
<file path=[Content_Types].xml><?xml version="1.0" encoding="utf-8"?>
<Types xmlns="http://schemas.openxmlformats.org/package/2006/content-types">
  <Default Extension="jpg" ContentType="image/jp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sldIdLst>
    <p:sldId id="256" r:id="rId2"/>
    <p:sldId id="257" r:id="rId3"/>
    <p:sldId id="258" r:id="rId4"/>
    <p:sldId id="259" r:id="rId5"/>
    <p:sldId id="260" r:id="rId6"/>
    <p:sldId id="261" r:id="rId7"/>
  </p:sldIdLst>
  <p:sldSz cx="20104100" cy="11309350"/>
  <p:notesSz cx="20104100" cy="11309350"/>
  <p:defaultTextStyle>
    <a:defPPr>
      <a:defRPr lang="de-D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38" d="100"/>
          <a:sy n="38" d="100"/>
        </p:scale>
        <p:origin x="804" y="56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presProps" Target="pres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tableStyles" Target="tableStyles.xml"/><Relationship Id="rId5" Type="http://schemas.openxmlformats.org/officeDocument/2006/relationships/slide" Target="slides/slide4.xml"/><Relationship Id="rId10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viewProps" Target="view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1507807" y="3505898"/>
            <a:ext cx="17088486" cy="237496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3015615" y="6333236"/>
            <a:ext cx="14072870" cy="282733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9/21/2021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‹Nr.›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300" b="0" i="0">
                <a:solidFill>
                  <a:srgbClr val="00A6E1"/>
                </a:solidFill>
                <a:latin typeface="FS Albert"/>
                <a:cs typeface="FS Albert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9/21/2021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‹Nr.›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300" b="0" i="0">
                <a:solidFill>
                  <a:srgbClr val="00A6E1"/>
                </a:solidFill>
                <a:latin typeface="FS Albert"/>
                <a:cs typeface="FS Albert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1005205" y="2601150"/>
            <a:ext cx="8745284" cy="746417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10353611" y="2601150"/>
            <a:ext cx="8745284" cy="746417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9/21/2021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‹Nr.›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300" b="0" i="0">
                <a:solidFill>
                  <a:srgbClr val="00A6E1"/>
                </a:solidFill>
                <a:latin typeface="FS Albert"/>
                <a:cs typeface="FS Albert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9/21/2021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‹Nr.›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20104100" cy="11308715"/>
          </a:xfrm>
          <a:custGeom>
            <a:avLst/>
            <a:gdLst/>
            <a:ahLst/>
            <a:cxnLst/>
            <a:rect l="l" t="t" r="r" b="b"/>
            <a:pathLst>
              <a:path w="20104100" h="11308715">
                <a:moveTo>
                  <a:pt x="20104099" y="0"/>
                </a:moveTo>
                <a:lnTo>
                  <a:pt x="0" y="0"/>
                </a:lnTo>
                <a:lnTo>
                  <a:pt x="0" y="11308556"/>
                </a:lnTo>
                <a:lnTo>
                  <a:pt x="20104099" y="11308556"/>
                </a:lnTo>
                <a:lnTo>
                  <a:pt x="20104099" y="0"/>
                </a:lnTo>
                <a:close/>
              </a:path>
            </a:pathLst>
          </a:custGeom>
          <a:solidFill>
            <a:srgbClr val="6F0048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7" name="bg object 1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0"/>
            <a:ext cx="20104099" cy="11308556"/>
          </a:xfrm>
          <a:prstGeom prst="rect">
            <a:avLst/>
          </a:prstGeom>
        </p:spPr>
      </p:pic>
      <p:sp>
        <p:nvSpPr>
          <p:cNvPr id="18" name="bg object 18"/>
          <p:cNvSpPr/>
          <p:nvPr/>
        </p:nvSpPr>
        <p:spPr>
          <a:xfrm>
            <a:off x="628243" y="1241621"/>
            <a:ext cx="3042920" cy="761365"/>
          </a:xfrm>
          <a:custGeom>
            <a:avLst/>
            <a:gdLst/>
            <a:ahLst/>
            <a:cxnLst/>
            <a:rect l="l" t="t" r="r" b="b"/>
            <a:pathLst>
              <a:path w="3042920" h="761364">
                <a:moveTo>
                  <a:pt x="205105" y="705383"/>
                </a:moveTo>
                <a:lnTo>
                  <a:pt x="57645" y="705383"/>
                </a:lnTo>
                <a:lnTo>
                  <a:pt x="57645" y="456463"/>
                </a:lnTo>
                <a:lnTo>
                  <a:pt x="0" y="456463"/>
                </a:lnTo>
                <a:lnTo>
                  <a:pt x="0" y="705383"/>
                </a:lnTo>
                <a:lnTo>
                  <a:pt x="0" y="761263"/>
                </a:lnTo>
                <a:lnTo>
                  <a:pt x="205105" y="761263"/>
                </a:lnTo>
                <a:lnTo>
                  <a:pt x="205105" y="705383"/>
                </a:lnTo>
                <a:close/>
              </a:path>
              <a:path w="3042920" h="761364">
                <a:moveTo>
                  <a:pt x="232156" y="12"/>
                </a:moveTo>
                <a:lnTo>
                  <a:pt x="174510" y="12"/>
                </a:lnTo>
                <a:lnTo>
                  <a:pt x="174510" y="124472"/>
                </a:lnTo>
                <a:lnTo>
                  <a:pt x="57645" y="124472"/>
                </a:lnTo>
                <a:lnTo>
                  <a:pt x="57645" y="12"/>
                </a:lnTo>
                <a:lnTo>
                  <a:pt x="12" y="12"/>
                </a:lnTo>
                <a:lnTo>
                  <a:pt x="12" y="124472"/>
                </a:lnTo>
                <a:lnTo>
                  <a:pt x="12" y="179082"/>
                </a:lnTo>
                <a:lnTo>
                  <a:pt x="12" y="304812"/>
                </a:lnTo>
                <a:lnTo>
                  <a:pt x="57645" y="304812"/>
                </a:lnTo>
                <a:lnTo>
                  <a:pt x="57645" y="179082"/>
                </a:lnTo>
                <a:lnTo>
                  <a:pt x="174510" y="179082"/>
                </a:lnTo>
                <a:lnTo>
                  <a:pt x="174510" y="304812"/>
                </a:lnTo>
                <a:lnTo>
                  <a:pt x="232156" y="304812"/>
                </a:lnTo>
                <a:lnTo>
                  <a:pt x="232156" y="179082"/>
                </a:lnTo>
                <a:lnTo>
                  <a:pt x="232156" y="124472"/>
                </a:lnTo>
                <a:lnTo>
                  <a:pt x="232156" y="12"/>
                </a:lnTo>
                <a:close/>
              </a:path>
              <a:path w="3042920" h="761364">
                <a:moveTo>
                  <a:pt x="494563" y="456463"/>
                </a:moveTo>
                <a:lnTo>
                  <a:pt x="436918" y="456463"/>
                </a:lnTo>
                <a:lnTo>
                  <a:pt x="436918" y="680974"/>
                </a:lnTo>
                <a:lnTo>
                  <a:pt x="436918" y="682840"/>
                </a:lnTo>
                <a:lnTo>
                  <a:pt x="436130" y="684657"/>
                </a:lnTo>
                <a:lnTo>
                  <a:pt x="415544" y="705218"/>
                </a:lnTo>
                <a:lnTo>
                  <a:pt x="414159" y="705802"/>
                </a:lnTo>
                <a:lnTo>
                  <a:pt x="342785" y="705802"/>
                </a:lnTo>
                <a:lnTo>
                  <a:pt x="341426" y="705218"/>
                </a:lnTo>
                <a:lnTo>
                  <a:pt x="320827" y="684657"/>
                </a:lnTo>
                <a:lnTo>
                  <a:pt x="320065" y="682840"/>
                </a:lnTo>
                <a:lnTo>
                  <a:pt x="320065" y="456463"/>
                </a:lnTo>
                <a:lnTo>
                  <a:pt x="262394" y="456463"/>
                </a:lnTo>
                <a:lnTo>
                  <a:pt x="262394" y="690003"/>
                </a:lnTo>
                <a:lnTo>
                  <a:pt x="263029" y="696658"/>
                </a:lnTo>
                <a:lnTo>
                  <a:pt x="309372" y="750773"/>
                </a:lnTo>
                <a:lnTo>
                  <a:pt x="333159" y="760755"/>
                </a:lnTo>
                <a:lnTo>
                  <a:pt x="423799" y="760755"/>
                </a:lnTo>
                <a:lnTo>
                  <a:pt x="484568" y="713803"/>
                </a:lnTo>
                <a:lnTo>
                  <a:pt x="494563" y="690003"/>
                </a:lnTo>
                <a:lnTo>
                  <a:pt x="494563" y="456463"/>
                </a:lnTo>
                <a:close/>
              </a:path>
              <a:path w="3042920" h="761364">
                <a:moveTo>
                  <a:pt x="581647" y="70777"/>
                </a:moveTo>
                <a:lnTo>
                  <a:pt x="534682" y="9994"/>
                </a:lnTo>
                <a:lnTo>
                  <a:pt x="523989" y="2654"/>
                </a:lnTo>
                <a:lnTo>
                  <a:pt x="523989" y="77939"/>
                </a:lnTo>
                <a:lnTo>
                  <a:pt x="523989" y="226390"/>
                </a:lnTo>
                <a:lnTo>
                  <a:pt x="523227" y="228180"/>
                </a:lnTo>
                <a:lnTo>
                  <a:pt x="502627" y="248767"/>
                </a:lnTo>
                <a:lnTo>
                  <a:pt x="501256" y="249364"/>
                </a:lnTo>
                <a:lnTo>
                  <a:pt x="402818" y="249364"/>
                </a:lnTo>
                <a:lnTo>
                  <a:pt x="401447" y="248767"/>
                </a:lnTo>
                <a:lnTo>
                  <a:pt x="380847" y="228180"/>
                </a:lnTo>
                <a:lnTo>
                  <a:pt x="380085" y="226390"/>
                </a:lnTo>
                <a:lnTo>
                  <a:pt x="380085" y="77939"/>
                </a:lnTo>
                <a:lnTo>
                  <a:pt x="380847" y="76136"/>
                </a:lnTo>
                <a:lnTo>
                  <a:pt x="401447" y="55537"/>
                </a:lnTo>
                <a:lnTo>
                  <a:pt x="402818" y="54952"/>
                </a:lnTo>
                <a:lnTo>
                  <a:pt x="501256" y="54952"/>
                </a:lnTo>
                <a:lnTo>
                  <a:pt x="502627" y="55537"/>
                </a:lnTo>
                <a:lnTo>
                  <a:pt x="523227" y="76136"/>
                </a:lnTo>
                <a:lnTo>
                  <a:pt x="523989" y="77939"/>
                </a:lnTo>
                <a:lnTo>
                  <a:pt x="523989" y="2654"/>
                </a:lnTo>
                <a:lnTo>
                  <a:pt x="523735" y="2514"/>
                </a:lnTo>
                <a:lnTo>
                  <a:pt x="517537" y="647"/>
                </a:lnTo>
                <a:lnTo>
                  <a:pt x="510882" y="12"/>
                </a:lnTo>
                <a:lnTo>
                  <a:pt x="393192" y="12"/>
                </a:lnTo>
                <a:lnTo>
                  <a:pt x="332422" y="46977"/>
                </a:lnTo>
                <a:lnTo>
                  <a:pt x="322440" y="70777"/>
                </a:lnTo>
                <a:lnTo>
                  <a:pt x="322440" y="233553"/>
                </a:lnTo>
                <a:lnTo>
                  <a:pt x="369392" y="294335"/>
                </a:lnTo>
                <a:lnTo>
                  <a:pt x="393192" y="304304"/>
                </a:lnTo>
                <a:lnTo>
                  <a:pt x="510882" y="304304"/>
                </a:lnTo>
                <a:lnTo>
                  <a:pt x="571652" y="257352"/>
                </a:lnTo>
                <a:lnTo>
                  <a:pt x="581647" y="233553"/>
                </a:lnTo>
                <a:lnTo>
                  <a:pt x="581647" y="70777"/>
                </a:lnTo>
                <a:close/>
              </a:path>
              <a:path w="3042920" h="761364">
                <a:moveTo>
                  <a:pt x="803821" y="456463"/>
                </a:moveTo>
                <a:lnTo>
                  <a:pt x="579069" y="456463"/>
                </a:lnTo>
                <a:lnTo>
                  <a:pt x="579069" y="511429"/>
                </a:lnTo>
                <a:lnTo>
                  <a:pt x="746150" y="511429"/>
                </a:lnTo>
                <a:lnTo>
                  <a:pt x="746150" y="541782"/>
                </a:lnTo>
                <a:lnTo>
                  <a:pt x="744181" y="544156"/>
                </a:lnTo>
                <a:lnTo>
                  <a:pt x="591185" y="631812"/>
                </a:lnTo>
                <a:lnTo>
                  <a:pt x="583171" y="637552"/>
                </a:lnTo>
                <a:lnTo>
                  <a:pt x="577075" y="644563"/>
                </a:lnTo>
                <a:lnTo>
                  <a:pt x="573151" y="652818"/>
                </a:lnTo>
                <a:lnTo>
                  <a:pt x="571652" y="662292"/>
                </a:lnTo>
                <a:lnTo>
                  <a:pt x="571652" y="760768"/>
                </a:lnTo>
                <a:lnTo>
                  <a:pt x="803821" y="760768"/>
                </a:lnTo>
                <a:lnTo>
                  <a:pt x="803821" y="705802"/>
                </a:lnTo>
                <a:lnTo>
                  <a:pt x="629297" y="705802"/>
                </a:lnTo>
                <a:lnTo>
                  <a:pt x="629297" y="675449"/>
                </a:lnTo>
                <a:lnTo>
                  <a:pt x="631278" y="673074"/>
                </a:lnTo>
                <a:lnTo>
                  <a:pt x="633641" y="671728"/>
                </a:lnTo>
                <a:lnTo>
                  <a:pt x="784263" y="585876"/>
                </a:lnTo>
                <a:lnTo>
                  <a:pt x="792302" y="580136"/>
                </a:lnTo>
                <a:lnTo>
                  <a:pt x="798398" y="573125"/>
                </a:lnTo>
                <a:lnTo>
                  <a:pt x="802309" y="564870"/>
                </a:lnTo>
                <a:lnTo>
                  <a:pt x="803821" y="555396"/>
                </a:lnTo>
                <a:lnTo>
                  <a:pt x="803821" y="456463"/>
                </a:lnTo>
                <a:close/>
              </a:path>
              <a:path w="3042920" h="761364">
                <a:moveTo>
                  <a:pt x="891641" y="50482"/>
                </a:moveTo>
                <a:lnTo>
                  <a:pt x="851141" y="9994"/>
                </a:lnTo>
                <a:lnTo>
                  <a:pt x="827341" y="12"/>
                </a:lnTo>
                <a:lnTo>
                  <a:pt x="729500" y="12"/>
                </a:lnTo>
                <a:lnTo>
                  <a:pt x="668718" y="46977"/>
                </a:lnTo>
                <a:lnTo>
                  <a:pt x="658736" y="70777"/>
                </a:lnTo>
                <a:lnTo>
                  <a:pt x="658736" y="233540"/>
                </a:lnTo>
                <a:lnTo>
                  <a:pt x="705700" y="294335"/>
                </a:lnTo>
                <a:lnTo>
                  <a:pt x="729500" y="304304"/>
                </a:lnTo>
                <a:lnTo>
                  <a:pt x="827341" y="304304"/>
                </a:lnTo>
                <a:lnTo>
                  <a:pt x="891641" y="253834"/>
                </a:lnTo>
                <a:lnTo>
                  <a:pt x="852589" y="215277"/>
                </a:lnTo>
                <a:lnTo>
                  <a:pt x="820686" y="247180"/>
                </a:lnTo>
                <a:lnTo>
                  <a:pt x="819099" y="248767"/>
                </a:lnTo>
                <a:lnTo>
                  <a:pt x="817714" y="249364"/>
                </a:lnTo>
                <a:lnTo>
                  <a:pt x="739127" y="249364"/>
                </a:lnTo>
                <a:lnTo>
                  <a:pt x="737755" y="248767"/>
                </a:lnTo>
                <a:lnTo>
                  <a:pt x="717156" y="228193"/>
                </a:lnTo>
                <a:lnTo>
                  <a:pt x="716381" y="226377"/>
                </a:lnTo>
                <a:lnTo>
                  <a:pt x="716381" y="77939"/>
                </a:lnTo>
                <a:lnTo>
                  <a:pt x="717156" y="76136"/>
                </a:lnTo>
                <a:lnTo>
                  <a:pt x="737755" y="55537"/>
                </a:lnTo>
                <a:lnTo>
                  <a:pt x="739127" y="54952"/>
                </a:lnTo>
                <a:lnTo>
                  <a:pt x="817714" y="54952"/>
                </a:lnTo>
                <a:lnTo>
                  <a:pt x="819099" y="55537"/>
                </a:lnTo>
                <a:lnTo>
                  <a:pt x="852589" y="89052"/>
                </a:lnTo>
                <a:lnTo>
                  <a:pt x="891641" y="50482"/>
                </a:lnTo>
                <a:close/>
              </a:path>
              <a:path w="3042920" h="761364">
                <a:moveTo>
                  <a:pt x="1118958" y="456349"/>
                </a:moveTo>
                <a:lnTo>
                  <a:pt x="876808" y="456349"/>
                </a:lnTo>
                <a:lnTo>
                  <a:pt x="876808" y="510959"/>
                </a:lnTo>
                <a:lnTo>
                  <a:pt x="913866" y="510959"/>
                </a:lnTo>
                <a:lnTo>
                  <a:pt x="913866" y="580809"/>
                </a:lnTo>
                <a:lnTo>
                  <a:pt x="913866" y="635419"/>
                </a:lnTo>
                <a:lnTo>
                  <a:pt x="913866" y="705269"/>
                </a:lnTo>
                <a:lnTo>
                  <a:pt x="913866" y="759879"/>
                </a:lnTo>
                <a:lnTo>
                  <a:pt x="1118958" y="759879"/>
                </a:lnTo>
                <a:lnTo>
                  <a:pt x="1118958" y="705269"/>
                </a:lnTo>
                <a:lnTo>
                  <a:pt x="971524" y="705269"/>
                </a:lnTo>
                <a:lnTo>
                  <a:pt x="971524" y="635419"/>
                </a:lnTo>
                <a:lnTo>
                  <a:pt x="1081913" y="635419"/>
                </a:lnTo>
                <a:lnTo>
                  <a:pt x="1081913" y="580809"/>
                </a:lnTo>
                <a:lnTo>
                  <a:pt x="971524" y="580809"/>
                </a:lnTo>
                <a:lnTo>
                  <a:pt x="971524" y="510959"/>
                </a:lnTo>
                <a:lnTo>
                  <a:pt x="1118958" y="510959"/>
                </a:lnTo>
                <a:lnTo>
                  <a:pt x="1118958" y="456349"/>
                </a:lnTo>
                <a:close/>
              </a:path>
              <a:path w="3042920" h="761364">
                <a:moveTo>
                  <a:pt x="1194269" y="12"/>
                </a:moveTo>
                <a:lnTo>
                  <a:pt x="1136637" y="12"/>
                </a:lnTo>
                <a:lnTo>
                  <a:pt x="1136637" y="124472"/>
                </a:lnTo>
                <a:lnTo>
                  <a:pt x="1019771" y="124472"/>
                </a:lnTo>
                <a:lnTo>
                  <a:pt x="1019771" y="12"/>
                </a:lnTo>
                <a:lnTo>
                  <a:pt x="962139" y="12"/>
                </a:lnTo>
                <a:lnTo>
                  <a:pt x="962139" y="124472"/>
                </a:lnTo>
                <a:lnTo>
                  <a:pt x="962139" y="179082"/>
                </a:lnTo>
                <a:lnTo>
                  <a:pt x="962139" y="304812"/>
                </a:lnTo>
                <a:lnTo>
                  <a:pt x="1019771" y="304812"/>
                </a:lnTo>
                <a:lnTo>
                  <a:pt x="1019771" y="179082"/>
                </a:lnTo>
                <a:lnTo>
                  <a:pt x="1136637" y="179082"/>
                </a:lnTo>
                <a:lnTo>
                  <a:pt x="1136637" y="304812"/>
                </a:lnTo>
                <a:lnTo>
                  <a:pt x="1194269" y="304812"/>
                </a:lnTo>
                <a:lnTo>
                  <a:pt x="1194269" y="179082"/>
                </a:lnTo>
                <a:lnTo>
                  <a:pt x="1194269" y="124472"/>
                </a:lnTo>
                <a:lnTo>
                  <a:pt x="1194269" y="12"/>
                </a:lnTo>
                <a:close/>
              </a:path>
              <a:path w="3042920" h="761364">
                <a:moveTo>
                  <a:pt x="1471637" y="705827"/>
                </a:moveTo>
                <a:lnTo>
                  <a:pt x="1434592" y="705827"/>
                </a:lnTo>
                <a:lnTo>
                  <a:pt x="1384757" y="642162"/>
                </a:lnTo>
                <a:lnTo>
                  <a:pt x="1400797" y="642162"/>
                </a:lnTo>
                <a:lnTo>
                  <a:pt x="1408506" y="638937"/>
                </a:lnTo>
                <a:lnTo>
                  <a:pt x="1444586" y="602881"/>
                </a:lnTo>
                <a:lnTo>
                  <a:pt x="1454569" y="579069"/>
                </a:lnTo>
                <a:lnTo>
                  <a:pt x="1454569" y="519569"/>
                </a:lnTo>
                <a:lnTo>
                  <a:pt x="1408493" y="459663"/>
                </a:lnTo>
                <a:lnTo>
                  <a:pt x="1400784" y="456463"/>
                </a:lnTo>
                <a:lnTo>
                  <a:pt x="1396923" y="456463"/>
                </a:lnTo>
                <a:lnTo>
                  <a:pt x="1396923" y="526478"/>
                </a:lnTo>
                <a:lnTo>
                  <a:pt x="1396923" y="572160"/>
                </a:lnTo>
                <a:lnTo>
                  <a:pt x="1396326" y="573532"/>
                </a:lnTo>
                <a:lnTo>
                  <a:pt x="1383233" y="586613"/>
                </a:lnTo>
                <a:lnTo>
                  <a:pt x="1381861" y="587222"/>
                </a:lnTo>
                <a:lnTo>
                  <a:pt x="1280071" y="587222"/>
                </a:lnTo>
                <a:lnTo>
                  <a:pt x="1280071" y="511416"/>
                </a:lnTo>
                <a:lnTo>
                  <a:pt x="1381861" y="511416"/>
                </a:lnTo>
                <a:lnTo>
                  <a:pt x="1383233" y="512000"/>
                </a:lnTo>
                <a:lnTo>
                  <a:pt x="1394739" y="523506"/>
                </a:lnTo>
                <a:lnTo>
                  <a:pt x="1396326" y="525106"/>
                </a:lnTo>
                <a:lnTo>
                  <a:pt x="1396923" y="526478"/>
                </a:lnTo>
                <a:lnTo>
                  <a:pt x="1396923" y="456463"/>
                </a:lnTo>
                <a:lnTo>
                  <a:pt x="1185379" y="456463"/>
                </a:lnTo>
                <a:lnTo>
                  <a:pt x="1185379" y="511416"/>
                </a:lnTo>
                <a:lnTo>
                  <a:pt x="1222425" y="511416"/>
                </a:lnTo>
                <a:lnTo>
                  <a:pt x="1222425" y="760755"/>
                </a:lnTo>
                <a:lnTo>
                  <a:pt x="1280071" y="760755"/>
                </a:lnTo>
                <a:lnTo>
                  <a:pt x="1280071" y="642162"/>
                </a:lnTo>
                <a:lnTo>
                  <a:pt x="1313840" y="642162"/>
                </a:lnTo>
                <a:lnTo>
                  <a:pt x="1315999" y="643293"/>
                </a:lnTo>
                <a:lnTo>
                  <a:pt x="1317409" y="645439"/>
                </a:lnTo>
                <a:lnTo>
                  <a:pt x="1406855" y="760755"/>
                </a:lnTo>
                <a:lnTo>
                  <a:pt x="1471637" y="760755"/>
                </a:lnTo>
                <a:lnTo>
                  <a:pt x="1471637" y="705827"/>
                </a:lnTo>
                <a:close/>
              </a:path>
              <a:path w="3042920" h="761364">
                <a:moveTo>
                  <a:pt x="1529753" y="174485"/>
                </a:moveTo>
                <a:lnTo>
                  <a:pt x="1509928" y="141732"/>
                </a:lnTo>
                <a:lnTo>
                  <a:pt x="1342186" y="115912"/>
                </a:lnTo>
                <a:lnTo>
                  <a:pt x="1338554" y="115544"/>
                </a:lnTo>
                <a:lnTo>
                  <a:pt x="1335608" y="112293"/>
                </a:lnTo>
                <a:lnTo>
                  <a:pt x="1335608" y="77927"/>
                </a:lnTo>
                <a:lnTo>
                  <a:pt x="1336395" y="76136"/>
                </a:lnTo>
                <a:lnTo>
                  <a:pt x="1356982" y="55537"/>
                </a:lnTo>
                <a:lnTo>
                  <a:pt x="1358353" y="54952"/>
                </a:lnTo>
                <a:lnTo>
                  <a:pt x="1449336" y="54952"/>
                </a:lnTo>
                <a:lnTo>
                  <a:pt x="1450708" y="55537"/>
                </a:lnTo>
                <a:lnTo>
                  <a:pt x="1483779" y="88607"/>
                </a:lnTo>
                <a:lnTo>
                  <a:pt x="1522336" y="49568"/>
                </a:lnTo>
                <a:lnTo>
                  <a:pt x="1482763" y="9994"/>
                </a:lnTo>
                <a:lnTo>
                  <a:pt x="1458963" y="0"/>
                </a:lnTo>
                <a:lnTo>
                  <a:pt x="1348727" y="0"/>
                </a:lnTo>
                <a:lnTo>
                  <a:pt x="1287957" y="46977"/>
                </a:lnTo>
                <a:lnTo>
                  <a:pt x="1277975" y="70764"/>
                </a:lnTo>
                <a:lnTo>
                  <a:pt x="1277975" y="129832"/>
                </a:lnTo>
                <a:lnTo>
                  <a:pt x="1297863" y="162585"/>
                </a:lnTo>
                <a:lnTo>
                  <a:pt x="1465084" y="188404"/>
                </a:lnTo>
                <a:lnTo>
                  <a:pt x="1468843" y="188785"/>
                </a:lnTo>
                <a:lnTo>
                  <a:pt x="1472120" y="192176"/>
                </a:lnTo>
                <a:lnTo>
                  <a:pt x="1472120" y="226390"/>
                </a:lnTo>
                <a:lnTo>
                  <a:pt x="1471333" y="228180"/>
                </a:lnTo>
                <a:lnTo>
                  <a:pt x="1450746" y="248780"/>
                </a:lnTo>
                <a:lnTo>
                  <a:pt x="1449362" y="249377"/>
                </a:lnTo>
                <a:lnTo>
                  <a:pt x="1342821" y="249377"/>
                </a:lnTo>
                <a:lnTo>
                  <a:pt x="1341437" y="248780"/>
                </a:lnTo>
                <a:lnTo>
                  <a:pt x="1308366" y="215696"/>
                </a:lnTo>
                <a:lnTo>
                  <a:pt x="1269822" y="254749"/>
                </a:lnTo>
                <a:lnTo>
                  <a:pt x="1309395" y="294309"/>
                </a:lnTo>
                <a:lnTo>
                  <a:pt x="1333182" y="304317"/>
                </a:lnTo>
                <a:lnTo>
                  <a:pt x="1459001" y="304317"/>
                </a:lnTo>
                <a:lnTo>
                  <a:pt x="1519770" y="257340"/>
                </a:lnTo>
                <a:lnTo>
                  <a:pt x="1529753" y="233553"/>
                </a:lnTo>
                <a:lnTo>
                  <a:pt x="1529753" y="174485"/>
                </a:lnTo>
                <a:close/>
              </a:path>
              <a:path w="3042920" h="761364">
                <a:moveTo>
                  <a:pt x="1780882" y="456463"/>
                </a:moveTo>
                <a:lnTo>
                  <a:pt x="1724609" y="456463"/>
                </a:lnTo>
                <a:lnTo>
                  <a:pt x="1724609" y="682701"/>
                </a:lnTo>
                <a:lnTo>
                  <a:pt x="1628343" y="456463"/>
                </a:lnTo>
                <a:lnTo>
                  <a:pt x="1548739" y="456463"/>
                </a:lnTo>
                <a:lnTo>
                  <a:pt x="1548739" y="760768"/>
                </a:lnTo>
                <a:lnTo>
                  <a:pt x="1605026" y="760768"/>
                </a:lnTo>
                <a:lnTo>
                  <a:pt x="1605026" y="534530"/>
                </a:lnTo>
                <a:lnTo>
                  <a:pt x="1701304" y="760768"/>
                </a:lnTo>
                <a:lnTo>
                  <a:pt x="1780882" y="760768"/>
                </a:lnTo>
                <a:lnTo>
                  <a:pt x="1780882" y="456463"/>
                </a:lnTo>
                <a:close/>
              </a:path>
              <a:path w="3042920" h="761364">
                <a:moveTo>
                  <a:pt x="1833143" y="50482"/>
                </a:moveTo>
                <a:lnTo>
                  <a:pt x="1792655" y="9994"/>
                </a:lnTo>
                <a:lnTo>
                  <a:pt x="1768856" y="12"/>
                </a:lnTo>
                <a:lnTo>
                  <a:pt x="1671015" y="12"/>
                </a:lnTo>
                <a:lnTo>
                  <a:pt x="1610233" y="46977"/>
                </a:lnTo>
                <a:lnTo>
                  <a:pt x="1600250" y="70777"/>
                </a:lnTo>
                <a:lnTo>
                  <a:pt x="1600250" y="233540"/>
                </a:lnTo>
                <a:lnTo>
                  <a:pt x="1647215" y="294335"/>
                </a:lnTo>
                <a:lnTo>
                  <a:pt x="1671015" y="304304"/>
                </a:lnTo>
                <a:lnTo>
                  <a:pt x="1768856" y="304304"/>
                </a:lnTo>
                <a:lnTo>
                  <a:pt x="1833143" y="253834"/>
                </a:lnTo>
                <a:lnTo>
                  <a:pt x="1794090" y="215277"/>
                </a:lnTo>
                <a:lnTo>
                  <a:pt x="1762201" y="247180"/>
                </a:lnTo>
                <a:lnTo>
                  <a:pt x="1760601" y="248767"/>
                </a:lnTo>
                <a:lnTo>
                  <a:pt x="1759242" y="249364"/>
                </a:lnTo>
                <a:lnTo>
                  <a:pt x="1680641" y="249364"/>
                </a:lnTo>
                <a:lnTo>
                  <a:pt x="1679270" y="248767"/>
                </a:lnTo>
                <a:lnTo>
                  <a:pt x="1658670" y="228193"/>
                </a:lnTo>
                <a:lnTo>
                  <a:pt x="1657896" y="226377"/>
                </a:lnTo>
                <a:lnTo>
                  <a:pt x="1657896" y="77939"/>
                </a:lnTo>
                <a:lnTo>
                  <a:pt x="1658670" y="76136"/>
                </a:lnTo>
                <a:lnTo>
                  <a:pt x="1679270" y="55537"/>
                </a:lnTo>
                <a:lnTo>
                  <a:pt x="1680641" y="54952"/>
                </a:lnTo>
                <a:lnTo>
                  <a:pt x="1759216" y="54952"/>
                </a:lnTo>
                <a:lnTo>
                  <a:pt x="1760601" y="55537"/>
                </a:lnTo>
                <a:lnTo>
                  <a:pt x="1794090" y="89052"/>
                </a:lnTo>
                <a:lnTo>
                  <a:pt x="1833143" y="50482"/>
                </a:lnTo>
                <a:close/>
              </a:path>
              <a:path w="3042920" h="761364">
                <a:moveTo>
                  <a:pt x="2135809" y="12"/>
                </a:moveTo>
                <a:lnTo>
                  <a:pt x="2078151" y="12"/>
                </a:lnTo>
                <a:lnTo>
                  <a:pt x="2078151" y="124472"/>
                </a:lnTo>
                <a:lnTo>
                  <a:pt x="1961299" y="124472"/>
                </a:lnTo>
                <a:lnTo>
                  <a:pt x="1961299" y="12"/>
                </a:lnTo>
                <a:lnTo>
                  <a:pt x="1903628" y="12"/>
                </a:lnTo>
                <a:lnTo>
                  <a:pt x="1903628" y="124472"/>
                </a:lnTo>
                <a:lnTo>
                  <a:pt x="1903628" y="179082"/>
                </a:lnTo>
                <a:lnTo>
                  <a:pt x="1903628" y="304812"/>
                </a:lnTo>
                <a:lnTo>
                  <a:pt x="1961299" y="304812"/>
                </a:lnTo>
                <a:lnTo>
                  <a:pt x="1961299" y="179082"/>
                </a:lnTo>
                <a:lnTo>
                  <a:pt x="2078151" y="179082"/>
                </a:lnTo>
                <a:lnTo>
                  <a:pt x="2078151" y="304812"/>
                </a:lnTo>
                <a:lnTo>
                  <a:pt x="2135809" y="304812"/>
                </a:lnTo>
                <a:lnTo>
                  <a:pt x="2135809" y="179082"/>
                </a:lnTo>
                <a:lnTo>
                  <a:pt x="2135809" y="124472"/>
                </a:lnTo>
                <a:lnTo>
                  <a:pt x="2135809" y="12"/>
                </a:lnTo>
                <a:close/>
              </a:path>
              <a:path w="3042920" h="761364">
                <a:moveTo>
                  <a:pt x="2464816" y="12"/>
                </a:moveTo>
                <a:lnTo>
                  <a:pt x="2407183" y="12"/>
                </a:lnTo>
                <a:lnTo>
                  <a:pt x="2407183" y="226377"/>
                </a:lnTo>
                <a:lnTo>
                  <a:pt x="2406396" y="228193"/>
                </a:lnTo>
                <a:lnTo>
                  <a:pt x="2385809" y="248767"/>
                </a:lnTo>
                <a:lnTo>
                  <a:pt x="2384437" y="249364"/>
                </a:lnTo>
                <a:lnTo>
                  <a:pt x="2313051" y="249364"/>
                </a:lnTo>
                <a:lnTo>
                  <a:pt x="2311704" y="248767"/>
                </a:lnTo>
                <a:lnTo>
                  <a:pt x="2291105" y="228193"/>
                </a:lnTo>
                <a:lnTo>
                  <a:pt x="2290305" y="226377"/>
                </a:lnTo>
                <a:lnTo>
                  <a:pt x="2290305" y="12"/>
                </a:lnTo>
                <a:lnTo>
                  <a:pt x="2232660" y="12"/>
                </a:lnTo>
                <a:lnTo>
                  <a:pt x="2232660" y="233553"/>
                </a:lnTo>
                <a:lnTo>
                  <a:pt x="2233282" y="240207"/>
                </a:lnTo>
                <a:lnTo>
                  <a:pt x="2279624" y="294322"/>
                </a:lnTo>
                <a:lnTo>
                  <a:pt x="2303411" y="304317"/>
                </a:lnTo>
                <a:lnTo>
                  <a:pt x="2394064" y="304317"/>
                </a:lnTo>
                <a:lnTo>
                  <a:pt x="2454833" y="257340"/>
                </a:lnTo>
                <a:lnTo>
                  <a:pt x="2464816" y="233553"/>
                </a:lnTo>
                <a:lnTo>
                  <a:pt x="2464816" y="12"/>
                </a:lnTo>
                <a:close/>
              </a:path>
              <a:path w="3042920" h="761364">
                <a:moveTo>
                  <a:pt x="2766784" y="249364"/>
                </a:moveTo>
                <a:lnTo>
                  <a:pt x="2619337" y="249364"/>
                </a:lnTo>
                <a:lnTo>
                  <a:pt x="2619337" y="444"/>
                </a:lnTo>
                <a:lnTo>
                  <a:pt x="2561704" y="444"/>
                </a:lnTo>
                <a:lnTo>
                  <a:pt x="2561704" y="249364"/>
                </a:lnTo>
                <a:lnTo>
                  <a:pt x="2561704" y="303974"/>
                </a:lnTo>
                <a:lnTo>
                  <a:pt x="2766784" y="303974"/>
                </a:lnTo>
                <a:lnTo>
                  <a:pt x="2766784" y="249364"/>
                </a:lnTo>
                <a:close/>
              </a:path>
              <a:path w="3042920" h="761364">
                <a:moveTo>
                  <a:pt x="3042386" y="342"/>
                </a:moveTo>
                <a:lnTo>
                  <a:pt x="2800248" y="342"/>
                </a:lnTo>
                <a:lnTo>
                  <a:pt x="2800248" y="54952"/>
                </a:lnTo>
                <a:lnTo>
                  <a:pt x="2837281" y="54952"/>
                </a:lnTo>
                <a:lnTo>
                  <a:pt x="2837281" y="124802"/>
                </a:lnTo>
                <a:lnTo>
                  <a:pt x="2837281" y="179412"/>
                </a:lnTo>
                <a:lnTo>
                  <a:pt x="2837281" y="249262"/>
                </a:lnTo>
                <a:lnTo>
                  <a:pt x="2837281" y="303872"/>
                </a:lnTo>
                <a:lnTo>
                  <a:pt x="3042386" y="303872"/>
                </a:lnTo>
                <a:lnTo>
                  <a:pt x="3042386" y="249262"/>
                </a:lnTo>
                <a:lnTo>
                  <a:pt x="2894939" y="249262"/>
                </a:lnTo>
                <a:lnTo>
                  <a:pt x="2894939" y="179412"/>
                </a:lnTo>
                <a:lnTo>
                  <a:pt x="3005340" y="179412"/>
                </a:lnTo>
                <a:lnTo>
                  <a:pt x="3005340" y="124802"/>
                </a:lnTo>
                <a:lnTo>
                  <a:pt x="2894939" y="124802"/>
                </a:lnTo>
                <a:lnTo>
                  <a:pt x="2894939" y="54952"/>
                </a:lnTo>
                <a:lnTo>
                  <a:pt x="3042386" y="54952"/>
                </a:lnTo>
                <a:lnTo>
                  <a:pt x="3042386" y="342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9" name="bg object 1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41851" y="628256"/>
            <a:ext cx="1692712" cy="168183"/>
          </a:xfrm>
          <a:prstGeom prst="rect">
            <a:avLst/>
          </a:prstGeom>
        </p:spPr>
      </p:pic>
      <p:pic>
        <p:nvPicPr>
          <p:cNvPr id="20" name="bg object 20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29684" y="858270"/>
            <a:ext cx="2046618" cy="165680"/>
          </a:xfrm>
          <a:prstGeom prst="rect">
            <a:avLst/>
          </a:prstGeom>
        </p:spPr>
      </p:pic>
      <p:pic>
        <p:nvPicPr>
          <p:cNvPr id="21" name="bg object 2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41131" y="2333537"/>
            <a:ext cx="1256516" cy="165314"/>
          </a:xfrm>
          <a:prstGeom prst="rect">
            <a:avLst/>
          </a:prstGeom>
        </p:spPr>
      </p:pic>
      <p:pic>
        <p:nvPicPr>
          <p:cNvPr id="22" name="bg object 22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41842" y="2636723"/>
            <a:ext cx="1439558" cy="129011"/>
          </a:xfrm>
          <a:prstGeom prst="rect">
            <a:avLst/>
          </a:prstGeom>
        </p:spPr>
      </p:pic>
      <p:sp>
        <p:nvSpPr>
          <p:cNvPr id="23" name="bg object 23"/>
          <p:cNvSpPr/>
          <p:nvPr/>
        </p:nvSpPr>
        <p:spPr>
          <a:xfrm>
            <a:off x="7002642" y="5285067"/>
            <a:ext cx="9305290" cy="1134745"/>
          </a:xfrm>
          <a:custGeom>
            <a:avLst/>
            <a:gdLst/>
            <a:ahLst/>
            <a:cxnLst/>
            <a:rect l="l" t="t" r="r" b="b"/>
            <a:pathLst>
              <a:path w="9305290" h="1134745">
                <a:moveTo>
                  <a:pt x="0" y="1134342"/>
                </a:moveTo>
                <a:lnTo>
                  <a:pt x="9305161" y="1134342"/>
                </a:lnTo>
                <a:lnTo>
                  <a:pt x="9305161" y="0"/>
                </a:lnTo>
                <a:lnTo>
                  <a:pt x="0" y="0"/>
                </a:lnTo>
                <a:lnTo>
                  <a:pt x="0" y="1134342"/>
                </a:lnTo>
                <a:close/>
              </a:path>
            </a:pathLst>
          </a:custGeom>
          <a:solidFill>
            <a:srgbClr val="E500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9/21/2021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‹Nr.›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510844" y="414508"/>
            <a:ext cx="19082411" cy="103060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300" b="0" i="0">
                <a:solidFill>
                  <a:srgbClr val="00A6E1"/>
                </a:solidFill>
                <a:latin typeface="FS Albert"/>
                <a:cs typeface="FS Albert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005205" y="2601150"/>
            <a:ext cx="18093690" cy="746417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6835394" y="10517696"/>
            <a:ext cx="6433312" cy="56546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1005205" y="10517696"/>
            <a:ext cx="4623943" cy="56546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9/21/2021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14474953" y="10517696"/>
            <a:ext cx="4623943" cy="56546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‹Nr.›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26" Type="http://schemas.openxmlformats.org/officeDocument/2006/relationships/image" Target="../media/image30.png"/><Relationship Id="rId21" Type="http://schemas.openxmlformats.org/officeDocument/2006/relationships/image" Target="../media/image25.png"/><Relationship Id="rId42" Type="http://schemas.openxmlformats.org/officeDocument/2006/relationships/image" Target="../media/image46.png"/><Relationship Id="rId47" Type="http://schemas.openxmlformats.org/officeDocument/2006/relationships/image" Target="../media/image51.png"/><Relationship Id="rId63" Type="http://schemas.openxmlformats.org/officeDocument/2006/relationships/image" Target="../media/image67.png"/><Relationship Id="rId68" Type="http://schemas.openxmlformats.org/officeDocument/2006/relationships/image" Target="../media/image72.png"/><Relationship Id="rId7" Type="http://schemas.openxmlformats.org/officeDocument/2006/relationships/image" Target="../media/image11.png"/><Relationship Id="rId2" Type="http://schemas.openxmlformats.org/officeDocument/2006/relationships/image" Target="../media/image6.jpg"/><Relationship Id="rId16" Type="http://schemas.openxmlformats.org/officeDocument/2006/relationships/image" Target="../media/image20.png"/><Relationship Id="rId29" Type="http://schemas.openxmlformats.org/officeDocument/2006/relationships/image" Target="../media/image33.png"/><Relationship Id="rId11" Type="http://schemas.openxmlformats.org/officeDocument/2006/relationships/image" Target="../media/image15.png"/><Relationship Id="rId24" Type="http://schemas.openxmlformats.org/officeDocument/2006/relationships/image" Target="../media/image28.png"/><Relationship Id="rId32" Type="http://schemas.openxmlformats.org/officeDocument/2006/relationships/image" Target="../media/image36.png"/><Relationship Id="rId37" Type="http://schemas.openxmlformats.org/officeDocument/2006/relationships/image" Target="../media/image41.png"/><Relationship Id="rId40" Type="http://schemas.openxmlformats.org/officeDocument/2006/relationships/image" Target="../media/image44.png"/><Relationship Id="rId45" Type="http://schemas.openxmlformats.org/officeDocument/2006/relationships/image" Target="../media/image49.png"/><Relationship Id="rId53" Type="http://schemas.openxmlformats.org/officeDocument/2006/relationships/image" Target="../media/image57.png"/><Relationship Id="rId58" Type="http://schemas.openxmlformats.org/officeDocument/2006/relationships/image" Target="../media/image62.png"/><Relationship Id="rId66" Type="http://schemas.openxmlformats.org/officeDocument/2006/relationships/image" Target="../media/image70.png"/><Relationship Id="rId5" Type="http://schemas.openxmlformats.org/officeDocument/2006/relationships/image" Target="../media/image9.png"/><Relationship Id="rId61" Type="http://schemas.openxmlformats.org/officeDocument/2006/relationships/image" Target="../media/image65.png"/><Relationship Id="rId19" Type="http://schemas.openxmlformats.org/officeDocument/2006/relationships/image" Target="../media/image23.png"/><Relationship Id="rId14" Type="http://schemas.openxmlformats.org/officeDocument/2006/relationships/image" Target="../media/image18.png"/><Relationship Id="rId22" Type="http://schemas.openxmlformats.org/officeDocument/2006/relationships/image" Target="../media/image26.png"/><Relationship Id="rId27" Type="http://schemas.openxmlformats.org/officeDocument/2006/relationships/image" Target="../media/image31.png"/><Relationship Id="rId30" Type="http://schemas.openxmlformats.org/officeDocument/2006/relationships/image" Target="../media/image34.png"/><Relationship Id="rId35" Type="http://schemas.openxmlformats.org/officeDocument/2006/relationships/image" Target="../media/image39.png"/><Relationship Id="rId43" Type="http://schemas.openxmlformats.org/officeDocument/2006/relationships/image" Target="../media/image47.png"/><Relationship Id="rId48" Type="http://schemas.openxmlformats.org/officeDocument/2006/relationships/image" Target="../media/image52.png"/><Relationship Id="rId56" Type="http://schemas.openxmlformats.org/officeDocument/2006/relationships/image" Target="../media/image60.png"/><Relationship Id="rId64" Type="http://schemas.openxmlformats.org/officeDocument/2006/relationships/image" Target="../media/image68.png"/><Relationship Id="rId69" Type="http://schemas.openxmlformats.org/officeDocument/2006/relationships/image" Target="../media/image73.jpg"/><Relationship Id="rId8" Type="http://schemas.openxmlformats.org/officeDocument/2006/relationships/image" Target="../media/image12.png"/><Relationship Id="rId51" Type="http://schemas.openxmlformats.org/officeDocument/2006/relationships/image" Target="../media/image55.png"/><Relationship Id="rId3" Type="http://schemas.openxmlformats.org/officeDocument/2006/relationships/image" Target="../media/image7.jpg"/><Relationship Id="rId12" Type="http://schemas.openxmlformats.org/officeDocument/2006/relationships/image" Target="../media/image16.png"/><Relationship Id="rId17" Type="http://schemas.openxmlformats.org/officeDocument/2006/relationships/image" Target="../media/image21.png"/><Relationship Id="rId25" Type="http://schemas.openxmlformats.org/officeDocument/2006/relationships/image" Target="../media/image29.png"/><Relationship Id="rId33" Type="http://schemas.openxmlformats.org/officeDocument/2006/relationships/image" Target="../media/image37.png"/><Relationship Id="rId38" Type="http://schemas.openxmlformats.org/officeDocument/2006/relationships/image" Target="../media/image42.png"/><Relationship Id="rId46" Type="http://schemas.openxmlformats.org/officeDocument/2006/relationships/image" Target="../media/image50.png"/><Relationship Id="rId59" Type="http://schemas.openxmlformats.org/officeDocument/2006/relationships/image" Target="../media/image63.png"/><Relationship Id="rId67" Type="http://schemas.openxmlformats.org/officeDocument/2006/relationships/image" Target="../media/image71.png"/><Relationship Id="rId20" Type="http://schemas.openxmlformats.org/officeDocument/2006/relationships/image" Target="../media/image24.png"/><Relationship Id="rId41" Type="http://schemas.openxmlformats.org/officeDocument/2006/relationships/image" Target="../media/image45.png"/><Relationship Id="rId54" Type="http://schemas.openxmlformats.org/officeDocument/2006/relationships/image" Target="../media/image58.jpg"/><Relationship Id="rId62" Type="http://schemas.openxmlformats.org/officeDocument/2006/relationships/image" Target="../media/image6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15" Type="http://schemas.openxmlformats.org/officeDocument/2006/relationships/image" Target="../media/image19.png"/><Relationship Id="rId23" Type="http://schemas.openxmlformats.org/officeDocument/2006/relationships/image" Target="../media/image27.png"/><Relationship Id="rId28" Type="http://schemas.openxmlformats.org/officeDocument/2006/relationships/image" Target="../media/image32.png"/><Relationship Id="rId36" Type="http://schemas.openxmlformats.org/officeDocument/2006/relationships/image" Target="../media/image40.png"/><Relationship Id="rId49" Type="http://schemas.openxmlformats.org/officeDocument/2006/relationships/image" Target="../media/image53.png"/><Relationship Id="rId57" Type="http://schemas.openxmlformats.org/officeDocument/2006/relationships/image" Target="../media/image61.png"/><Relationship Id="rId10" Type="http://schemas.openxmlformats.org/officeDocument/2006/relationships/image" Target="../media/image14.png"/><Relationship Id="rId31" Type="http://schemas.openxmlformats.org/officeDocument/2006/relationships/image" Target="../media/image35.png"/><Relationship Id="rId44" Type="http://schemas.openxmlformats.org/officeDocument/2006/relationships/image" Target="../media/image48.png"/><Relationship Id="rId52" Type="http://schemas.openxmlformats.org/officeDocument/2006/relationships/image" Target="../media/image56.png"/><Relationship Id="rId60" Type="http://schemas.openxmlformats.org/officeDocument/2006/relationships/image" Target="../media/image64.png"/><Relationship Id="rId65" Type="http://schemas.openxmlformats.org/officeDocument/2006/relationships/image" Target="../media/image69.png"/><Relationship Id="rId4" Type="http://schemas.openxmlformats.org/officeDocument/2006/relationships/image" Target="../media/image8.jpg"/><Relationship Id="rId9" Type="http://schemas.openxmlformats.org/officeDocument/2006/relationships/image" Target="../media/image13.png"/><Relationship Id="rId13" Type="http://schemas.openxmlformats.org/officeDocument/2006/relationships/image" Target="../media/image17.png"/><Relationship Id="rId18" Type="http://schemas.openxmlformats.org/officeDocument/2006/relationships/image" Target="../media/image22.png"/><Relationship Id="rId39" Type="http://schemas.openxmlformats.org/officeDocument/2006/relationships/image" Target="../media/image43.png"/><Relationship Id="rId34" Type="http://schemas.openxmlformats.org/officeDocument/2006/relationships/image" Target="../media/image38.png"/><Relationship Id="rId50" Type="http://schemas.openxmlformats.org/officeDocument/2006/relationships/image" Target="../media/image54.png"/><Relationship Id="rId55" Type="http://schemas.openxmlformats.org/officeDocument/2006/relationships/image" Target="../media/image59.png"/></Relationships>
</file>

<file path=ppt/slides/_rels/slide3.xml.rels><?xml version="1.0" encoding="UTF-8" standalone="yes"?>
<Relationships xmlns="http://schemas.openxmlformats.org/package/2006/relationships"><Relationship Id="rId26" Type="http://schemas.openxmlformats.org/officeDocument/2006/relationships/image" Target="../media/image85.png"/><Relationship Id="rId21" Type="http://schemas.openxmlformats.org/officeDocument/2006/relationships/image" Target="../media/image80.png"/><Relationship Id="rId42" Type="http://schemas.openxmlformats.org/officeDocument/2006/relationships/image" Target="../media/image101.png"/><Relationship Id="rId47" Type="http://schemas.openxmlformats.org/officeDocument/2006/relationships/image" Target="../media/image106.png"/><Relationship Id="rId63" Type="http://schemas.openxmlformats.org/officeDocument/2006/relationships/image" Target="../media/image122.png"/><Relationship Id="rId68" Type="http://schemas.openxmlformats.org/officeDocument/2006/relationships/image" Target="../media/image127.png"/><Relationship Id="rId84" Type="http://schemas.openxmlformats.org/officeDocument/2006/relationships/image" Target="../media/image143.png"/><Relationship Id="rId89" Type="http://schemas.openxmlformats.org/officeDocument/2006/relationships/image" Target="../media/image148.png"/><Relationship Id="rId16" Type="http://schemas.openxmlformats.org/officeDocument/2006/relationships/image" Target="../media/image75.png"/><Relationship Id="rId11" Type="http://schemas.openxmlformats.org/officeDocument/2006/relationships/image" Target="../media/image18.png"/><Relationship Id="rId32" Type="http://schemas.openxmlformats.org/officeDocument/2006/relationships/image" Target="../media/image91.png"/><Relationship Id="rId37" Type="http://schemas.openxmlformats.org/officeDocument/2006/relationships/image" Target="../media/image96.png"/><Relationship Id="rId53" Type="http://schemas.openxmlformats.org/officeDocument/2006/relationships/image" Target="../media/image112.png"/><Relationship Id="rId58" Type="http://schemas.openxmlformats.org/officeDocument/2006/relationships/image" Target="../media/image117.png"/><Relationship Id="rId74" Type="http://schemas.openxmlformats.org/officeDocument/2006/relationships/image" Target="../media/image133.png"/><Relationship Id="rId79" Type="http://schemas.openxmlformats.org/officeDocument/2006/relationships/image" Target="../media/image138.png"/><Relationship Id="rId5" Type="http://schemas.openxmlformats.org/officeDocument/2006/relationships/image" Target="../media/image12.png"/><Relationship Id="rId90" Type="http://schemas.openxmlformats.org/officeDocument/2006/relationships/image" Target="../media/image149.png"/><Relationship Id="rId95" Type="http://schemas.openxmlformats.org/officeDocument/2006/relationships/image" Target="../media/image154.png"/><Relationship Id="rId22" Type="http://schemas.openxmlformats.org/officeDocument/2006/relationships/image" Target="../media/image81.png"/><Relationship Id="rId27" Type="http://schemas.openxmlformats.org/officeDocument/2006/relationships/image" Target="../media/image86.png"/><Relationship Id="rId43" Type="http://schemas.openxmlformats.org/officeDocument/2006/relationships/image" Target="../media/image102.png"/><Relationship Id="rId48" Type="http://schemas.openxmlformats.org/officeDocument/2006/relationships/image" Target="../media/image107.png"/><Relationship Id="rId64" Type="http://schemas.openxmlformats.org/officeDocument/2006/relationships/image" Target="../media/image123.png"/><Relationship Id="rId69" Type="http://schemas.openxmlformats.org/officeDocument/2006/relationships/image" Target="../media/image128.png"/><Relationship Id="rId80" Type="http://schemas.openxmlformats.org/officeDocument/2006/relationships/image" Target="../media/image139.png"/><Relationship Id="rId85" Type="http://schemas.openxmlformats.org/officeDocument/2006/relationships/image" Target="../media/image144.png"/><Relationship Id="rId3" Type="http://schemas.openxmlformats.org/officeDocument/2006/relationships/image" Target="../media/image10.png"/><Relationship Id="rId12" Type="http://schemas.openxmlformats.org/officeDocument/2006/relationships/image" Target="../media/image19.png"/><Relationship Id="rId17" Type="http://schemas.openxmlformats.org/officeDocument/2006/relationships/image" Target="../media/image76.png"/><Relationship Id="rId25" Type="http://schemas.openxmlformats.org/officeDocument/2006/relationships/image" Target="../media/image84.png"/><Relationship Id="rId33" Type="http://schemas.openxmlformats.org/officeDocument/2006/relationships/image" Target="../media/image92.png"/><Relationship Id="rId38" Type="http://schemas.openxmlformats.org/officeDocument/2006/relationships/image" Target="../media/image97.png"/><Relationship Id="rId46" Type="http://schemas.openxmlformats.org/officeDocument/2006/relationships/image" Target="../media/image105.png"/><Relationship Id="rId59" Type="http://schemas.openxmlformats.org/officeDocument/2006/relationships/image" Target="../media/image118.png"/><Relationship Id="rId67" Type="http://schemas.openxmlformats.org/officeDocument/2006/relationships/image" Target="../media/image126.png"/><Relationship Id="rId20" Type="http://schemas.openxmlformats.org/officeDocument/2006/relationships/image" Target="../media/image79.png"/><Relationship Id="rId41" Type="http://schemas.openxmlformats.org/officeDocument/2006/relationships/image" Target="../media/image100.png"/><Relationship Id="rId54" Type="http://schemas.openxmlformats.org/officeDocument/2006/relationships/image" Target="../media/image113.png"/><Relationship Id="rId62" Type="http://schemas.openxmlformats.org/officeDocument/2006/relationships/image" Target="../media/image121.png"/><Relationship Id="rId70" Type="http://schemas.openxmlformats.org/officeDocument/2006/relationships/image" Target="../media/image129.png"/><Relationship Id="rId75" Type="http://schemas.openxmlformats.org/officeDocument/2006/relationships/image" Target="../media/image134.png"/><Relationship Id="rId83" Type="http://schemas.openxmlformats.org/officeDocument/2006/relationships/image" Target="../media/image142.png"/><Relationship Id="rId88" Type="http://schemas.openxmlformats.org/officeDocument/2006/relationships/image" Target="../media/image147.png"/><Relationship Id="rId91" Type="http://schemas.openxmlformats.org/officeDocument/2006/relationships/image" Target="../media/image150.png"/><Relationship Id="rId96" Type="http://schemas.openxmlformats.org/officeDocument/2006/relationships/image" Target="../media/image6.jp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15" Type="http://schemas.openxmlformats.org/officeDocument/2006/relationships/image" Target="../media/image74.png"/><Relationship Id="rId23" Type="http://schemas.openxmlformats.org/officeDocument/2006/relationships/image" Target="../media/image82.png"/><Relationship Id="rId28" Type="http://schemas.openxmlformats.org/officeDocument/2006/relationships/image" Target="../media/image87.png"/><Relationship Id="rId36" Type="http://schemas.openxmlformats.org/officeDocument/2006/relationships/image" Target="../media/image95.png"/><Relationship Id="rId49" Type="http://schemas.openxmlformats.org/officeDocument/2006/relationships/image" Target="../media/image108.png"/><Relationship Id="rId57" Type="http://schemas.openxmlformats.org/officeDocument/2006/relationships/image" Target="../media/image116.png"/><Relationship Id="rId10" Type="http://schemas.openxmlformats.org/officeDocument/2006/relationships/image" Target="../media/image17.png"/><Relationship Id="rId31" Type="http://schemas.openxmlformats.org/officeDocument/2006/relationships/image" Target="../media/image90.png"/><Relationship Id="rId44" Type="http://schemas.openxmlformats.org/officeDocument/2006/relationships/image" Target="../media/image103.png"/><Relationship Id="rId52" Type="http://schemas.openxmlformats.org/officeDocument/2006/relationships/image" Target="../media/image111.png"/><Relationship Id="rId60" Type="http://schemas.openxmlformats.org/officeDocument/2006/relationships/image" Target="../media/image119.png"/><Relationship Id="rId65" Type="http://schemas.openxmlformats.org/officeDocument/2006/relationships/image" Target="../media/image124.png"/><Relationship Id="rId73" Type="http://schemas.openxmlformats.org/officeDocument/2006/relationships/image" Target="../media/image132.png"/><Relationship Id="rId78" Type="http://schemas.openxmlformats.org/officeDocument/2006/relationships/image" Target="../media/image137.png"/><Relationship Id="rId81" Type="http://schemas.openxmlformats.org/officeDocument/2006/relationships/image" Target="../media/image140.png"/><Relationship Id="rId86" Type="http://schemas.openxmlformats.org/officeDocument/2006/relationships/image" Target="../media/image145.png"/><Relationship Id="rId94" Type="http://schemas.openxmlformats.org/officeDocument/2006/relationships/image" Target="../media/image153.png"/><Relationship Id="rId99" Type="http://schemas.openxmlformats.org/officeDocument/2006/relationships/image" Target="../media/image8.jpg"/><Relationship Id="rId4" Type="http://schemas.openxmlformats.org/officeDocument/2006/relationships/image" Target="../media/image11.png"/><Relationship Id="rId9" Type="http://schemas.openxmlformats.org/officeDocument/2006/relationships/image" Target="../media/image16.png"/><Relationship Id="rId13" Type="http://schemas.openxmlformats.org/officeDocument/2006/relationships/image" Target="../media/image20.png"/><Relationship Id="rId18" Type="http://schemas.openxmlformats.org/officeDocument/2006/relationships/image" Target="../media/image77.png"/><Relationship Id="rId39" Type="http://schemas.openxmlformats.org/officeDocument/2006/relationships/image" Target="../media/image98.png"/><Relationship Id="rId34" Type="http://schemas.openxmlformats.org/officeDocument/2006/relationships/image" Target="../media/image93.png"/><Relationship Id="rId50" Type="http://schemas.openxmlformats.org/officeDocument/2006/relationships/image" Target="../media/image109.png"/><Relationship Id="rId55" Type="http://schemas.openxmlformats.org/officeDocument/2006/relationships/image" Target="../media/image114.png"/><Relationship Id="rId76" Type="http://schemas.openxmlformats.org/officeDocument/2006/relationships/image" Target="../media/image135.png"/><Relationship Id="rId97" Type="http://schemas.openxmlformats.org/officeDocument/2006/relationships/image" Target="../media/image155.png"/><Relationship Id="rId7" Type="http://schemas.openxmlformats.org/officeDocument/2006/relationships/image" Target="../media/image14.png"/><Relationship Id="rId71" Type="http://schemas.openxmlformats.org/officeDocument/2006/relationships/image" Target="../media/image130.png"/><Relationship Id="rId92" Type="http://schemas.openxmlformats.org/officeDocument/2006/relationships/image" Target="../media/image151.png"/><Relationship Id="rId2" Type="http://schemas.openxmlformats.org/officeDocument/2006/relationships/image" Target="../media/image9.png"/><Relationship Id="rId29" Type="http://schemas.openxmlformats.org/officeDocument/2006/relationships/image" Target="../media/image88.png"/><Relationship Id="rId24" Type="http://schemas.openxmlformats.org/officeDocument/2006/relationships/image" Target="../media/image83.png"/><Relationship Id="rId40" Type="http://schemas.openxmlformats.org/officeDocument/2006/relationships/image" Target="../media/image99.png"/><Relationship Id="rId45" Type="http://schemas.openxmlformats.org/officeDocument/2006/relationships/image" Target="../media/image104.png"/><Relationship Id="rId66" Type="http://schemas.openxmlformats.org/officeDocument/2006/relationships/image" Target="../media/image125.png"/><Relationship Id="rId87" Type="http://schemas.openxmlformats.org/officeDocument/2006/relationships/image" Target="../media/image146.png"/><Relationship Id="rId61" Type="http://schemas.openxmlformats.org/officeDocument/2006/relationships/image" Target="../media/image120.png"/><Relationship Id="rId82" Type="http://schemas.openxmlformats.org/officeDocument/2006/relationships/image" Target="../media/image141.png"/><Relationship Id="rId19" Type="http://schemas.openxmlformats.org/officeDocument/2006/relationships/image" Target="../media/image78.png"/><Relationship Id="rId14" Type="http://schemas.openxmlformats.org/officeDocument/2006/relationships/image" Target="../media/image21.png"/><Relationship Id="rId30" Type="http://schemas.openxmlformats.org/officeDocument/2006/relationships/image" Target="../media/image89.png"/><Relationship Id="rId35" Type="http://schemas.openxmlformats.org/officeDocument/2006/relationships/image" Target="../media/image94.png"/><Relationship Id="rId56" Type="http://schemas.openxmlformats.org/officeDocument/2006/relationships/image" Target="../media/image115.png"/><Relationship Id="rId77" Type="http://schemas.openxmlformats.org/officeDocument/2006/relationships/image" Target="../media/image136.png"/><Relationship Id="rId8" Type="http://schemas.openxmlformats.org/officeDocument/2006/relationships/image" Target="../media/image15.png"/><Relationship Id="rId51" Type="http://schemas.openxmlformats.org/officeDocument/2006/relationships/image" Target="../media/image110.png"/><Relationship Id="rId72" Type="http://schemas.openxmlformats.org/officeDocument/2006/relationships/image" Target="../media/image131.png"/><Relationship Id="rId93" Type="http://schemas.openxmlformats.org/officeDocument/2006/relationships/image" Target="../media/image152.jpg"/><Relationship Id="rId98" Type="http://schemas.openxmlformats.org/officeDocument/2006/relationships/image" Target="../media/image7.jpg"/></Relationships>
</file>

<file path=ppt/slides/_rels/slide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67.png"/><Relationship Id="rId18" Type="http://schemas.openxmlformats.org/officeDocument/2006/relationships/image" Target="../media/image172.png"/><Relationship Id="rId26" Type="http://schemas.openxmlformats.org/officeDocument/2006/relationships/image" Target="../media/image180.png"/><Relationship Id="rId39" Type="http://schemas.openxmlformats.org/officeDocument/2006/relationships/image" Target="../media/image193.png"/><Relationship Id="rId21" Type="http://schemas.openxmlformats.org/officeDocument/2006/relationships/image" Target="../media/image175.png"/><Relationship Id="rId34" Type="http://schemas.openxmlformats.org/officeDocument/2006/relationships/image" Target="../media/image188.png"/><Relationship Id="rId7" Type="http://schemas.openxmlformats.org/officeDocument/2006/relationships/image" Target="../media/image161.png"/><Relationship Id="rId12" Type="http://schemas.openxmlformats.org/officeDocument/2006/relationships/image" Target="../media/image166.jpg"/><Relationship Id="rId17" Type="http://schemas.openxmlformats.org/officeDocument/2006/relationships/image" Target="../media/image171.png"/><Relationship Id="rId25" Type="http://schemas.openxmlformats.org/officeDocument/2006/relationships/image" Target="../media/image179.png"/><Relationship Id="rId33" Type="http://schemas.openxmlformats.org/officeDocument/2006/relationships/image" Target="../media/image187.png"/><Relationship Id="rId38" Type="http://schemas.openxmlformats.org/officeDocument/2006/relationships/image" Target="../media/image192.png"/><Relationship Id="rId2" Type="http://schemas.openxmlformats.org/officeDocument/2006/relationships/image" Target="../media/image156.png"/><Relationship Id="rId16" Type="http://schemas.openxmlformats.org/officeDocument/2006/relationships/image" Target="../media/image170.png"/><Relationship Id="rId20" Type="http://schemas.openxmlformats.org/officeDocument/2006/relationships/image" Target="../media/image174.png"/><Relationship Id="rId29" Type="http://schemas.openxmlformats.org/officeDocument/2006/relationships/image" Target="../media/image18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0.png"/><Relationship Id="rId11" Type="http://schemas.openxmlformats.org/officeDocument/2006/relationships/image" Target="../media/image165.png"/><Relationship Id="rId24" Type="http://schemas.openxmlformats.org/officeDocument/2006/relationships/image" Target="../media/image178.png"/><Relationship Id="rId32" Type="http://schemas.openxmlformats.org/officeDocument/2006/relationships/image" Target="../media/image186.png"/><Relationship Id="rId37" Type="http://schemas.openxmlformats.org/officeDocument/2006/relationships/image" Target="../media/image191.png"/><Relationship Id="rId5" Type="http://schemas.openxmlformats.org/officeDocument/2006/relationships/image" Target="../media/image159.png"/><Relationship Id="rId15" Type="http://schemas.openxmlformats.org/officeDocument/2006/relationships/image" Target="../media/image169.png"/><Relationship Id="rId23" Type="http://schemas.openxmlformats.org/officeDocument/2006/relationships/image" Target="../media/image177.png"/><Relationship Id="rId28" Type="http://schemas.openxmlformats.org/officeDocument/2006/relationships/image" Target="../media/image182.png"/><Relationship Id="rId36" Type="http://schemas.openxmlformats.org/officeDocument/2006/relationships/image" Target="../media/image190.png"/><Relationship Id="rId10" Type="http://schemas.openxmlformats.org/officeDocument/2006/relationships/image" Target="../media/image164.png"/><Relationship Id="rId19" Type="http://schemas.openxmlformats.org/officeDocument/2006/relationships/image" Target="../media/image173.png"/><Relationship Id="rId31" Type="http://schemas.openxmlformats.org/officeDocument/2006/relationships/image" Target="../media/image185.png"/><Relationship Id="rId4" Type="http://schemas.openxmlformats.org/officeDocument/2006/relationships/image" Target="../media/image158.png"/><Relationship Id="rId9" Type="http://schemas.openxmlformats.org/officeDocument/2006/relationships/image" Target="../media/image163.png"/><Relationship Id="rId14" Type="http://schemas.openxmlformats.org/officeDocument/2006/relationships/image" Target="../media/image168.png"/><Relationship Id="rId22" Type="http://schemas.openxmlformats.org/officeDocument/2006/relationships/image" Target="../media/image176.png"/><Relationship Id="rId27" Type="http://schemas.openxmlformats.org/officeDocument/2006/relationships/image" Target="../media/image181.png"/><Relationship Id="rId30" Type="http://schemas.openxmlformats.org/officeDocument/2006/relationships/image" Target="../media/image184.png"/><Relationship Id="rId35" Type="http://schemas.openxmlformats.org/officeDocument/2006/relationships/image" Target="../media/image189.png"/><Relationship Id="rId8" Type="http://schemas.openxmlformats.org/officeDocument/2006/relationships/image" Target="../media/image162.png"/><Relationship Id="rId3" Type="http://schemas.openxmlformats.org/officeDocument/2006/relationships/image" Target="../media/image157.png"/></Relationships>
</file>

<file path=ppt/slides/_rels/slide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05.png"/><Relationship Id="rId18" Type="http://schemas.openxmlformats.org/officeDocument/2006/relationships/image" Target="../media/image23.png"/><Relationship Id="rId26" Type="http://schemas.openxmlformats.org/officeDocument/2006/relationships/image" Target="../media/image30.png"/><Relationship Id="rId39" Type="http://schemas.openxmlformats.org/officeDocument/2006/relationships/image" Target="../media/image43.png"/><Relationship Id="rId21" Type="http://schemas.openxmlformats.org/officeDocument/2006/relationships/image" Target="../media/image25.png"/><Relationship Id="rId34" Type="http://schemas.openxmlformats.org/officeDocument/2006/relationships/image" Target="../media/image38.png"/><Relationship Id="rId42" Type="http://schemas.openxmlformats.org/officeDocument/2006/relationships/image" Target="../media/image46.png"/><Relationship Id="rId47" Type="http://schemas.openxmlformats.org/officeDocument/2006/relationships/image" Target="../media/image51.png"/><Relationship Id="rId50" Type="http://schemas.openxmlformats.org/officeDocument/2006/relationships/image" Target="../media/image54.png"/><Relationship Id="rId55" Type="http://schemas.openxmlformats.org/officeDocument/2006/relationships/image" Target="../media/image210.png"/><Relationship Id="rId7" Type="http://schemas.openxmlformats.org/officeDocument/2006/relationships/image" Target="../media/image199.png"/><Relationship Id="rId2" Type="http://schemas.openxmlformats.org/officeDocument/2006/relationships/image" Target="../media/image194.png"/><Relationship Id="rId16" Type="http://schemas.openxmlformats.org/officeDocument/2006/relationships/image" Target="../media/image208.jpg"/><Relationship Id="rId29" Type="http://schemas.openxmlformats.org/officeDocument/2006/relationships/image" Target="../media/image33.png"/><Relationship Id="rId11" Type="http://schemas.openxmlformats.org/officeDocument/2006/relationships/image" Target="../media/image203.png"/><Relationship Id="rId24" Type="http://schemas.openxmlformats.org/officeDocument/2006/relationships/image" Target="../media/image28.png"/><Relationship Id="rId32" Type="http://schemas.openxmlformats.org/officeDocument/2006/relationships/image" Target="../media/image36.png"/><Relationship Id="rId37" Type="http://schemas.openxmlformats.org/officeDocument/2006/relationships/image" Target="../media/image41.png"/><Relationship Id="rId40" Type="http://schemas.openxmlformats.org/officeDocument/2006/relationships/image" Target="../media/image44.png"/><Relationship Id="rId45" Type="http://schemas.openxmlformats.org/officeDocument/2006/relationships/image" Target="../media/image49.png"/><Relationship Id="rId53" Type="http://schemas.openxmlformats.org/officeDocument/2006/relationships/image" Target="../media/image57.png"/><Relationship Id="rId5" Type="http://schemas.openxmlformats.org/officeDocument/2006/relationships/image" Target="../media/image197.png"/><Relationship Id="rId19" Type="http://schemas.openxmlformats.org/officeDocument/2006/relationships/image" Target="../media/image24.png"/><Relationship Id="rId4" Type="http://schemas.openxmlformats.org/officeDocument/2006/relationships/image" Target="../media/image196.png"/><Relationship Id="rId9" Type="http://schemas.openxmlformats.org/officeDocument/2006/relationships/image" Target="../media/image201.png"/><Relationship Id="rId14" Type="http://schemas.openxmlformats.org/officeDocument/2006/relationships/image" Target="../media/image206.png"/><Relationship Id="rId22" Type="http://schemas.openxmlformats.org/officeDocument/2006/relationships/image" Target="../media/image26.png"/><Relationship Id="rId27" Type="http://schemas.openxmlformats.org/officeDocument/2006/relationships/image" Target="../media/image31.png"/><Relationship Id="rId30" Type="http://schemas.openxmlformats.org/officeDocument/2006/relationships/image" Target="../media/image34.png"/><Relationship Id="rId35" Type="http://schemas.openxmlformats.org/officeDocument/2006/relationships/image" Target="../media/image39.png"/><Relationship Id="rId43" Type="http://schemas.openxmlformats.org/officeDocument/2006/relationships/image" Target="../media/image47.png"/><Relationship Id="rId48" Type="http://schemas.openxmlformats.org/officeDocument/2006/relationships/image" Target="../media/image52.png"/><Relationship Id="rId56" Type="http://schemas.openxmlformats.org/officeDocument/2006/relationships/image" Target="../media/image211.png"/><Relationship Id="rId8" Type="http://schemas.openxmlformats.org/officeDocument/2006/relationships/image" Target="../media/image200.png"/><Relationship Id="rId51" Type="http://schemas.openxmlformats.org/officeDocument/2006/relationships/image" Target="../media/image55.png"/><Relationship Id="rId3" Type="http://schemas.openxmlformats.org/officeDocument/2006/relationships/image" Target="../media/image195.png"/><Relationship Id="rId12" Type="http://schemas.openxmlformats.org/officeDocument/2006/relationships/image" Target="../media/image204.png"/><Relationship Id="rId17" Type="http://schemas.openxmlformats.org/officeDocument/2006/relationships/image" Target="../media/image209.png"/><Relationship Id="rId25" Type="http://schemas.openxmlformats.org/officeDocument/2006/relationships/image" Target="../media/image29.png"/><Relationship Id="rId33" Type="http://schemas.openxmlformats.org/officeDocument/2006/relationships/image" Target="../media/image37.png"/><Relationship Id="rId38" Type="http://schemas.openxmlformats.org/officeDocument/2006/relationships/image" Target="../media/image42.png"/><Relationship Id="rId46" Type="http://schemas.openxmlformats.org/officeDocument/2006/relationships/image" Target="../media/image50.png"/><Relationship Id="rId20" Type="http://schemas.openxmlformats.org/officeDocument/2006/relationships/image" Target="../media/image22.png"/><Relationship Id="rId41" Type="http://schemas.openxmlformats.org/officeDocument/2006/relationships/image" Target="../media/image45.png"/><Relationship Id="rId54" Type="http://schemas.openxmlformats.org/officeDocument/2006/relationships/image" Target="../media/image5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98.png"/><Relationship Id="rId15" Type="http://schemas.openxmlformats.org/officeDocument/2006/relationships/image" Target="../media/image207.png"/><Relationship Id="rId23" Type="http://schemas.openxmlformats.org/officeDocument/2006/relationships/image" Target="../media/image27.png"/><Relationship Id="rId28" Type="http://schemas.openxmlformats.org/officeDocument/2006/relationships/image" Target="../media/image32.png"/><Relationship Id="rId36" Type="http://schemas.openxmlformats.org/officeDocument/2006/relationships/image" Target="../media/image40.png"/><Relationship Id="rId49" Type="http://schemas.openxmlformats.org/officeDocument/2006/relationships/image" Target="../media/image53.png"/><Relationship Id="rId57" Type="http://schemas.openxmlformats.org/officeDocument/2006/relationships/image" Target="../media/image212.png"/><Relationship Id="rId10" Type="http://schemas.openxmlformats.org/officeDocument/2006/relationships/image" Target="../media/image202.png"/><Relationship Id="rId31" Type="http://schemas.openxmlformats.org/officeDocument/2006/relationships/image" Target="../media/image35.png"/><Relationship Id="rId44" Type="http://schemas.openxmlformats.org/officeDocument/2006/relationships/image" Target="../media/image48.png"/><Relationship Id="rId52" Type="http://schemas.openxmlformats.org/officeDocument/2006/relationships/image" Target="../media/image56.png"/></Relationships>
</file>

<file path=ppt/slides/_rels/slide6.xml.rels><?xml version="1.0" encoding="UTF-8" standalone="yes"?>
<Relationships xmlns="http://schemas.openxmlformats.org/package/2006/relationships"><Relationship Id="rId26" Type="http://schemas.openxmlformats.org/officeDocument/2006/relationships/image" Target="../media/image95.png"/><Relationship Id="rId21" Type="http://schemas.openxmlformats.org/officeDocument/2006/relationships/image" Target="../media/image90.png"/><Relationship Id="rId42" Type="http://schemas.openxmlformats.org/officeDocument/2006/relationships/image" Target="../media/image110.png"/><Relationship Id="rId47" Type="http://schemas.openxmlformats.org/officeDocument/2006/relationships/image" Target="../media/image115.png"/><Relationship Id="rId63" Type="http://schemas.openxmlformats.org/officeDocument/2006/relationships/image" Target="../media/image194.png"/><Relationship Id="rId68" Type="http://schemas.openxmlformats.org/officeDocument/2006/relationships/image" Target="../media/image199.png"/><Relationship Id="rId2" Type="http://schemas.openxmlformats.org/officeDocument/2006/relationships/image" Target="../media/image207.png"/><Relationship Id="rId16" Type="http://schemas.openxmlformats.org/officeDocument/2006/relationships/image" Target="../media/image85.png"/><Relationship Id="rId29" Type="http://schemas.openxmlformats.org/officeDocument/2006/relationships/image" Target="../media/image98.png"/><Relationship Id="rId11" Type="http://schemas.openxmlformats.org/officeDocument/2006/relationships/image" Target="../media/image80.png"/><Relationship Id="rId24" Type="http://schemas.openxmlformats.org/officeDocument/2006/relationships/image" Target="../media/image93.png"/><Relationship Id="rId32" Type="http://schemas.openxmlformats.org/officeDocument/2006/relationships/image" Target="../media/image101.png"/><Relationship Id="rId37" Type="http://schemas.openxmlformats.org/officeDocument/2006/relationships/image" Target="../media/image214.png"/><Relationship Id="rId40" Type="http://schemas.openxmlformats.org/officeDocument/2006/relationships/image" Target="../media/image108.png"/><Relationship Id="rId45" Type="http://schemas.openxmlformats.org/officeDocument/2006/relationships/image" Target="../media/image113.png"/><Relationship Id="rId53" Type="http://schemas.openxmlformats.org/officeDocument/2006/relationships/image" Target="../media/image121.png"/><Relationship Id="rId58" Type="http://schemas.openxmlformats.org/officeDocument/2006/relationships/image" Target="../media/image148.png"/><Relationship Id="rId66" Type="http://schemas.openxmlformats.org/officeDocument/2006/relationships/image" Target="../media/image197.png"/><Relationship Id="rId74" Type="http://schemas.openxmlformats.org/officeDocument/2006/relationships/image" Target="../media/image205.png"/><Relationship Id="rId5" Type="http://schemas.openxmlformats.org/officeDocument/2006/relationships/image" Target="../media/image76.png"/><Relationship Id="rId61" Type="http://schemas.openxmlformats.org/officeDocument/2006/relationships/image" Target="../media/image215.png"/><Relationship Id="rId19" Type="http://schemas.openxmlformats.org/officeDocument/2006/relationships/image" Target="../media/image88.png"/><Relationship Id="rId14" Type="http://schemas.openxmlformats.org/officeDocument/2006/relationships/image" Target="../media/image83.png"/><Relationship Id="rId22" Type="http://schemas.openxmlformats.org/officeDocument/2006/relationships/image" Target="../media/image91.png"/><Relationship Id="rId27" Type="http://schemas.openxmlformats.org/officeDocument/2006/relationships/image" Target="../media/image96.png"/><Relationship Id="rId30" Type="http://schemas.openxmlformats.org/officeDocument/2006/relationships/image" Target="../media/image99.png"/><Relationship Id="rId35" Type="http://schemas.openxmlformats.org/officeDocument/2006/relationships/image" Target="../media/image104.png"/><Relationship Id="rId43" Type="http://schemas.openxmlformats.org/officeDocument/2006/relationships/image" Target="../media/image111.png"/><Relationship Id="rId48" Type="http://schemas.openxmlformats.org/officeDocument/2006/relationships/image" Target="../media/image116.png"/><Relationship Id="rId56" Type="http://schemas.openxmlformats.org/officeDocument/2006/relationships/image" Target="../media/image126.png"/><Relationship Id="rId64" Type="http://schemas.openxmlformats.org/officeDocument/2006/relationships/image" Target="../media/image196.png"/><Relationship Id="rId69" Type="http://schemas.openxmlformats.org/officeDocument/2006/relationships/image" Target="../media/image200.png"/><Relationship Id="rId8" Type="http://schemas.openxmlformats.org/officeDocument/2006/relationships/image" Target="../media/image74.png"/><Relationship Id="rId51" Type="http://schemas.openxmlformats.org/officeDocument/2006/relationships/image" Target="../media/image119.png"/><Relationship Id="rId72" Type="http://schemas.openxmlformats.org/officeDocument/2006/relationships/image" Target="../media/image203.png"/><Relationship Id="rId3" Type="http://schemas.openxmlformats.org/officeDocument/2006/relationships/image" Target="../media/image208.jpg"/><Relationship Id="rId12" Type="http://schemas.openxmlformats.org/officeDocument/2006/relationships/image" Target="../media/image81.png"/><Relationship Id="rId17" Type="http://schemas.openxmlformats.org/officeDocument/2006/relationships/image" Target="../media/image86.png"/><Relationship Id="rId25" Type="http://schemas.openxmlformats.org/officeDocument/2006/relationships/image" Target="../media/image94.png"/><Relationship Id="rId33" Type="http://schemas.openxmlformats.org/officeDocument/2006/relationships/image" Target="../media/image102.png"/><Relationship Id="rId38" Type="http://schemas.openxmlformats.org/officeDocument/2006/relationships/image" Target="../media/image106.png"/><Relationship Id="rId46" Type="http://schemas.openxmlformats.org/officeDocument/2006/relationships/image" Target="../media/image114.png"/><Relationship Id="rId59" Type="http://schemas.openxmlformats.org/officeDocument/2006/relationships/image" Target="../media/image149.png"/><Relationship Id="rId67" Type="http://schemas.openxmlformats.org/officeDocument/2006/relationships/image" Target="../media/image198.png"/><Relationship Id="rId20" Type="http://schemas.openxmlformats.org/officeDocument/2006/relationships/image" Target="../media/image89.png"/><Relationship Id="rId41" Type="http://schemas.openxmlformats.org/officeDocument/2006/relationships/image" Target="../media/image109.png"/><Relationship Id="rId54" Type="http://schemas.openxmlformats.org/officeDocument/2006/relationships/image" Target="../media/image122.png"/><Relationship Id="rId62" Type="http://schemas.openxmlformats.org/officeDocument/2006/relationships/image" Target="../media/image216.png"/><Relationship Id="rId70" Type="http://schemas.openxmlformats.org/officeDocument/2006/relationships/image" Target="../media/image201.png"/><Relationship Id="rId75" Type="http://schemas.openxmlformats.org/officeDocument/2006/relationships/image" Target="../media/image20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7.png"/><Relationship Id="rId15" Type="http://schemas.openxmlformats.org/officeDocument/2006/relationships/image" Target="../media/image84.png"/><Relationship Id="rId23" Type="http://schemas.openxmlformats.org/officeDocument/2006/relationships/image" Target="../media/image92.png"/><Relationship Id="rId28" Type="http://schemas.openxmlformats.org/officeDocument/2006/relationships/image" Target="../media/image97.png"/><Relationship Id="rId36" Type="http://schemas.openxmlformats.org/officeDocument/2006/relationships/image" Target="../media/image105.png"/><Relationship Id="rId49" Type="http://schemas.openxmlformats.org/officeDocument/2006/relationships/image" Target="../media/image117.png"/><Relationship Id="rId57" Type="http://schemas.openxmlformats.org/officeDocument/2006/relationships/image" Target="../media/image127.png"/><Relationship Id="rId10" Type="http://schemas.openxmlformats.org/officeDocument/2006/relationships/image" Target="../media/image213.png"/><Relationship Id="rId31" Type="http://schemas.openxmlformats.org/officeDocument/2006/relationships/image" Target="../media/image100.png"/><Relationship Id="rId44" Type="http://schemas.openxmlformats.org/officeDocument/2006/relationships/image" Target="../media/image112.png"/><Relationship Id="rId52" Type="http://schemas.openxmlformats.org/officeDocument/2006/relationships/image" Target="../media/image120.png"/><Relationship Id="rId60" Type="http://schemas.openxmlformats.org/officeDocument/2006/relationships/image" Target="../media/image150.png"/><Relationship Id="rId65" Type="http://schemas.openxmlformats.org/officeDocument/2006/relationships/image" Target="../media/image195.png"/><Relationship Id="rId73" Type="http://schemas.openxmlformats.org/officeDocument/2006/relationships/image" Target="../media/image204.png"/><Relationship Id="rId4" Type="http://schemas.openxmlformats.org/officeDocument/2006/relationships/image" Target="../media/image75.png"/><Relationship Id="rId9" Type="http://schemas.openxmlformats.org/officeDocument/2006/relationships/image" Target="../media/image79.png"/><Relationship Id="rId13" Type="http://schemas.openxmlformats.org/officeDocument/2006/relationships/image" Target="../media/image82.png"/><Relationship Id="rId18" Type="http://schemas.openxmlformats.org/officeDocument/2006/relationships/image" Target="../media/image87.png"/><Relationship Id="rId39" Type="http://schemas.openxmlformats.org/officeDocument/2006/relationships/image" Target="../media/image107.png"/><Relationship Id="rId34" Type="http://schemas.openxmlformats.org/officeDocument/2006/relationships/image" Target="../media/image103.png"/><Relationship Id="rId50" Type="http://schemas.openxmlformats.org/officeDocument/2006/relationships/image" Target="../media/image118.png"/><Relationship Id="rId55" Type="http://schemas.openxmlformats.org/officeDocument/2006/relationships/image" Target="../media/image124.png"/><Relationship Id="rId7" Type="http://schemas.openxmlformats.org/officeDocument/2006/relationships/image" Target="../media/image78.png"/><Relationship Id="rId71" Type="http://schemas.openxmlformats.org/officeDocument/2006/relationships/image" Target="../media/image20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212210" y="5232298"/>
            <a:ext cx="8914130" cy="11372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300" b="1" spc="35" dirty="0">
                <a:solidFill>
                  <a:srgbClr val="FFFFFF"/>
                </a:solidFill>
                <a:latin typeface="FSAlbert-ExtraBold"/>
                <a:cs typeface="FSAlbert-ExtraBold"/>
              </a:rPr>
              <a:t>Verhalten</a:t>
            </a:r>
            <a:r>
              <a:rPr sz="7300" b="1" spc="190" dirty="0">
                <a:solidFill>
                  <a:srgbClr val="FFFFFF"/>
                </a:solidFill>
                <a:latin typeface="FSAlbert-ExtraBold"/>
                <a:cs typeface="FSAlbert-ExtraBold"/>
              </a:rPr>
              <a:t> </a:t>
            </a:r>
            <a:r>
              <a:rPr sz="7300" b="1" spc="45" dirty="0">
                <a:solidFill>
                  <a:srgbClr val="FFFFFF"/>
                </a:solidFill>
                <a:latin typeface="FSAlbert-ExtraBold"/>
                <a:cs typeface="FSAlbert-ExtraBold"/>
              </a:rPr>
              <a:t>im</a:t>
            </a:r>
            <a:r>
              <a:rPr sz="7300" b="1" spc="195" dirty="0">
                <a:solidFill>
                  <a:srgbClr val="FFFFFF"/>
                </a:solidFill>
                <a:latin typeface="FSAlbert-ExtraBold"/>
                <a:cs typeface="FSAlbert-ExtraBold"/>
              </a:rPr>
              <a:t> </a:t>
            </a:r>
            <a:r>
              <a:rPr sz="7300" b="1" spc="85" dirty="0">
                <a:solidFill>
                  <a:srgbClr val="FFFFFF"/>
                </a:solidFill>
                <a:latin typeface="FSAlbert-ExtraBold"/>
                <a:cs typeface="FSAlbert-ExtraBold"/>
              </a:rPr>
              <a:t>Notfall</a:t>
            </a:r>
            <a:endParaRPr sz="7300">
              <a:latin typeface="FSAlbert-ExtraBold"/>
              <a:cs typeface="FSAlbert-ExtraBold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7005022" y="6753399"/>
            <a:ext cx="8122920" cy="671830"/>
          </a:xfrm>
          <a:prstGeom prst="rect">
            <a:avLst/>
          </a:prstGeom>
          <a:solidFill>
            <a:srgbClr val="E5008B"/>
          </a:solidFill>
        </p:spPr>
        <p:txBody>
          <a:bodyPr vert="horz" wrap="square" lIns="0" tIns="0" rIns="0" bIns="0" rtlCol="0">
            <a:spAutoFit/>
          </a:bodyPr>
          <a:lstStyle/>
          <a:p>
            <a:pPr marL="219710">
              <a:lnSpc>
                <a:spcPct val="100000"/>
              </a:lnSpc>
            </a:pPr>
            <a:r>
              <a:rPr sz="3800" b="1" spc="5" dirty="0">
                <a:solidFill>
                  <a:srgbClr val="FFFFFF"/>
                </a:solidFill>
                <a:latin typeface="FS Albert"/>
                <a:cs typeface="FS Albert"/>
              </a:rPr>
              <a:t>Hochschule</a:t>
            </a:r>
            <a:r>
              <a:rPr sz="3800" b="1" spc="105" dirty="0">
                <a:solidFill>
                  <a:srgbClr val="FFFFFF"/>
                </a:solidFill>
                <a:latin typeface="FS Albert"/>
                <a:cs typeface="FS Albert"/>
              </a:rPr>
              <a:t> </a:t>
            </a:r>
            <a:r>
              <a:rPr sz="3800" b="1" spc="-10" dirty="0">
                <a:solidFill>
                  <a:srgbClr val="FFFFFF"/>
                </a:solidFill>
                <a:latin typeface="FS Albert"/>
                <a:cs typeface="FS Albert"/>
              </a:rPr>
              <a:t>Luzern</a:t>
            </a:r>
            <a:r>
              <a:rPr sz="3800" b="1" spc="105" dirty="0">
                <a:solidFill>
                  <a:srgbClr val="FFFFFF"/>
                </a:solidFill>
                <a:latin typeface="FS Albert"/>
                <a:cs typeface="FS Albert"/>
              </a:rPr>
              <a:t> </a:t>
            </a:r>
            <a:r>
              <a:rPr sz="3800" b="1" spc="-5" dirty="0">
                <a:solidFill>
                  <a:srgbClr val="FFFFFF"/>
                </a:solidFill>
                <a:latin typeface="FS Albert"/>
                <a:cs typeface="FS Albert"/>
              </a:rPr>
              <a:t>–</a:t>
            </a:r>
            <a:r>
              <a:rPr sz="3800" b="1" spc="105" dirty="0">
                <a:solidFill>
                  <a:srgbClr val="FFFFFF"/>
                </a:solidFill>
                <a:latin typeface="FS Albert"/>
                <a:cs typeface="FS Albert"/>
              </a:rPr>
              <a:t> </a:t>
            </a:r>
            <a:r>
              <a:rPr sz="3800" b="1" dirty="0">
                <a:solidFill>
                  <a:srgbClr val="FFFFFF"/>
                </a:solidFill>
                <a:latin typeface="FS Albert"/>
                <a:cs typeface="FS Albert"/>
              </a:rPr>
              <a:t>Design</a:t>
            </a:r>
            <a:r>
              <a:rPr sz="3800" b="1" spc="110" dirty="0">
                <a:solidFill>
                  <a:srgbClr val="FFFFFF"/>
                </a:solidFill>
                <a:latin typeface="FS Albert"/>
                <a:cs typeface="FS Albert"/>
              </a:rPr>
              <a:t> </a:t>
            </a:r>
            <a:r>
              <a:rPr sz="3800" b="1" spc="-5" dirty="0">
                <a:solidFill>
                  <a:srgbClr val="FFFFFF"/>
                </a:solidFill>
                <a:latin typeface="FS Albert"/>
                <a:cs typeface="FS Albert"/>
              </a:rPr>
              <a:t>&amp;</a:t>
            </a:r>
            <a:r>
              <a:rPr sz="3800" b="1" spc="105" dirty="0">
                <a:solidFill>
                  <a:srgbClr val="FFFFFF"/>
                </a:solidFill>
                <a:latin typeface="FS Albert"/>
                <a:cs typeface="FS Albert"/>
              </a:rPr>
              <a:t> </a:t>
            </a:r>
            <a:r>
              <a:rPr sz="3800" b="1" spc="-5" dirty="0">
                <a:solidFill>
                  <a:srgbClr val="FFFFFF"/>
                </a:solidFill>
                <a:latin typeface="FS Albert"/>
                <a:cs typeface="FS Albert"/>
              </a:rPr>
              <a:t>Kunst</a:t>
            </a:r>
            <a:endParaRPr sz="3800">
              <a:latin typeface="FS Albert"/>
              <a:cs typeface="FS Albert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7005022" y="7528245"/>
            <a:ext cx="7245984" cy="671830"/>
          </a:xfrm>
          <a:prstGeom prst="rect">
            <a:avLst/>
          </a:prstGeom>
          <a:solidFill>
            <a:srgbClr val="E5008B"/>
          </a:solidFill>
        </p:spPr>
        <p:txBody>
          <a:bodyPr vert="horz" wrap="square" lIns="0" tIns="0" rIns="0" bIns="0" rtlCol="0">
            <a:spAutoFit/>
          </a:bodyPr>
          <a:lstStyle/>
          <a:p>
            <a:pPr marL="219710">
              <a:lnSpc>
                <a:spcPct val="100000"/>
              </a:lnSpc>
            </a:pPr>
            <a:r>
              <a:rPr sz="3800" b="1" dirty="0">
                <a:solidFill>
                  <a:srgbClr val="FFFFFF"/>
                </a:solidFill>
                <a:latin typeface="FS Albert"/>
                <a:cs typeface="FS Albert"/>
              </a:rPr>
              <a:t>Brand</a:t>
            </a:r>
            <a:r>
              <a:rPr sz="3800" b="1" spc="100" dirty="0">
                <a:solidFill>
                  <a:srgbClr val="FFFFFF"/>
                </a:solidFill>
                <a:latin typeface="FS Albert"/>
                <a:cs typeface="FS Albert"/>
              </a:rPr>
              <a:t> </a:t>
            </a:r>
            <a:r>
              <a:rPr sz="3800" b="1" spc="-5" dirty="0">
                <a:solidFill>
                  <a:srgbClr val="FFFFFF"/>
                </a:solidFill>
                <a:latin typeface="FS Albert"/>
                <a:cs typeface="FS Albert"/>
              </a:rPr>
              <a:t>–</a:t>
            </a:r>
            <a:r>
              <a:rPr sz="3800" b="1" spc="105" dirty="0">
                <a:solidFill>
                  <a:srgbClr val="FFFFFF"/>
                </a:solidFill>
                <a:latin typeface="FS Albert"/>
                <a:cs typeface="FS Albert"/>
              </a:rPr>
              <a:t> </a:t>
            </a:r>
            <a:r>
              <a:rPr sz="3800" b="1" spc="-20" dirty="0">
                <a:solidFill>
                  <a:srgbClr val="FFFFFF"/>
                </a:solidFill>
                <a:latin typeface="FS Albert"/>
                <a:cs typeface="FS Albert"/>
              </a:rPr>
              <a:t>Evakuation</a:t>
            </a:r>
            <a:r>
              <a:rPr sz="3800" b="1" spc="105" dirty="0">
                <a:solidFill>
                  <a:srgbClr val="FFFFFF"/>
                </a:solidFill>
                <a:latin typeface="FS Albert"/>
                <a:cs typeface="FS Albert"/>
              </a:rPr>
              <a:t> </a:t>
            </a:r>
            <a:r>
              <a:rPr sz="3800" b="1" spc="-5" dirty="0">
                <a:solidFill>
                  <a:srgbClr val="FFFFFF"/>
                </a:solidFill>
                <a:latin typeface="FS Albert"/>
                <a:cs typeface="FS Albert"/>
              </a:rPr>
              <a:t>–</a:t>
            </a:r>
            <a:r>
              <a:rPr sz="3800" b="1" spc="105" dirty="0">
                <a:solidFill>
                  <a:srgbClr val="FFFFFF"/>
                </a:solidFill>
                <a:latin typeface="FS Albert"/>
                <a:cs typeface="FS Albert"/>
              </a:rPr>
              <a:t> </a:t>
            </a:r>
            <a:r>
              <a:rPr sz="3800" b="1" dirty="0">
                <a:solidFill>
                  <a:srgbClr val="FFFFFF"/>
                </a:solidFill>
                <a:latin typeface="FS Albert"/>
                <a:cs typeface="FS Albert"/>
              </a:rPr>
              <a:t>Erste</a:t>
            </a:r>
            <a:r>
              <a:rPr sz="3800" b="1" spc="105" dirty="0">
                <a:solidFill>
                  <a:srgbClr val="FFFFFF"/>
                </a:solidFill>
                <a:latin typeface="FS Albert"/>
                <a:cs typeface="FS Albert"/>
              </a:rPr>
              <a:t> </a:t>
            </a:r>
            <a:r>
              <a:rPr sz="3800" b="1" spc="-20" dirty="0">
                <a:solidFill>
                  <a:srgbClr val="FFFFFF"/>
                </a:solidFill>
                <a:latin typeface="FS Albert"/>
                <a:cs typeface="FS Albert"/>
              </a:rPr>
              <a:t>Hilfe</a:t>
            </a:r>
            <a:endParaRPr sz="3800">
              <a:latin typeface="FS Albert"/>
              <a:cs typeface="FS Albert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510844" y="414508"/>
            <a:ext cx="3966210" cy="10306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5"/>
              </a:spcBef>
            </a:pPr>
            <a:r>
              <a:rPr spc="-65" dirty="0">
                <a:solidFill>
                  <a:srgbClr val="EE2524"/>
                </a:solidFill>
              </a:rPr>
              <a:t>Was </a:t>
            </a:r>
            <a:r>
              <a:rPr spc="-5" dirty="0">
                <a:solidFill>
                  <a:srgbClr val="EE2524"/>
                </a:solidFill>
              </a:rPr>
              <a:t>muss im </a:t>
            </a:r>
            <a:r>
              <a:rPr spc="-35" dirty="0">
                <a:solidFill>
                  <a:srgbClr val="EE2524"/>
                </a:solidFill>
              </a:rPr>
              <a:t>Brandfall </a:t>
            </a:r>
            <a:r>
              <a:rPr spc="-755" dirty="0">
                <a:solidFill>
                  <a:srgbClr val="EE2524"/>
                </a:solidFill>
              </a:rPr>
              <a:t> </a:t>
            </a:r>
            <a:r>
              <a:rPr spc="-5" dirty="0">
                <a:solidFill>
                  <a:srgbClr val="EE2524"/>
                </a:solidFill>
              </a:rPr>
              <a:t>beachtet</a:t>
            </a:r>
            <a:r>
              <a:rPr spc="-15" dirty="0">
                <a:solidFill>
                  <a:srgbClr val="EE2524"/>
                </a:solidFill>
              </a:rPr>
              <a:t> werden?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9811299" y="8881309"/>
            <a:ext cx="862965" cy="138620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050" b="1" spc="20" dirty="0">
                <a:solidFill>
                  <a:srgbClr val="00000F"/>
                </a:solidFill>
                <a:latin typeface="FS Albert"/>
                <a:cs typeface="FS Albert"/>
              </a:rPr>
              <a:t>Legende</a:t>
            </a:r>
            <a:endParaRPr sz="1050">
              <a:latin typeface="FS Albert"/>
              <a:cs typeface="FS Albert"/>
            </a:endParaRPr>
          </a:p>
          <a:p>
            <a:pPr marL="12700" marR="5080">
              <a:lnSpc>
                <a:spcPct val="186600"/>
              </a:lnSpc>
            </a:pPr>
            <a:r>
              <a:rPr sz="1050" spc="15" dirty="0">
                <a:solidFill>
                  <a:srgbClr val="00000F"/>
                </a:solidFill>
                <a:latin typeface="FS Albert"/>
                <a:cs typeface="FS Albert"/>
              </a:rPr>
              <a:t>Feuerlöscher </a:t>
            </a:r>
            <a:r>
              <a:rPr sz="1050" spc="2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050" spc="15" dirty="0">
                <a:solidFill>
                  <a:srgbClr val="00000F"/>
                </a:solidFill>
                <a:latin typeface="FS Albert"/>
                <a:cs typeface="FS Albert"/>
              </a:rPr>
              <a:t>Notausgang </a:t>
            </a:r>
            <a:r>
              <a:rPr sz="1050" spc="2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050" spc="15" dirty="0">
                <a:solidFill>
                  <a:srgbClr val="00000F"/>
                </a:solidFill>
                <a:latin typeface="FS Albert"/>
                <a:cs typeface="FS Albert"/>
              </a:rPr>
              <a:t>Fluchtrichtung  Fluchtweg</a:t>
            </a:r>
            <a:endParaRPr sz="1050">
              <a:latin typeface="FS Albert"/>
              <a:cs typeface="FS Albert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472117" y="9103283"/>
            <a:ext cx="231419" cy="23141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9227494" y="9401912"/>
            <a:ext cx="476250" cy="231775"/>
            <a:chOff x="9227494" y="9401912"/>
            <a:chExt cx="476250" cy="231775"/>
          </a:xfrm>
        </p:grpSpPr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227494" y="9401912"/>
              <a:ext cx="231422" cy="23141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471711" y="9401912"/>
              <a:ext cx="231417" cy="231411"/>
            </a:xfrm>
            <a:prstGeom prst="rect">
              <a:avLst/>
            </a:prstGeom>
          </p:spPr>
        </p:pic>
      </p:grpSp>
      <p:pic>
        <p:nvPicPr>
          <p:cNvPr id="8" name="object 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9472528" y="9696364"/>
            <a:ext cx="231416" cy="231417"/>
          </a:xfrm>
          <a:prstGeom prst="rect">
            <a:avLst/>
          </a:prstGeom>
        </p:spPr>
      </p:pic>
      <p:sp>
        <p:nvSpPr>
          <p:cNvPr id="9" name="object 9"/>
          <p:cNvSpPr/>
          <p:nvPr/>
        </p:nvSpPr>
        <p:spPr>
          <a:xfrm>
            <a:off x="9333213" y="10090363"/>
            <a:ext cx="370205" cy="139065"/>
          </a:xfrm>
          <a:custGeom>
            <a:avLst/>
            <a:gdLst/>
            <a:ahLst/>
            <a:cxnLst/>
            <a:rect l="l" t="t" r="r" b="b"/>
            <a:pathLst>
              <a:path w="370204" h="139065">
                <a:moveTo>
                  <a:pt x="369810" y="0"/>
                </a:moveTo>
                <a:lnTo>
                  <a:pt x="0" y="0"/>
                </a:lnTo>
                <a:lnTo>
                  <a:pt x="0" y="138519"/>
                </a:lnTo>
                <a:lnTo>
                  <a:pt x="369810" y="138519"/>
                </a:lnTo>
                <a:lnTo>
                  <a:pt x="369810" y="0"/>
                </a:lnTo>
                <a:close/>
              </a:path>
            </a:pathLst>
          </a:custGeom>
          <a:solidFill>
            <a:srgbClr val="4FB5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1664290" y="3283501"/>
            <a:ext cx="6591934" cy="4478020"/>
          </a:xfrm>
          <a:prstGeom prst="rect">
            <a:avLst/>
          </a:prstGeom>
        </p:spPr>
        <p:txBody>
          <a:bodyPr vert="horz" wrap="square" lIns="0" tIns="571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0"/>
              </a:spcBef>
            </a:pPr>
            <a:r>
              <a:rPr sz="1950" b="1" spc="35" dirty="0">
                <a:solidFill>
                  <a:srgbClr val="00000F"/>
                </a:solidFill>
                <a:latin typeface="FS Albert"/>
                <a:cs typeface="FS Albert"/>
              </a:rPr>
              <a:t>Alarmieren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Ruhe</a:t>
            </a:r>
            <a:r>
              <a:rPr sz="1950" spc="35" dirty="0">
                <a:solidFill>
                  <a:srgbClr val="00000F"/>
                </a:solidFill>
                <a:latin typeface="FS Albert"/>
                <a:cs typeface="FS Albert"/>
              </a:rPr>
              <a:t> bewahren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sz="1950" spc="35" dirty="0">
                <a:solidFill>
                  <a:srgbClr val="00000F"/>
                </a:solidFill>
                <a:latin typeface="FS Albert"/>
                <a:cs typeface="FS Albert"/>
              </a:rPr>
              <a:t>Ausserhalb</a:t>
            </a:r>
            <a:r>
              <a:rPr sz="1950" spc="7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25" dirty="0">
                <a:solidFill>
                  <a:srgbClr val="00000F"/>
                </a:solidFill>
                <a:latin typeface="FS Albert"/>
                <a:cs typeface="FS Albert"/>
              </a:rPr>
              <a:t>der</a:t>
            </a:r>
            <a:r>
              <a:rPr sz="1950" spc="7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Bürozeiten:</a:t>
            </a:r>
            <a:r>
              <a:rPr sz="1950" spc="7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15" dirty="0">
                <a:solidFill>
                  <a:srgbClr val="00000F"/>
                </a:solidFill>
                <a:latin typeface="FS Albert"/>
                <a:cs typeface="FS Albert"/>
              </a:rPr>
              <a:t>Feuerwehr</a:t>
            </a:r>
            <a:r>
              <a:rPr sz="1950" spc="7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alarmieren,</a:t>
            </a:r>
            <a:r>
              <a:rPr sz="1950" spc="7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-25" dirty="0">
                <a:solidFill>
                  <a:srgbClr val="00000F"/>
                </a:solidFill>
                <a:latin typeface="FS Albert"/>
                <a:cs typeface="FS Albert"/>
              </a:rPr>
              <a:t>Tel:</a:t>
            </a:r>
            <a:r>
              <a:rPr sz="1950" spc="7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40" dirty="0">
                <a:solidFill>
                  <a:srgbClr val="00000F"/>
                </a:solidFill>
                <a:latin typeface="FS Albert"/>
                <a:cs typeface="FS Albert"/>
              </a:rPr>
              <a:t>118</a:t>
            </a:r>
            <a:endParaRPr sz="1950">
              <a:latin typeface="FS Albert"/>
              <a:cs typeface="FS Albert"/>
            </a:endParaRPr>
          </a:p>
          <a:p>
            <a:pPr>
              <a:lnSpc>
                <a:spcPct val="100000"/>
              </a:lnSpc>
              <a:spcBef>
                <a:spcPts val="50"/>
              </a:spcBef>
              <a:buClr>
                <a:srgbClr val="00000F"/>
              </a:buClr>
              <a:buFont typeface="FS Albert"/>
              <a:buChar char="–"/>
            </a:pPr>
            <a:endParaRPr sz="2450">
              <a:latin typeface="FS Albert"/>
              <a:cs typeface="FS Albert"/>
            </a:endParaRPr>
          </a:p>
          <a:p>
            <a:pPr marL="12700">
              <a:lnSpc>
                <a:spcPct val="100000"/>
              </a:lnSpc>
            </a:pPr>
            <a:r>
              <a:rPr sz="1950" b="1" spc="20" dirty="0">
                <a:solidFill>
                  <a:srgbClr val="00000F"/>
                </a:solidFill>
                <a:latin typeface="FS Albert"/>
                <a:cs typeface="FS Albert"/>
              </a:rPr>
              <a:t>Retten</a:t>
            </a:r>
            <a:r>
              <a:rPr sz="1950" b="1" spc="4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b="1" spc="30" dirty="0">
                <a:solidFill>
                  <a:srgbClr val="00000F"/>
                </a:solidFill>
                <a:latin typeface="FS Albert"/>
                <a:cs typeface="FS Albert"/>
              </a:rPr>
              <a:t>und</a:t>
            </a:r>
            <a:r>
              <a:rPr sz="1950" b="1" spc="4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b="1" spc="35" dirty="0">
                <a:solidFill>
                  <a:srgbClr val="00000F"/>
                </a:solidFill>
                <a:latin typeface="FS Albert"/>
                <a:cs typeface="FS Albert"/>
              </a:rPr>
              <a:t>warnen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sz="1950" spc="10" dirty="0">
                <a:solidFill>
                  <a:srgbClr val="00000F"/>
                </a:solidFill>
                <a:latin typeface="FS Albert"/>
                <a:cs typeface="FS Albert"/>
              </a:rPr>
              <a:t>Hilfe</a:t>
            </a:r>
            <a:r>
              <a:rPr sz="1950" spc="3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leisten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Gefährdete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20" dirty="0">
                <a:solidFill>
                  <a:srgbClr val="00000F"/>
                </a:solidFill>
                <a:latin typeface="FS Albert"/>
                <a:cs typeface="FS Albert"/>
              </a:rPr>
              <a:t>Personen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5" dirty="0">
                <a:solidFill>
                  <a:srgbClr val="00000F"/>
                </a:solidFill>
                <a:latin typeface="FS Albert"/>
                <a:cs typeface="FS Albert"/>
              </a:rPr>
              <a:t>alarmieren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59"/>
              </a:spcBef>
              <a:buChar char="–"/>
              <a:tabLst>
                <a:tab pos="204470" algn="l"/>
              </a:tabLst>
            </a:pP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Behinderte</a:t>
            </a:r>
            <a:r>
              <a:rPr sz="1950" spc="6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und</a:t>
            </a:r>
            <a:r>
              <a:rPr sz="1950" spc="6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15" dirty="0">
                <a:solidFill>
                  <a:srgbClr val="00000F"/>
                </a:solidFill>
                <a:latin typeface="FS Albert"/>
                <a:cs typeface="FS Albert"/>
              </a:rPr>
              <a:t>Verletzte</a:t>
            </a:r>
            <a:r>
              <a:rPr sz="1950" spc="6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retten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sz="1950" spc="35" dirty="0">
                <a:solidFill>
                  <a:srgbClr val="00000F"/>
                </a:solidFill>
                <a:latin typeface="FS Albert"/>
                <a:cs typeface="FS Albert"/>
              </a:rPr>
              <a:t>Hausdienst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25" dirty="0">
                <a:solidFill>
                  <a:srgbClr val="00000F"/>
                </a:solidFill>
                <a:latin typeface="FS Albert"/>
                <a:cs typeface="FS Albert"/>
              </a:rPr>
              <a:t>informieren,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-25" dirty="0">
                <a:solidFill>
                  <a:srgbClr val="00000F"/>
                </a:solidFill>
                <a:latin typeface="FS Albert"/>
                <a:cs typeface="FS Albert"/>
              </a:rPr>
              <a:t>Tel: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041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248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25" dirty="0">
                <a:solidFill>
                  <a:srgbClr val="00000F"/>
                </a:solidFill>
                <a:latin typeface="FS Albert"/>
                <a:cs typeface="FS Albert"/>
              </a:rPr>
              <a:t>63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40" dirty="0">
                <a:solidFill>
                  <a:srgbClr val="00000F"/>
                </a:solidFill>
                <a:latin typeface="FS Albert"/>
                <a:cs typeface="FS Albert"/>
              </a:rPr>
              <a:t>44</a:t>
            </a:r>
            <a:endParaRPr sz="1950">
              <a:latin typeface="FS Albert"/>
              <a:cs typeface="FS Albert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2450">
              <a:latin typeface="FS Albert"/>
              <a:cs typeface="FS Albert"/>
            </a:endParaRPr>
          </a:p>
          <a:p>
            <a:pPr marL="12700">
              <a:lnSpc>
                <a:spcPct val="100000"/>
              </a:lnSpc>
            </a:pPr>
            <a:r>
              <a:rPr sz="1950" b="1" spc="35" dirty="0">
                <a:solidFill>
                  <a:srgbClr val="00000F"/>
                </a:solidFill>
                <a:latin typeface="FS Albert"/>
                <a:cs typeface="FS Albert"/>
              </a:rPr>
              <a:t>Schliessen</a:t>
            </a:r>
            <a:endParaRPr sz="1950">
              <a:latin typeface="FS Albert"/>
              <a:cs typeface="FS Albert"/>
            </a:endParaRPr>
          </a:p>
          <a:p>
            <a:pPr marL="12700" marR="5080">
              <a:lnSpc>
                <a:spcPct val="115300"/>
              </a:lnSpc>
            </a:pP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Beim</a:t>
            </a:r>
            <a:r>
              <a:rPr sz="1950" spc="7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5" dirty="0">
                <a:solidFill>
                  <a:srgbClr val="00000F"/>
                </a:solidFill>
                <a:latin typeface="FS Albert"/>
                <a:cs typeface="FS Albert"/>
              </a:rPr>
              <a:t>Hinausgehen</a:t>
            </a:r>
            <a:r>
              <a:rPr sz="1950" spc="7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10" dirty="0">
                <a:solidFill>
                  <a:srgbClr val="00000F"/>
                </a:solidFill>
                <a:latin typeface="FS Albert"/>
                <a:cs typeface="FS Albert"/>
              </a:rPr>
              <a:t>Fenster</a:t>
            </a:r>
            <a:r>
              <a:rPr sz="1950" spc="7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und</a:t>
            </a:r>
            <a:r>
              <a:rPr sz="1950" spc="7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Türen</a:t>
            </a:r>
            <a:r>
              <a:rPr sz="1950" spc="7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schliessen</a:t>
            </a:r>
            <a:r>
              <a:rPr sz="1950" spc="7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(Rauch-</a:t>
            </a:r>
            <a:r>
              <a:rPr sz="1950" spc="7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40" dirty="0">
                <a:solidFill>
                  <a:srgbClr val="00000F"/>
                </a:solidFill>
                <a:latin typeface="FS Albert"/>
                <a:cs typeface="FS Albert"/>
              </a:rPr>
              <a:t>und </a:t>
            </a:r>
            <a:r>
              <a:rPr sz="1950" spc="-434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25" dirty="0">
                <a:solidFill>
                  <a:srgbClr val="00000F"/>
                </a:solidFill>
                <a:latin typeface="FS Albert"/>
                <a:cs typeface="FS Albert"/>
              </a:rPr>
              <a:t>Feuerausbreitung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verhindern)</a:t>
            </a:r>
            <a:endParaRPr sz="1950">
              <a:latin typeface="FS Albert"/>
              <a:cs typeface="FS Albert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664290" y="8078079"/>
            <a:ext cx="6510020" cy="1395730"/>
          </a:xfrm>
          <a:prstGeom prst="rect">
            <a:avLst/>
          </a:prstGeom>
        </p:spPr>
        <p:txBody>
          <a:bodyPr vert="horz" wrap="square" lIns="0" tIns="571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0"/>
              </a:spcBef>
            </a:pPr>
            <a:r>
              <a:rPr sz="1950" b="1" spc="35" dirty="0">
                <a:solidFill>
                  <a:srgbClr val="00000F"/>
                </a:solidFill>
                <a:latin typeface="FS Albert"/>
                <a:cs typeface="FS Albert"/>
              </a:rPr>
              <a:t>Löschen</a:t>
            </a:r>
            <a:endParaRPr sz="1950">
              <a:latin typeface="FS Albert"/>
              <a:cs typeface="FS Albert"/>
            </a:endParaRPr>
          </a:p>
          <a:p>
            <a:pPr marL="203835" marR="5080" indent="-191770">
              <a:lnSpc>
                <a:spcPct val="115300"/>
              </a:lnSpc>
              <a:buChar char="–"/>
              <a:tabLst>
                <a:tab pos="204470" algn="l"/>
              </a:tabLst>
            </a:pPr>
            <a:r>
              <a:rPr sz="1950" spc="5" dirty="0">
                <a:solidFill>
                  <a:srgbClr val="00000F"/>
                </a:solidFill>
                <a:latin typeface="FS Albert"/>
                <a:cs typeface="FS Albert"/>
              </a:rPr>
              <a:t>Feuer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mit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Löschdecke,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Handfeuerlöscher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5" dirty="0">
                <a:solidFill>
                  <a:srgbClr val="00000F"/>
                </a:solidFill>
                <a:latin typeface="FS Albert"/>
                <a:cs typeface="FS Albert"/>
              </a:rPr>
              <a:t>und/oder</a:t>
            </a:r>
            <a:r>
              <a:rPr sz="1950" spc="6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20" dirty="0">
                <a:solidFill>
                  <a:srgbClr val="00000F"/>
                </a:solidFill>
                <a:latin typeface="FS Albert"/>
                <a:cs typeface="FS Albert"/>
              </a:rPr>
              <a:t>Wasser- </a:t>
            </a:r>
            <a:r>
              <a:rPr sz="1950" spc="-44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löschposten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25" dirty="0">
                <a:solidFill>
                  <a:srgbClr val="00000F"/>
                </a:solidFill>
                <a:latin typeface="FS Albert"/>
                <a:cs typeface="FS Albert"/>
              </a:rPr>
              <a:t>bekämpfen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Sich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nicht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20" dirty="0">
                <a:solidFill>
                  <a:srgbClr val="00000F"/>
                </a:solidFill>
                <a:latin typeface="FS Albert"/>
                <a:cs typeface="FS Albert"/>
              </a:rPr>
              <a:t>in</a:t>
            </a:r>
            <a:r>
              <a:rPr sz="1950" spc="6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10" dirty="0">
                <a:solidFill>
                  <a:srgbClr val="00000F"/>
                </a:solidFill>
                <a:latin typeface="FS Albert"/>
                <a:cs typeface="FS Albert"/>
              </a:rPr>
              <a:t>Gefahr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5" dirty="0">
                <a:solidFill>
                  <a:srgbClr val="00000F"/>
                </a:solidFill>
                <a:latin typeface="FS Albert"/>
                <a:cs typeface="FS Albert"/>
              </a:rPr>
              <a:t>begeben!</a:t>
            </a:r>
            <a:endParaRPr sz="1950">
              <a:latin typeface="FS Albert"/>
              <a:cs typeface="FS Albert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664290" y="9790445"/>
            <a:ext cx="3841750" cy="710565"/>
          </a:xfrm>
          <a:prstGeom prst="rect">
            <a:avLst/>
          </a:prstGeom>
        </p:spPr>
        <p:txBody>
          <a:bodyPr vert="horz" wrap="square" lIns="0" tIns="571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0"/>
              </a:spcBef>
            </a:pPr>
            <a:r>
              <a:rPr sz="1950" b="1" spc="35" dirty="0">
                <a:solidFill>
                  <a:srgbClr val="00000F"/>
                </a:solidFill>
                <a:latin typeface="FS Albert"/>
                <a:cs typeface="FS Albert"/>
              </a:rPr>
              <a:t>Achtung!</a:t>
            </a:r>
            <a:endParaRPr sz="1950">
              <a:latin typeface="FS Albert"/>
              <a:cs typeface="FS Albert"/>
            </a:endParaRPr>
          </a:p>
          <a:p>
            <a:pPr marL="12700">
              <a:lnSpc>
                <a:spcPct val="100000"/>
              </a:lnSpc>
              <a:spcBef>
                <a:spcPts val="355"/>
              </a:spcBef>
            </a:pPr>
            <a:r>
              <a:rPr sz="1950" spc="35" dirty="0">
                <a:solidFill>
                  <a:srgbClr val="00000F"/>
                </a:solidFill>
                <a:latin typeface="FS Albert"/>
                <a:cs typeface="FS Albert"/>
              </a:rPr>
              <a:t>Aufzüge</a:t>
            </a:r>
            <a:r>
              <a:rPr sz="1950" spc="5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25" dirty="0">
                <a:solidFill>
                  <a:srgbClr val="00000F"/>
                </a:solidFill>
                <a:latin typeface="FS Albert"/>
                <a:cs typeface="FS Albert"/>
              </a:rPr>
              <a:t>im</a:t>
            </a:r>
            <a:r>
              <a:rPr sz="1950" spc="5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15" dirty="0">
                <a:solidFill>
                  <a:srgbClr val="00000F"/>
                </a:solidFill>
                <a:latin typeface="FS Albert"/>
                <a:cs typeface="FS Albert"/>
              </a:rPr>
              <a:t>Brandfall</a:t>
            </a:r>
            <a:r>
              <a:rPr sz="1950" spc="5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b="1" i="1" spc="25" dirty="0">
                <a:solidFill>
                  <a:srgbClr val="00000F"/>
                </a:solidFill>
                <a:latin typeface="FSAlbert-BoldItalic"/>
                <a:cs typeface="FSAlbert-BoldItalic"/>
              </a:rPr>
              <a:t>nie</a:t>
            </a:r>
            <a:r>
              <a:rPr sz="1950" b="1" i="1" spc="55" dirty="0">
                <a:solidFill>
                  <a:srgbClr val="00000F"/>
                </a:solidFill>
                <a:latin typeface="FSAlbert-BoldItalic"/>
                <a:cs typeface="FSAlbert-BoldItalic"/>
              </a:rPr>
              <a:t> </a:t>
            </a:r>
            <a:r>
              <a:rPr sz="1950" spc="35" dirty="0">
                <a:solidFill>
                  <a:srgbClr val="00000F"/>
                </a:solidFill>
                <a:latin typeface="FS Albert"/>
                <a:cs typeface="FS Albert"/>
              </a:rPr>
              <a:t>benutzen!</a:t>
            </a:r>
            <a:endParaRPr sz="1950">
              <a:latin typeface="FS Albert"/>
              <a:cs typeface="FS Albert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528476" y="3431926"/>
            <a:ext cx="915669" cy="915669"/>
            <a:chOff x="528476" y="3431926"/>
            <a:chExt cx="915669" cy="915669"/>
          </a:xfrm>
        </p:grpSpPr>
        <p:sp>
          <p:nvSpPr>
            <p:cNvPr id="14" name="object 14"/>
            <p:cNvSpPr/>
            <p:nvPr/>
          </p:nvSpPr>
          <p:spPr>
            <a:xfrm>
              <a:off x="528476" y="3431926"/>
              <a:ext cx="915669" cy="915669"/>
            </a:xfrm>
            <a:custGeom>
              <a:avLst/>
              <a:gdLst/>
              <a:ahLst/>
              <a:cxnLst/>
              <a:rect l="l" t="t" r="r" b="b"/>
              <a:pathLst>
                <a:path w="915669" h="915670">
                  <a:moveTo>
                    <a:pt x="915281" y="0"/>
                  </a:moveTo>
                  <a:lnTo>
                    <a:pt x="0" y="0"/>
                  </a:lnTo>
                  <a:lnTo>
                    <a:pt x="0" y="915260"/>
                  </a:lnTo>
                  <a:lnTo>
                    <a:pt x="915281" y="915260"/>
                  </a:lnTo>
                  <a:lnTo>
                    <a:pt x="915281" y="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82904" y="3751293"/>
              <a:ext cx="202565" cy="323850"/>
            </a:xfrm>
            <a:custGeom>
              <a:avLst/>
              <a:gdLst/>
              <a:ahLst/>
              <a:cxnLst/>
              <a:rect l="l" t="t" r="r" b="b"/>
              <a:pathLst>
                <a:path w="202565" h="323850">
                  <a:moveTo>
                    <a:pt x="202209" y="0"/>
                  </a:moveTo>
                  <a:lnTo>
                    <a:pt x="0" y="0"/>
                  </a:lnTo>
                  <a:lnTo>
                    <a:pt x="0" y="62230"/>
                  </a:lnTo>
                  <a:lnTo>
                    <a:pt x="0" y="139700"/>
                  </a:lnTo>
                  <a:lnTo>
                    <a:pt x="0" y="201930"/>
                  </a:lnTo>
                  <a:lnTo>
                    <a:pt x="0" y="323850"/>
                  </a:lnTo>
                  <a:lnTo>
                    <a:pt x="62230" y="323850"/>
                  </a:lnTo>
                  <a:lnTo>
                    <a:pt x="62230" y="201930"/>
                  </a:lnTo>
                  <a:lnTo>
                    <a:pt x="163309" y="201930"/>
                  </a:lnTo>
                  <a:lnTo>
                    <a:pt x="163309" y="139700"/>
                  </a:lnTo>
                  <a:lnTo>
                    <a:pt x="62230" y="139700"/>
                  </a:lnTo>
                  <a:lnTo>
                    <a:pt x="62230" y="62230"/>
                  </a:lnTo>
                  <a:lnTo>
                    <a:pt x="202209" y="62230"/>
                  </a:lnTo>
                  <a:lnTo>
                    <a:pt x="20220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47333" y="3813602"/>
              <a:ext cx="244976" cy="183062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92341" y="4117135"/>
              <a:ext cx="105253" cy="187146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63517" y="4117135"/>
              <a:ext cx="105253" cy="187146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27890" y="4117130"/>
              <a:ext cx="150121" cy="190287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1075601" y="3521512"/>
              <a:ext cx="338455" cy="647065"/>
            </a:xfrm>
            <a:custGeom>
              <a:avLst/>
              <a:gdLst/>
              <a:ahLst/>
              <a:cxnLst/>
              <a:rect l="l" t="t" r="r" b="b"/>
              <a:pathLst>
                <a:path w="338455" h="647064">
                  <a:moveTo>
                    <a:pt x="203352" y="144106"/>
                  </a:moveTo>
                  <a:lnTo>
                    <a:pt x="183896" y="0"/>
                  </a:lnTo>
                  <a:lnTo>
                    <a:pt x="152806" y="7785"/>
                  </a:lnTo>
                  <a:lnTo>
                    <a:pt x="172250" y="151904"/>
                  </a:lnTo>
                  <a:lnTo>
                    <a:pt x="203352" y="144106"/>
                  </a:lnTo>
                  <a:close/>
                </a:path>
                <a:path w="338455" h="647064">
                  <a:moveTo>
                    <a:pt x="300558" y="627062"/>
                  </a:moveTo>
                  <a:lnTo>
                    <a:pt x="248996" y="493102"/>
                  </a:lnTo>
                  <a:lnTo>
                    <a:pt x="204025" y="501510"/>
                  </a:lnTo>
                  <a:lnTo>
                    <a:pt x="196316" y="502462"/>
                  </a:lnTo>
                  <a:lnTo>
                    <a:pt x="162902" y="478955"/>
                  </a:lnTo>
                  <a:lnTo>
                    <a:pt x="101523" y="234416"/>
                  </a:lnTo>
                  <a:lnTo>
                    <a:pt x="94691" y="190207"/>
                  </a:lnTo>
                  <a:lnTo>
                    <a:pt x="94361" y="183654"/>
                  </a:lnTo>
                  <a:lnTo>
                    <a:pt x="95834" y="175996"/>
                  </a:lnTo>
                  <a:lnTo>
                    <a:pt x="98298" y="171665"/>
                  </a:lnTo>
                  <a:lnTo>
                    <a:pt x="105460" y="168414"/>
                  </a:lnTo>
                  <a:lnTo>
                    <a:pt x="117805" y="163576"/>
                  </a:lnTo>
                  <a:lnTo>
                    <a:pt x="164465" y="151904"/>
                  </a:lnTo>
                  <a:lnTo>
                    <a:pt x="145021" y="11684"/>
                  </a:lnTo>
                  <a:lnTo>
                    <a:pt x="51701" y="35052"/>
                  </a:lnTo>
                  <a:lnTo>
                    <a:pt x="16802" y="57086"/>
                  </a:lnTo>
                  <a:lnTo>
                    <a:pt x="546" y="97243"/>
                  </a:lnTo>
                  <a:lnTo>
                    <a:pt x="0" y="104508"/>
                  </a:lnTo>
                  <a:lnTo>
                    <a:pt x="165" y="125399"/>
                  </a:lnTo>
                  <a:lnTo>
                    <a:pt x="4457" y="172326"/>
                  </a:lnTo>
                  <a:lnTo>
                    <a:pt x="17157" y="230187"/>
                  </a:lnTo>
                  <a:lnTo>
                    <a:pt x="36639" y="313524"/>
                  </a:lnTo>
                  <a:lnTo>
                    <a:pt x="56489" y="395287"/>
                  </a:lnTo>
                  <a:lnTo>
                    <a:pt x="75641" y="470623"/>
                  </a:lnTo>
                  <a:lnTo>
                    <a:pt x="94729" y="539051"/>
                  </a:lnTo>
                  <a:lnTo>
                    <a:pt x="111937" y="585863"/>
                  </a:lnTo>
                  <a:lnTo>
                    <a:pt x="135813" y="620953"/>
                  </a:lnTo>
                  <a:lnTo>
                    <a:pt x="174485" y="641248"/>
                  </a:lnTo>
                  <a:lnTo>
                    <a:pt x="215011" y="646315"/>
                  </a:lnTo>
                  <a:lnTo>
                    <a:pt x="225298" y="646544"/>
                  </a:lnTo>
                  <a:lnTo>
                    <a:pt x="240030" y="644385"/>
                  </a:lnTo>
                  <a:lnTo>
                    <a:pt x="247230" y="642747"/>
                  </a:lnTo>
                  <a:lnTo>
                    <a:pt x="275336" y="635000"/>
                  </a:lnTo>
                  <a:lnTo>
                    <a:pt x="300558" y="627062"/>
                  </a:lnTo>
                  <a:close/>
                </a:path>
                <a:path w="338455" h="647064">
                  <a:moveTo>
                    <a:pt x="338315" y="616229"/>
                  </a:moveTo>
                  <a:lnTo>
                    <a:pt x="288899" y="482942"/>
                  </a:lnTo>
                  <a:lnTo>
                    <a:pt x="257797" y="490753"/>
                  </a:lnTo>
                  <a:lnTo>
                    <a:pt x="307530" y="624827"/>
                  </a:lnTo>
                  <a:lnTo>
                    <a:pt x="338315" y="61622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" name="object 21"/>
          <p:cNvGrpSpPr/>
          <p:nvPr/>
        </p:nvGrpSpPr>
        <p:grpSpPr>
          <a:xfrm>
            <a:off x="520874" y="4825203"/>
            <a:ext cx="915669" cy="915669"/>
            <a:chOff x="520874" y="4825203"/>
            <a:chExt cx="915669" cy="915669"/>
          </a:xfrm>
        </p:grpSpPr>
        <p:sp>
          <p:nvSpPr>
            <p:cNvPr id="22" name="object 22"/>
            <p:cNvSpPr/>
            <p:nvPr/>
          </p:nvSpPr>
          <p:spPr>
            <a:xfrm>
              <a:off x="520874" y="4825203"/>
              <a:ext cx="915669" cy="915669"/>
            </a:xfrm>
            <a:custGeom>
              <a:avLst/>
              <a:gdLst/>
              <a:ahLst/>
              <a:cxnLst/>
              <a:rect l="l" t="t" r="r" b="b"/>
              <a:pathLst>
                <a:path w="915669" h="915670">
                  <a:moveTo>
                    <a:pt x="915281" y="0"/>
                  </a:moveTo>
                  <a:lnTo>
                    <a:pt x="0" y="0"/>
                  </a:lnTo>
                  <a:lnTo>
                    <a:pt x="0" y="915281"/>
                  </a:lnTo>
                  <a:lnTo>
                    <a:pt x="915281" y="915281"/>
                  </a:lnTo>
                  <a:lnTo>
                    <a:pt x="915281" y="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5515" y="5054212"/>
              <a:ext cx="588010" cy="612775"/>
            </a:xfrm>
            <a:custGeom>
              <a:avLst/>
              <a:gdLst/>
              <a:ahLst/>
              <a:cxnLst/>
              <a:rect l="l" t="t" r="r" b="b"/>
              <a:pathLst>
                <a:path w="588010" h="612775">
                  <a:moveTo>
                    <a:pt x="388848" y="190436"/>
                  </a:moveTo>
                  <a:lnTo>
                    <a:pt x="305816" y="261327"/>
                  </a:lnTo>
                  <a:lnTo>
                    <a:pt x="291617" y="281254"/>
                  </a:lnTo>
                  <a:lnTo>
                    <a:pt x="291617" y="292950"/>
                  </a:lnTo>
                  <a:lnTo>
                    <a:pt x="295529" y="300748"/>
                  </a:lnTo>
                  <a:lnTo>
                    <a:pt x="307174" y="308533"/>
                  </a:lnTo>
                  <a:lnTo>
                    <a:pt x="314947" y="312445"/>
                  </a:lnTo>
                  <a:lnTo>
                    <a:pt x="329717" y="317373"/>
                  </a:lnTo>
                  <a:lnTo>
                    <a:pt x="335026" y="315874"/>
                  </a:lnTo>
                  <a:lnTo>
                    <a:pt x="314947" y="289039"/>
                  </a:lnTo>
                  <a:lnTo>
                    <a:pt x="388848" y="234480"/>
                  </a:lnTo>
                  <a:lnTo>
                    <a:pt x="388848" y="190436"/>
                  </a:lnTo>
                  <a:close/>
                </a:path>
                <a:path w="588010" h="612775">
                  <a:moveTo>
                    <a:pt x="456412" y="289725"/>
                  </a:moveTo>
                  <a:lnTo>
                    <a:pt x="332105" y="324192"/>
                  </a:lnTo>
                  <a:lnTo>
                    <a:pt x="299415" y="386499"/>
                  </a:lnTo>
                  <a:lnTo>
                    <a:pt x="0" y="519036"/>
                  </a:lnTo>
                  <a:lnTo>
                    <a:pt x="15532" y="534606"/>
                  </a:lnTo>
                  <a:lnTo>
                    <a:pt x="318858" y="386499"/>
                  </a:lnTo>
                  <a:lnTo>
                    <a:pt x="0" y="550202"/>
                  </a:lnTo>
                  <a:lnTo>
                    <a:pt x="46659" y="596976"/>
                  </a:lnTo>
                  <a:lnTo>
                    <a:pt x="353847" y="456666"/>
                  </a:lnTo>
                  <a:lnTo>
                    <a:pt x="400507" y="421576"/>
                  </a:lnTo>
                  <a:lnTo>
                    <a:pt x="436499" y="361289"/>
                  </a:lnTo>
                  <a:lnTo>
                    <a:pt x="448830" y="322287"/>
                  </a:lnTo>
                  <a:lnTo>
                    <a:pt x="453974" y="300786"/>
                  </a:lnTo>
                  <a:lnTo>
                    <a:pt x="456412" y="289725"/>
                  </a:lnTo>
                  <a:close/>
                </a:path>
                <a:path w="588010" h="612775">
                  <a:moveTo>
                    <a:pt x="467271" y="195440"/>
                  </a:moveTo>
                  <a:lnTo>
                    <a:pt x="466852" y="170395"/>
                  </a:lnTo>
                  <a:lnTo>
                    <a:pt x="466610" y="168211"/>
                  </a:lnTo>
                  <a:lnTo>
                    <a:pt x="464489" y="160185"/>
                  </a:lnTo>
                  <a:lnTo>
                    <a:pt x="461848" y="148577"/>
                  </a:lnTo>
                  <a:lnTo>
                    <a:pt x="431977" y="117348"/>
                  </a:lnTo>
                  <a:lnTo>
                    <a:pt x="426288" y="116636"/>
                  </a:lnTo>
                  <a:lnTo>
                    <a:pt x="416775" y="117983"/>
                  </a:lnTo>
                  <a:lnTo>
                    <a:pt x="375843" y="142595"/>
                  </a:lnTo>
                  <a:lnTo>
                    <a:pt x="347179" y="191020"/>
                  </a:lnTo>
                  <a:lnTo>
                    <a:pt x="341337" y="221780"/>
                  </a:lnTo>
                  <a:lnTo>
                    <a:pt x="396621" y="175996"/>
                  </a:lnTo>
                  <a:lnTo>
                    <a:pt x="396621" y="242265"/>
                  </a:lnTo>
                  <a:lnTo>
                    <a:pt x="330517" y="289039"/>
                  </a:lnTo>
                  <a:lnTo>
                    <a:pt x="341261" y="314147"/>
                  </a:lnTo>
                  <a:lnTo>
                    <a:pt x="458190" y="281432"/>
                  </a:lnTo>
                  <a:lnTo>
                    <a:pt x="462788" y="257606"/>
                  </a:lnTo>
                  <a:lnTo>
                    <a:pt x="465620" y="241058"/>
                  </a:lnTo>
                  <a:lnTo>
                    <a:pt x="466471" y="234442"/>
                  </a:lnTo>
                  <a:lnTo>
                    <a:pt x="467271" y="195440"/>
                  </a:lnTo>
                  <a:close/>
                </a:path>
                <a:path w="588010" h="612775">
                  <a:moveTo>
                    <a:pt x="587565" y="46863"/>
                  </a:moveTo>
                  <a:lnTo>
                    <a:pt x="567309" y="10121"/>
                  </a:lnTo>
                  <a:lnTo>
                    <a:pt x="540016" y="0"/>
                  </a:lnTo>
                  <a:lnTo>
                    <a:pt x="534085" y="12"/>
                  </a:lnTo>
                  <a:lnTo>
                    <a:pt x="491540" y="19926"/>
                  </a:lnTo>
                  <a:lnTo>
                    <a:pt x="482180" y="43459"/>
                  </a:lnTo>
                  <a:lnTo>
                    <a:pt x="470496" y="86347"/>
                  </a:lnTo>
                  <a:lnTo>
                    <a:pt x="455752" y="118859"/>
                  </a:lnTo>
                  <a:lnTo>
                    <a:pt x="460819" y="123101"/>
                  </a:lnTo>
                  <a:lnTo>
                    <a:pt x="464540" y="128752"/>
                  </a:lnTo>
                  <a:lnTo>
                    <a:pt x="475843" y="172720"/>
                  </a:lnTo>
                  <a:lnTo>
                    <a:pt x="476237" y="188747"/>
                  </a:lnTo>
                  <a:lnTo>
                    <a:pt x="475894" y="198920"/>
                  </a:lnTo>
                  <a:lnTo>
                    <a:pt x="471601" y="247789"/>
                  </a:lnTo>
                  <a:lnTo>
                    <a:pt x="465010" y="291833"/>
                  </a:lnTo>
                  <a:lnTo>
                    <a:pt x="453364" y="337464"/>
                  </a:lnTo>
                  <a:lnTo>
                    <a:pt x="432600" y="391248"/>
                  </a:lnTo>
                  <a:lnTo>
                    <a:pt x="413016" y="424281"/>
                  </a:lnTo>
                  <a:lnTo>
                    <a:pt x="405841" y="432854"/>
                  </a:lnTo>
                  <a:lnTo>
                    <a:pt x="396621" y="460552"/>
                  </a:lnTo>
                  <a:lnTo>
                    <a:pt x="361607" y="612571"/>
                  </a:lnTo>
                  <a:lnTo>
                    <a:pt x="416077" y="612571"/>
                  </a:lnTo>
                  <a:lnTo>
                    <a:pt x="470496" y="480060"/>
                  </a:lnTo>
                  <a:lnTo>
                    <a:pt x="447167" y="460552"/>
                  </a:lnTo>
                  <a:lnTo>
                    <a:pt x="489940" y="328041"/>
                  </a:lnTo>
                  <a:lnTo>
                    <a:pt x="493826" y="335813"/>
                  </a:lnTo>
                  <a:lnTo>
                    <a:pt x="454926" y="448868"/>
                  </a:lnTo>
                  <a:lnTo>
                    <a:pt x="548259" y="612571"/>
                  </a:lnTo>
                  <a:lnTo>
                    <a:pt x="587159" y="554101"/>
                  </a:lnTo>
                  <a:lnTo>
                    <a:pt x="532714" y="460552"/>
                  </a:lnTo>
                  <a:lnTo>
                    <a:pt x="552170" y="347510"/>
                  </a:lnTo>
                  <a:lnTo>
                    <a:pt x="559943" y="230581"/>
                  </a:lnTo>
                  <a:lnTo>
                    <a:pt x="575525" y="144322"/>
                  </a:lnTo>
                  <a:lnTo>
                    <a:pt x="580923" y="109550"/>
                  </a:lnTo>
                  <a:lnTo>
                    <a:pt x="583298" y="89814"/>
                  </a:lnTo>
                  <a:lnTo>
                    <a:pt x="585533" y="74803"/>
                  </a:lnTo>
                  <a:lnTo>
                    <a:pt x="586371" y="67297"/>
                  </a:lnTo>
                  <a:lnTo>
                    <a:pt x="587489" y="52298"/>
                  </a:lnTo>
                  <a:lnTo>
                    <a:pt x="587565" y="4686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" name="object 24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034738" y="4916498"/>
              <a:ext cx="128488" cy="128477"/>
            </a:xfrm>
            <a:prstGeom prst="rect">
              <a:avLst/>
            </a:prstGeom>
          </p:spPr>
        </p:pic>
        <p:sp>
          <p:nvSpPr>
            <p:cNvPr id="25" name="object 25"/>
            <p:cNvSpPr/>
            <p:nvPr/>
          </p:nvSpPr>
          <p:spPr>
            <a:xfrm>
              <a:off x="865675" y="5076303"/>
              <a:ext cx="128905" cy="128905"/>
            </a:xfrm>
            <a:custGeom>
              <a:avLst/>
              <a:gdLst/>
              <a:ahLst/>
              <a:cxnLst/>
              <a:rect l="l" t="t" r="r" b="b"/>
              <a:pathLst>
                <a:path w="128905" h="128904">
                  <a:moveTo>
                    <a:pt x="64238" y="0"/>
                  </a:moveTo>
                  <a:lnTo>
                    <a:pt x="24971" y="12239"/>
                  </a:lnTo>
                  <a:lnTo>
                    <a:pt x="1933" y="48503"/>
                  </a:lnTo>
                  <a:lnTo>
                    <a:pt x="0" y="58930"/>
                  </a:lnTo>
                  <a:lnTo>
                    <a:pt x="0" y="64249"/>
                  </a:lnTo>
                  <a:lnTo>
                    <a:pt x="15712" y="107277"/>
                  </a:lnTo>
                  <a:lnTo>
                    <a:pt x="51380" y="126909"/>
                  </a:lnTo>
                  <a:lnTo>
                    <a:pt x="64909" y="128477"/>
                  </a:lnTo>
                  <a:lnTo>
                    <a:pt x="71547" y="127994"/>
                  </a:lnTo>
                  <a:lnTo>
                    <a:pt x="110504" y="110505"/>
                  </a:lnTo>
                  <a:lnTo>
                    <a:pt x="128004" y="71176"/>
                  </a:lnTo>
                  <a:lnTo>
                    <a:pt x="128488" y="64249"/>
                  </a:lnTo>
                  <a:lnTo>
                    <a:pt x="128004" y="57319"/>
                  </a:lnTo>
                  <a:lnTo>
                    <a:pt x="110504" y="17985"/>
                  </a:lnTo>
                  <a:lnTo>
                    <a:pt x="71167" y="483"/>
                  </a:lnTo>
                  <a:lnTo>
                    <a:pt x="642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26" name="object 26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520874" y="6864911"/>
            <a:ext cx="915281" cy="915281"/>
          </a:xfrm>
          <a:prstGeom prst="rect">
            <a:avLst/>
          </a:prstGeom>
        </p:spPr>
      </p:pic>
      <p:grpSp>
        <p:nvGrpSpPr>
          <p:cNvPr id="27" name="object 27"/>
          <p:cNvGrpSpPr/>
          <p:nvPr/>
        </p:nvGrpSpPr>
        <p:grpSpPr>
          <a:xfrm>
            <a:off x="532025" y="8220891"/>
            <a:ext cx="915669" cy="915669"/>
            <a:chOff x="532025" y="8220891"/>
            <a:chExt cx="915669" cy="915669"/>
          </a:xfrm>
        </p:grpSpPr>
        <p:sp>
          <p:nvSpPr>
            <p:cNvPr id="28" name="object 28"/>
            <p:cNvSpPr/>
            <p:nvPr/>
          </p:nvSpPr>
          <p:spPr>
            <a:xfrm>
              <a:off x="532025" y="8220891"/>
              <a:ext cx="915669" cy="915669"/>
            </a:xfrm>
            <a:custGeom>
              <a:avLst/>
              <a:gdLst/>
              <a:ahLst/>
              <a:cxnLst/>
              <a:rect l="l" t="t" r="r" b="b"/>
              <a:pathLst>
                <a:path w="915669" h="915670">
                  <a:moveTo>
                    <a:pt x="915281" y="0"/>
                  </a:moveTo>
                  <a:lnTo>
                    <a:pt x="0" y="0"/>
                  </a:lnTo>
                  <a:lnTo>
                    <a:pt x="0" y="915061"/>
                  </a:lnTo>
                  <a:lnTo>
                    <a:pt x="915281" y="915061"/>
                  </a:lnTo>
                  <a:lnTo>
                    <a:pt x="915281" y="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21612" y="8567219"/>
              <a:ext cx="253365" cy="304165"/>
            </a:xfrm>
            <a:custGeom>
              <a:avLst/>
              <a:gdLst/>
              <a:ahLst/>
              <a:cxnLst/>
              <a:rect l="l" t="t" r="r" b="b"/>
              <a:pathLst>
                <a:path w="253365" h="304165">
                  <a:moveTo>
                    <a:pt x="89442" y="0"/>
                  </a:moveTo>
                  <a:lnTo>
                    <a:pt x="62218" y="11675"/>
                  </a:lnTo>
                  <a:lnTo>
                    <a:pt x="0" y="38941"/>
                  </a:lnTo>
                  <a:lnTo>
                    <a:pt x="34993" y="101347"/>
                  </a:lnTo>
                  <a:lnTo>
                    <a:pt x="77777" y="38941"/>
                  </a:lnTo>
                  <a:lnTo>
                    <a:pt x="77777" y="42867"/>
                  </a:lnTo>
                  <a:lnTo>
                    <a:pt x="69997" y="58458"/>
                  </a:lnTo>
                  <a:lnTo>
                    <a:pt x="69997" y="77945"/>
                  </a:lnTo>
                  <a:lnTo>
                    <a:pt x="73893" y="101347"/>
                  </a:lnTo>
                  <a:lnTo>
                    <a:pt x="81672" y="124729"/>
                  </a:lnTo>
                  <a:lnTo>
                    <a:pt x="85557" y="128634"/>
                  </a:lnTo>
                  <a:lnTo>
                    <a:pt x="171115" y="304043"/>
                  </a:lnTo>
                  <a:lnTo>
                    <a:pt x="252756" y="265059"/>
                  </a:lnTo>
                  <a:lnTo>
                    <a:pt x="163324" y="81829"/>
                  </a:lnTo>
                  <a:lnTo>
                    <a:pt x="136100" y="46752"/>
                  </a:lnTo>
                  <a:lnTo>
                    <a:pt x="105012" y="31161"/>
                  </a:lnTo>
                  <a:lnTo>
                    <a:pt x="8944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" name="object 30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964378" y="8539915"/>
              <a:ext cx="139995" cy="74060"/>
            </a:xfrm>
            <a:prstGeom prst="rect">
              <a:avLst/>
            </a:prstGeom>
          </p:spPr>
        </p:pic>
        <p:sp>
          <p:nvSpPr>
            <p:cNvPr id="31" name="object 31"/>
            <p:cNvSpPr/>
            <p:nvPr/>
          </p:nvSpPr>
          <p:spPr>
            <a:xfrm>
              <a:off x="1046071" y="8405402"/>
              <a:ext cx="342265" cy="704215"/>
            </a:xfrm>
            <a:custGeom>
              <a:avLst/>
              <a:gdLst/>
              <a:ahLst/>
              <a:cxnLst/>
              <a:rect l="l" t="t" r="r" b="b"/>
              <a:pathLst>
                <a:path w="342265" h="704215">
                  <a:moveTo>
                    <a:pt x="273688" y="0"/>
                  </a:moveTo>
                  <a:lnTo>
                    <a:pt x="228506" y="7989"/>
                  </a:lnTo>
                  <a:lnTo>
                    <a:pt x="180088" y="24669"/>
                  </a:lnTo>
                  <a:lnTo>
                    <a:pt x="132184" y="64354"/>
                  </a:lnTo>
                  <a:lnTo>
                    <a:pt x="0" y="173492"/>
                  </a:lnTo>
                  <a:lnTo>
                    <a:pt x="27213" y="200758"/>
                  </a:lnTo>
                  <a:lnTo>
                    <a:pt x="159429" y="95546"/>
                  </a:lnTo>
                  <a:lnTo>
                    <a:pt x="167199" y="138414"/>
                  </a:lnTo>
                  <a:lnTo>
                    <a:pt x="34972" y="235835"/>
                  </a:lnTo>
                  <a:lnTo>
                    <a:pt x="50542" y="270955"/>
                  </a:lnTo>
                  <a:lnTo>
                    <a:pt x="178842" y="200758"/>
                  </a:lnTo>
                  <a:lnTo>
                    <a:pt x="182758" y="247552"/>
                  </a:lnTo>
                  <a:lnTo>
                    <a:pt x="182758" y="294336"/>
                  </a:lnTo>
                  <a:lnTo>
                    <a:pt x="159429" y="434667"/>
                  </a:lnTo>
                  <a:lnTo>
                    <a:pt x="186643" y="438583"/>
                  </a:lnTo>
                  <a:lnTo>
                    <a:pt x="159429" y="703622"/>
                  </a:lnTo>
                  <a:lnTo>
                    <a:pt x="194412" y="703622"/>
                  </a:lnTo>
                  <a:lnTo>
                    <a:pt x="248840" y="485336"/>
                  </a:lnTo>
                  <a:lnTo>
                    <a:pt x="248840" y="703622"/>
                  </a:lnTo>
                  <a:lnTo>
                    <a:pt x="303299" y="703622"/>
                  </a:lnTo>
                  <a:lnTo>
                    <a:pt x="303299" y="434667"/>
                  </a:lnTo>
                  <a:lnTo>
                    <a:pt x="342199" y="438583"/>
                  </a:lnTo>
                  <a:lnTo>
                    <a:pt x="326481" y="367484"/>
                  </a:lnTo>
                  <a:lnTo>
                    <a:pt x="315299" y="313655"/>
                  </a:lnTo>
                  <a:lnTo>
                    <a:pt x="304043" y="253227"/>
                  </a:lnTo>
                  <a:lnTo>
                    <a:pt x="298943" y="215427"/>
                  </a:lnTo>
                  <a:lnTo>
                    <a:pt x="298713" y="208925"/>
                  </a:lnTo>
                  <a:lnTo>
                    <a:pt x="298744" y="192653"/>
                  </a:lnTo>
                  <a:lnTo>
                    <a:pt x="304493" y="153597"/>
                  </a:lnTo>
                  <a:lnTo>
                    <a:pt x="315739" y="114792"/>
                  </a:lnTo>
                  <a:lnTo>
                    <a:pt x="317676" y="108289"/>
                  </a:lnTo>
                  <a:lnTo>
                    <a:pt x="326105" y="73065"/>
                  </a:lnTo>
                  <a:lnTo>
                    <a:pt x="326995" y="65893"/>
                  </a:lnTo>
                  <a:lnTo>
                    <a:pt x="326628" y="60437"/>
                  </a:lnTo>
                  <a:lnTo>
                    <a:pt x="313037" y="21946"/>
                  </a:lnTo>
                  <a:lnTo>
                    <a:pt x="279206" y="146"/>
                  </a:lnTo>
                  <a:lnTo>
                    <a:pt x="27368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" name="object 3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209258" y="8251756"/>
              <a:ext cx="144089" cy="143964"/>
            </a:xfrm>
            <a:prstGeom prst="rect">
              <a:avLst/>
            </a:prstGeom>
          </p:spPr>
        </p:pic>
        <p:sp>
          <p:nvSpPr>
            <p:cNvPr id="33" name="object 33"/>
            <p:cNvSpPr/>
            <p:nvPr/>
          </p:nvSpPr>
          <p:spPr>
            <a:xfrm>
              <a:off x="610514" y="8886856"/>
              <a:ext cx="39370" cy="105410"/>
            </a:xfrm>
            <a:custGeom>
              <a:avLst/>
              <a:gdLst/>
              <a:ahLst/>
              <a:cxnLst/>
              <a:rect l="l" t="t" r="r" b="b"/>
              <a:pathLst>
                <a:path w="39370" h="105409">
                  <a:moveTo>
                    <a:pt x="38900" y="11696"/>
                  </a:moveTo>
                  <a:lnTo>
                    <a:pt x="7797" y="0"/>
                  </a:lnTo>
                  <a:lnTo>
                    <a:pt x="3886" y="23406"/>
                  </a:lnTo>
                  <a:lnTo>
                    <a:pt x="0" y="50685"/>
                  </a:lnTo>
                  <a:lnTo>
                    <a:pt x="7797" y="105232"/>
                  </a:lnTo>
                  <a:lnTo>
                    <a:pt x="38900" y="97434"/>
                  </a:lnTo>
                  <a:lnTo>
                    <a:pt x="35001" y="74079"/>
                  </a:lnTo>
                  <a:lnTo>
                    <a:pt x="35001" y="50685"/>
                  </a:lnTo>
                  <a:lnTo>
                    <a:pt x="35013" y="31165"/>
                  </a:lnTo>
                  <a:lnTo>
                    <a:pt x="38900" y="1169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" name="object 3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621638" y="8610085"/>
              <a:ext cx="319969" cy="483367"/>
            </a:xfrm>
            <a:prstGeom prst="rect">
              <a:avLst/>
            </a:prstGeom>
          </p:spPr>
        </p:pic>
        <p:sp>
          <p:nvSpPr>
            <p:cNvPr id="35" name="object 35"/>
            <p:cNvSpPr/>
            <p:nvPr/>
          </p:nvSpPr>
          <p:spPr>
            <a:xfrm>
              <a:off x="606647" y="8816685"/>
              <a:ext cx="276225" cy="276860"/>
            </a:xfrm>
            <a:custGeom>
              <a:avLst/>
              <a:gdLst/>
              <a:ahLst/>
              <a:cxnLst/>
              <a:rect l="l" t="t" r="r" b="b"/>
              <a:pathLst>
                <a:path w="276225" h="276859">
                  <a:moveTo>
                    <a:pt x="163314" y="0"/>
                  </a:moveTo>
                  <a:lnTo>
                    <a:pt x="139985" y="101326"/>
                  </a:lnTo>
                  <a:lnTo>
                    <a:pt x="132205" y="140320"/>
                  </a:lnTo>
                  <a:lnTo>
                    <a:pt x="124415" y="175397"/>
                  </a:lnTo>
                  <a:lnTo>
                    <a:pt x="108876" y="132519"/>
                  </a:lnTo>
                  <a:lnTo>
                    <a:pt x="101085" y="113054"/>
                  </a:lnTo>
                  <a:lnTo>
                    <a:pt x="77756" y="81861"/>
                  </a:lnTo>
                  <a:lnTo>
                    <a:pt x="0" y="23381"/>
                  </a:lnTo>
                  <a:lnTo>
                    <a:pt x="0" y="128645"/>
                  </a:lnTo>
                  <a:lnTo>
                    <a:pt x="3884" y="179303"/>
                  </a:lnTo>
                  <a:lnTo>
                    <a:pt x="19444" y="222181"/>
                  </a:lnTo>
                  <a:lnTo>
                    <a:pt x="46658" y="253374"/>
                  </a:lnTo>
                  <a:lnTo>
                    <a:pt x="89442" y="276766"/>
                  </a:lnTo>
                  <a:lnTo>
                    <a:pt x="202213" y="276766"/>
                  </a:lnTo>
                  <a:lnTo>
                    <a:pt x="241071" y="229972"/>
                  </a:lnTo>
                  <a:lnTo>
                    <a:pt x="260526" y="210517"/>
                  </a:lnTo>
                  <a:lnTo>
                    <a:pt x="272201" y="183188"/>
                  </a:lnTo>
                  <a:lnTo>
                    <a:pt x="276085" y="163722"/>
                  </a:lnTo>
                  <a:lnTo>
                    <a:pt x="276085" y="144246"/>
                  </a:lnTo>
                  <a:lnTo>
                    <a:pt x="268305" y="124729"/>
                  </a:lnTo>
                  <a:lnTo>
                    <a:pt x="256641" y="109127"/>
                  </a:lnTo>
                  <a:lnTo>
                    <a:pt x="194412" y="46783"/>
                  </a:lnTo>
                  <a:lnTo>
                    <a:pt x="16331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" name="object 36"/>
          <p:cNvGrpSpPr/>
          <p:nvPr/>
        </p:nvGrpSpPr>
        <p:grpSpPr>
          <a:xfrm>
            <a:off x="532025" y="9916849"/>
            <a:ext cx="915669" cy="915669"/>
            <a:chOff x="532025" y="9916849"/>
            <a:chExt cx="915669" cy="915669"/>
          </a:xfrm>
        </p:grpSpPr>
        <p:sp>
          <p:nvSpPr>
            <p:cNvPr id="37" name="object 37"/>
            <p:cNvSpPr/>
            <p:nvPr/>
          </p:nvSpPr>
          <p:spPr>
            <a:xfrm>
              <a:off x="532025" y="9916849"/>
              <a:ext cx="915669" cy="915669"/>
            </a:xfrm>
            <a:custGeom>
              <a:avLst/>
              <a:gdLst/>
              <a:ahLst/>
              <a:cxnLst/>
              <a:rect l="l" t="t" r="r" b="b"/>
              <a:pathLst>
                <a:path w="915669" h="915670">
                  <a:moveTo>
                    <a:pt x="915281" y="0"/>
                  </a:moveTo>
                  <a:lnTo>
                    <a:pt x="0" y="0"/>
                  </a:lnTo>
                  <a:lnTo>
                    <a:pt x="0" y="915260"/>
                  </a:lnTo>
                  <a:lnTo>
                    <a:pt x="915281" y="915260"/>
                  </a:lnTo>
                  <a:lnTo>
                    <a:pt x="915281" y="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" name="object 38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820512" y="9974936"/>
              <a:ext cx="124436" cy="155901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049950" y="9974939"/>
              <a:ext cx="124425" cy="155901"/>
            </a:xfrm>
            <a:prstGeom prst="rect">
              <a:avLst/>
            </a:prstGeom>
          </p:spPr>
        </p:pic>
        <p:sp>
          <p:nvSpPr>
            <p:cNvPr id="40" name="object 40"/>
            <p:cNvSpPr/>
            <p:nvPr/>
          </p:nvSpPr>
          <p:spPr>
            <a:xfrm>
              <a:off x="591070" y="9974941"/>
              <a:ext cx="797560" cy="814705"/>
            </a:xfrm>
            <a:custGeom>
              <a:avLst/>
              <a:gdLst/>
              <a:ahLst/>
              <a:cxnLst/>
              <a:rect l="l" t="t" r="r" b="b"/>
              <a:pathLst>
                <a:path w="797560" h="814704">
                  <a:moveTo>
                    <a:pt x="62230" y="0"/>
                  </a:moveTo>
                  <a:lnTo>
                    <a:pt x="0" y="0"/>
                  </a:lnTo>
                  <a:lnTo>
                    <a:pt x="0" y="814679"/>
                  </a:lnTo>
                  <a:lnTo>
                    <a:pt x="62230" y="814679"/>
                  </a:lnTo>
                  <a:lnTo>
                    <a:pt x="62230" y="0"/>
                  </a:lnTo>
                  <a:close/>
                </a:path>
                <a:path w="797560" h="814704">
                  <a:moveTo>
                    <a:pt x="797191" y="0"/>
                  </a:moveTo>
                  <a:lnTo>
                    <a:pt x="734961" y="0"/>
                  </a:lnTo>
                  <a:lnTo>
                    <a:pt x="734961" y="814679"/>
                  </a:lnTo>
                  <a:lnTo>
                    <a:pt x="797191" y="814679"/>
                  </a:lnTo>
                  <a:lnTo>
                    <a:pt x="79719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84408" y="10146434"/>
              <a:ext cx="610870" cy="596900"/>
            </a:xfrm>
            <a:custGeom>
              <a:avLst/>
              <a:gdLst/>
              <a:ahLst/>
              <a:cxnLst/>
              <a:rect l="l" t="t" r="r" b="b"/>
              <a:pathLst>
                <a:path w="610869" h="596900">
                  <a:moveTo>
                    <a:pt x="0" y="596400"/>
                  </a:moveTo>
                  <a:lnTo>
                    <a:pt x="610504" y="596400"/>
                  </a:lnTo>
                  <a:lnTo>
                    <a:pt x="610504" y="0"/>
                  </a:lnTo>
                  <a:lnTo>
                    <a:pt x="0" y="0"/>
                  </a:lnTo>
                  <a:lnTo>
                    <a:pt x="0" y="596400"/>
                  </a:lnTo>
                  <a:close/>
                </a:path>
              </a:pathLst>
            </a:custGeom>
            <a:ln w="1568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04926" y="10337437"/>
              <a:ext cx="346710" cy="358775"/>
            </a:xfrm>
            <a:custGeom>
              <a:avLst/>
              <a:gdLst/>
              <a:ahLst/>
              <a:cxnLst/>
              <a:rect l="l" t="t" r="r" b="b"/>
              <a:pathLst>
                <a:path w="346709" h="358775">
                  <a:moveTo>
                    <a:pt x="346100" y="179324"/>
                  </a:moveTo>
                  <a:lnTo>
                    <a:pt x="330581" y="31191"/>
                  </a:lnTo>
                  <a:lnTo>
                    <a:pt x="312851" y="7810"/>
                  </a:lnTo>
                  <a:lnTo>
                    <a:pt x="205765" y="7823"/>
                  </a:lnTo>
                  <a:lnTo>
                    <a:pt x="201828" y="9512"/>
                  </a:lnTo>
                  <a:lnTo>
                    <a:pt x="194564" y="16192"/>
                  </a:lnTo>
                  <a:lnTo>
                    <a:pt x="192417" y="20256"/>
                  </a:lnTo>
                  <a:lnTo>
                    <a:pt x="178892" y="143802"/>
                  </a:lnTo>
                  <a:lnTo>
                    <a:pt x="178904" y="18008"/>
                  </a:lnTo>
                  <a:lnTo>
                    <a:pt x="177787" y="12750"/>
                  </a:lnTo>
                  <a:lnTo>
                    <a:pt x="173228" y="2552"/>
                  </a:lnTo>
                  <a:lnTo>
                    <a:pt x="169176" y="0"/>
                  </a:lnTo>
                  <a:lnTo>
                    <a:pt x="163347" y="0"/>
                  </a:lnTo>
                  <a:lnTo>
                    <a:pt x="9766" y="0"/>
                  </a:lnTo>
                  <a:lnTo>
                    <a:pt x="5715" y="2260"/>
                  </a:lnTo>
                  <a:lnTo>
                    <a:pt x="1143" y="11277"/>
                  </a:lnTo>
                  <a:lnTo>
                    <a:pt x="0" y="16827"/>
                  </a:lnTo>
                  <a:lnTo>
                    <a:pt x="25" y="175399"/>
                  </a:lnTo>
                  <a:lnTo>
                    <a:pt x="31140" y="175399"/>
                  </a:lnTo>
                  <a:lnTo>
                    <a:pt x="31140" y="39001"/>
                  </a:lnTo>
                  <a:lnTo>
                    <a:pt x="38912" y="39001"/>
                  </a:lnTo>
                  <a:lnTo>
                    <a:pt x="38912" y="358622"/>
                  </a:lnTo>
                  <a:lnTo>
                    <a:pt x="81686" y="358622"/>
                  </a:lnTo>
                  <a:lnTo>
                    <a:pt x="81686" y="187121"/>
                  </a:lnTo>
                  <a:lnTo>
                    <a:pt x="97256" y="187121"/>
                  </a:lnTo>
                  <a:lnTo>
                    <a:pt x="97256" y="358622"/>
                  </a:lnTo>
                  <a:lnTo>
                    <a:pt x="140017" y="358622"/>
                  </a:lnTo>
                  <a:lnTo>
                    <a:pt x="140017" y="39001"/>
                  </a:lnTo>
                  <a:lnTo>
                    <a:pt x="147789" y="39001"/>
                  </a:lnTo>
                  <a:lnTo>
                    <a:pt x="147789" y="175399"/>
                  </a:lnTo>
                  <a:lnTo>
                    <a:pt x="175425" y="175399"/>
                  </a:lnTo>
                  <a:lnTo>
                    <a:pt x="175006" y="179324"/>
                  </a:lnTo>
                  <a:lnTo>
                    <a:pt x="198361" y="179324"/>
                  </a:lnTo>
                  <a:lnTo>
                    <a:pt x="210007" y="50673"/>
                  </a:lnTo>
                  <a:lnTo>
                    <a:pt x="217805" y="50673"/>
                  </a:lnTo>
                  <a:lnTo>
                    <a:pt x="210477" y="171513"/>
                  </a:lnTo>
                  <a:lnTo>
                    <a:pt x="210007" y="171513"/>
                  </a:lnTo>
                  <a:lnTo>
                    <a:pt x="198361" y="257276"/>
                  </a:lnTo>
                  <a:lnTo>
                    <a:pt x="213575" y="257276"/>
                  </a:lnTo>
                  <a:lnTo>
                    <a:pt x="217805" y="358609"/>
                  </a:lnTo>
                  <a:lnTo>
                    <a:pt x="245021" y="358609"/>
                  </a:lnTo>
                  <a:lnTo>
                    <a:pt x="245021" y="257276"/>
                  </a:lnTo>
                  <a:lnTo>
                    <a:pt x="276123" y="257276"/>
                  </a:lnTo>
                  <a:lnTo>
                    <a:pt x="276123" y="358609"/>
                  </a:lnTo>
                  <a:lnTo>
                    <a:pt x="303326" y="358609"/>
                  </a:lnTo>
                  <a:lnTo>
                    <a:pt x="307555" y="257276"/>
                  </a:lnTo>
                  <a:lnTo>
                    <a:pt x="326656" y="257276"/>
                  </a:lnTo>
                  <a:lnTo>
                    <a:pt x="311137" y="171513"/>
                  </a:lnTo>
                  <a:lnTo>
                    <a:pt x="310654" y="171513"/>
                  </a:lnTo>
                  <a:lnTo>
                    <a:pt x="303326" y="50673"/>
                  </a:lnTo>
                  <a:lnTo>
                    <a:pt x="311137" y="50673"/>
                  </a:lnTo>
                  <a:lnTo>
                    <a:pt x="326656" y="179324"/>
                  </a:lnTo>
                  <a:lnTo>
                    <a:pt x="346100" y="17932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" name="object 43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857615" y="10253855"/>
              <a:ext cx="73589" cy="73610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029489" y="10268306"/>
              <a:ext cx="72018" cy="72018"/>
            </a:xfrm>
            <a:prstGeom prst="rect">
              <a:avLst/>
            </a:prstGeom>
          </p:spPr>
        </p:pic>
        <p:sp>
          <p:nvSpPr>
            <p:cNvPr id="45" name="object 45"/>
            <p:cNvSpPr/>
            <p:nvPr/>
          </p:nvSpPr>
          <p:spPr>
            <a:xfrm>
              <a:off x="606664" y="10173500"/>
              <a:ext cx="766445" cy="601345"/>
            </a:xfrm>
            <a:custGeom>
              <a:avLst/>
              <a:gdLst/>
              <a:ahLst/>
              <a:cxnLst/>
              <a:rect l="l" t="t" r="r" b="b"/>
              <a:pathLst>
                <a:path w="766444" h="601345">
                  <a:moveTo>
                    <a:pt x="755872" y="596453"/>
                  </a:moveTo>
                  <a:lnTo>
                    <a:pt x="752176" y="599353"/>
                  </a:lnTo>
                  <a:lnTo>
                    <a:pt x="747725" y="600787"/>
                  </a:lnTo>
                  <a:lnTo>
                    <a:pt x="742511" y="600787"/>
                  </a:lnTo>
                  <a:lnTo>
                    <a:pt x="737296" y="600787"/>
                  </a:lnTo>
                  <a:lnTo>
                    <a:pt x="732846" y="599353"/>
                  </a:lnTo>
                  <a:lnTo>
                    <a:pt x="729161" y="596453"/>
                  </a:lnTo>
                  <a:lnTo>
                    <a:pt x="715730" y="585917"/>
                  </a:lnTo>
                  <a:lnTo>
                    <a:pt x="700126" y="573677"/>
                  </a:lnTo>
                  <a:lnTo>
                    <a:pt x="682349" y="559731"/>
                  </a:lnTo>
                  <a:lnTo>
                    <a:pt x="662398" y="544077"/>
                  </a:lnTo>
                  <a:lnTo>
                    <a:pt x="640303" y="526759"/>
                  </a:lnTo>
                  <a:lnTo>
                    <a:pt x="616093" y="507775"/>
                  </a:lnTo>
                  <a:lnTo>
                    <a:pt x="589767" y="487125"/>
                  </a:lnTo>
                  <a:lnTo>
                    <a:pt x="561323" y="464813"/>
                  </a:lnTo>
                  <a:lnTo>
                    <a:pt x="531294" y="441257"/>
                  </a:lnTo>
                  <a:lnTo>
                    <a:pt x="500203" y="416873"/>
                  </a:lnTo>
                  <a:lnTo>
                    <a:pt x="468049" y="391659"/>
                  </a:lnTo>
                  <a:lnTo>
                    <a:pt x="434834" y="365611"/>
                  </a:lnTo>
                  <a:lnTo>
                    <a:pt x="401091" y="339142"/>
                  </a:lnTo>
                  <a:lnTo>
                    <a:pt x="367350" y="312677"/>
                  </a:lnTo>
                  <a:lnTo>
                    <a:pt x="333608" y="286214"/>
                  </a:lnTo>
                  <a:lnTo>
                    <a:pt x="299865" y="259751"/>
                  </a:lnTo>
                  <a:lnTo>
                    <a:pt x="266650" y="233700"/>
                  </a:lnTo>
                  <a:lnTo>
                    <a:pt x="234496" y="208479"/>
                  </a:lnTo>
                  <a:lnTo>
                    <a:pt x="203405" y="184088"/>
                  </a:lnTo>
                  <a:lnTo>
                    <a:pt x="173376" y="160529"/>
                  </a:lnTo>
                  <a:lnTo>
                    <a:pt x="144932" y="138228"/>
                  </a:lnTo>
                  <a:lnTo>
                    <a:pt x="118606" y="117582"/>
                  </a:lnTo>
                  <a:lnTo>
                    <a:pt x="94396" y="98594"/>
                  </a:lnTo>
                  <a:lnTo>
                    <a:pt x="72301" y="81264"/>
                  </a:lnTo>
                  <a:lnTo>
                    <a:pt x="52350" y="65618"/>
                  </a:lnTo>
                  <a:lnTo>
                    <a:pt x="34573" y="51679"/>
                  </a:lnTo>
                  <a:lnTo>
                    <a:pt x="18970" y="39443"/>
                  </a:lnTo>
                  <a:lnTo>
                    <a:pt x="5539" y="28910"/>
                  </a:lnTo>
                  <a:lnTo>
                    <a:pt x="1842" y="26020"/>
                  </a:lnTo>
                  <a:lnTo>
                    <a:pt x="0" y="22522"/>
                  </a:lnTo>
                  <a:lnTo>
                    <a:pt x="0" y="18439"/>
                  </a:lnTo>
                  <a:lnTo>
                    <a:pt x="0" y="14345"/>
                  </a:lnTo>
                  <a:lnTo>
                    <a:pt x="1842" y="10847"/>
                  </a:lnTo>
                  <a:lnTo>
                    <a:pt x="5539" y="7957"/>
                  </a:lnTo>
                  <a:lnTo>
                    <a:pt x="10146" y="4355"/>
                  </a:lnTo>
                  <a:lnTo>
                    <a:pt x="13842" y="1455"/>
                  </a:lnTo>
                  <a:lnTo>
                    <a:pt x="18292" y="0"/>
                  </a:lnTo>
                  <a:lnTo>
                    <a:pt x="23507" y="0"/>
                  </a:lnTo>
                  <a:lnTo>
                    <a:pt x="28721" y="0"/>
                  </a:lnTo>
                  <a:lnTo>
                    <a:pt x="33171" y="1455"/>
                  </a:lnTo>
                  <a:lnTo>
                    <a:pt x="36857" y="4355"/>
                  </a:lnTo>
                  <a:lnTo>
                    <a:pt x="50290" y="14883"/>
                  </a:lnTo>
                  <a:lnTo>
                    <a:pt x="65895" y="27115"/>
                  </a:lnTo>
                  <a:lnTo>
                    <a:pt x="83673" y="41054"/>
                  </a:lnTo>
                  <a:lnTo>
                    <a:pt x="103619" y="56699"/>
                  </a:lnTo>
                  <a:lnTo>
                    <a:pt x="125715" y="74032"/>
                  </a:lnTo>
                  <a:lnTo>
                    <a:pt x="149924" y="93019"/>
                  </a:lnTo>
                  <a:lnTo>
                    <a:pt x="176250" y="113665"/>
                  </a:lnTo>
                  <a:lnTo>
                    <a:pt x="204695" y="135974"/>
                  </a:lnTo>
                  <a:lnTo>
                    <a:pt x="234728" y="159530"/>
                  </a:lnTo>
                  <a:lnTo>
                    <a:pt x="265819" y="183913"/>
                  </a:lnTo>
                  <a:lnTo>
                    <a:pt x="297970" y="209124"/>
                  </a:lnTo>
                  <a:lnTo>
                    <a:pt x="331183" y="235165"/>
                  </a:lnTo>
                  <a:lnTo>
                    <a:pt x="364927" y="261630"/>
                  </a:lnTo>
                  <a:lnTo>
                    <a:pt x="398668" y="288097"/>
                  </a:lnTo>
                  <a:lnTo>
                    <a:pt x="432409" y="314565"/>
                  </a:lnTo>
                  <a:lnTo>
                    <a:pt x="466153" y="341036"/>
                  </a:lnTo>
                  <a:lnTo>
                    <a:pt x="499368" y="367079"/>
                  </a:lnTo>
                  <a:lnTo>
                    <a:pt x="531521" y="392294"/>
                  </a:lnTo>
                  <a:lnTo>
                    <a:pt x="562613" y="416680"/>
                  </a:lnTo>
                  <a:lnTo>
                    <a:pt x="592641" y="440237"/>
                  </a:lnTo>
                  <a:lnTo>
                    <a:pt x="621087" y="462538"/>
                  </a:lnTo>
                  <a:lnTo>
                    <a:pt x="647416" y="483184"/>
                  </a:lnTo>
                  <a:lnTo>
                    <a:pt x="671626" y="502172"/>
                  </a:lnTo>
                  <a:lnTo>
                    <a:pt x="693717" y="519502"/>
                  </a:lnTo>
                  <a:lnTo>
                    <a:pt x="713668" y="535148"/>
                  </a:lnTo>
                  <a:lnTo>
                    <a:pt x="747048" y="561323"/>
                  </a:lnTo>
                  <a:lnTo>
                    <a:pt x="766018" y="578265"/>
                  </a:lnTo>
                  <a:lnTo>
                    <a:pt x="766018" y="582348"/>
                  </a:lnTo>
                  <a:lnTo>
                    <a:pt x="766018" y="586442"/>
                  </a:lnTo>
                  <a:lnTo>
                    <a:pt x="764175" y="589940"/>
                  </a:lnTo>
                  <a:lnTo>
                    <a:pt x="760479" y="592809"/>
                  </a:lnTo>
                  <a:lnTo>
                    <a:pt x="755872" y="596453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606486" y="10173353"/>
              <a:ext cx="766445" cy="601345"/>
            </a:xfrm>
            <a:custGeom>
              <a:avLst/>
              <a:gdLst/>
              <a:ahLst/>
              <a:cxnLst/>
              <a:rect l="l" t="t" r="r" b="b"/>
              <a:pathLst>
                <a:path w="766444" h="601345">
                  <a:moveTo>
                    <a:pt x="20554" y="0"/>
                  </a:moveTo>
                  <a:lnTo>
                    <a:pt x="17182" y="743"/>
                  </a:lnTo>
                  <a:lnTo>
                    <a:pt x="9130" y="5151"/>
                  </a:lnTo>
                  <a:lnTo>
                    <a:pt x="9486" y="5130"/>
                  </a:lnTo>
                  <a:lnTo>
                    <a:pt x="6533" y="7444"/>
                  </a:lnTo>
                  <a:lnTo>
                    <a:pt x="6565" y="7162"/>
                  </a:lnTo>
                  <a:lnTo>
                    <a:pt x="942" y="13476"/>
                  </a:lnTo>
                  <a:lnTo>
                    <a:pt x="0" y="16135"/>
                  </a:lnTo>
                  <a:lnTo>
                    <a:pt x="1026" y="25004"/>
                  </a:lnTo>
                  <a:lnTo>
                    <a:pt x="2230" y="26355"/>
                  </a:lnTo>
                  <a:lnTo>
                    <a:pt x="732794" y="599322"/>
                  </a:lnTo>
                  <a:lnTo>
                    <a:pt x="734490" y="600274"/>
                  </a:lnTo>
                  <a:lnTo>
                    <a:pt x="745956" y="600913"/>
                  </a:lnTo>
                  <a:lnTo>
                    <a:pt x="749893" y="600034"/>
                  </a:lnTo>
                  <a:lnTo>
                    <a:pt x="754207" y="598034"/>
                  </a:lnTo>
                  <a:lnTo>
                    <a:pt x="756050" y="596599"/>
                  </a:lnTo>
                  <a:lnTo>
                    <a:pt x="757694" y="595238"/>
                  </a:lnTo>
                  <a:lnTo>
                    <a:pt x="759599" y="594055"/>
                  </a:lnTo>
                  <a:lnTo>
                    <a:pt x="765442" y="587594"/>
                  </a:lnTo>
                  <a:lnTo>
                    <a:pt x="766385" y="584966"/>
                  </a:lnTo>
                  <a:lnTo>
                    <a:pt x="765358" y="576055"/>
                  </a:lnTo>
                  <a:lnTo>
                    <a:pt x="764144" y="574705"/>
                  </a:lnTo>
                  <a:lnTo>
                    <a:pt x="33580" y="1748"/>
                  </a:lnTo>
                  <a:lnTo>
                    <a:pt x="31883" y="816"/>
                  </a:lnTo>
                  <a:lnTo>
                    <a:pt x="20554" y="0"/>
                  </a:lnTo>
                  <a:close/>
                </a:path>
              </a:pathLst>
            </a:custGeom>
            <a:solidFill>
              <a:srgbClr val="061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606665" y="10173500"/>
              <a:ext cx="766445" cy="601345"/>
            </a:xfrm>
            <a:custGeom>
              <a:avLst/>
              <a:gdLst/>
              <a:ahLst/>
              <a:cxnLst/>
              <a:rect l="l" t="t" r="r" b="b"/>
              <a:pathLst>
                <a:path w="766444" h="601345">
                  <a:moveTo>
                    <a:pt x="760479" y="7936"/>
                  </a:moveTo>
                  <a:lnTo>
                    <a:pt x="764175" y="10847"/>
                  </a:lnTo>
                  <a:lnTo>
                    <a:pt x="766018" y="14345"/>
                  </a:lnTo>
                  <a:lnTo>
                    <a:pt x="766018" y="18439"/>
                  </a:lnTo>
                  <a:lnTo>
                    <a:pt x="766018" y="22522"/>
                  </a:lnTo>
                  <a:lnTo>
                    <a:pt x="764175" y="26020"/>
                  </a:lnTo>
                  <a:lnTo>
                    <a:pt x="760479" y="28910"/>
                  </a:lnTo>
                  <a:lnTo>
                    <a:pt x="747048" y="39443"/>
                  </a:lnTo>
                  <a:lnTo>
                    <a:pt x="731445" y="51679"/>
                  </a:lnTo>
                  <a:lnTo>
                    <a:pt x="713668" y="65618"/>
                  </a:lnTo>
                  <a:lnTo>
                    <a:pt x="693717" y="81264"/>
                  </a:lnTo>
                  <a:lnTo>
                    <a:pt x="671621" y="98592"/>
                  </a:lnTo>
                  <a:lnTo>
                    <a:pt x="647412" y="117578"/>
                  </a:lnTo>
                  <a:lnTo>
                    <a:pt x="621086" y="138224"/>
                  </a:lnTo>
                  <a:lnTo>
                    <a:pt x="592641" y="160529"/>
                  </a:lnTo>
                  <a:lnTo>
                    <a:pt x="562613" y="184086"/>
                  </a:lnTo>
                  <a:lnTo>
                    <a:pt x="531521" y="208472"/>
                  </a:lnTo>
                  <a:lnTo>
                    <a:pt x="499368" y="233687"/>
                  </a:lnTo>
                  <a:lnTo>
                    <a:pt x="466153" y="259730"/>
                  </a:lnTo>
                  <a:lnTo>
                    <a:pt x="432409" y="286194"/>
                  </a:lnTo>
                  <a:lnTo>
                    <a:pt x="398668" y="312658"/>
                  </a:lnTo>
                  <a:lnTo>
                    <a:pt x="364927" y="339125"/>
                  </a:lnTo>
                  <a:lnTo>
                    <a:pt x="331183" y="365601"/>
                  </a:lnTo>
                  <a:lnTo>
                    <a:pt x="297968" y="391642"/>
                  </a:lnTo>
                  <a:lnTo>
                    <a:pt x="265815" y="416853"/>
                  </a:lnTo>
                  <a:lnTo>
                    <a:pt x="234723" y="441236"/>
                  </a:lnTo>
                  <a:lnTo>
                    <a:pt x="204695" y="464792"/>
                  </a:lnTo>
                  <a:lnTo>
                    <a:pt x="176249" y="487092"/>
                  </a:lnTo>
                  <a:lnTo>
                    <a:pt x="149920" y="507739"/>
                  </a:lnTo>
                  <a:lnTo>
                    <a:pt x="125710" y="526731"/>
                  </a:lnTo>
                  <a:lnTo>
                    <a:pt x="103619" y="544067"/>
                  </a:lnTo>
                  <a:lnTo>
                    <a:pt x="83668" y="559712"/>
                  </a:lnTo>
                  <a:lnTo>
                    <a:pt x="65891" y="573651"/>
                  </a:lnTo>
                  <a:lnTo>
                    <a:pt x="50288" y="585883"/>
                  </a:lnTo>
                  <a:lnTo>
                    <a:pt x="36857" y="596411"/>
                  </a:lnTo>
                  <a:lnTo>
                    <a:pt x="33171" y="599332"/>
                  </a:lnTo>
                  <a:lnTo>
                    <a:pt x="28721" y="600767"/>
                  </a:lnTo>
                  <a:lnTo>
                    <a:pt x="23507" y="600767"/>
                  </a:lnTo>
                  <a:lnTo>
                    <a:pt x="18292" y="600767"/>
                  </a:lnTo>
                  <a:lnTo>
                    <a:pt x="13842" y="599332"/>
                  </a:lnTo>
                  <a:lnTo>
                    <a:pt x="10146" y="596411"/>
                  </a:lnTo>
                  <a:lnTo>
                    <a:pt x="5539" y="592809"/>
                  </a:lnTo>
                  <a:lnTo>
                    <a:pt x="1842" y="589919"/>
                  </a:lnTo>
                  <a:lnTo>
                    <a:pt x="0" y="586421"/>
                  </a:lnTo>
                  <a:lnTo>
                    <a:pt x="0" y="582338"/>
                  </a:lnTo>
                  <a:lnTo>
                    <a:pt x="0" y="578244"/>
                  </a:lnTo>
                  <a:lnTo>
                    <a:pt x="1842" y="574746"/>
                  </a:lnTo>
                  <a:lnTo>
                    <a:pt x="5539" y="571856"/>
                  </a:lnTo>
                  <a:lnTo>
                    <a:pt x="18970" y="561323"/>
                  </a:lnTo>
                  <a:lnTo>
                    <a:pt x="34573" y="549087"/>
                  </a:lnTo>
                  <a:lnTo>
                    <a:pt x="52350" y="535148"/>
                  </a:lnTo>
                  <a:lnTo>
                    <a:pt x="72301" y="519502"/>
                  </a:lnTo>
                  <a:lnTo>
                    <a:pt x="94396" y="502172"/>
                  </a:lnTo>
                  <a:lnTo>
                    <a:pt x="118606" y="483184"/>
                  </a:lnTo>
                  <a:lnTo>
                    <a:pt x="144932" y="462538"/>
                  </a:lnTo>
                  <a:lnTo>
                    <a:pt x="173376" y="440237"/>
                  </a:lnTo>
                  <a:lnTo>
                    <a:pt x="203405" y="416680"/>
                  </a:lnTo>
                  <a:lnTo>
                    <a:pt x="234496" y="392294"/>
                  </a:lnTo>
                  <a:lnTo>
                    <a:pt x="266650" y="367079"/>
                  </a:lnTo>
                  <a:lnTo>
                    <a:pt x="299865" y="341036"/>
                  </a:lnTo>
                  <a:lnTo>
                    <a:pt x="333608" y="314565"/>
                  </a:lnTo>
                  <a:lnTo>
                    <a:pt x="367350" y="288097"/>
                  </a:lnTo>
                  <a:lnTo>
                    <a:pt x="401091" y="261630"/>
                  </a:lnTo>
                  <a:lnTo>
                    <a:pt x="434834" y="235165"/>
                  </a:lnTo>
                  <a:lnTo>
                    <a:pt x="468049" y="209124"/>
                  </a:lnTo>
                  <a:lnTo>
                    <a:pt x="500203" y="183913"/>
                  </a:lnTo>
                  <a:lnTo>
                    <a:pt x="531294" y="159530"/>
                  </a:lnTo>
                  <a:lnTo>
                    <a:pt x="561323" y="135974"/>
                  </a:lnTo>
                  <a:lnTo>
                    <a:pt x="589767" y="113665"/>
                  </a:lnTo>
                  <a:lnTo>
                    <a:pt x="616093" y="93019"/>
                  </a:lnTo>
                  <a:lnTo>
                    <a:pt x="640303" y="74032"/>
                  </a:lnTo>
                  <a:lnTo>
                    <a:pt x="662398" y="56699"/>
                  </a:lnTo>
                  <a:lnTo>
                    <a:pt x="682349" y="41054"/>
                  </a:lnTo>
                  <a:lnTo>
                    <a:pt x="700126" y="27115"/>
                  </a:lnTo>
                  <a:lnTo>
                    <a:pt x="715730" y="14883"/>
                  </a:lnTo>
                  <a:lnTo>
                    <a:pt x="729161" y="4355"/>
                  </a:lnTo>
                  <a:lnTo>
                    <a:pt x="732846" y="1455"/>
                  </a:lnTo>
                  <a:lnTo>
                    <a:pt x="737296" y="0"/>
                  </a:lnTo>
                  <a:lnTo>
                    <a:pt x="742511" y="0"/>
                  </a:lnTo>
                  <a:lnTo>
                    <a:pt x="747725" y="0"/>
                  </a:lnTo>
                  <a:lnTo>
                    <a:pt x="752176" y="1455"/>
                  </a:lnTo>
                  <a:lnTo>
                    <a:pt x="755872" y="4355"/>
                  </a:lnTo>
                  <a:lnTo>
                    <a:pt x="760479" y="7936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606476" y="10173353"/>
              <a:ext cx="766445" cy="601345"/>
            </a:xfrm>
            <a:custGeom>
              <a:avLst/>
              <a:gdLst/>
              <a:ahLst/>
              <a:cxnLst/>
              <a:rect l="l" t="t" r="r" b="b"/>
              <a:pathLst>
                <a:path w="766444" h="601345">
                  <a:moveTo>
                    <a:pt x="745830" y="0"/>
                  </a:moveTo>
                  <a:lnTo>
                    <a:pt x="2240" y="574705"/>
                  </a:lnTo>
                  <a:lnTo>
                    <a:pt x="0" y="584924"/>
                  </a:lnTo>
                  <a:lnTo>
                    <a:pt x="942" y="587573"/>
                  </a:lnTo>
                  <a:lnTo>
                    <a:pt x="6565" y="593908"/>
                  </a:lnTo>
                  <a:lnTo>
                    <a:pt x="6544" y="593615"/>
                  </a:lnTo>
                  <a:lnTo>
                    <a:pt x="9497" y="595929"/>
                  </a:lnTo>
                  <a:lnTo>
                    <a:pt x="9141" y="595908"/>
                  </a:lnTo>
                  <a:lnTo>
                    <a:pt x="17193" y="600316"/>
                  </a:lnTo>
                  <a:lnTo>
                    <a:pt x="20564" y="601060"/>
                  </a:lnTo>
                  <a:lnTo>
                    <a:pt x="31894" y="600243"/>
                  </a:lnTo>
                  <a:lnTo>
                    <a:pt x="33590" y="599290"/>
                  </a:lnTo>
                  <a:lnTo>
                    <a:pt x="764154" y="26355"/>
                  </a:lnTo>
                  <a:lnTo>
                    <a:pt x="765369" y="25025"/>
                  </a:lnTo>
                  <a:lnTo>
                    <a:pt x="766196" y="16020"/>
                  </a:lnTo>
                  <a:lnTo>
                    <a:pt x="765055" y="12921"/>
                  </a:lnTo>
                  <a:lnTo>
                    <a:pt x="762510" y="9538"/>
                  </a:lnTo>
                  <a:lnTo>
                    <a:pt x="760667" y="8083"/>
                  </a:lnTo>
                  <a:lnTo>
                    <a:pt x="757955" y="5989"/>
                  </a:lnTo>
                  <a:lnTo>
                    <a:pt x="757463" y="5319"/>
                  </a:lnTo>
                  <a:lnTo>
                    <a:pt x="749202" y="743"/>
                  </a:lnTo>
                  <a:lnTo>
                    <a:pt x="745830" y="0"/>
                  </a:lnTo>
                  <a:close/>
                </a:path>
              </a:pathLst>
            </a:custGeom>
            <a:solidFill>
              <a:srgbClr val="061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49" name="object 49"/>
          <p:cNvGraphicFramePr>
            <a:graphicFrameLocks noGrp="1"/>
          </p:cNvGraphicFramePr>
          <p:nvPr/>
        </p:nvGraphicFramePr>
        <p:xfrm>
          <a:off x="12784613" y="8883586"/>
          <a:ext cx="3395345" cy="158686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300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646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352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300" b="1" spc="10" dirty="0">
                          <a:solidFill>
                            <a:srgbClr val="EE2524"/>
                          </a:solidFill>
                          <a:latin typeface="FS Albert"/>
                          <a:cs typeface="FS Albert"/>
                        </a:rPr>
                        <a:t>Notrufnummern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T="571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6695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sz="1300" spc="-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Feuerwehr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T="12700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118</a:t>
                      </a:r>
                      <a:r>
                        <a:rPr sz="1300" spc="-2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/</a:t>
                      </a:r>
                      <a:r>
                        <a:rPr sz="1300" spc="-1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041</a:t>
                      </a:r>
                      <a:r>
                        <a:rPr sz="1300" spc="-1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248</a:t>
                      </a:r>
                      <a:r>
                        <a:rPr sz="1300" spc="-1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63</a:t>
                      </a:r>
                      <a:r>
                        <a:rPr sz="1300" spc="-1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44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T="1270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300" spc="-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Polizei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117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Ambulanz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144</a:t>
                      </a:r>
                      <a:r>
                        <a:rPr sz="1300" spc="-2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/</a:t>
                      </a:r>
                      <a:r>
                        <a:rPr sz="1300" spc="-1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041</a:t>
                      </a:r>
                      <a:r>
                        <a:rPr sz="1300" spc="-1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248</a:t>
                      </a:r>
                      <a:r>
                        <a:rPr sz="1300" spc="-1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63</a:t>
                      </a:r>
                      <a:r>
                        <a:rPr sz="1300" spc="-1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44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REGA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1414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300" spc="-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Toxikologisches</a:t>
                      </a:r>
                      <a:r>
                        <a:rPr sz="1300" spc="-2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Zentrum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145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7170">
                <a:tc>
                  <a:txBody>
                    <a:bodyPr/>
                    <a:lstStyle/>
                    <a:p>
                      <a:pPr marL="31750">
                        <a:lnSpc>
                          <a:spcPts val="1490"/>
                        </a:lnSpc>
                        <a:spcBef>
                          <a:spcPts val="125"/>
                        </a:spcBef>
                      </a:pPr>
                      <a:r>
                        <a:rPr sz="1300" spc="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Hausdienst</a:t>
                      </a:r>
                      <a:r>
                        <a:rPr sz="1300" spc="-2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Hotline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ts val="1490"/>
                        </a:lnSpc>
                        <a:spcBef>
                          <a:spcPts val="125"/>
                        </a:spcBef>
                      </a:pP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041</a:t>
                      </a:r>
                      <a:r>
                        <a:rPr sz="1300" spc="-2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248</a:t>
                      </a:r>
                      <a:r>
                        <a:rPr sz="1300" spc="-2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63</a:t>
                      </a:r>
                      <a:r>
                        <a:rPr sz="1300" spc="-2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44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pSp>
        <p:nvGrpSpPr>
          <p:cNvPr id="50" name="object 50"/>
          <p:cNvGrpSpPr/>
          <p:nvPr/>
        </p:nvGrpSpPr>
        <p:grpSpPr>
          <a:xfrm>
            <a:off x="8948753" y="1331797"/>
            <a:ext cx="10615295" cy="6358890"/>
            <a:chOff x="8948753" y="1331797"/>
            <a:chExt cx="10615295" cy="6358890"/>
          </a:xfrm>
        </p:grpSpPr>
        <p:sp>
          <p:nvSpPr>
            <p:cNvPr id="51" name="object 51"/>
            <p:cNvSpPr/>
            <p:nvPr/>
          </p:nvSpPr>
          <p:spPr>
            <a:xfrm>
              <a:off x="9236748" y="4256512"/>
              <a:ext cx="2438400" cy="2623820"/>
            </a:xfrm>
            <a:custGeom>
              <a:avLst/>
              <a:gdLst/>
              <a:ahLst/>
              <a:cxnLst/>
              <a:rect l="l" t="t" r="r" b="b"/>
              <a:pathLst>
                <a:path w="2438400" h="2623820">
                  <a:moveTo>
                    <a:pt x="2438057" y="350520"/>
                  </a:moveTo>
                  <a:lnTo>
                    <a:pt x="1659331" y="350520"/>
                  </a:lnTo>
                  <a:lnTo>
                    <a:pt x="1659331" y="0"/>
                  </a:lnTo>
                  <a:lnTo>
                    <a:pt x="635" y="0"/>
                  </a:lnTo>
                  <a:lnTo>
                    <a:pt x="635" y="350520"/>
                  </a:lnTo>
                  <a:lnTo>
                    <a:pt x="469" y="350520"/>
                  </a:lnTo>
                  <a:lnTo>
                    <a:pt x="469" y="816559"/>
                  </a:lnTo>
                  <a:lnTo>
                    <a:pt x="469" y="925830"/>
                  </a:lnTo>
                  <a:lnTo>
                    <a:pt x="304" y="925830"/>
                  </a:lnTo>
                  <a:lnTo>
                    <a:pt x="304" y="1138745"/>
                  </a:lnTo>
                  <a:lnTo>
                    <a:pt x="304" y="1277620"/>
                  </a:lnTo>
                  <a:lnTo>
                    <a:pt x="0" y="1277620"/>
                  </a:lnTo>
                  <a:lnTo>
                    <a:pt x="0" y="2623820"/>
                  </a:lnTo>
                  <a:lnTo>
                    <a:pt x="937133" y="2623820"/>
                  </a:lnTo>
                  <a:lnTo>
                    <a:pt x="937133" y="1277620"/>
                  </a:lnTo>
                  <a:lnTo>
                    <a:pt x="1659331" y="1277620"/>
                  </a:lnTo>
                  <a:lnTo>
                    <a:pt x="1659331" y="1138745"/>
                  </a:lnTo>
                  <a:lnTo>
                    <a:pt x="1659331" y="925830"/>
                  </a:lnTo>
                  <a:lnTo>
                    <a:pt x="2438057" y="925830"/>
                  </a:lnTo>
                  <a:lnTo>
                    <a:pt x="2438057" y="816559"/>
                  </a:lnTo>
                  <a:lnTo>
                    <a:pt x="2438057" y="350520"/>
                  </a:lnTo>
                  <a:close/>
                </a:path>
              </a:pathLst>
            </a:custGeom>
            <a:solidFill>
              <a:srgbClr val="4FB5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9199342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9273915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9348495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9423068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9497641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9572221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9646794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9721374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9795947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9870519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9945099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0019672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0094253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0172559" y="4211024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9229170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9303750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9378324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9452896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9527476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9602049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9676629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9751202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9825775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9900355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9978660" y="4211026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0053234" y="4211026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0127814" y="4211026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0202388" y="4237120"/>
              <a:ext cx="15240" cy="19050"/>
            </a:xfrm>
            <a:custGeom>
              <a:avLst/>
              <a:gdLst/>
              <a:ahLst/>
              <a:cxnLst/>
              <a:rect l="l" t="t" r="r" b="b"/>
              <a:pathLst>
                <a:path w="15240" h="19050">
                  <a:moveTo>
                    <a:pt x="0" y="18648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9198812" y="4212331"/>
              <a:ext cx="1019175" cy="44450"/>
            </a:xfrm>
            <a:custGeom>
              <a:avLst/>
              <a:gdLst/>
              <a:ahLst/>
              <a:cxnLst/>
              <a:rect l="l" t="t" r="r" b="b"/>
              <a:pathLst>
                <a:path w="1019175" h="44450">
                  <a:moveTo>
                    <a:pt x="1019110" y="0"/>
                  </a:moveTo>
                  <a:lnTo>
                    <a:pt x="101911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101911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1384414" y="4233397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1406786" y="4211024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1385018" y="4212331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1384414" y="5557121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1406786" y="5533494"/>
              <a:ext cx="0" cy="42545"/>
            </a:xfrm>
            <a:custGeom>
              <a:avLst/>
              <a:gdLst/>
              <a:ahLst/>
              <a:cxnLst/>
              <a:rect l="l" t="t" r="r" b="b"/>
              <a:pathLst>
                <a:path h="42545">
                  <a:moveTo>
                    <a:pt x="0" y="0"/>
                  </a:moveTo>
                  <a:lnTo>
                    <a:pt x="0" y="4226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1385018" y="5533550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0172559" y="7276093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0"/>
                  </a:moveTo>
                  <a:lnTo>
                    <a:pt x="41014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0172559" y="720151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0172559" y="712693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0172559" y="705236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0172559" y="697778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0172559" y="690321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0172559" y="682863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0172559" y="675406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0172559" y="667948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0172559" y="660490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0172559" y="653033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0172559" y="645575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0172559" y="638118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0172559" y="630660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0172559" y="623203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0172559" y="615745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0172559" y="608287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0172559" y="600830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0172559" y="5933724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0172559" y="5859150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0172559" y="5784577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0172559" y="5709997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0172559" y="563169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0172559" y="555712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10172559" y="553473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8648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10172559" y="55832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0172559" y="565779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0172559" y="573237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0172559" y="580695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0172559" y="588152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0172559" y="595610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10172559" y="603067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0172559" y="610525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10172559" y="617983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0172559" y="625440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0172559" y="632898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10172559" y="640355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0172559" y="647813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0172559" y="6556436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0172559" y="6631008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0172559" y="67055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0172559" y="6780162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0172559" y="685474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0172559" y="692931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0172559" y="700389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10172559" y="707846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10172559" y="715304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10172559" y="722761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10202388" y="7302193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40">
                  <a:moveTo>
                    <a:pt x="0" y="1491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10173891" y="5533553"/>
              <a:ext cx="44450" cy="1783714"/>
            </a:xfrm>
            <a:custGeom>
              <a:avLst/>
              <a:gdLst/>
              <a:ahLst/>
              <a:cxnLst/>
              <a:rect l="l" t="t" r="r" b="b"/>
              <a:pathLst>
                <a:path w="44450" h="1783715">
                  <a:moveTo>
                    <a:pt x="0" y="1783662"/>
                  </a:moveTo>
                  <a:lnTo>
                    <a:pt x="0" y="0"/>
                  </a:lnTo>
                  <a:lnTo>
                    <a:pt x="44030" y="0"/>
                  </a:lnTo>
                  <a:lnTo>
                    <a:pt x="44030" y="1783662"/>
                  </a:lnTo>
                  <a:lnTo>
                    <a:pt x="0" y="1783662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10909364" y="5577581"/>
              <a:ext cx="26670" cy="1704975"/>
            </a:xfrm>
            <a:custGeom>
              <a:avLst/>
              <a:gdLst/>
              <a:ahLst/>
              <a:cxnLst/>
              <a:rect l="l" t="t" r="r" b="b"/>
              <a:pathLst>
                <a:path w="26670" h="1704975">
                  <a:moveTo>
                    <a:pt x="0" y="0"/>
                  </a:moveTo>
                  <a:lnTo>
                    <a:pt x="0" y="1704377"/>
                  </a:lnTo>
                  <a:lnTo>
                    <a:pt x="26438" y="1704377"/>
                  </a:lnTo>
                  <a:lnTo>
                    <a:pt x="26438" y="0"/>
                  </a:lnTo>
                  <a:lnTo>
                    <a:pt x="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0933228" y="587779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10933228" y="62730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10932668" y="6328429"/>
              <a:ext cx="1270" cy="396875"/>
            </a:xfrm>
            <a:custGeom>
              <a:avLst/>
              <a:gdLst/>
              <a:ahLst/>
              <a:cxnLst/>
              <a:rect l="l" t="t" r="r" b="b"/>
              <a:pathLst>
                <a:path w="1270" h="396875">
                  <a:moveTo>
                    <a:pt x="1117" y="395808"/>
                  </a:moveTo>
                  <a:lnTo>
                    <a:pt x="952" y="395414"/>
                  </a:lnTo>
                  <a:lnTo>
                    <a:pt x="558" y="395249"/>
                  </a:lnTo>
                  <a:lnTo>
                    <a:pt x="165" y="395414"/>
                  </a:lnTo>
                  <a:lnTo>
                    <a:pt x="0" y="395808"/>
                  </a:lnTo>
                  <a:lnTo>
                    <a:pt x="165" y="396201"/>
                  </a:lnTo>
                  <a:lnTo>
                    <a:pt x="558" y="396367"/>
                  </a:lnTo>
                  <a:lnTo>
                    <a:pt x="952" y="396201"/>
                  </a:lnTo>
                  <a:lnTo>
                    <a:pt x="1117" y="395808"/>
                  </a:lnTo>
                  <a:close/>
                </a:path>
                <a:path w="1270" h="396875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10933228" y="711575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10933230" y="632524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10933228" y="6716775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3727" y="0"/>
                  </a:moveTo>
                  <a:lnTo>
                    <a:pt x="0" y="7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10933230" y="71082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10933230" y="671304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0933230" y="632151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10932668" y="6712489"/>
              <a:ext cx="1270" cy="396875"/>
            </a:xfrm>
            <a:custGeom>
              <a:avLst/>
              <a:gdLst/>
              <a:ahLst/>
              <a:cxnLst/>
              <a:rect l="l" t="t" r="r" b="b"/>
              <a:pathLst>
                <a:path w="1270" h="396875">
                  <a:moveTo>
                    <a:pt x="1117" y="395808"/>
                  </a:moveTo>
                  <a:lnTo>
                    <a:pt x="952" y="395414"/>
                  </a:lnTo>
                  <a:lnTo>
                    <a:pt x="558" y="395249"/>
                  </a:lnTo>
                  <a:lnTo>
                    <a:pt x="165" y="395414"/>
                  </a:lnTo>
                  <a:lnTo>
                    <a:pt x="0" y="395808"/>
                  </a:lnTo>
                  <a:lnTo>
                    <a:pt x="165" y="396201"/>
                  </a:lnTo>
                  <a:lnTo>
                    <a:pt x="558" y="396367"/>
                  </a:lnTo>
                  <a:lnTo>
                    <a:pt x="952" y="396201"/>
                  </a:lnTo>
                  <a:lnTo>
                    <a:pt x="1117" y="395808"/>
                  </a:lnTo>
                  <a:close/>
                </a:path>
                <a:path w="1270" h="396875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10933230" y="587034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10933230" y="66608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10933230" y="626558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10933230" y="587033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10933230" y="666083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10932668" y="5877248"/>
              <a:ext cx="1270" cy="393065"/>
            </a:xfrm>
            <a:custGeom>
              <a:avLst/>
              <a:gdLst/>
              <a:ahLst/>
              <a:cxnLst/>
              <a:rect l="l" t="t" r="r" b="b"/>
              <a:pathLst>
                <a:path w="1270" h="393064">
                  <a:moveTo>
                    <a:pt x="1117" y="392074"/>
                  </a:moveTo>
                  <a:lnTo>
                    <a:pt x="952" y="391680"/>
                  </a:lnTo>
                  <a:lnTo>
                    <a:pt x="558" y="391515"/>
                  </a:lnTo>
                  <a:lnTo>
                    <a:pt x="165" y="391680"/>
                  </a:lnTo>
                  <a:lnTo>
                    <a:pt x="0" y="392074"/>
                  </a:lnTo>
                  <a:lnTo>
                    <a:pt x="165" y="392468"/>
                  </a:lnTo>
                  <a:lnTo>
                    <a:pt x="558" y="392633"/>
                  </a:lnTo>
                  <a:lnTo>
                    <a:pt x="952" y="392468"/>
                  </a:lnTo>
                  <a:lnTo>
                    <a:pt x="1117" y="392074"/>
                  </a:lnTo>
                  <a:close/>
                </a:path>
                <a:path w="1270" h="393064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10933230" y="626932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10933228" y="666456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10933228" y="645575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10933230" y="576966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0933230" y="64594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10932668" y="5772829"/>
              <a:ext cx="1270" cy="687705"/>
            </a:xfrm>
            <a:custGeom>
              <a:avLst/>
              <a:gdLst/>
              <a:ahLst/>
              <a:cxnLst/>
              <a:rect l="l" t="t" r="r" b="b"/>
              <a:pathLst>
                <a:path w="1270" h="687704">
                  <a:moveTo>
                    <a:pt x="1117" y="686663"/>
                  </a:moveTo>
                  <a:lnTo>
                    <a:pt x="952" y="686269"/>
                  </a:lnTo>
                  <a:lnTo>
                    <a:pt x="558" y="686104"/>
                  </a:lnTo>
                  <a:lnTo>
                    <a:pt x="165" y="686269"/>
                  </a:lnTo>
                  <a:lnTo>
                    <a:pt x="0" y="686663"/>
                  </a:lnTo>
                  <a:lnTo>
                    <a:pt x="165" y="687057"/>
                  </a:lnTo>
                  <a:lnTo>
                    <a:pt x="558" y="687222"/>
                  </a:lnTo>
                  <a:lnTo>
                    <a:pt x="952" y="687057"/>
                  </a:lnTo>
                  <a:lnTo>
                    <a:pt x="1117" y="686663"/>
                  </a:lnTo>
                  <a:close/>
                </a:path>
                <a:path w="1270" h="687704">
                  <a:moveTo>
                    <a:pt x="1117" y="571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71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10933230" y="645575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10933230" y="711948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10936396" y="691383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10933228" y="613880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10932668" y="6138259"/>
              <a:ext cx="5080" cy="210185"/>
            </a:xfrm>
            <a:custGeom>
              <a:avLst/>
              <a:gdLst/>
              <a:ahLst/>
              <a:cxnLst/>
              <a:rect l="l" t="t" r="r" b="b"/>
              <a:pathLst>
                <a:path w="5079" h="210185">
                  <a:moveTo>
                    <a:pt x="1117" y="209372"/>
                  </a:moveTo>
                  <a:lnTo>
                    <a:pt x="952" y="208965"/>
                  </a:lnTo>
                  <a:lnTo>
                    <a:pt x="558" y="208813"/>
                  </a:lnTo>
                  <a:lnTo>
                    <a:pt x="165" y="208965"/>
                  </a:lnTo>
                  <a:lnTo>
                    <a:pt x="0" y="209372"/>
                  </a:lnTo>
                  <a:lnTo>
                    <a:pt x="165" y="209765"/>
                  </a:lnTo>
                  <a:lnTo>
                    <a:pt x="558" y="209931"/>
                  </a:lnTo>
                  <a:lnTo>
                    <a:pt x="952" y="209765"/>
                  </a:lnTo>
                  <a:lnTo>
                    <a:pt x="1117" y="209372"/>
                  </a:lnTo>
                  <a:close/>
                </a:path>
                <a:path w="5079" h="210185">
                  <a:moveTo>
                    <a:pt x="4838" y="558"/>
                  </a:moveTo>
                  <a:lnTo>
                    <a:pt x="4673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79" y="1117"/>
                  </a:lnTo>
                  <a:lnTo>
                    <a:pt x="4673" y="952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10933228" y="711948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10933230" y="63476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10932670" y="635079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10933230" y="713066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10933230" y="635135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10933230" y="614626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10933230" y="712693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10933230" y="61425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10933230" y="691439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10932668" y="5933166"/>
              <a:ext cx="5080" cy="210185"/>
            </a:xfrm>
            <a:custGeom>
              <a:avLst/>
              <a:gdLst/>
              <a:ahLst/>
              <a:cxnLst/>
              <a:rect l="l" t="t" r="r" b="b"/>
              <a:pathLst>
                <a:path w="5079" h="210185">
                  <a:moveTo>
                    <a:pt x="1117" y="209384"/>
                  </a:moveTo>
                  <a:lnTo>
                    <a:pt x="952" y="208991"/>
                  </a:lnTo>
                  <a:lnTo>
                    <a:pt x="558" y="208826"/>
                  </a:lnTo>
                  <a:lnTo>
                    <a:pt x="165" y="208991"/>
                  </a:lnTo>
                  <a:lnTo>
                    <a:pt x="0" y="209384"/>
                  </a:lnTo>
                  <a:lnTo>
                    <a:pt x="165" y="209778"/>
                  </a:lnTo>
                  <a:lnTo>
                    <a:pt x="558" y="209943"/>
                  </a:lnTo>
                  <a:lnTo>
                    <a:pt x="952" y="209778"/>
                  </a:lnTo>
                  <a:lnTo>
                    <a:pt x="1117" y="209384"/>
                  </a:lnTo>
                  <a:close/>
                </a:path>
                <a:path w="5079" h="210185">
                  <a:moveTo>
                    <a:pt x="4838" y="558"/>
                  </a:moveTo>
                  <a:lnTo>
                    <a:pt x="4673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65"/>
                  </a:lnTo>
                  <a:lnTo>
                    <a:pt x="4279" y="1117"/>
                  </a:lnTo>
                  <a:lnTo>
                    <a:pt x="4673" y="965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10936956" y="592999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10932670" y="613824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10933228" y="691439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10932670" y="560876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10933230" y="671677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10936956" y="706727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10936396" y="70704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10933230" y="672050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10932670" y="637316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10933228" y="560932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10932668" y="6783342"/>
              <a:ext cx="1270" cy="351790"/>
            </a:xfrm>
            <a:custGeom>
              <a:avLst/>
              <a:gdLst/>
              <a:ahLst/>
              <a:cxnLst/>
              <a:rect l="l" t="t" r="r" b="b"/>
              <a:pathLst>
                <a:path w="1270" h="351790">
                  <a:moveTo>
                    <a:pt x="1117" y="351066"/>
                  </a:moveTo>
                  <a:lnTo>
                    <a:pt x="952" y="350659"/>
                  </a:lnTo>
                  <a:lnTo>
                    <a:pt x="558" y="350494"/>
                  </a:lnTo>
                  <a:lnTo>
                    <a:pt x="165" y="350659"/>
                  </a:lnTo>
                  <a:lnTo>
                    <a:pt x="0" y="351066"/>
                  </a:lnTo>
                  <a:lnTo>
                    <a:pt x="165" y="351459"/>
                  </a:lnTo>
                  <a:lnTo>
                    <a:pt x="558" y="351624"/>
                  </a:lnTo>
                  <a:lnTo>
                    <a:pt x="952" y="351459"/>
                  </a:lnTo>
                  <a:lnTo>
                    <a:pt x="1117" y="351066"/>
                  </a:lnTo>
                  <a:close/>
                </a:path>
                <a:path w="1270" h="351790">
                  <a:moveTo>
                    <a:pt x="1117" y="558"/>
                  </a:moveTo>
                  <a:lnTo>
                    <a:pt x="952" y="152"/>
                  </a:lnTo>
                  <a:lnTo>
                    <a:pt x="558" y="0"/>
                  </a:lnTo>
                  <a:lnTo>
                    <a:pt x="165" y="152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10933228" y="672423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10933228" y="637372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10933230" y="602321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10932670" y="567588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0933228" y="7134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0932670" y="678333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0933230" y="643338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0933228" y="60232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0933228" y="56764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10933230" y="678015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10932670" y="643282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10936956" y="56727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10933230" y="566898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10933230" y="642965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10932670" y="67795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10933230" y="713066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10932670" y="56684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10933230" y="601948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10933230" y="636626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10932670" y="67795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10933230" y="712693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10933230" y="560559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10933230" y="636626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10933230" y="671677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10936396" y="706671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10931409" y="5577581"/>
              <a:ext cx="4445" cy="1704975"/>
            </a:xfrm>
            <a:custGeom>
              <a:avLst/>
              <a:gdLst/>
              <a:ahLst/>
              <a:cxnLst/>
              <a:rect l="l" t="t" r="r" b="b"/>
              <a:pathLst>
                <a:path w="4445" h="1704975">
                  <a:moveTo>
                    <a:pt x="4397" y="0"/>
                  </a:moveTo>
                  <a:lnTo>
                    <a:pt x="4397" y="1704377"/>
                  </a:lnTo>
                  <a:lnTo>
                    <a:pt x="0" y="1704377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10910856" y="56018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10910291" y="5992831"/>
              <a:ext cx="5080" cy="60960"/>
            </a:xfrm>
            <a:custGeom>
              <a:avLst/>
              <a:gdLst/>
              <a:ahLst/>
              <a:cxnLst/>
              <a:rect l="l" t="t" r="r" b="b"/>
              <a:pathLst>
                <a:path w="5079" h="60960">
                  <a:moveTo>
                    <a:pt x="1117" y="60223"/>
                  </a:moveTo>
                  <a:lnTo>
                    <a:pt x="952" y="59829"/>
                  </a:lnTo>
                  <a:lnTo>
                    <a:pt x="558" y="59664"/>
                  </a:lnTo>
                  <a:lnTo>
                    <a:pt x="165" y="59829"/>
                  </a:lnTo>
                  <a:lnTo>
                    <a:pt x="0" y="60223"/>
                  </a:lnTo>
                  <a:lnTo>
                    <a:pt x="165" y="60617"/>
                  </a:lnTo>
                  <a:lnTo>
                    <a:pt x="558" y="60782"/>
                  </a:lnTo>
                  <a:lnTo>
                    <a:pt x="952" y="60617"/>
                  </a:lnTo>
                  <a:lnTo>
                    <a:pt x="1117" y="60223"/>
                  </a:lnTo>
                  <a:close/>
                </a:path>
                <a:path w="5079" h="60960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65"/>
                  </a:lnTo>
                  <a:lnTo>
                    <a:pt x="4292" y="1130"/>
                  </a:lnTo>
                  <a:lnTo>
                    <a:pt x="4686" y="965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10910856" y="644457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10910856" y="68398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10910856" y="72313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10910858" y="604559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10914584" y="644084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10914584" y="68286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10910858" y="64371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10910298" y="604503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10910858" y="72238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10910858" y="68286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10910298" y="64365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10910858" y="559440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10910858" y="722389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10910298" y="68318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10914584" y="638117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10910858" y="598592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10910298" y="55938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10910858" y="638490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0910858" y="598966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0910298" y="56013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0910856" y="59933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0910856" y="638491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0910298" y="723078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0910856" y="606423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0914024" y="606367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0910858" y="60679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0910298" y="606740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0914584" y="67503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10910291" y="6063684"/>
              <a:ext cx="5080" cy="1116330"/>
            </a:xfrm>
            <a:custGeom>
              <a:avLst/>
              <a:gdLst/>
              <a:ahLst/>
              <a:cxnLst/>
              <a:rect l="l" t="t" r="r" b="b"/>
              <a:pathLst>
                <a:path w="5079" h="1116329">
                  <a:moveTo>
                    <a:pt x="1117" y="1115466"/>
                  </a:moveTo>
                  <a:lnTo>
                    <a:pt x="952" y="1115072"/>
                  </a:lnTo>
                  <a:lnTo>
                    <a:pt x="558" y="1114907"/>
                  </a:lnTo>
                  <a:lnTo>
                    <a:pt x="165" y="1115072"/>
                  </a:lnTo>
                  <a:lnTo>
                    <a:pt x="0" y="1115466"/>
                  </a:lnTo>
                  <a:lnTo>
                    <a:pt x="165" y="1115860"/>
                  </a:lnTo>
                  <a:lnTo>
                    <a:pt x="558" y="1116025"/>
                  </a:lnTo>
                  <a:lnTo>
                    <a:pt x="952" y="1115860"/>
                  </a:lnTo>
                  <a:lnTo>
                    <a:pt x="1117" y="1115466"/>
                  </a:lnTo>
                  <a:close/>
                </a:path>
                <a:path w="5079" h="1116329">
                  <a:moveTo>
                    <a:pt x="1117" y="4279"/>
                  </a:moveTo>
                  <a:lnTo>
                    <a:pt x="952" y="3886"/>
                  </a:lnTo>
                  <a:lnTo>
                    <a:pt x="558" y="3721"/>
                  </a:lnTo>
                  <a:lnTo>
                    <a:pt x="165" y="3886"/>
                  </a:lnTo>
                  <a:lnTo>
                    <a:pt x="0" y="4279"/>
                  </a:lnTo>
                  <a:lnTo>
                    <a:pt x="165" y="4673"/>
                  </a:lnTo>
                  <a:lnTo>
                    <a:pt x="558" y="4838"/>
                  </a:lnTo>
                  <a:lnTo>
                    <a:pt x="952" y="4673"/>
                  </a:lnTo>
                  <a:lnTo>
                    <a:pt x="1117" y="4279"/>
                  </a:lnTo>
                  <a:close/>
                </a:path>
                <a:path w="5079" h="111632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79" h="1116329">
                  <a:moveTo>
                    <a:pt x="4851" y="906653"/>
                  </a:moveTo>
                  <a:lnTo>
                    <a:pt x="4686" y="906259"/>
                  </a:lnTo>
                  <a:lnTo>
                    <a:pt x="4292" y="906094"/>
                  </a:lnTo>
                  <a:lnTo>
                    <a:pt x="3886" y="906259"/>
                  </a:lnTo>
                  <a:lnTo>
                    <a:pt x="3721" y="906653"/>
                  </a:lnTo>
                  <a:lnTo>
                    <a:pt x="3886" y="907046"/>
                  </a:lnTo>
                  <a:lnTo>
                    <a:pt x="4292" y="907211"/>
                  </a:lnTo>
                  <a:lnTo>
                    <a:pt x="4686" y="907046"/>
                  </a:lnTo>
                  <a:lnTo>
                    <a:pt x="4851" y="906653"/>
                  </a:lnTo>
                  <a:close/>
                </a:path>
                <a:path w="5079" h="1116329">
                  <a:moveTo>
                    <a:pt x="4851" y="686650"/>
                  </a:moveTo>
                  <a:lnTo>
                    <a:pt x="4686" y="686257"/>
                  </a:lnTo>
                  <a:lnTo>
                    <a:pt x="4292" y="686092"/>
                  </a:lnTo>
                  <a:lnTo>
                    <a:pt x="3886" y="686257"/>
                  </a:lnTo>
                  <a:lnTo>
                    <a:pt x="3721" y="686650"/>
                  </a:lnTo>
                  <a:lnTo>
                    <a:pt x="3886" y="687044"/>
                  </a:lnTo>
                  <a:lnTo>
                    <a:pt x="4292" y="687209"/>
                  </a:lnTo>
                  <a:lnTo>
                    <a:pt x="4686" y="687044"/>
                  </a:lnTo>
                  <a:lnTo>
                    <a:pt x="4851" y="68665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10910856" y="619474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10910291" y="6194189"/>
              <a:ext cx="5080" cy="210185"/>
            </a:xfrm>
            <a:custGeom>
              <a:avLst/>
              <a:gdLst/>
              <a:ahLst/>
              <a:cxnLst/>
              <a:rect l="l" t="t" r="r" b="b"/>
              <a:pathLst>
                <a:path w="5079" h="210185">
                  <a:moveTo>
                    <a:pt x="1117" y="209372"/>
                  </a:moveTo>
                  <a:lnTo>
                    <a:pt x="952" y="208978"/>
                  </a:lnTo>
                  <a:lnTo>
                    <a:pt x="558" y="208813"/>
                  </a:lnTo>
                  <a:lnTo>
                    <a:pt x="165" y="208978"/>
                  </a:lnTo>
                  <a:lnTo>
                    <a:pt x="0" y="209372"/>
                  </a:lnTo>
                  <a:lnTo>
                    <a:pt x="165" y="209765"/>
                  </a:lnTo>
                  <a:lnTo>
                    <a:pt x="558" y="209931"/>
                  </a:lnTo>
                  <a:lnTo>
                    <a:pt x="952" y="209765"/>
                  </a:lnTo>
                  <a:lnTo>
                    <a:pt x="1117" y="209372"/>
                  </a:lnTo>
                  <a:close/>
                </a:path>
                <a:path w="5079" h="210185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10910856" y="71791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10910298" y="56311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10910856" y="640355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10910858" y="640728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10910298" y="56311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10910858" y="71865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10910291" y="6201644"/>
              <a:ext cx="5080" cy="985519"/>
            </a:xfrm>
            <a:custGeom>
              <a:avLst/>
              <a:gdLst/>
              <a:ahLst/>
              <a:cxnLst/>
              <a:rect l="l" t="t" r="r" b="b"/>
              <a:pathLst>
                <a:path w="5079" h="985520">
                  <a:moveTo>
                    <a:pt x="1117" y="984961"/>
                  </a:moveTo>
                  <a:lnTo>
                    <a:pt x="952" y="984567"/>
                  </a:lnTo>
                  <a:lnTo>
                    <a:pt x="558" y="984402"/>
                  </a:lnTo>
                  <a:lnTo>
                    <a:pt x="165" y="984567"/>
                  </a:lnTo>
                  <a:lnTo>
                    <a:pt x="0" y="984961"/>
                  </a:lnTo>
                  <a:lnTo>
                    <a:pt x="165" y="985354"/>
                  </a:lnTo>
                  <a:lnTo>
                    <a:pt x="558" y="985520"/>
                  </a:lnTo>
                  <a:lnTo>
                    <a:pt x="952" y="985354"/>
                  </a:lnTo>
                  <a:lnTo>
                    <a:pt x="1117" y="984961"/>
                  </a:lnTo>
                  <a:close/>
                </a:path>
                <a:path w="5079" h="985520">
                  <a:moveTo>
                    <a:pt x="1117" y="209372"/>
                  </a:moveTo>
                  <a:lnTo>
                    <a:pt x="952" y="208978"/>
                  </a:lnTo>
                  <a:lnTo>
                    <a:pt x="558" y="208813"/>
                  </a:lnTo>
                  <a:lnTo>
                    <a:pt x="165" y="208978"/>
                  </a:lnTo>
                  <a:lnTo>
                    <a:pt x="0" y="209372"/>
                  </a:lnTo>
                  <a:lnTo>
                    <a:pt x="165" y="209765"/>
                  </a:lnTo>
                  <a:lnTo>
                    <a:pt x="558" y="209931"/>
                  </a:lnTo>
                  <a:lnTo>
                    <a:pt x="952" y="209765"/>
                  </a:lnTo>
                  <a:lnTo>
                    <a:pt x="1117" y="209372"/>
                  </a:lnTo>
                  <a:close/>
                </a:path>
                <a:path w="5079" h="985520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10910858" y="620220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10910298" y="71860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10910858" y="697405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10910858" y="619846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10914012" y="598909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30" y="571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71"/>
                  </a:lnTo>
                  <a:lnTo>
                    <a:pt x="165" y="965"/>
                  </a:lnTo>
                  <a:lnTo>
                    <a:pt x="571" y="1130"/>
                  </a:lnTo>
                  <a:lnTo>
                    <a:pt x="965" y="965"/>
                  </a:lnTo>
                  <a:lnTo>
                    <a:pt x="1130" y="5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10910858" y="619474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10910856" y="69703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10910298" y="579147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10910858" y="614253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10910858" y="724998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10910858" y="725371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10910298" y="69063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10910856" y="614626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10910298" y="579520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10910856" y="72574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10910856" y="690693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10910858" y="655643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10910291" y="6145713"/>
              <a:ext cx="5080" cy="64769"/>
            </a:xfrm>
            <a:custGeom>
              <a:avLst/>
              <a:gdLst/>
              <a:ahLst/>
              <a:cxnLst/>
              <a:rect l="l" t="t" r="r" b="b"/>
              <a:pathLst>
                <a:path w="5079" h="64770">
                  <a:moveTo>
                    <a:pt x="1117" y="63944"/>
                  </a:moveTo>
                  <a:lnTo>
                    <a:pt x="952" y="63550"/>
                  </a:lnTo>
                  <a:lnTo>
                    <a:pt x="558" y="63385"/>
                  </a:lnTo>
                  <a:lnTo>
                    <a:pt x="165" y="63550"/>
                  </a:lnTo>
                  <a:lnTo>
                    <a:pt x="0" y="63944"/>
                  </a:lnTo>
                  <a:lnTo>
                    <a:pt x="165" y="64350"/>
                  </a:lnTo>
                  <a:lnTo>
                    <a:pt x="558" y="64516"/>
                  </a:lnTo>
                  <a:lnTo>
                    <a:pt x="952" y="64350"/>
                  </a:lnTo>
                  <a:lnTo>
                    <a:pt x="1117" y="63944"/>
                  </a:lnTo>
                  <a:close/>
                </a:path>
                <a:path w="5079" h="64770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10910856" y="579576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10910856" y="656016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10910856" y="620965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10910291" y="5858592"/>
              <a:ext cx="1270" cy="1108710"/>
            </a:xfrm>
            <a:custGeom>
              <a:avLst/>
              <a:gdLst/>
              <a:ahLst/>
              <a:cxnLst/>
              <a:rect l="l" t="t" r="r" b="b"/>
              <a:pathLst>
                <a:path w="1270" h="1108709">
                  <a:moveTo>
                    <a:pt x="1117" y="1108011"/>
                  </a:moveTo>
                  <a:lnTo>
                    <a:pt x="952" y="1107617"/>
                  </a:lnTo>
                  <a:lnTo>
                    <a:pt x="558" y="1107452"/>
                  </a:lnTo>
                  <a:lnTo>
                    <a:pt x="165" y="1107617"/>
                  </a:lnTo>
                  <a:lnTo>
                    <a:pt x="0" y="1108011"/>
                  </a:lnTo>
                  <a:lnTo>
                    <a:pt x="165" y="1108405"/>
                  </a:lnTo>
                  <a:lnTo>
                    <a:pt x="558" y="1108570"/>
                  </a:lnTo>
                  <a:lnTo>
                    <a:pt x="952" y="1108405"/>
                  </a:lnTo>
                  <a:lnTo>
                    <a:pt x="1117" y="1108011"/>
                  </a:lnTo>
                  <a:close/>
                </a:path>
                <a:path w="1270" h="110870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10914584" y="620592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10910858" y="585541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10910298" y="58548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10910858" y="620220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10910291" y="6552152"/>
              <a:ext cx="5080" cy="415290"/>
            </a:xfrm>
            <a:custGeom>
              <a:avLst/>
              <a:gdLst/>
              <a:ahLst/>
              <a:cxnLst/>
              <a:rect l="l" t="t" r="r" b="b"/>
              <a:pathLst>
                <a:path w="5079" h="415290">
                  <a:moveTo>
                    <a:pt x="1117" y="414451"/>
                  </a:moveTo>
                  <a:lnTo>
                    <a:pt x="952" y="414058"/>
                  </a:lnTo>
                  <a:lnTo>
                    <a:pt x="558" y="413893"/>
                  </a:lnTo>
                  <a:lnTo>
                    <a:pt x="165" y="414058"/>
                  </a:lnTo>
                  <a:lnTo>
                    <a:pt x="0" y="414451"/>
                  </a:lnTo>
                  <a:lnTo>
                    <a:pt x="165" y="414845"/>
                  </a:lnTo>
                  <a:lnTo>
                    <a:pt x="558" y="415010"/>
                  </a:lnTo>
                  <a:lnTo>
                    <a:pt x="952" y="414845"/>
                  </a:lnTo>
                  <a:lnTo>
                    <a:pt x="1117" y="414451"/>
                  </a:lnTo>
                  <a:close/>
                </a:path>
                <a:path w="5079" h="415290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10910858" y="579203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10910298" y="62016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10910858" y="655270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10910858" y="689948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10910291" y="5791485"/>
              <a:ext cx="5080" cy="1459230"/>
            </a:xfrm>
            <a:custGeom>
              <a:avLst/>
              <a:gdLst/>
              <a:ahLst/>
              <a:cxnLst/>
              <a:rect l="l" t="t" r="r" b="b"/>
              <a:pathLst>
                <a:path w="5079" h="145922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79" h="1459229">
                  <a:moveTo>
                    <a:pt x="4851" y="1458506"/>
                  </a:moveTo>
                  <a:lnTo>
                    <a:pt x="4686" y="1458112"/>
                  </a:lnTo>
                  <a:lnTo>
                    <a:pt x="4292" y="1457947"/>
                  </a:lnTo>
                  <a:lnTo>
                    <a:pt x="3886" y="1458112"/>
                  </a:lnTo>
                  <a:lnTo>
                    <a:pt x="3721" y="1458506"/>
                  </a:lnTo>
                  <a:lnTo>
                    <a:pt x="3886" y="1458899"/>
                  </a:lnTo>
                  <a:lnTo>
                    <a:pt x="4292" y="1459064"/>
                  </a:lnTo>
                  <a:lnTo>
                    <a:pt x="4686" y="1458899"/>
                  </a:lnTo>
                  <a:lnTo>
                    <a:pt x="4851" y="14585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10910858" y="61425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10910858" y="689948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10910858" y="724998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10909364" y="5577581"/>
              <a:ext cx="4445" cy="1704975"/>
            </a:xfrm>
            <a:custGeom>
              <a:avLst/>
              <a:gdLst/>
              <a:ahLst/>
              <a:cxnLst/>
              <a:rect l="l" t="t" r="r" b="b"/>
              <a:pathLst>
                <a:path w="4445" h="1704975">
                  <a:moveTo>
                    <a:pt x="0" y="0"/>
                  </a:moveTo>
                  <a:lnTo>
                    <a:pt x="0" y="1704377"/>
                  </a:lnTo>
                  <a:lnTo>
                    <a:pt x="4397" y="1704377"/>
                  </a:lnTo>
                  <a:lnTo>
                    <a:pt x="4397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10914584" y="726490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10914584" y="722388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10914584" y="717914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10914584" y="713439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10914584" y="708965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10914584" y="704490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10914584" y="700389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10914584" y="695914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10914584" y="691439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10914584" y="686965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10914584" y="682491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10914584" y="678389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10914584" y="673914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10914584" y="669439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10914584" y="664965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10914584" y="660490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10914584" y="656016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10914584" y="651914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10914584" y="647440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10914584" y="642965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10914584" y="638490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10914584" y="634016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10914584" y="629914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10914584" y="625440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10914584" y="620965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10914584" y="616491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10914584" y="612016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10914584" y="607915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10914584" y="603440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10914584" y="598965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10914584" y="594491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10914584" y="590016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10914584" y="585541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10914584" y="581440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10914584" y="576966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10914584" y="572491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10914584" y="568016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10914584" y="563542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10914584" y="559440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10913763" y="5577595"/>
              <a:ext cx="17780" cy="1704975"/>
            </a:xfrm>
            <a:custGeom>
              <a:avLst/>
              <a:gdLst/>
              <a:ahLst/>
              <a:cxnLst/>
              <a:rect l="l" t="t" r="r" b="b"/>
              <a:pathLst>
                <a:path w="17779" h="1704975">
                  <a:moveTo>
                    <a:pt x="0" y="1704377"/>
                  </a:moveTo>
                  <a:lnTo>
                    <a:pt x="0" y="0"/>
                  </a:lnTo>
                  <a:lnTo>
                    <a:pt x="17601" y="0"/>
                  </a:lnTo>
                  <a:lnTo>
                    <a:pt x="17632" y="1704377"/>
                  </a:lnTo>
                  <a:lnTo>
                    <a:pt x="0" y="1704377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11626787" y="730219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11649159" y="7281966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5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11627233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11636023" y="5577589"/>
              <a:ext cx="26670" cy="1704975"/>
            </a:xfrm>
            <a:custGeom>
              <a:avLst/>
              <a:gdLst/>
              <a:ahLst/>
              <a:cxnLst/>
              <a:rect l="l" t="t" r="r" b="b"/>
              <a:pathLst>
                <a:path w="26670" h="1704975">
                  <a:moveTo>
                    <a:pt x="26428" y="0"/>
                  </a:moveTo>
                  <a:lnTo>
                    <a:pt x="0" y="0"/>
                  </a:lnTo>
                  <a:lnTo>
                    <a:pt x="0" y="1704377"/>
                  </a:lnTo>
                  <a:lnTo>
                    <a:pt x="26428" y="1704377"/>
                  </a:lnTo>
                  <a:lnTo>
                    <a:pt x="264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11636027" y="5577581"/>
              <a:ext cx="26670" cy="1704975"/>
            </a:xfrm>
            <a:custGeom>
              <a:avLst/>
              <a:gdLst/>
              <a:ahLst/>
              <a:cxnLst/>
              <a:rect l="l" t="t" r="r" b="b"/>
              <a:pathLst>
                <a:path w="26670" h="1704975">
                  <a:moveTo>
                    <a:pt x="0" y="0"/>
                  </a:moveTo>
                  <a:lnTo>
                    <a:pt x="0" y="1704377"/>
                  </a:lnTo>
                  <a:lnTo>
                    <a:pt x="26428" y="1704377"/>
                  </a:lnTo>
                  <a:lnTo>
                    <a:pt x="26428" y="0"/>
                  </a:lnTo>
                  <a:lnTo>
                    <a:pt x="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11660346" y="587779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11660346" y="62730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11656055" y="63284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11656613" y="672423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11656619" y="711575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11656613" y="632524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11660340" y="671677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11660340" y="71082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11660340" y="671304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11656616" y="632151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11656616" y="71082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11656616" y="671304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11660340" y="587034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11660340" y="66608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11660340" y="626558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11656616" y="587033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11660340" y="666083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11656616" y="626931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11656613" y="587779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11656613" y="626932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11660346" y="666456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11660346" y="645575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11656613" y="576966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11660340" y="64594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11656616" y="577338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11659780" y="64589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11656616" y="64594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11656613" y="645575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11656613" y="711948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11660346" y="691439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11656613" y="613880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11660346" y="613880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11656613" y="634762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11660346" y="711948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11660340" y="63476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11659780" y="635079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11660340" y="713066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11656616" y="635135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11660340" y="614626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11656616" y="71269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11660340" y="61425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11660340" y="691439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11656616" y="61425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11660340" y="59337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11660346" y="592999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11656048" y="5608770"/>
              <a:ext cx="5080" cy="1306195"/>
            </a:xfrm>
            <a:custGeom>
              <a:avLst/>
              <a:gdLst/>
              <a:ahLst/>
              <a:cxnLst/>
              <a:rect l="l" t="t" r="r" b="b"/>
              <a:pathLst>
                <a:path w="5079" h="1306195">
                  <a:moveTo>
                    <a:pt x="1117" y="530047"/>
                  </a:moveTo>
                  <a:lnTo>
                    <a:pt x="952" y="529653"/>
                  </a:lnTo>
                  <a:lnTo>
                    <a:pt x="558" y="529488"/>
                  </a:lnTo>
                  <a:lnTo>
                    <a:pt x="165" y="529653"/>
                  </a:lnTo>
                  <a:lnTo>
                    <a:pt x="0" y="530047"/>
                  </a:lnTo>
                  <a:lnTo>
                    <a:pt x="165" y="530440"/>
                  </a:lnTo>
                  <a:lnTo>
                    <a:pt x="558" y="530606"/>
                  </a:lnTo>
                  <a:lnTo>
                    <a:pt x="952" y="530440"/>
                  </a:lnTo>
                  <a:lnTo>
                    <a:pt x="1117" y="530047"/>
                  </a:lnTo>
                  <a:close/>
                </a:path>
                <a:path w="5079" h="1306195">
                  <a:moveTo>
                    <a:pt x="4851" y="1305636"/>
                  </a:moveTo>
                  <a:lnTo>
                    <a:pt x="4686" y="1305242"/>
                  </a:lnTo>
                  <a:lnTo>
                    <a:pt x="4292" y="1305077"/>
                  </a:lnTo>
                  <a:lnTo>
                    <a:pt x="3886" y="1305242"/>
                  </a:lnTo>
                  <a:lnTo>
                    <a:pt x="3721" y="1305636"/>
                  </a:lnTo>
                  <a:lnTo>
                    <a:pt x="3886" y="1306029"/>
                  </a:lnTo>
                  <a:lnTo>
                    <a:pt x="4292" y="1306195"/>
                  </a:lnTo>
                  <a:lnTo>
                    <a:pt x="4686" y="1306029"/>
                  </a:lnTo>
                  <a:lnTo>
                    <a:pt x="4851" y="1305636"/>
                  </a:lnTo>
                  <a:close/>
                </a:path>
                <a:path w="5079" h="1306195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11660340" y="671677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11660340" y="706727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11660346" y="707100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11660340" y="672050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11656613" y="637372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11660346" y="560932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11656613" y="7134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11656055" y="678333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11660346" y="672423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11660346" y="637372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11656613" y="602321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11656613" y="56764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11660346" y="7134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11656613" y="67838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11656616" y="643338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11660346" y="60232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11659780" y="567588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11660340" y="678015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11656613" y="643338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11660346" y="567271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11660340" y="566898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11656616" y="642965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11659780" y="67795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11660340" y="713066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11656616" y="566898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11656616" y="601948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11660340" y="636626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11656616" y="67801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11656616" y="71269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11660340" y="560559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11656616" y="636626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11660340" y="671677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11663514" y="706671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11658072" y="5577581"/>
              <a:ext cx="4445" cy="1704975"/>
            </a:xfrm>
            <a:custGeom>
              <a:avLst/>
              <a:gdLst/>
              <a:ahLst/>
              <a:cxnLst/>
              <a:rect l="l" t="t" r="r" b="b"/>
              <a:pathLst>
                <a:path w="4445" h="1704975">
                  <a:moveTo>
                    <a:pt x="4397" y="0"/>
                  </a:moveTo>
                  <a:lnTo>
                    <a:pt x="4397" y="1704377"/>
                  </a:lnTo>
                  <a:lnTo>
                    <a:pt x="0" y="1704377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11637967" y="56018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11637967" y="59933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11634242" y="605304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11634242" y="644457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11634250" y="683982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11637967" y="72313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11637970" y="604559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11637967" y="644084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11641695" y="68286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11637970" y="64371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11634242" y="60455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11637970" y="72238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11637970" y="68286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11634242" y="643711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11637970" y="559440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11634242" y="722389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11634242" y="68323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11637970" y="638117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11637970" y="598592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11634242" y="559440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11637410" y="63843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11637970" y="598966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11634242" y="56018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11637410" y="59928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11637967" y="638491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11634242" y="72313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11637967" y="606423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11641134" y="606367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11637970" y="60679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11637410" y="606740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11641695" y="67503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11634242" y="60679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11634242" y="606423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11641134" y="67497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11634242" y="71791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11641134" y="696977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11637967" y="619474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11641134" y="61941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11634242" y="640355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11637967" y="71791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11634242" y="56316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11637970" y="640355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11637970" y="640728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11634242" y="56316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11637970" y="71865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11634242" y="641101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11637404" y="6201644"/>
              <a:ext cx="5080" cy="985519"/>
            </a:xfrm>
            <a:custGeom>
              <a:avLst/>
              <a:gdLst/>
              <a:ahLst/>
              <a:cxnLst/>
              <a:rect l="l" t="t" r="r" b="b"/>
              <a:pathLst>
                <a:path w="5079" h="985520">
                  <a:moveTo>
                    <a:pt x="1117" y="984961"/>
                  </a:moveTo>
                  <a:lnTo>
                    <a:pt x="952" y="984567"/>
                  </a:lnTo>
                  <a:lnTo>
                    <a:pt x="558" y="984402"/>
                  </a:lnTo>
                  <a:lnTo>
                    <a:pt x="165" y="984567"/>
                  </a:lnTo>
                  <a:lnTo>
                    <a:pt x="0" y="984961"/>
                  </a:lnTo>
                  <a:lnTo>
                    <a:pt x="165" y="985354"/>
                  </a:lnTo>
                  <a:lnTo>
                    <a:pt x="558" y="985520"/>
                  </a:lnTo>
                  <a:lnTo>
                    <a:pt x="952" y="985354"/>
                  </a:lnTo>
                  <a:lnTo>
                    <a:pt x="1117" y="984961"/>
                  </a:lnTo>
                  <a:close/>
                </a:path>
                <a:path w="5079" h="985520">
                  <a:moveTo>
                    <a:pt x="4838" y="558"/>
                  </a:moveTo>
                  <a:lnTo>
                    <a:pt x="4686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79" y="1117"/>
                  </a:lnTo>
                  <a:lnTo>
                    <a:pt x="4686" y="952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11637970" y="620220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11634242" y="71865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11637970" y="697405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11634242" y="619846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11641125" y="598909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17" y="571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71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65" y="965"/>
                  </a:lnTo>
                  <a:lnTo>
                    <a:pt x="1117" y="5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11634242" y="619474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11637967" y="69703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11634242" y="579203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11637970" y="614253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11637970" y="724998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11637970" y="725371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11634242" y="690693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11637967" y="614626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11634242" y="579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11637967" y="72574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11637967" y="690693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11634242" y="655643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11634242" y="620965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11641134" y="61457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11637967" y="579576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11637967" y="656016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11637410" y="620909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11634242" y="585915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11634242" y="696659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11637967" y="620592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11637970" y="585541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11634242" y="585541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11637970" y="620220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11641134" y="65521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11634242" y="696659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11637970" y="579203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11634242" y="620220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11634242" y="655270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11637970" y="689948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11637404" y="5791485"/>
              <a:ext cx="5080" cy="1459230"/>
            </a:xfrm>
            <a:custGeom>
              <a:avLst/>
              <a:gdLst/>
              <a:ahLst/>
              <a:cxnLst/>
              <a:rect l="l" t="t" r="r" b="b"/>
              <a:pathLst>
                <a:path w="5079" h="145922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79" h="1459229">
                  <a:moveTo>
                    <a:pt x="4838" y="1458506"/>
                  </a:moveTo>
                  <a:lnTo>
                    <a:pt x="4686" y="1458112"/>
                  </a:lnTo>
                  <a:lnTo>
                    <a:pt x="4279" y="1457947"/>
                  </a:lnTo>
                  <a:lnTo>
                    <a:pt x="3886" y="1458112"/>
                  </a:lnTo>
                  <a:lnTo>
                    <a:pt x="3721" y="1458506"/>
                  </a:lnTo>
                  <a:lnTo>
                    <a:pt x="3886" y="1458899"/>
                  </a:lnTo>
                  <a:lnTo>
                    <a:pt x="4279" y="1459064"/>
                  </a:lnTo>
                  <a:lnTo>
                    <a:pt x="4686" y="1458899"/>
                  </a:lnTo>
                  <a:lnTo>
                    <a:pt x="4838" y="14585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11637970" y="61425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11634242" y="689948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11637970" y="724998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11636027" y="5577581"/>
              <a:ext cx="4445" cy="1704975"/>
            </a:xfrm>
            <a:custGeom>
              <a:avLst/>
              <a:gdLst/>
              <a:ahLst/>
              <a:cxnLst/>
              <a:rect l="l" t="t" r="r" b="b"/>
              <a:pathLst>
                <a:path w="4445" h="1704975">
                  <a:moveTo>
                    <a:pt x="0" y="0"/>
                  </a:moveTo>
                  <a:lnTo>
                    <a:pt x="0" y="1704377"/>
                  </a:lnTo>
                  <a:lnTo>
                    <a:pt x="4397" y="1704377"/>
                  </a:lnTo>
                  <a:lnTo>
                    <a:pt x="4397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11641695" y="726490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11641695" y="722388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11641695" y="717914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11641695" y="713439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11641695" y="708965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11641695" y="704490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11641695" y="700389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11641695" y="695914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11641695" y="691439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11641695" y="686965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11641695" y="682491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11641695" y="678389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11641695" y="673914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11641695" y="669439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11641695" y="664965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11641695" y="660490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11641695" y="656016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11641695" y="651914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11641695" y="647440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11641695" y="642965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11641695" y="638490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11641695" y="6340165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11641695" y="629914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11641695" y="625440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11641695" y="620965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11641695" y="616491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11641695" y="612016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11641695" y="607915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11641695" y="603440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11641695" y="598965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11641695" y="594491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11641695" y="590016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11641695" y="585541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11641695" y="581440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11641695" y="576966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11641695" y="572491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11641695" y="568016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11641695" y="5635425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11641695" y="559440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11640434" y="5577595"/>
              <a:ext cx="17780" cy="1704975"/>
            </a:xfrm>
            <a:custGeom>
              <a:avLst/>
              <a:gdLst/>
              <a:ahLst/>
              <a:cxnLst/>
              <a:rect l="l" t="t" r="r" b="b"/>
              <a:pathLst>
                <a:path w="17779" h="1704975">
                  <a:moveTo>
                    <a:pt x="0" y="1704377"/>
                  </a:moveTo>
                  <a:lnTo>
                    <a:pt x="0" y="0"/>
                  </a:lnTo>
                  <a:lnTo>
                    <a:pt x="17591" y="0"/>
                  </a:lnTo>
                  <a:lnTo>
                    <a:pt x="17632" y="1704377"/>
                  </a:lnTo>
                  <a:lnTo>
                    <a:pt x="0" y="1704377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11637970" y="3286285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0"/>
                  </a:moveTo>
                  <a:lnTo>
                    <a:pt x="41014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11712549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11787123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11861695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11649159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11723731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11798304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11872884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11627231" y="3286582"/>
              <a:ext cx="290195" cy="44450"/>
            </a:xfrm>
            <a:custGeom>
              <a:avLst/>
              <a:gdLst/>
              <a:ahLst/>
              <a:cxnLst/>
              <a:rect l="l" t="t" r="r" b="b"/>
              <a:pathLst>
                <a:path w="290195" h="44450">
                  <a:moveTo>
                    <a:pt x="289792" y="0"/>
                  </a:moveTo>
                  <a:lnTo>
                    <a:pt x="289792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289792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11627237" y="3330631"/>
              <a:ext cx="26670" cy="882015"/>
            </a:xfrm>
            <a:custGeom>
              <a:avLst/>
              <a:gdLst/>
              <a:ahLst/>
              <a:cxnLst/>
              <a:rect l="l" t="t" r="r" b="b"/>
              <a:pathLst>
                <a:path w="26670" h="882014">
                  <a:moveTo>
                    <a:pt x="26428" y="0"/>
                  </a:moveTo>
                  <a:lnTo>
                    <a:pt x="0" y="0"/>
                  </a:lnTo>
                  <a:lnTo>
                    <a:pt x="0" y="881700"/>
                  </a:lnTo>
                  <a:lnTo>
                    <a:pt x="26428" y="881700"/>
                  </a:lnTo>
                  <a:lnTo>
                    <a:pt x="264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11627233" y="3330630"/>
              <a:ext cx="26670" cy="882015"/>
            </a:xfrm>
            <a:custGeom>
              <a:avLst/>
              <a:gdLst/>
              <a:ahLst/>
              <a:cxnLst/>
              <a:rect l="l" t="t" r="r" b="b"/>
              <a:pathLst>
                <a:path w="26670" h="882014">
                  <a:moveTo>
                    <a:pt x="0" y="881700"/>
                  </a:moveTo>
                  <a:lnTo>
                    <a:pt x="0" y="0"/>
                  </a:lnTo>
                  <a:lnTo>
                    <a:pt x="26428" y="0"/>
                  </a:lnTo>
                  <a:lnTo>
                    <a:pt x="26428" y="881700"/>
                  </a:lnTo>
                  <a:lnTo>
                    <a:pt x="0" y="88170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11626784" y="347645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11626784" y="387170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11630512" y="34727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11630512" y="386051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11626781" y="346900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11626781" y="386052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11626221" y="34684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11630512" y="341306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11629952" y="341623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11630512" y="341679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11629952" y="343487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11630512" y="343170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11629952" y="34311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11630512" y="405814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11626784" y="349136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11630512" y="349510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11629952" y="34982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11626781" y="34988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11629952" y="406504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11630512" y="406187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11629952" y="40613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11630512" y="358458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11629952" y="35877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11626784" y="400221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11626784" y="365171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11630512" y="365170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11629952" y="364742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11626781" y="364798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11626781" y="399475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11626215" y="3584034"/>
              <a:ext cx="5080" cy="411480"/>
            </a:xfrm>
            <a:custGeom>
              <a:avLst/>
              <a:gdLst/>
              <a:ahLst/>
              <a:cxnLst/>
              <a:rect l="l" t="t" r="r" b="b"/>
              <a:pathLst>
                <a:path w="5079" h="411479">
                  <a:moveTo>
                    <a:pt x="1117" y="410730"/>
                  </a:moveTo>
                  <a:lnTo>
                    <a:pt x="952" y="410337"/>
                  </a:lnTo>
                  <a:lnTo>
                    <a:pt x="558" y="410171"/>
                  </a:lnTo>
                  <a:lnTo>
                    <a:pt x="165" y="410337"/>
                  </a:lnTo>
                  <a:lnTo>
                    <a:pt x="0" y="410730"/>
                  </a:lnTo>
                  <a:lnTo>
                    <a:pt x="165" y="411124"/>
                  </a:lnTo>
                  <a:lnTo>
                    <a:pt x="558" y="411289"/>
                  </a:lnTo>
                  <a:lnTo>
                    <a:pt x="952" y="411124"/>
                  </a:lnTo>
                  <a:lnTo>
                    <a:pt x="1117" y="410730"/>
                  </a:lnTo>
                  <a:close/>
                </a:path>
                <a:path w="5079" h="411479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11627233" y="3330630"/>
              <a:ext cx="4445" cy="882015"/>
            </a:xfrm>
            <a:custGeom>
              <a:avLst/>
              <a:gdLst/>
              <a:ahLst/>
              <a:cxnLst/>
              <a:rect l="l" t="t" r="r" b="b"/>
              <a:pathLst>
                <a:path w="4445" h="882014">
                  <a:moveTo>
                    <a:pt x="0" y="881700"/>
                  </a:moveTo>
                  <a:lnTo>
                    <a:pt x="0" y="0"/>
                  </a:lnTo>
                  <a:lnTo>
                    <a:pt x="4397" y="0"/>
                  </a:lnTo>
                  <a:lnTo>
                    <a:pt x="4397" y="881700"/>
                  </a:lnTo>
                  <a:lnTo>
                    <a:pt x="0" y="88170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11648593" y="3695896"/>
              <a:ext cx="5080" cy="60960"/>
            </a:xfrm>
            <a:custGeom>
              <a:avLst/>
              <a:gdLst/>
              <a:ahLst/>
              <a:cxnLst/>
              <a:rect l="l" t="t" r="r" b="b"/>
              <a:pathLst>
                <a:path w="5079" h="60960">
                  <a:moveTo>
                    <a:pt x="1117" y="60223"/>
                  </a:moveTo>
                  <a:lnTo>
                    <a:pt x="952" y="59829"/>
                  </a:lnTo>
                  <a:lnTo>
                    <a:pt x="558" y="59664"/>
                  </a:lnTo>
                  <a:lnTo>
                    <a:pt x="165" y="59829"/>
                  </a:lnTo>
                  <a:lnTo>
                    <a:pt x="0" y="60223"/>
                  </a:lnTo>
                  <a:lnTo>
                    <a:pt x="165" y="60617"/>
                  </a:lnTo>
                  <a:lnTo>
                    <a:pt x="558" y="60782"/>
                  </a:lnTo>
                  <a:lnTo>
                    <a:pt x="952" y="60617"/>
                  </a:lnTo>
                  <a:lnTo>
                    <a:pt x="1117" y="60223"/>
                  </a:lnTo>
                  <a:close/>
                </a:path>
                <a:path w="5079" h="60960">
                  <a:moveTo>
                    <a:pt x="4838" y="558"/>
                  </a:moveTo>
                  <a:lnTo>
                    <a:pt x="4686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79" y="1117"/>
                  </a:lnTo>
                  <a:lnTo>
                    <a:pt x="4686" y="952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11649155" y="41476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11648599" y="335657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11649155" y="3748659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3727" y="0"/>
                  </a:moveTo>
                  <a:lnTo>
                    <a:pt x="0" y="7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11652883" y="414390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11652323" y="413961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11649159" y="374865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11648599" y="335657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11649159" y="414017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11652323" y="408368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11652883" y="36889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11652883" y="408424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11649159" y="369272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11649155" y="369645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11652314" y="3826414"/>
              <a:ext cx="1270" cy="262255"/>
            </a:xfrm>
            <a:custGeom>
              <a:avLst/>
              <a:gdLst/>
              <a:ahLst/>
              <a:cxnLst/>
              <a:rect l="l" t="t" r="r" b="b"/>
              <a:pathLst>
                <a:path w="1270" h="262254">
                  <a:moveTo>
                    <a:pt x="1117" y="261569"/>
                  </a:moveTo>
                  <a:lnTo>
                    <a:pt x="965" y="261175"/>
                  </a:lnTo>
                  <a:lnTo>
                    <a:pt x="558" y="261010"/>
                  </a:lnTo>
                  <a:lnTo>
                    <a:pt x="165" y="261175"/>
                  </a:lnTo>
                  <a:lnTo>
                    <a:pt x="0" y="261569"/>
                  </a:lnTo>
                  <a:lnTo>
                    <a:pt x="165" y="261962"/>
                  </a:lnTo>
                  <a:lnTo>
                    <a:pt x="558" y="262128"/>
                  </a:lnTo>
                  <a:lnTo>
                    <a:pt x="965" y="261962"/>
                  </a:lnTo>
                  <a:lnTo>
                    <a:pt x="1117" y="261569"/>
                  </a:lnTo>
                  <a:close/>
                </a:path>
                <a:path w="1270" h="262254">
                  <a:moveTo>
                    <a:pt x="1117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11652883" y="382323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11652323" y="382267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11649155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11648593" y="3434886"/>
              <a:ext cx="5080" cy="777240"/>
            </a:xfrm>
            <a:custGeom>
              <a:avLst/>
              <a:gdLst/>
              <a:ahLst/>
              <a:cxnLst/>
              <a:rect l="l" t="t" r="r" b="b"/>
              <a:pathLst>
                <a:path w="5079" h="77723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79" h="777239">
                  <a:moveTo>
                    <a:pt x="4838" y="776147"/>
                  </a:moveTo>
                  <a:lnTo>
                    <a:pt x="4686" y="775754"/>
                  </a:lnTo>
                  <a:lnTo>
                    <a:pt x="4279" y="775589"/>
                  </a:lnTo>
                  <a:lnTo>
                    <a:pt x="3886" y="775754"/>
                  </a:lnTo>
                  <a:lnTo>
                    <a:pt x="3721" y="776147"/>
                  </a:lnTo>
                  <a:lnTo>
                    <a:pt x="3886" y="776541"/>
                  </a:lnTo>
                  <a:lnTo>
                    <a:pt x="4279" y="776706"/>
                  </a:lnTo>
                  <a:lnTo>
                    <a:pt x="4686" y="776541"/>
                  </a:lnTo>
                  <a:lnTo>
                    <a:pt x="4838" y="776147"/>
                  </a:lnTo>
                  <a:close/>
                </a:path>
                <a:path w="5079" h="777239">
                  <a:moveTo>
                    <a:pt x="4838" y="567334"/>
                  </a:moveTo>
                  <a:lnTo>
                    <a:pt x="4686" y="566940"/>
                  </a:lnTo>
                  <a:lnTo>
                    <a:pt x="4279" y="566775"/>
                  </a:lnTo>
                  <a:lnTo>
                    <a:pt x="3886" y="566940"/>
                  </a:lnTo>
                  <a:lnTo>
                    <a:pt x="3721" y="567334"/>
                  </a:lnTo>
                  <a:lnTo>
                    <a:pt x="3886" y="567728"/>
                  </a:lnTo>
                  <a:lnTo>
                    <a:pt x="4279" y="567893"/>
                  </a:lnTo>
                  <a:lnTo>
                    <a:pt x="4686" y="567728"/>
                  </a:lnTo>
                  <a:lnTo>
                    <a:pt x="4838" y="567334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11649155" y="343544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11652883" y="343916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11649159" y="344289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11652323" y="40091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11652883" y="400594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11652883" y="400221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11649159" y="381204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11652883" y="41625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11652323" y="416572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11649155" y="381577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11648593" y="3468452"/>
              <a:ext cx="5080" cy="351790"/>
            </a:xfrm>
            <a:custGeom>
              <a:avLst/>
              <a:gdLst/>
              <a:ahLst/>
              <a:cxnLst/>
              <a:rect l="l" t="t" r="r" b="b"/>
              <a:pathLst>
                <a:path w="5079" h="351789">
                  <a:moveTo>
                    <a:pt x="1117" y="558"/>
                  </a:moveTo>
                  <a:lnTo>
                    <a:pt x="952" y="152"/>
                  </a:lnTo>
                  <a:lnTo>
                    <a:pt x="558" y="0"/>
                  </a:lnTo>
                  <a:lnTo>
                    <a:pt x="165" y="152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79" h="351789">
                  <a:moveTo>
                    <a:pt x="4838" y="351066"/>
                  </a:moveTo>
                  <a:lnTo>
                    <a:pt x="4686" y="350659"/>
                  </a:lnTo>
                  <a:lnTo>
                    <a:pt x="4279" y="350494"/>
                  </a:lnTo>
                  <a:lnTo>
                    <a:pt x="3886" y="350659"/>
                  </a:lnTo>
                  <a:lnTo>
                    <a:pt x="3721" y="351066"/>
                  </a:lnTo>
                  <a:lnTo>
                    <a:pt x="3886" y="351459"/>
                  </a:lnTo>
                  <a:lnTo>
                    <a:pt x="4279" y="351624"/>
                  </a:lnTo>
                  <a:lnTo>
                    <a:pt x="4686" y="351459"/>
                  </a:lnTo>
                  <a:lnTo>
                    <a:pt x="4838" y="35106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11649155" y="346900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11648599" y="387860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11649155" y="38754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11649159" y="387543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11649159" y="346154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11648593" y="3460984"/>
              <a:ext cx="5080" cy="351790"/>
            </a:xfrm>
            <a:custGeom>
              <a:avLst/>
              <a:gdLst/>
              <a:ahLst/>
              <a:cxnLst/>
              <a:rect l="l" t="t" r="r" b="b"/>
              <a:pathLst>
                <a:path w="5079" h="351789">
                  <a:moveTo>
                    <a:pt x="1117" y="571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71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71"/>
                  </a:lnTo>
                  <a:close/>
                </a:path>
                <a:path w="5079" h="351789">
                  <a:moveTo>
                    <a:pt x="4838" y="351066"/>
                  </a:moveTo>
                  <a:lnTo>
                    <a:pt x="4686" y="350672"/>
                  </a:lnTo>
                  <a:lnTo>
                    <a:pt x="4279" y="350507"/>
                  </a:lnTo>
                  <a:lnTo>
                    <a:pt x="3886" y="350672"/>
                  </a:lnTo>
                  <a:lnTo>
                    <a:pt x="3721" y="351066"/>
                  </a:lnTo>
                  <a:lnTo>
                    <a:pt x="3886" y="351472"/>
                  </a:lnTo>
                  <a:lnTo>
                    <a:pt x="4279" y="351624"/>
                  </a:lnTo>
                  <a:lnTo>
                    <a:pt x="4686" y="351472"/>
                  </a:lnTo>
                  <a:lnTo>
                    <a:pt x="4838" y="35106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11649159" y="381204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11652323" y="41619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11649263" y="3330630"/>
              <a:ext cx="4445" cy="882015"/>
            </a:xfrm>
            <a:custGeom>
              <a:avLst/>
              <a:gdLst/>
              <a:ahLst/>
              <a:cxnLst/>
              <a:rect l="l" t="t" r="r" b="b"/>
              <a:pathLst>
                <a:path w="4445" h="882014">
                  <a:moveTo>
                    <a:pt x="4397" y="881700"/>
                  </a:moveTo>
                  <a:lnTo>
                    <a:pt x="4397" y="0"/>
                  </a:lnTo>
                  <a:lnTo>
                    <a:pt x="0" y="0"/>
                  </a:lnTo>
                  <a:lnTo>
                    <a:pt x="0" y="881700"/>
                  </a:lnTo>
                  <a:lnTo>
                    <a:pt x="4397" y="88170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11630512" y="418865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11630512" y="414763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11630512" y="410289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11630512" y="405814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11630512" y="401340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11630512" y="396865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11630512" y="392764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11630512" y="388289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11630512" y="383814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11630512" y="379340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11630512" y="374865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11630512" y="370763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11630512" y="366289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11630512" y="361814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11630512" y="357340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11630512" y="352865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11630512" y="348391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11630512" y="344289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11630512" y="339815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11630512" y="335340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11631631" y="3330612"/>
              <a:ext cx="17780" cy="882015"/>
            </a:xfrm>
            <a:custGeom>
              <a:avLst/>
              <a:gdLst/>
              <a:ahLst/>
              <a:cxnLst/>
              <a:rect l="l" t="t" r="r" b="b"/>
              <a:pathLst>
                <a:path w="17779" h="882014">
                  <a:moveTo>
                    <a:pt x="17632" y="0"/>
                  </a:moveTo>
                  <a:lnTo>
                    <a:pt x="17632" y="881700"/>
                  </a:lnTo>
                  <a:lnTo>
                    <a:pt x="0" y="881700"/>
                  </a:lnTo>
                  <a:lnTo>
                    <a:pt x="0" y="0"/>
                  </a:lnTo>
                  <a:lnTo>
                    <a:pt x="17632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10593913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10634924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10679667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10724418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10769164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10813905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10854925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10899670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10944411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10989155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11033908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11074924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11119670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11164413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11209157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11253901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11298651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11339669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10586105" y="4243170"/>
              <a:ext cx="799465" cy="8890"/>
            </a:xfrm>
            <a:custGeom>
              <a:avLst/>
              <a:gdLst/>
              <a:ahLst/>
              <a:cxnLst/>
              <a:rect l="l" t="t" r="r" b="b"/>
              <a:pathLst>
                <a:path w="799465" h="8889">
                  <a:moveTo>
                    <a:pt x="798897" y="8795"/>
                  </a:moveTo>
                  <a:lnTo>
                    <a:pt x="798897" y="0"/>
                  </a:lnTo>
                  <a:lnTo>
                    <a:pt x="0" y="0"/>
                  </a:lnTo>
                  <a:lnTo>
                    <a:pt x="0" y="8795"/>
                  </a:lnTo>
                  <a:lnTo>
                    <a:pt x="798897" y="8795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11033904" y="42555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11362045" y="4252044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20" h="3810">
                  <a:moveTo>
                    <a:pt x="7455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10705772" y="424831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11037631" y="424831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11369500" y="42483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11026450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10694583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11358311" y="42483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11025890" y="42514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10694583" y="4252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11358308" y="425204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11026447" y="425204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10694023" y="42552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10612549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10615716" y="42514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10612552" y="425204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10608827" y="425204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10608825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11347121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10977975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10608825" y="42483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11346561" y="42514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10977975" y="4252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10612552" y="4252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11343396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10977414" y="42552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10974242" y="42520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11339669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10601364" y="425204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10970517" y="424831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11339669" y="42483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10601367" y="424831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10601364" y="4252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11097298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11242717" y="425204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11096737" y="42514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11097301" y="425204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11104195" y="4251496"/>
              <a:ext cx="150495" cy="5080"/>
            </a:xfrm>
            <a:custGeom>
              <a:avLst/>
              <a:gdLst/>
              <a:ahLst/>
              <a:cxnLst/>
              <a:rect l="l" t="t" r="r" b="b"/>
              <a:pathLst>
                <a:path w="150495" h="5079">
                  <a:moveTo>
                    <a:pt x="1117" y="558"/>
                  </a:moveTo>
                  <a:lnTo>
                    <a:pt x="952" y="152"/>
                  </a:lnTo>
                  <a:lnTo>
                    <a:pt x="558" y="0"/>
                  </a:lnTo>
                  <a:lnTo>
                    <a:pt x="165" y="152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50495" h="5079">
                  <a:moveTo>
                    <a:pt x="150266" y="4279"/>
                  </a:moveTo>
                  <a:lnTo>
                    <a:pt x="150101" y="3886"/>
                  </a:lnTo>
                  <a:lnTo>
                    <a:pt x="149694" y="3721"/>
                  </a:lnTo>
                  <a:lnTo>
                    <a:pt x="149301" y="3886"/>
                  </a:lnTo>
                  <a:lnTo>
                    <a:pt x="149136" y="4279"/>
                  </a:lnTo>
                  <a:lnTo>
                    <a:pt x="149301" y="4673"/>
                  </a:lnTo>
                  <a:lnTo>
                    <a:pt x="149694" y="4838"/>
                  </a:lnTo>
                  <a:lnTo>
                    <a:pt x="150101" y="4673"/>
                  </a:lnTo>
                  <a:lnTo>
                    <a:pt x="150266" y="427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11104752" y="424831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10611992" y="42552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11253901" y="42520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10608827" y="425204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11246451" y="425204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10605095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10601364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11245891" y="42514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10580032" y="4252521"/>
              <a:ext cx="808355" cy="5080"/>
            </a:xfrm>
            <a:custGeom>
              <a:avLst/>
              <a:gdLst/>
              <a:ahLst/>
              <a:cxnLst/>
              <a:rect l="l" t="t" r="r" b="b"/>
              <a:pathLst>
                <a:path w="808354" h="5079">
                  <a:moveTo>
                    <a:pt x="0" y="4994"/>
                  </a:moveTo>
                  <a:lnTo>
                    <a:pt x="807765" y="4994"/>
                  </a:lnTo>
                </a:path>
                <a:path w="808354" h="5079">
                  <a:moveTo>
                    <a:pt x="0" y="0"/>
                  </a:moveTo>
                  <a:lnTo>
                    <a:pt x="807765" y="0"/>
                  </a:lnTo>
                </a:path>
              </a:pathLst>
            </a:custGeom>
            <a:ln w="3284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10638092" y="4210475"/>
              <a:ext cx="273685" cy="5080"/>
            </a:xfrm>
            <a:custGeom>
              <a:avLst/>
              <a:gdLst/>
              <a:ahLst/>
              <a:cxnLst/>
              <a:rect l="l" t="t" r="r" b="b"/>
              <a:pathLst>
                <a:path w="273684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273684" h="5079">
                  <a:moveTo>
                    <a:pt x="273316" y="4292"/>
                  </a:moveTo>
                  <a:lnTo>
                    <a:pt x="273151" y="3898"/>
                  </a:lnTo>
                  <a:lnTo>
                    <a:pt x="272757" y="3733"/>
                  </a:lnTo>
                  <a:lnTo>
                    <a:pt x="272364" y="3898"/>
                  </a:lnTo>
                  <a:lnTo>
                    <a:pt x="272199" y="4292"/>
                  </a:lnTo>
                  <a:lnTo>
                    <a:pt x="272364" y="4686"/>
                  </a:lnTo>
                  <a:lnTo>
                    <a:pt x="272757" y="4851"/>
                  </a:lnTo>
                  <a:lnTo>
                    <a:pt x="273151" y="4686"/>
                  </a:lnTo>
                  <a:lnTo>
                    <a:pt x="273316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10907124" y="421102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10903401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10899670" y="42110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10638097" y="42104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10910856" y="421102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10914589" y="42110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10705211" y="4214209"/>
              <a:ext cx="213995" cy="1270"/>
            </a:xfrm>
            <a:custGeom>
              <a:avLst/>
              <a:gdLst/>
              <a:ahLst/>
              <a:cxnLst/>
              <a:rect l="l" t="t" r="r" b="b"/>
              <a:pathLst>
                <a:path w="213995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213995" h="1270">
                  <a:moveTo>
                    <a:pt x="206197" y="558"/>
                  </a:moveTo>
                  <a:lnTo>
                    <a:pt x="206032" y="165"/>
                  </a:lnTo>
                  <a:lnTo>
                    <a:pt x="205638" y="0"/>
                  </a:lnTo>
                  <a:lnTo>
                    <a:pt x="205244" y="165"/>
                  </a:lnTo>
                  <a:lnTo>
                    <a:pt x="205079" y="558"/>
                  </a:lnTo>
                  <a:lnTo>
                    <a:pt x="205244" y="952"/>
                  </a:lnTo>
                  <a:lnTo>
                    <a:pt x="205638" y="1117"/>
                  </a:lnTo>
                  <a:lnTo>
                    <a:pt x="206032" y="952"/>
                  </a:lnTo>
                  <a:lnTo>
                    <a:pt x="206197" y="558"/>
                  </a:lnTo>
                  <a:close/>
                </a:path>
                <a:path w="213995" h="1270">
                  <a:moveTo>
                    <a:pt x="213664" y="558"/>
                  </a:moveTo>
                  <a:lnTo>
                    <a:pt x="213499" y="165"/>
                  </a:lnTo>
                  <a:lnTo>
                    <a:pt x="213093" y="0"/>
                  </a:lnTo>
                  <a:lnTo>
                    <a:pt x="212699" y="165"/>
                  </a:lnTo>
                  <a:lnTo>
                    <a:pt x="212534" y="558"/>
                  </a:lnTo>
                  <a:lnTo>
                    <a:pt x="212699" y="952"/>
                  </a:lnTo>
                  <a:lnTo>
                    <a:pt x="213093" y="1117"/>
                  </a:lnTo>
                  <a:lnTo>
                    <a:pt x="213499" y="952"/>
                  </a:lnTo>
                  <a:lnTo>
                    <a:pt x="213664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11056283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10712666" y="4210475"/>
              <a:ext cx="347980" cy="5080"/>
            </a:xfrm>
            <a:custGeom>
              <a:avLst/>
              <a:gdLst/>
              <a:ahLst/>
              <a:cxnLst/>
              <a:rect l="l" t="t" r="r" b="b"/>
              <a:pathLst>
                <a:path w="347979" h="5079">
                  <a:moveTo>
                    <a:pt x="1117" y="4292"/>
                  </a:moveTo>
                  <a:lnTo>
                    <a:pt x="952" y="3898"/>
                  </a:lnTo>
                  <a:lnTo>
                    <a:pt x="558" y="3733"/>
                  </a:lnTo>
                  <a:lnTo>
                    <a:pt x="165" y="3898"/>
                  </a:lnTo>
                  <a:lnTo>
                    <a:pt x="0" y="4292"/>
                  </a:lnTo>
                  <a:lnTo>
                    <a:pt x="165" y="4686"/>
                  </a:lnTo>
                  <a:lnTo>
                    <a:pt x="558" y="4851"/>
                  </a:lnTo>
                  <a:lnTo>
                    <a:pt x="952" y="4686"/>
                  </a:lnTo>
                  <a:lnTo>
                    <a:pt x="1117" y="4292"/>
                  </a:lnTo>
                  <a:close/>
                </a:path>
                <a:path w="347979" h="5079">
                  <a:moveTo>
                    <a:pt x="347903" y="558"/>
                  </a:moveTo>
                  <a:lnTo>
                    <a:pt x="347738" y="165"/>
                  </a:lnTo>
                  <a:lnTo>
                    <a:pt x="347345" y="0"/>
                  </a:lnTo>
                  <a:lnTo>
                    <a:pt x="346938" y="165"/>
                  </a:lnTo>
                  <a:lnTo>
                    <a:pt x="346773" y="558"/>
                  </a:lnTo>
                  <a:lnTo>
                    <a:pt x="346938" y="952"/>
                  </a:lnTo>
                  <a:lnTo>
                    <a:pt x="347345" y="1117"/>
                  </a:lnTo>
                  <a:lnTo>
                    <a:pt x="347738" y="952"/>
                  </a:lnTo>
                  <a:lnTo>
                    <a:pt x="347903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10709497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10705772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10580189" y="4212331"/>
              <a:ext cx="554355" cy="4445"/>
            </a:xfrm>
            <a:custGeom>
              <a:avLst/>
              <a:gdLst/>
              <a:ahLst/>
              <a:cxnLst/>
              <a:rect l="l" t="t" r="r" b="b"/>
              <a:pathLst>
                <a:path w="554354" h="4445">
                  <a:moveTo>
                    <a:pt x="0" y="0"/>
                  </a:moveTo>
                  <a:lnTo>
                    <a:pt x="0" y="4397"/>
                  </a:lnTo>
                  <a:lnTo>
                    <a:pt x="553752" y="4397"/>
                  </a:lnTo>
                  <a:lnTo>
                    <a:pt x="553752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11242157" y="42141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11238985" y="421102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11235262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11231529" y="42110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11230969" y="42141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11280008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11283176" y="42104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11283735" y="42110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11279444" y="42141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11280004" y="42110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11201134" y="4210475"/>
              <a:ext cx="146685" cy="5080"/>
            </a:xfrm>
            <a:custGeom>
              <a:avLst/>
              <a:gdLst/>
              <a:ahLst/>
              <a:cxnLst/>
              <a:rect l="l" t="t" r="r" b="b"/>
              <a:pathLst>
                <a:path w="146684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46684" h="5079">
                  <a:moveTo>
                    <a:pt x="146545" y="4292"/>
                  </a:moveTo>
                  <a:lnTo>
                    <a:pt x="146380" y="3898"/>
                  </a:lnTo>
                  <a:lnTo>
                    <a:pt x="145986" y="3733"/>
                  </a:lnTo>
                  <a:lnTo>
                    <a:pt x="145580" y="3898"/>
                  </a:lnTo>
                  <a:lnTo>
                    <a:pt x="145427" y="4292"/>
                  </a:lnTo>
                  <a:lnTo>
                    <a:pt x="145580" y="4686"/>
                  </a:lnTo>
                  <a:lnTo>
                    <a:pt x="145986" y="4851"/>
                  </a:lnTo>
                  <a:lnTo>
                    <a:pt x="146380" y="4686"/>
                  </a:lnTo>
                  <a:lnTo>
                    <a:pt x="146545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11201700" y="42110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11201703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11208597" y="42141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1209157" y="42110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1354584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1208597" y="42104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1350852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1347121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1133942" y="4212330"/>
              <a:ext cx="251460" cy="4445"/>
            </a:xfrm>
            <a:custGeom>
              <a:avLst/>
              <a:gdLst/>
              <a:ahLst/>
              <a:cxnLst/>
              <a:rect l="l" t="t" r="r" b="b"/>
              <a:pathLst>
                <a:path w="251459" h="4445">
                  <a:moveTo>
                    <a:pt x="251060" y="4397"/>
                  </a:moveTo>
                  <a:lnTo>
                    <a:pt x="251060" y="0"/>
                  </a:lnTo>
                  <a:lnTo>
                    <a:pt x="0" y="0"/>
                  </a:lnTo>
                  <a:lnTo>
                    <a:pt x="0" y="4397"/>
                  </a:lnTo>
                  <a:lnTo>
                    <a:pt x="251060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0593913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0634924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0679667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0724418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10769164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0813905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0854925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10899670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10944411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10989155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11033908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11074924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11119670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10586110" y="4216728"/>
              <a:ext cx="548005" cy="17780"/>
            </a:xfrm>
            <a:custGeom>
              <a:avLst/>
              <a:gdLst/>
              <a:ahLst/>
              <a:cxnLst/>
              <a:rect l="l" t="t" r="r" b="b"/>
              <a:pathLst>
                <a:path w="548004" h="17779">
                  <a:moveTo>
                    <a:pt x="0" y="0"/>
                  </a:moveTo>
                  <a:lnTo>
                    <a:pt x="0" y="17601"/>
                  </a:lnTo>
                  <a:lnTo>
                    <a:pt x="547836" y="17601"/>
                  </a:lnTo>
                  <a:lnTo>
                    <a:pt x="547836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11164413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11209157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11253901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11298651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11339669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11133946" y="4216728"/>
              <a:ext cx="251460" cy="17780"/>
            </a:xfrm>
            <a:custGeom>
              <a:avLst/>
              <a:gdLst/>
              <a:ahLst/>
              <a:cxnLst/>
              <a:rect l="l" t="t" r="r" b="b"/>
              <a:pathLst>
                <a:path w="251459" h="17779">
                  <a:moveTo>
                    <a:pt x="0" y="0"/>
                  </a:moveTo>
                  <a:lnTo>
                    <a:pt x="0" y="17601"/>
                  </a:lnTo>
                  <a:lnTo>
                    <a:pt x="251060" y="17601"/>
                  </a:lnTo>
                  <a:lnTo>
                    <a:pt x="251060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10832550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11104196" y="42365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10769164" y="42371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11104756" y="42333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11101022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10765430" y="42371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11097298" y="42334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10764863" y="4232839"/>
              <a:ext cx="68580" cy="5080"/>
            </a:xfrm>
            <a:custGeom>
              <a:avLst/>
              <a:gdLst/>
              <a:ahLst/>
              <a:cxnLst/>
              <a:rect l="l" t="t" r="r" b="b"/>
              <a:pathLst>
                <a:path w="68579" h="5079">
                  <a:moveTo>
                    <a:pt x="1117" y="4292"/>
                  </a:moveTo>
                  <a:lnTo>
                    <a:pt x="952" y="3898"/>
                  </a:lnTo>
                  <a:lnTo>
                    <a:pt x="558" y="3733"/>
                  </a:lnTo>
                  <a:lnTo>
                    <a:pt x="165" y="3898"/>
                  </a:lnTo>
                  <a:lnTo>
                    <a:pt x="0" y="4292"/>
                  </a:lnTo>
                  <a:lnTo>
                    <a:pt x="165" y="4686"/>
                  </a:lnTo>
                  <a:lnTo>
                    <a:pt x="558" y="4851"/>
                  </a:lnTo>
                  <a:lnTo>
                    <a:pt x="952" y="4686"/>
                  </a:lnTo>
                  <a:lnTo>
                    <a:pt x="1117" y="4292"/>
                  </a:lnTo>
                  <a:close/>
                </a:path>
                <a:path w="68579" h="5079">
                  <a:moveTo>
                    <a:pt x="68249" y="558"/>
                  </a:moveTo>
                  <a:lnTo>
                    <a:pt x="68084" y="165"/>
                  </a:lnTo>
                  <a:lnTo>
                    <a:pt x="67678" y="0"/>
                  </a:lnTo>
                  <a:lnTo>
                    <a:pt x="67284" y="165"/>
                  </a:lnTo>
                  <a:lnTo>
                    <a:pt x="67119" y="558"/>
                  </a:lnTo>
                  <a:lnTo>
                    <a:pt x="67284" y="965"/>
                  </a:lnTo>
                  <a:lnTo>
                    <a:pt x="67678" y="1130"/>
                  </a:lnTo>
                  <a:lnTo>
                    <a:pt x="68084" y="965"/>
                  </a:lnTo>
                  <a:lnTo>
                    <a:pt x="68249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10828825" y="42371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10832550" y="42371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10690297" y="42328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10687132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10828260" y="42365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10653571" y="423340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10653002" y="4236573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117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17" y="558"/>
                  </a:lnTo>
                  <a:close/>
                </a:path>
                <a:path w="12700" h="1270">
                  <a:moveTo>
                    <a:pt x="12306" y="558"/>
                  </a:moveTo>
                  <a:lnTo>
                    <a:pt x="12141" y="165"/>
                  </a:lnTo>
                  <a:lnTo>
                    <a:pt x="11747" y="0"/>
                  </a:lnTo>
                  <a:lnTo>
                    <a:pt x="11353" y="165"/>
                  </a:lnTo>
                  <a:lnTo>
                    <a:pt x="11188" y="558"/>
                  </a:lnTo>
                  <a:lnTo>
                    <a:pt x="11353" y="952"/>
                  </a:lnTo>
                  <a:lnTo>
                    <a:pt x="11747" y="1117"/>
                  </a:lnTo>
                  <a:lnTo>
                    <a:pt x="12141" y="952"/>
                  </a:lnTo>
                  <a:lnTo>
                    <a:pt x="12306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10661028" y="423339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10805890" y="42365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10657297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10653571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10802717" y="42371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10586112" y="4234329"/>
              <a:ext cx="548005" cy="4445"/>
            </a:xfrm>
            <a:custGeom>
              <a:avLst/>
              <a:gdLst/>
              <a:ahLst/>
              <a:cxnLst/>
              <a:rect l="l" t="t" r="r" b="b"/>
              <a:pathLst>
                <a:path w="548004" h="4445">
                  <a:moveTo>
                    <a:pt x="547836" y="0"/>
                  </a:moveTo>
                  <a:lnTo>
                    <a:pt x="0" y="0"/>
                  </a:lnTo>
                  <a:lnTo>
                    <a:pt x="0" y="4397"/>
                  </a:lnTo>
                  <a:lnTo>
                    <a:pt x="547836" y="4439"/>
                  </a:lnTo>
                  <a:lnTo>
                    <a:pt x="54783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11197972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11201700" y="423340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11201703" y="42371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11197975" y="42333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11294919" y="42334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11148937" y="42328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11294923" y="42371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11149500" y="423339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11156392" y="4232839"/>
              <a:ext cx="150495" cy="5080"/>
            </a:xfrm>
            <a:custGeom>
              <a:avLst/>
              <a:gdLst/>
              <a:ahLst/>
              <a:cxnLst/>
              <a:rect l="l" t="t" r="r" b="b"/>
              <a:pathLst>
                <a:path w="150495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  <a:path w="150495" h="5079">
                  <a:moveTo>
                    <a:pt x="150279" y="4292"/>
                  </a:moveTo>
                  <a:lnTo>
                    <a:pt x="150114" y="3898"/>
                  </a:lnTo>
                  <a:lnTo>
                    <a:pt x="149707" y="3733"/>
                  </a:lnTo>
                  <a:lnTo>
                    <a:pt x="149313" y="3898"/>
                  </a:lnTo>
                  <a:lnTo>
                    <a:pt x="149148" y="4292"/>
                  </a:lnTo>
                  <a:lnTo>
                    <a:pt x="149313" y="4686"/>
                  </a:lnTo>
                  <a:lnTo>
                    <a:pt x="149707" y="4851"/>
                  </a:lnTo>
                  <a:lnTo>
                    <a:pt x="150114" y="4686"/>
                  </a:lnTo>
                  <a:lnTo>
                    <a:pt x="150279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11306110" y="42333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11302377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11298090" y="42328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11133946" y="4234331"/>
              <a:ext cx="251460" cy="4445"/>
            </a:xfrm>
            <a:custGeom>
              <a:avLst/>
              <a:gdLst/>
              <a:ahLst/>
              <a:cxnLst/>
              <a:rect l="l" t="t" r="r" b="b"/>
              <a:pathLst>
                <a:path w="251459" h="4445">
                  <a:moveTo>
                    <a:pt x="0" y="0"/>
                  </a:moveTo>
                  <a:lnTo>
                    <a:pt x="0" y="4439"/>
                  </a:lnTo>
                  <a:lnTo>
                    <a:pt x="251060" y="4439"/>
                  </a:lnTo>
                  <a:lnTo>
                    <a:pt x="25106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11104756" y="42371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11096737" y="42365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11097298" y="42371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10916043" y="4238774"/>
              <a:ext cx="235585" cy="4445"/>
            </a:xfrm>
            <a:custGeom>
              <a:avLst/>
              <a:gdLst/>
              <a:ahLst/>
              <a:cxnLst/>
              <a:rect l="l" t="t" r="r" b="b"/>
              <a:pathLst>
                <a:path w="235584" h="4445">
                  <a:moveTo>
                    <a:pt x="0" y="0"/>
                  </a:moveTo>
                  <a:lnTo>
                    <a:pt x="0" y="4397"/>
                  </a:lnTo>
                  <a:lnTo>
                    <a:pt x="235553" y="4397"/>
                  </a:lnTo>
                  <a:lnTo>
                    <a:pt x="235553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11429157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11473902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11518645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11559663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11604407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11649159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11693904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11738648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11779664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11824409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11869153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11913903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11958645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12003390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12044409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12133897" y="437882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12133897" y="430424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12133897" y="422967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12133897" y="415509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12133897" y="40805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12133897" y="400594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12133897" y="393136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12133897" y="385679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12133897" y="378221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12133897" y="370763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12133897" y="363306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12133897" y="355848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12133897" y="3483913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12133897" y="3409333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12107800" y="3308656"/>
              <a:ext cx="22860" cy="19050"/>
            </a:xfrm>
            <a:custGeom>
              <a:avLst/>
              <a:gdLst/>
              <a:ahLst/>
              <a:cxnLst/>
              <a:rect l="l" t="t" r="r" b="b"/>
              <a:pathLst>
                <a:path w="22859" h="19050">
                  <a:moveTo>
                    <a:pt x="0" y="0"/>
                  </a:moveTo>
                  <a:lnTo>
                    <a:pt x="22376" y="1864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12133897" y="3334761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12160000" y="3286285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0"/>
                  </a:moveTo>
                  <a:lnTo>
                    <a:pt x="41014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12107800" y="328628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0" y="33559"/>
                  </a:moveTo>
                  <a:lnTo>
                    <a:pt x="335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12133897" y="3301205"/>
              <a:ext cx="67310" cy="67310"/>
            </a:xfrm>
            <a:custGeom>
              <a:avLst/>
              <a:gdLst/>
              <a:ahLst/>
              <a:cxnLst/>
              <a:rect l="l" t="t" r="r" b="b"/>
              <a:pathLst>
                <a:path w="67309" h="67310">
                  <a:moveTo>
                    <a:pt x="0" y="67118"/>
                  </a:moveTo>
                  <a:lnTo>
                    <a:pt x="6711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12133897" y="339815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12133897" y="34727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12133897" y="354730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12133897" y="362187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12133897" y="369646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12133897" y="377103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12133897" y="384560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12133897" y="3923914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12133897" y="3998486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12133897" y="4073066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12133897" y="414763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12133897" y="422221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12133897" y="429678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12133897" y="437136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12109029" y="3286581"/>
              <a:ext cx="93980" cy="1146175"/>
            </a:xfrm>
            <a:custGeom>
              <a:avLst/>
              <a:gdLst/>
              <a:ahLst/>
              <a:cxnLst/>
              <a:rect l="l" t="t" r="r" b="b"/>
              <a:pathLst>
                <a:path w="93979" h="1146175">
                  <a:moveTo>
                    <a:pt x="0" y="0"/>
                  </a:moveTo>
                  <a:lnTo>
                    <a:pt x="93358" y="0"/>
                  </a:lnTo>
                  <a:lnTo>
                    <a:pt x="93358" y="44030"/>
                  </a:lnTo>
                  <a:lnTo>
                    <a:pt x="68720" y="44030"/>
                  </a:lnTo>
                  <a:lnTo>
                    <a:pt x="68720" y="1145933"/>
                  </a:lnTo>
                  <a:lnTo>
                    <a:pt x="24690" y="1145933"/>
                  </a:lnTo>
                  <a:lnTo>
                    <a:pt x="24690" y="44030"/>
                  </a:lnTo>
                  <a:lnTo>
                    <a:pt x="0" y="44030"/>
                  </a:lnTo>
                  <a:lnTo>
                    <a:pt x="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12089153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11429052" y="4243170"/>
              <a:ext cx="704850" cy="8890"/>
            </a:xfrm>
            <a:custGeom>
              <a:avLst/>
              <a:gdLst/>
              <a:ahLst/>
              <a:cxnLst/>
              <a:rect l="l" t="t" r="r" b="b"/>
              <a:pathLst>
                <a:path w="704850" h="8889">
                  <a:moveTo>
                    <a:pt x="704659" y="8795"/>
                  </a:moveTo>
                  <a:lnTo>
                    <a:pt x="704659" y="0"/>
                  </a:lnTo>
                  <a:lnTo>
                    <a:pt x="0" y="0"/>
                  </a:lnTo>
                  <a:lnTo>
                    <a:pt x="0" y="8795"/>
                  </a:lnTo>
                  <a:lnTo>
                    <a:pt x="704659" y="8795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11697632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12029498" y="425204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11701360" y="42483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12036953" y="42483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11965534" y="425521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30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11693904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12025768" y="42483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11693900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12081695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11716273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12081135" y="42514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11712549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11708816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12077964" y="424831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11708816" y="42483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11738648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11887800" y="4252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11738651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11742375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11746109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11894695" y="42552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11749837" y="42483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11895256" y="42520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11891523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11887800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11426256" y="4252521"/>
              <a:ext cx="710565" cy="0"/>
            </a:xfrm>
            <a:custGeom>
              <a:avLst/>
              <a:gdLst/>
              <a:ahLst/>
              <a:cxnLst/>
              <a:rect l="l" t="t" r="r" b="b"/>
              <a:pathLst>
                <a:path w="710565">
                  <a:moveTo>
                    <a:pt x="0" y="0"/>
                  </a:moveTo>
                  <a:lnTo>
                    <a:pt x="710250" y="0"/>
                  </a:lnTo>
                </a:path>
              </a:pathLst>
            </a:custGeom>
            <a:ln w="670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11574578" y="42110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11910170" y="42110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11574018" y="4210475"/>
              <a:ext cx="337185" cy="1270"/>
            </a:xfrm>
            <a:custGeom>
              <a:avLst/>
              <a:gdLst/>
              <a:ahLst/>
              <a:cxnLst/>
              <a:rect l="l" t="t" r="r" b="b"/>
              <a:pathLst>
                <a:path w="337184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337184" h="1270">
                  <a:moveTo>
                    <a:pt x="336702" y="558"/>
                  </a:moveTo>
                  <a:lnTo>
                    <a:pt x="336537" y="165"/>
                  </a:lnTo>
                  <a:lnTo>
                    <a:pt x="336143" y="0"/>
                  </a:lnTo>
                  <a:lnTo>
                    <a:pt x="335749" y="165"/>
                  </a:lnTo>
                  <a:lnTo>
                    <a:pt x="335584" y="558"/>
                  </a:lnTo>
                  <a:lnTo>
                    <a:pt x="335749" y="952"/>
                  </a:lnTo>
                  <a:lnTo>
                    <a:pt x="336143" y="1117"/>
                  </a:lnTo>
                  <a:lnTo>
                    <a:pt x="336537" y="952"/>
                  </a:lnTo>
                  <a:lnTo>
                    <a:pt x="336702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11898981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11567121" y="42110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11898981" y="42110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11540452" y="4210475"/>
              <a:ext cx="27305" cy="5080"/>
            </a:xfrm>
            <a:custGeom>
              <a:avLst/>
              <a:gdLst/>
              <a:ahLst/>
              <a:cxnLst/>
              <a:rect l="l" t="t" r="r" b="b"/>
              <a:pathLst>
                <a:path w="27304" h="5079">
                  <a:moveTo>
                    <a:pt x="1130" y="558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71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27304" h="5079">
                  <a:moveTo>
                    <a:pt x="27228" y="4292"/>
                  </a:moveTo>
                  <a:lnTo>
                    <a:pt x="27063" y="3898"/>
                  </a:lnTo>
                  <a:lnTo>
                    <a:pt x="26657" y="3733"/>
                  </a:lnTo>
                  <a:lnTo>
                    <a:pt x="26263" y="3898"/>
                  </a:lnTo>
                  <a:lnTo>
                    <a:pt x="26098" y="4292"/>
                  </a:lnTo>
                  <a:lnTo>
                    <a:pt x="26263" y="4686"/>
                  </a:lnTo>
                  <a:lnTo>
                    <a:pt x="26657" y="4851"/>
                  </a:lnTo>
                  <a:lnTo>
                    <a:pt x="27063" y="4686"/>
                  </a:lnTo>
                  <a:lnTo>
                    <a:pt x="27228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11537293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11536731" y="4210475"/>
              <a:ext cx="116839" cy="1270"/>
            </a:xfrm>
            <a:custGeom>
              <a:avLst/>
              <a:gdLst/>
              <a:ahLst/>
              <a:cxnLst/>
              <a:rect l="l" t="t" r="r" b="b"/>
              <a:pathLst>
                <a:path w="116840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16840" h="1270">
                  <a:moveTo>
                    <a:pt x="112979" y="558"/>
                  </a:moveTo>
                  <a:lnTo>
                    <a:pt x="112814" y="165"/>
                  </a:lnTo>
                  <a:lnTo>
                    <a:pt x="112420" y="0"/>
                  </a:lnTo>
                  <a:lnTo>
                    <a:pt x="112026" y="165"/>
                  </a:lnTo>
                  <a:lnTo>
                    <a:pt x="111861" y="558"/>
                  </a:lnTo>
                  <a:lnTo>
                    <a:pt x="112026" y="952"/>
                  </a:lnTo>
                  <a:lnTo>
                    <a:pt x="112420" y="1117"/>
                  </a:lnTo>
                  <a:lnTo>
                    <a:pt x="112814" y="952"/>
                  </a:lnTo>
                  <a:lnTo>
                    <a:pt x="112979" y="558"/>
                  </a:lnTo>
                  <a:close/>
                </a:path>
                <a:path w="116840" h="1270">
                  <a:moveTo>
                    <a:pt x="116700" y="558"/>
                  </a:moveTo>
                  <a:lnTo>
                    <a:pt x="116547" y="165"/>
                  </a:lnTo>
                  <a:lnTo>
                    <a:pt x="116141" y="0"/>
                  </a:lnTo>
                  <a:lnTo>
                    <a:pt x="115747" y="165"/>
                  </a:lnTo>
                  <a:lnTo>
                    <a:pt x="115582" y="558"/>
                  </a:lnTo>
                  <a:lnTo>
                    <a:pt x="115747" y="952"/>
                  </a:lnTo>
                  <a:lnTo>
                    <a:pt x="116141" y="1117"/>
                  </a:lnTo>
                  <a:lnTo>
                    <a:pt x="116547" y="952"/>
                  </a:lnTo>
                  <a:lnTo>
                    <a:pt x="116700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12022037" y="42110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11652888" y="42110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11656048" y="4214209"/>
              <a:ext cx="367030" cy="1270"/>
            </a:xfrm>
            <a:custGeom>
              <a:avLst/>
              <a:gdLst/>
              <a:ahLst/>
              <a:cxnLst/>
              <a:rect l="l" t="t" r="r" b="b"/>
              <a:pathLst>
                <a:path w="367029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367029" h="1270">
                  <a:moveTo>
                    <a:pt x="366547" y="558"/>
                  </a:moveTo>
                  <a:lnTo>
                    <a:pt x="366382" y="165"/>
                  </a:lnTo>
                  <a:lnTo>
                    <a:pt x="365988" y="0"/>
                  </a:lnTo>
                  <a:lnTo>
                    <a:pt x="365582" y="165"/>
                  </a:lnTo>
                  <a:lnTo>
                    <a:pt x="365417" y="558"/>
                  </a:lnTo>
                  <a:lnTo>
                    <a:pt x="365582" y="952"/>
                  </a:lnTo>
                  <a:lnTo>
                    <a:pt x="365988" y="1117"/>
                  </a:lnTo>
                  <a:lnTo>
                    <a:pt x="366382" y="952"/>
                  </a:lnTo>
                  <a:lnTo>
                    <a:pt x="36654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11645426" y="421102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12014581" y="421102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11645432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11842496" y="4210475"/>
              <a:ext cx="172720" cy="5080"/>
            </a:xfrm>
            <a:custGeom>
              <a:avLst/>
              <a:gdLst/>
              <a:ahLst/>
              <a:cxnLst/>
              <a:rect l="l" t="t" r="r" b="b"/>
              <a:pathLst>
                <a:path w="172720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72720" h="5079">
                  <a:moveTo>
                    <a:pt x="150253" y="4292"/>
                  </a:moveTo>
                  <a:lnTo>
                    <a:pt x="150088" y="3898"/>
                  </a:lnTo>
                  <a:lnTo>
                    <a:pt x="149694" y="3733"/>
                  </a:lnTo>
                  <a:lnTo>
                    <a:pt x="149301" y="3898"/>
                  </a:lnTo>
                  <a:lnTo>
                    <a:pt x="149136" y="4292"/>
                  </a:lnTo>
                  <a:lnTo>
                    <a:pt x="149301" y="4686"/>
                  </a:lnTo>
                  <a:lnTo>
                    <a:pt x="149694" y="4851"/>
                  </a:lnTo>
                  <a:lnTo>
                    <a:pt x="150088" y="4686"/>
                  </a:lnTo>
                  <a:lnTo>
                    <a:pt x="150253" y="4292"/>
                  </a:lnTo>
                  <a:close/>
                </a:path>
                <a:path w="172720" h="5079">
                  <a:moveTo>
                    <a:pt x="172643" y="558"/>
                  </a:moveTo>
                  <a:lnTo>
                    <a:pt x="172478" y="165"/>
                  </a:lnTo>
                  <a:lnTo>
                    <a:pt x="172072" y="0"/>
                  </a:lnTo>
                  <a:lnTo>
                    <a:pt x="171678" y="165"/>
                  </a:lnTo>
                  <a:lnTo>
                    <a:pt x="171513" y="558"/>
                  </a:lnTo>
                  <a:lnTo>
                    <a:pt x="171678" y="952"/>
                  </a:lnTo>
                  <a:lnTo>
                    <a:pt x="172072" y="1117"/>
                  </a:lnTo>
                  <a:lnTo>
                    <a:pt x="172478" y="952"/>
                  </a:lnTo>
                  <a:lnTo>
                    <a:pt x="172643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11843052" y="42110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11700790" y="4210475"/>
              <a:ext cx="154305" cy="5080"/>
            </a:xfrm>
            <a:custGeom>
              <a:avLst/>
              <a:gdLst/>
              <a:ahLst/>
              <a:cxnLst/>
              <a:rect l="l" t="t" r="r" b="b"/>
              <a:pathLst>
                <a:path w="154304" h="5079">
                  <a:moveTo>
                    <a:pt x="1130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154304" h="5079">
                  <a:moveTo>
                    <a:pt x="146545" y="4292"/>
                  </a:moveTo>
                  <a:lnTo>
                    <a:pt x="146380" y="3898"/>
                  </a:lnTo>
                  <a:lnTo>
                    <a:pt x="145986" y="3733"/>
                  </a:lnTo>
                  <a:lnTo>
                    <a:pt x="145592" y="3898"/>
                  </a:lnTo>
                  <a:lnTo>
                    <a:pt x="145427" y="4292"/>
                  </a:lnTo>
                  <a:lnTo>
                    <a:pt x="145592" y="4686"/>
                  </a:lnTo>
                  <a:lnTo>
                    <a:pt x="145986" y="4851"/>
                  </a:lnTo>
                  <a:lnTo>
                    <a:pt x="146380" y="4686"/>
                  </a:lnTo>
                  <a:lnTo>
                    <a:pt x="146545" y="4292"/>
                  </a:lnTo>
                  <a:close/>
                </a:path>
                <a:path w="154304" h="5079">
                  <a:moveTo>
                    <a:pt x="154000" y="4292"/>
                  </a:moveTo>
                  <a:lnTo>
                    <a:pt x="153835" y="3898"/>
                  </a:lnTo>
                  <a:lnTo>
                    <a:pt x="153441" y="3733"/>
                  </a:lnTo>
                  <a:lnTo>
                    <a:pt x="153047" y="3898"/>
                  </a:lnTo>
                  <a:lnTo>
                    <a:pt x="152882" y="4292"/>
                  </a:lnTo>
                  <a:lnTo>
                    <a:pt x="153047" y="4686"/>
                  </a:lnTo>
                  <a:lnTo>
                    <a:pt x="153441" y="4851"/>
                  </a:lnTo>
                  <a:lnTo>
                    <a:pt x="153835" y="4686"/>
                  </a:lnTo>
                  <a:lnTo>
                    <a:pt x="154000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11701357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11854237" y="42110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11999098" y="42141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11850513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11992200" y="421475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11991640" y="42141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11429052" y="4212330"/>
              <a:ext cx="704850" cy="4445"/>
            </a:xfrm>
            <a:custGeom>
              <a:avLst/>
              <a:gdLst/>
              <a:ahLst/>
              <a:cxnLst/>
              <a:rect l="l" t="t" r="r" b="b"/>
              <a:pathLst>
                <a:path w="704850" h="4445">
                  <a:moveTo>
                    <a:pt x="704659" y="4397"/>
                  </a:moveTo>
                  <a:lnTo>
                    <a:pt x="704659" y="0"/>
                  </a:lnTo>
                  <a:lnTo>
                    <a:pt x="0" y="0"/>
                  </a:lnTo>
                  <a:lnTo>
                    <a:pt x="0" y="4397"/>
                  </a:lnTo>
                  <a:lnTo>
                    <a:pt x="704659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11429157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11473902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11518645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11559663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11604407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11649159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11693904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11738648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11779664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11824409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11869153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11913903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11958645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12003390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12044409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12089153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11429052" y="4216730"/>
              <a:ext cx="704850" cy="17780"/>
            </a:xfrm>
            <a:custGeom>
              <a:avLst/>
              <a:gdLst/>
              <a:ahLst/>
              <a:cxnLst/>
              <a:rect l="l" t="t" r="r" b="b"/>
              <a:pathLst>
                <a:path w="704850" h="17779">
                  <a:moveTo>
                    <a:pt x="704659" y="17601"/>
                  </a:moveTo>
                  <a:lnTo>
                    <a:pt x="704659" y="0"/>
                  </a:lnTo>
                  <a:lnTo>
                    <a:pt x="0" y="0"/>
                  </a:lnTo>
                  <a:lnTo>
                    <a:pt x="0" y="17601"/>
                  </a:lnTo>
                  <a:lnTo>
                    <a:pt x="704659" y="17601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11439780" y="42365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11772207" y="42333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12104067" y="42333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11436615" y="423339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11768475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11764188" y="4232839"/>
              <a:ext cx="340995" cy="1270"/>
            </a:xfrm>
            <a:custGeom>
              <a:avLst/>
              <a:gdLst/>
              <a:ahLst/>
              <a:cxnLst/>
              <a:rect l="l" t="t" r="r" b="b"/>
              <a:pathLst>
                <a:path w="340995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  <a:path w="340995" h="1270">
                  <a:moveTo>
                    <a:pt x="340436" y="558"/>
                  </a:moveTo>
                  <a:lnTo>
                    <a:pt x="340271" y="165"/>
                  </a:lnTo>
                  <a:lnTo>
                    <a:pt x="339877" y="0"/>
                  </a:lnTo>
                  <a:lnTo>
                    <a:pt x="339471" y="165"/>
                  </a:lnTo>
                  <a:lnTo>
                    <a:pt x="339318" y="558"/>
                  </a:lnTo>
                  <a:lnTo>
                    <a:pt x="339471" y="965"/>
                  </a:lnTo>
                  <a:lnTo>
                    <a:pt x="339877" y="1130"/>
                  </a:lnTo>
                  <a:lnTo>
                    <a:pt x="340271" y="965"/>
                  </a:lnTo>
                  <a:lnTo>
                    <a:pt x="340436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11432891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12096051" y="42328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11761018" y="42334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11429157" y="42334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12092878" y="42334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11760454" y="4232839"/>
              <a:ext cx="195580" cy="5080"/>
            </a:xfrm>
            <a:custGeom>
              <a:avLst/>
              <a:gdLst/>
              <a:ahLst/>
              <a:cxnLst/>
              <a:rect l="l" t="t" r="r" b="b"/>
              <a:pathLst>
                <a:path w="195579" h="5079">
                  <a:moveTo>
                    <a:pt x="1117" y="4292"/>
                  </a:moveTo>
                  <a:lnTo>
                    <a:pt x="952" y="3898"/>
                  </a:lnTo>
                  <a:lnTo>
                    <a:pt x="558" y="3733"/>
                  </a:lnTo>
                  <a:lnTo>
                    <a:pt x="165" y="3898"/>
                  </a:lnTo>
                  <a:lnTo>
                    <a:pt x="0" y="4292"/>
                  </a:lnTo>
                  <a:lnTo>
                    <a:pt x="165" y="4686"/>
                  </a:lnTo>
                  <a:lnTo>
                    <a:pt x="558" y="4851"/>
                  </a:lnTo>
                  <a:lnTo>
                    <a:pt x="952" y="4686"/>
                  </a:lnTo>
                  <a:lnTo>
                    <a:pt x="1117" y="4292"/>
                  </a:lnTo>
                  <a:close/>
                </a:path>
                <a:path w="195579" h="5079">
                  <a:moveTo>
                    <a:pt x="195008" y="558"/>
                  </a:moveTo>
                  <a:lnTo>
                    <a:pt x="194856" y="165"/>
                  </a:lnTo>
                  <a:lnTo>
                    <a:pt x="194449" y="0"/>
                  </a:lnTo>
                  <a:lnTo>
                    <a:pt x="194056" y="165"/>
                  </a:lnTo>
                  <a:lnTo>
                    <a:pt x="193890" y="558"/>
                  </a:lnTo>
                  <a:lnTo>
                    <a:pt x="194056" y="965"/>
                  </a:lnTo>
                  <a:lnTo>
                    <a:pt x="194449" y="1130"/>
                  </a:lnTo>
                  <a:lnTo>
                    <a:pt x="194856" y="965"/>
                  </a:lnTo>
                  <a:lnTo>
                    <a:pt x="19500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11954918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11954914" y="42334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11951189" y="42371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11951189" y="42333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11951187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11931982" y="42328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11567127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11939440" y="42328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11567127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11940000" y="423340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11570855" y="423340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11562830" y="4236573"/>
              <a:ext cx="377825" cy="1270"/>
            </a:xfrm>
            <a:custGeom>
              <a:avLst/>
              <a:gdLst/>
              <a:ahLst/>
              <a:cxnLst/>
              <a:rect l="l" t="t" r="r" b="b"/>
              <a:pathLst>
                <a:path w="377825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377825" h="1270">
                  <a:moveTo>
                    <a:pt x="377723" y="558"/>
                  </a:moveTo>
                  <a:lnTo>
                    <a:pt x="377558" y="165"/>
                  </a:lnTo>
                  <a:lnTo>
                    <a:pt x="377164" y="0"/>
                  </a:lnTo>
                  <a:lnTo>
                    <a:pt x="376770" y="165"/>
                  </a:lnTo>
                  <a:lnTo>
                    <a:pt x="376605" y="558"/>
                  </a:lnTo>
                  <a:lnTo>
                    <a:pt x="376770" y="952"/>
                  </a:lnTo>
                  <a:lnTo>
                    <a:pt x="377164" y="1117"/>
                  </a:lnTo>
                  <a:lnTo>
                    <a:pt x="377558" y="952"/>
                  </a:lnTo>
                  <a:lnTo>
                    <a:pt x="377723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11932542" y="42333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11563393" y="423339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11931982" y="42328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11940000" y="423340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11790852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11939440" y="42365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11794576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11798309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11801475" y="4232839"/>
              <a:ext cx="146685" cy="5080"/>
            </a:xfrm>
            <a:custGeom>
              <a:avLst/>
              <a:gdLst/>
              <a:ahLst/>
              <a:cxnLst/>
              <a:rect l="l" t="t" r="r" b="b"/>
              <a:pathLst>
                <a:path w="146684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  <a:path w="146684" h="5079">
                  <a:moveTo>
                    <a:pt x="146532" y="4292"/>
                  </a:moveTo>
                  <a:lnTo>
                    <a:pt x="146367" y="3898"/>
                  </a:lnTo>
                  <a:lnTo>
                    <a:pt x="145973" y="3733"/>
                  </a:lnTo>
                  <a:lnTo>
                    <a:pt x="145580" y="3898"/>
                  </a:lnTo>
                  <a:lnTo>
                    <a:pt x="145415" y="4292"/>
                  </a:lnTo>
                  <a:lnTo>
                    <a:pt x="145580" y="4686"/>
                  </a:lnTo>
                  <a:lnTo>
                    <a:pt x="145973" y="4851"/>
                  </a:lnTo>
                  <a:lnTo>
                    <a:pt x="146367" y="4686"/>
                  </a:lnTo>
                  <a:lnTo>
                    <a:pt x="146532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11947456" y="42333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12088593" y="42365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11943734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11447234" y="4232839"/>
              <a:ext cx="642620" cy="5080"/>
            </a:xfrm>
            <a:custGeom>
              <a:avLst/>
              <a:gdLst/>
              <a:ahLst/>
              <a:cxnLst/>
              <a:rect l="l" t="t" r="r" b="b"/>
              <a:pathLst>
                <a:path w="642620" h="5079">
                  <a:moveTo>
                    <a:pt x="1130" y="4292"/>
                  </a:moveTo>
                  <a:lnTo>
                    <a:pt x="965" y="3898"/>
                  </a:lnTo>
                  <a:lnTo>
                    <a:pt x="558" y="3733"/>
                  </a:lnTo>
                  <a:lnTo>
                    <a:pt x="165" y="3898"/>
                  </a:lnTo>
                  <a:lnTo>
                    <a:pt x="0" y="4292"/>
                  </a:lnTo>
                  <a:lnTo>
                    <a:pt x="165" y="4686"/>
                  </a:lnTo>
                  <a:lnTo>
                    <a:pt x="558" y="4851"/>
                  </a:lnTo>
                  <a:lnTo>
                    <a:pt x="965" y="4686"/>
                  </a:lnTo>
                  <a:lnTo>
                    <a:pt x="1130" y="4292"/>
                  </a:lnTo>
                  <a:close/>
                </a:path>
                <a:path w="642620" h="5079">
                  <a:moveTo>
                    <a:pt x="493318" y="558"/>
                  </a:moveTo>
                  <a:lnTo>
                    <a:pt x="493153" y="165"/>
                  </a:lnTo>
                  <a:lnTo>
                    <a:pt x="492760" y="0"/>
                  </a:lnTo>
                  <a:lnTo>
                    <a:pt x="492366" y="165"/>
                  </a:lnTo>
                  <a:lnTo>
                    <a:pt x="492201" y="558"/>
                  </a:lnTo>
                  <a:lnTo>
                    <a:pt x="492366" y="965"/>
                  </a:lnTo>
                  <a:lnTo>
                    <a:pt x="492760" y="1130"/>
                  </a:lnTo>
                  <a:lnTo>
                    <a:pt x="493153" y="965"/>
                  </a:lnTo>
                  <a:lnTo>
                    <a:pt x="493318" y="558"/>
                  </a:lnTo>
                  <a:close/>
                </a:path>
                <a:path w="642620" h="5079">
                  <a:moveTo>
                    <a:pt x="642467" y="4292"/>
                  </a:moveTo>
                  <a:lnTo>
                    <a:pt x="642315" y="3898"/>
                  </a:lnTo>
                  <a:lnTo>
                    <a:pt x="641908" y="3733"/>
                  </a:lnTo>
                  <a:lnTo>
                    <a:pt x="641515" y="3898"/>
                  </a:lnTo>
                  <a:lnTo>
                    <a:pt x="641350" y="4292"/>
                  </a:lnTo>
                  <a:lnTo>
                    <a:pt x="641515" y="4686"/>
                  </a:lnTo>
                  <a:lnTo>
                    <a:pt x="641908" y="4851"/>
                  </a:lnTo>
                  <a:lnTo>
                    <a:pt x="642315" y="4686"/>
                  </a:lnTo>
                  <a:lnTo>
                    <a:pt x="642467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11429045" y="4234331"/>
              <a:ext cx="704850" cy="4445"/>
            </a:xfrm>
            <a:custGeom>
              <a:avLst/>
              <a:gdLst/>
              <a:ahLst/>
              <a:cxnLst/>
              <a:rect l="l" t="t" r="r" b="b"/>
              <a:pathLst>
                <a:path w="704850" h="4445">
                  <a:moveTo>
                    <a:pt x="0" y="4397"/>
                  </a:moveTo>
                  <a:lnTo>
                    <a:pt x="704659" y="4429"/>
                  </a:lnTo>
                  <a:lnTo>
                    <a:pt x="704659" y="0"/>
                  </a:lnTo>
                  <a:lnTo>
                    <a:pt x="0" y="0"/>
                  </a:lnTo>
                  <a:lnTo>
                    <a:pt x="0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11429157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11473902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11518645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11559663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11604407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11649159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11693904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11738648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11779664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11824409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11869153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11913903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11429048" y="5555581"/>
              <a:ext cx="494030" cy="17780"/>
            </a:xfrm>
            <a:custGeom>
              <a:avLst/>
              <a:gdLst/>
              <a:ahLst/>
              <a:cxnLst/>
              <a:rect l="l" t="t" r="r" b="b"/>
              <a:pathLst>
                <a:path w="494029" h="17779">
                  <a:moveTo>
                    <a:pt x="0" y="17601"/>
                  </a:moveTo>
                  <a:lnTo>
                    <a:pt x="0" y="0"/>
                  </a:lnTo>
                  <a:lnTo>
                    <a:pt x="493503" y="0"/>
                  </a:lnTo>
                  <a:lnTo>
                    <a:pt x="493503" y="17601"/>
                  </a:lnTo>
                  <a:lnTo>
                    <a:pt x="0" y="17601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11429039" y="5577587"/>
              <a:ext cx="236854" cy="0"/>
            </a:xfrm>
            <a:custGeom>
              <a:avLst/>
              <a:gdLst/>
              <a:ahLst/>
              <a:cxnLst/>
              <a:rect l="l" t="t" r="r" b="b"/>
              <a:pathLst>
                <a:path w="236854">
                  <a:moveTo>
                    <a:pt x="236306" y="0"/>
                  </a:move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11429045" y="5577587"/>
              <a:ext cx="236854" cy="0"/>
            </a:xfrm>
            <a:custGeom>
              <a:avLst/>
              <a:gdLst/>
              <a:ahLst/>
              <a:cxnLst/>
              <a:rect l="l" t="t" r="r" b="b"/>
              <a:pathLst>
                <a:path w="236854">
                  <a:moveTo>
                    <a:pt x="0" y="0"/>
                  </a:moveTo>
                  <a:lnTo>
                    <a:pt x="236296" y="0"/>
                  </a:lnTo>
                  <a:lnTo>
                    <a:pt x="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11548480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11484530" y="55751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11816951" y="55720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11813219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11481359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11809493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11480799" y="55751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11544746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11578309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11439779" y="5571483"/>
              <a:ext cx="367030" cy="5080"/>
            </a:xfrm>
            <a:custGeom>
              <a:avLst/>
              <a:gdLst/>
              <a:ahLst/>
              <a:cxnLst/>
              <a:rect l="l" t="t" r="r" b="b"/>
              <a:pathLst>
                <a:path w="367029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367029" h="5079">
                  <a:moveTo>
                    <a:pt x="142811" y="4279"/>
                  </a:moveTo>
                  <a:lnTo>
                    <a:pt x="142646" y="3886"/>
                  </a:lnTo>
                  <a:lnTo>
                    <a:pt x="142252" y="3721"/>
                  </a:lnTo>
                  <a:lnTo>
                    <a:pt x="141859" y="3886"/>
                  </a:lnTo>
                  <a:lnTo>
                    <a:pt x="141693" y="4279"/>
                  </a:lnTo>
                  <a:lnTo>
                    <a:pt x="141859" y="4673"/>
                  </a:lnTo>
                  <a:lnTo>
                    <a:pt x="142252" y="4838"/>
                  </a:lnTo>
                  <a:lnTo>
                    <a:pt x="142646" y="4673"/>
                  </a:lnTo>
                  <a:lnTo>
                    <a:pt x="142811" y="4279"/>
                  </a:lnTo>
                  <a:close/>
                </a:path>
                <a:path w="367029" h="5079">
                  <a:moveTo>
                    <a:pt x="366534" y="558"/>
                  </a:moveTo>
                  <a:lnTo>
                    <a:pt x="366369" y="165"/>
                  </a:lnTo>
                  <a:lnTo>
                    <a:pt x="365975" y="0"/>
                  </a:lnTo>
                  <a:lnTo>
                    <a:pt x="365582" y="165"/>
                  </a:lnTo>
                  <a:lnTo>
                    <a:pt x="365417" y="558"/>
                  </a:lnTo>
                  <a:lnTo>
                    <a:pt x="365582" y="952"/>
                  </a:lnTo>
                  <a:lnTo>
                    <a:pt x="365975" y="1117"/>
                  </a:lnTo>
                  <a:lnTo>
                    <a:pt x="366369" y="952"/>
                  </a:lnTo>
                  <a:lnTo>
                    <a:pt x="366534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11436615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11436046" y="5571483"/>
              <a:ext cx="370840" cy="1270"/>
            </a:xfrm>
            <a:custGeom>
              <a:avLst/>
              <a:gdLst/>
              <a:ahLst/>
              <a:cxnLst/>
              <a:rect l="l" t="t" r="r" b="b"/>
              <a:pathLst>
                <a:path w="370840" h="1270">
                  <a:moveTo>
                    <a:pt x="1117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17" y="558"/>
                  </a:lnTo>
                  <a:close/>
                </a:path>
                <a:path w="370840" h="1270">
                  <a:moveTo>
                    <a:pt x="370268" y="558"/>
                  </a:moveTo>
                  <a:lnTo>
                    <a:pt x="370103" y="165"/>
                  </a:lnTo>
                  <a:lnTo>
                    <a:pt x="369709" y="0"/>
                  </a:lnTo>
                  <a:lnTo>
                    <a:pt x="369316" y="165"/>
                  </a:lnTo>
                  <a:lnTo>
                    <a:pt x="369150" y="558"/>
                  </a:lnTo>
                  <a:lnTo>
                    <a:pt x="369316" y="952"/>
                  </a:lnTo>
                  <a:lnTo>
                    <a:pt x="369709" y="1117"/>
                  </a:lnTo>
                  <a:lnTo>
                    <a:pt x="370103" y="952"/>
                  </a:lnTo>
                  <a:lnTo>
                    <a:pt x="37026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11432891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11462157" y="5571483"/>
              <a:ext cx="355600" cy="5080"/>
            </a:xfrm>
            <a:custGeom>
              <a:avLst/>
              <a:gdLst/>
              <a:ahLst/>
              <a:cxnLst/>
              <a:rect l="l" t="t" r="r" b="b"/>
              <a:pathLst>
                <a:path w="355600" h="5079">
                  <a:moveTo>
                    <a:pt x="1117" y="4279"/>
                  </a:moveTo>
                  <a:lnTo>
                    <a:pt x="952" y="3886"/>
                  </a:lnTo>
                  <a:lnTo>
                    <a:pt x="558" y="3721"/>
                  </a:lnTo>
                  <a:lnTo>
                    <a:pt x="165" y="3886"/>
                  </a:lnTo>
                  <a:lnTo>
                    <a:pt x="0" y="4279"/>
                  </a:lnTo>
                  <a:lnTo>
                    <a:pt x="165" y="4673"/>
                  </a:lnTo>
                  <a:lnTo>
                    <a:pt x="558" y="4838"/>
                  </a:lnTo>
                  <a:lnTo>
                    <a:pt x="952" y="4673"/>
                  </a:lnTo>
                  <a:lnTo>
                    <a:pt x="1117" y="4279"/>
                  </a:lnTo>
                  <a:close/>
                </a:path>
                <a:path w="355600" h="5079">
                  <a:moveTo>
                    <a:pt x="8572" y="4279"/>
                  </a:moveTo>
                  <a:lnTo>
                    <a:pt x="8407" y="3886"/>
                  </a:lnTo>
                  <a:lnTo>
                    <a:pt x="8013" y="3721"/>
                  </a:lnTo>
                  <a:lnTo>
                    <a:pt x="7620" y="3886"/>
                  </a:lnTo>
                  <a:lnTo>
                    <a:pt x="7454" y="4279"/>
                  </a:lnTo>
                  <a:lnTo>
                    <a:pt x="7620" y="4673"/>
                  </a:lnTo>
                  <a:lnTo>
                    <a:pt x="8013" y="4838"/>
                  </a:lnTo>
                  <a:lnTo>
                    <a:pt x="8407" y="4673"/>
                  </a:lnTo>
                  <a:lnTo>
                    <a:pt x="8572" y="4279"/>
                  </a:lnTo>
                  <a:close/>
                </a:path>
                <a:path w="355600" h="5079">
                  <a:moveTo>
                    <a:pt x="355346" y="558"/>
                  </a:moveTo>
                  <a:lnTo>
                    <a:pt x="355180" y="165"/>
                  </a:lnTo>
                  <a:lnTo>
                    <a:pt x="354787" y="0"/>
                  </a:lnTo>
                  <a:lnTo>
                    <a:pt x="354393" y="165"/>
                  </a:lnTo>
                  <a:lnTo>
                    <a:pt x="354228" y="558"/>
                  </a:lnTo>
                  <a:lnTo>
                    <a:pt x="354393" y="952"/>
                  </a:lnTo>
                  <a:lnTo>
                    <a:pt x="354787" y="1117"/>
                  </a:lnTo>
                  <a:lnTo>
                    <a:pt x="355180" y="952"/>
                  </a:lnTo>
                  <a:lnTo>
                    <a:pt x="355346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11466442" y="55720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11462719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11429033" y="5573183"/>
              <a:ext cx="499745" cy="4445"/>
            </a:xfrm>
            <a:custGeom>
              <a:avLst/>
              <a:gdLst/>
              <a:ahLst/>
              <a:cxnLst/>
              <a:rect l="l" t="t" r="r" b="b"/>
              <a:pathLst>
                <a:path w="499745" h="4445">
                  <a:moveTo>
                    <a:pt x="499440" y="4397"/>
                  </a:moveTo>
                  <a:lnTo>
                    <a:pt x="499440" y="0"/>
                  </a:lnTo>
                  <a:lnTo>
                    <a:pt x="0" y="0"/>
                  </a:lnTo>
                  <a:lnTo>
                    <a:pt x="0" y="4397"/>
                  </a:lnTo>
                  <a:lnTo>
                    <a:pt x="499440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11757290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11749837" y="5533494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11180" y="0"/>
                  </a:moveTo>
                  <a:lnTo>
                    <a:pt x="11180" y="1249"/>
                  </a:lnTo>
                </a:path>
                <a:path w="11429" h="1270">
                  <a:moveTo>
                    <a:pt x="0" y="0"/>
                  </a:moveTo>
                  <a:lnTo>
                    <a:pt x="0" y="12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11749832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11749837" y="553349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2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11741811" y="5534196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8890" h="1270">
                  <a:moveTo>
                    <a:pt x="8585" y="558"/>
                  </a:moveTo>
                  <a:lnTo>
                    <a:pt x="8420" y="165"/>
                  </a:lnTo>
                  <a:lnTo>
                    <a:pt x="8026" y="0"/>
                  </a:lnTo>
                  <a:lnTo>
                    <a:pt x="7620" y="165"/>
                  </a:lnTo>
                  <a:lnTo>
                    <a:pt x="7454" y="558"/>
                  </a:lnTo>
                  <a:lnTo>
                    <a:pt x="7620" y="952"/>
                  </a:lnTo>
                  <a:lnTo>
                    <a:pt x="8026" y="1117"/>
                  </a:lnTo>
                  <a:lnTo>
                    <a:pt x="8420" y="952"/>
                  </a:lnTo>
                  <a:lnTo>
                    <a:pt x="8585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11742378" y="553349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24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11913906" y="5531019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20" h="3810">
                  <a:moveTo>
                    <a:pt x="7455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11921362" y="553349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24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11567121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11566561" y="55341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11426256" y="5537118"/>
              <a:ext cx="502920" cy="0"/>
            </a:xfrm>
            <a:custGeom>
              <a:avLst/>
              <a:gdLst/>
              <a:ahLst/>
              <a:cxnLst/>
              <a:rect l="l" t="t" r="r" b="b"/>
              <a:pathLst>
                <a:path w="502920">
                  <a:moveTo>
                    <a:pt x="0" y="0"/>
                  </a:moveTo>
                  <a:lnTo>
                    <a:pt x="502372" y="0"/>
                  </a:lnTo>
                </a:path>
              </a:pathLst>
            </a:custGeom>
            <a:ln w="7248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11429157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11473902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11518645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11559663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11604407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11649159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11693904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11738648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11779664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11824409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11869153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11913903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11429048" y="5537960"/>
              <a:ext cx="494030" cy="8890"/>
            </a:xfrm>
            <a:custGeom>
              <a:avLst/>
              <a:gdLst/>
              <a:ahLst/>
              <a:cxnLst/>
              <a:rect l="l" t="t" r="r" b="b"/>
              <a:pathLst>
                <a:path w="494029" h="8889">
                  <a:moveTo>
                    <a:pt x="0" y="8795"/>
                  </a:moveTo>
                  <a:lnTo>
                    <a:pt x="0" y="0"/>
                  </a:lnTo>
                  <a:lnTo>
                    <a:pt x="493503" y="0"/>
                  </a:lnTo>
                  <a:lnTo>
                    <a:pt x="493503" y="8795"/>
                  </a:lnTo>
                  <a:lnTo>
                    <a:pt x="0" y="8795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11622494" y="55528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11619329" y="554966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11615596" y="554965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11615036" y="55528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11660346" y="55533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11518075" y="5549106"/>
              <a:ext cx="344170" cy="5080"/>
            </a:xfrm>
            <a:custGeom>
              <a:avLst/>
              <a:gdLst/>
              <a:ahLst/>
              <a:cxnLst/>
              <a:rect l="l" t="t" r="r" b="b"/>
              <a:pathLst>
                <a:path w="344170" h="5079">
                  <a:moveTo>
                    <a:pt x="1130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344170" h="5079">
                  <a:moveTo>
                    <a:pt x="142824" y="4292"/>
                  </a:moveTo>
                  <a:lnTo>
                    <a:pt x="142659" y="3886"/>
                  </a:lnTo>
                  <a:lnTo>
                    <a:pt x="142265" y="3721"/>
                  </a:lnTo>
                  <a:lnTo>
                    <a:pt x="141859" y="3886"/>
                  </a:lnTo>
                  <a:lnTo>
                    <a:pt x="141693" y="4292"/>
                  </a:lnTo>
                  <a:lnTo>
                    <a:pt x="141859" y="4686"/>
                  </a:lnTo>
                  <a:lnTo>
                    <a:pt x="142265" y="4851"/>
                  </a:lnTo>
                  <a:lnTo>
                    <a:pt x="142659" y="4686"/>
                  </a:lnTo>
                  <a:lnTo>
                    <a:pt x="142824" y="4292"/>
                  </a:lnTo>
                  <a:close/>
                </a:path>
                <a:path w="344170" h="5079">
                  <a:moveTo>
                    <a:pt x="146558" y="4292"/>
                  </a:moveTo>
                  <a:lnTo>
                    <a:pt x="146392" y="3886"/>
                  </a:lnTo>
                  <a:lnTo>
                    <a:pt x="145999" y="3721"/>
                  </a:lnTo>
                  <a:lnTo>
                    <a:pt x="145592" y="3886"/>
                  </a:lnTo>
                  <a:lnTo>
                    <a:pt x="145427" y="4292"/>
                  </a:lnTo>
                  <a:lnTo>
                    <a:pt x="145592" y="4686"/>
                  </a:lnTo>
                  <a:lnTo>
                    <a:pt x="145999" y="4851"/>
                  </a:lnTo>
                  <a:lnTo>
                    <a:pt x="146392" y="4686"/>
                  </a:lnTo>
                  <a:lnTo>
                    <a:pt x="146558" y="4292"/>
                  </a:lnTo>
                  <a:close/>
                </a:path>
                <a:path w="344170" h="5079">
                  <a:moveTo>
                    <a:pt x="344170" y="558"/>
                  </a:moveTo>
                  <a:lnTo>
                    <a:pt x="344004" y="165"/>
                  </a:lnTo>
                  <a:lnTo>
                    <a:pt x="343611" y="0"/>
                  </a:lnTo>
                  <a:lnTo>
                    <a:pt x="343217" y="165"/>
                  </a:lnTo>
                  <a:lnTo>
                    <a:pt x="343052" y="558"/>
                  </a:lnTo>
                  <a:lnTo>
                    <a:pt x="343217" y="952"/>
                  </a:lnTo>
                  <a:lnTo>
                    <a:pt x="343611" y="1117"/>
                  </a:lnTo>
                  <a:lnTo>
                    <a:pt x="344004" y="952"/>
                  </a:lnTo>
                  <a:lnTo>
                    <a:pt x="344170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11861697" y="5549659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20" h="3810">
                  <a:moveTo>
                    <a:pt x="7455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11868592" y="55528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11869153" y="55496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11429048" y="5551140"/>
              <a:ext cx="494030" cy="4445"/>
            </a:xfrm>
            <a:custGeom>
              <a:avLst/>
              <a:gdLst/>
              <a:ahLst/>
              <a:cxnLst/>
              <a:rect l="l" t="t" r="r" b="b"/>
              <a:pathLst>
                <a:path w="494029" h="4445">
                  <a:moveTo>
                    <a:pt x="0" y="4439"/>
                  </a:moveTo>
                  <a:lnTo>
                    <a:pt x="0" y="0"/>
                  </a:lnTo>
                  <a:lnTo>
                    <a:pt x="493503" y="0"/>
                  </a:lnTo>
                  <a:lnTo>
                    <a:pt x="493503" y="4439"/>
                  </a:lnTo>
                  <a:lnTo>
                    <a:pt x="0" y="443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10593913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10634924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10679667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10724418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10769164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10813905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10854925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10899670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10944411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10586121" y="5555481"/>
              <a:ext cx="361315" cy="17780"/>
            </a:xfrm>
            <a:custGeom>
              <a:avLst/>
              <a:gdLst/>
              <a:ahLst/>
              <a:cxnLst/>
              <a:rect l="l" t="t" r="r" b="b"/>
              <a:pathLst>
                <a:path w="361315" h="17779">
                  <a:moveTo>
                    <a:pt x="361130" y="0"/>
                  </a:moveTo>
                  <a:lnTo>
                    <a:pt x="0" y="62"/>
                  </a:lnTo>
                  <a:lnTo>
                    <a:pt x="0" y="17716"/>
                  </a:lnTo>
                  <a:lnTo>
                    <a:pt x="361130" y="17632"/>
                  </a:lnTo>
                  <a:lnTo>
                    <a:pt x="36113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11164413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11209157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11253901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11298651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11339669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11155836" y="5555550"/>
              <a:ext cx="229235" cy="17780"/>
            </a:xfrm>
            <a:custGeom>
              <a:avLst/>
              <a:gdLst/>
              <a:ahLst/>
              <a:cxnLst/>
              <a:rect l="l" t="t" r="r" b="b"/>
              <a:pathLst>
                <a:path w="229234" h="17779">
                  <a:moveTo>
                    <a:pt x="0" y="0"/>
                  </a:moveTo>
                  <a:lnTo>
                    <a:pt x="0" y="17632"/>
                  </a:lnTo>
                  <a:lnTo>
                    <a:pt x="229165" y="17632"/>
                  </a:lnTo>
                  <a:lnTo>
                    <a:pt x="229165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10586118" y="5577587"/>
              <a:ext cx="799465" cy="0"/>
            </a:xfrm>
            <a:custGeom>
              <a:avLst/>
              <a:gdLst/>
              <a:ahLst/>
              <a:cxnLst/>
              <a:rect l="l" t="t" r="r" b="b"/>
              <a:pathLst>
                <a:path w="799465">
                  <a:moveTo>
                    <a:pt x="798886" y="0"/>
                  </a:move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10586114" y="5577587"/>
              <a:ext cx="799465" cy="0"/>
            </a:xfrm>
            <a:custGeom>
              <a:avLst/>
              <a:gdLst/>
              <a:ahLst/>
              <a:cxnLst/>
              <a:rect l="l" t="t" r="r" b="b"/>
              <a:pathLst>
                <a:path w="799465">
                  <a:moveTo>
                    <a:pt x="0" y="0"/>
                  </a:moveTo>
                  <a:lnTo>
                    <a:pt x="798897" y="0"/>
                  </a:lnTo>
                  <a:lnTo>
                    <a:pt x="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10881031" y="5572034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20" h="3810">
                  <a:moveTo>
                    <a:pt x="7455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10876725" y="5571483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130" y="558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71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12700" h="1270">
                  <a:moveTo>
                    <a:pt x="12319" y="558"/>
                  </a:moveTo>
                  <a:lnTo>
                    <a:pt x="12153" y="165"/>
                  </a:lnTo>
                  <a:lnTo>
                    <a:pt x="11760" y="0"/>
                  </a:lnTo>
                  <a:lnTo>
                    <a:pt x="11353" y="165"/>
                  </a:lnTo>
                  <a:lnTo>
                    <a:pt x="11201" y="558"/>
                  </a:lnTo>
                  <a:lnTo>
                    <a:pt x="11353" y="952"/>
                  </a:lnTo>
                  <a:lnTo>
                    <a:pt x="11760" y="1117"/>
                  </a:lnTo>
                  <a:lnTo>
                    <a:pt x="12153" y="952"/>
                  </a:lnTo>
                  <a:lnTo>
                    <a:pt x="12319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10877295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10705212" y="55714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10705772" y="557203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10702046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10698315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10698315" y="5572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10671645" y="5571483"/>
              <a:ext cx="150495" cy="5080"/>
            </a:xfrm>
            <a:custGeom>
              <a:avLst/>
              <a:gdLst/>
              <a:ahLst/>
              <a:cxnLst/>
              <a:rect l="l" t="t" r="r" b="b"/>
              <a:pathLst>
                <a:path w="150495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50495" h="5079">
                  <a:moveTo>
                    <a:pt x="150266" y="4279"/>
                  </a:moveTo>
                  <a:lnTo>
                    <a:pt x="150114" y="3886"/>
                  </a:lnTo>
                  <a:lnTo>
                    <a:pt x="149707" y="3721"/>
                  </a:lnTo>
                  <a:lnTo>
                    <a:pt x="149313" y="3886"/>
                  </a:lnTo>
                  <a:lnTo>
                    <a:pt x="149148" y="4279"/>
                  </a:lnTo>
                  <a:lnTo>
                    <a:pt x="149313" y="4673"/>
                  </a:lnTo>
                  <a:lnTo>
                    <a:pt x="149707" y="4838"/>
                  </a:lnTo>
                  <a:lnTo>
                    <a:pt x="150114" y="4673"/>
                  </a:lnTo>
                  <a:lnTo>
                    <a:pt x="150266" y="427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10672210" y="557203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10672216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10679107" y="55751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10679672" y="55720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10828260" y="55751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10679667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10821364" y="5572034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20" h="3810">
                  <a:moveTo>
                    <a:pt x="0" y="0"/>
                  </a:moveTo>
                  <a:lnTo>
                    <a:pt x="7455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10821364" y="557203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10580189" y="5573183"/>
              <a:ext cx="373380" cy="4445"/>
            </a:xfrm>
            <a:custGeom>
              <a:avLst/>
              <a:gdLst/>
              <a:ahLst/>
              <a:cxnLst/>
              <a:rect l="l" t="t" r="r" b="b"/>
              <a:pathLst>
                <a:path w="373379" h="4445">
                  <a:moveTo>
                    <a:pt x="0" y="0"/>
                  </a:moveTo>
                  <a:lnTo>
                    <a:pt x="0" y="4397"/>
                  </a:lnTo>
                  <a:lnTo>
                    <a:pt x="372941" y="4397"/>
                  </a:lnTo>
                  <a:lnTo>
                    <a:pt x="372941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11212891" y="557203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11212322" y="5571483"/>
              <a:ext cx="102235" cy="1270"/>
            </a:xfrm>
            <a:custGeom>
              <a:avLst/>
              <a:gdLst/>
              <a:ahLst/>
              <a:cxnLst/>
              <a:rect l="l" t="t" r="r" b="b"/>
              <a:pathLst>
                <a:path w="102234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02234" h="1270">
                  <a:moveTo>
                    <a:pt x="8572" y="558"/>
                  </a:moveTo>
                  <a:lnTo>
                    <a:pt x="8420" y="165"/>
                  </a:lnTo>
                  <a:lnTo>
                    <a:pt x="8013" y="0"/>
                  </a:lnTo>
                  <a:lnTo>
                    <a:pt x="7620" y="165"/>
                  </a:lnTo>
                  <a:lnTo>
                    <a:pt x="7454" y="558"/>
                  </a:lnTo>
                  <a:lnTo>
                    <a:pt x="7620" y="952"/>
                  </a:lnTo>
                  <a:lnTo>
                    <a:pt x="8013" y="1117"/>
                  </a:lnTo>
                  <a:lnTo>
                    <a:pt x="8420" y="952"/>
                  </a:lnTo>
                  <a:lnTo>
                    <a:pt x="8572" y="558"/>
                  </a:lnTo>
                  <a:close/>
                </a:path>
                <a:path w="102234" h="1270">
                  <a:moveTo>
                    <a:pt x="101803" y="558"/>
                  </a:moveTo>
                  <a:lnTo>
                    <a:pt x="101638" y="165"/>
                  </a:lnTo>
                  <a:lnTo>
                    <a:pt x="101244" y="0"/>
                  </a:lnTo>
                  <a:lnTo>
                    <a:pt x="100838" y="165"/>
                  </a:lnTo>
                  <a:lnTo>
                    <a:pt x="100672" y="558"/>
                  </a:lnTo>
                  <a:lnTo>
                    <a:pt x="100838" y="952"/>
                  </a:lnTo>
                  <a:lnTo>
                    <a:pt x="101244" y="1117"/>
                  </a:lnTo>
                  <a:lnTo>
                    <a:pt x="101638" y="952"/>
                  </a:lnTo>
                  <a:lnTo>
                    <a:pt x="101803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11313562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11171309" y="55714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11317296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11321021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11171868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11324748" y="5572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11324188" y="55714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11149899" y="5573183"/>
              <a:ext cx="235585" cy="4445"/>
            </a:xfrm>
            <a:custGeom>
              <a:avLst/>
              <a:gdLst/>
              <a:ahLst/>
              <a:cxnLst/>
              <a:rect l="l" t="t" r="r" b="b"/>
              <a:pathLst>
                <a:path w="235584" h="4445">
                  <a:moveTo>
                    <a:pt x="235102" y="4397"/>
                  </a:moveTo>
                  <a:lnTo>
                    <a:pt x="235102" y="0"/>
                  </a:lnTo>
                  <a:lnTo>
                    <a:pt x="0" y="0"/>
                  </a:lnTo>
                  <a:lnTo>
                    <a:pt x="0" y="4397"/>
                  </a:lnTo>
                  <a:lnTo>
                    <a:pt x="235102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10761146" y="55341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10757972" y="55310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10750517" y="55310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10749956" y="55341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10720690" y="55310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10720685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10716962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10716962" y="55310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10716401" y="55304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10638657" y="55310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10638654" y="55310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10634358" y="5534196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8890" h="1270">
                  <a:moveTo>
                    <a:pt x="8572" y="558"/>
                  </a:moveTo>
                  <a:lnTo>
                    <a:pt x="8420" y="165"/>
                  </a:lnTo>
                  <a:lnTo>
                    <a:pt x="8013" y="0"/>
                  </a:lnTo>
                  <a:lnTo>
                    <a:pt x="7620" y="165"/>
                  </a:lnTo>
                  <a:lnTo>
                    <a:pt x="7454" y="558"/>
                  </a:lnTo>
                  <a:lnTo>
                    <a:pt x="7620" y="952"/>
                  </a:lnTo>
                  <a:lnTo>
                    <a:pt x="8013" y="1117"/>
                  </a:lnTo>
                  <a:lnTo>
                    <a:pt x="8420" y="952"/>
                  </a:lnTo>
                  <a:lnTo>
                    <a:pt x="8572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10634929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10776619" y="553101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10630637" y="5530462"/>
              <a:ext cx="146685" cy="5080"/>
            </a:xfrm>
            <a:custGeom>
              <a:avLst/>
              <a:gdLst/>
              <a:ahLst/>
              <a:cxnLst/>
              <a:rect l="l" t="t" r="r" b="b"/>
              <a:pathLst>
                <a:path w="146684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46684" h="5079">
                  <a:moveTo>
                    <a:pt x="146532" y="4292"/>
                  </a:moveTo>
                  <a:lnTo>
                    <a:pt x="146367" y="3898"/>
                  </a:lnTo>
                  <a:lnTo>
                    <a:pt x="145973" y="3733"/>
                  </a:lnTo>
                  <a:lnTo>
                    <a:pt x="145580" y="3898"/>
                  </a:lnTo>
                  <a:lnTo>
                    <a:pt x="145415" y="4292"/>
                  </a:lnTo>
                  <a:lnTo>
                    <a:pt x="145580" y="4686"/>
                  </a:lnTo>
                  <a:lnTo>
                    <a:pt x="145973" y="4851"/>
                  </a:lnTo>
                  <a:lnTo>
                    <a:pt x="146367" y="4686"/>
                  </a:lnTo>
                  <a:lnTo>
                    <a:pt x="146532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10631197" y="55310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10634929" y="55310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10638092" y="5530462"/>
              <a:ext cx="146685" cy="5080"/>
            </a:xfrm>
            <a:custGeom>
              <a:avLst/>
              <a:gdLst/>
              <a:ahLst/>
              <a:cxnLst/>
              <a:rect l="l" t="t" r="r" b="b"/>
              <a:pathLst>
                <a:path w="146684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46684" h="5079">
                  <a:moveTo>
                    <a:pt x="146532" y="4292"/>
                  </a:moveTo>
                  <a:lnTo>
                    <a:pt x="146380" y="3898"/>
                  </a:lnTo>
                  <a:lnTo>
                    <a:pt x="145973" y="3733"/>
                  </a:lnTo>
                  <a:lnTo>
                    <a:pt x="145580" y="3898"/>
                  </a:lnTo>
                  <a:lnTo>
                    <a:pt x="145415" y="4292"/>
                  </a:lnTo>
                  <a:lnTo>
                    <a:pt x="145580" y="4686"/>
                  </a:lnTo>
                  <a:lnTo>
                    <a:pt x="145973" y="4851"/>
                  </a:lnTo>
                  <a:lnTo>
                    <a:pt x="146380" y="4686"/>
                  </a:lnTo>
                  <a:lnTo>
                    <a:pt x="146532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10784076" y="55310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10925772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10780351" y="553101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10776052" y="5530462"/>
              <a:ext cx="150495" cy="5080"/>
            </a:xfrm>
            <a:custGeom>
              <a:avLst/>
              <a:gdLst/>
              <a:ahLst/>
              <a:cxnLst/>
              <a:rect l="l" t="t" r="r" b="b"/>
              <a:pathLst>
                <a:path w="150495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50495" h="5079">
                  <a:moveTo>
                    <a:pt x="150279" y="4292"/>
                  </a:moveTo>
                  <a:lnTo>
                    <a:pt x="150114" y="3898"/>
                  </a:lnTo>
                  <a:lnTo>
                    <a:pt x="149720" y="3733"/>
                  </a:lnTo>
                  <a:lnTo>
                    <a:pt x="149313" y="3898"/>
                  </a:lnTo>
                  <a:lnTo>
                    <a:pt x="149148" y="4292"/>
                  </a:lnTo>
                  <a:lnTo>
                    <a:pt x="149313" y="4686"/>
                  </a:lnTo>
                  <a:lnTo>
                    <a:pt x="149720" y="4851"/>
                  </a:lnTo>
                  <a:lnTo>
                    <a:pt x="150114" y="4686"/>
                  </a:lnTo>
                  <a:lnTo>
                    <a:pt x="150279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10580036" y="5532124"/>
              <a:ext cx="373380" cy="5080"/>
            </a:xfrm>
            <a:custGeom>
              <a:avLst/>
              <a:gdLst/>
              <a:ahLst/>
              <a:cxnLst/>
              <a:rect l="l" t="t" r="r" b="b"/>
              <a:pathLst>
                <a:path w="373379" h="5079">
                  <a:moveTo>
                    <a:pt x="0" y="0"/>
                  </a:moveTo>
                  <a:lnTo>
                    <a:pt x="373255" y="0"/>
                  </a:lnTo>
                </a:path>
                <a:path w="373379" h="5079">
                  <a:moveTo>
                    <a:pt x="0" y="4994"/>
                  </a:moveTo>
                  <a:lnTo>
                    <a:pt x="373255" y="4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11380682" y="553349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2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11372660" y="5534196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8890" h="1270">
                  <a:moveTo>
                    <a:pt x="8572" y="558"/>
                  </a:moveTo>
                  <a:lnTo>
                    <a:pt x="8407" y="165"/>
                  </a:lnTo>
                  <a:lnTo>
                    <a:pt x="8013" y="0"/>
                  </a:lnTo>
                  <a:lnTo>
                    <a:pt x="7620" y="165"/>
                  </a:lnTo>
                  <a:lnTo>
                    <a:pt x="7454" y="558"/>
                  </a:lnTo>
                  <a:lnTo>
                    <a:pt x="7620" y="952"/>
                  </a:lnTo>
                  <a:lnTo>
                    <a:pt x="8013" y="1117"/>
                  </a:lnTo>
                  <a:lnTo>
                    <a:pt x="8407" y="952"/>
                  </a:lnTo>
                  <a:lnTo>
                    <a:pt x="8572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11373223" y="553349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24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11272552" y="55310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11276277" y="55310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11149763" y="5537118"/>
              <a:ext cx="238125" cy="0"/>
            </a:xfrm>
            <a:custGeom>
              <a:avLst/>
              <a:gdLst/>
              <a:ahLst/>
              <a:cxnLst/>
              <a:rect l="l" t="t" r="r" b="b"/>
              <a:pathLst>
                <a:path w="238125">
                  <a:moveTo>
                    <a:pt x="0" y="0"/>
                  </a:moveTo>
                  <a:lnTo>
                    <a:pt x="238034" y="0"/>
                  </a:lnTo>
                </a:path>
              </a:pathLst>
            </a:custGeom>
            <a:ln w="7248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10593913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10634924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10679667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10724418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10769164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10813905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10854925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10899670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10944411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10586110" y="5537946"/>
              <a:ext cx="361315" cy="8890"/>
            </a:xfrm>
            <a:custGeom>
              <a:avLst/>
              <a:gdLst/>
              <a:ahLst/>
              <a:cxnLst/>
              <a:rect l="l" t="t" r="r" b="b"/>
              <a:pathLst>
                <a:path w="361315" h="8889">
                  <a:moveTo>
                    <a:pt x="0" y="0"/>
                  </a:moveTo>
                  <a:lnTo>
                    <a:pt x="0" y="8795"/>
                  </a:lnTo>
                  <a:lnTo>
                    <a:pt x="361130" y="8795"/>
                  </a:lnTo>
                  <a:lnTo>
                    <a:pt x="361130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11164413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11209157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11253901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11298651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11339669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11155836" y="5537960"/>
              <a:ext cx="229235" cy="8890"/>
            </a:xfrm>
            <a:custGeom>
              <a:avLst/>
              <a:gdLst/>
              <a:ahLst/>
              <a:cxnLst/>
              <a:rect l="l" t="t" r="r" b="b"/>
              <a:pathLst>
                <a:path w="229234" h="8889">
                  <a:moveTo>
                    <a:pt x="229165" y="8795"/>
                  </a:moveTo>
                  <a:lnTo>
                    <a:pt x="229165" y="0"/>
                  </a:lnTo>
                  <a:lnTo>
                    <a:pt x="0" y="0"/>
                  </a:lnTo>
                  <a:lnTo>
                    <a:pt x="0" y="8795"/>
                  </a:lnTo>
                  <a:lnTo>
                    <a:pt x="229165" y="8795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10683402" y="5549662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20" h="3810">
                  <a:moveTo>
                    <a:pt x="7455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10682834" y="5549106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8890" h="1270">
                  <a:moveTo>
                    <a:pt x="8572" y="558"/>
                  </a:moveTo>
                  <a:lnTo>
                    <a:pt x="8420" y="165"/>
                  </a:lnTo>
                  <a:lnTo>
                    <a:pt x="8013" y="0"/>
                  </a:lnTo>
                  <a:lnTo>
                    <a:pt x="7620" y="165"/>
                  </a:lnTo>
                  <a:lnTo>
                    <a:pt x="7454" y="558"/>
                  </a:lnTo>
                  <a:lnTo>
                    <a:pt x="7620" y="952"/>
                  </a:lnTo>
                  <a:lnTo>
                    <a:pt x="8013" y="1117"/>
                  </a:lnTo>
                  <a:lnTo>
                    <a:pt x="8420" y="952"/>
                  </a:lnTo>
                  <a:lnTo>
                    <a:pt x="8572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10683399" y="554965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10787243" y="55491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10784076" y="554965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10780351" y="554966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10779791" y="55491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10724418" y="554965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10578996" y="55533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10582721" y="55533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10731317" y="55528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10586448" y="55496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10731877" y="55496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10728142" y="5549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10724418" y="5549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10580194" y="5551081"/>
              <a:ext cx="367665" cy="5080"/>
            </a:xfrm>
            <a:custGeom>
              <a:avLst/>
              <a:gdLst/>
              <a:ahLst/>
              <a:cxnLst/>
              <a:rect l="l" t="t" r="r" b="b"/>
              <a:pathLst>
                <a:path w="367665" h="5079">
                  <a:moveTo>
                    <a:pt x="367056" y="0"/>
                  </a:moveTo>
                  <a:lnTo>
                    <a:pt x="0" y="62"/>
                  </a:lnTo>
                  <a:lnTo>
                    <a:pt x="0" y="4471"/>
                  </a:lnTo>
                  <a:lnTo>
                    <a:pt x="367056" y="4397"/>
                  </a:lnTo>
                  <a:lnTo>
                    <a:pt x="36705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11350856" y="5549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11287462" y="55533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11283736" y="55533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11283176" y="5549106"/>
              <a:ext cx="68580" cy="5080"/>
            </a:xfrm>
            <a:custGeom>
              <a:avLst/>
              <a:gdLst/>
              <a:ahLst/>
              <a:cxnLst/>
              <a:rect l="l" t="t" r="r" b="b"/>
              <a:pathLst>
                <a:path w="68579" h="5079">
                  <a:moveTo>
                    <a:pt x="1117" y="4292"/>
                  </a:moveTo>
                  <a:lnTo>
                    <a:pt x="952" y="3886"/>
                  </a:lnTo>
                  <a:lnTo>
                    <a:pt x="558" y="3721"/>
                  </a:lnTo>
                  <a:lnTo>
                    <a:pt x="152" y="3886"/>
                  </a:lnTo>
                  <a:lnTo>
                    <a:pt x="0" y="4292"/>
                  </a:lnTo>
                  <a:lnTo>
                    <a:pt x="152" y="4686"/>
                  </a:lnTo>
                  <a:lnTo>
                    <a:pt x="558" y="4851"/>
                  </a:lnTo>
                  <a:lnTo>
                    <a:pt x="952" y="4686"/>
                  </a:lnTo>
                  <a:lnTo>
                    <a:pt x="1117" y="4292"/>
                  </a:lnTo>
                  <a:close/>
                </a:path>
                <a:path w="68579" h="5079">
                  <a:moveTo>
                    <a:pt x="68237" y="558"/>
                  </a:moveTo>
                  <a:lnTo>
                    <a:pt x="68072" y="165"/>
                  </a:lnTo>
                  <a:lnTo>
                    <a:pt x="67665" y="0"/>
                  </a:lnTo>
                  <a:lnTo>
                    <a:pt x="67271" y="165"/>
                  </a:lnTo>
                  <a:lnTo>
                    <a:pt x="67106" y="558"/>
                  </a:lnTo>
                  <a:lnTo>
                    <a:pt x="67271" y="952"/>
                  </a:lnTo>
                  <a:lnTo>
                    <a:pt x="67665" y="1117"/>
                  </a:lnTo>
                  <a:lnTo>
                    <a:pt x="68072" y="952"/>
                  </a:lnTo>
                  <a:lnTo>
                    <a:pt x="6823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11291191" y="55533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11294359" y="55528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11365768" y="554965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11219786" y="55491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11220343" y="554965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11224075" y="55533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11376397" y="55528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11227803" y="55496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11373223" y="554966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11369500" y="5549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11365768" y="5549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11155836" y="5551152"/>
              <a:ext cx="229235" cy="4445"/>
            </a:xfrm>
            <a:custGeom>
              <a:avLst/>
              <a:gdLst/>
              <a:ahLst/>
              <a:cxnLst/>
              <a:rect l="l" t="t" r="r" b="b"/>
              <a:pathLst>
                <a:path w="229234" h="4445">
                  <a:moveTo>
                    <a:pt x="229165" y="4397"/>
                  </a:moveTo>
                  <a:lnTo>
                    <a:pt x="229165" y="0"/>
                  </a:lnTo>
                  <a:lnTo>
                    <a:pt x="0" y="0"/>
                  </a:lnTo>
                  <a:lnTo>
                    <a:pt x="0" y="4397"/>
                  </a:lnTo>
                  <a:lnTo>
                    <a:pt x="229165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11354583" y="5549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11358311" y="55459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11346561" y="55453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11347125" y="55459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11220346" y="55459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11219777" y="5549106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1117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17" y="558"/>
                  </a:lnTo>
                  <a:close/>
                </a:path>
                <a:path w="8890" h="1270">
                  <a:moveTo>
                    <a:pt x="8585" y="558"/>
                  </a:moveTo>
                  <a:lnTo>
                    <a:pt x="8420" y="165"/>
                  </a:lnTo>
                  <a:lnTo>
                    <a:pt x="8013" y="0"/>
                  </a:lnTo>
                  <a:lnTo>
                    <a:pt x="7620" y="165"/>
                  </a:lnTo>
                  <a:lnTo>
                    <a:pt x="7454" y="558"/>
                  </a:lnTo>
                  <a:lnTo>
                    <a:pt x="7620" y="952"/>
                  </a:lnTo>
                  <a:lnTo>
                    <a:pt x="8013" y="1117"/>
                  </a:lnTo>
                  <a:lnTo>
                    <a:pt x="8420" y="952"/>
                  </a:lnTo>
                  <a:lnTo>
                    <a:pt x="8585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11227803" y="55459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11220346" y="554592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11219786" y="55453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11155836" y="5546754"/>
              <a:ext cx="229235" cy="4445"/>
            </a:xfrm>
            <a:custGeom>
              <a:avLst/>
              <a:gdLst/>
              <a:ahLst/>
              <a:cxnLst/>
              <a:rect l="l" t="t" r="r" b="b"/>
              <a:pathLst>
                <a:path w="229234" h="4445">
                  <a:moveTo>
                    <a:pt x="229165" y="4397"/>
                  </a:moveTo>
                  <a:lnTo>
                    <a:pt x="229165" y="0"/>
                  </a:lnTo>
                  <a:lnTo>
                    <a:pt x="0" y="0"/>
                  </a:lnTo>
                  <a:lnTo>
                    <a:pt x="0" y="4397"/>
                  </a:lnTo>
                  <a:lnTo>
                    <a:pt x="229165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12131662" y="557352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2235"/>
                  </a:moveTo>
                  <a:lnTo>
                    <a:pt x="654" y="654"/>
                  </a:lnTo>
                  <a:lnTo>
                    <a:pt x="2235" y="0"/>
                  </a:lnTo>
                  <a:lnTo>
                    <a:pt x="3816" y="654"/>
                  </a:lnTo>
                  <a:lnTo>
                    <a:pt x="4471" y="2235"/>
                  </a:lnTo>
                  <a:lnTo>
                    <a:pt x="3816" y="3816"/>
                  </a:lnTo>
                  <a:lnTo>
                    <a:pt x="2235" y="4471"/>
                  </a:lnTo>
                  <a:lnTo>
                    <a:pt x="654" y="3816"/>
                  </a:lnTo>
                  <a:lnTo>
                    <a:pt x="0" y="223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12133897" y="550118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12133897" y="542661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12133897" y="5352033"/>
              <a:ext cx="56515" cy="56515"/>
            </a:xfrm>
            <a:custGeom>
              <a:avLst/>
              <a:gdLst/>
              <a:ahLst/>
              <a:cxnLst/>
              <a:rect l="l" t="t" r="r" b="b"/>
              <a:pathLst>
                <a:path w="56515" h="56514">
                  <a:moveTo>
                    <a:pt x="0" y="0"/>
                  </a:moveTo>
                  <a:lnTo>
                    <a:pt x="55935" y="5593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12141355" y="528491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0"/>
                  </a:moveTo>
                  <a:lnTo>
                    <a:pt x="37286" y="3728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12230848" y="537440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0" y="0"/>
                  </a:moveTo>
                  <a:lnTo>
                    <a:pt x="33559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12305421" y="537440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0" y="0"/>
                  </a:moveTo>
                  <a:lnTo>
                    <a:pt x="33559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12380002" y="537440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0" y="0"/>
                  </a:moveTo>
                  <a:lnTo>
                    <a:pt x="33559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12454573" y="537440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0" y="0"/>
                  </a:moveTo>
                  <a:lnTo>
                    <a:pt x="33559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12529146" y="5374406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4">
                  <a:moveTo>
                    <a:pt x="0" y="0"/>
                  </a:moveTo>
                  <a:lnTo>
                    <a:pt x="37286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12603727" y="5374406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4">
                  <a:moveTo>
                    <a:pt x="0" y="0"/>
                  </a:moveTo>
                  <a:lnTo>
                    <a:pt x="37286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12611184" y="5303565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12611184" y="5228984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12611184" y="5154411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12133897" y="505373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0"/>
                  </a:moveTo>
                  <a:lnTo>
                    <a:pt x="37286" y="3728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12133897" y="497915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12212202" y="505745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0" y="0"/>
                  </a:moveTo>
                  <a:lnTo>
                    <a:pt x="33559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12133897" y="4904582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12286781" y="5057459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4">
                  <a:moveTo>
                    <a:pt x="0" y="0"/>
                  </a:moveTo>
                  <a:lnTo>
                    <a:pt x="37286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12141355" y="4837466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4">
                  <a:moveTo>
                    <a:pt x="0" y="0"/>
                  </a:moveTo>
                  <a:lnTo>
                    <a:pt x="37286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12361354" y="5057459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4">
                  <a:moveTo>
                    <a:pt x="0" y="0"/>
                  </a:moveTo>
                  <a:lnTo>
                    <a:pt x="37286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12435927" y="5057459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4">
                  <a:moveTo>
                    <a:pt x="0" y="0"/>
                  </a:moveTo>
                  <a:lnTo>
                    <a:pt x="37286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12510507" y="5057459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4">
                  <a:moveTo>
                    <a:pt x="0" y="0"/>
                  </a:moveTo>
                  <a:lnTo>
                    <a:pt x="37286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12585079" y="5057459"/>
              <a:ext cx="56515" cy="52705"/>
            </a:xfrm>
            <a:custGeom>
              <a:avLst/>
              <a:gdLst/>
              <a:ahLst/>
              <a:cxnLst/>
              <a:rect l="l" t="t" r="r" b="b"/>
              <a:pathLst>
                <a:path w="56515" h="52704">
                  <a:moveTo>
                    <a:pt x="0" y="0"/>
                  </a:moveTo>
                  <a:lnTo>
                    <a:pt x="55935" y="522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12611184" y="5005258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12611184" y="4930685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12611184" y="4856105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12133897" y="4837459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70" h="26670">
                  <a:moveTo>
                    <a:pt x="0" y="26103"/>
                  </a:moveTo>
                  <a:lnTo>
                    <a:pt x="2610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12133897" y="489340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12133897" y="496797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12137628" y="5042550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1014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12204744" y="505746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0" y="33559"/>
                  </a:moveTo>
                  <a:lnTo>
                    <a:pt x="335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12279318" y="505746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0" y="33559"/>
                  </a:moveTo>
                  <a:lnTo>
                    <a:pt x="335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12133897" y="528491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70" h="26670">
                  <a:moveTo>
                    <a:pt x="0" y="26103"/>
                  </a:moveTo>
                  <a:lnTo>
                    <a:pt x="2610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12353899" y="505746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0" y="33559"/>
                  </a:moveTo>
                  <a:lnTo>
                    <a:pt x="335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12608949" y="483523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2235"/>
                  </a:moveTo>
                  <a:lnTo>
                    <a:pt x="654" y="654"/>
                  </a:lnTo>
                  <a:lnTo>
                    <a:pt x="2235" y="0"/>
                  </a:lnTo>
                  <a:lnTo>
                    <a:pt x="3816" y="654"/>
                  </a:lnTo>
                  <a:lnTo>
                    <a:pt x="4471" y="2235"/>
                  </a:lnTo>
                  <a:lnTo>
                    <a:pt x="3816" y="3816"/>
                  </a:lnTo>
                  <a:lnTo>
                    <a:pt x="2235" y="4471"/>
                  </a:lnTo>
                  <a:lnTo>
                    <a:pt x="654" y="3816"/>
                  </a:lnTo>
                  <a:lnTo>
                    <a:pt x="0" y="223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12133897" y="534085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12428471" y="5057462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4">
                  <a:moveTo>
                    <a:pt x="0" y="33559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12611184" y="4878479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33559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12133897" y="541542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12186099" y="5374408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4">
                  <a:moveTo>
                    <a:pt x="0" y="33559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12503052" y="5057462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4">
                  <a:moveTo>
                    <a:pt x="0" y="33559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12611184" y="4953052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33559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12133897" y="549000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12260678" y="5374408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4">
                  <a:moveTo>
                    <a:pt x="0" y="33559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12577624" y="5027631"/>
              <a:ext cx="63500" cy="63500"/>
            </a:xfrm>
            <a:custGeom>
              <a:avLst/>
              <a:gdLst/>
              <a:ahLst/>
              <a:cxnLst/>
              <a:rect l="l" t="t" r="r" b="b"/>
              <a:pathLst>
                <a:path w="63500" h="63500">
                  <a:moveTo>
                    <a:pt x="0" y="63390"/>
                  </a:moveTo>
                  <a:lnTo>
                    <a:pt x="6339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12167459" y="5568304"/>
              <a:ext cx="11430" cy="7620"/>
            </a:xfrm>
            <a:custGeom>
              <a:avLst/>
              <a:gdLst/>
              <a:ahLst/>
              <a:cxnLst/>
              <a:rect l="l" t="t" r="r" b="b"/>
              <a:pathLst>
                <a:path w="11429" h="7620">
                  <a:moveTo>
                    <a:pt x="0" y="7455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12335252" y="5374408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4">
                  <a:moveTo>
                    <a:pt x="0" y="33559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12611184" y="5102205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33559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12409832" y="5374408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4">
                  <a:moveTo>
                    <a:pt x="0" y="33559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12611184" y="5180513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29831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12484404" y="5374408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4">
                  <a:moveTo>
                    <a:pt x="0" y="33559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12611184" y="5255086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29831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12558977" y="5374408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4">
                  <a:moveTo>
                    <a:pt x="0" y="33559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12611184" y="5329658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29831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12633558" y="5404239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20" h="3810">
                  <a:moveTo>
                    <a:pt x="0" y="3727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12133715" y="4837721"/>
              <a:ext cx="506730" cy="740410"/>
            </a:xfrm>
            <a:custGeom>
              <a:avLst/>
              <a:gdLst/>
              <a:ahLst/>
              <a:cxnLst/>
              <a:rect l="l" t="t" r="r" b="b"/>
              <a:pathLst>
                <a:path w="506729" h="740410">
                  <a:moveTo>
                    <a:pt x="0" y="448310"/>
                  </a:moveTo>
                  <a:lnTo>
                    <a:pt x="0" y="739872"/>
                  </a:lnTo>
                  <a:lnTo>
                    <a:pt x="44030" y="739872"/>
                  </a:lnTo>
                  <a:lnTo>
                    <a:pt x="44030" y="572527"/>
                  </a:lnTo>
                  <a:lnTo>
                    <a:pt x="506445" y="572527"/>
                  </a:lnTo>
                  <a:lnTo>
                    <a:pt x="506445" y="0"/>
                  </a:lnTo>
                  <a:lnTo>
                    <a:pt x="475639" y="0"/>
                  </a:lnTo>
                  <a:lnTo>
                    <a:pt x="475639" y="220192"/>
                  </a:lnTo>
                  <a:lnTo>
                    <a:pt x="44113" y="220192"/>
                  </a:lnTo>
                  <a:lnTo>
                    <a:pt x="44113" y="0"/>
                  </a:lnTo>
                  <a:lnTo>
                    <a:pt x="0" y="0"/>
                  </a:lnTo>
                  <a:lnTo>
                    <a:pt x="0" y="247479"/>
                  </a:lnTo>
                  <a:lnTo>
                    <a:pt x="12334" y="247479"/>
                  </a:lnTo>
                  <a:lnTo>
                    <a:pt x="12334" y="261573"/>
                  </a:lnTo>
                  <a:lnTo>
                    <a:pt x="0" y="261573"/>
                  </a:lnTo>
                  <a:lnTo>
                    <a:pt x="0" y="282724"/>
                  </a:lnTo>
                  <a:lnTo>
                    <a:pt x="36972" y="282724"/>
                  </a:lnTo>
                  <a:lnTo>
                    <a:pt x="36972" y="255426"/>
                  </a:lnTo>
                  <a:lnTo>
                    <a:pt x="475639" y="255426"/>
                  </a:lnTo>
                  <a:lnTo>
                    <a:pt x="475639" y="537292"/>
                  </a:lnTo>
                  <a:lnTo>
                    <a:pt x="44030" y="537292"/>
                  </a:lnTo>
                  <a:lnTo>
                    <a:pt x="44030" y="475608"/>
                  </a:lnTo>
                  <a:lnTo>
                    <a:pt x="36972" y="475608"/>
                  </a:lnTo>
                  <a:lnTo>
                    <a:pt x="36972" y="448310"/>
                  </a:lnTo>
                  <a:lnTo>
                    <a:pt x="0" y="44831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12688931" y="55341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12685756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12752883" y="5531016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20" h="3810">
                  <a:moveTo>
                    <a:pt x="7455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12759778" y="55304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12749152" y="55310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12704405" y="553101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12703836" y="5534196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1117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17" y="558"/>
                  </a:lnTo>
                  <a:close/>
                </a:path>
                <a:path w="8890" h="1270">
                  <a:moveTo>
                    <a:pt x="8585" y="558"/>
                  </a:moveTo>
                  <a:lnTo>
                    <a:pt x="8420" y="165"/>
                  </a:lnTo>
                  <a:lnTo>
                    <a:pt x="8026" y="0"/>
                  </a:lnTo>
                  <a:lnTo>
                    <a:pt x="7620" y="165"/>
                  </a:lnTo>
                  <a:lnTo>
                    <a:pt x="7454" y="558"/>
                  </a:lnTo>
                  <a:lnTo>
                    <a:pt x="7620" y="952"/>
                  </a:lnTo>
                  <a:lnTo>
                    <a:pt x="8026" y="1117"/>
                  </a:lnTo>
                  <a:lnTo>
                    <a:pt x="8420" y="952"/>
                  </a:lnTo>
                  <a:lnTo>
                    <a:pt x="8585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12711862" y="55310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12708129" y="553101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12703836" y="5530462"/>
              <a:ext cx="318135" cy="5080"/>
            </a:xfrm>
            <a:custGeom>
              <a:avLst/>
              <a:gdLst/>
              <a:ahLst/>
              <a:cxnLst/>
              <a:rect l="l" t="t" r="r" b="b"/>
              <a:pathLst>
                <a:path w="318134" h="5079">
                  <a:moveTo>
                    <a:pt x="1117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17" y="558"/>
                  </a:lnTo>
                  <a:close/>
                </a:path>
                <a:path w="318134" h="5079">
                  <a:moveTo>
                    <a:pt x="318071" y="4292"/>
                  </a:moveTo>
                  <a:lnTo>
                    <a:pt x="317906" y="3898"/>
                  </a:lnTo>
                  <a:lnTo>
                    <a:pt x="317512" y="3733"/>
                  </a:lnTo>
                  <a:lnTo>
                    <a:pt x="317106" y="3898"/>
                  </a:lnTo>
                  <a:lnTo>
                    <a:pt x="316953" y="4292"/>
                  </a:lnTo>
                  <a:lnTo>
                    <a:pt x="317106" y="4686"/>
                  </a:lnTo>
                  <a:lnTo>
                    <a:pt x="317512" y="4851"/>
                  </a:lnTo>
                  <a:lnTo>
                    <a:pt x="317906" y="4686"/>
                  </a:lnTo>
                  <a:lnTo>
                    <a:pt x="318071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13017617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12852998" y="5530462"/>
              <a:ext cx="165735" cy="5080"/>
            </a:xfrm>
            <a:custGeom>
              <a:avLst/>
              <a:gdLst/>
              <a:ahLst/>
              <a:cxnLst/>
              <a:rect l="l" t="t" r="r" b="b"/>
              <a:pathLst>
                <a:path w="165734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65734" h="5079">
                  <a:moveTo>
                    <a:pt x="139077" y="4292"/>
                  </a:moveTo>
                  <a:lnTo>
                    <a:pt x="138912" y="3898"/>
                  </a:lnTo>
                  <a:lnTo>
                    <a:pt x="138518" y="3733"/>
                  </a:lnTo>
                  <a:lnTo>
                    <a:pt x="138125" y="3898"/>
                  </a:lnTo>
                  <a:lnTo>
                    <a:pt x="137960" y="4292"/>
                  </a:lnTo>
                  <a:lnTo>
                    <a:pt x="138125" y="4686"/>
                  </a:lnTo>
                  <a:lnTo>
                    <a:pt x="138518" y="4851"/>
                  </a:lnTo>
                  <a:lnTo>
                    <a:pt x="138912" y="4686"/>
                  </a:lnTo>
                  <a:lnTo>
                    <a:pt x="139077" y="4292"/>
                  </a:lnTo>
                  <a:close/>
                </a:path>
                <a:path w="165734" h="5079">
                  <a:moveTo>
                    <a:pt x="165176" y="4292"/>
                  </a:moveTo>
                  <a:lnTo>
                    <a:pt x="165011" y="3898"/>
                  </a:lnTo>
                  <a:lnTo>
                    <a:pt x="164617" y="3733"/>
                  </a:lnTo>
                  <a:lnTo>
                    <a:pt x="164223" y="3898"/>
                  </a:lnTo>
                  <a:lnTo>
                    <a:pt x="164058" y="4292"/>
                  </a:lnTo>
                  <a:lnTo>
                    <a:pt x="164223" y="4686"/>
                  </a:lnTo>
                  <a:lnTo>
                    <a:pt x="164617" y="4851"/>
                  </a:lnTo>
                  <a:lnTo>
                    <a:pt x="165011" y="4686"/>
                  </a:lnTo>
                  <a:lnTo>
                    <a:pt x="165176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12849826" y="55310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12846099" y="55310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12845530" y="5530462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1117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17" y="558"/>
                  </a:lnTo>
                  <a:close/>
                </a:path>
                <a:path w="8890" h="5079">
                  <a:moveTo>
                    <a:pt x="8585" y="4292"/>
                  </a:moveTo>
                  <a:lnTo>
                    <a:pt x="8420" y="3898"/>
                  </a:lnTo>
                  <a:lnTo>
                    <a:pt x="8026" y="3733"/>
                  </a:lnTo>
                  <a:lnTo>
                    <a:pt x="7620" y="3898"/>
                  </a:lnTo>
                  <a:lnTo>
                    <a:pt x="7467" y="4292"/>
                  </a:lnTo>
                  <a:lnTo>
                    <a:pt x="7620" y="4686"/>
                  </a:lnTo>
                  <a:lnTo>
                    <a:pt x="8026" y="4851"/>
                  </a:lnTo>
                  <a:lnTo>
                    <a:pt x="8420" y="4686"/>
                  </a:lnTo>
                  <a:lnTo>
                    <a:pt x="8585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12637363" y="5532124"/>
              <a:ext cx="438150" cy="0"/>
            </a:xfrm>
            <a:custGeom>
              <a:avLst/>
              <a:gdLst/>
              <a:ahLst/>
              <a:cxnLst/>
              <a:rect l="l" t="t" r="r" b="b"/>
              <a:pathLst>
                <a:path w="438150">
                  <a:moveTo>
                    <a:pt x="0" y="0"/>
                  </a:moveTo>
                  <a:lnTo>
                    <a:pt x="43793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13356382" y="55341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13353211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13349476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13348907" y="5534196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1117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17" y="558"/>
                  </a:lnTo>
                  <a:close/>
                </a:path>
                <a:path w="8890" h="1270">
                  <a:moveTo>
                    <a:pt x="8585" y="558"/>
                  </a:moveTo>
                  <a:lnTo>
                    <a:pt x="8420" y="165"/>
                  </a:lnTo>
                  <a:lnTo>
                    <a:pt x="8026" y="0"/>
                  </a:lnTo>
                  <a:lnTo>
                    <a:pt x="7632" y="165"/>
                  </a:lnTo>
                  <a:lnTo>
                    <a:pt x="7467" y="558"/>
                  </a:lnTo>
                  <a:lnTo>
                    <a:pt x="7632" y="952"/>
                  </a:lnTo>
                  <a:lnTo>
                    <a:pt x="8026" y="1117"/>
                  </a:lnTo>
                  <a:lnTo>
                    <a:pt x="8420" y="952"/>
                  </a:lnTo>
                  <a:lnTo>
                    <a:pt x="8585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13345761" y="553349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2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13345201" y="55341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13353214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13353211" y="55310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13200337" y="55310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13204065" y="55310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12637363" y="5533521"/>
              <a:ext cx="722630" cy="0"/>
            </a:xfrm>
            <a:custGeom>
              <a:avLst/>
              <a:gdLst/>
              <a:ahLst/>
              <a:cxnLst/>
              <a:rect l="l" t="t" r="r" b="b"/>
              <a:pathLst>
                <a:path w="722630">
                  <a:moveTo>
                    <a:pt x="0" y="0"/>
                  </a:moveTo>
                  <a:lnTo>
                    <a:pt x="7224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12637363" y="5537146"/>
              <a:ext cx="722630" cy="0"/>
            </a:xfrm>
            <a:custGeom>
              <a:avLst/>
              <a:gdLst/>
              <a:ahLst/>
              <a:cxnLst/>
              <a:rect l="l" t="t" r="r" b="b"/>
              <a:pathLst>
                <a:path w="722630">
                  <a:moveTo>
                    <a:pt x="0" y="0"/>
                  </a:moveTo>
                  <a:lnTo>
                    <a:pt x="72248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12663385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12704405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12749149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12793893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12838636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12883387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12928131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12969151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13013892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13058636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13103380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13148131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13189150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13233894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13278639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13323381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12640159" y="5551152"/>
              <a:ext cx="713740" cy="13335"/>
            </a:xfrm>
            <a:custGeom>
              <a:avLst/>
              <a:gdLst/>
              <a:ahLst/>
              <a:cxnLst/>
              <a:rect l="l" t="t" r="r" b="b"/>
              <a:pathLst>
                <a:path w="713740" h="13335">
                  <a:moveTo>
                    <a:pt x="713643" y="0"/>
                  </a:moveTo>
                  <a:lnTo>
                    <a:pt x="713643" y="13235"/>
                  </a:lnTo>
                  <a:lnTo>
                    <a:pt x="0" y="13235"/>
                  </a:lnTo>
                  <a:lnTo>
                    <a:pt x="0" y="0"/>
                  </a:lnTo>
                  <a:lnTo>
                    <a:pt x="713643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12663385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12704405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12749149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12793893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12838636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12883387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12928131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12969151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13013892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13058636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13103380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13148131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13189150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13233894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13278639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13323381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12640159" y="5537946"/>
              <a:ext cx="713740" cy="13335"/>
            </a:xfrm>
            <a:custGeom>
              <a:avLst/>
              <a:gdLst/>
              <a:ahLst/>
              <a:cxnLst/>
              <a:rect l="l" t="t" r="r" b="b"/>
              <a:pathLst>
                <a:path w="713740" h="13335">
                  <a:moveTo>
                    <a:pt x="0" y="0"/>
                  </a:moveTo>
                  <a:lnTo>
                    <a:pt x="0" y="13203"/>
                  </a:lnTo>
                  <a:lnTo>
                    <a:pt x="713643" y="13203"/>
                  </a:lnTo>
                  <a:lnTo>
                    <a:pt x="713643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12663385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12704405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12749149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12793893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12838636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12883387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12928131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12969151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13013892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13058636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13103380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13148131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13189150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13233894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13278639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13323381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12640159" y="5564389"/>
              <a:ext cx="713740" cy="8890"/>
            </a:xfrm>
            <a:custGeom>
              <a:avLst/>
              <a:gdLst/>
              <a:ahLst/>
              <a:cxnLst/>
              <a:rect l="l" t="t" r="r" b="b"/>
              <a:pathLst>
                <a:path w="713740" h="8889">
                  <a:moveTo>
                    <a:pt x="0" y="0"/>
                  </a:moveTo>
                  <a:lnTo>
                    <a:pt x="0" y="8795"/>
                  </a:lnTo>
                  <a:lnTo>
                    <a:pt x="713643" y="8795"/>
                  </a:lnTo>
                  <a:lnTo>
                    <a:pt x="713643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12816268" y="55720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13151856" y="5572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12816264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13140675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12808806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13140675" y="557203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12808243" y="5571483"/>
              <a:ext cx="333375" cy="5080"/>
            </a:xfrm>
            <a:custGeom>
              <a:avLst/>
              <a:gdLst/>
              <a:ahLst/>
              <a:cxnLst/>
              <a:rect l="l" t="t" r="r" b="b"/>
              <a:pathLst>
                <a:path w="333375" h="5079">
                  <a:moveTo>
                    <a:pt x="1117" y="4279"/>
                  </a:moveTo>
                  <a:lnTo>
                    <a:pt x="952" y="3886"/>
                  </a:lnTo>
                  <a:lnTo>
                    <a:pt x="558" y="3721"/>
                  </a:lnTo>
                  <a:lnTo>
                    <a:pt x="165" y="3886"/>
                  </a:lnTo>
                  <a:lnTo>
                    <a:pt x="0" y="4279"/>
                  </a:lnTo>
                  <a:lnTo>
                    <a:pt x="165" y="4673"/>
                  </a:lnTo>
                  <a:lnTo>
                    <a:pt x="558" y="4838"/>
                  </a:lnTo>
                  <a:lnTo>
                    <a:pt x="952" y="4673"/>
                  </a:lnTo>
                  <a:lnTo>
                    <a:pt x="1117" y="4279"/>
                  </a:lnTo>
                  <a:close/>
                </a:path>
                <a:path w="333375" h="5079">
                  <a:moveTo>
                    <a:pt x="224853" y="558"/>
                  </a:moveTo>
                  <a:lnTo>
                    <a:pt x="224688" y="165"/>
                  </a:lnTo>
                  <a:lnTo>
                    <a:pt x="224294" y="0"/>
                  </a:lnTo>
                  <a:lnTo>
                    <a:pt x="223901" y="165"/>
                  </a:lnTo>
                  <a:lnTo>
                    <a:pt x="223735" y="558"/>
                  </a:lnTo>
                  <a:lnTo>
                    <a:pt x="223901" y="952"/>
                  </a:lnTo>
                  <a:lnTo>
                    <a:pt x="224294" y="1117"/>
                  </a:lnTo>
                  <a:lnTo>
                    <a:pt x="224688" y="952"/>
                  </a:lnTo>
                  <a:lnTo>
                    <a:pt x="224853" y="558"/>
                  </a:lnTo>
                  <a:close/>
                </a:path>
                <a:path w="333375" h="5079">
                  <a:moveTo>
                    <a:pt x="332981" y="4279"/>
                  </a:moveTo>
                  <a:lnTo>
                    <a:pt x="332828" y="3886"/>
                  </a:lnTo>
                  <a:lnTo>
                    <a:pt x="332422" y="3721"/>
                  </a:lnTo>
                  <a:lnTo>
                    <a:pt x="332028" y="3886"/>
                  </a:lnTo>
                  <a:lnTo>
                    <a:pt x="331863" y="4279"/>
                  </a:lnTo>
                  <a:lnTo>
                    <a:pt x="332028" y="4673"/>
                  </a:lnTo>
                  <a:lnTo>
                    <a:pt x="332422" y="4838"/>
                  </a:lnTo>
                  <a:lnTo>
                    <a:pt x="332828" y="4673"/>
                  </a:lnTo>
                  <a:lnTo>
                    <a:pt x="332981" y="427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13028808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13025075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13025075" y="5572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13025081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12682029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12685192" y="5571483"/>
              <a:ext cx="370840" cy="1270"/>
            </a:xfrm>
            <a:custGeom>
              <a:avLst/>
              <a:gdLst/>
              <a:ahLst/>
              <a:cxnLst/>
              <a:rect l="l" t="t" r="r" b="b"/>
              <a:pathLst>
                <a:path w="370840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370840" h="1270">
                  <a:moveTo>
                    <a:pt x="370268" y="558"/>
                  </a:moveTo>
                  <a:lnTo>
                    <a:pt x="370103" y="165"/>
                  </a:lnTo>
                  <a:lnTo>
                    <a:pt x="369709" y="0"/>
                  </a:lnTo>
                  <a:lnTo>
                    <a:pt x="369316" y="165"/>
                  </a:lnTo>
                  <a:lnTo>
                    <a:pt x="369150" y="558"/>
                  </a:lnTo>
                  <a:lnTo>
                    <a:pt x="369316" y="952"/>
                  </a:lnTo>
                  <a:lnTo>
                    <a:pt x="369709" y="1117"/>
                  </a:lnTo>
                  <a:lnTo>
                    <a:pt x="370103" y="952"/>
                  </a:lnTo>
                  <a:lnTo>
                    <a:pt x="37026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13054908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12685764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12681471" y="5575204"/>
              <a:ext cx="377825" cy="1270"/>
            </a:xfrm>
            <a:custGeom>
              <a:avLst/>
              <a:gdLst/>
              <a:ahLst/>
              <a:cxnLst/>
              <a:rect l="l" t="t" r="r" b="b"/>
              <a:pathLst>
                <a:path w="377825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377825" h="1270">
                  <a:moveTo>
                    <a:pt x="377723" y="558"/>
                  </a:moveTo>
                  <a:lnTo>
                    <a:pt x="377558" y="165"/>
                  </a:lnTo>
                  <a:lnTo>
                    <a:pt x="377164" y="0"/>
                  </a:lnTo>
                  <a:lnTo>
                    <a:pt x="376758" y="165"/>
                  </a:lnTo>
                  <a:lnTo>
                    <a:pt x="376593" y="558"/>
                  </a:lnTo>
                  <a:lnTo>
                    <a:pt x="376758" y="952"/>
                  </a:lnTo>
                  <a:lnTo>
                    <a:pt x="377164" y="1117"/>
                  </a:lnTo>
                  <a:lnTo>
                    <a:pt x="377558" y="952"/>
                  </a:lnTo>
                  <a:lnTo>
                    <a:pt x="377723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13047454" y="55720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12682034" y="5572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13047451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12744857" y="5571483"/>
              <a:ext cx="497205" cy="5080"/>
            </a:xfrm>
            <a:custGeom>
              <a:avLst/>
              <a:gdLst/>
              <a:ahLst/>
              <a:cxnLst/>
              <a:rect l="l" t="t" r="r" b="b"/>
              <a:pathLst>
                <a:path w="497205" h="5079">
                  <a:moveTo>
                    <a:pt x="1117" y="4279"/>
                  </a:moveTo>
                  <a:lnTo>
                    <a:pt x="952" y="3886"/>
                  </a:lnTo>
                  <a:lnTo>
                    <a:pt x="558" y="3721"/>
                  </a:lnTo>
                  <a:lnTo>
                    <a:pt x="152" y="3886"/>
                  </a:lnTo>
                  <a:lnTo>
                    <a:pt x="0" y="4279"/>
                  </a:lnTo>
                  <a:lnTo>
                    <a:pt x="152" y="4673"/>
                  </a:lnTo>
                  <a:lnTo>
                    <a:pt x="558" y="4838"/>
                  </a:lnTo>
                  <a:lnTo>
                    <a:pt x="952" y="4673"/>
                  </a:lnTo>
                  <a:lnTo>
                    <a:pt x="1117" y="4279"/>
                  </a:lnTo>
                  <a:close/>
                </a:path>
                <a:path w="497205" h="5079">
                  <a:moveTo>
                    <a:pt x="497039" y="558"/>
                  </a:moveTo>
                  <a:lnTo>
                    <a:pt x="496874" y="165"/>
                  </a:lnTo>
                  <a:lnTo>
                    <a:pt x="496481" y="0"/>
                  </a:lnTo>
                  <a:lnTo>
                    <a:pt x="496087" y="165"/>
                  </a:lnTo>
                  <a:lnTo>
                    <a:pt x="495922" y="558"/>
                  </a:lnTo>
                  <a:lnTo>
                    <a:pt x="496087" y="952"/>
                  </a:lnTo>
                  <a:lnTo>
                    <a:pt x="496481" y="1117"/>
                  </a:lnTo>
                  <a:lnTo>
                    <a:pt x="496874" y="952"/>
                  </a:lnTo>
                  <a:lnTo>
                    <a:pt x="497039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13241347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13099085" y="5571483"/>
              <a:ext cx="146685" cy="5080"/>
            </a:xfrm>
            <a:custGeom>
              <a:avLst/>
              <a:gdLst/>
              <a:ahLst/>
              <a:cxnLst/>
              <a:rect l="l" t="t" r="r" b="b"/>
              <a:pathLst>
                <a:path w="146684" h="5079">
                  <a:moveTo>
                    <a:pt x="1130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146684" h="5079">
                  <a:moveTo>
                    <a:pt x="146545" y="4279"/>
                  </a:moveTo>
                  <a:lnTo>
                    <a:pt x="146380" y="3886"/>
                  </a:lnTo>
                  <a:lnTo>
                    <a:pt x="145986" y="3721"/>
                  </a:lnTo>
                  <a:lnTo>
                    <a:pt x="145592" y="3886"/>
                  </a:lnTo>
                  <a:lnTo>
                    <a:pt x="145427" y="4279"/>
                  </a:lnTo>
                  <a:lnTo>
                    <a:pt x="145592" y="4673"/>
                  </a:lnTo>
                  <a:lnTo>
                    <a:pt x="145986" y="4838"/>
                  </a:lnTo>
                  <a:lnTo>
                    <a:pt x="146380" y="4673"/>
                  </a:lnTo>
                  <a:lnTo>
                    <a:pt x="146545" y="427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13248814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13099095" y="55714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13252542" y="5572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13248809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12752880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12749149" y="55720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12745417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12640159" y="5573183"/>
              <a:ext cx="720090" cy="4445"/>
            </a:xfrm>
            <a:custGeom>
              <a:avLst/>
              <a:gdLst/>
              <a:ahLst/>
              <a:cxnLst/>
              <a:rect l="l" t="t" r="r" b="b"/>
              <a:pathLst>
                <a:path w="720090" h="4445">
                  <a:moveTo>
                    <a:pt x="0" y="0"/>
                  </a:moveTo>
                  <a:lnTo>
                    <a:pt x="0" y="4397"/>
                  </a:lnTo>
                  <a:lnTo>
                    <a:pt x="719548" y="4397"/>
                  </a:lnTo>
                  <a:lnTo>
                    <a:pt x="719548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12828578" y="4837726"/>
              <a:ext cx="194945" cy="26670"/>
            </a:xfrm>
            <a:custGeom>
              <a:avLst/>
              <a:gdLst/>
              <a:ahLst/>
              <a:cxnLst/>
              <a:rect l="l" t="t" r="r" b="b"/>
              <a:pathLst>
                <a:path w="194944" h="26670">
                  <a:moveTo>
                    <a:pt x="5884" y="21999"/>
                  </a:moveTo>
                  <a:lnTo>
                    <a:pt x="0" y="21999"/>
                  </a:lnTo>
                  <a:lnTo>
                    <a:pt x="0" y="26397"/>
                  </a:lnTo>
                  <a:lnTo>
                    <a:pt x="194747" y="26397"/>
                  </a:lnTo>
                  <a:lnTo>
                    <a:pt x="194747" y="0"/>
                  </a:lnTo>
                  <a:lnTo>
                    <a:pt x="2638" y="0"/>
                  </a:lnTo>
                  <a:lnTo>
                    <a:pt x="2638" y="4397"/>
                  </a:lnTo>
                  <a:lnTo>
                    <a:pt x="4052" y="4397"/>
                  </a:lnTo>
                  <a:lnTo>
                    <a:pt x="5884" y="4397"/>
                  </a:lnTo>
                  <a:lnTo>
                    <a:pt x="5884" y="21999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13019595" y="4842124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09" h="17779">
                  <a:moveTo>
                    <a:pt x="0" y="0"/>
                  </a:moveTo>
                  <a:lnTo>
                    <a:pt x="0" y="17601"/>
                  </a:lnTo>
                  <a:lnTo>
                    <a:pt x="3727" y="17601"/>
                  </a:lnTo>
                  <a:lnTo>
                    <a:pt x="3727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12943045" y="485983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12950503" y="485983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12943045" y="485983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12942484" y="485927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12828571" y="4859726"/>
              <a:ext cx="194945" cy="4445"/>
            </a:xfrm>
            <a:custGeom>
              <a:avLst/>
              <a:gdLst/>
              <a:ahLst/>
              <a:cxnLst/>
              <a:rect l="l" t="t" r="r" b="b"/>
              <a:pathLst>
                <a:path w="194944" h="4445">
                  <a:moveTo>
                    <a:pt x="0" y="0"/>
                  </a:moveTo>
                  <a:lnTo>
                    <a:pt x="0" y="4397"/>
                  </a:lnTo>
                  <a:lnTo>
                    <a:pt x="194747" y="4397"/>
                  </a:lnTo>
                  <a:lnTo>
                    <a:pt x="194747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12838636" y="484119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12883387" y="484119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12928131" y="484119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12969151" y="484119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12834460" y="4842124"/>
              <a:ext cx="167640" cy="17780"/>
            </a:xfrm>
            <a:custGeom>
              <a:avLst/>
              <a:gdLst/>
              <a:ahLst/>
              <a:cxnLst/>
              <a:rect l="l" t="t" r="r" b="b"/>
              <a:pathLst>
                <a:path w="167640" h="17779">
                  <a:moveTo>
                    <a:pt x="0" y="17601"/>
                  </a:moveTo>
                  <a:lnTo>
                    <a:pt x="0" y="0"/>
                  </a:lnTo>
                  <a:lnTo>
                    <a:pt x="167534" y="0"/>
                  </a:lnTo>
                  <a:lnTo>
                    <a:pt x="167534" y="17601"/>
                  </a:lnTo>
                  <a:lnTo>
                    <a:pt x="0" y="17601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12864742" y="483778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12860452" y="4836915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2700" h="1270">
                  <a:moveTo>
                    <a:pt x="12293" y="558"/>
                  </a:moveTo>
                  <a:lnTo>
                    <a:pt x="12141" y="165"/>
                  </a:lnTo>
                  <a:lnTo>
                    <a:pt x="11734" y="0"/>
                  </a:lnTo>
                  <a:lnTo>
                    <a:pt x="11341" y="165"/>
                  </a:lnTo>
                  <a:lnTo>
                    <a:pt x="11176" y="558"/>
                  </a:lnTo>
                  <a:lnTo>
                    <a:pt x="11341" y="952"/>
                  </a:lnTo>
                  <a:lnTo>
                    <a:pt x="11734" y="1117"/>
                  </a:lnTo>
                  <a:lnTo>
                    <a:pt x="12141" y="952"/>
                  </a:lnTo>
                  <a:lnTo>
                    <a:pt x="12293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12861011" y="483778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12846099" y="48375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6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12856724" y="484063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12853557" y="483746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12846099" y="483778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3727" y="0"/>
                  </a:moveTo>
                  <a:lnTo>
                    <a:pt x="7455" y="0"/>
                  </a:lnTo>
                </a:path>
                <a:path w="7620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12828418" y="4841227"/>
              <a:ext cx="198120" cy="0"/>
            </a:xfrm>
            <a:custGeom>
              <a:avLst/>
              <a:gdLst/>
              <a:ahLst/>
              <a:cxnLst/>
              <a:rect l="l" t="t" r="r" b="b"/>
              <a:pathLst>
                <a:path w="198119">
                  <a:moveTo>
                    <a:pt x="0" y="0"/>
                  </a:moveTo>
                  <a:lnTo>
                    <a:pt x="197700" y="0"/>
                  </a:lnTo>
                </a:path>
              </a:pathLst>
            </a:custGeom>
            <a:ln w="738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13048870" y="4837726"/>
              <a:ext cx="26670" cy="695960"/>
            </a:xfrm>
            <a:custGeom>
              <a:avLst/>
              <a:gdLst/>
              <a:ahLst/>
              <a:cxnLst/>
              <a:rect l="l" t="t" r="r" b="b"/>
              <a:pathLst>
                <a:path w="26669" h="695960">
                  <a:moveTo>
                    <a:pt x="26438" y="0"/>
                  </a:moveTo>
                  <a:lnTo>
                    <a:pt x="0" y="0"/>
                  </a:lnTo>
                  <a:lnTo>
                    <a:pt x="0" y="695821"/>
                  </a:lnTo>
                  <a:lnTo>
                    <a:pt x="26438" y="695821"/>
                  </a:lnTo>
                  <a:lnTo>
                    <a:pt x="264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13048865" y="4837728"/>
              <a:ext cx="26670" cy="695960"/>
            </a:xfrm>
            <a:custGeom>
              <a:avLst/>
              <a:gdLst/>
              <a:ahLst/>
              <a:cxnLst/>
              <a:rect l="l" t="t" r="r" b="b"/>
              <a:pathLst>
                <a:path w="26669" h="695960">
                  <a:moveTo>
                    <a:pt x="0" y="695821"/>
                  </a:moveTo>
                  <a:lnTo>
                    <a:pt x="0" y="0"/>
                  </a:lnTo>
                  <a:lnTo>
                    <a:pt x="26438" y="0"/>
                  </a:lnTo>
                  <a:lnTo>
                    <a:pt x="26438" y="695821"/>
                  </a:lnTo>
                  <a:lnTo>
                    <a:pt x="0" y="695821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13072993" y="519486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13069825" y="524763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13069253" y="5187409"/>
              <a:ext cx="5080" cy="60960"/>
            </a:xfrm>
            <a:custGeom>
              <a:avLst/>
              <a:gdLst/>
              <a:ahLst/>
              <a:cxnLst/>
              <a:rect l="l" t="t" r="r" b="b"/>
              <a:pathLst>
                <a:path w="5080" h="60960">
                  <a:moveTo>
                    <a:pt x="1130" y="60223"/>
                  </a:moveTo>
                  <a:lnTo>
                    <a:pt x="965" y="59829"/>
                  </a:lnTo>
                  <a:lnTo>
                    <a:pt x="571" y="59664"/>
                  </a:lnTo>
                  <a:lnTo>
                    <a:pt x="165" y="59829"/>
                  </a:lnTo>
                  <a:lnTo>
                    <a:pt x="0" y="60223"/>
                  </a:lnTo>
                  <a:lnTo>
                    <a:pt x="165" y="60629"/>
                  </a:lnTo>
                  <a:lnTo>
                    <a:pt x="571" y="60782"/>
                  </a:lnTo>
                  <a:lnTo>
                    <a:pt x="965" y="60629"/>
                  </a:lnTo>
                  <a:lnTo>
                    <a:pt x="1130" y="60223"/>
                  </a:lnTo>
                  <a:close/>
                </a:path>
                <a:path w="5080" h="60960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13069825" y="518797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13069825" y="519542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13069825" y="551237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13069253" y="4948764"/>
              <a:ext cx="5080" cy="572135"/>
            </a:xfrm>
            <a:custGeom>
              <a:avLst/>
              <a:gdLst/>
              <a:ahLst/>
              <a:cxnLst/>
              <a:rect l="l" t="t" r="r" b="b"/>
              <a:pathLst>
                <a:path w="5080" h="572135">
                  <a:moveTo>
                    <a:pt x="1130" y="571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71"/>
                  </a:lnTo>
                  <a:lnTo>
                    <a:pt x="165" y="965"/>
                  </a:lnTo>
                  <a:lnTo>
                    <a:pt x="571" y="1130"/>
                  </a:lnTo>
                  <a:lnTo>
                    <a:pt x="965" y="965"/>
                  </a:lnTo>
                  <a:lnTo>
                    <a:pt x="1130" y="571"/>
                  </a:lnTo>
                  <a:close/>
                </a:path>
                <a:path w="5080" h="572135">
                  <a:moveTo>
                    <a:pt x="4851" y="571080"/>
                  </a:moveTo>
                  <a:lnTo>
                    <a:pt x="4686" y="570674"/>
                  </a:lnTo>
                  <a:lnTo>
                    <a:pt x="4292" y="570509"/>
                  </a:lnTo>
                  <a:lnTo>
                    <a:pt x="3898" y="570674"/>
                  </a:lnTo>
                  <a:lnTo>
                    <a:pt x="3733" y="571080"/>
                  </a:lnTo>
                  <a:lnTo>
                    <a:pt x="3898" y="571474"/>
                  </a:lnTo>
                  <a:lnTo>
                    <a:pt x="4292" y="571639"/>
                  </a:lnTo>
                  <a:lnTo>
                    <a:pt x="4686" y="571474"/>
                  </a:lnTo>
                  <a:lnTo>
                    <a:pt x="4851" y="571080"/>
                  </a:lnTo>
                  <a:close/>
                </a:path>
                <a:path w="5080" h="572135">
                  <a:moveTo>
                    <a:pt x="4851" y="563613"/>
                  </a:moveTo>
                  <a:lnTo>
                    <a:pt x="4686" y="563219"/>
                  </a:lnTo>
                  <a:lnTo>
                    <a:pt x="4292" y="563054"/>
                  </a:lnTo>
                  <a:lnTo>
                    <a:pt x="3898" y="563219"/>
                  </a:lnTo>
                  <a:lnTo>
                    <a:pt x="3733" y="563613"/>
                  </a:lnTo>
                  <a:lnTo>
                    <a:pt x="3898" y="564019"/>
                  </a:lnTo>
                  <a:lnTo>
                    <a:pt x="4292" y="564184"/>
                  </a:lnTo>
                  <a:lnTo>
                    <a:pt x="4686" y="564019"/>
                  </a:lnTo>
                  <a:lnTo>
                    <a:pt x="4851" y="563613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13069825" y="551610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13072987" y="53067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13069825" y="551237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13072993" y="49897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13073553" y="533712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13072993" y="534029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13073553" y="49903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13069825" y="54042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13069253" y="4993519"/>
              <a:ext cx="5080" cy="411480"/>
            </a:xfrm>
            <a:custGeom>
              <a:avLst/>
              <a:gdLst/>
              <a:ahLst/>
              <a:cxnLst/>
              <a:rect l="l" t="t" r="r" b="b"/>
              <a:pathLst>
                <a:path w="5080" h="411479">
                  <a:moveTo>
                    <a:pt x="1130" y="63944"/>
                  </a:moveTo>
                  <a:lnTo>
                    <a:pt x="965" y="63550"/>
                  </a:lnTo>
                  <a:lnTo>
                    <a:pt x="571" y="63385"/>
                  </a:lnTo>
                  <a:lnTo>
                    <a:pt x="165" y="63550"/>
                  </a:lnTo>
                  <a:lnTo>
                    <a:pt x="0" y="63944"/>
                  </a:lnTo>
                  <a:lnTo>
                    <a:pt x="165" y="64338"/>
                  </a:lnTo>
                  <a:lnTo>
                    <a:pt x="571" y="64503"/>
                  </a:lnTo>
                  <a:lnTo>
                    <a:pt x="965" y="64338"/>
                  </a:lnTo>
                  <a:lnTo>
                    <a:pt x="1130" y="63944"/>
                  </a:lnTo>
                  <a:close/>
                </a:path>
                <a:path w="5080" h="411479">
                  <a:moveTo>
                    <a:pt x="4851" y="410730"/>
                  </a:moveTo>
                  <a:lnTo>
                    <a:pt x="4686" y="410337"/>
                  </a:lnTo>
                  <a:lnTo>
                    <a:pt x="4292" y="410171"/>
                  </a:lnTo>
                  <a:lnTo>
                    <a:pt x="3898" y="410337"/>
                  </a:lnTo>
                  <a:lnTo>
                    <a:pt x="3733" y="410730"/>
                  </a:lnTo>
                  <a:lnTo>
                    <a:pt x="3898" y="411124"/>
                  </a:lnTo>
                  <a:lnTo>
                    <a:pt x="4292" y="411289"/>
                  </a:lnTo>
                  <a:lnTo>
                    <a:pt x="4686" y="411124"/>
                  </a:lnTo>
                  <a:lnTo>
                    <a:pt x="4851" y="410730"/>
                  </a:lnTo>
                  <a:close/>
                </a:path>
                <a:path w="5080" h="411479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13069825" y="505373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13072993" y="50531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13073553" y="505000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13072993" y="539994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13069825" y="505000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13069825" y="540051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13073553" y="49866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13070872" y="4837728"/>
              <a:ext cx="4445" cy="695960"/>
            </a:xfrm>
            <a:custGeom>
              <a:avLst/>
              <a:gdLst/>
              <a:ahLst/>
              <a:cxnLst/>
              <a:rect l="l" t="t" r="r" b="b"/>
              <a:pathLst>
                <a:path w="4444" h="695960">
                  <a:moveTo>
                    <a:pt x="31" y="695821"/>
                  </a:moveTo>
                  <a:lnTo>
                    <a:pt x="4429" y="695821"/>
                  </a:lnTo>
                  <a:lnTo>
                    <a:pt x="4429" y="0"/>
                  </a:lnTo>
                  <a:lnTo>
                    <a:pt x="0" y="0"/>
                  </a:lnTo>
                  <a:lnTo>
                    <a:pt x="31" y="69582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13051184" y="491949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13046894" y="49748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13047451" y="537068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13047451" y="497169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13051178" y="536322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13051178" y="535949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13047454" y="496797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13047454" y="53594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13054351" y="491147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13051178" y="53072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13047454" y="49120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13051178" y="530729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13047454" y="491203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13047451" y="491576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13051184" y="531102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13047451" y="527745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13047454" y="528118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13046888" y="50084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13051178" y="55235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13050618" y="552673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13047451" y="51767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13051184" y="55272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13051184" y="517678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13046894" y="523961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" name="object 1390"/>
            <p:cNvSpPr/>
            <p:nvPr/>
          </p:nvSpPr>
          <p:spPr>
            <a:xfrm>
              <a:off x="13047451" y="523644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" name="object 1391"/>
            <p:cNvSpPr/>
            <p:nvPr/>
          </p:nvSpPr>
          <p:spPr>
            <a:xfrm>
              <a:off x="13047454" y="52364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13051178" y="517305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13054351" y="551927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" name="object 1394"/>
            <p:cNvSpPr/>
            <p:nvPr/>
          </p:nvSpPr>
          <p:spPr>
            <a:xfrm>
              <a:off x="13047454" y="517305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" name="object 1395"/>
            <p:cNvSpPr/>
            <p:nvPr/>
          </p:nvSpPr>
          <p:spPr>
            <a:xfrm>
              <a:off x="13051178" y="551983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" name="object 1396"/>
            <p:cNvSpPr/>
            <p:nvPr/>
          </p:nvSpPr>
          <p:spPr>
            <a:xfrm>
              <a:off x="13048865" y="4837728"/>
              <a:ext cx="4445" cy="695960"/>
            </a:xfrm>
            <a:custGeom>
              <a:avLst/>
              <a:gdLst/>
              <a:ahLst/>
              <a:cxnLst/>
              <a:rect l="l" t="t" r="r" b="b"/>
              <a:pathLst>
                <a:path w="4444" h="695960">
                  <a:moveTo>
                    <a:pt x="0" y="695821"/>
                  </a:moveTo>
                  <a:lnTo>
                    <a:pt x="0" y="0"/>
                  </a:lnTo>
                  <a:lnTo>
                    <a:pt x="4397" y="0"/>
                  </a:lnTo>
                  <a:lnTo>
                    <a:pt x="4397" y="695821"/>
                  </a:lnTo>
                  <a:lnTo>
                    <a:pt x="0" y="69582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" name="object 1397"/>
            <p:cNvSpPr/>
            <p:nvPr/>
          </p:nvSpPr>
          <p:spPr>
            <a:xfrm>
              <a:off x="13054911" y="524763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2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" name="object 1398"/>
            <p:cNvSpPr/>
            <p:nvPr/>
          </p:nvSpPr>
          <p:spPr>
            <a:xfrm>
              <a:off x="13054911" y="520288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2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" name="object 1399"/>
            <p:cNvSpPr/>
            <p:nvPr/>
          </p:nvSpPr>
          <p:spPr>
            <a:xfrm>
              <a:off x="13054911" y="515813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2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" name="object 1400"/>
            <p:cNvSpPr/>
            <p:nvPr/>
          </p:nvSpPr>
          <p:spPr>
            <a:xfrm>
              <a:off x="13054911" y="511339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2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13054911" y="507237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2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13054911" y="502763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2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13054911" y="498288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2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13054911" y="493814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2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13054911" y="489339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2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13053262" y="4859835"/>
              <a:ext cx="17780" cy="431165"/>
            </a:xfrm>
            <a:custGeom>
              <a:avLst/>
              <a:gdLst/>
              <a:ahLst/>
              <a:cxnLst/>
              <a:rect l="l" t="t" r="r" b="b"/>
              <a:pathLst>
                <a:path w="17780" h="431164">
                  <a:moveTo>
                    <a:pt x="0" y="0"/>
                  </a:moveTo>
                  <a:lnTo>
                    <a:pt x="0" y="430887"/>
                  </a:lnTo>
                  <a:lnTo>
                    <a:pt x="17632" y="430887"/>
                  </a:lnTo>
                  <a:lnTo>
                    <a:pt x="17632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13054911" y="551237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2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13054911" y="5467625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2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13054911" y="542288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2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13054911" y="537813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2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13054911" y="533711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2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13053262" y="5308331"/>
              <a:ext cx="17780" cy="225425"/>
            </a:xfrm>
            <a:custGeom>
              <a:avLst/>
              <a:gdLst/>
              <a:ahLst/>
              <a:cxnLst/>
              <a:rect l="l" t="t" r="r" b="b"/>
              <a:pathLst>
                <a:path w="17780" h="225425">
                  <a:moveTo>
                    <a:pt x="0" y="0"/>
                  </a:moveTo>
                  <a:lnTo>
                    <a:pt x="0" y="225218"/>
                  </a:lnTo>
                  <a:lnTo>
                    <a:pt x="17632" y="225218"/>
                  </a:lnTo>
                  <a:lnTo>
                    <a:pt x="17632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13050466" y="4841227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4">
                  <a:moveTo>
                    <a:pt x="0" y="0"/>
                  </a:moveTo>
                  <a:lnTo>
                    <a:pt x="23193" y="0"/>
                  </a:lnTo>
                </a:path>
              </a:pathLst>
            </a:custGeom>
            <a:ln w="7386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13358993" y="553349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13987101" y="5560844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39">
                  <a:moveTo>
                    <a:pt x="0" y="0"/>
                  </a:moveTo>
                  <a:lnTo>
                    <a:pt x="14910" y="149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13987101" y="548627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0"/>
                  </a:moveTo>
                  <a:lnTo>
                    <a:pt x="33559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14031845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14002015" y="5422881"/>
              <a:ext cx="19050" cy="22860"/>
            </a:xfrm>
            <a:custGeom>
              <a:avLst/>
              <a:gdLst/>
              <a:ahLst/>
              <a:cxnLst/>
              <a:rect l="l" t="t" r="r" b="b"/>
              <a:pathLst>
                <a:path w="19050" h="22860">
                  <a:moveTo>
                    <a:pt x="0" y="0"/>
                  </a:moveTo>
                  <a:lnTo>
                    <a:pt x="18648" y="2237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14106433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14181006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14255579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14333883" y="5531016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14408455" y="5531016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35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14483029" y="5531016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35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14557616" y="5531016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14632189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14706763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14781334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14855907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14930496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14997603" y="5523558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35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14997603" y="5448985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35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13987101" y="544152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559"/>
                  </a:moveTo>
                  <a:lnTo>
                    <a:pt x="335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13987101" y="551610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559"/>
                  </a:moveTo>
                  <a:lnTo>
                    <a:pt x="335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14035578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14110149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14184738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14259311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14337615" y="5531018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14412188" y="5531018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14486761" y="5531018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14561334" y="5531018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14635922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14710495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14785066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14859640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14997603" y="5422886"/>
              <a:ext cx="11430" cy="15240"/>
            </a:xfrm>
            <a:custGeom>
              <a:avLst/>
              <a:gdLst/>
              <a:ahLst/>
              <a:cxnLst/>
              <a:rect l="l" t="t" r="r" b="b"/>
              <a:pathLst>
                <a:path w="11430" h="15239">
                  <a:moveTo>
                    <a:pt x="0" y="14910"/>
                  </a:moveTo>
                  <a:lnTo>
                    <a:pt x="1120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14934211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14997603" y="5467634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15008800" y="5542201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4" h="33654">
                  <a:moveTo>
                    <a:pt x="0" y="33559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13986910" y="5426087"/>
              <a:ext cx="1053465" cy="151765"/>
            </a:xfrm>
            <a:custGeom>
              <a:avLst/>
              <a:gdLst/>
              <a:ahLst/>
              <a:cxnLst/>
              <a:rect l="l" t="t" r="r" b="b"/>
              <a:pathLst>
                <a:path w="1053465" h="151764">
                  <a:moveTo>
                    <a:pt x="1009435" y="107462"/>
                  </a:moveTo>
                  <a:lnTo>
                    <a:pt x="35245" y="107462"/>
                  </a:lnTo>
                  <a:lnTo>
                    <a:pt x="35245" y="0"/>
                  </a:lnTo>
                  <a:lnTo>
                    <a:pt x="0" y="0"/>
                  </a:lnTo>
                  <a:lnTo>
                    <a:pt x="0" y="151492"/>
                  </a:lnTo>
                  <a:lnTo>
                    <a:pt x="1053465" y="151492"/>
                  </a:lnTo>
                  <a:lnTo>
                    <a:pt x="1053465" y="0"/>
                  </a:lnTo>
                  <a:lnTo>
                    <a:pt x="1009435" y="0"/>
                  </a:lnTo>
                  <a:lnTo>
                    <a:pt x="1009435" y="107462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13565742" y="730219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63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13588127" y="7281966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5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13565003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82" y="0"/>
                  </a:moveTo>
                  <a:lnTo>
                    <a:pt x="44082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82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13573848" y="5577589"/>
              <a:ext cx="26670" cy="1704975"/>
            </a:xfrm>
            <a:custGeom>
              <a:avLst/>
              <a:gdLst/>
              <a:ahLst/>
              <a:cxnLst/>
              <a:rect l="l" t="t" r="r" b="b"/>
              <a:pathLst>
                <a:path w="26669" h="1704975">
                  <a:moveTo>
                    <a:pt x="26397" y="0"/>
                  </a:moveTo>
                  <a:lnTo>
                    <a:pt x="0" y="0"/>
                  </a:lnTo>
                  <a:lnTo>
                    <a:pt x="0" y="1704377"/>
                  </a:lnTo>
                  <a:lnTo>
                    <a:pt x="26397" y="1704377"/>
                  </a:lnTo>
                  <a:lnTo>
                    <a:pt x="2639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13573847" y="5577581"/>
              <a:ext cx="26670" cy="1704975"/>
            </a:xfrm>
            <a:custGeom>
              <a:avLst/>
              <a:gdLst/>
              <a:ahLst/>
              <a:cxnLst/>
              <a:rect l="l" t="t" r="r" b="b"/>
              <a:pathLst>
                <a:path w="26669" h="1704975">
                  <a:moveTo>
                    <a:pt x="0" y="0"/>
                  </a:moveTo>
                  <a:lnTo>
                    <a:pt x="0" y="1704377"/>
                  </a:lnTo>
                  <a:lnTo>
                    <a:pt x="26397" y="1704377"/>
                  </a:lnTo>
                  <a:lnTo>
                    <a:pt x="26397" y="0"/>
                  </a:lnTo>
                  <a:lnTo>
                    <a:pt x="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13595590" y="587779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13595020" y="6272497"/>
              <a:ext cx="5080" cy="57150"/>
            </a:xfrm>
            <a:custGeom>
              <a:avLst/>
              <a:gdLst/>
              <a:ahLst/>
              <a:cxnLst/>
              <a:rect l="l" t="t" r="r" b="b"/>
              <a:pathLst>
                <a:path w="5080" h="57150">
                  <a:moveTo>
                    <a:pt x="1130" y="56489"/>
                  </a:moveTo>
                  <a:lnTo>
                    <a:pt x="965" y="56095"/>
                  </a:lnTo>
                  <a:lnTo>
                    <a:pt x="571" y="55930"/>
                  </a:lnTo>
                  <a:lnTo>
                    <a:pt x="165" y="56095"/>
                  </a:lnTo>
                  <a:lnTo>
                    <a:pt x="0" y="56489"/>
                  </a:lnTo>
                  <a:lnTo>
                    <a:pt x="165" y="56883"/>
                  </a:lnTo>
                  <a:lnTo>
                    <a:pt x="571" y="57048"/>
                  </a:lnTo>
                  <a:lnTo>
                    <a:pt x="965" y="56883"/>
                  </a:lnTo>
                  <a:lnTo>
                    <a:pt x="1130" y="56489"/>
                  </a:lnTo>
                  <a:close/>
                </a:path>
                <a:path w="5080" h="57150">
                  <a:moveTo>
                    <a:pt x="4838" y="558"/>
                  </a:moveTo>
                  <a:lnTo>
                    <a:pt x="4673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79" y="1117"/>
                  </a:lnTo>
                  <a:lnTo>
                    <a:pt x="4673" y="952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13595590" y="672423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13595590" y="711575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13595591" y="632524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13599307" y="671677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13598747" y="71077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13595591" y="671304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1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13595591" y="632151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13595591" y="71082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13595020" y="5869781"/>
              <a:ext cx="5080" cy="843915"/>
            </a:xfrm>
            <a:custGeom>
              <a:avLst/>
              <a:gdLst/>
              <a:ahLst/>
              <a:cxnLst/>
              <a:rect l="l" t="t" r="r" b="b"/>
              <a:pathLst>
                <a:path w="5080" h="843915">
                  <a:moveTo>
                    <a:pt x="1130" y="843267"/>
                  </a:moveTo>
                  <a:lnTo>
                    <a:pt x="965" y="842873"/>
                  </a:lnTo>
                  <a:lnTo>
                    <a:pt x="571" y="842708"/>
                  </a:lnTo>
                  <a:lnTo>
                    <a:pt x="165" y="842873"/>
                  </a:lnTo>
                  <a:lnTo>
                    <a:pt x="0" y="843267"/>
                  </a:lnTo>
                  <a:lnTo>
                    <a:pt x="165" y="843661"/>
                  </a:lnTo>
                  <a:lnTo>
                    <a:pt x="571" y="843826"/>
                  </a:lnTo>
                  <a:lnTo>
                    <a:pt x="965" y="843661"/>
                  </a:lnTo>
                  <a:lnTo>
                    <a:pt x="1130" y="843267"/>
                  </a:lnTo>
                  <a:close/>
                </a:path>
                <a:path w="5080" h="843915">
                  <a:moveTo>
                    <a:pt x="4838" y="791070"/>
                  </a:moveTo>
                  <a:lnTo>
                    <a:pt x="4673" y="790676"/>
                  </a:lnTo>
                  <a:lnTo>
                    <a:pt x="4279" y="790511"/>
                  </a:lnTo>
                  <a:lnTo>
                    <a:pt x="3886" y="790676"/>
                  </a:lnTo>
                  <a:lnTo>
                    <a:pt x="3721" y="791070"/>
                  </a:lnTo>
                  <a:lnTo>
                    <a:pt x="3886" y="791464"/>
                  </a:lnTo>
                  <a:lnTo>
                    <a:pt x="4279" y="791629"/>
                  </a:lnTo>
                  <a:lnTo>
                    <a:pt x="4673" y="791464"/>
                  </a:lnTo>
                  <a:lnTo>
                    <a:pt x="4838" y="791070"/>
                  </a:lnTo>
                  <a:close/>
                </a:path>
                <a:path w="5080" h="843915">
                  <a:moveTo>
                    <a:pt x="4838" y="571"/>
                  </a:moveTo>
                  <a:lnTo>
                    <a:pt x="4673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71"/>
                  </a:lnTo>
                  <a:lnTo>
                    <a:pt x="3886" y="965"/>
                  </a:lnTo>
                  <a:lnTo>
                    <a:pt x="4279" y="1130"/>
                  </a:lnTo>
                  <a:lnTo>
                    <a:pt x="4673" y="965"/>
                  </a:lnTo>
                  <a:lnTo>
                    <a:pt x="4838" y="5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13595591" y="626558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13595591" y="587033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13599307" y="666083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13595020" y="5877248"/>
              <a:ext cx="1270" cy="393065"/>
            </a:xfrm>
            <a:custGeom>
              <a:avLst/>
              <a:gdLst/>
              <a:ahLst/>
              <a:cxnLst/>
              <a:rect l="l" t="t" r="r" b="b"/>
              <a:pathLst>
                <a:path w="1269" h="393064">
                  <a:moveTo>
                    <a:pt x="1130" y="392074"/>
                  </a:moveTo>
                  <a:lnTo>
                    <a:pt x="965" y="391680"/>
                  </a:lnTo>
                  <a:lnTo>
                    <a:pt x="571" y="391515"/>
                  </a:lnTo>
                  <a:lnTo>
                    <a:pt x="165" y="391680"/>
                  </a:lnTo>
                  <a:lnTo>
                    <a:pt x="0" y="392074"/>
                  </a:lnTo>
                  <a:lnTo>
                    <a:pt x="165" y="392468"/>
                  </a:lnTo>
                  <a:lnTo>
                    <a:pt x="571" y="392633"/>
                  </a:lnTo>
                  <a:lnTo>
                    <a:pt x="965" y="392468"/>
                  </a:lnTo>
                  <a:lnTo>
                    <a:pt x="1130" y="392074"/>
                  </a:lnTo>
                  <a:close/>
                </a:path>
                <a:path w="1269" h="393064">
                  <a:moveTo>
                    <a:pt x="1130" y="558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71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13595590" y="626932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13598742" y="6455200"/>
              <a:ext cx="1270" cy="210185"/>
            </a:xfrm>
            <a:custGeom>
              <a:avLst/>
              <a:gdLst/>
              <a:ahLst/>
              <a:cxnLst/>
              <a:rect l="l" t="t" r="r" b="b"/>
              <a:pathLst>
                <a:path w="1269" h="210184">
                  <a:moveTo>
                    <a:pt x="1117" y="209372"/>
                  </a:moveTo>
                  <a:lnTo>
                    <a:pt x="952" y="208978"/>
                  </a:lnTo>
                  <a:lnTo>
                    <a:pt x="558" y="208813"/>
                  </a:lnTo>
                  <a:lnTo>
                    <a:pt x="165" y="208978"/>
                  </a:lnTo>
                  <a:lnTo>
                    <a:pt x="0" y="209372"/>
                  </a:lnTo>
                  <a:lnTo>
                    <a:pt x="165" y="209765"/>
                  </a:lnTo>
                  <a:lnTo>
                    <a:pt x="558" y="209931"/>
                  </a:lnTo>
                  <a:lnTo>
                    <a:pt x="952" y="209765"/>
                  </a:lnTo>
                  <a:lnTo>
                    <a:pt x="1117" y="209372"/>
                  </a:lnTo>
                  <a:close/>
                </a:path>
                <a:path w="1269" h="210184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13595591" y="576966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13595020" y="5772829"/>
              <a:ext cx="5080" cy="687705"/>
            </a:xfrm>
            <a:custGeom>
              <a:avLst/>
              <a:gdLst/>
              <a:ahLst/>
              <a:cxnLst/>
              <a:rect l="l" t="t" r="r" b="b"/>
              <a:pathLst>
                <a:path w="5080" h="687704">
                  <a:moveTo>
                    <a:pt x="1130" y="571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71"/>
                  </a:lnTo>
                  <a:lnTo>
                    <a:pt x="165" y="965"/>
                  </a:lnTo>
                  <a:lnTo>
                    <a:pt x="571" y="1130"/>
                  </a:lnTo>
                  <a:lnTo>
                    <a:pt x="965" y="965"/>
                  </a:lnTo>
                  <a:lnTo>
                    <a:pt x="1130" y="571"/>
                  </a:lnTo>
                  <a:close/>
                </a:path>
                <a:path w="5080" h="687704">
                  <a:moveTo>
                    <a:pt x="4838" y="686663"/>
                  </a:moveTo>
                  <a:lnTo>
                    <a:pt x="4673" y="686269"/>
                  </a:lnTo>
                  <a:lnTo>
                    <a:pt x="4279" y="686104"/>
                  </a:lnTo>
                  <a:lnTo>
                    <a:pt x="3886" y="686269"/>
                  </a:lnTo>
                  <a:lnTo>
                    <a:pt x="3721" y="686663"/>
                  </a:lnTo>
                  <a:lnTo>
                    <a:pt x="3886" y="687057"/>
                  </a:lnTo>
                  <a:lnTo>
                    <a:pt x="4279" y="687222"/>
                  </a:lnTo>
                  <a:lnTo>
                    <a:pt x="4673" y="687057"/>
                  </a:lnTo>
                  <a:lnTo>
                    <a:pt x="4838" y="686663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13595591" y="64594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13595031" y="64589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" name="object 1478"/>
            <p:cNvSpPr/>
            <p:nvPr/>
          </p:nvSpPr>
          <p:spPr>
            <a:xfrm>
              <a:off x="13595590" y="645575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" name="object 1479"/>
            <p:cNvSpPr/>
            <p:nvPr/>
          </p:nvSpPr>
          <p:spPr>
            <a:xfrm>
              <a:off x="13595590" y="711948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1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" name="object 1480"/>
            <p:cNvSpPr/>
            <p:nvPr/>
          </p:nvSpPr>
          <p:spPr>
            <a:xfrm>
              <a:off x="13598747" y="691383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" name="object 1481"/>
            <p:cNvSpPr/>
            <p:nvPr/>
          </p:nvSpPr>
          <p:spPr>
            <a:xfrm>
              <a:off x="13595590" y="613880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13598747" y="613824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13595590" y="634762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13599307" y="711948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13599307" y="63476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13598742" y="6350806"/>
              <a:ext cx="1270" cy="781050"/>
            </a:xfrm>
            <a:custGeom>
              <a:avLst/>
              <a:gdLst/>
              <a:ahLst/>
              <a:cxnLst/>
              <a:rect l="l" t="t" r="r" b="b"/>
              <a:pathLst>
                <a:path w="1269" h="781050">
                  <a:moveTo>
                    <a:pt x="1117" y="779868"/>
                  </a:moveTo>
                  <a:lnTo>
                    <a:pt x="952" y="779462"/>
                  </a:lnTo>
                  <a:lnTo>
                    <a:pt x="558" y="779310"/>
                  </a:lnTo>
                  <a:lnTo>
                    <a:pt x="165" y="779462"/>
                  </a:lnTo>
                  <a:lnTo>
                    <a:pt x="0" y="779868"/>
                  </a:lnTo>
                  <a:lnTo>
                    <a:pt x="165" y="780262"/>
                  </a:lnTo>
                  <a:lnTo>
                    <a:pt x="558" y="780427"/>
                  </a:lnTo>
                  <a:lnTo>
                    <a:pt x="952" y="780262"/>
                  </a:lnTo>
                  <a:lnTo>
                    <a:pt x="1117" y="779868"/>
                  </a:lnTo>
                  <a:close/>
                </a:path>
                <a:path w="1269" h="781050">
                  <a:moveTo>
                    <a:pt x="1117" y="558"/>
                  </a:moveTo>
                  <a:lnTo>
                    <a:pt x="952" y="152"/>
                  </a:lnTo>
                  <a:lnTo>
                    <a:pt x="558" y="0"/>
                  </a:lnTo>
                  <a:lnTo>
                    <a:pt x="165" y="152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13595591" y="635135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13598747" y="61457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13595591" y="71269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1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13595591" y="614254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1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13599307" y="691439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13595020" y="5933166"/>
              <a:ext cx="5080" cy="210185"/>
            </a:xfrm>
            <a:custGeom>
              <a:avLst/>
              <a:gdLst/>
              <a:ahLst/>
              <a:cxnLst/>
              <a:rect l="l" t="t" r="r" b="b"/>
              <a:pathLst>
                <a:path w="5080" h="210185">
                  <a:moveTo>
                    <a:pt x="1130" y="209384"/>
                  </a:moveTo>
                  <a:lnTo>
                    <a:pt x="965" y="208991"/>
                  </a:lnTo>
                  <a:lnTo>
                    <a:pt x="571" y="208826"/>
                  </a:lnTo>
                  <a:lnTo>
                    <a:pt x="165" y="208991"/>
                  </a:lnTo>
                  <a:lnTo>
                    <a:pt x="0" y="209384"/>
                  </a:lnTo>
                  <a:lnTo>
                    <a:pt x="165" y="209778"/>
                  </a:lnTo>
                  <a:lnTo>
                    <a:pt x="571" y="209943"/>
                  </a:lnTo>
                  <a:lnTo>
                    <a:pt x="965" y="209778"/>
                  </a:lnTo>
                  <a:lnTo>
                    <a:pt x="1130" y="209384"/>
                  </a:lnTo>
                  <a:close/>
                </a:path>
                <a:path w="5080" h="210185">
                  <a:moveTo>
                    <a:pt x="4838" y="558"/>
                  </a:moveTo>
                  <a:lnTo>
                    <a:pt x="4673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65"/>
                  </a:lnTo>
                  <a:lnTo>
                    <a:pt x="4279" y="1117"/>
                  </a:lnTo>
                  <a:lnTo>
                    <a:pt x="4673" y="965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13599307" y="592999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13595020" y="5608770"/>
              <a:ext cx="5080" cy="1306195"/>
            </a:xfrm>
            <a:custGeom>
              <a:avLst/>
              <a:gdLst/>
              <a:ahLst/>
              <a:cxnLst/>
              <a:rect l="l" t="t" r="r" b="b"/>
              <a:pathLst>
                <a:path w="5080" h="1306195">
                  <a:moveTo>
                    <a:pt x="1130" y="530047"/>
                  </a:moveTo>
                  <a:lnTo>
                    <a:pt x="965" y="529653"/>
                  </a:lnTo>
                  <a:lnTo>
                    <a:pt x="571" y="529488"/>
                  </a:lnTo>
                  <a:lnTo>
                    <a:pt x="165" y="529653"/>
                  </a:lnTo>
                  <a:lnTo>
                    <a:pt x="0" y="530047"/>
                  </a:lnTo>
                  <a:lnTo>
                    <a:pt x="165" y="530440"/>
                  </a:lnTo>
                  <a:lnTo>
                    <a:pt x="571" y="530606"/>
                  </a:lnTo>
                  <a:lnTo>
                    <a:pt x="965" y="530440"/>
                  </a:lnTo>
                  <a:lnTo>
                    <a:pt x="1130" y="530047"/>
                  </a:lnTo>
                  <a:close/>
                </a:path>
                <a:path w="5080" h="1306195">
                  <a:moveTo>
                    <a:pt x="4838" y="1305636"/>
                  </a:moveTo>
                  <a:lnTo>
                    <a:pt x="4673" y="1305242"/>
                  </a:lnTo>
                  <a:lnTo>
                    <a:pt x="4279" y="1305077"/>
                  </a:lnTo>
                  <a:lnTo>
                    <a:pt x="3886" y="1305242"/>
                  </a:lnTo>
                  <a:lnTo>
                    <a:pt x="3721" y="1305636"/>
                  </a:lnTo>
                  <a:lnTo>
                    <a:pt x="3886" y="1306029"/>
                  </a:lnTo>
                  <a:lnTo>
                    <a:pt x="4279" y="1306195"/>
                  </a:lnTo>
                  <a:lnTo>
                    <a:pt x="4673" y="1306029"/>
                  </a:lnTo>
                  <a:lnTo>
                    <a:pt x="4838" y="1305636"/>
                  </a:lnTo>
                  <a:close/>
                </a:path>
                <a:path w="5080" h="1306195">
                  <a:moveTo>
                    <a:pt x="4838" y="558"/>
                  </a:moveTo>
                  <a:lnTo>
                    <a:pt x="4673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79" y="1117"/>
                  </a:lnTo>
                  <a:lnTo>
                    <a:pt x="4673" y="952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13595591" y="671677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13599307" y="706727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13598747" y="70704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13595590" y="672050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1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13595031" y="637316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13599307" y="56093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13595590" y="7134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13595020" y="6723678"/>
              <a:ext cx="5080" cy="60960"/>
            </a:xfrm>
            <a:custGeom>
              <a:avLst/>
              <a:gdLst/>
              <a:ahLst/>
              <a:cxnLst/>
              <a:rect l="l" t="t" r="r" b="b"/>
              <a:pathLst>
                <a:path w="5080" h="60959">
                  <a:moveTo>
                    <a:pt x="1130" y="60223"/>
                  </a:moveTo>
                  <a:lnTo>
                    <a:pt x="965" y="59817"/>
                  </a:lnTo>
                  <a:lnTo>
                    <a:pt x="571" y="59664"/>
                  </a:lnTo>
                  <a:lnTo>
                    <a:pt x="165" y="59817"/>
                  </a:lnTo>
                  <a:lnTo>
                    <a:pt x="0" y="60223"/>
                  </a:lnTo>
                  <a:lnTo>
                    <a:pt x="165" y="60617"/>
                  </a:lnTo>
                  <a:lnTo>
                    <a:pt x="571" y="60782"/>
                  </a:lnTo>
                  <a:lnTo>
                    <a:pt x="965" y="60617"/>
                  </a:lnTo>
                  <a:lnTo>
                    <a:pt x="1130" y="60223"/>
                  </a:lnTo>
                  <a:close/>
                </a:path>
                <a:path w="5080" h="60959">
                  <a:moveTo>
                    <a:pt x="4838" y="558"/>
                  </a:moveTo>
                  <a:lnTo>
                    <a:pt x="4673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79" y="1117"/>
                  </a:lnTo>
                  <a:lnTo>
                    <a:pt x="4673" y="952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13595590" y="637372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13595590" y="602321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13595020" y="5675890"/>
              <a:ext cx="5080" cy="1459230"/>
            </a:xfrm>
            <a:custGeom>
              <a:avLst/>
              <a:gdLst/>
              <a:ahLst/>
              <a:cxnLst/>
              <a:rect l="l" t="t" r="r" b="b"/>
              <a:pathLst>
                <a:path w="5080" h="1459229">
                  <a:moveTo>
                    <a:pt x="1130" y="558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71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5080" h="1459229">
                  <a:moveTo>
                    <a:pt x="4838" y="1458518"/>
                  </a:moveTo>
                  <a:lnTo>
                    <a:pt x="4673" y="1458112"/>
                  </a:lnTo>
                  <a:lnTo>
                    <a:pt x="4279" y="1457947"/>
                  </a:lnTo>
                  <a:lnTo>
                    <a:pt x="3886" y="1458112"/>
                  </a:lnTo>
                  <a:lnTo>
                    <a:pt x="3721" y="1458518"/>
                  </a:lnTo>
                  <a:lnTo>
                    <a:pt x="3886" y="1458912"/>
                  </a:lnTo>
                  <a:lnTo>
                    <a:pt x="4279" y="1459077"/>
                  </a:lnTo>
                  <a:lnTo>
                    <a:pt x="4673" y="1458912"/>
                  </a:lnTo>
                  <a:lnTo>
                    <a:pt x="4838" y="145851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13595590" y="67838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13595591" y="643338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13599307" y="602321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13595590" y="56764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13599307" y="678015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13595031" y="643282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13599307" y="56727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13599307" y="566898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13595591" y="642965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13595591" y="67801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13598747" y="71301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13595591" y="566898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13595591" y="601948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13595020" y="6365715"/>
              <a:ext cx="5080" cy="415290"/>
            </a:xfrm>
            <a:custGeom>
              <a:avLst/>
              <a:gdLst/>
              <a:ahLst/>
              <a:cxnLst/>
              <a:rect l="l" t="t" r="r" b="b"/>
              <a:pathLst>
                <a:path w="5080" h="415290">
                  <a:moveTo>
                    <a:pt x="1130" y="414451"/>
                  </a:moveTo>
                  <a:lnTo>
                    <a:pt x="965" y="414058"/>
                  </a:lnTo>
                  <a:lnTo>
                    <a:pt x="571" y="413893"/>
                  </a:lnTo>
                  <a:lnTo>
                    <a:pt x="165" y="414058"/>
                  </a:lnTo>
                  <a:lnTo>
                    <a:pt x="0" y="414451"/>
                  </a:lnTo>
                  <a:lnTo>
                    <a:pt x="165" y="414845"/>
                  </a:lnTo>
                  <a:lnTo>
                    <a:pt x="571" y="415010"/>
                  </a:lnTo>
                  <a:lnTo>
                    <a:pt x="965" y="414845"/>
                  </a:lnTo>
                  <a:lnTo>
                    <a:pt x="1130" y="414451"/>
                  </a:lnTo>
                  <a:close/>
                </a:path>
                <a:path w="5080" h="415290">
                  <a:moveTo>
                    <a:pt x="4838" y="558"/>
                  </a:moveTo>
                  <a:lnTo>
                    <a:pt x="4673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79" y="1117"/>
                  </a:lnTo>
                  <a:lnTo>
                    <a:pt x="4673" y="952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13595591" y="71269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1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13599307" y="560559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13595591" y="636626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13598742" y="6716223"/>
              <a:ext cx="1270" cy="351790"/>
            </a:xfrm>
            <a:custGeom>
              <a:avLst/>
              <a:gdLst/>
              <a:ahLst/>
              <a:cxnLst/>
              <a:rect l="l" t="t" r="r" b="b"/>
              <a:pathLst>
                <a:path w="1269" h="351790">
                  <a:moveTo>
                    <a:pt x="1117" y="351053"/>
                  </a:moveTo>
                  <a:lnTo>
                    <a:pt x="952" y="350659"/>
                  </a:lnTo>
                  <a:lnTo>
                    <a:pt x="558" y="350494"/>
                  </a:lnTo>
                  <a:lnTo>
                    <a:pt x="165" y="350659"/>
                  </a:lnTo>
                  <a:lnTo>
                    <a:pt x="0" y="351053"/>
                  </a:lnTo>
                  <a:lnTo>
                    <a:pt x="165" y="351459"/>
                  </a:lnTo>
                  <a:lnTo>
                    <a:pt x="558" y="351612"/>
                  </a:lnTo>
                  <a:lnTo>
                    <a:pt x="952" y="351459"/>
                  </a:lnTo>
                  <a:lnTo>
                    <a:pt x="1117" y="351053"/>
                  </a:lnTo>
                  <a:close/>
                </a:path>
                <a:path w="1269" h="35179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13595846" y="5577581"/>
              <a:ext cx="4445" cy="1704975"/>
            </a:xfrm>
            <a:custGeom>
              <a:avLst/>
              <a:gdLst/>
              <a:ahLst/>
              <a:cxnLst/>
              <a:rect l="l" t="t" r="r" b="b"/>
              <a:pathLst>
                <a:path w="4444" h="1704975">
                  <a:moveTo>
                    <a:pt x="4397" y="0"/>
                  </a:moveTo>
                  <a:lnTo>
                    <a:pt x="4397" y="1704377"/>
                  </a:lnTo>
                  <a:lnTo>
                    <a:pt x="0" y="1704377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13572643" y="5601302"/>
              <a:ext cx="5080" cy="452755"/>
            </a:xfrm>
            <a:custGeom>
              <a:avLst/>
              <a:gdLst/>
              <a:ahLst/>
              <a:cxnLst/>
              <a:rect l="l" t="t" r="r" b="b"/>
              <a:pathLst>
                <a:path w="5080" h="452754">
                  <a:moveTo>
                    <a:pt x="1117" y="451751"/>
                  </a:moveTo>
                  <a:lnTo>
                    <a:pt x="952" y="451358"/>
                  </a:lnTo>
                  <a:lnTo>
                    <a:pt x="558" y="451192"/>
                  </a:lnTo>
                  <a:lnTo>
                    <a:pt x="165" y="451358"/>
                  </a:lnTo>
                  <a:lnTo>
                    <a:pt x="0" y="451751"/>
                  </a:lnTo>
                  <a:lnTo>
                    <a:pt x="165" y="452145"/>
                  </a:lnTo>
                  <a:lnTo>
                    <a:pt x="558" y="452310"/>
                  </a:lnTo>
                  <a:lnTo>
                    <a:pt x="952" y="452145"/>
                  </a:lnTo>
                  <a:lnTo>
                    <a:pt x="1117" y="451751"/>
                  </a:lnTo>
                  <a:close/>
                </a:path>
                <a:path w="5080" h="452754">
                  <a:moveTo>
                    <a:pt x="4851" y="392087"/>
                  </a:moveTo>
                  <a:lnTo>
                    <a:pt x="4686" y="391693"/>
                  </a:lnTo>
                  <a:lnTo>
                    <a:pt x="4292" y="391528"/>
                  </a:lnTo>
                  <a:lnTo>
                    <a:pt x="3898" y="391693"/>
                  </a:lnTo>
                  <a:lnTo>
                    <a:pt x="3733" y="392087"/>
                  </a:lnTo>
                  <a:lnTo>
                    <a:pt x="3898" y="392493"/>
                  </a:lnTo>
                  <a:lnTo>
                    <a:pt x="4292" y="392658"/>
                  </a:lnTo>
                  <a:lnTo>
                    <a:pt x="4686" y="392493"/>
                  </a:lnTo>
                  <a:lnTo>
                    <a:pt x="4851" y="392087"/>
                  </a:lnTo>
                  <a:close/>
                </a:path>
                <a:path w="5080" h="452754">
                  <a:moveTo>
                    <a:pt x="4851" y="571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71"/>
                  </a:lnTo>
                  <a:lnTo>
                    <a:pt x="3898" y="965"/>
                  </a:lnTo>
                  <a:lnTo>
                    <a:pt x="4292" y="1130"/>
                  </a:lnTo>
                  <a:lnTo>
                    <a:pt x="4686" y="965"/>
                  </a:lnTo>
                  <a:lnTo>
                    <a:pt x="4851" y="5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13573217" y="644457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13573217" y="68398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13576384" y="723078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13573217" y="6045590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3727" y="0"/>
                  </a:moveTo>
                  <a:lnTo>
                    <a:pt x="0" y="7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13576945" y="644084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13576945" y="68286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13576945" y="64371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13573210" y="60455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13576384" y="72233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13573210" y="68286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13573210" y="643711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13576384" y="55938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13573210" y="722389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13572649" y="68318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13576945" y="638117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13576945" y="59859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13573210" y="559440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13576384" y="63843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13573210" y="598966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13573217" y="56018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13573217" y="59933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13576945" y="638491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13573217" y="72313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13576377" y="6063684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69" h="5079">
                  <a:moveTo>
                    <a:pt x="1117" y="4279"/>
                  </a:moveTo>
                  <a:lnTo>
                    <a:pt x="952" y="3886"/>
                  </a:lnTo>
                  <a:lnTo>
                    <a:pt x="558" y="3721"/>
                  </a:lnTo>
                  <a:lnTo>
                    <a:pt x="165" y="3886"/>
                  </a:lnTo>
                  <a:lnTo>
                    <a:pt x="0" y="4279"/>
                  </a:lnTo>
                  <a:lnTo>
                    <a:pt x="165" y="4673"/>
                  </a:lnTo>
                  <a:lnTo>
                    <a:pt x="558" y="4838"/>
                  </a:lnTo>
                  <a:lnTo>
                    <a:pt x="952" y="4673"/>
                  </a:lnTo>
                  <a:lnTo>
                    <a:pt x="1117" y="4279"/>
                  </a:lnTo>
                  <a:close/>
                </a:path>
                <a:path w="1269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13573210" y="60679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13576945" y="67503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13572649" y="606740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13573217" y="606423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13576384" y="67497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13573217" y="71791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13576384" y="696977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13573217" y="619474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13576384" y="61941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13573217" y="640355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13572643" y="5631135"/>
              <a:ext cx="5080" cy="1548765"/>
            </a:xfrm>
            <a:custGeom>
              <a:avLst/>
              <a:gdLst/>
              <a:ahLst/>
              <a:cxnLst/>
              <a:rect l="l" t="t" r="r" b="b"/>
              <a:pathLst>
                <a:path w="5080" h="1548765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  <a:path w="5080" h="1548765">
                  <a:moveTo>
                    <a:pt x="4851" y="1548015"/>
                  </a:moveTo>
                  <a:lnTo>
                    <a:pt x="4686" y="1547622"/>
                  </a:lnTo>
                  <a:lnTo>
                    <a:pt x="4292" y="1547456"/>
                  </a:lnTo>
                  <a:lnTo>
                    <a:pt x="3898" y="1547622"/>
                  </a:lnTo>
                  <a:lnTo>
                    <a:pt x="3733" y="1548015"/>
                  </a:lnTo>
                  <a:lnTo>
                    <a:pt x="3898" y="1548409"/>
                  </a:lnTo>
                  <a:lnTo>
                    <a:pt x="4292" y="1548574"/>
                  </a:lnTo>
                  <a:lnTo>
                    <a:pt x="4686" y="1548409"/>
                  </a:lnTo>
                  <a:lnTo>
                    <a:pt x="4851" y="154801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13576945" y="640355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13576945" y="640728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13572643" y="5631135"/>
              <a:ext cx="5080" cy="1556385"/>
            </a:xfrm>
            <a:custGeom>
              <a:avLst/>
              <a:gdLst/>
              <a:ahLst/>
              <a:cxnLst/>
              <a:rect l="l" t="t" r="r" b="b"/>
              <a:pathLst>
                <a:path w="5080" h="1556384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  <a:path w="5080" h="1556384">
                  <a:moveTo>
                    <a:pt x="4851" y="1555470"/>
                  </a:moveTo>
                  <a:lnTo>
                    <a:pt x="4686" y="1555076"/>
                  </a:lnTo>
                  <a:lnTo>
                    <a:pt x="4292" y="1554911"/>
                  </a:lnTo>
                  <a:lnTo>
                    <a:pt x="3898" y="1555076"/>
                  </a:lnTo>
                  <a:lnTo>
                    <a:pt x="3733" y="1555470"/>
                  </a:lnTo>
                  <a:lnTo>
                    <a:pt x="3898" y="1555864"/>
                  </a:lnTo>
                  <a:lnTo>
                    <a:pt x="4292" y="1556029"/>
                  </a:lnTo>
                  <a:lnTo>
                    <a:pt x="4686" y="1555864"/>
                  </a:lnTo>
                  <a:lnTo>
                    <a:pt x="4851" y="155547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13573210" y="641101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13576384" y="62016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13573210" y="71865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13572643" y="6201644"/>
              <a:ext cx="5080" cy="985519"/>
            </a:xfrm>
            <a:custGeom>
              <a:avLst/>
              <a:gdLst/>
              <a:ahLst/>
              <a:cxnLst/>
              <a:rect l="l" t="t" r="r" b="b"/>
              <a:pathLst>
                <a:path w="5080" h="985520">
                  <a:moveTo>
                    <a:pt x="1117" y="984961"/>
                  </a:moveTo>
                  <a:lnTo>
                    <a:pt x="952" y="984567"/>
                  </a:lnTo>
                  <a:lnTo>
                    <a:pt x="558" y="984402"/>
                  </a:lnTo>
                  <a:lnTo>
                    <a:pt x="165" y="984567"/>
                  </a:lnTo>
                  <a:lnTo>
                    <a:pt x="0" y="984961"/>
                  </a:lnTo>
                  <a:lnTo>
                    <a:pt x="165" y="985354"/>
                  </a:lnTo>
                  <a:lnTo>
                    <a:pt x="558" y="985520"/>
                  </a:lnTo>
                  <a:lnTo>
                    <a:pt x="952" y="985354"/>
                  </a:lnTo>
                  <a:lnTo>
                    <a:pt x="1117" y="984961"/>
                  </a:lnTo>
                  <a:close/>
                </a:path>
                <a:path w="5080" h="985520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13576945" y="697405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13573210" y="619846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13576377" y="598909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117" y="571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71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13573210" y="619474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13576945" y="69703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13572649" y="579147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13576945" y="614253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13573210" y="724998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13573217" y="725371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13572643" y="6145713"/>
              <a:ext cx="5080" cy="762000"/>
            </a:xfrm>
            <a:custGeom>
              <a:avLst/>
              <a:gdLst/>
              <a:ahLst/>
              <a:cxnLst/>
              <a:rect l="l" t="t" r="r" b="b"/>
              <a:pathLst>
                <a:path w="5080" h="762000">
                  <a:moveTo>
                    <a:pt x="1117" y="761238"/>
                  </a:moveTo>
                  <a:lnTo>
                    <a:pt x="952" y="760831"/>
                  </a:lnTo>
                  <a:lnTo>
                    <a:pt x="558" y="760666"/>
                  </a:lnTo>
                  <a:lnTo>
                    <a:pt x="165" y="760831"/>
                  </a:lnTo>
                  <a:lnTo>
                    <a:pt x="0" y="761238"/>
                  </a:lnTo>
                  <a:lnTo>
                    <a:pt x="165" y="761631"/>
                  </a:lnTo>
                  <a:lnTo>
                    <a:pt x="558" y="761796"/>
                  </a:lnTo>
                  <a:lnTo>
                    <a:pt x="952" y="761631"/>
                  </a:lnTo>
                  <a:lnTo>
                    <a:pt x="1117" y="761238"/>
                  </a:lnTo>
                  <a:close/>
                </a:path>
                <a:path w="5080" h="762000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13573217" y="579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" name="object 1579"/>
            <p:cNvSpPr/>
            <p:nvPr/>
          </p:nvSpPr>
          <p:spPr>
            <a:xfrm>
              <a:off x="13576384" y="725688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13573217" y="690693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13573217" y="655643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" name="object 1582"/>
            <p:cNvSpPr/>
            <p:nvPr/>
          </p:nvSpPr>
          <p:spPr>
            <a:xfrm>
              <a:off x="13572643" y="6145713"/>
              <a:ext cx="5080" cy="64769"/>
            </a:xfrm>
            <a:custGeom>
              <a:avLst/>
              <a:gdLst/>
              <a:ahLst/>
              <a:cxnLst/>
              <a:rect l="l" t="t" r="r" b="b"/>
              <a:pathLst>
                <a:path w="5080" h="64770">
                  <a:moveTo>
                    <a:pt x="1117" y="63944"/>
                  </a:moveTo>
                  <a:lnTo>
                    <a:pt x="952" y="63550"/>
                  </a:lnTo>
                  <a:lnTo>
                    <a:pt x="558" y="63385"/>
                  </a:lnTo>
                  <a:lnTo>
                    <a:pt x="165" y="63550"/>
                  </a:lnTo>
                  <a:lnTo>
                    <a:pt x="0" y="63944"/>
                  </a:lnTo>
                  <a:lnTo>
                    <a:pt x="165" y="64350"/>
                  </a:lnTo>
                  <a:lnTo>
                    <a:pt x="558" y="64516"/>
                  </a:lnTo>
                  <a:lnTo>
                    <a:pt x="952" y="64350"/>
                  </a:lnTo>
                  <a:lnTo>
                    <a:pt x="1117" y="63944"/>
                  </a:lnTo>
                  <a:close/>
                </a:path>
                <a:path w="5080" h="64770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" name="object 1583"/>
            <p:cNvSpPr/>
            <p:nvPr/>
          </p:nvSpPr>
          <p:spPr>
            <a:xfrm>
              <a:off x="13576945" y="579576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" name="object 1584"/>
            <p:cNvSpPr/>
            <p:nvPr/>
          </p:nvSpPr>
          <p:spPr>
            <a:xfrm>
              <a:off x="13576384" y="65596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13573217" y="620965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13572643" y="5858592"/>
              <a:ext cx="1270" cy="1108710"/>
            </a:xfrm>
            <a:custGeom>
              <a:avLst/>
              <a:gdLst/>
              <a:ahLst/>
              <a:cxnLst/>
              <a:rect l="l" t="t" r="r" b="b"/>
              <a:pathLst>
                <a:path w="1269" h="1108709">
                  <a:moveTo>
                    <a:pt x="1117" y="1108011"/>
                  </a:moveTo>
                  <a:lnTo>
                    <a:pt x="952" y="1107617"/>
                  </a:lnTo>
                  <a:lnTo>
                    <a:pt x="558" y="1107452"/>
                  </a:lnTo>
                  <a:lnTo>
                    <a:pt x="165" y="1107617"/>
                  </a:lnTo>
                  <a:lnTo>
                    <a:pt x="0" y="1108011"/>
                  </a:lnTo>
                  <a:lnTo>
                    <a:pt x="165" y="1108405"/>
                  </a:lnTo>
                  <a:lnTo>
                    <a:pt x="558" y="1108570"/>
                  </a:lnTo>
                  <a:lnTo>
                    <a:pt x="952" y="1108405"/>
                  </a:lnTo>
                  <a:lnTo>
                    <a:pt x="1117" y="1108011"/>
                  </a:lnTo>
                  <a:close/>
                </a:path>
                <a:path w="1269" h="110870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13576945" y="620592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13573217" y="585541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13573210" y="585541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13576945" y="620220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13572643" y="5791485"/>
              <a:ext cx="5080" cy="1176020"/>
            </a:xfrm>
            <a:custGeom>
              <a:avLst/>
              <a:gdLst/>
              <a:ahLst/>
              <a:cxnLst/>
              <a:rect l="l" t="t" r="r" b="b"/>
              <a:pathLst>
                <a:path w="5080" h="1176020">
                  <a:moveTo>
                    <a:pt x="1117" y="1175118"/>
                  </a:moveTo>
                  <a:lnTo>
                    <a:pt x="952" y="1174724"/>
                  </a:lnTo>
                  <a:lnTo>
                    <a:pt x="558" y="1174559"/>
                  </a:lnTo>
                  <a:lnTo>
                    <a:pt x="165" y="1174724"/>
                  </a:lnTo>
                  <a:lnTo>
                    <a:pt x="0" y="1175118"/>
                  </a:lnTo>
                  <a:lnTo>
                    <a:pt x="165" y="1175512"/>
                  </a:lnTo>
                  <a:lnTo>
                    <a:pt x="558" y="1175677"/>
                  </a:lnTo>
                  <a:lnTo>
                    <a:pt x="952" y="1175512"/>
                  </a:lnTo>
                  <a:lnTo>
                    <a:pt x="1117" y="1175118"/>
                  </a:lnTo>
                  <a:close/>
                </a:path>
                <a:path w="5080" h="1176020">
                  <a:moveTo>
                    <a:pt x="4851" y="761225"/>
                  </a:moveTo>
                  <a:lnTo>
                    <a:pt x="4686" y="760831"/>
                  </a:lnTo>
                  <a:lnTo>
                    <a:pt x="4292" y="760666"/>
                  </a:lnTo>
                  <a:lnTo>
                    <a:pt x="3898" y="760831"/>
                  </a:lnTo>
                  <a:lnTo>
                    <a:pt x="3733" y="761225"/>
                  </a:lnTo>
                  <a:lnTo>
                    <a:pt x="3898" y="761619"/>
                  </a:lnTo>
                  <a:lnTo>
                    <a:pt x="4292" y="761784"/>
                  </a:lnTo>
                  <a:lnTo>
                    <a:pt x="4686" y="761619"/>
                  </a:lnTo>
                  <a:lnTo>
                    <a:pt x="4851" y="761225"/>
                  </a:lnTo>
                  <a:close/>
                </a:path>
                <a:path w="5080" h="1176020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13573210" y="620220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13573210" y="655270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13576945" y="689948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13576384" y="72494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13573210" y="579203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13576384" y="614198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13573210" y="689948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13576384" y="72494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13573847" y="5577581"/>
              <a:ext cx="4445" cy="1704975"/>
            </a:xfrm>
            <a:custGeom>
              <a:avLst/>
              <a:gdLst/>
              <a:ahLst/>
              <a:cxnLst/>
              <a:rect l="l" t="t" r="r" b="b"/>
              <a:pathLst>
                <a:path w="4444" h="1704975">
                  <a:moveTo>
                    <a:pt x="0" y="0"/>
                  </a:moveTo>
                  <a:lnTo>
                    <a:pt x="0" y="1704377"/>
                  </a:lnTo>
                  <a:lnTo>
                    <a:pt x="4397" y="1704377"/>
                  </a:lnTo>
                  <a:lnTo>
                    <a:pt x="4397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13576945" y="726490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13576945" y="722388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13576945" y="717914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13576945" y="713439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13576945" y="708965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13576945" y="704490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13576945" y="700389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13576945" y="695914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13576945" y="691439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13576945" y="686965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13576945" y="682491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13576945" y="678389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13576945" y="673914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13576945" y="669439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13576945" y="664965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13576945" y="660490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13576945" y="656016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" name="object 1618"/>
            <p:cNvSpPr/>
            <p:nvPr/>
          </p:nvSpPr>
          <p:spPr>
            <a:xfrm>
              <a:off x="13576945" y="651914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" name="object 1619"/>
            <p:cNvSpPr/>
            <p:nvPr/>
          </p:nvSpPr>
          <p:spPr>
            <a:xfrm>
              <a:off x="13576945" y="647440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" name="object 1620"/>
            <p:cNvSpPr/>
            <p:nvPr/>
          </p:nvSpPr>
          <p:spPr>
            <a:xfrm>
              <a:off x="13576945" y="642965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" name="object 1621"/>
            <p:cNvSpPr/>
            <p:nvPr/>
          </p:nvSpPr>
          <p:spPr>
            <a:xfrm>
              <a:off x="13576945" y="638490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" name="object 1622"/>
            <p:cNvSpPr/>
            <p:nvPr/>
          </p:nvSpPr>
          <p:spPr>
            <a:xfrm>
              <a:off x="13576945" y="634016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" name="object 1623"/>
            <p:cNvSpPr/>
            <p:nvPr/>
          </p:nvSpPr>
          <p:spPr>
            <a:xfrm>
              <a:off x="13576945" y="629914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" name="object 1624"/>
            <p:cNvSpPr/>
            <p:nvPr/>
          </p:nvSpPr>
          <p:spPr>
            <a:xfrm>
              <a:off x="13576945" y="625440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" name="object 1625"/>
            <p:cNvSpPr/>
            <p:nvPr/>
          </p:nvSpPr>
          <p:spPr>
            <a:xfrm>
              <a:off x="13576945" y="620965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" name="object 1626"/>
            <p:cNvSpPr/>
            <p:nvPr/>
          </p:nvSpPr>
          <p:spPr>
            <a:xfrm>
              <a:off x="13576945" y="616491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" name="object 1627"/>
            <p:cNvSpPr/>
            <p:nvPr/>
          </p:nvSpPr>
          <p:spPr>
            <a:xfrm>
              <a:off x="13576945" y="612016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" name="object 1628"/>
            <p:cNvSpPr/>
            <p:nvPr/>
          </p:nvSpPr>
          <p:spPr>
            <a:xfrm>
              <a:off x="13576945" y="607915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" name="object 1629"/>
            <p:cNvSpPr/>
            <p:nvPr/>
          </p:nvSpPr>
          <p:spPr>
            <a:xfrm>
              <a:off x="13576945" y="603440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" name="object 1630"/>
            <p:cNvSpPr/>
            <p:nvPr/>
          </p:nvSpPr>
          <p:spPr>
            <a:xfrm>
              <a:off x="13576945" y="598965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" name="object 1631"/>
            <p:cNvSpPr/>
            <p:nvPr/>
          </p:nvSpPr>
          <p:spPr>
            <a:xfrm>
              <a:off x="13576945" y="594491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" name="object 1632"/>
            <p:cNvSpPr/>
            <p:nvPr/>
          </p:nvSpPr>
          <p:spPr>
            <a:xfrm>
              <a:off x="13576945" y="590016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" name="object 1633"/>
            <p:cNvSpPr/>
            <p:nvPr/>
          </p:nvSpPr>
          <p:spPr>
            <a:xfrm>
              <a:off x="13576945" y="585541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" name="object 1634"/>
            <p:cNvSpPr/>
            <p:nvPr/>
          </p:nvSpPr>
          <p:spPr>
            <a:xfrm>
              <a:off x="13576945" y="581440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" name="object 1635"/>
            <p:cNvSpPr/>
            <p:nvPr/>
          </p:nvSpPr>
          <p:spPr>
            <a:xfrm>
              <a:off x="13576945" y="576966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" name="object 1636"/>
            <p:cNvSpPr/>
            <p:nvPr/>
          </p:nvSpPr>
          <p:spPr>
            <a:xfrm>
              <a:off x="13576945" y="572491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" name="object 1637"/>
            <p:cNvSpPr/>
            <p:nvPr/>
          </p:nvSpPr>
          <p:spPr>
            <a:xfrm>
              <a:off x="13576945" y="568016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" name="object 1638"/>
            <p:cNvSpPr/>
            <p:nvPr/>
          </p:nvSpPr>
          <p:spPr>
            <a:xfrm>
              <a:off x="13576945" y="563542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" name="object 1639"/>
            <p:cNvSpPr/>
            <p:nvPr/>
          </p:nvSpPr>
          <p:spPr>
            <a:xfrm>
              <a:off x="13576945" y="559440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" name="object 1640"/>
            <p:cNvSpPr/>
            <p:nvPr/>
          </p:nvSpPr>
          <p:spPr>
            <a:xfrm>
              <a:off x="13578244" y="5577600"/>
              <a:ext cx="17780" cy="1704975"/>
            </a:xfrm>
            <a:custGeom>
              <a:avLst/>
              <a:gdLst/>
              <a:ahLst/>
              <a:cxnLst/>
              <a:rect l="l" t="t" r="r" b="b"/>
              <a:pathLst>
                <a:path w="17780" h="1704975">
                  <a:moveTo>
                    <a:pt x="0" y="1704377"/>
                  </a:moveTo>
                  <a:lnTo>
                    <a:pt x="0" y="0"/>
                  </a:lnTo>
                  <a:lnTo>
                    <a:pt x="17601" y="0"/>
                  </a:lnTo>
                  <a:lnTo>
                    <a:pt x="17601" y="1704377"/>
                  </a:lnTo>
                  <a:lnTo>
                    <a:pt x="0" y="1704377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" name="object 1641"/>
            <p:cNvSpPr/>
            <p:nvPr/>
          </p:nvSpPr>
          <p:spPr>
            <a:xfrm>
              <a:off x="13588127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" name="object 1642"/>
            <p:cNvSpPr/>
            <p:nvPr/>
          </p:nvSpPr>
          <p:spPr>
            <a:xfrm>
              <a:off x="13632871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" name="object 1643"/>
            <p:cNvSpPr/>
            <p:nvPr/>
          </p:nvSpPr>
          <p:spPr>
            <a:xfrm>
              <a:off x="13673880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" name="object 1644"/>
            <p:cNvSpPr/>
            <p:nvPr/>
          </p:nvSpPr>
          <p:spPr>
            <a:xfrm>
              <a:off x="13718639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" name="object 1645"/>
            <p:cNvSpPr/>
            <p:nvPr/>
          </p:nvSpPr>
          <p:spPr>
            <a:xfrm>
              <a:off x="13763383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" name="object 1646"/>
            <p:cNvSpPr/>
            <p:nvPr/>
          </p:nvSpPr>
          <p:spPr>
            <a:xfrm>
              <a:off x="13808127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" name="object 1647"/>
            <p:cNvSpPr/>
            <p:nvPr/>
          </p:nvSpPr>
          <p:spPr>
            <a:xfrm>
              <a:off x="13852869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" name="object 1648"/>
            <p:cNvSpPr/>
            <p:nvPr/>
          </p:nvSpPr>
          <p:spPr>
            <a:xfrm>
              <a:off x="13893881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" name="object 1649"/>
            <p:cNvSpPr/>
            <p:nvPr/>
          </p:nvSpPr>
          <p:spPr>
            <a:xfrm>
              <a:off x="13938625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" name="object 1650"/>
            <p:cNvSpPr/>
            <p:nvPr/>
          </p:nvSpPr>
          <p:spPr>
            <a:xfrm>
              <a:off x="13983385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" name="object 1651"/>
            <p:cNvSpPr/>
            <p:nvPr/>
          </p:nvSpPr>
          <p:spPr>
            <a:xfrm>
              <a:off x="13562398" y="5551152"/>
              <a:ext cx="424815" cy="13335"/>
            </a:xfrm>
            <a:custGeom>
              <a:avLst/>
              <a:gdLst/>
              <a:ahLst/>
              <a:cxnLst/>
              <a:rect l="l" t="t" r="r" b="b"/>
              <a:pathLst>
                <a:path w="424815" h="13335">
                  <a:moveTo>
                    <a:pt x="424521" y="0"/>
                  </a:moveTo>
                  <a:lnTo>
                    <a:pt x="424521" y="13235"/>
                  </a:lnTo>
                  <a:lnTo>
                    <a:pt x="0" y="13235"/>
                  </a:lnTo>
                  <a:lnTo>
                    <a:pt x="0" y="0"/>
                  </a:lnTo>
                  <a:lnTo>
                    <a:pt x="424521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" name="object 1652"/>
            <p:cNvSpPr/>
            <p:nvPr/>
          </p:nvSpPr>
          <p:spPr>
            <a:xfrm>
              <a:off x="13588127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" name="object 1653"/>
            <p:cNvSpPr/>
            <p:nvPr/>
          </p:nvSpPr>
          <p:spPr>
            <a:xfrm>
              <a:off x="13632871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" name="object 1654"/>
            <p:cNvSpPr/>
            <p:nvPr/>
          </p:nvSpPr>
          <p:spPr>
            <a:xfrm>
              <a:off x="13673880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" name="object 1655"/>
            <p:cNvSpPr/>
            <p:nvPr/>
          </p:nvSpPr>
          <p:spPr>
            <a:xfrm>
              <a:off x="13718639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" name="object 1656"/>
            <p:cNvSpPr/>
            <p:nvPr/>
          </p:nvSpPr>
          <p:spPr>
            <a:xfrm>
              <a:off x="13763383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" name="object 1657"/>
            <p:cNvSpPr/>
            <p:nvPr/>
          </p:nvSpPr>
          <p:spPr>
            <a:xfrm>
              <a:off x="13808127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" name="object 1658"/>
            <p:cNvSpPr/>
            <p:nvPr/>
          </p:nvSpPr>
          <p:spPr>
            <a:xfrm>
              <a:off x="13852869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" name="object 1659"/>
            <p:cNvSpPr/>
            <p:nvPr/>
          </p:nvSpPr>
          <p:spPr>
            <a:xfrm>
              <a:off x="13893881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" name="object 1660"/>
            <p:cNvSpPr/>
            <p:nvPr/>
          </p:nvSpPr>
          <p:spPr>
            <a:xfrm>
              <a:off x="13938625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" name="object 1661"/>
            <p:cNvSpPr/>
            <p:nvPr/>
          </p:nvSpPr>
          <p:spPr>
            <a:xfrm>
              <a:off x="13983385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" name="object 1662"/>
            <p:cNvSpPr/>
            <p:nvPr/>
          </p:nvSpPr>
          <p:spPr>
            <a:xfrm>
              <a:off x="13562396" y="5564389"/>
              <a:ext cx="424815" cy="8890"/>
            </a:xfrm>
            <a:custGeom>
              <a:avLst/>
              <a:gdLst/>
              <a:ahLst/>
              <a:cxnLst/>
              <a:rect l="l" t="t" r="r" b="b"/>
              <a:pathLst>
                <a:path w="424815" h="8889">
                  <a:moveTo>
                    <a:pt x="0" y="0"/>
                  </a:moveTo>
                  <a:lnTo>
                    <a:pt x="0" y="8795"/>
                  </a:lnTo>
                  <a:lnTo>
                    <a:pt x="424521" y="8795"/>
                  </a:lnTo>
                  <a:lnTo>
                    <a:pt x="424521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" name="object 1663"/>
            <p:cNvSpPr/>
            <p:nvPr/>
          </p:nvSpPr>
          <p:spPr>
            <a:xfrm>
              <a:off x="13808130" y="557576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" name="object 1664"/>
            <p:cNvSpPr/>
            <p:nvPr/>
          </p:nvSpPr>
          <p:spPr>
            <a:xfrm>
              <a:off x="13815575" y="5572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" name="object 1665"/>
            <p:cNvSpPr/>
            <p:nvPr/>
          </p:nvSpPr>
          <p:spPr>
            <a:xfrm>
              <a:off x="13807567" y="55714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" name="object 1666"/>
            <p:cNvSpPr/>
            <p:nvPr/>
          </p:nvSpPr>
          <p:spPr>
            <a:xfrm>
              <a:off x="13808127" y="557203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" name="object 1667"/>
            <p:cNvSpPr/>
            <p:nvPr/>
          </p:nvSpPr>
          <p:spPr>
            <a:xfrm>
              <a:off x="13792652" y="55714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" name="object 1668"/>
            <p:cNvSpPr/>
            <p:nvPr/>
          </p:nvSpPr>
          <p:spPr>
            <a:xfrm>
              <a:off x="13793212" y="557203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" name="object 1669"/>
            <p:cNvSpPr/>
            <p:nvPr/>
          </p:nvSpPr>
          <p:spPr>
            <a:xfrm>
              <a:off x="13789480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" name="object 1670"/>
            <p:cNvSpPr/>
            <p:nvPr/>
          </p:nvSpPr>
          <p:spPr>
            <a:xfrm>
              <a:off x="13785747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" name="object 1671"/>
            <p:cNvSpPr/>
            <p:nvPr/>
          </p:nvSpPr>
          <p:spPr>
            <a:xfrm>
              <a:off x="13785747" y="5572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" name="object 1672"/>
            <p:cNvSpPr/>
            <p:nvPr/>
          </p:nvSpPr>
          <p:spPr>
            <a:xfrm>
              <a:off x="13882139" y="55714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" name="object 1673"/>
            <p:cNvSpPr/>
            <p:nvPr/>
          </p:nvSpPr>
          <p:spPr>
            <a:xfrm>
              <a:off x="13882704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" name="object 1674"/>
            <p:cNvSpPr/>
            <p:nvPr/>
          </p:nvSpPr>
          <p:spPr>
            <a:xfrm>
              <a:off x="13741010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" name="object 1675"/>
            <p:cNvSpPr/>
            <p:nvPr/>
          </p:nvSpPr>
          <p:spPr>
            <a:xfrm>
              <a:off x="13886436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" name="object 1676"/>
            <p:cNvSpPr/>
            <p:nvPr/>
          </p:nvSpPr>
          <p:spPr>
            <a:xfrm>
              <a:off x="13890174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" name="object 1677"/>
            <p:cNvSpPr/>
            <p:nvPr/>
          </p:nvSpPr>
          <p:spPr>
            <a:xfrm>
              <a:off x="13744177" y="55714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" name="object 1678"/>
            <p:cNvSpPr/>
            <p:nvPr/>
          </p:nvSpPr>
          <p:spPr>
            <a:xfrm>
              <a:off x="13893881" y="5572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" name="object 1679"/>
            <p:cNvSpPr/>
            <p:nvPr/>
          </p:nvSpPr>
          <p:spPr>
            <a:xfrm>
              <a:off x="13893320" y="55714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" name="object 1680"/>
            <p:cNvSpPr/>
            <p:nvPr/>
          </p:nvSpPr>
          <p:spPr>
            <a:xfrm>
              <a:off x="13556478" y="5573183"/>
              <a:ext cx="430530" cy="4445"/>
            </a:xfrm>
            <a:custGeom>
              <a:avLst/>
              <a:gdLst/>
              <a:ahLst/>
              <a:cxnLst/>
              <a:rect l="l" t="t" r="r" b="b"/>
              <a:pathLst>
                <a:path w="430530" h="4445">
                  <a:moveTo>
                    <a:pt x="0" y="0"/>
                  </a:moveTo>
                  <a:lnTo>
                    <a:pt x="0" y="4397"/>
                  </a:lnTo>
                  <a:lnTo>
                    <a:pt x="430437" y="4397"/>
                  </a:lnTo>
                  <a:lnTo>
                    <a:pt x="430437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" name="object 1681"/>
            <p:cNvSpPr/>
            <p:nvPr/>
          </p:nvSpPr>
          <p:spPr>
            <a:xfrm>
              <a:off x="13588127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" name="object 1682"/>
            <p:cNvSpPr/>
            <p:nvPr/>
          </p:nvSpPr>
          <p:spPr>
            <a:xfrm>
              <a:off x="13632871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3" name="object 1683"/>
            <p:cNvSpPr/>
            <p:nvPr/>
          </p:nvSpPr>
          <p:spPr>
            <a:xfrm>
              <a:off x="13673880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4" name="object 1684"/>
            <p:cNvSpPr/>
            <p:nvPr/>
          </p:nvSpPr>
          <p:spPr>
            <a:xfrm>
              <a:off x="13718639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" name="object 1685"/>
            <p:cNvSpPr/>
            <p:nvPr/>
          </p:nvSpPr>
          <p:spPr>
            <a:xfrm>
              <a:off x="13763383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" name="object 1686"/>
            <p:cNvSpPr/>
            <p:nvPr/>
          </p:nvSpPr>
          <p:spPr>
            <a:xfrm>
              <a:off x="13808127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" name="object 1687"/>
            <p:cNvSpPr/>
            <p:nvPr/>
          </p:nvSpPr>
          <p:spPr>
            <a:xfrm>
              <a:off x="13852869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" name="object 1688"/>
            <p:cNvSpPr/>
            <p:nvPr/>
          </p:nvSpPr>
          <p:spPr>
            <a:xfrm>
              <a:off x="13893881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" name="object 1689"/>
            <p:cNvSpPr/>
            <p:nvPr/>
          </p:nvSpPr>
          <p:spPr>
            <a:xfrm>
              <a:off x="13938625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" name="object 1690"/>
            <p:cNvSpPr/>
            <p:nvPr/>
          </p:nvSpPr>
          <p:spPr>
            <a:xfrm>
              <a:off x="13983385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" name="object 1691"/>
            <p:cNvSpPr/>
            <p:nvPr/>
          </p:nvSpPr>
          <p:spPr>
            <a:xfrm>
              <a:off x="13562396" y="5537946"/>
              <a:ext cx="424815" cy="13335"/>
            </a:xfrm>
            <a:custGeom>
              <a:avLst/>
              <a:gdLst/>
              <a:ahLst/>
              <a:cxnLst/>
              <a:rect l="l" t="t" r="r" b="b"/>
              <a:pathLst>
                <a:path w="424815" h="13335">
                  <a:moveTo>
                    <a:pt x="0" y="0"/>
                  </a:moveTo>
                  <a:lnTo>
                    <a:pt x="0" y="13203"/>
                  </a:lnTo>
                  <a:lnTo>
                    <a:pt x="424521" y="13203"/>
                  </a:lnTo>
                  <a:lnTo>
                    <a:pt x="424521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" name="object 1692"/>
            <p:cNvSpPr/>
            <p:nvPr/>
          </p:nvSpPr>
          <p:spPr>
            <a:xfrm>
              <a:off x="13688251" y="55341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" name="object 1693"/>
            <p:cNvSpPr/>
            <p:nvPr/>
          </p:nvSpPr>
          <p:spPr>
            <a:xfrm>
              <a:off x="13688811" y="553349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24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" name="object 1694"/>
            <p:cNvSpPr/>
            <p:nvPr/>
          </p:nvSpPr>
          <p:spPr>
            <a:xfrm>
              <a:off x="13681346" y="55310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" name="object 1695"/>
            <p:cNvSpPr/>
            <p:nvPr/>
          </p:nvSpPr>
          <p:spPr>
            <a:xfrm>
              <a:off x="13726093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" name="object 1696"/>
            <p:cNvSpPr/>
            <p:nvPr/>
          </p:nvSpPr>
          <p:spPr>
            <a:xfrm>
              <a:off x="13729260" y="55341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" name="object 1697"/>
            <p:cNvSpPr/>
            <p:nvPr/>
          </p:nvSpPr>
          <p:spPr>
            <a:xfrm>
              <a:off x="13729828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" name="object 1698"/>
            <p:cNvSpPr/>
            <p:nvPr/>
          </p:nvSpPr>
          <p:spPr>
            <a:xfrm>
              <a:off x="13725530" y="55341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" name="object 1699"/>
            <p:cNvSpPr/>
            <p:nvPr/>
          </p:nvSpPr>
          <p:spPr>
            <a:xfrm>
              <a:off x="13841690" y="55310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" name="object 1700"/>
            <p:cNvSpPr/>
            <p:nvPr/>
          </p:nvSpPr>
          <p:spPr>
            <a:xfrm>
              <a:off x="13845410" y="55310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" name="object 1701"/>
            <p:cNvSpPr/>
            <p:nvPr/>
          </p:nvSpPr>
          <p:spPr>
            <a:xfrm>
              <a:off x="13556323" y="5537118"/>
              <a:ext cx="433705" cy="0"/>
            </a:xfrm>
            <a:custGeom>
              <a:avLst/>
              <a:gdLst/>
              <a:ahLst/>
              <a:cxnLst/>
              <a:rect l="l" t="t" r="r" b="b"/>
              <a:pathLst>
                <a:path w="433705">
                  <a:moveTo>
                    <a:pt x="0" y="0"/>
                  </a:moveTo>
                  <a:lnTo>
                    <a:pt x="433389" y="0"/>
                  </a:lnTo>
                </a:path>
              </a:pathLst>
            </a:custGeom>
            <a:ln w="7249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" name="object 1702"/>
            <p:cNvSpPr/>
            <p:nvPr/>
          </p:nvSpPr>
          <p:spPr>
            <a:xfrm>
              <a:off x="13555160" y="553407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272" y="31"/>
                  </a:moveTo>
                  <a:lnTo>
                    <a:pt x="2240" y="0"/>
                  </a:lnTo>
                  <a:lnTo>
                    <a:pt x="188" y="0"/>
                  </a:lnTo>
                  <a:lnTo>
                    <a:pt x="31" y="104"/>
                  </a:lnTo>
                  <a:lnTo>
                    <a:pt x="0" y="261"/>
                  </a:lnTo>
                  <a:lnTo>
                    <a:pt x="31" y="408"/>
                  </a:lnTo>
                  <a:lnTo>
                    <a:pt x="345" y="638"/>
                  </a:lnTo>
                  <a:lnTo>
                    <a:pt x="345" y="774"/>
                  </a:lnTo>
                  <a:lnTo>
                    <a:pt x="62" y="774"/>
                  </a:lnTo>
                  <a:lnTo>
                    <a:pt x="0" y="931"/>
                  </a:lnTo>
                  <a:lnTo>
                    <a:pt x="115" y="890"/>
                  </a:lnTo>
                  <a:lnTo>
                    <a:pt x="1340" y="890"/>
                  </a:lnTo>
                  <a:lnTo>
                    <a:pt x="1497" y="994"/>
                  </a:lnTo>
                  <a:lnTo>
                    <a:pt x="1570" y="1151"/>
                  </a:lnTo>
                  <a:lnTo>
                    <a:pt x="1570" y="1413"/>
                  </a:lnTo>
                  <a:lnTo>
                    <a:pt x="1727" y="1444"/>
                  </a:lnTo>
                  <a:lnTo>
                    <a:pt x="1759" y="1863"/>
                  </a:lnTo>
                  <a:lnTo>
                    <a:pt x="1602" y="1863"/>
                  </a:lnTo>
                  <a:lnTo>
                    <a:pt x="1759" y="2052"/>
                  </a:lnTo>
                  <a:lnTo>
                    <a:pt x="1759" y="2272"/>
                  </a:lnTo>
                  <a:lnTo>
                    <a:pt x="1602" y="2272"/>
                  </a:lnTo>
                  <a:lnTo>
                    <a:pt x="1727" y="2429"/>
                  </a:lnTo>
                  <a:lnTo>
                    <a:pt x="1863" y="2533"/>
                  </a:lnTo>
                  <a:lnTo>
                    <a:pt x="1916" y="2670"/>
                  </a:lnTo>
                  <a:lnTo>
                    <a:pt x="2052" y="2670"/>
                  </a:lnTo>
                  <a:lnTo>
                    <a:pt x="2167" y="2533"/>
                  </a:lnTo>
                  <a:lnTo>
                    <a:pt x="2314" y="2429"/>
                  </a:lnTo>
                  <a:lnTo>
                    <a:pt x="2471" y="2303"/>
                  </a:lnTo>
                  <a:lnTo>
                    <a:pt x="2617" y="2240"/>
                  </a:lnTo>
                  <a:lnTo>
                    <a:pt x="2753" y="2157"/>
                  </a:lnTo>
                  <a:lnTo>
                    <a:pt x="2827" y="1999"/>
                  </a:lnTo>
                  <a:lnTo>
                    <a:pt x="2649" y="2052"/>
                  </a:lnTo>
                  <a:lnTo>
                    <a:pt x="2617" y="2052"/>
                  </a:lnTo>
                  <a:lnTo>
                    <a:pt x="2617" y="1193"/>
                  </a:lnTo>
                  <a:lnTo>
                    <a:pt x="2806" y="858"/>
                  </a:lnTo>
                  <a:lnTo>
                    <a:pt x="2649" y="890"/>
                  </a:lnTo>
                  <a:lnTo>
                    <a:pt x="2502" y="963"/>
                  </a:lnTo>
                  <a:lnTo>
                    <a:pt x="2345" y="1036"/>
                  </a:lnTo>
                  <a:lnTo>
                    <a:pt x="2314" y="1036"/>
                  </a:lnTo>
                  <a:lnTo>
                    <a:pt x="2136" y="1036"/>
                  </a:lnTo>
                  <a:lnTo>
                    <a:pt x="1978" y="1036"/>
                  </a:lnTo>
                  <a:lnTo>
                    <a:pt x="1863" y="963"/>
                  </a:lnTo>
                  <a:lnTo>
                    <a:pt x="1863" y="774"/>
                  </a:lnTo>
                  <a:lnTo>
                    <a:pt x="1947" y="701"/>
                  </a:lnTo>
                  <a:lnTo>
                    <a:pt x="2429" y="701"/>
                  </a:lnTo>
                  <a:lnTo>
                    <a:pt x="2586" y="586"/>
                  </a:lnTo>
                  <a:lnTo>
                    <a:pt x="2586" y="408"/>
                  </a:lnTo>
                  <a:lnTo>
                    <a:pt x="2429" y="293"/>
                  </a:lnTo>
                  <a:lnTo>
                    <a:pt x="1246" y="293"/>
                  </a:lnTo>
                  <a:lnTo>
                    <a:pt x="2167" y="219"/>
                  </a:lnTo>
                  <a:lnTo>
                    <a:pt x="2314" y="136"/>
                  </a:lnTo>
                </a:path>
                <a:path w="3175" h="3175">
                  <a:moveTo>
                    <a:pt x="931" y="293"/>
                  </a:moveTo>
                  <a:lnTo>
                    <a:pt x="1088" y="356"/>
                  </a:lnTo>
                  <a:lnTo>
                    <a:pt x="2397" y="356"/>
                  </a:lnTo>
                  <a:lnTo>
                    <a:pt x="2502" y="513"/>
                  </a:lnTo>
                  <a:lnTo>
                    <a:pt x="827" y="638"/>
                  </a:lnTo>
                  <a:lnTo>
                    <a:pt x="670" y="586"/>
                  </a:lnTo>
                  <a:lnTo>
                    <a:pt x="534" y="513"/>
                  </a:lnTo>
                  <a:lnTo>
                    <a:pt x="376" y="481"/>
                  </a:lnTo>
                  <a:lnTo>
                    <a:pt x="219" y="408"/>
                  </a:lnTo>
                  <a:lnTo>
                    <a:pt x="146" y="261"/>
                  </a:lnTo>
                  <a:lnTo>
                    <a:pt x="272" y="104"/>
                  </a:lnTo>
                  <a:lnTo>
                    <a:pt x="345" y="104"/>
                  </a:lnTo>
                  <a:lnTo>
                    <a:pt x="638" y="104"/>
                  </a:lnTo>
                  <a:lnTo>
                    <a:pt x="785" y="136"/>
                  </a:lnTo>
                  <a:lnTo>
                    <a:pt x="931" y="261"/>
                  </a:lnTo>
                </a:path>
                <a:path w="3175" h="3175">
                  <a:moveTo>
                    <a:pt x="2136" y="1706"/>
                  </a:moveTo>
                  <a:lnTo>
                    <a:pt x="2052" y="1518"/>
                  </a:lnTo>
                  <a:lnTo>
                    <a:pt x="1916" y="1497"/>
                  </a:lnTo>
                  <a:lnTo>
                    <a:pt x="1863" y="1308"/>
                  </a:lnTo>
                  <a:lnTo>
                    <a:pt x="2397" y="1225"/>
                  </a:lnTo>
                  <a:lnTo>
                    <a:pt x="2502" y="1371"/>
                  </a:lnTo>
                  <a:lnTo>
                    <a:pt x="2136" y="1706"/>
                  </a:lnTo>
                </a:path>
                <a:path w="3175" h="3175">
                  <a:moveTo>
                    <a:pt x="2136" y="2303"/>
                  </a:moveTo>
                  <a:lnTo>
                    <a:pt x="2052" y="1968"/>
                  </a:lnTo>
                  <a:lnTo>
                    <a:pt x="2345" y="1738"/>
                  </a:lnTo>
                  <a:lnTo>
                    <a:pt x="2502" y="1790"/>
                  </a:lnTo>
                  <a:lnTo>
                    <a:pt x="2502" y="1999"/>
                  </a:lnTo>
                  <a:lnTo>
                    <a:pt x="2136" y="230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" name="object 1703"/>
            <p:cNvSpPr/>
            <p:nvPr/>
          </p:nvSpPr>
          <p:spPr>
            <a:xfrm>
              <a:off x="13554981" y="5533494"/>
              <a:ext cx="9525" cy="46990"/>
            </a:xfrm>
            <a:custGeom>
              <a:avLst/>
              <a:gdLst/>
              <a:ahLst/>
              <a:cxnLst/>
              <a:rect l="l" t="t" r="r" b="b"/>
              <a:pathLst>
                <a:path w="9525" h="46989">
                  <a:moveTo>
                    <a:pt x="0" y="46732"/>
                  </a:moveTo>
                  <a:lnTo>
                    <a:pt x="9172" y="46732"/>
                  </a:lnTo>
                  <a:lnTo>
                    <a:pt x="9172" y="0"/>
                  </a:lnTo>
                  <a:lnTo>
                    <a:pt x="0" y="0"/>
                  </a:lnTo>
                  <a:lnTo>
                    <a:pt x="0" y="4673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" name="object 1704"/>
            <p:cNvSpPr/>
            <p:nvPr/>
          </p:nvSpPr>
          <p:spPr>
            <a:xfrm>
              <a:off x="13554980" y="5526321"/>
              <a:ext cx="9525" cy="53975"/>
            </a:xfrm>
            <a:custGeom>
              <a:avLst/>
              <a:gdLst/>
              <a:ahLst/>
              <a:cxnLst/>
              <a:rect l="l" t="t" r="r" b="b"/>
              <a:pathLst>
                <a:path w="9525" h="53975">
                  <a:moveTo>
                    <a:pt x="1905" y="10732"/>
                  </a:moveTo>
                  <a:lnTo>
                    <a:pt x="2869" y="10732"/>
                  </a:lnTo>
                  <a:lnTo>
                    <a:pt x="3005" y="10732"/>
                  </a:lnTo>
                  <a:lnTo>
                    <a:pt x="3162" y="10627"/>
                  </a:lnTo>
                  <a:lnTo>
                    <a:pt x="3245" y="10470"/>
                  </a:lnTo>
                  <a:lnTo>
                    <a:pt x="3266" y="366"/>
                  </a:lnTo>
                  <a:lnTo>
                    <a:pt x="8785" y="261"/>
                  </a:lnTo>
                  <a:lnTo>
                    <a:pt x="8910" y="7046"/>
                  </a:lnTo>
                  <a:lnTo>
                    <a:pt x="9172" y="7046"/>
                  </a:lnTo>
                  <a:lnTo>
                    <a:pt x="9172" y="366"/>
                  </a:lnTo>
                  <a:lnTo>
                    <a:pt x="9130" y="219"/>
                  </a:lnTo>
                  <a:lnTo>
                    <a:pt x="9046" y="73"/>
                  </a:lnTo>
                  <a:lnTo>
                    <a:pt x="8910" y="41"/>
                  </a:lnTo>
                  <a:lnTo>
                    <a:pt x="3350" y="0"/>
                  </a:lnTo>
                  <a:lnTo>
                    <a:pt x="3214" y="41"/>
                  </a:lnTo>
                  <a:lnTo>
                    <a:pt x="3057" y="157"/>
                  </a:lnTo>
                  <a:lnTo>
                    <a:pt x="3005" y="293"/>
                  </a:lnTo>
                  <a:lnTo>
                    <a:pt x="3005" y="10355"/>
                  </a:lnTo>
                  <a:lnTo>
                    <a:pt x="2869" y="10470"/>
                  </a:lnTo>
                  <a:lnTo>
                    <a:pt x="1905" y="10470"/>
                  </a:lnTo>
                  <a:lnTo>
                    <a:pt x="1748" y="10355"/>
                  </a:lnTo>
                  <a:lnTo>
                    <a:pt x="1748" y="9025"/>
                  </a:lnTo>
                  <a:lnTo>
                    <a:pt x="1748" y="8868"/>
                  </a:lnTo>
                  <a:lnTo>
                    <a:pt x="1622" y="8732"/>
                  </a:lnTo>
                  <a:lnTo>
                    <a:pt x="1497" y="8648"/>
                  </a:lnTo>
                  <a:lnTo>
                    <a:pt x="230" y="8648"/>
                  </a:lnTo>
                  <a:lnTo>
                    <a:pt x="73" y="8764"/>
                  </a:lnTo>
                  <a:lnTo>
                    <a:pt x="41" y="8910"/>
                  </a:lnTo>
                  <a:lnTo>
                    <a:pt x="0" y="8910"/>
                  </a:lnTo>
                  <a:lnTo>
                    <a:pt x="0" y="53663"/>
                  </a:lnTo>
                  <a:lnTo>
                    <a:pt x="115" y="53799"/>
                  </a:lnTo>
                  <a:lnTo>
                    <a:pt x="261" y="53883"/>
                  </a:lnTo>
                  <a:lnTo>
                    <a:pt x="293" y="53914"/>
                  </a:lnTo>
                  <a:lnTo>
                    <a:pt x="4984" y="53914"/>
                  </a:lnTo>
                  <a:lnTo>
                    <a:pt x="5141" y="53830"/>
                  </a:lnTo>
                  <a:lnTo>
                    <a:pt x="5256" y="53694"/>
                  </a:lnTo>
                  <a:lnTo>
                    <a:pt x="5287" y="53537"/>
                  </a:lnTo>
                  <a:lnTo>
                    <a:pt x="5287" y="51453"/>
                  </a:lnTo>
                  <a:lnTo>
                    <a:pt x="5026" y="51453"/>
                  </a:lnTo>
                  <a:lnTo>
                    <a:pt x="5026" y="53537"/>
                  </a:lnTo>
                  <a:lnTo>
                    <a:pt x="366" y="53663"/>
                  </a:lnTo>
                  <a:lnTo>
                    <a:pt x="261" y="8994"/>
                  </a:lnTo>
                  <a:lnTo>
                    <a:pt x="1382" y="8910"/>
                  </a:lnTo>
                  <a:lnTo>
                    <a:pt x="1497" y="10355"/>
                  </a:lnTo>
                  <a:lnTo>
                    <a:pt x="1528" y="10512"/>
                  </a:lnTo>
                  <a:lnTo>
                    <a:pt x="1622" y="10669"/>
                  </a:lnTo>
                  <a:lnTo>
                    <a:pt x="1780" y="10732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" name="object 1705"/>
            <p:cNvSpPr/>
            <p:nvPr/>
          </p:nvSpPr>
          <p:spPr>
            <a:xfrm>
              <a:off x="13555227" y="5535302"/>
              <a:ext cx="7620" cy="45085"/>
            </a:xfrm>
            <a:custGeom>
              <a:avLst/>
              <a:gdLst/>
              <a:ahLst/>
              <a:cxnLst/>
              <a:rect l="l" t="t" r="r" b="b"/>
              <a:pathLst>
                <a:path w="7619" h="45085">
                  <a:moveTo>
                    <a:pt x="376" y="0"/>
                  </a:moveTo>
                  <a:lnTo>
                    <a:pt x="0" y="0"/>
                  </a:lnTo>
                  <a:lnTo>
                    <a:pt x="0" y="2848"/>
                  </a:lnTo>
                  <a:lnTo>
                    <a:pt x="62" y="2994"/>
                  </a:lnTo>
                  <a:lnTo>
                    <a:pt x="6732" y="3026"/>
                  </a:lnTo>
                  <a:lnTo>
                    <a:pt x="6795" y="37443"/>
                  </a:lnTo>
                  <a:lnTo>
                    <a:pt x="6607" y="37517"/>
                  </a:lnTo>
                  <a:lnTo>
                    <a:pt x="62" y="37548"/>
                  </a:lnTo>
                  <a:lnTo>
                    <a:pt x="0" y="37705"/>
                  </a:lnTo>
                  <a:lnTo>
                    <a:pt x="0" y="44574"/>
                  </a:lnTo>
                  <a:lnTo>
                    <a:pt x="376" y="44574"/>
                  </a:lnTo>
                  <a:lnTo>
                    <a:pt x="376" y="37967"/>
                  </a:lnTo>
                  <a:lnTo>
                    <a:pt x="534" y="37873"/>
                  </a:lnTo>
                  <a:lnTo>
                    <a:pt x="7130" y="37820"/>
                  </a:lnTo>
                  <a:lnTo>
                    <a:pt x="7130" y="2732"/>
                  </a:lnTo>
                  <a:lnTo>
                    <a:pt x="6984" y="2638"/>
                  </a:lnTo>
                  <a:lnTo>
                    <a:pt x="408" y="2617"/>
                  </a:lnTo>
                  <a:lnTo>
                    <a:pt x="37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" name="object 1706"/>
            <p:cNvSpPr/>
            <p:nvPr/>
          </p:nvSpPr>
          <p:spPr>
            <a:xfrm>
              <a:off x="13555231" y="5535309"/>
              <a:ext cx="7620" cy="45085"/>
            </a:xfrm>
            <a:custGeom>
              <a:avLst/>
              <a:gdLst/>
              <a:ahLst/>
              <a:cxnLst/>
              <a:rect l="l" t="t" r="r" b="b"/>
              <a:pathLst>
                <a:path w="7619" h="45085">
                  <a:moveTo>
                    <a:pt x="0" y="0"/>
                  </a:moveTo>
                  <a:lnTo>
                    <a:pt x="376" y="0"/>
                  </a:lnTo>
                  <a:lnTo>
                    <a:pt x="376" y="2450"/>
                  </a:lnTo>
                  <a:lnTo>
                    <a:pt x="408" y="2607"/>
                  </a:lnTo>
                  <a:lnTo>
                    <a:pt x="6973" y="2638"/>
                  </a:lnTo>
                  <a:lnTo>
                    <a:pt x="7130" y="2722"/>
                  </a:lnTo>
                  <a:lnTo>
                    <a:pt x="7162" y="37695"/>
                  </a:lnTo>
                  <a:lnTo>
                    <a:pt x="7088" y="37852"/>
                  </a:lnTo>
                  <a:lnTo>
                    <a:pt x="534" y="37883"/>
                  </a:lnTo>
                  <a:lnTo>
                    <a:pt x="376" y="37956"/>
                  </a:lnTo>
                  <a:lnTo>
                    <a:pt x="376" y="44564"/>
                  </a:lnTo>
                  <a:lnTo>
                    <a:pt x="0" y="44564"/>
                  </a:lnTo>
                  <a:lnTo>
                    <a:pt x="0" y="37695"/>
                  </a:lnTo>
                  <a:lnTo>
                    <a:pt x="83" y="37548"/>
                  </a:lnTo>
                  <a:lnTo>
                    <a:pt x="157" y="37506"/>
                  </a:lnTo>
                  <a:lnTo>
                    <a:pt x="6732" y="37506"/>
                  </a:lnTo>
                  <a:lnTo>
                    <a:pt x="6785" y="37422"/>
                  </a:lnTo>
                  <a:lnTo>
                    <a:pt x="6785" y="3088"/>
                  </a:lnTo>
                  <a:lnTo>
                    <a:pt x="6649" y="3015"/>
                  </a:lnTo>
                  <a:lnTo>
                    <a:pt x="198" y="2984"/>
                  </a:lnTo>
                  <a:lnTo>
                    <a:pt x="52" y="2942"/>
                  </a:lnTo>
                  <a:lnTo>
                    <a:pt x="0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" name="object 1707"/>
            <p:cNvSpPr/>
            <p:nvPr/>
          </p:nvSpPr>
          <p:spPr>
            <a:xfrm>
              <a:off x="13554573" y="555338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" name="object 1708"/>
            <p:cNvSpPr/>
            <p:nvPr/>
          </p:nvSpPr>
          <p:spPr>
            <a:xfrm>
              <a:off x="13555230" y="5538134"/>
              <a:ext cx="6985" cy="34925"/>
            </a:xfrm>
            <a:custGeom>
              <a:avLst/>
              <a:gdLst/>
              <a:ahLst/>
              <a:cxnLst/>
              <a:rect l="l" t="t" r="r" b="b"/>
              <a:pathLst>
                <a:path w="6984" h="34925">
                  <a:moveTo>
                    <a:pt x="198" y="157"/>
                  </a:moveTo>
                  <a:lnTo>
                    <a:pt x="41" y="83"/>
                  </a:lnTo>
                  <a:lnTo>
                    <a:pt x="0" y="34868"/>
                  </a:lnTo>
                  <a:lnTo>
                    <a:pt x="73" y="34721"/>
                  </a:lnTo>
                  <a:lnTo>
                    <a:pt x="6596" y="34679"/>
                  </a:lnTo>
                  <a:lnTo>
                    <a:pt x="6753" y="34648"/>
                  </a:lnTo>
                  <a:lnTo>
                    <a:pt x="6806" y="34606"/>
                  </a:lnTo>
                  <a:lnTo>
                    <a:pt x="6806" y="261"/>
                  </a:lnTo>
                  <a:lnTo>
                    <a:pt x="6649" y="188"/>
                  </a:lnTo>
                  <a:lnTo>
                    <a:pt x="198" y="15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" name="object 1709"/>
            <p:cNvSpPr/>
            <p:nvPr/>
          </p:nvSpPr>
          <p:spPr>
            <a:xfrm>
              <a:off x="13355933" y="5535184"/>
              <a:ext cx="204470" cy="0"/>
            </a:xfrm>
            <a:custGeom>
              <a:avLst/>
              <a:gdLst/>
              <a:ahLst/>
              <a:cxnLst/>
              <a:rect l="l" t="t" r="r" b="b"/>
              <a:pathLst>
                <a:path w="204469">
                  <a:moveTo>
                    <a:pt x="0" y="0"/>
                  </a:moveTo>
                  <a:lnTo>
                    <a:pt x="204286" y="0"/>
                  </a:lnTo>
                </a:path>
              </a:pathLst>
            </a:custGeom>
            <a:ln w="3380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" name="object 1710"/>
            <p:cNvSpPr/>
            <p:nvPr/>
          </p:nvSpPr>
          <p:spPr>
            <a:xfrm>
              <a:off x="13358207" y="553407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879" y="2649"/>
                  </a:moveTo>
                  <a:close/>
                </a:path>
                <a:path w="3175" h="3175">
                  <a:moveTo>
                    <a:pt x="931" y="2565"/>
                  </a:moveTo>
                  <a:lnTo>
                    <a:pt x="712" y="2565"/>
                  </a:lnTo>
                  <a:lnTo>
                    <a:pt x="931" y="2649"/>
                  </a:lnTo>
                  <a:close/>
                </a:path>
                <a:path w="3175" h="3175">
                  <a:moveTo>
                    <a:pt x="963" y="2533"/>
                  </a:moveTo>
                  <a:lnTo>
                    <a:pt x="680" y="2533"/>
                  </a:lnTo>
                  <a:lnTo>
                    <a:pt x="963" y="2565"/>
                  </a:lnTo>
                  <a:close/>
                </a:path>
                <a:path w="3175" h="3175">
                  <a:moveTo>
                    <a:pt x="1005" y="2502"/>
                  </a:moveTo>
                  <a:lnTo>
                    <a:pt x="638" y="2502"/>
                  </a:lnTo>
                  <a:lnTo>
                    <a:pt x="1005" y="2533"/>
                  </a:lnTo>
                  <a:close/>
                </a:path>
                <a:path w="3175" h="3175">
                  <a:moveTo>
                    <a:pt x="1036" y="2460"/>
                  </a:moveTo>
                  <a:lnTo>
                    <a:pt x="596" y="2460"/>
                  </a:lnTo>
                  <a:lnTo>
                    <a:pt x="1036" y="2502"/>
                  </a:lnTo>
                  <a:close/>
                </a:path>
                <a:path w="3175" h="3175">
                  <a:moveTo>
                    <a:pt x="1088" y="2418"/>
                  </a:moveTo>
                  <a:lnTo>
                    <a:pt x="523" y="2418"/>
                  </a:lnTo>
                  <a:lnTo>
                    <a:pt x="1088" y="2460"/>
                  </a:lnTo>
                  <a:close/>
                </a:path>
                <a:path w="3175" h="3175">
                  <a:moveTo>
                    <a:pt x="1120" y="2387"/>
                  </a:moveTo>
                  <a:lnTo>
                    <a:pt x="481" y="2387"/>
                  </a:lnTo>
                  <a:lnTo>
                    <a:pt x="1120" y="2418"/>
                  </a:lnTo>
                  <a:close/>
                </a:path>
                <a:path w="3175" h="3175">
                  <a:moveTo>
                    <a:pt x="1193" y="2345"/>
                  </a:moveTo>
                  <a:lnTo>
                    <a:pt x="450" y="2345"/>
                  </a:lnTo>
                  <a:lnTo>
                    <a:pt x="1162" y="2387"/>
                  </a:lnTo>
                  <a:close/>
                </a:path>
                <a:path w="3175" h="3175">
                  <a:moveTo>
                    <a:pt x="41" y="1978"/>
                  </a:moveTo>
                  <a:lnTo>
                    <a:pt x="0" y="2157"/>
                  </a:lnTo>
                  <a:lnTo>
                    <a:pt x="198" y="2240"/>
                  </a:lnTo>
                  <a:lnTo>
                    <a:pt x="376" y="2345"/>
                  </a:lnTo>
                  <a:lnTo>
                    <a:pt x="712" y="2345"/>
                  </a:lnTo>
                  <a:lnTo>
                    <a:pt x="376" y="2083"/>
                  </a:lnTo>
                  <a:lnTo>
                    <a:pt x="230" y="2052"/>
                  </a:lnTo>
                  <a:lnTo>
                    <a:pt x="41" y="1978"/>
                  </a:lnTo>
                  <a:close/>
                </a:path>
                <a:path w="3175" h="3175">
                  <a:moveTo>
                    <a:pt x="1246" y="2303"/>
                  </a:moveTo>
                  <a:lnTo>
                    <a:pt x="764" y="2303"/>
                  </a:lnTo>
                  <a:lnTo>
                    <a:pt x="1246" y="2345"/>
                  </a:lnTo>
                  <a:close/>
                </a:path>
                <a:path w="3175" h="3175">
                  <a:moveTo>
                    <a:pt x="157" y="858"/>
                  </a:moveTo>
                  <a:lnTo>
                    <a:pt x="0" y="858"/>
                  </a:lnTo>
                  <a:lnTo>
                    <a:pt x="198" y="1235"/>
                  </a:lnTo>
                  <a:lnTo>
                    <a:pt x="931" y="1235"/>
                  </a:lnTo>
                  <a:lnTo>
                    <a:pt x="931" y="1497"/>
                  </a:lnTo>
                  <a:lnTo>
                    <a:pt x="785" y="1497"/>
                  </a:lnTo>
                  <a:lnTo>
                    <a:pt x="785" y="1664"/>
                  </a:lnTo>
                  <a:lnTo>
                    <a:pt x="481" y="1717"/>
                  </a:lnTo>
                  <a:lnTo>
                    <a:pt x="764" y="1937"/>
                  </a:lnTo>
                  <a:lnTo>
                    <a:pt x="785" y="2303"/>
                  </a:lnTo>
                  <a:lnTo>
                    <a:pt x="1088" y="2303"/>
                  </a:lnTo>
                  <a:lnTo>
                    <a:pt x="1188" y="1978"/>
                  </a:lnTo>
                  <a:lnTo>
                    <a:pt x="1193" y="1413"/>
                  </a:lnTo>
                  <a:lnTo>
                    <a:pt x="1266" y="1151"/>
                  </a:lnTo>
                  <a:lnTo>
                    <a:pt x="712" y="1078"/>
                  </a:lnTo>
                  <a:lnTo>
                    <a:pt x="450" y="1047"/>
                  </a:lnTo>
                  <a:lnTo>
                    <a:pt x="261" y="963"/>
                  </a:lnTo>
                  <a:close/>
                </a:path>
                <a:path w="3175" h="3175">
                  <a:moveTo>
                    <a:pt x="1246" y="2272"/>
                  </a:moveTo>
                  <a:close/>
                </a:path>
                <a:path w="3175" h="3175">
                  <a:moveTo>
                    <a:pt x="376" y="1455"/>
                  </a:moveTo>
                  <a:lnTo>
                    <a:pt x="230" y="1455"/>
                  </a:lnTo>
                  <a:lnTo>
                    <a:pt x="230" y="2052"/>
                  </a:lnTo>
                  <a:lnTo>
                    <a:pt x="376" y="1748"/>
                  </a:lnTo>
                  <a:lnTo>
                    <a:pt x="712" y="1717"/>
                  </a:lnTo>
                  <a:lnTo>
                    <a:pt x="376" y="1455"/>
                  </a:lnTo>
                  <a:close/>
                </a:path>
                <a:path w="3175" h="3175">
                  <a:moveTo>
                    <a:pt x="1246" y="1863"/>
                  </a:moveTo>
                  <a:close/>
                </a:path>
                <a:path w="3175" h="3175">
                  <a:moveTo>
                    <a:pt x="376" y="1235"/>
                  </a:moveTo>
                  <a:lnTo>
                    <a:pt x="230" y="1235"/>
                  </a:lnTo>
                  <a:lnTo>
                    <a:pt x="230" y="1455"/>
                  </a:lnTo>
                  <a:lnTo>
                    <a:pt x="376" y="1266"/>
                  </a:lnTo>
                  <a:close/>
                </a:path>
                <a:path w="3175" h="3175">
                  <a:moveTo>
                    <a:pt x="1507" y="890"/>
                  </a:moveTo>
                  <a:lnTo>
                    <a:pt x="931" y="890"/>
                  </a:lnTo>
                  <a:lnTo>
                    <a:pt x="879" y="1047"/>
                  </a:lnTo>
                  <a:lnTo>
                    <a:pt x="1298" y="1078"/>
                  </a:lnTo>
                  <a:lnTo>
                    <a:pt x="1507" y="890"/>
                  </a:lnTo>
                  <a:close/>
                </a:path>
                <a:path w="3175" h="3175">
                  <a:moveTo>
                    <a:pt x="2827" y="858"/>
                  </a:moveTo>
                  <a:lnTo>
                    <a:pt x="963" y="858"/>
                  </a:lnTo>
                  <a:lnTo>
                    <a:pt x="2806" y="890"/>
                  </a:lnTo>
                  <a:close/>
                </a:path>
                <a:path w="3175" h="3175">
                  <a:moveTo>
                    <a:pt x="115" y="806"/>
                  </a:moveTo>
                  <a:close/>
                </a:path>
                <a:path w="3175" h="3175">
                  <a:moveTo>
                    <a:pt x="2460" y="638"/>
                  </a:moveTo>
                  <a:lnTo>
                    <a:pt x="293" y="638"/>
                  </a:lnTo>
                  <a:lnTo>
                    <a:pt x="858" y="701"/>
                  </a:lnTo>
                  <a:lnTo>
                    <a:pt x="931" y="858"/>
                  </a:lnTo>
                  <a:lnTo>
                    <a:pt x="2806" y="858"/>
                  </a:lnTo>
                  <a:lnTo>
                    <a:pt x="2460" y="785"/>
                  </a:lnTo>
                  <a:lnTo>
                    <a:pt x="2460" y="638"/>
                  </a:lnTo>
                  <a:close/>
                </a:path>
                <a:path w="3175" h="3175">
                  <a:moveTo>
                    <a:pt x="73" y="785"/>
                  </a:moveTo>
                  <a:close/>
                </a:path>
                <a:path w="3175" h="3175">
                  <a:moveTo>
                    <a:pt x="376" y="596"/>
                  </a:moveTo>
                  <a:close/>
                </a:path>
                <a:path w="3175" h="3175">
                  <a:moveTo>
                    <a:pt x="2732" y="429"/>
                  </a:moveTo>
                  <a:lnTo>
                    <a:pt x="2460" y="429"/>
                  </a:lnTo>
                  <a:lnTo>
                    <a:pt x="2177" y="596"/>
                  </a:lnTo>
                  <a:lnTo>
                    <a:pt x="2010" y="596"/>
                  </a:lnTo>
                  <a:lnTo>
                    <a:pt x="2492" y="638"/>
                  </a:lnTo>
                  <a:lnTo>
                    <a:pt x="2684" y="513"/>
                  </a:lnTo>
                  <a:close/>
                </a:path>
                <a:path w="3175" h="3175">
                  <a:moveTo>
                    <a:pt x="335" y="565"/>
                  </a:moveTo>
                  <a:close/>
                </a:path>
                <a:path w="3175" h="3175">
                  <a:moveTo>
                    <a:pt x="293" y="429"/>
                  </a:moveTo>
                  <a:lnTo>
                    <a:pt x="230" y="565"/>
                  </a:lnTo>
                  <a:lnTo>
                    <a:pt x="293" y="429"/>
                  </a:lnTo>
                  <a:close/>
                </a:path>
                <a:path w="3175" h="3175">
                  <a:moveTo>
                    <a:pt x="335" y="408"/>
                  </a:moveTo>
                  <a:close/>
                </a:path>
                <a:path w="3175" h="3175">
                  <a:moveTo>
                    <a:pt x="2753" y="115"/>
                  </a:moveTo>
                  <a:lnTo>
                    <a:pt x="2544" y="115"/>
                  </a:lnTo>
                  <a:lnTo>
                    <a:pt x="2659" y="356"/>
                  </a:lnTo>
                  <a:lnTo>
                    <a:pt x="2492" y="429"/>
                  </a:lnTo>
                  <a:lnTo>
                    <a:pt x="2753" y="429"/>
                  </a:lnTo>
                  <a:lnTo>
                    <a:pt x="2753" y="115"/>
                  </a:lnTo>
                  <a:close/>
                </a:path>
                <a:path w="3175" h="3175">
                  <a:moveTo>
                    <a:pt x="376" y="356"/>
                  </a:moveTo>
                  <a:close/>
                </a:path>
                <a:path w="3175" h="3175">
                  <a:moveTo>
                    <a:pt x="1821" y="345"/>
                  </a:moveTo>
                  <a:lnTo>
                    <a:pt x="293" y="345"/>
                  </a:lnTo>
                  <a:lnTo>
                    <a:pt x="1821" y="356"/>
                  </a:lnTo>
                  <a:close/>
                </a:path>
                <a:path w="3175" h="3175">
                  <a:moveTo>
                    <a:pt x="1863" y="303"/>
                  </a:moveTo>
                  <a:lnTo>
                    <a:pt x="376" y="303"/>
                  </a:lnTo>
                  <a:lnTo>
                    <a:pt x="1863" y="345"/>
                  </a:lnTo>
                  <a:close/>
                </a:path>
                <a:path w="3175" h="3175">
                  <a:moveTo>
                    <a:pt x="1905" y="219"/>
                  </a:moveTo>
                  <a:lnTo>
                    <a:pt x="1602" y="219"/>
                  </a:lnTo>
                  <a:lnTo>
                    <a:pt x="1905" y="303"/>
                  </a:lnTo>
                  <a:close/>
                </a:path>
                <a:path w="3175" h="3175">
                  <a:moveTo>
                    <a:pt x="1937" y="188"/>
                  </a:moveTo>
                  <a:lnTo>
                    <a:pt x="554" y="188"/>
                  </a:lnTo>
                  <a:lnTo>
                    <a:pt x="1937" y="219"/>
                  </a:lnTo>
                  <a:close/>
                </a:path>
                <a:path w="3175" h="3175">
                  <a:moveTo>
                    <a:pt x="2732" y="41"/>
                  </a:moveTo>
                  <a:lnTo>
                    <a:pt x="523" y="41"/>
                  </a:lnTo>
                  <a:lnTo>
                    <a:pt x="523" y="188"/>
                  </a:lnTo>
                  <a:lnTo>
                    <a:pt x="2010" y="188"/>
                  </a:lnTo>
                  <a:lnTo>
                    <a:pt x="2177" y="136"/>
                  </a:lnTo>
                  <a:lnTo>
                    <a:pt x="2753" y="115"/>
                  </a:lnTo>
                  <a:close/>
                </a:path>
                <a:path w="3175" h="3175">
                  <a:moveTo>
                    <a:pt x="2659" y="0"/>
                  </a:moveTo>
                  <a:lnTo>
                    <a:pt x="596" y="0"/>
                  </a:lnTo>
                  <a:lnTo>
                    <a:pt x="2659" y="4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" name="object 1711"/>
            <p:cNvSpPr/>
            <p:nvPr/>
          </p:nvSpPr>
          <p:spPr>
            <a:xfrm>
              <a:off x="13358209" y="553407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554" y="31"/>
                  </a:moveTo>
                  <a:lnTo>
                    <a:pt x="2544" y="0"/>
                  </a:lnTo>
                  <a:lnTo>
                    <a:pt x="2680" y="31"/>
                  </a:lnTo>
                  <a:lnTo>
                    <a:pt x="2806" y="188"/>
                  </a:lnTo>
                  <a:lnTo>
                    <a:pt x="2806" y="345"/>
                  </a:lnTo>
                  <a:lnTo>
                    <a:pt x="2732" y="481"/>
                  </a:lnTo>
                  <a:lnTo>
                    <a:pt x="2492" y="638"/>
                  </a:lnTo>
                  <a:lnTo>
                    <a:pt x="2460" y="774"/>
                  </a:lnTo>
                  <a:lnTo>
                    <a:pt x="2492" y="774"/>
                  </a:lnTo>
                  <a:lnTo>
                    <a:pt x="2732" y="774"/>
                  </a:lnTo>
                  <a:lnTo>
                    <a:pt x="2827" y="931"/>
                  </a:lnTo>
                  <a:lnTo>
                    <a:pt x="2732" y="890"/>
                  </a:lnTo>
                  <a:lnTo>
                    <a:pt x="1497" y="890"/>
                  </a:lnTo>
                  <a:lnTo>
                    <a:pt x="1350" y="994"/>
                  </a:lnTo>
                  <a:lnTo>
                    <a:pt x="1266" y="1151"/>
                  </a:lnTo>
                  <a:lnTo>
                    <a:pt x="1235" y="1371"/>
                  </a:lnTo>
                  <a:lnTo>
                    <a:pt x="1088" y="1444"/>
                  </a:lnTo>
                  <a:lnTo>
                    <a:pt x="1088" y="1863"/>
                  </a:lnTo>
                  <a:lnTo>
                    <a:pt x="1235" y="1863"/>
                  </a:lnTo>
                  <a:lnTo>
                    <a:pt x="1088" y="2052"/>
                  </a:lnTo>
                  <a:lnTo>
                    <a:pt x="1088" y="2272"/>
                  </a:lnTo>
                  <a:lnTo>
                    <a:pt x="1235" y="2272"/>
                  </a:lnTo>
                  <a:lnTo>
                    <a:pt x="1109" y="2429"/>
                  </a:lnTo>
                  <a:lnTo>
                    <a:pt x="963" y="2533"/>
                  </a:lnTo>
                  <a:lnTo>
                    <a:pt x="879" y="2670"/>
                  </a:lnTo>
                  <a:lnTo>
                    <a:pt x="712" y="2607"/>
                  </a:lnTo>
                  <a:lnTo>
                    <a:pt x="596" y="2450"/>
                  </a:lnTo>
                  <a:lnTo>
                    <a:pt x="450" y="2376"/>
                  </a:lnTo>
                  <a:lnTo>
                    <a:pt x="293" y="2272"/>
                  </a:lnTo>
                  <a:lnTo>
                    <a:pt x="146" y="2188"/>
                  </a:lnTo>
                  <a:lnTo>
                    <a:pt x="0" y="2157"/>
                  </a:lnTo>
                  <a:lnTo>
                    <a:pt x="0" y="1999"/>
                  </a:lnTo>
                  <a:lnTo>
                    <a:pt x="198" y="2052"/>
                  </a:lnTo>
                  <a:lnTo>
                    <a:pt x="230" y="1308"/>
                  </a:lnTo>
                  <a:lnTo>
                    <a:pt x="0" y="858"/>
                  </a:lnTo>
                  <a:lnTo>
                    <a:pt x="146" y="858"/>
                  </a:lnTo>
                  <a:lnTo>
                    <a:pt x="293" y="963"/>
                  </a:lnTo>
                  <a:lnTo>
                    <a:pt x="450" y="994"/>
                  </a:lnTo>
                  <a:lnTo>
                    <a:pt x="450" y="1036"/>
                  </a:lnTo>
                  <a:lnTo>
                    <a:pt x="712" y="1036"/>
                  </a:lnTo>
                  <a:lnTo>
                    <a:pt x="869" y="1036"/>
                  </a:lnTo>
                  <a:lnTo>
                    <a:pt x="931" y="890"/>
                  </a:lnTo>
                  <a:lnTo>
                    <a:pt x="879" y="743"/>
                  </a:lnTo>
                  <a:lnTo>
                    <a:pt x="397" y="701"/>
                  </a:lnTo>
                  <a:lnTo>
                    <a:pt x="261" y="638"/>
                  </a:lnTo>
                  <a:lnTo>
                    <a:pt x="230" y="481"/>
                  </a:lnTo>
                  <a:lnTo>
                    <a:pt x="293" y="345"/>
                  </a:lnTo>
                  <a:lnTo>
                    <a:pt x="1560" y="293"/>
                  </a:lnTo>
                  <a:lnTo>
                    <a:pt x="628" y="219"/>
                  </a:lnTo>
                  <a:lnTo>
                    <a:pt x="523" y="62"/>
                  </a:lnTo>
                </a:path>
                <a:path w="3175" h="3175">
                  <a:moveTo>
                    <a:pt x="1905" y="293"/>
                  </a:moveTo>
                  <a:lnTo>
                    <a:pt x="1748" y="356"/>
                  </a:lnTo>
                  <a:lnTo>
                    <a:pt x="397" y="356"/>
                  </a:lnTo>
                  <a:lnTo>
                    <a:pt x="293" y="513"/>
                  </a:lnTo>
                  <a:lnTo>
                    <a:pt x="1978" y="638"/>
                  </a:lnTo>
                  <a:lnTo>
                    <a:pt x="2136" y="586"/>
                  </a:lnTo>
                  <a:lnTo>
                    <a:pt x="2314" y="513"/>
                  </a:lnTo>
                  <a:lnTo>
                    <a:pt x="2460" y="481"/>
                  </a:lnTo>
                  <a:lnTo>
                    <a:pt x="2607" y="356"/>
                  </a:lnTo>
                  <a:lnTo>
                    <a:pt x="2649" y="356"/>
                  </a:lnTo>
                  <a:lnTo>
                    <a:pt x="2649" y="188"/>
                  </a:lnTo>
                  <a:lnTo>
                    <a:pt x="2492" y="104"/>
                  </a:lnTo>
                  <a:lnTo>
                    <a:pt x="2460" y="104"/>
                  </a:lnTo>
                  <a:lnTo>
                    <a:pt x="2167" y="104"/>
                  </a:lnTo>
                  <a:lnTo>
                    <a:pt x="2010" y="136"/>
                  </a:lnTo>
                  <a:lnTo>
                    <a:pt x="1905" y="293"/>
                  </a:lnTo>
                </a:path>
                <a:path w="3175" h="3175">
                  <a:moveTo>
                    <a:pt x="712" y="1706"/>
                  </a:moveTo>
                  <a:lnTo>
                    <a:pt x="785" y="1518"/>
                  </a:lnTo>
                  <a:lnTo>
                    <a:pt x="931" y="1497"/>
                  </a:lnTo>
                  <a:lnTo>
                    <a:pt x="931" y="1308"/>
                  </a:lnTo>
                  <a:lnTo>
                    <a:pt x="397" y="1225"/>
                  </a:lnTo>
                  <a:lnTo>
                    <a:pt x="335" y="1371"/>
                  </a:lnTo>
                  <a:lnTo>
                    <a:pt x="712" y="1706"/>
                  </a:lnTo>
                </a:path>
                <a:path w="3175" h="3175">
                  <a:moveTo>
                    <a:pt x="712" y="2303"/>
                  </a:moveTo>
                  <a:lnTo>
                    <a:pt x="785" y="1968"/>
                  </a:lnTo>
                  <a:lnTo>
                    <a:pt x="481" y="1738"/>
                  </a:lnTo>
                  <a:lnTo>
                    <a:pt x="335" y="1738"/>
                  </a:lnTo>
                  <a:lnTo>
                    <a:pt x="335" y="1999"/>
                  </a:lnTo>
                  <a:lnTo>
                    <a:pt x="712" y="230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" name="object 1712"/>
            <p:cNvSpPr/>
            <p:nvPr/>
          </p:nvSpPr>
          <p:spPr>
            <a:xfrm>
              <a:off x="13352048" y="5533494"/>
              <a:ext cx="9525" cy="46990"/>
            </a:xfrm>
            <a:custGeom>
              <a:avLst/>
              <a:gdLst/>
              <a:ahLst/>
              <a:cxnLst/>
              <a:rect l="l" t="t" r="r" b="b"/>
              <a:pathLst>
                <a:path w="9525" h="46989">
                  <a:moveTo>
                    <a:pt x="0" y="46742"/>
                  </a:moveTo>
                  <a:lnTo>
                    <a:pt x="9141" y="46742"/>
                  </a:lnTo>
                  <a:lnTo>
                    <a:pt x="9141" y="0"/>
                  </a:lnTo>
                  <a:lnTo>
                    <a:pt x="0" y="0"/>
                  </a:lnTo>
                  <a:lnTo>
                    <a:pt x="0" y="4674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" name="object 1713"/>
            <p:cNvSpPr/>
            <p:nvPr/>
          </p:nvSpPr>
          <p:spPr>
            <a:xfrm>
              <a:off x="13352056" y="5526321"/>
              <a:ext cx="9525" cy="53975"/>
            </a:xfrm>
            <a:custGeom>
              <a:avLst/>
              <a:gdLst/>
              <a:ahLst/>
              <a:cxnLst/>
              <a:rect l="l" t="t" r="r" b="b"/>
              <a:pathLst>
                <a:path w="9525" h="53975">
                  <a:moveTo>
                    <a:pt x="7266" y="10732"/>
                  </a:moveTo>
                  <a:lnTo>
                    <a:pt x="7266" y="10732"/>
                  </a:lnTo>
                  <a:lnTo>
                    <a:pt x="6114" y="10732"/>
                  </a:lnTo>
                  <a:lnTo>
                    <a:pt x="5957" y="10627"/>
                  </a:lnTo>
                  <a:lnTo>
                    <a:pt x="5926" y="10470"/>
                  </a:lnTo>
                  <a:lnTo>
                    <a:pt x="5884" y="10439"/>
                  </a:lnTo>
                  <a:lnTo>
                    <a:pt x="5884" y="293"/>
                  </a:lnTo>
                  <a:lnTo>
                    <a:pt x="335" y="261"/>
                  </a:lnTo>
                  <a:lnTo>
                    <a:pt x="261" y="7046"/>
                  </a:lnTo>
                  <a:lnTo>
                    <a:pt x="0" y="7046"/>
                  </a:lnTo>
                  <a:lnTo>
                    <a:pt x="0" y="219"/>
                  </a:lnTo>
                  <a:lnTo>
                    <a:pt x="104" y="73"/>
                  </a:lnTo>
                  <a:lnTo>
                    <a:pt x="261" y="41"/>
                  </a:lnTo>
                  <a:lnTo>
                    <a:pt x="261" y="0"/>
                  </a:lnTo>
                  <a:lnTo>
                    <a:pt x="5884" y="0"/>
                  </a:lnTo>
                  <a:lnTo>
                    <a:pt x="6041" y="73"/>
                  </a:lnTo>
                  <a:lnTo>
                    <a:pt x="6114" y="219"/>
                  </a:lnTo>
                  <a:lnTo>
                    <a:pt x="6146" y="293"/>
                  </a:lnTo>
                  <a:lnTo>
                    <a:pt x="6146" y="10439"/>
                  </a:lnTo>
                  <a:lnTo>
                    <a:pt x="6303" y="10470"/>
                  </a:lnTo>
                  <a:lnTo>
                    <a:pt x="7266" y="10470"/>
                  </a:lnTo>
                  <a:lnTo>
                    <a:pt x="7392" y="9025"/>
                  </a:lnTo>
                  <a:lnTo>
                    <a:pt x="7423" y="8868"/>
                  </a:lnTo>
                  <a:lnTo>
                    <a:pt x="7528" y="8732"/>
                  </a:lnTo>
                  <a:lnTo>
                    <a:pt x="7675" y="8648"/>
                  </a:lnTo>
                  <a:lnTo>
                    <a:pt x="7717" y="8648"/>
                  </a:lnTo>
                  <a:lnTo>
                    <a:pt x="8942" y="8648"/>
                  </a:lnTo>
                  <a:lnTo>
                    <a:pt x="9057" y="8795"/>
                  </a:lnTo>
                  <a:lnTo>
                    <a:pt x="9130" y="8868"/>
                  </a:lnTo>
                  <a:lnTo>
                    <a:pt x="9130" y="53694"/>
                  </a:lnTo>
                  <a:lnTo>
                    <a:pt x="9025" y="53830"/>
                  </a:lnTo>
                  <a:lnTo>
                    <a:pt x="8879" y="53883"/>
                  </a:lnTo>
                  <a:lnTo>
                    <a:pt x="4219" y="53914"/>
                  </a:lnTo>
                  <a:lnTo>
                    <a:pt x="4062" y="53883"/>
                  </a:lnTo>
                  <a:lnTo>
                    <a:pt x="3916" y="53767"/>
                  </a:lnTo>
                  <a:lnTo>
                    <a:pt x="3863" y="53610"/>
                  </a:lnTo>
                  <a:lnTo>
                    <a:pt x="3863" y="51453"/>
                  </a:lnTo>
                  <a:lnTo>
                    <a:pt x="4146" y="51453"/>
                  </a:lnTo>
                  <a:lnTo>
                    <a:pt x="4146" y="53537"/>
                  </a:lnTo>
                  <a:lnTo>
                    <a:pt x="8806" y="53663"/>
                  </a:lnTo>
                  <a:lnTo>
                    <a:pt x="8879" y="53610"/>
                  </a:lnTo>
                  <a:lnTo>
                    <a:pt x="8879" y="8910"/>
                  </a:lnTo>
                  <a:lnTo>
                    <a:pt x="7800" y="8910"/>
                  </a:lnTo>
                  <a:lnTo>
                    <a:pt x="7643" y="8994"/>
                  </a:lnTo>
                  <a:lnTo>
                    <a:pt x="7643" y="10355"/>
                  </a:lnTo>
                  <a:lnTo>
                    <a:pt x="7591" y="10512"/>
                  </a:lnTo>
                  <a:lnTo>
                    <a:pt x="7528" y="10669"/>
                  </a:lnTo>
                  <a:lnTo>
                    <a:pt x="7392" y="10732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" name="object 1714"/>
            <p:cNvSpPr/>
            <p:nvPr/>
          </p:nvSpPr>
          <p:spPr>
            <a:xfrm>
              <a:off x="13353801" y="5535312"/>
              <a:ext cx="7620" cy="45085"/>
            </a:xfrm>
            <a:custGeom>
              <a:avLst/>
              <a:gdLst/>
              <a:ahLst/>
              <a:cxnLst/>
              <a:rect l="l" t="t" r="r" b="b"/>
              <a:pathLst>
                <a:path w="7619" h="45085">
                  <a:moveTo>
                    <a:pt x="7130" y="0"/>
                  </a:moveTo>
                  <a:lnTo>
                    <a:pt x="6806" y="0"/>
                  </a:lnTo>
                  <a:lnTo>
                    <a:pt x="6806" y="2533"/>
                  </a:lnTo>
                  <a:lnTo>
                    <a:pt x="6607" y="2638"/>
                  </a:lnTo>
                  <a:lnTo>
                    <a:pt x="73" y="2670"/>
                  </a:lnTo>
                  <a:lnTo>
                    <a:pt x="0" y="2827"/>
                  </a:lnTo>
                  <a:lnTo>
                    <a:pt x="0" y="37737"/>
                  </a:lnTo>
                  <a:lnTo>
                    <a:pt x="198" y="37873"/>
                  </a:lnTo>
                  <a:lnTo>
                    <a:pt x="6732" y="37873"/>
                  </a:lnTo>
                  <a:lnTo>
                    <a:pt x="6806" y="38030"/>
                  </a:lnTo>
                  <a:lnTo>
                    <a:pt x="6806" y="44553"/>
                  </a:lnTo>
                  <a:lnTo>
                    <a:pt x="7130" y="44553"/>
                  </a:lnTo>
                  <a:lnTo>
                    <a:pt x="7130" y="37611"/>
                  </a:lnTo>
                  <a:lnTo>
                    <a:pt x="6942" y="37506"/>
                  </a:lnTo>
                  <a:lnTo>
                    <a:pt x="408" y="37464"/>
                  </a:lnTo>
                  <a:lnTo>
                    <a:pt x="408" y="3015"/>
                  </a:lnTo>
                  <a:lnTo>
                    <a:pt x="7057" y="2973"/>
                  </a:lnTo>
                  <a:lnTo>
                    <a:pt x="7130" y="2827"/>
                  </a:lnTo>
                  <a:lnTo>
                    <a:pt x="713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" name="object 1715"/>
            <p:cNvSpPr/>
            <p:nvPr/>
          </p:nvSpPr>
          <p:spPr>
            <a:xfrm>
              <a:off x="13353804" y="5535309"/>
              <a:ext cx="7620" cy="45085"/>
            </a:xfrm>
            <a:custGeom>
              <a:avLst/>
              <a:gdLst/>
              <a:ahLst/>
              <a:cxnLst/>
              <a:rect l="l" t="t" r="r" b="b"/>
              <a:pathLst>
                <a:path w="7619" h="45085">
                  <a:moveTo>
                    <a:pt x="7130" y="0"/>
                  </a:moveTo>
                  <a:lnTo>
                    <a:pt x="6806" y="0"/>
                  </a:lnTo>
                  <a:lnTo>
                    <a:pt x="6806" y="2450"/>
                  </a:lnTo>
                  <a:lnTo>
                    <a:pt x="6722" y="2607"/>
                  </a:lnTo>
                  <a:lnTo>
                    <a:pt x="6680" y="2638"/>
                  </a:lnTo>
                  <a:lnTo>
                    <a:pt x="125" y="2638"/>
                  </a:lnTo>
                  <a:lnTo>
                    <a:pt x="0" y="2753"/>
                  </a:lnTo>
                  <a:lnTo>
                    <a:pt x="0" y="37768"/>
                  </a:lnTo>
                  <a:lnTo>
                    <a:pt x="157" y="37883"/>
                  </a:lnTo>
                  <a:lnTo>
                    <a:pt x="6722" y="37883"/>
                  </a:lnTo>
                  <a:lnTo>
                    <a:pt x="6806" y="38030"/>
                  </a:lnTo>
                  <a:lnTo>
                    <a:pt x="6806" y="44564"/>
                  </a:lnTo>
                  <a:lnTo>
                    <a:pt x="7130" y="44564"/>
                  </a:lnTo>
                  <a:lnTo>
                    <a:pt x="7130" y="37695"/>
                  </a:lnTo>
                  <a:lnTo>
                    <a:pt x="7057" y="37548"/>
                  </a:lnTo>
                  <a:lnTo>
                    <a:pt x="523" y="37506"/>
                  </a:lnTo>
                  <a:lnTo>
                    <a:pt x="366" y="37475"/>
                  </a:lnTo>
                  <a:lnTo>
                    <a:pt x="345" y="3172"/>
                  </a:lnTo>
                  <a:lnTo>
                    <a:pt x="408" y="3015"/>
                  </a:lnTo>
                  <a:lnTo>
                    <a:pt x="6942" y="2984"/>
                  </a:lnTo>
                  <a:lnTo>
                    <a:pt x="7088" y="2942"/>
                  </a:lnTo>
                  <a:lnTo>
                    <a:pt x="7130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" name="object 1716"/>
            <p:cNvSpPr/>
            <p:nvPr/>
          </p:nvSpPr>
          <p:spPr>
            <a:xfrm>
              <a:off x="13353211" y="555338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" name="object 1717"/>
            <p:cNvSpPr/>
            <p:nvPr/>
          </p:nvSpPr>
          <p:spPr>
            <a:xfrm>
              <a:off x="13354143" y="5538134"/>
              <a:ext cx="6985" cy="34925"/>
            </a:xfrm>
            <a:custGeom>
              <a:avLst/>
              <a:gdLst/>
              <a:ahLst/>
              <a:cxnLst/>
              <a:rect l="l" t="t" r="r" b="b"/>
              <a:pathLst>
                <a:path w="6984" h="34925">
                  <a:moveTo>
                    <a:pt x="6607" y="157"/>
                  </a:moveTo>
                  <a:lnTo>
                    <a:pt x="6743" y="125"/>
                  </a:lnTo>
                  <a:lnTo>
                    <a:pt x="6795" y="34868"/>
                  </a:lnTo>
                  <a:lnTo>
                    <a:pt x="6711" y="34721"/>
                  </a:lnTo>
                  <a:lnTo>
                    <a:pt x="6669" y="34679"/>
                  </a:lnTo>
                  <a:lnTo>
                    <a:pt x="115" y="34679"/>
                  </a:lnTo>
                  <a:lnTo>
                    <a:pt x="0" y="34543"/>
                  </a:lnTo>
                  <a:lnTo>
                    <a:pt x="0" y="345"/>
                  </a:lnTo>
                  <a:lnTo>
                    <a:pt x="62" y="188"/>
                  </a:lnTo>
                  <a:lnTo>
                    <a:pt x="6607" y="15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" name="object 1718"/>
            <p:cNvSpPr/>
            <p:nvPr/>
          </p:nvSpPr>
          <p:spPr>
            <a:xfrm>
              <a:off x="10896080" y="5182977"/>
              <a:ext cx="3091180" cy="350520"/>
            </a:xfrm>
            <a:custGeom>
              <a:avLst/>
              <a:gdLst/>
              <a:ahLst/>
              <a:cxnLst/>
              <a:rect l="l" t="t" r="r" b="b"/>
              <a:pathLst>
                <a:path w="3091180" h="350520">
                  <a:moveTo>
                    <a:pt x="1237627" y="0"/>
                  </a:moveTo>
                  <a:lnTo>
                    <a:pt x="0" y="0"/>
                  </a:lnTo>
                  <a:lnTo>
                    <a:pt x="0" y="350520"/>
                  </a:lnTo>
                  <a:lnTo>
                    <a:pt x="1237627" y="350520"/>
                  </a:lnTo>
                  <a:lnTo>
                    <a:pt x="1237627" y="0"/>
                  </a:lnTo>
                  <a:close/>
                </a:path>
                <a:path w="3091180" h="350520">
                  <a:moveTo>
                    <a:pt x="3090837" y="0"/>
                  </a:moveTo>
                  <a:lnTo>
                    <a:pt x="2179218" y="0"/>
                  </a:lnTo>
                  <a:lnTo>
                    <a:pt x="2179218" y="350520"/>
                  </a:lnTo>
                  <a:lnTo>
                    <a:pt x="3090837" y="350520"/>
                  </a:lnTo>
                  <a:lnTo>
                    <a:pt x="3090837" y="0"/>
                  </a:lnTo>
                  <a:close/>
                </a:path>
              </a:pathLst>
            </a:custGeom>
            <a:solidFill>
              <a:srgbClr val="4FB5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" name="object 1719"/>
            <p:cNvSpPr/>
            <p:nvPr/>
          </p:nvSpPr>
          <p:spPr>
            <a:xfrm>
              <a:off x="15743362" y="5557121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" name="object 1720"/>
            <p:cNvSpPr/>
            <p:nvPr/>
          </p:nvSpPr>
          <p:spPr>
            <a:xfrm>
              <a:off x="15765741" y="5533494"/>
              <a:ext cx="0" cy="42545"/>
            </a:xfrm>
            <a:custGeom>
              <a:avLst/>
              <a:gdLst/>
              <a:ahLst/>
              <a:cxnLst/>
              <a:rect l="l" t="t" r="r" b="b"/>
              <a:pathLst>
                <a:path h="42545">
                  <a:moveTo>
                    <a:pt x="0" y="0"/>
                  </a:moveTo>
                  <a:lnTo>
                    <a:pt x="0" y="4226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" name="object 1721"/>
            <p:cNvSpPr/>
            <p:nvPr/>
          </p:nvSpPr>
          <p:spPr>
            <a:xfrm>
              <a:off x="15745044" y="5533550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" name="object 1722"/>
            <p:cNvSpPr/>
            <p:nvPr/>
          </p:nvSpPr>
          <p:spPr>
            <a:xfrm>
              <a:off x="15788103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" name="object 1723"/>
            <p:cNvSpPr/>
            <p:nvPr/>
          </p:nvSpPr>
          <p:spPr>
            <a:xfrm>
              <a:off x="15832864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" name="object 1724"/>
            <p:cNvSpPr/>
            <p:nvPr/>
          </p:nvSpPr>
          <p:spPr>
            <a:xfrm>
              <a:off x="15877608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" name="object 1725"/>
            <p:cNvSpPr/>
            <p:nvPr/>
          </p:nvSpPr>
          <p:spPr>
            <a:xfrm>
              <a:off x="15922349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" name="object 1726"/>
            <p:cNvSpPr/>
            <p:nvPr/>
          </p:nvSpPr>
          <p:spPr>
            <a:xfrm>
              <a:off x="15967094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" name="object 1727"/>
            <p:cNvSpPr/>
            <p:nvPr/>
          </p:nvSpPr>
          <p:spPr>
            <a:xfrm>
              <a:off x="16008106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" name="object 1728"/>
            <p:cNvSpPr/>
            <p:nvPr/>
          </p:nvSpPr>
          <p:spPr>
            <a:xfrm>
              <a:off x="16052849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" name="object 1729"/>
            <p:cNvSpPr/>
            <p:nvPr/>
          </p:nvSpPr>
          <p:spPr>
            <a:xfrm>
              <a:off x="16097593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" name="object 1730"/>
            <p:cNvSpPr/>
            <p:nvPr/>
          </p:nvSpPr>
          <p:spPr>
            <a:xfrm>
              <a:off x="16142352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" name="object 1731"/>
            <p:cNvSpPr/>
            <p:nvPr/>
          </p:nvSpPr>
          <p:spPr>
            <a:xfrm>
              <a:off x="16187097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" name="object 1732"/>
            <p:cNvSpPr/>
            <p:nvPr/>
          </p:nvSpPr>
          <p:spPr>
            <a:xfrm>
              <a:off x="16228106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" name="object 1733"/>
            <p:cNvSpPr/>
            <p:nvPr/>
          </p:nvSpPr>
          <p:spPr>
            <a:xfrm>
              <a:off x="16272850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" name="object 1734"/>
            <p:cNvSpPr/>
            <p:nvPr/>
          </p:nvSpPr>
          <p:spPr>
            <a:xfrm>
              <a:off x="16317594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" name="object 1735"/>
            <p:cNvSpPr/>
            <p:nvPr/>
          </p:nvSpPr>
          <p:spPr>
            <a:xfrm>
              <a:off x="16362339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" name="object 1736"/>
            <p:cNvSpPr/>
            <p:nvPr/>
          </p:nvSpPr>
          <p:spPr>
            <a:xfrm>
              <a:off x="16407095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" name="object 1737"/>
            <p:cNvSpPr/>
            <p:nvPr/>
          </p:nvSpPr>
          <p:spPr>
            <a:xfrm>
              <a:off x="16448109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" name="object 1738"/>
            <p:cNvSpPr/>
            <p:nvPr/>
          </p:nvSpPr>
          <p:spPr>
            <a:xfrm>
              <a:off x="16492852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" name="object 1739"/>
            <p:cNvSpPr/>
            <p:nvPr/>
          </p:nvSpPr>
          <p:spPr>
            <a:xfrm>
              <a:off x="16537594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" name="object 1740"/>
            <p:cNvSpPr/>
            <p:nvPr/>
          </p:nvSpPr>
          <p:spPr>
            <a:xfrm>
              <a:off x="16582338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" name="object 1741"/>
            <p:cNvSpPr/>
            <p:nvPr/>
          </p:nvSpPr>
          <p:spPr>
            <a:xfrm>
              <a:off x="16627082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" name="object 1742"/>
            <p:cNvSpPr/>
            <p:nvPr/>
          </p:nvSpPr>
          <p:spPr>
            <a:xfrm>
              <a:off x="16668108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" name="object 1743"/>
            <p:cNvSpPr/>
            <p:nvPr/>
          </p:nvSpPr>
          <p:spPr>
            <a:xfrm>
              <a:off x="16712852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" name="object 1744"/>
            <p:cNvSpPr/>
            <p:nvPr/>
          </p:nvSpPr>
          <p:spPr>
            <a:xfrm>
              <a:off x="15789075" y="5537946"/>
              <a:ext cx="960119" cy="8890"/>
            </a:xfrm>
            <a:custGeom>
              <a:avLst/>
              <a:gdLst/>
              <a:ahLst/>
              <a:cxnLst/>
              <a:rect l="l" t="t" r="r" b="b"/>
              <a:pathLst>
                <a:path w="960119" h="8889">
                  <a:moveTo>
                    <a:pt x="0" y="0"/>
                  </a:moveTo>
                  <a:lnTo>
                    <a:pt x="0" y="8795"/>
                  </a:lnTo>
                  <a:lnTo>
                    <a:pt x="959740" y="8795"/>
                  </a:lnTo>
                  <a:lnTo>
                    <a:pt x="959740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" name="object 1745"/>
            <p:cNvSpPr/>
            <p:nvPr/>
          </p:nvSpPr>
          <p:spPr>
            <a:xfrm>
              <a:off x="16011848" y="5531016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19" h="3810">
                  <a:moveTo>
                    <a:pt x="7455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" name="object 1746"/>
            <p:cNvSpPr/>
            <p:nvPr/>
          </p:nvSpPr>
          <p:spPr>
            <a:xfrm>
              <a:off x="15947886" y="5534196"/>
              <a:ext cx="672465" cy="1270"/>
            </a:xfrm>
            <a:custGeom>
              <a:avLst/>
              <a:gdLst/>
              <a:ahLst/>
              <a:cxnLst/>
              <a:rect l="l" t="t" r="r" b="b"/>
              <a:pathLst>
                <a:path w="672465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672465" h="1270">
                  <a:moveTo>
                    <a:pt x="336702" y="558"/>
                  </a:moveTo>
                  <a:lnTo>
                    <a:pt x="336537" y="165"/>
                  </a:lnTo>
                  <a:lnTo>
                    <a:pt x="336143" y="0"/>
                  </a:lnTo>
                  <a:lnTo>
                    <a:pt x="335749" y="165"/>
                  </a:lnTo>
                  <a:lnTo>
                    <a:pt x="335584" y="558"/>
                  </a:lnTo>
                  <a:lnTo>
                    <a:pt x="335749" y="952"/>
                  </a:lnTo>
                  <a:lnTo>
                    <a:pt x="336143" y="1117"/>
                  </a:lnTo>
                  <a:lnTo>
                    <a:pt x="336537" y="952"/>
                  </a:lnTo>
                  <a:lnTo>
                    <a:pt x="336702" y="558"/>
                  </a:lnTo>
                  <a:close/>
                </a:path>
                <a:path w="672465" h="1270">
                  <a:moveTo>
                    <a:pt x="672299" y="558"/>
                  </a:moveTo>
                  <a:lnTo>
                    <a:pt x="672134" y="165"/>
                  </a:lnTo>
                  <a:lnTo>
                    <a:pt x="671741" y="0"/>
                  </a:lnTo>
                  <a:lnTo>
                    <a:pt x="671347" y="165"/>
                  </a:lnTo>
                  <a:lnTo>
                    <a:pt x="671182" y="558"/>
                  </a:lnTo>
                  <a:lnTo>
                    <a:pt x="671347" y="952"/>
                  </a:lnTo>
                  <a:lnTo>
                    <a:pt x="671741" y="1117"/>
                  </a:lnTo>
                  <a:lnTo>
                    <a:pt x="672134" y="952"/>
                  </a:lnTo>
                  <a:lnTo>
                    <a:pt x="672299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" name="object 1747"/>
            <p:cNvSpPr/>
            <p:nvPr/>
          </p:nvSpPr>
          <p:spPr>
            <a:xfrm>
              <a:off x="16615900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" name="object 1748"/>
            <p:cNvSpPr/>
            <p:nvPr/>
          </p:nvSpPr>
          <p:spPr>
            <a:xfrm>
              <a:off x="16612168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" name="object 1749"/>
            <p:cNvSpPr/>
            <p:nvPr/>
          </p:nvSpPr>
          <p:spPr>
            <a:xfrm>
              <a:off x="16280316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" name="object 1750"/>
            <p:cNvSpPr/>
            <p:nvPr/>
          </p:nvSpPr>
          <p:spPr>
            <a:xfrm>
              <a:off x="15947886" y="55341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" name="object 1751"/>
            <p:cNvSpPr/>
            <p:nvPr/>
          </p:nvSpPr>
          <p:spPr>
            <a:xfrm>
              <a:off x="16608450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" name="object 1752"/>
            <p:cNvSpPr/>
            <p:nvPr/>
          </p:nvSpPr>
          <p:spPr>
            <a:xfrm>
              <a:off x="16276582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" name="object 1753"/>
            <p:cNvSpPr/>
            <p:nvPr/>
          </p:nvSpPr>
          <p:spPr>
            <a:xfrm>
              <a:off x="16011838" y="553349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2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" name="object 1754"/>
            <p:cNvSpPr/>
            <p:nvPr/>
          </p:nvSpPr>
          <p:spPr>
            <a:xfrm>
              <a:off x="16444381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" name="object 1755"/>
            <p:cNvSpPr/>
            <p:nvPr/>
          </p:nvSpPr>
          <p:spPr>
            <a:xfrm>
              <a:off x="16448112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" name="object 1756"/>
            <p:cNvSpPr/>
            <p:nvPr/>
          </p:nvSpPr>
          <p:spPr>
            <a:xfrm>
              <a:off x="15937265" y="55310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" name="object 1757"/>
            <p:cNvSpPr/>
            <p:nvPr/>
          </p:nvSpPr>
          <p:spPr>
            <a:xfrm>
              <a:off x="15933532" y="55310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" name="object 1758"/>
            <p:cNvSpPr/>
            <p:nvPr/>
          </p:nvSpPr>
          <p:spPr>
            <a:xfrm>
              <a:off x="16443814" y="55341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" name="object 1759"/>
            <p:cNvSpPr/>
            <p:nvPr/>
          </p:nvSpPr>
          <p:spPr>
            <a:xfrm>
              <a:off x="15914887" y="5533494"/>
              <a:ext cx="641350" cy="1270"/>
            </a:xfrm>
            <a:custGeom>
              <a:avLst/>
              <a:gdLst/>
              <a:ahLst/>
              <a:cxnLst/>
              <a:rect l="l" t="t" r="r" b="b"/>
              <a:pathLst>
                <a:path w="641350" h="1270">
                  <a:moveTo>
                    <a:pt x="0" y="0"/>
                  </a:moveTo>
                  <a:lnTo>
                    <a:pt x="0" y="1253"/>
                  </a:lnTo>
                </a:path>
                <a:path w="641350" h="1270">
                  <a:moveTo>
                    <a:pt x="641354" y="0"/>
                  </a:moveTo>
                  <a:lnTo>
                    <a:pt x="641354" y="12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" name="object 1760"/>
            <p:cNvSpPr/>
            <p:nvPr/>
          </p:nvSpPr>
          <p:spPr>
            <a:xfrm>
              <a:off x="15914327" y="55341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" name="object 1761"/>
            <p:cNvSpPr/>
            <p:nvPr/>
          </p:nvSpPr>
          <p:spPr>
            <a:xfrm>
              <a:off x="16556248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" name="object 1762"/>
            <p:cNvSpPr/>
            <p:nvPr/>
          </p:nvSpPr>
          <p:spPr>
            <a:xfrm>
              <a:off x="16410824" y="5531019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19" h="3810">
                  <a:moveTo>
                    <a:pt x="7455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" name="object 1763"/>
            <p:cNvSpPr/>
            <p:nvPr/>
          </p:nvSpPr>
          <p:spPr>
            <a:xfrm>
              <a:off x="16418279" y="553349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24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" name="object 1764"/>
            <p:cNvSpPr/>
            <p:nvPr/>
          </p:nvSpPr>
          <p:spPr>
            <a:xfrm>
              <a:off x="15925521" y="5534196"/>
              <a:ext cx="642620" cy="1270"/>
            </a:xfrm>
            <a:custGeom>
              <a:avLst/>
              <a:gdLst/>
              <a:ahLst/>
              <a:cxnLst/>
              <a:rect l="l" t="t" r="r" b="b"/>
              <a:pathLst>
                <a:path w="642619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642619" h="1270">
                  <a:moveTo>
                    <a:pt x="642454" y="558"/>
                  </a:moveTo>
                  <a:lnTo>
                    <a:pt x="642289" y="165"/>
                  </a:lnTo>
                  <a:lnTo>
                    <a:pt x="641896" y="0"/>
                  </a:lnTo>
                  <a:lnTo>
                    <a:pt x="641502" y="165"/>
                  </a:lnTo>
                  <a:lnTo>
                    <a:pt x="641337" y="558"/>
                  </a:lnTo>
                  <a:lnTo>
                    <a:pt x="641502" y="952"/>
                  </a:lnTo>
                  <a:lnTo>
                    <a:pt x="641896" y="1117"/>
                  </a:lnTo>
                  <a:lnTo>
                    <a:pt x="642289" y="952"/>
                  </a:lnTo>
                  <a:lnTo>
                    <a:pt x="642454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" name="object 1765"/>
            <p:cNvSpPr/>
            <p:nvPr/>
          </p:nvSpPr>
          <p:spPr>
            <a:xfrm>
              <a:off x="16563690" y="55310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" name="object 1766"/>
            <p:cNvSpPr/>
            <p:nvPr/>
          </p:nvSpPr>
          <p:spPr>
            <a:xfrm>
              <a:off x="15922349" y="55310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" name="object 1767"/>
            <p:cNvSpPr/>
            <p:nvPr/>
          </p:nvSpPr>
          <p:spPr>
            <a:xfrm>
              <a:off x="16708559" y="55341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" name="object 1768"/>
            <p:cNvSpPr/>
            <p:nvPr/>
          </p:nvSpPr>
          <p:spPr>
            <a:xfrm>
              <a:off x="16064047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" name="object 1769"/>
            <p:cNvSpPr/>
            <p:nvPr/>
          </p:nvSpPr>
          <p:spPr>
            <a:xfrm>
              <a:off x="16063486" y="55341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" name="object 1770"/>
            <p:cNvSpPr/>
            <p:nvPr/>
          </p:nvSpPr>
          <p:spPr>
            <a:xfrm>
              <a:off x="16705387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" name="object 1771"/>
            <p:cNvSpPr/>
            <p:nvPr/>
          </p:nvSpPr>
          <p:spPr>
            <a:xfrm>
              <a:off x="15786279" y="5537118"/>
              <a:ext cx="969010" cy="0"/>
            </a:xfrm>
            <a:custGeom>
              <a:avLst/>
              <a:gdLst/>
              <a:ahLst/>
              <a:cxnLst/>
              <a:rect l="l" t="t" r="r" b="b"/>
              <a:pathLst>
                <a:path w="969009">
                  <a:moveTo>
                    <a:pt x="0" y="0"/>
                  </a:moveTo>
                  <a:lnTo>
                    <a:pt x="968577" y="0"/>
                  </a:lnTo>
                </a:path>
              </a:pathLst>
            </a:custGeom>
            <a:ln w="7249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" name="object 1772"/>
            <p:cNvSpPr/>
            <p:nvPr/>
          </p:nvSpPr>
          <p:spPr>
            <a:xfrm>
              <a:off x="15788103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" name="object 1773"/>
            <p:cNvSpPr/>
            <p:nvPr/>
          </p:nvSpPr>
          <p:spPr>
            <a:xfrm>
              <a:off x="15832864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" name="object 1774"/>
            <p:cNvSpPr/>
            <p:nvPr/>
          </p:nvSpPr>
          <p:spPr>
            <a:xfrm>
              <a:off x="15877608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" name="object 1775"/>
            <p:cNvSpPr/>
            <p:nvPr/>
          </p:nvSpPr>
          <p:spPr>
            <a:xfrm>
              <a:off x="15922349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" name="object 1776"/>
            <p:cNvSpPr/>
            <p:nvPr/>
          </p:nvSpPr>
          <p:spPr>
            <a:xfrm>
              <a:off x="15967094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" name="object 1777"/>
            <p:cNvSpPr/>
            <p:nvPr/>
          </p:nvSpPr>
          <p:spPr>
            <a:xfrm>
              <a:off x="16008106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" name="object 1778"/>
            <p:cNvSpPr/>
            <p:nvPr/>
          </p:nvSpPr>
          <p:spPr>
            <a:xfrm>
              <a:off x="16052849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" name="object 1779"/>
            <p:cNvSpPr/>
            <p:nvPr/>
          </p:nvSpPr>
          <p:spPr>
            <a:xfrm>
              <a:off x="16097593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" name="object 1780"/>
            <p:cNvSpPr/>
            <p:nvPr/>
          </p:nvSpPr>
          <p:spPr>
            <a:xfrm>
              <a:off x="16142352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" name="object 1781"/>
            <p:cNvSpPr/>
            <p:nvPr/>
          </p:nvSpPr>
          <p:spPr>
            <a:xfrm>
              <a:off x="16187097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" name="object 1782"/>
            <p:cNvSpPr/>
            <p:nvPr/>
          </p:nvSpPr>
          <p:spPr>
            <a:xfrm>
              <a:off x="16228106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" name="object 1783"/>
            <p:cNvSpPr/>
            <p:nvPr/>
          </p:nvSpPr>
          <p:spPr>
            <a:xfrm>
              <a:off x="16272850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" name="object 1784"/>
            <p:cNvSpPr/>
            <p:nvPr/>
          </p:nvSpPr>
          <p:spPr>
            <a:xfrm>
              <a:off x="16317594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" name="object 1785"/>
            <p:cNvSpPr/>
            <p:nvPr/>
          </p:nvSpPr>
          <p:spPr>
            <a:xfrm>
              <a:off x="16362339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" name="object 1786"/>
            <p:cNvSpPr/>
            <p:nvPr/>
          </p:nvSpPr>
          <p:spPr>
            <a:xfrm>
              <a:off x="16407095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" name="object 1787"/>
            <p:cNvSpPr/>
            <p:nvPr/>
          </p:nvSpPr>
          <p:spPr>
            <a:xfrm>
              <a:off x="16448109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" name="object 1788"/>
            <p:cNvSpPr/>
            <p:nvPr/>
          </p:nvSpPr>
          <p:spPr>
            <a:xfrm>
              <a:off x="16492852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" name="object 1789"/>
            <p:cNvSpPr/>
            <p:nvPr/>
          </p:nvSpPr>
          <p:spPr>
            <a:xfrm>
              <a:off x="16537594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" name="object 1790"/>
            <p:cNvSpPr/>
            <p:nvPr/>
          </p:nvSpPr>
          <p:spPr>
            <a:xfrm>
              <a:off x="16582338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" name="object 1791"/>
            <p:cNvSpPr/>
            <p:nvPr/>
          </p:nvSpPr>
          <p:spPr>
            <a:xfrm>
              <a:off x="16627082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" name="object 1792"/>
            <p:cNvSpPr/>
            <p:nvPr/>
          </p:nvSpPr>
          <p:spPr>
            <a:xfrm>
              <a:off x="16668108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" name="object 1793"/>
            <p:cNvSpPr/>
            <p:nvPr/>
          </p:nvSpPr>
          <p:spPr>
            <a:xfrm>
              <a:off x="16712852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" name="object 1794"/>
            <p:cNvSpPr/>
            <p:nvPr/>
          </p:nvSpPr>
          <p:spPr>
            <a:xfrm>
              <a:off x="15789075" y="5555550"/>
              <a:ext cx="960119" cy="17780"/>
            </a:xfrm>
            <a:custGeom>
              <a:avLst/>
              <a:gdLst/>
              <a:ahLst/>
              <a:cxnLst/>
              <a:rect l="l" t="t" r="r" b="b"/>
              <a:pathLst>
                <a:path w="960119" h="17779">
                  <a:moveTo>
                    <a:pt x="0" y="0"/>
                  </a:moveTo>
                  <a:lnTo>
                    <a:pt x="0" y="17632"/>
                  </a:lnTo>
                  <a:lnTo>
                    <a:pt x="959740" y="17632"/>
                  </a:lnTo>
                  <a:lnTo>
                    <a:pt x="959740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" name="object 1795"/>
            <p:cNvSpPr/>
            <p:nvPr/>
          </p:nvSpPr>
          <p:spPr>
            <a:xfrm>
              <a:off x="16745854" y="55751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" name="object 1796"/>
            <p:cNvSpPr/>
            <p:nvPr/>
          </p:nvSpPr>
          <p:spPr>
            <a:xfrm>
              <a:off x="16078961" y="5572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" name="object 1797"/>
            <p:cNvSpPr/>
            <p:nvPr/>
          </p:nvSpPr>
          <p:spPr>
            <a:xfrm>
              <a:off x="16410817" y="55720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" name="object 1798"/>
            <p:cNvSpPr/>
            <p:nvPr/>
          </p:nvSpPr>
          <p:spPr>
            <a:xfrm>
              <a:off x="16746415" y="5572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" name="object 1799"/>
            <p:cNvSpPr/>
            <p:nvPr/>
          </p:nvSpPr>
          <p:spPr>
            <a:xfrm>
              <a:off x="16078391" y="5571483"/>
              <a:ext cx="657860" cy="1270"/>
            </a:xfrm>
            <a:custGeom>
              <a:avLst/>
              <a:gdLst/>
              <a:ahLst/>
              <a:cxnLst/>
              <a:rect l="l" t="t" r="r" b="b"/>
              <a:pathLst>
                <a:path w="657859" h="1270">
                  <a:moveTo>
                    <a:pt x="1130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657859" h="1270">
                  <a:moveTo>
                    <a:pt x="325526" y="558"/>
                  </a:moveTo>
                  <a:lnTo>
                    <a:pt x="325361" y="165"/>
                  </a:lnTo>
                  <a:lnTo>
                    <a:pt x="324967" y="0"/>
                  </a:lnTo>
                  <a:lnTo>
                    <a:pt x="324573" y="165"/>
                  </a:lnTo>
                  <a:lnTo>
                    <a:pt x="324408" y="558"/>
                  </a:lnTo>
                  <a:lnTo>
                    <a:pt x="324573" y="952"/>
                  </a:lnTo>
                  <a:lnTo>
                    <a:pt x="324967" y="1117"/>
                  </a:lnTo>
                  <a:lnTo>
                    <a:pt x="325361" y="952"/>
                  </a:lnTo>
                  <a:lnTo>
                    <a:pt x="325526" y="558"/>
                  </a:lnTo>
                  <a:close/>
                </a:path>
                <a:path w="657859" h="1270">
                  <a:moveTo>
                    <a:pt x="657377" y="558"/>
                  </a:moveTo>
                  <a:lnTo>
                    <a:pt x="657212" y="165"/>
                  </a:lnTo>
                  <a:lnTo>
                    <a:pt x="656818" y="0"/>
                  </a:lnTo>
                  <a:lnTo>
                    <a:pt x="656424" y="165"/>
                  </a:lnTo>
                  <a:lnTo>
                    <a:pt x="656259" y="558"/>
                  </a:lnTo>
                  <a:lnTo>
                    <a:pt x="656424" y="952"/>
                  </a:lnTo>
                  <a:lnTo>
                    <a:pt x="656818" y="1117"/>
                  </a:lnTo>
                  <a:lnTo>
                    <a:pt x="657212" y="952"/>
                  </a:lnTo>
                  <a:lnTo>
                    <a:pt x="65737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" name="object 1800"/>
            <p:cNvSpPr/>
            <p:nvPr/>
          </p:nvSpPr>
          <p:spPr>
            <a:xfrm>
              <a:off x="16071495" y="557203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" name="object 1801"/>
            <p:cNvSpPr/>
            <p:nvPr/>
          </p:nvSpPr>
          <p:spPr>
            <a:xfrm>
              <a:off x="16735216" y="557203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" name="object 1802"/>
            <p:cNvSpPr/>
            <p:nvPr/>
          </p:nvSpPr>
          <p:spPr>
            <a:xfrm>
              <a:off x="16403364" y="557203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" name="object 1803"/>
            <p:cNvSpPr/>
            <p:nvPr/>
          </p:nvSpPr>
          <p:spPr>
            <a:xfrm>
              <a:off x="16070923" y="5571483"/>
              <a:ext cx="664845" cy="5080"/>
            </a:xfrm>
            <a:custGeom>
              <a:avLst/>
              <a:gdLst/>
              <a:ahLst/>
              <a:cxnLst/>
              <a:rect l="l" t="t" r="r" b="b"/>
              <a:pathLst>
                <a:path w="664844" h="5079">
                  <a:moveTo>
                    <a:pt x="1130" y="4279"/>
                  </a:moveTo>
                  <a:lnTo>
                    <a:pt x="965" y="3886"/>
                  </a:lnTo>
                  <a:lnTo>
                    <a:pt x="571" y="3721"/>
                  </a:lnTo>
                  <a:lnTo>
                    <a:pt x="165" y="3886"/>
                  </a:lnTo>
                  <a:lnTo>
                    <a:pt x="0" y="4279"/>
                  </a:lnTo>
                  <a:lnTo>
                    <a:pt x="165" y="4673"/>
                  </a:lnTo>
                  <a:lnTo>
                    <a:pt x="571" y="4838"/>
                  </a:lnTo>
                  <a:lnTo>
                    <a:pt x="965" y="4673"/>
                  </a:lnTo>
                  <a:lnTo>
                    <a:pt x="1130" y="4279"/>
                  </a:lnTo>
                  <a:close/>
                </a:path>
                <a:path w="664844" h="5079">
                  <a:moveTo>
                    <a:pt x="195033" y="558"/>
                  </a:moveTo>
                  <a:lnTo>
                    <a:pt x="194868" y="165"/>
                  </a:lnTo>
                  <a:lnTo>
                    <a:pt x="194475" y="0"/>
                  </a:lnTo>
                  <a:lnTo>
                    <a:pt x="194081" y="165"/>
                  </a:lnTo>
                  <a:lnTo>
                    <a:pt x="193916" y="558"/>
                  </a:lnTo>
                  <a:lnTo>
                    <a:pt x="194081" y="952"/>
                  </a:lnTo>
                  <a:lnTo>
                    <a:pt x="194475" y="1117"/>
                  </a:lnTo>
                  <a:lnTo>
                    <a:pt x="194868" y="952"/>
                  </a:lnTo>
                  <a:lnTo>
                    <a:pt x="195033" y="558"/>
                  </a:lnTo>
                  <a:close/>
                </a:path>
                <a:path w="664844" h="5079">
                  <a:moveTo>
                    <a:pt x="332994" y="4279"/>
                  </a:moveTo>
                  <a:lnTo>
                    <a:pt x="332828" y="3886"/>
                  </a:lnTo>
                  <a:lnTo>
                    <a:pt x="332435" y="3721"/>
                  </a:lnTo>
                  <a:lnTo>
                    <a:pt x="332041" y="3886"/>
                  </a:lnTo>
                  <a:lnTo>
                    <a:pt x="331876" y="4279"/>
                  </a:lnTo>
                  <a:lnTo>
                    <a:pt x="332041" y="4673"/>
                  </a:lnTo>
                  <a:lnTo>
                    <a:pt x="332435" y="4838"/>
                  </a:lnTo>
                  <a:lnTo>
                    <a:pt x="332828" y="4673"/>
                  </a:lnTo>
                  <a:lnTo>
                    <a:pt x="332994" y="4279"/>
                  </a:lnTo>
                  <a:close/>
                </a:path>
                <a:path w="664844" h="5079">
                  <a:moveTo>
                    <a:pt x="664845" y="4279"/>
                  </a:moveTo>
                  <a:lnTo>
                    <a:pt x="664679" y="3886"/>
                  </a:lnTo>
                  <a:lnTo>
                    <a:pt x="664286" y="3721"/>
                  </a:lnTo>
                  <a:lnTo>
                    <a:pt x="663892" y="3886"/>
                  </a:lnTo>
                  <a:lnTo>
                    <a:pt x="663727" y="4279"/>
                  </a:lnTo>
                  <a:lnTo>
                    <a:pt x="663892" y="4673"/>
                  </a:lnTo>
                  <a:lnTo>
                    <a:pt x="664286" y="4838"/>
                  </a:lnTo>
                  <a:lnTo>
                    <a:pt x="664679" y="4673"/>
                  </a:lnTo>
                  <a:lnTo>
                    <a:pt x="664845" y="427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" name="object 1804"/>
            <p:cNvSpPr/>
            <p:nvPr/>
          </p:nvSpPr>
          <p:spPr>
            <a:xfrm>
              <a:off x="16261668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" name="object 1805"/>
            <p:cNvSpPr/>
            <p:nvPr/>
          </p:nvSpPr>
          <p:spPr>
            <a:xfrm>
              <a:off x="16138056" y="5571483"/>
              <a:ext cx="124460" cy="1270"/>
            </a:xfrm>
            <a:custGeom>
              <a:avLst/>
              <a:gdLst/>
              <a:ahLst/>
              <a:cxnLst/>
              <a:rect l="l" t="t" r="r" b="b"/>
              <a:pathLst>
                <a:path w="124459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24459" h="1270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  <a:path w="124459" h="1270">
                  <a:moveTo>
                    <a:pt x="124167" y="558"/>
                  </a:moveTo>
                  <a:lnTo>
                    <a:pt x="124002" y="165"/>
                  </a:lnTo>
                  <a:lnTo>
                    <a:pt x="123609" y="0"/>
                  </a:lnTo>
                  <a:lnTo>
                    <a:pt x="123215" y="165"/>
                  </a:lnTo>
                  <a:lnTo>
                    <a:pt x="123050" y="558"/>
                  </a:lnTo>
                  <a:lnTo>
                    <a:pt x="123215" y="952"/>
                  </a:lnTo>
                  <a:lnTo>
                    <a:pt x="123609" y="1117"/>
                  </a:lnTo>
                  <a:lnTo>
                    <a:pt x="124002" y="952"/>
                  </a:lnTo>
                  <a:lnTo>
                    <a:pt x="12416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" name="object 1806"/>
            <p:cNvSpPr/>
            <p:nvPr/>
          </p:nvSpPr>
          <p:spPr>
            <a:xfrm>
              <a:off x="16511503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" name="object 1807"/>
            <p:cNvSpPr/>
            <p:nvPr/>
          </p:nvSpPr>
          <p:spPr>
            <a:xfrm>
              <a:off x="16142351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" name="object 1808"/>
            <p:cNvSpPr/>
            <p:nvPr/>
          </p:nvSpPr>
          <p:spPr>
            <a:xfrm>
              <a:off x="16138056" y="5575204"/>
              <a:ext cx="377825" cy="1270"/>
            </a:xfrm>
            <a:custGeom>
              <a:avLst/>
              <a:gdLst/>
              <a:ahLst/>
              <a:cxnLst/>
              <a:rect l="l" t="t" r="r" b="b"/>
              <a:pathLst>
                <a:path w="377825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377825" h="1270">
                  <a:moveTo>
                    <a:pt x="377736" y="558"/>
                  </a:moveTo>
                  <a:lnTo>
                    <a:pt x="377571" y="165"/>
                  </a:lnTo>
                  <a:lnTo>
                    <a:pt x="377164" y="0"/>
                  </a:lnTo>
                  <a:lnTo>
                    <a:pt x="376770" y="165"/>
                  </a:lnTo>
                  <a:lnTo>
                    <a:pt x="376605" y="558"/>
                  </a:lnTo>
                  <a:lnTo>
                    <a:pt x="376770" y="952"/>
                  </a:lnTo>
                  <a:lnTo>
                    <a:pt x="377164" y="1117"/>
                  </a:lnTo>
                  <a:lnTo>
                    <a:pt x="377571" y="952"/>
                  </a:lnTo>
                  <a:lnTo>
                    <a:pt x="377736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" name="object 1809"/>
            <p:cNvSpPr/>
            <p:nvPr/>
          </p:nvSpPr>
          <p:spPr>
            <a:xfrm>
              <a:off x="16504033" y="55720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" name="object 1810"/>
            <p:cNvSpPr/>
            <p:nvPr/>
          </p:nvSpPr>
          <p:spPr>
            <a:xfrm>
              <a:off x="16138621" y="5572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" name="object 1811"/>
            <p:cNvSpPr/>
            <p:nvPr/>
          </p:nvSpPr>
          <p:spPr>
            <a:xfrm>
              <a:off x="16504038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" name="object 1812"/>
            <p:cNvSpPr/>
            <p:nvPr/>
          </p:nvSpPr>
          <p:spPr>
            <a:xfrm>
              <a:off x="15809913" y="5571483"/>
              <a:ext cx="791845" cy="5080"/>
            </a:xfrm>
            <a:custGeom>
              <a:avLst/>
              <a:gdLst/>
              <a:ahLst/>
              <a:cxnLst/>
              <a:rect l="l" t="t" r="r" b="b"/>
              <a:pathLst>
                <a:path w="791844" h="5079">
                  <a:moveTo>
                    <a:pt x="1130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791844" h="5079">
                  <a:moveTo>
                    <a:pt x="150266" y="4279"/>
                  </a:moveTo>
                  <a:lnTo>
                    <a:pt x="150101" y="3886"/>
                  </a:lnTo>
                  <a:lnTo>
                    <a:pt x="149707" y="3721"/>
                  </a:lnTo>
                  <a:lnTo>
                    <a:pt x="149313" y="3886"/>
                  </a:lnTo>
                  <a:lnTo>
                    <a:pt x="149148" y="4279"/>
                  </a:lnTo>
                  <a:lnTo>
                    <a:pt x="149313" y="4673"/>
                  </a:lnTo>
                  <a:lnTo>
                    <a:pt x="149707" y="4838"/>
                  </a:lnTo>
                  <a:lnTo>
                    <a:pt x="150101" y="4673"/>
                  </a:lnTo>
                  <a:lnTo>
                    <a:pt x="150266" y="4279"/>
                  </a:lnTo>
                  <a:close/>
                </a:path>
                <a:path w="791844" h="5079">
                  <a:moveTo>
                    <a:pt x="642480" y="558"/>
                  </a:moveTo>
                  <a:lnTo>
                    <a:pt x="642315" y="165"/>
                  </a:lnTo>
                  <a:lnTo>
                    <a:pt x="641921" y="0"/>
                  </a:lnTo>
                  <a:lnTo>
                    <a:pt x="641527" y="165"/>
                  </a:lnTo>
                  <a:lnTo>
                    <a:pt x="641362" y="558"/>
                  </a:lnTo>
                  <a:lnTo>
                    <a:pt x="641527" y="952"/>
                  </a:lnTo>
                  <a:lnTo>
                    <a:pt x="641921" y="1117"/>
                  </a:lnTo>
                  <a:lnTo>
                    <a:pt x="642315" y="952"/>
                  </a:lnTo>
                  <a:lnTo>
                    <a:pt x="642480" y="558"/>
                  </a:lnTo>
                  <a:close/>
                </a:path>
                <a:path w="791844" h="5079">
                  <a:moveTo>
                    <a:pt x="791629" y="4279"/>
                  </a:moveTo>
                  <a:lnTo>
                    <a:pt x="791464" y="3886"/>
                  </a:lnTo>
                  <a:lnTo>
                    <a:pt x="791070" y="3721"/>
                  </a:lnTo>
                  <a:lnTo>
                    <a:pt x="790676" y="3886"/>
                  </a:lnTo>
                  <a:lnTo>
                    <a:pt x="790511" y="4279"/>
                  </a:lnTo>
                  <a:lnTo>
                    <a:pt x="790676" y="4673"/>
                  </a:lnTo>
                  <a:lnTo>
                    <a:pt x="791070" y="4838"/>
                  </a:lnTo>
                  <a:lnTo>
                    <a:pt x="791464" y="4673"/>
                  </a:lnTo>
                  <a:lnTo>
                    <a:pt x="791629" y="427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3" name="object 1813"/>
            <p:cNvSpPr/>
            <p:nvPr/>
          </p:nvSpPr>
          <p:spPr>
            <a:xfrm>
              <a:off x="15810489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4" name="object 1814"/>
            <p:cNvSpPr/>
            <p:nvPr/>
          </p:nvSpPr>
          <p:spPr>
            <a:xfrm>
              <a:off x="16451840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5" name="object 1815"/>
            <p:cNvSpPr/>
            <p:nvPr/>
          </p:nvSpPr>
          <p:spPr>
            <a:xfrm>
              <a:off x="15814217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6" name="object 1816"/>
            <p:cNvSpPr/>
            <p:nvPr/>
          </p:nvSpPr>
          <p:spPr>
            <a:xfrm>
              <a:off x="16313316" y="55714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7" name="object 1817"/>
            <p:cNvSpPr/>
            <p:nvPr/>
          </p:nvSpPr>
          <p:spPr>
            <a:xfrm>
              <a:off x="16455562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8" name="object 1818"/>
            <p:cNvSpPr/>
            <p:nvPr/>
          </p:nvSpPr>
          <p:spPr>
            <a:xfrm>
              <a:off x="16313315" y="5571483"/>
              <a:ext cx="150495" cy="5080"/>
            </a:xfrm>
            <a:custGeom>
              <a:avLst/>
              <a:gdLst/>
              <a:ahLst/>
              <a:cxnLst/>
              <a:rect l="l" t="t" r="r" b="b"/>
              <a:pathLst>
                <a:path w="150494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50494" h="5079">
                  <a:moveTo>
                    <a:pt x="150266" y="4279"/>
                  </a:moveTo>
                  <a:lnTo>
                    <a:pt x="150101" y="3886"/>
                  </a:lnTo>
                  <a:lnTo>
                    <a:pt x="149694" y="3721"/>
                  </a:lnTo>
                  <a:lnTo>
                    <a:pt x="149301" y="3886"/>
                  </a:lnTo>
                  <a:lnTo>
                    <a:pt x="149136" y="4279"/>
                  </a:lnTo>
                  <a:lnTo>
                    <a:pt x="149301" y="4673"/>
                  </a:lnTo>
                  <a:lnTo>
                    <a:pt x="149694" y="4838"/>
                  </a:lnTo>
                  <a:lnTo>
                    <a:pt x="150101" y="4673"/>
                  </a:lnTo>
                  <a:lnTo>
                    <a:pt x="150266" y="427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9" name="object 1819"/>
            <p:cNvSpPr/>
            <p:nvPr/>
          </p:nvSpPr>
          <p:spPr>
            <a:xfrm>
              <a:off x="15817938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0" name="object 1820"/>
            <p:cNvSpPr/>
            <p:nvPr/>
          </p:nvSpPr>
          <p:spPr>
            <a:xfrm>
              <a:off x="16463021" y="5572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1" name="object 1821"/>
            <p:cNvSpPr/>
            <p:nvPr/>
          </p:nvSpPr>
          <p:spPr>
            <a:xfrm>
              <a:off x="15821666" y="5572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2" name="object 1822"/>
            <p:cNvSpPr/>
            <p:nvPr/>
          </p:nvSpPr>
          <p:spPr>
            <a:xfrm>
              <a:off x="15821102" y="5571483"/>
              <a:ext cx="788035" cy="5080"/>
            </a:xfrm>
            <a:custGeom>
              <a:avLst/>
              <a:gdLst/>
              <a:ahLst/>
              <a:cxnLst/>
              <a:rect l="l" t="t" r="r" b="b"/>
              <a:pathLst>
                <a:path w="788034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788034" h="5079">
                  <a:moveTo>
                    <a:pt x="146545" y="4279"/>
                  </a:moveTo>
                  <a:lnTo>
                    <a:pt x="146380" y="3886"/>
                  </a:lnTo>
                  <a:lnTo>
                    <a:pt x="145986" y="3721"/>
                  </a:lnTo>
                  <a:lnTo>
                    <a:pt x="145592" y="3886"/>
                  </a:lnTo>
                  <a:lnTo>
                    <a:pt x="145427" y="4279"/>
                  </a:lnTo>
                  <a:lnTo>
                    <a:pt x="145592" y="4673"/>
                  </a:lnTo>
                  <a:lnTo>
                    <a:pt x="145986" y="4838"/>
                  </a:lnTo>
                  <a:lnTo>
                    <a:pt x="146380" y="4673"/>
                  </a:lnTo>
                  <a:lnTo>
                    <a:pt x="146545" y="4279"/>
                  </a:lnTo>
                  <a:close/>
                </a:path>
                <a:path w="788034" h="5079">
                  <a:moveTo>
                    <a:pt x="642480" y="558"/>
                  </a:moveTo>
                  <a:lnTo>
                    <a:pt x="642315" y="165"/>
                  </a:lnTo>
                  <a:lnTo>
                    <a:pt x="641908" y="0"/>
                  </a:lnTo>
                  <a:lnTo>
                    <a:pt x="641515" y="165"/>
                  </a:lnTo>
                  <a:lnTo>
                    <a:pt x="641350" y="558"/>
                  </a:lnTo>
                  <a:lnTo>
                    <a:pt x="641515" y="952"/>
                  </a:lnTo>
                  <a:lnTo>
                    <a:pt x="641908" y="1117"/>
                  </a:lnTo>
                  <a:lnTo>
                    <a:pt x="642315" y="952"/>
                  </a:lnTo>
                  <a:lnTo>
                    <a:pt x="642480" y="558"/>
                  </a:lnTo>
                  <a:close/>
                </a:path>
                <a:path w="788034" h="5079">
                  <a:moveTo>
                    <a:pt x="787908" y="4279"/>
                  </a:moveTo>
                  <a:lnTo>
                    <a:pt x="787742" y="3886"/>
                  </a:lnTo>
                  <a:lnTo>
                    <a:pt x="787336" y="3721"/>
                  </a:lnTo>
                  <a:lnTo>
                    <a:pt x="786942" y="3886"/>
                  </a:lnTo>
                  <a:lnTo>
                    <a:pt x="786777" y="4279"/>
                  </a:lnTo>
                  <a:lnTo>
                    <a:pt x="786942" y="4673"/>
                  </a:lnTo>
                  <a:lnTo>
                    <a:pt x="787336" y="4838"/>
                  </a:lnTo>
                  <a:lnTo>
                    <a:pt x="787742" y="4673"/>
                  </a:lnTo>
                  <a:lnTo>
                    <a:pt x="787908" y="427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3" name="object 1823"/>
            <p:cNvSpPr/>
            <p:nvPr/>
          </p:nvSpPr>
          <p:spPr>
            <a:xfrm>
              <a:off x="16604719" y="55720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4" name="object 1824"/>
            <p:cNvSpPr/>
            <p:nvPr/>
          </p:nvSpPr>
          <p:spPr>
            <a:xfrm>
              <a:off x="15963362" y="55720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" name="object 1825"/>
            <p:cNvSpPr/>
            <p:nvPr/>
          </p:nvSpPr>
          <p:spPr>
            <a:xfrm>
              <a:off x="15959628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" name="object 1826"/>
            <p:cNvSpPr/>
            <p:nvPr/>
          </p:nvSpPr>
          <p:spPr>
            <a:xfrm>
              <a:off x="16600985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" name="object 1827"/>
            <p:cNvSpPr/>
            <p:nvPr/>
          </p:nvSpPr>
          <p:spPr>
            <a:xfrm>
              <a:off x="15789075" y="5573183"/>
              <a:ext cx="965835" cy="4445"/>
            </a:xfrm>
            <a:custGeom>
              <a:avLst/>
              <a:gdLst/>
              <a:ahLst/>
              <a:cxnLst/>
              <a:rect l="l" t="t" r="r" b="b"/>
              <a:pathLst>
                <a:path w="965834" h="4445">
                  <a:moveTo>
                    <a:pt x="0" y="0"/>
                  </a:moveTo>
                  <a:lnTo>
                    <a:pt x="0" y="4397"/>
                  </a:lnTo>
                  <a:lnTo>
                    <a:pt x="965645" y="4397"/>
                  </a:lnTo>
                  <a:lnTo>
                    <a:pt x="9656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" name="object 1828"/>
            <p:cNvSpPr/>
            <p:nvPr/>
          </p:nvSpPr>
          <p:spPr>
            <a:xfrm>
              <a:off x="16545070" y="55533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" name="object 1829"/>
            <p:cNvSpPr/>
            <p:nvPr/>
          </p:nvSpPr>
          <p:spPr>
            <a:xfrm>
              <a:off x="15885056" y="55496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" name="object 1830"/>
            <p:cNvSpPr/>
            <p:nvPr/>
          </p:nvSpPr>
          <p:spPr>
            <a:xfrm>
              <a:off x="16216924" y="55496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" name="object 1831"/>
            <p:cNvSpPr/>
            <p:nvPr/>
          </p:nvSpPr>
          <p:spPr>
            <a:xfrm>
              <a:off x="16548777" y="55496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" name="object 1832"/>
            <p:cNvSpPr/>
            <p:nvPr/>
          </p:nvSpPr>
          <p:spPr>
            <a:xfrm>
              <a:off x="15884497" y="55491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" name="object 1833"/>
            <p:cNvSpPr/>
            <p:nvPr/>
          </p:nvSpPr>
          <p:spPr>
            <a:xfrm>
              <a:off x="16205743" y="5549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" name="object 1834"/>
            <p:cNvSpPr/>
            <p:nvPr/>
          </p:nvSpPr>
          <p:spPr>
            <a:xfrm>
              <a:off x="15873875" y="554965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5" name="object 1835"/>
            <p:cNvSpPr/>
            <p:nvPr/>
          </p:nvSpPr>
          <p:spPr>
            <a:xfrm>
              <a:off x="16537594" y="554965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6" name="object 1836"/>
            <p:cNvSpPr/>
            <p:nvPr/>
          </p:nvSpPr>
          <p:spPr>
            <a:xfrm>
              <a:off x="16205743" y="554965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7" name="object 1837"/>
            <p:cNvSpPr/>
            <p:nvPr/>
          </p:nvSpPr>
          <p:spPr>
            <a:xfrm>
              <a:off x="15873314" y="55528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8" name="object 1838"/>
            <p:cNvSpPr/>
            <p:nvPr/>
          </p:nvSpPr>
          <p:spPr>
            <a:xfrm>
              <a:off x="16537600" y="55533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9" name="object 1839"/>
            <p:cNvSpPr/>
            <p:nvPr/>
          </p:nvSpPr>
          <p:spPr>
            <a:xfrm>
              <a:off x="16205183" y="55528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0" name="object 1840"/>
            <p:cNvSpPr/>
            <p:nvPr/>
          </p:nvSpPr>
          <p:spPr>
            <a:xfrm>
              <a:off x="15985742" y="55533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" name="object 1841"/>
            <p:cNvSpPr/>
            <p:nvPr/>
          </p:nvSpPr>
          <p:spPr>
            <a:xfrm>
              <a:off x="15985173" y="5552827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70">
                  <a:moveTo>
                    <a:pt x="1117" y="571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71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65" y="965"/>
                  </a:lnTo>
                  <a:lnTo>
                    <a:pt x="1117" y="571"/>
                  </a:lnTo>
                  <a:close/>
                </a:path>
                <a:path w="5080" h="1270">
                  <a:moveTo>
                    <a:pt x="4838" y="571"/>
                  </a:moveTo>
                  <a:lnTo>
                    <a:pt x="4673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71"/>
                  </a:lnTo>
                  <a:lnTo>
                    <a:pt x="3886" y="965"/>
                  </a:lnTo>
                  <a:lnTo>
                    <a:pt x="4279" y="1130"/>
                  </a:lnTo>
                  <a:lnTo>
                    <a:pt x="4673" y="965"/>
                  </a:lnTo>
                  <a:lnTo>
                    <a:pt x="4838" y="5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" name="object 1842"/>
            <p:cNvSpPr/>
            <p:nvPr/>
          </p:nvSpPr>
          <p:spPr>
            <a:xfrm>
              <a:off x="15851499" y="5549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3" name="object 1843"/>
            <p:cNvSpPr/>
            <p:nvPr/>
          </p:nvSpPr>
          <p:spPr>
            <a:xfrm>
              <a:off x="15855233" y="5549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4" name="object 1844"/>
            <p:cNvSpPr/>
            <p:nvPr/>
          </p:nvSpPr>
          <p:spPr>
            <a:xfrm>
              <a:off x="16593535" y="5549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5" name="object 1845"/>
            <p:cNvSpPr/>
            <p:nvPr/>
          </p:nvSpPr>
          <p:spPr>
            <a:xfrm>
              <a:off x="16228106" y="554965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6" name="object 1846"/>
            <p:cNvSpPr/>
            <p:nvPr/>
          </p:nvSpPr>
          <p:spPr>
            <a:xfrm>
              <a:off x="15858961" y="554965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7" name="object 1847"/>
            <p:cNvSpPr/>
            <p:nvPr/>
          </p:nvSpPr>
          <p:spPr>
            <a:xfrm>
              <a:off x="16593535" y="554965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8" name="object 1848"/>
            <p:cNvSpPr/>
            <p:nvPr/>
          </p:nvSpPr>
          <p:spPr>
            <a:xfrm>
              <a:off x="15850934" y="5552827"/>
              <a:ext cx="743585" cy="1270"/>
            </a:xfrm>
            <a:custGeom>
              <a:avLst/>
              <a:gdLst/>
              <a:ahLst/>
              <a:cxnLst/>
              <a:rect l="l" t="t" r="r" b="b"/>
              <a:pathLst>
                <a:path w="743584" h="1270">
                  <a:moveTo>
                    <a:pt x="1117" y="571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71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71"/>
                  </a:lnTo>
                  <a:close/>
                </a:path>
                <a:path w="743584" h="1270">
                  <a:moveTo>
                    <a:pt x="377723" y="571"/>
                  </a:moveTo>
                  <a:lnTo>
                    <a:pt x="377558" y="165"/>
                  </a:lnTo>
                  <a:lnTo>
                    <a:pt x="377164" y="0"/>
                  </a:lnTo>
                  <a:lnTo>
                    <a:pt x="376770" y="165"/>
                  </a:lnTo>
                  <a:lnTo>
                    <a:pt x="376605" y="571"/>
                  </a:lnTo>
                  <a:lnTo>
                    <a:pt x="376770" y="965"/>
                  </a:lnTo>
                  <a:lnTo>
                    <a:pt x="377164" y="1130"/>
                  </a:lnTo>
                  <a:lnTo>
                    <a:pt x="377558" y="965"/>
                  </a:lnTo>
                  <a:lnTo>
                    <a:pt x="377723" y="571"/>
                  </a:lnTo>
                  <a:close/>
                </a:path>
                <a:path w="743584" h="1270">
                  <a:moveTo>
                    <a:pt x="739419" y="571"/>
                  </a:moveTo>
                  <a:lnTo>
                    <a:pt x="739254" y="165"/>
                  </a:lnTo>
                  <a:lnTo>
                    <a:pt x="738860" y="0"/>
                  </a:lnTo>
                  <a:lnTo>
                    <a:pt x="738466" y="165"/>
                  </a:lnTo>
                  <a:lnTo>
                    <a:pt x="738301" y="571"/>
                  </a:lnTo>
                  <a:lnTo>
                    <a:pt x="738466" y="965"/>
                  </a:lnTo>
                  <a:lnTo>
                    <a:pt x="738860" y="1130"/>
                  </a:lnTo>
                  <a:lnTo>
                    <a:pt x="739254" y="965"/>
                  </a:lnTo>
                  <a:lnTo>
                    <a:pt x="739419" y="571"/>
                  </a:lnTo>
                  <a:close/>
                </a:path>
                <a:path w="743584" h="1270">
                  <a:moveTo>
                    <a:pt x="743153" y="571"/>
                  </a:moveTo>
                  <a:lnTo>
                    <a:pt x="742988" y="165"/>
                  </a:lnTo>
                  <a:lnTo>
                    <a:pt x="742594" y="0"/>
                  </a:lnTo>
                  <a:lnTo>
                    <a:pt x="742200" y="165"/>
                  </a:lnTo>
                  <a:lnTo>
                    <a:pt x="742035" y="571"/>
                  </a:lnTo>
                  <a:lnTo>
                    <a:pt x="742200" y="965"/>
                  </a:lnTo>
                  <a:lnTo>
                    <a:pt x="742594" y="1130"/>
                  </a:lnTo>
                  <a:lnTo>
                    <a:pt x="742988" y="965"/>
                  </a:lnTo>
                  <a:lnTo>
                    <a:pt x="743153" y="5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9" name="object 1849"/>
            <p:cNvSpPr/>
            <p:nvPr/>
          </p:nvSpPr>
          <p:spPr>
            <a:xfrm>
              <a:off x="16220657" y="55496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0" name="object 1850"/>
            <p:cNvSpPr/>
            <p:nvPr/>
          </p:nvSpPr>
          <p:spPr>
            <a:xfrm>
              <a:off x="16586072" y="554966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1" name="object 1851"/>
            <p:cNvSpPr/>
            <p:nvPr/>
          </p:nvSpPr>
          <p:spPr>
            <a:xfrm>
              <a:off x="15851496" y="55496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" name="object 1852"/>
            <p:cNvSpPr/>
            <p:nvPr/>
          </p:nvSpPr>
          <p:spPr>
            <a:xfrm>
              <a:off x="16220085" y="5549106"/>
              <a:ext cx="367030" cy="1270"/>
            </a:xfrm>
            <a:custGeom>
              <a:avLst/>
              <a:gdLst/>
              <a:ahLst/>
              <a:cxnLst/>
              <a:rect l="l" t="t" r="r" b="b"/>
              <a:pathLst>
                <a:path w="367030" h="1270">
                  <a:moveTo>
                    <a:pt x="1130" y="558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71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367030" h="1270">
                  <a:moveTo>
                    <a:pt x="366547" y="558"/>
                  </a:moveTo>
                  <a:lnTo>
                    <a:pt x="366382" y="165"/>
                  </a:lnTo>
                  <a:lnTo>
                    <a:pt x="365975" y="0"/>
                  </a:lnTo>
                  <a:lnTo>
                    <a:pt x="365582" y="165"/>
                  </a:lnTo>
                  <a:lnTo>
                    <a:pt x="365417" y="558"/>
                  </a:lnTo>
                  <a:lnTo>
                    <a:pt x="365582" y="952"/>
                  </a:lnTo>
                  <a:lnTo>
                    <a:pt x="365975" y="1117"/>
                  </a:lnTo>
                  <a:lnTo>
                    <a:pt x="366382" y="952"/>
                  </a:lnTo>
                  <a:lnTo>
                    <a:pt x="36654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" name="object 1853"/>
            <p:cNvSpPr/>
            <p:nvPr/>
          </p:nvSpPr>
          <p:spPr>
            <a:xfrm>
              <a:off x="15862692" y="554965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" name="object 1854"/>
            <p:cNvSpPr/>
            <p:nvPr/>
          </p:nvSpPr>
          <p:spPr>
            <a:xfrm>
              <a:off x="16504033" y="554965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5" name="object 1855"/>
            <p:cNvSpPr/>
            <p:nvPr/>
          </p:nvSpPr>
          <p:spPr>
            <a:xfrm>
              <a:off x="16358060" y="55491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6" name="object 1856"/>
            <p:cNvSpPr/>
            <p:nvPr/>
          </p:nvSpPr>
          <p:spPr>
            <a:xfrm>
              <a:off x="16358626" y="5549659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19" h="3810">
                  <a:moveTo>
                    <a:pt x="7444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7" name="object 1857"/>
            <p:cNvSpPr/>
            <p:nvPr/>
          </p:nvSpPr>
          <p:spPr>
            <a:xfrm>
              <a:off x="16365500" y="5552827"/>
              <a:ext cx="150495" cy="1270"/>
            </a:xfrm>
            <a:custGeom>
              <a:avLst/>
              <a:gdLst/>
              <a:ahLst/>
              <a:cxnLst/>
              <a:rect l="l" t="t" r="r" b="b"/>
              <a:pathLst>
                <a:path w="150494" h="1270">
                  <a:moveTo>
                    <a:pt x="1130" y="571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71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65" y="965"/>
                  </a:lnTo>
                  <a:lnTo>
                    <a:pt x="1130" y="571"/>
                  </a:lnTo>
                  <a:close/>
                </a:path>
                <a:path w="150494" h="1270">
                  <a:moveTo>
                    <a:pt x="150291" y="571"/>
                  </a:moveTo>
                  <a:lnTo>
                    <a:pt x="150126" y="165"/>
                  </a:lnTo>
                  <a:lnTo>
                    <a:pt x="149720" y="0"/>
                  </a:lnTo>
                  <a:lnTo>
                    <a:pt x="149326" y="165"/>
                  </a:lnTo>
                  <a:lnTo>
                    <a:pt x="149161" y="571"/>
                  </a:lnTo>
                  <a:lnTo>
                    <a:pt x="149326" y="965"/>
                  </a:lnTo>
                  <a:lnTo>
                    <a:pt x="149720" y="1130"/>
                  </a:lnTo>
                  <a:lnTo>
                    <a:pt x="150126" y="965"/>
                  </a:lnTo>
                  <a:lnTo>
                    <a:pt x="150291" y="5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8" name="object 1858"/>
            <p:cNvSpPr/>
            <p:nvPr/>
          </p:nvSpPr>
          <p:spPr>
            <a:xfrm>
              <a:off x="16366070" y="55496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9" name="object 1859"/>
            <p:cNvSpPr/>
            <p:nvPr/>
          </p:nvSpPr>
          <p:spPr>
            <a:xfrm>
              <a:off x="15873314" y="55528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0" name="object 1860"/>
            <p:cNvSpPr/>
            <p:nvPr/>
          </p:nvSpPr>
          <p:spPr>
            <a:xfrm>
              <a:off x="16511498" y="554966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1" name="object 1861"/>
            <p:cNvSpPr/>
            <p:nvPr/>
          </p:nvSpPr>
          <p:spPr>
            <a:xfrm>
              <a:off x="15870143" y="554966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2" name="object 1862"/>
            <p:cNvSpPr/>
            <p:nvPr/>
          </p:nvSpPr>
          <p:spPr>
            <a:xfrm>
              <a:off x="16507766" y="5549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3" name="object 1863"/>
            <p:cNvSpPr/>
            <p:nvPr/>
          </p:nvSpPr>
          <p:spPr>
            <a:xfrm>
              <a:off x="15866409" y="5549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4" name="object 1864"/>
            <p:cNvSpPr/>
            <p:nvPr/>
          </p:nvSpPr>
          <p:spPr>
            <a:xfrm>
              <a:off x="15862692" y="5549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5" name="object 1865"/>
            <p:cNvSpPr/>
            <p:nvPr/>
          </p:nvSpPr>
          <p:spPr>
            <a:xfrm>
              <a:off x="16504033" y="5549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6" name="object 1866"/>
            <p:cNvSpPr/>
            <p:nvPr/>
          </p:nvSpPr>
          <p:spPr>
            <a:xfrm>
              <a:off x="15789075" y="5551152"/>
              <a:ext cx="960119" cy="4445"/>
            </a:xfrm>
            <a:custGeom>
              <a:avLst/>
              <a:gdLst/>
              <a:ahLst/>
              <a:cxnLst/>
              <a:rect l="l" t="t" r="r" b="b"/>
              <a:pathLst>
                <a:path w="960119" h="4445">
                  <a:moveTo>
                    <a:pt x="0" y="0"/>
                  </a:moveTo>
                  <a:lnTo>
                    <a:pt x="0" y="4397"/>
                  </a:lnTo>
                  <a:lnTo>
                    <a:pt x="959740" y="4397"/>
                  </a:lnTo>
                  <a:lnTo>
                    <a:pt x="95974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7" name="object 1867"/>
            <p:cNvSpPr/>
            <p:nvPr/>
          </p:nvSpPr>
          <p:spPr>
            <a:xfrm>
              <a:off x="16548777" y="55459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8" name="object 1868"/>
            <p:cNvSpPr/>
            <p:nvPr/>
          </p:nvSpPr>
          <p:spPr>
            <a:xfrm>
              <a:off x="16548217" y="55453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9" name="object 1869"/>
            <p:cNvSpPr/>
            <p:nvPr/>
          </p:nvSpPr>
          <p:spPr>
            <a:xfrm>
              <a:off x="16545059" y="55459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0" name="object 1870"/>
            <p:cNvSpPr/>
            <p:nvPr/>
          </p:nvSpPr>
          <p:spPr>
            <a:xfrm>
              <a:off x="16541328" y="55459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1" name="object 1871"/>
            <p:cNvSpPr/>
            <p:nvPr/>
          </p:nvSpPr>
          <p:spPr>
            <a:xfrm>
              <a:off x="16540767" y="55491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2" name="object 1872"/>
            <p:cNvSpPr/>
            <p:nvPr/>
          </p:nvSpPr>
          <p:spPr>
            <a:xfrm>
              <a:off x="16589807" y="55459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3" name="object 1873"/>
            <p:cNvSpPr/>
            <p:nvPr/>
          </p:nvSpPr>
          <p:spPr>
            <a:xfrm>
              <a:off x="16592974" y="55453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4" name="object 1874"/>
            <p:cNvSpPr/>
            <p:nvPr/>
          </p:nvSpPr>
          <p:spPr>
            <a:xfrm>
              <a:off x="16593535" y="55459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5" name="object 1875"/>
            <p:cNvSpPr/>
            <p:nvPr/>
          </p:nvSpPr>
          <p:spPr>
            <a:xfrm>
              <a:off x="16586076" y="554592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6" name="object 1876"/>
            <p:cNvSpPr/>
            <p:nvPr/>
          </p:nvSpPr>
          <p:spPr>
            <a:xfrm>
              <a:off x="16527238" y="5546754"/>
              <a:ext cx="221615" cy="4445"/>
            </a:xfrm>
            <a:custGeom>
              <a:avLst/>
              <a:gdLst/>
              <a:ahLst/>
              <a:cxnLst/>
              <a:rect l="l" t="t" r="r" b="b"/>
              <a:pathLst>
                <a:path w="221615" h="4445">
                  <a:moveTo>
                    <a:pt x="221595" y="4397"/>
                  </a:moveTo>
                  <a:lnTo>
                    <a:pt x="221595" y="0"/>
                  </a:lnTo>
                  <a:lnTo>
                    <a:pt x="0" y="0"/>
                  </a:lnTo>
                  <a:lnTo>
                    <a:pt x="0" y="4397"/>
                  </a:lnTo>
                  <a:lnTo>
                    <a:pt x="221595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7" name="object 1877"/>
            <p:cNvSpPr/>
            <p:nvPr/>
          </p:nvSpPr>
          <p:spPr>
            <a:xfrm>
              <a:off x="15736122" y="5555550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8921" y="17632"/>
                  </a:moveTo>
                  <a:lnTo>
                    <a:pt x="8921" y="0"/>
                  </a:lnTo>
                  <a:lnTo>
                    <a:pt x="0" y="0"/>
                  </a:lnTo>
                  <a:lnTo>
                    <a:pt x="0" y="17632"/>
                  </a:lnTo>
                  <a:lnTo>
                    <a:pt x="8921" y="17632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8" name="object 1878"/>
            <p:cNvSpPr/>
            <p:nvPr/>
          </p:nvSpPr>
          <p:spPr>
            <a:xfrm>
              <a:off x="15523360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9" name="object 1879"/>
            <p:cNvSpPr/>
            <p:nvPr/>
          </p:nvSpPr>
          <p:spPr>
            <a:xfrm>
              <a:off x="15568117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0" name="object 1880"/>
            <p:cNvSpPr/>
            <p:nvPr/>
          </p:nvSpPr>
          <p:spPr>
            <a:xfrm>
              <a:off x="15612862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1" name="object 1881"/>
            <p:cNvSpPr/>
            <p:nvPr/>
          </p:nvSpPr>
          <p:spPr>
            <a:xfrm>
              <a:off x="15657606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2" name="object 1882"/>
            <p:cNvSpPr/>
            <p:nvPr/>
          </p:nvSpPr>
          <p:spPr>
            <a:xfrm>
              <a:off x="15702350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3" name="object 1883"/>
            <p:cNvSpPr/>
            <p:nvPr/>
          </p:nvSpPr>
          <p:spPr>
            <a:xfrm>
              <a:off x="15514635" y="5555550"/>
              <a:ext cx="221615" cy="17780"/>
            </a:xfrm>
            <a:custGeom>
              <a:avLst/>
              <a:gdLst/>
              <a:ahLst/>
              <a:cxnLst/>
              <a:rect l="l" t="t" r="r" b="b"/>
              <a:pathLst>
                <a:path w="221615" h="17779">
                  <a:moveTo>
                    <a:pt x="0" y="0"/>
                  </a:moveTo>
                  <a:lnTo>
                    <a:pt x="0" y="17632"/>
                  </a:lnTo>
                  <a:lnTo>
                    <a:pt x="221490" y="17632"/>
                  </a:lnTo>
                  <a:lnTo>
                    <a:pt x="221490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4" name="object 1884"/>
            <p:cNvSpPr/>
            <p:nvPr/>
          </p:nvSpPr>
          <p:spPr>
            <a:xfrm>
              <a:off x="15523360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5" name="object 1885"/>
            <p:cNvSpPr/>
            <p:nvPr/>
          </p:nvSpPr>
          <p:spPr>
            <a:xfrm>
              <a:off x="15568117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6" name="object 1886"/>
            <p:cNvSpPr/>
            <p:nvPr/>
          </p:nvSpPr>
          <p:spPr>
            <a:xfrm>
              <a:off x="15612862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7" name="object 1887"/>
            <p:cNvSpPr/>
            <p:nvPr/>
          </p:nvSpPr>
          <p:spPr>
            <a:xfrm>
              <a:off x="15657606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8" name="object 1888"/>
            <p:cNvSpPr/>
            <p:nvPr/>
          </p:nvSpPr>
          <p:spPr>
            <a:xfrm>
              <a:off x="15702350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9" name="object 1889"/>
            <p:cNvSpPr/>
            <p:nvPr/>
          </p:nvSpPr>
          <p:spPr>
            <a:xfrm>
              <a:off x="15514635" y="5537946"/>
              <a:ext cx="230504" cy="8890"/>
            </a:xfrm>
            <a:custGeom>
              <a:avLst/>
              <a:gdLst/>
              <a:ahLst/>
              <a:cxnLst/>
              <a:rect l="l" t="t" r="r" b="b"/>
              <a:pathLst>
                <a:path w="230505" h="8889">
                  <a:moveTo>
                    <a:pt x="0" y="0"/>
                  </a:moveTo>
                  <a:lnTo>
                    <a:pt x="0" y="8795"/>
                  </a:lnTo>
                  <a:lnTo>
                    <a:pt x="230411" y="8795"/>
                  </a:lnTo>
                  <a:lnTo>
                    <a:pt x="230411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0" name="object 1890"/>
            <p:cNvSpPr/>
            <p:nvPr/>
          </p:nvSpPr>
          <p:spPr>
            <a:xfrm>
              <a:off x="15679980" y="553474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1" name="object 1891"/>
            <p:cNvSpPr/>
            <p:nvPr/>
          </p:nvSpPr>
          <p:spPr>
            <a:xfrm>
              <a:off x="15687436" y="553349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24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2" name="object 1892"/>
            <p:cNvSpPr/>
            <p:nvPr/>
          </p:nvSpPr>
          <p:spPr>
            <a:xfrm>
              <a:off x="15676253" y="55310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3" name="object 1893"/>
            <p:cNvSpPr/>
            <p:nvPr/>
          </p:nvSpPr>
          <p:spPr>
            <a:xfrm>
              <a:off x="15709804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4" name="object 1894"/>
            <p:cNvSpPr/>
            <p:nvPr/>
          </p:nvSpPr>
          <p:spPr>
            <a:xfrm>
              <a:off x="15709227" y="5534196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70">
                  <a:moveTo>
                    <a:pt x="1130" y="558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71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5080" h="1270">
                  <a:moveTo>
                    <a:pt x="4864" y="558"/>
                  </a:moveTo>
                  <a:lnTo>
                    <a:pt x="4699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52"/>
                  </a:lnTo>
                  <a:lnTo>
                    <a:pt x="4292" y="1117"/>
                  </a:lnTo>
                  <a:lnTo>
                    <a:pt x="4699" y="952"/>
                  </a:lnTo>
                  <a:lnTo>
                    <a:pt x="4864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5" name="object 1895"/>
            <p:cNvSpPr/>
            <p:nvPr/>
          </p:nvSpPr>
          <p:spPr>
            <a:xfrm>
              <a:off x="15571836" y="55310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" name="object 1896"/>
            <p:cNvSpPr/>
            <p:nvPr/>
          </p:nvSpPr>
          <p:spPr>
            <a:xfrm>
              <a:off x="15568117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7" name="object 1897"/>
            <p:cNvSpPr/>
            <p:nvPr/>
          </p:nvSpPr>
          <p:spPr>
            <a:xfrm>
              <a:off x="15567557" y="55341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8" name="object 1898"/>
            <p:cNvSpPr/>
            <p:nvPr/>
          </p:nvSpPr>
          <p:spPr>
            <a:xfrm>
              <a:off x="15568117" y="553349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24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9" name="object 1899"/>
            <p:cNvSpPr/>
            <p:nvPr/>
          </p:nvSpPr>
          <p:spPr>
            <a:xfrm>
              <a:off x="15508609" y="5537118"/>
              <a:ext cx="239395" cy="0"/>
            </a:xfrm>
            <a:custGeom>
              <a:avLst/>
              <a:gdLst/>
              <a:ahLst/>
              <a:cxnLst/>
              <a:rect l="l" t="t" r="r" b="b"/>
              <a:pathLst>
                <a:path w="239394">
                  <a:moveTo>
                    <a:pt x="0" y="0"/>
                  </a:moveTo>
                  <a:lnTo>
                    <a:pt x="239228" y="0"/>
                  </a:lnTo>
                </a:path>
              </a:pathLst>
            </a:custGeom>
            <a:ln w="7249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0" name="object 1900"/>
            <p:cNvSpPr/>
            <p:nvPr/>
          </p:nvSpPr>
          <p:spPr>
            <a:xfrm>
              <a:off x="15742800" y="55714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1" name="object 1901"/>
            <p:cNvSpPr/>
            <p:nvPr/>
          </p:nvSpPr>
          <p:spPr>
            <a:xfrm>
              <a:off x="15739644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2" name="object 1902"/>
            <p:cNvSpPr/>
            <p:nvPr/>
          </p:nvSpPr>
          <p:spPr>
            <a:xfrm>
              <a:off x="15735910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3" name="object 1903"/>
            <p:cNvSpPr/>
            <p:nvPr/>
          </p:nvSpPr>
          <p:spPr>
            <a:xfrm>
              <a:off x="15735350" y="55751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4" name="object 1904"/>
            <p:cNvSpPr/>
            <p:nvPr/>
          </p:nvSpPr>
          <p:spPr>
            <a:xfrm>
              <a:off x="15736122" y="5573183"/>
              <a:ext cx="9525" cy="4445"/>
            </a:xfrm>
            <a:custGeom>
              <a:avLst/>
              <a:gdLst/>
              <a:ahLst/>
              <a:cxnLst/>
              <a:rect l="l" t="t" r="r" b="b"/>
              <a:pathLst>
                <a:path w="9525" h="4445">
                  <a:moveTo>
                    <a:pt x="8921" y="4397"/>
                  </a:moveTo>
                  <a:lnTo>
                    <a:pt x="8921" y="0"/>
                  </a:lnTo>
                  <a:lnTo>
                    <a:pt x="0" y="0"/>
                  </a:lnTo>
                  <a:lnTo>
                    <a:pt x="0" y="4397"/>
                  </a:lnTo>
                  <a:lnTo>
                    <a:pt x="8921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5" name="object 1905"/>
            <p:cNvSpPr/>
            <p:nvPr/>
          </p:nvSpPr>
          <p:spPr>
            <a:xfrm>
              <a:off x="15668219" y="55714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117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6" name="object 1906"/>
            <p:cNvSpPr/>
            <p:nvPr/>
          </p:nvSpPr>
          <p:spPr>
            <a:xfrm>
              <a:off x="15508747" y="5573183"/>
              <a:ext cx="227965" cy="4445"/>
            </a:xfrm>
            <a:custGeom>
              <a:avLst/>
              <a:gdLst/>
              <a:ahLst/>
              <a:cxnLst/>
              <a:rect l="l" t="t" r="r" b="b"/>
              <a:pathLst>
                <a:path w="227965" h="4445">
                  <a:moveTo>
                    <a:pt x="0" y="0"/>
                  </a:moveTo>
                  <a:lnTo>
                    <a:pt x="0" y="4397"/>
                  </a:lnTo>
                  <a:lnTo>
                    <a:pt x="227375" y="4397"/>
                  </a:lnTo>
                  <a:lnTo>
                    <a:pt x="22737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7" name="object 1907"/>
            <p:cNvSpPr/>
            <p:nvPr/>
          </p:nvSpPr>
          <p:spPr>
            <a:xfrm>
              <a:off x="15736122" y="5551152"/>
              <a:ext cx="9525" cy="4445"/>
            </a:xfrm>
            <a:custGeom>
              <a:avLst/>
              <a:gdLst/>
              <a:ahLst/>
              <a:cxnLst/>
              <a:rect l="l" t="t" r="r" b="b"/>
              <a:pathLst>
                <a:path w="9525" h="4445">
                  <a:moveTo>
                    <a:pt x="8921" y="4397"/>
                  </a:moveTo>
                  <a:lnTo>
                    <a:pt x="8921" y="0"/>
                  </a:lnTo>
                  <a:lnTo>
                    <a:pt x="0" y="0"/>
                  </a:lnTo>
                  <a:lnTo>
                    <a:pt x="0" y="4397"/>
                  </a:lnTo>
                  <a:lnTo>
                    <a:pt x="8921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8" name="object 1908"/>
            <p:cNvSpPr/>
            <p:nvPr/>
          </p:nvSpPr>
          <p:spPr>
            <a:xfrm>
              <a:off x="15549472" y="55496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9" name="object 1909"/>
            <p:cNvSpPr/>
            <p:nvPr/>
          </p:nvSpPr>
          <p:spPr>
            <a:xfrm>
              <a:off x="15548912" y="55491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0" name="object 1910"/>
            <p:cNvSpPr/>
            <p:nvPr/>
          </p:nvSpPr>
          <p:spPr>
            <a:xfrm>
              <a:off x="15542007" y="554965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1" name="object 1911"/>
            <p:cNvSpPr/>
            <p:nvPr/>
          </p:nvSpPr>
          <p:spPr>
            <a:xfrm>
              <a:off x="15541448" y="5549106"/>
              <a:ext cx="176530" cy="5080"/>
            </a:xfrm>
            <a:custGeom>
              <a:avLst/>
              <a:gdLst/>
              <a:ahLst/>
              <a:cxnLst/>
              <a:rect l="l" t="t" r="r" b="b"/>
              <a:pathLst>
                <a:path w="176530" h="5079">
                  <a:moveTo>
                    <a:pt x="1117" y="4292"/>
                  </a:moveTo>
                  <a:lnTo>
                    <a:pt x="952" y="3886"/>
                  </a:lnTo>
                  <a:lnTo>
                    <a:pt x="558" y="3721"/>
                  </a:lnTo>
                  <a:lnTo>
                    <a:pt x="152" y="3886"/>
                  </a:lnTo>
                  <a:lnTo>
                    <a:pt x="0" y="4292"/>
                  </a:lnTo>
                  <a:lnTo>
                    <a:pt x="152" y="4686"/>
                  </a:lnTo>
                  <a:lnTo>
                    <a:pt x="558" y="4851"/>
                  </a:lnTo>
                  <a:lnTo>
                    <a:pt x="952" y="4686"/>
                  </a:lnTo>
                  <a:lnTo>
                    <a:pt x="1117" y="4292"/>
                  </a:lnTo>
                  <a:close/>
                </a:path>
                <a:path w="176530" h="5079">
                  <a:moveTo>
                    <a:pt x="176364" y="558"/>
                  </a:moveTo>
                  <a:lnTo>
                    <a:pt x="176212" y="165"/>
                  </a:lnTo>
                  <a:lnTo>
                    <a:pt x="175806" y="0"/>
                  </a:lnTo>
                  <a:lnTo>
                    <a:pt x="175412" y="165"/>
                  </a:lnTo>
                  <a:lnTo>
                    <a:pt x="175247" y="558"/>
                  </a:lnTo>
                  <a:lnTo>
                    <a:pt x="175412" y="952"/>
                  </a:lnTo>
                  <a:lnTo>
                    <a:pt x="175806" y="1117"/>
                  </a:lnTo>
                  <a:lnTo>
                    <a:pt x="176212" y="952"/>
                  </a:lnTo>
                  <a:lnTo>
                    <a:pt x="176364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2" name="object 1912"/>
            <p:cNvSpPr/>
            <p:nvPr/>
          </p:nvSpPr>
          <p:spPr>
            <a:xfrm>
              <a:off x="15717270" y="554965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3" name="object 1913"/>
            <p:cNvSpPr/>
            <p:nvPr/>
          </p:nvSpPr>
          <p:spPr>
            <a:xfrm>
              <a:off x="15720996" y="55533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4" name="object 1914"/>
            <p:cNvSpPr/>
            <p:nvPr/>
          </p:nvSpPr>
          <p:spPr>
            <a:xfrm>
              <a:off x="15724714" y="55496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5" name="object 1915"/>
            <p:cNvSpPr/>
            <p:nvPr/>
          </p:nvSpPr>
          <p:spPr>
            <a:xfrm>
              <a:off x="15514635" y="5551152"/>
              <a:ext cx="221615" cy="4445"/>
            </a:xfrm>
            <a:custGeom>
              <a:avLst/>
              <a:gdLst/>
              <a:ahLst/>
              <a:cxnLst/>
              <a:rect l="l" t="t" r="r" b="b"/>
              <a:pathLst>
                <a:path w="221615" h="4445">
                  <a:moveTo>
                    <a:pt x="0" y="0"/>
                  </a:moveTo>
                  <a:lnTo>
                    <a:pt x="0" y="4397"/>
                  </a:lnTo>
                  <a:lnTo>
                    <a:pt x="221490" y="4397"/>
                  </a:lnTo>
                  <a:lnTo>
                    <a:pt x="22149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6" name="object 1916"/>
            <p:cNvSpPr/>
            <p:nvPr/>
          </p:nvSpPr>
          <p:spPr>
            <a:xfrm>
              <a:off x="15612868" y="554592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7" name="object 1917"/>
            <p:cNvSpPr/>
            <p:nvPr/>
          </p:nvSpPr>
          <p:spPr>
            <a:xfrm>
              <a:off x="15548902" y="5545372"/>
              <a:ext cx="72390" cy="5080"/>
            </a:xfrm>
            <a:custGeom>
              <a:avLst/>
              <a:gdLst/>
              <a:ahLst/>
              <a:cxnLst/>
              <a:rect l="l" t="t" r="r" b="b"/>
              <a:pathLst>
                <a:path w="72390" h="5079">
                  <a:moveTo>
                    <a:pt x="1117" y="4292"/>
                  </a:moveTo>
                  <a:lnTo>
                    <a:pt x="965" y="3898"/>
                  </a:lnTo>
                  <a:lnTo>
                    <a:pt x="558" y="3733"/>
                  </a:lnTo>
                  <a:lnTo>
                    <a:pt x="165" y="3898"/>
                  </a:lnTo>
                  <a:lnTo>
                    <a:pt x="0" y="4292"/>
                  </a:lnTo>
                  <a:lnTo>
                    <a:pt x="165" y="4686"/>
                  </a:lnTo>
                  <a:lnTo>
                    <a:pt x="558" y="4851"/>
                  </a:lnTo>
                  <a:lnTo>
                    <a:pt x="965" y="4686"/>
                  </a:lnTo>
                  <a:lnTo>
                    <a:pt x="1117" y="4292"/>
                  </a:lnTo>
                  <a:close/>
                </a:path>
                <a:path w="72390" h="5079">
                  <a:moveTo>
                    <a:pt x="71970" y="558"/>
                  </a:moveTo>
                  <a:lnTo>
                    <a:pt x="71805" y="165"/>
                  </a:lnTo>
                  <a:lnTo>
                    <a:pt x="71399" y="0"/>
                  </a:lnTo>
                  <a:lnTo>
                    <a:pt x="71005" y="165"/>
                  </a:lnTo>
                  <a:lnTo>
                    <a:pt x="70840" y="558"/>
                  </a:lnTo>
                  <a:lnTo>
                    <a:pt x="71005" y="965"/>
                  </a:lnTo>
                  <a:lnTo>
                    <a:pt x="71399" y="1117"/>
                  </a:lnTo>
                  <a:lnTo>
                    <a:pt x="71805" y="965"/>
                  </a:lnTo>
                  <a:lnTo>
                    <a:pt x="71970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8" name="object 1918"/>
            <p:cNvSpPr/>
            <p:nvPr/>
          </p:nvSpPr>
          <p:spPr>
            <a:xfrm>
              <a:off x="15545739" y="5549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9" name="object 1919"/>
            <p:cNvSpPr/>
            <p:nvPr/>
          </p:nvSpPr>
          <p:spPr>
            <a:xfrm>
              <a:off x="15545179" y="55491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0" name="object 1920"/>
            <p:cNvSpPr/>
            <p:nvPr/>
          </p:nvSpPr>
          <p:spPr>
            <a:xfrm>
              <a:off x="15609134" y="55459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1" name="object 1921"/>
            <p:cNvSpPr/>
            <p:nvPr/>
          </p:nvSpPr>
          <p:spPr>
            <a:xfrm>
              <a:off x="15716704" y="55453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" name="object 1922"/>
            <p:cNvSpPr/>
            <p:nvPr/>
          </p:nvSpPr>
          <p:spPr>
            <a:xfrm>
              <a:off x="15713532" y="55459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3" name="object 1923"/>
            <p:cNvSpPr/>
            <p:nvPr/>
          </p:nvSpPr>
          <p:spPr>
            <a:xfrm>
              <a:off x="15709799" y="55459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4" name="object 1924"/>
            <p:cNvSpPr/>
            <p:nvPr/>
          </p:nvSpPr>
          <p:spPr>
            <a:xfrm>
              <a:off x="15713532" y="55459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5" name="object 1925"/>
            <p:cNvSpPr/>
            <p:nvPr/>
          </p:nvSpPr>
          <p:spPr>
            <a:xfrm>
              <a:off x="15567557" y="55453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6" name="object 1926"/>
            <p:cNvSpPr/>
            <p:nvPr/>
          </p:nvSpPr>
          <p:spPr>
            <a:xfrm>
              <a:off x="15713536" y="5549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7" name="object 1927"/>
            <p:cNvSpPr/>
            <p:nvPr/>
          </p:nvSpPr>
          <p:spPr>
            <a:xfrm>
              <a:off x="15568124" y="554592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8" name="object 1928"/>
            <p:cNvSpPr/>
            <p:nvPr/>
          </p:nvSpPr>
          <p:spPr>
            <a:xfrm>
              <a:off x="15575002" y="5545372"/>
              <a:ext cx="150495" cy="5080"/>
            </a:xfrm>
            <a:custGeom>
              <a:avLst/>
              <a:gdLst/>
              <a:ahLst/>
              <a:cxnLst/>
              <a:rect l="l" t="t" r="r" b="b"/>
              <a:pathLst>
                <a:path w="150494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17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  <a:path w="150494" h="5079">
                  <a:moveTo>
                    <a:pt x="150266" y="4292"/>
                  </a:moveTo>
                  <a:lnTo>
                    <a:pt x="150101" y="3898"/>
                  </a:lnTo>
                  <a:lnTo>
                    <a:pt x="149707" y="3733"/>
                  </a:lnTo>
                  <a:lnTo>
                    <a:pt x="149313" y="3898"/>
                  </a:lnTo>
                  <a:lnTo>
                    <a:pt x="149148" y="4292"/>
                  </a:lnTo>
                  <a:lnTo>
                    <a:pt x="149313" y="4686"/>
                  </a:lnTo>
                  <a:lnTo>
                    <a:pt x="149707" y="4851"/>
                  </a:lnTo>
                  <a:lnTo>
                    <a:pt x="150101" y="4686"/>
                  </a:lnTo>
                  <a:lnTo>
                    <a:pt x="150266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9" name="object 1929"/>
            <p:cNvSpPr/>
            <p:nvPr/>
          </p:nvSpPr>
          <p:spPr>
            <a:xfrm>
              <a:off x="15575575" y="55459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0" name="object 1930"/>
            <p:cNvSpPr/>
            <p:nvPr/>
          </p:nvSpPr>
          <p:spPr>
            <a:xfrm>
              <a:off x="15724714" y="55459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1" name="object 1931"/>
            <p:cNvSpPr/>
            <p:nvPr/>
          </p:nvSpPr>
          <p:spPr>
            <a:xfrm>
              <a:off x="15717264" y="554592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2" name="object 1932"/>
            <p:cNvSpPr/>
            <p:nvPr/>
          </p:nvSpPr>
          <p:spPr>
            <a:xfrm>
              <a:off x="15716704" y="55453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3" name="object 1933"/>
            <p:cNvSpPr/>
            <p:nvPr/>
          </p:nvSpPr>
          <p:spPr>
            <a:xfrm>
              <a:off x="15518224" y="5546755"/>
              <a:ext cx="227329" cy="4445"/>
            </a:xfrm>
            <a:custGeom>
              <a:avLst/>
              <a:gdLst/>
              <a:ahLst/>
              <a:cxnLst/>
              <a:rect l="l" t="t" r="r" b="b"/>
              <a:pathLst>
                <a:path w="227330" h="4445">
                  <a:moveTo>
                    <a:pt x="0" y="0"/>
                  </a:moveTo>
                  <a:lnTo>
                    <a:pt x="0" y="4397"/>
                  </a:lnTo>
                  <a:lnTo>
                    <a:pt x="226830" y="4397"/>
                  </a:lnTo>
                  <a:lnTo>
                    <a:pt x="22683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4" name="object 1934"/>
            <p:cNvSpPr/>
            <p:nvPr/>
          </p:nvSpPr>
          <p:spPr>
            <a:xfrm>
              <a:off x="15269359" y="5577581"/>
              <a:ext cx="26670" cy="1704975"/>
            </a:xfrm>
            <a:custGeom>
              <a:avLst/>
              <a:gdLst/>
              <a:ahLst/>
              <a:cxnLst/>
              <a:rect l="l" t="t" r="r" b="b"/>
              <a:pathLst>
                <a:path w="26669" h="1704975">
                  <a:moveTo>
                    <a:pt x="0" y="0"/>
                  </a:moveTo>
                  <a:lnTo>
                    <a:pt x="0" y="1704377"/>
                  </a:lnTo>
                  <a:lnTo>
                    <a:pt x="26438" y="1704377"/>
                  </a:lnTo>
                  <a:lnTo>
                    <a:pt x="26438" y="0"/>
                  </a:lnTo>
                  <a:lnTo>
                    <a:pt x="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5" name="object 1935"/>
            <p:cNvSpPr/>
            <p:nvPr/>
          </p:nvSpPr>
          <p:spPr>
            <a:xfrm>
              <a:off x="15292182" y="587779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6" name="object 1936"/>
            <p:cNvSpPr/>
            <p:nvPr/>
          </p:nvSpPr>
          <p:spPr>
            <a:xfrm>
              <a:off x="15291613" y="6272497"/>
              <a:ext cx="5080" cy="57150"/>
            </a:xfrm>
            <a:custGeom>
              <a:avLst/>
              <a:gdLst/>
              <a:ahLst/>
              <a:cxnLst/>
              <a:rect l="l" t="t" r="r" b="b"/>
              <a:pathLst>
                <a:path w="5080" h="57150">
                  <a:moveTo>
                    <a:pt x="1117" y="56489"/>
                  </a:moveTo>
                  <a:lnTo>
                    <a:pt x="952" y="56095"/>
                  </a:lnTo>
                  <a:lnTo>
                    <a:pt x="558" y="55930"/>
                  </a:lnTo>
                  <a:lnTo>
                    <a:pt x="165" y="56095"/>
                  </a:lnTo>
                  <a:lnTo>
                    <a:pt x="0" y="56489"/>
                  </a:lnTo>
                  <a:lnTo>
                    <a:pt x="165" y="56883"/>
                  </a:lnTo>
                  <a:lnTo>
                    <a:pt x="558" y="57048"/>
                  </a:lnTo>
                  <a:lnTo>
                    <a:pt x="952" y="56883"/>
                  </a:lnTo>
                  <a:lnTo>
                    <a:pt x="1117" y="56489"/>
                  </a:lnTo>
                  <a:close/>
                </a:path>
                <a:path w="5080" h="57150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7" name="object 1937"/>
            <p:cNvSpPr/>
            <p:nvPr/>
          </p:nvSpPr>
          <p:spPr>
            <a:xfrm>
              <a:off x="15292182" y="672423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8" name="object 1938"/>
            <p:cNvSpPr/>
            <p:nvPr/>
          </p:nvSpPr>
          <p:spPr>
            <a:xfrm>
              <a:off x="15292182" y="711575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9" name="object 1939"/>
            <p:cNvSpPr/>
            <p:nvPr/>
          </p:nvSpPr>
          <p:spPr>
            <a:xfrm>
              <a:off x="15292177" y="632524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0" name="object 1940"/>
            <p:cNvSpPr/>
            <p:nvPr/>
          </p:nvSpPr>
          <p:spPr>
            <a:xfrm>
              <a:off x="15295909" y="671677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1" name="object 1941"/>
            <p:cNvSpPr/>
            <p:nvPr/>
          </p:nvSpPr>
          <p:spPr>
            <a:xfrm>
              <a:off x="15295349" y="71077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2" name="object 1942"/>
            <p:cNvSpPr/>
            <p:nvPr/>
          </p:nvSpPr>
          <p:spPr>
            <a:xfrm>
              <a:off x="15292177" y="671304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3" name="object 1943"/>
            <p:cNvSpPr/>
            <p:nvPr/>
          </p:nvSpPr>
          <p:spPr>
            <a:xfrm>
              <a:off x="15292177" y="632151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4" name="object 1944"/>
            <p:cNvSpPr/>
            <p:nvPr/>
          </p:nvSpPr>
          <p:spPr>
            <a:xfrm>
              <a:off x="15292177" y="71082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5" name="object 1945"/>
            <p:cNvSpPr/>
            <p:nvPr/>
          </p:nvSpPr>
          <p:spPr>
            <a:xfrm>
              <a:off x="15291617" y="67124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6" name="object 1946"/>
            <p:cNvSpPr/>
            <p:nvPr/>
          </p:nvSpPr>
          <p:spPr>
            <a:xfrm>
              <a:off x="15292177" y="587034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7" name="object 1947"/>
            <p:cNvSpPr/>
            <p:nvPr/>
          </p:nvSpPr>
          <p:spPr>
            <a:xfrm>
              <a:off x="15295349" y="666028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8" name="object 1948"/>
            <p:cNvSpPr/>
            <p:nvPr/>
          </p:nvSpPr>
          <p:spPr>
            <a:xfrm>
              <a:off x="15292177" y="626558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9" name="object 1949"/>
            <p:cNvSpPr/>
            <p:nvPr/>
          </p:nvSpPr>
          <p:spPr>
            <a:xfrm>
              <a:off x="15292177" y="587033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0" name="object 1950"/>
            <p:cNvSpPr/>
            <p:nvPr/>
          </p:nvSpPr>
          <p:spPr>
            <a:xfrm>
              <a:off x="15292177" y="666083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1" name="object 1951"/>
            <p:cNvSpPr/>
            <p:nvPr/>
          </p:nvSpPr>
          <p:spPr>
            <a:xfrm>
              <a:off x="15291613" y="5877248"/>
              <a:ext cx="1270" cy="393065"/>
            </a:xfrm>
            <a:custGeom>
              <a:avLst/>
              <a:gdLst/>
              <a:ahLst/>
              <a:cxnLst/>
              <a:rect l="l" t="t" r="r" b="b"/>
              <a:pathLst>
                <a:path w="1269" h="393064">
                  <a:moveTo>
                    <a:pt x="1117" y="392074"/>
                  </a:moveTo>
                  <a:lnTo>
                    <a:pt x="952" y="391680"/>
                  </a:lnTo>
                  <a:lnTo>
                    <a:pt x="558" y="391515"/>
                  </a:lnTo>
                  <a:lnTo>
                    <a:pt x="165" y="391680"/>
                  </a:lnTo>
                  <a:lnTo>
                    <a:pt x="0" y="392074"/>
                  </a:lnTo>
                  <a:lnTo>
                    <a:pt x="165" y="392468"/>
                  </a:lnTo>
                  <a:lnTo>
                    <a:pt x="558" y="392633"/>
                  </a:lnTo>
                  <a:lnTo>
                    <a:pt x="952" y="392468"/>
                  </a:lnTo>
                  <a:lnTo>
                    <a:pt x="1117" y="392074"/>
                  </a:lnTo>
                  <a:close/>
                </a:path>
                <a:path w="1269" h="393064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2" name="object 1952"/>
            <p:cNvSpPr/>
            <p:nvPr/>
          </p:nvSpPr>
          <p:spPr>
            <a:xfrm>
              <a:off x="15292182" y="626932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3" name="object 1953"/>
            <p:cNvSpPr/>
            <p:nvPr/>
          </p:nvSpPr>
          <p:spPr>
            <a:xfrm>
              <a:off x="15292182" y="666456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4" name="object 1954"/>
            <p:cNvSpPr/>
            <p:nvPr/>
          </p:nvSpPr>
          <p:spPr>
            <a:xfrm>
              <a:off x="15292182" y="645575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5" name="object 1955"/>
            <p:cNvSpPr/>
            <p:nvPr/>
          </p:nvSpPr>
          <p:spPr>
            <a:xfrm>
              <a:off x="15292177" y="576966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6" name="object 1956"/>
            <p:cNvSpPr/>
            <p:nvPr/>
          </p:nvSpPr>
          <p:spPr>
            <a:xfrm>
              <a:off x="15291613" y="5772829"/>
              <a:ext cx="5080" cy="687705"/>
            </a:xfrm>
            <a:custGeom>
              <a:avLst/>
              <a:gdLst/>
              <a:ahLst/>
              <a:cxnLst/>
              <a:rect l="l" t="t" r="r" b="b"/>
              <a:pathLst>
                <a:path w="5080" h="687704">
                  <a:moveTo>
                    <a:pt x="1117" y="571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71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71"/>
                  </a:lnTo>
                  <a:close/>
                </a:path>
                <a:path w="5080" h="687704">
                  <a:moveTo>
                    <a:pt x="4851" y="686663"/>
                  </a:moveTo>
                  <a:lnTo>
                    <a:pt x="4686" y="686269"/>
                  </a:lnTo>
                  <a:lnTo>
                    <a:pt x="4292" y="686104"/>
                  </a:lnTo>
                  <a:lnTo>
                    <a:pt x="3898" y="686269"/>
                  </a:lnTo>
                  <a:lnTo>
                    <a:pt x="3733" y="686663"/>
                  </a:lnTo>
                  <a:lnTo>
                    <a:pt x="3898" y="687057"/>
                  </a:lnTo>
                  <a:lnTo>
                    <a:pt x="4292" y="687222"/>
                  </a:lnTo>
                  <a:lnTo>
                    <a:pt x="4686" y="687057"/>
                  </a:lnTo>
                  <a:lnTo>
                    <a:pt x="4851" y="686663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7" name="object 1957"/>
            <p:cNvSpPr/>
            <p:nvPr/>
          </p:nvSpPr>
          <p:spPr>
            <a:xfrm>
              <a:off x="15292177" y="64594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8" name="object 1958"/>
            <p:cNvSpPr/>
            <p:nvPr/>
          </p:nvSpPr>
          <p:spPr>
            <a:xfrm>
              <a:off x="15291617" y="64589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9" name="object 1959"/>
            <p:cNvSpPr/>
            <p:nvPr/>
          </p:nvSpPr>
          <p:spPr>
            <a:xfrm>
              <a:off x="15292177" y="645575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0" name="object 1960"/>
            <p:cNvSpPr/>
            <p:nvPr/>
          </p:nvSpPr>
          <p:spPr>
            <a:xfrm>
              <a:off x="15292177" y="711948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1" name="object 1961"/>
            <p:cNvSpPr/>
            <p:nvPr/>
          </p:nvSpPr>
          <p:spPr>
            <a:xfrm>
              <a:off x="15295349" y="691383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2" name="object 1962"/>
            <p:cNvSpPr/>
            <p:nvPr/>
          </p:nvSpPr>
          <p:spPr>
            <a:xfrm>
              <a:off x="15292182" y="613880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" name="object 1963"/>
            <p:cNvSpPr/>
            <p:nvPr/>
          </p:nvSpPr>
          <p:spPr>
            <a:xfrm>
              <a:off x="15291613" y="6138259"/>
              <a:ext cx="5080" cy="210185"/>
            </a:xfrm>
            <a:custGeom>
              <a:avLst/>
              <a:gdLst/>
              <a:ahLst/>
              <a:cxnLst/>
              <a:rect l="l" t="t" r="r" b="b"/>
              <a:pathLst>
                <a:path w="5080" h="210185">
                  <a:moveTo>
                    <a:pt x="1117" y="209372"/>
                  </a:moveTo>
                  <a:lnTo>
                    <a:pt x="952" y="208965"/>
                  </a:lnTo>
                  <a:lnTo>
                    <a:pt x="558" y="208813"/>
                  </a:lnTo>
                  <a:lnTo>
                    <a:pt x="165" y="208965"/>
                  </a:lnTo>
                  <a:lnTo>
                    <a:pt x="0" y="209372"/>
                  </a:lnTo>
                  <a:lnTo>
                    <a:pt x="165" y="209765"/>
                  </a:lnTo>
                  <a:lnTo>
                    <a:pt x="558" y="209931"/>
                  </a:lnTo>
                  <a:lnTo>
                    <a:pt x="952" y="209765"/>
                  </a:lnTo>
                  <a:lnTo>
                    <a:pt x="1117" y="209372"/>
                  </a:lnTo>
                  <a:close/>
                </a:path>
                <a:path w="5080" h="210185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" name="object 1964"/>
            <p:cNvSpPr/>
            <p:nvPr/>
          </p:nvSpPr>
          <p:spPr>
            <a:xfrm>
              <a:off x="15292182" y="711948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5" name="object 1965"/>
            <p:cNvSpPr/>
            <p:nvPr/>
          </p:nvSpPr>
          <p:spPr>
            <a:xfrm>
              <a:off x="15292182" y="634762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6" name="object 1966"/>
            <p:cNvSpPr/>
            <p:nvPr/>
          </p:nvSpPr>
          <p:spPr>
            <a:xfrm>
              <a:off x="15292177" y="635135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7" name="object 1967"/>
            <p:cNvSpPr/>
            <p:nvPr/>
          </p:nvSpPr>
          <p:spPr>
            <a:xfrm>
              <a:off x="15292177" y="712693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8" name="object 1968"/>
            <p:cNvSpPr/>
            <p:nvPr/>
          </p:nvSpPr>
          <p:spPr>
            <a:xfrm>
              <a:off x="15292177" y="635135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9" name="object 1969"/>
            <p:cNvSpPr/>
            <p:nvPr/>
          </p:nvSpPr>
          <p:spPr>
            <a:xfrm>
              <a:off x="15295349" y="61457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0" name="object 1970"/>
            <p:cNvSpPr/>
            <p:nvPr/>
          </p:nvSpPr>
          <p:spPr>
            <a:xfrm>
              <a:off x="15292177" y="712693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1" name="object 1971"/>
            <p:cNvSpPr/>
            <p:nvPr/>
          </p:nvSpPr>
          <p:spPr>
            <a:xfrm>
              <a:off x="15292177" y="614254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2" name="object 1972"/>
            <p:cNvSpPr/>
            <p:nvPr/>
          </p:nvSpPr>
          <p:spPr>
            <a:xfrm>
              <a:off x="15295909" y="691439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3" name="object 1973"/>
            <p:cNvSpPr/>
            <p:nvPr/>
          </p:nvSpPr>
          <p:spPr>
            <a:xfrm>
              <a:off x="15291613" y="5933166"/>
              <a:ext cx="5080" cy="210185"/>
            </a:xfrm>
            <a:custGeom>
              <a:avLst/>
              <a:gdLst/>
              <a:ahLst/>
              <a:cxnLst/>
              <a:rect l="l" t="t" r="r" b="b"/>
              <a:pathLst>
                <a:path w="5080" h="210185">
                  <a:moveTo>
                    <a:pt x="1117" y="209384"/>
                  </a:moveTo>
                  <a:lnTo>
                    <a:pt x="952" y="208991"/>
                  </a:lnTo>
                  <a:lnTo>
                    <a:pt x="558" y="208826"/>
                  </a:lnTo>
                  <a:lnTo>
                    <a:pt x="165" y="208991"/>
                  </a:lnTo>
                  <a:lnTo>
                    <a:pt x="0" y="209384"/>
                  </a:lnTo>
                  <a:lnTo>
                    <a:pt x="165" y="209778"/>
                  </a:lnTo>
                  <a:lnTo>
                    <a:pt x="558" y="209943"/>
                  </a:lnTo>
                  <a:lnTo>
                    <a:pt x="952" y="209778"/>
                  </a:lnTo>
                  <a:lnTo>
                    <a:pt x="1117" y="209384"/>
                  </a:lnTo>
                  <a:close/>
                </a:path>
                <a:path w="5080" h="210185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65"/>
                  </a:lnTo>
                  <a:lnTo>
                    <a:pt x="4292" y="1117"/>
                  </a:lnTo>
                  <a:lnTo>
                    <a:pt x="4686" y="965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4" name="object 1974"/>
            <p:cNvSpPr/>
            <p:nvPr/>
          </p:nvSpPr>
          <p:spPr>
            <a:xfrm>
              <a:off x="15295909" y="592999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5" name="object 1975"/>
            <p:cNvSpPr/>
            <p:nvPr/>
          </p:nvSpPr>
          <p:spPr>
            <a:xfrm>
              <a:off x="15291613" y="6138259"/>
              <a:ext cx="5080" cy="777240"/>
            </a:xfrm>
            <a:custGeom>
              <a:avLst/>
              <a:gdLst/>
              <a:ahLst/>
              <a:cxnLst/>
              <a:rect l="l" t="t" r="r" b="b"/>
              <a:pathLst>
                <a:path w="5080" h="77724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80" h="777240">
                  <a:moveTo>
                    <a:pt x="4851" y="776147"/>
                  </a:moveTo>
                  <a:lnTo>
                    <a:pt x="4686" y="775754"/>
                  </a:lnTo>
                  <a:lnTo>
                    <a:pt x="4292" y="775589"/>
                  </a:lnTo>
                  <a:lnTo>
                    <a:pt x="3898" y="775754"/>
                  </a:lnTo>
                  <a:lnTo>
                    <a:pt x="3733" y="776147"/>
                  </a:lnTo>
                  <a:lnTo>
                    <a:pt x="3898" y="776541"/>
                  </a:lnTo>
                  <a:lnTo>
                    <a:pt x="4292" y="776706"/>
                  </a:lnTo>
                  <a:lnTo>
                    <a:pt x="4686" y="776541"/>
                  </a:lnTo>
                  <a:lnTo>
                    <a:pt x="4851" y="77614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6" name="object 1976"/>
            <p:cNvSpPr/>
            <p:nvPr/>
          </p:nvSpPr>
          <p:spPr>
            <a:xfrm>
              <a:off x="15292177" y="560932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7" name="object 1977"/>
            <p:cNvSpPr/>
            <p:nvPr/>
          </p:nvSpPr>
          <p:spPr>
            <a:xfrm>
              <a:off x="15292177" y="671677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8" name="object 1978"/>
            <p:cNvSpPr/>
            <p:nvPr/>
          </p:nvSpPr>
          <p:spPr>
            <a:xfrm>
              <a:off x="15295909" y="706727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9" name="object 1979"/>
            <p:cNvSpPr/>
            <p:nvPr/>
          </p:nvSpPr>
          <p:spPr>
            <a:xfrm>
              <a:off x="15295349" y="70704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0" name="object 1980"/>
            <p:cNvSpPr/>
            <p:nvPr/>
          </p:nvSpPr>
          <p:spPr>
            <a:xfrm>
              <a:off x="15292182" y="672050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1" name="object 1981"/>
            <p:cNvSpPr/>
            <p:nvPr/>
          </p:nvSpPr>
          <p:spPr>
            <a:xfrm>
              <a:off x="15291617" y="637316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" name="object 1982"/>
            <p:cNvSpPr/>
            <p:nvPr/>
          </p:nvSpPr>
          <p:spPr>
            <a:xfrm>
              <a:off x="15292182" y="560932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" name="object 1983"/>
            <p:cNvSpPr/>
            <p:nvPr/>
          </p:nvSpPr>
          <p:spPr>
            <a:xfrm>
              <a:off x="15291613" y="6723678"/>
              <a:ext cx="5080" cy="411480"/>
            </a:xfrm>
            <a:custGeom>
              <a:avLst/>
              <a:gdLst/>
              <a:ahLst/>
              <a:cxnLst/>
              <a:rect l="l" t="t" r="r" b="b"/>
              <a:pathLst>
                <a:path w="5080" h="411479">
                  <a:moveTo>
                    <a:pt x="1117" y="410730"/>
                  </a:moveTo>
                  <a:lnTo>
                    <a:pt x="952" y="410324"/>
                  </a:lnTo>
                  <a:lnTo>
                    <a:pt x="558" y="410159"/>
                  </a:lnTo>
                  <a:lnTo>
                    <a:pt x="165" y="410324"/>
                  </a:lnTo>
                  <a:lnTo>
                    <a:pt x="0" y="410730"/>
                  </a:lnTo>
                  <a:lnTo>
                    <a:pt x="165" y="411124"/>
                  </a:lnTo>
                  <a:lnTo>
                    <a:pt x="558" y="411289"/>
                  </a:lnTo>
                  <a:lnTo>
                    <a:pt x="952" y="411124"/>
                  </a:lnTo>
                  <a:lnTo>
                    <a:pt x="1117" y="410730"/>
                  </a:lnTo>
                  <a:close/>
                </a:path>
                <a:path w="5080" h="411479">
                  <a:moveTo>
                    <a:pt x="1117" y="60223"/>
                  </a:moveTo>
                  <a:lnTo>
                    <a:pt x="952" y="59817"/>
                  </a:lnTo>
                  <a:lnTo>
                    <a:pt x="558" y="59664"/>
                  </a:lnTo>
                  <a:lnTo>
                    <a:pt x="165" y="59817"/>
                  </a:lnTo>
                  <a:lnTo>
                    <a:pt x="0" y="60223"/>
                  </a:lnTo>
                  <a:lnTo>
                    <a:pt x="165" y="60617"/>
                  </a:lnTo>
                  <a:lnTo>
                    <a:pt x="558" y="60782"/>
                  </a:lnTo>
                  <a:lnTo>
                    <a:pt x="952" y="60617"/>
                  </a:lnTo>
                  <a:lnTo>
                    <a:pt x="1117" y="60223"/>
                  </a:lnTo>
                  <a:close/>
                </a:path>
                <a:path w="5080" h="411479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4" name="object 1984"/>
            <p:cNvSpPr/>
            <p:nvPr/>
          </p:nvSpPr>
          <p:spPr>
            <a:xfrm>
              <a:off x="15292182" y="637372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5" name="object 1985"/>
            <p:cNvSpPr/>
            <p:nvPr/>
          </p:nvSpPr>
          <p:spPr>
            <a:xfrm>
              <a:off x="15292182" y="602321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6" name="object 1986"/>
            <p:cNvSpPr/>
            <p:nvPr/>
          </p:nvSpPr>
          <p:spPr>
            <a:xfrm>
              <a:off x="15291617" y="567588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" name="object 1987"/>
            <p:cNvSpPr/>
            <p:nvPr/>
          </p:nvSpPr>
          <p:spPr>
            <a:xfrm>
              <a:off x="15292182" y="7134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8" name="object 1988"/>
            <p:cNvSpPr/>
            <p:nvPr/>
          </p:nvSpPr>
          <p:spPr>
            <a:xfrm>
              <a:off x="15292182" y="67838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9" name="object 1989"/>
            <p:cNvSpPr/>
            <p:nvPr/>
          </p:nvSpPr>
          <p:spPr>
            <a:xfrm>
              <a:off x="15292177" y="643338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0" name="object 1990"/>
            <p:cNvSpPr/>
            <p:nvPr/>
          </p:nvSpPr>
          <p:spPr>
            <a:xfrm>
              <a:off x="15295909" y="602321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1" name="object 1991"/>
            <p:cNvSpPr/>
            <p:nvPr/>
          </p:nvSpPr>
          <p:spPr>
            <a:xfrm>
              <a:off x="15292182" y="56764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2" name="object 1992"/>
            <p:cNvSpPr/>
            <p:nvPr/>
          </p:nvSpPr>
          <p:spPr>
            <a:xfrm>
              <a:off x="15295909" y="678015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3" name="object 1993"/>
            <p:cNvSpPr/>
            <p:nvPr/>
          </p:nvSpPr>
          <p:spPr>
            <a:xfrm>
              <a:off x="15291617" y="643282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4" name="object 1994"/>
            <p:cNvSpPr/>
            <p:nvPr/>
          </p:nvSpPr>
          <p:spPr>
            <a:xfrm>
              <a:off x="15295909" y="56727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5" name="object 1995"/>
            <p:cNvSpPr/>
            <p:nvPr/>
          </p:nvSpPr>
          <p:spPr>
            <a:xfrm>
              <a:off x="15292177" y="566898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6" name="object 1996"/>
            <p:cNvSpPr/>
            <p:nvPr/>
          </p:nvSpPr>
          <p:spPr>
            <a:xfrm>
              <a:off x="15292177" y="642965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7" name="object 1997"/>
            <p:cNvSpPr/>
            <p:nvPr/>
          </p:nvSpPr>
          <p:spPr>
            <a:xfrm>
              <a:off x="15292177" y="67801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8" name="object 1998"/>
            <p:cNvSpPr/>
            <p:nvPr/>
          </p:nvSpPr>
          <p:spPr>
            <a:xfrm>
              <a:off x="15291613" y="5668422"/>
              <a:ext cx="5080" cy="1463040"/>
            </a:xfrm>
            <a:custGeom>
              <a:avLst/>
              <a:gdLst/>
              <a:ahLst/>
              <a:cxnLst/>
              <a:rect l="l" t="t" r="r" b="b"/>
              <a:pathLst>
                <a:path w="5080" h="146304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  <a:path w="5080" h="1463040">
                  <a:moveTo>
                    <a:pt x="4851" y="1462252"/>
                  </a:moveTo>
                  <a:lnTo>
                    <a:pt x="4686" y="1461846"/>
                  </a:lnTo>
                  <a:lnTo>
                    <a:pt x="4292" y="1461693"/>
                  </a:lnTo>
                  <a:lnTo>
                    <a:pt x="3898" y="1461846"/>
                  </a:lnTo>
                  <a:lnTo>
                    <a:pt x="3733" y="1462252"/>
                  </a:lnTo>
                  <a:lnTo>
                    <a:pt x="3898" y="1462646"/>
                  </a:lnTo>
                  <a:lnTo>
                    <a:pt x="4292" y="1462811"/>
                  </a:lnTo>
                  <a:lnTo>
                    <a:pt x="4686" y="1462646"/>
                  </a:lnTo>
                  <a:lnTo>
                    <a:pt x="4851" y="146225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9" name="object 1999"/>
            <p:cNvSpPr/>
            <p:nvPr/>
          </p:nvSpPr>
          <p:spPr>
            <a:xfrm>
              <a:off x="15292177" y="601948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0" name="object 2000"/>
            <p:cNvSpPr/>
            <p:nvPr/>
          </p:nvSpPr>
          <p:spPr>
            <a:xfrm>
              <a:off x="15292177" y="636626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" name="object 2001"/>
            <p:cNvSpPr/>
            <p:nvPr/>
          </p:nvSpPr>
          <p:spPr>
            <a:xfrm>
              <a:off x="15291617" y="67795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2" name="object 2002"/>
            <p:cNvSpPr/>
            <p:nvPr/>
          </p:nvSpPr>
          <p:spPr>
            <a:xfrm>
              <a:off x="15292177" y="71269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3" name="object 2003"/>
            <p:cNvSpPr/>
            <p:nvPr/>
          </p:nvSpPr>
          <p:spPr>
            <a:xfrm>
              <a:off x="15295909" y="560559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4" name="object 2004"/>
            <p:cNvSpPr/>
            <p:nvPr/>
          </p:nvSpPr>
          <p:spPr>
            <a:xfrm>
              <a:off x="15292177" y="636626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5" name="object 2005"/>
            <p:cNvSpPr/>
            <p:nvPr/>
          </p:nvSpPr>
          <p:spPr>
            <a:xfrm>
              <a:off x="15292177" y="671677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6" name="object 2006"/>
            <p:cNvSpPr/>
            <p:nvPr/>
          </p:nvSpPr>
          <p:spPr>
            <a:xfrm>
              <a:off x="15295349" y="706671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7" name="object 2007"/>
            <p:cNvSpPr/>
            <p:nvPr/>
          </p:nvSpPr>
          <p:spPr>
            <a:xfrm>
              <a:off x="15291405" y="5577581"/>
              <a:ext cx="4445" cy="1704975"/>
            </a:xfrm>
            <a:custGeom>
              <a:avLst/>
              <a:gdLst/>
              <a:ahLst/>
              <a:cxnLst/>
              <a:rect l="l" t="t" r="r" b="b"/>
              <a:pathLst>
                <a:path w="4444" h="1704975">
                  <a:moveTo>
                    <a:pt x="4397" y="0"/>
                  </a:moveTo>
                  <a:lnTo>
                    <a:pt x="4397" y="1704377"/>
                  </a:lnTo>
                  <a:lnTo>
                    <a:pt x="0" y="1704377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8" name="object 2008"/>
            <p:cNvSpPr/>
            <p:nvPr/>
          </p:nvSpPr>
          <p:spPr>
            <a:xfrm>
              <a:off x="15269818" y="56018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9" name="object 2009"/>
            <p:cNvSpPr/>
            <p:nvPr/>
          </p:nvSpPr>
          <p:spPr>
            <a:xfrm>
              <a:off x="15269249" y="5992831"/>
              <a:ext cx="5080" cy="60960"/>
            </a:xfrm>
            <a:custGeom>
              <a:avLst/>
              <a:gdLst/>
              <a:ahLst/>
              <a:cxnLst/>
              <a:rect l="l" t="t" r="r" b="b"/>
              <a:pathLst>
                <a:path w="5080" h="60960">
                  <a:moveTo>
                    <a:pt x="1117" y="60223"/>
                  </a:moveTo>
                  <a:lnTo>
                    <a:pt x="952" y="59829"/>
                  </a:lnTo>
                  <a:lnTo>
                    <a:pt x="558" y="59664"/>
                  </a:lnTo>
                  <a:lnTo>
                    <a:pt x="165" y="59829"/>
                  </a:lnTo>
                  <a:lnTo>
                    <a:pt x="0" y="60223"/>
                  </a:lnTo>
                  <a:lnTo>
                    <a:pt x="165" y="60617"/>
                  </a:lnTo>
                  <a:lnTo>
                    <a:pt x="558" y="60782"/>
                  </a:lnTo>
                  <a:lnTo>
                    <a:pt x="952" y="60617"/>
                  </a:lnTo>
                  <a:lnTo>
                    <a:pt x="1117" y="60223"/>
                  </a:lnTo>
                  <a:close/>
                </a:path>
                <a:path w="5080" h="60960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65"/>
                  </a:lnTo>
                  <a:lnTo>
                    <a:pt x="4292" y="1130"/>
                  </a:lnTo>
                  <a:lnTo>
                    <a:pt x="4686" y="965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0" name="object 2010"/>
            <p:cNvSpPr/>
            <p:nvPr/>
          </p:nvSpPr>
          <p:spPr>
            <a:xfrm>
              <a:off x="15269818" y="644457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1" name="object 2011"/>
            <p:cNvSpPr/>
            <p:nvPr/>
          </p:nvSpPr>
          <p:spPr>
            <a:xfrm>
              <a:off x="15269818" y="68398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2" name="object 2012"/>
            <p:cNvSpPr/>
            <p:nvPr/>
          </p:nvSpPr>
          <p:spPr>
            <a:xfrm>
              <a:off x="15269818" y="72313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3" name="object 2013"/>
            <p:cNvSpPr/>
            <p:nvPr/>
          </p:nvSpPr>
          <p:spPr>
            <a:xfrm>
              <a:off x="15269812" y="604559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4" name="object 2014"/>
            <p:cNvSpPr/>
            <p:nvPr/>
          </p:nvSpPr>
          <p:spPr>
            <a:xfrm>
              <a:off x="15273546" y="644084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5" name="object 2015"/>
            <p:cNvSpPr/>
            <p:nvPr/>
          </p:nvSpPr>
          <p:spPr>
            <a:xfrm>
              <a:off x="15273546" y="68286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6" name="object 2016"/>
            <p:cNvSpPr/>
            <p:nvPr/>
          </p:nvSpPr>
          <p:spPr>
            <a:xfrm>
              <a:off x="15269812" y="64371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7" name="object 2017"/>
            <p:cNvSpPr/>
            <p:nvPr/>
          </p:nvSpPr>
          <p:spPr>
            <a:xfrm>
              <a:off x="15269249" y="6045040"/>
              <a:ext cx="5080" cy="1179830"/>
            </a:xfrm>
            <a:custGeom>
              <a:avLst/>
              <a:gdLst/>
              <a:ahLst/>
              <a:cxnLst/>
              <a:rect l="l" t="t" r="r" b="b"/>
              <a:pathLst>
                <a:path w="5080" h="117982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80" h="1179829">
                  <a:moveTo>
                    <a:pt x="4851" y="1178852"/>
                  </a:moveTo>
                  <a:lnTo>
                    <a:pt x="4686" y="1178458"/>
                  </a:lnTo>
                  <a:lnTo>
                    <a:pt x="4292" y="1178293"/>
                  </a:lnTo>
                  <a:lnTo>
                    <a:pt x="3898" y="1178458"/>
                  </a:lnTo>
                  <a:lnTo>
                    <a:pt x="3733" y="1178852"/>
                  </a:lnTo>
                  <a:lnTo>
                    <a:pt x="3898" y="1179245"/>
                  </a:lnTo>
                  <a:lnTo>
                    <a:pt x="4292" y="1179410"/>
                  </a:lnTo>
                  <a:lnTo>
                    <a:pt x="4686" y="1179245"/>
                  </a:lnTo>
                  <a:lnTo>
                    <a:pt x="4851" y="117885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8" name="object 2018"/>
            <p:cNvSpPr/>
            <p:nvPr/>
          </p:nvSpPr>
          <p:spPr>
            <a:xfrm>
              <a:off x="15269812" y="68286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9" name="object 2019"/>
            <p:cNvSpPr/>
            <p:nvPr/>
          </p:nvSpPr>
          <p:spPr>
            <a:xfrm>
              <a:off x="15269249" y="5593848"/>
              <a:ext cx="5080" cy="843915"/>
            </a:xfrm>
            <a:custGeom>
              <a:avLst/>
              <a:gdLst/>
              <a:ahLst/>
              <a:cxnLst/>
              <a:rect l="l" t="t" r="r" b="b"/>
              <a:pathLst>
                <a:path w="5080" h="843914">
                  <a:moveTo>
                    <a:pt x="1117" y="843280"/>
                  </a:moveTo>
                  <a:lnTo>
                    <a:pt x="952" y="842873"/>
                  </a:lnTo>
                  <a:lnTo>
                    <a:pt x="558" y="842708"/>
                  </a:lnTo>
                  <a:lnTo>
                    <a:pt x="165" y="842873"/>
                  </a:lnTo>
                  <a:lnTo>
                    <a:pt x="0" y="843280"/>
                  </a:lnTo>
                  <a:lnTo>
                    <a:pt x="165" y="843673"/>
                  </a:lnTo>
                  <a:lnTo>
                    <a:pt x="558" y="843838"/>
                  </a:lnTo>
                  <a:lnTo>
                    <a:pt x="952" y="843673"/>
                  </a:lnTo>
                  <a:lnTo>
                    <a:pt x="1117" y="843280"/>
                  </a:lnTo>
                  <a:close/>
                </a:path>
                <a:path w="5080" h="843914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65"/>
                  </a:lnTo>
                  <a:lnTo>
                    <a:pt x="4292" y="1130"/>
                  </a:lnTo>
                  <a:lnTo>
                    <a:pt x="4686" y="965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0" name="object 2020"/>
            <p:cNvSpPr/>
            <p:nvPr/>
          </p:nvSpPr>
          <p:spPr>
            <a:xfrm>
              <a:off x="15269812" y="722389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1" name="object 2021"/>
            <p:cNvSpPr/>
            <p:nvPr/>
          </p:nvSpPr>
          <p:spPr>
            <a:xfrm>
              <a:off x="15269252" y="68318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2" name="object 2022"/>
            <p:cNvSpPr/>
            <p:nvPr/>
          </p:nvSpPr>
          <p:spPr>
            <a:xfrm>
              <a:off x="15273546" y="638117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3" name="object 2023"/>
            <p:cNvSpPr/>
            <p:nvPr/>
          </p:nvSpPr>
          <p:spPr>
            <a:xfrm>
              <a:off x="15269812" y="598592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4" name="object 2024"/>
            <p:cNvSpPr/>
            <p:nvPr/>
          </p:nvSpPr>
          <p:spPr>
            <a:xfrm>
              <a:off x="15269812" y="559440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5" name="object 2025"/>
            <p:cNvSpPr/>
            <p:nvPr/>
          </p:nvSpPr>
          <p:spPr>
            <a:xfrm>
              <a:off x="15272985" y="63843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6" name="object 2026"/>
            <p:cNvSpPr/>
            <p:nvPr/>
          </p:nvSpPr>
          <p:spPr>
            <a:xfrm>
              <a:off x="15269812" y="598966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7" name="object 2027"/>
            <p:cNvSpPr/>
            <p:nvPr/>
          </p:nvSpPr>
          <p:spPr>
            <a:xfrm>
              <a:off x="15269252" y="56013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8" name="object 2028"/>
            <p:cNvSpPr/>
            <p:nvPr/>
          </p:nvSpPr>
          <p:spPr>
            <a:xfrm>
              <a:off x="15269818" y="59933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9" name="object 2029"/>
            <p:cNvSpPr/>
            <p:nvPr/>
          </p:nvSpPr>
          <p:spPr>
            <a:xfrm>
              <a:off x="15273546" y="638491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0" name="object 2030"/>
            <p:cNvSpPr/>
            <p:nvPr/>
          </p:nvSpPr>
          <p:spPr>
            <a:xfrm>
              <a:off x="15269252" y="723078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1" name="object 2031"/>
            <p:cNvSpPr/>
            <p:nvPr/>
          </p:nvSpPr>
          <p:spPr>
            <a:xfrm>
              <a:off x="15269818" y="606423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2" name="object 2032"/>
            <p:cNvSpPr/>
            <p:nvPr/>
          </p:nvSpPr>
          <p:spPr>
            <a:xfrm>
              <a:off x="15272982" y="6063684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69" h="5079">
                  <a:moveTo>
                    <a:pt x="1117" y="4279"/>
                  </a:moveTo>
                  <a:lnTo>
                    <a:pt x="952" y="3886"/>
                  </a:lnTo>
                  <a:lnTo>
                    <a:pt x="558" y="3721"/>
                  </a:lnTo>
                  <a:lnTo>
                    <a:pt x="165" y="3886"/>
                  </a:lnTo>
                  <a:lnTo>
                    <a:pt x="0" y="4279"/>
                  </a:lnTo>
                  <a:lnTo>
                    <a:pt x="165" y="4673"/>
                  </a:lnTo>
                  <a:lnTo>
                    <a:pt x="558" y="4838"/>
                  </a:lnTo>
                  <a:lnTo>
                    <a:pt x="952" y="4673"/>
                  </a:lnTo>
                  <a:lnTo>
                    <a:pt x="1117" y="4279"/>
                  </a:lnTo>
                  <a:close/>
                </a:path>
                <a:path w="1269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3" name="object 2033"/>
            <p:cNvSpPr/>
            <p:nvPr/>
          </p:nvSpPr>
          <p:spPr>
            <a:xfrm>
              <a:off x="15269812" y="60679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4" name="object 2034"/>
            <p:cNvSpPr/>
            <p:nvPr/>
          </p:nvSpPr>
          <p:spPr>
            <a:xfrm>
              <a:off x="15273546" y="67503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5" name="object 2035"/>
            <p:cNvSpPr/>
            <p:nvPr/>
          </p:nvSpPr>
          <p:spPr>
            <a:xfrm>
              <a:off x="15269249" y="6063684"/>
              <a:ext cx="5080" cy="687705"/>
            </a:xfrm>
            <a:custGeom>
              <a:avLst/>
              <a:gdLst/>
              <a:ahLst/>
              <a:cxnLst/>
              <a:rect l="l" t="t" r="r" b="b"/>
              <a:pathLst>
                <a:path w="5080" h="687704">
                  <a:moveTo>
                    <a:pt x="1117" y="4279"/>
                  </a:moveTo>
                  <a:lnTo>
                    <a:pt x="952" y="3886"/>
                  </a:lnTo>
                  <a:lnTo>
                    <a:pt x="558" y="3721"/>
                  </a:lnTo>
                  <a:lnTo>
                    <a:pt x="165" y="3886"/>
                  </a:lnTo>
                  <a:lnTo>
                    <a:pt x="0" y="4279"/>
                  </a:lnTo>
                  <a:lnTo>
                    <a:pt x="165" y="4673"/>
                  </a:lnTo>
                  <a:lnTo>
                    <a:pt x="558" y="4838"/>
                  </a:lnTo>
                  <a:lnTo>
                    <a:pt x="952" y="4673"/>
                  </a:lnTo>
                  <a:lnTo>
                    <a:pt x="1117" y="4279"/>
                  </a:lnTo>
                  <a:close/>
                </a:path>
                <a:path w="5080" h="687704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80" h="687704">
                  <a:moveTo>
                    <a:pt x="4851" y="686650"/>
                  </a:moveTo>
                  <a:lnTo>
                    <a:pt x="4686" y="686257"/>
                  </a:lnTo>
                  <a:lnTo>
                    <a:pt x="4292" y="686092"/>
                  </a:lnTo>
                  <a:lnTo>
                    <a:pt x="3898" y="686257"/>
                  </a:lnTo>
                  <a:lnTo>
                    <a:pt x="3733" y="686650"/>
                  </a:lnTo>
                  <a:lnTo>
                    <a:pt x="3898" y="687044"/>
                  </a:lnTo>
                  <a:lnTo>
                    <a:pt x="4292" y="687209"/>
                  </a:lnTo>
                  <a:lnTo>
                    <a:pt x="4686" y="687044"/>
                  </a:lnTo>
                  <a:lnTo>
                    <a:pt x="4851" y="68665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6" name="object 2036"/>
            <p:cNvSpPr/>
            <p:nvPr/>
          </p:nvSpPr>
          <p:spPr>
            <a:xfrm>
              <a:off x="15269818" y="71791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7" name="object 2037"/>
            <p:cNvSpPr/>
            <p:nvPr/>
          </p:nvSpPr>
          <p:spPr>
            <a:xfrm>
              <a:off x="15272985" y="696977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8" name="object 2038"/>
            <p:cNvSpPr/>
            <p:nvPr/>
          </p:nvSpPr>
          <p:spPr>
            <a:xfrm>
              <a:off x="15269818" y="619474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9" name="object 2039"/>
            <p:cNvSpPr/>
            <p:nvPr/>
          </p:nvSpPr>
          <p:spPr>
            <a:xfrm>
              <a:off x="15269249" y="5631135"/>
              <a:ext cx="5080" cy="1548765"/>
            </a:xfrm>
            <a:custGeom>
              <a:avLst/>
              <a:gdLst/>
              <a:ahLst/>
              <a:cxnLst/>
              <a:rect l="l" t="t" r="r" b="b"/>
              <a:pathLst>
                <a:path w="5080" h="1548765">
                  <a:moveTo>
                    <a:pt x="1117" y="772426"/>
                  </a:moveTo>
                  <a:lnTo>
                    <a:pt x="952" y="772033"/>
                  </a:lnTo>
                  <a:lnTo>
                    <a:pt x="558" y="771867"/>
                  </a:lnTo>
                  <a:lnTo>
                    <a:pt x="165" y="772033"/>
                  </a:lnTo>
                  <a:lnTo>
                    <a:pt x="0" y="772426"/>
                  </a:lnTo>
                  <a:lnTo>
                    <a:pt x="165" y="772820"/>
                  </a:lnTo>
                  <a:lnTo>
                    <a:pt x="558" y="772985"/>
                  </a:lnTo>
                  <a:lnTo>
                    <a:pt x="952" y="772820"/>
                  </a:lnTo>
                  <a:lnTo>
                    <a:pt x="1117" y="772426"/>
                  </a:lnTo>
                  <a:close/>
                </a:path>
                <a:path w="5080" h="1548765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  <a:path w="5080" h="1548765">
                  <a:moveTo>
                    <a:pt x="4851" y="1548015"/>
                  </a:moveTo>
                  <a:lnTo>
                    <a:pt x="4686" y="1547622"/>
                  </a:lnTo>
                  <a:lnTo>
                    <a:pt x="4292" y="1547456"/>
                  </a:lnTo>
                  <a:lnTo>
                    <a:pt x="3898" y="1547622"/>
                  </a:lnTo>
                  <a:lnTo>
                    <a:pt x="3733" y="1548015"/>
                  </a:lnTo>
                  <a:lnTo>
                    <a:pt x="3898" y="1548409"/>
                  </a:lnTo>
                  <a:lnTo>
                    <a:pt x="4292" y="1548574"/>
                  </a:lnTo>
                  <a:lnTo>
                    <a:pt x="4686" y="1548409"/>
                  </a:lnTo>
                  <a:lnTo>
                    <a:pt x="4851" y="1548015"/>
                  </a:lnTo>
                  <a:close/>
                </a:path>
                <a:path w="5080" h="1548765">
                  <a:moveTo>
                    <a:pt x="4851" y="563613"/>
                  </a:moveTo>
                  <a:lnTo>
                    <a:pt x="4686" y="563219"/>
                  </a:lnTo>
                  <a:lnTo>
                    <a:pt x="4292" y="563054"/>
                  </a:lnTo>
                  <a:lnTo>
                    <a:pt x="3898" y="563219"/>
                  </a:lnTo>
                  <a:lnTo>
                    <a:pt x="3733" y="563613"/>
                  </a:lnTo>
                  <a:lnTo>
                    <a:pt x="3898" y="564007"/>
                  </a:lnTo>
                  <a:lnTo>
                    <a:pt x="4292" y="564172"/>
                  </a:lnTo>
                  <a:lnTo>
                    <a:pt x="4686" y="564007"/>
                  </a:lnTo>
                  <a:lnTo>
                    <a:pt x="4851" y="563613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0" name="object 2040"/>
            <p:cNvSpPr/>
            <p:nvPr/>
          </p:nvSpPr>
          <p:spPr>
            <a:xfrm>
              <a:off x="15269818" y="640355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1" name="object 2041"/>
            <p:cNvSpPr/>
            <p:nvPr/>
          </p:nvSpPr>
          <p:spPr>
            <a:xfrm>
              <a:off x="15273546" y="640728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2" name="object 2042"/>
            <p:cNvSpPr/>
            <p:nvPr/>
          </p:nvSpPr>
          <p:spPr>
            <a:xfrm>
              <a:off x="15269249" y="5631135"/>
              <a:ext cx="5080" cy="1556385"/>
            </a:xfrm>
            <a:custGeom>
              <a:avLst/>
              <a:gdLst/>
              <a:ahLst/>
              <a:cxnLst/>
              <a:rect l="l" t="t" r="r" b="b"/>
              <a:pathLst>
                <a:path w="5080" h="1556384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  <a:path w="5080" h="1556384">
                  <a:moveTo>
                    <a:pt x="4851" y="1555470"/>
                  </a:moveTo>
                  <a:lnTo>
                    <a:pt x="4686" y="1555076"/>
                  </a:lnTo>
                  <a:lnTo>
                    <a:pt x="4292" y="1554911"/>
                  </a:lnTo>
                  <a:lnTo>
                    <a:pt x="3898" y="1555076"/>
                  </a:lnTo>
                  <a:lnTo>
                    <a:pt x="3733" y="1555470"/>
                  </a:lnTo>
                  <a:lnTo>
                    <a:pt x="3898" y="1555864"/>
                  </a:lnTo>
                  <a:lnTo>
                    <a:pt x="4292" y="1556029"/>
                  </a:lnTo>
                  <a:lnTo>
                    <a:pt x="4686" y="1555864"/>
                  </a:lnTo>
                  <a:lnTo>
                    <a:pt x="4851" y="155547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3" name="object 2043"/>
            <p:cNvSpPr/>
            <p:nvPr/>
          </p:nvSpPr>
          <p:spPr>
            <a:xfrm>
              <a:off x="15269812" y="641101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4" name="object 2044"/>
            <p:cNvSpPr/>
            <p:nvPr/>
          </p:nvSpPr>
          <p:spPr>
            <a:xfrm>
              <a:off x="15272985" y="62016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5" name="object 2045"/>
            <p:cNvSpPr/>
            <p:nvPr/>
          </p:nvSpPr>
          <p:spPr>
            <a:xfrm>
              <a:off x="15269812" y="71865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6" name="object 2046"/>
            <p:cNvSpPr/>
            <p:nvPr/>
          </p:nvSpPr>
          <p:spPr>
            <a:xfrm>
              <a:off x="15269812" y="620220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7" name="object 2047"/>
            <p:cNvSpPr/>
            <p:nvPr/>
          </p:nvSpPr>
          <p:spPr>
            <a:xfrm>
              <a:off x="15269252" y="71860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8" name="object 2048"/>
            <p:cNvSpPr/>
            <p:nvPr/>
          </p:nvSpPr>
          <p:spPr>
            <a:xfrm>
              <a:off x="15273546" y="697405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9" name="object 2049"/>
            <p:cNvSpPr/>
            <p:nvPr/>
          </p:nvSpPr>
          <p:spPr>
            <a:xfrm>
              <a:off x="15269812" y="619846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0" name="object 2050"/>
            <p:cNvSpPr/>
            <p:nvPr/>
          </p:nvSpPr>
          <p:spPr>
            <a:xfrm>
              <a:off x="15272982" y="598909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117" y="571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71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1" name="object 2051"/>
            <p:cNvSpPr/>
            <p:nvPr/>
          </p:nvSpPr>
          <p:spPr>
            <a:xfrm>
              <a:off x="15269812" y="619474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2" name="object 2052"/>
            <p:cNvSpPr/>
            <p:nvPr/>
          </p:nvSpPr>
          <p:spPr>
            <a:xfrm>
              <a:off x="15273546" y="69703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3" name="object 2053"/>
            <p:cNvSpPr/>
            <p:nvPr/>
          </p:nvSpPr>
          <p:spPr>
            <a:xfrm>
              <a:off x="15269252" y="579147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4" name="object 2054"/>
            <p:cNvSpPr/>
            <p:nvPr/>
          </p:nvSpPr>
          <p:spPr>
            <a:xfrm>
              <a:off x="15269812" y="61425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5" name="object 2055"/>
            <p:cNvSpPr/>
            <p:nvPr/>
          </p:nvSpPr>
          <p:spPr>
            <a:xfrm>
              <a:off x="15269812" y="724998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6" name="object 2056"/>
            <p:cNvSpPr/>
            <p:nvPr/>
          </p:nvSpPr>
          <p:spPr>
            <a:xfrm>
              <a:off x="15269818" y="725371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7" name="object 2057"/>
            <p:cNvSpPr/>
            <p:nvPr/>
          </p:nvSpPr>
          <p:spPr>
            <a:xfrm>
              <a:off x="15269252" y="69063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8" name="object 2058"/>
            <p:cNvSpPr/>
            <p:nvPr/>
          </p:nvSpPr>
          <p:spPr>
            <a:xfrm>
              <a:off x="15269818" y="614626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9" name="object 2059"/>
            <p:cNvSpPr/>
            <p:nvPr/>
          </p:nvSpPr>
          <p:spPr>
            <a:xfrm>
              <a:off x="15269249" y="5795206"/>
              <a:ext cx="5080" cy="1463040"/>
            </a:xfrm>
            <a:custGeom>
              <a:avLst/>
              <a:gdLst/>
              <a:ahLst/>
              <a:cxnLst/>
              <a:rect l="l" t="t" r="r" b="b"/>
              <a:pathLst>
                <a:path w="5080" h="146304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80" h="1463040">
                  <a:moveTo>
                    <a:pt x="4851" y="1462239"/>
                  </a:moveTo>
                  <a:lnTo>
                    <a:pt x="4686" y="1461846"/>
                  </a:lnTo>
                  <a:lnTo>
                    <a:pt x="4292" y="1461681"/>
                  </a:lnTo>
                  <a:lnTo>
                    <a:pt x="3898" y="1461846"/>
                  </a:lnTo>
                  <a:lnTo>
                    <a:pt x="3733" y="1462239"/>
                  </a:lnTo>
                  <a:lnTo>
                    <a:pt x="3898" y="1462646"/>
                  </a:lnTo>
                  <a:lnTo>
                    <a:pt x="4292" y="1462811"/>
                  </a:lnTo>
                  <a:lnTo>
                    <a:pt x="4686" y="1462646"/>
                  </a:lnTo>
                  <a:lnTo>
                    <a:pt x="4851" y="146223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0" name="object 2060"/>
            <p:cNvSpPr/>
            <p:nvPr/>
          </p:nvSpPr>
          <p:spPr>
            <a:xfrm>
              <a:off x="15269818" y="690693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1" name="object 2061"/>
            <p:cNvSpPr/>
            <p:nvPr/>
          </p:nvSpPr>
          <p:spPr>
            <a:xfrm>
              <a:off x="15269818" y="655643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2" name="object 2062"/>
            <p:cNvSpPr/>
            <p:nvPr/>
          </p:nvSpPr>
          <p:spPr>
            <a:xfrm>
              <a:off x="15269249" y="6145713"/>
              <a:ext cx="5080" cy="64769"/>
            </a:xfrm>
            <a:custGeom>
              <a:avLst/>
              <a:gdLst/>
              <a:ahLst/>
              <a:cxnLst/>
              <a:rect l="l" t="t" r="r" b="b"/>
              <a:pathLst>
                <a:path w="5080" h="64770">
                  <a:moveTo>
                    <a:pt x="1117" y="63944"/>
                  </a:moveTo>
                  <a:lnTo>
                    <a:pt x="952" y="63550"/>
                  </a:lnTo>
                  <a:lnTo>
                    <a:pt x="558" y="63385"/>
                  </a:lnTo>
                  <a:lnTo>
                    <a:pt x="165" y="63550"/>
                  </a:lnTo>
                  <a:lnTo>
                    <a:pt x="0" y="63944"/>
                  </a:lnTo>
                  <a:lnTo>
                    <a:pt x="165" y="64350"/>
                  </a:lnTo>
                  <a:lnTo>
                    <a:pt x="558" y="64516"/>
                  </a:lnTo>
                  <a:lnTo>
                    <a:pt x="952" y="64350"/>
                  </a:lnTo>
                  <a:lnTo>
                    <a:pt x="1117" y="63944"/>
                  </a:lnTo>
                  <a:close/>
                </a:path>
                <a:path w="5080" h="64770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3" name="object 2063"/>
            <p:cNvSpPr/>
            <p:nvPr/>
          </p:nvSpPr>
          <p:spPr>
            <a:xfrm>
              <a:off x="15269818" y="579576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4" name="object 2064"/>
            <p:cNvSpPr/>
            <p:nvPr/>
          </p:nvSpPr>
          <p:spPr>
            <a:xfrm>
              <a:off x="15272985" y="65596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5" name="object 2065"/>
            <p:cNvSpPr/>
            <p:nvPr/>
          </p:nvSpPr>
          <p:spPr>
            <a:xfrm>
              <a:off x="15269818" y="620965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6" name="object 2066"/>
            <p:cNvSpPr/>
            <p:nvPr/>
          </p:nvSpPr>
          <p:spPr>
            <a:xfrm>
              <a:off x="15269249" y="5858592"/>
              <a:ext cx="1270" cy="1108710"/>
            </a:xfrm>
            <a:custGeom>
              <a:avLst/>
              <a:gdLst/>
              <a:ahLst/>
              <a:cxnLst/>
              <a:rect l="l" t="t" r="r" b="b"/>
              <a:pathLst>
                <a:path w="1269" h="1108709">
                  <a:moveTo>
                    <a:pt x="1117" y="1108011"/>
                  </a:moveTo>
                  <a:lnTo>
                    <a:pt x="952" y="1107617"/>
                  </a:lnTo>
                  <a:lnTo>
                    <a:pt x="558" y="1107452"/>
                  </a:lnTo>
                  <a:lnTo>
                    <a:pt x="165" y="1107617"/>
                  </a:lnTo>
                  <a:lnTo>
                    <a:pt x="0" y="1108011"/>
                  </a:lnTo>
                  <a:lnTo>
                    <a:pt x="165" y="1108405"/>
                  </a:lnTo>
                  <a:lnTo>
                    <a:pt x="558" y="1108570"/>
                  </a:lnTo>
                  <a:lnTo>
                    <a:pt x="952" y="1108405"/>
                  </a:lnTo>
                  <a:lnTo>
                    <a:pt x="1117" y="1108011"/>
                  </a:lnTo>
                  <a:close/>
                </a:path>
                <a:path w="1269" h="110870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7" name="object 2067"/>
            <p:cNvSpPr/>
            <p:nvPr/>
          </p:nvSpPr>
          <p:spPr>
            <a:xfrm>
              <a:off x="15273546" y="620592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8" name="object 2068"/>
            <p:cNvSpPr/>
            <p:nvPr/>
          </p:nvSpPr>
          <p:spPr>
            <a:xfrm>
              <a:off x="15269812" y="585541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9" name="object 2069"/>
            <p:cNvSpPr/>
            <p:nvPr/>
          </p:nvSpPr>
          <p:spPr>
            <a:xfrm>
              <a:off x="15269252" y="58548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0" name="object 2070"/>
            <p:cNvSpPr/>
            <p:nvPr/>
          </p:nvSpPr>
          <p:spPr>
            <a:xfrm>
              <a:off x="15269812" y="620220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1" name="object 2071"/>
            <p:cNvSpPr/>
            <p:nvPr/>
          </p:nvSpPr>
          <p:spPr>
            <a:xfrm>
              <a:off x="15269249" y="5791485"/>
              <a:ext cx="5080" cy="1176020"/>
            </a:xfrm>
            <a:custGeom>
              <a:avLst/>
              <a:gdLst/>
              <a:ahLst/>
              <a:cxnLst/>
              <a:rect l="l" t="t" r="r" b="b"/>
              <a:pathLst>
                <a:path w="5080" h="1176020">
                  <a:moveTo>
                    <a:pt x="1117" y="1175118"/>
                  </a:moveTo>
                  <a:lnTo>
                    <a:pt x="952" y="1174724"/>
                  </a:lnTo>
                  <a:lnTo>
                    <a:pt x="558" y="1174559"/>
                  </a:lnTo>
                  <a:lnTo>
                    <a:pt x="165" y="1174724"/>
                  </a:lnTo>
                  <a:lnTo>
                    <a:pt x="0" y="1175118"/>
                  </a:lnTo>
                  <a:lnTo>
                    <a:pt x="165" y="1175512"/>
                  </a:lnTo>
                  <a:lnTo>
                    <a:pt x="558" y="1175677"/>
                  </a:lnTo>
                  <a:lnTo>
                    <a:pt x="952" y="1175512"/>
                  </a:lnTo>
                  <a:lnTo>
                    <a:pt x="1117" y="1175118"/>
                  </a:lnTo>
                  <a:close/>
                </a:path>
                <a:path w="5080" h="1176020">
                  <a:moveTo>
                    <a:pt x="1117" y="410718"/>
                  </a:moveTo>
                  <a:lnTo>
                    <a:pt x="952" y="410324"/>
                  </a:lnTo>
                  <a:lnTo>
                    <a:pt x="558" y="410159"/>
                  </a:lnTo>
                  <a:lnTo>
                    <a:pt x="165" y="410324"/>
                  </a:lnTo>
                  <a:lnTo>
                    <a:pt x="0" y="410718"/>
                  </a:lnTo>
                  <a:lnTo>
                    <a:pt x="165" y="411111"/>
                  </a:lnTo>
                  <a:lnTo>
                    <a:pt x="558" y="411276"/>
                  </a:lnTo>
                  <a:lnTo>
                    <a:pt x="952" y="411111"/>
                  </a:lnTo>
                  <a:lnTo>
                    <a:pt x="1117" y="410718"/>
                  </a:lnTo>
                  <a:close/>
                </a:path>
                <a:path w="5080" h="1176020">
                  <a:moveTo>
                    <a:pt x="4851" y="761225"/>
                  </a:moveTo>
                  <a:lnTo>
                    <a:pt x="4686" y="760831"/>
                  </a:lnTo>
                  <a:lnTo>
                    <a:pt x="4292" y="760666"/>
                  </a:lnTo>
                  <a:lnTo>
                    <a:pt x="3898" y="760831"/>
                  </a:lnTo>
                  <a:lnTo>
                    <a:pt x="3733" y="761225"/>
                  </a:lnTo>
                  <a:lnTo>
                    <a:pt x="3898" y="761619"/>
                  </a:lnTo>
                  <a:lnTo>
                    <a:pt x="4292" y="761784"/>
                  </a:lnTo>
                  <a:lnTo>
                    <a:pt x="4686" y="761619"/>
                  </a:lnTo>
                  <a:lnTo>
                    <a:pt x="4851" y="761225"/>
                  </a:lnTo>
                  <a:close/>
                </a:path>
                <a:path w="5080" h="1176020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2" name="object 2072"/>
            <p:cNvSpPr/>
            <p:nvPr/>
          </p:nvSpPr>
          <p:spPr>
            <a:xfrm>
              <a:off x="15269812" y="655270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3" name="object 2073"/>
            <p:cNvSpPr/>
            <p:nvPr/>
          </p:nvSpPr>
          <p:spPr>
            <a:xfrm>
              <a:off x="15269812" y="689948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4" name="object 2074"/>
            <p:cNvSpPr/>
            <p:nvPr/>
          </p:nvSpPr>
          <p:spPr>
            <a:xfrm>
              <a:off x="15272985" y="72494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5" name="object 2075"/>
            <p:cNvSpPr/>
            <p:nvPr/>
          </p:nvSpPr>
          <p:spPr>
            <a:xfrm>
              <a:off x="15269812" y="579203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6" name="object 2076"/>
            <p:cNvSpPr/>
            <p:nvPr/>
          </p:nvSpPr>
          <p:spPr>
            <a:xfrm>
              <a:off x="15272985" y="614198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7" name="object 2077"/>
            <p:cNvSpPr/>
            <p:nvPr/>
          </p:nvSpPr>
          <p:spPr>
            <a:xfrm>
              <a:off x="15269812" y="689948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8" name="object 2078"/>
            <p:cNvSpPr/>
            <p:nvPr/>
          </p:nvSpPr>
          <p:spPr>
            <a:xfrm>
              <a:off x="15269812" y="724998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9" name="object 2079"/>
            <p:cNvSpPr/>
            <p:nvPr/>
          </p:nvSpPr>
          <p:spPr>
            <a:xfrm>
              <a:off x="15269359" y="5577581"/>
              <a:ext cx="4445" cy="1704975"/>
            </a:xfrm>
            <a:custGeom>
              <a:avLst/>
              <a:gdLst/>
              <a:ahLst/>
              <a:cxnLst/>
              <a:rect l="l" t="t" r="r" b="b"/>
              <a:pathLst>
                <a:path w="4444" h="1704975">
                  <a:moveTo>
                    <a:pt x="0" y="0"/>
                  </a:moveTo>
                  <a:lnTo>
                    <a:pt x="0" y="1704377"/>
                  </a:lnTo>
                  <a:lnTo>
                    <a:pt x="4397" y="1704377"/>
                  </a:lnTo>
                  <a:lnTo>
                    <a:pt x="4397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0" name="object 2080"/>
            <p:cNvSpPr/>
            <p:nvPr/>
          </p:nvSpPr>
          <p:spPr>
            <a:xfrm>
              <a:off x="15273546" y="726490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1" name="object 2081"/>
            <p:cNvSpPr/>
            <p:nvPr/>
          </p:nvSpPr>
          <p:spPr>
            <a:xfrm>
              <a:off x="15273546" y="722388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2" name="object 2082"/>
            <p:cNvSpPr/>
            <p:nvPr/>
          </p:nvSpPr>
          <p:spPr>
            <a:xfrm>
              <a:off x="15273546" y="717914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3" name="object 2083"/>
            <p:cNvSpPr/>
            <p:nvPr/>
          </p:nvSpPr>
          <p:spPr>
            <a:xfrm>
              <a:off x="15273546" y="713439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4" name="object 2084"/>
            <p:cNvSpPr/>
            <p:nvPr/>
          </p:nvSpPr>
          <p:spPr>
            <a:xfrm>
              <a:off x="15273546" y="708965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5" name="object 2085"/>
            <p:cNvSpPr/>
            <p:nvPr/>
          </p:nvSpPr>
          <p:spPr>
            <a:xfrm>
              <a:off x="15273546" y="704490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6" name="object 2086"/>
            <p:cNvSpPr/>
            <p:nvPr/>
          </p:nvSpPr>
          <p:spPr>
            <a:xfrm>
              <a:off x="15273546" y="700389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7" name="object 2087"/>
            <p:cNvSpPr/>
            <p:nvPr/>
          </p:nvSpPr>
          <p:spPr>
            <a:xfrm>
              <a:off x="15273546" y="695914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8" name="object 2088"/>
            <p:cNvSpPr/>
            <p:nvPr/>
          </p:nvSpPr>
          <p:spPr>
            <a:xfrm>
              <a:off x="15273546" y="691439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9" name="object 2089"/>
            <p:cNvSpPr/>
            <p:nvPr/>
          </p:nvSpPr>
          <p:spPr>
            <a:xfrm>
              <a:off x="15273546" y="686965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0" name="object 2090"/>
            <p:cNvSpPr/>
            <p:nvPr/>
          </p:nvSpPr>
          <p:spPr>
            <a:xfrm>
              <a:off x="15273546" y="682491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1" name="object 2091"/>
            <p:cNvSpPr/>
            <p:nvPr/>
          </p:nvSpPr>
          <p:spPr>
            <a:xfrm>
              <a:off x="15273546" y="678389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2" name="object 2092"/>
            <p:cNvSpPr/>
            <p:nvPr/>
          </p:nvSpPr>
          <p:spPr>
            <a:xfrm>
              <a:off x="15273546" y="673914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3" name="object 2093"/>
            <p:cNvSpPr/>
            <p:nvPr/>
          </p:nvSpPr>
          <p:spPr>
            <a:xfrm>
              <a:off x="15273546" y="669439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4" name="object 2094"/>
            <p:cNvSpPr/>
            <p:nvPr/>
          </p:nvSpPr>
          <p:spPr>
            <a:xfrm>
              <a:off x="15273546" y="664965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5" name="object 2095"/>
            <p:cNvSpPr/>
            <p:nvPr/>
          </p:nvSpPr>
          <p:spPr>
            <a:xfrm>
              <a:off x="15273546" y="660490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6" name="object 2096"/>
            <p:cNvSpPr/>
            <p:nvPr/>
          </p:nvSpPr>
          <p:spPr>
            <a:xfrm>
              <a:off x="15273546" y="656016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7" name="object 2097"/>
            <p:cNvSpPr/>
            <p:nvPr/>
          </p:nvSpPr>
          <p:spPr>
            <a:xfrm>
              <a:off x="15273546" y="651914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8" name="object 2098"/>
            <p:cNvSpPr/>
            <p:nvPr/>
          </p:nvSpPr>
          <p:spPr>
            <a:xfrm>
              <a:off x="15273546" y="647440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9" name="object 2099"/>
            <p:cNvSpPr/>
            <p:nvPr/>
          </p:nvSpPr>
          <p:spPr>
            <a:xfrm>
              <a:off x="15273546" y="642965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0" name="object 2100"/>
            <p:cNvSpPr/>
            <p:nvPr/>
          </p:nvSpPr>
          <p:spPr>
            <a:xfrm>
              <a:off x="15273546" y="638490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1" name="object 2101"/>
            <p:cNvSpPr/>
            <p:nvPr/>
          </p:nvSpPr>
          <p:spPr>
            <a:xfrm>
              <a:off x="15273546" y="634016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2" name="object 2102"/>
            <p:cNvSpPr/>
            <p:nvPr/>
          </p:nvSpPr>
          <p:spPr>
            <a:xfrm>
              <a:off x="15273546" y="629914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3" name="object 2103"/>
            <p:cNvSpPr/>
            <p:nvPr/>
          </p:nvSpPr>
          <p:spPr>
            <a:xfrm>
              <a:off x="15273546" y="625440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4" name="object 2104"/>
            <p:cNvSpPr/>
            <p:nvPr/>
          </p:nvSpPr>
          <p:spPr>
            <a:xfrm>
              <a:off x="15273546" y="620965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5" name="object 2105"/>
            <p:cNvSpPr/>
            <p:nvPr/>
          </p:nvSpPr>
          <p:spPr>
            <a:xfrm>
              <a:off x="15273546" y="616491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6" name="object 2106"/>
            <p:cNvSpPr/>
            <p:nvPr/>
          </p:nvSpPr>
          <p:spPr>
            <a:xfrm>
              <a:off x="15273546" y="612016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7" name="object 2107"/>
            <p:cNvSpPr/>
            <p:nvPr/>
          </p:nvSpPr>
          <p:spPr>
            <a:xfrm>
              <a:off x="15273546" y="607915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8" name="object 2108"/>
            <p:cNvSpPr/>
            <p:nvPr/>
          </p:nvSpPr>
          <p:spPr>
            <a:xfrm>
              <a:off x="15273546" y="603440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9" name="object 2109"/>
            <p:cNvSpPr/>
            <p:nvPr/>
          </p:nvSpPr>
          <p:spPr>
            <a:xfrm>
              <a:off x="15273546" y="598965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0" name="object 2110"/>
            <p:cNvSpPr/>
            <p:nvPr/>
          </p:nvSpPr>
          <p:spPr>
            <a:xfrm>
              <a:off x="15273546" y="594491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1" name="object 2111"/>
            <p:cNvSpPr/>
            <p:nvPr/>
          </p:nvSpPr>
          <p:spPr>
            <a:xfrm>
              <a:off x="15273546" y="590016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2" name="object 2112"/>
            <p:cNvSpPr/>
            <p:nvPr/>
          </p:nvSpPr>
          <p:spPr>
            <a:xfrm>
              <a:off x="15273546" y="585541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3" name="object 2113"/>
            <p:cNvSpPr/>
            <p:nvPr/>
          </p:nvSpPr>
          <p:spPr>
            <a:xfrm>
              <a:off x="15273546" y="581440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4" name="object 2114"/>
            <p:cNvSpPr/>
            <p:nvPr/>
          </p:nvSpPr>
          <p:spPr>
            <a:xfrm>
              <a:off x="15273546" y="576966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5" name="object 2115"/>
            <p:cNvSpPr/>
            <p:nvPr/>
          </p:nvSpPr>
          <p:spPr>
            <a:xfrm>
              <a:off x="15273546" y="572491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6" name="object 2116"/>
            <p:cNvSpPr/>
            <p:nvPr/>
          </p:nvSpPr>
          <p:spPr>
            <a:xfrm>
              <a:off x="15273546" y="568016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7" name="object 2117"/>
            <p:cNvSpPr/>
            <p:nvPr/>
          </p:nvSpPr>
          <p:spPr>
            <a:xfrm>
              <a:off x="15273546" y="563542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8" name="object 2118"/>
            <p:cNvSpPr/>
            <p:nvPr/>
          </p:nvSpPr>
          <p:spPr>
            <a:xfrm>
              <a:off x="15273546" y="559440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9" name="object 2119"/>
            <p:cNvSpPr/>
            <p:nvPr/>
          </p:nvSpPr>
          <p:spPr>
            <a:xfrm>
              <a:off x="15273757" y="5577587"/>
              <a:ext cx="17780" cy="1704975"/>
            </a:xfrm>
            <a:custGeom>
              <a:avLst/>
              <a:gdLst/>
              <a:ahLst/>
              <a:cxnLst/>
              <a:rect l="l" t="t" r="r" b="b"/>
              <a:pathLst>
                <a:path w="17780" h="1704975">
                  <a:moveTo>
                    <a:pt x="0" y="1704377"/>
                  </a:moveTo>
                  <a:lnTo>
                    <a:pt x="0" y="0"/>
                  </a:lnTo>
                  <a:lnTo>
                    <a:pt x="17601" y="0"/>
                  </a:lnTo>
                  <a:lnTo>
                    <a:pt x="17653" y="1704377"/>
                  </a:lnTo>
                  <a:lnTo>
                    <a:pt x="0" y="1704377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0" name="object 2120"/>
            <p:cNvSpPr/>
            <p:nvPr/>
          </p:nvSpPr>
          <p:spPr>
            <a:xfrm>
              <a:off x="11674818" y="4837537"/>
              <a:ext cx="5088255" cy="695960"/>
            </a:xfrm>
            <a:custGeom>
              <a:avLst/>
              <a:gdLst/>
              <a:ahLst/>
              <a:cxnLst/>
              <a:rect l="l" t="t" r="r" b="b"/>
              <a:pathLst>
                <a:path w="5088255" h="695960">
                  <a:moveTo>
                    <a:pt x="458889" y="0"/>
                  </a:moveTo>
                  <a:lnTo>
                    <a:pt x="0" y="0"/>
                  </a:lnTo>
                  <a:lnTo>
                    <a:pt x="0" y="345440"/>
                  </a:lnTo>
                  <a:lnTo>
                    <a:pt x="458889" y="345440"/>
                  </a:lnTo>
                  <a:lnTo>
                    <a:pt x="458889" y="0"/>
                  </a:lnTo>
                  <a:close/>
                </a:path>
                <a:path w="5088255" h="695960">
                  <a:moveTo>
                    <a:pt x="5087632" y="345440"/>
                  </a:moveTo>
                  <a:lnTo>
                    <a:pt x="3366160" y="345440"/>
                  </a:lnTo>
                  <a:lnTo>
                    <a:pt x="3366160" y="695960"/>
                  </a:lnTo>
                  <a:lnTo>
                    <a:pt x="5087632" y="695960"/>
                  </a:lnTo>
                  <a:lnTo>
                    <a:pt x="5087632" y="345440"/>
                  </a:lnTo>
                  <a:close/>
                </a:path>
              </a:pathLst>
            </a:custGeom>
            <a:solidFill>
              <a:srgbClr val="4FB5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1" name="object 2121"/>
            <p:cNvSpPr/>
            <p:nvPr/>
          </p:nvSpPr>
          <p:spPr>
            <a:xfrm>
              <a:off x="13987101" y="5038820"/>
              <a:ext cx="29845" cy="26670"/>
            </a:xfrm>
            <a:custGeom>
              <a:avLst/>
              <a:gdLst/>
              <a:ahLst/>
              <a:cxnLst/>
              <a:rect l="l" t="t" r="r" b="b"/>
              <a:pathLst>
                <a:path w="29844" h="26670">
                  <a:moveTo>
                    <a:pt x="0" y="0"/>
                  </a:moveTo>
                  <a:lnTo>
                    <a:pt x="29831" y="2610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2" name="object 2122"/>
            <p:cNvSpPr/>
            <p:nvPr/>
          </p:nvSpPr>
          <p:spPr>
            <a:xfrm>
              <a:off x="13987101" y="4960516"/>
              <a:ext cx="33655" cy="37465"/>
            </a:xfrm>
            <a:custGeom>
              <a:avLst/>
              <a:gdLst/>
              <a:ahLst/>
              <a:cxnLst/>
              <a:rect l="l" t="t" r="r" b="b"/>
              <a:pathLst>
                <a:path w="33655" h="37464">
                  <a:moveTo>
                    <a:pt x="0" y="0"/>
                  </a:moveTo>
                  <a:lnTo>
                    <a:pt x="33559" y="3728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3" name="object 2123"/>
            <p:cNvSpPr/>
            <p:nvPr/>
          </p:nvSpPr>
          <p:spPr>
            <a:xfrm>
              <a:off x="13987101" y="4885934"/>
              <a:ext cx="71120" cy="74930"/>
            </a:xfrm>
            <a:custGeom>
              <a:avLst/>
              <a:gdLst/>
              <a:ahLst/>
              <a:cxnLst/>
              <a:rect l="l" t="t" r="r" b="b"/>
              <a:pathLst>
                <a:path w="71119" h="74929">
                  <a:moveTo>
                    <a:pt x="0" y="0"/>
                  </a:moveTo>
                  <a:lnTo>
                    <a:pt x="70866" y="745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4" name="object 2124"/>
            <p:cNvSpPr/>
            <p:nvPr/>
          </p:nvSpPr>
          <p:spPr>
            <a:xfrm>
              <a:off x="14009479" y="4837466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0" y="0"/>
                  </a:moveTo>
                  <a:lnTo>
                    <a:pt x="11182" y="111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5" name="object 2125"/>
            <p:cNvSpPr/>
            <p:nvPr/>
          </p:nvSpPr>
          <p:spPr>
            <a:xfrm>
              <a:off x="14087786" y="491576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6" name="object 2126"/>
            <p:cNvSpPr/>
            <p:nvPr/>
          </p:nvSpPr>
          <p:spPr>
            <a:xfrm>
              <a:off x="14162358" y="491576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7" name="object 2127"/>
            <p:cNvSpPr/>
            <p:nvPr/>
          </p:nvSpPr>
          <p:spPr>
            <a:xfrm>
              <a:off x="14236933" y="491576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8" name="object 2128"/>
            <p:cNvSpPr/>
            <p:nvPr/>
          </p:nvSpPr>
          <p:spPr>
            <a:xfrm>
              <a:off x="14315236" y="4915763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35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9" name="object 2129"/>
            <p:cNvSpPr/>
            <p:nvPr/>
          </p:nvSpPr>
          <p:spPr>
            <a:xfrm>
              <a:off x="14389809" y="4915763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35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0" name="object 2130"/>
            <p:cNvSpPr/>
            <p:nvPr/>
          </p:nvSpPr>
          <p:spPr>
            <a:xfrm>
              <a:off x="14464397" y="4915763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1" name="object 2131"/>
            <p:cNvSpPr/>
            <p:nvPr/>
          </p:nvSpPr>
          <p:spPr>
            <a:xfrm>
              <a:off x="14538970" y="4915763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2" name="object 2132"/>
            <p:cNvSpPr/>
            <p:nvPr/>
          </p:nvSpPr>
          <p:spPr>
            <a:xfrm>
              <a:off x="14613541" y="491576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3" name="object 2133"/>
            <p:cNvSpPr/>
            <p:nvPr/>
          </p:nvSpPr>
          <p:spPr>
            <a:xfrm>
              <a:off x="14688115" y="491576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4" name="object 2134"/>
            <p:cNvSpPr/>
            <p:nvPr/>
          </p:nvSpPr>
          <p:spPr>
            <a:xfrm>
              <a:off x="14762688" y="491576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5" name="object 2135"/>
            <p:cNvSpPr/>
            <p:nvPr/>
          </p:nvSpPr>
          <p:spPr>
            <a:xfrm>
              <a:off x="14837275" y="491576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6" name="object 2136"/>
            <p:cNvSpPr/>
            <p:nvPr/>
          </p:nvSpPr>
          <p:spPr>
            <a:xfrm>
              <a:off x="14911849" y="491576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7" name="object 2137"/>
            <p:cNvSpPr/>
            <p:nvPr/>
          </p:nvSpPr>
          <p:spPr>
            <a:xfrm>
              <a:off x="14997603" y="500152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0"/>
                  </a:moveTo>
                  <a:lnTo>
                    <a:pt x="41035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8" name="object 2138"/>
            <p:cNvSpPr/>
            <p:nvPr/>
          </p:nvSpPr>
          <p:spPr>
            <a:xfrm>
              <a:off x="14986421" y="491576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0"/>
                  </a:moveTo>
                  <a:lnTo>
                    <a:pt x="52207" y="522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9" name="object 2139"/>
            <p:cNvSpPr/>
            <p:nvPr/>
          </p:nvSpPr>
          <p:spPr>
            <a:xfrm>
              <a:off x="14997603" y="4852381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0"/>
                  </a:moveTo>
                  <a:lnTo>
                    <a:pt x="41035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0" name="object 2140"/>
            <p:cNvSpPr/>
            <p:nvPr/>
          </p:nvSpPr>
          <p:spPr>
            <a:xfrm>
              <a:off x="13987101" y="484491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559"/>
                  </a:moveTo>
                  <a:lnTo>
                    <a:pt x="335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1" name="object 2141"/>
            <p:cNvSpPr/>
            <p:nvPr/>
          </p:nvSpPr>
          <p:spPr>
            <a:xfrm>
              <a:off x="13987101" y="491577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286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2" name="object 2142"/>
            <p:cNvSpPr/>
            <p:nvPr/>
          </p:nvSpPr>
          <p:spPr>
            <a:xfrm>
              <a:off x="13987101" y="499407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559"/>
                  </a:moveTo>
                  <a:lnTo>
                    <a:pt x="335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3" name="object 2143"/>
            <p:cNvSpPr/>
            <p:nvPr/>
          </p:nvSpPr>
          <p:spPr>
            <a:xfrm>
              <a:off x="14054223" y="491577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4" name="object 2144"/>
            <p:cNvSpPr/>
            <p:nvPr/>
          </p:nvSpPr>
          <p:spPr>
            <a:xfrm>
              <a:off x="14128797" y="491577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5" name="object 2145"/>
            <p:cNvSpPr/>
            <p:nvPr/>
          </p:nvSpPr>
          <p:spPr>
            <a:xfrm>
              <a:off x="14203370" y="491577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6" name="object 2146"/>
            <p:cNvSpPr/>
            <p:nvPr/>
          </p:nvSpPr>
          <p:spPr>
            <a:xfrm>
              <a:off x="14281674" y="4915773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7" name="object 2147"/>
            <p:cNvSpPr/>
            <p:nvPr/>
          </p:nvSpPr>
          <p:spPr>
            <a:xfrm>
              <a:off x="14356262" y="4915773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8" name="object 2148"/>
            <p:cNvSpPr/>
            <p:nvPr/>
          </p:nvSpPr>
          <p:spPr>
            <a:xfrm>
              <a:off x="14430836" y="4915773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9" name="object 2149"/>
            <p:cNvSpPr/>
            <p:nvPr/>
          </p:nvSpPr>
          <p:spPr>
            <a:xfrm>
              <a:off x="14505408" y="4915773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0" name="object 2150"/>
            <p:cNvSpPr/>
            <p:nvPr/>
          </p:nvSpPr>
          <p:spPr>
            <a:xfrm>
              <a:off x="14579980" y="4915773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1" name="object 2151"/>
            <p:cNvSpPr/>
            <p:nvPr/>
          </p:nvSpPr>
          <p:spPr>
            <a:xfrm>
              <a:off x="14654553" y="491577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2" name="object 2152"/>
            <p:cNvSpPr/>
            <p:nvPr/>
          </p:nvSpPr>
          <p:spPr>
            <a:xfrm>
              <a:off x="14729141" y="491577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3" name="object 2153"/>
            <p:cNvSpPr/>
            <p:nvPr/>
          </p:nvSpPr>
          <p:spPr>
            <a:xfrm>
              <a:off x="14803714" y="491577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4" name="object 2154"/>
            <p:cNvSpPr/>
            <p:nvPr/>
          </p:nvSpPr>
          <p:spPr>
            <a:xfrm>
              <a:off x="14878287" y="491577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5" name="object 2155"/>
            <p:cNvSpPr/>
            <p:nvPr/>
          </p:nvSpPr>
          <p:spPr>
            <a:xfrm>
              <a:off x="14997603" y="483746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6" name="object 2156"/>
            <p:cNvSpPr/>
            <p:nvPr/>
          </p:nvSpPr>
          <p:spPr>
            <a:xfrm>
              <a:off x="14952859" y="4871021"/>
              <a:ext cx="86360" cy="89535"/>
            </a:xfrm>
            <a:custGeom>
              <a:avLst/>
              <a:gdLst/>
              <a:ahLst/>
              <a:cxnLst/>
              <a:rect l="l" t="t" r="r" b="b"/>
              <a:pathLst>
                <a:path w="86359" h="89535">
                  <a:moveTo>
                    <a:pt x="0" y="89494"/>
                  </a:moveTo>
                  <a:lnTo>
                    <a:pt x="8577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7" name="object 2157"/>
            <p:cNvSpPr/>
            <p:nvPr/>
          </p:nvSpPr>
          <p:spPr>
            <a:xfrm>
              <a:off x="14997603" y="4945602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8" name="object 2158"/>
            <p:cNvSpPr/>
            <p:nvPr/>
          </p:nvSpPr>
          <p:spPr>
            <a:xfrm>
              <a:off x="14997603" y="5020175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9" name="object 2159"/>
            <p:cNvSpPr/>
            <p:nvPr/>
          </p:nvSpPr>
          <p:spPr>
            <a:xfrm>
              <a:off x="13986914" y="4837723"/>
              <a:ext cx="1053465" cy="231140"/>
            </a:xfrm>
            <a:custGeom>
              <a:avLst/>
              <a:gdLst/>
              <a:ahLst/>
              <a:cxnLst/>
              <a:rect l="l" t="t" r="r" b="b"/>
              <a:pathLst>
                <a:path w="1053465" h="231139">
                  <a:moveTo>
                    <a:pt x="35234" y="0"/>
                  </a:moveTo>
                  <a:lnTo>
                    <a:pt x="0" y="0"/>
                  </a:lnTo>
                  <a:lnTo>
                    <a:pt x="0" y="230778"/>
                  </a:lnTo>
                  <a:lnTo>
                    <a:pt x="35234" y="230778"/>
                  </a:lnTo>
                  <a:lnTo>
                    <a:pt x="35234" y="123315"/>
                  </a:lnTo>
                  <a:lnTo>
                    <a:pt x="1009424" y="123315"/>
                  </a:lnTo>
                  <a:lnTo>
                    <a:pt x="1009424" y="230778"/>
                  </a:lnTo>
                  <a:lnTo>
                    <a:pt x="1053454" y="230778"/>
                  </a:lnTo>
                  <a:lnTo>
                    <a:pt x="1053454" y="0"/>
                  </a:lnTo>
                  <a:lnTo>
                    <a:pt x="1009424" y="0"/>
                  </a:lnTo>
                  <a:lnTo>
                    <a:pt x="1009424" y="79285"/>
                  </a:lnTo>
                  <a:lnTo>
                    <a:pt x="35234" y="79285"/>
                  </a:lnTo>
                  <a:lnTo>
                    <a:pt x="35234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0" name="object 2160"/>
            <p:cNvSpPr/>
            <p:nvPr/>
          </p:nvSpPr>
          <p:spPr>
            <a:xfrm>
              <a:off x="11674818" y="4606397"/>
              <a:ext cx="4309110" cy="576580"/>
            </a:xfrm>
            <a:custGeom>
              <a:avLst/>
              <a:gdLst/>
              <a:ahLst/>
              <a:cxnLst/>
              <a:rect l="l" t="t" r="r" b="b"/>
              <a:pathLst>
                <a:path w="4309109" h="576579">
                  <a:moveTo>
                    <a:pt x="4308932" y="0"/>
                  </a:moveTo>
                  <a:lnTo>
                    <a:pt x="0" y="0"/>
                  </a:lnTo>
                  <a:lnTo>
                    <a:pt x="0" y="231140"/>
                  </a:lnTo>
                  <a:lnTo>
                    <a:pt x="1400479" y="231140"/>
                  </a:lnTo>
                  <a:lnTo>
                    <a:pt x="1400479" y="576580"/>
                  </a:lnTo>
                  <a:lnTo>
                    <a:pt x="2312098" y="576580"/>
                  </a:lnTo>
                  <a:lnTo>
                    <a:pt x="2312098" y="231140"/>
                  </a:lnTo>
                  <a:lnTo>
                    <a:pt x="3365754" y="231140"/>
                  </a:lnTo>
                  <a:lnTo>
                    <a:pt x="3365754" y="576580"/>
                  </a:lnTo>
                  <a:lnTo>
                    <a:pt x="4308932" y="576580"/>
                  </a:lnTo>
                  <a:lnTo>
                    <a:pt x="4308932" y="231140"/>
                  </a:lnTo>
                  <a:lnTo>
                    <a:pt x="4308932" y="0"/>
                  </a:lnTo>
                  <a:close/>
                </a:path>
              </a:pathLst>
            </a:custGeom>
            <a:solidFill>
              <a:srgbClr val="4FB5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1" name="object 2161"/>
            <p:cNvSpPr/>
            <p:nvPr/>
          </p:nvSpPr>
          <p:spPr>
            <a:xfrm>
              <a:off x="12596271" y="4244587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0" y="0"/>
                  </a:moveTo>
                  <a:lnTo>
                    <a:pt x="11182" y="111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2" name="object 2162"/>
            <p:cNvSpPr/>
            <p:nvPr/>
          </p:nvSpPr>
          <p:spPr>
            <a:xfrm>
              <a:off x="12596271" y="417000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3" name="object 2163"/>
            <p:cNvSpPr/>
            <p:nvPr/>
          </p:nvSpPr>
          <p:spPr>
            <a:xfrm>
              <a:off x="12652196" y="4147634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4" name="object 2164"/>
            <p:cNvSpPr/>
            <p:nvPr/>
          </p:nvSpPr>
          <p:spPr>
            <a:xfrm>
              <a:off x="12726777" y="4147634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5" name="object 2165"/>
            <p:cNvSpPr/>
            <p:nvPr/>
          </p:nvSpPr>
          <p:spPr>
            <a:xfrm>
              <a:off x="12801350" y="4147634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6" name="object 2166"/>
            <p:cNvSpPr/>
            <p:nvPr/>
          </p:nvSpPr>
          <p:spPr>
            <a:xfrm>
              <a:off x="12875929" y="4147634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7" name="object 2167"/>
            <p:cNvSpPr/>
            <p:nvPr/>
          </p:nvSpPr>
          <p:spPr>
            <a:xfrm>
              <a:off x="12950503" y="4147634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8" name="object 2168"/>
            <p:cNvSpPr/>
            <p:nvPr/>
          </p:nvSpPr>
          <p:spPr>
            <a:xfrm>
              <a:off x="13025075" y="414763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9" name="object 2169"/>
            <p:cNvSpPr/>
            <p:nvPr/>
          </p:nvSpPr>
          <p:spPr>
            <a:xfrm>
              <a:off x="13099655" y="414763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0" name="object 2170"/>
            <p:cNvSpPr/>
            <p:nvPr/>
          </p:nvSpPr>
          <p:spPr>
            <a:xfrm>
              <a:off x="13174238" y="414763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1" name="object 2171"/>
            <p:cNvSpPr/>
            <p:nvPr/>
          </p:nvSpPr>
          <p:spPr>
            <a:xfrm>
              <a:off x="13248809" y="414763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2" name="object 2172"/>
            <p:cNvSpPr/>
            <p:nvPr/>
          </p:nvSpPr>
          <p:spPr>
            <a:xfrm>
              <a:off x="13323381" y="414763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3" name="object 2173"/>
            <p:cNvSpPr/>
            <p:nvPr/>
          </p:nvSpPr>
          <p:spPr>
            <a:xfrm>
              <a:off x="13397954" y="414763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4" name="object 2174"/>
            <p:cNvSpPr/>
            <p:nvPr/>
          </p:nvSpPr>
          <p:spPr>
            <a:xfrm>
              <a:off x="13472527" y="414763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5" name="object 2175"/>
            <p:cNvSpPr/>
            <p:nvPr/>
          </p:nvSpPr>
          <p:spPr>
            <a:xfrm>
              <a:off x="13565746" y="4390006"/>
              <a:ext cx="37465" cy="41275"/>
            </a:xfrm>
            <a:custGeom>
              <a:avLst/>
              <a:gdLst/>
              <a:ahLst/>
              <a:cxnLst/>
              <a:rect l="l" t="t" r="r" b="b"/>
              <a:pathLst>
                <a:path w="37465" h="41275">
                  <a:moveTo>
                    <a:pt x="0" y="0"/>
                  </a:moveTo>
                  <a:lnTo>
                    <a:pt x="37286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6" name="object 2176"/>
            <p:cNvSpPr/>
            <p:nvPr/>
          </p:nvSpPr>
          <p:spPr>
            <a:xfrm>
              <a:off x="13565746" y="431543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7" name="object 2177"/>
            <p:cNvSpPr/>
            <p:nvPr/>
          </p:nvSpPr>
          <p:spPr>
            <a:xfrm>
              <a:off x="13565746" y="424085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8" name="object 2178"/>
            <p:cNvSpPr/>
            <p:nvPr/>
          </p:nvSpPr>
          <p:spPr>
            <a:xfrm>
              <a:off x="13547115" y="4147634"/>
              <a:ext cx="104775" cy="108585"/>
            </a:xfrm>
            <a:custGeom>
              <a:avLst/>
              <a:gdLst/>
              <a:ahLst/>
              <a:cxnLst/>
              <a:rect l="l" t="t" r="r" b="b"/>
              <a:pathLst>
                <a:path w="104775" h="108585">
                  <a:moveTo>
                    <a:pt x="0" y="0"/>
                  </a:moveTo>
                  <a:lnTo>
                    <a:pt x="104405" y="10813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9" name="object 2179"/>
            <p:cNvSpPr/>
            <p:nvPr/>
          </p:nvSpPr>
          <p:spPr>
            <a:xfrm>
              <a:off x="13685077" y="4211024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0" name="object 2180"/>
            <p:cNvSpPr/>
            <p:nvPr/>
          </p:nvSpPr>
          <p:spPr>
            <a:xfrm>
              <a:off x="13759651" y="4211024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1" name="object 2181"/>
            <p:cNvSpPr/>
            <p:nvPr/>
          </p:nvSpPr>
          <p:spPr>
            <a:xfrm>
              <a:off x="13834223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2" name="object 2182"/>
            <p:cNvSpPr/>
            <p:nvPr/>
          </p:nvSpPr>
          <p:spPr>
            <a:xfrm>
              <a:off x="13908794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3" name="object 2183"/>
            <p:cNvSpPr/>
            <p:nvPr/>
          </p:nvSpPr>
          <p:spPr>
            <a:xfrm>
              <a:off x="13983385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4" name="object 2184"/>
            <p:cNvSpPr/>
            <p:nvPr/>
          </p:nvSpPr>
          <p:spPr>
            <a:xfrm>
              <a:off x="14057956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5" name="object 2185"/>
            <p:cNvSpPr/>
            <p:nvPr/>
          </p:nvSpPr>
          <p:spPr>
            <a:xfrm>
              <a:off x="14132529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6" name="object 2186"/>
            <p:cNvSpPr/>
            <p:nvPr/>
          </p:nvSpPr>
          <p:spPr>
            <a:xfrm>
              <a:off x="14207102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7" name="object 2187"/>
            <p:cNvSpPr/>
            <p:nvPr/>
          </p:nvSpPr>
          <p:spPr>
            <a:xfrm>
              <a:off x="14281674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8" name="object 2188"/>
            <p:cNvSpPr/>
            <p:nvPr/>
          </p:nvSpPr>
          <p:spPr>
            <a:xfrm>
              <a:off x="14356262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9" name="object 2189"/>
            <p:cNvSpPr/>
            <p:nvPr/>
          </p:nvSpPr>
          <p:spPr>
            <a:xfrm>
              <a:off x="14430836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0" name="object 2190"/>
            <p:cNvSpPr/>
            <p:nvPr/>
          </p:nvSpPr>
          <p:spPr>
            <a:xfrm>
              <a:off x="14505408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1" name="object 2191"/>
            <p:cNvSpPr/>
            <p:nvPr/>
          </p:nvSpPr>
          <p:spPr>
            <a:xfrm>
              <a:off x="14579980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2" name="object 2192"/>
            <p:cNvSpPr/>
            <p:nvPr/>
          </p:nvSpPr>
          <p:spPr>
            <a:xfrm>
              <a:off x="14654553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3" name="object 2193"/>
            <p:cNvSpPr/>
            <p:nvPr/>
          </p:nvSpPr>
          <p:spPr>
            <a:xfrm>
              <a:off x="14729141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4" name="object 2194"/>
            <p:cNvSpPr/>
            <p:nvPr/>
          </p:nvSpPr>
          <p:spPr>
            <a:xfrm>
              <a:off x="14803714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5" name="object 2195"/>
            <p:cNvSpPr/>
            <p:nvPr/>
          </p:nvSpPr>
          <p:spPr>
            <a:xfrm>
              <a:off x="14878287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6" name="object 2196"/>
            <p:cNvSpPr/>
            <p:nvPr/>
          </p:nvSpPr>
          <p:spPr>
            <a:xfrm>
              <a:off x="14952859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7" name="object 2197"/>
            <p:cNvSpPr/>
            <p:nvPr/>
          </p:nvSpPr>
          <p:spPr>
            <a:xfrm>
              <a:off x="14997603" y="4177464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35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8" name="object 2198"/>
            <p:cNvSpPr/>
            <p:nvPr/>
          </p:nvSpPr>
          <p:spPr>
            <a:xfrm>
              <a:off x="14997603" y="4102891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35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9" name="object 2199"/>
            <p:cNvSpPr/>
            <p:nvPr/>
          </p:nvSpPr>
          <p:spPr>
            <a:xfrm>
              <a:off x="12596271" y="4147632"/>
              <a:ext cx="26670" cy="29845"/>
            </a:xfrm>
            <a:custGeom>
              <a:avLst/>
              <a:gdLst/>
              <a:ahLst/>
              <a:cxnLst/>
              <a:rect l="l" t="t" r="r" b="b"/>
              <a:pathLst>
                <a:path w="26670" h="29845">
                  <a:moveTo>
                    <a:pt x="0" y="29831"/>
                  </a:moveTo>
                  <a:lnTo>
                    <a:pt x="2610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0" name="object 2200"/>
            <p:cNvSpPr/>
            <p:nvPr/>
          </p:nvSpPr>
          <p:spPr>
            <a:xfrm>
              <a:off x="12596271" y="420730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1" name="object 2201"/>
            <p:cNvSpPr/>
            <p:nvPr/>
          </p:nvSpPr>
          <p:spPr>
            <a:xfrm>
              <a:off x="12655929" y="4147643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2" name="object 2202"/>
            <p:cNvSpPr/>
            <p:nvPr/>
          </p:nvSpPr>
          <p:spPr>
            <a:xfrm>
              <a:off x="12730500" y="4147643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3" name="object 2203"/>
            <p:cNvSpPr/>
            <p:nvPr/>
          </p:nvSpPr>
          <p:spPr>
            <a:xfrm>
              <a:off x="12805082" y="414764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4" name="object 2204"/>
            <p:cNvSpPr/>
            <p:nvPr/>
          </p:nvSpPr>
          <p:spPr>
            <a:xfrm>
              <a:off x="12879654" y="414764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5" name="object 2205"/>
            <p:cNvSpPr/>
            <p:nvPr/>
          </p:nvSpPr>
          <p:spPr>
            <a:xfrm>
              <a:off x="12954234" y="414764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6" name="object 2206"/>
            <p:cNvSpPr/>
            <p:nvPr/>
          </p:nvSpPr>
          <p:spPr>
            <a:xfrm>
              <a:off x="13028808" y="414764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7" name="object 2207"/>
            <p:cNvSpPr/>
            <p:nvPr/>
          </p:nvSpPr>
          <p:spPr>
            <a:xfrm>
              <a:off x="13103380" y="414764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8" name="object 2208"/>
            <p:cNvSpPr/>
            <p:nvPr/>
          </p:nvSpPr>
          <p:spPr>
            <a:xfrm>
              <a:off x="13177952" y="414764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9" name="object 2209"/>
            <p:cNvSpPr/>
            <p:nvPr/>
          </p:nvSpPr>
          <p:spPr>
            <a:xfrm>
              <a:off x="13252542" y="414764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0" name="object 2210"/>
            <p:cNvSpPr/>
            <p:nvPr/>
          </p:nvSpPr>
          <p:spPr>
            <a:xfrm>
              <a:off x="13327114" y="414764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1" name="object 2211"/>
            <p:cNvSpPr/>
            <p:nvPr/>
          </p:nvSpPr>
          <p:spPr>
            <a:xfrm>
              <a:off x="13401686" y="414764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2" name="object 2212"/>
            <p:cNvSpPr/>
            <p:nvPr/>
          </p:nvSpPr>
          <p:spPr>
            <a:xfrm>
              <a:off x="13476260" y="414764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3" name="object 2213"/>
            <p:cNvSpPr/>
            <p:nvPr/>
          </p:nvSpPr>
          <p:spPr>
            <a:xfrm>
              <a:off x="13550831" y="414764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4" name="object 2214"/>
            <p:cNvSpPr/>
            <p:nvPr/>
          </p:nvSpPr>
          <p:spPr>
            <a:xfrm>
              <a:off x="13565746" y="421102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5" name="object 2215"/>
            <p:cNvSpPr/>
            <p:nvPr/>
          </p:nvSpPr>
          <p:spPr>
            <a:xfrm>
              <a:off x="13565746" y="428560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6" name="object 2216"/>
            <p:cNvSpPr/>
            <p:nvPr/>
          </p:nvSpPr>
          <p:spPr>
            <a:xfrm>
              <a:off x="13640336" y="4211026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7" name="object 2217"/>
            <p:cNvSpPr/>
            <p:nvPr/>
          </p:nvSpPr>
          <p:spPr>
            <a:xfrm>
              <a:off x="13565746" y="436018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8" name="object 2218"/>
            <p:cNvSpPr/>
            <p:nvPr/>
          </p:nvSpPr>
          <p:spPr>
            <a:xfrm>
              <a:off x="13714907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9" name="object 2219"/>
            <p:cNvSpPr/>
            <p:nvPr/>
          </p:nvSpPr>
          <p:spPr>
            <a:xfrm>
              <a:off x="13789480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0" name="object 2220"/>
            <p:cNvSpPr/>
            <p:nvPr/>
          </p:nvSpPr>
          <p:spPr>
            <a:xfrm>
              <a:off x="13864053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1" name="object 2221"/>
            <p:cNvSpPr/>
            <p:nvPr/>
          </p:nvSpPr>
          <p:spPr>
            <a:xfrm>
              <a:off x="13938625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2" name="object 2222"/>
            <p:cNvSpPr/>
            <p:nvPr/>
          </p:nvSpPr>
          <p:spPr>
            <a:xfrm>
              <a:off x="14013214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3" name="object 2223"/>
            <p:cNvSpPr/>
            <p:nvPr/>
          </p:nvSpPr>
          <p:spPr>
            <a:xfrm>
              <a:off x="14087786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4" name="object 2224"/>
            <p:cNvSpPr/>
            <p:nvPr/>
          </p:nvSpPr>
          <p:spPr>
            <a:xfrm>
              <a:off x="14162358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5" name="object 2225"/>
            <p:cNvSpPr/>
            <p:nvPr/>
          </p:nvSpPr>
          <p:spPr>
            <a:xfrm>
              <a:off x="14236933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6" name="object 2226"/>
            <p:cNvSpPr/>
            <p:nvPr/>
          </p:nvSpPr>
          <p:spPr>
            <a:xfrm>
              <a:off x="14311505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7" name="object 2227"/>
            <p:cNvSpPr/>
            <p:nvPr/>
          </p:nvSpPr>
          <p:spPr>
            <a:xfrm>
              <a:off x="14386093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8" name="object 2228"/>
            <p:cNvSpPr/>
            <p:nvPr/>
          </p:nvSpPr>
          <p:spPr>
            <a:xfrm>
              <a:off x="14460665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9" name="object 2229"/>
            <p:cNvSpPr/>
            <p:nvPr/>
          </p:nvSpPr>
          <p:spPr>
            <a:xfrm>
              <a:off x="14535238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0" name="object 2230"/>
            <p:cNvSpPr/>
            <p:nvPr/>
          </p:nvSpPr>
          <p:spPr>
            <a:xfrm>
              <a:off x="14609810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1" name="object 2231"/>
            <p:cNvSpPr/>
            <p:nvPr/>
          </p:nvSpPr>
          <p:spPr>
            <a:xfrm>
              <a:off x="14684384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2" name="object 2232"/>
            <p:cNvSpPr/>
            <p:nvPr/>
          </p:nvSpPr>
          <p:spPr>
            <a:xfrm>
              <a:off x="14758971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3" name="object 2233"/>
            <p:cNvSpPr/>
            <p:nvPr/>
          </p:nvSpPr>
          <p:spPr>
            <a:xfrm>
              <a:off x="14833544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4" name="object 2234"/>
            <p:cNvSpPr/>
            <p:nvPr/>
          </p:nvSpPr>
          <p:spPr>
            <a:xfrm>
              <a:off x="14908118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5" name="object 2235"/>
            <p:cNvSpPr/>
            <p:nvPr/>
          </p:nvSpPr>
          <p:spPr>
            <a:xfrm>
              <a:off x="14997603" y="4125267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1014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6" name="object 2236"/>
            <p:cNvSpPr/>
            <p:nvPr/>
          </p:nvSpPr>
          <p:spPr>
            <a:xfrm>
              <a:off x="14982689" y="4199833"/>
              <a:ext cx="56515" cy="56515"/>
            </a:xfrm>
            <a:custGeom>
              <a:avLst/>
              <a:gdLst/>
              <a:ahLst/>
              <a:cxnLst/>
              <a:rect l="l" t="t" r="r" b="b"/>
              <a:pathLst>
                <a:path w="56515" h="56514">
                  <a:moveTo>
                    <a:pt x="0" y="55935"/>
                  </a:moveTo>
                  <a:lnTo>
                    <a:pt x="5594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7" name="object 2237"/>
            <p:cNvSpPr/>
            <p:nvPr/>
          </p:nvSpPr>
          <p:spPr>
            <a:xfrm>
              <a:off x="12596118" y="4103122"/>
              <a:ext cx="2444750" cy="329565"/>
            </a:xfrm>
            <a:custGeom>
              <a:avLst/>
              <a:gdLst/>
              <a:ahLst/>
              <a:cxnLst/>
              <a:rect l="l" t="t" r="r" b="b"/>
              <a:pathLst>
                <a:path w="2444750" h="329564">
                  <a:moveTo>
                    <a:pt x="0" y="47569"/>
                  </a:moveTo>
                  <a:lnTo>
                    <a:pt x="0" y="153251"/>
                  </a:lnTo>
                  <a:lnTo>
                    <a:pt x="44030" y="153251"/>
                  </a:lnTo>
                  <a:lnTo>
                    <a:pt x="44030" y="91599"/>
                  </a:lnTo>
                  <a:lnTo>
                    <a:pt x="968881" y="91599"/>
                  </a:lnTo>
                  <a:lnTo>
                    <a:pt x="968881" y="329393"/>
                  </a:lnTo>
                  <a:lnTo>
                    <a:pt x="1012953" y="329393"/>
                  </a:lnTo>
                  <a:lnTo>
                    <a:pt x="1012953" y="153251"/>
                  </a:lnTo>
                  <a:lnTo>
                    <a:pt x="2400220" y="153251"/>
                  </a:lnTo>
                  <a:lnTo>
                    <a:pt x="2444250" y="153251"/>
                  </a:lnTo>
                  <a:lnTo>
                    <a:pt x="2444250" y="0"/>
                  </a:lnTo>
                  <a:lnTo>
                    <a:pt x="2400220" y="0"/>
                  </a:lnTo>
                  <a:lnTo>
                    <a:pt x="2400220" y="109200"/>
                  </a:lnTo>
                  <a:lnTo>
                    <a:pt x="1012953" y="109200"/>
                  </a:lnTo>
                  <a:lnTo>
                    <a:pt x="1012953" y="47537"/>
                  </a:lnTo>
                  <a:lnTo>
                    <a:pt x="968881" y="47537"/>
                  </a:lnTo>
                  <a:lnTo>
                    <a:pt x="0" y="47569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8" name="object 2238"/>
            <p:cNvSpPr/>
            <p:nvPr/>
          </p:nvSpPr>
          <p:spPr>
            <a:xfrm>
              <a:off x="12642908" y="4406114"/>
              <a:ext cx="12065" cy="26670"/>
            </a:xfrm>
            <a:custGeom>
              <a:avLst/>
              <a:gdLst/>
              <a:ahLst/>
              <a:cxnLst/>
              <a:rect l="l" t="t" r="r" b="b"/>
              <a:pathLst>
                <a:path w="12065" h="26670">
                  <a:moveTo>
                    <a:pt x="0" y="26449"/>
                  </a:moveTo>
                  <a:lnTo>
                    <a:pt x="11982" y="26449"/>
                  </a:lnTo>
                  <a:lnTo>
                    <a:pt x="11982" y="0"/>
                  </a:lnTo>
                  <a:lnTo>
                    <a:pt x="0" y="0"/>
                  </a:lnTo>
                  <a:lnTo>
                    <a:pt x="0" y="2644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9" name="object 2239"/>
            <p:cNvSpPr/>
            <p:nvPr/>
          </p:nvSpPr>
          <p:spPr>
            <a:xfrm>
              <a:off x="12640157" y="4406113"/>
              <a:ext cx="15240" cy="26670"/>
            </a:xfrm>
            <a:custGeom>
              <a:avLst/>
              <a:gdLst/>
              <a:ahLst/>
              <a:cxnLst/>
              <a:rect l="l" t="t" r="r" b="b"/>
              <a:pathLst>
                <a:path w="15240" h="26670">
                  <a:moveTo>
                    <a:pt x="0" y="0"/>
                  </a:moveTo>
                  <a:lnTo>
                    <a:pt x="0" y="26397"/>
                  </a:lnTo>
                  <a:lnTo>
                    <a:pt x="12072" y="26438"/>
                  </a:lnTo>
                  <a:lnTo>
                    <a:pt x="12072" y="21999"/>
                  </a:lnTo>
                  <a:lnTo>
                    <a:pt x="8837" y="21999"/>
                  </a:lnTo>
                  <a:lnTo>
                    <a:pt x="8837" y="4397"/>
                  </a:lnTo>
                  <a:lnTo>
                    <a:pt x="14732" y="4397"/>
                  </a:lnTo>
                  <a:lnTo>
                    <a:pt x="14732" y="0"/>
                  </a:lnTo>
                  <a:lnTo>
                    <a:pt x="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0" name="object 2240"/>
            <p:cNvSpPr/>
            <p:nvPr/>
          </p:nvSpPr>
          <p:spPr>
            <a:xfrm>
              <a:off x="12640159" y="4406119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40" h="4445">
                  <a:moveTo>
                    <a:pt x="0" y="4397"/>
                  </a:moveTo>
                  <a:lnTo>
                    <a:pt x="0" y="0"/>
                  </a:lnTo>
                  <a:lnTo>
                    <a:pt x="14732" y="0"/>
                  </a:lnTo>
                  <a:lnTo>
                    <a:pt x="14732" y="4397"/>
                  </a:lnTo>
                  <a:lnTo>
                    <a:pt x="0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1" name="object 2241"/>
            <p:cNvSpPr/>
            <p:nvPr/>
          </p:nvSpPr>
          <p:spPr>
            <a:xfrm>
              <a:off x="12637362" y="442886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664" y="0"/>
                  </a:lnTo>
                </a:path>
              </a:pathLst>
            </a:custGeom>
            <a:ln w="7084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2" name="object 2242"/>
            <p:cNvSpPr/>
            <p:nvPr/>
          </p:nvSpPr>
          <p:spPr>
            <a:xfrm>
              <a:off x="12640159" y="4410514"/>
              <a:ext cx="8890" cy="17780"/>
            </a:xfrm>
            <a:custGeom>
              <a:avLst/>
              <a:gdLst/>
              <a:ahLst/>
              <a:cxnLst/>
              <a:rect l="l" t="t" r="r" b="b"/>
              <a:pathLst>
                <a:path w="8890" h="17779">
                  <a:moveTo>
                    <a:pt x="0" y="8795"/>
                  </a:moveTo>
                  <a:lnTo>
                    <a:pt x="0" y="17591"/>
                  </a:lnTo>
                  <a:lnTo>
                    <a:pt x="8837" y="17591"/>
                  </a:lnTo>
                  <a:lnTo>
                    <a:pt x="8837" y="8795"/>
                  </a:lnTo>
                  <a:lnTo>
                    <a:pt x="0" y="8795"/>
                  </a:lnTo>
                  <a:close/>
                </a:path>
                <a:path w="8890" h="17779">
                  <a:moveTo>
                    <a:pt x="0" y="8795"/>
                  </a:moveTo>
                  <a:lnTo>
                    <a:pt x="0" y="0"/>
                  </a:lnTo>
                  <a:lnTo>
                    <a:pt x="8837" y="0"/>
                  </a:lnTo>
                  <a:lnTo>
                    <a:pt x="8837" y="8795"/>
                  </a:lnTo>
                  <a:lnTo>
                    <a:pt x="0" y="8795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3" name="object 2243"/>
            <p:cNvSpPr/>
            <p:nvPr/>
          </p:nvSpPr>
          <p:spPr>
            <a:xfrm>
              <a:off x="12394916" y="329374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0" y="0"/>
                  </a:moveTo>
                  <a:lnTo>
                    <a:pt x="33559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4" name="object 2244"/>
            <p:cNvSpPr/>
            <p:nvPr/>
          </p:nvSpPr>
          <p:spPr>
            <a:xfrm>
              <a:off x="12458299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5" name="object 2245"/>
            <p:cNvSpPr/>
            <p:nvPr/>
          </p:nvSpPr>
          <p:spPr>
            <a:xfrm>
              <a:off x="12532880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6" name="object 2246"/>
            <p:cNvSpPr/>
            <p:nvPr/>
          </p:nvSpPr>
          <p:spPr>
            <a:xfrm>
              <a:off x="12607452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7" name="object 2247"/>
            <p:cNvSpPr/>
            <p:nvPr/>
          </p:nvSpPr>
          <p:spPr>
            <a:xfrm>
              <a:off x="12682034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8" name="object 2248"/>
            <p:cNvSpPr/>
            <p:nvPr/>
          </p:nvSpPr>
          <p:spPr>
            <a:xfrm>
              <a:off x="12756606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9" name="object 2249"/>
            <p:cNvSpPr/>
            <p:nvPr/>
          </p:nvSpPr>
          <p:spPr>
            <a:xfrm>
              <a:off x="12831178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0" name="object 2250"/>
            <p:cNvSpPr/>
            <p:nvPr/>
          </p:nvSpPr>
          <p:spPr>
            <a:xfrm>
              <a:off x="12905760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1" name="object 2251"/>
            <p:cNvSpPr/>
            <p:nvPr/>
          </p:nvSpPr>
          <p:spPr>
            <a:xfrm>
              <a:off x="12980331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2" name="object 2252"/>
            <p:cNvSpPr/>
            <p:nvPr/>
          </p:nvSpPr>
          <p:spPr>
            <a:xfrm>
              <a:off x="12398640" y="3286289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1014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3" name="object 2253"/>
            <p:cNvSpPr/>
            <p:nvPr/>
          </p:nvSpPr>
          <p:spPr>
            <a:xfrm>
              <a:off x="12473221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4" name="object 2254"/>
            <p:cNvSpPr/>
            <p:nvPr/>
          </p:nvSpPr>
          <p:spPr>
            <a:xfrm>
              <a:off x="12547794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5" name="object 2255"/>
            <p:cNvSpPr/>
            <p:nvPr/>
          </p:nvSpPr>
          <p:spPr>
            <a:xfrm>
              <a:off x="12622366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6" name="object 2256"/>
            <p:cNvSpPr/>
            <p:nvPr/>
          </p:nvSpPr>
          <p:spPr>
            <a:xfrm>
              <a:off x="12696946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7" name="object 2257"/>
            <p:cNvSpPr/>
            <p:nvPr/>
          </p:nvSpPr>
          <p:spPr>
            <a:xfrm>
              <a:off x="12771520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8" name="object 2258"/>
            <p:cNvSpPr/>
            <p:nvPr/>
          </p:nvSpPr>
          <p:spPr>
            <a:xfrm>
              <a:off x="12846099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9" name="object 2259"/>
            <p:cNvSpPr/>
            <p:nvPr/>
          </p:nvSpPr>
          <p:spPr>
            <a:xfrm>
              <a:off x="12920672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0" name="object 2260"/>
            <p:cNvSpPr/>
            <p:nvPr/>
          </p:nvSpPr>
          <p:spPr>
            <a:xfrm>
              <a:off x="12995245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1" name="object 2261"/>
            <p:cNvSpPr/>
            <p:nvPr/>
          </p:nvSpPr>
          <p:spPr>
            <a:xfrm>
              <a:off x="12394432" y="3286582"/>
              <a:ext cx="647065" cy="44450"/>
            </a:xfrm>
            <a:custGeom>
              <a:avLst/>
              <a:gdLst/>
              <a:ahLst/>
              <a:cxnLst/>
              <a:rect l="l" t="t" r="r" b="b"/>
              <a:pathLst>
                <a:path w="647065" h="44450">
                  <a:moveTo>
                    <a:pt x="646493" y="0"/>
                  </a:moveTo>
                  <a:lnTo>
                    <a:pt x="646493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646493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2" name="object 2262"/>
            <p:cNvSpPr/>
            <p:nvPr/>
          </p:nvSpPr>
          <p:spPr>
            <a:xfrm>
              <a:off x="12732659" y="3330631"/>
              <a:ext cx="26670" cy="820419"/>
            </a:xfrm>
            <a:custGeom>
              <a:avLst/>
              <a:gdLst/>
              <a:ahLst/>
              <a:cxnLst/>
              <a:rect l="l" t="t" r="r" b="b"/>
              <a:pathLst>
                <a:path w="26670" h="820420">
                  <a:moveTo>
                    <a:pt x="26397" y="0"/>
                  </a:moveTo>
                  <a:lnTo>
                    <a:pt x="0" y="0"/>
                  </a:lnTo>
                  <a:lnTo>
                    <a:pt x="0" y="820069"/>
                  </a:lnTo>
                  <a:lnTo>
                    <a:pt x="26397" y="820069"/>
                  </a:lnTo>
                  <a:lnTo>
                    <a:pt x="2639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3" name="object 2263"/>
            <p:cNvSpPr/>
            <p:nvPr/>
          </p:nvSpPr>
          <p:spPr>
            <a:xfrm>
              <a:off x="12732663" y="3330628"/>
              <a:ext cx="26670" cy="820419"/>
            </a:xfrm>
            <a:custGeom>
              <a:avLst/>
              <a:gdLst/>
              <a:ahLst/>
              <a:cxnLst/>
              <a:rect l="l" t="t" r="r" b="b"/>
              <a:pathLst>
                <a:path w="26670" h="820420">
                  <a:moveTo>
                    <a:pt x="0" y="820069"/>
                  </a:moveTo>
                  <a:lnTo>
                    <a:pt x="0" y="0"/>
                  </a:lnTo>
                  <a:lnTo>
                    <a:pt x="26397" y="0"/>
                  </a:lnTo>
                  <a:lnTo>
                    <a:pt x="26397" y="820069"/>
                  </a:lnTo>
                  <a:lnTo>
                    <a:pt x="0" y="820069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4" name="object 2264"/>
            <p:cNvSpPr/>
            <p:nvPr/>
          </p:nvSpPr>
          <p:spPr>
            <a:xfrm>
              <a:off x="12759778" y="344979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5" name="object 2265"/>
            <p:cNvSpPr/>
            <p:nvPr/>
          </p:nvSpPr>
          <p:spPr>
            <a:xfrm>
              <a:off x="12752879" y="350628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6" name="object 2266"/>
            <p:cNvSpPr/>
            <p:nvPr/>
          </p:nvSpPr>
          <p:spPr>
            <a:xfrm>
              <a:off x="12752883" y="390153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7" name="object 2267"/>
            <p:cNvSpPr/>
            <p:nvPr/>
          </p:nvSpPr>
          <p:spPr>
            <a:xfrm>
              <a:off x="12756606" y="35025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8" name="object 2268"/>
            <p:cNvSpPr/>
            <p:nvPr/>
          </p:nvSpPr>
          <p:spPr>
            <a:xfrm>
              <a:off x="12760338" y="389780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9" name="object 2269"/>
            <p:cNvSpPr/>
            <p:nvPr/>
          </p:nvSpPr>
          <p:spPr>
            <a:xfrm>
              <a:off x="12756606" y="389407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0" name="object 2270"/>
            <p:cNvSpPr/>
            <p:nvPr/>
          </p:nvSpPr>
          <p:spPr>
            <a:xfrm>
              <a:off x="12752880" y="349882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1" name="object 2271"/>
            <p:cNvSpPr/>
            <p:nvPr/>
          </p:nvSpPr>
          <p:spPr>
            <a:xfrm>
              <a:off x="12752880" y="389407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2" name="object 2272"/>
            <p:cNvSpPr/>
            <p:nvPr/>
          </p:nvSpPr>
          <p:spPr>
            <a:xfrm>
              <a:off x="12759778" y="383758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3" name="object 2273"/>
            <p:cNvSpPr/>
            <p:nvPr/>
          </p:nvSpPr>
          <p:spPr>
            <a:xfrm>
              <a:off x="12756606" y="344290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4" name="object 2274"/>
            <p:cNvSpPr/>
            <p:nvPr/>
          </p:nvSpPr>
          <p:spPr>
            <a:xfrm>
              <a:off x="12756606" y="383815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5" name="object 2275"/>
            <p:cNvSpPr/>
            <p:nvPr/>
          </p:nvSpPr>
          <p:spPr>
            <a:xfrm>
              <a:off x="12756606" y="34466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6" name="object 2276"/>
            <p:cNvSpPr/>
            <p:nvPr/>
          </p:nvSpPr>
          <p:spPr>
            <a:xfrm>
              <a:off x="12756610" y="345035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7" name="object 2277"/>
            <p:cNvSpPr/>
            <p:nvPr/>
          </p:nvSpPr>
          <p:spPr>
            <a:xfrm>
              <a:off x="12756610" y="384187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8" name="object 2278"/>
            <p:cNvSpPr/>
            <p:nvPr/>
          </p:nvSpPr>
          <p:spPr>
            <a:xfrm>
              <a:off x="12759778" y="38935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9" name="object 2279"/>
            <p:cNvSpPr/>
            <p:nvPr/>
          </p:nvSpPr>
          <p:spPr>
            <a:xfrm>
              <a:off x="12756606" y="389034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0" name="object 2280"/>
            <p:cNvSpPr/>
            <p:nvPr/>
          </p:nvSpPr>
          <p:spPr>
            <a:xfrm>
              <a:off x="12756610" y="38903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1" name="object 2281"/>
            <p:cNvSpPr/>
            <p:nvPr/>
          </p:nvSpPr>
          <p:spPr>
            <a:xfrm>
              <a:off x="12756610" y="399848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2" name="object 2282"/>
            <p:cNvSpPr/>
            <p:nvPr/>
          </p:nvSpPr>
          <p:spPr>
            <a:xfrm>
              <a:off x="12752879" y="343170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3" name="object 2283"/>
            <p:cNvSpPr/>
            <p:nvPr/>
          </p:nvSpPr>
          <p:spPr>
            <a:xfrm>
              <a:off x="12756606" y="34317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4" name="object 2284"/>
            <p:cNvSpPr/>
            <p:nvPr/>
          </p:nvSpPr>
          <p:spPr>
            <a:xfrm>
              <a:off x="12756606" y="343544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5" name="object 2285"/>
            <p:cNvSpPr/>
            <p:nvPr/>
          </p:nvSpPr>
          <p:spPr>
            <a:xfrm>
              <a:off x="12752880" y="343917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6" name="object 2286"/>
            <p:cNvSpPr/>
            <p:nvPr/>
          </p:nvSpPr>
          <p:spPr>
            <a:xfrm>
              <a:off x="12756606" y="400594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7" name="object 2287"/>
            <p:cNvSpPr/>
            <p:nvPr/>
          </p:nvSpPr>
          <p:spPr>
            <a:xfrm>
              <a:off x="12756606" y="400221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8" name="object 2288"/>
            <p:cNvSpPr/>
            <p:nvPr/>
          </p:nvSpPr>
          <p:spPr>
            <a:xfrm>
              <a:off x="12756606" y="399848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9" name="object 2289"/>
            <p:cNvSpPr/>
            <p:nvPr/>
          </p:nvSpPr>
          <p:spPr>
            <a:xfrm>
              <a:off x="12752879" y="40581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0" name="object 2290"/>
            <p:cNvSpPr/>
            <p:nvPr/>
          </p:nvSpPr>
          <p:spPr>
            <a:xfrm>
              <a:off x="12756610" y="40581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1" name="object 2291"/>
            <p:cNvSpPr/>
            <p:nvPr/>
          </p:nvSpPr>
          <p:spPr>
            <a:xfrm>
              <a:off x="12752879" y="370763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2" name="object 2292"/>
            <p:cNvSpPr/>
            <p:nvPr/>
          </p:nvSpPr>
          <p:spPr>
            <a:xfrm>
              <a:off x="12752879" y="33608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3" name="object 2293"/>
            <p:cNvSpPr/>
            <p:nvPr/>
          </p:nvSpPr>
          <p:spPr>
            <a:xfrm>
              <a:off x="12752879" y="412153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4" name="object 2294"/>
            <p:cNvSpPr/>
            <p:nvPr/>
          </p:nvSpPr>
          <p:spPr>
            <a:xfrm>
              <a:off x="12756610" y="371136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5" name="object 2295"/>
            <p:cNvSpPr/>
            <p:nvPr/>
          </p:nvSpPr>
          <p:spPr>
            <a:xfrm>
              <a:off x="12756610" y="33608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6" name="object 2296"/>
            <p:cNvSpPr/>
            <p:nvPr/>
          </p:nvSpPr>
          <p:spPr>
            <a:xfrm>
              <a:off x="12756606" y="411780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7" name="object 2297"/>
            <p:cNvSpPr/>
            <p:nvPr/>
          </p:nvSpPr>
          <p:spPr>
            <a:xfrm>
              <a:off x="12760338" y="335713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8" name="object 2298"/>
            <p:cNvSpPr/>
            <p:nvPr/>
          </p:nvSpPr>
          <p:spPr>
            <a:xfrm>
              <a:off x="12756606" y="335340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9" name="object 2299"/>
            <p:cNvSpPr/>
            <p:nvPr/>
          </p:nvSpPr>
          <p:spPr>
            <a:xfrm>
              <a:off x="12752880" y="411780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0" name="object 2300"/>
            <p:cNvSpPr/>
            <p:nvPr/>
          </p:nvSpPr>
          <p:spPr>
            <a:xfrm>
              <a:off x="12752880" y="335340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1" name="object 2301"/>
            <p:cNvSpPr/>
            <p:nvPr/>
          </p:nvSpPr>
          <p:spPr>
            <a:xfrm>
              <a:off x="12752880" y="370390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2" name="object 2302"/>
            <p:cNvSpPr/>
            <p:nvPr/>
          </p:nvSpPr>
          <p:spPr>
            <a:xfrm>
              <a:off x="12756606" y="405069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3" name="object 2303"/>
            <p:cNvSpPr/>
            <p:nvPr/>
          </p:nvSpPr>
          <p:spPr>
            <a:xfrm>
              <a:off x="12752880" y="405068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4" name="object 2304"/>
            <p:cNvSpPr/>
            <p:nvPr/>
          </p:nvSpPr>
          <p:spPr>
            <a:xfrm>
              <a:off x="12754662" y="3330628"/>
              <a:ext cx="4445" cy="820419"/>
            </a:xfrm>
            <a:custGeom>
              <a:avLst/>
              <a:gdLst/>
              <a:ahLst/>
              <a:cxnLst/>
              <a:rect l="l" t="t" r="r" b="b"/>
              <a:pathLst>
                <a:path w="4445" h="820420">
                  <a:moveTo>
                    <a:pt x="4397" y="820069"/>
                  </a:moveTo>
                  <a:lnTo>
                    <a:pt x="4397" y="0"/>
                  </a:lnTo>
                  <a:lnTo>
                    <a:pt x="0" y="0"/>
                  </a:lnTo>
                  <a:lnTo>
                    <a:pt x="0" y="820069"/>
                  </a:lnTo>
                  <a:lnTo>
                    <a:pt x="4397" y="82006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5" name="object 2305"/>
            <p:cNvSpPr/>
            <p:nvPr/>
          </p:nvSpPr>
          <p:spPr>
            <a:xfrm>
              <a:off x="12734231" y="362187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6" name="object 2306"/>
            <p:cNvSpPr/>
            <p:nvPr/>
          </p:nvSpPr>
          <p:spPr>
            <a:xfrm>
              <a:off x="12734231" y="401712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7" name="object 2307"/>
            <p:cNvSpPr/>
            <p:nvPr/>
          </p:nvSpPr>
          <p:spPr>
            <a:xfrm>
              <a:off x="12734233" y="36144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8" name="object 2308"/>
            <p:cNvSpPr/>
            <p:nvPr/>
          </p:nvSpPr>
          <p:spPr>
            <a:xfrm>
              <a:off x="12734233" y="400967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9" name="object 2309"/>
            <p:cNvSpPr/>
            <p:nvPr/>
          </p:nvSpPr>
          <p:spPr>
            <a:xfrm>
              <a:off x="12733668" y="3498271"/>
              <a:ext cx="5080" cy="519430"/>
            </a:xfrm>
            <a:custGeom>
              <a:avLst/>
              <a:gdLst/>
              <a:ahLst/>
              <a:cxnLst/>
              <a:rect l="l" t="t" r="r" b="b"/>
              <a:pathLst>
                <a:path w="5079" h="519429">
                  <a:moveTo>
                    <a:pt x="1117" y="518858"/>
                  </a:moveTo>
                  <a:lnTo>
                    <a:pt x="952" y="518464"/>
                  </a:lnTo>
                  <a:lnTo>
                    <a:pt x="558" y="518299"/>
                  </a:lnTo>
                  <a:lnTo>
                    <a:pt x="165" y="518464"/>
                  </a:lnTo>
                  <a:lnTo>
                    <a:pt x="0" y="518858"/>
                  </a:lnTo>
                  <a:lnTo>
                    <a:pt x="165" y="519252"/>
                  </a:lnTo>
                  <a:lnTo>
                    <a:pt x="558" y="519417"/>
                  </a:lnTo>
                  <a:lnTo>
                    <a:pt x="952" y="519252"/>
                  </a:lnTo>
                  <a:lnTo>
                    <a:pt x="1117" y="518858"/>
                  </a:lnTo>
                  <a:close/>
                </a:path>
                <a:path w="5079" h="519429">
                  <a:moveTo>
                    <a:pt x="1117" y="511403"/>
                  </a:moveTo>
                  <a:lnTo>
                    <a:pt x="952" y="511009"/>
                  </a:lnTo>
                  <a:lnTo>
                    <a:pt x="558" y="510844"/>
                  </a:lnTo>
                  <a:lnTo>
                    <a:pt x="165" y="511009"/>
                  </a:lnTo>
                  <a:lnTo>
                    <a:pt x="0" y="511403"/>
                  </a:lnTo>
                  <a:lnTo>
                    <a:pt x="165" y="511797"/>
                  </a:lnTo>
                  <a:lnTo>
                    <a:pt x="558" y="511962"/>
                  </a:lnTo>
                  <a:lnTo>
                    <a:pt x="952" y="511797"/>
                  </a:lnTo>
                  <a:lnTo>
                    <a:pt x="1117" y="511403"/>
                  </a:lnTo>
                  <a:close/>
                </a:path>
                <a:path w="5079" h="519429">
                  <a:moveTo>
                    <a:pt x="1117" y="116154"/>
                  </a:moveTo>
                  <a:lnTo>
                    <a:pt x="952" y="115760"/>
                  </a:lnTo>
                  <a:lnTo>
                    <a:pt x="558" y="115595"/>
                  </a:lnTo>
                  <a:lnTo>
                    <a:pt x="165" y="115760"/>
                  </a:lnTo>
                  <a:lnTo>
                    <a:pt x="0" y="116154"/>
                  </a:lnTo>
                  <a:lnTo>
                    <a:pt x="165" y="116547"/>
                  </a:lnTo>
                  <a:lnTo>
                    <a:pt x="558" y="116713"/>
                  </a:lnTo>
                  <a:lnTo>
                    <a:pt x="952" y="116547"/>
                  </a:lnTo>
                  <a:lnTo>
                    <a:pt x="1117" y="116154"/>
                  </a:lnTo>
                  <a:close/>
                </a:path>
                <a:path w="5079" h="519429">
                  <a:moveTo>
                    <a:pt x="4838" y="67678"/>
                  </a:moveTo>
                  <a:lnTo>
                    <a:pt x="4686" y="67284"/>
                  </a:lnTo>
                  <a:lnTo>
                    <a:pt x="4279" y="67119"/>
                  </a:lnTo>
                  <a:lnTo>
                    <a:pt x="3886" y="67284"/>
                  </a:lnTo>
                  <a:lnTo>
                    <a:pt x="3721" y="67678"/>
                  </a:lnTo>
                  <a:lnTo>
                    <a:pt x="3886" y="68072"/>
                  </a:lnTo>
                  <a:lnTo>
                    <a:pt x="4279" y="68237"/>
                  </a:lnTo>
                  <a:lnTo>
                    <a:pt x="4686" y="68072"/>
                  </a:lnTo>
                  <a:lnTo>
                    <a:pt x="4838" y="67678"/>
                  </a:lnTo>
                  <a:close/>
                </a:path>
                <a:path w="5079" h="519429">
                  <a:moveTo>
                    <a:pt x="4838" y="558"/>
                  </a:moveTo>
                  <a:lnTo>
                    <a:pt x="4686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65"/>
                  </a:lnTo>
                  <a:lnTo>
                    <a:pt x="4279" y="1130"/>
                  </a:lnTo>
                  <a:lnTo>
                    <a:pt x="4686" y="965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0" name="object 2310"/>
            <p:cNvSpPr/>
            <p:nvPr/>
          </p:nvSpPr>
          <p:spPr>
            <a:xfrm>
              <a:off x="12734233" y="34988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1" name="object 2311"/>
            <p:cNvSpPr/>
            <p:nvPr/>
          </p:nvSpPr>
          <p:spPr>
            <a:xfrm>
              <a:off x="12734231" y="349509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2" name="object 2312"/>
            <p:cNvSpPr/>
            <p:nvPr/>
          </p:nvSpPr>
          <p:spPr>
            <a:xfrm>
              <a:off x="12734231" y="405441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3" name="object 2313"/>
            <p:cNvSpPr/>
            <p:nvPr/>
          </p:nvSpPr>
          <p:spPr>
            <a:xfrm>
              <a:off x="12734233" y="34876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4" name="object 2314"/>
            <p:cNvSpPr/>
            <p:nvPr/>
          </p:nvSpPr>
          <p:spPr>
            <a:xfrm>
              <a:off x="12734233" y="349136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5" name="object 2315"/>
            <p:cNvSpPr/>
            <p:nvPr/>
          </p:nvSpPr>
          <p:spPr>
            <a:xfrm>
              <a:off x="12733668" y="349453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6" name="object 2316"/>
            <p:cNvSpPr/>
            <p:nvPr/>
          </p:nvSpPr>
          <p:spPr>
            <a:xfrm>
              <a:off x="12734233" y="406187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7" name="object 2317"/>
            <p:cNvSpPr/>
            <p:nvPr/>
          </p:nvSpPr>
          <p:spPr>
            <a:xfrm>
              <a:off x="12734233" y="405814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8" name="object 2318"/>
            <p:cNvSpPr/>
            <p:nvPr/>
          </p:nvSpPr>
          <p:spPr>
            <a:xfrm>
              <a:off x="12734233" y="405441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9" name="object 2319"/>
            <p:cNvSpPr/>
            <p:nvPr/>
          </p:nvSpPr>
          <p:spPr>
            <a:xfrm>
              <a:off x="12734233" y="347645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0" name="object 2320"/>
            <p:cNvSpPr/>
            <p:nvPr/>
          </p:nvSpPr>
          <p:spPr>
            <a:xfrm>
              <a:off x="12734233" y="382696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1" name="object 2321"/>
            <p:cNvSpPr/>
            <p:nvPr/>
          </p:nvSpPr>
          <p:spPr>
            <a:xfrm>
              <a:off x="12734231" y="383068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2" name="object 2322"/>
            <p:cNvSpPr/>
            <p:nvPr/>
          </p:nvSpPr>
          <p:spPr>
            <a:xfrm>
              <a:off x="12734233" y="348018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3" name="object 2323"/>
            <p:cNvSpPr/>
            <p:nvPr/>
          </p:nvSpPr>
          <p:spPr>
            <a:xfrm>
              <a:off x="12733668" y="3830135"/>
              <a:ext cx="5080" cy="64769"/>
            </a:xfrm>
            <a:custGeom>
              <a:avLst/>
              <a:gdLst/>
              <a:ahLst/>
              <a:cxnLst/>
              <a:rect l="l" t="t" r="r" b="b"/>
              <a:pathLst>
                <a:path w="5079" h="64770">
                  <a:moveTo>
                    <a:pt x="1117" y="63944"/>
                  </a:moveTo>
                  <a:lnTo>
                    <a:pt x="952" y="63550"/>
                  </a:lnTo>
                  <a:lnTo>
                    <a:pt x="558" y="63385"/>
                  </a:lnTo>
                  <a:lnTo>
                    <a:pt x="165" y="63550"/>
                  </a:lnTo>
                  <a:lnTo>
                    <a:pt x="0" y="63944"/>
                  </a:lnTo>
                  <a:lnTo>
                    <a:pt x="165" y="64350"/>
                  </a:lnTo>
                  <a:lnTo>
                    <a:pt x="558" y="64516"/>
                  </a:lnTo>
                  <a:lnTo>
                    <a:pt x="952" y="64350"/>
                  </a:lnTo>
                  <a:lnTo>
                    <a:pt x="1117" y="63944"/>
                  </a:lnTo>
                  <a:close/>
                </a:path>
                <a:path w="5079" h="64770">
                  <a:moveTo>
                    <a:pt x="4838" y="558"/>
                  </a:moveTo>
                  <a:lnTo>
                    <a:pt x="4686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79" y="1117"/>
                  </a:lnTo>
                  <a:lnTo>
                    <a:pt x="4686" y="952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4" name="object 2324"/>
            <p:cNvSpPr/>
            <p:nvPr/>
          </p:nvSpPr>
          <p:spPr>
            <a:xfrm>
              <a:off x="12734231" y="348391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5" name="object 2325"/>
            <p:cNvSpPr/>
            <p:nvPr/>
          </p:nvSpPr>
          <p:spPr>
            <a:xfrm>
              <a:off x="12733668" y="3543013"/>
              <a:ext cx="1270" cy="351790"/>
            </a:xfrm>
            <a:custGeom>
              <a:avLst/>
              <a:gdLst/>
              <a:ahLst/>
              <a:cxnLst/>
              <a:rect l="l" t="t" r="r" b="b"/>
              <a:pathLst>
                <a:path w="1270" h="351789">
                  <a:moveTo>
                    <a:pt x="1117" y="351066"/>
                  </a:moveTo>
                  <a:lnTo>
                    <a:pt x="952" y="350672"/>
                  </a:lnTo>
                  <a:lnTo>
                    <a:pt x="558" y="350507"/>
                  </a:lnTo>
                  <a:lnTo>
                    <a:pt x="165" y="350672"/>
                  </a:lnTo>
                  <a:lnTo>
                    <a:pt x="0" y="351066"/>
                  </a:lnTo>
                  <a:lnTo>
                    <a:pt x="165" y="351472"/>
                  </a:lnTo>
                  <a:lnTo>
                    <a:pt x="558" y="351637"/>
                  </a:lnTo>
                  <a:lnTo>
                    <a:pt x="952" y="351472"/>
                  </a:lnTo>
                  <a:lnTo>
                    <a:pt x="1117" y="351066"/>
                  </a:lnTo>
                  <a:close/>
                </a:path>
                <a:path w="1270" h="351789">
                  <a:moveTo>
                    <a:pt x="1117" y="571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71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6" name="object 2326"/>
            <p:cNvSpPr/>
            <p:nvPr/>
          </p:nvSpPr>
          <p:spPr>
            <a:xfrm>
              <a:off x="12734231" y="389034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7" name="object 2327"/>
            <p:cNvSpPr/>
            <p:nvPr/>
          </p:nvSpPr>
          <p:spPr>
            <a:xfrm>
              <a:off x="12734233" y="353984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8" name="object 2328"/>
            <p:cNvSpPr/>
            <p:nvPr/>
          </p:nvSpPr>
          <p:spPr>
            <a:xfrm>
              <a:off x="12733673" y="35392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9" name="object 2329"/>
            <p:cNvSpPr/>
            <p:nvPr/>
          </p:nvSpPr>
          <p:spPr>
            <a:xfrm>
              <a:off x="12734233" y="388662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0" name="object 2330"/>
            <p:cNvSpPr/>
            <p:nvPr/>
          </p:nvSpPr>
          <p:spPr>
            <a:xfrm>
              <a:off x="12734233" y="347645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1" name="object 2331"/>
            <p:cNvSpPr/>
            <p:nvPr/>
          </p:nvSpPr>
          <p:spPr>
            <a:xfrm>
              <a:off x="12733668" y="3475907"/>
              <a:ext cx="1270" cy="411480"/>
            </a:xfrm>
            <a:custGeom>
              <a:avLst/>
              <a:gdLst/>
              <a:ahLst/>
              <a:cxnLst/>
              <a:rect l="l" t="t" r="r" b="b"/>
              <a:pathLst>
                <a:path w="1270" h="411479">
                  <a:moveTo>
                    <a:pt x="1117" y="410718"/>
                  </a:moveTo>
                  <a:lnTo>
                    <a:pt x="952" y="410324"/>
                  </a:lnTo>
                  <a:lnTo>
                    <a:pt x="558" y="410159"/>
                  </a:lnTo>
                  <a:lnTo>
                    <a:pt x="165" y="410324"/>
                  </a:lnTo>
                  <a:lnTo>
                    <a:pt x="0" y="410718"/>
                  </a:lnTo>
                  <a:lnTo>
                    <a:pt x="165" y="411111"/>
                  </a:lnTo>
                  <a:lnTo>
                    <a:pt x="558" y="411276"/>
                  </a:lnTo>
                  <a:lnTo>
                    <a:pt x="952" y="411111"/>
                  </a:lnTo>
                  <a:lnTo>
                    <a:pt x="1117" y="410718"/>
                  </a:lnTo>
                  <a:close/>
                </a:path>
                <a:path w="1270" h="4114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2" name="object 2332"/>
            <p:cNvSpPr/>
            <p:nvPr/>
          </p:nvSpPr>
          <p:spPr>
            <a:xfrm>
              <a:off x="12734233" y="382696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3" name="object 2333"/>
            <p:cNvSpPr/>
            <p:nvPr/>
          </p:nvSpPr>
          <p:spPr>
            <a:xfrm>
              <a:off x="12732663" y="3330628"/>
              <a:ext cx="4445" cy="820419"/>
            </a:xfrm>
            <a:custGeom>
              <a:avLst/>
              <a:gdLst/>
              <a:ahLst/>
              <a:cxnLst/>
              <a:rect l="l" t="t" r="r" b="b"/>
              <a:pathLst>
                <a:path w="4445" h="820420">
                  <a:moveTo>
                    <a:pt x="0" y="820069"/>
                  </a:moveTo>
                  <a:lnTo>
                    <a:pt x="0" y="0"/>
                  </a:lnTo>
                  <a:lnTo>
                    <a:pt x="4397" y="0"/>
                  </a:lnTo>
                  <a:lnTo>
                    <a:pt x="4397" y="820069"/>
                  </a:lnTo>
                  <a:lnTo>
                    <a:pt x="0" y="82006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4" name="object 2334"/>
            <p:cNvSpPr/>
            <p:nvPr/>
          </p:nvSpPr>
          <p:spPr>
            <a:xfrm>
              <a:off x="12737959" y="414763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5" name="object 2335"/>
            <p:cNvSpPr/>
            <p:nvPr/>
          </p:nvSpPr>
          <p:spPr>
            <a:xfrm>
              <a:off x="12737959" y="410289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6" name="object 2336"/>
            <p:cNvSpPr/>
            <p:nvPr/>
          </p:nvSpPr>
          <p:spPr>
            <a:xfrm>
              <a:off x="12737959" y="405814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7" name="object 2337"/>
            <p:cNvSpPr/>
            <p:nvPr/>
          </p:nvSpPr>
          <p:spPr>
            <a:xfrm>
              <a:off x="12737959" y="401340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8" name="object 2338"/>
            <p:cNvSpPr/>
            <p:nvPr/>
          </p:nvSpPr>
          <p:spPr>
            <a:xfrm>
              <a:off x="12737959" y="396865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9" name="object 2339"/>
            <p:cNvSpPr/>
            <p:nvPr/>
          </p:nvSpPr>
          <p:spPr>
            <a:xfrm>
              <a:off x="12737959" y="392764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0" name="object 2340"/>
            <p:cNvSpPr/>
            <p:nvPr/>
          </p:nvSpPr>
          <p:spPr>
            <a:xfrm>
              <a:off x="12737959" y="388289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1" name="object 2341"/>
            <p:cNvSpPr/>
            <p:nvPr/>
          </p:nvSpPr>
          <p:spPr>
            <a:xfrm>
              <a:off x="12737959" y="3838145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2" name="object 2342"/>
            <p:cNvSpPr/>
            <p:nvPr/>
          </p:nvSpPr>
          <p:spPr>
            <a:xfrm>
              <a:off x="12737959" y="379340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3" name="object 2343"/>
            <p:cNvSpPr/>
            <p:nvPr/>
          </p:nvSpPr>
          <p:spPr>
            <a:xfrm>
              <a:off x="12737959" y="374865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4" name="object 2344"/>
            <p:cNvSpPr/>
            <p:nvPr/>
          </p:nvSpPr>
          <p:spPr>
            <a:xfrm>
              <a:off x="12737959" y="370763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5" name="object 2345"/>
            <p:cNvSpPr/>
            <p:nvPr/>
          </p:nvSpPr>
          <p:spPr>
            <a:xfrm>
              <a:off x="12737959" y="366289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6" name="object 2346"/>
            <p:cNvSpPr/>
            <p:nvPr/>
          </p:nvSpPr>
          <p:spPr>
            <a:xfrm>
              <a:off x="12737959" y="361814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7" name="object 2347"/>
            <p:cNvSpPr/>
            <p:nvPr/>
          </p:nvSpPr>
          <p:spPr>
            <a:xfrm>
              <a:off x="12737959" y="357340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8" name="object 2348"/>
            <p:cNvSpPr/>
            <p:nvPr/>
          </p:nvSpPr>
          <p:spPr>
            <a:xfrm>
              <a:off x="12737959" y="352865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9" name="object 2349"/>
            <p:cNvSpPr/>
            <p:nvPr/>
          </p:nvSpPr>
          <p:spPr>
            <a:xfrm>
              <a:off x="12737959" y="348391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0" name="object 2350"/>
            <p:cNvSpPr/>
            <p:nvPr/>
          </p:nvSpPr>
          <p:spPr>
            <a:xfrm>
              <a:off x="12737959" y="344289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1" name="object 2351"/>
            <p:cNvSpPr/>
            <p:nvPr/>
          </p:nvSpPr>
          <p:spPr>
            <a:xfrm>
              <a:off x="12737959" y="339815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2" name="object 2352"/>
            <p:cNvSpPr/>
            <p:nvPr/>
          </p:nvSpPr>
          <p:spPr>
            <a:xfrm>
              <a:off x="12737959" y="335340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3" name="object 2353"/>
            <p:cNvSpPr/>
            <p:nvPr/>
          </p:nvSpPr>
          <p:spPr>
            <a:xfrm>
              <a:off x="12737061" y="3330612"/>
              <a:ext cx="17780" cy="820419"/>
            </a:xfrm>
            <a:custGeom>
              <a:avLst/>
              <a:gdLst/>
              <a:ahLst/>
              <a:cxnLst/>
              <a:rect l="l" t="t" r="r" b="b"/>
              <a:pathLst>
                <a:path w="17779" h="820420">
                  <a:moveTo>
                    <a:pt x="17601" y="0"/>
                  </a:moveTo>
                  <a:lnTo>
                    <a:pt x="17601" y="820069"/>
                  </a:lnTo>
                  <a:lnTo>
                    <a:pt x="0" y="820069"/>
                  </a:lnTo>
                  <a:lnTo>
                    <a:pt x="0" y="0"/>
                  </a:lnTo>
                  <a:lnTo>
                    <a:pt x="17601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4" name="object 2354"/>
            <p:cNvSpPr/>
            <p:nvPr/>
          </p:nvSpPr>
          <p:spPr>
            <a:xfrm>
              <a:off x="12828054" y="4406114"/>
              <a:ext cx="737235" cy="26670"/>
            </a:xfrm>
            <a:custGeom>
              <a:avLst/>
              <a:gdLst/>
              <a:ahLst/>
              <a:cxnLst/>
              <a:rect l="l" t="t" r="r" b="b"/>
              <a:pathLst>
                <a:path w="737234" h="26670">
                  <a:moveTo>
                    <a:pt x="5884" y="21999"/>
                  </a:moveTo>
                  <a:lnTo>
                    <a:pt x="2649" y="21999"/>
                  </a:lnTo>
                  <a:lnTo>
                    <a:pt x="2649" y="26438"/>
                  </a:lnTo>
                  <a:lnTo>
                    <a:pt x="736940" y="26438"/>
                  </a:lnTo>
                  <a:lnTo>
                    <a:pt x="736940" y="0"/>
                  </a:lnTo>
                  <a:lnTo>
                    <a:pt x="0" y="0"/>
                  </a:lnTo>
                  <a:lnTo>
                    <a:pt x="0" y="4397"/>
                  </a:lnTo>
                  <a:lnTo>
                    <a:pt x="5884" y="4397"/>
                  </a:lnTo>
                  <a:lnTo>
                    <a:pt x="5884" y="21999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5" name="object 2355"/>
            <p:cNvSpPr/>
            <p:nvPr/>
          </p:nvSpPr>
          <p:spPr>
            <a:xfrm>
              <a:off x="13401697" y="440865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6" name="object 2356"/>
            <p:cNvSpPr/>
            <p:nvPr/>
          </p:nvSpPr>
          <p:spPr>
            <a:xfrm>
              <a:off x="13073556" y="440492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7" name="object 2357"/>
            <p:cNvSpPr/>
            <p:nvPr/>
          </p:nvSpPr>
          <p:spPr>
            <a:xfrm>
              <a:off x="13409152" y="440492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8" name="object 2358"/>
            <p:cNvSpPr/>
            <p:nvPr/>
          </p:nvSpPr>
          <p:spPr>
            <a:xfrm>
              <a:off x="13065532" y="4404366"/>
              <a:ext cx="333375" cy="1270"/>
            </a:xfrm>
            <a:custGeom>
              <a:avLst/>
              <a:gdLst/>
              <a:ahLst/>
              <a:cxnLst/>
              <a:rect l="l" t="t" r="r" b="b"/>
              <a:pathLst>
                <a:path w="333375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333375" h="1270">
                  <a:moveTo>
                    <a:pt x="332981" y="558"/>
                  </a:moveTo>
                  <a:lnTo>
                    <a:pt x="332816" y="165"/>
                  </a:lnTo>
                  <a:lnTo>
                    <a:pt x="332422" y="0"/>
                  </a:lnTo>
                  <a:lnTo>
                    <a:pt x="332016" y="165"/>
                  </a:lnTo>
                  <a:lnTo>
                    <a:pt x="331851" y="558"/>
                  </a:lnTo>
                  <a:lnTo>
                    <a:pt x="332016" y="952"/>
                  </a:lnTo>
                  <a:lnTo>
                    <a:pt x="332422" y="1117"/>
                  </a:lnTo>
                  <a:lnTo>
                    <a:pt x="332816" y="952"/>
                  </a:lnTo>
                  <a:lnTo>
                    <a:pt x="33298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9" name="object 2359"/>
            <p:cNvSpPr/>
            <p:nvPr/>
          </p:nvSpPr>
          <p:spPr>
            <a:xfrm>
              <a:off x="13066094" y="44049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0" name="object 2360"/>
            <p:cNvSpPr/>
            <p:nvPr/>
          </p:nvSpPr>
          <p:spPr>
            <a:xfrm>
              <a:off x="13397958" y="440492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1" name="object 2361"/>
            <p:cNvSpPr/>
            <p:nvPr/>
          </p:nvSpPr>
          <p:spPr>
            <a:xfrm>
              <a:off x="13065534" y="440809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2" name="object 2362"/>
            <p:cNvSpPr/>
            <p:nvPr/>
          </p:nvSpPr>
          <p:spPr>
            <a:xfrm>
              <a:off x="13237626" y="440865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3" name="object 2363"/>
            <p:cNvSpPr/>
            <p:nvPr/>
          </p:nvSpPr>
          <p:spPr>
            <a:xfrm>
              <a:off x="12979769" y="4404366"/>
              <a:ext cx="370840" cy="5080"/>
            </a:xfrm>
            <a:custGeom>
              <a:avLst/>
              <a:gdLst/>
              <a:ahLst/>
              <a:cxnLst/>
              <a:rect l="l" t="t" r="r" b="b"/>
              <a:pathLst>
                <a:path w="370840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370840" h="5079">
                  <a:moveTo>
                    <a:pt x="258406" y="4292"/>
                  </a:moveTo>
                  <a:lnTo>
                    <a:pt x="258241" y="3898"/>
                  </a:lnTo>
                  <a:lnTo>
                    <a:pt x="257848" y="3733"/>
                  </a:lnTo>
                  <a:lnTo>
                    <a:pt x="257454" y="3898"/>
                  </a:lnTo>
                  <a:lnTo>
                    <a:pt x="257289" y="4292"/>
                  </a:lnTo>
                  <a:lnTo>
                    <a:pt x="257454" y="4686"/>
                  </a:lnTo>
                  <a:lnTo>
                    <a:pt x="257848" y="4851"/>
                  </a:lnTo>
                  <a:lnTo>
                    <a:pt x="258241" y="4686"/>
                  </a:lnTo>
                  <a:lnTo>
                    <a:pt x="258406" y="4292"/>
                  </a:lnTo>
                  <a:close/>
                </a:path>
                <a:path w="370840" h="5079">
                  <a:moveTo>
                    <a:pt x="262128" y="4292"/>
                  </a:moveTo>
                  <a:lnTo>
                    <a:pt x="261962" y="3898"/>
                  </a:lnTo>
                  <a:lnTo>
                    <a:pt x="261569" y="3733"/>
                  </a:lnTo>
                  <a:lnTo>
                    <a:pt x="261175" y="3898"/>
                  </a:lnTo>
                  <a:lnTo>
                    <a:pt x="261010" y="4292"/>
                  </a:lnTo>
                  <a:lnTo>
                    <a:pt x="261175" y="4686"/>
                  </a:lnTo>
                  <a:lnTo>
                    <a:pt x="261569" y="4851"/>
                  </a:lnTo>
                  <a:lnTo>
                    <a:pt x="261962" y="4686"/>
                  </a:lnTo>
                  <a:lnTo>
                    <a:pt x="262128" y="4292"/>
                  </a:lnTo>
                  <a:close/>
                </a:path>
                <a:path w="370840" h="5079">
                  <a:moveTo>
                    <a:pt x="370255" y="558"/>
                  </a:moveTo>
                  <a:lnTo>
                    <a:pt x="370103" y="165"/>
                  </a:lnTo>
                  <a:lnTo>
                    <a:pt x="369697" y="0"/>
                  </a:lnTo>
                  <a:lnTo>
                    <a:pt x="369303" y="165"/>
                  </a:lnTo>
                  <a:lnTo>
                    <a:pt x="369138" y="558"/>
                  </a:lnTo>
                  <a:lnTo>
                    <a:pt x="369303" y="952"/>
                  </a:lnTo>
                  <a:lnTo>
                    <a:pt x="369697" y="1117"/>
                  </a:lnTo>
                  <a:lnTo>
                    <a:pt x="370103" y="952"/>
                  </a:lnTo>
                  <a:lnTo>
                    <a:pt x="370255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4" name="object 2364"/>
            <p:cNvSpPr/>
            <p:nvPr/>
          </p:nvSpPr>
          <p:spPr>
            <a:xfrm>
              <a:off x="13349476" y="44049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5" name="object 2365"/>
            <p:cNvSpPr/>
            <p:nvPr/>
          </p:nvSpPr>
          <p:spPr>
            <a:xfrm>
              <a:off x="12980331" y="44049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6" name="object 2366"/>
            <p:cNvSpPr/>
            <p:nvPr/>
          </p:nvSpPr>
          <p:spPr>
            <a:xfrm>
              <a:off x="13345761" y="440865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7" name="object 2367"/>
            <p:cNvSpPr/>
            <p:nvPr/>
          </p:nvSpPr>
          <p:spPr>
            <a:xfrm>
              <a:off x="12972315" y="440809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8" name="object 2368"/>
            <p:cNvSpPr/>
            <p:nvPr/>
          </p:nvSpPr>
          <p:spPr>
            <a:xfrm>
              <a:off x="13342028" y="440865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9" name="object 2369"/>
            <p:cNvSpPr/>
            <p:nvPr/>
          </p:nvSpPr>
          <p:spPr>
            <a:xfrm>
              <a:off x="12972875" y="440492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0" name="object 2370"/>
            <p:cNvSpPr/>
            <p:nvPr/>
          </p:nvSpPr>
          <p:spPr>
            <a:xfrm>
              <a:off x="13342028" y="440492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1" name="object 2371"/>
            <p:cNvSpPr/>
            <p:nvPr/>
          </p:nvSpPr>
          <p:spPr>
            <a:xfrm>
              <a:off x="12905194" y="4404366"/>
              <a:ext cx="642620" cy="5080"/>
            </a:xfrm>
            <a:custGeom>
              <a:avLst/>
              <a:gdLst/>
              <a:ahLst/>
              <a:cxnLst/>
              <a:rect l="l" t="t" r="r" b="b"/>
              <a:pathLst>
                <a:path w="642619" h="5079">
                  <a:moveTo>
                    <a:pt x="1117" y="4292"/>
                  </a:moveTo>
                  <a:lnTo>
                    <a:pt x="952" y="3898"/>
                  </a:lnTo>
                  <a:lnTo>
                    <a:pt x="558" y="3733"/>
                  </a:lnTo>
                  <a:lnTo>
                    <a:pt x="165" y="3898"/>
                  </a:lnTo>
                  <a:lnTo>
                    <a:pt x="0" y="4292"/>
                  </a:lnTo>
                  <a:lnTo>
                    <a:pt x="165" y="4686"/>
                  </a:lnTo>
                  <a:lnTo>
                    <a:pt x="558" y="4851"/>
                  </a:lnTo>
                  <a:lnTo>
                    <a:pt x="952" y="4686"/>
                  </a:lnTo>
                  <a:lnTo>
                    <a:pt x="1117" y="4292"/>
                  </a:lnTo>
                  <a:close/>
                </a:path>
                <a:path w="642619" h="5079">
                  <a:moveTo>
                    <a:pt x="68237" y="558"/>
                  </a:moveTo>
                  <a:lnTo>
                    <a:pt x="68072" y="165"/>
                  </a:lnTo>
                  <a:lnTo>
                    <a:pt x="67678" y="0"/>
                  </a:lnTo>
                  <a:lnTo>
                    <a:pt x="67284" y="165"/>
                  </a:lnTo>
                  <a:lnTo>
                    <a:pt x="67119" y="558"/>
                  </a:lnTo>
                  <a:lnTo>
                    <a:pt x="67284" y="952"/>
                  </a:lnTo>
                  <a:lnTo>
                    <a:pt x="67678" y="1117"/>
                  </a:lnTo>
                  <a:lnTo>
                    <a:pt x="68072" y="952"/>
                  </a:lnTo>
                  <a:lnTo>
                    <a:pt x="68237" y="558"/>
                  </a:lnTo>
                  <a:close/>
                </a:path>
                <a:path w="642619" h="5079">
                  <a:moveTo>
                    <a:pt x="493318" y="558"/>
                  </a:moveTo>
                  <a:lnTo>
                    <a:pt x="493153" y="165"/>
                  </a:lnTo>
                  <a:lnTo>
                    <a:pt x="492760" y="0"/>
                  </a:lnTo>
                  <a:lnTo>
                    <a:pt x="492353" y="165"/>
                  </a:lnTo>
                  <a:lnTo>
                    <a:pt x="492188" y="558"/>
                  </a:lnTo>
                  <a:lnTo>
                    <a:pt x="492353" y="952"/>
                  </a:lnTo>
                  <a:lnTo>
                    <a:pt x="492760" y="1117"/>
                  </a:lnTo>
                  <a:lnTo>
                    <a:pt x="493153" y="952"/>
                  </a:lnTo>
                  <a:lnTo>
                    <a:pt x="493318" y="558"/>
                  </a:lnTo>
                  <a:close/>
                </a:path>
                <a:path w="642619" h="5079">
                  <a:moveTo>
                    <a:pt x="642480" y="4292"/>
                  </a:moveTo>
                  <a:lnTo>
                    <a:pt x="642315" y="3898"/>
                  </a:lnTo>
                  <a:lnTo>
                    <a:pt x="641908" y="3733"/>
                  </a:lnTo>
                  <a:lnTo>
                    <a:pt x="641515" y="3898"/>
                  </a:lnTo>
                  <a:lnTo>
                    <a:pt x="641350" y="4292"/>
                  </a:lnTo>
                  <a:lnTo>
                    <a:pt x="641515" y="4686"/>
                  </a:lnTo>
                  <a:lnTo>
                    <a:pt x="641908" y="4851"/>
                  </a:lnTo>
                  <a:lnTo>
                    <a:pt x="642315" y="4686"/>
                  </a:lnTo>
                  <a:lnTo>
                    <a:pt x="642480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2" name="object 2372"/>
            <p:cNvSpPr/>
            <p:nvPr/>
          </p:nvSpPr>
          <p:spPr>
            <a:xfrm>
              <a:off x="13397958" y="440492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3" name="object 2373"/>
            <p:cNvSpPr/>
            <p:nvPr/>
          </p:nvSpPr>
          <p:spPr>
            <a:xfrm>
              <a:off x="13255689" y="4404366"/>
              <a:ext cx="154305" cy="5080"/>
            </a:xfrm>
            <a:custGeom>
              <a:avLst/>
              <a:gdLst/>
              <a:ahLst/>
              <a:cxnLst/>
              <a:rect l="l" t="t" r="r" b="b"/>
              <a:pathLst>
                <a:path w="154305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54305" h="5079">
                  <a:moveTo>
                    <a:pt x="146545" y="4292"/>
                  </a:moveTo>
                  <a:lnTo>
                    <a:pt x="146392" y="3898"/>
                  </a:lnTo>
                  <a:lnTo>
                    <a:pt x="145986" y="3733"/>
                  </a:lnTo>
                  <a:lnTo>
                    <a:pt x="145592" y="3898"/>
                  </a:lnTo>
                  <a:lnTo>
                    <a:pt x="145427" y="4292"/>
                  </a:lnTo>
                  <a:lnTo>
                    <a:pt x="145592" y="4686"/>
                  </a:lnTo>
                  <a:lnTo>
                    <a:pt x="145986" y="4851"/>
                  </a:lnTo>
                  <a:lnTo>
                    <a:pt x="146392" y="4686"/>
                  </a:lnTo>
                  <a:lnTo>
                    <a:pt x="146545" y="4292"/>
                  </a:lnTo>
                  <a:close/>
                </a:path>
                <a:path w="154305" h="5079">
                  <a:moveTo>
                    <a:pt x="154012" y="4292"/>
                  </a:moveTo>
                  <a:lnTo>
                    <a:pt x="153847" y="3898"/>
                  </a:lnTo>
                  <a:lnTo>
                    <a:pt x="153454" y="3733"/>
                  </a:lnTo>
                  <a:lnTo>
                    <a:pt x="153060" y="3898"/>
                  </a:lnTo>
                  <a:lnTo>
                    <a:pt x="152895" y="4292"/>
                  </a:lnTo>
                  <a:lnTo>
                    <a:pt x="153060" y="4686"/>
                  </a:lnTo>
                  <a:lnTo>
                    <a:pt x="153454" y="4851"/>
                  </a:lnTo>
                  <a:lnTo>
                    <a:pt x="153847" y="4686"/>
                  </a:lnTo>
                  <a:lnTo>
                    <a:pt x="154012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4" name="object 2374"/>
            <p:cNvSpPr/>
            <p:nvPr/>
          </p:nvSpPr>
          <p:spPr>
            <a:xfrm>
              <a:off x="13256263" y="440492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5" name="object 2375"/>
            <p:cNvSpPr/>
            <p:nvPr/>
          </p:nvSpPr>
          <p:spPr>
            <a:xfrm>
              <a:off x="13409152" y="440492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6" name="object 2376"/>
            <p:cNvSpPr/>
            <p:nvPr/>
          </p:nvSpPr>
          <p:spPr>
            <a:xfrm>
              <a:off x="13554003" y="440809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7" name="object 2377"/>
            <p:cNvSpPr/>
            <p:nvPr/>
          </p:nvSpPr>
          <p:spPr>
            <a:xfrm>
              <a:off x="13405417" y="440492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8" name="object 2378"/>
            <p:cNvSpPr/>
            <p:nvPr/>
          </p:nvSpPr>
          <p:spPr>
            <a:xfrm>
              <a:off x="12912657" y="440809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9" name="object 2379"/>
            <p:cNvSpPr/>
            <p:nvPr/>
          </p:nvSpPr>
          <p:spPr>
            <a:xfrm>
              <a:off x="13550831" y="440865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0" name="object 2380"/>
            <p:cNvSpPr/>
            <p:nvPr/>
          </p:nvSpPr>
          <p:spPr>
            <a:xfrm>
              <a:off x="12905760" y="440865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1" name="object 2381"/>
            <p:cNvSpPr/>
            <p:nvPr/>
          </p:nvSpPr>
          <p:spPr>
            <a:xfrm>
              <a:off x="12905200" y="440809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2" name="object 2382"/>
            <p:cNvSpPr/>
            <p:nvPr/>
          </p:nvSpPr>
          <p:spPr>
            <a:xfrm>
              <a:off x="13547115" y="440865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3" name="object 2383"/>
            <p:cNvSpPr/>
            <p:nvPr/>
          </p:nvSpPr>
          <p:spPr>
            <a:xfrm>
              <a:off x="12828059" y="4406119"/>
              <a:ext cx="737235" cy="4445"/>
            </a:xfrm>
            <a:custGeom>
              <a:avLst/>
              <a:gdLst/>
              <a:ahLst/>
              <a:cxnLst/>
              <a:rect l="l" t="t" r="r" b="b"/>
              <a:pathLst>
                <a:path w="737234" h="4445">
                  <a:moveTo>
                    <a:pt x="0" y="4397"/>
                  </a:moveTo>
                  <a:lnTo>
                    <a:pt x="0" y="0"/>
                  </a:lnTo>
                  <a:lnTo>
                    <a:pt x="736951" y="0"/>
                  </a:lnTo>
                  <a:lnTo>
                    <a:pt x="736951" y="4397"/>
                  </a:lnTo>
                  <a:lnTo>
                    <a:pt x="0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4" name="object 2384"/>
            <p:cNvSpPr/>
            <p:nvPr/>
          </p:nvSpPr>
          <p:spPr>
            <a:xfrm>
              <a:off x="12939320" y="442729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5" name="object 2385"/>
            <p:cNvSpPr/>
            <p:nvPr/>
          </p:nvSpPr>
          <p:spPr>
            <a:xfrm>
              <a:off x="13271172" y="442729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6" name="object 2386"/>
            <p:cNvSpPr/>
            <p:nvPr/>
          </p:nvSpPr>
          <p:spPr>
            <a:xfrm>
              <a:off x="12938760" y="44267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7" name="object 2387"/>
            <p:cNvSpPr/>
            <p:nvPr/>
          </p:nvSpPr>
          <p:spPr>
            <a:xfrm>
              <a:off x="13259991" y="44272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8" name="object 2388"/>
            <p:cNvSpPr/>
            <p:nvPr/>
          </p:nvSpPr>
          <p:spPr>
            <a:xfrm>
              <a:off x="12928131" y="44272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9" name="object 2389"/>
            <p:cNvSpPr/>
            <p:nvPr/>
          </p:nvSpPr>
          <p:spPr>
            <a:xfrm>
              <a:off x="13259991" y="44272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0" name="object 2390"/>
            <p:cNvSpPr/>
            <p:nvPr/>
          </p:nvSpPr>
          <p:spPr>
            <a:xfrm>
              <a:off x="12928131" y="44272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1" name="object 2391"/>
            <p:cNvSpPr/>
            <p:nvPr/>
          </p:nvSpPr>
          <p:spPr>
            <a:xfrm>
              <a:off x="13259423" y="4426743"/>
              <a:ext cx="258445" cy="5080"/>
            </a:xfrm>
            <a:custGeom>
              <a:avLst/>
              <a:gdLst/>
              <a:ahLst/>
              <a:cxnLst/>
              <a:rect l="l" t="t" r="r" b="b"/>
              <a:pathLst>
                <a:path w="258444" h="5079">
                  <a:moveTo>
                    <a:pt x="1117" y="4292"/>
                  </a:moveTo>
                  <a:lnTo>
                    <a:pt x="952" y="3898"/>
                  </a:lnTo>
                  <a:lnTo>
                    <a:pt x="558" y="3733"/>
                  </a:lnTo>
                  <a:lnTo>
                    <a:pt x="165" y="3898"/>
                  </a:lnTo>
                  <a:lnTo>
                    <a:pt x="0" y="4292"/>
                  </a:lnTo>
                  <a:lnTo>
                    <a:pt x="165" y="4686"/>
                  </a:lnTo>
                  <a:lnTo>
                    <a:pt x="558" y="4851"/>
                  </a:lnTo>
                  <a:lnTo>
                    <a:pt x="952" y="4686"/>
                  </a:lnTo>
                  <a:lnTo>
                    <a:pt x="1117" y="4292"/>
                  </a:lnTo>
                  <a:close/>
                </a:path>
                <a:path w="258444" h="5079">
                  <a:moveTo>
                    <a:pt x="258419" y="558"/>
                  </a:moveTo>
                  <a:lnTo>
                    <a:pt x="258254" y="165"/>
                  </a:lnTo>
                  <a:lnTo>
                    <a:pt x="257860" y="0"/>
                  </a:lnTo>
                  <a:lnTo>
                    <a:pt x="257454" y="165"/>
                  </a:lnTo>
                  <a:lnTo>
                    <a:pt x="257289" y="558"/>
                  </a:lnTo>
                  <a:lnTo>
                    <a:pt x="257454" y="952"/>
                  </a:lnTo>
                  <a:lnTo>
                    <a:pt x="257860" y="1117"/>
                  </a:lnTo>
                  <a:lnTo>
                    <a:pt x="258254" y="952"/>
                  </a:lnTo>
                  <a:lnTo>
                    <a:pt x="258419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2" name="object 2392"/>
            <p:cNvSpPr/>
            <p:nvPr/>
          </p:nvSpPr>
          <p:spPr>
            <a:xfrm>
              <a:off x="13513553" y="44272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3" name="object 2393"/>
            <p:cNvSpPr/>
            <p:nvPr/>
          </p:nvSpPr>
          <p:spPr>
            <a:xfrm>
              <a:off x="13512993" y="44267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4" name="object 2394"/>
            <p:cNvSpPr/>
            <p:nvPr/>
          </p:nvSpPr>
          <p:spPr>
            <a:xfrm>
              <a:off x="13509821" y="44272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5" name="object 2395"/>
            <p:cNvSpPr/>
            <p:nvPr/>
          </p:nvSpPr>
          <p:spPr>
            <a:xfrm>
              <a:off x="12897740" y="44267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6" name="object 2396"/>
            <p:cNvSpPr/>
            <p:nvPr/>
          </p:nvSpPr>
          <p:spPr>
            <a:xfrm>
              <a:off x="13263728" y="44272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7" name="object 2397"/>
            <p:cNvSpPr/>
            <p:nvPr/>
          </p:nvSpPr>
          <p:spPr>
            <a:xfrm>
              <a:off x="12898301" y="44272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8" name="object 2398"/>
            <p:cNvSpPr/>
            <p:nvPr/>
          </p:nvSpPr>
          <p:spPr>
            <a:xfrm>
              <a:off x="13267456" y="44272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9" name="object 2399"/>
            <p:cNvSpPr/>
            <p:nvPr/>
          </p:nvSpPr>
          <p:spPr>
            <a:xfrm>
              <a:off x="12897740" y="44304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0" name="object 2400"/>
            <p:cNvSpPr/>
            <p:nvPr/>
          </p:nvSpPr>
          <p:spPr>
            <a:xfrm>
              <a:off x="12890843" y="442729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1" name="object 2401"/>
            <p:cNvSpPr/>
            <p:nvPr/>
          </p:nvSpPr>
          <p:spPr>
            <a:xfrm>
              <a:off x="13259991" y="442729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2" name="object 2402"/>
            <p:cNvSpPr/>
            <p:nvPr/>
          </p:nvSpPr>
          <p:spPr>
            <a:xfrm>
              <a:off x="12890272" y="4426743"/>
              <a:ext cx="370840" cy="1270"/>
            </a:xfrm>
            <a:custGeom>
              <a:avLst/>
              <a:gdLst/>
              <a:ahLst/>
              <a:cxnLst/>
              <a:rect l="l" t="t" r="r" b="b"/>
              <a:pathLst>
                <a:path w="370840" h="1270">
                  <a:moveTo>
                    <a:pt x="1130" y="558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71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370840" h="1270">
                  <a:moveTo>
                    <a:pt x="370268" y="558"/>
                  </a:moveTo>
                  <a:lnTo>
                    <a:pt x="370103" y="165"/>
                  </a:lnTo>
                  <a:lnTo>
                    <a:pt x="369709" y="0"/>
                  </a:lnTo>
                  <a:lnTo>
                    <a:pt x="369316" y="165"/>
                  </a:lnTo>
                  <a:lnTo>
                    <a:pt x="369150" y="558"/>
                  </a:lnTo>
                  <a:lnTo>
                    <a:pt x="369316" y="952"/>
                  </a:lnTo>
                  <a:lnTo>
                    <a:pt x="369709" y="1117"/>
                  </a:lnTo>
                  <a:lnTo>
                    <a:pt x="370103" y="952"/>
                  </a:lnTo>
                  <a:lnTo>
                    <a:pt x="37026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3" name="object 2403"/>
            <p:cNvSpPr/>
            <p:nvPr/>
          </p:nvSpPr>
          <p:spPr>
            <a:xfrm>
              <a:off x="12853557" y="44272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4" name="object 2404"/>
            <p:cNvSpPr/>
            <p:nvPr/>
          </p:nvSpPr>
          <p:spPr>
            <a:xfrm>
              <a:off x="13494905" y="44272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5" name="object 2405"/>
            <p:cNvSpPr/>
            <p:nvPr/>
          </p:nvSpPr>
          <p:spPr>
            <a:xfrm>
              <a:off x="12852998" y="4426743"/>
              <a:ext cx="642620" cy="5080"/>
            </a:xfrm>
            <a:custGeom>
              <a:avLst/>
              <a:gdLst/>
              <a:ahLst/>
              <a:cxnLst/>
              <a:rect l="l" t="t" r="r" b="b"/>
              <a:pathLst>
                <a:path w="642619" h="5079">
                  <a:moveTo>
                    <a:pt x="1117" y="4292"/>
                  </a:moveTo>
                  <a:lnTo>
                    <a:pt x="952" y="3898"/>
                  </a:lnTo>
                  <a:lnTo>
                    <a:pt x="558" y="3733"/>
                  </a:lnTo>
                  <a:lnTo>
                    <a:pt x="152" y="3898"/>
                  </a:lnTo>
                  <a:lnTo>
                    <a:pt x="0" y="4292"/>
                  </a:lnTo>
                  <a:lnTo>
                    <a:pt x="152" y="4686"/>
                  </a:lnTo>
                  <a:lnTo>
                    <a:pt x="558" y="4851"/>
                  </a:lnTo>
                  <a:lnTo>
                    <a:pt x="952" y="4686"/>
                  </a:lnTo>
                  <a:lnTo>
                    <a:pt x="1117" y="4292"/>
                  </a:lnTo>
                  <a:close/>
                </a:path>
                <a:path w="642619" h="5079">
                  <a:moveTo>
                    <a:pt x="497027" y="558"/>
                  </a:moveTo>
                  <a:lnTo>
                    <a:pt x="496874" y="165"/>
                  </a:lnTo>
                  <a:lnTo>
                    <a:pt x="496468" y="0"/>
                  </a:lnTo>
                  <a:lnTo>
                    <a:pt x="496074" y="165"/>
                  </a:lnTo>
                  <a:lnTo>
                    <a:pt x="495909" y="558"/>
                  </a:lnTo>
                  <a:lnTo>
                    <a:pt x="496074" y="952"/>
                  </a:lnTo>
                  <a:lnTo>
                    <a:pt x="496468" y="1117"/>
                  </a:lnTo>
                  <a:lnTo>
                    <a:pt x="496874" y="952"/>
                  </a:lnTo>
                  <a:lnTo>
                    <a:pt x="497027" y="558"/>
                  </a:lnTo>
                  <a:close/>
                </a:path>
                <a:path w="642619" h="5079">
                  <a:moveTo>
                    <a:pt x="642467" y="4292"/>
                  </a:moveTo>
                  <a:lnTo>
                    <a:pt x="642302" y="3898"/>
                  </a:lnTo>
                  <a:lnTo>
                    <a:pt x="641896" y="3733"/>
                  </a:lnTo>
                  <a:lnTo>
                    <a:pt x="641502" y="3898"/>
                  </a:lnTo>
                  <a:lnTo>
                    <a:pt x="641337" y="4292"/>
                  </a:lnTo>
                  <a:lnTo>
                    <a:pt x="641502" y="4686"/>
                  </a:lnTo>
                  <a:lnTo>
                    <a:pt x="641896" y="4851"/>
                  </a:lnTo>
                  <a:lnTo>
                    <a:pt x="642302" y="4686"/>
                  </a:lnTo>
                  <a:lnTo>
                    <a:pt x="642467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6" name="object 2406"/>
            <p:cNvSpPr/>
            <p:nvPr/>
          </p:nvSpPr>
          <p:spPr>
            <a:xfrm>
              <a:off x="13349483" y="44272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7" name="object 2407"/>
            <p:cNvSpPr/>
            <p:nvPr/>
          </p:nvSpPr>
          <p:spPr>
            <a:xfrm>
              <a:off x="13353214" y="44272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8" name="object 2408"/>
            <p:cNvSpPr/>
            <p:nvPr/>
          </p:nvSpPr>
          <p:spPr>
            <a:xfrm>
              <a:off x="13502371" y="442729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9" name="object 2409"/>
            <p:cNvSpPr/>
            <p:nvPr/>
          </p:nvSpPr>
          <p:spPr>
            <a:xfrm>
              <a:off x="13356382" y="44267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0" name="object 2410"/>
            <p:cNvSpPr/>
            <p:nvPr/>
          </p:nvSpPr>
          <p:spPr>
            <a:xfrm>
              <a:off x="12861016" y="442729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1" name="object 2411"/>
            <p:cNvSpPr/>
            <p:nvPr/>
          </p:nvSpPr>
          <p:spPr>
            <a:xfrm>
              <a:off x="12860452" y="4426743"/>
              <a:ext cx="642620" cy="1270"/>
            </a:xfrm>
            <a:custGeom>
              <a:avLst/>
              <a:gdLst/>
              <a:ahLst/>
              <a:cxnLst/>
              <a:rect l="l" t="t" r="r" b="b"/>
              <a:pathLst>
                <a:path w="642619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642619" h="1270">
                  <a:moveTo>
                    <a:pt x="642467" y="558"/>
                  </a:moveTo>
                  <a:lnTo>
                    <a:pt x="642315" y="165"/>
                  </a:lnTo>
                  <a:lnTo>
                    <a:pt x="641908" y="0"/>
                  </a:lnTo>
                  <a:lnTo>
                    <a:pt x="641515" y="165"/>
                  </a:lnTo>
                  <a:lnTo>
                    <a:pt x="641350" y="558"/>
                  </a:lnTo>
                  <a:lnTo>
                    <a:pt x="641515" y="952"/>
                  </a:lnTo>
                  <a:lnTo>
                    <a:pt x="641908" y="1117"/>
                  </a:lnTo>
                  <a:lnTo>
                    <a:pt x="642315" y="952"/>
                  </a:lnTo>
                  <a:lnTo>
                    <a:pt x="64246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2" name="object 2412"/>
            <p:cNvSpPr/>
            <p:nvPr/>
          </p:nvSpPr>
          <p:spPr>
            <a:xfrm>
              <a:off x="13498638" y="44272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3" name="object 2413"/>
            <p:cNvSpPr/>
            <p:nvPr/>
          </p:nvSpPr>
          <p:spPr>
            <a:xfrm>
              <a:off x="13002142" y="44304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4" name="object 2414"/>
            <p:cNvSpPr/>
            <p:nvPr/>
          </p:nvSpPr>
          <p:spPr>
            <a:xfrm>
              <a:off x="12857284" y="44272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5" name="object 2415"/>
            <p:cNvSpPr/>
            <p:nvPr/>
          </p:nvSpPr>
          <p:spPr>
            <a:xfrm>
              <a:off x="12852998" y="4426743"/>
              <a:ext cx="642620" cy="5080"/>
            </a:xfrm>
            <a:custGeom>
              <a:avLst/>
              <a:gdLst/>
              <a:ahLst/>
              <a:cxnLst/>
              <a:rect l="l" t="t" r="r" b="b"/>
              <a:pathLst>
                <a:path w="642619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642619" h="5079">
                  <a:moveTo>
                    <a:pt x="150253" y="4292"/>
                  </a:moveTo>
                  <a:lnTo>
                    <a:pt x="150101" y="3898"/>
                  </a:lnTo>
                  <a:lnTo>
                    <a:pt x="149694" y="3733"/>
                  </a:lnTo>
                  <a:lnTo>
                    <a:pt x="149301" y="3898"/>
                  </a:lnTo>
                  <a:lnTo>
                    <a:pt x="149136" y="4292"/>
                  </a:lnTo>
                  <a:lnTo>
                    <a:pt x="149301" y="4686"/>
                  </a:lnTo>
                  <a:lnTo>
                    <a:pt x="149694" y="4851"/>
                  </a:lnTo>
                  <a:lnTo>
                    <a:pt x="150101" y="4686"/>
                  </a:lnTo>
                  <a:lnTo>
                    <a:pt x="150253" y="4292"/>
                  </a:lnTo>
                  <a:close/>
                </a:path>
                <a:path w="642619" h="5079">
                  <a:moveTo>
                    <a:pt x="642467" y="558"/>
                  </a:moveTo>
                  <a:lnTo>
                    <a:pt x="642302" y="165"/>
                  </a:lnTo>
                  <a:lnTo>
                    <a:pt x="641896" y="0"/>
                  </a:lnTo>
                  <a:lnTo>
                    <a:pt x="641502" y="165"/>
                  </a:lnTo>
                  <a:lnTo>
                    <a:pt x="641337" y="558"/>
                  </a:lnTo>
                  <a:lnTo>
                    <a:pt x="641502" y="952"/>
                  </a:lnTo>
                  <a:lnTo>
                    <a:pt x="641896" y="1117"/>
                  </a:lnTo>
                  <a:lnTo>
                    <a:pt x="642302" y="952"/>
                  </a:lnTo>
                  <a:lnTo>
                    <a:pt x="64246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6" name="object 2416"/>
            <p:cNvSpPr/>
            <p:nvPr/>
          </p:nvSpPr>
          <p:spPr>
            <a:xfrm>
              <a:off x="12827904" y="4428859"/>
              <a:ext cx="740410" cy="0"/>
            </a:xfrm>
            <a:custGeom>
              <a:avLst/>
              <a:gdLst/>
              <a:ahLst/>
              <a:cxnLst/>
              <a:rect l="l" t="t" r="r" b="b"/>
              <a:pathLst>
                <a:path w="740409">
                  <a:moveTo>
                    <a:pt x="0" y="0"/>
                  </a:moveTo>
                  <a:lnTo>
                    <a:pt x="739893" y="0"/>
                  </a:lnTo>
                </a:path>
              </a:pathLst>
            </a:custGeom>
            <a:ln w="7088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7" name="object 2417"/>
            <p:cNvSpPr/>
            <p:nvPr/>
          </p:nvSpPr>
          <p:spPr>
            <a:xfrm>
              <a:off x="12838636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8" name="object 2418"/>
            <p:cNvSpPr/>
            <p:nvPr/>
          </p:nvSpPr>
          <p:spPr>
            <a:xfrm>
              <a:off x="12883387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9" name="object 2419"/>
            <p:cNvSpPr/>
            <p:nvPr/>
          </p:nvSpPr>
          <p:spPr>
            <a:xfrm>
              <a:off x="12928131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0" name="object 2420"/>
            <p:cNvSpPr/>
            <p:nvPr/>
          </p:nvSpPr>
          <p:spPr>
            <a:xfrm>
              <a:off x="12969151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1" name="object 2421"/>
            <p:cNvSpPr/>
            <p:nvPr/>
          </p:nvSpPr>
          <p:spPr>
            <a:xfrm>
              <a:off x="13013892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2" name="object 2422"/>
            <p:cNvSpPr/>
            <p:nvPr/>
          </p:nvSpPr>
          <p:spPr>
            <a:xfrm>
              <a:off x="13058636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3" name="object 2423"/>
            <p:cNvSpPr/>
            <p:nvPr/>
          </p:nvSpPr>
          <p:spPr>
            <a:xfrm>
              <a:off x="13103380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4" name="object 2424"/>
            <p:cNvSpPr/>
            <p:nvPr/>
          </p:nvSpPr>
          <p:spPr>
            <a:xfrm>
              <a:off x="13148131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5" name="object 2425"/>
            <p:cNvSpPr/>
            <p:nvPr/>
          </p:nvSpPr>
          <p:spPr>
            <a:xfrm>
              <a:off x="13189150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6" name="object 2426"/>
            <p:cNvSpPr/>
            <p:nvPr/>
          </p:nvSpPr>
          <p:spPr>
            <a:xfrm>
              <a:off x="13233894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7" name="object 2427"/>
            <p:cNvSpPr/>
            <p:nvPr/>
          </p:nvSpPr>
          <p:spPr>
            <a:xfrm>
              <a:off x="13278639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8" name="object 2428"/>
            <p:cNvSpPr/>
            <p:nvPr/>
          </p:nvSpPr>
          <p:spPr>
            <a:xfrm>
              <a:off x="13323381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9" name="object 2429"/>
            <p:cNvSpPr/>
            <p:nvPr/>
          </p:nvSpPr>
          <p:spPr>
            <a:xfrm>
              <a:off x="13368125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0" name="object 2430"/>
            <p:cNvSpPr/>
            <p:nvPr/>
          </p:nvSpPr>
          <p:spPr>
            <a:xfrm>
              <a:off x="13409152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1" name="object 2431"/>
            <p:cNvSpPr/>
            <p:nvPr/>
          </p:nvSpPr>
          <p:spPr>
            <a:xfrm>
              <a:off x="13453896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2" name="object 2432"/>
            <p:cNvSpPr/>
            <p:nvPr/>
          </p:nvSpPr>
          <p:spPr>
            <a:xfrm>
              <a:off x="13498638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3" name="object 2433"/>
            <p:cNvSpPr/>
            <p:nvPr/>
          </p:nvSpPr>
          <p:spPr>
            <a:xfrm>
              <a:off x="13543382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4" name="object 2434"/>
            <p:cNvSpPr/>
            <p:nvPr/>
          </p:nvSpPr>
          <p:spPr>
            <a:xfrm>
              <a:off x="12833946" y="4419313"/>
              <a:ext cx="731520" cy="8890"/>
            </a:xfrm>
            <a:custGeom>
              <a:avLst/>
              <a:gdLst/>
              <a:ahLst/>
              <a:cxnLst/>
              <a:rect l="l" t="t" r="r" b="b"/>
              <a:pathLst>
                <a:path w="731519" h="8889">
                  <a:moveTo>
                    <a:pt x="731056" y="0"/>
                  </a:moveTo>
                  <a:lnTo>
                    <a:pt x="0" y="0"/>
                  </a:lnTo>
                  <a:lnTo>
                    <a:pt x="0" y="8795"/>
                  </a:lnTo>
                  <a:lnTo>
                    <a:pt x="731056" y="8837"/>
                  </a:lnTo>
                  <a:lnTo>
                    <a:pt x="731056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5" name="object 2435"/>
            <p:cNvSpPr/>
            <p:nvPr/>
          </p:nvSpPr>
          <p:spPr>
            <a:xfrm>
              <a:off x="12838636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6" name="object 2436"/>
            <p:cNvSpPr/>
            <p:nvPr/>
          </p:nvSpPr>
          <p:spPr>
            <a:xfrm>
              <a:off x="12883387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7" name="object 2437"/>
            <p:cNvSpPr/>
            <p:nvPr/>
          </p:nvSpPr>
          <p:spPr>
            <a:xfrm>
              <a:off x="12928131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8" name="object 2438"/>
            <p:cNvSpPr/>
            <p:nvPr/>
          </p:nvSpPr>
          <p:spPr>
            <a:xfrm>
              <a:off x="12969151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9" name="object 2439"/>
            <p:cNvSpPr/>
            <p:nvPr/>
          </p:nvSpPr>
          <p:spPr>
            <a:xfrm>
              <a:off x="13013892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0" name="object 2440"/>
            <p:cNvSpPr/>
            <p:nvPr/>
          </p:nvSpPr>
          <p:spPr>
            <a:xfrm>
              <a:off x="13058636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1" name="object 2441"/>
            <p:cNvSpPr/>
            <p:nvPr/>
          </p:nvSpPr>
          <p:spPr>
            <a:xfrm>
              <a:off x="13103380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2" name="object 2442"/>
            <p:cNvSpPr/>
            <p:nvPr/>
          </p:nvSpPr>
          <p:spPr>
            <a:xfrm>
              <a:off x="13148131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3" name="object 2443"/>
            <p:cNvSpPr/>
            <p:nvPr/>
          </p:nvSpPr>
          <p:spPr>
            <a:xfrm>
              <a:off x="13189150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4" name="object 2444"/>
            <p:cNvSpPr/>
            <p:nvPr/>
          </p:nvSpPr>
          <p:spPr>
            <a:xfrm>
              <a:off x="13233894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5" name="object 2445"/>
            <p:cNvSpPr/>
            <p:nvPr/>
          </p:nvSpPr>
          <p:spPr>
            <a:xfrm>
              <a:off x="13278639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6" name="object 2446"/>
            <p:cNvSpPr/>
            <p:nvPr/>
          </p:nvSpPr>
          <p:spPr>
            <a:xfrm>
              <a:off x="13323381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7" name="object 2447"/>
            <p:cNvSpPr/>
            <p:nvPr/>
          </p:nvSpPr>
          <p:spPr>
            <a:xfrm>
              <a:off x="13368125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8" name="object 2448"/>
            <p:cNvSpPr/>
            <p:nvPr/>
          </p:nvSpPr>
          <p:spPr>
            <a:xfrm>
              <a:off x="13409152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9" name="object 2449"/>
            <p:cNvSpPr/>
            <p:nvPr/>
          </p:nvSpPr>
          <p:spPr>
            <a:xfrm>
              <a:off x="13453896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0" name="object 2450"/>
            <p:cNvSpPr/>
            <p:nvPr/>
          </p:nvSpPr>
          <p:spPr>
            <a:xfrm>
              <a:off x="13498638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1" name="object 2451"/>
            <p:cNvSpPr/>
            <p:nvPr/>
          </p:nvSpPr>
          <p:spPr>
            <a:xfrm>
              <a:off x="13543382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2" name="object 2452"/>
            <p:cNvSpPr/>
            <p:nvPr/>
          </p:nvSpPr>
          <p:spPr>
            <a:xfrm>
              <a:off x="12833946" y="4410514"/>
              <a:ext cx="731520" cy="8890"/>
            </a:xfrm>
            <a:custGeom>
              <a:avLst/>
              <a:gdLst/>
              <a:ahLst/>
              <a:cxnLst/>
              <a:rect l="l" t="t" r="r" b="b"/>
              <a:pathLst>
                <a:path w="731519" h="8889">
                  <a:moveTo>
                    <a:pt x="0" y="8795"/>
                  </a:moveTo>
                  <a:lnTo>
                    <a:pt x="0" y="0"/>
                  </a:lnTo>
                  <a:lnTo>
                    <a:pt x="731056" y="0"/>
                  </a:lnTo>
                  <a:lnTo>
                    <a:pt x="731056" y="8795"/>
                  </a:lnTo>
                  <a:lnTo>
                    <a:pt x="0" y="8795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3" name="object 2453"/>
            <p:cNvSpPr/>
            <p:nvPr/>
          </p:nvSpPr>
          <p:spPr>
            <a:xfrm>
              <a:off x="10896080" y="4255877"/>
              <a:ext cx="5866765" cy="350520"/>
            </a:xfrm>
            <a:custGeom>
              <a:avLst/>
              <a:gdLst/>
              <a:ahLst/>
              <a:cxnLst/>
              <a:rect l="l" t="t" r="r" b="b"/>
              <a:pathLst>
                <a:path w="5866765" h="350520">
                  <a:moveTo>
                    <a:pt x="5866371" y="176530"/>
                  </a:moveTo>
                  <a:lnTo>
                    <a:pt x="1237627" y="176530"/>
                  </a:lnTo>
                  <a:lnTo>
                    <a:pt x="1237627" y="0"/>
                  </a:lnTo>
                  <a:lnTo>
                    <a:pt x="0" y="0"/>
                  </a:lnTo>
                  <a:lnTo>
                    <a:pt x="0" y="176530"/>
                  </a:lnTo>
                  <a:lnTo>
                    <a:pt x="0" y="179438"/>
                  </a:lnTo>
                  <a:lnTo>
                    <a:pt x="0" y="350520"/>
                  </a:lnTo>
                  <a:lnTo>
                    <a:pt x="5866371" y="350520"/>
                  </a:lnTo>
                  <a:lnTo>
                    <a:pt x="5866371" y="179438"/>
                  </a:lnTo>
                  <a:lnTo>
                    <a:pt x="5866371" y="176530"/>
                  </a:lnTo>
                  <a:close/>
                </a:path>
              </a:pathLst>
            </a:custGeom>
            <a:solidFill>
              <a:srgbClr val="4FB5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4" name="object 2454"/>
            <p:cNvSpPr/>
            <p:nvPr/>
          </p:nvSpPr>
          <p:spPr>
            <a:xfrm>
              <a:off x="16470468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63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5" name="object 2455"/>
            <p:cNvSpPr/>
            <p:nvPr/>
          </p:nvSpPr>
          <p:spPr>
            <a:xfrm>
              <a:off x="16492852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6" name="object 2456"/>
            <p:cNvSpPr/>
            <p:nvPr/>
          </p:nvSpPr>
          <p:spPr>
            <a:xfrm>
              <a:off x="16471724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7" name="object 2457"/>
            <p:cNvSpPr/>
            <p:nvPr/>
          </p:nvSpPr>
          <p:spPr>
            <a:xfrm>
              <a:off x="16480514" y="2507934"/>
              <a:ext cx="26670" cy="1704975"/>
            </a:xfrm>
            <a:custGeom>
              <a:avLst/>
              <a:gdLst/>
              <a:ahLst/>
              <a:cxnLst/>
              <a:rect l="l" t="t" r="r" b="b"/>
              <a:pathLst>
                <a:path w="26669" h="1704975">
                  <a:moveTo>
                    <a:pt x="26428" y="0"/>
                  </a:moveTo>
                  <a:lnTo>
                    <a:pt x="0" y="0"/>
                  </a:lnTo>
                  <a:lnTo>
                    <a:pt x="0" y="1704398"/>
                  </a:lnTo>
                  <a:lnTo>
                    <a:pt x="26428" y="1704398"/>
                  </a:lnTo>
                  <a:lnTo>
                    <a:pt x="264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8" name="object 2458"/>
            <p:cNvSpPr/>
            <p:nvPr/>
          </p:nvSpPr>
          <p:spPr>
            <a:xfrm>
              <a:off x="16480515" y="2507933"/>
              <a:ext cx="26670" cy="1704975"/>
            </a:xfrm>
            <a:custGeom>
              <a:avLst/>
              <a:gdLst/>
              <a:ahLst/>
              <a:cxnLst/>
              <a:rect l="l" t="t" r="r" b="b"/>
              <a:pathLst>
                <a:path w="26669" h="1704975">
                  <a:moveTo>
                    <a:pt x="0" y="1704398"/>
                  </a:moveTo>
                  <a:lnTo>
                    <a:pt x="0" y="0"/>
                  </a:lnTo>
                  <a:lnTo>
                    <a:pt x="26428" y="0"/>
                  </a:lnTo>
                  <a:lnTo>
                    <a:pt x="26428" y="1704398"/>
                  </a:lnTo>
                  <a:lnTo>
                    <a:pt x="0" y="1704398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9" name="object 2459"/>
            <p:cNvSpPr/>
            <p:nvPr/>
          </p:nvSpPr>
          <p:spPr>
            <a:xfrm>
              <a:off x="16504038" y="390899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0" name="object 2460"/>
            <p:cNvSpPr/>
            <p:nvPr/>
          </p:nvSpPr>
          <p:spPr>
            <a:xfrm>
              <a:off x="16504038" y="351746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1" name="object 2461"/>
            <p:cNvSpPr/>
            <p:nvPr/>
          </p:nvSpPr>
          <p:spPr>
            <a:xfrm>
              <a:off x="16503473" y="3065735"/>
              <a:ext cx="1270" cy="396875"/>
            </a:xfrm>
            <a:custGeom>
              <a:avLst/>
              <a:gdLst/>
              <a:ahLst/>
              <a:cxnLst/>
              <a:rect l="l" t="t" r="r" b="b"/>
              <a:pathLst>
                <a:path w="1269" h="396875">
                  <a:moveTo>
                    <a:pt x="1117" y="395820"/>
                  </a:moveTo>
                  <a:lnTo>
                    <a:pt x="952" y="395414"/>
                  </a:lnTo>
                  <a:lnTo>
                    <a:pt x="558" y="395249"/>
                  </a:lnTo>
                  <a:lnTo>
                    <a:pt x="165" y="395414"/>
                  </a:lnTo>
                  <a:lnTo>
                    <a:pt x="0" y="395820"/>
                  </a:lnTo>
                  <a:lnTo>
                    <a:pt x="165" y="396214"/>
                  </a:lnTo>
                  <a:lnTo>
                    <a:pt x="558" y="396379"/>
                  </a:lnTo>
                  <a:lnTo>
                    <a:pt x="952" y="396214"/>
                  </a:lnTo>
                  <a:lnTo>
                    <a:pt x="1117" y="395820"/>
                  </a:lnTo>
                  <a:close/>
                </a:path>
                <a:path w="1269" h="396875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17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2" name="object 2462"/>
            <p:cNvSpPr/>
            <p:nvPr/>
          </p:nvSpPr>
          <p:spPr>
            <a:xfrm>
              <a:off x="16504038" y="267476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3" name="object 2463"/>
            <p:cNvSpPr/>
            <p:nvPr/>
          </p:nvSpPr>
          <p:spPr>
            <a:xfrm>
              <a:off x="16504033" y="346153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4" name="object 2464"/>
            <p:cNvSpPr/>
            <p:nvPr/>
          </p:nvSpPr>
          <p:spPr>
            <a:xfrm>
              <a:off x="16504038" y="3066294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19">
                  <a:moveTo>
                    <a:pt x="3727" y="7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5" name="object 2465"/>
            <p:cNvSpPr/>
            <p:nvPr/>
          </p:nvSpPr>
          <p:spPr>
            <a:xfrm>
              <a:off x="16504033" y="268222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6" name="object 2466"/>
            <p:cNvSpPr/>
            <p:nvPr/>
          </p:nvSpPr>
          <p:spPr>
            <a:xfrm>
              <a:off x="16504033" y="307374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7" name="object 2467"/>
            <p:cNvSpPr/>
            <p:nvPr/>
          </p:nvSpPr>
          <p:spPr>
            <a:xfrm>
              <a:off x="16504033" y="346527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8" name="object 2468"/>
            <p:cNvSpPr/>
            <p:nvPr/>
          </p:nvSpPr>
          <p:spPr>
            <a:xfrm>
              <a:off x="16503473" y="2681674"/>
              <a:ext cx="1270" cy="393065"/>
            </a:xfrm>
            <a:custGeom>
              <a:avLst/>
              <a:gdLst/>
              <a:ahLst/>
              <a:cxnLst/>
              <a:rect l="l" t="t" r="r" b="b"/>
              <a:pathLst>
                <a:path w="1269" h="393064">
                  <a:moveTo>
                    <a:pt x="1117" y="392087"/>
                  </a:moveTo>
                  <a:lnTo>
                    <a:pt x="952" y="391680"/>
                  </a:lnTo>
                  <a:lnTo>
                    <a:pt x="558" y="391515"/>
                  </a:lnTo>
                  <a:lnTo>
                    <a:pt x="165" y="391680"/>
                  </a:lnTo>
                  <a:lnTo>
                    <a:pt x="0" y="392087"/>
                  </a:lnTo>
                  <a:lnTo>
                    <a:pt x="165" y="392480"/>
                  </a:lnTo>
                  <a:lnTo>
                    <a:pt x="558" y="392645"/>
                  </a:lnTo>
                  <a:lnTo>
                    <a:pt x="952" y="392480"/>
                  </a:lnTo>
                  <a:lnTo>
                    <a:pt x="1117" y="392087"/>
                  </a:lnTo>
                  <a:close/>
                </a:path>
                <a:path w="1269" h="393064">
                  <a:moveTo>
                    <a:pt x="1117" y="558"/>
                  </a:moveTo>
                  <a:lnTo>
                    <a:pt x="952" y="152"/>
                  </a:lnTo>
                  <a:lnTo>
                    <a:pt x="558" y="0"/>
                  </a:lnTo>
                  <a:lnTo>
                    <a:pt x="165" y="152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9" name="object 2469"/>
            <p:cNvSpPr/>
            <p:nvPr/>
          </p:nvSpPr>
          <p:spPr>
            <a:xfrm>
              <a:off x="16504033" y="392018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0" name="object 2470"/>
            <p:cNvSpPr/>
            <p:nvPr/>
          </p:nvSpPr>
          <p:spPr>
            <a:xfrm>
              <a:off x="16504033" y="312967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1" name="object 2471"/>
            <p:cNvSpPr/>
            <p:nvPr/>
          </p:nvSpPr>
          <p:spPr>
            <a:xfrm>
              <a:off x="16504033" y="352120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2" name="object 2472"/>
            <p:cNvSpPr/>
            <p:nvPr/>
          </p:nvSpPr>
          <p:spPr>
            <a:xfrm>
              <a:off x="16504033" y="391645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3" name="object 2473"/>
            <p:cNvSpPr/>
            <p:nvPr/>
          </p:nvSpPr>
          <p:spPr>
            <a:xfrm>
              <a:off x="16504033" y="312595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4" name="object 2474"/>
            <p:cNvSpPr/>
            <p:nvPr/>
          </p:nvSpPr>
          <p:spPr>
            <a:xfrm>
              <a:off x="16503474" y="35206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5" name="object 2475"/>
            <p:cNvSpPr/>
            <p:nvPr/>
          </p:nvSpPr>
          <p:spPr>
            <a:xfrm>
              <a:off x="16504033" y="390899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6" name="object 2476"/>
            <p:cNvSpPr/>
            <p:nvPr/>
          </p:nvSpPr>
          <p:spPr>
            <a:xfrm>
              <a:off x="16504033" y="351746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7" name="object 2477"/>
            <p:cNvSpPr/>
            <p:nvPr/>
          </p:nvSpPr>
          <p:spPr>
            <a:xfrm>
              <a:off x="16504038" y="312595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8" name="object 2478"/>
            <p:cNvSpPr/>
            <p:nvPr/>
          </p:nvSpPr>
          <p:spPr>
            <a:xfrm>
              <a:off x="16504038" y="333102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9" name="object 2479"/>
            <p:cNvSpPr/>
            <p:nvPr/>
          </p:nvSpPr>
          <p:spPr>
            <a:xfrm>
              <a:off x="16503474" y="401656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0" name="object 2480"/>
            <p:cNvSpPr/>
            <p:nvPr/>
          </p:nvSpPr>
          <p:spPr>
            <a:xfrm>
              <a:off x="16507766" y="332730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1" name="object 2481"/>
            <p:cNvSpPr/>
            <p:nvPr/>
          </p:nvSpPr>
          <p:spPr>
            <a:xfrm>
              <a:off x="16503474" y="401656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2" name="object 2482"/>
            <p:cNvSpPr/>
            <p:nvPr/>
          </p:nvSpPr>
          <p:spPr>
            <a:xfrm>
              <a:off x="16504033" y="332730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3" name="object 2483"/>
            <p:cNvSpPr/>
            <p:nvPr/>
          </p:nvSpPr>
          <p:spPr>
            <a:xfrm>
              <a:off x="16504033" y="332730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4" name="object 2484"/>
            <p:cNvSpPr/>
            <p:nvPr/>
          </p:nvSpPr>
          <p:spPr>
            <a:xfrm>
              <a:off x="16504033" y="333103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5" name="object 2485"/>
            <p:cNvSpPr/>
            <p:nvPr/>
          </p:nvSpPr>
          <p:spPr>
            <a:xfrm>
              <a:off x="16503473" y="2666751"/>
              <a:ext cx="5080" cy="210185"/>
            </a:xfrm>
            <a:custGeom>
              <a:avLst/>
              <a:gdLst/>
              <a:ahLst/>
              <a:cxnLst/>
              <a:rect l="l" t="t" r="r" b="b"/>
              <a:pathLst>
                <a:path w="5080" h="210185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17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  <a:path w="5080" h="210185">
                  <a:moveTo>
                    <a:pt x="4851" y="209372"/>
                  </a:moveTo>
                  <a:lnTo>
                    <a:pt x="4686" y="208978"/>
                  </a:lnTo>
                  <a:lnTo>
                    <a:pt x="4292" y="208813"/>
                  </a:lnTo>
                  <a:lnTo>
                    <a:pt x="3886" y="208978"/>
                  </a:lnTo>
                  <a:lnTo>
                    <a:pt x="3721" y="209372"/>
                  </a:lnTo>
                  <a:lnTo>
                    <a:pt x="3886" y="209765"/>
                  </a:lnTo>
                  <a:lnTo>
                    <a:pt x="4292" y="209931"/>
                  </a:lnTo>
                  <a:lnTo>
                    <a:pt x="4686" y="209765"/>
                  </a:lnTo>
                  <a:lnTo>
                    <a:pt x="4851" y="20937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6" name="object 2486"/>
            <p:cNvSpPr/>
            <p:nvPr/>
          </p:nvSpPr>
          <p:spPr>
            <a:xfrm>
              <a:off x="16504038" y="365170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7" name="object 2487"/>
            <p:cNvSpPr/>
            <p:nvPr/>
          </p:nvSpPr>
          <p:spPr>
            <a:xfrm>
              <a:off x="16503473" y="3442341"/>
              <a:ext cx="5080" cy="210185"/>
            </a:xfrm>
            <a:custGeom>
              <a:avLst/>
              <a:gdLst/>
              <a:ahLst/>
              <a:cxnLst/>
              <a:rect l="l" t="t" r="r" b="b"/>
              <a:pathLst>
                <a:path w="5080" h="210185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80" h="210185">
                  <a:moveTo>
                    <a:pt x="4851" y="209372"/>
                  </a:moveTo>
                  <a:lnTo>
                    <a:pt x="4686" y="208978"/>
                  </a:lnTo>
                  <a:lnTo>
                    <a:pt x="4292" y="208813"/>
                  </a:lnTo>
                  <a:lnTo>
                    <a:pt x="3886" y="208978"/>
                  </a:lnTo>
                  <a:lnTo>
                    <a:pt x="3721" y="209372"/>
                  </a:lnTo>
                  <a:lnTo>
                    <a:pt x="3886" y="209765"/>
                  </a:lnTo>
                  <a:lnTo>
                    <a:pt x="4292" y="209931"/>
                  </a:lnTo>
                  <a:lnTo>
                    <a:pt x="4686" y="209765"/>
                  </a:lnTo>
                  <a:lnTo>
                    <a:pt x="4851" y="20937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8" name="object 2488"/>
            <p:cNvSpPr/>
            <p:nvPr/>
          </p:nvSpPr>
          <p:spPr>
            <a:xfrm>
              <a:off x="16504038" y="266730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9" name="object 2489"/>
            <p:cNvSpPr/>
            <p:nvPr/>
          </p:nvSpPr>
          <p:spPr>
            <a:xfrm>
              <a:off x="16504033" y="343917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0" name="object 2490"/>
            <p:cNvSpPr/>
            <p:nvPr/>
          </p:nvSpPr>
          <p:spPr>
            <a:xfrm>
              <a:off x="16504033" y="343543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1" name="object 2491"/>
            <p:cNvSpPr/>
            <p:nvPr/>
          </p:nvSpPr>
          <p:spPr>
            <a:xfrm>
              <a:off x="16504033" y="26598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2" name="object 2492"/>
            <p:cNvSpPr/>
            <p:nvPr/>
          </p:nvSpPr>
          <p:spPr>
            <a:xfrm>
              <a:off x="16503473" y="3434886"/>
              <a:ext cx="5080" cy="210185"/>
            </a:xfrm>
            <a:custGeom>
              <a:avLst/>
              <a:gdLst/>
              <a:ahLst/>
              <a:cxnLst/>
              <a:rect l="l" t="t" r="r" b="b"/>
              <a:pathLst>
                <a:path w="5080" h="210185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80" h="210185">
                  <a:moveTo>
                    <a:pt x="4851" y="209372"/>
                  </a:moveTo>
                  <a:lnTo>
                    <a:pt x="4686" y="208978"/>
                  </a:lnTo>
                  <a:lnTo>
                    <a:pt x="4292" y="208813"/>
                  </a:lnTo>
                  <a:lnTo>
                    <a:pt x="3886" y="208978"/>
                  </a:lnTo>
                  <a:lnTo>
                    <a:pt x="3721" y="209372"/>
                  </a:lnTo>
                  <a:lnTo>
                    <a:pt x="3886" y="209765"/>
                  </a:lnTo>
                  <a:lnTo>
                    <a:pt x="4292" y="209931"/>
                  </a:lnTo>
                  <a:lnTo>
                    <a:pt x="4686" y="209765"/>
                  </a:lnTo>
                  <a:lnTo>
                    <a:pt x="4851" y="20937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3" name="object 2493"/>
            <p:cNvSpPr/>
            <p:nvPr/>
          </p:nvSpPr>
          <p:spPr>
            <a:xfrm>
              <a:off x="16504033" y="265984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4" name="object 2494"/>
            <p:cNvSpPr/>
            <p:nvPr/>
          </p:nvSpPr>
          <p:spPr>
            <a:xfrm>
              <a:off x="16504033" y="364424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5" name="object 2495"/>
            <p:cNvSpPr/>
            <p:nvPr/>
          </p:nvSpPr>
          <p:spPr>
            <a:xfrm>
              <a:off x="16504033" y="286866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6" name="object 2496"/>
            <p:cNvSpPr/>
            <p:nvPr/>
          </p:nvSpPr>
          <p:spPr>
            <a:xfrm>
              <a:off x="16504033" y="364425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7" name="object 2497"/>
            <p:cNvSpPr/>
            <p:nvPr/>
          </p:nvSpPr>
          <p:spPr>
            <a:xfrm>
              <a:off x="16503473" y="3651154"/>
              <a:ext cx="5080" cy="206375"/>
            </a:xfrm>
            <a:custGeom>
              <a:avLst/>
              <a:gdLst/>
              <a:ahLst/>
              <a:cxnLst/>
              <a:rect l="l" t="t" r="r" b="b"/>
              <a:pathLst>
                <a:path w="5080" h="206375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80" h="206375">
                  <a:moveTo>
                    <a:pt x="4851" y="205651"/>
                  </a:moveTo>
                  <a:lnTo>
                    <a:pt x="4686" y="205244"/>
                  </a:lnTo>
                  <a:lnTo>
                    <a:pt x="4292" y="205079"/>
                  </a:lnTo>
                  <a:lnTo>
                    <a:pt x="3886" y="205244"/>
                  </a:lnTo>
                  <a:lnTo>
                    <a:pt x="3721" y="205651"/>
                  </a:lnTo>
                  <a:lnTo>
                    <a:pt x="3886" y="206044"/>
                  </a:lnTo>
                  <a:lnTo>
                    <a:pt x="4292" y="206209"/>
                  </a:lnTo>
                  <a:lnTo>
                    <a:pt x="4686" y="206044"/>
                  </a:lnTo>
                  <a:lnTo>
                    <a:pt x="4851" y="20565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8" name="object 2498"/>
            <p:cNvSpPr/>
            <p:nvPr/>
          </p:nvSpPr>
          <p:spPr>
            <a:xfrm>
              <a:off x="16504038" y="287239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9" name="object 2499"/>
            <p:cNvSpPr/>
            <p:nvPr/>
          </p:nvSpPr>
          <p:spPr>
            <a:xfrm>
              <a:off x="16504033" y="417746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0" name="object 2500"/>
            <p:cNvSpPr/>
            <p:nvPr/>
          </p:nvSpPr>
          <p:spPr>
            <a:xfrm>
              <a:off x="16504033" y="307001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1" name="object 2501"/>
            <p:cNvSpPr/>
            <p:nvPr/>
          </p:nvSpPr>
          <p:spPr>
            <a:xfrm>
              <a:off x="16507766" y="271950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2" name="object 2502"/>
            <p:cNvSpPr/>
            <p:nvPr/>
          </p:nvSpPr>
          <p:spPr>
            <a:xfrm>
              <a:off x="16507205" y="271894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3" name="object 2503"/>
            <p:cNvSpPr/>
            <p:nvPr/>
          </p:nvSpPr>
          <p:spPr>
            <a:xfrm>
              <a:off x="16504038" y="306629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4" name="object 2504"/>
            <p:cNvSpPr/>
            <p:nvPr/>
          </p:nvSpPr>
          <p:spPr>
            <a:xfrm>
              <a:off x="16503474" y="341623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5" name="object 2505"/>
            <p:cNvSpPr/>
            <p:nvPr/>
          </p:nvSpPr>
          <p:spPr>
            <a:xfrm>
              <a:off x="16504038" y="417746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6" name="object 2506"/>
            <p:cNvSpPr/>
            <p:nvPr/>
          </p:nvSpPr>
          <p:spPr>
            <a:xfrm>
              <a:off x="16503473" y="2655563"/>
              <a:ext cx="5080" cy="411480"/>
            </a:xfrm>
            <a:custGeom>
              <a:avLst/>
              <a:gdLst/>
              <a:ahLst/>
              <a:cxnLst/>
              <a:rect l="l" t="t" r="r" b="b"/>
              <a:pathLst>
                <a:path w="5080" h="411480">
                  <a:moveTo>
                    <a:pt x="1117" y="347345"/>
                  </a:moveTo>
                  <a:lnTo>
                    <a:pt x="952" y="346951"/>
                  </a:lnTo>
                  <a:lnTo>
                    <a:pt x="558" y="346786"/>
                  </a:lnTo>
                  <a:lnTo>
                    <a:pt x="165" y="346951"/>
                  </a:lnTo>
                  <a:lnTo>
                    <a:pt x="0" y="347345"/>
                  </a:lnTo>
                  <a:lnTo>
                    <a:pt x="165" y="347738"/>
                  </a:lnTo>
                  <a:lnTo>
                    <a:pt x="558" y="347903"/>
                  </a:lnTo>
                  <a:lnTo>
                    <a:pt x="952" y="347738"/>
                  </a:lnTo>
                  <a:lnTo>
                    <a:pt x="1117" y="347345"/>
                  </a:lnTo>
                  <a:close/>
                </a:path>
                <a:path w="5080" h="41148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80" h="411480">
                  <a:moveTo>
                    <a:pt x="4851" y="410730"/>
                  </a:moveTo>
                  <a:lnTo>
                    <a:pt x="4686" y="410337"/>
                  </a:lnTo>
                  <a:lnTo>
                    <a:pt x="4292" y="410171"/>
                  </a:lnTo>
                  <a:lnTo>
                    <a:pt x="3886" y="410337"/>
                  </a:lnTo>
                  <a:lnTo>
                    <a:pt x="3721" y="410730"/>
                  </a:lnTo>
                  <a:lnTo>
                    <a:pt x="3886" y="411137"/>
                  </a:lnTo>
                  <a:lnTo>
                    <a:pt x="4292" y="411289"/>
                  </a:lnTo>
                  <a:lnTo>
                    <a:pt x="4686" y="411137"/>
                  </a:lnTo>
                  <a:lnTo>
                    <a:pt x="4851" y="41073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7" name="object 2507"/>
            <p:cNvSpPr/>
            <p:nvPr/>
          </p:nvSpPr>
          <p:spPr>
            <a:xfrm>
              <a:off x="16504038" y="341679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8" name="object 2508"/>
            <p:cNvSpPr/>
            <p:nvPr/>
          </p:nvSpPr>
          <p:spPr>
            <a:xfrm>
              <a:off x="16504038" y="376357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9" name="object 2509"/>
            <p:cNvSpPr/>
            <p:nvPr/>
          </p:nvSpPr>
          <p:spPr>
            <a:xfrm>
              <a:off x="16503474" y="41135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0" name="object 2510"/>
            <p:cNvSpPr/>
            <p:nvPr/>
          </p:nvSpPr>
          <p:spPr>
            <a:xfrm>
              <a:off x="16504038" y="265611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1" name="object 2511"/>
            <p:cNvSpPr/>
            <p:nvPr/>
          </p:nvSpPr>
          <p:spPr>
            <a:xfrm>
              <a:off x="16504033" y="30028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2" name="object 2512"/>
            <p:cNvSpPr/>
            <p:nvPr/>
          </p:nvSpPr>
          <p:spPr>
            <a:xfrm>
              <a:off x="16503473" y="3352856"/>
              <a:ext cx="5080" cy="411480"/>
            </a:xfrm>
            <a:custGeom>
              <a:avLst/>
              <a:gdLst/>
              <a:ahLst/>
              <a:cxnLst/>
              <a:rect l="l" t="t" r="r" b="b"/>
              <a:pathLst>
                <a:path w="5080" h="4114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80" h="411479">
                  <a:moveTo>
                    <a:pt x="4851" y="410718"/>
                  </a:moveTo>
                  <a:lnTo>
                    <a:pt x="4686" y="410324"/>
                  </a:lnTo>
                  <a:lnTo>
                    <a:pt x="4292" y="410159"/>
                  </a:lnTo>
                  <a:lnTo>
                    <a:pt x="3886" y="410324"/>
                  </a:lnTo>
                  <a:lnTo>
                    <a:pt x="3721" y="410718"/>
                  </a:lnTo>
                  <a:lnTo>
                    <a:pt x="3886" y="411124"/>
                  </a:lnTo>
                  <a:lnTo>
                    <a:pt x="4292" y="411276"/>
                  </a:lnTo>
                  <a:lnTo>
                    <a:pt x="4686" y="411124"/>
                  </a:lnTo>
                  <a:lnTo>
                    <a:pt x="4851" y="41071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3" name="object 2513"/>
            <p:cNvSpPr/>
            <p:nvPr/>
          </p:nvSpPr>
          <p:spPr>
            <a:xfrm>
              <a:off x="16504038" y="411408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4" name="object 2514"/>
            <p:cNvSpPr/>
            <p:nvPr/>
          </p:nvSpPr>
          <p:spPr>
            <a:xfrm>
              <a:off x="16503474" y="300606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5" name="object 2515"/>
            <p:cNvSpPr/>
            <p:nvPr/>
          </p:nvSpPr>
          <p:spPr>
            <a:xfrm>
              <a:off x="16504033" y="335340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6" name="object 2516"/>
            <p:cNvSpPr/>
            <p:nvPr/>
          </p:nvSpPr>
          <p:spPr>
            <a:xfrm>
              <a:off x="16507766" y="411407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7" name="object 2517"/>
            <p:cNvSpPr/>
            <p:nvPr/>
          </p:nvSpPr>
          <p:spPr>
            <a:xfrm>
              <a:off x="16504033" y="411781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8" name="object 2518"/>
            <p:cNvSpPr/>
            <p:nvPr/>
          </p:nvSpPr>
          <p:spPr>
            <a:xfrm>
              <a:off x="16503474" y="335657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9" name="object 2519"/>
            <p:cNvSpPr/>
            <p:nvPr/>
          </p:nvSpPr>
          <p:spPr>
            <a:xfrm>
              <a:off x="16504033" y="300663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0" name="object 2520"/>
            <p:cNvSpPr/>
            <p:nvPr/>
          </p:nvSpPr>
          <p:spPr>
            <a:xfrm>
              <a:off x="16504033" y="26598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1" name="object 2521"/>
            <p:cNvSpPr/>
            <p:nvPr/>
          </p:nvSpPr>
          <p:spPr>
            <a:xfrm>
              <a:off x="16503474" y="412097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2" name="object 2522"/>
            <p:cNvSpPr/>
            <p:nvPr/>
          </p:nvSpPr>
          <p:spPr>
            <a:xfrm>
              <a:off x="16504033" y="377103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3" name="object 2523"/>
            <p:cNvSpPr/>
            <p:nvPr/>
          </p:nvSpPr>
          <p:spPr>
            <a:xfrm>
              <a:off x="16504033" y="342052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4" name="object 2524"/>
            <p:cNvSpPr/>
            <p:nvPr/>
          </p:nvSpPr>
          <p:spPr>
            <a:xfrm>
              <a:off x="16503473" y="2659297"/>
              <a:ext cx="1270" cy="351790"/>
            </a:xfrm>
            <a:custGeom>
              <a:avLst/>
              <a:gdLst/>
              <a:ahLst/>
              <a:cxnLst/>
              <a:rect l="l" t="t" r="r" b="b"/>
              <a:pathLst>
                <a:path w="1269" h="351789">
                  <a:moveTo>
                    <a:pt x="1117" y="351066"/>
                  </a:moveTo>
                  <a:lnTo>
                    <a:pt x="952" y="350672"/>
                  </a:lnTo>
                  <a:lnTo>
                    <a:pt x="558" y="350507"/>
                  </a:lnTo>
                  <a:lnTo>
                    <a:pt x="165" y="350672"/>
                  </a:lnTo>
                  <a:lnTo>
                    <a:pt x="0" y="351066"/>
                  </a:lnTo>
                  <a:lnTo>
                    <a:pt x="165" y="351459"/>
                  </a:lnTo>
                  <a:lnTo>
                    <a:pt x="558" y="351624"/>
                  </a:lnTo>
                  <a:lnTo>
                    <a:pt x="952" y="351459"/>
                  </a:lnTo>
                  <a:lnTo>
                    <a:pt x="1117" y="351066"/>
                  </a:lnTo>
                  <a:close/>
                </a:path>
                <a:path w="1269" h="35178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5" name="object 2525"/>
            <p:cNvSpPr/>
            <p:nvPr/>
          </p:nvSpPr>
          <p:spPr>
            <a:xfrm>
              <a:off x="16504033" y="418119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6" name="object 2526"/>
            <p:cNvSpPr/>
            <p:nvPr/>
          </p:nvSpPr>
          <p:spPr>
            <a:xfrm>
              <a:off x="16504033" y="342052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7" name="object 2527"/>
            <p:cNvSpPr/>
            <p:nvPr/>
          </p:nvSpPr>
          <p:spPr>
            <a:xfrm>
              <a:off x="16504033" y="307374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8" name="object 2528"/>
            <p:cNvSpPr/>
            <p:nvPr/>
          </p:nvSpPr>
          <p:spPr>
            <a:xfrm>
              <a:off x="16507205" y="272268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9" name="object 2529"/>
            <p:cNvSpPr/>
            <p:nvPr/>
          </p:nvSpPr>
          <p:spPr>
            <a:xfrm>
              <a:off x="16502546" y="2507933"/>
              <a:ext cx="4445" cy="1704975"/>
            </a:xfrm>
            <a:custGeom>
              <a:avLst/>
              <a:gdLst/>
              <a:ahLst/>
              <a:cxnLst/>
              <a:rect l="l" t="t" r="r" b="b"/>
              <a:pathLst>
                <a:path w="4444" h="1704975">
                  <a:moveTo>
                    <a:pt x="4397" y="1704398"/>
                  </a:moveTo>
                  <a:lnTo>
                    <a:pt x="4397" y="0"/>
                  </a:lnTo>
                  <a:lnTo>
                    <a:pt x="0" y="0"/>
                  </a:lnTo>
                  <a:lnTo>
                    <a:pt x="0" y="1704398"/>
                  </a:lnTo>
                  <a:lnTo>
                    <a:pt x="4397" y="170439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0" name="object 2530"/>
            <p:cNvSpPr/>
            <p:nvPr/>
          </p:nvSpPr>
          <p:spPr>
            <a:xfrm>
              <a:off x="16481674" y="418865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1" name="object 2531"/>
            <p:cNvSpPr/>
            <p:nvPr/>
          </p:nvSpPr>
          <p:spPr>
            <a:xfrm>
              <a:off x="16481108" y="3736917"/>
              <a:ext cx="5080" cy="57150"/>
            </a:xfrm>
            <a:custGeom>
              <a:avLst/>
              <a:gdLst/>
              <a:ahLst/>
              <a:cxnLst/>
              <a:rect l="l" t="t" r="r" b="b"/>
              <a:pathLst>
                <a:path w="5080" h="5715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80" h="57150">
                  <a:moveTo>
                    <a:pt x="4851" y="56489"/>
                  </a:moveTo>
                  <a:lnTo>
                    <a:pt x="4686" y="56095"/>
                  </a:lnTo>
                  <a:lnTo>
                    <a:pt x="4292" y="55930"/>
                  </a:lnTo>
                  <a:lnTo>
                    <a:pt x="3886" y="56095"/>
                  </a:lnTo>
                  <a:lnTo>
                    <a:pt x="3733" y="56489"/>
                  </a:lnTo>
                  <a:lnTo>
                    <a:pt x="3886" y="56883"/>
                  </a:lnTo>
                  <a:lnTo>
                    <a:pt x="4292" y="57048"/>
                  </a:lnTo>
                  <a:lnTo>
                    <a:pt x="4686" y="56883"/>
                  </a:lnTo>
                  <a:lnTo>
                    <a:pt x="4851" y="5648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2" name="object 2532"/>
            <p:cNvSpPr/>
            <p:nvPr/>
          </p:nvSpPr>
          <p:spPr>
            <a:xfrm>
              <a:off x="16481674" y="334595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3" name="object 2533"/>
            <p:cNvSpPr/>
            <p:nvPr/>
          </p:nvSpPr>
          <p:spPr>
            <a:xfrm>
              <a:off x="16481674" y="29506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4" name="object 2534"/>
            <p:cNvSpPr/>
            <p:nvPr/>
          </p:nvSpPr>
          <p:spPr>
            <a:xfrm>
              <a:off x="16481674" y="255544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5" name="object 2535"/>
            <p:cNvSpPr/>
            <p:nvPr/>
          </p:nvSpPr>
          <p:spPr>
            <a:xfrm>
              <a:off x="16481668" y="373747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6" name="object 2536"/>
            <p:cNvSpPr/>
            <p:nvPr/>
          </p:nvSpPr>
          <p:spPr>
            <a:xfrm>
              <a:off x="16485402" y="334594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7" name="object 2537"/>
            <p:cNvSpPr/>
            <p:nvPr/>
          </p:nvSpPr>
          <p:spPr>
            <a:xfrm>
              <a:off x="16484841" y="295759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8" name="object 2538"/>
            <p:cNvSpPr/>
            <p:nvPr/>
          </p:nvSpPr>
          <p:spPr>
            <a:xfrm>
              <a:off x="16481668" y="334968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9" name="object 2539"/>
            <p:cNvSpPr/>
            <p:nvPr/>
          </p:nvSpPr>
          <p:spPr>
            <a:xfrm>
              <a:off x="16481107" y="37443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0" name="object 2540"/>
            <p:cNvSpPr/>
            <p:nvPr/>
          </p:nvSpPr>
          <p:spPr>
            <a:xfrm>
              <a:off x="16481668" y="256663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1" name="object 2541"/>
            <p:cNvSpPr/>
            <p:nvPr/>
          </p:nvSpPr>
          <p:spPr>
            <a:xfrm>
              <a:off x="16481668" y="295815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2" name="object 2542"/>
            <p:cNvSpPr/>
            <p:nvPr/>
          </p:nvSpPr>
          <p:spPr>
            <a:xfrm>
              <a:off x="16481107" y="335284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3" name="object 2543"/>
            <p:cNvSpPr/>
            <p:nvPr/>
          </p:nvSpPr>
          <p:spPr>
            <a:xfrm>
              <a:off x="16481668" y="419611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4" name="object 2544"/>
            <p:cNvSpPr/>
            <p:nvPr/>
          </p:nvSpPr>
          <p:spPr>
            <a:xfrm>
              <a:off x="16481668" y="25628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5" name="object 2545"/>
            <p:cNvSpPr/>
            <p:nvPr/>
          </p:nvSpPr>
          <p:spPr>
            <a:xfrm>
              <a:off x="16481108" y="2957594"/>
              <a:ext cx="5080" cy="448945"/>
            </a:xfrm>
            <a:custGeom>
              <a:avLst/>
              <a:gdLst/>
              <a:ahLst/>
              <a:cxnLst/>
              <a:rect l="l" t="t" r="r" b="b"/>
              <a:pathLst>
                <a:path w="5080" h="448945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80" h="448945">
                  <a:moveTo>
                    <a:pt x="4851" y="448017"/>
                  </a:moveTo>
                  <a:lnTo>
                    <a:pt x="4686" y="447624"/>
                  </a:lnTo>
                  <a:lnTo>
                    <a:pt x="4292" y="447459"/>
                  </a:lnTo>
                  <a:lnTo>
                    <a:pt x="3886" y="447624"/>
                  </a:lnTo>
                  <a:lnTo>
                    <a:pt x="3733" y="448017"/>
                  </a:lnTo>
                  <a:lnTo>
                    <a:pt x="3886" y="448411"/>
                  </a:lnTo>
                  <a:lnTo>
                    <a:pt x="4292" y="448576"/>
                  </a:lnTo>
                  <a:lnTo>
                    <a:pt x="4686" y="448411"/>
                  </a:lnTo>
                  <a:lnTo>
                    <a:pt x="4851" y="44801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6" name="object 2546"/>
            <p:cNvSpPr/>
            <p:nvPr/>
          </p:nvSpPr>
          <p:spPr>
            <a:xfrm>
              <a:off x="16481668" y="38008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7" name="object 2547"/>
            <p:cNvSpPr/>
            <p:nvPr/>
          </p:nvSpPr>
          <p:spPr>
            <a:xfrm>
              <a:off x="16481668" y="419238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8" name="object 2548"/>
            <p:cNvSpPr/>
            <p:nvPr/>
          </p:nvSpPr>
          <p:spPr>
            <a:xfrm>
              <a:off x="16484841" y="340505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9" name="object 2549"/>
            <p:cNvSpPr/>
            <p:nvPr/>
          </p:nvSpPr>
          <p:spPr>
            <a:xfrm>
              <a:off x="16481668" y="379712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0" name="object 2550"/>
            <p:cNvSpPr/>
            <p:nvPr/>
          </p:nvSpPr>
          <p:spPr>
            <a:xfrm>
              <a:off x="16481107" y="418809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1" name="object 2551"/>
            <p:cNvSpPr/>
            <p:nvPr/>
          </p:nvSpPr>
          <p:spPr>
            <a:xfrm>
              <a:off x="16481674" y="379340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2" name="object 2552"/>
            <p:cNvSpPr/>
            <p:nvPr/>
          </p:nvSpPr>
          <p:spPr>
            <a:xfrm>
              <a:off x="16485402" y="340187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3" name="object 2553"/>
            <p:cNvSpPr/>
            <p:nvPr/>
          </p:nvSpPr>
          <p:spPr>
            <a:xfrm>
              <a:off x="16481668" y="255544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4" name="object 2554"/>
            <p:cNvSpPr/>
            <p:nvPr/>
          </p:nvSpPr>
          <p:spPr>
            <a:xfrm>
              <a:off x="16481674" y="37262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5" name="object 2555"/>
            <p:cNvSpPr/>
            <p:nvPr/>
          </p:nvSpPr>
          <p:spPr>
            <a:xfrm>
              <a:off x="16484842" y="3721995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69" h="5079">
                  <a:moveTo>
                    <a:pt x="1117" y="4292"/>
                  </a:moveTo>
                  <a:lnTo>
                    <a:pt x="952" y="3898"/>
                  </a:lnTo>
                  <a:lnTo>
                    <a:pt x="558" y="3733"/>
                  </a:lnTo>
                  <a:lnTo>
                    <a:pt x="152" y="3898"/>
                  </a:lnTo>
                  <a:lnTo>
                    <a:pt x="0" y="4292"/>
                  </a:lnTo>
                  <a:lnTo>
                    <a:pt x="152" y="4699"/>
                  </a:lnTo>
                  <a:lnTo>
                    <a:pt x="558" y="4864"/>
                  </a:lnTo>
                  <a:lnTo>
                    <a:pt x="952" y="4699"/>
                  </a:lnTo>
                  <a:lnTo>
                    <a:pt x="1117" y="4292"/>
                  </a:lnTo>
                  <a:close/>
                </a:path>
                <a:path w="1269" h="5079">
                  <a:moveTo>
                    <a:pt x="1117" y="571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71"/>
                  </a:lnTo>
                  <a:lnTo>
                    <a:pt x="152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6" name="object 2556"/>
            <p:cNvSpPr/>
            <p:nvPr/>
          </p:nvSpPr>
          <p:spPr>
            <a:xfrm>
              <a:off x="16481668" y="372255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7" name="object 2557"/>
            <p:cNvSpPr/>
            <p:nvPr/>
          </p:nvSpPr>
          <p:spPr>
            <a:xfrm>
              <a:off x="16481108" y="3035902"/>
              <a:ext cx="5080" cy="691515"/>
            </a:xfrm>
            <a:custGeom>
              <a:avLst/>
              <a:gdLst/>
              <a:ahLst/>
              <a:cxnLst/>
              <a:rect l="l" t="t" r="r" b="b"/>
              <a:pathLst>
                <a:path w="5080" h="691514">
                  <a:moveTo>
                    <a:pt x="1117" y="690384"/>
                  </a:moveTo>
                  <a:lnTo>
                    <a:pt x="952" y="689991"/>
                  </a:lnTo>
                  <a:lnTo>
                    <a:pt x="558" y="689825"/>
                  </a:lnTo>
                  <a:lnTo>
                    <a:pt x="152" y="689991"/>
                  </a:lnTo>
                  <a:lnTo>
                    <a:pt x="0" y="690384"/>
                  </a:lnTo>
                  <a:lnTo>
                    <a:pt x="152" y="690791"/>
                  </a:lnTo>
                  <a:lnTo>
                    <a:pt x="558" y="690956"/>
                  </a:lnTo>
                  <a:lnTo>
                    <a:pt x="952" y="690791"/>
                  </a:lnTo>
                  <a:lnTo>
                    <a:pt x="1117" y="690384"/>
                  </a:lnTo>
                  <a:close/>
                </a:path>
                <a:path w="5080" h="691514">
                  <a:moveTo>
                    <a:pt x="1117" y="686663"/>
                  </a:moveTo>
                  <a:lnTo>
                    <a:pt x="952" y="686257"/>
                  </a:lnTo>
                  <a:lnTo>
                    <a:pt x="558" y="686092"/>
                  </a:lnTo>
                  <a:lnTo>
                    <a:pt x="152" y="686257"/>
                  </a:lnTo>
                  <a:lnTo>
                    <a:pt x="0" y="686663"/>
                  </a:lnTo>
                  <a:lnTo>
                    <a:pt x="152" y="687057"/>
                  </a:lnTo>
                  <a:lnTo>
                    <a:pt x="558" y="687222"/>
                  </a:lnTo>
                  <a:lnTo>
                    <a:pt x="952" y="687057"/>
                  </a:lnTo>
                  <a:lnTo>
                    <a:pt x="1117" y="686663"/>
                  </a:lnTo>
                  <a:close/>
                </a:path>
                <a:path w="5080" h="691514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86" y="165"/>
                  </a:lnTo>
                  <a:lnTo>
                    <a:pt x="3733" y="558"/>
                  </a:lnTo>
                  <a:lnTo>
                    <a:pt x="3886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8" name="object 2558"/>
            <p:cNvSpPr/>
            <p:nvPr/>
          </p:nvSpPr>
          <p:spPr>
            <a:xfrm>
              <a:off x="16485402" y="303646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9" name="object 2559"/>
            <p:cNvSpPr/>
            <p:nvPr/>
          </p:nvSpPr>
          <p:spPr>
            <a:xfrm>
              <a:off x="16481108" y="2610821"/>
              <a:ext cx="5080" cy="210185"/>
            </a:xfrm>
            <a:custGeom>
              <a:avLst/>
              <a:gdLst/>
              <a:ahLst/>
              <a:cxnLst/>
              <a:rect l="l" t="t" r="r" b="b"/>
              <a:pathLst>
                <a:path w="5080" h="210185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80" h="210185">
                  <a:moveTo>
                    <a:pt x="4851" y="209372"/>
                  </a:moveTo>
                  <a:lnTo>
                    <a:pt x="4686" y="208978"/>
                  </a:lnTo>
                  <a:lnTo>
                    <a:pt x="4292" y="208813"/>
                  </a:lnTo>
                  <a:lnTo>
                    <a:pt x="3886" y="208978"/>
                  </a:lnTo>
                  <a:lnTo>
                    <a:pt x="3733" y="209372"/>
                  </a:lnTo>
                  <a:lnTo>
                    <a:pt x="3886" y="209765"/>
                  </a:lnTo>
                  <a:lnTo>
                    <a:pt x="4292" y="209931"/>
                  </a:lnTo>
                  <a:lnTo>
                    <a:pt x="4686" y="209765"/>
                  </a:lnTo>
                  <a:lnTo>
                    <a:pt x="4851" y="20937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0" name="object 2560"/>
            <p:cNvSpPr/>
            <p:nvPr/>
          </p:nvSpPr>
          <p:spPr>
            <a:xfrm>
              <a:off x="16481674" y="359204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1" name="object 2561"/>
            <p:cNvSpPr/>
            <p:nvPr/>
          </p:nvSpPr>
          <p:spPr>
            <a:xfrm>
              <a:off x="16484841" y="359521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2" name="object 2562"/>
            <p:cNvSpPr/>
            <p:nvPr/>
          </p:nvSpPr>
          <p:spPr>
            <a:xfrm>
              <a:off x="16481668" y="338323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3" name="object 2563"/>
            <p:cNvSpPr/>
            <p:nvPr/>
          </p:nvSpPr>
          <p:spPr>
            <a:xfrm>
              <a:off x="16481674" y="261137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4" name="object 2564"/>
            <p:cNvSpPr/>
            <p:nvPr/>
          </p:nvSpPr>
          <p:spPr>
            <a:xfrm>
              <a:off x="16481668" y="415509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5" name="object 2565"/>
            <p:cNvSpPr/>
            <p:nvPr/>
          </p:nvSpPr>
          <p:spPr>
            <a:xfrm>
              <a:off x="16481674" y="337950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6" name="object 2566"/>
            <p:cNvSpPr/>
            <p:nvPr/>
          </p:nvSpPr>
          <p:spPr>
            <a:xfrm>
              <a:off x="16481668" y="33795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7" name="object 2567"/>
            <p:cNvSpPr/>
            <p:nvPr/>
          </p:nvSpPr>
          <p:spPr>
            <a:xfrm>
              <a:off x="16481107" y="415453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8" name="object 2568"/>
            <p:cNvSpPr/>
            <p:nvPr/>
          </p:nvSpPr>
          <p:spPr>
            <a:xfrm>
              <a:off x="16481668" y="260391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9" name="object 2569"/>
            <p:cNvSpPr/>
            <p:nvPr/>
          </p:nvSpPr>
          <p:spPr>
            <a:xfrm>
              <a:off x="16481107" y="337894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0" name="object 2570"/>
            <p:cNvSpPr/>
            <p:nvPr/>
          </p:nvSpPr>
          <p:spPr>
            <a:xfrm>
              <a:off x="16485402" y="358459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1" name="object 2571"/>
            <p:cNvSpPr/>
            <p:nvPr/>
          </p:nvSpPr>
          <p:spPr>
            <a:xfrm>
              <a:off x="16481107" y="26033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2" name="object 2572"/>
            <p:cNvSpPr/>
            <p:nvPr/>
          </p:nvSpPr>
          <p:spPr>
            <a:xfrm>
              <a:off x="16481668" y="358458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3" name="object 2573"/>
            <p:cNvSpPr/>
            <p:nvPr/>
          </p:nvSpPr>
          <p:spPr>
            <a:xfrm>
              <a:off x="16481107" y="26033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4" name="object 2574"/>
            <p:cNvSpPr/>
            <p:nvPr/>
          </p:nvSpPr>
          <p:spPr>
            <a:xfrm>
              <a:off x="16485402" y="28127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5" name="object 2575"/>
            <p:cNvSpPr/>
            <p:nvPr/>
          </p:nvSpPr>
          <p:spPr>
            <a:xfrm>
              <a:off x="16481668" y="358832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6" name="object 2576"/>
            <p:cNvSpPr/>
            <p:nvPr/>
          </p:nvSpPr>
          <p:spPr>
            <a:xfrm>
              <a:off x="16481108" y="3591489"/>
              <a:ext cx="5080" cy="210185"/>
            </a:xfrm>
            <a:custGeom>
              <a:avLst/>
              <a:gdLst/>
              <a:ahLst/>
              <a:cxnLst/>
              <a:rect l="l" t="t" r="r" b="b"/>
              <a:pathLst>
                <a:path w="5080" h="210185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  <a:path w="5080" h="210185">
                  <a:moveTo>
                    <a:pt x="4851" y="209372"/>
                  </a:moveTo>
                  <a:lnTo>
                    <a:pt x="4686" y="208978"/>
                  </a:lnTo>
                  <a:lnTo>
                    <a:pt x="4292" y="208813"/>
                  </a:lnTo>
                  <a:lnTo>
                    <a:pt x="3886" y="208978"/>
                  </a:lnTo>
                  <a:lnTo>
                    <a:pt x="3733" y="209372"/>
                  </a:lnTo>
                  <a:lnTo>
                    <a:pt x="3886" y="209778"/>
                  </a:lnTo>
                  <a:lnTo>
                    <a:pt x="4292" y="209931"/>
                  </a:lnTo>
                  <a:lnTo>
                    <a:pt x="4686" y="209778"/>
                  </a:lnTo>
                  <a:lnTo>
                    <a:pt x="4851" y="20937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7" name="object 2577"/>
            <p:cNvSpPr/>
            <p:nvPr/>
          </p:nvSpPr>
          <p:spPr>
            <a:xfrm>
              <a:off x="16485402" y="281645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8" name="object 2578"/>
            <p:cNvSpPr/>
            <p:nvPr/>
          </p:nvSpPr>
          <p:spPr>
            <a:xfrm>
              <a:off x="16481668" y="399475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9" name="object 2579"/>
            <p:cNvSpPr/>
            <p:nvPr/>
          </p:nvSpPr>
          <p:spPr>
            <a:xfrm>
              <a:off x="16481668" y="364424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0" name="object 2580"/>
            <p:cNvSpPr/>
            <p:nvPr/>
          </p:nvSpPr>
          <p:spPr>
            <a:xfrm>
              <a:off x="16481107" y="25362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1" name="object 2581"/>
            <p:cNvSpPr/>
            <p:nvPr/>
          </p:nvSpPr>
          <p:spPr>
            <a:xfrm>
              <a:off x="16481674" y="253306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2" name="object 2582"/>
            <p:cNvSpPr/>
            <p:nvPr/>
          </p:nvSpPr>
          <p:spPr>
            <a:xfrm>
              <a:off x="16481107" y="288301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3" name="object 2583"/>
            <p:cNvSpPr/>
            <p:nvPr/>
          </p:nvSpPr>
          <p:spPr>
            <a:xfrm>
              <a:off x="16481674" y="364424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4" name="object 2584"/>
            <p:cNvSpPr/>
            <p:nvPr/>
          </p:nvSpPr>
          <p:spPr>
            <a:xfrm>
              <a:off x="16481668" y="399102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5" name="object 2585"/>
            <p:cNvSpPr/>
            <p:nvPr/>
          </p:nvSpPr>
          <p:spPr>
            <a:xfrm>
              <a:off x="16484841" y="253250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6" name="object 2586"/>
            <p:cNvSpPr/>
            <p:nvPr/>
          </p:nvSpPr>
          <p:spPr>
            <a:xfrm>
              <a:off x="16481674" y="287985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7" name="object 2587"/>
            <p:cNvSpPr/>
            <p:nvPr/>
          </p:nvSpPr>
          <p:spPr>
            <a:xfrm>
              <a:off x="16481674" y="32303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8" name="object 2588"/>
            <p:cNvSpPr/>
            <p:nvPr/>
          </p:nvSpPr>
          <p:spPr>
            <a:xfrm>
              <a:off x="16481108" y="3580301"/>
              <a:ext cx="5080" cy="64769"/>
            </a:xfrm>
            <a:custGeom>
              <a:avLst/>
              <a:gdLst/>
              <a:ahLst/>
              <a:cxnLst/>
              <a:rect l="l" t="t" r="r" b="b"/>
              <a:pathLst>
                <a:path w="5080" h="647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  <a:path w="5080" h="64770">
                  <a:moveTo>
                    <a:pt x="4851" y="63957"/>
                  </a:moveTo>
                  <a:lnTo>
                    <a:pt x="4686" y="63563"/>
                  </a:lnTo>
                  <a:lnTo>
                    <a:pt x="4292" y="63398"/>
                  </a:lnTo>
                  <a:lnTo>
                    <a:pt x="3886" y="63563"/>
                  </a:lnTo>
                  <a:lnTo>
                    <a:pt x="3733" y="63957"/>
                  </a:lnTo>
                  <a:lnTo>
                    <a:pt x="3886" y="64350"/>
                  </a:lnTo>
                  <a:lnTo>
                    <a:pt x="4292" y="64516"/>
                  </a:lnTo>
                  <a:lnTo>
                    <a:pt x="4686" y="64350"/>
                  </a:lnTo>
                  <a:lnTo>
                    <a:pt x="4851" y="6395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9" name="object 2589"/>
            <p:cNvSpPr/>
            <p:nvPr/>
          </p:nvSpPr>
          <p:spPr>
            <a:xfrm>
              <a:off x="16481674" y="399102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0" name="object 2590"/>
            <p:cNvSpPr/>
            <p:nvPr/>
          </p:nvSpPr>
          <p:spPr>
            <a:xfrm>
              <a:off x="16484841" y="32297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1" name="object 2591"/>
            <p:cNvSpPr/>
            <p:nvPr/>
          </p:nvSpPr>
          <p:spPr>
            <a:xfrm>
              <a:off x="16481674" y="358085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2" name="object 2592"/>
            <p:cNvSpPr/>
            <p:nvPr/>
          </p:nvSpPr>
          <p:spPr>
            <a:xfrm>
              <a:off x="16481107" y="393080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3" name="object 2593"/>
            <p:cNvSpPr/>
            <p:nvPr/>
          </p:nvSpPr>
          <p:spPr>
            <a:xfrm>
              <a:off x="16481668" y="282019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4" name="object 2594"/>
            <p:cNvSpPr/>
            <p:nvPr/>
          </p:nvSpPr>
          <p:spPr>
            <a:xfrm>
              <a:off x="16485402" y="358086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5" name="object 2595"/>
            <p:cNvSpPr/>
            <p:nvPr/>
          </p:nvSpPr>
          <p:spPr>
            <a:xfrm>
              <a:off x="16481668" y="393137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6" name="object 2596"/>
            <p:cNvSpPr/>
            <p:nvPr/>
          </p:nvSpPr>
          <p:spPr>
            <a:xfrm>
              <a:off x="16481107" y="393453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7" name="object 2597"/>
            <p:cNvSpPr/>
            <p:nvPr/>
          </p:nvSpPr>
          <p:spPr>
            <a:xfrm>
              <a:off x="16481668" y="358458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8" name="object 2598"/>
            <p:cNvSpPr/>
            <p:nvPr/>
          </p:nvSpPr>
          <p:spPr>
            <a:xfrm>
              <a:off x="16481108" y="2823368"/>
              <a:ext cx="5080" cy="415290"/>
            </a:xfrm>
            <a:custGeom>
              <a:avLst/>
              <a:gdLst/>
              <a:ahLst/>
              <a:cxnLst/>
              <a:rect l="l" t="t" r="r" b="b"/>
              <a:pathLst>
                <a:path w="5080" h="41528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80" h="415289">
                  <a:moveTo>
                    <a:pt x="4851" y="414451"/>
                  </a:moveTo>
                  <a:lnTo>
                    <a:pt x="4686" y="414045"/>
                  </a:lnTo>
                  <a:lnTo>
                    <a:pt x="4292" y="413893"/>
                  </a:lnTo>
                  <a:lnTo>
                    <a:pt x="3886" y="414045"/>
                  </a:lnTo>
                  <a:lnTo>
                    <a:pt x="3733" y="414451"/>
                  </a:lnTo>
                  <a:lnTo>
                    <a:pt x="3886" y="414845"/>
                  </a:lnTo>
                  <a:lnTo>
                    <a:pt x="4292" y="415010"/>
                  </a:lnTo>
                  <a:lnTo>
                    <a:pt x="4686" y="414845"/>
                  </a:lnTo>
                  <a:lnTo>
                    <a:pt x="4851" y="41445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9" name="object 2599"/>
            <p:cNvSpPr/>
            <p:nvPr/>
          </p:nvSpPr>
          <p:spPr>
            <a:xfrm>
              <a:off x="16481668" y="399848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0" name="object 2600"/>
            <p:cNvSpPr/>
            <p:nvPr/>
          </p:nvSpPr>
          <p:spPr>
            <a:xfrm>
              <a:off x="16481107" y="35877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1" name="object 2601"/>
            <p:cNvSpPr/>
            <p:nvPr/>
          </p:nvSpPr>
          <p:spPr>
            <a:xfrm>
              <a:off x="16481668" y="323780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2" name="object 2602"/>
            <p:cNvSpPr/>
            <p:nvPr/>
          </p:nvSpPr>
          <p:spPr>
            <a:xfrm>
              <a:off x="16481668" y="288731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3" name="object 2603"/>
            <p:cNvSpPr/>
            <p:nvPr/>
          </p:nvSpPr>
          <p:spPr>
            <a:xfrm>
              <a:off x="16481108" y="2539967"/>
              <a:ext cx="5080" cy="1459230"/>
            </a:xfrm>
            <a:custGeom>
              <a:avLst/>
              <a:gdLst/>
              <a:ahLst/>
              <a:cxnLst/>
              <a:rect l="l" t="t" r="r" b="b"/>
              <a:pathLst>
                <a:path w="5080" h="1459229">
                  <a:moveTo>
                    <a:pt x="1117" y="1458531"/>
                  </a:moveTo>
                  <a:lnTo>
                    <a:pt x="952" y="1458125"/>
                  </a:lnTo>
                  <a:lnTo>
                    <a:pt x="558" y="1457972"/>
                  </a:lnTo>
                  <a:lnTo>
                    <a:pt x="152" y="1458125"/>
                  </a:lnTo>
                  <a:lnTo>
                    <a:pt x="0" y="1458531"/>
                  </a:lnTo>
                  <a:lnTo>
                    <a:pt x="152" y="1458925"/>
                  </a:lnTo>
                  <a:lnTo>
                    <a:pt x="558" y="1459090"/>
                  </a:lnTo>
                  <a:lnTo>
                    <a:pt x="952" y="1458925"/>
                  </a:lnTo>
                  <a:lnTo>
                    <a:pt x="1117" y="1458531"/>
                  </a:lnTo>
                  <a:close/>
                </a:path>
                <a:path w="5080" h="1459229">
                  <a:moveTo>
                    <a:pt x="4851" y="571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86" y="165"/>
                  </a:lnTo>
                  <a:lnTo>
                    <a:pt x="3733" y="571"/>
                  </a:lnTo>
                  <a:lnTo>
                    <a:pt x="3886" y="965"/>
                  </a:lnTo>
                  <a:lnTo>
                    <a:pt x="4292" y="1130"/>
                  </a:lnTo>
                  <a:lnTo>
                    <a:pt x="4686" y="965"/>
                  </a:lnTo>
                  <a:lnTo>
                    <a:pt x="4851" y="5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4" name="object 2604"/>
            <p:cNvSpPr/>
            <p:nvPr/>
          </p:nvSpPr>
          <p:spPr>
            <a:xfrm>
              <a:off x="16481668" y="364798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5" name="object 2605"/>
            <p:cNvSpPr/>
            <p:nvPr/>
          </p:nvSpPr>
          <p:spPr>
            <a:xfrm>
              <a:off x="16481107" y="288674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6" name="object 2606"/>
            <p:cNvSpPr/>
            <p:nvPr/>
          </p:nvSpPr>
          <p:spPr>
            <a:xfrm>
              <a:off x="16481668" y="253680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7" name="object 2607"/>
            <p:cNvSpPr/>
            <p:nvPr/>
          </p:nvSpPr>
          <p:spPr>
            <a:xfrm>
              <a:off x="16480516" y="2507932"/>
              <a:ext cx="4445" cy="1704975"/>
            </a:xfrm>
            <a:custGeom>
              <a:avLst/>
              <a:gdLst/>
              <a:ahLst/>
              <a:cxnLst/>
              <a:rect l="l" t="t" r="r" b="b"/>
              <a:pathLst>
                <a:path w="4444" h="1704975">
                  <a:moveTo>
                    <a:pt x="31" y="1704398"/>
                  </a:moveTo>
                  <a:lnTo>
                    <a:pt x="0" y="0"/>
                  </a:lnTo>
                  <a:lnTo>
                    <a:pt x="4397" y="0"/>
                  </a:lnTo>
                  <a:lnTo>
                    <a:pt x="4429" y="1704398"/>
                  </a:lnTo>
                  <a:lnTo>
                    <a:pt x="31" y="170439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8" name="object 2608"/>
            <p:cNvSpPr/>
            <p:nvPr/>
          </p:nvSpPr>
          <p:spPr>
            <a:xfrm>
              <a:off x="16485402" y="252188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9" name="object 2609"/>
            <p:cNvSpPr/>
            <p:nvPr/>
          </p:nvSpPr>
          <p:spPr>
            <a:xfrm>
              <a:off x="16485402" y="256663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0" name="object 2610"/>
            <p:cNvSpPr/>
            <p:nvPr/>
          </p:nvSpPr>
          <p:spPr>
            <a:xfrm>
              <a:off x="16485402" y="261137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1" name="object 2611"/>
            <p:cNvSpPr/>
            <p:nvPr/>
          </p:nvSpPr>
          <p:spPr>
            <a:xfrm>
              <a:off x="16485402" y="265611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2" name="object 2612"/>
            <p:cNvSpPr/>
            <p:nvPr/>
          </p:nvSpPr>
          <p:spPr>
            <a:xfrm>
              <a:off x="16485402" y="270087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3" name="object 2613"/>
            <p:cNvSpPr/>
            <p:nvPr/>
          </p:nvSpPr>
          <p:spPr>
            <a:xfrm>
              <a:off x="16485402" y="274188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4" name="object 2614"/>
            <p:cNvSpPr/>
            <p:nvPr/>
          </p:nvSpPr>
          <p:spPr>
            <a:xfrm>
              <a:off x="16485402" y="278663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5" name="object 2615"/>
            <p:cNvSpPr/>
            <p:nvPr/>
          </p:nvSpPr>
          <p:spPr>
            <a:xfrm>
              <a:off x="16485402" y="283137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6" name="object 2616"/>
            <p:cNvSpPr/>
            <p:nvPr/>
          </p:nvSpPr>
          <p:spPr>
            <a:xfrm>
              <a:off x="16485402" y="287612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7" name="object 2617"/>
            <p:cNvSpPr/>
            <p:nvPr/>
          </p:nvSpPr>
          <p:spPr>
            <a:xfrm>
              <a:off x="16485402" y="292086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8" name="object 2618"/>
            <p:cNvSpPr/>
            <p:nvPr/>
          </p:nvSpPr>
          <p:spPr>
            <a:xfrm>
              <a:off x="16485402" y="296560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9" name="object 2619"/>
            <p:cNvSpPr/>
            <p:nvPr/>
          </p:nvSpPr>
          <p:spPr>
            <a:xfrm>
              <a:off x="16485402" y="300662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0" name="object 2620"/>
            <p:cNvSpPr/>
            <p:nvPr/>
          </p:nvSpPr>
          <p:spPr>
            <a:xfrm>
              <a:off x="16485402" y="305136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1" name="object 2621"/>
            <p:cNvSpPr/>
            <p:nvPr/>
          </p:nvSpPr>
          <p:spPr>
            <a:xfrm>
              <a:off x="16485402" y="309612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2" name="object 2622"/>
            <p:cNvSpPr/>
            <p:nvPr/>
          </p:nvSpPr>
          <p:spPr>
            <a:xfrm>
              <a:off x="16485402" y="314086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3" name="object 2623"/>
            <p:cNvSpPr/>
            <p:nvPr/>
          </p:nvSpPr>
          <p:spPr>
            <a:xfrm>
              <a:off x="16485402" y="318560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4" name="object 2624"/>
            <p:cNvSpPr/>
            <p:nvPr/>
          </p:nvSpPr>
          <p:spPr>
            <a:xfrm>
              <a:off x="16485402" y="322662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5" name="object 2625"/>
            <p:cNvSpPr/>
            <p:nvPr/>
          </p:nvSpPr>
          <p:spPr>
            <a:xfrm>
              <a:off x="16485402" y="327137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6" name="object 2626"/>
            <p:cNvSpPr/>
            <p:nvPr/>
          </p:nvSpPr>
          <p:spPr>
            <a:xfrm>
              <a:off x="16485402" y="331611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7" name="object 2627"/>
            <p:cNvSpPr/>
            <p:nvPr/>
          </p:nvSpPr>
          <p:spPr>
            <a:xfrm>
              <a:off x="16485402" y="336086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8" name="object 2628"/>
            <p:cNvSpPr/>
            <p:nvPr/>
          </p:nvSpPr>
          <p:spPr>
            <a:xfrm>
              <a:off x="16485402" y="340561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9" name="object 2629"/>
            <p:cNvSpPr/>
            <p:nvPr/>
          </p:nvSpPr>
          <p:spPr>
            <a:xfrm>
              <a:off x="16485402" y="344662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0" name="object 2630"/>
            <p:cNvSpPr/>
            <p:nvPr/>
          </p:nvSpPr>
          <p:spPr>
            <a:xfrm>
              <a:off x="16485402" y="349137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1" name="object 2631"/>
            <p:cNvSpPr/>
            <p:nvPr/>
          </p:nvSpPr>
          <p:spPr>
            <a:xfrm>
              <a:off x="16485402" y="353611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2" name="object 2632"/>
            <p:cNvSpPr/>
            <p:nvPr/>
          </p:nvSpPr>
          <p:spPr>
            <a:xfrm>
              <a:off x="16485402" y="358085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3" name="object 2633"/>
            <p:cNvSpPr/>
            <p:nvPr/>
          </p:nvSpPr>
          <p:spPr>
            <a:xfrm>
              <a:off x="16485402" y="362561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4" name="object 2634"/>
            <p:cNvSpPr/>
            <p:nvPr/>
          </p:nvSpPr>
          <p:spPr>
            <a:xfrm>
              <a:off x="16485402" y="366662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5" name="object 2635"/>
            <p:cNvSpPr/>
            <p:nvPr/>
          </p:nvSpPr>
          <p:spPr>
            <a:xfrm>
              <a:off x="16485402" y="371136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6" name="object 2636"/>
            <p:cNvSpPr/>
            <p:nvPr/>
          </p:nvSpPr>
          <p:spPr>
            <a:xfrm>
              <a:off x="16485402" y="375611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7" name="object 2637"/>
            <p:cNvSpPr/>
            <p:nvPr/>
          </p:nvSpPr>
          <p:spPr>
            <a:xfrm>
              <a:off x="16485402" y="380086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8" name="object 2638"/>
            <p:cNvSpPr/>
            <p:nvPr/>
          </p:nvSpPr>
          <p:spPr>
            <a:xfrm>
              <a:off x="16485402" y="384560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9" name="object 2639"/>
            <p:cNvSpPr/>
            <p:nvPr/>
          </p:nvSpPr>
          <p:spPr>
            <a:xfrm>
              <a:off x="16485402" y="389034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0" name="object 2640"/>
            <p:cNvSpPr/>
            <p:nvPr/>
          </p:nvSpPr>
          <p:spPr>
            <a:xfrm>
              <a:off x="16485402" y="393136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1" name="object 2641"/>
            <p:cNvSpPr/>
            <p:nvPr/>
          </p:nvSpPr>
          <p:spPr>
            <a:xfrm>
              <a:off x="16485402" y="397610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2" name="object 2642"/>
            <p:cNvSpPr/>
            <p:nvPr/>
          </p:nvSpPr>
          <p:spPr>
            <a:xfrm>
              <a:off x="16485402" y="402086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3" name="object 2643"/>
            <p:cNvSpPr/>
            <p:nvPr/>
          </p:nvSpPr>
          <p:spPr>
            <a:xfrm>
              <a:off x="16485402" y="406560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4" name="object 2644"/>
            <p:cNvSpPr/>
            <p:nvPr/>
          </p:nvSpPr>
          <p:spPr>
            <a:xfrm>
              <a:off x="16485402" y="411034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5" name="object 2645"/>
            <p:cNvSpPr/>
            <p:nvPr/>
          </p:nvSpPr>
          <p:spPr>
            <a:xfrm>
              <a:off x="16485402" y="415136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6" name="object 2646"/>
            <p:cNvSpPr/>
            <p:nvPr/>
          </p:nvSpPr>
          <p:spPr>
            <a:xfrm>
              <a:off x="16485402" y="419611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7" name="object 2647"/>
            <p:cNvSpPr/>
            <p:nvPr/>
          </p:nvSpPr>
          <p:spPr>
            <a:xfrm>
              <a:off x="16484913" y="2507934"/>
              <a:ext cx="17780" cy="1704975"/>
            </a:xfrm>
            <a:custGeom>
              <a:avLst/>
              <a:gdLst/>
              <a:ahLst/>
              <a:cxnLst/>
              <a:rect l="l" t="t" r="r" b="b"/>
              <a:pathLst>
                <a:path w="17780" h="1704975">
                  <a:moveTo>
                    <a:pt x="0" y="0"/>
                  </a:moveTo>
                  <a:lnTo>
                    <a:pt x="0" y="1704398"/>
                  </a:lnTo>
                  <a:lnTo>
                    <a:pt x="17632" y="1704398"/>
                  </a:lnTo>
                  <a:lnTo>
                    <a:pt x="17632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8" name="object 2648"/>
            <p:cNvSpPr/>
            <p:nvPr/>
          </p:nvSpPr>
          <p:spPr>
            <a:xfrm>
              <a:off x="16496588" y="421102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9" name="object 2649"/>
            <p:cNvSpPr/>
            <p:nvPr/>
          </p:nvSpPr>
          <p:spPr>
            <a:xfrm>
              <a:off x="16500316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0" name="object 2650"/>
            <p:cNvSpPr/>
            <p:nvPr/>
          </p:nvSpPr>
          <p:spPr>
            <a:xfrm>
              <a:off x="16492293" y="42104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1" name="object 2651"/>
            <p:cNvSpPr/>
            <p:nvPr/>
          </p:nvSpPr>
          <p:spPr>
            <a:xfrm>
              <a:off x="16492856" y="42110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2" name="object 2652"/>
            <p:cNvSpPr/>
            <p:nvPr/>
          </p:nvSpPr>
          <p:spPr>
            <a:xfrm>
              <a:off x="16530146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3" name="object 2653"/>
            <p:cNvSpPr/>
            <p:nvPr/>
          </p:nvSpPr>
          <p:spPr>
            <a:xfrm>
              <a:off x="16529584" y="4210475"/>
              <a:ext cx="53340" cy="5080"/>
            </a:xfrm>
            <a:custGeom>
              <a:avLst/>
              <a:gdLst/>
              <a:ahLst/>
              <a:cxnLst/>
              <a:rect l="l" t="t" r="r" b="b"/>
              <a:pathLst>
                <a:path w="53340" h="5079">
                  <a:moveTo>
                    <a:pt x="1117" y="4292"/>
                  </a:moveTo>
                  <a:lnTo>
                    <a:pt x="952" y="3898"/>
                  </a:lnTo>
                  <a:lnTo>
                    <a:pt x="558" y="3733"/>
                  </a:lnTo>
                  <a:lnTo>
                    <a:pt x="165" y="3898"/>
                  </a:lnTo>
                  <a:lnTo>
                    <a:pt x="0" y="4292"/>
                  </a:lnTo>
                  <a:lnTo>
                    <a:pt x="165" y="4686"/>
                  </a:lnTo>
                  <a:lnTo>
                    <a:pt x="558" y="4851"/>
                  </a:lnTo>
                  <a:lnTo>
                    <a:pt x="952" y="4686"/>
                  </a:lnTo>
                  <a:lnTo>
                    <a:pt x="1117" y="4292"/>
                  </a:lnTo>
                  <a:close/>
                </a:path>
                <a:path w="53340" h="5079">
                  <a:moveTo>
                    <a:pt x="4838" y="4292"/>
                  </a:moveTo>
                  <a:lnTo>
                    <a:pt x="4673" y="3898"/>
                  </a:lnTo>
                  <a:lnTo>
                    <a:pt x="4267" y="3733"/>
                  </a:lnTo>
                  <a:lnTo>
                    <a:pt x="3873" y="3898"/>
                  </a:lnTo>
                  <a:lnTo>
                    <a:pt x="3708" y="4292"/>
                  </a:lnTo>
                  <a:lnTo>
                    <a:pt x="3873" y="4686"/>
                  </a:lnTo>
                  <a:lnTo>
                    <a:pt x="4267" y="4851"/>
                  </a:lnTo>
                  <a:lnTo>
                    <a:pt x="4673" y="4686"/>
                  </a:lnTo>
                  <a:lnTo>
                    <a:pt x="4838" y="4292"/>
                  </a:lnTo>
                  <a:close/>
                </a:path>
                <a:path w="53340" h="5079">
                  <a:moveTo>
                    <a:pt x="53314" y="558"/>
                  </a:moveTo>
                  <a:lnTo>
                    <a:pt x="53149" y="165"/>
                  </a:lnTo>
                  <a:lnTo>
                    <a:pt x="52743" y="0"/>
                  </a:lnTo>
                  <a:lnTo>
                    <a:pt x="52349" y="165"/>
                  </a:lnTo>
                  <a:lnTo>
                    <a:pt x="52184" y="558"/>
                  </a:lnTo>
                  <a:lnTo>
                    <a:pt x="52349" y="952"/>
                  </a:lnTo>
                  <a:lnTo>
                    <a:pt x="52743" y="1117"/>
                  </a:lnTo>
                  <a:lnTo>
                    <a:pt x="53149" y="952"/>
                  </a:lnTo>
                  <a:lnTo>
                    <a:pt x="53314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4" name="object 2654"/>
            <p:cNvSpPr/>
            <p:nvPr/>
          </p:nvSpPr>
          <p:spPr>
            <a:xfrm>
              <a:off x="16578622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5" name="object 2655"/>
            <p:cNvSpPr/>
            <p:nvPr/>
          </p:nvSpPr>
          <p:spPr>
            <a:xfrm>
              <a:off x="16488550" y="4210475"/>
              <a:ext cx="90805" cy="5080"/>
            </a:xfrm>
            <a:custGeom>
              <a:avLst/>
              <a:gdLst/>
              <a:ahLst/>
              <a:cxnLst/>
              <a:rect l="l" t="t" r="r" b="b"/>
              <a:pathLst>
                <a:path w="90805" h="5079">
                  <a:moveTo>
                    <a:pt x="1117" y="4292"/>
                  </a:moveTo>
                  <a:lnTo>
                    <a:pt x="965" y="3898"/>
                  </a:lnTo>
                  <a:lnTo>
                    <a:pt x="558" y="3733"/>
                  </a:lnTo>
                  <a:lnTo>
                    <a:pt x="165" y="3898"/>
                  </a:lnTo>
                  <a:lnTo>
                    <a:pt x="0" y="4292"/>
                  </a:lnTo>
                  <a:lnTo>
                    <a:pt x="165" y="4686"/>
                  </a:lnTo>
                  <a:lnTo>
                    <a:pt x="558" y="4851"/>
                  </a:lnTo>
                  <a:lnTo>
                    <a:pt x="965" y="4686"/>
                  </a:lnTo>
                  <a:lnTo>
                    <a:pt x="1117" y="4292"/>
                  </a:lnTo>
                  <a:close/>
                </a:path>
                <a:path w="90805" h="5079">
                  <a:moveTo>
                    <a:pt x="8585" y="4292"/>
                  </a:moveTo>
                  <a:lnTo>
                    <a:pt x="8420" y="3898"/>
                  </a:lnTo>
                  <a:lnTo>
                    <a:pt x="8026" y="3733"/>
                  </a:lnTo>
                  <a:lnTo>
                    <a:pt x="7632" y="3898"/>
                  </a:lnTo>
                  <a:lnTo>
                    <a:pt x="7467" y="4292"/>
                  </a:lnTo>
                  <a:lnTo>
                    <a:pt x="7632" y="4686"/>
                  </a:lnTo>
                  <a:lnTo>
                    <a:pt x="8026" y="4851"/>
                  </a:lnTo>
                  <a:lnTo>
                    <a:pt x="8420" y="4686"/>
                  </a:lnTo>
                  <a:lnTo>
                    <a:pt x="8585" y="4292"/>
                  </a:lnTo>
                  <a:close/>
                </a:path>
                <a:path w="90805" h="5079">
                  <a:moveTo>
                    <a:pt x="90627" y="558"/>
                  </a:moveTo>
                  <a:lnTo>
                    <a:pt x="90462" y="165"/>
                  </a:lnTo>
                  <a:lnTo>
                    <a:pt x="90068" y="0"/>
                  </a:lnTo>
                  <a:lnTo>
                    <a:pt x="89674" y="165"/>
                  </a:lnTo>
                  <a:lnTo>
                    <a:pt x="89509" y="558"/>
                  </a:lnTo>
                  <a:lnTo>
                    <a:pt x="89674" y="952"/>
                  </a:lnTo>
                  <a:lnTo>
                    <a:pt x="90068" y="1117"/>
                  </a:lnTo>
                  <a:lnTo>
                    <a:pt x="90462" y="952"/>
                  </a:lnTo>
                  <a:lnTo>
                    <a:pt x="9062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6" name="object 2656"/>
            <p:cNvSpPr/>
            <p:nvPr/>
          </p:nvSpPr>
          <p:spPr>
            <a:xfrm>
              <a:off x="16489119" y="421475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7" name="object 2657"/>
            <p:cNvSpPr/>
            <p:nvPr/>
          </p:nvSpPr>
          <p:spPr>
            <a:xfrm>
              <a:off x="16488559" y="42141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8" name="object 2658"/>
            <p:cNvSpPr/>
            <p:nvPr/>
          </p:nvSpPr>
          <p:spPr>
            <a:xfrm>
              <a:off x="15743362" y="4233397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9" name="object 2659"/>
            <p:cNvSpPr/>
            <p:nvPr/>
          </p:nvSpPr>
          <p:spPr>
            <a:xfrm>
              <a:off x="15765741" y="4211024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0" name="object 2660"/>
            <p:cNvSpPr/>
            <p:nvPr/>
          </p:nvSpPr>
          <p:spPr>
            <a:xfrm>
              <a:off x="15745044" y="4212331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1" name="object 2661"/>
            <p:cNvSpPr/>
            <p:nvPr/>
          </p:nvSpPr>
          <p:spPr>
            <a:xfrm>
              <a:off x="15437605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2" name="object 2662"/>
            <p:cNvSpPr/>
            <p:nvPr/>
          </p:nvSpPr>
          <p:spPr>
            <a:xfrm>
              <a:off x="15482348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3" name="object 2663"/>
            <p:cNvSpPr/>
            <p:nvPr/>
          </p:nvSpPr>
          <p:spPr>
            <a:xfrm>
              <a:off x="15523360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4" name="object 2664"/>
            <p:cNvSpPr/>
            <p:nvPr/>
          </p:nvSpPr>
          <p:spPr>
            <a:xfrm>
              <a:off x="15568117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5" name="object 2665"/>
            <p:cNvSpPr/>
            <p:nvPr/>
          </p:nvSpPr>
          <p:spPr>
            <a:xfrm>
              <a:off x="15612862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6" name="object 2666"/>
            <p:cNvSpPr/>
            <p:nvPr/>
          </p:nvSpPr>
          <p:spPr>
            <a:xfrm>
              <a:off x="15657606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7" name="object 2667"/>
            <p:cNvSpPr/>
            <p:nvPr/>
          </p:nvSpPr>
          <p:spPr>
            <a:xfrm>
              <a:off x="15702350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8" name="object 2668"/>
            <p:cNvSpPr/>
            <p:nvPr/>
          </p:nvSpPr>
          <p:spPr>
            <a:xfrm>
              <a:off x="15408552" y="4216728"/>
              <a:ext cx="336550" cy="17780"/>
            </a:xfrm>
            <a:custGeom>
              <a:avLst/>
              <a:gdLst/>
              <a:ahLst/>
              <a:cxnLst/>
              <a:rect l="l" t="t" r="r" b="b"/>
              <a:pathLst>
                <a:path w="336550" h="17779">
                  <a:moveTo>
                    <a:pt x="0" y="0"/>
                  </a:moveTo>
                  <a:lnTo>
                    <a:pt x="0" y="17601"/>
                  </a:lnTo>
                  <a:lnTo>
                    <a:pt x="336492" y="17601"/>
                  </a:lnTo>
                  <a:lnTo>
                    <a:pt x="336492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9" name="object 2669"/>
            <p:cNvSpPr/>
            <p:nvPr/>
          </p:nvSpPr>
          <p:spPr>
            <a:xfrm>
              <a:off x="15504729" y="42110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0" name="object 2670"/>
            <p:cNvSpPr/>
            <p:nvPr/>
          </p:nvSpPr>
          <p:spPr>
            <a:xfrm>
              <a:off x="15492970" y="42104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1" name="object 2671"/>
            <p:cNvSpPr/>
            <p:nvPr/>
          </p:nvSpPr>
          <p:spPr>
            <a:xfrm>
              <a:off x="15493531" y="42110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2" name="object 2672"/>
            <p:cNvSpPr/>
            <p:nvPr/>
          </p:nvSpPr>
          <p:spPr>
            <a:xfrm>
              <a:off x="15478049" y="4210475"/>
              <a:ext cx="16510" cy="5080"/>
            </a:xfrm>
            <a:custGeom>
              <a:avLst/>
              <a:gdLst/>
              <a:ahLst/>
              <a:cxnLst/>
              <a:rect l="l" t="t" r="r" b="b"/>
              <a:pathLst>
                <a:path w="16509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6509" h="5079">
                  <a:moveTo>
                    <a:pt x="16040" y="4292"/>
                  </a:moveTo>
                  <a:lnTo>
                    <a:pt x="15875" y="3898"/>
                  </a:lnTo>
                  <a:lnTo>
                    <a:pt x="15481" y="3733"/>
                  </a:lnTo>
                  <a:lnTo>
                    <a:pt x="15074" y="3898"/>
                  </a:lnTo>
                  <a:lnTo>
                    <a:pt x="14909" y="4292"/>
                  </a:lnTo>
                  <a:lnTo>
                    <a:pt x="15074" y="4686"/>
                  </a:lnTo>
                  <a:lnTo>
                    <a:pt x="15481" y="4851"/>
                  </a:lnTo>
                  <a:lnTo>
                    <a:pt x="15875" y="4686"/>
                  </a:lnTo>
                  <a:lnTo>
                    <a:pt x="16040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3" name="object 2673"/>
            <p:cNvSpPr/>
            <p:nvPr/>
          </p:nvSpPr>
          <p:spPr>
            <a:xfrm>
              <a:off x="15478617" y="42110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4" name="object 2674"/>
            <p:cNvSpPr/>
            <p:nvPr/>
          </p:nvSpPr>
          <p:spPr>
            <a:xfrm>
              <a:off x="15474338" y="42141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5" name="object 2675"/>
            <p:cNvSpPr/>
            <p:nvPr/>
          </p:nvSpPr>
          <p:spPr>
            <a:xfrm>
              <a:off x="15471167" y="421102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6" name="object 2676"/>
            <p:cNvSpPr/>
            <p:nvPr/>
          </p:nvSpPr>
          <p:spPr>
            <a:xfrm>
              <a:off x="15470595" y="4210475"/>
              <a:ext cx="228600" cy="1270"/>
            </a:xfrm>
            <a:custGeom>
              <a:avLst/>
              <a:gdLst/>
              <a:ahLst/>
              <a:cxnLst/>
              <a:rect l="l" t="t" r="r" b="b"/>
              <a:pathLst>
                <a:path w="228600" h="1270">
                  <a:moveTo>
                    <a:pt x="1130" y="558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71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228600" h="1270">
                  <a:moveTo>
                    <a:pt x="228574" y="558"/>
                  </a:moveTo>
                  <a:lnTo>
                    <a:pt x="228409" y="165"/>
                  </a:lnTo>
                  <a:lnTo>
                    <a:pt x="228015" y="0"/>
                  </a:lnTo>
                  <a:lnTo>
                    <a:pt x="227622" y="165"/>
                  </a:lnTo>
                  <a:lnTo>
                    <a:pt x="227457" y="558"/>
                  </a:lnTo>
                  <a:lnTo>
                    <a:pt x="227622" y="952"/>
                  </a:lnTo>
                  <a:lnTo>
                    <a:pt x="228015" y="1117"/>
                  </a:lnTo>
                  <a:lnTo>
                    <a:pt x="228409" y="952"/>
                  </a:lnTo>
                  <a:lnTo>
                    <a:pt x="228574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7" name="object 2677"/>
            <p:cNvSpPr/>
            <p:nvPr/>
          </p:nvSpPr>
          <p:spPr>
            <a:xfrm>
              <a:off x="15698616" y="42110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8" name="object 2678"/>
            <p:cNvSpPr/>
            <p:nvPr/>
          </p:nvSpPr>
          <p:spPr>
            <a:xfrm>
              <a:off x="15553204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9" name="object 2679"/>
            <p:cNvSpPr/>
            <p:nvPr/>
          </p:nvSpPr>
          <p:spPr>
            <a:xfrm>
              <a:off x="15698623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0" name="object 2680"/>
            <p:cNvSpPr/>
            <p:nvPr/>
          </p:nvSpPr>
          <p:spPr>
            <a:xfrm>
              <a:off x="15556358" y="4210475"/>
              <a:ext cx="150495" cy="5080"/>
            </a:xfrm>
            <a:custGeom>
              <a:avLst/>
              <a:gdLst/>
              <a:ahLst/>
              <a:cxnLst/>
              <a:rect l="l" t="t" r="r" b="b"/>
              <a:pathLst>
                <a:path w="150494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50494" h="5079">
                  <a:moveTo>
                    <a:pt x="150279" y="4292"/>
                  </a:moveTo>
                  <a:lnTo>
                    <a:pt x="150114" y="3898"/>
                  </a:lnTo>
                  <a:lnTo>
                    <a:pt x="149720" y="3733"/>
                  </a:lnTo>
                  <a:lnTo>
                    <a:pt x="149326" y="3898"/>
                  </a:lnTo>
                  <a:lnTo>
                    <a:pt x="149161" y="4292"/>
                  </a:lnTo>
                  <a:lnTo>
                    <a:pt x="149326" y="4686"/>
                  </a:lnTo>
                  <a:lnTo>
                    <a:pt x="149720" y="4851"/>
                  </a:lnTo>
                  <a:lnTo>
                    <a:pt x="150114" y="4686"/>
                  </a:lnTo>
                  <a:lnTo>
                    <a:pt x="150279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1" name="object 2681"/>
            <p:cNvSpPr/>
            <p:nvPr/>
          </p:nvSpPr>
          <p:spPr>
            <a:xfrm>
              <a:off x="15706083" y="42110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2" name="object 2682"/>
            <p:cNvSpPr/>
            <p:nvPr/>
          </p:nvSpPr>
          <p:spPr>
            <a:xfrm>
              <a:off x="15705523" y="42104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3" name="object 2683"/>
            <p:cNvSpPr/>
            <p:nvPr/>
          </p:nvSpPr>
          <p:spPr>
            <a:xfrm>
              <a:off x="15402662" y="4212331"/>
              <a:ext cx="342900" cy="4445"/>
            </a:xfrm>
            <a:custGeom>
              <a:avLst/>
              <a:gdLst/>
              <a:ahLst/>
              <a:cxnLst/>
              <a:rect l="l" t="t" r="r" b="b"/>
              <a:pathLst>
                <a:path w="342900" h="4445">
                  <a:moveTo>
                    <a:pt x="0" y="0"/>
                  </a:moveTo>
                  <a:lnTo>
                    <a:pt x="0" y="4397"/>
                  </a:lnTo>
                  <a:lnTo>
                    <a:pt x="342377" y="4397"/>
                  </a:lnTo>
                  <a:lnTo>
                    <a:pt x="342377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4" name="object 2684"/>
            <p:cNvSpPr/>
            <p:nvPr/>
          </p:nvSpPr>
          <p:spPr>
            <a:xfrm>
              <a:off x="15437605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5" name="object 2685"/>
            <p:cNvSpPr/>
            <p:nvPr/>
          </p:nvSpPr>
          <p:spPr>
            <a:xfrm>
              <a:off x="15482348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6" name="object 2686"/>
            <p:cNvSpPr/>
            <p:nvPr/>
          </p:nvSpPr>
          <p:spPr>
            <a:xfrm>
              <a:off x="15523360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7" name="object 2687"/>
            <p:cNvSpPr/>
            <p:nvPr/>
          </p:nvSpPr>
          <p:spPr>
            <a:xfrm>
              <a:off x="15568117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8" name="object 2688"/>
            <p:cNvSpPr/>
            <p:nvPr/>
          </p:nvSpPr>
          <p:spPr>
            <a:xfrm>
              <a:off x="15612862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9" name="object 2689"/>
            <p:cNvSpPr/>
            <p:nvPr/>
          </p:nvSpPr>
          <p:spPr>
            <a:xfrm>
              <a:off x="15657606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0" name="object 2690"/>
            <p:cNvSpPr/>
            <p:nvPr/>
          </p:nvSpPr>
          <p:spPr>
            <a:xfrm>
              <a:off x="15702350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1" name="object 2691"/>
            <p:cNvSpPr/>
            <p:nvPr/>
          </p:nvSpPr>
          <p:spPr>
            <a:xfrm>
              <a:off x="15408552" y="4243171"/>
              <a:ext cx="336550" cy="8890"/>
            </a:xfrm>
            <a:custGeom>
              <a:avLst/>
              <a:gdLst/>
              <a:ahLst/>
              <a:cxnLst/>
              <a:rect l="l" t="t" r="r" b="b"/>
              <a:pathLst>
                <a:path w="336550" h="8889">
                  <a:moveTo>
                    <a:pt x="0" y="0"/>
                  </a:moveTo>
                  <a:lnTo>
                    <a:pt x="0" y="8795"/>
                  </a:lnTo>
                  <a:lnTo>
                    <a:pt x="336492" y="8795"/>
                  </a:lnTo>
                  <a:lnTo>
                    <a:pt x="336492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2" name="object 2692"/>
            <p:cNvSpPr/>
            <p:nvPr/>
          </p:nvSpPr>
          <p:spPr>
            <a:xfrm>
              <a:off x="15624050" y="424831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3" name="object 2693"/>
            <p:cNvSpPr/>
            <p:nvPr/>
          </p:nvSpPr>
          <p:spPr>
            <a:xfrm>
              <a:off x="15560655" y="42520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4" name="object 2694"/>
            <p:cNvSpPr/>
            <p:nvPr/>
          </p:nvSpPr>
          <p:spPr>
            <a:xfrm>
              <a:off x="15556921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5" name="object 2695"/>
            <p:cNvSpPr/>
            <p:nvPr/>
          </p:nvSpPr>
          <p:spPr>
            <a:xfrm>
              <a:off x="15556921" y="4252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6" name="object 2696"/>
            <p:cNvSpPr/>
            <p:nvPr/>
          </p:nvSpPr>
          <p:spPr>
            <a:xfrm>
              <a:off x="15624044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7" name="object 2697"/>
            <p:cNvSpPr/>
            <p:nvPr/>
          </p:nvSpPr>
          <p:spPr>
            <a:xfrm>
              <a:off x="15467436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8" name="object 2698"/>
            <p:cNvSpPr/>
            <p:nvPr/>
          </p:nvSpPr>
          <p:spPr>
            <a:xfrm>
              <a:off x="15463702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9" name="object 2699"/>
            <p:cNvSpPr/>
            <p:nvPr/>
          </p:nvSpPr>
          <p:spPr>
            <a:xfrm>
              <a:off x="15463702" y="42483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0" name="object 2700"/>
            <p:cNvSpPr/>
            <p:nvPr/>
          </p:nvSpPr>
          <p:spPr>
            <a:xfrm>
              <a:off x="15676253" y="425204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1" name="object 2701"/>
            <p:cNvSpPr/>
            <p:nvPr/>
          </p:nvSpPr>
          <p:spPr>
            <a:xfrm>
              <a:off x="15679975" y="425204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2" name="object 2702"/>
            <p:cNvSpPr/>
            <p:nvPr/>
          </p:nvSpPr>
          <p:spPr>
            <a:xfrm>
              <a:off x="15683142" y="42552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3" name="object 2703"/>
            <p:cNvSpPr/>
            <p:nvPr/>
          </p:nvSpPr>
          <p:spPr>
            <a:xfrm>
              <a:off x="15538274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4" name="object 2704"/>
            <p:cNvSpPr/>
            <p:nvPr/>
          </p:nvSpPr>
          <p:spPr>
            <a:xfrm>
              <a:off x="15534558" y="424831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1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5" name="object 2705"/>
            <p:cNvSpPr/>
            <p:nvPr/>
          </p:nvSpPr>
          <p:spPr>
            <a:xfrm>
              <a:off x="15675693" y="42552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6" name="object 2706"/>
            <p:cNvSpPr/>
            <p:nvPr/>
          </p:nvSpPr>
          <p:spPr>
            <a:xfrm>
              <a:off x="15594214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7" name="object 2707"/>
            <p:cNvSpPr/>
            <p:nvPr/>
          </p:nvSpPr>
          <p:spPr>
            <a:xfrm>
              <a:off x="15739644" y="425204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8" name="object 2708"/>
            <p:cNvSpPr/>
            <p:nvPr/>
          </p:nvSpPr>
          <p:spPr>
            <a:xfrm>
              <a:off x="15593654" y="42514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9" name="object 2709"/>
            <p:cNvSpPr/>
            <p:nvPr/>
          </p:nvSpPr>
          <p:spPr>
            <a:xfrm>
              <a:off x="15594221" y="425204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0" name="object 2710"/>
            <p:cNvSpPr/>
            <p:nvPr/>
          </p:nvSpPr>
          <p:spPr>
            <a:xfrm>
              <a:off x="15601105" y="42514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1" name="object 2711"/>
            <p:cNvSpPr/>
            <p:nvPr/>
          </p:nvSpPr>
          <p:spPr>
            <a:xfrm>
              <a:off x="15601670" y="424831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2" name="object 2712"/>
            <p:cNvSpPr/>
            <p:nvPr/>
          </p:nvSpPr>
          <p:spPr>
            <a:xfrm>
              <a:off x="15742794" y="42514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117" y="558"/>
                  </a:moveTo>
                  <a:lnTo>
                    <a:pt x="952" y="152"/>
                  </a:lnTo>
                  <a:lnTo>
                    <a:pt x="558" y="0"/>
                  </a:lnTo>
                  <a:lnTo>
                    <a:pt x="165" y="152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3" name="object 2713"/>
            <p:cNvSpPr/>
            <p:nvPr/>
          </p:nvSpPr>
          <p:spPr>
            <a:xfrm>
              <a:off x="15402524" y="4252522"/>
              <a:ext cx="345440" cy="0"/>
            </a:xfrm>
            <a:custGeom>
              <a:avLst/>
              <a:gdLst/>
              <a:ahLst/>
              <a:cxnLst/>
              <a:rect l="l" t="t" r="r" b="b"/>
              <a:pathLst>
                <a:path w="345440">
                  <a:moveTo>
                    <a:pt x="0" y="0"/>
                  </a:moveTo>
                  <a:lnTo>
                    <a:pt x="345319" y="0"/>
                  </a:lnTo>
                </a:path>
              </a:pathLst>
            </a:custGeom>
            <a:ln w="6704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4" name="object 2714"/>
            <p:cNvSpPr/>
            <p:nvPr/>
          </p:nvSpPr>
          <p:spPr>
            <a:xfrm>
              <a:off x="15698616" y="42333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5" name="object 2715"/>
            <p:cNvSpPr/>
            <p:nvPr/>
          </p:nvSpPr>
          <p:spPr>
            <a:xfrm>
              <a:off x="15690608" y="42328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6" name="object 2716"/>
            <p:cNvSpPr/>
            <p:nvPr/>
          </p:nvSpPr>
          <p:spPr>
            <a:xfrm>
              <a:off x="15687436" y="42334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7" name="object 2717"/>
            <p:cNvSpPr/>
            <p:nvPr/>
          </p:nvSpPr>
          <p:spPr>
            <a:xfrm>
              <a:off x="15687440" y="42371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8" name="object 2718"/>
            <p:cNvSpPr/>
            <p:nvPr/>
          </p:nvSpPr>
          <p:spPr>
            <a:xfrm>
              <a:off x="15645865" y="42328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9" name="object 2719"/>
            <p:cNvSpPr/>
            <p:nvPr/>
          </p:nvSpPr>
          <p:spPr>
            <a:xfrm>
              <a:off x="15646429" y="423339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0" name="object 2720"/>
            <p:cNvSpPr/>
            <p:nvPr/>
          </p:nvSpPr>
          <p:spPr>
            <a:xfrm>
              <a:off x="15653309" y="42328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1" name="object 2721"/>
            <p:cNvSpPr/>
            <p:nvPr/>
          </p:nvSpPr>
          <p:spPr>
            <a:xfrm>
              <a:off x="15408552" y="4234331"/>
              <a:ext cx="336550" cy="4445"/>
            </a:xfrm>
            <a:custGeom>
              <a:avLst/>
              <a:gdLst/>
              <a:ahLst/>
              <a:cxnLst/>
              <a:rect l="l" t="t" r="r" b="b"/>
              <a:pathLst>
                <a:path w="336550" h="4445">
                  <a:moveTo>
                    <a:pt x="0" y="0"/>
                  </a:moveTo>
                  <a:lnTo>
                    <a:pt x="0" y="4439"/>
                  </a:lnTo>
                  <a:lnTo>
                    <a:pt x="336492" y="4439"/>
                  </a:lnTo>
                  <a:lnTo>
                    <a:pt x="336492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2" name="object 2722"/>
            <p:cNvSpPr/>
            <p:nvPr/>
          </p:nvSpPr>
          <p:spPr>
            <a:xfrm>
              <a:off x="15691171" y="423712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3" name="object 2723"/>
            <p:cNvSpPr/>
            <p:nvPr/>
          </p:nvSpPr>
          <p:spPr>
            <a:xfrm>
              <a:off x="15690597" y="4236573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1130" y="558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71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8890" h="1270">
                  <a:moveTo>
                    <a:pt x="8572" y="558"/>
                  </a:moveTo>
                  <a:lnTo>
                    <a:pt x="8407" y="165"/>
                  </a:lnTo>
                  <a:lnTo>
                    <a:pt x="8013" y="0"/>
                  </a:lnTo>
                  <a:lnTo>
                    <a:pt x="7620" y="165"/>
                  </a:lnTo>
                  <a:lnTo>
                    <a:pt x="7454" y="558"/>
                  </a:lnTo>
                  <a:lnTo>
                    <a:pt x="7620" y="952"/>
                  </a:lnTo>
                  <a:lnTo>
                    <a:pt x="8013" y="1117"/>
                  </a:lnTo>
                  <a:lnTo>
                    <a:pt x="8407" y="952"/>
                  </a:lnTo>
                  <a:lnTo>
                    <a:pt x="8572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4" name="object 2724"/>
            <p:cNvSpPr/>
            <p:nvPr/>
          </p:nvSpPr>
          <p:spPr>
            <a:xfrm>
              <a:off x="15408551" y="4238773"/>
              <a:ext cx="336550" cy="4445"/>
            </a:xfrm>
            <a:custGeom>
              <a:avLst/>
              <a:gdLst/>
              <a:ahLst/>
              <a:cxnLst/>
              <a:rect l="l" t="t" r="r" b="b"/>
              <a:pathLst>
                <a:path w="336550" h="4445">
                  <a:moveTo>
                    <a:pt x="336492" y="4397"/>
                  </a:moveTo>
                  <a:lnTo>
                    <a:pt x="336492" y="0"/>
                  </a:lnTo>
                  <a:lnTo>
                    <a:pt x="0" y="0"/>
                  </a:lnTo>
                  <a:lnTo>
                    <a:pt x="0" y="4397"/>
                  </a:lnTo>
                  <a:lnTo>
                    <a:pt x="336492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5" name="object 2725"/>
            <p:cNvSpPr/>
            <p:nvPr/>
          </p:nvSpPr>
          <p:spPr>
            <a:xfrm>
              <a:off x="15832863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6" name="object 2726"/>
            <p:cNvSpPr/>
            <p:nvPr/>
          </p:nvSpPr>
          <p:spPr>
            <a:xfrm>
              <a:off x="15836581" y="42110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7" name="object 2727"/>
            <p:cNvSpPr/>
            <p:nvPr/>
          </p:nvSpPr>
          <p:spPr>
            <a:xfrm>
              <a:off x="15825399" y="42110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8" name="object 2728"/>
            <p:cNvSpPr/>
            <p:nvPr/>
          </p:nvSpPr>
          <p:spPr>
            <a:xfrm>
              <a:off x="15825403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9" name="object 2729"/>
            <p:cNvSpPr/>
            <p:nvPr/>
          </p:nvSpPr>
          <p:spPr>
            <a:xfrm>
              <a:off x="15847217" y="42104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0" name="object 2730"/>
            <p:cNvSpPr/>
            <p:nvPr/>
          </p:nvSpPr>
          <p:spPr>
            <a:xfrm>
              <a:off x="15847777" y="42110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1" name="object 2731"/>
            <p:cNvSpPr/>
            <p:nvPr/>
          </p:nvSpPr>
          <p:spPr>
            <a:xfrm>
              <a:off x="15844046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2" name="object 2732"/>
            <p:cNvSpPr/>
            <p:nvPr/>
          </p:nvSpPr>
          <p:spPr>
            <a:xfrm>
              <a:off x="15840313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3" name="object 2733"/>
            <p:cNvSpPr/>
            <p:nvPr/>
          </p:nvSpPr>
          <p:spPr>
            <a:xfrm>
              <a:off x="15840313" y="42110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4" name="object 2734"/>
            <p:cNvSpPr/>
            <p:nvPr/>
          </p:nvSpPr>
          <p:spPr>
            <a:xfrm>
              <a:off x="15843486" y="42141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5" name="object 2735"/>
            <p:cNvSpPr/>
            <p:nvPr/>
          </p:nvSpPr>
          <p:spPr>
            <a:xfrm>
              <a:off x="15851496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6" name="object 2736"/>
            <p:cNvSpPr/>
            <p:nvPr/>
          </p:nvSpPr>
          <p:spPr>
            <a:xfrm>
              <a:off x="15847777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7" name="object 2737"/>
            <p:cNvSpPr/>
            <p:nvPr/>
          </p:nvSpPr>
          <p:spPr>
            <a:xfrm>
              <a:off x="15844046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8" name="object 2738"/>
            <p:cNvSpPr/>
            <p:nvPr/>
          </p:nvSpPr>
          <p:spPr>
            <a:xfrm>
              <a:off x="17197597" y="4211024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9" name="object 2739"/>
            <p:cNvSpPr/>
            <p:nvPr/>
          </p:nvSpPr>
          <p:spPr>
            <a:xfrm>
              <a:off x="17272170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0" name="object 2740"/>
            <p:cNvSpPr/>
            <p:nvPr/>
          </p:nvSpPr>
          <p:spPr>
            <a:xfrm>
              <a:off x="17346743" y="4211024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0" y="0"/>
                  </a:moveTo>
                  <a:lnTo>
                    <a:pt x="11182" y="111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1" name="object 2741"/>
            <p:cNvSpPr/>
            <p:nvPr/>
          </p:nvSpPr>
          <p:spPr>
            <a:xfrm>
              <a:off x="17193866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2" name="object 2742"/>
            <p:cNvSpPr/>
            <p:nvPr/>
          </p:nvSpPr>
          <p:spPr>
            <a:xfrm>
              <a:off x="17227426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3" name="object 2743"/>
            <p:cNvSpPr/>
            <p:nvPr/>
          </p:nvSpPr>
          <p:spPr>
            <a:xfrm>
              <a:off x="17301998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4" name="object 2744"/>
            <p:cNvSpPr/>
            <p:nvPr/>
          </p:nvSpPr>
          <p:spPr>
            <a:xfrm>
              <a:off x="17195324" y="4212331"/>
              <a:ext cx="163195" cy="44450"/>
            </a:xfrm>
            <a:custGeom>
              <a:avLst/>
              <a:gdLst/>
              <a:ahLst/>
              <a:cxnLst/>
              <a:rect l="l" t="t" r="r" b="b"/>
              <a:pathLst>
                <a:path w="163194" h="44450">
                  <a:moveTo>
                    <a:pt x="162947" y="0"/>
                  </a:moveTo>
                  <a:lnTo>
                    <a:pt x="162947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162947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5" name="object 2745"/>
            <p:cNvSpPr/>
            <p:nvPr/>
          </p:nvSpPr>
          <p:spPr>
            <a:xfrm>
              <a:off x="17159733" y="42104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130" y="558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71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6" name="object 2746"/>
            <p:cNvSpPr/>
            <p:nvPr/>
          </p:nvSpPr>
          <p:spPr>
            <a:xfrm>
              <a:off x="17096912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7" name="object 2747"/>
            <p:cNvSpPr/>
            <p:nvPr/>
          </p:nvSpPr>
          <p:spPr>
            <a:xfrm>
              <a:off x="17093181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8" name="object 2748"/>
            <p:cNvSpPr/>
            <p:nvPr/>
          </p:nvSpPr>
          <p:spPr>
            <a:xfrm>
              <a:off x="17092621" y="42141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9" name="object 2749"/>
            <p:cNvSpPr/>
            <p:nvPr/>
          </p:nvSpPr>
          <p:spPr>
            <a:xfrm>
              <a:off x="17089464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0" name="object 2750"/>
            <p:cNvSpPr/>
            <p:nvPr/>
          </p:nvSpPr>
          <p:spPr>
            <a:xfrm>
              <a:off x="17088892" y="4214209"/>
              <a:ext cx="50165" cy="1270"/>
            </a:xfrm>
            <a:custGeom>
              <a:avLst/>
              <a:gdLst/>
              <a:ahLst/>
              <a:cxnLst/>
              <a:rect l="l" t="t" r="r" b="b"/>
              <a:pathLst>
                <a:path w="50165" h="1270">
                  <a:moveTo>
                    <a:pt x="1130" y="558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71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50165" h="1270">
                  <a:moveTo>
                    <a:pt x="4838" y="558"/>
                  </a:moveTo>
                  <a:lnTo>
                    <a:pt x="4673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79" y="1117"/>
                  </a:lnTo>
                  <a:lnTo>
                    <a:pt x="4673" y="952"/>
                  </a:lnTo>
                  <a:lnTo>
                    <a:pt x="4838" y="558"/>
                  </a:lnTo>
                  <a:close/>
                </a:path>
                <a:path w="50165" h="1270">
                  <a:moveTo>
                    <a:pt x="42138" y="558"/>
                  </a:moveTo>
                  <a:lnTo>
                    <a:pt x="41973" y="165"/>
                  </a:lnTo>
                  <a:lnTo>
                    <a:pt x="41579" y="0"/>
                  </a:lnTo>
                  <a:lnTo>
                    <a:pt x="41186" y="165"/>
                  </a:lnTo>
                  <a:lnTo>
                    <a:pt x="41021" y="558"/>
                  </a:lnTo>
                  <a:lnTo>
                    <a:pt x="41186" y="952"/>
                  </a:lnTo>
                  <a:lnTo>
                    <a:pt x="41579" y="1117"/>
                  </a:lnTo>
                  <a:lnTo>
                    <a:pt x="41973" y="952"/>
                  </a:lnTo>
                  <a:lnTo>
                    <a:pt x="42138" y="558"/>
                  </a:lnTo>
                  <a:close/>
                </a:path>
                <a:path w="50165" h="1270">
                  <a:moveTo>
                    <a:pt x="49606" y="558"/>
                  </a:moveTo>
                  <a:lnTo>
                    <a:pt x="49441" y="165"/>
                  </a:lnTo>
                  <a:lnTo>
                    <a:pt x="49047" y="0"/>
                  </a:lnTo>
                  <a:lnTo>
                    <a:pt x="48641" y="165"/>
                  </a:lnTo>
                  <a:lnTo>
                    <a:pt x="48475" y="558"/>
                  </a:lnTo>
                  <a:lnTo>
                    <a:pt x="48641" y="952"/>
                  </a:lnTo>
                  <a:lnTo>
                    <a:pt x="49047" y="1117"/>
                  </a:lnTo>
                  <a:lnTo>
                    <a:pt x="49441" y="952"/>
                  </a:lnTo>
                  <a:lnTo>
                    <a:pt x="49606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1" name="object 2751"/>
            <p:cNvSpPr/>
            <p:nvPr/>
          </p:nvSpPr>
          <p:spPr>
            <a:xfrm>
              <a:off x="17134207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2" name="object 2752"/>
            <p:cNvSpPr/>
            <p:nvPr/>
          </p:nvSpPr>
          <p:spPr>
            <a:xfrm>
              <a:off x="17130474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3" name="object 2753"/>
            <p:cNvSpPr/>
            <p:nvPr/>
          </p:nvSpPr>
          <p:spPr>
            <a:xfrm>
              <a:off x="16160993" y="421475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4" name="object 2754"/>
            <p:cNvSpPr/>
            <p:nvPr/>
          </p:nvSpPr>
          <p:spPr>
            <a:xfrm>
              <a:off x="16168448" y="42110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5" name="object 2755"/>
            <p:cNvSpPr/>
            <p:nvPr/>
          </p:nvSpPr>
          <p:spPr>
            <a:xfrm>
              <a:off x="16160423" y="42104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6" name="object 2756"/>
            <p:cNvSpPr/>
            <p:nvPr/>
          </p:nvSpPr>
          <p:spPr>
            <a:xfrm>
              <a:off x="16160984" y="42110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7" name="object 2757"/>
            <p:cNvSpPr/>
            <p:nvPr/>
          </p:nvSpPr>
          <p:spPr>
            <a:xfrm>
              <a:off x="16216364" y="42104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8" name="object 2758"/>
            <p:cNvSpPr/>
            <p:nvPr/>
          </p:nvSpPr>
          <p:spPr>
            <a:xfrm>
              <a:off x="16213192" y="42110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9" name="object 2759"/>
            <p:cNvSpPr/>
            <p:nvPr/>
          </p:nvSpPr>
          <p:spPr>
            <a:xfrm>
              <a:off x="16209459" y="421102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0" name="object 2760"/>
            <p:cNvSpPr/>
            <p:nvPr/>
          </p:nvSpPr>
          <p:spPr>
            <a:xfrm>
              <a:off x="16197708" y="4210475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130" y="558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71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12700" h="1270">
                  <a:moveTo>
                    <a:pt x="12306" y="558"/>
                  </a:moveTo>
                  <a:lnTo>
                    <a:pt x="12141" y="165"/>
                  </a:lnTo>
                  <a:lnTo>
                    <a:pt x="11747" y="0"/>
                  </a:lnTo>
                  <a:lnTo>
                    <a:pt x="11353" y="165"/>
                  </a:lnTo>
                  <a:lnTo>
                    <a:pt x="11188" y="558"/>
                  </a:lnTo>
                  <a:lnTo>
                    <a:pt x="11353" y="952"/>
                  </a:lnTo>
                  <a:lnTo>
                    <a:pt x="11747" y="1117"/>
                  </a:lnTo>
                  <a:lnTo>
                    <a:pt x="12141" y="952"/>
                  </a:lnTo>
                  <a:lnTo>
                    <a:pt x="12306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1" name="object 2761"/>
            <p:cNvSpPr/>
            <p:nvPr/>
          </p:nvSpPr>
          <p:spPr>
            <a:xfrm>
              <a:off x="16198281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2" name="object 2762"/>
            <p:cNvSpPr/>
            <p:nvPr/>
          </p:nvSpPr>
          <p:spPr>
            <a:xfrm>
              <a:off x="16828444" y="421102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3" name="object 2763"/>
            <p:cNvSpPr/>
            <p:nvPr/>
          </p:nvSpPr>
          <p:spPr>
            <a:xfrm>
              <a:off x="16835339" y="42104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4" name="object 2764"/>
            <p:cNvSpPr/>
            <p:nvPr/>
          </p:nvSpPr>
          <p:spPr>
            <a:xfrm>
              <a:off x="16824730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5" name="object 2765"/>
            <p:cNvSpPr/>
            <p:nvPr/>
          </p:nvSpPr>
          <p:spPr>
            <a:xfrm>
              <a:off x="16839633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6" name="object 2766"/>
            <p:cNvSpPr/>
            <p:nvPr/>
          </p:nvSpPr>
          <p:spPr>
            <a:xfrm>
              <a:off x="16764496" y="4210475"/>
              <a:ext cx="80010" cy="5080"/>
            </a:xfrm>
            <a:custGeom>
              <a:avLst/>
              <a:gdLst/>
              <a:ahLst/>
              <a:cxnLst/>
              <a:rect l="l" t="t" r="r" b="b"/>
              <a:pathLst>
                <a:path w="80009" h="5079">
                  <a:moveTo>
                    <a:pt x="1117" y="4292"/>
                  </a:moveTo>
                  <a:lnTo>
                    <a:pt x="952" y="3898"/>
                  </a:lnTo>
                  <a:lnTo>
                    <a:pt x="558" y="3733"/>
                  </a:lnTo>
                  <a:lnTo>
                    <a:pt x="165" y="3898"/>
                  </a:lnTo>
                  <a:lnTo>
                    <a:pt x="0" y="4292"/>
                  </a:lnTo>
                  <a:lnTo>
                    <a:pt x="165" y="4686"/>
                  </a:lnTo>
                  <a:lnTo>
                    <a:pt x="558" y="4851"/>
                  </a:lnTo>
                  <a:lnTo>
                    <a:pt x="952" y="4686"/>
                  </a:lnTo>
                  <a:lnTo>
                    <a:pt x="1117" y="4292"/>
                  </a:lnTo>
                  <a:close/>
                </a:path>
                <a:path w="80009" h="5079">
                  <a:moveTo>
                    <a:pt x="79413" y="558"/>
                  </a:moveTo>
                  <a:lnTo>
                    <a:pt x="79248" y="165"/>
                  </a:lnTo>
                  <a:lnTo>
                    <a:pt x="78854" y="0"/>
                  </a:lnTo>
                  <a:lnTo>
                    <a:pt x="78447" y="165"/>
                  </a:lnTo>
                  <a:lnTo>
                    <a:pt x="78282" y="558"/>
                  </a:lnTo>
                  <a:lnTo>
                    <a:pt x="78447" y="952"/>
                  </a:lnTo>
                  <a:lnTo>
                    <a:pt x="78854" y="1117"/>
                  </a:lnTo>
                  <a:lnTo>
                    <a:pt x="79248" y="952"/>
                  </a:lnTo>
                  <a:lnTo>
                    <a:pt x="79413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7" name="object 2767"/>
            <p:cNvSpPr/>
            <p:nvPr/>
          </p:nvSpPr>
          <p:spPr>
            <a:xfrm>
              <a:off x="16761328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8" name="object 2768"/>
            <p:cNvSpPr/>
            <p:nvPr/>
          </p:nvSpPr>
          <p:spPr>
            <a:xfrm>
              <a:off x="16723462" y="4214209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1130" y="558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71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38734" h="1270">
                  <a:moveTo>
                    <a:pt x="38417" y="558"/>
                  </a:moveTo>
                  <a:lnTo>
                    <a:pt x="38252" y="165"/>
                  </a:lnTo>
                  <a:lnTo>
                    <a:pt x="37858" y="0"/>
                  </a:lnTo>
                  <a:lnTo>
                    <a:pt x="37465" y="165"/>
                  </a:lnTo>
                  <a:lnTo>
                    <a:pt x="37299" y="558"/>
                  </a:lnTo>
                  <a:lnTo>
                    <a:pt x="37465" y="952"/>
                  </a:lnTo>
                  <a:lnTo>
                    <a:pt x="37858" y="1117"/>
                  </a:lnTo>
                  <a:lnTo>
                    <a:pt x="38252" y="952"/>
                  </a:lnTo>
                  <a:lnTo>
                    <a:pt x="384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9" name="object 2769"/>
            <p:cNvSpPr/>
            <p:nvPr/>
          </p:nvSpPr>
          <p:spPr>
            <a:xfrm>
              <a:off x="16947767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0" name="object 2770"/>
            <p:cNvSpPr/>
            <p:nvPr/>
          </p:nvSpPr>
          <p:spPr>
            <a:xfrm>
              <a:off x="16947198" y="4210475"/>
              <a:ext cx="34925" cy="1270"/>
            </a:xfrm>
            <a:custGeom>
              <a:avLst/>
              <a:gdLst/>
              <a:ahLst/>
              <a:cxnLst/>
              <a:rect l="l" t="t" r="r" b="b"/>
              <a:pathLst>
                <a:path w="34925" h="1270">
                  <a:moveTo>
                    <a:pt x="1117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17" y="558"/>
                  </a:lnTo>
                  <a:close/>
                </a:path>
                <a:path w="34925" h="1270">
                  <a:moveTo>
                    <a:pt x="34683" y="558"/>
                  </a:moveTo>
                  <a:lnTo>
                    <a:pt x="34518" y="165"/>
                  </a:lnTo>
                  <a:lnTo>
                    <a:pt x="34124" y="0"/>
                  </a:lnTo>
                  <a:lnTo>
                    <a:pt x="33731" y="165"/>
                  </a:lnTo>
                  <a:lnTo>
                    <a:pt x="33566" y="558"/>
                  </a:lnTo>
                  <a:lnTo>
                    <a:pt x="33731" y="952"/>
                  </a:lnTo>
                  <a:lnTo>
                    <a:pt x="34124" y="1117"/>
                  </a:lnTo>
                  <a:lnTo>
                    <a:pt x="34518" y="952"/>
                  </a:lnTo>
                  <a:lnTo>
                    <a:pt x="34683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1" name="object 2771"/>
            <p:cNvSpPr/>
            <p:nvPr/>
          </p:nvSpPr>
          <p:spPr>
            <a:xfrm>
              <a:off x="16981328" y="42110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2" name="object 2772"/>
            <p:cNvSpPr/>
            <p:nvPr/>
          </p:nvSpPr>
          <p:spPr>
            <a:xfrm>
              <a:off x="16984485" y="4214209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8890" h="1270">
                  <a:moveTo>
                    <a:pt x="8585" y="558"/>
                  </a:moveTo>
                  <a:lnTo>
                    <a:pt x="8420" y="165"/>
                  </a:lnTo>
                  <a:lnTo>
                    <a:pt x="8013" y="0"/>
                  </a:lnTo>
                  <a:lnTo>
                    <a:pt x="7620" y="165"/>
                  </a:lnTo>
                  <a:lnTo>
                    <a:pt x="7454" y="558"/>
                  </a:lnTo>
                  <a:lnTo>
                    <a:pt x="7620" y="952"/>
                  </a:lnTo>
                  <a:lnTo>
                    <a:pt x="8013" y="1117"/>
                  </a:lnTo>
                  <a:lnTo>
                    <a:pt x="8420" y="952"/>
                  </a:lnTo>
                  <a:lnTo>
                    <a:pt x="8585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3" name="object 2773"/>
            <p:cNvSpPr/>
            <p:nvPr/>
          </p:nvSpPr>
          <p:spPr>
            <a:xfrm>
              <a:off x="16992511" y="42110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4" name="object 2774"/>
            <p:cNvSpPr/>
            <p:nvPr/>
          </p:nvSpPr>
          <p:spPr>
            <a:xfrm>
              <a:off x="16339401" y="4210475"/>
              <a:ext cx="654050" cy="1270"/>
            </a:xfrm>
            <a:custGeom>
              <a:avLst/>
              <a:gdLst/>
              <a:ahLst/>
              <a:cxnLst/>
              <a:rect l="l" t="t" r="r" b="b"/>
              <a:pathLst>
                <a:path w="654050" h="1270">
                  <a:moveTo>
                    <a:pt x="1130" y="558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71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654050" h="1270">
                  <a:moveTo>
                    <a:pt x="653669" y="558"/>
                  </a:moveTo>
                  <a:lnTo>
                    <a:pt x="653503" y="165"/>
                  </a:lnTo>
                  <a:lnTo>
                    <a:pt x="653097" y="0"/>
                  </a:lnTo>
                  <a:lnTo>
                    <a:pt x="652703" y="165"/>
                  </a:lnTo>
                  <a:lnTo>
                    <a:pt x="652538" y="558"/>
                  </a:lnTo>
                  <a:lnTo>
                    <a:pt x="652703" y="952"/>
                  </a:lnTo>
                  <a:lnTo>
                    <a:pt x="653097" y="1117"/>
                  </a:lnTo>
                  <a:lnTo>
                    <a:pt x="653503" y="952"/>
                  </a:lnTo>
                  <a:lnTo>
                    <a:pt x="653669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5" name="object 2775"/>
            <p:cNvSpPr/>
            <p:nvPr/>
          </p:nvSpPr>
          <p:spPr>
            <a:xfrm>
              <a:off x="16339979" y="42110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6" name="object 2776"/>
            <p:cNvSpPr/>
            <p:nvPr/>
          </p:nvSpPr>
          <p:spPr>
            <a:xfrm>
              <a:off x="16343135" y="4214209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1130" y="558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71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8890" h="1270">
                  <a:moveTo>
                    <a:pt x="8572" y="558"/>
                  </a:moveTo>
                  <a:lnTo>
                    <a:pt x="8407" y="165"/>
                  </a:lnTo>
                  <a:lnTo>
                    <a:pt x="8013" y="0"/>
                  </a:lnTo>
                  <a:lnTo>
                    <a:pt x="7620" y="165"/>
                  </a:lnTo>
                  <a:lnTo>
                    <a:pt x="7454" y="558"/>
                  </a:lnTo>
                  <a:lnTo>
                    <a:pt x="7620" y="952"/>
                  </a:lnTo>
                  <a:lnTo>
                    <a:pt x="8013" y="1117"/>
                  </a:lnTo>
                  <a:lnTo>
                    <a:pt x="8407" y="952"/>
                  </a:lnTo>
                  <a:lnTo>
                    <a:pt x="8572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7" name="object 2777"/>
            <p:cNvSpPr/>
            <p:nvPr/>
          </p:nvSpPr>
          <p:spPr>
            <a:xfrm>
              <a:off x="16351154" y="42110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8" name="object 2778"/>
            <p:cNvSpPr/>
            <p:nvPr/>
          </p:nvSpPr>
          <p:spPr>
            <a:xfrm>
              <a:off x="16347423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9" name="object 2779"/>
            <p:cNvSpPr/>
            <p:nvPr/>
          </p:nvSpPr>
          <p:spPr>
            <a:xfrm>
              <a:off x="15789075" y="4212331"/>
              <a:ext cx="1406525" cy="4445"/>
            </a:xfrm>
            <a:custGeom>
              <a:avLst/>
              <a:gdLst/>
              <a:ahLst/>
              <a:cxnLst/>
              <a:rect l="l" t="t" r="r" b="b"/>
              <a:pathLst>
                <a:path w="1406525" h="4445">
                  <a:moveTo>
                    <a:pt x="0" y="0"/>
                  </a:moveTo>
                  <a:lnTo>
                    <a:pt x="0" y="4397"/>
                  </a:lnTo>
                  <a:lnTo>
                    <a:pt x="1406250" y="4397"/>
                  </a:lnTo>
                  <a:lnTo>
                    <a:pt x="140625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0" name="object 2780"/>
            <p:cNvSpPr/>
            <p:nvPr/>
          </p:nvSpPr>
          <p:spPr>
            <a:xfrm>
              <a:off x="15788103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1" name="object 2781"/>
            <p:cNvSpPr/>
            <p:nvPr/>
          </p:nvSpPr>
          <p:spPr>
            <a:xfrm>
              <a:off x="15832864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2" name="object 2782"/>
            <p:cNvSpPr/>
            <p:nvPr/>
          </p:nvSpPr>
          <p:spPr>
            <a:xfrm>
              <a:off x="15877608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3" name="object 2783"/>
            <p:cNvSpPr/>
            <p:nvPr/>
          </p:nvSpPr>
          <p:spPr>
            <a:xfrm>
              <a:off x="15922349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4" name="object 2784"/>
            <p:cNvSpPr/>
            <p:nvPr/>
          </p:nvSpPr>
          <p:spPr>
            <a:xfrm>
              <a:off x="15967094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5" name="object 2785"/>
            <p:cNvSpPr/>
            <p:nvPr/>
          </p:nvSpPr>
          <p:spPr>
            <a:xfrm>
              <a:off x="16008106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6" name="object 2786"/>
            <p:cNvSpPr/>
            <p:nvPr/>
          </p:nvSpPr>
          <p:spPr>
            <a:xfrm>
              <a:off x="16052849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7" name="object 2787"/>
            <p:cNvSpPr/>
            <p:nvPr/>
          </p:nvSpPr>
          <p:spPr>
            <a:xfrm>
              <a:off x="16097593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8" name="object 2788"/>
            <p:cNvSpPr/>
            <p:nvPr/>
          </p:nvSpPr>
          <p:spPr>
            <a:xfrm>
              <a:off x="16142352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9" name="object 2789"/>
            <p:cNvSpPr/>
            <p:nvPr/>
          </p:nvSpPr>
          <p:spPr>
            <a:xfrm>
              <a:off x="16187097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0" name="object 2790"/>
            <p:cNvSpPr/>
            <p:nvPr/>
          </p:nvSpPr>
          <p:spPr>
            <a:xfrm>
              <a:off x="16228106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1" name="object 2791"/>
            <p:cNvSpPr/>
            <p:nvPr/>
          </p:nvSpPr>
          <p:spPr>
            <a:xfrm>
              <a:off x="16272850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2" name="object 2792"/>
            <p:cNvSpPr/>
            <p:nvPr/>
          </p:nvSpPr>
          <p:spPr>
            <a:xfrm>
              <a:off x="16317594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3" name="object 2793"/>
            <p:cNvSpPr/>
            <p:nvPr/>
          </p:nvSpPr>
          <p:spPr>
            <a:xfrm>
              <a:off x="16362339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4" name="object 2794"/>
            <p:cNvSpPr/>
            <p:nvPr/>
          </p:nvSpPr>
          <p:spPr>
            <a:xfrm>
              <a:off x="16407095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5" name="object 2795"/>
            <p:cNvSpPr/>
            <p:nvPr/>
          </p:nvSpPr>
          <p:spPr>
            <a:xfrm>
              <a:off x="16448109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6" name="object 2796"/>
            <p:cNvSpPr/>
            <p:nvPr/>
          </p:nvSpPr>
          <p:spPr>
            <a:xfrm>
              <a:off x="16492852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7" name="object 2797"/>
            <p:cNvSpPr/>
            <p:nvPr/>
          </p:nvSpPr>
          <p:spPr>
            <a:xfrm>
              <a:off x="16537594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8" name="object 2798"/>
            <p:cNvSpPr/>
            <p:nvPr/>
          </p:nvSpPr>
          <p:spPr>
            <a:xfrm>
              <a:off x="16582338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9" name="object 2799"/>
            <p:cNvSpPr/>
            <p:nvPr/>
          </p:nvSpPr>
          <p:spPr>
            <a:xfrm>
              <a:off x="16627082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0" name="object 2800"/>
            <p:cNvSpPr/>
            <p:nvPr/>
          </p:nvSpPr>
          <p:spPr>
            <a:xfrm>
              <a:off x="16668108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1" name="object 2801"/>
            <p:cNvSpPr/>
            <p:nvPr/>
          </p:nvSpPr>
          <p:spPr>
            <a:xfrm>
              <a:off x="16712852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2" name="object 2802"/>
            <p:cNvSpPr/>
            <p:nvPr/>
          </p:nvSpPr>
          <p:spPr>
            <a:xfrm>
              <a:off x="16757597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3" name="object 2803"/>
            <p:cNvSpPr/>
            <p:nvPr/>
          </p:nvSpPr>
          <p:spPr>
            <a:xfrm>
              <a:off x="16802341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4" name="object 2804"/>
            <p:cNvSpPr/>
            <p:nvPr/>
          </p:nvSpPr>
          <p:spPr>
            <a:xfrm>
              <a:off x="16847083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5" name="object 2805"/>
            <p:cNvSpPr/>
            <p:nvPr/>
          </p:nvSpPr>
          <p:spPr>
            <a:xfrm>
              <a:off x="16891826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6" name="object 2806"/>
            <p:cNvSpPr/>
            <p:nvPr/>
          </p:nvSpPr>
          <p:spPr>
            <a:xfrm>
              <a:off x="16932853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7" name="object 2807"/>
            <p:cNvSpPr/>
            <p:nvPr/>
          </p:nvSpPr>
          <p:spPr>
            <a:xfrm>
              <a:off x="16977597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8" name="object 2808"/>
            <p:cNvSpPr/>
            <p:nvPr/>
          </p:nvSpPr>
          <p:spPr>
            <a:xfrm>
              <a:off x="17022340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9" name="object 2809"/>
            <p:cNvSpPr/>
            <p:nvPr/>
          </p:nvSpPr>
          <p:spPr>
            <a:xfrm>
              <a:off x="17067083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0" name="object 2810"/>
            <p:cNvSpPr/>
            <p:nvPr/>
          </p:nvSpPr>
          <p:spPr>
            <a:xfrm>
              <a:off x="17111826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1" name="object 2811"/>
            <p:cNvSpPr/>
            <p:nvPr/>
          </p:nvSpPr>
          <p:spPr>
            <a:xfrm>
              <a:off x="17152853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2" name="object 2812"/>
            <p:cNvSpPr/>
            <p:nvPr/>
          </p:nvSpPr>
          <p:spPr>
            <a:xfrm>
              <a:off x="15789075" y="4216728"/>
              <a:ext cx="1406525" cy="17780"/>
            </a:xfrm>
            <a:custGeom>
              <a:avLst/>
              <a:gdLst/>
              <a:ahLst/>
              <a:cxnLst/>
              <a:rect l="l" t="t" r="r" b="b"/>
              <a:pathLst>
                <a:path w="1406525" h="17779">
                  <a:moveTo>
                    <a:pt x="0" y="0"/>
                  </a:moveTo>
                  <a:lnTo>
                    <a:pt x="0" y="17632"/>
                  </a:lnTo>
                  <a:lnTo>
                    <a:pt x="1406250" y="17632"/>
                  </a:lnTo>
                  <a:lnTo>
                    <a:pt x="1406250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3" name="object 2813"/>
            <p:cNvSpPr/>
            <p:nvPr/>
          </p:nvSpPr>
          <p:spPr>
            <a:xfrm>
              <a:off x="15788103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4" name="object 2814"/>
            <p:cNvSpPr/>
            <p:nvPr/>
          </p:nvSpPr>
          <p:spPr>
            <a:xfrm>
              <a:off x="15832864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5" name="object 2815"/>
            <p:cNvSpPr/>
            <p:nvPr/>
          </p:nvSpPr>
          <p:spPr>
            <a:xfrm>
              <a:off x="15877608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6" name="object 2816"/>
            <p:cNvSpPr/>
            <p:nvPr/>
          </p:nvSpPr>
          <p:spPr>
            <a:xfrm>
              <a:off x="15922349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7" name="object 2817"/>
            <p:cNvSpPr/>
            <p:nvPr/>
          </p:nvSpPr>
          <p:spPr>
            <a:xfrm>
              <a:off x="15967094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8" name="object 2818"/>
            <p:cNvSpPr/>
            <p:nvPr/>
          </p:nvSpPr>
          <p:spPr>
            <a:xfrm>
              <a:off x="16008106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9" name="object 2819"/>
            <p:cNvSpPr/>
            <p:nvPr/>
          </p:nvSpPr>
          <p:spPr>
            <a:xfrm>
              <a:off x="16052849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0" name="object 2820"/>
            <p:cNvSpPr/>
            <p:nvPr/>
          </p:nvSpPr>
          <p:spPr>
            <a:xfrm>
              <a:off x="16097593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1" name="object 2821"/>
            <p:cNvSpPr/>
            <p:nvPr/>
          </p:nvSpPr>
          <p:spPr>
            <a:xfrm>
              <a:off x="16142352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2" name="object 2822"/>
            <p:cNvSpPr/>
            <p:nvPr/>
          </p:nvSpPr>
          <p:spPr>
            <a:xfrm>
              <a:off x="16187097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3" name="object 2823"/>
            <p:cNvSpPr/>
            <p:nvPr/>
          </p:nvSpPr>
          <p:spPr>
            <a:xfrm>
              <a:off x="16228106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4" name="object 2824"/>
            <p:cNvSpPr/>
            <p:nvPr/>
          </p:nvSpPr>
          <p:spPr>
            <a:xfrm>
              <a:off x="16272850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5" name="object 2825"/>
            <p:cNvSpPr/>
            <p:nvPr/>
          </p:nvSpPr>
          <p:spPr>
            <a:xfrm>
              <a:off x="16317594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6" name="object 2826"/>
            <p:cNvSpPr/>
            <p:nvPr/>
          </p:nvSpPr>
          <p:spPr>
            <a:xfrm>
              <a:off x="16362339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7" name="object 2827"/>
            <p:cNvSpPr/>
            <p:nvPr/>
          </p:nvSpPr>
          <p:spPr>
            <a:xfrm>
              <a:off x="16407095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8" name="object 2828"/>
            <p:cNvSpPr/>
            <p:nvPr/>
          </p:nvSpPr>
          <p:spPr>
            <a:xfrm>
              <a:off x="16448109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9" name="object 2829"/>
            <p:cNvSpPr/>
            <p:nvPr/>
          </p:nvSpPr>
          <p:spPr>
            <a:xfrm>
              <a:off x="16492852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0" name="object 2830"/>
            <p:cNvSpPr/>
            <p:nvPr/>
          </p:nvSpPr>
          <p:spPr>
            <a:xfrm>
              <a:off x="16537594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1" name="object 2831"/>
            <p:cNvSpPr/>
            <p:nvPr/>
          </p:nvSpPr>
          <p:spPr>
            <a:xfrm>
              <a:off x="16582338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2" name="object 2832"/>
            <p:cNvSpPr/>
            <p:nvPr/>
          </p:nvSpPr>
          <p:spPr>
            <a:xfrm>
              <a:off x="16627082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3" name="object 2833"/>
            <p:cNvSpPr/>
            <p:nvPr/>
          </p:nvSpPr>
          <p:spPr>
            <a:xfrm>
              <a:off x="16668108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4" name="object 2834"/>
            <p:cNvSpPr/>
            <p:nvPr/>
          </p:nvSpPr>
          <p:spPr>
            <a:xfrm>
              <a:off x="16712852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5" name="object 2835"/>
            <p:cNvSpPr/>
            <p:nvPr/>
          </p:nvSpPr>
          <p:spPr>
            <a:xfrm>
              <a:off x="16757597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6" name="object 2836"/>
            <p:cNvSpPr/>
            <p:nvPr/>
          </p:nvSpPr>
          <p:spPr>
            <a:xfrm>
              <a:off x="16802341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7" name="object 2837"/>
            <p:cNvSpPr/>
            <p:nvPr/>
          </p:nvSpPr>
          <p:spPr>
            <a:xfrm>
              <a:off x="16847083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8" name="object 2838"/>
            <p:cNvSpPr/>
            <p:nvPr/>
          </p:nvSpPr>
          <p:spPr>
            <a:xfrm>
              <a:off x="16891826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9" name="object 2839"/>
            <p:cNvSpPr/>
            <p:nvPr/>
          </p:nvSpPr>
          <p:spPr>
            <a:xfrm>
              <a:off x="16932853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0" name="object 2840"/>
            <p:cNvSpPr/>
            <p:nvPr/>
          </p:nvSpPr>
          <p:spPr>
            <a:xfrm>
              <a:off x="16977597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1" name="object 2841"/>
            <p:cNvSpPr/>
            <p:nvPr/>
          </p:nvSpPr>
          <p:spPr>
            <a:xfrm>
              <a:off x="17022340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2" name="object 2842"/>
            <p:cNvSpPr/>
            <p:nvPr/>
          </p:nvSpPr>
          <p:spPr>
            <a:xfrm>
              <a:off x="17067083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3" name="object 2843"/>
            <p:cNvSpPr/>
            <p:nvPr/>
          </p:nvSpPr>
          <p:spPr>
            <a:xfrm>
              <a:off x="17111826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4" name="object 2844"/>
            <p:cNvSpPr/>
            <p:nvPr/>
          </p:nvSpPr>
          <p:spPr>
            <a:xfrm>
              <a:off x="17152853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5" name="object 2845"/>
            <p:cNvSpPr/>
            <p:nvPr/>
          </p:nvSpPr>
          <p:spPr>
            <a:xfrm>
              <a:off x="15789075" y="4243171"/>
              <a:ext cx="1406525" cy="8890"/>
            </a:xfrm>
            <a:custGeom>
              <a:avLst/>
              <a:gdLst/>
              <a:ahLst/>
              <a:cxnLst/>
              <a:rect l="l" t="t" r="r" b="b"/>
              <a:pathLst>
                <a:path w="1406525" h="8889">
                  <a:moveTo>
                    <a:pt x="0" y="0"/>
                  </a:moveTo>
                  <a:lnTo>
                    <a:pt x="0" y="8795"/>
                  </a:lnTo>
                  <a:lnTo>
                    <a:pt x="1406250" y="8795"/>
                  </a:lnTo>
                  <a:lnTo>
                    <a:pt x="1406250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6" name="object 2846"/>
            <p:cNvSpPr/>
            <p:nvPr/>
          </p:nvSpPr>
          <p:spPr>
            <a:xfrm>
              <a:off x="15895680" y="42552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7" name="object 2847"/>
            <p:cNvSpPr/>
            <p:nvPr/>
          </p:nvSpPr>
          <p:spPr>
            <a:xfrm>
              <a:off x="16228106" y="42520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8" name="object 2848"/>
            <p:cNvSpPr/>
            <p:nvPr/>
          </p:nvSpPr>
          <p:spPr>
            <a:xfrm>
              <a:off x="16559973" y="425204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9" name="object 2849"/>
            <p:cNvSpPr/>
            <p:nvPr/>
          </p:nvSpPr>
          <p:spPr>
            <a:xfrm>
              <a:off x="16895560" y="42520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0" name="object 2850"/>
            <p:cNvSpPr/>
            <p:nvPr/>
          </p:nvSpPr>
          <p:spPr>
            <a:xfrm>
              <a:off x="15892521" y="425204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1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1" name="object 2851"/>
            <p:cNvSpPr/>
            <p:nvPr/>
          </p:nvSpPr>
          <p:spPr>
            <a:xfrm>
              <a:off x="16224375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2" name="object 2852"/>
            <p:cNvSpPr/>
            <p:nvPr/>
          </p:nvSpPr>
          <p:spPr>
            <a:xfrm>
              <a:off x="16559976" y="424831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1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3" name="object 2853"/>
            <p:cNvSpPr/>
            <p:nvPr/>
          </p:nvSpPr>
          <p:spPr>
            <a:xfrm>
              <a:off x="16895560" y="42483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4" name="object 2854"/>
            <p:cNvSpPr/>
            <p:nvPr/>
          </p:nvSpPr>
          <p:spPr>
            <a:xfrm>
              <a:off x="16556242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5" name="object 2855"/>
            <p:cNvSpPr/>
            <p:nvPr/>
          </p:nvSpPr>
          <p:spPr>
            <a:xfrm>
              <a:off x="16223815" y="42514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6" name="object 2856"/>
            <p:cNvSpPr/>
            <p:nvPr/>
          </p:nvSpPr>
          <p:spPr>
            <a:xfrm>
              <a:off x="15888789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7" name="object 2857"/>
            <p:cNvSpPr/>
            <p:nvPr/>
          </p:nvSpPr>
          <p:spPr>
            <a:xfrm>
              <a:off x="16884378" y="42483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8" name="object 2858"/>
            <p:cNvSpPr/>
            <p:nvPr/>
          </p:nvSpPr>
          <p:spPr>
            <a:xfrm>
              <a:off x="16552509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9" name="object 2859"/>
            <p:cNvSpPr/>
            <p:nvPr/>
          </p:nvSpPr>
          <p:spPr>
            <a:xfrm>
              <a:off x="16220657" y="425204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0" name="object 2860"/>
            <p:cNvSpPr/>
            <p:nvPr/>
          </p:nvSpPr>
          <p:spPr>
            <a:xfrm>
              <a:off x="15888789" y="4252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1" name="object 2861"/>
            <p:cNvSpPr/>
            <p:nvPr/>
          </p:nvSpPr>
          <p:spPr>
            <a:xfrm>
              <a:off x="16884378" y="4252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2" name="object 2862"/>
            <p:cNvSpPr/>
            <p:nvPr/>
          </p:nvSpPr>
          <p:spPr>
            <a:xfrm>
              <a:off x="16552509" y="4252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3" name="object 2863"/>
            <p:cNvSpPr/>
            <p:nvPr/>
          </p:nvSpPr>
          <p:spPr>
            <a:xfrm>
              <a:off x="16779415" y="42477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4" name="object 2864"/>
            <p:cNvSpPr/>
            <p:nvPr/>
          </p:nvSpPr>
          <p:spPr>
            <a:xfrm>
              <a:off x="16410817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5" name="object 2865"/>
            <p:cNvSpPr/>
            <p:nvPr/>
          </p:nvSpPr>
          <p:spPr>
            <a:xfrm>
              <a:off x="16045405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6" name="object 2866"/>
            <p:cNvSpPr/>
            <p:nvPr/>
          </p:nvSpPr>
          <p:spPr>
            <a:xfrm>
              <a:off x="16787424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7" name="object 2867"/>
            <p:cNvSpPr/>
            <p:nvPr/>
          </p:nvSpPr>
          <p:spPr>
            <a:xfrm>
              <a:off x="16414552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8" name="object 2868"/>
            <p:cNvSpPr/>
            <p:nvPr/>
          </p:nvSpPr>
          <p:spPr>
            <a:xfrm>
              <a:off x="16048572" y="42514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9" name="object 2869"/>
            <p:cNvSpPr/>
            <p:nvPr/>
          </p:nvSpPr>
          <p:spPr>
            <a:xfrm>
              <a:off x="17156571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0" name="object 2870"/>
            <p:cNvSpPr/>
            <p:nvPr/>
          </p:nvSpPr>
          <p:spPr>
            <a:xfrm>
              <a:off x="16787424" y="4252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1" name="object 2871"/>
            <p:cNvSpPr/>
            <p:nvPr/>
          </p:nvSpPr>
          <p:spPr>
            <a:xfrm>
              <a:off x="16418279" y="4252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2" name="object 2872"/>
            <p:cNvSpPr/>
            <p:nvPr/>
          </p:nvSpPr>
          <p:spPr>
            <a:xfrm>
              <a:off x="16049132" y="4252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3" name="object 2873"/>
            <p:cNvSpPr/>
            <p:nvPr/>
          </p:nvSpPr>
          <p:spPr>
            <a:xfrm>
              <a:off x="17156571" y="4252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4" name="object 2874"/>
            <p:cNvSpPr/>
            <p:nvPr/>
          </p:nvSpPr>
          <p:spPr>
            <a:xfrm>
              <a:off x="16786864" y="42552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5" name="object 2875"/>
            <p:cNvSpPr/>
            <p:nvPr/>
          </p:nvSpPr>
          <p:spPr>
            <a:xfrm>
              <a:off x="16410813" y="42520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6" name="object 2876"/>
            <p:cNvSpPr/>
            <p:nvPr/>
          </p:nvSpPr>
          <p:spPr>
            <a:xfrm>
              <a:off x="16779975" y="42520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7" name="object 2877"/>
            <p:cNvSpPr/>
            <p:nvPr/>
          </p:nvSpPr>
          <p:spPr>
            <a:xfrm>
              <a:off x="17149122" y="42520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8" name="object 2878"/>
            <p:cNvSpPr/>
            <p:nvPr/>
          </p:nvSpPr>
          <p:spPr>
            <a:xfrm>
              <a:off x="16045399" y="42520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9" name="object 2879"/>
            <p:cNvSpPr/>
            <p:nvPr/>
          </p:nvSpPr>
          <p:spPr>
            <a:xfrm>
              <a:off x="16410253" y="42514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0" name="object 2880"/>
            <p:cNvSpPr/>
            <p:nvPr/>
          </p:nvSpPr>
          <p:spPr>
            <a:xfrm>
              <a:off x="16779975" y="42483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1" name="object 2881"/>
            <p:cNvSpPr/>
            <p:nvPr/>
          </p:nvSpPr>
          <p:spPr>
            <a:xfrm>
              <a:off x="17149122" y="42483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2" name="object 2882"/>
            <p:cNvSpPr/>
            <p:nvPr/>
          </p:nvSpPr>
          <p:spPr>
            <a:xfrm>
              <a:off x="16235571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3" name="object 2883"/>
            <p:cNvSpPr/>
            <p:nvPr/>
          </p:nvSpPr>
          <p:spPr>
            <a:xfrm>
              <a:off x="16384716" y="4252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4" name="object 2884"/>
            <p:cNvSpPr/>
            <p:nvPr/>
          </p:nvSpPr>
          <p:spPr>
            <a:xfrm>
              <a:off x="16876912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5" name="object 2885"/>
            <p:cNvSpPr/>
            <p:nvPr/>
          </p:nvSpPr>
          <p:spPr>
            <a:xfrm>
              <a:off x="17026074" y="4252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6" name="object 2886"/>
            <p:cNvSpPr/>
            <p:nvPr/>
          </p:nvSpPr>
          <p:spPr>
            <a:xfrm>
              <a:off x="16235571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7" name="object 2887"/>
            <p:cNvSpPr/>
            <p:nvPr/>
          </p:nvSpPr>
          <p:spPr>
            <a:xfrm>
              <a:off x="16876917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8" name="object 2888"/>
            <p:cNvSpPr/>
            <p:nvPr/>
          </p:nvSpPr>
          <p:spPr>
            <a:xfrm>
              <a:off x="16239293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9" name="object 2889"/>
            <p:cNvSpPr/>
            <p:nvPr/>
          </p:nvSpPr>
          <p:spPr>
            <a:xfrm>
              <a:off x="16880651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0" name="object 2890"/>
            <p:cNvSpPr/>
            <p:nvPr/>
          </p:nvSpPr>
          <p:spPr>
            <a:xfrm>
              <a:off x="16884381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1" name="object 2891"/>
            <p:cNvSpPr/>
            <p:nvPr/>
          </p:nvSpPr>
          <p:spPr>
            <a:xfrm>
              <a:off x="16243026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2" name="object 2892"/>
            <p:cNvSpPr/>
            <p:nvPr/>
          </p:nvSpPr>
          <p:spPr>
            <a:xfrm>
              <a:off x="17036694" y="42552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3" name="object 2893"/>
            <p:cNvSpPr/>
            <p:nvPr/>
          </p:nvSpPr>
          <p:spPr>
            <a:xfrm>
              <a:off x="16888109" y="42483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4" name="object 2894"/>
            <p:cNvSpPr/>
            <p:nvPr/>
          </p:nvSpPr>
          <p:spPr>
            <a:xfrm>
              <a:off x="16391622" y="42552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5" name="object 2895"/>
            <p:cNvSpPr/>
            <p:nvPr/>
          </p:nvSpPr>
          <p:spPr>
            <a:xfrm>
              <a:off x="16246754" y="42483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6" name="object 2896"/>
            <p:cNvSpPr/>
            <p:nvPr/>
          </p:nvSpPr>
          <p:spPr>
            <a:xfrm>
              <a:off x="17033523" y="425204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7" name="object 2897"/>
            <p:cNvSpPr/>
            <p:nvPr/>
          </p:nvSpPr>
          <p:spPr>
            <a:xfrm>
              <a:off x="16392183" y="42520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8" name="object 2898"/>
            <p:cNvSpPr/>
            <p:nvPr/>
          </p:nvSpPr>
          <p:spPr>
            <a:xfrm>
              <a:off x="17029789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9" name="object 2899"/>
            <p:cNvSpPr/>
            <p:nvPr/>
          </p:nvSpPr>
          <p:spPr>
            <a:xfrm>
              <a:off x="16388449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0" name="object 2900"/>
            <p:cNvSpPr/>
            <p:nvPr/>
          </p:nvSpPr>
          <p:spPr>
            <a:xfrm>
              <a:off x="16384716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1" name="object 2901"/>
            <p:cNvSpPr/>
            <p:nvPr/>
          </p:nvSpPr>
          <p:spPr>
            <a:xfrm>
              <a:off x="17026074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2" name="object 2902"/>
            <p:cNvSpPr/>
            <p:nvPr/>
          </p:nvSpPr>
          <p:spPr>
            <a:xfrm>
              <a:off x="15786279" y="4257516"/>
              <a:ext cx="976630" cy="0"/>
            </a:xfrm>
            <a:custGeom>
              <a:avLst/>
              <a:gdLst/>
              <a:ahLst/>
              <a:cxnLst/>
              <a:rect l="l" t="t" r="r" b="b"/>
              <a:pathLst>
                <a:path w="976630">
                  <a:moveTo>
                    <a:pt x="0" y="0"/>
                  </a:moveTo>
                  <a:lnTo>
                    <a:pt x="976172" y="0"/>
                  </a:lnTo>
                </a:path>
              </a:pathLst>
            </a:custGeom>
            <a:ln w="328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3" name="object 2903"/>
            <p:cNvSpPr/>
            <p:nvPr/>
          </p:nvSpPr>
          <p:spPr>
            <a:xfrm>
              <a:off x="15786279" y="4252522"/>
              <a:ext cx="1412240" cy="0"/>
            </a:xfrm>
            <a:custGeom>
              <a:avLst/>
              <a:gdLst/>
              <a:ahLst/>
              <a:cxnLst/>
              <a:rect l="l" t="t" r="r" b="b"/>
              <a:pathLst>
                <a:path w="1412240">
                  <a:moveTo>
                    <a:pt x="0" y="0"/>
                  </a:moveTo>
                  <a:lnTo>
                    <a:pt x="1411841" y="0"/>
                  </a:lnTo>
                </a:path>
              </a:pathLst>
            </a:custGeom>
            <a:ln w="328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4" name="object 2904"/>
            <p:cNvSpPr/>
            <p:nvPr/>
          </p:nvSpPr>
          <p:spPr>
            <a:xfrm>
              <a:off x="16029926" y="42365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5" name="object 2905"/>
            <p:cNvSpPr/>
            <p:nvPr/>
          </p:nvSpPr>
          <p:spPr>
            <a:xfrm>
              <a:off x="16358626" y="423712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6" name="object 2906"/>
            <p:cNvSpPr/>
            <p:nvPr/>
          </p:nvSpPr>
          <p:spPr>
            <a:xfrm>
              <a:off x="16690483" y="4233397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19" h="3810">
                  <a:moveTo>
                    <a:pt x="7455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7" name="object 2907"/>
            <p:cNvSpPr/>
            <p:nvPr/>
          </p:nvSpPr>
          <p:spPr>
            <a:xfrm>
              <a:off x="17022344" y="423339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8" name="object 2908"/>
            <p:cNvSpPr/>
            <p:nvPr/>
          </p:nvSpPr>
          <p:spPr>
            <a:xfrm>
              <a:off x="16030488" y="423339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9" name="object 2909"/>
            <p:cNvSpPr/>
            <p:nvPr/>
          </p:nvSpPr>
          <p:spPr>
            <a:xfrm>
              <a:off x="16366070" y="42333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0" name="object 2910"/>
            <p:cNvSpPr/>
            <p:nvPr/>
          </p:nvSpPr>
          <p:spPr>
            <a:xfrm>
              <a:off x="16022460" y="4232839"/>
              <a:ext cx="1008380" cy="5080"/>
            </a:xfrm>
            <a:custGeom>
              <a:avLst/>
              <a:gdLst/>
              <a:ahLst/>
              <a:cxnLst/>
              <a:rect l="l" t="t" r="r" b="b"/>
              <a:pathLst>
                <a:path w="1008380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  <a:path w="1008380" h="5079">
                  <a:moveTo>
                    <a:pt x="332981" y="558"/>
                  </a:moveTo>
                  <a:lnTo>
                    <a:pt x="332816" y="165"/>
                  </a:lnTo>
                  <a:lnTo>
                    <a:pt x="332422" y="0"/>
                  </a:lnTo>
                  <a:lnTo>
                    <a:pt x="332028" y="165"/>
                  </a:lnTo>
                  <a:lnTo>
                    <a:pt x="331863" y="558"/>
                  </a:lnTo>
                  <a:lnTo>
                    <a:pt x="332028" y="965"/>
                  </a:lnTo>
                  <a:lnTo>
                    <a:pt x="332422" y="1130"/>
                  </a:lnTo>
                  <a:lnTo>
                    <a:pt x="332816" y="965"/>
                  </a:lnTo>
                  <a:lnTo>
                    <a:pt x="332981" y="558"/>
                  </a:lnTo>
                  <a:close/>
                </a:path>
                <a:path w="1008380" h="5079">
                  <a:moveTo>
                    <a:pt x="664845" y="558"/>
                  </a:moveTo>
                  <a:lnTo>
                    <a:pt x="664679" y="165"/>
                  </a:lnTo>
                  <a:lnTo>
                    <a:pt x="664286" y="0"/>
                  </a:lnTo>
                  <a:lnTo>
                    <a:pt x="663892" y="165"/>
                  </a:lnTo>
                  <a:lnTo>
                    <a:pt x="663727" y="558"/>
                  </a:lnTo>
                  <a:lnTo>
                    <a:pt x="663892" y="965"/>
                  </a:lnTo>
                  <a:lnTo>
                    <a:pt x="664286" y="1130"/>
                  </a:lnTo>
                  <a:lnTo>
                    <a:pt x="664679" y="965"/>
                  </a:lnTo>
                  <a:lnTo>
                    <a:pt x="664845" y="558"/>
                  </a:lnTo>
                  <a:close/>
                </a:path>
                <a:path w="1008380" h="5079">
                  <a:moveTo>
                    <a:pt x="676033" y="558"/>
                  </a:moveTo>
                  <a:lnTo>
                    <a:pt x="675868" y="165"/>
                  </a:lnTo>
                  <a:lnTo>
                    <a:pt x="675474" y="0"/>
                  </a:lnTo>
                  <a:lnTo>
                    <a:pt x="675081" y="165"/>
                  </a:lnTo>
                  <a:lnTo>
                    <a:pt x="674916" y="558"/>
                  </a:lnTo>
                  <a:lnTo>
                    <a:pt x="675081" y="965"/>
                  </a:lnTo>
                  <a:lnTo>
                    <a:pt x="675474" y="1130"/>
                  </a:lnTo>
                  <a:lnTo>
                    <a:pt x="675868" y="965"/>
                  </a:lnTo>
                  <a:lnTo>
                    <a:pt x="676033" y="558"/>
                  </a:lnTo>
                  <a:close/>
                </a:path>
                <a:path w="1008380" h="5079">
                  <a:moveTo>
                    <a:pt x="937044" y="4292"/>
                  </a:moveTo>
                  <a:lnTo>
                    <a:pt x="936879" y="3898"/>
                  </a:lnTo>
                  <a:lnTo>
                    <a:pt x="936485" y="3733"/>
                  </a:lnTo>
                  <a:lnTo>
                    <a:pt x="936091" y="3898"/>
                  </a:lnTo>
                  <a:lnTo>
                    <a:pt x="935926" y="4292"/>
                  </a:lnTo>
                  <a:lnTo>
                    <a:pt x="936091" y="4686"/>
                  </a:lnTo>
                  <a:lnTo>
                    <a:pt x="936485" y="4851"/>
                  </a:lnTo>
                  <a:lnTo>
                    <a:pt x="936879" y="4686"/>
                  </a:lnTo>
                  <a:lnTo>
                    <a:pt x="937044" y="4292"/>
                  </a:lnTo>
                  <a:close/>
                </a:path>
                <a:path w="1008380" h="5079">
                  <a:moveTo>
                    <a:pt x="1007884" y="558"/>
                  </a:moveTo>
                  <a:lnTo>
                    <a:pt x="1007719" y="165"/>
                  </a:lnTo>
                  <a:lnTo>
                    <a:pt x="1007325" y="0"/>
                  </a:lnTo>
                  <a:lnTo>
                    <a:pt x="1006932" y="165"/>
                  </a:lnTo>
                  <a:lnTo>
                    <a:pt x="1006767" y="558"/>
                  </a:lnTo>
                  <a:lnTo>
                    <a:pt x="1006932" y="965"/>
                  </a:lnTo>
                  <a:lnTo>
                    <a:pt x="1007325" y="1130"/>
                  </a:lnTo>
                  <a:lnTo>
                    <a:pt x="1007719" y="965"/>
                  </a:lnTo>
                  <a:lnTo>
                    <a:pt x="1007884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1" name="object 2911"/>
            <p:cNvSpPr/>
            <p:nvPr/>
          </p:nvSpPr>
          <p:spPr>
            <a:xfrm>
              <a:off x="16023020" y="423340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2" name="object 2912"/>
            <p:cNvSpPr/>
            <p:nvPr/>
          </p:nvSpPr>
          <p:spPr>
            <a:xfrm>
              <a:off x="17021779" y="42328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3" name="object 2913"/>
            <p:cNvSpPr/>
            <p:nvPr/>
          </p:nvSpPr>
          <p:spPr>
            <a:xfrm>
              <a:off x="16686757" y="42334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4" name="object 2914"/>
            <p:cNvSpPr/>
            <p:nvPr/>
          </p:nvSpPr>
          <p:spPr>
            <a:xfrm>
              <a:off x="16354893" y="42334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5" name="object 2915"/>
            <p:cNvSpPr/>
            <p:nvPr/>
          </p:nvSpPr>
          <p:spPr>
            <a:xfrm>
              <a:off x="16022460" y="4232839"/>
              <a:ext cx="788035" cy="5080"/>
            </a:xfrm>
            <a:custGeom>
              <a:avLst/>
              <a:gdLst/>
              <a:ahLst/>
              <a:cxnLst/>
              <a:rect l="l" t="t" r="r" b="b"/>
              <a:pathLst>
                <a:path w="788034" h="5079">
                  <a:moveTo>
                    <a:pt x="1117" y="4292"/>
                  </a:moveTo>
                  <a:lnTo>
                    <a:pt x="952" y="3898"/>
                  </a:lnTo>
                  <a:lnTo>
                    <a:pt x="558" y="3733"/>
                  </a:lnTo>
                  <a:lnTo>
                    <a:pt x="152" y="3898"/>
                  </a:lnTo>
                  <a:lnTo>
                    <a:pt x="0" y="4292"/>
                  </a:lnTo>
                  <a:lnTo>
                    <a:pt x="152" y="4686"/>
                  </a:lnTo>
                  <a:lnTo>
                    <a:pt x="558" y="4851"/>
                  </a:lnTo>
                  <a:lnTo>
                    <a:pt x="952" y="4686"/>
                  </a:lnTo>
                  <a:lnTo>
                    <a:pt x="1117" y="4292"/>
                  </a:lnTo>
                  <a:close/>
                </a:path>
                <a:path w="788034" h="5079">
                  <a:moveTo>
                    <a:pt x="787895" y="558"/>
                  </a:moveTo>
                  <a:lnTo>
                    <a:pt x="787730" y="165"/>
                  </a:lnTo>
                  <a:lnTo>
                    <a:pt x="787336" y="0"/>
                  </a:lnTo>
                  <a:lnTo>
                    <a:pt x="786942" y="165"/>
                  </a:lnTo>
                  <a:lnTo>
                    <a:pt x="786777" y="558"/>
                  </a:lnTo>
                  <a:lnTo>
                    <a:pt x="786942" y="965"/>
                  </a:lnTo>
                  <a:lnTo>
                    <a:pt x="787336" y="1130"/>
                  </a:lnTo>
                  <a:lnTo>
                    <a:pt x="787730" y="965"/>
                  </a:lnTo>
                  <a:lnTo>
                    <a:pt x="787895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6" name="object 2916"/>
            <p:cNvSpPr/>
            <p:nvPr/>
          </p:nvSpPr>
          <p:spPr>
            <a:xfrm>
              <a:off x="16806071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7" name="object 2917"/>
            <p:cNvSpPr/>
            <p:nvPr/>
          </p:nvSpPr>
          <p:spPr>
            <a:xfrm>
              <a:off x="16805511" y="42328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8" name="object 2918"/>
            <p:cNvSpPr/>
            <p:nvPr/>
          </p:nvSpPr>
          <p:spPr>
            <a:xfrm>
              <a:off x="17007430" y="42371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9" name="object 2919"/>
            <p:cNvSpPr/>
            <p:nvPr/>
          </p:nvSpPr>
          <p:spPr>
            <a:xfrm>
              <a:off x="16134322" y="4232839"/>
              <a:ext cx="877569" cy="5080"/>
            </a:xfrm>
            <a:custGeom>
              <a:avLst/>
              <a:gdLst/>
              <a:ahLst/>
              <a:cxnLst/>
              <a:rect l="l" t="t" r="r" b="b"/>
              <a:pathLst>
                <a:path w="877569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  <a:path w="877569" h="5079">
                  <a:moveTo>
                    <a:pt x="735698" y="558"/>
                  </a:moveTo>
                  <a:lnTo>
                    <a:pt x="735533" y="165"/>
                  </a:lnTo>
                  <a:lnTo>
                    <a:pt x="735139" y="0"/>
                  </a:lnTo>
                  <a:lnTo>
                    <a:pt x="734745" y="165"/>
                  </a:lnTo>
                  <a:lnTo>
                    <a:pt x="734580" y="558"/>
                  </a:lnTo>
                  <a:lnTo>
                    <a:pt x="734745" y="965"/>
                  </a:lnTo>
                  <a:lnTo>
                    <a:pt x="735139" y="1130"/>
                  </a:lnTo>
                  <a:lnTo>
                    <a:pt x="735533" y="965"/>
                  </a:lnTo>
                  <a:lnTo>
                    <a:pt x="735698" y="558"/>
                  </a:lnTo>
                  <a:close/>
                </a:path>
                <a:path w="877569" h="5079">
                  <a:moveTo>
                    <a:pt x="877392" y="4292"/>
                  </a:moveTo>
                  <a:lnTo>
                    <a:pt x="877227" y="3898"/>
                  </a:lnTo>
                  <a:lnTo>
                    <a:pt x="876833" y="3733"/>
                  </a:lnTo>
                  <a:lnTo>
                    <a:pt x="876439" y="3898"/>
                  </a:lnTo>
                  <a:lnTo>
                    <a:pt x="876274" y="4292"/>
                  </a:lnTo>
                  <a:lnTo>
                    <a:pt x="876439" y="4686"/>
                  </a:lnTo>
                  <a:lnTo>
                    <a:pt x="876833" y="4851"/>
                  </a:lnTo>
                  <a:lnTo>
                    <a:pt x="877227" y="4686"/>
                  </a:lnTo>
                  <a:lnTo>
                    <a:pt x="877392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0" name="object 2920"/>
            <p:cNvSpPr/>
            <p:nvPr/>
          </p:nvSpPr>
          <p:spPr>
            <a:xfrm>
              <a:off x="16500316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1" name="object 2921"/>
            <p:cNvSpPr/>
            <p:nvPr/>
          </p:nvSpPr>
          <p:spPr>
            <a:xfrm>
              <a:off x="16134887" y="423340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2" name="object 2922"/>
            <p:cNvSpPr/>
            <p:nvPr/>
          </p:nvSpPr>
          <p:spPr>
            <a:xfrm>
              <a:off x="16865730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3" name="object 2923"/>
            <p:cNvSpPr/>
            <p:nvPr/>
          </p:nvSpPr>
          <p:spPr>
            <a:xfrm>
              <a:off x="16496583" y="42334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4" name="object 2924"/>
            <p:cNvSpPr/>
            <p:nvPr/>
          </p:nvSpPr>
          <p:spPr>
            <a:xfrm>
              <a:off x="16131154" y="42371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5" name="object 2925"/>
            <p:cNvSpPr/>
            <p:nvPr/>
          </p:nvSpPr>
          <p:spPr>
            <a:xfrm>
              <a:off x="16127435" y="42371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6" name="object 2926"/>
            <p:cNvSpPr/>
            <p:nvPr/>
          </p:nvSpPr>
          <p:spPr>
            <a:xfrm>
              <a:off x="16496583" y="42333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7" name="object 2927"/>
            <p:cNvSpPr/>
            <p:nvPr/>
          </p:nvSpPr>
          <p:spPr>
            <a:xfrm>
              <a:off x="16865170" y="42328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8" name="object 2928"/>
            <p:cNvSpPr/>
            <p:nvPr/>
          </p:nvSpPr>
          <p:spPr>
            <a:xfrm>
              <a:off x="16127435" y="42333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9" name="object 2929"/>
            <p:cNvSpPr/>
            <p:nvPr/>
          </p:nvSpPr>
          <p:spPr>
            <a:xfrm>
              <a:off x="16496024" y="42328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0" name="object 2930"/>
            <p:cNvSpPr/>
            <p:nvPr/>
          </p:nvSpPr>
          <p:spPr>
            <a:xfrm>
              <a:off x="16861997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1" name="object 2931"/>
            <p:cNvSpPr/>
            <p:nvPr/>
          </p:nvSpPr>
          <p:spPr>
            <a:xfrm>
              <a:off x="15791836" y="42334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2" name="object 2932"/>
            <p:cNvSpPr/>
            <p:nvPr/>
          </p:nvSpPr>
          <p:spPr>
            <a:xfrm>
              <a:off x="16436926" y="423340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3" name="object 2933"/>
            <p:cNvSpPr/>
            <p:nvPr/>
          </p:nvSpPr>
          <p:spPr>
            <a:xfrm>
              <a:off x="17078266" y="423340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4" name="object 2934"/>
            <p:cNvSpPr/>
            <p:nvPr/>
          </p:nvSpPr>
          <p:spPr>
            <a:xfrm>
              <a:off x="15791842" y="42371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5" name="object 2935"/>
            <p:cNvSpPr/>
            <p:nvPr/>
          </p:nvSpPr>
          <p:spPr>
            <a:xfrm>
              <a:off x="16287770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6" name="object 2936"/>
            <p:cNvSpPr/>
            <p:nvPr/>
          </p:nvSpPr>
          <p:spPr>
            <a:xfrm>
              <a:off x="16436366" y="4232839"/>
              <a:ext cx="642620" cy="5080"/>
            </a:xfrm>
            <a:custGeom>
              <a:avLst/>
              <a:gdLst/>
              <a:ahLst/>
              <a:cxnLst/>
              <a:rect l="l" t="t" r="r" b="b"/>
              <a:pathLst>
                <a:path w="642619" h="5079">
                  <a:moveTo>
                    <a:pt x="1117" y="4292"/>
                  </a:moveTo>
                  <a:lnTo>
                    <a:pt x="952" y="3898"/>
                  </a:lnTo>
                  <a:lnTo>
                    <a:pt x="558" y="3733"/>
                  </a:lnTo>
                  <a:lnTo>
                    <a:pt x="152" y="3898"/>
                  </a:lnTo>
                  <a:lnTo>
                    <a:pt x="0" y="4292"/>
                  </a:lnTo>
                  <a:lnTo>
                    <a:pt x="152" y="4686"/>
                  </a:lnTo>
                  <a:lnTo>
                    <a:pt x="558" y="4851"/>
                  </a:lnTo>
                  <a:lnTo>
                    <a:pt x="952" y="4686"/>
                  </a:lnTo>
                  <a:lnTo>
                    <a:pt x="1117" y="4292"/>
                  </a:lnTo>
                  <a:close/>
                </a:path>
                <a:path w="642619" h="5079">
                  <a:moveTo>
                    <a:pt x="497039" y="558"/>
                  </a:moveTo>
                  <a:lnTo>
                    <a:pt x="496874" y="165"/>
                  </a:lnTo>
                  <a:lnTo>
                    <a:pt x="496481" y="0"/>
                  </a:lnTo>
                  <a:lnTo>
                    <a:pt x="496087" y="165"/>
                  </a:lnTo>
                  <a:lnTo>
                    <a:pt x="495922" y="558"/>
                  </a:lnTo>
                  <a:lnTo>
                    <a:pt x="496087" y="965"/>
                  </a:lnTo>
                  <a:lnTo>
                    <a:pt x="496481" y="1130"/>
                  </a:lnTo>
                  <a:lnTo>
                    <a:pt x="496874" y="965"/>
                  </a:lnTo>
                  <a:lnTo>
                    <a:pt x="497039" y="558"/>
                  </a:lnTo>
                  <a:close/>
                </a:path>
                <a:path w="642619" h="5079">
                  <a:moveTo>
                    <a:pt x="642454" y="4292"/>
                  </a:moveTo>
                  <a:lnTo>
                    <a:pt x="642289" y="3898"/>
                  </a:lnTo>
                  <a:lnTo>
                    <a:pt x="641896" y="3733"/>
                  </a:lnTo>
                  <a:lnTo>
                    <a:pt x="641502" y="3898"/>
                  </a:lnTo>
                  <a:lnTo>
                    <a:pt x="641337" y="4292"/>
                  </a:lnTo>
                  <a:lnTo>
                    <a:pt x="641502" y="4686"/>
                  </a:lnTo>
                  <a:lnTo>
                    <a:pt x="641896" y="4851"/>
                  </a:lnTo>
                  <a:lnTo>
                    <a:pt x="642289" y="4686"/>
                  </a:lnTo>
                  <a:lnTo>
                    <a:pt x="642454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7" name="object 2937"/>
            <p:cNvSpPr/>
            <p:nvPr/>
          </p:nvSpPr>
          <p:spPr>
            <a:xfrm>
              <a:off x="16291500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8" name="object 2938"/>
            <p:cNvSpPr/>
            <p:nvPr/>
          </p:nvSpPr>
          <p:spPr>
            <a:xfrm>
              <a:off x="16932853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9" name="object 2939"/>
            <p:cNvSpPr/>
            <p:nvPr/>
          </p:nvSpPr>
          <p:spPr>
            <a:xfrm>
              <a:off x="16936574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0" name="object 2940"/>
            <p:cNvSpPr/>
            <p:nvPr/>
          </p:nvSpPr>
          <p:spPr>
            <a:xfrm>
              <a:off x="16295236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1" name="object 2941"/>
            <p:cNvSpPr/>
            <p:nvPr/>
          </p:nvSpPr>
          <p:spPr>
            <a:xfrm>
              <a:off x="15802458" y="4232839"/>
              <a:ext cx="1287780" cy="5080"/>
            </a:xfrm>
            <a:custGeom>
              <a:avLst/>
              <a:gdLst/>
              <a:ahLst/>
              <a:cxnLst/>
              <a:rect l="l" t="t" r="r" b="b"/>
              <a:pathLst>
                <a:path w="1287780" h="5079">
                  <a:moveTo>
                    <a:pt x="1117" y="4292"/>
                  </a:moveTo>
                  <a:lnTo>
                    <a:pt x="952" y="3898"/>
                  </a:lnTo>
                  <a:lnTo>
                    <a:pt x="558" y="3733"/>
                  </a:lnTo>
                  <a:lnTo>
                    <a:pt x="165" y="3898"/>
                  </a:lnTo>
                  <a:lnTo>
                    <a:pt x="0" y="4292"/>
                  </a:lnTo>
                  <a:lnTo>
                    <a:pt x="165" y="4686"/>
                  </a:lnTo>
                  <a:lnTo>
                    <a:pt x="558" y="4851"/>
                  </a:lnTo>
                  <a:lnTo>
                    <a:pt x="952" y="4686"/>
                  </a:lnTo>
                  <a:lnTo>
                    <a:pt x="1117" y="4292"/>
                  </a:lnTo>
                  <a:close/>
                </a:path>
                <a:path w="1287780" h="5079">
                  <a:moveTo>
                    <a:pt x="497065" y="558"/>
                  </a:moveTo>
                  <a:lnTo>
                    <a:pt x="496900" y="165"/>
                  </a:lnTo>
                  <a:lnTo>
                    <a:pt x="496493" y="0"/>
                  </a:lnTo>
                  <a:lnTo>
                    <a:pt x="496100" y="165"/>
                  </a:lnTo>
                  <a:lnTo>
                    <a:pt x="495935" y="558"/>
                  </a:lnTo>
                  <a:lnTo>
                    <a:pt x="496100" y="965"/>
                  </a:lnTo>
                  <a:lnTo>
                    <a:pt x="496493" y="1130"/>
                  </a:lnTo>
                  <a:lnTo>
                    <a:pt x="496900" y="965"/>
                  </a:lnTo>
                  <a:lnTo>
                    <a:pt x="497065" y="558"/>
                  </a:lnTo>
                  <a:close/>
                </a:path>
                <a:path w="1287780" h="5079">
                  <a:moveTo>
                    <a:pt x="642467" y="4292"/>
                  </a:moveTo>
                  <a:lnTo>
                    <a:pt x="642302" y="3898"/>
                  </a:lnTo>
                  <a:lnTo>
                    <a:pt x="641908" y="3733"/>
                  </a:lnTo>
                  <a:lnTo>
                    <a:pt x="641515" y="3898"/>
                  </a:lnTo>
                  <a:lnTo>
                    <a:pt x="641350" y="4292"/>
                  </a:lnTo>
                  <a:lnTo>
                    <a:pt x="641515" y="4686"/>
                  </a:lnTo>
                  <a:lnTo>
                    <a:pt x="641908" y="4851"/>
                  </a:lnTo>
                  <a:lnTo>
                    <a:pt x="642302" y="4686"/>
                  </a:lnTo>
                  <a:lnTo>
                    <a:pt x="642467" y="4292"/>
                  </a:lnTo>
                  <a:close/>
                </a:path>
                <a:path w="1287780" h="5079">
                  <a:moveTo>
                    <a:pt x="1138402" y="558"/>
                  </a:moveTo>
                  <a:lnTo>
                    <a:pt x="1138237" y="165"/>
                  </a:lnTo>
                  <a:lnTo>
                    <a:pt x="1137843" y="0"/>
                  </a:lnTo>
                  <a:lnTo>
                    <a:pt x="1137437" y="165"/>
                  </a:lnTo>
                  <a:lnTo>
                    <a:pt x="1137272" y="558"/>
                  </a:lnTo>
                  <a:lnTo>
                    <a:pt x="1137437" y="965"/>
                  </a:lnTo>
                  <a:lnTo>
                    <a:pt x="1137843" y="1130"/>
                  </a:lnTo>
                  <a:lnTo>
                    <a:pt x="1138237" y="965"/>
                  </a:lnTo>
                  <a:lnTo>
                    <a:pt x="1138402" y="558"/>
                  </a:lnTo>
                  <a:close/>
                </a:path>
                <a:path w="1287780" h="5079">
                  <a:moveTo>
                    <a:pt x="1287564" y="4292"/>
                  </a:moveTo>
                  <a:lnTo>
                    <a:pt x="1287399" y="3898"/>
                  </a:lnTo>
                  <a:lnTo>
                    <a:pt x="1287005" y="3733"/>
                  </a:lnTo>
                  <a:lnTo>
                    <a:pt x="1286598" y="3898"/>
                  </a:lnTo>
                  <a:lnTo>
                    <a:pt x="1286433" y="4292"/>
                  </a:lnTo>
                  <a:lnTo>
                    <a:pt x="1286598" y="4686"/>
                  </a:lnTo>
                  <a:lnTo>
                    <a:pt x="1287005" y="4851"/>
                  </a:lnTo>
                  <a:lnTo>
                    <a:pt x="1287399" y="4686"/>
                  </a:lnTo>
                  <a:lnTo>
                    <a:pt x="1287564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2" name="object 2942"/>
            <p:cNvSpPr/>
            <p:nvPr/>
          </p:nvSpPr>
          <p:spPr>
            <a:xfrm>
              <a:off x="17085730" y="423339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3" name="object 2943"/>
            <p:cNvSpPr/>
            <p:nvPr/>
          </p:nvSpPr>
          <p:spPr>
            <a:xfrm>
              <a:off x="16444375" y="42333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4" name="object 2944"/>
            <p:cNvSpPr/>
            <p:nvPr/>
          </p:nvSpPr>
          <p:spPr>
            <a:xfrm>
              <a:off x="15799302" y="423339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1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5" name="object 2945"/>
            <p:cNvSpPr/>
            <p:nvPr/>
          </p:nvSpPr>
          <p:spPr>
            <a:xfrm>
              <a:off x="17081999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6" name="object 2946"/>
            <p:cNvSpPr/>
            <p:nvPr/>
          </p:nvSpPr>
          <p:spPr>
            <a:xfrm>
              <a:off x="16585512" y="42365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7" name="object 2947"/>
            <p:cNvSpPr/>
            <p:nvPr/>
          </p:nvSpPr>
          <p:spPr>
            <a:xfrm>
              <a:off x="16440642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8" name="object 2948"/>
            <p:cNvSpPr/>
            <p:nvPr/>
          </p:nvSpPr>
          <p:spPr>
            <a:xfrm>
              <a:off x="15795004" y="4232839"/>
              <a:ext cx="1283970" cy="5080"/>
            </a:xfrm>
            <a:custGeom>
              <a:avLst/>
              <a:gdLst/>
              <a:ahLst/>
              <a:cxnLst/>
              <a:rect l="l" t="t" r="r" b="b"/>
              <a:pathLst>
                <a:path w="1283969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  <a:path w="1283969" h="5079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65"/>
                  </a:lnTo>
                  <a:lnTo>
                    <a:pt x="4292" y="1130"/>
                  </a:lnTo>
                  <a:lnTo>
                    <a:pt x="4686" y="965"/>
                  </a:lnTo>
                  <a:lnTo>
                    <a:pt x="4851" y="558"/>
                  </a:lnTo>
                  <a:close/>
                </a:path>
                <a:path w="1283969" h="5079">
                  <a:moveTo>
                    <a:pt x="150266" y="4292"/>
                  </a:moveTo>
                  <a:lnTo>
                    <a:pt x="150101" y="3898"/>
                  </a:lnTo>
                  <a:lnTo>
                    <a:pt x="149707" y="3733"/>
                  </a:lnTo>
                  <a:lnTo>
                    <a:pt x="149313" y="3898"/>
                  </a:lnTo>
                  <a:lnTo>
                    <a:pt x="149148" y="4292"/>
                  </a:lnTo>
                  <a:lnTo>
                    <a:pt x="149313" y="4686"/>
                  </a:lnTo>
                  <a:lnTo>
                    <a:pt x="149707" y="4851"/>
                  </a:lnTo>
                  <a:lnTo>
                    <a:pt x="150101" y="4686"/>
                  </a:lnTo>
                  <a:lnTo>
                    <a:pt x="150266" y="4292"/>
                  </a:lnTo>
                  <a:close/>
                </a:path>
                <a:path w="1283969" h="5079">
                  <a:moveTo>
                    <a:pt x="642480" y="558"/>
                  </a:moveTo>
                  <a:lnTo>
                    <a:pt x="642315" y="165"/>
                  </a:lnTo>
                  <a:lnTo>
                    <a:pt x="641921" y="0"/>
                  </a:lnTo>
                  <a:lnTo>
                    <a:pt x="641515" y="165"/>
                  </a:lnTo>
                  <a:lnTo>
                    <a:pt x="641362" y="558"/>
                  </a:lnTo>
                  <a:lnTo>
                    <a:pt x="641515" y="965"/>
                  </a:lnTo>
                  <a:lnTo>
                    <a:pt x="641921" y="1130"/>
                  </a:lnTo>
                  <a:lnTo>
                    <a:pt x="642315" y="965"/>
                  </a:lnTo>
                  <a:lnTo>
                    <a:pt x="642480" y="558"/>
                  </a:lnTo>
                  <a:close/>
                </a:path>
                <a:path w="1283969" h="5079">
                  <a:moveTo>
                    <a:pt x="791629" y="4292"/>
                  </a:moveTo>
                  <a:lnTo>
                    <a:pt x="791464" y="3898"/>
                  </a:lnTo>
                  <a:lnTo>
                    <a:pt x="791057" y="3733"/>
                  </a:lnTo>
                  <a:lnTo>
                    <a:pt x="790663" y="3898"/>
                  </a:lnTo>
                  <a:lnTo>
                    <a:pt x="790498" y="4292"/>
                  </a:lnTo>
                  <a:lnTo>
                    <a:pt x="790663" y="4686"/>
                  </a:lnTo>
                  <a:lnTo>
                    <a:pt x="791057" y="4851"/>
                  </a:lnTo>
                  <a:lnTo>
                    <a:pt x="791464" y="4686"/>
                  </a:lnTo>
                  <a:lnTo>
                    <a:pt x="791629" y="4292"/>
                  </a:lnTo>
                  <a:close/>
                </a:path>
                <a:path w="1283969" h="5079">
                  <a:moveTo>
                    <a:pt x="1283817" y="558"/>
                  </a:moveTo>
                  <a:lnTo>
                    <a:pt x="1283652" y="165"/>
                  </a:lnTo>
                  <a:lnTo>
                    <a:pt x="1283258" y="0"/>
                  </a:lnTo>
                  <a:lnTo>
                    <a:pt x="1282865" y="165"/>
                  </a:lnTo>
                  <a:lnTo>
                    <a:pt x="1282700" y="558"/>
                  </a:lnTo>
                  <a:lnTo>
                    <a:pt x="1282865" y="965"/>
                  </a:lnTo>
                  <a:lnTo>
                    <a:pt x="1283258" y="1130"/>
                  </a:lnTo>
                  <a:lnTo>
                    <a:pt x="1283652" y="965"/>
                  </a:lnTo>
                  <a:lnTo>
                    <a:pt x="12838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9" name="object 2949"/>
            <p:cNvSpPr/>
            <p:nvPr/>
          </p:nvSpPr>
          <p:spPr>
            <a:xfrm>
              <a:off x="15789075" y="4234362"/>
              <a:ext cx="1406525" cy="4445"/>
            </a:xfrm>
            <a:custGeom>
              <a:avLst/>
              <a:gdLst/>
              <a:ahLst/>
              <a:cxnLst/>
              <a:rect l="l" t="t" r="r" b="b"/>
              <a:pathLst>
                <a:path w="1406525" h="4445">
                  <a:moveTo>
                    <a:pt x="0" y="0"/>
                  </a:moveTo>
                  <a:lnTo>
                    <a:pt x="0" y="4397"/>
                  </a:lnTo>
                  <a:lnTo>
                    <a:pt x="1406250" y="4397"/>
                  </a:lnTo>
                  <a:lnTo>
                    <a:pt x="140625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0" name="object 2950"/>
            <p:cNvSpPr/>
            <p:nvPr/>
          </p:nvSpPr>
          <p:spPr>
            <a:xfrm>
              <a:off x="13609075" y="4255874"/>
              <a:ext cx="3153410" cy="176530"/>
            </a:xfrm>
            <a:custGeom>
              <a:avLst/>
              <a:gdLst/>
              <a:ahLst/>
              <a:cxnLst/>
              <a:rect l="l" t="t" r="r" b="b"/>
              <a:pathLst>
                <a:path w="3153409" h="176529">
                  <a:moveTo>
                    <a:pt x="0" y="176529"/>
                  </a:moveTo>
                  <a:lnTo>
                    <a:pt x="3153380" y="176529"/>
                  </a:lnTo>
                  <a:lnTo>
                    <a:pt x="3153380" y="0"/>
                  </a:lnTo>
                  <a:lnTo>
                    <a:pt x="0" y="0"/>
                  </a:lnTo>
                  <a:lnTo>
                    <a:pt x="0" y="176529"/>
                  </a:lnTo>
                  <a:close/>
                </a:path>
              </a:pathLst>
            </a:custGeom>
            <a:solidFill>
              <a:srgbClr val="4FB5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1" name="object 2951"/>
            <p:cNvSpPr/>
            <p:nvPr/>
          </p:nvSpPr>
          <p:spPr>
            <a:xfrm>
              <a:off x="16955219" y="730219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2" name="object 2952"/>
            <p:cNvSpPr/>
            <p:nvPr/>
          </p:nvSpPr>
          <p:spPr>
            <a:xfrm>
              <a:off x="16977597" y="7281966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5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3" name="object 2953"/>
            <p:cNvSpPr/>
            <p:nvPr/>
          </p:nvSpPr>
          <p:spPr>
            <a:xfrm>
              <a:off x="16956154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4" name="object 2954"/>
            <p:cNvSpPr/>
            <p:nvPr/>
          </p:nvSpPr>
          <p:spPr>
            <a:xfrm>
              <a:off x="16964991" y="5577589"/>
              <a:ext cx="26670" cy="1704975"/>
            </a:xfrm>
            <a:custGeom>
              <a:avLst/>
              <a:gdLst/>
              <a:ahLst/>
              <a:cxnLst/>
              <a:rect l="l" t="t" r="r" b="b"/>
              <a:pathLst>
                <a:path w="26669" h="1704975">
                  <a:moveTo>
                    <a:pt x="26397" y="0"/>
                  </a:moveTo>
                  <a:lnTo>
                    <a:pt x="0" y="0"/>
                  </a:lnTo>
                  <a:lnTo>
                    <a:pt x="0" y="1704377"/>
                  </a:lnTo>
                  <a:lnTo>
                    <a:pt x="26397" y="1704377"/>
                  </a:lnTo>
                  <a:lnTo>
                    <a:pt x="2639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5" name="object 2955"/>
            <p:cNvSpPr/>
            <p:nvPr/>
          </p:nvSpPr>
          <p:spPr>
            <a:xfrm>
              <a:off x="16964994" y="5577581"/>
              <a:ext cx="26670" cy="1704975"/>
            </a:xfrm>
            <a:custGeom>
              <a:avLst/>
              <a:gdLst/>
              <a:ahLst/>
              <a:cxnLst/>
              <a:rect l="l" t="t" r="r" b="b"/>
              <a:pathLst>
                <a:path w="26669" h="1704975">
                  <a:moveTo>
                    <a:pt x="0" y="0"/>
                  </a:moveTo>
                  <a:lnTo>
                    <a:pt x="0" y="1704377"/>
                  </a:lnTo>
                  <a:lnTo>
                    <a:pt x="26397" y="1704377"/>
                  </a:lnTo>
                  <a:lnTo>
                    <a:pt x="26397" y="0"/>
                  </a:lnTo>
                  <a:lnTo>
                    <a:pt x="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6" name="object 2956"/>
            <p:cNvSpPr/>
            <p:nvPr/>
          </p:nvSpPr>
          <p:spPr>
            <a:xfrm>
              <a:off x="16988783" y="587779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7" name="object 2957"/>
            <p:cNvSpPr/>
            <p:nvPr/>
          </p:nvSpPr>
          <p:spPr>
            <a:xfrm>
              <a:off x="16988783" y="62730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8" name="object 2958"/>
            <p:cNvSpPr/>
            <p:nvPr/>
          </p:nvSpPr>
          <p:spPr>
            <a:xfrm>
              <a:off x="16988219" y="6328429"/>
              <a:ext cx="1270" cy="396875"/>
            </a:xfrm>
            <a:custGeom>
              <a:avLst/>
              <a:gdLst/>
              <a:ahLst/>
              <a:cxnLst/>
              <a:rect l="l" t="t" r="r" b="b"/>
              <a:pathLst>
                <a:path w="1269" h="396875">
                  <a:moveTo>
                    <a:pt x="1117" y="395808"/>
                  </a:moveTo>
                  <a:lnTo>
                    <a:pt x="952" y="395414"/>
                  </a:lnTo>
                  <a:lnTo>
                    <a:pt x="558" y="395249"/>
                  </a:lnTo>
                  <a:lnTo>
                    <a:pt x="152" y="395414"/>
                  </a:lnTo>
                  <a:lnTo>
                    <a:pt x="0" y="395808"/>
                  </a:lnTo>
                  <a:lnTo>
                    <a:pt x="152" y="396201"/>
                  </a:lnTo>
                  <a:lnTo>
                    <a:pt x="558" y="396367"/>
                  </a:lnTo>
                  <a:lnTo>
                    <a:pt x="952" y="396201"/>
                  </a:lnTo>
                  <a:lnTo>
                    <a:pt x="1117" y="395808"/>
                  </a:lnTo>
                  <a:close/>
                </a:path>
                <a:path w="1269" h="396875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9" name="object 2959"/>
            <p:cNvSpPr/>
            <p:nvPr/>
          </p:nvSpPr>
          <p:spPr>
            <a:xfrm>
              <a:off x="16988783" y="711575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0" name="object 2960"/>
            <p:cNvSpPr/>
            <p:nvPr/>
          </p:nvSpPr>
          <p:spPr>
            <a:xfrm>
              <a:off x="16988779" y="632524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1" name="object 2961"/>
            <p:cNvSpPr/>
            <p:nvPr/>
          </p:nvSpPr>
          <p:spPr>
            <a:xfrm>
              <a:off x="16988783" y="6716775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3727" y="0"/>
                  </a:moveTo>
                  <a:lnTo>
                    <a:pt x="0" y="7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2" name="object 2962"/>
            <p:cNvSpPr/>
            <p:nvPr/>
          </p:nvSpPr>
          <p:spPr>
            <a:xfrm>
              <a:off x="16988779" y="71082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3" name="object 2963"/>
            <p:cNvSpPr/>
            <p:nvPr/>
          </p:nvSpPr>
          <p:spPr>
            <a:xfrm>
              <a:off x="16988779" y="671304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4" name="object 2964"/>
            <p:cNvSpPr/>
            <p:nvPr/>
          </p:nvSpPr>
          <p:spPr>
            <a:xfrm>
              <a:off x="16988779" y="632151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5" name="object 2965"/>
            <p:cNvSpPr/>
            <p:nvPr/>
          </p:nvSpPr>
          <p:spPr>
            <a:xfrm>
              <a:off x="16988219" y="6712489"/>
              <a:ext cx="1270" cy="396875"/>
            </a:xfrm>
            <a:custGeom>
              <a:avLst/>
              <a:gdLst/>
              <a:ahLst/>
              <a:cxnLst/>
              <a:rect l="l" t="t" r="r" b="b"/>
              <a:pathLst>
                <a:path w="1269" h="396875">
                  <a:moveTo>
                    <a:pt x="1117" y="395808"/>
                  </a:moveTo>
                  <a:lnTo>
                    <a:pt x="952" y="395414"/>
                  </a:lnTo>
                  <a:lnTo>
                    <a:pt x="558" y="395249"/>
                  </a:lnTo>
                  <a:lnTo>
                    <a:pt x="152" y="395414"/>
                  </a:lnTo>
                  <a:lnTo>
                    <a:pt x="0" y="395808"/>
                  </a:lnTo>
                  <a:lnTo>
                    <a:pt x="152" y="396201"/>
                  </a:lnTo>
                  <a:lnTo>
                    <a:pt x="558" y="396367"/>
                  </a:lnTo>
                  <a:lnTo>
                    <a:pt x="952" y="396201"/>
                  </a:lnTo>
                  <a:lnTo>
                    <a:pt x="1117" y="395808"/>
                  </a:lnTo>
                  <a:close/>
                </a:path>
                <a:path w="1269" h="396875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6" name="object 2966"/>
            <p:cNvSpPr/>
            <p:nvPr/>
          </p:nvSpPr>
          <p:spPr>
            <a:xfrm>
              <a:off x="16988779" y="587034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7" name="object 2967"/>
            <p:cNvSpPr/>
            <p:nvPr/>
          </p:nvSpPr>
          <p:spPr>
            <a:xfrm>
              <a:off x="16988779" y="66608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8" name="object 2968"/>
            <p:cNvSpPr/>
            <p:nvPr/>
          </p:nvSpPr>
          <p:spPr>
            <a:xfrm>
              <a:off x="16988779" y="626558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9" name="object 2969"/>
            <p:cNvSpPr/>
            <p:nvPr/>
          </p:nvSpPr>
          <p:spPr>
            <a:xfrm>
              <a:off x="16988779" y="587033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0" name="object 2970"/>
            <p:cNvSpPr/>
            <p:nvPr/>
          </p:nvSpPr>
          <p:spPr>
            <a:xfrm>
              <a:off x="16988779" y="666083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1" name="object 2971"/>
            <p:cNvSpPr/>
            <p:nvPr/>
          </p:nvSpPr>
          <p:spPr>
            <a:xfrm>
              <a:off x="16988219" y="5877248"/>
              <a:ext cx="1270" cy="393065"/>
            </a:xfrm>
            <a:custGeom>
              <a:avLst/>
              <a:gdLst/>
              <a:ahLst/>
              <a:cxnLst/>
              <a:rect l="l" t="t" r="r" b="b"/>
              <a:pathLst>
                <a:path w="1269" h="393064">
                  <a:moveTo>
                    <a:pt x="1117" y="392074"/>
                  </a:moveTo>
                  <a:lnTo>
                    <a:pt x="952" y="391680"/>
                  </a:lnTo>
                  <a:lnTo>
                    <a:pt x="558" y="391515"/>
                  </a:lnTo>
                  <a:lnTo>
                    <a:pt x="152" y="391680"/>
                  </a:lnTo>
                  <a:lnTo>
                    <a:pt x="0" y="392074"/>
                  </a:lnTo>
                  <a:lnTo>
                    <a:pt x="152" y="392468"/>
                  </a:lnTo>
                  <a:lnTo>
                    <a:pt x="558" y="392633"/>
                  </a:lnTo>
                  <a:lnTo>
                    <a:pt x="952" y="392468"/>
                  </a:lnTo>
                  <a:lnTo>
                    <a:pt x="1117" y="392074"/>
                  </a:lnTo>
                  <a:close/>
                </a:path>
                <a:path w="1269" h="393064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2" name="object 2972"/>
            <p:cNvSpPr/>
            <p:nvPr/>
          </p:nvSpPr>
          <p:spPr>
            <a:xfrm>
              <a:off x="16988779" y="626932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3" name="object 2973"/>
            <p:cNvSpPr/>
            <p:nvPr/>
          </p:nvSpPr>
          <p:spPr>
            <a:xfrm>
              <a:off x="16988783" y="666456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4" name="object 2974"/>
            <p:cNvSpPr/>
            <p:nvPr/>
          </p:nvSpPr>
          <p:spPr>
            <a:xfrm>
              <a:off x="16988783" y="645575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5" name="object 2975"/>
            <p:cNvSpPr/>
            <p:nvPr/>
          </p:nvSpPr>
          <p:spPr>
            <a:xfrm>
              <a:off x="16988779" y="576966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6" name="object 2976"/>
            <p:cNvSpPr/>
            <p:nvPr/>
          </p:nvSpPr>
          <p:spPr>
            <a:xfrm>
              <a:off x="16988779" y="64594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7" name="object 2977"/>
            <p:cNvSpPr/>
            <p:nvPr/>
          </p:nvSpPr>
          <p:spPr>
            <a:xfrm>
              <a:off x="16988219" y="5772829"/>
              <a:ext cx="1270" cy="687705"/>
            </a:xfrm>
            <a:custGeom>
              <a:avLst/>
              <a:gdLst/>
              <a:ahLst/>
              <a:cxnLst/>
              <a:rect l="l" t="t" r="r" b="b"/>
              <a:pathLst>
                <a:path w="1269" h="687704">
                  <a:moveTo>
                    <a:pt x="1117" y="686663"/>
                  </a:moveTo>
                  <a:lnTo>
                    <a:pt x="952" y="686269"/>
                  </a:lnTo>
                  <a:lnTo>
                    <a:pt x="558" y="686104"/>
                  </a:lnTo>
                  <a:lnTo>
                    <a:pt x="152" y="686269"/>
                  </a:lnTo>
                  <a:lnTo>
                    <a:pt x="0" y="686663"/>
                  </a:lnTo>
                  <a:lnTo>
                    <a:pt x="152" y="687057"/>
                  </a:lnTo>
                  <a:lnTo>
                    <a:pt x="558" y="687222"/>
                  </a:lnTo>
                  <a:lnTo>
                    <a:pt x="952" y="687057"/>
                  </a:lnTo>
                  <a:lnTo>
                    <a:pt x="1117" y="686663"/>
                  </a:lnTo>
                  <a:close/>
                </a:path>
                <a:path w="1269" h="687704">
                  <a:moveTo>
                    <a:pt x="1117" y="571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71"/>
                  </a:lnTo>
                  <a:lnTo>
                    <a:pt x="152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8" name="object 2978"/>
            <p:cNvSpPr/>
            <p:nvPr/>
          </p:nvSpPr>
          <p:spPr>
            <a:xfrm>
              <a:off x="16988779" y="645575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9" name="object 2979"/>
            <p:cNvSpPr/>
            <p:nvPr/>
          </p:nvSpPr>
          <p:spPr>
            <a:xfrm>
              <a:off x="16988779" y="711948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0" name="object 2980"/>
            <p:cNvSpPr/>
            <p:nvPr/>
          </p:nvSpPr>
          <p:spPr>
            <a:xfrm>
              <a:off x="16991951" y="691383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1" name="object 2981"/>
            <p:cNvSpPr/>
            <p:nvPr/>
          </p:nvSpPr>
          <p:spPr>
            <a:xfrm>
              <a:off x="16988783" y="613880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2" name="object 2982"/>
            <p:cNvSpPr/>
            <p:nvPr/>
          </p:nvSpPr>
          <p:spPr>
            <a:xfrm>
              <a:off x="16988219" y="6138259"/>
              <a:ext cx="5080" cy="210185"/>
            </a:xfrm>
            <a:custGeom>
              <a:avLst/>
              <a:gdLst/>
              <a:ahLst/>
              <a:cxnLst/>
              <a:rect l="l" t="t" r="r" b="b"/>
              <a:pathLst>
                <a:path w="5080" h="210185">
                  <a:moveTo>
                    <a:pt x="1117" y="209372"/>
                  </a:moveTo>
                  <a:lnTo>
                    <a:pt x="952" y="208965"/>
                  </a:lnTo>
                  <a:lnTo>
                    <a:pt x="558" y="208813"/>
                  </a:lnTo>
                  <a:lnTo>
                    <a:pt x="152" y="208965"/>
                  </a:lnTo>
                  <a:lnTo>
                    <a:pt x="0" y="209372"/>
                  </a:lnTo>
                  <a:lnTo>
                    <a:pt x="152" y="209765"/>
                  </a:lnTo>
                  <a:lnTo>
                    <a:pt x="558" y="209931"/>
                  </a:lnTo>
                  <a:lnTo>
                    <a:pt x="952" y="209765"/>
                  </a:lnTo>
                  <a:lnTo>
                    <a:pt x="1117" y="209372"/>
                  </a:lnTo>
                  <a:close/>
                </a:path>
                <a:path w="5080" h="210185">
                  <a:moveTo>
                    <a:pt x="4851" y="558"/>
                  </a:moveTo>
                  <a:lnTo>
                    <a:pt x="4686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79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3" name="object 2983"/>
            <p:cNvSpPr/>
            <p:nvPr/>
          </p:nvSpPr>
          <p:spPr>
            <a:xfrm>
              <a:off x="16988783" y="711948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4" name="object 2984"/>
            <p:cNvSpPr/>
            <p:nvPr/>
          </p:nvSpPr>
          <p:spPr>
            <a:xfrm>
              <a:off x="16988779" y="63476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5" name="object 2985"/>
            <p:cNvSpPr/>
            <p:nvPr/>
          </p:nvSpPr>
          <p:spPr>
            <a:xfrm>
              <a:off x="16988219" y="635079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6" name="object 2986"/>
            <p:cNvSpPr/>
            <p:nvPr/>
          </p:nvSpPr>
          <p:spPr>
            <a:xfrm>
              <a:off x="16988779" y="712693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7" name="object 2987"/>
            <p:cNvSpPr/>
            <p:nvPr/>
          </p:nvSpPr>
          <p:spPr>
            <a:xfrm>
              <a:off x="16988779" y="635135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8" name="object 2988"/>
            <p:cNvSpPr/>
            <p:nvPr/>
          </p:nvSpPr>
          <p:spPr>
            <a:xfrm>
              <a:off x="16988779" y="614626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9" name="object 2989"/>
            <p:cNvSpPr/>
            <p:nvPr/>
          </p:nvSpPr>
          <p:spPr>
            <a:xfrm>
              <a:off x="16988779" y="712693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0" name="object 2990"/>
            <p:cNvSpPr/>
            <p:nvPr/>
          </p:nvSpPr>
          <p:spPr>
            <a:xfrm>
              <a:off x="16988779" y="61425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1" name="object 2991"/>
            <p:cNvSpPr/>
            <p:nvPr/>
          </p:nvSpPr>
          <p:spPr>
            <a:xfrm>
              <a:off x="16988779" y="691439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2" name="object 2992"/>
            <p:cNvSpPr/>
            <p:nvPr/>
          </p:nvSpPr>
          <p:spPr>
            <a:xfrm>
              <a:off x="16988219" y="5933166"/>
              <a:ext cx="5080" cy="210185"/>
            </a:xfrm>
            <a:custGeom>
              <a:avLst/>
              <a:gdLst/>
              <a:ahLst/>
              <a:cxnLst/>
              <a:rect l="l" t="t" r="r" b="b"/>
              <a:pathLst>
                <a:path w="5080" h="210185">
                  <a:moveTo>
                    <a:pt x="1117" y="209384"/>
                  </a:moveTo>
                  <a:lnTo>
                    <a:pt x="952" y="208991"/>
                  </a:lnTo>
                  <a:lnTo>
                    <a:pt x="558" y="208826"/>
                  </a:lnTo>
                  <a:lnTo>
                    <a:pt x="152" y="208991"/>
                  </a:lnTo>
                  <a:lnTo>
                    <a:pt x="0" y="209384"/>
                  </a:lnTo>
                  <a:lnTo>
                    <a:pt x="152" y="209778"/>
                  </a:lnTo>
                  <a:lnTo>
                    <a:pt x="558" y="209943"/>
                  </a:lnTo>
                  <a:lnTo>
                    <a:pt x="952" y="209778"/>
                  </a:lnTo>
                  <a:lnTo>
                    <a:pt x="1117" y="209384"/>
                  </a:lnTo>
                  <a:close/>
                </a:path>
                <a:path w="5080" h="210185">
                  <a:moveTo>
                    <a:pt x="4851" y="558"/>
                  </a:moveTo>
                  <a:lnTo>
                    <a:pt x="4686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65"/>
                  </a:lnTo>
                  <a:lnTo>
                    <a:pt x="4279" y="1117"/>
                  </a:lnTo>
                  <a:lnTo>
                    <a:pt x="4686" y="965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3" name="object 2993"/>
            <p:cNvSpPr/>
            <p:nvPr/>
          </p:nvSpPr>
          <p:spPr>
            <a:xfrm>
              <a:off x="16992511" y="592999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4" name="object 2994"/>
            <p:cNvSpPr/>
            <p:nvPr/>
          </p:nvSpPr>
          <p:spPr>
            <a:xfrm>
              <a:off x="16988219" y="613824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5" name="object 2995"/>
            <p:cNvSpPr/>
            <p:nvPr/>
          </p:nvSpPr>
          <p:spPr>
            <a:xfrm>
              <a:off x="16988783" y="691439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6" name="object 2996"/>
            <p:cNvSpPr/>
            <p:nvPr/>
          </p:nvSpPr>
          <p:spPr>
            <a:xfrm>
              <a:off x="16988219" y="560876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7" name="object 2997"/>
            <p:cNvSpPr/>
            <p:nvPr/>
          </p:nvSpPr>
          <p:spPr>
            <a:xfrm>
              <a:off x="16988779" y="671677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8" name="object 2998"/>
            <p:cNvSpPr/>
            <p:nvPr/>
          </p:nvSpPr>
          <p:spPr>
            <a:xfrm>
              <a:off x="16992511" y="706727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9" name="object 2999"/>
            <p:cNvSpPr/>
            <p:nvPr/>
          </p:nvSpPr>
          <p:spPr>
            <a:xfrm>
              <a:off x="16991951" y="70704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0" name="object 3000"/>
            <p:cNvSpPr/>
            <p:nvPr/>
          </p:nvSpPr>
          <p:spPr>
            <a:xfrm>
              <a:off x="16988779" y="672050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1" name="object 3001"/>
            <p:cNvSpPr/>
            <p:nvPr/>
          </p:nvSpPr>
          <p:spPr>
            <a:xfrm>
              <a:off x="16988219" y="637316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2" name="object 3002"/>
            <p:cNvSpPr/>
            <p:nvPr/>
          </p:nvSpPr>
          <p:spPr>
            <a:xfrm>
              <a:off x="16988783" y="560932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3" name="object 3003"/>
            <p:cNvSpPr/>
            <p:nvPr/>
          </p:nvSpPr>
          <p:spPr>
            <a:xfrm>
              <a:off x="16988219" y="6783342"/>
              <a:ext cx="1270" cy="351790"/>
            </a:xfrm>
            <a:custGeom>
              <a:avLst/>
              <a:gdLst/>
              <a:ahLst/>
              <a:cxnLst/>
              <a:rect l="l" t="t" r="r" b="b"/>
              <a:pathLst>
                <a:path w="1269" h="351790">
                  <a:moveTo>
                    <a:pt x="1117" y="351066"/>
                  </a:moveTo>
                  <a:lnTo>
                    <a:pt x="952" y="350659"/>
                  </a:lnTo>
                  <a:lnTo>
                    <a:pt x="558" y="350494"/>
                  </a:lnTo>
                  <a:lnTo>
                    <a:pt x="152" y="350659"/>
                  </a:lnTo>
                  <a:lnTo>
                    <a:pt x="0" y="351066"/>
                  </a:lnTo>
                  <a:lnTo>
                    <a:pt x="152" y="351459"/>
                  </a:lnTo>
                  <a:lnTo>
                    <a:pt x="558" y="351624"/>
                  </a:lnTo>
                  <a:lnTo>
                    <a:pt x="952" y="351459"/>
                  </a:lnTo>
                  <a:lnTo>
                    <a:pt x="1117" y="351066"/>
                  </a:lnTo>
                  <a:close/>
                </a:path>
                <a:path w="1269" h="351790">
                  <a:moveTo>
                    <a:pt x="1117" y="558"/>
                  </a:moveTo>
                  <a:lnTo>
                    <a:pt x="952" y="152"/>
                  </a:lnTo>
                  <a:lnTo>
                    <a:pt x="558" y="0"/>
                  </a:lnTo>
                  <a:lnTo>
                    <a:pt x="152" y="152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4" name="object 3004"/>
            <p:cNvSpPr/>
            <p:nvPr/>
          </p:nvSpPr>
          <p:spPr>
            <a:xfrm>
              <a:off x="16988783" y="672423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5" name="object 3005"/>
            <p:cNvSpPr/>
            <p:nvPr/>
          </p:nvSpPr>
          <p:spPr>
            <a:xfrm>
              <a:off x="16988783" y="637372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6" name="object 3006"/>
            <p:cNvSpPr/>
            <p:nvPr/>
          </p:nvSpPr>
          <p:spPr>
            <a:xfrm>
              <a:off x="16988783" y="602321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7" name="object 3007"/>
            <p:cNvSpPr/>
            <p:nvPr/>
          </p:nvSpPr>
          <p:spPr>
            <a:xfrm>
              <a:off x="16988219" y="567588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8" name="object 3008"/>
            <p:cNvSpPr/>
            <p:nvPr/>
          </p:nvSpPr>
          <p:spPr>
            <a:xfrm>
              <a:off x="16988783" y="7134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9" name="object 3009"/>
            <p:cNvSpPr/>
            <p:nvPr/>
          </p:nvSpPr>
          <p:spPr>
            <a:xfrm>
              <a:off x="16988219" y="678333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0" name="object 3010"/>
            <p:cNvSpPr/>
            <p:nvPr/>
          </p:nvSpPr>
          <p:spPr>
            <a:xfrm>
              <a:off x="16988779" y="643338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1" name="object 3011"/>
            <p:cNvSpPr/>
            <p:nvPr/>
          </p:nvSpPr>
          <p:spPr>
            <a:xfrm>
              <a:off x="16992511" y="602321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2" name="object 3012"/>
            <p:cNvSpPr/>
            <p:nvPr/>
          </p:nvSpPr>
          <p:spPr>
            <a:xfrm>
              <a:off x="16988783" y="56764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3" name="object 3013"/>
            <p:cNvSpPr/>
            <p:nvPr/>
          </p:nvSpPr>
          <p:spPr>
            <a:xfrm>
              <a:off x="16988779" y="678015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4" name="object 3014"/>
            <p:cNvSpPr/>
            <p:nvPr/>
          </p:nvSpPr>
          <p:spPr>
            <a:xfrm>
              <a:off x="16988219" y="643282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5" name="object 3015"/>
            <p:cNvSpPr/>
            <p:nvPr/>
          </p:nvSpPr>
          <p:spPr>
            <a:xfrm>
              <a:off x="16992511" y="56727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6" name="object 3016"/>
            <p:cNvSpPr/>
            <p:nvPr/>
          </p:nvSpPr>
          <p:spPr>
            <a:xfrm>
              <a:off x="16988779" y="566898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7" name="object 3017"/>
            <p:cNvSpPr/>
            <p:nvPr/>
          </p:nvSpPr>
          <p:spPr>
            <a:xfrm>
              <a:off x="16988779" y="642965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8" name="object 3018"/>
            <p:cNvSpPr/>
            <p:nvPr/>
          </p:nvSpPr>
          <p:spPr>
            <a:xfrm>
              <a:off x="16988219" y="67795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9" name="object 3019"/>
            <p:cNvSpPr/>
            <p:nvPr/>
          </p:nvSpPr>
          <p:spPr>
            <a:xfrm>
              <a:off x="16988779" y="713066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0" name="object 3020"/>
            <p:cNvSpPr/>
            <p:nvPr/>
          </p:nvSpPr>
          <p:spPr>
            <a:xfrm>
              <a:off x="16988219" y="56684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1" name="object 3021"/>
            <p:cNvSpPr/>
            <p:nvPr/>
          </p:nvSpPr>
          <p:spPr>
            <a:xfrm>
              <a:off x="16988779" y="601948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2" name="object 3022"/>
            <p:cNvSpPr/>
            <p:nvPr/>
          </p:nvSpPr>
          <p:spPr>
            <a:xfrm>
              <a:off x="16988779" y="636626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3" name="object 3023"/>
            <p:cNvSpPr/>
            <p:nvPr/>
          </p:nvSpPr>
          <p:spPr>
            <a:xfrm>
              <a:off x="16988219" y="67795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4" name="object 3024"/>
            <p:cNvSpPr/>
            <p:nvPr/>
          </p:nvSpPr>
          <p:spPr>
            <a:xfrm>
              <a:off x="16988779" y="712693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5" name="object 3025"/>
            <p:cNvSpPr/>
            <p:nvPr/>
          </p:nvSpPr>
          <p:spPr>
            <a:xfrm>
              <a:off x="16988779" y="560559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6" name="object 3026"/>
            <p:cNvSpPr/>
            <p:nvPr/>
          </p:nvSpPr>
          <p:spPr>
            <a:xfrm>
              <a:off x="16988779" y="636626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7" name="object 3027"/>
            <p:cNvSpPr/>
            <p:nvPr/>
          </p:nvSpPr>
          <p:spPr>
            <a:xfrm>
              <a:off x="16988779" y="671677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8" name="object 3028"/>
            <p:cNvSpPr/>
            <p:nvPr/>
          </p:nvSpPr>
          <p:spPr>
            <a:xfrm>
              <a:off x="16991951" y="706671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9" name="object 3029"/>
            <p:cNvSpPr/>
            <p:nvPr/>
          </p:nvSpPr>
          <p:spPr>
            <a:xfrm>
              <a:off x="16986994" y="5577581"/>
              <a:ext cx="4445" cy="1704975"/>
            </a:xfrm>
            <a:custGeom>
              <a:avLst/>
              <a:gdLst/>
              <a:ahLst/>
              <a:cxnLst/>
              <a:rect l="l" t="t" r="r" b="b"/>
              <a:pathLst>
                <a:path w="4444" h="1704975">
                  <a:moveTo>
                    <a:pt x="4397" y="0"/>
                  </a:moveTo>
                  <a:lnTo>
                    <a:pt x="4397" y="1704377"/>
                  </a:lnTo>
                  <a:lnTo>
                    <a:pt x="0" y="1704377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0" name="object 3030"/>
            <p:cNvSpPr/>
            <p:nvPr/>
          </p:nvSpPr>
          <p:spPr>
            <a:xfrm>
              <a:off x="16966415" y="56018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1" name="object 3031"/>
            <p:cNvSpPr/>
            <p:nvPr/>
          </p:nvSpPr>
          <p:spPr>
            <a:xfrm>
              <a:off x="16965855" y="5992831"/>
              <a:ext cx="5080" cy="60960"/>
            </a:xfrm>
            <a:custGeom>
              <a:avLst/>
              <a:gdLst/>
              <a:ahLst/>
              <a:cxnLst/>
              <a:rect l="l" t="t" r="r" b="b"/>
              <a:pathLst>
                <a:path w="5080" h="60960">
                  <a:moveTo>
                    <a:pt x="1117" y="60223"/>
                  </a:moveTo>
                  <a:lnTo>
                    <a:pt x="952" y="59829"/>
                  </a:lnTo>
                  <a:lnTo>
                    <a:pt x="558" y="59664"/>
                  </a:lnTo>
                  <a:lnTo>
                    <a:pt x="152" y="59829"/>
                  </a:lnTo>
                  <a:lnTo>
                    <a:pt x="0" y="60223"/>
                  </a:lnTo>
                  <a:lnTo>
                    <a:pt x="152" y="60617"/>
                  </a:lnTo>
                  <a:lnTo>
                    <a:pt x="558" y="60782"/>
                  </a:lnTo>
                  <a:lnTo>
                    <a:pt x="952" y="60617"/>
                  </a:lnTo>
                  <a:lnTo>
                    <a:pt x="1117" y="60223"/>
                  </a:lnTo>
                  <a:close/>
                </a:path>
                <a:path w="5080" h="60960">
                  <a:moveTo>
                    <a:pt x="4838" y="558"/>
                  </a:moveTo>
                  <a:lnTo>
                    <a:pt x="4673" y="165"/>
                  </a:lnTo>
                  <a:lnTo>
                    <a:pt x="4267" y="0"/>
                  </a:lnTo>
                  <a:lnTo>
                    <a:pt x="3873" y="165"/>
                  </a:lnTo>
                  <a:lnTo>
                    <a:pt x="3708" y="558"/>
                  </a:lnTo>
                  <a:lnTo>
                    <a:pt x="3873" y="965"/>
                  </a:lnTo>
                  <a:lnTo>
                    <a:pt x="4267" y="1130"/>
                  </a:lnTo>
                  <a:lnTo>
                    <a:pt x="4673" y="965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2" name="object 3032"/>
            <p:cNvSpPr/>
            <p:nvPr/>
          </p:nvSpPr>
          <p:spPr>
            <a:xfrm>
              <a:off x="16966415" y="644457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3" name="object 3033"/>
            <p:cNvSpPr/>
            <p:nvPr/>
          </p:nvSpPr>
          <p:spPr>
            <a:xfrm>
              <a:off x="16966415" y="68398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4" name="object 3034"/>
            <p:cNvSpPr/>
            <p:nvPr/>
          </p:nvSpPr>
          <p:spPr>
            <a:xfrm>
              <a:off x="16966415" y="72313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5" name="object 3035"/>
            <p:cNvSpPr/>
            <p:nvPr/>
          </p:nvSpPr>
          <p:spPr>
            <a:xfrm>
              <a:off x="16966414" y="604559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6" name="object 3036"/>
            <p:cNvSpPr/>
            <p:nvPr/>
          </p:nvSpPr>
          <p:spPr>
            <a:xfrm>
              <a:off x="16970133" y="644084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7" name="object 3037"/>
            <p:cNvSpPr/>
            <p:nvPr/>
          </p:nvSpPr>
          <p:spPr>
            <a:xfrm>
              <a:off x="16970133" y="68286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8" name="object 3038"/>
            <p:cNvSpPr/>
            <p:nvPr/>
          </p:nvSpPr>
          <p:spPr>
            <a:xfrm>
              <a:off x="16966414" y="64371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1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9" name="object 3039"/>
            <p:cNvSpPr/>
            <p:nvPr/>
          </p:nvSpPr>
          <p:spPr>
            <a:xfrm>
              <a:off x="16965854" y="604503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0" name="object 3040"/>
            <p:cNvSpPr/>
            <p:nvPr/>
          </p:nvSpPr>
          <p:spPr>
            <a:xfrm>
              <a:off x="16966414" y="72238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1" name="object 3041"/>
            <p:cNvSpPr/>
            <p:nvPr/>
          </p:nvSpPr>
          <p:spPr>
            <a:xfrm>
              <a:off x="16966414" y="68286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2" name="object 3042"/>
            <p:cNvSpPr/>
            <p:nvPr/>
          </p:nvSpPr>
          <p:spPr>
            <a:xfrm>
              <a:off x="16965854" y="64365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3" name="object 3043"/>
            <p:cNvSpPr/>
            <p:nvPr/>
          </p:nvSpPr>
          <p:spPr>
            <a:xfrm>
              <a:off x="16966414" y="559440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4" name="object 3044"/>
            <p:cNvSpPr/>
            <p:nvPr/>
          </p:nvSpPr>
          <p:spPr>
            <a:xfrm>
              <a:off x="16966414" y="722389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5" name="object 3045"/>
            <p:cNvSpPr/>
            <p:nvPr/>
          </p:nvSpPr>
          <p:spPr>
            <a:xfrm>
              <a:off x="16965854" y="68318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6" name="object 3046"/>
            <p:cNvSpPr/>
            <p:nvPr/>
          </p:nvSpPr>
          <p:spPr>
            <a:xfrm>
              <a:off x="16970133" y="638117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7" name="object 3047"/>
            <p:cNvSpPr/>
            <p:nvPr/>
          </p:nvSpPr>
          <p:spPr>
            <a:xfrm>
              <a:off x="16966414" y="598592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8" name="object 3048"/>
            <p:cNvSpPr/>
            <p:nvPr/>
          </p:nvSpPr>
          <p:spPr>
            <a:xfrm>
              <a:off x="16965854" y="55938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9" name="object 3049"/>
            <p:cNvSpPr/>
            <p:nvPr/>
          </p:nvSpPr>
          <p:spPr>
            <a:xfrm>
              <a:off x="16966414" y="638490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0" name="object 3050"/>
            <p:cNvSpPr/>
            <p:nvPr/>
          </p:nvSpPr>
          <p:spPr>
            <a:xfrm>
              <a:off x="16966414" y="598966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1" name="object 3051"/>
            <p:cNvSpPr/>
            <p:nvPr/>
          </p:nvSpPr>
          <p:spPr>
            <a:xfrm>
              <a:off x="16965854" y="56013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2" name="object 3052"/>
            <p:cNvSpPr/>
            <p:nvPr/>
          </p:nvSpPr>
          <p:spPr>
            <a:xfrm>
              <a:off x="16966415" y="59933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3" name="object 3053"/>
            <p:cNvSpPr/>
            <p:nvPr/>
          </p:nvSpPr>
          <p:spPr>
            <a:xfrm>
              <a:off x="16966415" y="638491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4" name="object 3054"/>
            <p:cNvSpPr/>
            <p:nvPr/>
          </p:nvSpPr>
          <p:spPr>
            <a:xfrm>
              <a:off x="16965854" y="723078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5" name="object 3055"/>
            <p:cNvSpPr/>
            <p:nvPr/>
          </p:nvSpPr>
          <p:spPr>
            <a:xfrm>
              <a:off x="16966415" y="606423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6" name="object 3056"/>
            <p:cNvSpPr/>
            <p:nvPr/>
          </p:nvSpPr>
          <p:spPr>
            <a:xfrm>
              <a:off x="16969572" y="606367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7" name="object 3057"/>
            <p:cNvSpPr/>
            <p:nvPr/>
          </p:nvSpPr>
          <p:spPr>
            <a:xfrm>
              <a:off x="16966414" y="60679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8" name="object 3058"/>
            <p:cNvSpPr/>
            <p:nvPr/>
          </p:nvSpPr>
          <p:spPr>
            <a:xfrm>
              <a:off x="16965854" y="606740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9" name="object 3059"/>
            <p:cNvSpPr/>
            <p:nvPr/>
          </p:nvSpPr>
          <p:spPr>
            <a:xfrm>
              <a:off x="16970133" y="67503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0" name="object 3060"/>
            <p:cNvSpPr/>
            <p:nvPr/>
          </p:nvSpPr>
          <p:spPr>
            <a:xfrm>
              <a:off x="16965855" y="6063684"/>
              <a:ext cx="5080" cy="1116330"/>
            </a:xfrm>
            <a:custGeom>
              <a:avLst/>
              <a:gdLst/>
              <a:ahLst/>
              <a:cxnLst/>
              <a:rect l="l" t="t" r="r" b="b"/>
              <a:pathLst>
                <a:path w="5080" h="1116329">
                  <a:moveTo>
                    <a:pt x="1117" y="1115466"/>
                  </a:moveTo>
                  <a:lnTo>
                    <a:pt x="952" y="1115072"/>
                  </a:lnTo>
                  <a:lnTo>
                    <a:pt x="558" y="1114907"/>
                  </a:lnTo>
                  <a:lnTo>
                    <a:pt x="152" y="1115072"/>
                  </a:lnTo>
                  <a:lnTo>
                    <a:pt x="0" y="1115466"/>
                  </a:lnTo>
                  <a:lnTo>
                    <a:pt x="152" y="1115860"/>
                  </a:lnTo>
                  <a:lnTo>
                    <a:pt x="558" y="1116025"/>
                  </a:lnTo>
                  <a:lnTo>
                    <a:pt x="952" y="1115860"/>
                  </a:lnTo>
                  <a:lnTo>
                    <a:pt x="1117" y="1115466"/>
                  </a:lnTo>
                  <a:close/>
                </a:path>
                <a:path w="5080" h="1116329">
                  <a:moveTo>
                    <a:pt x="1117" y="4279"/>
                  </a:moveTo>
                  <a:lnTo>
                    <a:pt x="952" y="3886"/>
                  </a:lnTo>
                  <a:lnTo>
                    <a:pt x="558" y="3721"/>
                  </a:lnTo>
                  <a:lnTo>
                    <a:pt x="152" y="3886"/>
                  </a:lnTo>
                  <a:lnTo>
                    <a:pt x="0" y="4279"/>
                  </a:lnTo>
                  <a:lnTo>
                    <a:pt x="152" y="4673"/>
                  </a:lnTo>
                  <a:lnTo>
                    <a:pt x="558" y="4838"/>
                  </a:lnTo>
                  <a:lnTo>
                    <a:pt x="952" y="4673"/>
                  </a:lnTo>
                  <a:lnTo>
                    <a:pt x="1117" y="4279"/>
                  </a:lnTo>
                  <a:close/>
                </a:path>
                <a:path w="5080" h="111632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80" h="1116329">
                  <a:moveTo>
                    <a:pt x="4838" y="906653"/>
                  </a:moveTo>
                  <a:lnTo>
                    <a:pt x="4673" y="906259"/>
                  </a:lnTo>
                  <a:lnTo>
                    <a:pt x="4267" y="906094"/>
                  </a:lnTo>
                  <a:lnTo>
                    <a:pt x="3873" y="906259"/>
                  </a:lnTo>
                  <a:lnTo>
                    <a:pt x="3708" y="906653"/>
                  </a:lnTo>
                  <a:lnTo>
                    <a:pt x="3873" y="907046"/>
                  </a:lnTo>
                  <a:lnTo>
                    <a:pt x="4267" y="907211"/>
                  </a:lnTo>
                  <a:lnTo>
                    <a:pt x="4673" y="907046"/>
                  </a:lnTo>
                  <a:lnTo>
                    <a:pt x="4838" y="906653"/>
                  </a:lnTo>
                  <a:close/>
                </a:path>
                <a:path w="5080" h="1116329">
                  <a:moveTo>
                    <a:pt x="4838" y="686650"/>
                  </a:moveTo>
                  <a:lnTo>
                    <a:pt x="4673" y="686257"/>
                  </a:lnTo>
                  <a:lnTo>
                    <a:pt x="4267" y="686092"/>
                  </a:lnTo>
                  <a:lnTo>
                    <a:pt x="3873" y="686257"/>
                  </a:lnTo>
                  <a:lnTo>
                    <a:pt x="3708" y="686650"/>
                  </a:lnTo>
                  <a:lnTo>
                    <a:pt x="3873" y="687044"/>
                  </a:lnTo>
                  <a:lnTo>
                    <a:pt x="4267" y="687209"/>
                  </a:lnTo>
                  <a:lnTo>
                    <a:pt x="4673" y="687044"/>
                  </a:lnTo>
                  <a:lnTo>
                    <a:pt x="4838" y="68665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1" name="object 3061"/>
            <p:cNvSpPr/>
            <p:nvPr/>
          </p:nvSpPr>
          <p:spPr>
            <a:xfrm>
              <a:off x="16966415" y="619474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2" name="object 3062"/>
            <p:cNvSpPr/>
            <p:nvPr/>
          </p:nvSpPr>
          <p:spPr>
            <a:xfrm>
              <a:off x="16965855" y="6194189"/>
              <a:ext cx="5080" cy="210185"/>
            </a:xfrm>
            <a:custGeom>
              <a:avLst/>
              <a:gdLst/>
              <a:ahLst/>
              <a:cxnLst/>
              <a:rect l="l" t="t" r="r" b="b"/>
              <a:pathLst>
                <a:path w="5080" h="210185">
                  <a:moveTo>
                    <a:pt x="1117" y="209372"/>
                  </a:moveTo>
                  <a:lnTo>
                    <a:pt x="952" y="208978"/>
                  </a:lnTo>
                  <a:lnTo>
                    <a:pt x="558" y="208813"/>
                  </a:lnTo>
                  <a:lnTo>
                    <a:pt x="152" y="208978"/>
                  </a:lnTo>
                  <a:lnTo>
                    <a:pt x="0" y="209372"/>
                  </a:lnTo>
                  <a:lnTo>
                    <a:pt x="152" y="209765"/>
                  </a:lnTo>
                  <a:lnTo>
                    <a:pt x="558" y="209931"/>
                  </a:lnTo>
                  <a:lnTo>
                    <a:pt x="952" y="209765"/>
                  </a:lnTo>
                  <a:lnTo>
                    <a:pt x="1117" y="209372"/>
                  </a:lnTo>
                  <a:close/>
                </a:path>
                <a:path w="5080" h="210185">
                  <a:moveTo>
                    <a:pt x="4838" y="558"/>
                  </a:moveTo>
                  <a:lnTo>
                    <a:pt x="4673" y="165"/>
                  </a:lnTo>
                  <a:lnTo>
                    <a:pt x="4267" y="0"/>
                  </a:lnTo>
                  <a:lnTo>
                    <a:pt x="3873" y="165"/>
                  </a:lnTo>
                  <a:lnTo>
                    <a:pt x="3708" y="558"/>
                  </a:lnTo>
                  <a:lnTo>
                    <a:pt x="3873" y="952"/>
                  </a:lnTo>
                  <a:lnTo>
                    <a:pt x="4267" y="1117"/>
                  </a:lnTo>
                  <a:lnTo>
                    <a:pt x="4673" y="952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3" name="object 3063"/>
            <p:cNvSpPr/>
            <p:nvPr/>
          </p:nvSpPr>
          <p:spPr>
            <a:xfrm>
              <a:off x="16966415" y="71791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4" name="object 3064"/>
            <p:cNvSpPr/>
            <p:nvPr/>
          </p:nvSpPr>
          <p:spPr>
            <a:xfrm>
              <a:off x="16965854" y="56311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5" name="object 3065"/>
            <p:cNvSpPr/>
            <p:nvPr/>
          </p:nvSpPr>
          <p:spPr>
            <a:xfrm>
              <a:off x="16966415" y="640355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6" name="object 3066"/>
            <p:cNvSpPr/>
            <p:nvPr/>
          </p:nvSpPr>
          <p:spPr>
            <a:xfrm>
              <a:off x="16966414" y="640728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7" name="object 3067"/>
            <p:cNvSpPr/>
            <p:nvPr/>
          </p:nvSpPr>
          <p:spPr>
            <a:xfrm>
              <a:off x="16965854" y="56311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8" name="object 3068"/>
            <p:cNvSpPr/>
            <p:nvPr/>
          </p:nvSpPr>
          <p:spPr>
            <a:xfrm>
              <a:off x="16966414" y="71865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9" name="object 3069"/>
            <p:cNvSpPr/>
            <p:nvPr/>
          </p:nvSpPr>
          <p:spPr>
            <a:xfrm>
              <a:off x="16965855" y="6201644"/>
              <a:ext cx="5080" cy="985519"/>
            </a:xfrm>
            <a:custGeom>
              <a:avLst/>
              <a:gdLst/>
              <a:ahLst/>
              <a:cxnLst/>
              <a:rect l="l" t="t" r="r" b="b"/>
              <a:pathLst>
                <a:path w="5080" h="985520">
                  <a:moveTo>
                    <a:pt x="1117" y="984961"/>
                  </a:moveTo>
                  <a:lnTo>
                    <a:pt x="952" y="984567"/>
                  </a:lnTo>
                  <a:lnTo>
                    <a:pt x="558" y="984402"/>
                  </a:lnTo>
                  <a:lnTo>
                    <a:pt x="152" y="984567"/>
                  </a:lnTo>
                  <a:lnTo>
                    <a:pt x="0" y="984961"/>
                  </a:lnTo>
                  <a:lnTo>
                    <a:pt x="152" y="985354"/>
                  </a:lnTo>
                  <a:lnTo>
                    <a:pt x="558" y="985520"/>
                  </a:lnTo>
                  <a:lnTo>
                    <a:pt x="952" y="985354"/>
                  </a:lnTo>
                  <a:lnTo>
                    <a:pt x="1117" y="984961"/>
                  </a:lnTo>
                  <a:close/>
                </a:path>
                <a:path w="5080" h="985520">
                  <a:moveTo>
                    <a:pt x="1117" y="209372"/>
                  </a:moveTo>
                  <a:lnTo>
                    <a:pt x="952" y="208978"/>
                  </a:lnTo>
                  <a:lnTo>
                    <a:pt x="558" y="208813"/>
                  </a:lnTo>
                  <a:lnTo>
                    <a:pt x="152" y="208978"/>
                  </a:lnTo>
                  <a:lnTo>
                    <a:pt x="0" y="209372"/>
                  </a:lnTo>
                  <a:lnTo>
                    <a:pt x="152" y="209765"/>
                  </a:lnTo>
                  <a:lnTo>
                    <a:pt x="558" y="209931"/>
                  </a:lnTo>
                  <a:lnTo>
                    <a:pt x="952" y="209765"/>
                  </a:lnTo>
                  <a:lnTo>
                    <a:pt x="1117" y="209372"/>
                  </a:lnTo>
                  <a:close/>
                </a:path>
                <a:path w="5080" h="985520">
                  <a:moveTo>
                    <a:pt x="4838" y="558"/>
                  </a:moveTo>
                  <a:lnTo>
                    <a:pt x="4673" y="165"/>
                  </a:lnTo>
                  <a:lnTo>
                    <a:pt x="4267" y="0"/>
                  </a:lnTo>
                  <a:lnTo>
                    <a:pt x="3873" y="165"/>
                  </a:lnTo>
                  <a:lnTo>
                    <a:pt x="3708" y="558"/>
                  </a:lnTo>
                  <a:lnTo>
                    <a:pt x="3873" y="952"/>
                  </a:lnTo>
                  <a:lnTo>
                    <a:pt x="4267" y="1117"/>
                  </a:lnTo>
                  <a:lnTo>
                    <a:pt x="4673" y="952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0" name="object 3070"/>
            <p:cNvSpPr/>
            <p:nvPr/>
          </p:nvSpPr>
          <p:spPr>
            <a:xfrm>
              <a:off x="16966414" y="620220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1" name="object 3071"/>
            <p:cNvSpPr/>
            <p:nvPr/>
          </p:nvSpPr>
          <p:spPr>
            <a:xfrm>
              <a:off x="16965854" y="71860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2" name="object 3072"/>
            <p:cNvSpPr/>
            <p:nvPr/>
          </p:nvSpPr>
          <p:spPr>
            <a:xfrm>
              <a:off x="16966414" y="697405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1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3" name="object 3073"/>
            <p:cNvSpPr/>
            <p:nvPr/>
          </p:nvSpPr>
          <p:spPr>
            <a:xfrm>
              <a:off x="16966414" y="619846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4" name="object 3074"/>
            <p:cNvSpPr/>
            <p:nvPr/>
          </p:nvSpPr>
          <p:spPr>
            <a:xfrm>
              <a:off x="16969563" y="598909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130" y="571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71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65" y="965"/>
                  </a:lnTo>
                  <a:lnTo>
                    <a:pt x="1130" y="5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5" name="object 3075"/>
            <p:cNvSpPr/>
            <p:nvPr/>
          </p:nvSpPr>
          <p:spPr>
            <a:xfrm>
              <a:off x="16966414" y="619474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6" name="object 3076"/>
            <p:cNvSpPr/>
            <p:nvPr/>
          </p:nvSpPr>
          <p:spPr>
            <a:xfrm>
              <a:off x="16966415" y="69703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1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7" name="object 3077"/>
            <p:cNvSpPr/>
            <p:nvPr/>
          </p:nvSpPr>
          <p:spPr>
            <a:xfrm>
              <a:off x="16965854" y="579147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8" name="object 3078"/>
            <p:cNvSpPr/>
            <p:nvPr/>
          </p:nvSpPr>
          <p:spPr>
            <a:xfrm>
              <a:off x="16966414" y="614253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9" name="object 3079"/>
            <p:cNvSpPr/>
            <p:nvPr/>
          </p:nvSpPr>
          <p:spPr>
            <a:xfrm>
              <a:off x="16966414" y="724998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0" name="object 3080"/>
            <p:cNvSpPr/>
            <p:nvPr/>
          </p:nvSpPr>
          <p:spPr>
            <a:xfrm>
              <a:off x="16966414" y="725371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1" name="object 3081"/>
            <p:cNvSpPr/>
            <p:nvPr/>
          </p:nvSpPr>
          <p:spPr>
            <a:xfrm>
              <a:off x="16965854" y="69063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2" name="object 3082"/>
            <p:cNvSpPr/>
            <p:nvPr/>
          </p:nvSpPr>
          <p:spPr>
            <a:xfrm>
              <a:off x="16966415" y="614626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3" name="object 3083"/>
            <p:cNvSpPr/>
            <p:nvPr/>
          </p:nvSpPr>
          <p:spPr>
            <a:xfrm>
              <a:off x="16965854" y="579520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4" name="object 3084"/>
            <p:cNvSpPr/>
            <p:nvPr/>
          </p:nvSpPr>
          <p:spPr>
            <a:xfrm>
              <a:off x="16966415" y="72574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5" name="object 3085"/>
            <p:cNvSpPr/>
            <p:nvPr/>
          </p:nvSpPr>
          <p:spPr>
            <a:xfrm>
              <a:off x="16966415" y="690693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6" name="object 3086"/>
            <p:cNvSpPr/>
            <p:nvPr/>
          </p:nvSpPr>
          <p:spPr>
            <a:xfrm>
              <a:off x="16966414" y="655643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7" name="object 3087"/>
            <p:cNvSpPr/>
            <p:nvPr/>
          </p:nvSpPr>
          <p:spPr>
            <a:xfrm>
              <a:off x="16965855" y="6145713"/>
              <a:ext cx="5080" cy="64769"/>
            </a:xfrm>
            <a:custGeom>
              <a:avLst/>
              <a:gdLst/>
              <a:ahLst/>
              <a:cxnLst/>
              <a:rect l="l" t="t" r="r" b="b"/>
              <a:pathLst>
                <a:path w="5080" h="64770">
                  <a:moveTo>
                    <a:pt x="1117" y="63944"/>
                  </a:moveTo>
                  <a:lnTo>
                    <a:pt x="952" y="63550"/>
                  </a:lnTo>
                  <a:lnTo>
                    <a:pt x="558" y="63385"/>
                  </a:lnTo>
                  <a:lnTo>
                    <a:pt x="152" y="63550"/>
                  </a:lnTo>
                  <a:lnTo>
                    <a:pt x="0" y="63944"/>
                  </a:lnTo>
                  <a:lnTo>
                    <a:pt x="152" y="64350"/>
                  </a:lnTo>
                  <a:lnTo>
                    <a:pt x="558" y="64516"/>
                  </a:lnTo>
                  <a:lnTo>
                    <a:pt x="952" y="64350"/>
                  </a:lnTo>
                  <a:lnTo>
                    <a:pt x="1117" y="63944"/>
                  </a:lnTo>
                  <a:close/>
                </a:path>
                <a:path w="5080" h="64770">
                  <a:moveTo>
                    <a:pt x="4838" y="558"/>
                  </a:moveTo>
                  <a:lnTo>
                    <a:pt x="4673" y="165"/>
                  </a:lnTo>
                  <a:lnTo>
                    <a:pt x="4267" y="0"/>
                  </a:lnTo>
                  <a:lnTo>
                    <a:pt x="3873" y="165"/>
                  </a:lnTo>
                  <a:lnTo>
                    <a:pt x="3708" y="558"/>
                  </a:lnTo>
                  <a:lnTo>
                    <a:pt x="3873" y="952"/>
                  </a:lnTo>
                  <a:lnTo>
                    <a:pt x="4267" y="1117"/>
                  </a:lnTo>
                  <a:lnTo>
                    <a:pt x="4673" y="952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8" name="object 3088"/>
            <p:cNvSpPr/>
            <p:nvPr/>
          </p:nvSpPr>
          <p:spPr>
            <a:xfrm>
              <a:off x="16966415" y="579576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9" name="object 3089"/>
            <p:cNvSpPr/>
            <p:nvPr/>
          </p:nvSpPr>
          <p:spPr>
            <a:xfrm>
              <a:off x="16966415" y="656016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0" name="object 3090"/>
            <p:cNvSpPr/>
            <p:nvPr/>
          </p:nvSpPr>
          <p:spPr>
            <a:xfrm>
              <a:off x="16966415" y="620965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1" name="object 3091"/>
            <p:cNvSpPr/>
            <p:nvPr/>
          </p:nvSpPr>
          <p:spPr>
            <a:xfrm>
              <a:off x="16965855" y="5858592"/>
              <a:ext cx="1270" cy="1108710"/>
            </a:xfrm>
            <a:custGeom>
              <a:avLst/>
              <a:gdLst/>
              <a:ahLst/>
              <a:cxnLst/>
              <a:rect l="l" t="t" r="r" b="b"/>
              <a:pathLst>
                <a:path w="1269" h="1108709">
                  <a:moveTo>
                    <a:pt x="1117" y="1108011"/>
                  </a:moveTo>
                  <a:lnTo>
                    <a:pt x="952" y="1107617"/>
                  </a:lnTo>
                  <a:lnTo>
                    <a:pt x="558" y="1107452"/>
                  </a:lnTo>
                  <a:lnTo>
                    <a:pt x="152" y="1107617"/>
                  </a:lnTo>
                  <a:lnTo>
                    <a:pt x="0" y="1108011"/>
                  </a:lnTo>
                  <a:lnTo>
                    <a:pt x="152" y="1108405"/>
                  </a:lnTo>
                  <a:lnTo>
                    <a:pt x="558" y="1108570"/>
                  </a:lnTo>
                  <a:lnTo>
                    <a:pt x="952" y="1108405"/>
                  </a:lnTo>
                  <a:lnTo>
                    <a:pt x="1117" y="1108011"/>
                  </a:lnTo>
                  <a:close/>
                </a:path>
                <a:path w="1269" h="110870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2" name="object 3092"/>
            <p:cNvSpPr/>
            <p:nvPr/>
          </p:nvSpPr>
          <p:spPr>
            <a:xfrm>
              <a:off x="16970133" y="620592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3" name="object 3093"/>
            <p:cNvSpPr/>
            <p:nvPr/>
          </p:nvSpPr>
          <p:spPr>
            <a:xfrm>
              <a:off x="16966414" y="585541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4" name="object 3094"/>
            <p:cNvSpPr/>
            <p:nvPr/>
          </p:nvSpPr>
          <p:spPr>
            <a:xfrm>
              <a:off x="16965854" y="58548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5" name="object 3095"/>
            <p:cNvSpPr/>
            <p:nvPr/>
          </p:nvSpPr>
          <p:spPr>
            <a:xfrm>
              <a:off x="16966414" y="620220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1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6" name="object 3096"/>
            <p:cNvSpPr/>
            <p:nvPr/>
          </p:nvSpPr>
          <p:spPr>
            <a:xfrm>
              <a:off x="16965855" y="6552152"/>
              <a:ext cx="5080" cy="415290"/>
            </a:xfrm>
            <a:custGeom>
              <a:avLst/>
              <a:gdLst/>
              <a:ahLst/>
              <a:cxnLst/>
              <a:rect l="l" t="t" r="r" b="b"/>
              <a:pathLst>
                <a:path w="5080" h="415290">
                  <a:moveTo>
                    <a:pt x="1117" y="414451"/>
                  </a:moveTo>
                  <a:lnTo>
                    <a:pt x="952" y="414058"/>
                  </a:lnTo>
                  <a:lnTo>
                    <a:pt x="558" y="413893"/>
                  </a:lnTo>
                  <a:lnTo>
                    <a:pt x="152" y="414058"/>
                  </a:lnTo>
                  <a:lnTo>
                    <a:pt x="0" y="414451"/>
                  </a:lnTo>
                  <a:lnTo>
                    <a:pt x="152" y="414845"/>
                  </a:lnTo>
                  <a:lnTo>
                    <a:pt x="558" y="415010"/>
                  </a:lnTo>
                  <a:lnTo>
                    <a:pt x="952" y="414845"/>
                  </a:lnTo>
                  <a:lnTo>
                    <a:pt x="1117" y="414451"/>
                  </a:lnTo>
                  <a:close/>
                </a:path>
                <a:path w="5080" h="415290">
                  <a:moveTo>
                    <a:pt x="4838" y="558"/>
                  </a:moveTo>
                  <a:lnTo>
                    <a:pt x="4673" y="165"/>
                  </a:lnTo>
                  <a:lnTo>
                    <a:pt x="4267" y="0"/>
                  </a:lnTo>
                  <a:lnTo>
                    <a:pt x="3873" y="165"/>
                  </a:lnTo>
                  <a:lnTo>
                    <a:pt x="3708" y="558"/>
                  </a:lnTo>
                  <a:lnTo>
                    <a:pt x="3873" y="952"/>
                  </a:lnTo>
                  <a:lnTo>
                    <a:pt x="4267" y="1117"/>
                  </a:lnTo>
                  <a:lnTo>
                    <a:pt x="4673" y="952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7" name="object 3097"/>
            <p:cNvSpPr/>
            <p:nvPr/>
          </p:nvSpPr>
          <p:spPr>
            <a:xfrm>
              <a:off x="16966414" y="579203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8" name="object 3098"/>
            <p:cNvSpPr/>
            <p:nvPr/>
          </p:nvSpPr>
          <p:spPr>
            <a:xfrm>
              <a:off x="16965854" y="62016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9" name="object 3099"/>
            <p:cNvSpPr/>
            <p:nvPr/>
          </p:nvSpPr>
          <p:spPr>
            <a:xfrm>
              <a:off x="16966414" y="655270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0" name="object 3100"/>
            <p:cNvSpPr/>
            <p:nvPr/>
          </p:nvSpPr>
          <p:spPr>
            <a:xfrm>
              <a:off x="16966414" y="689948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1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1" name="object 3101"/>
            <p:cNvSpPr/>
            <p:nvPr/>
          </p:nvSpPr>
          <p:spPr>
            <a:xfrm>
              <a:off x="16965855" y="5791485"/>
              <a:ext cx="5080" cy="1459230"/>
            </a:xfrm>
            <a:custGeom>
              <a:avLst/>
              <a:gdLst/>
              <a:ahLst/>
              <a:cxnLst/>
              <a:rect l="l" t="t" r="r" b="b"/>
              <a:pathLst>
                <a:path w="5080" h="145922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80" h="1459229">
                  <a:moveTo>
                    <a:pt x="4838" y="1458506"/>
                  </a:moveTo>
                  <a:lnTo>
                    <a:pt x="4673" y="1458112"/>
                  </a:lnTo>
                  <a:lnTo>
                    <a:pt x="4267" y="1457947"/>
                  </a:lnTo>
                  <a:lnTo>
                    <a:pt x="3873" y="1458112"/>
                  </a:lnTo>
                  <a:lnTo>
                    <a:pt x="3708" y="1458506"/>
                  </a:lnTo>
                  <a:lnTo>
                    <a:pt x="3873" y="1458899"/>
                  </a:lnTo>
                  <a:lnTo>
                    <a:pt x="4267" y="1459064"/>
                  </a:lnTo>
                  <a:lnTo>
                    <a:pt x="4673" y="1458899"/>
                  </a:lnTo>
                  <a:lnTo>
                    <a:pt x="4838" y="14585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2" name="object 3102"/>
            <p:cNvSpPr/>
            <p:nvPr/>
          </p:nvSpPr>
          <p:spPr>
            <a:xfrm>
              <a:off x="16966414" y="61425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3" name="object 3103"/>
            <p:cNvSpPr/>
            <p:nvPr/>
          </p:nvSpPr>
          <p:spPr>
            <a:xfrm>
              <a:off x="16966414" y="689948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4" name="object 3104"/>
            <p:cNvSpPr/>
            <p:nvPr/>
          </p:nvSpPr>
          <p:spPr>
            <a:xfrm>
              <a:off x="16966414" y="724998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5" name="object 3105"/>
            <p:cNvSpPr/>
            <p:nvPr/>
          </p:nvSpPr>
          <p:spPr>
            <a:xfrm>
              <a:off x="16964994" y="5577581"/>
              <a:ext cx="4445" cy="1704975"/>
            </a:xfrm>
            <a:custGeom>
              <a:avLst/>
              <a:gdLst/>
              <a:ahLst/>
              <a:cxnLst/>
              <a:rect l="l" t="t" r="r" b="b"/>
              <a:pathLst>
                <a:path w="4444" h="1704975">
                  <a:moveTo>
                    <a:pt x="0" y="0"/>
                  </a:moveTo>
                  <a:lnTo>
                    <a:pt x="0" y="1704377"/>
                  </a:lnTo>
                  <a:lnTo>
                    <a:pt x="4397" y="1704377"/>
                  </a:lnTo>
                  <a:lnTo>
                    <a:pt x="4397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6" name="object 3106"/>
            <p:cNvSpPr/>
            <p:nvPr/>
          </p:nvSpPr>
          <p:spPr>
            <a:xfrm>
              <a:off x="16970133" y="726490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7" name="object 3107"/>
            <p:cNvSpPr/>
            <p:nvPr/>
          </p:nvSpPr>
          <p:spPr>
            <a:xfrm>
              <a:off x="16970133" y="722388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8" name="object 3108"/>
            <p:cNvSpPr/>
            <p:nvPr/>
          </p:nvSpPr>
          <p:spPr>
            <a:xfrm>
              <a:off x="16970133" y="717914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9" name="object 3109"/>
            <p:cNvSpPr/>
            <p:nvPr/>
          </p:nvSpPr>
          <p:spPr>
            <a:xfrm>
              <a:off x="16970133" y="713439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0" name="object 3110"/>
            <p:cNvSpPr/>
            <p:nvPr/>
          </p:nvSpPr>
          <p:spPr>
            <a:xfrm>
              <a:off x="16970133" y="708965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1" name="object 3111"/>
            <p:cNvSpPr/>
            <p:nvPr/>
          </p:nvSpPr>
          <p:spPr>
            <a:xfrm>
              <a:off x="16970133" y="704490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2" name="object 3112"/>
            <p:cNvSpPr/>
            <p:nvPr/>
          </p:nvSpPr>
          <p:spPr>
            <a:xfrm>
              <a:off x="16970133" y="700389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3" name="object 3113"/>
            <p:cNvSpPr/>
            <p:nvPr/>
          </p:nvSpPr>
          <p:spPr>
            <a:xfrm>
              <a:off x="16970133" y="695914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4" name="object 3114"/>
            <p:cNvSpPr/>
            <p:nvPr/>
          </p:nvSpPr>
          <p:spPr>
            <a:xfrm>
              <a:off x="16970133" y="691439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5" name="object 3115"/>
            <p:cNvSpPr/>
            <p:nvPr/>
          </p:nvSpPr>
          <p:spPr>
            <a:xfrm>
              <a:off x="16970133" y="686965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6" name="object 3116"/>
            <p:cNvSpPr/>
            <p:nvPr/>
          </p:nvSpPr>
          <p:spPr>
            <a:xfrm>
              <a:off x="16970133" y="682491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7" name="object 3117"/>
            <p:cNvSpPr/>
            <p:nvPr/>
          </p:nvSpPr>
          <p:spPr>
            <a:xfrm>
              <a:off x="16970133" y="678389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8" name="object 3118"/>
            <p:cNvSpPr/>
            <p:nvPr/>
          </p:nvSpPr>
          <p:spPr>
            <a:xfrm>
              <a:off x="16970133" y="673914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9" name="object 3119"/>
            <p:cNvSpPr/>
            <p:nvPr/>
          </p:nvSpPr>
          <p:spPr>
            <a:xfrm>
              <a:off x="16970133" y="669439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0" name="object 3120"/>
            <p:cNvSpPr/>
            <p:nvPr/>
          </p:nvSpPr>
          <p:spPr>
            <a:xfrm>
              <a:off x="16970133" y="664965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1" name="object 3121"/>
            <p:cNvSpPr/>
            <p:nvPr/>
          </p:nvSpPr>
          <p:spPr>
            <a:xfrm>
              <a:off x="16970133" y="660490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2" name="object 3122"/>
            <p:cNvSpPr/>
            <p:nvPr/>
          </p:nvSpPr>
          <p:spPr>
            <a:xfrm>
              <a:off x="16970133" y="656016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3" name="object 3123"/>
            <p:cNvSpPr/>
            <p:nvPr/>
          </p:nvSpPr>
          <p:spPr>
            <a:xfrm>
              <a:off x="16970133" y="651914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4" name="object 3124"/>
            <p:cNvSpPr/>
            <p:nvPr/>
          </p:nvSpPr>
          <p:spPr>
            <a:xfrm>
              <a:off x="16970133" y="647440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5" name="object 3125"/>
            <p:cNvSpPr/>
            <p:nvPr/>
          </p:nvSpPr>
          <p:spPr>
            <a:xfrm>
              <a:off x="16970133" y="642965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6" name="object 3126"/>
            <p:cNvSpPr/>
            <p:nvPr/>
          </p:nvSpPr>
          <p:spPr>
            <a:xfrm>
              <a:off x="16970133" y="638490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7" name="object 3127"/>
            <p:cNvSpPr/>
            <p:nvPr/>
          </p:nvSpPr>
          <p:spPr>
            <a:xfrm>
              <a:off x="16970133" y="634016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8" name="object 3128"/>
            <p:cNvSpPr/>
            <p:nvPr/>
          </p:nvSpPr>
          <p:spPr>
            <a:xfrm>
              <a:off x="16970133" y="629914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9" name="object 3129"/>
            <p:cNvSpPr/>
            <p:nvPr/>
          </p:nvSpPr>
          <p:spPr>
            <a:xfrm>
              <a:off x="16970133" y="625440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0" name="object 3130"/>
            <p:cNvSpPr/>
            <p:nvPr/>
          </p:nvSpPr>
          <p:spPr>
            <a:xfrm>
              <a:off x="16970133" y="620965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1" name="object 3131"/>
            <p:cNvSpPr/>
            <p:nvPr/>
          </p:nvSpPr>
          <p:spPr>
            <a:xfrm>
              <a:off x="16970133" y="616491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2" name="object 3132"/>
            <p:cNvSpPr/>
            <p:nvPr/>
          </p:nvSpPr>
          <p:spPr>
            <a:xfrm>
              <a:off x="16970133" y="612016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3" name="object 3133"/>
            <p:cNvSpPr/>
            <p:nvPr/>
          </p:nvSpPr>
          <p:spPr>
            <a:xfrm>
              <a:off x="16970133" y="607915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4" name="object 3134"/>
            <p:cNvSpPr/>
            <p:nvPr/>
          </p:nvSpPr>
          <p:spPr>
            <a:xfrm>
              <a:off x="16970133" y="603440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5" name="object 3135"/>
            <p:cNvSpPr/>
            <p:nvPr/>
          </p:nvSpPr>
          <p:spPr>
            <a:xfrm>
              <a:off x="16970133" y="598965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6" name="object 3136"/>
            <p:cNvSpPr/>
            <p:nvPr/>
          </p:nvSpPr>
          <p:spPr>
            <a:xfrm>
              <a:off x="16970133" y="594491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7" name="object 3137"/>
            <p:cNvSpPr/>
            <p:nvPr/>
          </p:nvSpPr>
          <p:spPr>
            <a:xfrm>
              <a:off x="16970133" y="590016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8" name="object 3138"/>
            <p:cNvSpPr/>
            <p:nvPr/>
          </p:nvSpPr>
          <p:spPr>
            <a:xfrm>
              <a:off x="16970133" y="585541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9" name="object 3139"/>
            <p:cNvSpPr/>
            <p:nvPr/>
          </p:nvSpPr>
          <p:spPr>
            <a:xfrm>
              <a:off x="16970133" y="581440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0" name="object 3140"/>
            <p:cNvSpPr/>
            <p:nvPr/>
          </p:nvSpPr>
          <p:spPr>
            <a:xfrm>
              <a:off x="16970133" y="576966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1" name="object 3141"/>
            <p:cNvSpPr/>
            <p:nvPr/>
          </p:nvSpPr>
          <p:spPr>
            <a:xfrm>
              <a:off x="16970133" y="572491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2" name="object 3142"/>
            <p:cNvSpPr/>
            <p:nvPr/>
          </p:nvSpPr>
          <p:spPr>
            <a:xfrm>
              <a:off x="16970133" y="568016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3" name="object 3143"/>
            <p:cNvSpPr/>
            <p:nvPr/>
          </p:nvSpPr>
          <p:spPr>
            <a:xfrm>
              <a:off x="16970133" y="563542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4" name="object 3144"/>
            <p:cNvSpPr/>
            <p:nvPr/>
          </p:nvSpPr>
          <p:spPr>
            <a:xfrm>
              <a:off x="16970133" y="559440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5" name="object 3145"/>
            <p:cNvSpPr/>
            <p:nvPr/>
          </p:nvSpPr>
          <p:spPr>
            <a:xfrm>
              <a:off x="16969391" y="5577586"/>
              <a:ext cx="17780" cy="1704975"/>
            </a:xfrm>
            <a:custGeom>
              <a:avLst/>
              <a:gdLst/>
              <a:ahLst/>
              <a:cxnLst/>
              <a:rect l="l" t="t" r="r" b="b"/>
              <a:pathLst>
                <a:path w="17780" h="1704975">
                  <a:moveTo>
                    <a:pt x="0" y="1704377"/>
                  </a:moveTo>
                  <a:lnTo>
                    <a:pt x="0" y="0"/>
                  </a:lnTo>
                  <a:lnTo>
                    <a:pt x="17601" y="0"/>
                  </a:lnTo>
                  <a:lnTo>
                    <a:pt x="17601" y="1704377"/>
                  </a:lnTo>
                  <a:lnTo>
                    <a:pt x="0" y="1704377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6" name="object 3146"/>
            <p:cNvSpPr/>
            <p:nvPr/>
          </p:nvSpPr>
          <p:spPr>
            <a:xfrm>
              <a:off x="17208779" y="5568302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20">
                  <a:moveTo>
                    <a:pt x="0" y="0"/>
                  </a:moveTo>
                  <a:lnTo>
                    <a:pt x="7444" y="745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7" name="object 3147"/>
            <p:cNvSpPr/>
            <p:nvPr/>
          </p:nvSpPr>
          <p:spPr>
            <a:xfrm>
              <a:off x="17246074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8" name="object 3148"/>
            <p:cNvSpPr/>
            <p:nvPr/>
          </p:nvSpPr>
          <p:spPr>
            <a:xfrm>
              <a:off x="17320646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9" name="object 3149"/>
            <p:cNvSpPr/>
            <p:nvPr/>
          </p:nvSpPr>
          <p:spPr>
            <a:xfrm>
              <a:off x="17395218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0" name="object 3150"/>
            <p:cNvSpPr/>
            <p:nvPr/>
          </p:nvSpPr>
          <p:spPr>
            <a:xfrm>
              <a:off x="17469791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1" name="object 3151"/>
            <p:cNvSpPr/>
            <p:nvPr/>
          </p:nvSpPr>
          <p:spPr>
            <a:xfrm>
              <a:off x="17544363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2" name="object 3152"/>
            <p:cNvSpPr/>
            <p:nvPr/>
          </p:nvSpPr>
          <p:spPr>
            <a:xfrm>
              <a:off x="17618951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3" name="object 3153"/>
            <p:cNvSpPr/>
            <p:nvPr/>
          </p:nvSpPr>
          <p:spPr>
            <a:xfrm>
              <a:off x="17697258" y="5531016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4" name="object 3154"/>
            <p:cNvSpPr/>
            <p:nvPr/>
          </p:nvSpPr>
          <p:spPr>
            <a:xfrm>
              <a:off x="17771830" y="5531016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5" name="object 3155"/>
            <p:cNvSpPr/>
            <p:nvPr/>
          </p:nvSpPr>
          <p:spPr>
            <a:xfrm>
              <a:off x="17846403" y="5531016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6" name="object 3156"/>
            <p:cNvSpPr/>
            <p:nvPr/>
          </p:nvSpPr>
          <p:spPr>
            <a:xfrm>
              <a:off x="17920977" y="5531016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7" name="object 3157"/>
            <p:cNvSpPr/>
            <p:nvPr/>
          </p:nvSpPr>
          <p:spPr>
            <a:xfrm>
              <a:off x="17995548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8" name="object 3158"/>
            <p:cNvSpPr/>
            <p:nvPr/>
          </p:nvSpPr>
          <p:spPr>
            <a:xfrm>
              <a:off x="18070137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9" name="object 3159"/>
            <p:cNvSpPr/>
            <p:nvPr/>
          </p:nvSpPr>
          <p:spPr>
            <a:xfrm>
              <a:off x="18144711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0" name="object 3160"/>
            <p:cNvSpPr/>
            <p:nvPr/>
          </p:nvSpPr>
          <p:spPr>
            <a:xfrm>
              <a:off x="18219282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1" name="object 3161"/>
            <p:cNvSpPr/>
            <p:nvPr/>
          </p:nvSpPr>
          <p:spPr>
            <a:xfrm>
              <a:off x="18293854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2" name="object 3162"/>
            <p:cNvSpPr/>
            <p:nvPr/>
          </p:nvSpPr>
          <p:spPr>
            <a:xfrm>
              <a:off x="18368428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3" name="object 3163"/>
            <p:cNvSpPr/>
            <p:nvPr/>
          </p:nvSpPr>
          <p:spPr>
            <a:xfrm>
              <a:off x="18443016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4" name="object 3164"/>
            <p:cNvSpPr/>
            <p:nvPr/>
          </p:nvSpPr>
          <p:spPr>
            <a:xfrm>
              <a:off x="18517588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5" name="object 3165"/>
            <p:cNvSpPr/>
            <p:nvPr/>
          </p:nvSpPr>
          <p:spPr>
            <a:xfrm>
              <a:off x="18592162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6" name="object 3166"/>
            <p:cNvSpPr/>
            <p:nvPr/>
          </p:nvSpPr>
          <p:spPr>
            <a:xfrm>
              <a:off x="18666733" y="5531016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20">
                  <a:moveTo>
                    <a:pt x="0" y="0"/>
                  </a:moveTo>
                  <a:lnTo>
                    <a:pt x="7455" y="745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7" name="object 3167"/>
            <p:cNvSpPr/>
            <p:nvPr/>
          </p:nvSpPr>
          <p:spPr>
            <a:xfrm>
              <a:off x="17208779" y="5531019"/>
              <a:ext cx="11430" cy="15240"/>
            </a:xfrm>
            <a:custGeom>
              <a:avLst/>
              <a:gdLst/>
              <a:ahLst/>
              <a:cxnLst/>
              <a:rect l="l" t="t" r="r" b="b"/>
              <a:pathLst>
                <a:path w="11430" h="15239">
                  <a:moveTo>
                    <a:pt x="0" y="1491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8" name="object 3168"/>
            <p:cNvSpPr/>
            <p:nvPr/>
          </p:nvSpPr>
          <p:spPr>
            <a:xfrm>
              <a:off x="17249792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9" name="object 3169"/>
            <p:cNvSpPr/>
            <p:nvPr/>
          </p:nvSpPr>
          <p:spPr>
            <a:xfrm>
              <a:off x="17324379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0" name="object 3170"/>
            <p:cNvSpPr/>
            <p:nvPr/>
          </p:nvSpPr>
          <p:spPr>
            <a:xfrm>
              <a:off x="17398952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1" name="object 3171"/>
            <p:cNvSpPr/>
            <p:nvPr/>
          </p:nvSpPr>
          <p:spPr>
            <a:xfrm>
              <a:off x="17473525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2" name="object 3172"/>
            <p:cNvSpPr/>
            <p:nvPr/>
          </p:nvSpPr>
          <p:spPr>
            <a:xfrm>
              <a:off x="17548097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3" name="object 3173"/>
            <p:cNvSpPr/>
            <p:nvPr/>
          </p:nvSpPr>
          <p:spPr>
            <a:xfrm>
              <a:off x="17622670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4" name="object 3174"/>
            <p:cNvSpPr/>
            <p:nvPr/>
          </p:nvSpPr>
          <p:spPr>
            <a:xfrm>
              <a:off x="17700974" y="5531018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5" name="object 3175"/>
            <p:cNvSpPr/>
            <p:nvPr/>
          </p:nvSpPr>
          <p:spPr>
            <a:xfrm>
              <a:off x="17775548" y="5531018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6" name="object 3176"/>
            <p:cNvSpPr/>
            <p:nvPr/>
          </p:nvSpPr>
          <p:spPr>
            <a:xfrm>
              <a:off x="17850136" y="5531018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7" name="object 3177"/>
            <p:cNvSpPr/>
            <p:nvPr/>
          </p:nvSpPr>
          <p:spPr>
            <a:xfrm>
              <a:off x="17924708" y="5531018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8" name="object 3178"/>
            <p:cNvSpPr/>
            <p:nvPr/>
          </p:nvSpPr>
          <p:spPr>
            <a:xfrm>
              <a:off x="17999280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9" name="object 3179"/>
            <p:cNvSpPr/>
            <p:nvPr/>
          </p:nvSpPr>
          <p:spPr>
            <a:xfrm>
              <a:off x="18073854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0" name="object 3180"/>
            <p:cNvSpPr/>
            <p:nvPr/>
          </p:nvSpPr>
          <p:spPr>
            <a:xfrm>
              <a:off x="18148425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1" name="object 3181"/>
            <p:cNvSpPr/>
            <p:nvPr/>
          </p:nvSpPr>
          <p:spPr>
            <a:xfrm>
              <a:off x="18223014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2" name="object 3182"/>
            <p:cNvSpPr/>
            <p:nvPr/>
          </p:nvSpPr>
          <p:spPr>
            <a:xfrm>
              <a:off x="18297587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3" name="object 3183"/>
            <p:cNvSpPr/>
            <p:nvPr/>
          </p:nvSpPr>
          <p:spPr>
            <a:xfrm>
              <a:off x="18372159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4" name="object 3184"/>
            <p:cNvSpPr/>
            <p:nvPr/>
          </p:nvSpPr>
          <p:spPr>
            <a:xfrm>
              <a:off x="18446732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5" name="object 3185"/>
            <p:cNvSpPr/>
            <p:nvPr/>
          </p:nvSpPr>
          <p:spPr>
            <a:xfrm>
              <a:off x="18521305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6" name="object 3186"/>
            <p:cNvSpPr/>
            <p:nvPr/>
          </p:nvSpPr>
          <p:spPr>
            <a:xfrm>
              <a:off x="18595893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7" name="object 3187"/>
            <p:cNvSpPr/>
            <p:nvPr/>
          </p:nvSpPr>
          <p:spPr>
            <a:xfrm>
              <a:off x="18670465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8" name="object 3188"/>
            <p:cNvSpPr/>
            <p:nvPr/>
          </p:nvSpPr>
          <p:spPr>
            <a:xfrm>
              <a:off x="17207211" y="5533550"/>
              <a:ext cx="1466850" cy="44450"/>
            </a:xfrm>
            <a:custGeom>
              <a:avLst/>
              <a:gdLst/>
              <a:ahLst/>
              <a:cxnLst/>
              <a:rect l="l" t="t" r="r" b="b"/>
              <a:pathLst>
                <a:path w="1466850" h="44450">
                  <a:moveTo>
                    <a:pt x="1466531" y="0"/>
                  </a:moveTo>
                  <a:lnTo>
                    <a:pt x="1466531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1466531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9" name="object 3189"/>
            <p:cNvSpPr/>
            <p:nvPr/>
          </p:nvSpPr>
          <p:spPr>
            <a:xfrm>
              <a:off x="15983751" y="4606397"/>
              <a:ext cx="2252980" cy="927100"/>
            </a:xfrm>
            <a:custGeom>
              <a:avLst/>
              <a:gdLst/>
              <a:ahLst/>
              <a:cxnLst/>
              <a:rect l="l" t="t" r="r" b="b"/>
              <a:pathLst>
                <a:path w="2252980" h="927100">
                  <a:moveTo>
                    <a:pt x="2252561" y="0"/>
                  </a:moveTo>
                  <a:lnTo>
                    <a:pt x="0" y="0"/>
                  </a:lnTo>
                  <a:lnTo>
                    <a:pt x="0" y="576580"/>
                  </a:lnTo>
                  <a:lnTo>
                    <a:pt x="778700" y="576580"/>
                  </a:lnTo>
                  <a:lnTo>
                    <a:pt x="778700" y="927100"/>
                  </a:lnTo>
                  <a:lnTo>
                    <a:pt x="2252561" y="927100"/>
                  </a:lnTo>
                  <a:lnTo>
                    <a:pt x="2252561" y="576580"/>
                  </a:lnTo>
                  <a:lnTo>
                    <a:pt x="2252561" y="0"/>
                  </a:lnTo>
                  <a:close/>
                </a:path>
              </a:pathLst>
            </a:custGeom>
            <a:solidFill>
              <a:srgbClr val="4FB5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0" name="object 3190"/>
            <p:cNvSpPr/>
            <p:nvPr/>
          </p:nvSpPr>
          <p:spPr>
            <a:xfrm>
              <a:off x="17678611" y="4244587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0" y="0"/>
                  </a:moveTo>
                  <a:lnTo>
                    <a:pt x="11182" y="111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1" name="object 3191"/>
            <p:cNvSpPr/>
            <p:nvPr/>
          </p:nvSpPr>
          <p:spPr>
            <a:xfrm>
              <a:off x="17719622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2" name="object 3192"/>
            <p:cNvSpPr/>
            <p:nvPr/>
          </p:nvSpPr>
          <p:spPr>
            <a:xfrm>
              <a:off x="17794194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3" name="object 3193"/>
            <p:cNvSpPr/>
            <p:nvPr/>
          </p:nvSpPr>
          <p:spPr>
            <a:xfrm>
              <a:off x="17868767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4" name="object 3194"/>
            <p:cNvSpPr/>
            <p:nvPr/>
          </p:nvSpPr>
          <p:spPr>
            <a:xfrm>
              <a:off x="17943355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5" name="object 3195"/>
            <p:cNvSpPr/>
            <p:nvPr/>
          </p:nvSpPr>
          <p:spPr>
            <a:xfrm>
              <a:off x="18017928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6" name="object 3196"/>
            <p:cNvSpPr/>
            <p:nvPr/>
          </p:nvSpPr>
          <p:spPr>
            <a:xfrm>
              <a:off x="18092501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7" name="object 3197"/>
            <p:cNvSpPr/>
            <p:nvPr/>
          </p:nvSpPr>
          <p:spPr>
            <a:xfrm>
              <a:off x="18167073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8" name="object 3198"/>
            <p:cNvSpPr/>
            <p:nvPr/>
          </p:nvSpPr>
          <p:spPr>
            <a:xfrm>
              <a:off x="18241646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9" name="object 3199"/>
            <p:cNvSpPr/>
            <p:nvPr/>
          </p:nvSpPr>
          <p:spPr>
            <a:xfrm>
              <a:off x="18316233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0" name="object 3200"/>
            <p:cNvSpPr/>
            <p:nvPr/>
          </p:nvSpPr>
          <p:spPr>
            <a:xfrm>
              <a:off x="18390806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1" name="object 3201"/>
            <p:cNvSpPr/>
            <p:nvPr/>
          </p:nvSpPr>
          <p:spPr>
            <a:xfrm>
              <a:off x="18465379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2" name="object 3202"/>
            <p:cNvSpPr/>
            <p:nvPr/>
          </p:nvSpPr>
          <p:spPr>
            <a:xfrm>
              <a:off x="18539952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3" name="object 3203"/>
            <p:cNvSpPr/>
            <p:nvPr/>
          </p:nvSpPr>
          <p:spPr>
            <a:xfrm>
              <a:off x="18618258" y="4211024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35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4" name="object 3204"/>
            <p:cNvSpPr/>
            <p:nvPr/>
          </p:nvSpPr>
          <p:spPr>
            <a:xfrm>
              <a:off x="17678611" y="4211024"/>
              <a:ext cx="41275" cy="37465"/>
            </a:xfrm>
            <a:custGeom>
              <a:avLst/>
              <a:gdLst/>
              <a:ahLst/>
              <a:cxnLst/>
              <a:rect l="l" t="t" r="r" b="b"/>
              <a:pathLst>
                <a:path w="41275" h="37464">
                  <a:moveTo>
                    <a:pt x="0" y="37286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5" name="object 3205"/>
            <p:cNvSpPr/>
            <p:nvPr/>
          </p:nvSpPr>
          <p:spPr>
            <a:xfrm>
              <a:off x="17749450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6" name="object 3206"/>
            <p:cNvSpPr/>
            <p:nvPr/>
          </p:nvSpPr>
          <p:spPr>
            <a:xfrm>
              <a:off x="17824024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7" name="object 3207"/>
            <p:cNvSpPr/>
            <p:nvPr/>
          </p:nvSpPr>
          <p:spPr>
            <a:xfrm>
              <a:off x="17898611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8" name="object 3208"/>
            <p:cNvSpPr/>
            <p:nvPr/>
          </p:nvSpPr>
          <p:spPr>
            <a:xfrm>
              <a:off x="17973184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9" name="object 3209"/>
            <p:cNvSpPr/>
            <p:nvPr/>
          </p:nvSpPr>
          <p:spPr>
            <a:xfrm>
              <a:off x="18047758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0" name="object 3210"/>
            <p:cNvSpPr/>
            <p:nvPr/>
          </p:nvSpPr>
          <p:spPr>
            <a:xfrm>
              <a:off x="18122329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1" name="object 3211"/>
            <p:cNvSpPr/>
            <p:nvPr/>
          </p:nvSpPr>
          <p:spPr>
            <a:xfrm>
              <a:off x="18196903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2" name="object 3212"/>
            <p:cNvSpPr/>
            <p:nvPr/>
          </p:nvSpPr>
          <p:spPr>
            <a:xfrm>
              <a:off x="18271490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3" name="object 3213"/>
            <p:cNvSpPr/>
            <p:nvPr/>
          </p:nvSpPr>
          <p:spPr>
            <a:xfrm>
              <a:off x="18346063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4" name="object 3214"/>
            <p:cNvSpPr/>
            <p:nvPr/>
          </p:nvSpPr>
          <p:spPr>
            <a:xfrm>
              <a:off x="18424369" y="4211026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5" name="object 3215"/>
            <p:cNvSpPr/>
            <p:nvPr/>
          </p:nvSpPr>
          <p:spPr>
            <a:xfrm>
              <a:off x="18498940" y="4211026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6" name="object 3216"/>
            <p:cNvSpPr/>
            <p:nvPr/>
          </p:nvSpPr>
          <p:spPr>
            <a:xfrm>
              <a:off x="18573514" y="4211026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7" name="object 3217"/>
            <p:cNvSpPr/>
            <p:nvPr/>
          </p:nvSpPr>
          <p:spPr>
            <a:xfrm>
              <a:off x="18648087" y="4225937"/>
              <a:ext cx="26670" cy="29845"/>
            </a:xfrm>
            <a:custGeom>
              <a:avLst/>
              <a:gdLst/>
              <a:ahLst/>
              <a:cxnLst/>
              <a:rect l="l" t="t" r="r" b="b"/>
              <a:pathLst>
                <a:path w="26669" h="29845">
                  <a:moveTo>
                    <a:pt x="0" y="29831"/>
                  </a:moveTo>
                  <a:lnTo>
                    <a:pt x="261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8" name="object 3218"/>
            <p:cNvSpPr/>
            <p:nvPr/>
          </p:nvSpPr>
          <p:spPr>
            <a:xfrm>
              <a:off x="17679751" y="4212331"/>
              <a:ext cx="994410" cy="44450"/>
            </a:xfrm>
            <a:custGeom>
              <a:avLst/>
              <a:gdLst/>
              <a:ahLst/>
              <a:cxnLst/>
              <a:rect l="l" t="t" r="r" b="b"/>
              <a:pathLst>
                <a:path w="994409" h="44450">
                  <a:moveTo>
                    <a:pt x="993990" y="0"/>
                  </a:moveTo>
                  <a:lnTo>
                    <a:pt x="99399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99399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9" name="object 3219"/>
            <p:cNvSpPr/>
            <p:nvPr/>
          </p:nvSpPr>
          <p:spPr>
            <a:xfrm>
              <a:off x="16762451" y="4255874"/>
              <a:ext cx="1474470" cy="350520"/>
            </a:xfrm>
            <a:custGeom>
              <a:avLst/>
              <a:gdLst/>
              <a:ahLst/>
              <a:cxnLst/>
              <a:rect l="l" t="t" r="r" b="b"/>
              <a:pathLst>
                <a:path w="1474469" h="350520">
                  <a:moveTo>
                    <a:pt x="0" y="350519"/>
                  </a:moveTo>
                  <a:lnTo>
                    <a:pt x="1473860" y="350519"/>
                  </a:lnTo>
                  <a:lnTo>
                    <a:pt x="1473860" y="0"/>
                  </a:lnTo>
                  <a:lnTo>
                    <a:pt x="0" y="0"/>
                  </a:lnTo>
                  <a:lnTo>
                    <a:pt x="0" y="350519"/>
                  </a:lnTo>
                  <a:close/>
                </a:path>
              </a:pathLst>
            </a:custGeom>
            <a:solidFill>
              <a:srgbClr val="4FB5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0" name="object 3220"/>
            <p:cNvSpPr/>
            <p:nvPr/>
          </p:nvSpPr>
          <p:spPr>
            <a:xfrm>
              <a:off x="9173237" y="504255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1" name="object 3221"/>
            <p:cNvSpPr/>
            <p:nvPr/>
          </p:nvSpPr>
          <p:spPr>
            <a:xfrm>
              <a:off x="9167131" y="5043291"/>
              <a:ext cx="17145" cy="13335"/>
            </a:xfrm>
            <a:custGeom>
              <a:avLst/>
              <a:gdLst/>
              <a:ahLst/>
              <a:cxnLst/>
              <a:rect l="l" t="t" r="r" b="b"/>
              <a:pathLst>
                <a:path w="17145" h="13335">
                  <a:moveTo>
                    <a:pt x="16564" y="0"/>
                  </a:moveTo>
                  <a:lnTo>
                    <a:pt x="16564" y="13203"/>
                  </a:lnTo>
                  <a:lnTo>
                    <a:pt x="0" y="13203"/>
                  </a:lnTo>
                  <a:lnTo>
                    <a:pt x="0" y="0"/>
                  </a:lnTo>
                  <a:lnTo>
                    <a:pt x="16564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2" name="object 3222"/>
            <p:cNvSpPr/>
            <p:nvPr/>
          </p:nvSpPr>
          <p:spPr>
            <a:xfrm>
              <a:off x="9199342" y="504255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3" name="object 3223"/>
            <p:cNvSpPr/>
            <p:nvPr/>
          </p:nvSpPr>
          <p:spPr>
            <a:xfrm>
              <a:off x="9187223" y="5043291"/>
              <a:ext cx="27305" cy="13335"/>
            </a:xfrm>
            <a:custGeom>
              <a:avLst/>
              <a:gdLst/>
              <a:ahLst/>
              <a:cxnLst/>
              <a:rect l="l" t="t" r="r" b="b"/>
              <a:pathLst>
                <a:path w="27304" h="13335">
                  <a:moveTo>
                    <a:pt x="27297" y="0"/>
                  </a:moveTo>
                  <a:lnTo>
                    <a:pt x="27297" y="13203"/>
                  </a:lnTo>
                  <a:lnTo>
                    <a:pt x="0" y="13203"/>
                  </a:lnTo>
                  <a:lnTo>
                    <a:pt x="0" y="0"/>
                  </a:lnTo>
                  <a:lnTo>
                    <a:pt x="27297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4" name="object 3224"/>
            <p:cNvSpPr/>
            <p:nvPr/>
          </p:nvSpPr>
          <p:spPr>
            <a:xfrm>
              <a:off x="18692060" y="3353511"/>
              <a:ext cx="26034" cy="431800"/>
            </a:xfrm>
            <a:custGeom>
              <a:avLst/>
              <a:gdLst/>
              <a:ahLst/>
              <a:cxnLst/>
              <a:rect l="l" t="t" r="r" b="b"/>
              <a:pathLst>
                <a:path w="26034" h="431800">
                  <a:moveTo>
                    <a:pt x="0" y="431609"/>
                  </a:moveTo>
                  <a:lnTo>
                    <a:pt x="0" y="0"/>
                  </a:lnTo>
                  <a:lnTo>
                    <a:pt x="25726" y="0"/>
                  </a:lnTo>
                  <a:lnTo>
                    <a:pt x="25726" y="431609"/>
                  </a:lnTo>
                  <a:lnTo>
                    <a:pt x="0" y="43160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5" name="object 3225"/>
            <p:cNvSpPr/>
            <p:nvPr/>
          </p:nvSpPr>
          <p:spPr>
            <a:xfrm>
              <a:off x="18692062" y="3497448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72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6" name="object 3226"/>
            <p:cNvSpPr/>
            <p:nvPr/>
          </p:nvSpPr>
          <p:spPr>
            <a:xfrm>
              <a:off x="18692062" y="3641382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72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7" name="object 3227"/>
            <p:cNvSpPr/>
            <p:nvPr/>
          </p:nvSpPr>
          <p:spPr>
            <a:xfrm>
              <a:off x="9272810" y="6916028"/>
              <a:ext cx="877569" cy="26034"/>
            </a:xfrm>
            <a:custGeom>
              <a:avLst/>
              <a:gdLst/>
              <a:ahLst/>
              <a:cxnLst/>
              <a:rect l="l" t="t" r="r" b="b"/>
              <a:pathLst>
                <a:path w="877570" h="26034">
                  <a:moveTo>
                    <a:pt x="877292" y="0"/>
                  </a:moveTo>
                  <a:lnTo>
                    <a:pt x="0" y="0"/>
                  </a:lnTo>
                  <a:lnTo>
                    <a:pt x="0" y="25538"/>
                  </a:lnTo>
                  <a:lnTo>
                    <a:pt x="877292" y="25538"/>
                  </a:lnTo>
                  <a:lnTo>
                    <a:pt x="877292" y="7926"/>
                  </a:lnTo>
                  <a:lnTo>
                    <a:pt x="87729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8" name="object 3228"/>
            <p:cNvSpPr/>
            <p:nvPr/>
          </p:nvSpPr>
          <p:spPr>
            <a:xfrm>
              <a:off x="9711450" y="691602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5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9" name="object 3229"/>
            <p:cNvSpPr/>
            <p:nvPr/>
          </p:nvSpPr>
          <p:spPr>
            <a:xfrm>
              <a:off x="9492125" y="691602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5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0" name="object 3230"/>
            <p:cNvSpPr/>
            <p:nvPr/>
          </p:nvSpPr>
          <p:spPr>
            <a:xfrm>
              <a:off x="9930770" y="691602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5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1" name="object 3231"/>
            <p:cNvSpPr/>
            <p:nvPr/>
          </p:nvSpPr>
          <p:spPr>
            <a:xfrm>
              <a:off x="18692060" y="3785120"/>
              <a:ext cx="26034" cy="449580"/>
            </a:xfrm>
            <a:custGeom>
              <a:avLst/>
              <a:gdLst/>
              <a:ahLst/>
              <a:cxnLst/>
              <a:rect l="l" t="t" r="r" b="b"/>
              <a:pathLst>
                <a:path w="26034" h="449579">
                  <a:moveTo>
                    <a:pt x="0" y="449211"/>
                  </a:moveTo>
                  <a:lnTo>
                    <a:pt x="0" y="0"/>
                  </a:lnTo>
                  <a:lnTo>
                    <a:pt x="25726" y="0"/>
                  </a:lnTo>
                  <a:lnTo>
                    <a:pt x="25726" y="449211"/>
                  </a:lnTo>
                  <a:lnTo>
                    <a:pt x="0" y="44921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2" name="object 3232"/>
            <p:cNvSpPr/>
            <p:nvPr/>
          </p:nvSpPr>
          <p:spPr>
            <a:xfrm>
              <a:off x="18692062" y="3934870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72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3" name="object 3233"/>
            <p:cNvSpPr/>
            <p:nvPr/>
          </p:nvSpPr>
          <p:spPr>
            <a:xfrm>
              <a:off x="18692062" y="4084584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72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4" name="object 3234"/>
            <p:cNvSpPr/>
            <p:nvPr/>
          </p:nvSpPr>
          <p:spPr>
            <a:xfrm>
              <a:off x="18692060" y="2921903"/>
              <a:ext cx="26034" cy="431800"/>
            </a:xfrm>
            <a:custGeom>
              <a:avLst/>
              <a:gdLst/>
              <a:ahLst/>
              <a:cxnLst/>
              <a:rect l="l" t="t" r="r" b="b"/>
              <a:pathLst>
                <a:path w="26034" h="431800">
                  <a:moveTo>
                    <a:pt x="0" y="431609"/>
                  </a:moveTo>
                  <a:lnTo>
                    <a:pt x="0" y="0"/>
                  </a:lnTo>
                  <a:lnTo>
                    <a:pt x="25726" y="0"/>
                  </a:lnTo>
                  <a:lnTo>
                    <a:pt x="25726" y="431609"/>
                  </a:lnTo>
                  <a:lnTo>
                    <a:pt x="0" y="43160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5" name="object 3235"/>
            <p:cNvSpPr/>
            <p:nvPr/>
          </p:nvSpPr>
          <p:spPr>
            <a:xfrm>
              <a:off x="18692062" y="3065843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72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6" name="object 3236"/>
            <p:cNvSpPr/>
            <p:nvPr/>
          </p:nvSpPr>
          <p:spPr>
            <a:xfrm>
              <a:off x="18692062" y="3209770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72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7" name="object 3237"/>
            <p:cNvSpPr/>
            <p:nvPr/>
          </p:nvSpPr>
          <p:spPr>
            <a:xfrm>
              <a:off x="18692060" y="2481877"/>
              <a:ext cx="26034" cy="440055"/>
            </a:xfrm>
            <a:custGeom>
              <a:avLst/>
              <a:gdLst/>
              <a:ahLst/>
              <a:cxnLst/>
              <a:rect l="l" t="t" r="r" b="b"/>
              <a:pathLst>
                <a:path w="26034" h="440055">
                  <a:moveTo>
                    <a:pt x="0" y="440028"/>
                  </a:moveTo>
                  <a:lnTo>
                    <a:pt x="0" y="0"/>
                  </a:lnTo>
                  <a:lnTo>
                    <a:pt x="25726" y="0"/>
                  </a:lnTo>
                  <a:lnTo>
                    <a:pt x="25726" y="440028"/>
                  </a:lnTo>
                  <a:lnTo>
                    <a:pt x="0" y="4400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8" name="object 3238"/>
            <p:cNvSpPr/>
            <p:nvPr/>
          </p:nvSpPr>
          <p:spPr>
            <a:xfrm>
              <a:off x="18692062" y="2628602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72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9" name="object 3239"/>
            <p:cNvSpPr/>
            <p:nvPr/>
          </p:nvSpPr>
          <p:spPr>
            <a:xfrm>
              <a:off x="18692062" y="2775329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72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0" name="object 3240"/>
            <p:cNvSpPr/>
            <p:nvPr/>
          </p:nvSpPr>
          <p:spPr>
            <a:xfrm>
              <a:off x="18692090" y="5555580"/>
              <a:ext cx="26034" cy="449580"/>
            </a:xfrm>
            <a:custGeom>
              <a:avLst/>
              <a:gdLst/>
              <a:ahLst/>
              <a:cxnLst/>
              <a:rect l="l" t="t" r="r" b="b"/>
              <a:pathLst>
                <a:path w="26034" h="449579">
                  <a:moveTo>
                    <a:pt x="0" y="0"/>
                  </a:moveTo>
                  <a:lnTo>
                    <a:pt x="0" y="449221"/>
                  </a:lnTo>
                  <a:lnTo>
                    <a:pt x="25695" y="449221"/>
                  </a:lnTo>
                  <a:lnTo>
                    <a:pt x="2569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1" name="object 3241"/>
            <p:cNvSpPr/>
            <p:nvPr/>
          </p:nvSpPr>
          <p:spPr>
            <a:xfrm>
              <a:off x="18692093" y="5855068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69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2" name="object 3242"/>
            <p:cNvSpPr/>
            <p:nvPr/>
          </p:nvSpPr>
          <p:spPr>
            <a:xfrm>
              <a:off x="18692093" y="5705340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69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3" name="object 3243"/>
            <p:cNvSpPr/>
            <p:nvPr/>
          </p:nvSpPr>
          <p:spPr>
            <a:xfrm>
              <a:off x="18692090" y="6004806"/>
              <a:ext cx="26034" cy="431800"/>
            </a:xfrm>
            <a:custGeom>
              <a:avLst/>
              <a:gdLst/>
              <a:ahLst/>
              <a:cxnLst/>
              <a:rect l="l" t="t" r="r" b="b"/>
              <a:pathLst>
                <a:path w="26034" h="431800">
                  <a:moveTo>
                    <a:pt x="0" y="0"/>
                  </a:moveTo>
                  <a:lnTo>
                    <a:pt x="0" y="431609"/>
                  </a:lnTo>
                  <a:lnTo>
                    <a:pt x="25695" y="431609"/>
                  </a:lnTo>
                  <a:lnTo>
                    <a:pt x="2569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4" name="object 3244"/>
            <p:cNvSpPr/>
            <p:nvPr/>
          </p:nvSpPr>
          <p:spPr>
            <a:xfrm>
              <a:off x="18692093" y="6292483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69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5" name="object 3245"/>
            <p:cNvSpPr/>
            <p:nvPr/>
          </p:nvSpPr>
          <p:spPr>
            <a:xfrm>
              <a:off x="18692093" y="6148557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69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6" name="object 3246"/>
            <p:cNvSpPr/>
            <p:nvPr/>
          </p:nvSpPr>
          <p:spPr>
            <a:xfrm>
              <a:off x="18692090" y="6436413"/>
              <a:ext cx="26034" cy="431800"/>
            </a:xfrm>
            <a:custGeom>
              <a:avLst/>
              <a:gdLst/>
              <a:ahLst/>
              <a:cxnLst/>
              <a:rect l="l" t="t" r="r" b="b"/>
              <a:pathLst>
                <a:path w="26034" h="431800">
                  <a:moveTo>
                    <a:pt x="0" y="0"/>
                  </a:moveTo>
                  <a:lnTo>
                    <a:pt x="0" y="431588"/>
                  </a:lnTo>
                  <a:lnTo>
                    <a:pt x="25695" y="431588"/>
                  </a:lnTo>
                  <a:lnTo>
                    <a:pt x="2569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7" name="object 3247"/>
            <p:cNvSpPr/>
            <p:nvPr/>
          </p:nvSpPr>
          <p:spPr>
            <a:xfrm>
              <a:off x="18692093" y="6724081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69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8" name="object 3248"/>
            <p:cNvSpPr/>
            <p:nvPr/>
          </p:nvSpPr>
          <p:spPr>
            <a:xfrm>
              <a:off x="18692093" y="6580153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69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9" name="object 3249"/>
            <p:cNvSpPr/>
            <p:nvPr/>
          </p:nvSpPr>
          <p:spPr>
            <a:xfrm>
              <a:off x="18692090" y="6868005"/>
              <a:ext cx="26034" cy="440055"/>
            </a:xfrm>
            <a:custGeom>
              <a:avLst/>
              <a:gdLst/>
              <a:ahLst/>
              <a:cxnLst/>
              <a:rect l="l" t="t" r="r" b="b"/>
              <a:pathLst>
                <a:path w="26034" h="440054">
                  <a:moveTo>
                    <a:pt x="0" y="0"/>
                  </a:moveTo>
                  <a:lnTo>
                    <a:pt x="0" y="440059"/>
                  </a:lnTo>
                  <a:lnTo>
                    <a:pt x="25695" y="440059"/>
                  </a:lnTo>
                  <a:lnTo>
                    <a:pt x="2569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0" name="object 3250"/>
            <p:cNvSpPr/>
            <p:nvPr/>
          </p:nvSpPr>
          <p:spPr>
            <a:xfrm>
              <a:off x="18692093" y="7161321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69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1" name="object 3251"/>
            <p:cNvSpPr/>
            <p:nvPr/>
          </p:nvSpPr>
          <p:spPr>
            <a:xfrm>
              <a:off x="18692093" y="7014581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69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2" name="object 3252"/>
            <p:cNvSpPr/>
            <p:nvPr/>
          </p:nvSpPr>
          <p:spPr>
            <a:xfrm>
              <a:off x="17924710" y="730219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3" name="object 3253"/>
            <p:cNvSpPr/>
            <p:nvPr/>
          </p:nvSpPr>
          <p:spPr>
            <a:xfrm>
              <a:off x="17947073" y="727981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7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4" name="object 3254"/>
            <p:cNvSpPr/>
            <p:nvPr/>
          </p:nvSpPr>
          <p:spPr>
            <a:xfrm>
              <a:off x="17925075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51" y="0"/>
                  </a:moveTo>
                  <a:lnTo>
                    <a:pt x="44051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51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5" name="object 3255"/>
            <p:cNvSpPr/>
            <p:nvPr/>
          </p:nvSpPr>
          <p:spPr>
            <a:xfrm>
              <a:off x="18409456" y="730219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6" name="object 3256"/>
            <p:cNvSpPr/>
            <p:nvPr/>
          </p:nvSpPr>
          <p:spPr>
            <a:xfrm>
              <a:off x="18431818" y="727981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7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7" name="object 3257"/>
            <p:cNvSpPr/>
            <p:nvPr/>
          </p:nvSpPr>
          <p:spPr>
            <a:xfrm>
              <a:off x="18409528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8" name="object 3258"/>
            <p:cNvSpPr/>
            <p:nvPr/>
          </p:nvSpPr>
          <p:spPr>
            <a:xfrm>
              <a:off x="17947080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5" h="26034">
                  <a:moveTo>
                    <a:pt x="0" y="0"/>
                  </a:moveTo>
                  <a:lnTo>
                    <a:pt x="0" y="25716"/>
                  </a:lnTo>
                  <a:lnTo>
                    <a:pt x="484466" y="25716"/>
                  </a:lnTo>
                  <a:lnTo>
                    <a:pt x="484466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9" name="object 3259"/>
            <p:cNvSpPr/>
            <p:nvPr/>
          </p:nvSpPr>
          <p:spPr>
            <a:xfrm>
              <a:off x="18269987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0" name="object 3260"/>
            <p:cNvSpPr/>
            <p:nvPr/>
          </p:nvSpPr>
          <p:spPr>
            <a:xfrm>
              <a:off x="18108463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1" name="object 3261"/>
            <p:cNvSpPr/>
            <p:nvPr/>
          </p:nvSpPr>
          <p:spPr>
            <a:xfrm>
              <a:off x="10657304" y="730219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2" name="object 3262"/>
            <p:cNvSpPr/>
            <p:nvPr/>
          </p:nvSpPr>
          <p:spPr>
            <a:xfrm>
              <a:off x="10679667" y="727981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7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3" name="object 3263"/>
            <p:cNvSpPr/>
            <p:nvPr/>
          </p:nvSpPr>
          <p:spPr>
            <a:xfrm>
              <a:off x="10658355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4" name="object 3264"/>
            <p:cNvSpPr/>
            <p:nvPr/>
          </p:nvSpPr>
          <p:spPr>
            <a:xfrm>
              <a:off x="10195907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4" h="26034">
                  <a:moveTo>
                    <a:pt x="0" y="0"/>
                  </a:moveTo>
                  <a:lnTo>
                    <a:pt x="0" y="25716"/>
                  </a:lnTo>
                  <a:lnTo>
                    <a:pt x="484435" y="25716"/>
                  </a:lnTo>
                  <a:lnTo>
                    <a:pt x="48443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5" name="object 3265"/>
            <p:cNvSpPr/>
            <p:nvPr/>
          </p:nvSpPr>
          <p:spPr>
            <a:xfrm>
              <a:off x="10518808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6" name="object 3266"/>
            <p:cNvSpPr/>
            <p:nvPr/>
          </p:nvSpPr>
          <p:spPr>
            <a:xfrm>
              <a:off x="10357282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7" name="object 3267"/>
            <p:cNvSpPr/>
            <p:nvPr/>
          </p:nvSpPr>
          <p:spPr>
            <a:xfrm>
              <a:off x="11142042" y="730219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8" name="object 3268"/>
            <p:cNvSpPr/>
            <p:nvPr/>
          </p:nvSpPr>
          <p:spPr>
            <a:xfrm>
              <a:off x="11164413" y="727981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7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9" name="object 3269"/>
            <p:cNvSpPr/>
            <p:nvPr/>
          </p:nvSpPr>
          <p:spPr>
            <a:xfrm>
              <a:off x="11142786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0" name="object 3270"/>
            <p:cNvSpPr/>
            <p:nvPr/>
          </p:nvSpPr>
          <p:spPr>
            <a:xfrm>
              <a:off x="10680339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4" h="26034">
                  <a:moveTo>
                    <a:pt x="0" y="0"/>
                  </a:moveTo>
                  <a:lnTo>
                    <a:pt x="0" y="25716"/>
                  </a:lnTo>
                  <a:lnTo>
                    <a:pt x="484445" y="25716"/>
                  </a:lnTo>
                  <a:lnTo>
                    <a:pt x="4844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1" name="object 3271"/>
            <p:cNvSpPr/>
            <p:nvPr/>
          </p:nvSpPr>
          <p:spPr>
            <a:xfrm>
              <a:off x="11003251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2" name="object 3272"/>
            <p:cNvSpPr/>
            <p:nvPr/>
          </p:nvSpPr>
          <p:spPr>
            <a:xfrm>
              <a:off x="10841726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3" name="object 3273"/>
            <p:cNvSpPr/>
            <p:nvPr/>
          </p:nvSpPr>
          <p:spPr>
            <a:xfrm>
              <a:off x="11164786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4" h="26034">
                  <a:moveTo>
                    <a:pt x="0" y="0"/>
                  </a:moveTo>
                  <a:lnTo>
                    <a:pt x="0" y="25716"/>
                  </a:lnTo>
                  <a:lnTo>
                    <a:pt x="484477" y="25716"/>
                  </a:lnTo>
                  <a:lnTo>
                    <a:pt x="484477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4" name="object 3274"/>
            <p:cNvSpPr/>
            <p:nvPr/>
          </p:nvSpPr>
          <p:spPr>
            <a:xfrm>
              <a:off x="11487701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5" name="object 3275"/>
            <p:cNvSpPr/>
            <p:nvPr/>
          </p:nvSpPr>
          <p:spPr>
            <a:xfrm>
              <a:off x="11326167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6" name="object 3276"/>
            <p:cNvSpPr/>
            <p:nvPr/>
          </p:nvSpPr>
          <p:spPr>
            <a:xfrm>
              <a:off x="12111527" y="730219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7" name="object 3277"/>
            <p:cNvSpPr/>
            <p:nvPr/>
          </p:nvSpPr>
          <p:spPr>
            <a:xfrm>
              <a:off x="12133897" y="727981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7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8" name="object 3278"/>
            <p:cNvSpPr/>
            <p:nvPr/>
          </p:nvSpPr>
          <p:spPr>
            <a:xfrm>
              <a:off x="12111681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9" name="object 3279"/>
            <p:cNvSpPr/>
            <p:nvPr/>
          </p:nvSpPr>
          <p:spPr>
            <a:xfrm>
              <a:off x="11649264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4" h="26034">
                  <a:moveTo>
                    <a:pt x="0" y="0"/>
                  </a:moveTo>
                  <a:lnTo>
                    <a:pt x="0" y="25716"/>
                  </a:lnTo>
                  <a:lnTo>
                    <a:pt x="484445" y="25716"/>
                  </a:lnTo>
                  <a:lnTo>
                    <a:pt x="4844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0" name="object 3280"/>
            <p:cNvSpPr/>
            <p:nvPr/>
          </p:nvSpPr>
          <p:spPr>
            <a:xfrm>
              <a:off x="11972143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1" name="object 3281"/>
            <p:cNvSpPr/>
            <p:nvPr/>
          </p:nvSpPr>
          <p:spPr>
            <a:xfrm>
              <a:off x="11810609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2" name="object 3282"/>
            <p:cNvSpPr/>
            <p:nvPr/>
          </p:nvSpPr>
          <p:spPr>
            <a:xfrm>
              <a:off x="12596271" y="730219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3" name="object 3283"/>
            <p:cNvSpPr/>
            <p:nvPr/>
          </p:nvSpPr>
          <p:spPr>
            <a:xfrm>
              <a:off x="12618641" y="727981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7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4" name="object 3284"/>
            <p:cNvSpPr/>
            <p:nvPr/>
          </p:nvSpPr>
          <p:spPr>
            <a:xfrm>
              <a:off x="12596128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5" name="object 3285"/>
            <p:cNvSpPr/>
            <p:nvPr/>
          </p:nvSpPr>
          <p:spPr>
            <a:xfrm>
              <a:off x="12133711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4" h="26034">
                  <a:moveTo>
                    <a:pt x="0" y="0"/>
                  </a:moveTo>
                  <a:lnTo>
                    <a:pt x="0" y="25716"/>
                  </a:lnTo>
                  <a:lnTo>
                    <a:pt x="484445" y="25716"/>
                  </a:lnTo>
                  <a:lnTo>
                    <a:pt x="4844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6" name="object 3286"/>
            <p:cNvSpPr/>
            <p:nvPr/>
          </p:nvSpPr>
          <p:spPr>
            <a:xfrm>
              <a:off x="12456584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7" name="object 3287"/>
            <p:cNvSpPr/>
            <p:nvPr/>
          </p:nvSpPr>
          <p:spPr>
            <a:xfrm>
              <a:off x="12295059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8" name="object 3288"/>
            <p:cNvSpPr/>
            <p:nvPr/>
          </p:nvSpPr>
          <p:spPr>
            <a:xfrm>
              <a:off x="13081016" y="730219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9" name="object 3289"/>
            <p:cNvSpPr/>
            <p:nvPr/>
          </p:nvSpPr>
          <p:spPr>
            <a:xfrm>
              <a:off x="13103380" y="727981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7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0" name="object 3290"/>
            <p:cNvSpPr/>
            <p:nvPr/>
          </p:nvSpPr>
          <p:spPr>
            <a:xfrm>
              <a:off x="13080575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1" name="object 3291"/>
            <p:cNvSpPr/>
            <p:nvPr/>
          </p:nvSpPr>
          <p:spPr>
            <a:xfrm>
              <a:off x="12618158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5" h="26034">
                  <a:moveTo>
                    <a:pt x="0" y="0"/>
                  </a:moveTo>
                  <a:lnTo>
                    <a:pt x="0" y="25716"/>
                  </a:lnTo>
                  <a:lnTo>
                    <a:pt x="484445" y="25716"/>
                  </a:lnTo>
                  <a:lnTo>
                    <a:pt x="4844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2" name="object 3292"/>
            <p:cNvSpPr/>
            <p:nvPr/>
          </p:nvSpPr>
          <p:spPr>
            <a:xfrm>
              <a:off x="12941065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3" name="object 3293"/>
            <p:cNvSpPr/>
            <p:nvPr/>
          </p:nvSpPr>
          <p:spPr>
            <a:xfrm>
              <a:off x="12779501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4" name="object 3294"/>
            <p:cNvSpPr/>
            <p:nvPr/>
          </p:nvSpPr>
          <p:spPr>
            <a:xfrm>
              <a:off x="13102606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5" h="26034">
                  <a:moveTo>
                    <a:pt x="0" y="0"/>
                  </a:moveTo>
                  <a:lnTo>
                    <a:pt x="0" y="25716"/>
                  </a:lnTo>
                  <a:lnTo>
                    <a:pt x="484445" y="25716"/>
                  </a:lnTo>
                  <a:lnTo>
                    <a:pt x="4844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5" name="object 3295"/>
            <p:cNvSpPr/>
            <p:nvPr/>
          </p:nvSpPr>
          <p:spPr>
            <a:xfrm>
              <a:off x="13425508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6" name="object 3296"/>
            <p:cNvSpPr/>
            <p:nvPr/>
          </p:nvSpPr>
          <p:spPr>
            <a:xfrm>
              <a:off x="13263950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7" name="object 3297"/>
            <p:cNvSpPr/>
            <p:nvPr/>
          </p:nvSpPr>
          <p:spPr>
            <a:xfrm>
              <a:off x="14050493" y="730219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8" name="object 3298"/>
            <p:cNvSpPr/>
            <p:nvPr/>
          </p:nvSpPr>
          <p:spPr>
            <a:xfrm>
              <a:off x="14072871" y="727981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7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9" name="object 3299"/>
            <p:cNvSpPr/>
            <p:nvPr/>
          </p:nvSpPr>
          <p:spPr>
            <a:xfrm>
              <a:off x="14049486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0" name="object 3300"/>
            <p:cNvSpPr/>
            <p:nvPr/>
          </p:nvSpPr>
          <p:spPr>
            <a:xfrm>
              <a:off x="13587053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5" h="26034">
                  <a:moveTo>
                    <a:pt x="0" y="0"/>
                  </a:moveTo>
                  <a:lnTo>
                    <a:pt x="0" y="25716"/>
                  </a:lnTo>
                  <a:lnTo>
                    <a:pt x="484445" y="25716"/>
                  </a:lnTo>
                  <a:lnTo>
                    <a:pt x="4844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1" name="object 3301"/>
            <p:cNvSpPr/>
            <p:nvPr/>
          </p:nvSpPr>
          <p:spPr>
            <a:xfrm>
              <a:off x="13909964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2" name="object 3302"/>
            <p:cNvSpPr/>
            <p:nvPr/>
          </p:nvSpPr>
          <p:spPr>
            <a:xfrm>
              <a:off x="13748423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3" name="object 3303"/>
            <p:cNvSpPr/>
            <p:nvPr/>
          </p:nvSpPr>
          <p:spPr>
            <a:xfrm>
              <a:off x="14535234" y="7302190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>
                  <a:moveTo>
                    <a:pt x="41014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4" name="object 3304"/>
            <p:cNvSpPr/>
            <p:nvPr/>
          </p:nvSpPr>
          <p:spPr>
            <a:xfrm>
              <a:off x="14557616" y="727981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7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5" name="object 3305"/>
            <p:cNvSpPr/>
            <p:nvPr/>
          </p:nvSpPr>
          <p:spPr>
            <a:xfrm>
              <a:off x="14533933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6" name="object 3306"/>
            <p:cNvSpPr/>
            <p:nvPr/>
          </p:nvSpPr>
          <p:spPr>
            <a:xfrm>
              <a:off x="14071484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5" h="26034">
                  <a:moveTo>
                    <a:pt x="0" y="0"/>
                  </a:moveTo>
                  <a:lnTo>
                    <a:pt x="0" y="25716"/>
                  </a:lnTo>
                  <a:lnTo>
                    <a:pt x="484445" y="25716"/>
                  </a:lnTo>
                  <a:lnTo>
                    <a:pt x="4844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7" name="object 3307"/>
            <p:cNvSpPr/>
            <p:nvPr/>
          </p:nvSpPr>
          <p:spPr>
            <a:xfrm>
              <a:off x="14394406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8" name="object 3308"/>
            <p:cNvSpPr/>
            <p:nvPr/>
          </p:nvSpPr>
          <p:spPr>
            <a:xfrm>
              <a:off x="14232864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9" name="object 3309"/>
            <p:cNvSpPr/>
            <p:nvPr/>
          </p:nvSpPr>
          <p:spPr>
            <a:xfrm>
              <a:off x="15019979" y="7302190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>
                  <a:moveTo>
                    <a:pt x="41014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0" name="object 3310"/>
            <p:cNvSpPr/>
            <p:nvPr/>
          </p:nvSpPr>
          <p:spPr>
            <a:xfrm>
              <a:off x="15038630" y="727981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7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1" name="object 3311"/>
            <p:cNvSpPr/>
            <p:nvPr/>
          </p:nvSpPr>
          <p:spPr>
            <a:xfrm>
              <a:off x="15018375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51" y="0"/>
                  </a:moveTo>
                  <a:lnTo>
                    <a:pt x="44051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51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2" name="object 3312"/>
            <p:cNvSpPr/>
            <p:nvPr/>
          </p:nvSpPr>
          <p:spPr>
            <a:xfrm>
              <a:off x="14555933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5" h="26034">
                  <a:moveTo>
                    <a:pt x="0" y="0"/>
                  </a:moveTo>
                  <a:lnTo>
                    <a:pt x="0" y="25716"/>
                  </a:lnTo>
                  <a:lnTo>
                    <a:pt x="484445" y="25716"/>
                  </a:lnTo>
                  <a:lnTo>
                    <a:pt x="4844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3" name="object 3313"/>
            <p:cNvSpPr/>
            <p:nvPr/>
          </p:nvSpPr>
          <p:spPr>
            <a:xfrm>
              <a:off x="14878849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4" name="object 3314"/>
            <p:cNvSpPr/>
            <p:nvPr/>
          </p:nvSpPr>
          <p:spPr>
            <a:xfrm>
              <a:off x="14717322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5" name="object 3315"/>
            <p:cNvSpPr/>
            <p:nvPr/>
          </p:nvSpPr>
          <p:spPr>
            <a:xfrm>
              <a:off x="15500997" y="730219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6" name="object 3316"/>
            <p:cNvSpPr/>
            <p:nvPr/>
          </p:nvSpPr>
          <p:spPr>
            <a:xfrm>
              <a:off x="15523360" y="727981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7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7" name="object 3317"/>
            <p:cNvSpPr/>
            <p:nvPr/>
          </p:nvSpPr>
          <p:spPr>
            <a:xfrm>
              <a:off x="15502807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51" y="0"/>
                  </a:moveTo>
                  <a:lnTo>
                    <a:pt x="44051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51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8" name="object 3318"/>
            <p:cNvSpPr/>
            <p:nvPr/>
          </p:nvSpPr>
          <p:spPr>
            <a:xfrm>
              <a:off x="15040427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5" h="26034">
                  <a:moveTo>
                    <a:pt x="0" y="0"/>
                  </a:moveTo>
                  <a:lnTo>
                    <a:pt x="0" y="25716"/>
                  </a:lnTo>
                  <a:lnTo>
                    <a:pt x="484445" y="25716"/>
                  </a:lnTo>
                  <a:lnTo>
                    <a:pt x="4844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9" name="object 3319"/>
            <p:cNvSpPr/>
            <p:nvPr/>
          </p:nvSpPr>
          <p:spPr>
            <a:xfrm>
              <a:off x="15363290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0" name="object 3320"/>
            <p:cNvSpPr/>
            <p:nvPr/>
          </p:nvSpPr>
          <p:spPr>
            <a:xfrm>
              <a:off x="15201764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1" name="object 3321"/>
            <p:cNvSpPr/>
            <p:nvPr/>
          </p:nvSpPr>
          <p:spPr>
            <a:xfrm>
              <a:off x="15985744" y="730219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2" name="object 3322"/>
            <p:cNvSpPr/>
            <p:nvPr/>
          </p:nvSpPr>
          <p:spPr>
            <a:xfrm>
              <a:off x="16008106" y="727981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7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3" name="object 3323"/>
            <p:cNvSpPr/>
            <p:nvPr/>
          </p:nvSpPr>
          <p:spPr>
            <a:xfrm>
              <a:off x="15987255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51" y="0"/>
                  </a:moveTo>
                  <a:lnTo>
                    <a:pt x="44051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51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4" name="object 3324"/>
            <p:cNvSpPr/>
            <p:nvPr/>
          </p:nvSpPr>
          <p:spPr>
            <a:xfrm>
              <a:off x="15524859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5" h="26034">
                  <a:moveTo>
                    <a:pt x="0" y="0"/>
                  </a:moveTo>
                  <a:lnTo>
                    <a:pt x="0" y="25716"/>
                  </a:lnTo>
                  <a:lnTo>
                    <a:pt x="484445" y="25716"/>
                  </a:lnTo>
                  <a:lnTo>
                    <a:pt x="4844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5" name="object 3325"/>
            <p:cNvSpPr/>
            <p:nvPr/>
          </p:nvSpPr>
          <p:spPr>
            <a:xfrm>
              <a:off x="15847732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6" name="object 3326"/>
            <p:cNvSpPr/>
            <p:nvPr/>
          </p:nvSpPr>
          <p:spPr>
            <a:xfrm>
              <a:off x="15686205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7" name="object 3327"/>
            <p:cNvSpPr/>
            <p:nvPr/>
          </p:nvSpPr>
          <p:spPr>
            <a:xfrm>
              <a:off x="16470468" y="730219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63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8" name="object 3328"/>
            <p:cNvSpPr/>
            <p:nvPr/>
          </p:nvSpPr>
          <p:spPr>
            <a:xfrm>
              <a:off x="16492852" y="727981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7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9" name="object 3329"/>
            <p:cNvSpPr/>
            <p:nvPr/>
          </p:nvSpPr>
          <p:spPr>
            <a:xfrm>
              <a:off x="16471724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0" name="object 3330"/>
            <p:cNvSpPr/>
            <p:nvPr/>
          </p:nvSpPr>
          <p:spPr>
            <a:xfrm>
              <a:off x="16009306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5" h="26034">
                  <a:moveTo>
                    <a:pt x="0" y="0"/>
                  </a:moveTo>
                  <a:lnTo>
                    <a:pt x="0" y="25716"/>
                  </a:lnTo>
                  <a:lnTo>
                    <a:pt x="484445" y="25716"/>
                  </a:lnTo>
                  <a:lnTo>
                    <a:pt x="4844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1" name="object 3331"/>
            <p:cNvSpPr/>
            <p:nvPr/>
          </p:nvSpPr>
          <p:spPr>
            <a:xfrm>
              <a:off x="16332220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2" name="object 3332"/>
            <p:cNvSpPr/>
            <p:nvPr/>
          </p:nvSpPr>
          <p:spPr>
            <a:xfrm>
              <a:off x="16170649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3" name="object 3333"/>
            <p:cNvSpPr/>
            <p:nvPr/>
          </p:nvSpPr>
          <p:spPr>
            <a:xfrm>
              <a:off x="16493753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5" h="26034">
                  <a:moveTo>
                    <a:pt x="0" y="0"/>
                  </a:moveTo>
                  <a:lnTo>
                    <a:pt x="0" y="25716"/>
                  </a:lnTo>
                  <a:lnTo>
                    <a:pt x="484445" y="25716"/>
                  </a:lnTo>
                  <a:lnTo>
                    <a:pt x="4844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4" name="object 3334"/>
            <p:cNvSpPr/>
            <p:nvPr/>
          </p:nvSpPr>
          <p:spPr>
            <a:xfrm>
              <a:off x="16816663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5" name="object 3335"/>
            <p:cNvSpPr/>
            <p:nvPr/>
          </p:nvSpPr>
          <p:spPr>
            <a:xfrm>
              <a:off x="16655090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6" name="object 3336"/>
            <p:cNvSpPr/>
            <p:nvPr/>
          </p:nvSpPr>
          <p:spPr>
            <a:xfrm>
              <a:off x="17439964" y="730219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7" name="object 3337"/>
            <p:cNvSpPr/>
            <p:nvPr/>
          </p:nvSpPr>
          <p:spPr>
            <a:xfrm>
              <a:off x="17462344" y="727981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7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8" name="object 3338"/>
            <p:cNvSpPr/>
            <p:nvPr/>
          </p:nvSpPr>
          <p:spPr>
            <a:xfrm>
              <a:off x="17440606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71" y="0"/>
                  </a:moveTo>
                  <a:lnTo>
                    <a:pt x="44071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71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9" name="object 3339"/>
            <p:cNvSpPr/>
            <p:nvPr/>
          </p:nvSpPr>
          <p:spPr>
            <a:xfrm>
              <a:off x="16978186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5" h="26034">
                  <a:moveTo>
                    <a:pt x="0" y="0"/>
                  </a:moveTo>
                  <a:lnTo>
                    <a:pt x="0" y="25716"/>
                  </a:lnTo>
                  <a:lnTo>
                    <a:pt x="484445" y="25716"/>
                  </a:lnTo>
                  <a:lnTo>
                    <a:pt x="4844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0" name="object 3340"/>
            <p:cNvSpPr/>
            <p:nvPr/>
          </p:nvSpPr>
          <p:spPr>
            <a:xfrm>
              <a:off x="17301105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1" name="object 3341"/>
            <p:cNvSpPr/>
            <p:nvPr/>
          </p:nvSpPr>
          <p:spPr>
            <a:xfrm>
              <a:off x="17139577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2" name="object 3342"/>
            <p:cNvSpPr/>
            <p:nvPr/>
          </p:nvSpPr>
          <p:spPr>
            <a:xfrm>
              <a:off x="17462633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5" h="26034">
                  <a:moveTo>
                    <a:pt x="0" y="0"/>
                  </a:moveTo>
                  <a:lnTo>
                    <a:pt x="0" y="25716"/>
                  </a:lnTo>
                  <a:lnTo>
                    <a:pt x="484445" y="25716"/>
                  </a:lnTo>
                  <a:lnTo>
                    <a:pt x="4844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3" name="object 3343"/>
            <p:cNvSpPr/>
            <p:nvPr/>
          </p:nvSpPr>
          <p:spPr>
            <a:xfrm>
              <a:off x="17785546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4" name="object 3344"/>
            <p:cNvSpPr/>
            <p:nvPr/>
          </p:nvSpPr>
          <p:spPr>
            <a:xfrm>
              <a:off x="17624019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5" name="object 3345"/>
            <p:cNvSpPr/>
            <p:nvPr/>
          </p:nvSpPr>
          <p:spPr>
            <a:xfrm>
              <a:off x="18431526" y="7335549"/>
              <a:ext cx="233679" cy="26034"/>
            </a:xfrm>
            <a:custGeom>
              <a:avLst/>
              <a:gdLst/>
              <a:ahLst/>
              <a:cxnLst/>
              <a:rect l="l" t="t" r="r" b="b"/>
              <a:pathLst>
                <a:path w="233680" h="26034">
                  <a:moveTo>
                    <a:pt x="0" y="0"/>
                  </a:moveTo>
                  <a:lnTo>
                    <a:pt x="0" y="25716"/>
                  </a:lnTo>
                  <a:lnTo>
                    <a:pt x="233081" y="25716"/>
                  </a:lnTo>
                  <a:lnTo>
                    <a:pt x="233081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6" name="object 3346"/>
            <p:cNvSpPr/>
            <p:nvPr/>
          </p:nvSpPr>
          <p:spPr>
            <a:xfrm>
              <a:off x="15983756" y="5040307"/>
              <a:ext cx="744220" cy="0"/>
            </a:xfrm>
            <a:custGeom>
              <a:avLst/>
              <a:gdLst/>
              <a:ahLst/>
              <a:cxnLst/>
              <a:rect l="l" t="t" r="r" b="b"/>
              <a:pathLst>
                <a:path w="744219">
                  <a:moveTo>
                    <a:pt x="74370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7" name="object 3347"/>
            <p:cNvSpPr/>
            <p:nvPr/>
          </p:nvSpPr>
          <p:spPr>
            <a:xfrm>
              <a:off x="15983751" y="5031655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40" h="17779">
                  <a:moveTo>
                    <a:pt x="14962" y="17308"/>
                  </a:moveTo>
                  <a:lnTo>
                    <a:pt x="0" y="8659"/>
                  </a:lnTo>
                  <a:lnTo>
                    <a:pt x="1496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8" name="object 3348"/>
            <p:cNvSpPr/>
            <p:nvPr/>
          </p:nvSpPr>
          <p:spPr>
            <a:xfrm>
              <a:off x="16727461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9" name="object 3349"/>
            <p:cNvSpPr/>
            <p:nvPr/>
          </p:nvSpPr>
          <p:spPr>
            <a:xfrm>
              <a:off x="16678136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0" name="object 3350"/>
            <p:cNvSpPr/>
            <p:nvPr/>
          </p:nvSpPr>
          <p:spPr>
            <a:xfrm>
              <a:off x="16628798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1" name="object 3351"/>
            <p:cNvSpPr/>
            <p:nvPr/>
          </p:nvSpPr>
          <p:spPr>
            <a:xfrm>
              <a:off x="16579471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2" name="object 3352"/>
            <p:cNvSpPr/>
            <p:nvPr/>
          </p:nvSpPr>
          <p:spPr>
            <a:xfrm>
              <a:off x="16530146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3" name="object 3353"/>
            <p:cNvSpPr/>
            <p:nvPr/>
          </p:nvSpPr>
          <p:spPr>
            <a:xfrm>
              <a:off x="16480805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4" name="object 3354"/>
            <p:cNvSpPr/>
            <p:nvPr/>
          </p:nvSpPr>
          <p:spPr>
            <a:xfrm>
              <a:off x="16431508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5" name="object 3355"/>
            <p:cNvSpPr/>
            <p:nvPr/>
          </p:nvSpPr>
          <p:spPr>
            <a:xfrm>
              <a:off x="16382182" y="5038107"/>
              <a:ext cx="0" cy="134620"/>
            </a:xfrm>
            <a:custGeom>
              <a:avLst/>
              <a:gdLst/>
              <a:ahLst/>
              <a:cxnLst/>
              <a:rect l="l" t="t" r="r" b="b"/>
              <a:pathLst>
                <a:path h="134620">
                  <a:moveTo>
                    <a:pt x="0" y="0"/>
                  </a:moveTo>
                  <a:lnTo>
                    <a:pt x="0" y="13431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6" name="object 3356"/>
            <p:cNvSpPr/>
            <p:nvPr/>
          </p:nvSpPr>
          <p:spPr>
            <a:xfrm>
              <a:off x="16382182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7" name="object 3357"/>
            <p:cNvSpPr/>
            <p:nvPr/>
          </p:nvSpPr>
          <p:spPr>
            <a:xfrm>
              <a:off x="16283516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8" name="object 3358"/>
            <p:cNvSpPr/>
            <p:nvPr/>
          </p:nvSpPr>
          <p:spPr>
            <a:xfrm>
              <a:off x="16332857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9" name="object 3359"/>
            <p:cNvSpPr/>
            <p:nvPr/>
          </p:nvSpPr>
          <p:spPr>
            <a:xfrm>
              <a:off x="16234191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0" name="object 3360"/>
            <p:cNvSpPr/>
            <p:nvPr/>
          </p:nvSpPr>
          <p:spPr>
            <a:xfrm>
              <a:off x="16184850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1" name="object 3361"/>
            <p:cNvSpPr/>
            <p:nvPr/>
          </p:nvSpPr>
          <p:spPr>
            <a:xfrm>
              <a:off x="16135525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2" name="object 3362"/>
            <p:cNvSpPr/>
            <p:nvPr/>
          </p:nvSpPr>
          <p:spPr>
            <a:xfrm>
              <a:off x="16086228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3" name="object 3363"/>
            <p:cNvSpPr/>
            <p:nvPr/>
          </p:nvSpPr>
          <p:spPr>
            <a:xfrm>
              <a:off x="16036904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4" name="object 3364"/>
            <p:cNvSpPr/>
            <p:nvPr/>
          </p:nvSpPr>
          <p:spPr>
            <a:xfrm>
              <a:off x="15983754" y="4906410"/>
              <a:ext cx="744220" cy="0"/>
            </a:xfrm>
            <a:custGeom>
              <a:avLst/>
              <a:gdLst/>
              <a:ahLst/>
              <a:cxnLst/>
              <a:rect l="l" t="t" r="r" b="b"/>
              <a:pathLst>
                <a:path w="744219">
                  <a:moveTo>
                    <a:pt x="0" y="0"/>
                  </a:moveTo>
                  <a:lnTo>
                    <a:pt x="74370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5" name="object 3365"/>
            <p:cNvSpPr/>
            <p:nvPr/>
          </p:nvSpPr>
          <p:spPr>
            <a:xfrm>
              <a:off x="15983754" y="4908157"/>
              <a:ext cx="744220" cy="264795"/>
            </a:xfrm>
            <a:custGeom>
              <a:avLst/>
              <a:gdLst/>
              <a:ahLst/>
              <a:cxnLst/>
              <a:rect l="l" t="t" r="r" b="b"/>
              <a:pathLst>
                <a:path w="744219" h="264795">
                  <a:moveTo>
                    <a:pt x="0" y="264264"/>
                  </a:moveTo>
                  <a:lnTo>
                    <a:pt x="743705" y="264264"/>
                  </a:lnTo>
                </a:path>
                <a:path w="744219"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6" name="object 3366"/>
            <p:cNvSpPr/>
            <p:nvPr/>
          </p:nvSpPr>
          <p:spPr>
            <a:xfrm>
              <a:off x="15985514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7" name="object 3367"/>
            <p:cNvSpPr/>
            <p:nvPr/>
          </p:nvSpPr>
          <p:spPr>
            <a:xfrm>
              <a:off x="16355707" y="4899355"/>
              <a:ext cx="45720" cy="281940"/>
            </a:xfrm>
            <a:custGeom>
              <a:avLst/>
              <a:gdLst/>
              <a:ahLst/>
              <a:cxnLst/>
              <a:rect l="l" t="t" r="r" b="b"/>
              <a:pathLst>
                <a:path w="45719" h="281939">
                  <a:moveTo>
                    <a:pt x="0" y="281865"/>
                  </a:moveTo>
                  <a:lnTo>
                    <a:pt x="4527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8" name="object 3368"/>
            <p:cNvSpPr/>
            <p:nvPr/>
          </p:nvSpPr>
          <p:spPr>
            <a:xfrm>
              <a:off x="16355452" y="5174174"/>
              <a:ext cx="372110" cy="8890"/>
            </a:xfrm>
            <a:custGeom>
              <a:avLst/>
              <a:gdLst/>
              <a:ahLst/>
              <a:cxnLst/>
              <a:rect l="l" t="t" r="r" b="b"/>
              <a:pathLst>
                <a:path w="372109" h="8889">
                  <a:moveTo>
                    <a:pt x="372009" y="0"/>
                  </a:moveTo>
                  <a:lnTo>
                    <a:pt x="372009" y="8795"/>
                  </a:lnTo>
                  <a:lnTo>
                    <a:pt x="0" y="8795"/>
                  </a:lnTo>
                  <a:lnTo>
                    <a:pt x="1382" y="0"/>
                  </a:lnTo>
                  <a:lnTo>
                    <a:pt x="372009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9" name="object 3369"/>
            <p:cNvSpPr/>
            <p:nvPr/>
          </p:nvSpPr>
          <p:spPr>
            <a:xfrm>
              <a:off x="16357117" y="5172421"/>
              <a:ext cx="367030" cy="0"/>
            </a:xfrm>
            <a:custGeom>
              <a:avLst/>
              <a:gdLst/>
              <a:ahLst/>
              <a:cxnLst/>
              <a:rect l="l" t="t" r="r" b="b"/>
              <a:pathLst>
                <a:path w="367030">
                  <a:moveTo>
                    <a:pt x="0" y="0"/>
                  </a:moveTo>
                  <a:lnTo>
                    <a:pt x="36651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0" name="object 3370"/>
            <p:cNvSpPr/>
            <p:nvPr/>
          </p:nvSpPr>
          <p:spPr>
            <a:xfrm>
              <a:off x="16399859" y="4897614"/>
              <a:ext cx="327660" cy="8890"/>
            </a:xfrm>
            <a:custGeom>
              <a:avLst/>
              <a:gdLst/>
              <a:ahLst/>
              <a:cxnLst/>
              <a:rect l="l" t="t" r="r" b="b"/>
              <a:pathLst>
                <a:path w="327659" h="8889">
                  <a:moveTo>
                    <a:pt x="327602" y="8795"/>
                  </a:moveTo>
                  <a:lnTo>
                    <a:pt x="0" y="8795"/>
                  </a:lnTo>
                  <a:lnTo>
                    <a:pt x="1413" y="0"/>
                  </a:lnTo>
                  <a:lnTo>
                    <a:pt x="327602" y="0"/>
                  </a:lnTo>
                  <a:lnTo>
                    <a:pt x="327602" y="8795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1" name="object 3371"/>
            <p:cNvSpPr/>
            <p:nvPr/>
          </p:nvSpPr>
          <p:spPr>
            <a:xfrm>
              <a:off x="16357117" y="4908162"/>
              <a:ext cx="367030" cy="0"/>
            </a:xfrm>
            <a:custGeom>
              <a:avLst/>
              <a:gdLst/>
              <a:ahLst/>
              <a:cxnLst/>
              <a:rect l="l" t="t" r="r" b="b"/>
              <a:pathLst>
                <a:path w="367030">
                  <a:moveTo>
                    <a:pt x="0" y="0"/>
                  </a:moveTo>
                  <a:lnTo>
                    <a:pt x="36651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2" name="object 3372"/>
            <p:cNvSpPr/>
            <p:nvPr/>
          </p:nvSpPr>
          <p:spPr>
            <a:xfrm>
              <a:off x="16396756" y="4918750"/>
              <a:ext cx="384175" cy="7620"/>
            </a:xfrm>
            <a:custGeom>
              <a:avLst/>
              <a:gdLst/>
              <a:ahLst/>
              <a:cxnLst/>
              <a:rect l="l" t="t" r="r" b="b"/>
              <a:pathLst>
                <a:path w="384175" h="7620">
                  <a:moveTo>
                    <a:pt x="383548" y="0"/>
                  </a:moveTo>
                  <a:lnTo>
                    <a:pt x="1130" y="0"/>
                  </a:lnTo>
                  <a:lnTo>
                    <a:pt x="0" y="7046"/>
                  </a:lnTo>
                  <a:lnTo>
                    <a:pt x="383548" y="7046"/>
                  </a:lnTo>
                  <a:lnTo>
                    <a:pt x="3835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3" name="object 3373"/>
            <p:cNvSpPr/>
            <p:nvPr/>
          </p:nvSpPr>
          <p:spPr>
            <a:xfrm>
              <a:off x="16396759" y="4918743"/>
              <a:ext cx="384175" cy="7620"/>
            </a:xfrm>
            <a:custGeom>
              <a:avLst/>
              <a:gdLst/>
              <a:ahLst/>
              <a:cxnLst/>
              <a:rect l="l" t="t" r="r" b="b"/>
              <a:pathLst>
                <a:path w="384175" h="7620">
                  <a:moveTo>
                    <a:pt x="383548" y="7057"/>
                  </a:moveTo>
                  <a:lnTo>
                    <a:pt x="383548" y="0"/>
                  </a:lnTo>
                  <a:lnTo>
                    <a:pt x="1130" y="0"/>
                  </a:lnTo>
                  <a:lnTo>
                    <a:pt x="0" y="7057"/>
                  </a:lnTo>
                  <a:lnTo>
                    <a:pt x="383548" y="7057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4" name="object 3374"/>
            <p:cNvSpPr/>
            <p:nvPr/>
          </p:nvSpPr>
          <p:spPr>
            <a:xfrm>
              <a:off x="15952655" y="5154785"/>
              <a:ext cx="828040" cy="7620"/>
            </a:xfrm>
            <a:custGeom>
              <a:avLst/>
              <a:gdLst/>
              <a:ahLst/>
              <a:cxnLst/>
              <a:rect l="l" t="t" r="r" b="b"/>
              <a:pathLst>
                <a:path w="828040" h="7620">
                  <a:moveTo>
                    <a:pt x="827639" y="0"/>
                  </a:moveTo>
                  <a:lnTo>
                    <a:pt x="0" y="0"/>
                  </a:lnTo>
                  <a:lnTo>
                    <a:pt x="0" y="7057"/>
                  </a:lnTo>
                  <a:lnTo>
                    <a:pt x="827639" y="7057"/>
                  </a:lnTo>
                  <a:lnTo>
                    <a:pt x="82763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5" name="object 3375"/>
            <p:cNvSpPr/>
            <p:nvPr/>
          </p:nvSpPr>
          <p:spPr>
            <a:xfrm>
              <a:off x="15952660" y="5154779"/>
              <a:ext cx="828040" cy="7620"/>
            </a:xfrm>
            <a:custGeom>
              <a:avLst/>
              <a:gdLst/>
              <a:ahLst/>
              <a:cxnLst/>
              <a:rect l="l" t="t" r="r" b="b"/>
              <a:pathLst>
                <a:path w="828040" h="7620">
                  <a:moveTo>
                    <a:pt x="0" y="7057"/>
                  </a:moveTo>
                  <a:lnTo>
                    <a:pt x="0" y="0"/>
                  </a:lnTo>
                  <a:lnTo>
                    <a:pt x="827650" y="0"/>
                  </a:lnTo>
                  <a:lnTo>
                    <a:pt x="827650" y="7057"/>
                  </a:lnTo>
                  <a:lnTo>
                    <a:pt x="0" y="705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6" name="object 3376"/>
            <p:cNvSpPr/>
            <p:nvPr/>
          </p:nvSpPr>
          <p:spPr>
            <a:xfrm>
              <a:off x="16357117" y="5172421"/>
              <a:ext cx="370840" cy="0"/>
            </a:xfrm>
            <a:custGeom>
              <a:avLst/>
              <a:gdLst/>
              <a:ahLst/>
              <a:cxnLst/>
              <a:rect l="l" t="t" r="r" b="b"/>
              <a:pathLst>
                <a:path w="370840">
                  <a:moveTo>
                    <a:pt x="37034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7" name="object 3377"/>
            <p:cNvSpPr/>
            <p:nvPr/>
          </p:nvSpPr>
          <p:spPr>
            <a:xfrm>
              <a:off x="16399597" y="4908162"/>
              <a:ext cx="328295" cy="0"/>
            </a:xfrm>
            <a:custGeom>
              <a:avLst/>
              <a:gdLst/>
              <a:ahLst/>
              <a:cxnLst/>
              <a:rect l="l" t="t" r="r" b="b"/>
              <a:pathLst>
                <a:path w="328294">
                  <a:moveTo>
                    <a:pt x="32786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8" name="object 3378"/>
            <p:cNvSpPr/>
            <p:nvPr/>
          </p:nvSpPr>
          <p:spPr>
            <a:xfrm>
              <a:off x="16722163" y="503501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5298" y="0"/>
                  </a:moveTo>
                  <a:lnTo>
                    <a:pt x="2397" y="0"/>
                  </a:lnTo>
                  <a:lnTo>
                    <a:pt x="0" y="2397"/>
                  </a:lnTo>
                  <a:lnTo>
                    <a:pt x="0" y="5298"/>
                  </a:lnTo>
                  <a:lnTo>
                    <a:pt x="0" y="8167"/>
                  </a:lnTo>
                  <a:lnTo>
                    <a:pt x="2397" y="10554"/>
                  </a:lnTo>
                  <a:lnTo>
                    <a:pt x="5298" y="10554"/>
                  </a:lnTo>
                  <a:lnTo>
                    <a:pt x="8177" y="10554"/>
                  </a:lnTo>
                  <a:lnTo>
                    <a:pt x="10565" y="8167"/>
                  </a:lnTo>
                  <a:lnTo>
                    <a:pt x="10565" y="5298"/>
                  </a:lnTo>
                  <a:lnTo>
                    <a:pt x="10565" y="2397"/>
                  </a:lnTo>
                  <a:lnTo>
                    <a:pt x="8177" y="0"/>
                  </a:lnTo>
                  <a:lnTo>
                    <a:pt x="52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9" name="object 3379"/>
            <p:cNvSpPr/>
            <p:nvPr/>
          </p:nvSpPr>
          <p:spPr>
            <a:xfrm>
              <a:off x="16725669" y="5161842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1790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90" y="12334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0" name="object 3380"/>
            <p:cNvSpPr/>
            <p:nvPr/>
          </p:nvSpPr>
          <p:spPr>
            <a:xfrm>
              <a:off x="16725669" y="516183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0" y="0"/>
                  </a:moveTo>
                  <a:lnTo>
                    <a:pt x="0" y="12334"/>
                  </a:lnTo>
                  <a:lnTo>
                    <a:pt x="1790" y="12334"/>
                  </a:lnTo>
                  <a:lnTo>
                    <a:pt x="179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1" name="object 3381"/>
            <p:cNvSpPr/>
            <p:nvPr/>
          </p:nvSpPr>
          <p:spPr>
            <a:xfrm>
              <a:off x="16725672" y="51618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9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2" name="object 3382"/>
            <p:cNvSpPr/>
            <p:nvPr/>
          </p:nvSpPr>
          <p:spPr>
            <a:xfrm>
              <a:off x="16727461" y="51583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3" name="object 3383"/>
            <p:cNvSpPr/>
            <p:nvPr/>
          </p:nvSpPr>
          <p:spPr>
            <a:xfrm>
              <a:off x="16725671" y="515832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90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4" name="object 3384"/>
            <p:cNvSpPr/>
            <p:nvPr/>
          </p:nvSpPr>
          <p:spPr>
            <a:xfrm>
              <a:off x="16725672" y="51583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5" name="object 3385"/>
            <p:cNvSpPr/>
            <p:nvPr/>
          </p:nvSpPr>
          <p:spPr>
            <a:xfrm>
              <a:off x="16495508" y="5161842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1748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48" y="12334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6" name="object 3386"/>
            <p:cNvSpPr/>
            <p:nvPr/>
          </p:nvSpPr>
          <p:spPr>
            <a:xfrm>
              <a:off x="16495508" y="516183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0" y="0"/>
                  </a:moveTo>
                  <a:lnTo>
                    <a:pt x="0" y="12334"/>
                  </a:lnTo>
                  <a:lnTo>
                    <a:pt x="1738" y="12334"/>
                  </a:lnTo>
                  <a:lnTo>
                    <a:pt x="1738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7" name="object 3387"/>
            <p:cNvSpPr/>
            <p:nvPr/>
          </p:nvSpPr>
          <p:spPr>
            <a:xfrm>
              <a:off x="16495507" y="51618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3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8" name="object 3388"/>
            <p:cNvSpPr/>
            <p:nvPr/>
          </p:nvSpPr>
          <p:spPr>
            <a:xfrm>
              <a:off x="16497251" y="51583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9" name="object 3389"/>
            <p:cNvSpPr/>
            <p:nvPr/>
          </p:nvSpPr>
          <p:spPr>
            <a:xfrm>
              <a:off x="16495514" y="515832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38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0" name="object 3390"/>
            <p:cNvSpPr/>
            <p:nvPr/>
          </p:nvSpPr>
          <p:spPr>
            <a:xfrm>
              <a:off x="16495507" y="51583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1" name="object 3391"/>
            <p:cNvSpPr/>
            <p:nvPr/>
          </p:nvSpPr>
          <p:spPr>
            <a:xfrm>
              <a:off x="16495508" y="5161842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1748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48" y="12334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2" name="object 3392"/>
            <p:cNvSpPr/>
            <p:nvPr/>
          </p:nvSpPr>
          <p:spPr>
            <a:xfrm>
              <a:off x="16495508" y="516183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0" y="0"/>
                  </a:moveTo>
                  <a:lnTo>
                    <a:pt x="0" y="12334"/>
                  </a:lnTo>
                  <a:lnTo>
                    <a:pt x="1738" y="12334"/>
                  </a:lnTo>
                  <a:lnTo>
                    <a:pt x="1738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3" name="object 3393"/>
            <p:cNvSpPr/>
            <p:nvPr/>
          </p:nvSpPr>
          <p:spPr>
            <a:xfrm>
              <a:off x="16495507" y="51618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3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4" name="object 3394"/>
            <p:cNvSpPr/>
            <p:nvPr/>
          </p:nvSpPr>
          <p:spPr>
            <a:xfrm>
              <a:off x="16497251" y="51583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5" name="object 3395"/>
            <p:cNvSpPr/>
            <p:nvPr/>
          </p:nvSpPr>
          <p:spPr>
            <a:xfrm>
              <a:off x="16495514" y="515832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38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6" name="object 3396"/>
            <p:cNvSpPr/>
            <p:nvPr/>
          </p:nvSpPr>
          <p:spPr>
            <a:xfrm>
              <a:off x="16495507" y="51583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7" name="object 3397"/>
            <p:cNvSpPr/>
            <p:nvPr/>
          </p:nvSpPr>
          <p:spPr>
            <a:xfrm>
              <a:off x="16265316" y="5161842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1748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48" y="12334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8" name="object 3398"/>
            <p:cNvSpPr/>
            <p:nvPr/>
          </p:nvSpPr>
          <p:spPr>
            <a:xfrm>
              <a:off x="16265318" y="516183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0" y="0"/>
                  </a:moveTo>
                  <a:lnTo>
                    <a:pt x="0" y="12334"/>
                  </a:lnTo>
                  <a:lnTo>
                    <a:pt x="1738" y="12334"/>
                  </a:lnTo>
                  <a:lnTo>
                    <a:pt x="1738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9" name="object 3399"/>
            <p:cNvSpPr/>
            <p:nvPr/>
          </p:nvSpPr>
          <p:spPr>
            <a:xfrm>
              <a:off x="16265324" y="51618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3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0" name="object 3400"/>
            <p:cNvSpPr/>
            <p:nvPr/>
          </p:nvSpPr>
          <p:spPr>
            <a:xfrm>
              <a:off x="16267069" y="51583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1" name="object 3401"/>
            <p:cNvSpPr/>
            <p:nvPr/>
          </p:nvSpPr>
          <p:spPr>
            <a:xfrm>
              <a:off x="16265331" y="515832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38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2" name="object 3402"/>
            <p:cNvSpPr/>
            <p:nvPr/>
          </p:nvSpPr>
          <p:spPr>
            <a:xfrm>
              <a:off x="16265324" y="51583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3" name="object 3403"/>
            <p:cNvSpPr/>
            <p:nvPr/>
          </p:nvSpPr>
          <p:spPr>
            <a:xfrm>
              <a:off x="16265316" y="5161842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1748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48" y="12334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4" name="object 3404"/>
            <p:cNvSpPr/>
            <p:nvPr/>
          </p:nvSpPr>
          <p:spPr>
            <a:xfrm>
              <a:off x="16265318" y="516183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0" y="0"/>
                  </a:moveTo>
                  <a:lnTo>
                    <a:pt x="0" y="12334"/>
                  </a:lnTo>
                  <a:lnTo>
                    <a:pt x="1738" y="12334"/>
                  </a:lnTo>
                  <a:lnTo>
                    <a:pt x="1738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5" name="object 3405"/>
            <p:cNvSpPr/>
            <p:nvPr/>
          </p:nvSpPr>
          <p:spPr>
            <a:xfrm>
              <a:off x="16265324" y="51618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3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6" name="object 3406"/>
            <p:cNvSpPr/>
            <p:nvPr/>
          </p:nvSpPr>
          <p:spPr>
            <a:xfrm>
              <a:off x="16267069" y="51583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7" name="object 3407"/>
            <p:cNvSpPr/>
            <p:nvPr/>
          </p:nvSpPr>
          <p:spPr>
            <a:xfrm>
              <a:off x="16265331" y="515832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38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8" name="object 3408"/>
            <p:cNvSpPr/>
            <p:nvPr/>
          </p:nvSpPr>
          <p:spPr>
            <a:xfrm>
              <a:off x="16265324" y="51583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9" name="object 3409"/>
            <p:cNvSpPr/>
            <p:nvPr/>
          </p:nvSpPr>
          <p:spPr>
            <a:xfrm>
              <a:off x="16035145" y="5161842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1748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48" y="12334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0" name="object 3410"/>
            <p:cNvSpPr/>
            <p:nvPr/>
          </p:nvSpPr>
          <p:spPr>
            <a:xfrm>
              <a:off x="16035143" y="516183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0" y="0"/>
                  </a:moveTo>
                  <a:lnTo>
                    <a:pt x="0" y="12334"/>
                  </a:lnTo>
                  <a:lnTo>
                    <a:pt x="1759" y="12334"/>
                  </a:lnTo>
                  <a:lnTo>
                    <a:pt x="1759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1" name="object 3411"/>
            <p:cNvSpPr/>
            <p:nvPr/>
          </p:nvSpPr>
          <p:spPr>
            <a:xfrm>
              <a:off x="16035143" y="51618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2" name="object 3412"/>
            <p:cNvSpPr/>
            <p:nvPr/>
          </p:nvSpPr>
          <p:spPr>
            <a:xfrm>
              <a:off x="16036904" y="51583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3" name="object 3413"/>
            <p:cNvSpPr/>
            <p:nvPr/>
          </p:nvSpPr>
          <p:spPr>
            <a:xfrm>
              <a:off x="16035144" y="515832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4" name="object 3414"/>
            <p:cNvSpPr/>
            <p:nvPr/>
          </p:nvSpPr>
          <p:spPr>
            <a:xfrm>
              <a:off x="16035143" y="51583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5" name="object 3415"/>
            <p:cNvSpPr/>
            <p:nvPr/>
          </p:nvSpPr>
          <p:spPr>
            <a:xfrm>
              <a:off x="15952655" y="4918750"/>
              <a:ext cx="828040" cy="7620"/>
            </a:xfrm>
            <a:custGeom>
              <a:avLst/>
              <a:gdLst/>
              <a:ahLst/>
              <a:cxnLst/>
              <a:rect l="l" t="t" r="r" b="b"/>
              <a:pathLst>
                <a:path w="828040" h="7620">
                  <a:moveTo>
                    <a:pt x="827639" y="0"/>
                  </a:moveTo>
                  <a:lnTo>
                    <a:pt x="0" y="0"/>
                  </a:lnTo>
                  <a:lnTo>
                    <a:pt x="0" y="7046"/>
                  </a:lnTo>
                  <a:lnTo>
                    <a:pt x="827639" y="7046"/>
                  </a:lnTo>
                  <a:lnTo>
                    <a:pt x="82763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6" name="object 3416"/>
            <p:cNvSpPr/>
            <p:nvPr/>
          </p:nvSpPr>
          <p:spPr>
            <a:xfrm>
              <a:off x="15952660" y="4918749"/>
              <a:ext cx="828040" cy="7620"/>
            </a:xfrm>
            <a:custGeom>
              <a:avLst/>
              <a:gdLst/>
              <a:ahLst/>
              <a:cxnLst/>
              <a:rect l="l" t="t" r="r" b="b"/>
              <a:pathLst>
                <a:path w="828040" h="7620">
                  <a:moveTo>
                    <a:pt x="0" y="0"/>
                  </a:moveTo>
                  <a:lnTo>
                    <a:pt x="0" y="7057"/>
                  </a:lnTo>
                  <a:lnTo>
                    <a:pt x="827650" y="7057"/>
                  </a:lnTo>
                  <a:lnTo>
                    <a:pt x="82765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7" name="object 3417"/>
            <p:cNvSpPr/>
            <p:nvPr/>
          </p:nvSpPr>
          <p:spPr>
            <a:xfrm>
              <a:off x="16725669" y="490641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1790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90" y="12334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8" name="object 3418"/>
            <p:cNvSpPr/>
            <p:nvPr/>
          </p:nvSpPr>
          <p:spPr>
            <a:xfrm>
              <a:off x="16725669" y="4906415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0" y="12334"/>
                  </a:moveTo>
                  <a:lnTo>
                    <a:pt x="0" y="0"/>
                  </a:lnTo>
                  <a:lnTo>
                    <a:pt x="1790" y="0"/>
                  </a:lnTo>
                  <a:lnTo>
                    <a:pt x="1790" y="12334"/>
                  </a:lnTo>
                  <a:lnTo>
                    <a:pt x="0" y="1233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9" name="object 3419"/>
            <p:cNvSpPr/>
            <p:nvPr/>
          </p:nvSpPr>
          <p:spPr>
            <a:xfrm>
              <a:off x="16725672" y="49187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9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0" name="object 3420"/>
            <p:cNvSpPr/>
            <p:nvPr/>
          </p:nvSpPr>
          <p:spPr>
            <a:xfrm>
              <a:off x="16727461" y="49187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1" name="object 3421"/>
            <p:cNvSpPr/>
            <p:nvPr/>
          </p:nvSpPr>
          <p:spPr>
            <a:xfrm>
              <a:off x="16725671" y="49222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90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2" name="object 3422"/>
            <p:cNvSpPr/>
            <p:nvPr/>
          </p:nvSpPr>
          <p:spPr>
            <a:xfrm>
              <a:off x="16725672" y="491875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3" name="object 3423"/>
            <p:cNvSpPr/>
            <p:nvPr/>
          </p:nvSpPr>
          <p:spPr>
            <a:xfrm>
              <a:off x="16495508" y="490641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1748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48" y="12334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4" name="object 3424"/>
            <p:cNvSpPr/>
            <p:nvPr/>
          </p:nvSpPr>
          <p:spPr>
            <a:xfrm>
              <a:off x="16495508" y="4906415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0" y="12334"/>
                  </a:moveTo>
                  <a:lnTo>
                    <a:pt x="0" y="0"/>
                  </a:lnTo>
                  <a:lnTo>
                    <a:pt x="1738" y="0"/>
                  </a:lnTo>
                  <a:lnTo>
                    <a:pt x="1738" y="12334"/>
                  </a:lnTo>
                  <a:lnTo>
                    <a:pt x="0" y="1233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5" name="object 3425"/>
            <p:cNvSpPr/>
            <p:nvPr/>
          </p:nvSpPr>
          <p:spPr>
            <a:xfrm>
              <a:off x="16495507" y="49187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3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6" name="object 3426"/>
            <p:cNvSpPr/>
            <p:nvPr/>
          </p:nvSpPr>
          <p:spPr>
            <a:xfrm>
              <a:off x="16497251" y="49187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7" name="object 3427"/>
            <p:cNvSpPr/>
            <p:nvPr/>
          </p:nvSpPr>
          <p:spPr>
            <a:xfrm>
              <a:off x="16495514" y="49222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38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8" name="object 3428"/>
            <p:cNvSpPr/>
            <p:nvPr/>
          </p:nvSpPr>
          <p:spPr>
            <a:xfrm>
              <a:off x="16495507" y="491875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9" name="object 3429"/>
            <p:cNvSpPr/>
            <p:nvPr/>
          </p:nvSpPr>
          <p:spPr>
            <a:xfrm>
              <a:off x="16495508" y="490641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1748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48" y="12334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0" name="object 3430"/>
            <p:cNvSpPr/>
            <p:nvPr/>
          </p:nvSpPr>
          <p:spPr>
            <a:xfrm>
              <a:off x="16495508" y="4906415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0" y="12334"/>
                  </a:moveTo>
                  <a:lnTo>
                    <a:pt x="0" y="0"/>
                  </a:lnTo>
                  <a:lnTo>
                    <a:pt x="1738" y="0"/>
                  </a:lnTo>
                  <a:lnTo>
                    <a:pt x="1738" y="12334"/>
                  </a:lnTo>
                  <a:lnTo>
                    <a:pt x="0" y="1233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1" name="object 3431"/>
            <p:cNvSpPr/>
            <p:nvPr/>
          </p:nvSpPr>
          <p:spPr>
            <a:xfrm>
              <a:off x="16495507" y="49187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3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2" name="object 3432"/>
            <p:cNvSpPr/>
            <p:nvPr/>
          </p:nvSpPr>
          <p:spPr>
            <a:xfrm>
              <a:off x="16497251" y="49187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3" name="object 3433"/>
            <p:cNvSpPr/>
            <p:nvPr/>
          </p:nvSpPr>
          <p:spPr>
            <a:xfrm>
              <a:off x="16495514" y="49222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38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4" name="object 3434"/>
            <p:cNvSpPr/>
            <p:nvPr/>
          </p:nvSpPr>
          <p:spPr>
            <a:xfrm>
              <a:off x="16495507" y="491875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5" name="object 3435"/>
            <p:cNvSpPr/>
            <p:nvPr/>
          </p:nvSpPr>
          <p:spPr>
            <a:xfrm>
              <a:off x="16265316" y="490641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1748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48" y="12334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6" name="object 3436"/>
            <p:cNvSpPr/>
            <p:nvPr/>
          </p:nvSpPr>
          <p:spPr>
            <a:xfrm>
              <a:off x="16265318" y="4906415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0" y="12334"/>
                  </a:moveTo>
                  <a:lnTo>
                    <a:pt x="0" y="0"/>
                  </a:lnTo>
                  <a:lnTo>
                    <a:pt x="1738" y="0"/>
                  </a:lnTo>
                  <a:lnTo>
                    <a:pt x="1738" y="12334"/>
                  </a:lnTo>
                  <a:lnTo>
                    <a:pt x="0" y="1233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7" name="object 3437"/>
            <p:cNvSpPr/>
            <p:nvPr/>
          </p:nvSpPr>
          <p:spPr>
            <a:xfrm>
              <a:off x="16265324" y="49187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3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8" name="object 3438"/>
            <p:cNvSpPr/>
            <p:nvPr/>
          </p:nvSpPr>
          <p:spPr>
            <a:xfrm>
              <a:off x="16267069" y="49187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9" name="object 3439"/>
            <p:cNvSpPr/>
            <p:nvPr/>
          </p:nvSpPr>
          <p:spPr>
            <a:xfrm>
              <a:off x="16265331" y="49222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38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0" name="object 3440"/>
            <p:cNvSpPr/>
            <p:nvPr/>
          </p:nvSpPr>
          <p:spPr>
            <a:xfrm>
              <a:off x="16265324" y="491875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1" name="object 3441"/>
            <p:cNvSpPr/>
            <p:nvPr/>
          </p:nvSpPr>
          <p:spPr>
            <a:xfrm>
              <a:off x="16265316" y="490641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1748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48" y="12334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2" name="object 3442"/>
            <p:cNvSpPr/>
            <p:nvPr/>
          </p:nvSpPr>
          <p:spPr>
            <a:xfrm>
              <a:off x="16265318" y="4906415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0" y="12334"/>
                  </a:moveTo>
                  <a:lnTo>
                    <a:pt x="0" y="0"/>
                  </a:lnTo>
                  <a:lnTo>
                    <a:pt x="1738" y="0"/>
                  </a:lnTo>
                  <a:lnTo>
                    <a:pt x="1738" y="12334"/>
                  </a:lnTo>
                  <a:lnTo>
                    <a:pt x="0" y="1233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3" name="object 3443"/>
            <p:cNvSpPr/>
            <p:nvPr/>
          </p:nvSpPr>
          <p:spPr>
            <a:xfrm>
              <a:off x="16265324" y="49187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3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4" name="object 3444"/>
            <p:cNvSpPr/>
            <p:nvPr/>
          </p:nvSpPr>
          <p:spPr>
            <a:xfrm>
              <a:off x="16267069" y="49187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5" name="object 3445"/>
            <p:cNvSpPr/>
            <p:nvPr/>
          </p:nvSpPr>
          <p:spPr>
            <a:xfrm>
              <a:off x="16265331" y="49222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38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6" name="object 3446"/>
            <p:cNvSpPr/>
            <p:nvPr/>
          </p:nvSpPr>
          <p:spPr>
            <a:xfrm>
              <a:off x="16265324" y="491875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7" name="object 3447"/>
            <p:cNvSpPr/>
            <p:nvPr/>
          </p:nvSpPr>
          <p:spPr>
            <a:xfrm>
              <a:off x="16035145" y="490641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1748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48" y="12334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8" name="object 3448"/>
            <p:cNvSpPr/>
            <p:nvPr/>
          </p:nvSpPr>
          <p:spPr>
            <a:xfrm>
              <a:off x="16035143" y="4906415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0" y="12334"/>
                  </a:moveTo>
                  <a:lnTo>
                    <a:pt x="0" y="0"/>
                  </a:lnTo>
                  <a:lnTo>
                    <a:pt x="1759" y="0"/>
                  </a:lnTo>
                  <a:lnTo>
                    <a:pt x="1759" y="12334"/>
                  </a:lnTo>
                  <a:lnTo>
                    <a:pt x="0" y="1233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9" name="object 3449"/>
            <p:cNvSpPr/>
            <p:nvPr/>
          </p:nvSpPr>
          <p:spPr>
            <a:xfrm>
              <a:off x="16035143" y="49187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0" name="object 3450"/>
            <p:cNvSpPr/>
            <p:nvPr/>
          </p:nvSpPr>
          <p:spPr>
            <a:xfrm>
              <a:off x="16036904" y="49187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1" name="object 3451"/>
            <p:cNvSpPr/>
            <p:nvPr/>
          </p:nvSpPr>
          <p:spPr>
            <a:xfrm>
              <a:off x="16035144" y="49222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2" name="object 3452"/>
            <p:cNvSpPr/>
            <p:nvPr/>
          </p:nvSpPr>
          <p:spPr>
            <a:xfrm>
              <a:off x="16035143" y="491875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3" name="object 3453"/>
            <p:cNvSpPr/>
            <p:nvPr/>
          </p:nvSpPr>
          <p:spPr>
            <a:xfrm>
              <a:off x="11844506" y="4918750"/>
              <a:ext cx="384175" cy="7620"/>
            </a:xfrm>
            <a:custGeom>
              <a:avLst/>
              <a:gdLst/>
              <a:ahLst/>
              <a:cxnLst/>
              <a:rect l="l" t="t" r="r" b="b"/>
              <a:pathLst>
                <a:path w="384175" h="7620">
                  <a:moveTo>
                    <a:pt x="382428" y="0"/>
                  </a:moveTo>
                  <a:lnTo>
                    <a:pt x="0" y="0"/>
                  </a:lnTo>
                  <a:lnTo>
                    <a:pt x="0" y="7046"/>
                  </a:lnTo>
                  <a:lnTo>
                    <a:pt x="383548" y="7046"/>
                  </a:lnTo>
                  <a:lnTo>
                    <a:pt x="3824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4" name="object 3454"/>
            <p:cNvSpPr/>
            <p:nvPr/>
          </p:nvSpPr>
          <p:spPr>
            <a:xfrm>
              <a:off x="11844504" y="4918743"/>
              <a:ext cx="384175" cy="7620"/>
            </a:xfrm>
            <a:custGeom>
              <a:avLst/>
              <a:gdLst/>
              <a:ahLst/>
              <a:cxnLst/>
              <a:rect l="l" t="t" r="r" b="b"/>
              <a:pathLst>
                <a:path w="384175" h="7620">
                  <a:moveTo>
                    <a:pt x="0" y="7057"/>
                  </a:moveTo>
                  <a:lnTo>
                    <a:pt x="0" y="0"/>
                  </a:lnTo>
                  <a:lnTo>
                    <a:pt x="382438" y="0"/>
                  </a:lnTo>
                  <a:lnTo>
                    <a:pt x="383548" y="7057"/>
                  </a:lnTo>
                  <a:lnTo>
                    <a:pt x="0" y="7057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5" name="object 3455"/>
            <p:cNvSpPr/>
            <p:nvPr/>
          </p:nvSpPr>
          <p:spPr>
            <a:xfrm>
              <a:off x="10932859" y="5040307"/>
              <a:ext cx="744220" cy="0"/>
            </a:xfrm>
            <a:custGeom>
              <a:avLst/>
              <a:gdLst/>
              <a:ahLst/>
              <a:cxnLst/>
              <a:rect l="l" t="t" r="r" b="b"/>
              <a:pathLst>
                <a:path w="744220">
                  <a:moveTo>
                    <a:pt x="0" y="0"/>
                  </a:moveTo>
                  <a:lnTo>
                    <a:pt x="74370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6" name="object 3456"/>
            <p:cNvSpPr/>
            <p:nvPr/>
          </p:nvSpPr>
          <p:spPr>
            <a:xfrm>
              <a:off x="11661570" y="5031659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40" h="17779">
                  <a:moveTo>
                    <a:pt x="0" y="0"/>
                  </a:moveTo>
                  <a:lnTo>
                    <a:pt x="14994" y="8659"/>
                  </a:lnTo>
                  <a:lnTo>
                    <a:pt x="0" y="173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7" name="object 3457"/>
            <p:cNvSpPr/>
            <p:nvPr/>
          </p:nvSpPr>
          <p:spPr>
            <a:xfrm>
              <a:off x="10932859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8" name="object 3458"/>
            <p:cNvSpPr/>
            <p:nvPr/>
          </p:nvSpPr>
          <p:spPr>
            <a:xfrm>
              <a:off x="10982192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9" name="object 3459"/>
            <p:cNvSpPr/>
            <p:nvPr/>
          </p:nvSpPr>
          <p:spPr>
            <a:xfrm>
              <a:off x="11031517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0" name="object 3460"/>
            <p:cNvSpPr/>
            <p:nvPr/>
          </p:nvSpPr>
          <p:spPr>
            <a:xfrm>
              <a:off x="11080812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1" name="object 3461"/>
            <p:cNvSpPr/>
            <p:nvPr/>
          </p:nvSpPr>
          <p:spPr>
            <a:xfrm>
              <a:off x="11130145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2" name="object 3462"/>
            <p:cNvSpPr/>
            <p:nvPr/>
          </p:nvSpPr>
          <p:spPr>
            <a:xfrm>
              <a:off x="11179480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3" name="object 3463"/>
            <p:cNvSpPr/>
            <p:nvPr/>
          </p:nvSpPr>
          <p:spPr>
            <a:xfrm>
              <a:off x="11228805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4" name="object 3464"/>
            <p:cNvSpPr/>
            <p:nvPr/>
          </p:nvSpPr>
          <p:spPr>
            <a:xfrm>
              <a:off x="11278138" y="5038107"/>
              <a:ext cx="0" cy="134620"/>
            </a:xfrm>
            <a:custGeom>
              <a:avLst/>
              <a:gdLst/>
              <a:ahLst/>
              <a:cxnLst/>
              <a:rect l="l" t="t" r="r" b="b"/>
              <a:pathLst>
                <a:path h="134620">
                  <a:moveTo>
                    <a:pt x="0" y="0"/>
                  </a:moveTo>
                  <a:lnTo>
                    <a:pt x="0" y="13431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5" name="object 3465"/>
            <p:cNvSpPr/>
            <p:nvPr/>
          </p:nvSpPr>
          <p:spPr>
            <a:xfrm>
              <a:off x="11278138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6" name="object 3466"/>
            <p:cNvSpPr/>
            <p:nvPr/>
          </p:nvSpPr>
          <p:spPr>
            <a:xfrm>
              <a:off x="11376768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7" name="object 3467"/>
            <p:cNvSpPr/>
            <p:nvPr/>
          </p:nvSpPr>
          <p:spPr>
            <a:xfrm>
              <a:off x="11327472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8" name="object 3468"/>
            <p:cNvSpPr/>
            <p:nvPr/>
          </p:nvSpPr>
          <p:spPr>
            <a:xfrm>
              <a:off x="11426102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9" name="object 3469"/>
            <p:cNvSpPr/>
            <p:nvPr/>
          </p:nvSpPr>
          <p:spPr>
            <a:xfrm>
              <a:off x="11475435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0" name="object 3470"/>
            <p:cNvSpPr/>
            <p:nvPr/>
          </p:nvSpPr>
          <p:spPr>
            <a:xfrm>
              <a:off x="11524761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1" name="object 3471"/>
            <p:cNvSpPr/>
            <p:nvPr/>
          </p:nvSpPr>
          <p:spPr>
            <a:xfrm>
              <a:off x="11574094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2" name="object 3472"/>
            <p:cNvSpPr/>
            <p:nvPr/>
          </p:nvSpPr>
          <p:spPr>
            <a:xfrm>
              <a:off x="11623425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3" name="object 3473"/>
            <p:cNvSpPr/>
            <p:nvPr/>
          </p:nvSpPr>
          <p:spPr>
            <a:xfrm>
              <a:off x="10932855" y="4906410"/>
              <a:ext cx="744220" cy="0"/>
            </a:xfrm>
            <a:custGeom>
              <a:avLst/>
              <a:gdLst/>
              <a:ahLst/>
              <a:cxnLst/>
              <a:rect l="l" t="t" r="r" b="b"/>
              <a:pathLst>
                <a:path w="744220">
                  <a:moveTo>
                    <a:pt x="74370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4" name="object 3474"/>
            <p:cNvSpPr/>
            <p:nvPr/>
          </p:nvSpPr>
          <p:spPr>
            <a:xfrm>
              <a:off x="10932855" y="4908157"/>
              <a:ext cx="744220" cy="264795"/>
            </a:xfrm>
            <a:custGeom>
              <a:avLst/>
              <a:gdLst/>
              <a:ahLst/>
              <a:cxnLst/>
              <a:rect l="l" t="t" r="r" b="b"/>
              <a:pathLst>
                <a:path w="744220" h="264795">
                  <a:moveTo>
                    <a:pt x="743705" y="264264"/>
                  </a:moveTo>
                  <a:lnTo>
                    <a:pt x="0" y="264264"/>
                  </a:lnTo>
                </a:path>
                <a:path w="744220" h="264795">
                  <a:moveTo>
                    <a:pt x="743705" y="264264"/>
                  </a:moveTo>
                  <a:lnTo>
                    <a:pt x="74370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5" name="object 3475"/>
            <p:cNvSpPr/>
            <p:nvPr/>
          </p:nvSpPr>
          <p:spPr>
            <a:xfrm>
              <a:off x="11674807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6" name="object 3476"/>
            <p:cNvSpPr/>
            <p:nvPr/>
          </p:nvSpPr>
          <p:spPr>
            <a:xfrm>
              <a:off x="11259300" y="4899355"/>
              <a:ext cx="45720" cy="281940"/>
            </a:xfrm>
            <a:custGeom>
              <a:avLst/>
              <a:gdLst/>
              <a:ahLst/>
              <a:cxnLst/>
              <a:rect l="l" t="t" r="r" b="b"/>
              <a:pathLst>
                <a:path w="45720" h="281939">
                  <a:moveTo>
                    <a:pt x="45276" y="28186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7" name="object 3477"/>
            <p:cNvSpPr/>
            <p:nvPr/>
          </p:nvSpPr>
          <p:spPr>
            <a:xfrm>
              <a:off x="10932859" y="5174174"/>
              <a:ext cx="372110" cy="8890"/>
            </a:xfrm>
            <a:custGeom>
              <a:avLst/>
              <a:gdLst/>
              <a:ahLst/>
              <a:cxnLst/>
              <a:rect l="l" t="t" r="r" b="b"/>
              <a:pathLst>
                <a:path w="372109" h="8889">
                  <a:moveTo>
                    <a:pt x="0" y="0"/>
                  </a:moveTo>
                  <a:lnTo>
                    <a:pt x="0" y="8795"/>
                  </a:lnTo>
                  <a:lnTo>
                    <a:pt x="372020" y="8795"/>
                  </a:lnTo>
                  <a:lnTo>
                    <a:pt x="370606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8" name="object 3478"/>
            <p:cNvSpPr/>
            <p:nvPr/>
          </p:nvSpPr>
          <p:spPr>
            <a:xfrm>
              <a:off x="10936655" y="5172421"/>
              <a:ext cx="367030" cy="0"/>
            </a:xfrm>
            <a:custGeom>
              <a:avLst/>
              <a:gdLst/>
              <a:ahLst/>
              <a:cxnLst/>
              <a:rect l="l" t="t" r="r" b="b"/>
              <a:pathLst>
                <a:path w="367029">
                  <a:moveTo>
                    <a:pt x="3665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9" name="object 3479"/>
            <p:cNvSpPr/>
            <p:nvPr/>
          </p:nvSpPr>
          <p:spPr>
            <a:xfrm>
              <a:off x="10932859" y="4897614"/>
              <a:ext cx="327660" cy="8890"/>
            </a:xfrm>
            <a:custGeom>
              <a:avLst/>
              <a:gdLst/>
              <a:ahLst/>
              <a:cxnLst/>
              <a:rect l="l" t="t" r="r" b="b"/>
              <a:pathLst>
                <a:path w="327659" h="8889">
                  <a:moveTo>
                    <a:pt x="0" y="8795"/>
                  </a:moveTo>
                  <a:lnTo>
                    <a:pt x="327571" y="8795"/>
                  </a:lnTo>
                  <a:lnTo>
                    <a:pt x="326157" y="0"/>
                  </a:lnTo>
                  <a:lnTo>
                    <a:pt x="0" y="0"/>
                  </a:lnTo>
                  <a:lnTo>
                    <a:pt x="0" y="8795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0" name="object 3480"/>
            <p:cNvSpPr/>
            <p:nvPr/>
          </p:nvSpPr>
          <p:spPr>
            <a:xfrm>
              <a:off x="10936655" y="4908162"/>
              <a:ext cx="367030" cy="0"/>
            </a:xfrm>
            <a:custGeom>
              <a:avLst/>
              <a:gdLst/>
              <a:ahLst/>
              <a:cxnLst/>
              <a:rect l="l" t="t" r="r" b="b"/>
              <a:pathLst>
                <a:path w="367029">
                  <a:moveTo>
                    <a:pt x="3665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1" name="object 3481"/>
            <p:cNvSpPr/>
            <p:nvPr/>
          </p:nvSpPr>
          <p:spPr>
            <a:xfrm>
              <a:off x="10880014" y="5154785"/>
              <a:ext cx="828040" cy="7620"/>
            </a:xfrm>
            <a:custGeom>
              <a:avLst/>
              <a:gdLst/>
              <a:ahLst/>
              <a:cxnLst/>
              <a:rect l="l" t="t" r="r" b="b"/>
              <a:pathLst>
                <a:path w="828040" h="7620">
                  <a:moveTo>
                    <a:pt x="827597" y="0"/>
                  </a:moveTo>
                  <a:lnTo>
                    <a:pt x="0" y="0"/>
                  </a:lnTo>
                  <a:lnTo>
                    <a:pt x="0" y="7057"/>
                  </a:lnTo>
                  <a:lnTo>
                    <a:pt x="827597" y="7057"/>
                  </a:lnTo>
                  <a:lnTo>
                    <a:pt x="82759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2" name="object 3482"/>
            <p:cNvSpPr/>
            <p:nvPr/>
          </p:nvSpPr>
          <p:spPr>
            <a:xfrm>
              <a:off x="10880012" y="5154779"/>
              <a:ext cx="828040" cy="7620"/>
            </a:xfrm>
            <a:custGeom>
              <a:avLst/>
              <a:gdLst/>
              <a:ahLst/>
              <a:cxnLst/>
              <a:rect l="l" t="t" r="r" b="b"/>
              <a:pathLst>
                <a:path w="828040" h="7620">
                  <a:moveTo>
                    <a:pt x="827608" y="7057"/>
                  </a:moveTo>
                  <a:lnTo>
                    <a:pt x="827608" y="0"/>
                  </a:lnTo>
                  <a:lnTo>
                    <a:pt x="0" y="0"/>
                  </a:lnTo>
                  <a:lnTo>
                    <a:pt x="0" y="7057"/>
                  </a:lnTo>
                  <a:lnTo>
                    <a:pt x="827608" y="705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3" name="object 3483"/>
            <p:cNvSpPr/>
            <p:nvPr/>
          </p:nvSpPr>
          <p:spPr>
            <a:xfrm>
              <a:off x="10932859" y="5172421"/>
              <a:ext cx="370840" cy="0"/>
            </a:xfrm>
            <a:custGeom>
              <a:avLst/>
              <a:gdLst/>
              <a:ahLst/>
              <a:cxnLst/>
              <a:rect l="l" t="t" r="r" b="b"/>
              <a:pathLst>
                <a:path w="370840">
                  <a:moveTo>
                    <a:pt x="0" y="0"/>
                  </a:moveTo>
                  <a:lnTo>
                    <a:pt x="37030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4" name="object 3484"/>
            <p:cNvSpPr/>
            <p:nvPr/>
          </p:nvSpPr>
          <p:spPr>
            <a:xfrm>
              <a:off x="10932859" y="4908162"/>
              <a:ext cx="328295" cy="0"/>
            </a:xfrm>
            <a:custGeom>
              <a:avLst/>
              <a:gdLst/>
              <a:ahLst/>
              <a:cxnLst/>
              <a:rect l="l" t="t" r="r" b="b"/>
              <a:pathLst>
                <a:path w="328295">
                  <a:moveTo>
                    <a:pt x="0" y="0"/>
                  </a:moveTo>
                  <a:lnTo>
                    <a:pt x="32787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5" name="object 3485"/>
            <p:cNvSpPr/>
            <p:nvPr/>
          </p:nvSpPr>
          <p:spPr>
            <a:xfrm>
              <a:off x="10927560" y="503501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5298" y="0"/>
                  </a:moveTo>
                  <a:lnTo>
                    <a:pt x="2397" y="0"/>
                  </a:lnTo>
                  <a:lnTo>
                    <a:pt x="0" y="2397"/>
                  </a:lnTo>
                  <a:lnTo>
                    <a:pt x="0" y="5298"/>
                  </a:lnTo>
                  <a:lnTo>
                    <a:pt x="0" y="8167"/>
                  </a:lnTo>
                  <a:lnTo>
                    <a:pt x="2397" y="10554"/>
                  </a:lnTo>
                  <a:lnTo>
                    <a:pt x="5298" y="10554"/>
                  </a:lnTo>
                  <a:lnTo>
                    <a:pt x="8198" y="10554"/>
                  </a:lnTo>
                  <a:lnTo>
                    <a:pt x="10586" y="8167"/>
                  </a:lnTo>
                  <a:lnTo>
                    <a:pt x="10586" y="5298"/>
                  </a:lnTo>
                  <a:lnTo>
                    <a:pt x="10586" y="2397"/>
                  </a:lnTo>
                  <a:lnTo>
                    <a:pt x="8198" y="0"/>
                  </a:lnTo>
                  <a:lnTo>
                    <a:pt x="52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6" name="object 3486"/>
            <p:cNvSpPr/>
            <p:nvPr/>
          </p:nvSpPr>
          <p:spPr>
            <a:xfrm>
              <a:off x="10932861" y="5161842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48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48" y="12334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7" name="object 3487"/>
            <p:cNvSpPr/>
            <p:nvPr/>
          </p:nvSpPr>
          <p:spPr>
            <a:xfrm>
              <a:off x="10932851" y="516183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59" y="0"/>
                  </a:moveTo>
                  <a:lnTo>
                    <a:pt x="1759" y="12334"/>
                  </a:lnTo>
                  <a:lnTo>
                    <a:pt x="0" y="12334"/>
                  </a:lnTo>
                  <a:lnTo>
                    <a:pt x="0" y="0"/>
                  </a:lnTo>
                  <a:lnTo>
                    <a:pt x="1759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8" name="object 3488"/>
            <p:cNvSpPr/>
            <p:nvPr/>
          </p:nvSpPr>
          <p:spPr>
            <a:xfrm>
              <a:off x="10932851" y="51618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9" name="object 3489"/>
            <p:cNvSpPr/>
            <p:nvPr/>
          </p:nvSpPr>
          <p:spPr>
            <a:xfrm>
              <a:off x="10932859" y="51583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0" name="object 3490"/>
            <p:cNvSpPr/>
            <p:nvPr/>
          </p:nvSpPr>
          <p:spPr>
            <a:xfrm>
              <a:off x="10932859" y="515832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1" name="object 3491"/>
            <p:cNvSpPr/>
            <p:nvPr/>
          </p:nvSpPr>
          <p:spPr>
            <a:xfrm>
              <a:off x="10934610" y="51583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2" name="object 3492"/>
            <p:cNvSpPr/>
            <p:nvPr/>
          </p:nvSpPr>
          <p:spPr>
            <a:xfrm>
              <a:off x="11163032" y="5161842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48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48" y="12334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3" name="object 3493"/>
            <p:cNvSpPr/>
            <p:nvPr/>
          </p:nvSpPr>
          <p:spPr>
            <a:xfrm>
              <a:off x="11163026" y="516183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59" y="0"/>
                  </a:moveTo>
                  <a:lnTo>
                    <a:pt x="1759" y="12334"/>
                  </a:lnTo>
                  <a:lnTo>
                    <a:pt x="0" y="12334"/>
                  </a:lnTo>
                  <a:lnTo>
                    <a:pt x="0" y="0"/>
                  </a:lnTo>
                  <a:lnTo>
                    <a:pt x="1759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4" name="object 3494"/>
            <p:cNvSpPr/>
            <p:nvPr/>
          </p:nvSpPr>
          <p:spPr>
            <a:xfrm>
              <a:off x="11163025" y="51618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5" name="object 3495"/>
            <p:cNvSpPr/>
            <p:nvPr/>
          </p:nvSpPr>
          <p:spPr>
            <a:xfrm>
              <a:off x="11163033" y="51583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6" name="object 3496"/>
            <p:cNvSpPr/>
            <p:nvPr/>
          </p:nvSpPr>
          <p:spPr>
            <a:xfrm>
              <a:off x="11163033" y="515832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7" name="object 3497"/>
            <p:cNvSpPr/>
            <p:nvPr/>
          </p:nvSpPr>
          <p:spPr>
            <a:xfrm>
              <a:off x="11164784" y="51583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8" name="object 3498"/>
            <p:cNvSpPr/>
            <p:nvPr/>
          </p:nvSpPr>
          <p:spPr>
            <a:xfrm>
              <a:off x="11163032" y="5161842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48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48" y="12334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9" name="object 3499"/>
            <p:cNvSpPr/>
            <p:nvPr/>
          </p:nvSpPr>
          <p:spPr>
            <a:xfrm>
              <a:off x="11163026" y="516183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59" y="0"/>
                  </a:moveTo>
                  <a:lnTo>
                    <a:pt x="1759" y="12334"/>
                  </a:lnTo>
                  <a:lnTo>
                    <a:pt x="0" y="12334"/>
                  </a:lnTo>
                  <a:lnTo>
                    <a:pt x="0" y="0"/>
                  </a:lnTo>
                  <a:lnTo>
                    <a:pt x="1759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0" name="object 3500"/>
            <p:cNvSpPr/>
            <p:nvPr/>
          </p:nvSpPr>
          <p:spPr>
            <a:xfrm>
              <a:off x="11163025" y="51618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1" name="object 3501"/>
            <p:cNvSpPr/>
            <p:nvPr/>
          </p:nvSpPr>
          <p:spPr>
            <a:xfrm>
              <a:off x="11163033" y="51583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2" name="object 3502"/>
            <p:cNvSpPr/>
            <p:nvPr/>
          </p:nvSpPr>
          <p:spPr>
            <a:xfrm>
              <a:off x="11163033" y="515832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3" name="object 3503"/>
            <p:cNvSpPr/>
            <p:nvPr/>
          </p:nvSpPr>
          <p:spPr>
            <a:xfrm>
              <a:off x="11164784" y="51583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4" name="object 3504"/>
            <p:cNvSpPr/>
            <p:nvPr/>
          </p:nvSpPr>
          <p:spPr>
            <a:xfrm>
              <a:off x="11393224" y="5161842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90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90" y="12334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5" name="object 3505"/>
            <p:cNvSpPr/>
            <p:nvPr/>
          </p:nvSpPr>
          <p:spPr>
            <a:xfrm>
              <a:off x="11393216" y="516183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90" y="0"/>
                  </a:moveTo>
                  <a:lnTo>
                    <a:pt x="1790" y="12334"/>
                  </a:lnTo>
                  <a:lnTo>
                    <a:pt x="0" y="12334"/>
                  </a:lnTo>
                  <a:lnTo>
                    <a:pt x="0" y="0"/>
                  </a:lnTo>
                  <a:lnTo>
                    <a:pt x="179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6" name="object 3506"/>
            <p:cNvSpPr/>
            <p:nvPr/>
          </p:nvSpPr>
          <p:spPr>
            <a:xfrm>
              <a:off x="11393214" y="51618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90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7" name="object 3507"/>
            <p:cNvSpPr/>
            <p:nvPr/>
          </p:nvSpPr>
          <p:spPr>
            <a:xfrm>
              <a:off x="11393215" y="51583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8" name="object 3508"/>
            <p:cNvSpPr/>
            <p:nvPr/>
          </p:nvSpPr>
          <p:spPr>
            <a:xfrm>
              <a:off x="11393215" y="515832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9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9" name="object 3509"/>
            <p:cNvSpPr/>
            <p:nvPr/>
          </p:nvSpPr>
          <p:spPr>
            <a:xfrm>
              <a:off x="11395005" y="51583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0" name="object 3510"/>
            <p:cNvSpPr/>
            <p:nvPr/>
          </p:nvSpPr>
          <p:spPr>
            <a:xfrm>
              <a:off x="11393224" y="5161842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90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90" y="12334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1" name="object 3511"/>
            <p:cNvSpPr/>
            <p:nvPr/>
          </p:nvSpPr>
          <p:spPr>
            <a:xfrm>
              <a:off x="11393216" y="516183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90" y="0"/>
                  </a:moveTo>
                  <a:lnTo>
                    <a:pt x="1790" y="12334"/>
                  </a:lnTo>
                  <a:lnTo>
                    <a:pt x="0" y="12334"/>
                  </a:lnTo>
                  <a:lnTo>
                    <a:pt x="0" y="0"/>
                  </a:lnTo>
                  <a:lnTo>
                    <a:pt x="179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2" name="object 3512"/>
            <p:cNvSpPr/>
            <p:nvPr/>
          </p:nvSpPr>
          <p:spPr>
            <a:xfrm>
              <a:off x="11393214" y="51618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90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3" name="object 3513"/>
            <p:cNvSpPr/>
            <p:nvPr/>
          </p:nvSpPr>
          <p:spPr>
            <a:xfrm>
              <a:off x="11393215" y="51583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4" name="object 3514"/>
            <p:cNvSpPr/>
            <p:nvPr/>
          </p:nvSpPr>
          <p:spPr>
            <a:xfrm>
              <a:off x="11393215" y="515832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9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5" name="object 3515"/>
            <p:cNvSpPr/>
            <p:nvPr/>
          </p:nvSpPr>
          <p:spPr>
            <a:xfrm>
              <a:off x="11395005" y="51583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6" name="object 3516"/>
            <p:cNvSpPr/>
            <p:nvPr/>
          </p:nvSpPr>
          <p:spPr>
            <a:xfrm>
              <a:off x="11623426" y="5161842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59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59" y="12334"/>
                  </a:lnTo>
                  <a:lnTo>
                    <a:pt x="17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7" name="object 3517"/>
            <p:cNvSpPr/>
            <p:nvPr/>
          </p:nvSpPr>
          <p:spPr>
            <a:xfrm>
              <a:off x="11623424" y="516183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59" y="0"/>
                  </a:moveTo>
                  <a:lnTo>
                    <a:pt x="1759" y="12334"/>
                  </a:lnTo>
                  <a:lnTo>
                    <a:pt x="0" y="12334"/>
                  </a:lnTo>
                  <a:lnTo>
                    <a:pt x="0" y="0"/>
                  </a:lnTo>
                  <a:lnTo>
                    <a:pt x="1759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8" name="object 3518"/>
            <p:cNvSpPr/>
            <p:nvPr/>
          </p:nvSpPr>
          <p:spPr>
            <a:xfrm>
              <a:off x="11623419" y="51618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9" name="object 3519"/>
            <p:cNvSpPr/>
            <p:nvPr/>
          </p:nvSpPr>
          <p:spPr>
            <a:xfrm>
              <a:off x="11623425" y="51583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0" name="object 3520"/>
            <p:cNvSpPr/>
            <p:nvPr/>
          </p:nvSpPr>
          <p:spPr>
            <a:xfrm>
              <a:off x="11623425" y="515832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1" name="object 3521"/>
            <p:cNvSpPr/>
            <p:nvPr/>
          </p:nvSpPr>
          <p:spPr>
            <a:xfrm>
              <a:off x="11625178" y="51583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2" name="object 3522"/>
            <p:cNvSpPr/>
            <p:nvPr/>
          </p:nvSpPr>
          <p:spPr>
            <a:xfrm>
              <a:off x="10880014" y="4918750"/>
              <a:ext cx="828040" cy="7620"/>
            </a:xfrm>
            <a:custGeom>
              <a:avLst/>
              <a:gdLst/>
              <a:ahLst/>
              <a:cxnLst/>
              <a:rect l="l" t="t" r="r" b="b"/>
              <a:pathLst>
                <a:path w="828040" h="7620">
                  <a:moveTo>
                    <a:pt x="827597" y="0"/>
                  </a:moveTo>
                  <a:lnTo>
                    <a:pt x="0" y="0"/>
                  </a:lnTo>
                  <a:lnTo>
                    <a:pt x="0" y="7046"/>
                  </a:lnTo>
                  <a:lnTo>
                    <a:pt x="827597" y="7046"/>
                  </a:lnTo>
                  <a:lnTo>
                    <a:pt x="82759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3" name="object 3523"/>
            <p:cNvSpPr/>
            <p:nvPr/>
          </p:nvSpPr>
          <p:spPr>
            <a:xfrm>
              <a:off x="10880012" y="4918749"/>
              <a:ext cx="828040" cy="7620"/>
            </a:xfrm>
            <a:custGeom>
              <a:avLst/>
              <a:gdLst/>
              <a:ahLst/>
              <a:cxnLst/>
              <a:rect l="l" t="t" r="r" b="b"/>
              <a:pathLst>
                <a:path w="828040" h="7620">
                  <a:moveTo>
                    <a:pt x="827608" y="0"/>
                  </a:moveTo>
                  <a:lnTo>
                    <a:pt x="827608" y="7057"/>
                  </a:lnTo>
                  <a:lnTo>
                    <a:pt x="0" y="7057"/>
                  </a:lnTo>
                  <a:lnTo>
                    <a:pt x="0" y="0"/>
                  </a:lnTo>
                  <a:lnTo>
                    <a:pt x="827608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4" name="object 3524"/>
            <p:cNvSpPr/>
            <p:nvPr/>
          </p:nvSpPr>
          <p:spPr>
            <a:xfrm>
              <a:off x="10932861" y="490641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48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48" y="12334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5" name="object 3525"/>
            <p:cNvSpPr/>
            <p:nvPr/>
          </p:nvSpPr>
          <p:spPr>
            <a:xfrm>
              <a:off x="10932851" y="4906415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59" y="12334"/>
                  </a:moveTo>
                  <a:lnTo>
                    <a:pt x="1759" y="0"/>
                  </a:lnTo>
                  <a:lnTo>
                    <a:pt x="0" y="0"/>
                  </a:lnTo>
                  <a:lnTo>
                    <a:pt x="0" y="12334"/>
                  </a:lnTo>
                  <a:lnTo>
                    <a:pt x="1759" y="1233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6" name="object 3526"/>
            <p:cNvSpPr/>
            <p:nvPr/>
          </p:nvSpPr>
          <p:spPr>
            <a:xfrm>
              <a:off x="10932851" y="49187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7" name="object 3527"/>
            <p:cNvSpPr/>
            <p:nvPr/>
          </p:nvSpPr>
          <p:spPr>
            <a:xfrm>
              <a:off x="10932859" y="49187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8" name="object 3528"/>
            <p:cNvSpPr/>
            <p:nvPr/>
          </p:nvSpPr>
          <p:spPr>
            <a:xfrm>
              <a:off x="10932859" y="49222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9" name="object 3529"/>
            <p:cNvSpPr/>
            <p:nvPr/>
          </p:nvSpPr>
          <p:spPr>
            <a:xfrm>
              <a:off x="10934610" y="491875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0" name="object 3530"/>
            <p:cNvSpPr/>
            <p:nvPr/>
          </p:nvSpPr>
          <p:spPr>
            <a:xfrm>
              <a:off x="11163032" y="490641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48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48" y="12334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1" name="object 3531"/>
            <p:cNvSpPr/>
            <p:nvPr/>
          </p:nvSpPr>
          <p:spPr>
            <a:xfrm>
              <a:off x="11163026" y="4906415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59" y="12334"/>
                  </a:moveTo>
                  <a:lnTo>
                    <a:pt x="1759" y="0"/>
                  </a:lnTo>
                  <a:lnTo>
                    <a:pt x="0" y="0"/>
                  </a:lnTo>
                  <a:lnTo>
                    <a:pt x="0" y="12334"/>
                  </a:lnTo>
                  <a:lnTo>
                    <a:pt x="1759" y="1233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2" name="object 3532"/>
            <p:cNvSpPr/>
            <p:nvPr/>
          </p:nvSpPr>
          <p:spPr>
            <a:xfrm>
              <a:off x="11163025" y="49187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3" name="object 3533"/>
            <p:cNvSpPr/>
            <p:nvPr/>
          </p:nvSpPr>
          <p:spPr>
            <a:xfrm>
              <a:off x="11163033" y="49187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4" name="object 3534"/>
            <p:cNvSpPr/>
            <p:nvPr/>
          </p:nvSpPr>
          <p:spPr>
            <a:xfrm>
              <a:off x="11163033" y="49222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5" name="object 3535"/>
            <p:cNvSpPr/>
            <p:nvPr/>
          </p:nvSpPr>
          <p:spPr>
            <a:xfrm>
              <a:off x="11164784" y="491875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6" name="object 3536"/>
            <p:cNvSpPr/>
            <p:nvPr/>
          </p:nvSpPr>
          <p:spPr>
            <a:xfrm>
              <a:off x="11163032" y="490641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48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48" y="12334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7" name="object 3537"/>
            <p:cNvSpPr/>
            <p:nvPr/>
          </p:nvSpPr>
          <p:spPr>
            <a:xfrm>
              <a:off x="11163026" y="4906415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59" y="12334"/>
                  </a:moveTo>
                  <a:lnTo>
                    <a:pt x="1759" y="0"/>
                  </a:lnTo>
                  <a:lnTo>
                    <a:pt x="0" y="0"/>
                  </a:lnTo>
                  <a:lnTo>
                    <a:pt x="0" y="12334"/>
                  </a:lnTo>
                  <a:lnTo>
                    <a:pt x="1759" y="1233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8" name="object 3538"/>
            <p:cNvSpPr/>
            <p:nvPr/>
          </p:nvSpPr>
          <p:spPr>
            <a:xfrm>
              <a:off x="11163025" y="49187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9" name="object 3539"/>
            <p:cNvSpPr/>
            <p:nvPr/>
          </p:nvSpPr>
          <p:spPr>
            <a:xfrm>
              <a:off x="11163033" y="49187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0" name="object 3540"/>
            <p:cNvSpPr/>
            <p:nvPr/>
          </p:nvSpPr>
          <p:spPr>
            <a:xfrm>
              <a:off x="11163033" y="49222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1" name="object 3541"/>
            <p:cNvSpPr/>
            <p:nvPr/>
          </p:nvSpPr>
          <p:spPr>
            <a:xfrm>
              <a:off x="11164784" y="491875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2" name="object 3542"/>
            <p:cNvSpPr/>
            <p:nvPr/>
          </p:nvSpPr>
          <p:spPr>
            <a:xfrm>
              <a:off x="11393224" y="490641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90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90" y="12334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3" name="object 3543"/>
            <p:cNvSpPr/>
            <p:nvPr/>
          </p:nvSpPr>
          <p:spPr>
            <a:xfrm>
              <a:off x="11393216" y="4906415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90" y="12334"/>
                  </a:moveTo>
                  <a:lnTo>
                    <a:pt x="1790" y="0"/>
                  </a:lnTo>
                  <a:lnTo>
                    <a:pt x="0" y="0"/>
                  </a:lnTo>
                  <a:lnTo>
                    <a:pt x="0" y="12334"/>
                  </a:lnTo>
                  <a:lnTo>
                    <a:pt x="1790" y="1233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4" name="object 3544"/>
            <p:cNvSpPr/>
            <p:nvPr/>
          </p:nvSpPr>
          <p:spPr>
            <a:xfrm>
              <a:off x="11393214" y="49187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90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5" name="object 3545"/>
            <p:cNvSpPr/>
            <p:nvPr/>
          </p:nvSpPr>
          <p:spPr>
            <a:xfrm>
              <a:off x="11393215" y="49187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6" name="object 3546"/>
            <p:cNvSpPr/>
            <p:nvPr/>
          </p:nvSpPr>
          <p:spPr>
            <a:xfrm>
              <a:off x="11393215" y="49222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9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7" name="object 3547"/>
            <p:cNvSpPr/>
            <p:nvPr/>
          </p:nvSpPr>
          <p:spPr>
            <a:xfrm>
              <a:off x="11395005" y="491875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8" name="object 3548"/>
            <p:cNvSpPr/>
            <p:nvPr/>
          </p:nvSpPr>
          <p:spPr>
            <a:xfrm>
              <a:off x="11393224" y="490641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90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90" y="12334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9" name="object 3549"/>
            <p:cNvSpPr/>
            <p:nvPr/>
          </p:nvSpPr>
          <p:spPr>
            <a:xfrm>
              <a:off x="11393216" y="4906415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90" y="12334"/>
                  </a:moveTo>
                  <a:lnTo>
                    <a:pt x="1790" y="0"/>
                  </a:lnTo>
                  <a:lnTo>
                    <a:pt x="0" y="0"/>
                  </a:lnTo>
                  <a:lnTo>
                    <a:pt x="0" y="12334"/>
                  </a:lnTo>
                  <a:lnTo>
                    <a:pt x="1790" y="1233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0" name="object 3550"/>
            <p:cNvSpPr/>
            <p:nvPr/>
          </p:nvSpPr>
          <p:spPr>
            <a:xfrm>
              <a:off x="11393214" y="49187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90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1" name="object 3551"/>
            <p:cNvSpPr/>
            <p:nvPr/>
          </p:nvSpPr>
          <p:spPr>
            <a:xfrm>
              <a:off x="11393215" y="49187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2" name="object 3552"/>
            <p:cNvSpPr/>
            <p:nvPr/>
          </p:nvSpPr>
          <p:spPr>
            <a:xfrm>
              <a:off x="11393215" y="49222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9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3" name="object 3553"/>
            <p:cNvSpPr/>
            <p:nvPr/>
          </p:nvSpPr>
          <p:spPr>
            <a:xfrm>
              <a:off x="11395005" y="491875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4" name="object 3554"/>
            <p:cNvSpPr/>
            <p:nvPr/>
          </p:nvSpPr>
          <p:spPr>
            <a:xfrm>
              <a:off x="11623426" y="490641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59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59" y="12334"/>
                  </a:lnTo>
                  <a:lnTo>
                    <a:pt x="17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5" name="object 3555"/>
            <p:cNvSpPr/>
            <p:nvPr/>
          </p:nvSpPr>
          <p:spPr>
            <a:xfrm>
              <a:off x="11623424" y="4906415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59" y="12334"/>
                  </a:moveTo>
                  <a:lnTo>
                    <a:pt x="1759" y="0"/>
                  </a:lnTo>
                  <a:lnTo>
                    <a:pt x="0" y="0"/>
                  </a:lnTo>
                  <a:lnTo>
                    <a:pt x="0" y="12334"/>
                  </a:lnTo>
                  <a:lnTo>
                    <a:pt x="1759" y="1233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6" name="object 3556"/>
            <p:cNvSpPr/>
            <p:nvPr/>
          </p:nvSpPr>
          <p:spPr>
            <a:xfrm>
              <a:off x="11623419" y="49187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7" name="object 3557"/>
            <p:cNvSpPr/>
            <p:nvPr/>
          </p:nvSpPr>
          <p:spPr>
            <a:xfrm>
              <a:off x="11623425" y="49187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8" name="object 3558"/>
            <p:cNvSpPr/>
            <p:nvPr/>
          </p:nvSpPr>
          <p:spPr>
            <a:xfrm>
              <a:off x="11623425" y="49222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9" name="object 3559"/>
            <p:cNvSpPr/>
            <p:nvPr/>
          </p:nvSpPr>
          <p:spPr>
            <a:xfrm>
              <a:off x="11625178" y="491875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0" name="object 3560"/>
            <p:cNvSpPr/>
            <p:nvPr/>
          </p:nvSpPr>
          <p:spPr>
            <a:xfrm>
              <a:off x="15500997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1" name="object 3561"/>
            <p:cNvSpPr/>
            <p:nvPr/>
          </p:nvSpPr>
          <p:spPr>
            <a:xfrm>
              <a:off x="15523360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2" name="object 3562"/>
            <p:cNvSpPr/>
            <p:nvPr/>
          </p:nvSpPr>
          <p:spPr>
            <a:xfrm>
              <a:off x="15502807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51" y="0"/>
                  </a:moveTo>
                  <a:lnTo>
                    <a:pt x="44051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51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3" name="object 3563"/>
            <p:cNvSpPr/>
            <p:nvPr/>
          </p:nvSpPr>
          <p:spPr>
            <a:xfrm>
              <a:off x="15430601" y="2281565"/>
              <a:ext cx="188595" cy="147320"/>
            </a:xfrm>
            <a:custGeom>
              <a:avLst/>
              <a:gdLst/>
              <a:ahLst/>
              <a:cxnLst/>
              <a:rect l="l" t="t" r="r" b="b"/>
              <a:pathLst>
                <a:path w="188594" h="147319">
                  <a:moveTo>
                    <a:pt x="188486" y="0"/>
                  </a:moveTo>
                  <a:lnTo>
                    <a:pt x="188486" y="147105"/>
                  </a:lnTo>
                  <a:lnTo>
                    <a:pt x="0" y="147105"/>
                  </a:lnTo>
                  <a:lnTo>
                    <a:pt x="0" y="0"/>
                  </a:lnTo>
                  <a:lnTo>
                    <a:pt x="18848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4" name="object 3564"/>
            <p:cNvSpPr/>
            <p:nvPr/>
          </p:nvSpPr>
          <p:spPr>
            <a:xfrm>
              <a:off x="15431483" y="2282449"/>
              <a:ext cx="187325" cy="146685"/>
            </a:xfrm>
            <a:custGeom>
              <a:avLst/>
              <a:gdLst/>
              <a:ahLst/>
              <a:cxnLst/>
              <a:rect l="l" t="t" r="r" b="b"/>
              <a:pathLst>
                <a:path w="187325" h="146685">
                  <a:moveTo>
                    <a:pt x="0" y="146215"/>
                  </a:moveTo>
                  <a:lnTo>
                    <a:pt x="0" y="0"/>
                  </a:lnTo>
                  <a:lnTo>
                    <a:pt x="186737" y="0"/>
                  </a:lnTo>
                  <a:lnTo>
                    <a:pt x="186737" y="146215"/>
                  </a:lnTo>
                  <a:lnTo>
                    <a:pt x="0" y="146215"/>
                  </a:lnTo>
                  <a:close/>
                </a:path>
                <a:path w="187325" h="146685">
                  <a:moveTo>
                    <a:pt x="0" y="146215"/>
                  </a:moveTo>
                  <a:lnTo>
                    <a:pt x="186706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5" name="object 3565"/>
            <p:cNvSpPr/>
            <p:nvPr/>
          </p:nvSpPr>
          <p:spPr>
            <a:xfrm>
              <a:off x="15431491" y="2428145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6" name="object 3566"/>
            <p:cNvSpPr/>
            <p:nvPr/>
          </p:nvSpPr>
          <p:spPr>
            <a:xfrm>
              <a:off x="15431491" y="2422326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7" name="object 3567"/>
            <p:cNvSpPr/>
            <p:nvPr/>
          </p:nvSpPr>
          <p:spPr>
            <a:xfrm>
              <a:off x="15431491" y="2421802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8" name="object 3568"/>
            <p:cNvSpPr/>
            <p:nvPr/>
          </p:nvSpPr>
          <p:spPr>
            <a:xfrm>
              <a:off x="15431491" y="2415984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9" name="object 3569"/>
            <p:cNvSpPr/>
            <p:nvPr/>
          </p:nvSpPr>
          <p:spPr>
            <a:xfrm>
              <a:off x="15431491" y="241546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0" name="object 3570"/>
            <p:cNvSpPr/>
            <p:nvPr/>
          </p:nvSpPr>
          <p:spPr>
            <a:xfrm>
              <a:off x="15431491" y="2409650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1" name="object 3571"/>
            <p:cNvSpPr/>
            <p:nvPr/>
          </p:nvSpPr>
          <p:spPr>
            <a:xfrm>
              <a:off x="15431491" y="2409126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2" name="object 3572"/>
            <p:cNvSpPr/>
            <p:nvPr/>
          </p:nvSpPr>
          <p:spPr>
            <a:xfrm>
              <a:off x="15431491" y="240330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3" name="object 3573"/>
            <p:cNvSpPr/>
            <p:nvPr/>
          </p:nvSpPr>
          <p:spPr>
            <a:xfrm>
              <a:off x="15431491" y="2402785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4" name="object 3574"/>
            <p:cNvSpPr/>
            <p:nvPr/>
          </p:nvSpPr>
          <p:spPr>
            <a:xfrm>
              <a:off x="15431491" y="2396974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5" name="object 3575"/>
            <p:cNvSpPr/>
            <p:nvPr/>
          </p:nvSpPr>
          <p:spPr>
            <a:xfrm>
              <a:off x="15431491" y="2396450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6" name="object 3576"/>
            <p:cNvSpPr/>
            <p:nvPr/>
          </p:nvSpPr>
          <p:spPr>
            <a:xfrm>
              <a:off x="15431491" y="2390631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7" name="object 3577"/>
            <p:cNvSpPr/>
            <p:nvPr/>
          </p:nvSpPr>
          <p:spPr>
            <a:xfrm>
              <a:off x="15431491" y="239010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8" name="object 3578"/>
            <p:cNvSpPr/>
            <p:nvPr/>
          </p:nvSpPr>
          <p:spPr>
            <a:xfrm>
              <a:off x="15431491" y="2384290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9" name="object 3579"/>
            <p:cNvSpPr/>
            <p:nvPr/>
          </p:nvSpPr>
          <p:spPr>
            <a:xfrm>
              <a:off x="15431491" y="2383772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0" name="object 3580"/>
            <p:cNvSpPr/>
            <p:nvPr/>
          </p:nvSpPr>
          <p:spPr>
            <a:xfrm>
              <a:off x="15431491" y="2377954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1" name="object 3581"/>
            <p:cNvSpPr/>
            <p:nvPr/>
          </p:nvSpPr>
          <p:spPr>
            <a:xfrm>
              <a:off x="15431491" y="2377393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2" name="object 3582"/>
            <p:cNvSpPr/>
            <p:nvPr/>
          </p:nvSpPr>
          <p:spPr>
            <a:xfrm>
              <a:off x="15431491" y="2371611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3" name="object 3583"/>
            <p:cNvSpPr/>
            <p:nvPr/>
          </p:nvSpPr>
          <p:spPr>
            <a:xfrm>
              <a:off x="15431491" y="237105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4" name="object 3584"/>
            <p:cNvSpPr/>
            <p:nvPr/>
          </p:nvSpPr>
          <p:spPr>
            <a:xfrm>
              <a:off x="15431491" y="2365240"/>
              <a:ext cx="187325" cy="635"/>
            </a:xfrm>
            <a:custGeom>
              <a:avLst/>
              <a:gdLst/>
              <a:ahLst/>
              <a:cxnLst/>
              <a:rect l="l" t="t" r="r" b="b"/>
              <a:pathLst>
                <a:path w="187325" h="635">
                  <a:moveTo>
                    <a:pt x="0" y="0"/>
                  </a:moveTo>
                  <a:lnTo>
                    <a:pt x="186706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5" name="object 3585"/>
            <p:cNvSpPr/>
            <p:nvPr/>
          </p:nvSpPr>
          <p:spPr>
            <a:xfrm>
              <a:off x="15431491" y="2364716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6" name="object 3586"/>
            <p:cNvSpPr/>
            <p:nvPr/>
          </p:nvSpPr>
          <p:spPr>
            <a:xfrm>
              <a:off x="15431491" y="235889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7" name="object 3587"/>
            <p:cNvSpPr/>
            <p:nvPr/>
          </p:nvSpPr>
          <p:spPr>
            <a:xfrm>
              <a:off x="15431491" y="2358375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8" name="object 3588"/>
            <p:cNvSpPr/>
            <p:nvPr/>
          </p:nvSpPr>
          <p:spPr>
            <a:xfrm>
              <a:off x="15431491" y="2352564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9" name="object 3589"/>
            <p:cNvSpPr/>
            <p:nvPr/>
          </p:nvSpPr>
          <p:spPr>
            <a:xfrm>
              <a:off x="15431491" y="2352040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0" name="object 3590"/>
            <p:cNvSpPr/>
            <p:nvPr/>
          </p:nvSpPr>
          <p:spPr>
            <a:xfrm>
              <a:off x="15431491" y="2346221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1" name="object 3591"/>
            <p:cNvSpPr/>
            <p:nvPr/>
          </p:nvSpPr>
          <p:spPr>
            <a:xfrm>
              <a:off x="15431491" y="234569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2" name="object 3592"/>
            <p:cNvSpPr/>
            <p:nvPr/>
          </p:nvSpPr>
          <p:spPr>
            <a:xfrm>
              <a:off x="15431491" y="2339880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3" name="object 3593"/>
            <p:cNvSpPr/>
            <p:nvPr/>
          </p:nvSpPr>
          <p:spPr>
            <a:xfrm>
              <a:off x="15431491" y="2339362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4" name="object 3594"/>
            <p:cNvSpPr/>
            <p:nvPr/>
          </p:nvSpPr>
          <p:spPr>
            <a:xfrm>
              <a:off x="15431491" y="2333544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5" name="object 3595"/>
            <p:cNvSpPr/>
            <p:nvPr/>
          </p:nvSpPr>
          <p:spPr>
            <a:xfrm>
              <a:off x="15431491" y="2333021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6" name="object 3596"/>
            <p:cNvSpPr/>
            <p:nvPr/>
          </p:nvSpPr>
          <p:spPr>
            <a:xfrm>
              <a:off x="15431491" y="2327202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7" name="object 3597"/>
            <p:cNvSpPr/>
            <p:nvPr/>
          </p:nvSpPr>
          <p:spPr>
            <a:xfrm>
              <a:off x="15431491" y="2326686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8" name="object 3598"/>
            <p:cNvSpPr/>
            <p:nvPr/>
          </p:nvSpPr>
          <p:spPr>
            <a:xfrm>
              <a:off x="15431491" y="2320867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9" name="object 3599"/>
            <p:cNvSpPr/>
            <p:nvPr/>
          </p:nvSpPr>
          <p:spPr>
            <a:xfrm>
              <a:off x="15431491" y="2320344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0" name="object 3600"/>
            <p:cNvSpPr/>
            <p:nvPr/>
          </p:nvSpPr>
          <p:spPr>
            <a:xfrm>
              <a:off x="15431491" y="2314525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1" name="object 3601"/>
            <p:cNvSpPr/>
            <p:nvPr/>
          </p:nvSpPr>
          <p:spPr>
            <a:xfrm>
              <a:off x="15431491" y="2314002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2" name="object 3602"/>
            <p:cNvSpPr/>
            <p:nvPr/>
          </p:nvSpPr>
          <p:spPr>
            <a:xfrm>
              <a:off x="15431491" y="2308191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3" name="object 3603"/>
            <p:cNvSpPr/>
            <p:nvPr/>
          </p:nvSpPr>
          <p:spPr>
            <a:xfrm>
              <a:off x="15431491" y="230766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4" name="object 3604"/>
            <p:cNvSpPr/>
            <p:nvPr/>
          </p:nvSpPr>
          <p:spPr>
            <a:xfrm>
              <a:off x="15431491" y="2301849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5" name="object 3605"/>
            <p:cNvSpPr/>
            <p:nvPr/>
          </p:nvSpPr>
          <p:spPr>
            <a:xfrm>
              <a:off x="15431491" y="2301325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6" name="object 3606"/>
            <p:cNvSpPr/>
            <p:nvPr/>
          </p:nvSpPr>
          <p:spPr>
            <a:xfrm>
              <a:off x="15431491" y="229550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7" name="object 3607"/>
            <p:cNvSpPr/>
            <p:nvPr/>
          </p:nvSpPr>
          <p:spPr>
            <a:xfrm>
              <a:off x="15431491" y="2294954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8" name="object 3608"/>
            <p:cNvSpPr/>
            <p:nvPr/>
          </p:nvSpPr>
          <p:spPr>
            <a:xfrm>
              <a:off x="15431491" y="2289173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9" name="object 3609"/>
            <p:cNvSpPr/>
            <p:nvPr/>
          </p:nvSpPr>
          <p:spPr>
            <a:xfrm>
              <a:off x="15431491" y="2288610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0" name="object 3610"/>
            <p:cNvSpPr/>
            <p:nvPr/>
          </p:nvSpPr>
          <p:spPr>
            <a:xfrm>
              <a:off x="15431491" y="2282792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1" name="object 3611"/>
            <p:cNvSpPr/>
            <p:nvPr/>
          </p:nvSpPr>
          <p:spPr>
            <a:xfrm>
              <a:off x="15431491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2" name="object 3612"/>
            <p:cNvSpPr/>
            <p:nvPr/>
          </p:nvSpPr>
          <p:spPr>
            <a:xfrm>
              <a:off x="15432006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3" name="object 3613"/>
            <p:cNvSpPr/>
            <p:nvPr/>
          </p:nvSpPr>
          <p:spPr>
            <a:xfrm>
              <a:off x="15437832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4" name="object 3614"/>
            <p:cNvSpPr/>
            <p:nvPr/>
          </p:nvSpPr>
          <p:spPr>
            <a:xfrm>
              <a:off x="15438349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5" name="object 3615"/>
            <p:cNvSpPr/>
            <p:nvPr/>
          </p:nvSpPr>
          <p:spPr>
            <a:xfrm>
              <a:off x="15444175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6" name="object 3616"/>
            <p:cNvSpPr/>
            <p:nvPr/>
          </p:nvSpPr>
          <p:spPr>
            <a:xfrm>
              <a:off x="15444691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7" name="object 3617"/>
            <p:cNvSpPr/>
            <p:nvPr/>
          </p:nvSpPr>
          <p:spPr>
            <a:xfrm>
              <a:off x="15450502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8" name="object 3618"/>
            <p:cNvSpPr/>
            <p:nvPr/>
          </p:nvSpPr>
          <p:spPr>
            <a:xfrm>
              <a:off x="15451032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9" name="object 3619"/>
            <p:cNvSpPr/>
            <p:nvPr/>
          </p:nvSpPr>
          <p:spPr>
            <a:xfrm>
              <a:off x="15456844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0" name="object 3620"/>
            <p:cNvSpPr/>
            <p:nvPr/>
          </p:nvSpPr>
          <p:spPr>
            <a:xfrm>
              <a:off x="15457375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1" name="object 3621"/>
            <p:cNvSpPr/>
            <p:nvPr/>
          </p:nvSpPr>
          <p:spPr>
            <a:xfrm>
              <a:off x="15463186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2" name="object 3622"/>
            <p:cNvSpPr/>
            <p:nvPr/>
          </p:nvSpPr>
          <p:spPr>
            <a:xfrm>
              <a:off x="15463702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3" name="object 3623"/>
            <p:cNvSpPr/>
            <p:nvPr/>
          </p:nvSpPr>
          <p:spPr>
            <a:xfrm>
              <a:off x="15469528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4" name="object 3624"/>
            <p:cNvSpPr/>
            <p:nvPr/>
          </p:nvSpPr>
          <p:spPr>
            <a:xfrm>
              <a:off x="15470043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5" name="object 3625"/>
            <p:cNvSpPr/>
            <p:nvPr/>
          </p:nvSpPr>
          <p:spPr>
            <a:xfrm>
              <a:off x="15475856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6" name="object 3626"/>
            <p:cNvSpPr/>
            <p:nvPr/>
          </p:nvSpPr>
          <p:spPr>
            <a:xfrm>
              <a:off x="15476385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7" name="object 3627"/>
            <p:cNvSpPr/>
            <p:nvPr/>
          </p:nvSpPr>
          <p:spPr>
            <a:xfrm>
              <a:off x="15482199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8" name="object 3628"/>
            <p:cNvSpPr/>
            <p:nvPr/>
          </p:nvSpPr>
          <p:spPr>
            <a:xfrm>
              <a:off x="15482727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9" name="object 3629"/>
            <p:cNvSpPr/>
            <p:nvPr/>
          </p:nvSpPr>
          <p:spPr>
            <a:xfrm>
              <a:off x="15488540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0" name="object 3630"/>
            <p:cNvSpPr/>
            <p:nvPr/>
          </p:nvSpPr>
          <p:spPr>
            <a:xfrm>
              <a:off x="15489056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1" name="object 3631"/>
            <p:cNvSpPr/>
            <p:nvPr/>
          </p:nvSpPr>
          <p:spPr>
            <a:xfrm>
              <a:off x="15494882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2" name="object 3632"/>
            <p:cNvSpPr/>
            <p:nvPr/>
          </p:nvSpPr>
          <p:spPr>
            <a:xfrm>
              <a:off x="15495444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3" name="object 3633"/>
            <p:cNvSpPr/>
            <p:nvPr/>
          </p:nvSpPr>
          <p:spPr>
            <a:xfrm>
              <a:off x="15501225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4" name="object 3634"/>
            <p:cNvSpPr/>
            <p:nvPr/>
          </p:nvSpPr>
          <p:spPr>
            <a:xfrm>
              <a:off x="15501770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5" name="object 3635"/>
            <p:cNvSpPr/>
            <p:nvPr/>
          </p:nvSpPr>
          <p:spPr>
            <a:xfrm>
              <a:off x="15507596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6" name="object 3636"/>
            <p:cNvSpPr/>
            <p:nvPr/>
          </p:nvSpPr>
          <p:spPr>
            <a:xfrm>
              <a:off x="15508111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7" name="object 3637"/>
            <p:cNvSpPr/>
            <p:nvPr/>
          </p:nvSpPr>
          <p:spPr>
            <a:xfrm>
              <a:off x="15513938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8" name="object 3638"/>
            <p:cNvSpPr/>
            <p:nvPr/>
          </p:nvSpPr>
          <p:spPr>
            <a:xfrm>
              <a:off x="15514453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9" name="object 3639"/>
            <p:cNvSpPr/>
            <p:nvPr/>
          </p:nvSpPr>
          <p:spPr>
            <a:xfrm>
              <a:off x="15520265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0" name="object 3640"/>
            <p:cNvSpPr/>
            <p:nvPr/>
          </p:nvSpPr>
          <p:spPr>
            <a:xfrm>
              <a:off x="15520796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1" name="object 3641"/>
            <p:cNvSpPr/>
            <p:nvPr/>
          </p:nvSpPr>
          <p:spPr>
            <a:xfrm>
              <a:off x="15526608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2" name="object 3642"/>
            <p:cNvSpPr/>
            <p:nvPr/>
          </p:nvSpPr>
          <p:spPr>
            <a:xfrm>
              <a:off x="15527136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3" name="object 3643"/>
            <p:cNvSpPr/>
            <p:nvPr/>
          </p:nvSpPr>
          <p:spPr>
            <a:xfrm>
              <a:off x="15532950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4" name="object 3644"/>
            <p:cNvSpPr/>
            <p:nvPr/>
          </p:nvSpPr>
          <p:spPr>
            <a:xfrm>
              <a:off x="15533465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5" name="object 3645"/>
            <p:cNvSpPr/>
            <p:nvPr/>
          </p:nvSpPr>
          <p:spPr>
            <a:xfrm>
              <a:off x="15539292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6" name="object 3646"/>
            <p:cNvSpPr/>
            <p:nvPr/>
          </p:nvSpPr>
          <p:spPr>
            <a:xfrm>
              <a:off x="15539808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7" name="object 3647"/>
            <p:cNvSpPr/>
            <p:nvPr/>
          </p:nvSpPr>
          <p:spPr>
            <a:xfrm>
              <a:off x="15545634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8" name="object 3648"/>
            <p:cNvSpPr/>
            <p:nvPr/>
          </p:nvSpPr>
          <p:spPr>
            <a:xfrm>
              <a:off x="15546150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9" name="object 3649"/>
            <p:cNvSpPr/>
            <p:nvPr/>
          </p:nvSpPr>
          <p:spPr>
            <a:xfrm>
              <a:off x="15551960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0" name="object 3650"/>
            <p:cNvSpPr/>
            <p:nvPr/>
          </p:nvSpPr>
          <p:spPr>
            <a:xfrm>
              <a:off x="15552492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1" name="object 3651"/>
            <p:cNvSpPr/>
            <p:nvPr/>
          </p:nvSpPr>
          <p:spPr>
            <a:xfrm>
              <a:off x="15558303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2" name="object 3652"/>
            <p:cNvSpPr/>
            <p:nvPr/>
          </p:nvSpPr>
          <p:spPr>
            <a:xfrm>
              <a:off x="15558833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3" name="object 3653"/>
            <p:cNvSpPr/>
            <p:nvPr/>
          </p:nvSpPr>
          <p:spPr>
            <a:xfrm>
              <a:off x="15564644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4" name="object 3654"/>
            <p:cNvSpPr/>
            <p:nvPr/>
          </p:nvSpPr>
          <p:spPr>
            <a:xfrm>
              <a:off x="15565160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5" name="object 3655"/>
            <p:cNvSpPr/>
            <p:nvPr/>
          </p:nvSpPr>
          <p:spPr>
            <a:xfrm>
              <a:off x="15570986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6" name="object 3656"/>
            <p:cNvSpPr/>
            <p:nvPr/>
          </p:nvSpPr>
          <p:spPr>
            <a:xfrm>
              <a:off x="15571547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7" name="object 3657"/>
            <p:cNvSpPr/>
            <p:nvPr/>
          </p:nvSpPr>
          <p:spPr>
            <a:xfrm>
              <a:off x="15577329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8" name="object 3658"/>
            <p:cNvSpPr/>
            <p:nvPr/>
          </p:nvSpPr>
          <p:spPr>
            <a:xfrm>
              <a:off x="15577875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9" name="object 3659"/>
            <p:cNvSpPr/>
            <p:nvPr/>
          </p:nvSpPr>
          <p:spPr>
            <a:xfrm>
              <a:off x="15583655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0" name="object 3660"/>
            <p:cNvSpPr/>
            <p:nvPr/>
          </p:nvSpPr>
          <p:spPr>
            <a:xfrm>
              <a:off x="15584217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1" name="object 3661"/>
            <p:cNvSpPr/>
            <p:nvPr/>
          </p:nvSpPr>
          <p:spPr>
            <a:xfrm>
              <a:off x="15590043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2" name="object 3662"/>
            <p:cNvSpPr/>
            <p:nvPr/>
          </p:nvSpPr>
          <p:spPr>
            <a:xfrm>
              <a:off x="15590559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3" name="object 3663"/>
            <p:cNvSpPr/>
            <p:nvPr/>
          </p:nvSpPr>
          <p:spPr>
            <a:xfrm>
              <a:off x="15596370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4" name="object 3664"/>
            <p:cNvSpPr/>
            <p:nvPr/>
          </p:nvSpPr>
          <p:spPr>
            <a:xfrm>
              <a:off x="15596901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5" name="object 3665"/>
            <p:cNvSpPr/>
            <p:nvPr/>
          </p:nvSpPr>
          <p:spPr>
            <a:xfrm>
              <a:off x="15602712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6" name="object 3666"/>
            <p:cNvSpPr/>
            <p:nvPr/>
          </p:nvSpPr>
          <p:spPr>
            <a:xfrm>
              <a:off x="15603244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7" name="object 3667"/>
            <p:cNvSpPr/>
            <p:nvPr/>
          </p:nvSpPr>
          <p:spPr>
            <a:xfrm>
              <a:off x="15609054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8" name="object 3668"/>
            <p:cNvSpPr/>
            <p:nvPr/>
          </p:nvSpPr>
          <p:spPr>
            <a:xfrm>
              <a:off x="15609570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9" name="object 3669"/>
            <p:cNvSpPr/>
            <p:nvPr/>
          </p:nvSpPr>
          <p:spPr>
            <a:xfrm>
              <a:off x="15615397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0" name="object 3670"/>
            <p:cNvSpPr/>
            <p:nvPr/>
          </p:nvSpPr>
          <p:spPr>
            <a:xfrm>
              <a:off x="15615912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1" name="object 3671"/>
            <p:cNvSpPr/>
            <p:nvPr/>
          </p:nvSpPr>
          <p:spPr>
            <a:xfrm>
              <a:off x="15436741" y="2287751"/>
              <a:ext cx="0" cy="140970"/>
            </a:xfrm>
            <a:custGeom>
              <a:avLst/>
              <a:gdLst/>
              <a:ahLst/>
              <a:cxnLst/>
              <a:rect l="l" t="t" r="r" b="b"/>
              <a:pathLst>
                <a:path h="140969">
                  <a:moveTo>
                    <a:pt x="0" y="14091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2" name="object 3672"/>
            <p:cNvSpPr/>
            <p:nvPr/>
          </p:nvSpPr>
          <p:spPr>
            <a:xfrm>
              <a:off x="15436741" y="228775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3" name="object 3673"/>
            <p:cNvSpPr/>
            <p:nvPr/>
          </p:nvSpPr>
          <p:spPr>
            <a:xfrm>
              <a:off x="15436741" y="2287754"/>
              <a:ext cx="176530" cy="0"/>
            </a:xfrm>
            <a:custGeom>
              <a:avLst/>
              <a:gdLst/>
              <a:ahLst/>
              <a:cxnLst/>
              <a:rect l="l" t="t" r="r" b="b"/>
              <a:pathLst>
                <a:path w="176530">
                  <a:moveTo>
                    <a:pt x="0" y="0"/>
                  </a:moveTo>
                  <a:lnTo>
                    <a:pt x="176204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4" name="object 3674"/>
            <p:cNvSpPr/>
            <p:nvPr/>
          </p:nvSpPr>
          <p:spPr>
            <a:xfrm>
              <a:off x="15612940" y="2287754"/>
              <a:ext cx="0" cy="140970"/>
            </a:xfrm>
            <a:custGeom>
              <a:avLst/>
              <a:gdLst/>
              <a:ahLst/>
              <a:cxnLst/>
              <a:rect l="l" t="t" r="r" b="b"/>
              <a:pathLst>
                <a:path h="140969">
                  <a:moveTo>
                    <a:pt x="0" y="0"/>
                  </a:moveTo>
                  <a:lnTo>
                    <a:pt x="0" y="140917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5" name="object 3675"/>
            <p:cNvSpPr/>
            <p:nvPr/>
          </p:nvSpPr>
          <p:spPr>
            <a:xfrm>
              <a:off x="15612940" y="242121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0"/>
                  </a:moveTo>
                  <a:lnTo>
                    <a:pt x="0" y="745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6" name="object 3676"/>
            <p:cNvSpPr/>
            <p:nvPr/>
          </p:nvSpPr>
          <p:spPr>
            <a:xfrm>
              <a:off x="15436735" y="2428668"/>
              <a:ext cx="176530" cy="0"/>
            </a:xfrm>
            <a:custGeom>
              <a:avLst/>
              <a:gdLst/>
              <a:ahLst/>
              <a:cxnLst/>
              <a:rect l="l" t="t" r="r" b="b"/>
              <a:pathLst>
                <a:path w="176530">
                  <a:moveTo>
                    <a:pt x="176204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7" name="object 3677"/>
            <p:cNvSpPr/>
            <p:nvPr/>
          </p:nvSpPr>
          <p:spPr>
            <a:xfrm>
              <a:off x="16399866" y="2282449"/>
              <a:ext cx="187325" cy="146685"/>
            </a:xfrm>
            <a:custGeom>
              <a:avLst/>
              <a:gdLst/>
              <a:ahLst/>
              <a:cxnLst/>
              <a:rect l="l" t="t" r="r" b="b"/>
              <a:pathLst>
                <a:path w="187325" h="146685">
                  <a:moveTo>
                    <a:pt x="0" y="146215"/>
                  </a:moveTo>
                  <a:lnTo>
                    <a:pt x="0" y="0"/>
                  </a:lnTo>
                  <a:lnTo>
                    <a:pt x="186737" y="0"/>
                  </a:lnTo>
                  <a:lnTo>
                    <a:pt x="186737" y="146215"/>
                  </a:lnTo>
                  <a:lnTo>
                    <a:pt x="0" y="146215"/>
                  </a:lnTo>
                  <a:close/>
                </a:path>
                <a:path w="187325" h="146685">
                  <a:moveTo>
                    <a:pt x="0" y="146215"/>
                  </a:moveTo>
                  <a:lnTo>
                    <a:pt x="186737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8" name="object 3678"/>
            <p:cNvSpPr/>
            <p:nvPr/>
          </p:nvSpPr>
          <p:spPr>
            <a:xfrm>
              <a:off x="16399857" y="2428145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9" name="object 3679"/>
            <p:cNvSpPr/>
            <p:nvPr/>
          </p:nvSpPr>
          <p:spPr>
            <a:xfrm>
              <a:off x="16399857" y="2422326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0" name="object 3680"/>
            <p:cNvSpPr/>
            <p:nvPr/>
          </p:nvSpPr>
          <p:spPr>
            <a:xfrm>
              <a:off x="16399857" y="2421802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1" name="object 3681"/>
            <p:cNvSpPr/>
            <p:nvPr/>
          </p:nvSpPr>
          <p:spPr>
            <a:xfrm>
              <a:off x="16399857" y="2415984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2" name="object 3682"/>
            <p:cNvSpPr/>
            <p:nvPr/>
          </p:nvSpPr>
          <p:spPr>
            <a:xfrm>
              <a:off x="16399857" y="241546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3" name="object 3683"/>
            <p:cNvSpPr/>
            <p:nvPr/>
          </p:nvSpPr>
          <p:spPr>
            <a:xfrm>
              <a:off x="16399857" y="2409650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4" name="object 3684"/>
            <p:cNvSpPr/>
            <p:nvPr/>
          </p:nvSpPr>
          <p:spPr>
            <a:xfrm>
              <a:off x="16399857" y="2409126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5" name="object 3685"/>
            <p:cNvSpPr/>
            <p:nvPr/>
          </p:nvSpPr>
          <p:spPr>
            <a:xfrm>
              <a:off x="16399857" y="240330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6" name="object 3686"/>
            <p:cNvSpPr/>
            <p:nvPr/>
          </p:nvSpPr>
          <p:spPr>
            <a:xfrm>
              <a:off x="16399857" y="2402785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7" name="object 3687"/>
            <p:cNvSpPr/>
            <p:nvPr/>
          </p:nvSpPr>
          <p:spPr>
            <a:xfrm>
              <a:off x="16399857" y="2396974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8" name="object 3688"/>
            <p:cNvSpPr/>
            <p:nvPr/>
          </p:nvSpPr>
          <p:spPr>
            <a:xfrm>
              <a:off x="16399857" y="2396450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9" name="object 3689"/>
            <p:cNvSpPr/>
            <p:nvPr/>
          </p:nvSpPr>
          <p:spPr>
            <a:xfrm>
              <a:off x="16399857" y="2390631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0" name="object 3690"/>
            <p:cNvSpPr/>
            <p:nvPr/>
          </p:nvSpPr>
          <p:spPr>
            <a:xfrm>
              <a:off x="16399857" y="239010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1" name="object 3691"/>
            <p:cNvSpPr/>
            <p:nvPr/>
          </p:nvSpPr>
          <p:spPr>
            <a:xfrm>
              <a:off x="16399857" y="2384290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2" name="object 3692"/>
            <p:cNvSpPr/>
            <p:nvPr/>
          </p:nvSpPr>
          <p:spPr>
            <a:xfrm>
              <a:off x="16399857" y="2383772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3" name="object 3693"/>
            <p:cNvSpPr/>
            <p:nvPr/>
          </p:nvSpPr>
          <p:spPr>
            <a:xfrm>
              <a:off x="16399857" y="2377954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4" name="object 3694"/>
            <p:cNvSpPr/>
            <p:nvPr/>
          </p:nvSpPr>
          <p:spPr>
            <a:xfrm>
              <a:off x="16399857" y="2377393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5" name="object 3695"/>
            <p:cNvSpPr/>
            <p:nvPr/>
          </p:nvSpPr>
          <p:spPr>
            <a:xfrm>
              <a:off x="16399857" y="2371611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6" name="object 3696"/>
            <p:cNvSpPr/>
            <p:nvPr/>
          </p:nvSpPr>
          <p:spPr>
            <a:xfrm>
              <a:off x="16399857" y="237105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7" name="object 3697"/>
            <p:cNvSpPr/>
            <p:nvPr/>
          </p:nvSpPr>
          <p:spPr>
            <a:xfrm>
              <a:off x="16399857" y="2365240"/>
              <a:ext cx="187325" cy="635"/>
            </a:xfrm>
            <a:custGeom>
              <a:avLst/>
              <a:gdLst/>
              <a:ahLst/>
              <a:cxnLst/>
              <a:rect l="l" t="t" r="r" b="b"/>
              <a:pathLst>
                <a:path w="187325" h="635">
                  <a:moveTo>
                    <a:pt x="0" y="0"/>
                  </a:moveTo>
                  <a:lnTo>
                    <a:pt x="186737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8" name="object 3698"/>
            <p:cNvSpPr/>
            <p:nvPr/>
          </p:nvSpPr>
          <p:spPr>
            <a:xfrm>
              <a:off x="16399857" y="2364716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9" name="object 3699"/>
            <p:cNvSpPr/>
            <p:nvPr/>
          </p:nvSpPr>
          <p:spPr>
            <a:xfrm>
              <a:off x="16399857" y="235889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0" name="object 3700"/>
            <p:cNvSpPr/>
            <p:nvPr/>
          </p:nvSpPr>
          <p:spPr>
            <a:xfrm>
              <a:off x="16399857" y="2358375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1" name="object 3701"/>
            <p:cNvSpPr/>
            <p:nvPr/>
          </p:nvSpPr>
          <p:spPr>
            <a:xfrm>
              <a:off x="16399857" y="2352564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2" name="object 3702"/>
            <p:cNvSpPr/>
            <p:nvPr/>
          </p:nvSpPr>
          <p:spPr>
            <a:xfrm>
              <a:off x="16399857" y="2352040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3" name="object 3703"/>
            <p:cNvSpPr/>
            <p:nvPr/>
          </p:nvSpPr>
          <p:spPr>
            <a:xfrm>
              <a:off x="16399857" y="2346221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4" name="object 3704"/>
            <p:cNvSpPr/>
            <p:nvPr/>
          </p:nvSpPr>
          <p:spPr>
            <a:xfrm>
              <a:off x="16399857" y="234569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5" name="object 3705"/>
            <p:cNvSpPr/>
            <p:nvPr/>
          </p:nvSpPr>
          <p:spPr>
            <a:xfrm>
              <a:off x="16399857" y="2339880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6" name="object 3706"/>
            <p:cNvSpPr/>
            <p:nvPr/>
          </p:nvSpPr>
          <p:spPr>
            <a:xfrm>
              <a:off x="16399857" y="2339362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7" name="object 3707"/>
            <p:cNvSpPr/>
            <p:nvPr/>
          </p:nvSpPr>
          <p:spPr>
            <a:xfrm>
              <a:off x="16399857" y="2333544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8" name="object 3708"/>
            <p:cNvSpPr/>
            <p:nvPr/>
          </p:nvSpPr>
          <p:spPr>
            <a:xfrm>
              <a:off x="16399857" y="2333021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9" name="object 3709"/>
            <p:cNvSpPr/>
            <p:nvPr/>
          </p:nvSpPr>
          <p:spPr>
            <a:xfrm>
              <a:off x="16399857" y="2327202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0" name="object 3710"/>
            <p:cNvSpPr/>
            <p:nvPr/>
          </p:nvSpPr>
          <p:spPr>
            <a:xfrm>
              <a:off x="16399857" y="2326686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1" name="object 3711"/>
            <p:cNvSpPr/>
            <p:nvPr/>
          </p:nvSpPr>
          <p:spPr>
            <a:xfrm>
              <a:off x="16399857" y="2320867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2" name="object 3712"/>
            <p:cNvSpPr/>
            <p:nvPr/>
          </p:nvSpPr>
          <p:spPr>
            <a:xfrm>
              <a:off x="16399857" y="2320344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3" name="object 3713"/>
            <p:cNvSpPr/>
            <p:nvPr/>
          </p:nvSpPr>
          <p:spPr>
            <a:xfrm>
              <a:off x="16399857" y="2314525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4" name="object 3714"/>
            <p:cNvSpPr/>
            <p:nvPr/>
          </p:nvSpPr>
          <p:spPr>
            <a:xfrm>
              <a:off x="16399857" y="2314002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5" name="object 3715"/>
            <p:cNvSpPr/>
            <p:nvPr/>
          </p:nvSpPr>
          <p:spPr>
            <a:xfrm>
              <a:off x="16399857" y="2308191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6" name="object 3716"/>
            <p:cNvSpPr/>
            <p:nvPr/>
          </p:nvSpPr>
          <p:spPr>
            <a:xfrm>
              <a:off x="16399857" y="230766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7" name="object 3717"/>
            <p:cNvSpPr/>
            <p:nvPr/>
          </p:nvSpPr>
          <p:spPr>
            <a:xfrm>
              <a:off x="16399857" y="2301849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8" name="object 3718"/>
            <p:cNvSpPr/>
            <p:nvPr/>
          </p:nvSpPr>
          <p:spPr>
            <a:xfrm>
              <a:off x="16399857" y="2301325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9" name="object 3719"/>
            <p:cNvSpPr/>
            <p:nvPr/>
          </p:nvSpPr>
          <p:spPr>
            <a:xfrm>
              <a:off x="16399857" y="229550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0" name="object 3720"/>
            <p:cNvSpPr/>
            <p:nvPr/>
          </p:nvSpPr>
          <p:spPr>
            <a:xfrm>
              <a:off x="16399857" y="2294954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1" name="object 3721"/>
            <p:cNvSpPr/>
            <p:nvPr/>
          </p:nvSpPr>
          <p:spPr>
            <a:xfrm>
              <a:off x="16399857" y="2289173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2" name="object 3722"/>
            <p:cNvSpPr/>
            <p:nvPr/>
          </p:nvSpPr>
          <p:spPr>
            <a:xfrm>
              <a:off x="16399857" y="2288610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3" name="object 3723"/>
            <p:cNvSpPr/>
            <p:nvPr/>
          </p:nvSpPr>
          <p:spPr>
            <a:xfrm>
              <a:off x="16399857" y="2282792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4" name="object 3724"/>
            <p:cNvSpPr/>
            <p:nvPr/>
          </p:nvSpPr>
          <p:spPr>
            <a:xfrm>
              <a:off x="16399857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5" name="object 3725"/>
            <p:cNvSpPr/>
            <p:nvPr/>
          </p:nvSpPr>
          <p:spPr>
            <a:xfrm>
              <a:off x="16400374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6" name="object 3726"/>
            <p:cNvSpPr/>
            <p:nvPr/>
          </p:nvSpPr>
          <p:spPr>
            <a:xfrm>
              <a:off x="16406200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7" name="object 3727"/>
            <p:cNvSpPr/>
            <p:nvPr/>
          </p:nvSpPr>
          <p:spPr>
            <a:xfrm>
              <a:off x="16406717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8" name="object 3728"/>
            <p:cNvSpPr/>
            <p:nvPr/>
          </p:nvSpPr>
          <p:spPr>
            <a:xfrm>
              <a:off x="16412527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9" name="object 3729"/>
            <p:cNvSpPr/>
            <p:nvPr/>
          </p:nvSpPr>
          <p:spPr>
            <a:xfrm>
              <a:off x="16413060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0" name="object 3730"/>
            <p:cNvSpPr/>
            <p:nvPr/>
          </p:nvSpPr>
          <p:spPr>
            <a:xfrm>
              <a:off x="16418869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1" name="object 3731"/>
            <p:cNvSpPr/>
            <p:nvPr/>
          </p:nvSpPr>
          <p:spPr>
            <a:xfrm>
              <a:off x="16419402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2" name="object 3732"/>
            <p:cNvSpPr/>
            <p:nvPr/>
          </p:nvSpPr>
          <p:spPr>
            <a:xfrm>
              <a:off x="16425212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3" name="object 3733"/>
            <p:cNvSpPr/>
            <p:nvPr/>
          </p:nvSpPr>
          <p:spPr>
            <a:xfrm>
              <a:off x="16425727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4" name="object 3734"/>
            <p:cNvSpPr/>
            <p:nvPr/>
          </p:nvSpPr>
          <p:spPr>
            <a:xfrm>
              <a:off x="16431553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5" name="object 3735"/>
            <p:cNvSpPr/>
            <p:nvPr/>
          </p:nvSpPr>
          <p:spPr>
            <a:xfrm>
              <a:off x="16432070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6" name="object 3736"/>
            <p:cNvSpPr/>
            <p:nvPr/>
          </p:nvSpPr>
          <p:spPr>
            <a:xfrm>
              <a:off x="16437881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7" name="object 3737"/>
            <p:cNvSpPr/>
            <p:nvPr/>
          </p:nvSpPr>
          <p:spPr>
            <a:xfrm>
              <a:off x="16438413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8" name="object 3738"/>
            <p:cNvSpPr/>
            <p:nvPr/>
          </p:nvSpPr>
          <p:spPr>
            <a:xfrm>
              <a:off x="16444224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9" name="object 3739"/>
            <p:cNvSpPr/>
            <p:nvPr/>
          </p:nvSpPr>
          <p:spPr>
            <a:xfrm>
              <a:off x="16444755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0" name="object 3740"/>
            <p:cNvSpPr/>
            <p:nvPr/>
          </p:nvSpPr>
          <p:spPr>
            <a:xfrm>
              <a:off x="16450566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1" name="object 3741"/>
            <p:cNvSpPr/>
            <p:nvPr/>
          </p:nvSpPr>
          <p:spPr>
            <a:xfrm>
              <a:off x="16451081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2" name="object 3742"/>
            <p:cNvSpPr/>
            <p:nvPr/>
          </p:nvSpPr>
          <p:spPr>
            <a:xfrm>
              <a:off x="16456908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3" name="object 3743"/>
            <p:cNvSpPr/>
            <p:nvPr/>
          </p:nvSpPr>
          <p:spPr>
            <a:xfrm>
              <a:off x="16457469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4" name="object 3744"/>
            <p:cNvSpPr/>
            <p:nvPr/>
          </p:nvSpPr>
          <p:spPr>
            <a:xfrm>
              <a:off x="16463250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5" name="object 3745"/>
            <p:cNvSpPr/>
            <p:nvPr/>
          </p:nvSpPr>
          <p:spPr>
            <a:xfrm>
              <a:off x="16463811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6" name="object 3746"/>
            <p:cNvSpPr/>
            <p:nvPr/>
          </p:nvSpPr>
          <p:spPr>
            <a:xfrm>
              <a:off x="16469621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7" name="object 3747"/>
            <p:cNvSpPr/>
            <p:nvPr/>
          </p:nvSpPr>
          <p:spPr>
            <a:xfrm>
              <a:off x="16470137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8" name="object 3748"/>
            <p:cNvSpPr/>
            <p:nvPr/>
          </p:nvSpPr>
          <p:spPr>
            <a:xfrm>
              <a:off x="16475963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9" name="object 3749"/>
            <p:cNvSpPr/>
            <p:nvPr/>
          </p:nvSpPr>
          <p:spPr>
            <a:xfrm>
              <a:off x="16476481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0" name="object 3750"/>
            <p:cNvSpPr/>
            <p:nvPr/>
          </p:nvSpPr>
          <p:spPr>
            <a:xfrm>
              <a:off x="16482307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1" name="object 3751"/>
            <p:cNvSpPr/>
            <p:nvPr/>
          </p:nvSpPr>
          <p:spPr>
            <a:xfrm>
              <a:off x="16482823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2" name="object 3752"/>
            <p:cNvSpPr/>
            <p:nvPr/>
          </p:nvSpPr>
          <p:spPr>
            <a:xfrm>
              <a:off x="16488633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3" name="object 3753"/>
            <p:cNvSpPr/>
            <p:nvPr/>
          </p:nvSpPr>
          <p:spPr>
            <a:xfrm>
              <a:off x="16489165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4" name="object 3754"/>
            <p:cNvSpPr/>
            <p:nvPr/>
          </p:nvSpPr>
          <p:spPr>
            <a:xfrm>
              <a:off x="16494975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5" name="object 3755"/>
            <p:cNvSpPr/>
            <p:nvPr/>
          </p:nvSpPr>
          <p:spPr>
            <a:xfrm>
              <a:off x="16495507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6" name="object 3756"/>
            <p:cNvSpPr/>
            <p:nvPr/>
          </p:nvSpPr>
          <p:spPr>
            <a:xfrm>
              <a:off x="16501317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7" name="object 3757"/>
            <p:cNvSpPr/>
            <p:nvPr/>
          </p:nvSpPr>
          <p:spPr>
            <a:xfrm>
              <a:off x="16501833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8" name="object 3758"/>
            <p:cNvSpPr/>
            <p:nvPr/>
          </p:nvSpPr>
          <p:spPr>
            <a:xfrm>
              <a:off x="16507659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9" name="object 3759"/>
            <p:cNvSpPr/>
            <p:nvPr/>
          </p:nvSpPr>
          <p:spPr>
            <a:xfrm>
              <a:off x="16508175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0" name="object 3760"/>
            <p:cNvSpPr/>
            <p:nvPr/>
          </p:nvSpPr>
          <p:spPr>
            <a:xfrm>
              <a:off x="16513986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1" name="object 3761"/>
            <p:cNvSpPr/>
            <p:nvPr/>
          </p:nvSpPr>
          <p:spPr>
            <a:xfrm>
              <a:off x="16514517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2" name="object 3762"/>
            <p:cNvSpPr/>
            <p:nvPr/>
          </p:nvSpPr>
          <p:spPr>
            <a:xfrm>
              <a:off x="16520328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3" name="object 3763"/>
            <p:cNvSpPr/>
            <p:nvPr/>
          </p:nvSpPr>
          <p:spPr>
            <a:xfrm>
              <a:off x="16520860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4" name="object 3764"/>
            <p:cNvSpPr/>
            <p:nvPr/>
          </p:nvSpPr>
          <p:spPr>
            <a:xfrm>
              <a:off x="16526671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5" name="object 3765"/>
            <p:cNvSpPr/>
            <p:nvPr/>
          </p:nvSpPr>
          <p:spPr>
            <a:xfrm>
              <a:off x="16527186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6" name="object 3766"/>
            <p:cNvSpPr/>
            <p:nvPr/>
          </p:nvSpPr>
          <p:spPr>
            <a:xfrm>
              <a:off x="16533013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7" name="object 3767"/>
            <p:cNvSpPr/>
            <p:nvPr/>
          </p:nvSpPr>
          <p:spPr>
            <a:xfrm>
              <a:off x="16533574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8" name="object 3768"/>
            <p:cNvSpPr/>
            <p:nvPr/>
          </p:nvSpPr>
          <p:spPr>
            <a:xfrm>
              <a:off x="16539354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9" name="object 3769"/>
            <p:cNvSpPr/>
            <p:nvPr/>
          </p:nvSpPr>
          <p:spPr>
            <a:xfrm>
              <a:off x="16539916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0" name="object 3770"/>
            <p:cNvSpPr/>
            <p:nvPr/>
          </p:nvSpPr>
          <p:spPr>
            <a:xfrm>
              <a:off x="16545683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1" name="object 3771"/>
            <p:cNvSpPr/>
            <p:nvPr/>
          </p:nvSpPr>
          <p:spPr>
            <a:xfrm>
              <a:off x="16546244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2" name="object 3772"/>
            <p:cNvSpPr/>
            <p:nvPr/>
          </p:nvSpPr>
          <p:spPr>
            <a:xfrm>
              <a:off x="16552070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3" name="object 3773"/>
            <p:cNvSpPr/>
            <p:nvPr/>
          </p:nvSpPr>
          <p:spPr>
            <a:xfrm>
              <a:off x="16552586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4" name="object 3774"/>
            <p:cNvSpPr/>
            <p:nvPr/>
          </p:nvSpPr>
          <p:spPr>
            <a:xfrm>
              <a:off x="16558412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5" name="object 3775"/>
            <p:cNvSpPr/>
            <p:nvPr/>
          </p:nvSpPr>
          <p:spPr>
            <a:xfrm>
              <a:off x="16558928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6" name="object 3776"/>
            <p:cNvSpPr/>
            <p:nvPr/>
          </p:nvSpPr>
          <p:spPr>
            <a:xfrm>
              <a:off x="16564739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7" name="object 3777"/>
            <p:cNvSpPr/>
            <p:nvPr/>
          </p:nvSpPr>
          <p:spPr>
            <a:xfrm>
              <a:off x="16565269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8" name="object 3778"/>
            <p:cNvSpPr/>
            <p:nvPr/>
          </p:nvSpPr>
          <p:spPr>
            <a:xfrm>
              <a:off x="16571079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9" name="object 3779"/>
            <p:cNvSpPr/>
            <p:nvPr/>
          </p:nvSpPr>
          <p:spPr>
            <a:xfrm>
              <a:off x="16571611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0" name="object 3780"/>
            <p:cNvSpPr/>
            <p:nvPr/>
          </p:nvSpPr>
          <p:spPr>
            <a:xfrm>
              <a:off x="16577422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1" name="object 3781"/>
            <p:cNvSpPr/>
            <p:nvPr/>
          </p:nvSpPr>
          <p:spPr>
            <a:xfrm>
              <a:off x="16577937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2" name="object 3782"/>
            <p:cNvSpPr/>
            <p:nvPr/>
          </p:nvSpPr>
          <p:spPr>
            <a:xfrm>
              <a:off x="16583764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3" name="object 3783"/>
            <p:cNvSpPr/>
            <p:nvPr/>
          </p:nvSpPr>
          <p:spPr>
            <a:xfrm>
              <a:off x="16584279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4" name="object 3784"/>
            <p:cNvSpPr/>
            <p:nvPr/>
          </p:nvSpPr>
          <p:spPr>
            <a:xfrm>
              <a:off x="16405109" y="2287751"/>
              <a:ext cx="0" cy="140970"/>
            </a:xfrm>
            <a:custGeom>
              <a:avLst/>
              <a:gdLst/>
              <a:ahLst/>
              <a:cxnLst/>
              <a:rect l="l" t="t" r="r" b="b"/>
              <a:pathLst>
                <a:path h="140969">
                  <a:moveTo>
                    <a:pt x="0" y="14091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5" name="object 3785"/>
            <p:cNvSpPr/>
            <p:nvPr/>
          </p:nvSpPr>
          <p:spPr>
            <a:xfrm>
              <a:off x="16405109" y="228775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6" name="object 3786"/>
            <p:cNvSpPr/>
            <p:nvPr/>
          </p:nvSpPr>
          <p:spPr>
            <a:xfrm>
              <a:off x="16405109" y="2287754"/>
              <a:ext cx="176530" cy="0"/>
            </a:xfrm>
            <a:custGeom>
              <a:avLst/>
              <a:gdLst/>
              <a:ahLst/>
              <a:cxnLst/>
              <a:rect l="l" t="t" r="r" b="b"/>
              <a:pathLst>
                <a:path w="176530">
                  <a:moveTo>
                    <a:pt x="0" y="0"/>
                  </a:moveTo>
                  <a:lnTo>
                    <a:pt x="176183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7" name="object 3787"/>
            <p:cNvSpPr/>
            <p:nvPr/>
          </p:nvSpPr>
          <p:spPr>
            <a:xfrm>
              <a:off x="16581290" y="2287754"/>
              <a:ext cx="0" cy="140970"/>
            </a:xfrm>
            <a:custGeom>
              <a:avLst/>
              <a:gdLst/>
              <a:ahLst/>
              <a:cxnLst/>
              <a:rect l="l" t="t" r="r" b="b"/>
              <a:pathLst>
                <a:path h="140969">
                  <a:moveTo>
                    <a:pt x="0" y="0"/>
                  </a:moveTo>
                  <a:lnTo>
                    <a:pt x="0" y="140917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8" name="object 3788"/>
            <p:cNvSpPr/>
            <p:nvPr/>
          </p:nvSpPr>
          <p:spPr>
            <a:xfrm>
              <a:off x="16581290" y="242121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0"/>
                  </a:moveTo>
                  <a:lnTo>
                    <a:pt x="0" y="745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9" name="object 3789"/>
            <p:cNvSpPr/>
            <p:nvPr/>
          </p:nvSpPr>
          <p:spPr>
            <a:xfrm>
              <a:off x="16405107" y="2428668"/>
              <a:ext cx="176530" cy="0"/>
            </a:xfrm>
            <a:custGeom>
              <a:avLst/>
              <a:gdLst/>
              <a:ahLst/>
              <a:cxnLst/>
              <a:rect l="l" t="t" r="r" b="b"/>
              <a:pathLst>
                <a:path w="176530">
                  <a:moveTo>
                    <a:pt x="176183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0" name="object 3790"/>
            <p:cNvSpPr/>
            <p:nvPr/>
          </p:nvSpPr>
          <p:spPr>
            <a:xfrm>
              <a:off x="9233192" y="1723997"/>
              <a:ext cx="945515" cy="704850"/>
            </a:xfrm>
            <a:custGeom>
              <a:avLst/>
              <a:gdLst/>
              <a:ahLst/>
              <a:cxnLst/>
              <a:rect l="l" t="t" r="r" b="b"/>
              <a:pathLst>
                <a:path w="945515" h="704850">
                  <a:moveTo>
                    <a:pt x="945091" y="0"/>
                  </a:moveTo>
                  <a:lnTo>
                    <a:pt x="724888" y="0"/>
                  </a:lnTo>
                  <a:lnTo>
                    <a:pt x="724888" y="229029"/>
                  </a:lnTo>
                  <a:lnTo>
                    <a:pt x="214014" y="229029"/>
                  </a:lnTo>
                  <a:lnTo>
                    <a:pt x="214014" y="0"/>
                  </a:lnTo>
                  <a:lnTo>
                    <a:pt x="0" y="0"/>
                  </a:lnTo>
                  <a:lnTo>
                    <a:pt x="2638" y="701172"/>
                  </a:lnTo>
                  <a:lnTo>
                    <a:pt x="945091" y="704659"/>
                  </a:lnTo>
                  <a:lnTo>
                    <a:pt x="945091" y="0"/>
                  </a:lnTo>
                  <a:close/>
                </a:path>
              </a:pathLst>
            </a:custGeom>
            <a:solidFill>
              <a:srgbClr val="4FB5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1" name="object 3791"/>
            <p:cNvSpPr/>
            <p:nvPr/>
          </p:nvSpPr>
          <p:spPr>
            <a:xfrm>
              <a:off x="9689429" y="2463904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0" y="44030"/>
                  </a:moveTo>
                  <a:lnTo>
                    <a:pt x="0" y="0"/>
                  </a:lnTo>
                  <a:lnTo>
                    <a:pt x="44030" y="0"/>
                  </a:lnTo>
                  <a:lnTo>
                    <a:pt x="44030" y="44030"/>
                  </a:lnTo>
                  <a:lnTo>
                    <a:pt x="0" y="4403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2" name="object 3792"/>
            <p:cNvSpPr/>
            <p:nvPr/>
          </p:nvSpPr>
          <p:spPr>
            <a:xfrm>
              <a:off x="10172558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3" name="object 3793"/>
            <p:cNvSpPr/>
            <p:nvPr/>
          </p:nvSpPr>
          <p:spPr>
            <a:xfrm>
              <a:off x="10194929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4" name="object 3794"/>
            <p:cNvSpPr/>
            <p:nvPr/>
          </p:nvSpPr>
          <p:spPr>
            <a:xfrm>
              <a:off x="10173892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5" name="object 3795"/>
            <p:cNvSpPr/>
            <p:nvPr/>
          </p:nvSpPr>
          <p:spPr>
            <a:xfrm>
              <a:off x="9687813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6" name="object 3796"/>
            <p:cNvSpPr/>
            <p:nvPr/>
          </p:nvSpPr>
          <p:spPr>
            <a:xfrm>
              <a:off x="9710184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7" name="object 3797"/>
            <p:cNvSpPr/>
            <p:nvPr/>
          </p:nvSpPr>
          <p:spPr>
            <a:xfrm>
              <a:off x="9689445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8" name="object 3798"/>
            <p:cNvSpPr/>
            <p:nvPr/>
          </p:nvSpPr>
          <p:spPr>
            <a:xfrm>
              <a:off x="9445441" y="1917818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5">
                  <a:moveTo>
                    <a:pt x="0" y="0"/>
                  </a:moveTo>
                  <a:lnTo>
                    <a:pt x="37286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9" name="object 3799"/>
            <p:cNvSpPr/>
            <p:nvPr/>
          </p:nvSpPr>
          <p:spPr>
            <a:xfrm>
              <a:off x="9445441" y="1843245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5">
                  <a:moveTo>
                    <a:pt x="0" y="0"/>
                  </a:moveTo>
                  <a:lnTo>
                    <a:pt x="37286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0" name="object 3800"/>
            <p:cNvSpPr/>
            <p:nvPr/>
          </p:nvSpPr>
          <p:spPr>
            <a:xfrm>
              <a:off x="9520021" y="191409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0"/>
                  </a:moveTo>
                  <a:lnTo>
                    <a:pt x="37286" y="3728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1" name="object 3801"/>
            <p:cNvSpPr/>
            <p:nvPr/>
          </p:nvSpPr>
          <p:spPr>
            <a:xfrm>
              <a:off x="9594594" y="191409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0"/>
                  </a:moveTo>
                  <a:lnTo>
                    <a:pt x="37286" y="3728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2" name="object 3802"/>
            <p:cNvSpPr/>
            <p:nvPr/>
          </p:nvSpPr>
          <p:spPr>
            <a:xfrm>
              <a:off x="9669166" y="191409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0"/>
                  </a:moveTo>
                  <a:lnTo>
                    <a:pt x="37286" y="3728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3" name="object 3803"/>
            <p:cNvSpPr/>
            <p:nvPr/>
          </p:nvSpPr>
          <p:spPr>
            <a:xfrm>
              <a:off x="9743747" y="191409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0"/>
                  </a:moveTo>
                  <a:lnTo>
                    <a:pt x="37286" y="3728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4" name="object 3804"/>
            <p:cNvSpPr/>
            <p:nvPr/>
          </p:nvSpPr>
          <p:spPr>
            <a:xfrm>
              <a:off x="9818319" y="191409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0"/>
                  </a:moveTo>
                  <a:lnTo>
                    <a:pt x="37286" y="3728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5" name="object 3805"/>
            <p:cNvSpPr/>
            <p:nvPr/>
          </p:nvSpPr>
          <p:spPr>
            <a:xfrm>
              <a:off x="9892900" y="191409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0"/>
                  </a:moveTo>
                  <a:lnTo>
                    <a:pt x="37286" y="3728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6" name="object 3806"/>
            <p:cNvSpPr/>
            <p:nvPr/>
          </p:nvSpPr>
          <p:spPr>
            <a:xfrm>
              <a:off x="9922728" y="1869350"/>
              <a:ext cx="33655" cy="37465"/>
            </a:xfrm>
            <a:custGeom>
              <a:avLst/>
              <a:gdLst/>
              <a:ahLst/>
              <a:cxnLst/>
              <a:rect l="l" t="t" r="r" b="b"/>
              <a:pathLst>
                <a:path w="33654" h="37464">
                  <a:moveTo>
                    <a:pt x="0" y="0"/>
                  </a:moveTo>
                  <a:lnTo>
                    <a:pt x="33559" y="3728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7" name="object 3807"/>
            <p:cNvSpPr/>
            <p:nvPr/>
          </p:nvSpPr>
          <p:spPr>
            <a:xfrm>
              <a:off x="9945099" y="1820875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>
                  <a:moveTo>
                    <a:pt x="0" y="0"/>
                  </a:moveTo>
                  <a:lnTo>
                    <a:pt x="11182" y="111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8" name="object 3808"/>
            <p:cNvSpPr/>
            <p:nvPr/>
          </p:nvSpPr>
          <p:spPr>
            <a:xfrm>
              <a:off x="9445441" y="1835791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5">
                  <a:moveTo>
                    <a:pt x="0" y="33559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9" name="object 3809"/>
            <p:cNvSpPr/>
            <p:nvPr/>
          </p:nvSpPr>
          <p:spPr>
            <a:xfrm>
              <a:off x="9445441" y="1910363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5">
                  <a:moveTo>
                    <a:pt x="0" y="33559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0" name="object 3810"/>
            <p:cNvSpPr/>
            <p:nvPr/>
          </p:nvSpPr>
          <p:spPr>
            <a:xfrm>
              <a:off x="9516287" y="1914093"/>
              <a:ext cx="33655" cy="37465"/>
            </a:xfrm>
            <a:custGeom>
              <a:avLst/>
              <a:gdLst/>
              <a:ahLst/>
              <a:cxnLst/>
              <a:rect l="l" t="t" r="r" b="b"/>
              <a:pathLst>
                <a:path w="33654" h="37464">
                  <a:moveTo>
                    <a:pt x="0" y="37286"/>
                  </a:moveTo>
                  <a:lnTo>
                    <a:pt x="335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1" name="object 3811"/>
            <p:cNvSpPr/>
            <p:nvPr/>
          </p:nvSpPr>
          <p:spPr>
            <a:xfrm>
              <a:off x="9590861" y="1914093"/>
              <a:ext cx="33655" cy="37465"/>
            </a:xfrm>
            <a:custGeom>
              <a:avLst/>
              <a:gdLst/>
              <a:ahLst/>
              <a:cxnLst/>
              <a:rect l="l" t="t" r="r" b="b"/>
              <a:pathLst>
                <a:path w="33654" h="37464">
                  <a:moveTo>
                    <a:pt x="0" y="37286"/>
                  </a:moveTo>
                  <a:lnTo>
                    <a:pt x="335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2" name="object 3812"/>
            <p:cNvSpPr/>
            <p:nvPr/>
          </p:nvSpPr>
          <p:spPr>
            <a:xfrm>
              <a:off x="9665441" y="1914093"/>
              <a:ext cx="33655" cy="37465"/>
            </a:xfrm>
            <a:custGeom>
              <a:avLst/>
              <a:gdLst/>
              <a:ahLst/>
              <a:cxnLst/>
              <a:rect l="l" t="t" r="r" b="b"/>
              <a:pathLst>
                <a:path w="33654" h="37464">
                  <a:moveTo>
                    <a:pt x="0" y="37286"/>
                  </a:moveTo>
                  <a:lnTo>
                    <a:pt x="335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3" name="object 3813"/>
            <p:cNvSpPr/>
            <p:nvPr/>
          </p:nvSpPr>
          <p:spPr>
            <a:xfrm>
              <a:off x="9740013" y="1914093"/>
              <a:ext cx="33655" cy="37465"/>
            </a:xfrm>
            <a:custGeom>
              <a:avLst/>
              <a:gdLst/>
              <a:ahLst/>
              <a:cxnLst/>
              <a:rect l="l" t="t" r="r" b="b"/>
              <a:pathLst>
                <a:path w="33654" h="37464">
                  <a:moveTo>
                    <a:pt x="0" y="37286"/>
                  </a:moveTo>
                  <a:lnTo>
                    <a:pt x="335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4" name="object 3814"/>
            <p:cNvSpPr/>
            <p:nvPr/>
          </p:nvSpPr>
          <p:spPr>
            <a:xfrm>
              <a:off x="9814594" y="1914093"/>
              <a:ext cx="33655" cy="37465"/>
            </a:xfrm>
            <a:custGeom>
              <a:avLst/>
              <a:gdLst/>
              <a:ahLst/>
              <a:cxnLst/>
              <a:rect l="l" t="t" r="r" b="b"/>
              <a:pathLst>
                <a:path w="33654" h="37464">
                  <a:moveTo>
                    <a:pt x="0" y="37286"/>
                  </a:moveTo>
                  <a:lnTo>
                    <a:pt x="335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5" name="object 3815"/>
            <p:cNvSpPr/>
            <p:nvPr/>
          </p:nvSpPr>
          <p:spPr>
            <a:xfrm>
              <a:off x="9922728" y="1820869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22376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6" name="object 3816"/>
            <p:cNvSpPr/>
            <p:nvPr/>
          </p:nvSpPr>
          <p:spPr>
            <a:xfrm>
              <a:off x="9889167" y="1880534"/>
              <a:ext cx="67310" cy="71120"/>
            </a:xfrm>
            <a:custGeom>
              <a:avLst/>
              <a:gdLst/>
              <a:ahLst/>
              <a:cxnLst/>
              <a:rect l="l" t="t" r="r" b="b"/>
              <a:pathLst>
                <a:path w="67309" h="71119">
                  <a:moveTo>
                    <a:pt x="0" y="70846"/>
                  </a:moveTo>
                  <a:lnTo>
                    <a:pt x="6711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7" name="object 3817"/>
            <p:cNvSpPr/>
            <p:nvPr/>
          </p:nvSpPr>
          <p:spPr>
            <a:xfrm>
              <a:off x="9445441" y="1768673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5">
                  <a:moveTo>
                    <a:pt x="0" y="0"/>
                  </a:moveTo>
                  <a:lnTo>
                    <a:pt x="37286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8" name="object 3818"/>
            <p:cNvSpPr/>
            <p:nvPr/>
          </p:nvSpPr>
          <p:spPr>
            <a:xfrm>
              <a:off x="9445441" y="1694092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5">
                  <a:moveTo>
                    <a:pt x="0" y="0"/>
                  </a:moveTo>
                  <a:lnTo>
                    <a:pt x="37286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9" name="object 3819"/>
            <p:cNvSpPr/>
            <p:nvPr/>
          </p:nvSpPr>
          <p:spPr>
            <a:xfrm>
              <a:off x="9508829" y="1679179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0" name="object 3820"/>
            <p:cNvSpPr/>
            <p:nvPr/>
          </p:nvSpPr>
          <p:spPr>
            <a:xfrm>
              <a:off x="9583410" y="1679179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1" name="object 3821"/>
            <p:cNvSpPr/>
            <p:nvPr/>
          </p:nvSpPr>
          <p:spPr>
            <a:xfrm>
              <a:off x="9657982" y="1679179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2" name="object 3822"/>
            <p:cNvSpPr/>
            <p:nvPr/>
          </p:nvSpPr>
          <p:spPr>
            <a:xfrm>
              <a:off x="9732555" y="1679179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3" name="object 3823"/>
            <p:cNvSpPr/>
            <p:nvPr/>
          </p:nvSpPr>
          <p:spPr>
            <a:xfrm>
              <a:off x="9807136" y="1679179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4" name="object 3824"/>
            <p:cNvSpPr/>
            <p:nvPr/>
          </p:nvSpPr>
          <p:spPr>
            <a:xfrm>
              <a:off x="9922728" y="1794770"/>
              <a:ext cx="22860" cy="26670"/>
            </a:xfrm>
            <a:custGeom>
              <a:avLst/>
              <a:gdLst/>
              <a:ahLst/>
              <a:cxnLst/>
              <a:rect l="l" t="t" r="r" b="b"/>
              <a:pathLst>
                <a:path w="22859" h="26669">
                  <a:moveTo>
                    <a:pt x="0" y="0"/>
                  </a:moveTo>
                  <a:lnTo>
                    <a:pt x="22376" y="2610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5" name="object 3825"/>
            <p:cNvSpPr/>
            <p:nvPr/>
          </p:nvSpPr>
          <p:spPr>
            <a:xfrm>
              <a:off x="9881708" y="1679179"/>
              <a:ext cx="74930" cy="74930"/>
            </a:xfrm>
            <a:custGeom>
              <a:avLst/>
              <a:gdLst/>
              <a:ahLst/>
              <a:cxnLst/>
              <a:rect l="l" t="t" r="r" b="b"/>
              <a:pathLst>
                <a:path w="74929" h="74930">
                  <a:moveTo>
                    <a:pt x="0" y="0"/>
                  </a:moveTo>
                  <a:lnTo>
                    <a:pt x="74573" y="745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6" name="object 3826"/>
            <p:cNvSpPr/>
            <p:nvPr/>
          </p:nvSpPr>
          <p:spPr>
            <a:xfrm>
              <a:off x="9954053" y="167694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0" y="2235"/>
                  </a:moveTo>
                  <a:lnTo>
                    <a:pt x="654" y="654"/>
                  </a:lnTo>
                  <a:lnTo>
                    <a:pt x="2235" y="0"/>
                  </a:lnTo>
                  <a:lnTo>
                    <a:pt x="3816" y="654"/>
                  </a:lnTo>
                  <a:lnTo>
                    <a:pt x="4471" y="2235"/>
                  </a:lnTo>
                  <a:lnTo>
                    <a:pt x="3816" y="3816"/>
                  </a:lnTo>
                  <a:lnTo>
                    <a:pt x="2235" y="4471"/>
                  </a:lnTo>
                  <a:lnTo>
                    <a:pt x="654" y="3816"/>
                  </a:lnTo>
                  <a:lnTo>
                    <a:pt x="0" y="223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7" name="object 3827"/>
            <p:cNvSpPr/>
            <p:nvPr/>
          </p:nvSpPr>
          <p:spPr>
            <a:xfrm>
              <a:off x="9445441" y="1679183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8" name="object 3828"/>
            <p:cNvSpPr/>
            <p:nvPr/>
          </p:nvSpPr>
          <p:spPr>
            <a:xfrm>
              <a:off x="9445441" y="1761211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5">
                  <a:moveTo>
                    <a:pt x="0" y="33559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9" name="object 3829"/>
            <p:cNvSpPr/>
            <p:nvPr/>
          </p:nvSpPr>
          <p:spPr>
            <a:xfrm>
              <a:off x="9520021" y="167917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0" name="object 3830"/>
            <p:cNvSpPr/>
            <p:nvPr/>
          </p:nvSpPr>
          <p:spPr>
            <a:xfrm>
              <a:off x="9594594" y="167917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1" name="object 3831"/>
            <p:cNvSpPr/>
            <p:nvPr/>
          </p:nvSpPr>
          <p:spPr>
            <a:xfrm>
              <a:off x="9669166" y="167917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2" name="object 3832"/>
            <p:cNvSpPr/>
            <p:nvPr/>
          </p:nvSpPr>
          <p:spPr>
            <a:xfrm>
              <a:off x="9743747" y="167917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3" name="object 3833"/>
            <p:cNvSpPr/>
            <p:nvPr/>
          </p:nvSpPr>
          <p:spPr>
            <a:xfrm>
              <a:off x="9818319" y="167917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4" name="object 3834"/>
            <p:cNvSpPr/>
            <p:nvPr/>
          </p:nvSpPr>
          <p:spPr>
            <a:xfrm>
              <a:off x="9892900" y="167917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5" name="object 3835"/>
            <p:cNvSpPr/>
            <p:nvPr/>
          </p:nvSpPr>
          <p:spPr>
            <a:xfrm>
              <a:off x="9922728" y="1731387"/>
              <a:ext cx="33655" cy="37465"/>
            </a:xfrm>
            <a:custGeom>
              <a:avLst/>
              <a:gdLst/>
              <a:ahLst/>
              <a:cxnLst/>
              <a:rect l="l" t="t" r="r" b="b"/>
              <a:pathLst>
                <a:path w="33654" h="37464">
                  <a:moveTo>
                    <a:pt x="0" y="37286"/>
                  </a:moveTo>
                  <a:lnTo>
                    <a:pt x="335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6" name="object 3836"/>
            <p:cNvSpPr/>
            <p:nvPr/>
          </p:nvSpPr>
          <p:spPr>
            <a:xfrm>
              <a:off x="9945099" y="1805964"/>
              <a:ext cx="11430" cy="15240"/>
            </a:xfrm>
            <a:custGeom>
              <a:avLst/>
              <a:gdLst/>
              <a:ahLst/>
              <a:cxnLst/>
              <a:rect l="l" t="t" r="r" b="b"/>
              <a:pathLst>
                <a:path w="11429" h="15239">
                  <a:moveTo>
                    <a:pt x="0" y="1491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7" name="object 3837"/>
            <p:cNvSpPr/>
            <p:nvPr/>
          </p:nvSpPr>
          <p:spPr>
            <a:xfrm>
              <a:off x="9447213" y="1679956"/>
              <a:ext cx="511175" cy="273685"/>
            </a:xfrm>
            <a:custGeom>
              <a:avLst/>
              <a:gdLst/>
              <a:ahLst/>
              <a:cxnLst/>
              <a:rect l="l" t="t" r="r" b="b"/>
              <a:pathLst>
                <a:path w="511175" h="273685">
                  <a:moveTo>
                    <a:pt x="0" y="0"/>
                  </a:moveTo>
                  <a:lnTo>
                    <a:pt x="0" y="273059"/>
                  </a:lnTo>
                  <a:lnTo>
                    <a:pt x="510874" y="273059"/>
                  </a:lnTo>
                  <a:lnTo>
                    <a:pt x="510874" y="0"/>
                  </a:lnTo>
                  <a:lnTo>
                    <a:pt x="0" y="0"/>
                  </a:lnTo>
                  <a:close/>
                </a:path>
                <a:path w="511175" h="273685">
                  <a:moveTo>
                    <a:pt x="475639" y="44051"/>
                  </a:moveTo>
                  <a:lnTo>
                    <a:pt x="475639" y="237835"/>
                  </a:lnTo>
                  <a:lnTo>
                    <a:pt x="35234" y="237835"/>
                  </a:lnTo>
                  <a:lnTo>
                    <a:pt x="35234" y="44051"/>
                  </a:lnTo>
                  <a:lnTo>
                    <a:pt x="475639" y="44051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8" name="object 3838"/>
            <p:cNvSpPr/>
            <p:nvPr/>
          </p:nvSpPr>
          <p:spPr>
            <a:xfrm>
              <a:off x="9958081" y="1679547"/>
              <a:ext cx="4977130" cy="44450"/>
            </a:xfrm>
            <a:custGeom>
              <a:avLst/>
              <a:gdLst/>
              <a:ahLst/>
              <a:cxnLst/>
              <a:rect l="l" t="t" r="r" b="b"/>
              <a:pathLst>
                <a:path w="4977130" h="44450">
                  <a:moveTo>
                    <a:pt x="0" y="44450"/>
                  </a:moveTo>
                  <a:lnTo>
                    <a:pt x="4976612" y="44450"/>
                  </a:lnTo>
                  <a:lnTo>
                    <a:pt x="4976612" y="0"/>
                  </a:lnTo>
                  <a:lnTo>
                    <a:pt x="0" y="0"/>
                  </a:lnTo>
                  <a:lnTo>
                    <a:pt x="0" y="4445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9" name="object 3839"/>
            <p:cNvSpPr/>
            <p:nvPr/>
          </p:nvSpPr>
          <p:spPr>
            <a:xfrm>
              <a:off x="10657304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0" name="object 3840"/>
            <p:cNvSpPr/>
            <p:nvPr/>
          </p:nvSpPr>
          <p:spPr>
            <a:xfrm>
              <a:off x="10679667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1" name="object 3841"/>
            <p:cNvSpPr/>
            <p:nvPr/>
          </p:nvSpPr>
          <p:spPr>
            <a:xfrm>
              <a:off x="10658355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2" name="object 3842"/>
            <p:cNvSpPr/>
            <p:nvPr/>
          </p:nvSpPr>
          <p:spPr>
            <a:xfrm>
              <a:off x="10657304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3" name="object 3843"/>
            <p:cNvSpPr/>
            <p:nvPr/>
          </p:nvSpPr>
          <p:spPr>
            <a:xfrm>
              <a:off x="10679667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4" name="object 3844"/>
            <p:cNvSpPr/>
            <p:nvPr/>
          </p:nvSpPr>
          <p:spPr>
            <a:xfrm>
              <a:off x="10658355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5" name="object 3845"/>
            <p:cNvSpPr/>
            <p:nvPr/>
          </p:nvSpPr>
          <p:spPr>
            <a:xfrm>
              <a:off x="11142042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6" name="object 3846"/>
            <p:cNvSpPr/>
            <p:nvPr/>
          </p:nvSpPr>
          <p:spPr>
            <a:xfrm>
              <a:off x="11164413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7" name="object 3847"/>
            <p:cNvSpPr/>
            <p:nvPr/>
          </p:nvSpPr>
          <p:spPr>
            <a:xfrm>
              <a:off x="11142786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8" name="object 3848"/>
            <p:cNvSpPr/>
            <p:nvPr/>
          </p:nvSpPr>
          <p:spPr>
            <a:xfrm>
              <a:off x="11626787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9" name="object 3849"/>
            <p:cNvSpPr/>
            <p:nvPr/>
          </p:nvSpPr>
          <p:spPr>
            <a:xfrm>
              <a:off x="11649159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0" name="object 3850"/>
            <p:cNvSpPr/>
            <p:nvPr/>
          </p:nvSpPr>
          <p:spPr>
            <a:xfrm>
              <a:off x="11627233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1" name="object 3851"/>
            <p:cNvSpPr/>
            <p:nvPr/>
          </p:nvSpPr>
          <p:spPr>
            <a:xfrm>
              <a:off x="12111527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2" name="object 3852"/>
            <p:cNvSpPr/>
            <p:nvPr/>
          </p:nvSpPr>
          <p:spPr>
            <a:xfrm>
              <a:off x="12133897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3" name="object 3853"/>
            <p:cNvSpPr/>
            <p:nvPr/>
          </p:nvSpPr>
          <p:spPr>
            <a:xfrm>
              <a:off x="12111681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4" name="object 3854"/>
            <p:cNvSpPr/>
            <p:nvPr/>
          </p:nvSpPr>
          <p:spPr>
            <a:xfrm>
              <a:off x="12596271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5" name="object 3855"/>
            <p:cNvSpPr/>
            <p:nvPr/>
          </p:nvSpPr>
          <p:spPr>
            <a:xfrm>
              <a:off x="12618641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6" name="object 3856"/>
            <p:cNvSpPr/>
            <p:nvPr/>
          </p:nvSpPr>
          <p:spPr>
            <a:xfrm>
              <a:off x="12596128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7" name="object 3857"/>
            <p:cNvSpPr/>
            <p:nvPr/>
          </p:nvSpPr>
          <p:spPr>
            <a:xfrm>
              <a:off x="13081016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8" name="object 3858"/>
            <p:cNvSpPr/>
            <p:nvPr/>
          </p:nvSpPr>
          <p:spPr>
            <a:xfrm>
              <a:off x="13103380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9" name="object 3859"/>
            <p:cNvSpPr/>
            <p:nvPr/>
          </p:nvSpPr>
          <p:spPr>
            <a:xfrm>
              <a:off x="13080575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0" name="object 3860"/>
            <p:cNvSpPr/>
            <p:nvPr/>
          </p:nvSpPr>
          <p:spPr>
            <a:xfrm>
              <a:off x="14050493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1" name="object 3861"/>
            <p:cNvSpPr/>
            <p:nvPr/>
          </p:nvSpPr>
          <p:spPr>
            <a:xfrm>
              <a:off x="14072871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2" name="object 3862"/>
            <p:cNvSpPr/>
            <p:nvPr/>
          </p:nvSpPr>
          <p:spPr>
            <a:xfrm>
              <a:off x="14049486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3" name="object 3863"/>
            <p:cNvSpPr/>
            <p:nvPr/>
          </p:nvSpPr>
          <p:spPr>
            <a:xfrm>
              <a:off x="14535234" y="2484594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>
                  <a:moveTo>
                    <a:pt x="41014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4" name="object 3864"/>
            <p:cNvSpPr/>
            <p:nvPr/>
          </p:nvSpPr>
          <p:spPr>
            <a:xfrm>
              <a:off x="14557616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5" name="object 3865"/>
            <p:cNvSpPr/>
            <p:nvPr/>
          </p:nvSpPr>
          <p:spPr>
            <a:xfrm>
              <a:off x="14533933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6" name="object 3866"/>
            <p:cNvSpPr/>
            <p:nvPr/>
          </p:nvSpPr>
          <p:spPr>
            <a:xfrm>
              <a:off x="13565746" y="296934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7" name="object 3867"/>
            <p:cNvSpPr/>
            <p:nvPr/>
          </p:nvSpPr>
          <p:spPr>
            <a:xfrm>
              <a:off x="13565746" y="289476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8" name="object 3868"/>
            <p:cNvSpPr/>
            <p:nvPr/>
          </p:nvSpPr>
          <p:spPr>
            <a:xfrm>
              <a:off x="13565746" y="282018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9" name="object 3869"/>
            <p:cNvSpPr/>
            <p:nvPr/>
          </p:nvSpPr>
          <p:spPr>
            <a:xfrm>
              <a:off x="13565746" y="274561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0" name="object 3870"/>
            <p:cNvSpPr/>
            <p:nvPr/>
          </p:nvSpPr>
          <p:spPr>
            <a:xfrm>
              <a:off x="13565746" y="267103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1" name="object 3871"/>
            <p:cNvSpPr/>
            <p:nvPr/>
          </p:nvSpPr>
          <p:spPr>
            <a:xfrm>
              <a:off x="13565746" y="259646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2" name="object 3872"/>
            <p:cNvSpPr/>
            <p:nvPr/>
          </p:nvSpPr>
          <p:spPr>
            <a:xfrm>
              <a:off x="13565746" y="252188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3" name="object 3873"/>
            <p:cNvSpPr/>
            <p:nvPr/>
          </p:nvSpPr>
          <p:spPr>
            <a:xfrm>
              <a:off x="13580661" y="2462223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4">
                  <a:moveTo>
                    <a:pt x="0" y="0"/>
                  </a:moveTo>
                  <a:lnTo>
                    <a:pt x="29842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4" name="object 3874"/>
            <p:cNvSpPr/>
            <p:nvPr/>
          </p:nvSpPr>
          <p:spPr>
            <a:xfrm>
              <a:off x="13565746" y="249205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5" name="object 3875"/>
            <p:cNvSpPr/>
            <p:nvPr/>
          </p:nvSpPr>
          <p:spPr>
            <a:xfrm>
              <a:off x="13565746" y="256663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6" name="object 3876"/>
            <p:cNvSpPr/>
            <p:nvPr/>
          </p:nvSpPr>
          <p:spPr>
            <a:xfrm>
              <a:off x="13565746" y="264120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7" name="object 3877"/>
            <p:cNvSpPr/>
            <p:nvPr/>
          </p:nvSpPr>
          <p:spPr>
            <a:xfrm>
              <a:off x="13565746" y="271578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8" name="object 3878"/>
            <p:cNvSpPr/>
            <p:nvPr/>
          </p:nvSpPr>
          <p:spPr>
            <a:xfrm>
              <a:off x="13565746" y="279036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9" name="object 3879"/>
            <p:cNvSpPr/>
            <p:nvPr/>
          </p:nvSpPr>
          <p:spPr>
            <a:xfrm>
              <a:off x="13565746" y="286494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0" name="object 3880"/>
            <p:cNvSpPr/>
            <p:nvPr/>
          </p:nvSpPr>
          <p:spPr>
            <a:xfrm>
              <a:off x="13565746" y="293951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1" name="object 3881"/>
            <p:cNvSpPr/>
            <p:nvPr/>
          </p:nvSpPr>
          <p:spPr>
            <a:xfrm>
              <a:off x="13584394" y="3014084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69">
                  <a:moveTo>
                    <a:pt x="0" y="26103"/>
                  </a:moveTo>
                  <a:lnTo>
                    <a:pt x="261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2" name="object 3882"/>
            <p:cNvSpPr/>
            <p:nvPr/>
          </p:nvSpPr>
          <p:spPr>
            <a:xfrm>
              <a:off x="13565003" y="2463902"/>
              <a:ext cx="44450" cy="577850"/>
            </a:xfrm>
            <a:custGeom>
              <a:avLst/>
              <a:gdLst/>
              <a:ahLst/>
              <a:cxnLst/>
              <a:rect l="l" t="t" r="r" b="b"/>
              <a:pathLst>
                <a:path w="44450" h="577850">
                  <a:moveTo>
                    <a:pt x="44082" y="0"/>
                  </a:moveTo>
                  <a:lnTo>
                    <a:pt x="44082" y="577804"/>
                  </a:lnTo>
                  <a:lnTo>
                    <a:pt x="0" y="577804"/>
                  </a:lnTo>
                  <a:lnTo>
                    <a:pt x="0" y="0"/>
                  </a:lnTo>
                  <a:lnTo>
                    <a:pt x="44082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3" name="object 3883"/>
            <p:cNvSpPr/>
            <p:nvPr/>
          </p:nvSpPr>
          <p:spPr>
            <a:xfrm>
              <a:off x="9958081" y="1679967"/>
              <a:ext cx="4977130" cy="749300"/>
            </a:xfrm>
            <a:custGeom>
              <a:avLst/>
              <a:gdLst/>
              <a:ahLst/>
              <a:cxnLst/>
              <a:rect l="l" t="t" r="r" b="b"/>
              <a:pathLst>
                <a:path w="4977130" h="749300">
                  <a:moveTo>
                    <a:pt x="0" y="44030"/>
                  </a:moveTo>
                  <a:lnTo>
                    <a:pt x="220202" y="44030"/>
                  </a:lnTo>
                  <a:lnTo>
                    <a:pt x="220202" y="748689"/>
                  </a:lnTo>
                  <a:lnTo>
                    <a:pt x="255426" y="748689"/>
                  </a:lnTo>
                  <a:lnTo>
                    <a:pt x="255426" y="44030"/>
                  </a:lnTo>
                  <a:lnTo>
                    <a:pt x="4976612" y="44030"/>
                  </a:lnTo>
                  <a:lnTo>
                    <a:pt x="4976612" y="0"/>
                  </a:lnTo>
                  <a:lnTo>
                    <a:pt x="0" y="0"/>
                  </a:lnTo>
                  <a:lnTo>
                    <a:pt x="0" y="4403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4" name="object 3884"/>
            <p:cNvSpPr/>
            <p:nvPr/>
          </p:nvSpPr>
          <p:spPr>
            <a:xfrm>
              <a:off x="9427835" y="2197884"/>
              <a:ext cx="55244" cy="229235"/>
            </a:xfrm>
            <a:custGeom>
              <a:avLst/>
              <a:gdLst/>
              <a:ahLst/>
              <a:cxnLst/>
              <a:rect l="l" t="t" r="r" b="b"/>
              <a:pathLst>
                <a:path w="55245" h="229235">
                  <a:moveTo>
                    <a:pt x="55003" y="0"/>
                  </a:moveTo>
                  <a:lnTo>
                    <a:pt x="55003" y="229029"/>
                  </a:lnTo>
                  <a:lnTo>
                    <a:pt x="0" y="229029"/>
                  </a:lnTo>
                  <a:lnTo>
                    <a:pt x="0" y="0"/>
                  </a:lnTo>
                  <a:lnTo>
                    <a:pt x="55003" y="0"/>
                  </a:lnTo>
                  <a:close/>
                </a:path>
              </a:pathLst>
            </a:custGeom>
            <a:ln w="5591">
              <a:solidFill>
                <a:srgbClr val="BDC1C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5" name="object 3885"/>
            <p:cNvSpPr/>
            <p:nvPr/>
          </p:nvSpPr>
          <p:spPr>
            <a:xfrm>
              <a:off x="9958201" y="2196135"/>
              <a:ext cx="21590" cy="233045"/>
            </a:xfrm>
            <a:custGeom>
              <a:avLst/>
              <a:gdLst/>
              <a:ahLst/>
              <a:cxnLst/>
              <a:rect l="l" t="t" r="r" b="b"/>
              <a:pathLst>
                <a:path w="21590" h="233044">
                  <a:moveTo>
                    <a:pt x="0" y="0"/>
                  </a:moveTo>
                  <a:lnTo>
                    <a:pt x="21025" y="0"/>
                  </a:lnTo>
                  <a:lnTo>
                    <a:pt x="21025" y="232537"/>
                  </a:lnTo>
                  <a:lnTo>
                    <a:pt x="0" y="232537"/>
                  </a:lnTo>
                  <a:lnTo>
                    <a:pt x="0" y="230778"/>
                  </a:lnTo>
                  <a:lnTo>
                    <a:pt x="19266" y="230778"/>
                  </a:lnTo>
                  <a:lnTo>
                    <a:pt x="19266" y="1759"/>
                  </a:lnTo>
                  <a:lnTo>
                    <a:pt x="0" y="1759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BDC1C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6" name="object 3886"/>
            <p:cNvSpPr/>
            <p:nvPr/>
          </p:nvSpPr>
          <p:spPr>
            <a:xfrm>
              <a:off x="9939443" y="2197884"/>
              <a:ext cx="38100" cy="229235"/>
            </a:xfrm>
            <a:custGeom>
              <a:avLst/>
              <a:gdLst/>
              <a:ahLst/>
              <a:cxnLst/>
              <a:rect l="l" t="t" r="r" b="b"/>
              <a:pathLst>
                <a:path w="38100" h="229235">
                  <a:moveTo>
                    <a:pt x="38019" y="0"/>
                  </a:moveTo>
                  <a:lnTo>
                    <a:pt x="38019" y="229029"/>
                  </a:lnTo>
                  <a:lnTo>
                    <a:pt x="0" y="229029"/>
                  </a:lnTo>
                  <a:lnTo>
                    <a:pt x="0" y="0"/>
                  </a:lnTo>
                  <a:lnTo>
                    <a:pt x="38019" y="0"/>
                  </a:lnTo>
                  <a:close/>
                </a:path>
              </a:pathLst>
            </a:custGeom>
            <a:ln w="5591">
              <a:solidFill>
                <a:srgbClr val="BDC1C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7" name="object 3887"/>
            <p:cNvSpPr/>
            <p:nvPr/>
          </p:nvSpPr>
          <p:spPr>
            <a:xfrm>
              <a:off x="9888717" y="2197901"/>
              <a:ext cx="50800" cy="229235"/>
            </a:xfrm>
            <a:custGeom>
              <a:avLst/>
              <a:gdLst/>
              <a:ahLst/>
              <a:cxnLst/>
              <a:rect l="l" t="t" r="r" b="b"/>
              <a:pathLst>
                <a:path w="50800" h="229235">
                  <a:moveTo>
                    <a:pt x="0" y="229008"/>
                  </a:moveTo>
                  <a:lnTo>
                    <a:pt x="0" y="0"/>
                  </a:lnTo>
                  <a:lnTo>
                    <a:pt x="50741" y="0"/>
                  </a:lnTo>
                  <a:lnTo>
                    <a:pt x="50741" y="229008"/>
                  </a:lnTo>
                  <a:lnTo>
                    <a:pt x="0" y="22900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8" name="object 3888"/>
            <p:cNvSpPr/>
            <p:nvPr/>
          </p:nvSpPr>
          <p:spPr>
            <a:xfrm>
              <a:off x="9482824" y="2312401"/>
              <a:ext cx="457200" cy="0"/>
            </a:xfrm>
            <a:custGeom>
              <a:avLst/>
              <a:gdLst/>
              <a:ahLst/>
              <a:cxnLst/>
              <a:rect l="l" t="t" r="r" b="b"/>
              <a:pathLst>
                <a:path w="457200">
                  <a:moveTo>
                    <a:pt x="45662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9" name="object 3889"/>
            <p:cNvSpPr/>
            <p:nvPr/>
          </p:nvSpPr>
          <p:spPr>
            <a:xfrm>
              <a:off x="9482842" y="2303762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40" h="17780">
                  <a:moveTo>
                    <a:pt x="14973" y="17287"/>
                  </a:moveTo>
                  <a:lnTo>
                    <a:pt x="0" y="8638"/>
                  </a:lnTo>
                  <a:lnTo>
                    <a:pt x="149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0" name="object 3890"/>
            <p:cNvSpPr/>
            <p:nvPr/>
          </p:nvSpPr>
          <p:spPr>
            <a:xfrm>
              <a:off x="9837975" y="2197901"/>
              <a:ext cx="50800" cy="229235"/>
            </a:xfrm>
            <a:custGeom>
              <a:avLst/>
              <a:gdLst/>
              <a:ahLst/>
              <a:cxnLst/>
              <a:rect l="l" t="t" r="r" b="b"/>
              <a:pathLst>
                <a:path w="50800" h="229235">
                  <a:moveTo>
                    <a:pt x="0" y="229008"/>
                  </a:moveTo>
                  <a:lnTo>
                    <a:pt x="0" y="0"/>
                  </a:lnTo>
                  <a:lnTo>
                    <a:pt x="50741" y="0"/>
                  </a:lnTo>
                  <a:lnTo>
                    <a:pt x="50741" y="229008"/>
                  </a:lnTo>
                  <a:lnTo>
                    <a:pt x="0" y="22900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1" name="object 3891"/>
            <p:cNvSpPr/>
            <p:nvPr/>
          </p:nvSpPr>
          <p:spPr>
            <a:xfrm>
              <a:off x="9787247" y="2197901"/>
              <a:ext cx="50800" cy="229235"/>
            </a:xfrm>
            <a:custGeom>
              <a:avLst/>
              <a:gdLst/>
              <a:ahLst/>
              <a:cxnLst/>
              <a:rect l="l" t="t" r="r" b="b"/>
              <a:pathLst>
                <a:path w="50800" h="229235">
                  <a:moveTo>
                    <a:pt x="0" y="229008"/>
                  </a:moveTo>
                  <a:lnTo>
                    <a:pt x="0" y="0"/>
                  </a:lnTo>
                  <a:lnTo>
                    <a:pt x="50741" y="0"/>
                  </a:lnTo>
                  <a:lnTo>
                    <a:pt x="50741" y="229008"/>
                  </a:lnTo>
                  <a:lnTo>
                    <a:pt x="0" y="22900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2" name="object 3892"/>
            <p:cNvSpPr/>
            <p:nvPr/>
          </p:nvSpPr>
          <p:spPr>
            <a:xfrm>
              <a:off x="9736505" y="2197901"/>
              <a:ext cx="50800" cy="229235"/>
            </a:xfrm>
            <a:custGeom>
              <a:avLst/>
              <a:gdLst/>
              <a:ahLst/>
              <a:cxnLst/>
              <a:rect l="l" t="t" r="r" b="b"/>
              <a:pathLst>
                <a:path w="50800" h="229235">
                  <a:moveTo>
                    <a:pt x="0" y="229008"/>
                  </a:moveTo>
                  <a:lnTo>
                    <a:pt x="0" y="0"/>
                  </a:lnTo>
                  <a:lnTo>
                    <a:pt x="50741" y="0"/>
                  </a:lnTo>
                  <a:lnTo>
                    <a:pt x="50741" y="229008"/>
                  </a:lnTo>
                  <a:lnTo>
                    <a:pt x="0" y="22900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3" name="object 3893"/>
            <p:cNvSpPr/>
            <p:nvPr/>
          </p:nvSpPr>
          <p:spPr>
            <a:xfrm>
              <a:off x="9685777" y="2197901"/>
              <a:ext cx="50800" cy="229235"/>
            </a:xfrm>
            <a:custGeom>
              <a:avLst/>
              <a:gdLst/>
              <a:ahLst/>
              <a:cxnLst/>
              <a:rect l="l" t="t" r="r" b="b"/>
              <a:pathLst>
                <a:path w="50800" h="229235">
                  <a:moveTo>
                    <a:pt x="0" y="229008"/>
                  </a:moveTo>
                  <a:lnTo>
                    <a:pt x="0" y="0"/>
                  </a:lnTo>
                  <a:lnTo>
                    <a:pt x="50741" y="0"/>
                  </a:lnTo>
                  <a:lnTo>
                    <a:pt x="50741" y="229008"/>
                  </a:lnTo>
                  <a:lnTo>
                    <a:pt x="0" y="22900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4" name="object 3894"/>
            <p:cNvSpPr/>
            <p:nvPr/>
          </p:nvSpPr>
          <p:spPr>
            <a:xfrm>
              <a:off x="9635035" y="2197901"/>
              <a:ext cx="50800" cy="229235"/>
            </a:xfrm>
            <a:custGeom>
              <a:avLst/>
              <a:gdLst/>
              <a:ahLst/>
              <a:cxnLst/>
              <a:rect l="l" t="t" r="r" b="b"/>
              <a:pathLst>
                <a:path w="50800" h="229235">
                  <a:moveTo>
                    <a:pt x="0" y="229008"/>
                  </a:moveTo>
                  <a:lnTo>
                    <a:pt x="0" y="0"/>
                  </a:lnTo>
                  <a:lnTo>
                    <a:pt x="50731" y="0"/>
                  </a:lnTo>
                  <a:lnTo>
                    <a:pt x="50731" y="229008"/>
                  </a:lnTo>
                  <a:lnTo>
                    <a:pt x="0" y="22900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5" name="object 3895"/>
            <p:cNvSpPr/>
            <p:nvPr/>
          </p:nvSpPr>
          <p:spPr>
            <a:xfrm>
              <a:off x="9584308" y="2197901"/>
              <a:ext cx="50800" cy="229235"/>
            </a:xfrm>
            <a:custGeom>
              <a:avLst/>
              <a:gdLst/>
              <a:ahLst/>
              <a:cxnLst/>
              <a:rect l="l" t="t" r="r" b="b"/>
              <a:pathLst>
                <a:path w="50800" h="229235">
                  <a:moveTo>
                    <a:pt x="0" y="229008"/>
                  </a:moveTo>
                  <a:lnTo>
                    <a:pt x="0" y="0"/>
                  </a:lnTo>
                  <a:lnTo>
                    <a:pt x="50741" y="0"/>
                  </a:lnTo>
                  <a:lnTo>
                    <a:pt x="50741" y="229008"/>
                  </a:lnTo>
                  <a:lnTo>
                    <a:pt x="0" y="22900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6" name="object 3896"/>
            <p:cNvSpPr/>
            <p:nvPr/>
          </p:nvSpPr>
          <p:spPr>
            <a:xfrm>
              <a:off x="9533565" y="2197901"/>
              <a:ext cx="50800" cy="229235"/>
            </a:xfrm>
            <a:custGeom>
              <a:avLst/>
              <a:gdLst/>
              <a:ahLst/>
              <a:cxnLst/>
              <a:rect l="l" t="t" r="r" b="b"/>
              <a:pathLst>
                <a:path w="50800" h="229235">
                  <a:moveTo>
                    <a:pt x="0" y="229008"/>
                  </a:moveTo>
                  <a:lnTo>
                    <a:pt x="0" y="0"/>
                  </a:lnTo>
                  <a:lnTo>
                    <a:pt x="50741" y="0"/>
                  </a:lnTo>
                  <a:lnTo>
                    <a:pt x="50741" y="229008"/>
                  </a:lnTo>
                  <a:lnTo>
                    <a:pt x="0" y="22900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7" name="object 3897"/>
            <p:cNvSpPr/>
            <p:nvPr/>
          </p:nvSpPr>
          <p:spPr>
            <a:xfrm>
              <a:off x="9482839" y="2197901"/>
              <a:ext cx="50800" cy="229235"/>
            </a:xfrm>
            <a:custGeom>
              <a:avLst/>
              <a:gdLst/>
              <a:ahLst/>
              <a:cxnLst/>
              <a:rect l="l" t="t" r="r" b="b"/>
              <a:pathLst>
                <a:path w="50800" h="229235">
                  <a:moveTo>
                    <a:pt x="0" y="229008"/>
                  </a:moveTo>
                  <a:lnTo>
                    <a:pt x="0" y="0"/>
                  </a:lnTo>
                  <a:lnTo>
                    <a:pt x="50741" y="0"/>
                  </a:lnTo>
                  <a:lnTo>
                    <a:pt x="50741" y="229008"/>
                  </a:lnTo>
                  <a:lnTo>
                    <a:pt x="0" y="22900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8" name="object 3898"/>
            <p:cNvSpPr/>
            <p:nvPr/>
          </p:nvSpPr>
          <p:spPr>
            <a:xfrm>
              <a:off x="9426076" y="2196131"/>
              <a:ext cx="21590" cy="233045"/>
            </a:xfrm>
            <a:custGeom>
              <a:avLst/>
              <a:gdLst/>
              <a:ahLst/>
              <a:cxnLst/>
              <a:rect l="l" t="t" r="r" b="b"/>
              <a:pathLst>
                <a:path w="21590" h="233044">
                  <a:moveTo>
                    <a:pt x="21130" y="232537"/>
                  </a:moveTo>
                  <a:lnTo>
                    <a:pt x="0" y="232537"/>
                  </a:lnTo>
                  <a:lnTo>
                    <a:pt x="0" y="0"/>
                  </a:lnTo>
                  <a:lnTo>
                    <a:pt x="21234" y="0"/>
                  </a:lnTo>
                  <a:lnTo>
                    <a:pt x="21234" y="1759"/>
                  </a:lnTo>
                  <a:lnTo>
                    <a:pt x="1759" y="1759"/>
                  </a:lnTo>
                  <a:lnTo>
                    <a:pt x="1759" y="230778"/>
                  </a:lnTo>
                  <a:lnTo>
                    <a:pt x="21130" y="230778"/>
                  </a:lnTo>
                  <a:lnTo>
                    <a:pt x="21130" y="232537"/>
                  </a:lnTo>
                </a:path>
              </a:pathLst>
            </a:custGeom>
            <a:ln w="5591">
              <a:solidFill>
                <a:srgbClr val="BDC1C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9" name="object 3899"/>
            <p:cNvSpPr/>
            <p:nvPr/>
          </p:nvSpPr>
          <p:spPr>
            <a:xfrm>
              <a:off x="9934162" y="2307185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4">
                  <a:moveTo>
                    <a:pt x="7926" y="9769"/>
                  </a:moveTo>
                  <a:lnTo>
                    <a:pt x="7120" y="10250"/>
                  </a:lnTo>
                  <a:lnTo>
                    <a:pt x="6230" y="10470"/>
                  </a:lnTo>
                  <a:lnTo>
                    <a:pt x="5287" y="10470"/>
                  </a:lnTo>
                  <a:lnTo>
                    <a:pt x="4355" y="10470"/>
                  </a:lnTo>
                  <a:lnTo>
                    <a:pt x="3465" y="10250"/>
                  </a:lnTo>
                  <a:lnTo>
                    <a:pt x="2649" y="9769"/>
                  </a:lnTo>
                  <a:lnTo>
                    <a:pt x="1821" y="9287"/>
                  </a:lnTo>
                  <a:lnTo>
                    <a:pt x="1183" y="8648"/>
                  </a:lnTo>
                  <a:lnTo>
                    <a:pt x="722" y="7863"/>
                  </a:lnTo>
                  <a:lnTo>
                    <a:pt x="240" y="7046"/>
                  </a:lnTo>
                  <a:lnTo>
                    <a:pt x="0" y="6146"/>
                  </a:lnTo>
                  <a:lnTo>
                    <a:pt x="0" y="5214"/>
                  </a:lnTo>
                  <a:lnTo>
                    <a:pt x="0" y="4282"/>
                  </a:lnTo>
                  <a:lnTo>
                    <a:pt x="240" y="3434"/>
                  </a:lnTo>
                  <a:lnTo>
                    <a:pt x="722" y="2607"/>
                  </a:lnTo>
                  <a:lnTo>
                    <a:pt x="1183" y="1780"/>
                  </a:lnTo>
                  <a:lnTo>
                    <a:pt x="1821" y="1151"/>
                  </a:lnTo>
                  <a:lnTo>
                    <a:pt x="2649" y="659"/>
                  </a:lnTo>
                  <a:lnTo>
                    <a:pt x="3465" y="209"/>
                  </a:lnTo>
                  <a:lnTo>
                    <a:pt x="4355" y="0"/>
                  </a:lnTo>
                  <a:lnTo>
                    <a:pt x="5287" y="0"/>
                  </a:lnTo>
                  <a:lnTo>
                    <a:pt x="6230" y="0"/>
                  </a:lnTo>
                  <a:lnTo>
                    <a:pt x="9863" y="2607"/>
                  </a:lnTo>
                  <a:lnTo>
                    <a:pt x="10334" y="3434"/>
                  </a:lnTo>
                  <a:lnTo>
                    <a:pt x="10565" y="4282"/>
                  </a:lnTo>
                  <a:lnTo>
                    <a:pt x="10565" y="5214"/>
                  </a:lnTo>
                  <a:lnTo>
                    <a:pt x="10565" y="6146"/>
                  </a:lnTo>
                  <a:lnTo>
                    <a:pt x="10334" y="7046"/>
                  </a:lnTo>
                  <a:lnTo>
                    <a:pt x="9863" y="7863"/>
                  </a:lnTo>
                  <a:lnTo>
                    <a:pt x="9402" y="8648"/>
                  </a:lnTo>
                  <a:lnTo>
                    <a:pt x="8753" y="9287"/>
                  </a:lnTo>
                  <a:lnTo>
                    <a:pt x="7926" y="976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0" name="object 3900"/>
            <p:cNvSpPr/>
            <p:nvPr/>
          </p:nvSpPr>
          <p:spPr>
            <a:xfrm>
              <a:off x="9922449" y="1954813"/>
              <a:ext cx="55244" cy="229235"/>
            </a:xfrm>
            <a:custGeom>
              <a:avLst/>
              <a:gdLst/>
              <a:ahLst/>
              <a:cxnLst/>
              <a:rect l="l" t="t" r="r" b="b"/>
              <a:pathLst>
                <a:path w="55245" h="229235">
                  <a:moveTo>
                    <a:pt x="55014" y="0"/>
                  </a:moveTo>
                  <a:lnTo>
                    <a:pt x="55014" y="228998"/>
                  </a:lnTo>
                  <a:lnTo>
                    <a:pt x="0" y="228998"/>
                  </a:lnTo>
                  <a:lnTo>
                    <a:pt x="0" y="0"/>
                  </a:lnTo>
                  <a:lnTo>
                    <a:pt x="55014" y="0"/>
                  </a:lnTo>
                  <a:close/>
                </a:path>
              </a:pathLst>
            </a:custGeom>
            <a:ln w="5591">
              <a:solidFill>
                <a:srgbClr val="BDC1C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1" name="object 3901"/>
            <p:cNvSpPr/>
            <p:nvPr/>
          </p:nvSpPr>
          <p:spPr>
            <a:xfrm>
              <a:off x="9447192" y="1954813"/>
              <a:ext cx="19050" cy="229235"/>
            </a:xfrm>
            <a:custGeom>
              <a:avLst/>
              <a:gdLst/>
              <a:ahLst/>
              <a:cxnLst/>
              <a:rect l="l" t="t" r="r" b="b"/>
              <a:pathLst>
                <a:path w="19050" h="229235">
                  <a:moveTo>
                    <a:pt x="18648" y="0"/>
                  </a:moveTo>
                  <a:lnTo>
                    <a:pt x="18648" y="228998"/>
                  </a:lnTo>
                  <a:lnTo>
                    <a:pt x="0" y="228998"/>
                  </a:lnTo>
                  <a:lnTo>
                    <a:pt x="0" y="0"/>
                  </a:lnTo>
                  <a:lnTo>
                    <a:pt x="18648" y="0"/>
                  </a:lnTo>
                  <a:close/>
                </a:path>
              </a:pathLst>
            </a:custGeom>
            <a:ln w="5591">
              <a:solidFill>
                <a:srgbClr val="BDC1C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2" name="object 3902"/>
            <p:cNvSpPr/>
            <p:nvPr/>
          </p:nvSpPr>
          <p:spPr>
            <a:xfrm>
              <a:off x="9465840" y="1954784"/>
              <a:ext cx="50800" cy="229235"/>
            </a:xfrm>
            <a:custGeom>
              <a:avLst/>
              <a:gdLst/>
              <a:ahLst/>
              <a:cxnLst/>
              <a:rect l="l" t="t" r="r" b="b"/>
              <a:pathLst>
                <a:path w="50800" h="229235">
                  <a:moveTo>
                    <a:pt x="0" y="229008"/>
                  </a:moveTo>
                  <a:lnTo>
                    <a:pt x="0" y="0"/>
                  </a:lnTo>
                  <a:lnTo>
                    <a:pt x="50741" y="0"/>
                  </a:lnTo>
                  <a:lnTo>
                    <a:pt x="50741" y="229008"/>
                  </a:lnTo>
                  <a:lnTo>
                    <a:pt x="0" y="22900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3" name="object 3903"/>
            <p:cNvSpPr/>
            <p:nvPr/>
          </p:nvSpPr>
          <p:spPr>
            <a:xfrm>
              <a:off x="9465846" y="2069284"/>
              <a:ext cx="457200" cy="0"/>
            </a:xfrm>
            <a:custGeom>
              <a:avLst/>
              <a:gdLst/>
              <a:ahLst/>
              <a:cxnLst/>
              <a:rect l="l" t="t" r="r" b="b"/>
              <a:pathLst>
                <a:path w="457200">
                  <a:moveTo>
                    <a:pt x="0" y="0"/>
                  </a:moveTo>
                  <a:lnTo>
                    <a:pt x="45660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04" name="object 3904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513772" y="1951988"/>
              <a:ext cx="411485" cy="234600"/>
            </a:xfrm>
            <a:prstGeom prst="rect">
              <a:avLst/>
            </a:prstGeom>
          </p:spPr>
        </p:pic>
        <p:sp>
          <p:nvSpPr>
            <p:cNvPr id="3905" name="object 3905"/>
            <p:cNvSpPr/>
            <p:nvPr/>
          </p:nvSpPr>
          <p:spPr>
            <a:xfrm>
              <a:off x="9957987" y="1953018"/>
              <a:ext cx="21590" cy="233045"/>
            </a:xfrm>
            <a:custGeom>
              <a:avLst/>
              <a:gdLst/>
              <a:ahLst/>
              <a:cxnLst/>
              <a:rect l="l" t="t" r="r" b="b"/>
              <a:pathLst>
                <a:path w="21590" h="233044">
                  <a:moveTo>
                    <a:pt x="94" y="0"/>
                  </a:moveTo>
                  <a:lnTo>
                    <a:pt x="21234" y="0"/>
                  </a:lnTo>
                  <a:lnTo>
                    <a:pt x="21234" y="232568"/>
                  </a:lnTo>
                  <a:lnTo>
                    <a:pt x="0" y="232568"/>
                  </a:lnTo>
                  <a:lnTo>
                    <a:pt x="0" y="230778"/>
                  </a:lnTo>
                  <a:lnTo>
                    <a:pt x="19486" y="230778"/>
                  </a:lnTo>
                  <a:lnTo>
                    <a:pt x="19486" y="1790"/>
                  </a:lnTo>
                  <a:lnTo>
                    <a:pt x="94" y="1790"/>
                  </a:lnTo>
                  <a:lnTo>
                    <a:pt x="94" y="0"/>
                  </a:lnTo>
                </a:path>
              </a:pathLst>
            </a:custGeom>
            <a:ln w="5591">
              <a:solidFill>
                <a:srgbClr val="BDC1C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6" name="object 3906"/>
            <p:cNvSpPr/>
            <p:nvPr/>
          </p:nvSpPr>
          <p:spPr>
            <a:xfrm>
              <a:off x="9460561" y="2064070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4">
                  <a:moveTo>
                    <a:pt x="2638" y="701"/>
                  </a:moveTo>
                  <a:lnTo>
                    <a:pt x="3465" y="219"/>
                  </a:lnTo>
                  <a:lnTo>
                    <a:pt x="4334" y="0"/>
                  </a:lnTo>
                  <a:lnTo>
                    <a:pt x="5277" y="0"/>
                  </a:lnTo>
                  <a:lnTo>
                    <a:pt x="6230" y="0"/>
                  </a:lnTo>
                  <a:lnTo>
                    <a:pt x="7109" y="219"/>
                  </a:lnTo>
                  <a:lnTo>
                    <a:pt x="7926" y="701"/>
                  </a:lnTo>
                  <a:lnTo>
                    <a:pt x="8743" y="1151"/>
                  </a:lnTo>
                  <a:lnTo>
                    <a:pt x="9402" y="1790"/>
                  </a:lnTo>
                  <a:lnTo>
                    <a:pt x="9863" y="2617"/>
                  </a:lnTo>
                  <a:lnTo>
                    <a:pt x="10334" y="3423"/>
                  </a:lnTo>
                  <a:lnTo>
                    <a:pt x="10565" y="4272"/>
                  </a:lnTo>
                  <a:lnTo>
                    <a:pt x="10565" y="5224"/>
                  </a:lnTo>
                  <a:lnTo>
                    <a:pt x="10565" y="6188"/>
                  </a:lnTo>
                  <a:lnTo>
                    <a:pt x="10334" y="7036"/>
                  </a:lnTo>
                  <a:lnTo>
                    <a:pt x="9863" y="7863"/>
                  </a:lnTo>
                  <a:lnTo>
                    <a:pt x="9402" y="8690"/>
                  </a:lnTo>
                  <a:lnTo>
                    <a:pt x="8743" y="9329"/>
                  </a:lnTo>
                  <a:lnTo>
                    <a:pt x="7926" y="9758"/>
                  </a:lnTo>
                  <a:lnTo>
                    <a:pt x="7109" y="10240"/>
                  </a:lnTo>
                  <a:lnTo>
                    <a:pt x="6230" y="10470"/>
                  </a:lnTo>
                  <a:lnTo>
                    <a:pt x="5277" y="10470"/>
                  </a:lnTo>
                  <a:lnTo>
                    <a:pt x="4334" y="10470"/>
                  </a:lnTo>
                  <a:lnTo>
                    <a:pt x="3465" y="10240"/>
                  </a:lnTo>
                  <a:lnTo>
                    <a:pt x="2638" y="9758"/>
                  </a:lnTo>
                  <a:lnTo>
                    <a:pt x="1832" y="9329"/>
                  </a:lnTo>
                  <a:lnTo>
                    <a:pt x="1183" y="8690"/>
                  </a:lnTo>
                  <a:lnTo>
                    <a:pt x="701" y="7863"/>
                  </a:lnTo>
                  <a:lnTo>
                    <a:pt x="230" y="7036"/>
                  </a:lnTo>
                  <a:lnTo>
                    <a:pt x="0" y="6188"/>
                  </a:lnTo>
                  <a:lnTo>
                    <a:pt x="0" y="5224"/>
                  </a:lnTo>
                  <a:lnTo>
                    <a:pt x="0" y="4272"/>
                  </a:lnTo>
                  <a:lnTo>
                    <a:pt x="230" y="3423"/>
                  </a:lnTo>
                  <a:lnTo>
                    <a:pt x="701" y="2617"/>
                  </a:lnTo>
                  <a:lnTo>
                    <a:pt x="1183" y="1790"/>
                  </a:lnTo>
                  <a:lnTo>
                    <a:pt x="1832" y="1151"/>
                  </a:lnTo>
                  <a:lnTo>
                    <a:pt x="2638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7" name="object 3907"/>
            <p:cNvSpPr/>
            <p:nvPr/>
          </p:nvSpPr>
          <p:spPr>
            <a:xfrm>
              <a:off x="9448984" y="2186437"/>
              <a:ext cx="507365" cy="8890"/>
            </a:xfrm>
            <a:custGeom>
              <a:avLst/>
              <a:gdLst/>
              <a:ahLst/>
              <a:cxnLst/>
              <a:rect l="l" t="t" r="r" b="b"/>
              <a:pathLst>
                <a:path w="507365" h="8889">
                  <a:moveTo>
                    <a:pt x="0" y="8806"/>
                  </a:moveTo>
                  <a:lnTo>
                    <a:pt x="0" y="0"/>
                  </a:lnTo>
                  <a:lnTo>
                    <a:pt x="507345" y="0"/>
                  </a:lnTo>
                  <a:lnTo>
                    <a:pt x="507345" y="8806"/>
                  </a:lnTo>
                  <a:lnTo>
                    <a:pt x="0" y="880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8" name="object 3908"/>
            <p:cNvSpPr/>
            <p:nvPr/>
          </p:nvSpPr>
          <p:spPr>
            <a:xfrm>
              <a:off x="9422546" y="2166204"/>
              <a:ext cx="560705" cy="49530"/>
            </a:xfrm>
            <a:custGeom>
              <a:avLst/>
              <a:gdLst/>
              <a:ahLst/>
              <a:cxnLst/>
              <a:rect l="l" t="t" r="r" b="b"/>
              <a:pathLst>
                <a:path w="560704" h="49530">
                  <a:moveTo>
                    <a:pt x="538653" y="0"/>
                  </a:moveTo>
                  <a:lnTo>
                    <a:pt x="35245" y="0"/>
                  </a:lnTo>
                  <a:lnTo>
                    <a:pt x="35245" y="7036"/>
                  </a:lnTo>
                  <a:lnTo>
                    <a:pt x="535418" y="7036"/>
                  </a:lnTo>
                  <a:lnTo>
                    <a:pt x="537732" y="7036"/>
                  </a:lnTo>
                  <a:lnTo>
                    <a:pt x="553040" y="22323"/>
                  </a:lnTo>
                  <a:lnTo>
                    <a:pt x="553040" y="26952"/>
                  </a:lnTo>
                  <a:lnTo>
                    <a:pt x="537732" y="42270"/>
                  </a:lnTo>
                  <a:lnTo>
                    <a:pt x="22355" y="42270"/>
                  </a:lnTo>
                  <a:lnTo>
                    <a:pt x="7046" y="26952"/>
                  </a:lnTo>
                  <a:lnTo>
                    <a:pt x="7046" y="22323"/>
                  </a:lnTo>
                  <a:lnTo>
                    <a:pt x="22355" y="7036"/>
                  </a:lnTo>
                  <a:lnTo>
                    <a:pt x="24648" y="7036"/>
                  </a:lnTo>
                  <a:lnTo>
                    <a:pt x="24648" y="0"/>
                  </a:lnTo>
                  <a:lnTo>
                    <a:pt x="21423" y="0"/>
                  </a:lnTo>
                  <a:lnTo>
                    <a:pt x="18219" y="617"/>
                  </a:lnTo>
                  <a:lnTo>
                    <a:pt x="0" y="21392"/>
                  </a:lnTo>
                  <a:lnTo>
                    <a:pt x="0" y="27883"/>
                  </a:lnTo>
                  <a:lnTo>
                    <a:pt x="21423" y="49328"/>
                  </a:lnTo>
                  <a:lnTo>
                    <a:pt x="538653" y="49328"/>
                  </a:lnTo>
                  <a:lnTo>
                    <a:pt x="560077" y="27883"/>
                  </a:lnTo>
                  <a:lnTo>
                    <a:pt x="560077" y="21392"/>
                  </a:lnTo>
                  <a:lnTo>
                    <a:pt x="5386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9" name="object 3909"/>
            <p:cNvSpPr/>
            <p:nvPr/>
          </p:nvSpPr>
          <p:spPr>
            <a:xfrm>
              <a:off x="9422546" y="2166204"/>
              <a:ext cx="560705" cy="49530"/>
            </a:xfrm>
            <a:custGeom>
              <a:avLst/>
              <a:gdLst/>
              <a:ahLst/>
              <a:cxnLst/>
              <a:rect l="l" t="t" r="r" b="b"/>
              <a:pathLst>
                <a:path w="560704" h="49530">
                  <a:moveTo>
                    <a:pt x="535418" y="7036"/>
                  </a:moveTo>
                  <a:lnTo>
                    <a:pt x="537732" y="7036"/>
                  </a:lnTo>
                  <a:lnTo>
                    <a:pt x="540014" y="7486"/>
                  </a:lnTo>
                  <a:lnTo>
                    <a:pt x="542161" y="8376"/>
                  </a:lnTo>
                  <a:lnTo>
                    <a:pt x="544308" y="9277"/>
                  </a:lnTo>
                  <a:lnTo>
                    <a:pt x="546245" y="10544"/>
                  </a:lnTo>
                  <a:lnTo>
                    <a:pt x="547878" y="12198"/>
                  </a:lnTo>
                  <a:lnTo>
                    <a:pt x="549512" y="13821"/>
                  </a:lnTo>
                  <a:lnTo>
                    <a:pt x="550810" y="15769"/>
                  </a:lnTo>
                  <a:lnTo>
                    <a:pt x="551700" y="17926"/>
                  </a:lnTo>
                  <a:lnTo>
                    <a:pt x="552569" y="20051"/>
                  </a:lnTo>
                  <a:lnTo>
                    <a:pt x="553040" y="22323"/>
                  </a:lnTo>
                  <a:lnTo>
                    <a:pt x="553040" y="24637"/>
                  </a:lnTo>
                  <a:lnTo>
                    <a:pt x="553040" y="26952"/>
                  </a:lnTo>
                  <a:lnTo>
                    <a:pt x="547878" y="37098"/>
                  </a:lnTo>
                  <a:lnTo>
                    <a:pt x="546245" y="38731"/>
                  </a:lnTo>
                  <a:lnTo>
                    <a:pt x="544308" y="40040"/>
                  </a:lnTo>
                  <a:lnTo>
                    <a:pt x="542161" y="40941"/>
                  </a:lnTo>
                  <a:lnTo>
                    <a:pt x="540014" y="41820"/>
                  </a:lnTo>
                  <a:lnTo>
                    <a:pt x="537732" y="42270"/>
                  </a:lnTo>
                  <a:lnTo>
                    <a:pt x="535418" y="42270"/>
                  </a:lnTo>
                  <a:lnTo>
                    <a:pt x="24648" y="42270"/>
                  </a:lnTo>
                  <a:lnTo>
                    <a:pt x="22355" y="42270"/>
                  </a:lnTo>
                  <a:lnTo>
                    <a:pt x="20051" y="41820"/>
                  </a:lnTo>
                  <a:lnTo>
                    <a:pt x="17926" y="40941"/>
                  </a:lnTo>
                  <a:lnTo>
                    <a:pt x="15779" y="40040"/>
                  </a:lnTo>
                  <a:lnTo>
                    <a:pt x="13842" y="38731"/>
                  </a:lnTo>
                  <a:lnTo>
                    <a:pt x="12209" y="37098"/>
                  </a:lnTo>
                  <a:lnTo>
                    <a:pt x="10575" y="35496"/>
                  </a:lnTo>
                  <a:lnTo>
                    <a:pt x="9266" y="33506"/>
                  </a:lnTo>
                  <a:lnTo>
                    <a:pt x="8387" y="31381"/>
                  </a:lnTo>
                  <a:lnTo>
                    <a:pt x="7497" y="29266"/>
                  </a:lnTo>
                  <a:lnTo>
                    <a:pt x="7046" y="26952"/>
                  </a:lnTo>
                  <a:lnTo>
                    <a:pt x="7046" y="24637"/>
                  </a:lnTo>
                  <a:lnTo>
                    <a:pt x="7046" y="22323"/>
                  </a:lnTo>
                  <a:lnTo>
                    <a:pt x="7497" y="20051"/>
                  </a:lnTo>
                  <a:lnTo>
                    <a:pt x="8387" y="17926"/>
                  </a:lnTo>
                  <a:lnTo>
                    <a:pt x="9266" y="15769"/>
                  </a:lnTo>
                  <a:lnTo>
                    <a:pt x="10575" y="13821"/>
                  </a:lnTo>
                  <a:lnTo>
                    <a:pt x="12209" y="12198"/>
                  </a:lnTo>
                  <a:lnTo>
                    <a:pt x="13842" y="10544"/>
                  </a:lnTo>
                  <a:lnTo>
                    <a:pt x="15779" y="9277"/>
                  </a:lnTo>
                  <a:lnTo>
                    <a:pt x="17926" y="8376"/>
                  </a:lnTo>
                  <a:lnTo>
                    <a:pt x="20051" y="7486"/>
                  </a:lnTo>
                  <a:lnTo>
                    <a:pt x="22355" y="7036"/>
                  </a:lnTo>
                  <a:lnTo>
                    <a:pt x="24648" y="7036"/>
                  </a:lnTo>
                  <a:lnTo>
                    <a:pt x="24648" y="0"/>
                  </a:lnTo>
                  <a:lnTo>
                    <a:pt x="21423" y="0"/>
                  </a:lnTo>
                  <a:lnTo>
                    <a:pt x="18219" y="617"/>
                  </a:lnTo>
                  <a:lnTo>
                    <a:pt x="15224" y="1863"/>
                  </a:lnTo>
                  <a:lnTo>
                    <a:pt x="12240" y="3120"/>
                  </a:lnTo>
                  <a:lnTo>
                    <a:pt x="9507" y="4910"/>
                  </a:lnTo>
                  <a:lnTo>
                    <a:pt x="7224" y="7224"/>
                  </a:lnTo>
                  <a:lnTo>
                    <a:pt x="4931" y="9507"/>
                  </a:lnTo>
                  <a:lnTo>
                    <a:pt x="3120" y="12229"/>
                  </a:lnTo>
                  <a:lnTo>
                    <a:pt x="1874" y="15203"/>
                  </a:lnTo>
                  <a:lnTo>
                    <a:pt x="628" y="18187"/>
                  </a:lnTo>
                  <a:lnTo>
                    <a:pt x="0" y="21392"/>
                  </a:lnTo>
                  <a:lnTo>
                    <a:pt x="0" y="24637"/>
                  </a:lnTo>
                  <a:lnTo>
                    <a:pt x="0" y="27883"/>
                  </a:lnTo>
                  <a:lnTo>
                    <a:pt x="628" y="31088"/>
                  </a:lnTo>
                  <a:lnTo>
                    <a:pt x="1874" y="34072"/>
                  </a:lnTo>
                  <a:lnTo>
                    <a:pt x="3120" y="37098"/>
                  </a:lnTo>
                  <a:lnTo>
                    <a:pt x="4931" y="39820"/>
                  </a:lnTo>
                  <a:lnTo>
                    <a:pt x="7224" y="42082"/>
                  </a:lnTo>
                  <a:lnTo>
                    <a:pt x="9507" y="44375"/>
                  </a:lnTo>
                  <a:lnTo>
                    <a:pt x="12240" y="46187"/>
                  </a:lnTo>
                  <a:lnTo>
                    <a:pt x="15224" y="47433"/>
                  </a:lnTo>
                  <a:lnTo>
                    <a:pt x="18219" y="48689"/>
                  </a:lnTo>
                  <a:lnTo>
                    <a:pt x="21423" y="49328"/>
                  </a:lnTo>
                  <a:lnTo>
                    <a:pt x="24648" y="49328"/>
                  </a:lnTo>
                  <a:lnTo>
                    <a:pt x="535418" y="49328"/>
                  </a:lnTo>
                  <a:lnTo>
                    <a:pt x="538653" y="49328"/>
                  </a:lnTo>
                  <a:lnTo>
                    <a:pt x="541868" y="48689"/>
                  </a:lnTo>
                  <a:lnTo>
                    <a:pt x="544852" y="47433"/>
                  </a:lnTo>
                  <a:lnTo>
                    <a:pt x="547847" y="46187"/>
                  </a:lnTo>
                  <a:lnTo>
                    <a:pt x="550569" y="44375"/>
                  </a:lnTo>
                  <a:lnTo>
                    <a:pt x="552862" y="42082"/>
                  </a:lnTo>
                  <a:lnTo>
                    <a:pt x="555145" y="39820"/>
                  </a:lnTo>
                  <a:lnTo>
                    <a:pt x="556967" y="37098"/>
                  </a:lnTo>
                  <a:lnTo>
                    <a:pt x="558192" y="34072"/>
                  </a:lnTo>
                  <a:lnTo>
                    <a:pt x="559438" y="31088"/>
                  </a:lnTo>
                  <a:lnTo>
                    <a:pt x="560077" y="27883"/>
                  </a:lnTo>
                  <a:lnTo>
                    <a:pt x="560077" y="24637"/>
                  </a:lnTo>
                  <a:lnTo>
                    <a:pt x="560077" y="21392"/>
                  </a:lnTo>
                  <a:lnTo>
                    <a:pt x="559438" y="18187"/>
                  </a:lnTo>
                  <a:lnTo>
                    <a:pt x="558192" y="15203"/>
                  </a:lnTo>
                  <a:lnTo>
                    <a:pt x="556967" y="12229"/>
                  </a:lnTo>
                  <a:lnTo>
                    <a:pt x="555145" y="9507"/>
                  </a:lnTo>
                  <a:lnTo>
                    <a:pt x="552862" y="7224"/>
                  </a:lnTo>
                  <a:lnTo>
                    <a:pt x="550569" y="4910"/>
                  </a:lnTo>
                  <a:lnTo>
                    <a:pt x="547847" y="3120"/>
                  </a:lnTo>
                  <a:lnTo>
                    <a:pt x="544852" y="1863"/>
                  </a:lnTo>
                  <a:lnTo>
                    <a:pt x="541868" y="617"/>
                  </a:lnTo>
                  <a:lnTo>
                    <a:pt x="538653" y="0"/>
                  </a:lnTo>
                  <a:lnTo>
                    <a:pt x="535418" y="0"/>
                  </a:lnTo>
                  <a:lnTo>
                    <a:pt x="35245" y="0"/>
                  </a:lnTo>
                  <a:lnTo>
                    <a:pt x="35245" y="7036"/>
                  </a:lnTo>
                  <a:lnTo>
                    <a:pt x="535418" y="703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0" name="object 3910"/>
            <p:cNvSpPr/>
            <p:nvPr/>
          </p:nvSpPr>
          <p:spPr>
            <a:xfrm>
              <a:off x="9447228" y="2183791"/>
              <a:ext cx="511175" cy="14604"/>
            </a:xfrm>
            <a:custGeom>
              <a:avLst/>
              <a:gdLst/>
              <a:ahLst/>
              <a:cxnLst/>
              <a:rect l="l" t="t" r="r" b="b"/>
              <a:pathLst>
                <a:path w="511175" h="14605">
                  <a:moveTo>
                    <a:pt x="0" y="14093"/>
                  </a:moveTo>
                  <a:lnTo>
                    <a:pt x="0" y="0"/>
                  </a:lnTo>
                  <a:lnTo>
                    <a:pt x="510874" y="0"/>
                  </a:lnTo>
                  <a:lnTo>
                    <a:pt x="510874" y="14093"/>
                  </a:lnTo>
                  <a:lnTo>
                    <a:pt x="0" y="1409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1" name="object 3911"/>
            <p:cNvSpPr/>
            <p:nvPr/>
          </p:nvSpPr>
          <p:spPr>
            <a:xfrm>
              <a:off x="9448984" y="1958048"/>
              <a:ext cx="8890" cy="223520"/>
            </a:xfrm>
            <a:custGeom>
              <a:avLst/>
              <a:gdLst/>
              <a:ahLst/>
              <a:cxnLst/>
              <a:rect l="l" t="t" r="r" b="b"/>
              <a:pathLst>
                <a:path w="8890" h="223519">
                  <a:moveTo>
                    <a:pt x="0" y="223134"/>
                  </a:moveTo>
                  <a:lnTo>
                    <a:pt x="0" y="0"/>
                  </a:lnTo>
                  <a:lnTo>
                    <a:pt x="8806" y="0"/>
                  </a:lnTo>
                  <a:lnTo>
                    <a:pt x="8806" y="223134"/>
                  </a:lnTo>
                  <a:lnTo>
                    <a:pt x="0" y="22313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2" name="object 3912"/>
            <p:cNvSpPr/>
            <p:nvPr/>
          </p:nvSpPr>
          <p:spPr>
            <a:xfrm>
              <a:off x="10178287" y="1723999"/>
              <a:ext cx="35560" cy="704850"/>
            </a:xfrm>
            <a:custGeom>
              <a:avLst/>
              <a:gdLst/>
              <a:ahLst/>
              <a:cxnLst/>
              <a:rect l="l" t="t" r="r" b="b"/>
              <a:pathLst>
                <a:path w="35559" h="704850">
                  <a:moveTo>
                    <a:pt x="35234" y="0"/>
                  </a:moveTo>
                  <a:lnTo>
                    <a:pt x="0" y="0"/>
                  </a:lnTo>
                  <a:lnTo>
                    <a:pt x="0" y="704659"/>
                  </a:lnTo>
                  <a:lnTo>
                    <a:pt x="35234" y="704659"/>
                  </a:lnTo>
                  <a:lnTo>
                    <a:pt x="352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3" name="object 3913"/>
            <p:cNvSpPr/>
            <p:nvPr/>
          </p:nvSpPr>
          <p:spPr>
            <a:xfrm>
              <a:off x="10178289" y="1724006"/>
              <a:ext cx="35560" cy="704850"/>
            </a:xfrm>
            <a:custGeom>
              <a:avLst/>
              <a:gdLst/>
              <a:ahLst/>
              <a:cxnLst/>
              <a:rect l="l" t="t" r="r" b="b"/>
              <a:pathLst>
                <a:path w="35559" h="704850">
                  <a:moveTo>
                    <a:pt x="0" y="704659"/>
                  </a:moveTo>
                  <a:lnTo>
                    <a:pt x="0" y="0"/>
                  </a:lnTo>
                  <a:lnTo>
                    <a:pt x="35234" y="0"/>
                  </a:lnTo>
                  <a:lnTo>
                    <a:pt x="35234" y="704659"/>
                  </a:lnTo>
                  <a:lnTo>
                    <a:pt x="0" y="70465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4" name="object 3914"/>
            <p:cNvSpPr/>
            <p:nvPr/>
          </p:nvSpPr>
          <p:spPr>
            <a:xfrm>
              <a:off x="11252894" y="239342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203" y="0"/>
                  </a:moveTo>
                  <a:lnTo>
                    <a:pt x="28306" y="685"/>
                  </a:lnTo>
                  <a:lnTo>
                    <a:pt x="21725" y="2689"/>
                  </a:lnTo>
                  <a:lnTo>
                    <a:pt x="680" y="28338"/>
                  </a:lnTo>
                  <a:lnTo>
                    <a:pt x="0" y="3523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5" name="object 3915"/>
            <p:cNvSpPr/>
            <p:nvPr/>
          </p:nvSpPr>
          <p:spPr>
            <a:xfrm>
              <a:off x="14881822" y="2393429"/>
              <a:ext cx="53340" cy="35560"/>
            </a:xfrm>
            <a:custGeom>
              <a:avLst/>
              <a:gdLst/>
              <a:ahLst/>
              <a:cxnLst/>
              <a:rect l="l" t="t" r="r" b="b"/>
              <a:pathLst>
                <a:path w="53340" h="35560">
                  <a:moveTo>
                    <a:pt x="0" y="0"/>
                  </a:moveTo>
                  <a:lnTo>
                    <a:pt x="17653" y="0"/>
                  </a:lnTo>
                  <a:lnTo>
                    <a:pt x="19947" y="0"/>
                  </a:lnTo>
                  <a:lnTo>
                    <a:pt x="22282" y="219"/>
                  </a:lnTo>
                  <a:lnTo>
                    <a:pt x="24501" y="701"/>
                  </a:lnTo>
                  <a:lnTo>
                    <a:pt x="26784" y="1151"/>
                  </a:lnTo>
                  <a:lnTo>
                    <a:pt x="28972" y="1832"/>
                  </a:lnTo>
                  <a:lnTo>
                    <a:pt x="31109" y="2691"/>
                  </a:lnTo>
                  <a:lnTo>
                    <a:pt x="33276" y="3570"/>
                  </a:lnTo>
                  <a:lnTo>
                    <a:pt x="35286" y="4659"/>
                  </a:lnTo>
                  <a:lnTo>
                    <a:pt x="37223" y="5968"/>
                  </a:lnTo>
                  <a:lnTo>
                    <a:pt x="39119" y="7224"/>
                  </a:lnTo>
                  <a:lnTo>
                    <a:pt x="40909" y="8680"/>
                  </a:lnTo>
                  <a:lnTo>
                    <a:pt x="42553" y="10334"/>
                  </a:lnTo>
                  <a:lnTo>
                    <a:pt x="44197" y="11978"/>
                  </a:lnTo>
                  <a:lnTo>
                    <a:pt x="50186" y="21768"/>
                  </a:lnTo>
                  <a:lnTo>
                    <a:pt x="51087" y="23894"/>
                  </a:lnTo>
                  <a:lnTo>
                    <a:pt x="51768" y="26103"/>
                  </a:lnTo>
                  <a:lnTo>
                    <a:pt x="52207" y="28365"/>
                  </a:lnTo>
                  <a:lnTo>
                    <a:pt x="52668" y="30658"/>
                  </a:lnTo>
                  <a:lnTo>
                    <a:pt x="52867" y="32920"/>
                  </a:lnTo>
                  <a:lnTo>
                    <a:pt x="52867" y="3523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6" name="object 3916"/>
            <p:cNvSpPr/>
            <p:nvPr/>
          </p:nvSpPr>
          <p:spPr>
            <a:xfrm>
              <a:off x="13565746" y="394255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0"/>
                  </a:moveTo>
                  <a:lnTo>
                    <a:pt x="37286" y="3728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7" name="object 3917"/>
            <p:cNvSpPr/>
            <p:nvPr/>
          </p:nvSpPr>
          <p:spPr>
            <a:xfrm>
              <a:off x="13565746" y="386797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8" name="object 3918"/>
            <p:cNvSpPr/>
            <p:nvPr/>
          </p:nvSpPr>
          <p:spPr>
            <a:xfrm>
              <a:off x="13565746" y="379340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9" name="object 3919"/>
            <p:cNvSpPr/>
            <p:nvPr/>
          </p:nvSpPr>
          <p:spPr>
            <a:xfrm>
              <a:off x="13565746" y="371883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0" name="object 3920"/>
            <p:cNvSpPr/>
            <p:nvPr/>
          </p:nvSpPr>
          <p:spPr>
            <a:xfrm>
              <a:off x="13565746" y="364424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1" name="object 3921"/>
            <p:cNvSpPr/>
            <p:nvPr/>
          </p:nvSpPr>
          <p:spPr>
            <a:xfrm>
              <a:off x="13565746" y="356967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2" name="object 3922"/>
            <p:cNvSpPr/>
            <p:nvPr/>
          </p:nvSpPr>
          <p:spPr>
            <a:xfrm>
              <a:off x="13565746" y="349509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3" name="object 3923"/>
            <p:cNvSpPr/>
            <p:nvPr/>
          </p:nvSpPr>
          <p:spPr>
            <a:xfrm>
              <a:off x="13565746" y="3420523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63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4" name="object 3924"/>
            <p:cNvSpPr/>
            <p:nvPr/>
          </p:nvSpPr>
          <p:spPr>
            <a:xfrm>
              <a:off x="13233894" y="3312390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39">
                  <a:moveTo>
                    <a:pt x="0" y="0"/>
                  </a:moveTo>
                  <a:lnTo>
                    <a:pt x="14910" y="149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5" name="object 3925"/>
            <p:cNvSpPr/>
            <p:nvPr/>
          </p:nvSpPr>
          <p:spPr>
            <a:xfrm>
              <a:off x="13282369" y="3286285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0"/>
                  </a:moveTo>
                  <a:lnTo>
                    <a:pt x="41014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6" name="object 3926"/>
            <p:cNvSpPr/>
            <p:nvPr/>
          </p:nvSpPr>
          <p:spPr>
            <a:xfrm>
              <a:off x="13356942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7" name="object 3927"/>
            <p:cNvSpPr/>
            <p:nvPr/>
          </p:nvSpPr>
          <p:spPr>
            <a:xfrm>
              <a:off x="13431516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8" name="object 3928"/>
            <p:cNvSpPr/>
            <p:nvPr/>
          </p:nvSpPr>
          <p:spPr>
            <a:xfrm>
              <a:off x="13506087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9" name="object 3929"/>
            <p:cNvSpPr/>
            <p:nvPr/>
          </p:nvSpPr>
          <p:spPr>
            <a:xfrm>
              <a:off x="13565746" y="3345950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63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0" name="object 3930"/>
            <p:cNvSpPr/>
            <p:nvPr/>
          </p:nvSpPr>
          <p:spPr>
            <a:xfrm>
              <a:off x="13565746" y="3271370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63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1" name="object 3931"/>
            <p:cNvSpPr/>
            <p:nvPr/>
          </p:nvSpPr>
          <p:spPr>
            <a:xfrm>
              <a:off x="13603040" y="3230352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19">
                  <a:moveTo>
                    <a:pt x="0" y="0"/>
                  </a:moveTo>
                  <a:lnTo>
                    <a:pt x="7455" y="745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2" name="object 3932"/>
            <p:cNvSpPr/>
            <p:nvPr/>
          </p:nvSpPr>
          <p:spPr>
            <a:xfrm>
              <a:off x="13233894" y="3286282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0" y="29831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3" name="object 3933"/>
            <p:cNvSpPr/>
            <p:nvPr/>
          </p:nvSpPr>
          <p:spPr>
            <a:xfrm>
              <a:off x="13293551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4" name="object 3934"/>
            <p:cNvSpPr/>
            <p:nvPr/>
          </p:nvSpPr>
          <p:spPr>
            <a:xfrm>
              <a:off x="13368125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5" name="object 3935"/>
            <p:cNvSpPr/>
            <p:nvPr/>
          </p:nvSpPr>
          <p:spPr>
            <a:xfrm>
              <a:off x="13442698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6" name="object 3936"/>
            <p:cNvSpPr/>
            <p:nvPr/>
          </p:nvSpPr>
          <p:spPr>
            <a:xfrm>
              <a:off x="13517284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7" name="object 3937"/>
            <p:cNvSpPr/>
            <p:nvPr/>
          </p:nvSpPr>
          <p:spPr>
            <a:xfrm>
              <a:off x="13565746" y="32378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8" name="object 3938"/>
            <p:cNvSpPr/>
            <p:nvPr/>
          </p:nvSpPr>
          <p:spPr>
            <a:xfrm>
              <a:off x="13565746" y="331239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9" name="object 3939"/>
            <p:cNvSpPr/>
            <p:nvPr/>
          </p:nvSpPr>
          <p:spPr>
            <a:xfrm>
              <a:off x="13565746" y="338696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0" name="object 3940"/>
            <p:cNvSpPr/>
            <p:nvPr/>
          </p:nvSpPr>
          <p:spPr>
            <a:xfrm>
              <a:off x="13565746" y="346154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1" name="object 3941"/>
            <p:cNvSpPr/>
            <p:nvPr/>
          </p:nvSpPr>
          <p:spPr>
            <a:xfrm>
              <a:off x="13565746" y="353611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2" name="object 3942"/>
            <p:cNvSpPr/>
            <p:nvPr/>
          </p:nvSpPr>
          <p:spPr>
            <a:xfrm>
              <a:off x="13565746" y="361069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3" name="object 3943"/>
            <p:cNvSpPr/>
            <p:nvPr/>
          </p:nvSpPr>
          <p:spPr>
            <a:xfrm>
              <a:off x="13565746" y="368527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4" name="object 3944"/>
            <p:cNvSpPr/>
            <p:nvPr/>
          </p:nvSpPr>
          <p:spPr>
            <a:xfrm>
              <a:off x="13565746" y="375984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5" name="object 3945"/>
            <p:cNvSpPr/>
            <p:nvPr/>
          </p:nvSpPr>
          <p:spPr>
            <a:xfrm>
              <a:off x="13565746" y="383442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6" name="object 3946"/>
            <p:cNvSpPr/>
            <p:nvPr/>
          </p:nvSpPr>
          <p:spPr>
            <a:xfrm>
              <a:off x="13565746" y="3912723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7" name="object 3947"/>
            <p:cNvSpPr/>
            <p:nvPr/>
          </p:nvSpPr>
          <p:spPr>
            <a:xfrm>
              <a:off x="13232953" y="3233741"/>
              <a:ext cx="376555" cy="749935"/>
            </a:xfrm>
            <a:custGeom>
              <a:avLst/>
              <a:gdLst/>
              <a:ahLst/>
              <a:cxnLst/>
              <a:rect l="l" t="t" r="r" b="b"/>
              <a:pathLst>
                <a:path w="376555" h="749935">
                  <a:moveTo>
                    <a:pt x="376124" y="749568"/>
                  </a:moveTo>
                  <a:lnTo>
                    <a:pt x="332052" y="749568"/>
                  </a:lnTo>
                  <a:lnTo>
                    <a:pt x="332052" y="96876"/>
                  </a:lnTo>
                  <a:lnTo>
                    <a:pt x="0" y="96876"/>
                  </a:lnTo>
                  <a:lnTo>
                    <a:pt x="0" y="52846"/>
                  </a:lnTo>
                  <a:lnTo>
                    <a:pt x="332052" y="52846"/>
                  </a:lnTo>
                  <a:lnTo>
                    <a:pt x="332052" y="0"/>
                  </a:lnTo>
                  <a:lnTo>
                    <a:pt x="376124" y="0"/>
                  </a:lnTo>
                  <a:lnTo>
                    <a:pt x="376124" y="749568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8" name="object 3948"/>
            <p:cNvSpPr/>
            <p:nvPr/>
          </p:nvSpPr>
          <p:spPr>
            <a:xfrm>
              <a:off x="13552697" y="3974512"/>
              <a:ext cx="0" cy="176530"/>
            </a:xfrm>
            <a:custGeom>
              <a:avLst/>
              <a:gdLst/>
              <a:ahLst/>
              <a:cxnLst/>
              <a:rect l="l" t="t" r="r" b="b"/>
              <a:pathLst>
                <a:path h="176529">
                  <a:moveTo>
                    <a:pt x="0" y="17614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9EA2A7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9" name="object 3949"/>
            <p:cNvSpPr/>
            <p:nvPr/>
          </p:nvSpPr>
          <p:spPr>
            <a:xfrm>
              <a:off x="13552697" y="3974509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565" y="0"/>
                  </a:lnTo>
                </a:path>
              </a:pathLst>
            </a:custGeom>
            <a:ln w="5591">
              <a:solidFill>
                <a:srgbClr val="9EA2A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0" name="object 3950"/>
            <p:cNvSpPr/>
            <p:nvPr/>
          </p:nvSpPr>
          <p:spPr>
            <a:xfrm>
              <a:off x="13563258" y="3974509"/>
              <a:ext cx="0" cy="176530"/>
            </a:xfrm>
            <a:custGeom>
              <a:avLst/>
              <a:gdLst/>
              <a:ahLst/>
              <a:cxnLst/>
              <a:rect l="l" t="t" r="r" b="b"/>
              <a:pathLst>
                <a:path h="176529">
                  <a:moveTo>
                    <a:pt x="0" y="0"/>
                  </a:moveTo>
                  <a:lnTo>
                    <a:pt x="0" y="176141"/>
                  </a:lnTo>
                </a:path>
              </a:pathLst>
            </a:custGeom>
            <a:ln w="5591">
              <a:solidFill>
                <a:srgbClr val="9EA2A7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1" name="object 3951"/>
            <p:cNvSpPr/>
            <p:nvPr/>
          </p:nvSpPr>
          <p:spPr>
            <a:xfrm>
              <a:off x="13552693" y="4150653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56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9EA2A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2" name="object 3952"/>
            <p:cNvSpPr/>
            <p:nvPr/>
          </p:nvSpPr>
          <p:spPr>
            <a:xfrm>
              <a:off x="13830491" y="330865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8648" y="1864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3" name="object 3953"/>
            <p:cNvSpPr/>
            <p:nvPr/>
          </p:nvSpPr>
          <p:spPr>
            <a:xfrm>
              <a:off x="13878967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4" name="object 3954"/>
            <p:cNvSpPr/>
            <p:nvPr/>
          </p:nvSpPr>
          <p:spPr>
            <a:xfrm>
              <a:off x="13953538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63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5" name="object 3955"/>
            <p:cNvSpPr/>
            <p:nvPr/>
          </p:nvSpPr>
          <p:spPr>
            <a:xfrm>
              <a:off x="14028129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6" name="object 3956"/>
            <p:cNvSpPr/>
            <p:nvPr/>
          </p:nvSpPr>
          <p:spPr>
            <a:xfrm>
              <a:off x="14102700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7" name="object 3957"/>
            <p:cNvSpPr/>
            <p:nvPr/>
          </p:nvSpPr>
          <p:spPr>
            <a:xfrm>
              <a:off x="14177272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8" name="object 3958"/>
            <p:cNvSpPr/>
            <p:nvPr/>
          </p:nvSpPr>
          <p:spPr>
            <a:xfrm>
              <a:off x="14251845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9" name="object 3959"/>
            <p:cNvSpPr/>
            <p:nvPr/>
          </p:nvSpPr>
          <p:spPr>
            <a:xfrm>
              <a:off x="14326418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63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0" name="object 3960"/>
            <p:cNvSpPr/>
            <p:nvPr/>
          </p:nvSpPr>
          <p:spPr>
            <a:xfrm>
              <a:off x="14401007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1" name="object 3961"/>
            <p:cNvSpPr/>
            <p:nvPr/>
          </p:nvSpPr>
          <p:spPr>
            <a:xfrm>
              <a:off x="14475578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2" name="object 3962"/>
            <p:cNvSpPr/>
            <p:nvPr/>
          </p:nvSpPr>
          <p:spPr>
            <a:xfrm>
              <a:off x="14550152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3" name="object 3963"/>
            <p:cNvSpPr/>
            <p:nvPr/>
          </p:nvSpPr>
          <p:spPr>
            <a:xfrm>
              <a:off x="14624723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4" name="object 3964"/>
            <p:cNvSpPr/>
            <p:nvPr/>
          </p:nvSpPr>
          <p:spPr>
            <a:xfrm>
              <a:off x="14699297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63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5" name="object 3965"/>
            <p:cNvSpPr/>
            <p:nvPr/>
          </p:nvSpPr>
          <p:spPr>
            <a:xfrm>
              <a:off x="14777603" y="3286285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0"/>
                  </a:moveTo>
                  <a:lnTo>
                    <a:pt x="41035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6" name="object 3966"/>
            <p:cNvSpPr/>
            <p:nvPr/>
          </p:nvSpPr>
          <p:spPr>
            <a:xfrm>
              <a:off x="14852192" y="3286285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0"/>
                  </a:moveTo>
                  <a:lnTo>
                    <a:pt x="41014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7" name="object 3967"/>
            <p:cNvSpPr/>
            <p:nvPr/>
          </p:nvSpPr>
          <p:spPr>
            <a:xfrm>
              <a:off x="14926763" y="3286285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0"/>
                  </a:moveTo>
                  <a:lnTo>
                    <a:pt x="41014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8" name="object 3968"/>
            <p:cNvSpPr/>
            <p:nvPr/>
          </p:nvSpPr>
          <p:spPr>
            <a:xfrm>
              <a:off x="14997603" y="3730013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35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9" name="object 3969"/>
            <p:cNvSpPr/>
            <p:nvPr/>
          </p:nvSpPr>
          <p:spPr>
            <a:xfrm>
              <a:off x="14997603" y="3655440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35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0" name="object 3970"/>
            <p:cNvSpPr/>
            <p:nvPr/>
          </p:nvSpPr>
          <p:spPr>
            <a:xfrm>
              <a:off x="14997603" y="3580859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35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1" name="object 3971"/>
            <p:cNvSpPr/>
            <p:nvPr/>
          </p:nvSpPr>
          <p:spPr>
            <a:xfrm>
              <a:off x="14997603" y="3506286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35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2" name="object 3972"/>
            <p:cNvSpPr/>
            <p:nvPr/>
          </p:nvSpPr>
          <p:spPr>
            <a:xfrm>
              <a:off x="14997603" y="3431707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0"/>
                  </a:moveTo>
                  <a:lnTo>
                    <a:pt x="41035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3" name="object 3973"/>
            <p:cNvSpPr/>
            <p:nvPr/>
          </p:nvSpPr>
          <p:spPr>
            <a:xfrm>
              <a:off x="14997603" y="3357133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0"/>
                  </a:moveTo>
                  <a:lnTo>
                    <a:pt x="41035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4" name="object 3974"/>
            <p:cNvSpPr/>
            <p:nvPr/>
          </p:nvSpPr>
          <p:spPr>
            <a:xfrm>
              <a:off x="15001337" y="328628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0"/>
                  </a:moveTo>
                  <a:lnTo>
                    <a:pt x="37286" y="3728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5" name="object 3975"/>
            <p:cNvSpPr/>
            <p:nvPr/>
          </p:nvSpPr>
          <p:spPr>
            <a:xfrm>
              <a:off x="13830491" y="3286282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0" y="29831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6" name="object 3976"/>
            <p:cNvSpPr/>
            <p:nvPr/>
          </p:nvSpPr>
          <p:spPr>
            <a:xfrm>
              <a:off x="13893881" y="3286289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1014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7" name="object 3977"/>
            <p:cNvSpPr/>
            <p:nvPr/>
          </p:nvSpPr>
          <p:spPr>
            <a:xfrm>
              <a:off x="13968470" y="3286289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1014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8" name="object 3978"/>
            <p:cNvSpPr/>
            <p:nvPr/>
          </p:nvSpPr>
          <p:spPr>
            <a:xfrm>
              <a:off x="14043042" y="3286289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1014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9" name="object 3979"/>
            <p:cNvSpPr/>
            <p:nvPr/>
          </p:nvSpPr>
          <p:spPr>
            <a:xfrm>
              <a:off x="14117615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0" name="object 3980"/>
            <p:cNvSpPr/>
            <p:nvPr/>
          </p:nvSpPr>
          <p:spPr>
            <a:xfrm>
              <a:off x="14192189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1" name="object 3981"/>
            <p:cNvSpPr/>
            <p:nvPr/>
          </p:nvSpPr>
          <p:spPr>
            <a:xfrm>
              <a:off x="14266760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2" name="object 3982"/>
            <p:cNvSpPr/>
            <p:nvPr/>
          </p:nvSpPr>
          <p:spPr>
            <a:xfrm>
              <a:off x="14341349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3" name="object 3983"/>
            <p:cNvSpPr/>
            <p:nvPr/>
          </p:nvSpPr>
          <p:spPr>
            <a:xfrm>
              <a:off x="14415922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4" name="object 3984"/>
            <p:cNvSpPr/>
            <p:nvPr/>
          </p:nvSpPr>
          <p:spPr>
            <a:xfrm>
              <a:off x="14490494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5" name="object 3985"/>
            <p:cNvSpPr/>
            <p:nvPr/>
          </p:nvSpPr>
          <p:spPr>
            <a:xfrm>
              <a:off x="14565066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6" name="object 3986"/>
            <p:cNvSpPr/>
            <p:nvPr/>
          </p:nvSpPr>
          <p:spPr>
            <a:xfrm>
              <a:off x="14639640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7" name="object 3987"/>
            <p:cNvSpPr/>
            <p:nvPr/>
          </p:nvSpPr>
          <p:spPr>
            <a:xfrm>
              <a:off x="14714227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8" name="object 3988"/>
            <p:cNvSpPr/>
            <p:nvPr/>
          </p:nvSpPr>
          <p:spPr>
            <a:xfrm>
              <a:off x="14788800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9" name="object 3989"/>
            <p:cNvSpPr/>
            <p:nvPr/>
          </p:nvSpPr>
          <p:spPr>
            <a:xfrm>
              <a:off x="14863374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0" name="object 3990"/>
            <p:cNvSpPr/>
            <p:nvPr/>
          </p:nvSpPr>
          <p:spPr>
            <a:xfrm>
              <a:off x="14937945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1" name="object 3991"/>
            <p:cNvSpPr/>
            <p:nvPr/>
          </p:nvSpPr>
          <p:spPr>
            <a:xfrm>
              <a:off x="14997603" y="3301208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2" name="object 3992"/>
            <p:cNvSpPr/>
            <p:nvPr/>
          </p:nvSpPr>
          <p:spPr>
            <a:xfrm>
              <a:off x="14997603" y="3375780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3" name="object 3993"/>
            <p:cNvSpPr/>
            <p:nvPr/>
          </p:nvSpPr>
          <p:spPr>
            <a:xfrm>
              <a:off x="14997603" y="3450354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4" name="object 3994"/>
            <p:cNvSpPr/>
            <p:nvPr/>
          </p:nvSpPr>
          <p:spPr>
            <a:xfrm>
              <a:off x="14997603" y="3524934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5" name="object 3995"/>
            <p:cNvSpPr/>
            <p:nvPr/>
          </p:nvSpPr>
          <p:spPr>
            <a:xfrm>
              <a:off x="14997603" y="3599507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6" name="object 3996"/>
            <p:cNvSpPr/>
            <p:nvPr/>
          </p:nvSpPr>
          <p:spPr>
            <a:xfrm>
              <a:off x="14997603" y="3674088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7" name="object 3997"/>
            <p:cNvSpPr/>
            <p:nvPr/>
          </p:nvSpPr>
          <p:spPr>
            <a:xfrm>
              <a:off x="15012518" y="3748656"/>
              <a:ext cx="26670" cy="29845"/>
            </a:xfrm>
            <a:custGeom>
              <a:avLst/>
              <a:gdLst/>
              <a:ahLst/>
              <a:cxnLst/>
              <a:rect l="l" t="t" r="r" b="b"/>
              <a:pathLst>
                <a:path w="26669" h="29845">
                  <a:moveTo>
                    <a:pt x="0" y="29831"/>
                  </a:moveTo>
                  <a:lnTo>
                    <a:pt x="261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8" name="object 3998"/>
            <p:cNvSpPr/>
            <p:nvPr/>
          </p:nvSpPr>
          <p:spPr>
            <a:xfrm>
              <a:off x="13829260" y="3286578"/>
              <a:ext cx="1211580" cy="495300"/>
            </a:xfrm>
            <a:custGeom>
              <a:avLst/>
              <a:gdLst/>
              <a:ahLst/>
              <a:cxnLst/>
              <a:rect l="l" t="t" r="r" b="b"/>
              <a:pathLst>
                <a:path w="1211580" h="495300">
                  <a:moveTo>
                    <a:pt x="1211114" y="495042"/>
                  </a:moveTo>
                  <a:lnTo>
                    <a:pt x="1211114" y="0"/>
                  </a:lnTo>
                  <a:lnTo>
                    <a:pt x="0" y="0"/>
                  </a:lnTo>
                  <a:lnTo>
                    <a:pt x="0" y="44051"/>
                  </a:lnTo>
                  <a:lnTo>
                    <a:pt x="1167084" y="44051"/>
                  </a:lnTo>
                  <a:lnTo>
                    <a:pt x="1167084" y="495042"/>
                  </a:lnTo>
                  <a:lnTo>
                    <a:pt x="1211114" y="495042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9" name="object 3999"/>
            <p:cNvSpPr/>
            <p:nvPr/>
          </p:nvSpPr>
          <p:spPr>
            <a:xfrm>
              <a:off x="13829262" y="3330618"/>
              <a:ext cx="26670" cy="252095"/>
            </a:xfrm>
            <a:custGeom>
              <a:avLst/>
              <a:gdLst/>
              <a:ahLst/>
              <a:cxnLst/>
              <a:rect l="l" t="t" r="r" b="b"/>
              <a:pathLst>
                <a:path w="26669" h="252095">
                  <a:moveTo>
                    <a:pt x="0" y="0"/>
                  </a:moveTo>
                  <a:lnTo>
                    <a:pt x="0" y="251908"/>
                  </a:lnTo>
                  <a:lnTo>
                    <a:pt x="26449" y="240107"/>
                  </a:lnTo>
                  <a:lnTo>
                    <a:pt x="26449" y="0"/>
                  </a:lnTo>
                  <a:lnTo>
                    <a:pt x="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0" name="object 4000"/>
            <p:cNvSpPr/>
            <p:nvPr/>
          </p:nvSpPr>
          <p:spPr>
            <a:xfrm>
              <a:off x="13834223" y="357340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1" name="object 4001"/>
            <p:cNvSpPr/>
            <p:nvPr/>
          </p:nvSpPr>
          <p:spPr>
            <a:xfrm>
              <a:off x="13834223" y="352865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2" name="object 4002"/>
            <p:cNvSpPr/>
            <p:nvPr/>
          </p:nvSpPr>
          <p:spPr>
            <a:xfrm>
              <a:off x="13834223" y="348391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3" name="object 4003"/>
            <p:cNvSpPr/>
            <p:nvPr/>
          </p:nvSpPr>
          <p:spPr>
            <a:xfrm>
              <a:off x="13834223" y="344289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4" name="object 4004"/>
            <p:cNvSpPr/>
            <p:nvPr/>
          </p:nvSpPr>
          <p:spPr>
            <a:xfrm>
              <a:off x="13834223" y="339815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5" name="object 4005"/>
            <p:cNvSpPr/>
            <p:nvPr/>
          </p:nvSpPr>
          <p:spPr>
            <a:xfrm>
              <a:off x="13834223" y="335340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6" name="object 4006"/>
            <p:cNvSpPr/>
            <p:nvPr/>
          </p:nvSpPr>
          <p:spPr>
            <a:xfrm>
              <a:off x="13833661" y="3330618"/>
              <a:ext cx="17780" cy="250190"/>
            </a:xfrm>
            <a:custGeom>
              <a:avLst/>
              <a:gdLst/>
              <a:ahLst/>
              <a:cxnLst/>
              <a:rect l="l" t="t" r="r" b="b"/>
              <a:pathLst>
                <a:path w="17780" h="250189">
                  <a:moveTo>
                    <a:pt x="0" y="0"/>
                  </a:moveTo>
                  <a:lnTo>
                    <a:pt x="0" y="249940"/>
                  </a:lnTo>
                  <a:lnTo>
                    <a:pt x="17653" y="242076"/>
                  </a:lnTo>
                  <a:lnTo>
                    <a:pt x="17653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7" name="object 4007"/>
            <p:cNvSpPr/>
            <p:nvPr/>
          </p:nvSpPr>
          <p:spPr>
            <a:xfrm>
              <a:off x="13852876" y="342798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8" name="object 4008"/>
            <p:cNvSpPr/>
            <p:nvPr/>
          </p:nvSpPr>
          <p:spPr>
            <a:xfrm>
              <a:off x="13852869" y="343170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9" name="object 4009"/>
            <p:cNvSpPr/>
            <p:nvPr/>
          </p:nvSpPr>
          <p:spPr>
            <a:xfrm>
              <a:off x="13852869" y="342798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0" name="object 4010"/>
            <p:cNvSpPr/>
            <p:nvPr/>
          </p:nvSpPr>
          <p:spPr>
            <a:xfrm>
              <a:off x="13852309" y="34274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1" name="object 4011"/>
            <p:cNvSpPr/>
            <p:nvPr/>
          </p:nvSpPr>
          <p:spPr>
            <a:xfrm>
              <a:off x="13851308" y="3330618"/>
              <a:ext cx="4445" cy="242570"/>
            </a:xfrm>
            <a:custGeom>
              <a:avLst/>
              <a:gdLst/>
              <a:ahLst/>
              <a:cxnLst/>
              <a:rect l="l" t="t" r="r" b="b"/>
              <a:pathLst>
                <a:path w="4444" h="242570">
                  <a:moveTo>
                    <a:pt x="0" y="0"/>
                  </a:moveTo>
                  <a:lnTo>
                    <a:pt x="0" y="242076"/>
                  </a:lnTo>
                  <a:lnTo>
                    <a:pt x="4397" y="240107"/>
                  </a:lnTo>
                  <a:lnTo>
                    <a:pt x="4397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2" name="object 4012"/>
            <p:cNvSpPr/>
            <p:nvPr/>
          </p:nvSpPr>
          <p:spPr>
            <a:xfrm>
              <a:off x="13830495" y="343543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3" name="object 4013"/>
            <p:cNvSpPr/>
            <p:nvPr/>
          </p:nvSpPr>
          <p:spPr>
            <a:xfrm>
              <a:off x="13834223" y="343170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4" name="object 4014"/>
            <p:cNvSpPr/>
            <p:nvPr/>
          </p:nvSpPr>
          <p:spPr>
            <a:xfrm>
              <a:off x="13830491" y="342798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5" name="object 4015"/>
            <p:cNvSpPr/>
            <p:nvPr/>
          </p:nvSpPr>
          <p:spPr>
            <a:xfrm>
              <a:off x="13829920" y="3371487"/>
              <a:ext cx="5080" cy="57150"/>
            </a:xfrm>
            <a:custGeom>
              <a:avLst/>
              <a:gdLst/>
              <a:ahLst/>
              <a:cxnLst/>
              <a:rect l="l" t="t" r="r" b="b"/>
              <a:pathLst>
                <a:path w="5080" h="57150">
                  <a:moveTo>
                    <a:pt x="1130" y="56502"/>
                  </a:moveTo>
                  <a:lnTo>
                    <a:pt x="965" y="56108"/>
                  </a:lnTo>
                  <a:lnTo>
                    <a:pt x="571" y="55943"/>
                  </a:lnTo>
                  <a:lnTo>
                    <a:pt x="165" y="56108"/>
                  </a:lnTo>
                  <a:lnTo>
                    <a:pt x="0" y="56502"/>
                  </a:lnTo>
                  <a:lnTo>
                    <a:pt x="165" y="56896"/>
                  </a:lnTo>
                  <a:lnTo>
                    <a:pt x="571" y="57061"/>
                  </a:lnTo>
                  <a:lnTo>
                    <a:pt x="965" y="56896"/>
                  </a:lnTo>
                  <a:lnTo>
                    <a:pt x="1130" y="56502"/>
                  </a:lnTo>
                  <a:close/>
                </a:path>
                <a:path w="5080" h="57150">
                  <a:moveTo>
                    <a:pt x="4851" y="571"/>
                  </a:moveTo>
                  <a:lnTo>
                    <a:pt x="4699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71"/>
                  </a:lnTo>
                  <a:lnTo>
                    <a:pt x="3898" y="965"/>
                  </a:lnTo>
                  <a:lnTo>
                    <a:pt x="4292" y="1130"/>
                  </a:lnTo>
                  <a:lnTo>
                    <a:pt x="4699" y="965"/>
                  </a:lnTo>
                  <a:lnTo>
                    <a:pt x="4851" y="5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6" name="object 4016"/>
            <p:cNvSpPr/>
            <p:nvPr/>
          </p:nvSpPr>
          <p:spPr>
            <a:xfrm>
              <a:off x="13834223" y="33720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7" name="object 4017"/>
            <p:cNvSpPr/>
            <p:nvPr/>
          </p:nvSpPr>
          <p:spPr>
            <a:xfrm>
              <a:off x="13833662" y="33752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8" name="object 4018"/>
            <p:cNvSpPr/>
            <p:nvPr/>
          </p:nvSpPr>
          <p:spPr>
            <a:xfrm>
              <a:off x="13830495" y="348391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9" name="object 4019"/>
            <p:cNvSpPr/>
            <p:nvPr/>
          </p:nvSpPr>
          <p:spPr>
            <a:xfrm>
              <a:off x="13833662" y="349081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0" name="object 4020"/>
            <p:cNvSpPr/>
            <p:nvPr/>
          </p:nvSpPr>
          <p:spPr>
            <a:xfrm>
              <a:off x="13830491" y="348764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1" name="object 4021"/>
            <p:cNvSpPr/>
            <p:nvPr/>
          </p:nvSpPr>
          <p:spPr>
            <a:xfrm>
              <a:off x="13830491" y="348391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2" name="object 4022"/>
            <p:cNvSpPr/>
            <p:nvPr/>
          </p:nvSpPr>
          <p:spPr>
            <a:xfrm>
              <a:off x="13830495" y="343543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3" name="object 4023"/>
            <p:cNvSpPr/>
            <p:nvPr/>
          </p:nvSpPr>
          <p:spPr>
            <a:xfrm>
              <a:off x="13833662" y="343487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4" name="object 4024"/>
            <p:cNvSpPr/>
            <p:nvPr/>
          </p:nvSpPr>
          <p:spPr>
            <a:xfrm>
              <a:off x="13830491" y="342798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5" name="object 4025"/>
            <p:cNvSpPr/>
            <p:nvPr/>
          </p:nvSpPr>
          <p:spPr>
            <a:xfrm>
              <a:off x="13829262" y="3330618"/>
              <a:ext cx="4445" cy="252095"/>
            </a:xfrm>
            <a:custGeom>
              <a:avLst/>
              <a:gdLst/>
              <a:ahLst/>
              <a:cxnLst/>
              <a:rect l="l" t="t" r="r" b="b"/>
              <a:pathLst>
                <a:path w="4444" h="252095">
                  <a:moveTo>
                    <a:pt x="0" y="0"/>
                  </a:moveTo>
                  <a:lnTo>
                    <a:pt x="0" y="251908"/>
                  </a:lnTo>
                  <a:lnTo>
                    <a:pt x="4397" y="249940"/>
                  </a:lnTo>
                  <a:lnTo>
                    <a:pt x="4397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6" name="object 4026"/>
            <p:cNvSpPr/>
            <p:nvPr/>
          </p:nvSpPr>
          <p:spPr>
            <a:xfrm>
              <a:off x="13829262" y="3977156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0"/>
                  </a:moveTo>
                  <a:lnTo>
                    <a:pt x="0" y="44030"/>
                  </a:lnTo>
                </a:path>
              </a:pathLst>
            </a:custGeom>
            <a:ln w="4471">
              <a:solidFill>
                <a:srgbClr val="85888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7" name="object 4027"/>
            <p:cNvSpPr/>
            <p:nvPr/>
          </p:nvSpPr>
          <p:spPr>
            <a:xfrm>
              <a:off x="13610828" y="4028242"/>
              <a:ext cx="218440" cy="0"/>
            </a:xfrm>
            <a:custGeom>
              <a:avLst/>
              <a:gdLst/>
              <a:ahLst/>
              <a:cxnLst/>
              <a:rect l="l" t="t" r="r" b="b"/>
              <a:pathLst>
                <a:path w="218440">
                  <a:moveTo>
                    <a:pt x="218433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5888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8" name="object 4028"/>
            <p:cNvSpPr/>
            <p:nvPr/>
          </p:nvSpPr>
          <p:spPr>
            <a:xfrm>
              <a:off x="13610840" y="3977155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5108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5888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9" name="object 4029"/>
            <p:cNvSpPr/>
            <p:nvPr/>
          </p:nvSpPr>
          <p:spPr>
            <a:xfrm>
              <a:off x="13610840" y="3977156"/>
              <a:ext cx="218440" cy="0"/>
            </a:xfrm>
            <a:custGeom>
              <a:avLst/>
              <a:gdLst/>
              <a:ahLst/>
              <a:cxnLst/>
              <a:rect l="l" t="t" r="r" b="b"/>
              <a:pathLst>
                <a:path w="218440">
                  <a:moveTo>
                    <a:pt x="0" y="0"/>
                  </a:moveTo>
                  <a:lnTo>
                    <a:pt x="218433" y="0"/>
                  </a:lnTo>
                </a:path>
              </a:pathLst>
            </a:custGeom>
            <a:ln w="4471">
              <a:solidFill>
                <a:srgbClr val="85888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0" name="object 4030"/>
            <p:cNvSpPr/>
            <p:nvPr/>
          </p:nvSpPr>
          <p:spPr>
            <a:xfrm>
              <a:off x="13610840" y="3286582"/>
              <a:ext cx="218440" cy="49530"/>
            </a:xfrm>
            <a:custGeom>
              <a:avLst/>
              <a:gdLst/>
              <a:ahLst/>
              <a:cxnLst/>
              <a:rect l="l" t="t" r="r" b="b"/>
              <a:pathLst>
                <a:path w="218440" h="49529">
                  <a:moveTo>
                    <a:pt x="0" y="49328"/>
                  </a:moveTo>
                  <a:lnTo>
                    <a:pt x="0" y="0"/>
                  </a:lnTo>
                  <a:lnTo>
                    <a:pt x="218443" y="0"/>
                  </a:lnTo>
                  <a:lnTo>
                    <a:pt x="218443" y="49328"/>
                  </a:lnTo>
                  <a:lnTo>
                    <a:pt x="0" y="493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1" name="object 4031"/>
            <p:cNvSpPr/>
            <p:nvPr/>
          </p:nvSpPr>
          <p:spPr>
            <a:xfrm>
              <a:off x="13610840" y="3335926"/>
              <a:ext cx="218440" cy="49530"/>
            </a:xfrm>
            <a:custGeom>
              <a:avLst/>
              <a:gdLst/>
              <a:ahLst/>
              <a:cxnLst/>
              <a:rect l="l" t="t" r="r" b="b"/>
              <a:pathLst>
                <a:path w="218440" h="49529">
                  <a:moveTo>
                    <a:pt x="0" y="49328"/>
                  </a:moveTo>
                  <a:lnTo>
                    <a:pt x="0" y="0"/>
                  </a:lnTo>
                  <a:lnTo>
                    <a:pt x="218443" y="0"/>
                  </a:lnTo>
                  <a:lnTo>
                    <a:pt x="218443" y="49328"/>
                  </a:lnTo>
                  <a:lnTo>
                    <a:pt x="0" y="493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2" name="object 4032"/>
            <p:cNvSpPr/>
            <p:nvPr/>
          </p:nvSpPr>
          <p:spPr>
            <a:xfrm>
              <a:off x="13610840" y="3385256"/>
              <a:ext cx="218440" cy="49530"/>
            </a:xfrm>
            <a:custGeom>
              <a:avLst/>
              <a:gdLst/>
              <a:ahLst/>
              <a:cxnLst/>
              <a:rect l="l" t="t" r="r" b="b"/>
              <a:pathLst>
                <a:path w="218440" h="49529">
                  <a:moveTo>
                    <a:pt x="0" y="49328"/>
                  </a:moveTo>
                  <a:lnTo>
                    <a:pt x="0" y="0"/>
                  </a:lnTo>
                  <a:lnTo>
                    <a:pt x="218443" y="0"/>
                  </a:lnTo>
                  <a:lnTo>
                    <a:pt x="218443" y="49328"/>
                  </a:lnTo>
                  <a:lnTo>
                    <a:pt x="0" y="493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3" name="object 4033"/>
            <p:cNvSpPr/>
            <p:nvPr/>
          </p:nvSpPr>
          <p:spPr>
            <a:xfrm>
              <a:off x="13610840" y="3434584"/>
              <a:ext cx="218440" cy="49530"/>
            </a:xfrm>
            <a:custGeom>
              <a:avLst/>
              <a:gdLst/>
              <a:ahLst/>
              <a:cxnLst/>
              <a:rect l="l" t="t" r="r" b="b"/>
              <a:pathLst>
                <a:path w="218440" h="49529">
                  <a:moveTo>
                    <a:pt x="0" y="49328"/>
                  </a:moveTo>
                  <a:lnTo>
                    <a:pt x="0" y="0"/>
                  </a:lnTo>
                  <a:lnTo>
                    <a:pt x="218443" y="0"/>
                  </a:lnTo>
                  <a:lnTo>
                    <a:pt x="218443" y="49328"/>
                  </a:lnTo>
                  <a:lnTo>
                    <a:pt x="0" y="493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4" name="object 4034"/>
            <p:cNvSpPr/>
            <p:nvPr/>
          </p:nvSpPr>
          <p:spPr>
            <a:xfrm>
              <a:off x="13610840" y="3483882"/>
              <a:ext cx="218440" cy="49530"/>
            </a:xfrm>
            <a:custGeom>
              <a:avLst/>
              <a:gdLst/>
              <a:ahLst/>
              <a:cxnLst/>
              <a:rect l="l" t="t" r="r" b="b"/>
              <a:pathLst>
                <a:path w="218440" h="49529">
                  <a:moveTo>
                    <a:pt x="0" y="49328"/>
                  </a:moveTo>
                  <a:lnTo>
                    <a:pt x="0" y="0"/>
                  </a:lnTo>
                  <a:lnTo>
                    <a:pt x="218443" y="0"/>
                  </a:lnTo>
                  <a:lnTo>
                    <a:pt x="218443" y="49328"/>
                  </a:lnTo>
                  <a:lnTo>
                    <a:pt x="0" y="493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5" name="object 4035"/>
            <p:cNvSpPr/>
            <p:nvPr/>
          </p:nvSpPr>
          <p:spPr>
            <a:xfrm>
              <a:off x="13610840" y="3533210"/>
              <a:ext cx="218440" cy="49530"/>
            </a:xfrm>
            <a:custGeom>
              <a:avLst/>
              <a:gdLst/>
              <a:ahLst/>
              <a:cxnLst/>
              <a:rect l="l" t="t" r="r" b="b"/>
              <a:pathLst>
                <a:path w="218440" h="49529">
                  <a:moveTo>
                    <a:pt x="0" y="49328"/>
                  </a:moveTo>
                  <a:lnTo>
                    <a:pt x="0" y="0"/>
                  </a:lnTo>
                  <a:lnTo>
                    <a:pt x="218443" y="0"/>
                  </a:lnTo>
                  <a:lnTo>
                    <a:pt x="218443" y="49328"/>
                  </a:lnTo>
                  <a:lnTo>
                    <a:pt x="0" y="493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6" name="object 4036"/>
            <p:cNvSpPr/>
            <p:nvPr/>
          </p:nvSpPr>
          <p:spPr>
            <a:xfrm>
              <a:off x="13610840" y="3933126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4403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7" name="object 4037"/>
            <p:cNvSpPr/>
            <p:nvPr/>
          </p:nvSpPr>
          <p:spPr>
            <a:xfrm>
              <a:off x="13610840" y="3927822"/>
              <a:ext cx="218440" cy="0"/>
            </a:xfrm>
            <a:custGeom>
              <a:avLst/>
              <a:gdLst/>
              <a:ahLst/>
              <a:cxnLst/>
              <a:rect l="l" t="t" r="r" b="b"/>
              <a:pathLst>
                <a:path w="218440">
                  <a:moveTo>
                    <a:pt x="0" y="0"/>
                  </a:moveTo>
                  <a:lnTo>
                    <a:pt x="218433" y="0"/>
                  </a:lnTo>
                </a:path>
              </a:pathLst>
            </a:custGeom>
            <a:ln w="559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8" name="object 4038"/>
            <p:cNvSpPr/>
            <p:nvPr/>
          </p:nvSpPr>
          <p:spPr>
            <a:xfrm>
              <a:off x="13829262" y="3927822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h="49529">
                  <a:moveTo>
                    <a:pt x="0" y="0"/>
                  </a:moveTo>
                  <a:lnTo>
                    <a:pt x="0" y="49328"/>
                  </a:lnTo>
                </a:path>
              </a:pathLst>
            </a:custGeom>
            <a:ln w="559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9" name="object 4039"/>
            <p:cNvSpPr/>
            <p:nvPr/>
          </p:nvSpPr>
          <p:spPr>
            <a:xfrm>
              <a:off x="13610828" y="3977156"/>
              <a:ext cx="218440" cy="0"/>
            </a:xfrm>
            <a:custGeom>
              <a:avLst/>
              <a:gdLst/>
              <a:ahLst/>
              <a:cxnLst/>
              <a:rect l="l" t="t" r="r" b="b"/>
              <a:pathLst>
                <a:path w="218440">
                  <a:moveTo>
                    <a:pt x="21843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0" name="object 4040"/>
            <p:cNvSpPr/>
            <p:nvPr/>
          </p:nvSpPr>
          <p:spPr>
            <a:xfrm>
              <a:off x="13610840" y="3686506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4403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1" name="object 4041"/>
            <p:cNvSpPr/>
            <p:nvPr/>
          </p:nvSpPr>
          <p:spPr>
            <a:xfrm>
              <a:off x="13610840" y="3681203"/>
              <a:ext cx="218440" cy="0"/>
            </a:xfrm>
            <a:custGeom>
              <a:avLst/>
              <a:gdLst/>
              <a:ahLst/>
              <a:cxnLst/>
              <a:rect l="l" t="t" r="r" b="b"/>
              <a:pathLst>
                <a:path w="218440">
                  <a:moveTo>
                    <a:pt x="0" y="0"/>
                  </a:moveTo>
                  <a:lnTo>
                    <a:pt x="218433" y="0"/>
                  </a:lnTo>
                </a:path>
              </a:pathLst>
            </a:custGeom>
            <a:ln w="559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2" name="object 4042"/>
            <p:cNvSpPr/>
            <p:nvPr/>
          </p:nvSpPr>
          <p:spPr>
            <a:xfrm>
              <a:off x="13829262" y="3681203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h="49529">
                  <a:moveTo>
                    <a:pt x="0" y="0"/>
                  </a:moveTo>
                  <a:lnTo>
                    <a:pt x="0" y="49328"/>
                  </a:lnTo>
                </a:path>
              </a:pathLst>
            </a:custGeom>
            <a:ln w="559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3" name="object 4043"/>
            <p:cNvSpPr/>
            <p:nvPr/>
          </p:nvSpPr>
          <p:spPr>
            <a:xfrm>
              <a:off x="13610828" y="3730536"/>
              <a:ext cx="218440" cy="0"/>
            </a:xfrm>
            <a:custGeom>
              <a:avLst/>
              <a:gdLst/>
              <a:ahLst/>
              <a:cxnLst/>
              <a:rect l="l" t="t" r="r" b="b"/>
              <a:pathLst>
                <a:path w="218440">
                  <a:moveTo>
                    <a:pt x="21843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4" name="object 4044"/>
            <p:cNvSpPr/>
            <p:nvPr/>
          </p:nvSpPr>
          <p:spPr>
            <a:xfrm>
              <a:off x="13720050" y="3286581"/>
              <a:ext cx="0" cy="690880"/>
            </a:xfrm>
            <a:custGeom>
              <a:avLst/>
              <a:gdLst/>
              <a:ahLst/>
              <a:cxnLst/>
              <a:rect l="l" t="t" r="r" b="b"/>
              <a:pathLst>
                <a:path h="690879">
                  <a:moveTo>
                    <a:pt x="0" y="0"/>
                  </a:moveTo>
                  <a:lnTo>
                    <a:pt x="0" y="69057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5" name="object 4045"/>
            <p:cNvSpPr/>
            <p:nvPr/>
          </p:nvSpPr>
          <p:spPr>
            <a:xfrm>
              <a:off x="13711412" y="3962166"/>
              <a:ext cx="17780" cy="15240"/>
            </a:xfrm>
            <a:custGeom>
              <a:avLst/>
              <a:gdLst/>
              <a:ahLst/>
              <a:cxnLst/>
              <a:rect l="l" t="t" r="r" b="b"/>
              <a:pathLst>
                <a:path w="17780" h="15239">
                  <a:moveTo>
                    <a:pt x="17287" y="0"/>
                  </a:moveTo>
                  <a:lnTo>
                    <a:pt x="8638" y="14994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6" name="object 4046"/>
            <p:cNvSpPr/>
            <p:nvPr/>
          </p:nvSpPr>
          <p:spPr>
            <a:xfrm>
              <a:off x="13609078" y="3977156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0"/>
                  </a:moveTo>
                  <a:lnTo>
                    <a:pt x="0" y="44030"/>
                  </a:lnTo>
                </a:path>
              </a:pathLst>
            </a:custGeom>
            <a:ln w="4471">
              <a:solidFill>
                <a:srgbClr val="85888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7" name="object 4047"/>
            <p:cNvSpPr/>
            <p:nvPr/>
          </p:nvSpPr>
          <p:spPr>
            <a:xfrm>
              <a:off x="13609078" y="4029995"/>
              <a:ext cx="222250" cy="0"/>
            </a:xfrm>
            <a:custGeom>
              <a:avLst/>
              <a:gdLst/>
              <a:ahLst/>
              <a:cxnLst/>
              <a:rect l="l" t="t" r="r" b="b"/>
              <a:pathLst>
                <a:path w="222250">
                  <a:moveTo>
                    <a:pt x="0" y="0"/>
                  </a:moveTo>
                  <a:lnTo>
                    <a:pt x="221940" y="0"/>
                  </a:lnTo>
                </a:path>
              </a:pathLst>
            </a:custGeom>
            <a:ln w="4471">
              <a:solidFill>
                <a:srgbClr val="85888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8" name="object 4048"/>
            <p:cNvSpPr/>
            <p:nvPr/>
          </p:nvSpPr>
          <p:spPr>
            <a:xfrm>
              <a:off x="13831022" y="3996541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3345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5888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9" name="object 4049"/>
            <p:cNvSpPr/>
            <p:nvPr/>
          </p:nvSpPr>
          <p:spPr>
            <a:xfrm>
              <a:off x="13609078" y="4007099"/>
              <a:ext cx="222250" cy="0"/>
            </a:xfrm>
            <a:custGeom>
              <a:avLst/>
              <a:gdLst/>
              <a:ahLst/>
              <a:cxnLst/>
              <a:rect l="l" t="t" r="r" b="b"/>
              <a:pathLst>
                <a:path w="222250">
                  <a:moveTo>
                    <a:pt x="0" y="0"/>
                  </a:moveTo>
                  <a:lnTo>
                    <a:pt x="221940" y="0"/>
                  </a:lnTo>
                </a:path>
              </a:pathLst>
            </a:custGeom>
            <a:ln w="4471">
              <a:solidFill>
                <a:srgbClr val="85888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0" name="object 4050"/>
            <p:cNvSpPr/>
            <p:nvPr/>
          </p:nvSpPr>
          <p:spPr>
            <a:xfrm>
              <a:off x="13823556" y="400709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85888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1" name="object 4051"/>
            <p:cNvSpPr/>
            <p:nvPr/>
          </p:nvSpPr>
          <p:spPr>
            <a:xfrm>
              <a:off x="13715653" y="328218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4397" y="0"/>
                  </a:moveTo>
                  <a:lnTo>
                    <a:pt x="1978" y="0"/>
                  </a:lnTo>
                  <a:lnTo>
                    <a:pt x="0" y="1968"/>
                  </a:lnTo>
                  <a:lnTo>
                    <a:pt x="0" y="4397"/>
                  </a:lnTo>
                  <a:lnTo>
                    <a:pt x="0" y="6816"/>
                  </a:lnTo>
                  <a:lnTo>
                    <a:pt x="1978" y="8795"/>
                  </a:lnTo>
                  <a:lnTo>
                    <a:pt x="4397" y="8795"/>
                  </a:lnTo>
                  <a:lnTo>
                    <a:pt x="6816" y="8795"/>
                  </a:lnTo>
                  <a:lnTo>
                    <a:pt x="8795" y="6816"/>
                  </a:lnTo>
                  <a:lnTo>
                    <a:pt x="8795" y="4397"/>
                  </a:lnTo>
                  <a:lnTo>
                    <a:pt x="8795" y="1968"/>
                  </a:lnTo>
                  <a:lnTo>
                    <a:pt x="6816" y="0"/>
                  </a:lnTo>
                  <a:lnTo>
                    <a:pt x="439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2" name="object 4052"/>
            <p:cNvSpPr/>
            <p:nvPr/>
          </p:nvSpPr>
          <p:spPr>
            <a:xfrm>
              <a:off x="13610840" y="3582539"/>
              <a:ext cx="218440" cy="49530"/>
            </a:xfrm>
            <a:custGeom>
              <a:avLst/>
              <a:gdLst/>
              <a:ahLst/>
              <a:cxnLst/>
              <a:rect l="l" t="t" r="r" b="b"/>
              <a:pathLst>
                <a:path w="218440" h="49529">
                  <a:moveTo>
                    <a:pt x="0" y="49328"/>
                  </a:moveTo>
                  <a:lnTo>
                    <a:pt x="0" y="0"/>
                  </a:lnTo>
                  <a:lnTo>
                    <a:pt x="218443" y="0"/>
                  </a:lnTo>
                  <a:lnTo>
                    <a:pt x="218443" y="49328"/>
                  </a:lnTo>
                  <a:lnTo>
                    <a:pt x="0" y="493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3" name="object 4053"/>
            <p:cNvSpPr/>
            <p:nvPr/>
          </p:nvSpPr>
          <p:spPr>
            <a:xfrm>
              <a:off x="13610840" y="3631868"/>
              <a:ext cx="218440" cy="49530"/>
            </a:xfrm>
            <a:custGeom>
              <a:avLst/>
              <a:gdLst/>
              <a:ahLst/>
              <a:cxnLst/>
              <a:rect l="l" t="t" r="r" b="b"/>
              <a:pathLst>
                <a:path w="218440" h="49529">
                  <a:moveTo>
                    <a:pt x="0" y="49328"/>
                  </a:moveTo>
                  <a:lnTo>
                    <a:pt x="0" y="0"/>
                  </a:lnTo>
                  <a:lnTo>
                    <a:pt x="218443" y="0"/>
                  </a:lnTo>
                  <a:lnTo>
                    <a:pt x="218443" y="49328"/>
                  </a:lnTo>
                  <a:lnTo>
                    <a:pt x="0" y="493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4" name="object 4054"/>
            <p:cNvSpPr/>
            <p:nvPr/>
          </p:nvSpPr>
          <p:spPr>
            <a:xfrm>
              <a:off x="13610840" y="3681212"/>
              <a:ext cx="218440" cy="49530"/>
            </a:xfrm>
            <a:custGeom>
              <a:avLst/>
              <a:gdLst/>
              <a:ahLst/>
              <a:cxnLst/>
              <a:rect l="l" t="t" r="r" b="b"/>
              <a:pathLst>
                <a:path w="218440" h="49529">
                  <a:moveTo>
                    <a:pt x="0" y="49328"/>
                  </a:moveTo>
                  <a:lnTo>
                    <a:pt x="0" y="0"/>
                  </a:lnTo>
                  <a:lnTo>
                    <a:pt x="218443" y="0"/>
                  </a:lnTo>
                  <a:lnTo>
                    <a:pt x="218443" y="49328"/>
                  </a:lnTo>
                  <a:lnTo>
                    <a:pt x="0" y="493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5" name="object 4055"/>
            <p:cNvSpPr/>
            <p:nvPr/>
          </p:nvSpPr>
          <p:spPr>
            <a:xfrm>
              <a:off x="13610840" y="3933126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4403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6" name="object 4056"/>
            <p:cNvSpPr/>
            <p:nvPr/>
          </p:nvSpPr>
          <p:spPr>
            <a:xfrm>
              <a:off x="13610840" y="3927822"/>
              <a:ext cx="218440" cy="0"/>
            </a:xfrm>
            <a:custGeom>
              <a:avLst/>
              <a:gdLst/>
              <a:ahLst/>
              <a:cxnLst/>
              <a:rect l="l" t="t" r="r" b="b"/>
              <a:pathLst>
                <a:path w="218440">
                  <a:moveTo>
                    <a:pt x="0" y="0"/>
                  </a:moveTo>
                  <a:lnTo>
                    <a:pt x="218433" y="0"/>
                  </a:lnTo>
                </a:path>
              </a:pathLst>
            </a:custGeom>
            <a:ln w="559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7" name="object 4057"/>
            <p:cNvSpPr/>
            <p:nvPr/>
          </p:nvSpPr>
          <p:spPr>
            <a:xfrm>
              <a:off x="13829262" y="3927822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h="49529">
                  <a:moveTo>
                    <a:pt x="0" y="0"/>
                  </a:moveTo>
                  <a:lnTo>
                    <a:pt x="0" y="49328"/>
                  </a:lnTo>
                </a:path>
              </a:pathLst>
            </a:custGeom>
            <a:ln w="559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8" name="object 4058"/>
            <p:cNvSpPr/>
            <p:nvPr/>
          </p:nvSpPr>
          <p:spPr>
            <a:xfrm>
              <a:off x="13610828" y="3977156"/>
              <a:ext cx="218440" cy="0"/>
            </a:xfrm>
            <a:custGeom>
              <a:avLst/>
              <a:gdLst/>
              <a:ahLst/>
              <a:cxnLst/>
              <a:rect l="l" t="t" r="r" b="b"/>
              <a:pathLst>
                <a:path w="218440">
                  <a:moveTo>
                    <a:pt x="21843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9" name="object 4059"/>
            <p:cNvSpPr/>
            <p:nvPr/>
          </p:nvSpPr>
          <p:spPr>
            <a:xfrm>
              <a:off x="13610840" y="3730542"/>
              <a:ext cx="218440" cy="49530"/>
            </a:xfrm>
            <a:custGeom>
              <a:avLst/>
              <a:gdLst/>
              <a:ahLst/>
              <a:cxnLst/>
              <a:rect l="l" t="t" r="r" b="b"/>
              <a:pathLst>
                <a:path w="218440" h="49529">
                  <a:moveTo>
                    <a:pt x="0" y="49328"/>
                  </a:moveTo>
                  <a:lnTo>
                    <a:pt x="0" y="0"/>
                  </a:lnTo>
                  <a:lnTo>
                    <a:pt x="218443" y="0"/>
                  </a:lnTo>
                  <a:lnTo>
                    <a:pt x="218443" y="49328"/>
                  </a:lnTo>
                  <a:lnTo>
                    <a:pt x="0" y="493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0" name="object 4060"/>
            <p:cNvSpPr/>
            <p:nvPr/>
          </p:nvSpPr>
          <p:spPr>
            <a:xfrm>
              <a:off x="13610840" y="3779840"/>
              <a:ext cx="218440" cy="49530"/>
            </a:xfrm>
            <a:custGeom>
              <a:avLst/>
              <a:gdLst/>
              <a:ahLst/>
              <a:cxnLst/>
              <a:rect l="l" t="t" r="r" b="b"/>
              <a:pathLst>
                <a:path w="218440" h="49529">
                  <a:moveTo>
                    <a:pt x="0" y="49328"/>
                  </a:moveTo>
                  <a:lnTo>
                    <a:pt x="0" y="0"/>
                  </a:lnTo>
                  <a:lnTo>
                    <a:pt x="218443" y="0"/>
                  </a:lnTo>
                  <a:lnTo>
                    <a:pt x="218443" y="49328"/>
                  </a:lnTo>
                  <a:lnTo>
                    <a:pt x="0" y="493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1" name="object 4061"/>
            <p:cNvSpPr/>
            <p:nvPr/>
          </p:nvSpPr>
          <p:spPr>
            <a:xfrm>
              <a:off x="13610840" y="3829168"/>
              <a:ext cx="218440" cy="49530"/>
            </a:xfrm>
            <a:custGeom>
              <a:avLst/>
              <a:gdLst/>
              <a:ahLst/>
              <a:cxnLst/>
              <a:rect l="l" t="t" r="r" b="b"/>
              <a:pathLst>
                <a:path w="218440" h="49529">
                  <a:moveTo>
                    <a:pt x="0" y="49328"/>
                  </a:moveTo>
                  <a:lnTo>
                    <a:pt x="0" y="0"/>
                  </a:lnTo>
                  <a:lnTo>
                    <a:pt x="218443" y="0"/>
                  </a:lnTo>
                  <a:lnTo>
                    <a:pt x="218443" y="49328"/>
                  </a:lnTo>
                  <a:lnTo>
                    <a:pt x="0" y="493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2" name="object 4062"/>
            <p:cNvSpPr/>
            <p:nvPr/>
          </p:nvSpPr>
          <p:spPr>
            <a:xfrm>
              <a:off x="13610840" y="3878496"/>
              <a:ext cx="218440" cy="49530"/>
            </a:xfrm>
            <a:custGeom>
              <a:avLst/>
              <a:gdLst/>
              <a:ahLst/>
              <a:cxnLst/>
              <a:rect l="l" t="t" r="r" b="b"/>
              <a:pathLst>
                <a:path w="218440" h="49529">
                  <a:moveTo>
                    <a:pt x="0" y="49328"/>
                  </a:moveTo>
                  <a:lnTo>
                    <a:pt x="0" y="0"/>
                  </a:lnTo>
                  <a:lnTo>
                    <a:pt x="218443" y="0"/>
                  </a:lnTo>
                  <a:lnTo>
                    <a:pt x="218443" y="49328"/>
                  </a:lnTo>
                  <a:lnTo>
                    <a:pt x="0" y="493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3" name="object 4063"/>
            <p:cNvSpPr/>
            <p:nvPr/>
          </p:nvSpPr>
          <p:spPr>
            <a:xfrm>
              <a:off x="13610840" y="3927825"/>
              <a:ext cx="218440" cy="49530"/>
            </a:xfrm>
            <a:custGeom>
              <a:avLst/>
              <a:gdLst/>
              <a:ahLst/>
              <a:cxnLst/>
              <a:rect l="l" t="t" r="r" b="b"/>
              <a:pathLst>
                <a:path w="218440" h="49529">
                  <a:moveTo>
                    <a:pt x="0" y="49328"/>
                  </a:moveTo>
                  <a:lnTo>
                    <a:pt x="0" y="0"/>
                  </a:lnTo>
                  <a:lnTo>
                    <a:pt x="218443" y="0"/>
                  </a:lnTo>
                  <a:lnTo>
                    <a:pt x="218443" y="49328"/>
                  </a:lnTo>
                  <a:lnTo>
                    <a:pt x="0" y="493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4" name="object 4064"/>
            <p:cNvSpPr/>
            <p:nvPr/>
          </p:nvSpPr>
          <p:spPr>
            <a:xfrm>
              <a:off x="12626100" y="440865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5" name="object 4065"/>
            <p:cNvSpPr/>
            <p:nvPr/>
          </p:nvSpPr>
          <p:spPr>
            <a:xfrm>
              <a:off x="12626966" y="4381539"/>
              <a:ext cx="8890" cy="38100"/>
            </a:xfrm>
            <a:custGeom>
              <a:avLst/>
              <a:gdLst/>
              <a:ahLst/>
              <a:cxnLst/>
              <a:rect l="l" t="t" r="r" b="b"/>
              <a:pathLst>
                <a:path w="8890" h="38100">
                  <a:moveTo>
                    <a:pt x="8795" y="0"/>
                  </a:moveTo>
                  <a:lnTo>
                    <a:pt x="8795" y="37768"/>
                  </a:lnTo>
                  <a:lnTo>
                    <a:pt x="0" y="37768"/>
                  </a:lnTo>
                  <a:lnTo>
                    <a:pt x="0" y="0"/>
                  </a:lnTo>
                  <a:lnTo>
                    <a:pt x="8795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6" name="object 4066"/>
            <p:cNvSpPr/>
            <p:nvPr/>
          </p:nvSpPr>
          <p:spPr>
            <a:xfrm>
              <a:off x="12626100" y="436763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7" name="object 4067"/>
            <p:cNvSpPr/>
            <p:nvPr/>
          </p:nvSpPr>
          <p:spPr>
            <a:xfrm>
              <a:off x="12626100" y="432289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8" name="object 4068"/>
            <p:cNvSpPr/>
            <p:nvPr/>
          </p:nvSpPr>
          <p:spPr>
            <a:xfrm>
              <a:off x="12626100" y="4278148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9" name="object 4069"/>
            <p:cNvSpPr/>
            <p:nvPr/>
          </p:nvSpPr>
          <p:spPr>
            <a:xfrm>
              <a:off x="12626966" y="4274865"/>
              <a:ext cx="8890" cy="106045"/>
            </a:xfrm>
            <a:custGeom>
              <a:avLst/>
              <a:gdLst/>
              <a:ahLst/>
              <a:cxnLst/>
              <a:rect l="l" t="t" r="r" b="b"/>
              <a:pathLst>
                <a:path w="8890" h="106045">
                  <a:moveTo>
                    <a:pt x="8795" y="0"/>
                  </a:moveTo>
                  <a:lnTo>
                    <a:pt x="8795" y="105714"/>
                  </a:lnTo>
                  <a:lnTo>
                    <a:pt x="0" y="105714"/>
                  </a:lnTo>
                  <a:lnTo>
                    <a:pt x="0" y="0"/>
                  </a:lnTo>
                  <a:lnTo>
                    <a:pt x="8795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0" name="object 4070"/>
            <p:cNvSpPr/>
            <p:nvPr/>
          </p:nvSpPr>
          <p:spPr>
            <a:xfrm>
              <a:off x="12626966" y="4256362"/>
              <a:ext cx="8890" cy="17780"/>
            </a:xfrm>
            <a:custGeom>
              <a:avLst/>
              <a:gdLst/>
              <a:ahLst/>
              <a:cxnLst/>
              <a:rect l="l" t="t" r="r" b="b"/>
              <a:pathLst>
                <a:path w="8890" h="17779">
                  <a:moveTo>
                    <a:pt x="8795" y="0"/>
                  </a:moveTo>
                  <a:lnTo>
                    <a:pt x="8795" y="17601"/>
                  </a:lnTo>
                  <a:lnTo>
                    <a:pt x="0" y="17601"/>
                  </a:lnTo>
                  <a:lnTo>
                    <a:pt x="0" y="0"/>
                  </a:lnTo>
                  <a:lnTo>
                    <a:pt x="8795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1" name="object 4071"/>
            <p:cNvSpPr/>
            <p:nvPr/>
          </p:nvSpPr>
          <p:spPr>
            <a:xfrm>
              <a:off x="17906575" y="4681830"/>
              <a:ext cx="329565" cy="426720"/>
            </a:xfrm>
            <a:custGeom>
              <a:avLst/>
              <a:gdLst/>
              <a:ahLst/>
              <a:cxnLst/>
              <a:rect l="l" t="t" r="r" b="b"/>
              <a:pathLst>
                <a:path w="329565" h="426720">
                  <a:moveTo>
                    <a:pt x="0" y="426311"/>
                  </a:moveTo>
                  <a:lnTo>
                    <a:pt x="0" y="0"/>
                  </a:lnTo>
                  <a:lnTo>
                    <a:pt x="329256" y="0"/>
                  </a:lnTo>
                  <a:lnTo>
                    <a:pt x="329256" y="426311"/>
                  </a:lnTo>
                  <a:lnTo>
                    <a:pt x="0" y="42631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2" name="object 4072"/>
            <p:cNvSpPr/>
            <p:nvPr/>
          </p:nvSpPr>
          <p:spPr>
            <a:xfrm>
              <a:off x="12177745" y="4987438"/>
              <a:ext cx="339090" cy="70485"/>
            </a:xfrm>
            <a:custGeom>
              <a:avLst/>
              <a:gdLst/>
              <a:ahLst/>
              <a:cxnLst/>
              <a:rect l="l" t="t" r="r" b="b"/>
              <a:pathLst>
                <a:path w="339090" h="70485">
                  <a:moveTo>
                    <a:pt x="339057" y="0"/>
                  </a:moveTo>
                  <a:lnTo>
                    <a:pt x="0" y="31"/>
                  </a:lnTo>
                  <a:lnTo>
                    <a:pt x="0" y="70469"/>
                  </a:lnTo>
                  <a:lnTo>
                    <a:pt x="9580" y="10355"/>
                  </a:lnTo>
                  <a:lnTo>
                    <a:pt x="3390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3" name="object 4073"/>
            <p:cNvSpPr/>
            <p:nvPr/>
          </p:nvSpPr>
          <p:spPr>
            <a:xfrm>
              <a:off x="12177745" y="4987438"/>
              <a:ext cx="339090" cy="70485"/>
            </a:xfrm>
            <a:custGeom>
              <a:avLst/>
              <a:gdLst/>
              <a:ahLst/>
              <a:cxnLst/>
              <a:rect l="l" t="t" r="r" b="b"/>
              <a:pathLst>
                <a:path w="339090" h="70485">
                  <a:moveTo>
                    <a:pt x="0" y="70469"/>
                  </a:moveTo>
                  <a:lnTo>
                    <a:pt x="9580" y="10355"/>
                  </a:lnTo>
                  <a:lnTo>
                    <a:pt x="339057" y="0"/>
                  </a:lnTo>
                  <a:lnTo>
                    <a:pt x="0" y="31"/>
                  </a:lnTo>
                  <a:lnTo>
                    <a:pt x="0" y="7046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4" name="object 4074"/>
            <p:cNvSpPr/>
            <p:nvPr/>
          </p:nvSpPr>
          <p:spPr>
            <a:xfrm>
              <a:off x="12177752" y="5410245"/>
              <a:ext cx="418465" cy="154305"/>
            </a:xfrm>
            <a:custGeom>
              <a:avLst/>
              <a:gdLst/>
              <a:ahLst/>
              <a:cxnLst/>
              <a:rect l="l" t="t" r="r" b="b"/>
              <a:pathLst>
                <a:path w="418465" h="154304">
                  <a:moveTo>
                    <a:pt x="418374" y="0"/>
                  </a:moveTo>
                  <a:lnTo>
                    <a:pt x="0" y="0"/>
                  </a:lnTo>
                  <a:lnTo>
                    <a:pt x="31" y="154141"/>
                  </a:lnTo>
                  <a:lnTo>
                    <a:pt x="22512" y="25842"/>
                  </a:lnTo>
                  <a:lnTo>
                    <a:pt x="41837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5" name="object 4075"/>
            <p:cNvSpPr/>
            <p:nvPr/>
          </p:nvSpPr>
          <p:spPr>
            <a:xfrm>
              <a:off x="12177752" y="5410245"/>
              <a:ext cx="418465" cy="154305"/>
            </a:xfrm>
            <a:custGeom>
              <a:avLst/>
              <a:gdLst/>
              <a:ahLst/>
              <a:cxnLst/>
              <a:rect l="l" t="t" r="r" b="b"/>
              <a:pathLst>
                <a:path w="418465" h="154304">
                  <a:moveTo>
                    <a:pt x="31" y="154141"/>
                  </a:moveTo>
                  <a:lnTo>
                    <a:pt x="22512" y="25842"/>
                  </a:lnTo>
                  <a:lnTo>
                    <a:pt x="418374" y="0"/>
                  </a:lnTo>
                  <a:lnTo>
                    <a:pt x="0" y="0"/>
                  </a:lnTo>
                  <a:lnTo>
                    <a:pt x="31" y="15414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6" name="object 4076"/>
            <p:cNvSpPr/>
            <p:nvPr/>
          </p:nvSpPr>
          <p:spPr>
            <a:xfrm>
              <a:off x="12178641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7" name="object 4077"/>
            <p:cNvSpPr/>
            <p:nvPr/>
          </p:nvSpPr>
          <p:spPr>
            <a:xfrm>
              <a:off x="12223392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8" name="object 4078"/>
            <p:cNvSpPr/>
            <p:nvPr/>
          </p:nvSpPr>
          <p:spPr>
            <a:xfrm>
              <a:off x="12264402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9" name="object 4079"/>
            <p:cNvSpPr/>
            <p:nvPr/>
          </p:nvSpPr>
          <p:spPr>
            <a:xfrm>
              <a:off x="12309155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0" name="object 4080"/>
            <p:cNvSpPr/>
            <p:nvPr/>
          </p:nvSpPr>
          <p:spPr>
            <a:xfrm>
              <a:off x="12353899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1" name="object 4081"/>
            <p:cNvSpPr/>
            <p:nvPr/>
          </p:nvSpPr>
          <p:spPr>
            <a:xfrm>
              <a:off x="12398640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2" name="object 4082"/>
            <p:cNvSpPr/>
            <p:nvPr/>
          </p:nvSpPr>
          <p:spPr>
            <a:xfrm>
              <a:off x="12443385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3" name="object 4083"/>
            <p:cNvSpPr/>
            <p:nvPr/>
          </p:nvSpPr>
          <p:spPr>
            <a:xfrm>
              <a:off x="12484404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4" name="object 4084"/>
            <p:cNvSpPr/>
            <p:nvPr/>
          </p:nvSpPr>
          <p:spPr>
            <a:xfrm>
              <a:off x="12529146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5" name="object 4085"/>
            <p:cNvSpPr/>
            <p:nvPr/>
          </p:nvSpPr>
          <p:spPr>
            <a:xfrm>
              <a:off x="12573899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6" name="object 4086"/>
            <p:cNvSpPr/>
            <p:nvPr/>
          </p:nvSpPr>
          <p:spPr>
            <a:xfrm>
              <a:off x="12177737" y="5564389"/>
              <a:ext cx="418465" cy="8890"/>
            </a:xfrm>
            <a:custGeom>
              <a:avLst/>
              <a:gdLst/>
              <a:ahLst/>
              <a:cxnLst/>
              <a:rect l="l" t="t" r="r" b="b"/>
              <a:pathLst>
                <a:path w="418465" h="8889">
                  <a:moveTo>
                    <a:pt x="418374" y="0"/>
                  </a:moveTo>
                  <a:lnTo>
                    <a:pt x="418374" y="8795"/>
                  </a:lnTo>
                  <a:lnTo>
                    <a:pt x="0" y="8795"/>
                  </a:lnTo>
                  <a:lnTo>
                    <a:pt x="0" y="0"/>
                  </a:lnTo>
                  <a:lnTo>
                    <a:pt x="418374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7" name="object 4087"/>
            <p:cNvSpPr/>
            <p:nvPr/>
          </p:nvSpPr>
          <p:spPr>
            <a:xfrm>
              <a:off x="12178641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8" name="object 4088"/>
            <p:cNvSpPr/>
            <p:nvPr/>
          </p:nvSpPr>
          <p:spPr>
            <a:xfrm>
              <a:off x="12223392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9" name="object 4089"/>
            <p:cNvSpPr/>
            <p:nvPr/>
          </p:nvSpPr>
          <p:spPr>
            <a:xfrm>
              <a:off x="12264402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0" name="object 4090"/>
            <p:cNvSpPr/>
            <p:nvPr/>
          </p:nvSpPr>
          <p:spPr>
            <a:xfrm>
              <a:off x="12309155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1" name="object 4091"/>
            <p:cNvSpPr/>
            <p:nvPr/>
          </p:nvSpPr>
          <p:spPr>
            <a:xfrm>
              <a:off x="12353899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2" name="object 4092"/>
            <p:cNvSpPr/>
            <p:nvPr/>
          </p:nvSpPr>
          <p:spPr>
            <a:xfrm>
              <a:off x="12398640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3" name="object 4093"/>
            <p:cNvSpPr/>
            <p:nvPr/>
          </p:nvSpPr>
          <p:spPr>
            <a:xfrm>
              <a:off x="12443385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4" name="object 4094"/>
            <p:cNvSpPr/>
            <p:nvPr/>
          </p:nvSpPr>
          <p:spPr>
            <a:xfrm>
              <a:off x="12484404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5" name="object 4095"/>
            <p:cNvSpPr/>
            <p:nvPr/>
          </p:nvSpPr>
          <p:spPr>
            <a:xfrm>
              <a:off x="12529146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6" name="object 4096"/>
            <p:cNvSpPr/>
            <p:nvPr/>
          </p:nvSpPr>
          <p:spPr>
            <a:xfrm>
              <a:off x="12573899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7" name="object 4097"/>
            <p:cNvSpPr/>
            <p:nvPr/>
          </p:nvSpPr>
          <p:spPr>
            <a:xfrm>
              <a:off x="12618641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8" name="object 4098"/>
            <p:cNvSpPr/>
            <p:nvPr/>
          </p:nvSpPr>
          <p:spPr>
            <a:xfrm>
              <a:off x="12177755" y="4419310"/>
              <a:ext cx="458470" cy="8890"/>
            </a:xfrm>
            <a:custGeom>
              <a:avLst/>
              <a:gdLst/>
              <a:ahLst/>
              <a:cxnLst/>
              <a:rect l="l" t="t" r="r" b="b"/>
              <a:pathLst>
                <a:path w="458470" h="8889">
                  <a:moveTo>
                    <a:pt x="458006" y="0"/>
                  </a:moveTo>
                  <a:lnTo>
                    <a:pt x="458006" y="8795"/>
                  </a:lnTo>
                  <a:lnTo>
                    <a:pt x="0" y="8795"/>
                  </a:lnTo>
                  <a:lnTo>
                    <a:pt x="0" y="0"/>
                  </a:lnTo>
                  <a:lnTo>
                    <a:pt x="458006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9" name="object 4099"/>
            <p:cNvSpPr/>
            <p:nvPr/>
          </p:nvSpPr>
          <p:spPr>
            <a:xfrm>
              <a:off x="12177745" y="4225529"/>
              <a:ext cx="418465" cy="194310"/>
            </a:xfrm>
            <a:custGeom>
              <a:avLst/>
              <a:gdLst/>
              <a:ahLst/>
              <a:cxnLst/>
              <a:rect l="l" t="t" r="r" b="b"/>
              <a:pathLst>
                <a:path w="418465" h="194310">
                  <a:moveTo>
                    <a:pt x="418374" y="0"/>
                  </a:moveTo>
                  <a:lnTo>
                    <a:pt x="0" y="0"/>
                  </a:lnTo>
                  <a:lnTo>
                    <a:pt x="0" y="193784"/>
                  </a:lnTo>
                  <a:lnTo>
                    <a:pt x="22522" y="26627"/>
                  </a:lnTo>
                  <a:lnTo>
                    <a:pt x="41837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0" name="object 4100"/>
            <p:cNvSpPr/>
            <p:nvPr/>
          </p:nvSpPr>
          <p:spPr>
            <a:xfrm>
              <a:off x="12177745" y="4225531"/>
              <a:ext cx="418465" cy="194310"/>
            </a:xfrm>
            <a:custGeom>
              <a:avLst/>
              <a:gdLst/>
              <a:ahLst/>
              <a:cxnLst/>
              <a:rect l="l" t="t" r="r" b="b"/>
              <a:pathLst>
                <a:path w="418465" h="194310">
                  <a:moveTo>
                    <a:pt x="22522" y="26627"/>
                  </a:moveTo>
                  <a:lnTo>
                    <a:pt x="418385" y="0"/>
                  </a:lnTo>
                  <a:lnTo>
                    <a:pt x="0" y="0"/>
                  </a:lnTo>
                  <a:lnTo>
                    <a:pt x="0" y="19378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1" name="object 4101"/>
            <p:cNvSpPr/>
            <p:nvPr/>
          </p:nvSpPr>
          <p:spPr>
            <a:xfrm>
              <a:off x="12178641" y="421475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2" name="object 4102"/>
            <p:cNvSpPr/>
            <p:nvPr/>
          </p:nvSpPr>
          <p:spPr>
            <a:xfrm>
              <a:off x="12223392" y="421475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3" name="object 4103"/>
            <p:cNvSpPr/>
            <p:nvPr/>
          </p:nvSpPr>
          <p:spPr>
            <a:xfrm>
              <a:off x="12264402" y="421475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4" name="object 4104"/>
            <p:cNvSpPr/>
            <p:nvPr/>
          </p:nvSpPr>
          <p:spPr>
            <a:xfrm>
              <a:off x="12309155" y="421475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5" name="object 4105"/>
            <p:cNvSpPr/>
            <p:nvPr/>
          </p:nvSpPr>
          <p:spPr>
            <a:xfrm>
              <a:off x="12353899" y="421475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6" name="object 4106"/>
            <p:cNvSpPr/>
            <p:nvPr/>
          </p:nvSpPr>
          <p:spPr>
            <a:xfrm>
              <a:off x="12398640" y="421475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7" name="object 4107"/>
            <p:cNvSpPr/>
            <p:nvPr/>
          </p:nvSpPr>
          <p:spPr>
            <a:xfrm>
              <a:off x="12443385" y="421475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8" name="object 4108"/>
            <p:cNvSpPr/>
            <p:nvPr/>
          </p:nvSpPr>
          <p:spPr>
            <a:xfrm>
              <a:off x="12484404" y="421475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9" name="object 4109"/>
            <p:cNvSpPr/>
            <p:nvPr/>
          </p:nvSpPr>
          <p:spPr>
            <a:xfrm>
              <a:off x="12529146" y="421475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0" name="object 4110"/>
            <p:cNvSpPr/>
            <p:nvPr/>
          </p:nvSpPr>
          <p:spPr>
            <a:xfrm>
              <a:off x="12573899" y="421475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1" name="object 4111"/>
            <p:cNvSpPr/>
            <p:nvPr/>
          </p:nvSpPr>
          <p:spPr>
            <a:xfrm>
              <a:off x="12177742" y="4216728"/>
              <a:ext cx="418465" cy="8890"/>
            </a:xfrm>
            <a:custGeom>
              <a:avLst/>
              <a:gdLst/>
              <a:ahLst/>
              <a:cxnLst/>
              <a:rect l="l" t="t" r="r" b="b"/>
              <a:pathLst>
                <a:path w="418465" h="8889">
                  <a:moveTo>
                    <a:pt x="418447" y="0"/>
                  </a:moveTo>
                  <a:lnTo>
                    <a:pt x="418447" y="8795"/>
                  </a:lnTo>
                  <a:lnTo>
                    <a:pt x="0" y="8795"/>
                  </a:lnTo>
                  <a:lnTo>
                    <a:pt x="0" y="0"/>
                  </a:lnTo>
                  <a:lnTo>
                    <a:pt x="418447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12" name="object 4112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2523406" y="4984643"/>
              <a:ext cx="88787" cy="76060"/>
            </a:xfrm>
            <a:prstGeom prst="rect">
              <a:avLst/>
            </a:prstGeom>
          </p:spPr>
        </p:pic>
        <p:sp>
          <p:nvSpPr>
            <p:cNvPr id="4113" name="object 4113"/>
            <p:cNvSpPr/>
            <p:nvPr/>
          </p:nvSpPr>
          <p:spPr>
            <a:xfrm>
              <a:off x="12570171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4" name="object 4114"/>
            <p:cNvSpPr/>
            <p:nvPr/>
          </p:nvSpPr>
          <p:spPr>
            <a:xfrm>
              <a:off x="12242032" y="42110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5" name="object 4115"/>
            <p:cNvSpPr/>
            <p:nvPr/>
          </p:nvSpPr>
          <p:spPr>
            <a:xfrm>
              <a:off x="12573899" y="42110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6" name="object 4116"/>
            <p:cNvSpPr/>
            <p:nvPr/>
          </p:nvSpPr>
          <p:spPr>
            <a:xfrm>
              <a:off x="12230848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7" name="object 4117"/>
            <p:cNvSpPr/>
            <p:nvPr/>
          </p:nvSpPr>
          <p:spPr>
            <a:xfrm>
              <a:off x="12562707" y="42110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8" name="object 4118"/>
            <p:cNvSpPr/>
            <p:nvPr/>
          </p:nvSpPr>
          <p:spPr>
            <a:xfrm>
              <a:off x="12230848" y="42110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9" name="object 4119"/>
            <p:cNvSpPr/>
            <p:nvPr/>
          </p:nvSpPr>
          <p:spPr>
            <a:xfrm>
              <a:off x="12562713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0" name="object 4120"/>
            <p:cNvSpPr/>
            <p:nvPr/>
          </p:nvSpPr>
          <p:spPr>
            <a:xfrm>
              <a:off x="12230278" y="4210475"/>
              <a:ext cx="161925" cy="5080"/>
            </a:xfrm>
            <a:custGeom>
              <a:avLst/>
              <a:gdLst/>
              <a:ahLst/>
              <a:cxnLst/>
              <a:rect l="l" t="t" r="r" b="b"/>
              <a:pathLst>
                <a:path w="161925" h="5079">
                  <a:moveTo>
                    <a:pt x="1117" y="4292"/>
                  </a:moveTo>
                  <a:lnTo>
                    <a:pt x="965" y="3898"/>
                  </a:lnTo>
                  <a:lnTo>
                    <a:pt x="558" y="3733"/>
                  </a:lnTo>
                  <a:lnTo>
                    <a:pt x="165" y="3898"/>
                  </a:lnTo>
                  <a:lnTo>
                    <a:pt x="0" y="4292"/>
                  </a:lnTo>
                  <a:lnTo>
                    <a:pt x="165" y="4686"/>
                  </a:lnTo>
                  <a:lnTo>
                    <a:pt x="558" y="4851"/>
                  </a:lnTo>
                  <a:lnTo>
                    <a:pt x="965" y="4686"/>
                  </a:lnTo>
                  <a:lnTo>
                    <a:pt x="1117" y="4292"/>
                  </a:lnTo>
                  <a:close/>
                </a:path>
                <a:path w="161925" h="5079">
                  <a:moveTo>
                    <a:pt x="161455" y="558"/>
                  </a:moveTo>
                  <a:lnTo>
                    <a:pt x="161302" y="165"/>
                  </a:lnTo>
                  <a:lnTo>
                    <a:pt x="160896" y="0"/>
                  </a:lnTo>
                  <a:lnTo>
                    <a:pt x="160502" y="165"/>
                  </a:lnTo>
                  <a:lnTo>
                    <a:pt x="160337" y="558"/>
                  </a:lnTo>
                  <a:lnTo>
                    <a:pt x="160502" y="952"/>
                  </a:lnTo>
                  <a:lnTo>
                    <a:pt x="160896" y="1117"/>
                  </a:lnTo>
                  <a:lnTo>
                    <a:pt x="161302" y="952"/>
                  </a:lnTo>
                  <a:lnTo>
                    <a:pt x="161455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1" name="object 4121"/>
            <p:cNvSpPr/>
            <p:nvPr/>
          </p:nvSpPr>
          <p:spPr>
            <a:xfrm>
              <a:off x="12391185" y="42110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2" name="object 4122"/>
            <p:cNvSpPr/>
            <p:nvPr/>
          </p:nvSpPr>
          <p:spPr>
            <a:xfrm>
              <a:off x="12390625" y="42141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3" name="object 4123"/>
            <p:cNvSpPr/>
            <p:nvPr/>
          </p:nvSpPr>
          <p:spPr>
            <a:xfrm>
              <a:off x="12383727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4" name="object 4124"/>
            <p:cNvSpPr/>
            <p:nvPr/>
          </p:nvSpPr>
          <p:spPr>
            <a:xfrm>
              <a:off x="12383727" y="42110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5" name="object 4125"/>
            <p:cNvSpPr/>
            <p:nvPr/>
          </p:nvSpPr>
          <p:spPr>
            <a:xfrm>
              <a:off x="12483844" y="42104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6" name="object 4126"/>
            <p:cNvSpPr/>
            <p:nvPr/>
          </p:nvSpPr>
          <p:spPr>
            <a:xfrm>
              <a:off x="12484408" y="42110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7" name="object 4127"/>
            <p:cNvSpPr/>
            <p:nvPr/>
          </p:nvSpPr>
          <p:spPr>
            <a:xfrm>
              <a:off x="12342714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8" name="object 4128"/>
            <p:cNvSpPr/>
            <p:nvPr/>
          </p:nvSpPr>
          <p:spPr>
            <a:xfrm>
              <a:off x="12345874" y="4210475"/>
              <a:ext cx="150495" cy="5080"/>
            </a:xfrm>
            <a:custGeom>
              <a:avLst/>
              <a:gdLst/>
              <a:ahLst/>
              <a:cxnLst/>
              <a:rect l="l" t="t" r="r" b="b"/>
              <a:pathLst>
                <a:path w="150495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50495" h="5079">
                  <a:moveTo>
                    <a:pt x="142811" y="4292"/>
                  </a:moveTo>
                  <a:lnTo>
                    <a:pt x="142646" y="3898"/>
                  </a:lnTo>
                  <a:lnTo>
                    <a:pt x="142252" y="3733"/>
                  </a:lnTo>
                  <a:lnTo>
                    <a:pt x="141859" y="3898"/>
                  </a:lnTo>
                  <a:lnTo>
                    <a:pt x="141693" y="4292"/>
                  </a:lnTo>
                  <a:lnTo>
                    <a:pt x="141859" y="4686"/>
                  </a:lnTo>
                  <a:lnTo>
                    <a:pt x="142252" y="4851"/>
                  </a:lnTo>
                  <a:lnTo>
                    <a:pt x="142646" y="4686"/>
                  </a:lnTo>
                  <a:lnTo>
                    <a:pt x="142811" y="4292"/>
                  </a:lnTo>
                  <a:close/>
                </a:path>
                <a:path w="150495" h="5079">
                  <a:moveTo>
                    <a:pt x="150279" y="4292"/>
                  </a:moveTo>
                  <a:lnTo>
                    <a:pt x="150114" y="3898"/>
                  </a:lnTo>
                  <a:lnTo>
                    <a:pt x="149707" y="3733"/>
                  </a:lnTo>
                  <a:lnTo>
                    <a:pt x="149313" y="3898"/>
                  </a:lnTo>
                  <a:lnTo>
                    <a:pt x="149148" y="4292"/>
                  </a:lnTo>
                  <a:lnTo>
                    <a:pt x="149313" y="4686"/>
                  </a:lnTo>
                  <a:lnTo>
                    <a:pt x="149707" y="4851"/>
                  </a:lnTo>
                  <a:lnTo>
                    <a:pt x="150114" y="4686"/>
                  </a:lnTo>
                  <a:lnTo>
                    <a:pt x="150279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9" name="object 4129"/>
            <p:cNvSpPr/>
            <p:nvPr/>
          </p:nvSpPr>
          <p:spPr>
            <a:xfrm>
              <a:off x="12495593" y="42110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0" name="object 4130"/>
            <p:cNvSpPr/>
            <p:nvPr/>
          </p:nvSpPr>
          <p:spPr>
            <a:xfrm>
              <a:off x="12495033" y="42104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1" name="object 4131"/>
            <p:cNvSpPr/>
            <p:nvPr/>
          </p:nvSpPr>
          <p:spPr>
            <a:xfrm>
              <a:off x="12177664" y="4212331"/>
              <a:ext cx="418465" cy="4445"/>
            </a:xfrm>
            <a:custGeom>
              <a:avLst/>
              <a:gdLst/>
              <a:ahLst/>
              <a:cxnLst/>
              <a:rect l="l" t="t" r="r" b="b"/>
              <a:pathLst>
                <a:path w="418465" h="4445">
                  <a:moveTo>
                    <a:pt x="418447" y="0"/>
                  </a:moveTo>
                  <a:lnTo>
                    <a:pt x="418447" y="4397"/>
                  </a:lnTo>
                  <a:lnTo>
                    <a:pt x="0" y="4397"/>
                  </a:lnTo>
                  <a:lnTo>
                    <a:pt x="0" y="0"/>
                  </a:lnTo>
                  <a:lnTo>
                    <a:pt x="41844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2" name="object 4132"/>
            <p:cNvSpPr/>
            <p:nvPr/>
          </p:nvSpPr>
          <p:spPr>
            <a:xfrm>
              <a:off x="12271860" y="442729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3" name="object 4133"/>
            <p:cNvSpPr/>
            <p:nvPr/>
          </p:nvSpPr>
          <p:spPr>
            <a:xfrm>
              <a:off x="12603724" y="442729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4" name="object 4134"/>
            <p:cNvSpPr/>
            <p:nvPr/>
          </p:nvSpPr>
          <p:spPr>
            <a:xfrm>
              <a:off x="12271300" y="44267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5" name="object 4135"/>
            <p:cNvSpPr/>
            <p:nvPr/>
          </p:nvSpPr>
          <p:spPr>
            <a:xfrm>
              <a:off x="12603727" y="44272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6" name="object 4136"/>
            <p:cNvSpPr/>
            <p:nvPr/>
          </p:nvSpPr>
          <p:spPr>
            <a:xfrm>
              <a:off x="12268135" y="44272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7" name="object 4137"/>
            <p:cNvSpPr/>
            <p:nvPr/>
          </p:nvSpPr>
          <p:spPr>
            <a:xfrm>
              <a:off x="12596271" y="442729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8" name="object 4138"/>
            <p:cNvSpPr/>
            <p:nvPr/>
          </p:nvSpPr>
          <p:spPr>
            <a:xfrm>
              <a:off x="12264402" y="442729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9" name="object 4139"/>
            <p:cNvSpPr/>
            <p:nvPr/>
          </p:nvSpPr>
          <p:spPr>
            <a:xfrm>
              <a:off x="12595711" y="44304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0" name="object 4140"/>
            <p:cNvSpPr/>
            <p:nvPr/>
          </p:nvSpPr>
          <p:spPr>
            <a:xfrm>
              <a:off x="12521696" y="44272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1" name="object 4141"/>
            <p:cNvSpPr/>
            <p:nvPr/>
          </p:nvSpPr>
          <p:spPr>
            <a:xfrm>
              <a:off x="12525419" y="44272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2" name="object 4142"/>
            <p:cNvSpPr/>
            <p:nvPr/>
          </p:nvSpPr>
          <p:spPr>
            <a:xfrm>
              <a:off x="12529146" y="44272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3" name="object 4143"/>
            <p:cNvSpPr/>
            <p:nvPr/>
          </p:nvSpPr>
          <p:spPr>
            <a:xfrm>
              <a:off x="12521131" y="44304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4" name="object 4144"/>
            <p:cNvSpPr/>
            <p:nvPr/>
          </p:nvSpPr>
          <p:spPr>
            <a:xfrm>
              <a:off x="12521691" y="442729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5" name="object 4145"/>
            <p:cNvSpPr/>
            <p:nvPr/>
          </p:nvSpPr>
          <p:spPr>
            <a:xfrm>
              <a:off x="12208478" y="44272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6" name="object 4146"/>
            <p:cNvSpPr/>
            <p:nvPr/>
          </p:nvSpPr>
          <p:spPr>
            <a:xfrm>
              <a:off x="12207917" y="44304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7" name="object 4147"/>
            <p:cNvSpPr/>
            <p:nvPr/>
          </p:nvSpPr>
          <p:spPr>
            <a:xfrm>
              <a:off x="12219658" y="442729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8" name="object 4148"/>
            <p:cNvSpPr/>
            <p:nvPr/>
          </p:nvSpPr>
          <p:spPr>
            <a:xfrm>
              <a:off x="12215934" y="44272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9" name="object 4149"/>
            <p:cNvSpPr/>
            <p:nvPr/>
          </p:nvSpPr>
          <p:spPr>
            <a:xfrm>
              <a:off x="12215369" y="4426743"/>
              <a:ext cx="146685" cy="5080"/>
            </a:xfrm>
            <a:custGeom>
              <a:avLst/>
              <a:gdLst/>
              <a:ahLst/>
              <a:cxnLst/>
              <a:rect l="l" t="t" r="r" b="b"/>
              <a:pathLst>
                <a:path w="146684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46684" h="5079">
                  <a:moveTo>
                    <a:pt x="146545" y="4292"/>
                  </a:moveTo>
                  <a:lnTo>
                    <a:pt x="146380" y="3898"/>
                  </a:lnTo>
                  <a:lnTo>
                    <a:pt x="145986" y="3733"/>
                  </a:lnTo>
                  <a:lnTo>
                    <a:pt x="145580" y="3898"/>
                  </a:lnTo>
                  <a:lnTo>
                    <a:pt x="145415" y="4292"/>
                  </a:lnTo>
                  <a:lnTo>
                    <a:pt x="145580" y="4686"/>
                  </a:lnTo>
                  <a:lnTo>
                    <a:pt x="145986" y="4851"/>
                  </a:lnTo>
                  <a:lnTo>
                    <a:pt x="146380" y="4686"/>
                  </a:lnTo>
                  <a:lnTo>
                    <a:pt x="146545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0" name="object 4150"/>
            <p:cNvSpPr/>
            <p:nvPr/>
          </p:nvSpPr>
          <p:spPr>
            <a:xfrm>
              <a:off x="12208478" y="44272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1" name="object 4151"/>
            <p:cNvSpPr/>
            <p:nvPr/>
          </p:nvSpPr>
          <p:spPr>
            <a:xfrm>
              <a:off x="12357623" y="443102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2" name="object 4152"/>
            <p:cNvSpPr/>
            <p:nvPr/>
          </p:nvSpPr>
          <p:spPr>
            <a:xfrm>
              <a:off x="12177743" y="4428119"/>
              <a:ext cx="462915" cy="4445"/>
            </a:xfrm>
            <a:custGeom>
              <a:avLst/>
              <a:gdLst/>
              <a:ahLst/>
              <a:cxnLst/>
              <a:rect l="l" t="t" r="r" b="b"/>
              <a:pathLst>
                <a:path w="462915" h="4445">
                  <a:moveTo>
                    <a:pt x="462415" y="0"/>
                  </a:moveTo>
                  <a:lnTo>
                    <a:pt x="462415" y="4397"/>
                  </a:lnTo>
                  <a:lnTo>
                    <a:pt x="0" y="4397"/>
                  </a:lnTo>
                  <a:lnTo>
                    <a:pt x="0" y="0"/>
                  </a:lnTo>
                  <a:lnTo>
                    <a:pt x="462415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3" name="object 4153"/>
            <p:cNvSpPr/>
            <p:nvPr/>
          </p:nvSpPr>
          <p:spPr>
            <a:xfrm>
              <a:off x="12521241" y="4987468"/>
              <a:ext cx="4445" cy="70485"/>
            </a:xfrm>
            <a:custGeom>
              <a:avLst/>
              <a:gdLst/>
              <a:ahLst/>
              <a:cxnLst/>
              <a:rect l="l" t="t" r="r" b="b"/>
              <a:pathLst>
                <a:path w="4445" h="70485">
                  <a:moveTo>
                    <a:pt x="4397" y="0"/>
                  </a:moveTo>
                  <a:lnTo>
                    <a:pt x="4397" y="70448"/>
                  </a:lnTo>
                  <a:lnTo>
                    <a:pt x="0" y="70448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4" name="object 4154"/>
            <p:cNvSpPr/>
            <p:nvPr/>
          </p:nvSpPr>
          <p:spPr>
            <a:xfrm>
              <a:off x="12484404" y="5572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5" name="object 4155"/>
            <p:cNvSpPr/>
            <p:nvPr/>
          </p:nvSpPr>
          <p:spPr>
            <a:xfrm>
              <a:off x="12480113" y="5571483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79" h="1270">
                  <a:moveTo>
                    <a:pt x="4851" y="558"/>
                  </a:moveTo>
                  <a:lnTo>
                    <a:pt x="4686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79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6" name="object 4156"/>
            <p:cNvSpPr/>
            <p:nvPr/>
          </p:nvSpPr>
          <p:spPr>
            <a:xfrm>
              <a:off x="12476947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7" name="object 4157"/>
            <p:cNvSpPr/>
            <p:nvPr/>
          </p:nvSpPr>
          <p:spPr>
            <a:xfrm>
              <a:off x="12476386" y="55751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8" name="object 4158"/>
            <p:cNvSpPr/>
            <p:nvPr/>
          </p:nvSpPr>
          <p:spPr>
            <a:xfrm>
              <a:off x="12312884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9" name="object 4159"/>
            <p:cNvSpPr/>
            <p:nvPr/>
          </p:nvSpPr>
          <p:spPr>
            <a:xfrm>
              <a:off x="12316608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0" name="object 4160"/>
            <p:cNvSpPr/>
            <p:nvPr/>
          </p:nvSpPr>
          <p:spPr>
            <a:xfrm>
              <a:off x="12319775" y="55751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1" name="object 4161"/>
            <p:cNvSpPr/>
            <p:nvPr/>
          </p:nvSpPr>
          <p:spPr>
            <a:xfrm>
              <a:off x="12312879" y="5572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2" name="object 4162"/>
            <p:cNvSpPr/>
            <p:nvPr/>
          </p:nvSpPr>
          <p:spPr>
            <a:xfrm>
              <a:off x="12457735" y="55714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3" name="object 4163"/>
            <p:cNvSpPr/>
            <p:nvPr/>
          </p:nvSpPr>
          <p:spPr>
            <a:xfrm>
              <a:off x="12177686" y="5573183"/>
              <a:ext cx="418465" cy="4445"/>
            </a:xfrm>
            <a:custGeom>
              <a:avLst/>
              <a:gdLst/>
              <a:ahLst/>
              <a:cxnLst/>
              <a:rect l="l" t="t" r="r" b="b"/>
              <a:pathLst>
                <a:path w="418465" h="4445">
                  <a:moveTo>
                    <a:pt x="418395" y="0"/>
                  </a:moveTo>
                  <a:lnTo>
                    <a:pt x="418395" y="4397"/>
                  </a:lnTo>
                  <a:lnTo>
                    <a:pt x="0" y="4397"/>
                  </a:lnTo>
                  <a:lnTo>
                    <a:pt x="0" y="0"/>
                  </a:lnTo>
                  <a:lnTo>
                    <a:pt x="418395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4" name="object 4164"/>
            <p:cNvSpPr/>
            <p:nvPr/>
          </p:nvSpPr>
          <p:spPr>
            <a:xfrm>
              <a:off x="14415026" y="4850919"/>
              <a:ext cx="577850" cy="66675"/>
            </a:xfrm>
            <a:custGeom>
              <a:avLst/>
              <a:gdLst/>
              <a:ahLst/>
              <a:cxnLst/>
              <a:rect l="l" t="t" r="r" b="b"/>
              <a:pathLst>
                <a:path w="577850" h="66675">
                  <a:moveTo>
                    <a:pt x="577804" y="0"/>
                  </a:moveTo>
                  <a:lnTo>
                    <a:pt x="0" y="0"/>
                  </a:lnTo>
                  <a:lnTo>
                    <a:pt x="0" y="66081"/>
                  </a:lnTo>
                  <a:lnTo>
                    <a:pt x="12491" y="11559"/>
                  </a:lnTo>
                  <a:lnTo>
                    <a:pt x="57780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5" name="object 4165"/>
            <p:cNvSpPr/>
            <p:nvPr/>
          </p:nvSpPr>
          <p:spPr>
            <a:xfrm>
              <a:off x="14415026" y="4850919"/>
              <a:ext cx="577850" cy="66675"/>
            </a:xfrm>
            <a:custGeom>
              <a:avLst/>
              <a:gdLst/>
              <a:ahLst/>
              <a:cxnLst/>
              <a:rect l="l" t="t" r="r" b="b"/>
              <a:pathLst>
                <a:path w="577850" h="66675">
                  <a:moveTo>
                    <a:pt x="0" y="66081"/>
                  </a:moveTo>
                  <a:lnTo>
                    <a:pt x="12491" y="11559"/>
                  </a:lnTo>
                  <a:lnTo>
                    <a:pt x="577804" y="0"/>
                  </a:lnTo>
                  <a:lnTo>
                    <a:pt x="0" y="0"/>
                  </a:lnTo>
                  <a:lnTo>
                    <a:pt x="0" y="660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6" name="object 4166"/>
            <p:cNvSpPr/>
            <p:nvPr/>
          </p:nvSpPr>
          <p:spPr>
            <a:xfrm>
              <a:off x="14251180" y="4850919"/>
              <a:ext cx="151130" cy="66675"/>
            </a:xfrm>
            <a:custGeom>
              <a:avLst/>
              <a:gdLst/>
              <a:ahLst/>
              <a:cxnLst/>
              <a:rect l="l" t="t" r="r" b="b"/>
              <a:pathLst>
                <a:path w="151130" h="66675">
                  <a:moveTo>
                    <a:pt x="150592" y="0"/>
                  </a:moveTo>
                  <a:lnTo>
                    <a:pt x="0" y="0"/>
                  </a:lnTo>
                  <a:lnTo>
                    <a:pt x="0" y="66081"/>
                  </a:lnTo>
                  <a:lnTo>
                    <a:pt x="12146" y="13727"/>
                  </a:lnTo>
                  <a:lnTo>
                    <a:pt x="15059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7" name="object 4167"/>
            <p:cNvSpPr/>
            <p:nvPr/>
          </p:nvSpPr>
          <p:spPr>
            <a:xfrm>
              <a:off x="14251180" y="4850919"/>
              <a:ext cx="151130" cy="66675"/>
            </a:xfrm>
            <a:custGeom>
              <a:avLst/>
              <a:gdLst/>
              <a:ahLst/>
              <a:cxnLst/>
              <a:rect l="l" t="t" r="r" b="b"/>
              <a:pathLst>
                <a:path w="151130" h="66675">
                  <a:moveTo>
                    <a:pt x="0" y="66081"/>
                  </a:moveTo>
                  <a:lnTo>
                    <a:pt x="12146" y="13727"/>
                  </a:lnTo>
                  <a:lnTo>
                    <a:pt x="150592" y="0"/>
                  </a:lnTo>
                  <a:lnTo>
                    <a:pt x="0" y="0"/>
                  </a:lnTo>
                  <a:lnTo>
                    <a:pt x="0" y="660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8" name="object 4168"/>
            <p:cNvSpPr/>
            <p:nvPr/>
          </p:nvSpPr>
          <p:spPr>
            <a:xfrm>
              <a:off x="14022149" y="4850919"/>
              <a:ext cx="220345" cy="66675"/>
            </a:xfrm>
            <a:custGeom>
              <a:avLst/>
              <a:gdLst/>
              <a:ahLst/>
              <a:cxnLst/>
              <a:rect l="l" t="t" r="r" b="b"/>
              <a:pathLst>
                <a:path w="220344" h="66675">
                  <a:moveTo>
                    <a:pt x="220234" y="0"/>
                  </a:moveTo>
                  <a:lnTo>
                    <a:pt x="0" y="0"/>
                  </a:lnTo>
                  <a:lnTo>
                    <a:pt x="0" y="66081"/>
                  </a:lnTo>
                  <a:lnTo>
                    <a:pt x="12533" y="13727"/>
                  </a:lnTo>
                  <a:lnTo>
                    <a:pt x="22023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9" name="object 4169"/>
            <p:cNvSpPr/>
            <p:nvPr/>
          </p:nvSpPr>
          <p:spPr>
            <a:xfrm>
              <a:off x="14022149" y="4850919"/>
              <a:ext cx="220345" cy="66675"/>
            </a:xfrm>
            <a:custGeom>
              <a:avLst/>
              <a:gdLst/>
              <a:ahLst/>
              <a:cxnLst/>
              <a:rect l="l" t="t" r="r" b="b"/>
              <a:pathLst>
                <a:path w="220344" h="66675">
                  <a:moveTo>
                    <a:pt x="0" y="66081"/>
                  </a:moveTo>
                  <a:lnTo>
                    <a:pt x="12533" y="13727"/>
                  </a:lnTo>
                  <a:lnTo>
                    <a:pt x="220234" y="0"/>
                  </a:lnTo>
                  <a:lnTo>
                    <a:pt x="0" y="0"/>
                  </a:lnTo>
                  <a:lnTo>
                    <a:pt x="0" y="660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0" name="object 4170"/>
            <p:cNvSpPr/>
            <p:nvPr/>
          </p:nvSpPr>
          <p:spPr>
            <a:xfrm>
              <a:off x="14401781" y="4850917"/>
              <a:ext cx="8890" cy="66675"/>
            </a:xfrm>
            <a:custGeom>
              <a:avLst/>
              <a:gdLst/>
              <a:ahLst/>
              <a:cxnLst/>
              <a:rect l="l" t="t" r="r" b="b"/>
              <a:pathLst>
                <a:path w="8890" h="66675">
                  <a:moveTo>
                    <a:pt x="8837" y="0"/>
                  </a:moveTo>
                  <a:lnTo>
                    <a:pt x="8837" y="66081"/>
                  </a:lnTo>
                  <a:lnTo>
                    <a:pt x="0" y="66081"/>
                  </a:lnTo>
                  <a:lnTo>
                    <a:pt x="0" y="0"/>
                  </a:lnTo>
                  <a:lnTo>
                    <a:pt x="8837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1" name="object 4171"/>
            <p:cNvSpPr/>
            <p:nvPr/>
          </p:nvSpPr>
          <p:spPr>
            <a:xfrm>
              <a:off x="14251180" y="4837723"/>
              <a:ext cx="149860" cy="0"/>
            </a:xfrm>
            <a:custGeom>
              <a:avLst/>
              <a:gdLst/>
              <a:ahLst/>
              <a:cxnLst/>
              <a:rect l="l" t="t" r="r" b="b"/>
              <a:pathLst>
                <a:path w="149859">
                  <a:moveTo>
                    <a:pt x="0" y="0"/>
                  </a:moveTo>
                  <a:lnTo>
                    <a:pt x="149754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2" name="object 4172"/>
            <p:cNvSpPr/>
            <p:nvPr/>
          </p:nvSpPr>
          <p:spPr>
            <a:xfrm>
              <a:off x="14242387" y="4850917"/>
              <a:ext cx="4445" cy="66675"/>
            </a:xfrm>
            <a:custGeom>
              <a:avLst/>
              <a:gdLst/>
              <a:ahLst/>
              <a:cxnLst/>
              <a:rect l="l" t="t" r="r" b="b"/>
              <a:pathLst>
                <a:path w="4444" h="66675">
                  <a:moveTo>
                    <a:pt x="4397" y="0"/>
                  </a:moveTo>
                  <a:lnTo>
                    <a:pt x="4397" y="66113"/>
                  </a:lnTo>
                  <a:lnTo>
                    <a:pt x="0" y="66113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3" name="object 4173"/>
            <p:cNvSpPr/>
            <p:nvPr/>
          </p:nvSpPr>
          <p:spPr>
            <a:xfrm>
              <a:off x="14410633" y="4850917"/>
              <a:ext cx="4445" cy="66675"/>
            </a:xfrm>
            <a:custGeom>
              <a:avLst/>
              <a:gdLst/>
              <a:ahLst/>
              <a:cxnLst/>
              <a:rect l="l" t="t" r="r" b="b"/>
              <a:pathLst>
                <a:path w="4444" h="66675">
                  <a:moveTo>
                    <a:pt x="4397" y="0"/>
                  </a:moveTo>
                  <a:lnTo>
                    <a:pt x="4397" y="66081"/>
                  </a:lnTo>
                  <a:lnTo>
                    <a:pt x="0" y="66081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4" name="object 4174"/>
            <p:cNvSpPr/>
            <p:nvPr/>
          </p:nvSpPr>
          <p:spPr>
            <a:xfrm>
              <a:off x="14246784" y="4850917"/>
              <a:ext cx="4445" cy="66675"/>
            </a:xfrm>
            <a:custGeom>
              <a:avLst/>
              <a:gdLst/>
              <a:ahLst/>
              <a:cxnLst/>
              <a:rect l="l" t="t" r="r" b="b"/>
              <a:pathLst>
                <a:path w="4444" h="66675">
                  <a:moveTo>
                    <a:pt x="4397" y="0"/>
                  </a:moveTo>
                  <a:lnTo>
                    <a:pt x="4397" y="66155"/>
                  </a:lnTo>
                  <a:lnTo>
                    <a:pt x="0" y="66155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5" name="object 4175"/>
            <p:cNvSpPr/>
            <p:nvPr/>
          </p:nvSpPr>
          <p:spPr>
            <a:xfrm>
              <a:off x="12596271" y="5557121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6" name="object 4176"/>
            <p:cNvSpPr/>
            <p:nvPr/>
          </p:nvSpPr>
          <p:spPr>
            <a:xfrm>
              <a:off x="12599996" y="5531018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447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7" name="object 4177"/>
            <p:cNvSpPr/>
            <p:nvPr/>
          </p:nvSpPr>
          <p:spPr>
            <a:xfrm>
              <a:off x="12596128" y="5533550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8" name="object 4178"/>
            <p:cNvSpPr/>
            <p:nvPr/>
          </p:nvSpPr>
          <p:spPr>
            <a:xfrm>
              <a:off x="11288099" y="2393429"/>
              <a:ext cx="3594100" cy="0"/>
            </a:xfrm>
            <a:custGeom>
              <a:avLst/>
              <a:gdLst/>
              <a:ahLst/>
              <a:cxnLst/>
              <a:rect l="l" t="t" r="r" b="b"/>
              <a:pathLst>
                <a:path w="3594100">
                  <a:moveTo>
                    <a:pt x="359372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79" name="object 4179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0181896" y="5541607"/>
              <a:ext cx="8539809" cy="1823559"/>
            </a:xfrm>
            <a:prstGeom prst="rect">
              <a:avLst/>
            </a:prstGeom>
          </p:spPr>
        </p:pic>
        <p:sp>
          <p:nvSpPr>
            <p:cNvPr id="4180" name="object 4180"/>
            <p:cNvSpPr/>
            <p:nvPr/>
          </p:nvSpPr>
          <p:spPr>
            <a:xfrm>
              <a:off x="15019979" y="2484594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>
                  <a:moveTo>
                    <a:pt x="41014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1" name="object 4181"/>
            <p:cNvSpPr/>
            <p:nvPr/>
          </p:nvSpPr>
          <p:spPr>
            <a:xfrm>
              <a:off x="15038630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2" name="object 4182"/>
            <p:cNvSpPr/>
            <p:nvPr/>
          </p:nvSpPr>
          <p:spPr>
            <a:xfrm>
              <a:off x="15018375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51" y="0"/>
                  </a:moveTo>
                  <a:lnTo>
                    <a:pt x="44051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51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3" name="object 4183"/>
            <p:cNvSpPr/>
            <p:nvPr/>
          </p:nvSpPr>
          <p:spPr>
            <a:xfrm>
              <a:off x="15985744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4" name="object 4184"/>
            <p:cNvSpPr/>
            <p:nvPr/>
          </p:nvSpPr>
          <p:spPr>
            <a:xfrm>
              <a:off x="16008106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5" name="object 4185"/>
            <p:cNvSpPr/>
            <p:nvPr/>
          </p:nvSpPr>
          <p:spPr>
            <a:xfrm>
              <a:off x="15987255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51" y="0"/>
                  </a:moveTo>
                  <a:lnTo>
                    <a:pt x="44051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51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6" name="object 4186"/>
            <p:cNvSpPr/>
            <p:nvPr/>
          </p:nvSpPr>
          <p:spPr>
            <a:xfrm>
              <a:off x="16955219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7" name="object 4187"/>
            <p:cNvSpPr/>
            <p:nvPr/>
          </p:nvSpPr>
          <p:spPr>
            <a:xfrm>
              <a:off x="16977597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8" name="object 4188"/>
            <p:cNvSpPr/>
            <p:nvPr/>
          </p:nvSpPr>
          <p:spPr>
            <a:xfrm>
              <a:off x="16956154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9" name="object 4189"/>
            <p:cNvSpPr/>
            <p:nvPr/>
          </p:nvSpPr>
          <p:spPr>
            <a:xfrm>
              <a:off x="17439964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0" name="object 4190"/>
            <p:cNvSpPr/>
            <p:nvPr/>
          </p:nvSpPr>
          <p:spPr>
            <a:xfrm>
              <a:off x="17462344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1" name="object 4191"/>
            <p:cNvSpPr/>
            <p:nvPr/>
          </p:nvSpPr>
          <p:spPr>
            <a:xfrm>
              <a:off x="17440606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71" y="0"/>
                  </a:moveTo>
                  <a:lnTo>
                    <a:pt x="44071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71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2" name="object 4192"/>
            <p:cNvSpPr/>
            <p:nvPr/>
          </p:nvSpPr>
          <p:spPr>
            <a:xfrm>
              <a:off x="17924710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3" name="object 4193"/>
            <p:cNvSpPr/>
            <p:nvPr/>
          </p:nvSpPr>
          <p:spPr>
            <a:xfrm>
              <a:off x="17947073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4" name="object 4194"/>
            <p:cNvSpPr/>
            <p:nvPr/>
          </p:nvSpPr>
          <p:spPr>
            <a:xfrm>
              <a:off x="17925075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51" y="0"/>
                  </a:moveTo>
                  <a:lnTo>
                    <a:pt x="44051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51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5" name="object 4195"/>
            <p:cNvSpPr/>
            <p:nvPr/>
          </p:nvSpPr>
          <p:spPr>
            <a:xfrm>
              <a:off x="18409456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6" name="object 4196"/>
            <p:cNvSpPr/>
            <p:nvPr/>
          </p:nvSpPr>
          <p:spPr>
            <a:xfrm>
              <a:off x="18431818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7" name="object 4197"/>
            <p:cNvSpPr/>
            <p:nvPr/>
          </p:nvSpPr>
          <p:spPr>
            <a:xfrm>
              <a:off x="18409528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98" name="object 4198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9186015" y="1757221"/>
              <a:ext cx="9535689" cy="2521177"/>
            </a:xfrm>
            <a:prstGeom prst="rect">
              <a:avLst/>
            </a:prstGeom>
          </p:spPr>
        </p:pic>
        <p:sp>
          <p:nvSpPr>
            <p:cNvPr id="4199" name="object 4199"/>
            <p:cNvSpPr/>
            <p:nvPr/>
          </p:nvSpPr>
          <p:spPr>
            <a:xfrm>
              <a:off x="14881822" y="1760017"/>
              <a:ext cx="0" cy="633730"/>
            </a:xfrm>
            <a:custGeom>
              <a:avLst/>
              <a:gdLst/>
              <a:ahLst/>
              <a:cxnLst/>
              <a:rect l="l" t="t" r="r" b="b"/>
              <a:pathLst>
                <a:path h="633730">
                  <a:moveTo>
                    <a:pt x="0" y="0"/>
                  </a:moveTo>
                  <a:lnTo>
                    <a:pt x="0" y="6334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0" name="object 4200"/>
            <p:cNvSpPr/>
            <p:nvPr/>
          </p:nvSpPr>
          <p:spPr>
            <a:xfrm>
              <a:off x="11298423" y="1760017"/>
              <a:ext cx="0" cy="633730"/>
            </a:xfrm>
            <a:custGeom>
              <a:avLst/>
              <a:gdLst/>
              <a:ahLst/>
              <a:cxnLst/>
              <a:rect l="l" t="t" r="r" b="b"/>
              <a:pathLst>
                <a:path h="633730">
                  <a:moveTo>
                    <a:pt x="0" y="0"/>
                  </a:moveTo>
                  <a:lnTo>
                    <a:pt x="0" y="6334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1" name="object 4201"/>
            <p:cNvSpPr/>
            <p:nvPr/>
          </p:nvSpPr>
          <p:spPr>
            <a:xfrm>
              <a:off x="13529803" y="4196709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78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2" name="object 4202"/>
            <p:cNvSpPr/>
            <p:nvPr/>
          </p:nvSpPr>
          <p:spPr>
            <a:xfrm>
              <a:off x="13480477" y="4196709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78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3" name="object 4203"/>
            <p:cNvSpPr/>
            <p:nvPr/>
          </p:nvSpPr>
          <p:spPr>
            <a:xfrm>
              <a:off x="13431152" y="4196709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78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4" name="object 4204"/>
            <p:cNvSpPr/>
            <p:nvPr/>
          </p:nvSpPr>
          <p:spPr>
            <a:xfrm>
              <a:off x="13381809" y="4196709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78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5" name="object 4205"/>
            <p:cNvSpPr/>
            <p:nvPr/>
          </p:nvSpPr>
          <p:spPr>
            <a:xfrm>
              <a:off x="13332484" y="4196709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78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6" name="object 4206"/>
            <p:cNvSpPr/>
            <p:nvPr/>
          </p:nvSpPr>
          <p:spPr>
            <a:xfrm>
              <a:off x="13283144" y="4196709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78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7" name="object 4207"/>
            <p:cNvSpPr/>
            <p:nvPr/>
          </p:nvSpPr>
          <p:spPr>
            <a:xfrm>
              <a:off x="13233849" y="4196709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78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8" name="object 4208"/>
            <p:cNvSpPr/>
            <p:nvPr/>
          </p:nvSpPr>
          <p:spPr>
            <a:xfrm>
              <a:off x="13184523" y="4196709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78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9" name="object 4209"/>
            <p:cNvSpPr/>
            <p:nvPr/>
          </p:nvSpPr>
          <p:spPr>
            <a:xfrm>
              <a:off x="13135188" y="4196709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78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0" name="object 4210"/>
            <p:cNvSpPr/>
            <p:nvPr/>
          </p:nvSpPr>
          <p:spPr>
            <a:xfrm>
              <a:off x="13085856" y="4196709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78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1" name="object 4211"/>
            <p:cNvSpPr/>
            <p:nvPr/>
          </p:nvSpPr>
          <p:spPr>
            <a:xfrm>
              <a:off x="13036524" y="4196709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78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2" name="object 4212"/>
            <p:cNvSpPr/>
            <p:nvPr/>
          </p:nvSpPr>
          <p:spPr>
            <a:xfrm>
              <a:off x="12987198" y="4196709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78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3" name="object 4213"/>
            <p:cNvSpPr/>
            <p:nvPr/>
          </p:nvSpPr>
          <p:spPr>
            <a:xfrm>
              <a:off x="12937901" y="4196709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78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4" name="object 4214"/>
            <p:cNvSpPr/>
            <p:nvPr/>
          </p:nvSpPr>
          <p:spPr>
            <a:xfrm>
              <a:off x="12888569" y="4196709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78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5" name="object 4215"/>
            <p:cNvSpPr/>
            <p:nvPr/>
          </p:nvSpPr>
          <p:spPr>
            <a:xfrm>
              <a:off x="12888573" y="4300665"/>
              <a:ext cx="676910" cy="0"/>
            </a:xfrm>
            <a:custGeom>
              <a:avLst/>
              <a:gdLst/>
              <a:ahLst/>
              <a:cxnLst/>
              <a:rect l="l" t="t" r="r" b="b"/>
              <a:pathLst>
                <a:path w="676909">
                  <a:moveTo>
                    <a:pt x="67642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6" name="object 4216"/>
            <p:cNvSpPr/>
            <p:nvPr/>
          </p:nvSpPr>
          <p:spPr>
            <a:xfrm>
              <a:off x="12888578" y="4292011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40" h="17779">
                  <a:moveTo>
                    <a:pt x="14941" y="17308"/>
                  </a:moveTo>
                  <a:lnTo>
                    <a:pt x="0" y="8659"/>
                  </a:lnTo>
                  <a:lnTo>
                    <a:pt x="1494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7" name="object 4217"/>
            <p:cNvSpPr/>
            <p:nvPr/>
          </p:nvSpPr>
          <p:spPr>
            <a:xfrm>
              <a:off x="12888569" y="4196709"/>
              <a:ext cx="676910" cy="0"/>
            </a:xfrm>
            <a:custGeom>
              <a:avLst/>
              <a:gdLst/>
              <a:ahLst/>
              <a:cxnLst/>
              <a:rect l="l" t="t" r="r" b="b"/>
              <a:pathLst>
                <a:path w="676909">
                  <a:moveTo>
                    <a:pt x="0" y="0"/>
                  </a:moveTo>
                  <a:lnTo>
                    <a:pt x="67642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8" name="object 4218"/>
            <p:cNvSpPr/>
            <p:nvPr/>
          </p:nvSpPr>
          <p:spPr>
            <a:xfrm>
              <a:off x="12888569" y="4404587"/>
              <a:ext cx="676910" cy="0"/>
            </a:xfrm>
            <a:custGeom>
              <a:avLst/>
              <a:gdLst/>
              <a:ahLst/>
              <a:cxnLst/>
              <a:rect l="l" t="t" r="r" b="b"/>
              <a:pathLst>
                <a:path w="676909">
                  <a:moveTo>
                    <a:pt x="0" y="0"/>
                  </a:moveTo>
                  <a:lnTo>
                    <a:pt x="67642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9" name="object 4219"/>
            <p:cNvSpPr/>
            <p:nvPr/>
          </p:nvSpPr>
          <p:spPr>
            <a:xfrm>
              <a:off x="12835651" y="4205275"/>
              <a:ext cx="729615" cy="7620"/>
            </a:xfrm>
            <a:custGeom>
              <a:avLst/>
              <a:gdLst/>
              <a:ahLst/>
              <a:cxnLst/>
              <a:rect l="l" t="t" r="r" b="b"/>
              <a:pathLst>
                <a:path w="729615" h="7620">
                  <a:moveTo>
                    <a:pt x="729359" y="0"/>
                  </a:moveTo>
                  <a:lnTo>
                    <a:pt x="0" y="0"/>
                  </a:lnTo>
                  <a:lnTo>
                    <a:pt x="0" y="7057"/>
                  </a:lnTo>
                  <a:lnTo>
                    <a:pt x="729359" y="7057"/>
                  </a:lnTo>
                  <a:lnTo>
                    <a:pt x="7293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0" name="object 4220"/>
            <p:cNvSpPr/>
            <p:nvPr/>
          </p:nvSpPr>
          <p:spPr>
            <a:xfrm>
              <a:off x="12835656" y="4205274"/>
              <a:ext cx="729615" cy="7620"/>
            </a:xfrm>
            <a:custGeom>
              <a:avLst/>
              <a:gdLst/>
              <a:ahLst/>
              <a:cxnLst/>
              <a:rect l="l" t="t" r="r" b="b"/>
              <a:pathLst>
                <a:path w="729615" h="7620">
                  <a:moveTo>
                    <a:pt x="0" y="7057"/>
                  </a:moveTo>
                  <a:lnTo>
                    <a:pt x="0" y="0"/>
                  </a:lnTo>
                  <a:lnTo>
                    <a:pt x="729370" y="0"/>
                  </a:lnTo>
                  <a:lnTo>
                    <a:pt x="729370" y="7057"/>
                  </a:lnTo>
                  <a:lnTo>
                    <a:pt x="0" y="705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1" name="object 4221"/>
            <p:cNvSpPr/>
            <p:nvPr/>
          </p:nvSpPr>
          <p:spPr>
            <a:xfrm>
              <a:off x="18717790" y="5511519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2203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2" name="object 4222"/>
            <p:cNvSpPr/>
            <p:nvPr/>
          </p:nvSpPr>
          <p:spPr>
            <a:xfrm>
              <a:off x="12177821" y="4837723"/>
              <a:ext cx="427355" cy="0"/>
            </a:xfrm>
            <a:custGeom>
              <a:avLst/>
              <a:gdLst/>
              <a:ahLst/>
              <a:cxnLst/>
              <a:rect l="l" t="t" r="r" b="b"/>
              <a:pathLst>
                <a:path w="427354">
                  <a:moveTo>
                    <a:pt x="0" y="0"/>
                  </a:moveTo>
                  <a:lnTo>
                    <a:pt x="42710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3" name="object 4223"/>
            <p:cNvSpPr/>
            <p:nvPr/>
          </p:nvSpPr>
          <p:spPr>
            <a:xfrm>
              <a:off x="10173886" y="732601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6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4" name="object 4224"/>
            <p:cNvSpPr/>
            <p:nvPr/>
          </p:nvSpPr>
          <p:spPr>
            <a:xfrm>
              <a:off x="9241983" y="7335705"/>
              <a:ext cx="0" cy="349250"/>
            </a:xfrm>
            <a:custGeom>
              <a:avLst/>
              <a:gdLst/>
              <a:ahLst/>
              <a:cxnLst/>
              <a:rect l="l" t="t" r="r" b="b"/>
              <a:pathLst>
                <a:path h="349250">
                  <a:moveTo>
                    <a:pt x="0" y="34894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5" name="object 4225"/>
            <p:cNvSpPr/>
            <p:nvPr/>
          </p:nvSpPr>
          <p:spPr>
            <a:xfrm>
              <a:off x="9206747" y="7361230"/>
              <a:ext cx="0" cy="323850"/>
            </a:xfrm>
            <a:custGeom>
              <a:avLst/>
              <a:gdLst/>
              <a:ahLst/>
              <a:cxnLst/>
              <a:rect l="l" t="t" r="r" b="b"/>
              <a:pathLst>
                <a:path h="323850">
                  <a:moveTo>
                    <a:pt x="0" y="32341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6" name="object 4226"/>
            <p:cNvSpPr/>
            <p:nvPr/>
          </p:nvSpPr>
          <p:spPr>
            <a:xfrm>
              <a:off x="9206747" y="736124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7" name="object 4227"/>
            <p:cNvSpPr/>
            <p:nvPr/>
          </p:nvSpPr>
          <p:spPr>
            <a:xfrm>
              <a:off x="18717790" y="2428668"/>
              <a:ext cx="0" cy="4932680"/>
            </a:xfrm>
            <a:custGeom>
              <a:avLst/>
              <a:gdLst/>
              <a:ahLst/>
              <a:cxnLst/>
              <a:rect l="l" t="t" r="r" b="b"/>
              <a:pathLst>
                <a:path h="4932680">
                  <a:moveTo>
                    <a:pt x="0" y="0"/>
                  </a:moveTo>
                  <a:lnTo>
                    <a:pt x="0" y="4932593"/>
                  </a:lnTo>
                </a:path>
              </a:pathLst>
            </a:custGeom>
            <a:ln w="7832">
              <a:solidFill>
                <a:srgbClr val="8D9096"/>
              </a:solidFill>
              <a:prstDash val="lg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8" name="object 4228"/>
            <p:cNvSpPr/>
            <p:nvPr/>
          </p:nvSpPr>
          <p:spPr>
            <a:xfrm>
              <a:off x="18717790" y="735381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55"/>
                  </a:lnTo>
                </a:path>
              </a:pathLst>
            </a:custGeom>
            <a:ln w="7832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9" name="object 4229"/>
            <p:cNvSpPr/>
            <p:nvPr/>
          </p:nvSpPr>
          <p:spPr>
            <a:xfrm>
              <a:off x="9209681" y="7361271"/>
              <a:ext cx="9508490" cy="0"/>
            </a:xfrm>
            <a:custGeom>
              <a:avLst/>
              <a:gdLst/>
              <a:ahLst/>
              <a:cxnLst/>
              <a:rect l="l" t="t" r="r" b="b"/>
              <a:pathLst>
                <a:path w="9508490">
                  <a:moveTo>
                    <a:pt x="0" y="0"/>
                  </a:moveTo>
                  <a:lnTo>
                    <a:pt x="9508097" y="0"/>
                  </a:lnTo>
                </a:path>
              </a:pathLst>
            </a:custGeom>
            <a:ln w="7832">
              <a:solidFill>
                <a:srgbClr val="8D9096"/>
              </a:solidFill>
              <a:prstDash val="lg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0" name="object 4230"/>
            <p:cNvSpPr/>
            <p:nvPr/>
          </p:nvSpPr>
          <p:spPr>
            <a:xfrm>
              <a:off x="9227799" y="2428668"/>
              <a:ext cx="9490075" cy="0"/>
            </a:xfrm>
            <a:custGeom>
              <a:avLst/>
              <a:gdLst/>
              <a:ahLst/>
              <a:cxnLst/>
              <a:rect l="l" t="t" r="r" b="b"/>
              <a:pathLst>
                <a:path w="9490075">
                  <a:moveTo>
                    <a:pt x="0" y="0"/>
                  </a:moveTo>
                  <a:lnTo>
                    <a:pt x="9489983" y="0"/>
                  </a:lnTo>
                </a:path>
              </a:pathLst>
            </a:custGeom>
            <a:ln w="7832">
              <a:solidFill>
                <a:srgbClr val="8D9096"/>
              </a:solidFill>
              <a:prstDash val="lg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1" name="object 4231"/>
            <p:cNvSpPr/>
            <p:nvPr/>
          </p:nvSpPr>
          <p:spPr>
            <a:xfrm>
              <a:off x="11298423" y="2076743"/>
              <a:ext cx="3504565" cy="0"/>
            </a:xfrm>
            <a:custGeom>
              <a:avLst/>
              <a:gdLst/>
              <a:ahLst/>
              <a:cxnLst/>
              <a:rect l="l" t="t" r="r" b="b"/>
              <a:pathLst>
                <a:path w="3504565">
                  <a:moveTo>
                    <a:pt x="0" y="0"/>
                  </a:moveTo>
                  <a:lnTo>
                    <a:pt x="350414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2" name="object 4232"/>
            <p:cNvSpPr/>
            <p:nvPr/>
          </p:nvSpPr>
          <p:spPr>
            <a:xfrm>
              <a:off x="14787600" y="2068094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40" h="17780">
                  <a:moveTo>
                    <a:pt x="0" y="0"/>
                  </a:moveTo>
                  <a:lnTo>
                    <a:pt x="14962" y="8659"/>
                  </a:lnTo>
                  <a:lnTo>
                    <a:pt x="0" y="1728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3" name="object 4233"/>
            <p:cNvSpPr/>
            <p:nvPr/>
          </p:nvSpPr>
          <p:spPr>
            <a:xfrm>
              <a:off x="9447206" y="1953018"/>
              <a:ext cx="0" cy="245110"/>
            </a:xfrm>
            <a:custGeom>
              <a:avLst/>
              <a:gdLst/>
              <a:ahLst/>
              <a:cxnLst/>
              <a:rect l="l" t="t" r="r" b="b"/>
              <a:pathLst>
                <a:path h="245110">
                  <a:moveTo>
                    <a:pt x="0" y="0"/>
                  </a:moveTo>
                  <a:lnTo>
                    <a:pt x="0" y="24487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4" name="object 4234"/>
            <p:cNvSpPr/>
            <p:nvPr/>
          </p:nvSpPr>
          <p:spPr>
            <a:xfrm>
              <a:off x="13619639" y="3233747"/>
              <a:ext cx="7620" cy="443230"/>
            </a:xfrm>
            <a:custGeom>
              <a:avLst/>
              <a:gdLst/>
              <a:ahLst/>
              <a:cxnLst/>
              <a:rect l="l" t="t" r="r" b="b"/>
              <a:pathLst>
                <a:path w="7619" h="443229">
                  <a:moveTo>
                    <a:pt x="7036" y="0"/>
                  </a:moveTo>
                  <a:lnTo>
                    <a:pt x="0" y="0"/>
                  </a:lnTo>
                  <a:lnTo>
                    <a:pt x="0" y="442719"/>
                  </a:lnTo>
                  <a:lnTo>
                    <a:pt x="7036" y="439557"/>
                  </a:lnTo>
                  <a:lnTo>
                    <a:pt x="703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5" name="object 4235"/>
            <p:cNvSpPr/>
            <p:nvPr/>
          </p:nvSpPr>
          <p:spPr>
            <a:xfrm>
              <a:off x="13619639" y="3233750"/>
              <a:ext cx="7620" cy="443230"/>
            </a:xfrm>
            <a:custGeom>
              <a:avLst/>
              <a:gdLst/>
              <a:ahLst/>
              <a:cxnLst/>
              <a:rect l="l" t="t" r="r" b="b"/>
              <a:pathLst>
                <a:path w="7619" h="443229">
                  <a:moveTo>
                    <a:pt x="0" y="0"/>
                  </a:moveTo>
                  <a:lnTo>
                    <a:pt x="0" y="442719"/>
                  </a:lnTo>
                  <a:lnTo>
                    <a:pt x="7036" y="439546"/>
                  </a:lnTo>
                  <a:lnTo>
                    <a:pt x="7036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6" name="object 4236"/>
            <p:cNvSpPr/>
            <p:nvPr/>
          </p:nvSpPr>
          <p:spPr>
            <a:xfrm>
              <a:off x="13552702" y="3886416"/>
              <a:ext cx="10795" cy="176530"/>
            </a:xfrm>
            <a:custGeom>
              <a:avLst/>
              <a:gdLst/>
              <a:ahLst/>
              <a:cxnLst/>
              <a:rect l="l" t="t" r="r" b="b"/>
              <a:pathLst>
                <a:path w="10794" h="176529">
                  <a:moveTo>
                    <a:pt x="0" y="176172"/>
                  </a:moveTo>
                  <a:lnTo>
                    <a:pt x="0" y="0"/>
                  </a:lnTo>
                  <a:lnTo>
                    <a:pt x="10575" y="0"/>
                  </a:lnTo>
                  <a:lnTo>
                    <a:pt x="10575" y="176172"/>
                  </a:lnTo>
                  <a:lnTo>
                    <a:pt x="0" y="17617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7" name="object 4237"/>
            <p:cNvSpPr/>
            <p:nvPr/>
          </p:nvSpPr>
          <p:spPr>
            <a:xfrm>
              <a:off x="9233192" y="1723997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29">
                  <a:moveTo>
                    <a:pt x="2140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8" name="object 4238"/>
            <p:cNvSpPr/>
            <p:nvPr/>
          </p:nvSpPr>
          <p:spPr>
            <a:xfrm>
              <a:off x="18162748" y="2449811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0" y="0"/>
                  </a:moveTo>
                  <a:lnTo>
                    <a:pt x="4405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9" name="object 4239"/>
            <p:cNvSpPr/>
            <p:nvPr/>
          </p:nvSpPr>
          <p:spPr>
            <a:xfrm>
              <a:off x="18162747" y="2428668"/>
              <a:ext cx="39370" cy="0"/>
            </a:xfrm>
            <a:custGeom>
              <a:avLst/>
              <a:gdLst/>
              <a:ahLst/>
              <a:cxnLst/>
              <a:rect l="l" t="t" r="r" b="b"/>
              <a:pathLst>
                <a:path w="39369">
                  <a:moveTo>
                    <a:pt x="3875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0" name="object 4240"/>
            <p:cNvSpPr/>
            <p:nvPr/>
          </p:nvSpPr>
          <p:spPr>
            <a:xfrm>
              <a:off x="18162748" y="2428668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29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1" name="object 4241"/>
            <p:cNvSpPr/>
            <p:nvPr/>
          </p:nvSpPr>
          <p:spPr>
            <a:xfrm>
              <a:off x="18164509" y="2448058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0" y="0"/>
                  </a:moveTo>
                  <a:lnTo>
                    <a:pt x="4403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2" name="object 4242"/>
            <p:cNvSpPr/>
            <p:nvPr/>
          </p:nvSpPr>
          <p:spPr>
            <a:xfrm>
              <a:off x="18164512" y="2430457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28187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3" name="object 4243"/>
            <p:cNvSpPr/>
            <p:nvPr/>
          </p:nvSpPr>
          <p:spPr>
            <a:xfrm>
              <a:off x="18164509" y="2430457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8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4" name="object 4244"/>
            <p:cNvSpPr/>
            <p:nvPr/>
          </p:nvSpPr>
          <p:spPr>
            <a:xfrm>
              <a:off x="18162748" y="2430457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0" y="0"/>
                  </a:moveTo>
                  <a:lnTo>
                    <a:pt x="4405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5" name="object 4245"/>
            <p:cNvSpPr/>
            <p:nvPr/>
          </p:nvSpPr>
          <p:spPr>
            <a:xfrm>
              <a:off x="9154795" y="1425619"/>
              <a:ext cx="35560" cy="496570"/>
            </a:xfrm>
            <a:custGeom>
              <a:avLst/>
              <a:gdLst/>
              <a:ahLst/>
              <a:cxnLst/>
              <a:rect l="l" t="t" r="r" b="b"/>
              <a:pathLst>
                <a:path w="35559" h="496569">
                  <a:moveTo>
                    <a:pt x="35229" y="0"/>
                  </a:moveTo>
                  <a:lnTo>
                    <a:pt x="30556" y="0"/>
                  </a:lnTo>
                  <a:lnTo>
                    <a:pt x="30556" y="16408"/>
                  </a:lnTo>
                  <a:lnTo>
                    <a:pt x="14109" y="16408"/>
                  </a:lnTo>
                  <a:lnTo>
                    <a:pt x="14109" y="20878"/>
                  </a:lnTo>
                  <a:lnTo>
                    <a:pt x="30556" y="20878"/>
                  </a:lnTo>
                  <a:lnTo>
                    <a:pt x="30556" y="64897"/>
                  </a:lnTo>
                  <a:lnTo>
                    <a:pt x="14109" y="64897"/>
                  </a:lnTo>
                  <a:lnTo>
                    <a:pt x="14109" y="69367"/>
                  </a:lnTo>
                  <a:lnTo>
                    <a:pt x="30556" y="69367"/>
                  </a:lnTo>
                  <a:lnTo>
                    <a:pt x="30556" y="109639"/>
                  </a:lnTo>
                  <a:lnTo>
                    <a:pt x="14109" y="109639"/>
                  </a:lnTo>
                  <a:lnTo>
                    <a:pt x="14109" y="114109"/>
                  </a:lnTo>
                  <a:lnTo>
                    <a:pt x="30556" y="114109"/>
                  </a:lnTo>
                  <a:lnTo>
                    <a:pt x="30556" y="158115"/>
                  </a:lnTo>
                  <a:lnTo>
                    <a:pt x="14109" y="158115"/>
                  </a:lnTo>
                  <a:lnTo>
                    <a:pt x="14109" y="162585"/>
                  </a:lnTo>
                  <a:lnTo>
                    <a:pt x="30556" y="162585"/>
                  </a:lnTo>
                  <a:lnTo>
                    <a:pt x="30556" y="202857"/>
                  </a:lnTo>
                  <a:lnTo>
                    <a:pt x="14109" y="202857"/>
                  </a:lnTo>
                  <a:lnTo>
                    <a:pt x="14109" y="207327"/>
                  </a:lnTo>
                  <a:lnTo>
                    <a:pt x="30556" y="207327"/>
                  </a:lnTo>
                  <a:lnTo>
                    <a:pt x="30556" y="251333"/>
                  </a:lnTo>
                  <a:lnTo>
                    <a:pt x="14109" y="251333"/>
                  </a:lnTo>
                  <a:lnTo>
                    <a:pt x="14109" y="255803"/>
                  </a:lnTo>
                  <a:lnTo>
                    <a:pt x="30556" y="255803"/>
                  </a:lnTo>
                  <a:lnTo>
                    <a:pt x="30556" y="296075"/>
                  </a:lnTo>
                  <a:lnTo>
                    <a:pt x="14122" y="296075"/>
                  </a:lnTo>
                  <a:lnTo>
                    <a:pt x="14122" y="300545"/>
                  </a:lnTo>
                  <a:lnTo>
                    <a:pt x="30556" y="300545"/>
                  </a:lnTo>
                  <a:lnTo>
                    <a:pt x="30556" y="344551"/>
                  </a:lnTo>
                  <a:lnTo>
                    <a:pt x="14122" y="344551"/>
                  </a:lnTo>
                  <a:lnTo>
                    <a:pt x="14122" y="349021"/>
                  </a:lnTo>
                  <a:lnTo>
                    <a:pt x="30556" y="349021"/>
                  </a:lnTo>
                  <a:lnTo>
                    <a:pt x="30556" y="389293"/>
                  </a:lnTo>
                  <a:lnTo>
                    <a:pt x="14122" y="389293"/>
                  </a:lnTo>
                  <a:lnTo>
                    <a:pt x="14122" y="393763"/>
                  </a:lnTo>
                  <a:lnTo>
                    <a:pt x="30556" y="393763"/>
                  </a:lnTo>
                  <a:lnTo>
                    <a:pt x="30556" y="437769"/>
                  </a:lnTo>
                  <a:lnTo>
                    <a:pt x="14122" y="437769"/>
                  </a:lnTo>
                  <a:lnTo>
                    <a:pt x="14122" y="442239"/>
                  </a:lnTo>
                  <a:lnTo>
                    <a:pt x="30556" y="442239"/>
                  </a:lnTo>
                  <a:lnTo>
                    <a:pt x="30556" y="482511"/>
                  </a:lnTo>
                  <a:lnTo>
                    <a:pt x="0" y="482511"/>
                  </a:lnTo>
                  <a:lnTo>
                    <a:pt x="0" y="486981"/>
                  </a:lnTo>
                  <a:lnTo>
                    <a:pt x="30556" y="486981"/>
                  </a:lnTo>
                  <a:lnTo>
                    <a:pt x="30556" y="496417"/>
                  </a:lnTo>
                  <a:lnTo>
                    <a:pt x="35229" y="496417"/>
                  </a:lnTo>
                  <a:lnTo>
                    <a:pt x="35229" y="486981"/>
                  </a:lnTo>
                  <a:lnTo>
                    <a:pt x="35229" y="482511"/>
                  </a:lnTo>
                  <a:lnTo>
                    <a:pt x="35229" y="16408"/>
                  </a:lnTo>
                  <a:lnTo>
                    <a:pt x="3522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6" name="object 4246"/>
            <p:cNvSpPr/>
            <p:nvPr/>
          </p:nvSpPr>
          <p:spPr>
            <a:xfrm>
              <a:off x="9154787" y="1338001"/>
              <a:ext cx="35560" cy="584200"/>
            </a:xfrm>
            <a:custGeom>
              <a:avLst/>
              <a:gdLst/>
              <a:ahLst/>
              <a:cxnLst/>
              <a:rect l="l" t="t" r="r" b="b"/>
              <a:pathLst>
                <a:path w="35559" h="584200">
                  <a:moveTo>
                    <a:pt x="0" y="584035"/>
                  </a:moveTo>
                  <a:lnTo>
                    <a:pt x="0" y="562036"/>
                  </a:lnTo>
                  <a:lnTo>
                    <a:pt x="14125" y="562036"/>
                  </a:lnTo>
                  <a:lnTo>
                    <a:pt x="14101" y="0"/>
                  </a:lnTo>
                </a:path>
                <a:path w="35559" h="584200">
                  <a:moveTo>
                    <a:pt x="35234" y="0"/>
                  </a:moveTo>
                  <a:lnTo>
                    <a:pt x="35234" y="584035"/>
                  </a:lnTo>
                  <a:lnTo>
                    <a:pt x="0" y="584035"/>
                  </a:lnTo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7" name="object 4247"/>
            <p:cNvSpPr/>
            <p:nvPr/>
          </p:nvSpPr>
          <p:spPr>
            <a:xfrm>
              <a:off x="9162052" y="2380193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29831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8" name="object 4248"/>
            <p:cNvSpPr/>
            <p:nvPr/>
          </p:nvSpPr>
          <p:spPr>
            <a:xfrm>
              <a:off x="9162052" y="2331716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29831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9" name="object 4249"/>
            <p:cNvSpPr/>
            <p:nvPr/>
          </p:nvSpPr>
          <p:spPr>
            <a:xfrm>
              <a:off x="9188153" y="2298149"/>
              <a:ext cx="0" cy="86360"/>
            </a:xfrm>
            <a:custGeom>
              <a:avLst/>
              <a:gdLst/>
              <a:ahLst/>
              <a:cxnLst/>
              <a:rect l="l" t="t" r="r" b="b"/>
              <a:pathLst>
                <a:path h="86360">
                  <a:moveTo>
                    <a:pt x="0" y="8576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0" name="object 4250"/>
            <p:cNvSpPr/>
            <p:nvPr/>
          </p:nvSpPr>
          <p:spPr>
            <a:xfrm>
              <a:off x="9154787" y="2299049"/>
              <a:ext cx="35560" cy="87630"/>
            </a:xfrm>
            <a:custGeom>
              <a:avLst/>
              <a:gdLst/>
              <a:ahLst/>
              <a:cxnLst/>
              <a:rect l="l" t="t" r="r" b="b"/>
              <a:pathLst>
                <a:path w="35559" h="87630">
                  <a:moveTo>
                    <a:pt x="0" y="0"/>
                  </a:moveTo>
                  <a:lnTo>
                    <a:pt x="0" y="16931"/>
                  </a:lnTo>
                  <a:lnTo>
                    <a:pt x="7926" y="16931"/>
                  </a:lnTo>
                  <a:lnTo>
                    <a:pt x="7926" y="87547"/>
                  </a:lnTo>
                  <a:lnTo>
                    <a:pt x="35234" y="87547"/>
                  </a:lnTo>
                  <a:lnTo>
                    <a:pt x="35234" y="0"/>
                  </a:lnTo>
                  <a:lnTo>
                    <a:pt x="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51" name="object 4251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9064640" y="5033303"/>
              <a:ext cx="108070" cy="332293"/>
            </a:xfrm>
            <a:prstGeom prst="rect">
              <a:avLst/>
            </a:prstGeom>
          </p:spPr>
        </p:pic>
        <p:sp>
          <p:nvSpPr>
            <p:cNvPr id="4252" name="object 4252"/>
            <p:cNvSpPr/>
            <p:nvPr/>
          </p:nvSpPr>
          <p:spPr>
            <a:xfrm>
              <a:off x="9154598" y="1828331"/>
              <a:ext cx="15240" cy="11430"/>
            </a:xfrm>
            <a:custGeom>
              <a:avLst/>
              <a:gdLst/>
              <a:ahLst/>
              <a:cxnLst/>
              <a:rect l="l" t="t" r="r" b="b"/>
              <a:pathLst>
                <a:path w="15240" h="11430">
                  <a:moveTo>
                    <a:pt x="0" y="0"/>
                  </a:moveTo>
                  <a:lnTo>
                    <a:pt x="14910" y="111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3" name="object 4253"/>
            <p:cNvSpPr/>
            <p:nvPr/>
          </p:nvSpPr>
          <p:spPr>
            <a:xfrm>
              <a:off x="9154598" y="1738837"/>
              <a:ext cx="15240" cy="11430"/>
            </a:xfrm>
            <a:custGeom>
              <a:avLst/>
              <a:gdLst/>
              <a:ahLst/>
              <a:cxnLst/>
              <a:rect l="l" t="t" r="r" b="b"/>
              <a:pathLst>
                <a:path w="15240" h="11430">
                  <a:moveTo>
                    <a:pt x="0" y="0"/>
                  </a:moveTo>
                  <a:lnTo>
                    <a:pt x="14910" y="111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4" name="object 4254"/>
            <p:cNvSpPr/>
            <p:nvPr/>
          </p:nvSpPr>
          <p:spPr>
            <a:xfrm>
              <a:off x="9154598" y="1645616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39">
                  <a:moveTo>
                    <a:pt x="0" y="0"/>
                  </a:moveTo>
                  <a:lnTo>
                    <a:pt x="14910" y="149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5" name="object 4255"/>
            <p:cNvSpPr/>
            <p:nvPr/>
          </p:nvSpPr>
          <p:spPr>
            <a:xfrm>
              <a:off x="9154598" y="1556129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40">
                  <a:moveTo>
                    <a:pt x="0" y="0"/>
                  </a:moveTo>
                  <a:lnTo>
                    <a:pt x="14910" y="149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6" name="object 4256"/>
            <p:cNvSpPr/>
            <p:nvPr/>
          </p:nvSpPr>
          <p:spPr>
            <a:xfrm>
              <a:off x="9154598" y="1466642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40">
                  <a:moveTo>
                    <a:pt x="0" y="0"/>
                  </a:moveTo>
                  <a:lnTo>
                    <a:pt x="14910" y="149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7" name="object 4257"/>
            <p:cNvSpPr/>
            <p:nvPr/>
          </p:nvSpPr>
          <p:spPr>
            <a:xfrm>
              <a:off x="9154598" y="1377147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40">
                  <a:moveTo>
                    <a:pt x="0" y="0"/>
                  </a:moveTo>
                  <a:lnTo>
                    <a:pt x="14910" y="149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8" name="object 4258"/>
            <p:cNvSpPr/>
            <p:nvPr/>
          </p:nvSpPr>
          <p:spPr>
            <a:xfrm>
              <a:off x="9154799" y="1337388"/>
              <a:ext cx="14604" cy="563245"/>
            </a:xfrm>
            <a:custGeom>
              <a:avLst/>
              <a:gdLst/>
              <a:ahLst/>
              <a:cxnLst/>
              <a:rect l="l" t="t" r="r" b="b"/>
              <a:pathLst>
                <a:path w="14604" h="563244">
                  <a:moveTo>
                    <a:pt x="0" y="0"/>
                  </a:moveTo>
                  <a:lnTo>
                    <a:pt x="0" y="562642"/>
                  </a:lnTo>
                  <a:lnTo>
                    <a:pt x="14093" y="562642"/>
                  </a:lnTo>
                  <a:lnTo>
                    <a:pt x="14093" y="0"/>
                  </a:lnTo>
                  <a:lnTo>
                    <a:pt x="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9" name="object 4259"/>
            <p:cNvSpPr/>
            <p:nvPr/>
          </p:nvSpPr>
          <p:spPr>
            <a:xfrm>
              <a:off x="9113580" y="2331716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5" h="48894">
                  <a:moveTo>
                    <a:pt x="0" y="0"/>
                  </a:moveTo>
                  <a:lnTo>
                    <a:pt x="48480" y="4848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0" name="object 4260"/>
            <p:cNvSpPr/>
            <p:nvPr/>
          </p:nvSpPr>
          <p:spPr>
            <a:xfrm>
              <a:off x="9113580" y="231307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286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1" name="object 4261"/>
            <p:cNvSpPr/>
            <p:nvPr/>
          </p:nvSpPr>
          <p:spPr>
            <a:xfrm>
              <a:off x="9154598" y="2376461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19">
                  <a:moveTo>
                    <a:pt x="0" y="7455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2" name="object 4262"/>
            <p:cNvSpPr/>
            <p:nvPr/>
          </p:nvSpPr>
          <p:spPr>
            <a:xfrm>
              <a:off x="9115154" y="2316024"/>
              <a:ext cx="47625" cy="70485"/>
            </a:xfrm>
            <a:custGeom>
              <a:avLst/>
              <a:gdLst/>
              <a:ahLst/>
              <a:cxnLst/>
              <a:rect l="l" t="t" r="r" b="b"/>
              <a:pathLst>
                <a:path w="47625" h="70485">
                  <a:moveTo>
                    <a:pt x="47569" y="0"/>
                  </a:moveTo>
                  <a:lnTo>
                    <a:pt x="47569" y="70448"/>
                  </a:lnTo>
                  <a:lnTo>
                    <a:pt x="0" y="70448"/>
                  </a:lnTo>
                  <a:lnTo>
                    <a:pt x="0" y="0"/>
                  </a:lnTo>
                  <a:lnTo>
                    <a:pt x="47569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3" name="object 4263"/>
            <p:cNvSpPr/>
            <p:nvPr/>
          </p:nvSpPr>
          <p:spPr>
            <a:xfrm>
              <a:off x="9167123" y="2485042"/>
              <a:ext cx="0" cy="1806575"/>
            </a:xfrm>
            <a:custGeom>
              <a:avLst/>
              <a:gdLst/>
              <a:ahLst/>
              <a:cxnLst/>
              <a:rect l="l" t="t" r="r" b="b"/>
              <a:pathLst>
                <a:path h="1806575">
                  <a:moveTo>
                    <a:pt x="0" y="180656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4" name="object 4264"/>
            <p:cNvSpPr/>
            <p:nvPr/>
          </p:nvSpPr>
          <p:spPr>
            <a:xfrm>
              <a:off x="9167123" y="248504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5" name="object 4265"/>
            <p:cNvSpPr/>
            <p:nvPr/>
          </p:nvSpPr>
          <p:spPr>
            <a:xfrm>
              <a:off x="9167123" y="5001555"/>
              <a:ext cx="0" cy="2683510"/>
            </a:xfrm>
            <a:custGeom>
              <a:avLst/>
              <a:gdLst/>
              <a:ahLst/>
              <a:cxnLst/>
              <a:rect l="l" t="t" r="r" b="b"/>
              <a:pathLst>
                <a:path h="2683509">
                  <a:moveTo>
                    <a:pt x="0" y="268309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6" name="object 4266"/>
            <p:cNvSpPr/>
            <p:nvPr/>
          </p:nvSpPr>
          <p:spPr>
            <a:xfrm>
              <a:off x="9167123" y="500156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7" name="object 4267"/>
            <p:cNvSpPr/>
            <p:nvPr/>
          </p:nvSpPr>
          <p:spPr>
            <a:xfrm>
              <a:off x="9132227" y="4050690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8" name="object 4268"/>
            <p:cNvSpPr/>
            <p:nvPr/>
          </p:nvSpPr>
          <p:spPr>
            <a:xfrm>
              <a:off x="9132227" y="3961194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9" name="object 4269"/>
            <p:cNvSpPr/>
            <p:nvPr/>
          </p:nvSpPr>
          <p:spPr>
            <a:xfrm>
              <a:off x="9132227" y="3871708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0" name="object 4270"/>
            <p:cNvSpPr/>
            <p:nvPr/>
          </p:nvSpPr>
          <p:spPr>
            <a:xfrm>
              <a:off x="9132227" y="3778488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1" name="object 4271"/>
            <p:cNvSpPr/>
            <p:nvPr/>
          </p:nvSpPr>
          <p:spPr>
            <a:xfrm>
              <a:off x="9132227" y="3688993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2" name="object 4272"/>
            <p:cNvSpPr/>
            <p:nvPr/>
          </p:nvSpPr>
          <p:spPr>
            <a:xfrm>
              <a:off x="9132227" y="3599507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3" name="object 4273"/>
            <p:cNvSpPr/>
            <p:nvPr/>
          </p:nvSpPr>
          <p:spPr>
            <a:xfrm>
              <a:off x="9132227" y="3510010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4" name="object 4274"/>
            <p:cNvSpPr/>
            <p:nvPr/>
          </p:nvSpPr>
          <p:spPr>
            <a:xfrm>
              <a:off x="9132227" y="3420523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5" name="object 4275"/>
            <p:cNvSpPr/>
            <p:nvPr/>
          </p:nvSpPr>
          <p:spPr>
            <a:xfrm>
              <a:off x="9132227" y="3331029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6" name="object 4276"/>
            <p:cNvSpPr/>
            <p:nvPr/>
          </p:nvSpPr>
          <p:spPr>
            <a:xfrm>
              <a:off x="9131886" y="3305147"/>
              <a:ext cx="31750" cy="813435"/>
            </a:xfrm>
            <a:custGeom>
              <a:avLst/>
              <a:gdLst/>
              <a:ahLst/>
              <a:cxnLst/>
              <a:rect l="l" t="t" r="r" b="b"/>
              <a:pathLst>
                <a:path w="31750" h="813435">
                  <a:moveTo>
                    <a:pt x="31705" y="813032"/>
                  </a:moveTo>
                  <a:lnTo>
                    <a:pt x="31705" y="0"/>
                  </a:lnTo>
                  <a:lnTo>
                    <a:pt x="0" y="0"/>
                  </a:lnTo>
                  <a:lnTo>
                    <a:pt x="0" y="813032"/>
                  </a:lnTo>
                  <a:lnTo>
                    <a:pt x="31705" y="813032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7" name="object 4277"/>
            <p:cNvSpPr/>
            <p:nvPr/>
          </p:nvSpPr>
          <p:spPr>
            <a:xfrm>
              <a:off x="9132227" y="3152047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4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8" name="object 4278"/>
            <p:cNvSpPr/>
            <p:nvPr/>
          </p:nvSpPr>
          <p:spPr>
            <a:xfrm>
              <a:off x="9132227" y="3062559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4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9" name="object 4279"/>
            <p:cNvSpPr/>
            <p:nvPr/>
          </p:nvSpPr>
          <p:spPr>
            <a:xfrm>
              <a:off x="9132227" y="2973071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4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0" name="object 4280"/>
            <p:cNvSpPr/>
            <p:nvPr/>
          </p:nvSpPr>
          <p:spPr>
            <a:xfrm>
              <a:off x="9132227" y="2883578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4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1" name="object 4281"/>
            <p:cNvSpPr/>
            <p:nvPr/>
          </p:nvSpPr>
          <p:spPr>
            <a:xfrm>
              <a:off x="9132227" y="2790358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5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2" name="object 4282"/>
            <p:cNvSpPr/>
            <p:nvPr/>
          </p:nvSpPr>
          <p:spPr>
            <a:xfrm>
              <a:off x="9132227" y="2700870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5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3" name="object 4283"/>
            <p:cNvSpPr/>
            <p:nvPr/>
          </p:nvSpPr>
          <p:spPr>
            <a:xfrm>
              <a:off x="9132227" y="2611376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5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4" name="object 4284"/>
            <p:cNvSpPr/>
            <p:nvPr/>
          </p:nvSpPr>
          <p:spPr>
            <a:xfrm>
              <a:off x="9132227" y="2521888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5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5" name="object 4285"/>
            <p:cNvSpPr/>
            <p:nvPr/>
          </p:nvSpPr>
          <p:spPr>
            <a:xfrm>
              <a:off x="9132227" y="2432393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5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6" name="object 4286"/>
            <p:cNvSpPr/>
            <p:nvPr/>
          </p:nvSpPr>
          <p:spPr>
            <a:xfrm>
              <a:off x="9131881" y="2386483"/>
              <a:ext cx="31750" cy="813435"/>
            </a:xfrm>
            <a:custGeom>
              <a:avLst/>
              <a:gdLst/>
              <a:ahLst/>
              <a:cxnLst/>
              <a:rect l="l" t="t" r="r" b="b"/>
              <a:pathLst>
                <a:path w="31750" h="813435">
                  <a:moveTo>
                    <a:pt x="0" y="0"/>
                  </a:moveTo>
                  <a:lnTo>
                    <a:pt x="0" y="813001"/>
                  </a:lnTo>
                  <a:lnTo>
                    <a:pt x="31705" y="813001"/>
                  </a:lnTo>
                  <a:lnTo>
                    <a:pt x="31705" y="0"/>
                  </a:lnTo>
                  <a:lnTo>
                    <a:pt x="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7" name="object 4287"/>
            <p:cNvSpPr/>
            <p:nvPr/>
          </p:nvSpPr>
          <p:spPr>
            <a:xfrm>
              <a:off x="9202497" y="7324007"/>
              <a:ext cx="5080" cy="333375"/>
            </a:xfrm>
            <a:custGeom>
              <a:avLst/>
              <a:gdLst/>
              <a:ahLst/>
              <a:cxnLst/>
              <a:rect l="l" t="t" r="r" b="b"/>
              <a:pathLst>
                <a:path w="5079" h="333375">
                  <a:moveTo>
                    <a:pt x="1130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5079" h="333375">
                  <a:moveTo>
                    <a:pt x="4851" y="332422"/>
                  </a:moveTo>
                  <a:lnTo>
                    <a:pt x="4699" y="332028"/>
                  </a:lnTo>
                  <a:lnTo>
                    <a:pt x="4292" y="331863"/>
                  </a:lnTo>
                  <a:lnTo>
                    <a:pt x="3898" y="332028"/>
                  </a:lnTo>
                  <a:lnTo>
                    <a:pt x="3733" y="332422"/>
                  </a:lnTo>
                  <a:lnTo>
                    <a:pt x="3898" y="332828"/>
                  </a:lnTo>
                  <a:lnTo>
                    <a:pt x="4292" y="332994"/>
                  </a:lnTo>
                  <a:lnTo>
                    <a:pt x="4699" y="332828"/>
                  </a:lnTo>
                  <a:lnTo>
                    <a:pt x="4851" y="33242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8" name="object 4288"/>
            <p:cNvSpPr/>
            <p:nvPr/>
          </p:nvSpPr>
          <p:spPr>
            <a:xfrm>
              <a:off x="9206799" y="76564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9" name="object 4289"/>
            <p:cNvSpPr/>
            <p:nvPr/>
          </p:nvSpPr>
          <p:spPr>
            <a:xfrm>
              <a:off x="9202497" y="7391126"/>
              <a:ext cx="5080" cy="269875"/>
            </a:xfrm>
            <a:custGeom>
              <a:avLst/>
              <a:gdLst/>
              <a:ahLst/>
              <a:cxnLst/>
              <a:rect l="l" t="t" r="r" b="b"/>
              <a:pathLst>
                <a:path w="5079" h="269875">
                  <a:moveTo>
                    <a:pt x="1130" y="205638"/>
                  </a:moveTo>
                  <a:lnTo>
                    <a:pt x="965" y="205244"/>
                  </a:lnTo>
                  <a:lnTo>
                    <a:pt x="558" y="205079"/>
                  </a:lnTo>
                  <a:lnTo>
                    <a:pt x="165" y="205244"/>
                  </a:lnTo>
                  <a:lnTo>
                    <a:pt x="0" y="205638"/>
                  </a:lnTo>
                  <a:lnTo>
                    <a:pt x="165" y="206032"/>
                  </a:lnTo>
                  <a:lnTo>
                    <a:pt x="558" y="206197"/>
                  </a:lnTo>
                  <a:lnTo>
                    <a:pt x="965" y="206032"/>
                  </a:lnTo>
                  <a:lnTo>
                    <a:pt x="1130" y="205638"/>
                  </a:lnTo>
                  <a:close/>
                </a:path>
                <a:path w="5079" h="269875">
                  <a:moveTo>
                    <a:pt x="4851" y="269036"/>
                  </a:moveTo>
                  <a:lnTo>
                    <a:pt x="4699" y="268643"/>
                  </a:lnTo>
                  <a:lnTo>
                    <a:pt x="4292" y="268478"/>
                  </a:lnTo>
                  <a:lnTo>
                    <a:pt x="3898" y="268643"/>
                  </a:lnTo>
                  <a:lnTo>
                    <a:pt x="3733" y="269036"/>
                  </a:lnTo>
                  <a:lnTo>
                    <a:pt x="3898" y="269430"/>
                  </a:lnTo>
                  <a:lnTo>
                    <a:pt x="4292" y="269595"/>
                  </a:lnTo>
                  <a:lnTo>
                    <a:pt x="4699" y="269430"/>
                  </a:lnTo>
                  <a:lnTo>
                    <a:pt x="4851" y="269036"/>
                  </a:lnTo>
                  <a:close/>
                </a:path>
                <a:path w="5079" h="269875">
                  <a:moveTo>
                    <a:pt x="4851" y="558"/>
                  </a:moveTo>
                  <a:lnTo>
                    <a:pt x="4699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65"/>
                  </a:lnTo>
                  <a:lnTo>
                    <a:pt x="4292" y="1130"/>
                  </a:lnTo>
                  <a:lnTo>
                    <a:pt x="4699" y="965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0" name="object 4290"/>
            <p:cNvSpPr/>
            <p:nvPr/>
          </p:nvSpPr>
          <p:spPr>
            <a:xfrm>
              <a:off x="9203072" y="759676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1" name="object 4291"/>
            <p:cNvSpPr/>
            <p:nvPr/>
          </p:nvSpPr>
          <p:spPr>
            <a:xfrm>
              <a:off x="9206239" y="759993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2" name="object 4292"/>
            <p:cNvSpPr/>
            <p:nvPr/>
          </p:nvSpPr>
          <p:spPr>
            <a:xfrm>
              <a:off x="9203067" y="760422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3" name="object 4293"/>
            <p:cNvSpPr/>
            <p:nvPr/>
          </p:nvSpPr>
          <p:spPr>
            <a:xfrm>
              <a:off x="9206239" y="739484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4" name="object 4294"/>
            <p:cNvSpPr/>
            <p:nvPr/>
          </p:nvSpPr>
          <p:spPr>
            <a:xfrm>
              <a:off x="9203067" y="739168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5" name="object 4295"/>
            <p:cNvSpPr/>
            <p:nvPr/>
          </p:nvSpPr>
          <p:spPr>
            <a:xfrm>
              <a:off x="9203072" y="739168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6" name="object 4296"/>
            <p:cNvSpPr/>
            <p:nvPr/>
          </p:nvSpPr>
          <p:spPr>
            <a:xfrm>
              <a:off x="9203072" y="768625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7" name="object 4297"/>
            <p:cNvSpPr/>
            <p:nvPr/>
          </p:nvSpPr>
          <p:spPr>
            <a:xfrm>
              <a:off x="9203072" y="733574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8" name="object 4298"/>
            <p:cNvSpPr/>
            <p:nvPr/>
          </p:nvSpPr>
          <p:spPr>
            <a:xfrm>
              <a:off x="9206239" y="733891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9" name="object 4299"/>
            <p:cNvSpPr/>
            <p:nvPr/>
          </p:nvSpPr>
          <p:spPr>
            <a:xfrm>
              <a:off x="9203067" y="733201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0" name="object 4300"/>
            <p:cNvSpPr/>
            <p:nvPr/>
          </p:nvSpPr>
          <p:spPr>
            <a:xfrm>
              <a:off x="9203067" y="767880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1" name="object 4301"/>
            <p:cNvSpPr/>
            <p:nvPr/>
          </p:nvSpPr>
          <p:spPr>
            <a:xfrm>
              <a:off x="9202507" y="76782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2" name="object 4302"/>
            <p:cNvSpPr/>
            <p:nvPr/>
          </p:nvSpPr>
          <p:spPr>
            <a:xfrm>
              <a:off x="9204107" y="7326011"/>
              <a:ext cx="3175" cy="358775"/>
            </a:xfrm>
            <a:custGeom>
              <a:avLst/>
              <a:gdLst/>
              <a:ahLst/>
              <a:cxnLst/>
              <a:rect l="l" t="t" r="r" b="b"/>
              <a:pathLst>
                <a:path w="3175" h="358775">
                  <a:moveTo>
                    <a:pt x="2638" y="358634"/>
                  </a:moveTo>
                  <a:lnTo>
                    <a:pt x="2638" y="0"/>
                  </a:lnTo>
                  <a:lnTo>
                    <a:pt x="0" y="0"/>
                  </a:lnTo>
                  <a:lnTo>
                    <a:pt x="0" y="35863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3" name="object 4303"/>
            <p:cNvSpPr/>
            <p:nvPr/>
          </p:nvSpPr>
          <p:spPr>
            <a:xfrm>
              <a:off x="9221718" y="14740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4" name="object 4304"/>
            <p:cNvSpPr/>
            <p:nvPr/>
          </p:nvSpPr>
          <p:spPr>
            <a:xfrm>
              <a:off x="9221718" y="186561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5" name="object 4305"/>
            <p:cNvSpPr/>
            <p:nvPr/>
          </p:nvSpPr>
          <p:spPr>
            <a:xfrm>
              <a:off x="9221155" y="231624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6" name="object 4306"/>
            <p:cNvSpPr/>
            <p:nvPr/>
          </p:nvSpPr>
          <p:spPr>
            <a:xfrm>
              <a:off x="9221718" y="231306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7" name="object 4307"/>
            <p:cNvSpPr/>
            <p:nvPr/>
          </p:nvSpPr>
          <p:spPr>
            <a:xfrm>
              <a:off x="9221715" y="230934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8" name="object 4308"/>
            <p:cNvSpPr/>
            <p:nvPr/>
          </p:nvSpPr>
          <p:spPr>
            <a:xfrm>
              <a:off x="9224886" y="185760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9" name="object 4309"/>
            <p:cNvSpPr/>
            <p:nvPr/>
          </p:nvSpPr>
          <p:spPr>
            <a:xfrm>
              <a:off x="9221715" y="14666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0" name="object 4310"/>
            <p:cNvSpPr/>
            <p:nvPr/>
          </p:nvSpPr>
          <p:spPr>
            <a:xfrm>
              <a:off x="9221715" y="22534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1" name="object 4311"/>
            <p:cNvSpPr/>
            <p:nvPr/>
          </p:nvSpPr>
          <p:spPr>
            <a:xfrm>
              <a:off x="9221715" y="185816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2" name="object 4312"/>
            <p:cNvSpPr/>
            <p:nvPr/>
          </p:nvSpPr>
          <p:spPr>
            <a:xfrm>
              <a:off x="9221155" y="22565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3" name="object 4313"/>
            <p:cNvSpPr/>
            <p:nvPr/>
          </p:nvSpPr>
          <p:spPr>
            <a:xfrm>
              <a:off x="9221715" y="186562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4" name="object 4314"/>
            <p:cNvSpPr/>
            <p:nvPr/>
          </p:nvSpPr>
          <p:spPr>
            <a:xfrm>
              <a:off x="9221718" y="225714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5" name="object 4315"/>
            <p:cNvSpPr/>
            <p:nvPr/>
          </p:nvSpPr>
          <p:spPr>
            <a:xfrm>
              <a:off x="9221718" y="205205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6" name="object 4316"/>
            <p:cNvSpPr/>
            <p:nvPr/>
          </p:nvSpPr>
          <p:spPr>
            <a:xfrm>
              <a:off x="9224886" y="18464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7" name="object 4317"/>
            <p:cNvSpPr/>
            <p:nvPr/>
          </p:nvSpPr>
          <p:spPr>
            <a:xfrm>
              <a:off x="9225446" y="20520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8" name="object 4318"/>
            <p:cNvSpPr/>
            <p:nvPr/>
          </p:nvSpPr>
          <p:spPr>
            <a:xfrm>
              <a:off x="9221715" y="226459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9" name="object 4319"/>
            <p:cNvSpPr/>
            <p:nvPr/>
          </p:nvSpPr>
          <p:spPr>
            <a:xfrm>
              <a:off x="9221153" y="2062689"/>
              <a:ext cx="5080" cy="206375"/>
            </a:xfrm>
            <a:custGeom>
              <a:avLst/>
              <a:gdLst/>
              <a:ahLst/>
              <a:cxnLst/>
              <a:rect l="l" t="t" r="r" b="b"/>
              <a:pathLst>
                <a:path w="5079" h="206375">
                  <a:moveTo>
                    <a:pt x="1117" y="205638"/>
                  </a:moveTo>
                  <a:lnTo>
                    <a:pt x="952" y="205244"/>
                  </a:lnTo>
                  <a:lnTo>
                    <a:pt x="558" y="205079"/>
                  </a:lnTo>
                  <a:lnTo>
                    <a:pt x="165" y="205244"/>
                  </a:lnTo>
                  <a:lnTo>
                    <a:pt x="0" y="205638"/>
                  </a:lnTo>
                  <a:lnTo>
                    <a:pt x="165" y="206044"/>
                  </a:lnTo>
                  <a:lnTo>
                    <a:pt x="558" y="206209"/>
                  </a:lnTo>
                  <a:lnTo>
                    <a:pt x="952" y="206044"/>
                  </a:lnTo>
                  <a:lnTo>
                    <a:pt x="1117" y="205638"/>
                  </a:lnTo>
                  <a:close/>
                </a:path>
                <a:path w="5079" h="206375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65"/>
                  </a:lnTo>
                  <a:lnTo>
                    <a:pt x="4292" y="1130"/>
                  </a:lnTo>
                  <a:lnTo>
                    <a:pt x="4686" y="965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0" name="object 4320"/>
            <p:cNvSpPr/>
            <p:nvPr/>
          </p:nvSpPr>
          <p:spPr>
            <a:xfrm>
              <a:off x="9221715" y="20632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1" name="object 4321"/>
            <p:cNvSpPr/>
            <p:nvPr/>
          </p:nvSpPr>
          <p:spPr>
            <a:xfrm>
              <a:off x="9224886" y="18501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2" name="object 4322"/>
            <p:cNvSpPr/>
            <p:nvPr/>
          </p:nvSpPr>
          <p:spPr>
            <a:xfrm>
              <a:off x="9225446" y="184697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3" name="object 4323"/>
            <p:cNvSpPr/>
            <p:nvPr/>
          </p:nvSpPr>
          <p:spPr>
            <a:xfrm>
              <a:off x="9225446" y="200731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4" name="object 4324"/>
            <p:cNvSpPr/>
            <p:nvPr/>
          </p:nvSpPr>
          <p:spPr>
            <a:xfrm>
              <a:off x="9224886" y="201047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5" name="object 4325"/>
            <p:cNvSpPr/>
            <p:nvPr/>
          </p:nvSpPr>
          <p:spPr>
            <a:xfrm>
              <a:off x="9221718" y="166426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6" name="object 4326"/>
            <p:cNvSpPr/>
            <p:nvPr/>
          </p:nvSpPr>
          <p:spPr>
            <a:xfrm>
              <a:off x="9221718" y="242493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7" name="object 4327"/>
            <p:cNvSpPr/>
            <p:nvPr/>
          </p:nvSpPr>
          <p:spPr>
            <a:xfrm>
              <a:off x="9221153" y="1663705"/>
              <a:ext cx="5080" cy="762000"/>
            </a:xfrm>
            <a:custGeom>
              <a:avLst/>
              <a:gdLst/>
              <a:ahLst/>
              <a:cxnLst/>
              <a:rect l="l" t="t" r="r" b="b"/>
              <a:pathLst>
                <a:path w="5079" h="762000">
                  <a:moveTo>
                    <a:pt x="1117" y="410730"/>
                  </a:moveTo>
                  <a:lnTo>
                    <a:pt x="952" y="410337"/>
                  </a:lnTo>
                  <a:lnTo>
                    <a:pt x="558" y="410171"/>
                  </a:lnTo>
                  <a:lnTo>
                    <a:pt x="165" y="410337"/>
                  </a:lnTo>
                  <a:lnTo>
                    <a:pt x="0" y="410730"/>
                  </a:lnTo>
                  <a:lnTo>
                    <a:pt x="165" y="411124"/>
                  </a:lnTo>
                  <a:lnTo>
                    <a:pt x="558" y="411289"/>
                  </a:lnTo>
                  <a:lnTo>
                    <a:pt x="952" y="411124"/>
                  </a:lnTo>
                  <a:lnTo>
                    <a:pt x="1117" y="410730"/>
                  </a:lnTo>
                  <a:close/>
                </a:path>
                <a:path w="5079" h="762000">
                  <a:moveTo>
                    <a:pt x="4851" y="761238"/>
                  </a:moveTo>
                  <a:lnTo>
                    <a:pt x="4686" y="760844"/>
                  </a:lnTo>
                  <a:lnTo>
                    <a:pt x="4292" y="760679"/>
                  </a:lnTo>
                  <a:lnTo>
                    <a:pt x="3886" y="760844"/>
                  </a:lnTo>
                  <a:lnTo>
                    <a:pt x="3721" y="761238"/>
                  </a:lnTo>
                  <a:lnTo>
                    <a:pt x="3886" y="761631"/>
                  </a:lnTo>
                  <a:lnTo>
                    <a:pt x="4292" y="761796"/>
                  </a:lnTo>
                  <a:lnTo>
                    <a:pt x="4686" y="761631"/>
                  </a:lnTo>
                  <a:lnTo>
                    <a:pt x="4851" y="761238"/>
                  </a:lnTo>
                  <a:close/>
                </a:path>
                <a:path w="5079" h="762000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65"/>
                  </a:lnTo>
                  <a:lnTo>
                    <a:pt x="4292" y="1130"/>
                  </a:lnTo>
                  <a:lnTo>
                    <a:pt x="4686" y="965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8" name="object 4328"/>
            <p:cNvSpPr/>
            <p:nvPr/>
          </p:nvSpPr>
          <p:spPr>
            <a:xfrm>
              <a:off x="9221718" y="20744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9" name="object 4329"/>
            <p:cNvSpPr/>
            <p:nvPr/>
          </p:nvSpPr>
          <p:spPr>
            <a:xfrm>
              <a:off x="9221153" y="172337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0" name="object 4330"/>
            <p:cNvSpPr/>
            <p:nvPr/>
          </p:nvSpPr>
          <p:spPr>
            <a:xfrm>
              <a:off x="9221715" y="17201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1" name="object 4331"/>
            <p:cNvSpPr/>
            <p:nvPr/>
          </p:nvSpPr>
          <p:spPr>
            <a:xfrm>
              <a:off x="9221715" y="20707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2" name="object 4332"/>
            <p:cNvSpPr/>
            <p:nvPr/>
          </p:nvSpPr>
          <p:spPr>
            <a:xfrm>
              <a:off x="9221153" y="1656251"/>
              <a:ext cx="5080" cy="415290"/>
            </a:xfrm>
            <a:custGeom>
              <a:avLst/>
              <a:gdLst/>
              <a:ahLst/>
              <a:cxnLst/>
              <a:rect l="l" t="t" r="r" b="b"/>
              <a:pathLst>
                <a:path w="5079" h="415289">
                  <a:moveTo>
                    <a:pt x="1117" y="414464"/>
                  </a:moveTo>
                  <a:lnTo>
                    <a:pt x="952" y="414058"/>
                  </a:lnTo>
                  <a:lnTo>
                    <a:pt x="558" y="413905"/>
                  </a:lnTo>
                  <a:lnTo>
                    <a:pt x="165" y="414058"/>
                  </a:lnTo>
                  <a:lnTo>
                    <a:pt x="0" y="414464"/>
                  </a:lnTo>
                  <a:lnTo>
                    <a:pt x="165" y="414858"/>
                  </a:lnTo>
                  <a:lnTo>
                    <a:pt x="558" y="415023"/>
                  </a:lnTo>
                  <a:lnTo>
                    <a:pt x="952" y="414858"/>
                  </a:lnTo>
                  <a:lnTo>
                    <a:pt x="1117" y="414464"/>
                  </a:lnTo>
                  <a:close/>
                </a:path>
                <a:path w="5079" h="415289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3" name="object 4333"/>
            <p:cNvSpPr/>
            <p:nvPr/>
          </p:nvSpPr>
          <p:spPr>
            <a:xfrm>
              <a:off x="9221715" y="241747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4" name="object 4334"/>
            <p:cNvSpPr/>
            <p:nvPr/>
          </p:nvSpPr>
          <p:spPr>
            <a:xfrm>
              <a:off x="9221715" y="165680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5" name="object 4335"/>
            <p:cNvSpPr/>
            <p:nvPr/>
          </p:nvSpPr>
          <p:spPr>
            <a:xfrm>
              <a:off x="9224886" y="200675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6" name="object 4336"/>
            <p:cNvSpPr/>
            <p:nvPr/>
          </p:nvSpPr>
          <p:spPr>
            <a:xfrm>
              <a:off x="9222602" y="1338001"/>
              <a:ext cx="3175" cy="1104900"/>
            </a:xfrm>
            <a:custGeom>
              <a:avLst/>
              <a:gdLst/>
              <a:ahLst/>
              <a:cxnLst/>
              <a:rect l="l" t="t" r="r" b="b"/>
              <a:pathLst>
                <a:path w="3175" h="1104900">
                  <a:moveTo>
                    <a:pt x="0" y="1104761"/>
                  </a:moveTo>
                  <a:lnTo>
                    <a:pt x="2638" y="1104761"/>
                  </a:lnTo>
                  <a:lnTo>
                    <a:pt x="2638" y="0"/>
                  </a:lnTo>
                </a:path>
                <a:path w="3175" h="1104900">
                  <a:moveTo>
                    <a:pt x="0" y="0"/>
                  </a:moveTo>
                  <a:lnTo>
                    <a:pt x="0" y="11047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7" name="object 4337"/>
            <p:cNvSpPr/>
            <p:nvPr/>
          </p:nvSpPr>
          <p:spPr>
            <a:xfrm>
              <a:off x="9165782" y="7272361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8" name="object 4338"/>
            <p:cNvSpPr/>
            <p:nvPr/>
          </p:nvSpPr>
          <p:spPr>
            <a:xfrm>
              <a:off x="9165782" y="7227617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9" name="object 4339"/>
            <p:cNvSpPr/>
            <p:nvPr/>
          </p:nvSpPr>
          <p:spPr>
            <a:xfrm>
              <a:off x="9165782" y="7186597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0" name="object 4340"/>
            <p:cNvSpPr/>
            <p:nvPr/>
          </p:nvSpPr>
          <p:spPr>
            <a:xfrm>
              <a:off x="9165782" y="7141855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1" name="object 4341"/>
            <p:cNvSpPr/>
            <p:nvPr/>
          </p:nvSpPr>
          <p:spPr>
            <a:xfrm>
              <a:off x="9165782" y="7097111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2" name="object 4342"/>
            <p:cNvSpPr/>
            <p:nvPr/>
          </p:nvSpPr>
          <p:spPr>
            <a:xfrm>
              <a:off x="9165782" y="7052360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3" name="object 4343"/>
            <p:cNvSpPr/>
            <p:nvPr/>
          </p:nvSpPr>
          <p:spPr>
            <a:xfrm>
              <a:off x="9165782" y="7007615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4" name="object 4344"/>
            <p:cNvSpPr/>
            <p:nvPr/>
          </p:nvSpPr>
          <p:spPr>
            <a:xfrm>
              <a:off x="9165782" y="6966598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5" name="object 4345"/>
            <p:cNvSpPr/>
            <p:nvPr/>
          </p:nvSpPr>
          <p:spPr>
            <a:xfrm>
              <a:off x="9176971" y="692185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6" name="object 4346"/>
            <p:cNvSpPr/>
            <p:nvPr/>
          </p:nvSpPr>
          <p:spPr>
            <a:xfrm>
              <a:off x="9176971" y="687710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7" name="object 4347"/>
            <p:cNvSpPr/>
            <p:nvPr/>
          </p:nvSpPr>
          <p:spPr>
            <a:xfrm>
              <a:off x="9165782" y="683236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8" name="object 4348"/>
            <p:cNvSpPr/>
            <p:nvPr/>
          </p:nvSpPr>
          <p:spPr>
            <a:xfrm>
              <a:off x="9165782" y="678761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9" name="object 4349"/>
            <p:cNvSpPr/>
            <p:nvPr/>
          </p:nvSpPr>
          <p:spPr>
            <a:xfrm>
              <a:off x="9165782" y="6742872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0" name="object 4350"/>
            <p:cNvSpPr/>
            <p:nvPr/>
          </p:nvSpPr>
          <p:spPr>
            <a:xfrm>
              <a:off x="9165782" y="6701859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1" name="object 4351"/>
            <p:cNvSpPr/>
            <p:nvPr/>
          </p:nvSpPr>
          <p:spPr>
            <a:xfrm>
              <a:off x="9165782" y="6657109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2" name="object 4352"/>
            <p:cNvSpPr/>
            <p:nvPr/>
          </p:nvSpPr>
          <p:spPr>
            <a:xfrm>
              <a:off x="9165782" y="661236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3" name="object 4353"/>
            <p:cNvSpPr/>
            <p:nvPr/>
          </p:nvSpPr>
          <p:spPr>
            <a:xfrm>
              <a:off x="9165782" y="6567622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4" name="object 4354"/>
            <p:cNvSpPr/>
            <p:nvPr/>
          </p:nvSpPr>
          <p:spPr>
            <a:xfrm>
              <a:off x="9165782" y="6522878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5" name="object 4355"/>
            <p:cNvSpPr/>
            <p:nvPr/>
          </p:nvSpPr>
          <p:spPr>
            <a:xfrm>
              <a:off x="9165782" y="6481860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6" name="object 4356"/>
            <p:cNvSpPr/>
            <p:nvPr/>
          </p:nvSpPr>
          <p:spPr>
            <a:xfrm>
              <a:off x="9165782" y="643711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7" name="object 4357"/>
            <p:cNvSpPr/>
            <p:nvPr/>
          </p:nvSpPr>
          <p:spPr>
            <a:xfrm>
              <a:off x="9165782" y="6392364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8" name="object 4358"/>
            <p:cNvSpPr/>
            <p:nvPr/>
          </p:nvSpPr>
          <p:spPr>
            <a:xfrm>
              <a:off x="9165782" y="6347620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9" name="object 4359"/>
            <p:cNvSpPr/>
            <p:nvPr/>
          </p:nvSpPr>
          <p:spPr>
            <a:xfrm>
              <a:off x="9165782" y="6302878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0" name="object 4360"/>
            <p:cNvSpPr/>
            <p:nvPr/>
          </p:nvSpPr>
          <p:spPr>
            <a:xfrm>
              <a:off x="9165782" y="6261858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1" name="object 4361"/>
            <p:cNvSpPr/>
            <p:nvPr/>
          </p:nvSpPr>
          <p:spPr>
            <a:xfrm>
              <a:off x="9165782" y="6217114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2" name="object 4362"/>
            <p:cNvSpPr/>
            <p:nvPr/>
          </p:nvSpPr>
          <p:spPr>
            <a:xfrm>
              <a:off x="9165782" y="6172372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3" name="object 4363"/>
            <p:cNvSpPr/>
            <p:nvPr/>
          </p:nvSpPr>
          <p:spPr>
            <a:xfrm>
              <a:off x="9176971" y="612762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4" name="object 4364"/>
            <p:cNvSpPr/>
            <p:nvPr/>
          </p:nvSpPr>
          <p:spPr>
            <a:xfrm>
              <a:off x="9176971" y="6082876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5" name="object 4365"/>
            <p:cNvSpPr/>
            <p:nvPr/>
          </p:nvSpPr>
          <p:spPr>
            <a:xfrm>
              <a:off x="9165782" y="6041858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6" name="object 4366"/>
            <p:cNvSpPr/>
            <p:nvPr/>
          </p:nvSpPr>
          <p:spPr>
            <a:xfrm>
              <a:off x="9165782" y="5997114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7" name="object 4367"/>
            <p:cNvSpPr/>
            <p:nvPr/>
          </p:nvSpPr>
          <p:spPr>
            <a:xfrm>
              <a:off x="9165782" y="5952370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8" name="object 4368"/>
            <p:cNvSpPr/>
            <p:nvPr/>
          </p:nvSpPr>
          <p:spPr>
            <a:xfrm>
              <a:off x="9165782" y="5907627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9" name="object 4369"/>
            <p:cNvSpPr/>
            <p:nvPr/>
          </p:nvSpPr>
          <p:spPr>
            <a:xfrm>
              <a:off x="9165782" y="5862883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0" name="object 4370"/>
            <p:cNvSpPr/>
            <p:nvPr/>
          </p:nvSpPr>
          <p:spPr>
            <a:xfrm>
              <a:off x="9165782" y="5818133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1" name="object 4371"/>
            <p:cNvSpPr/>
            <p:nvPr/>
          </p:nvSpPr>
          <p:spPr>
            <a:xfrm>
              <a:off x="9165782" y="5777120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2" name="object 4372"/>
            <p:cNvSpPr/>
            <p:nvPr/>
          </p:nvSpPr>
          <p:spPr>
            <a:xfrm>
              <a:off x="9165782" y="5732368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3" name="object 4373"/>
            <p:cNvSpPr/>
            <p:nvPr/>
          </p:nvSpPr>
          <p:spPr>
            <a:xfrm>
              <a:off x="9165782" y="5687627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4" name="object 4374"/>
            <p:cNvSpPr/>
            <p:nvPr/>
          </p:nvSpPr>
          <p:spPr>
            <a:xfrm>
              <a:off x="9165782" y="5642882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5" name="object 4375"/>
            <p:cNvSpPr/>
            <p:nvPr/>
          </p:nvSpPr>
          <p:spPr>
            <a:xfrm>
              <a:off x="9165782" y="5598138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6" name="object 4376"/>
            <p:cNvSpPr/>
            <p:nvPr/>
          </p:nvSpPr>
          <p:spPr>
            <a:xfrm>
              <a:off x="9165782" y="5557121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7" name="object 4377"/>
            <p:cNvSpPr/>
            <p:nvPr/>
          </p:nvSpPr>
          <p:spPr>
            <a:xfrm>
              <a:off x="9165782" y="551237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8" name="object 4378"/>
            <p:cNvSpPr/>
            <p:nvPr/>
          </p:nvSpPr>
          <p:spPr>
            <a:xfrm>
              <a:off x="9165782" y="5467625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9" name="object 4379"/>
            <p:cNvSpPr/>
            <p:nvPr/>
          </p:nvSpPr>
          <p:spPr>
            <a:xfrm>
              <a:off x="9165782" y="5422881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0" name="object 4380"/>
            <p:cNvSpPr/>
            <p:nvPr/>
          </p:nvSpPr>
          <p:spPr>
            <a:xfrm>
              <a:off x="9165782" y="537813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1" name="object 4381"/>
            <p:cNvSpPr/>
            <p:nvPr/>
          </p:nvSpPr>
          <p:spPr>
            <a:xfrm>
              <a:off x="9165782" y="5337119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2" name="object 4382"/>
            <p:cNvSpPr/>
            <p:nvPr/>
          </p:nvSpPr>
          <p:spPr>
            <a:xfrm>
              <a:off x="9165782" y="5292375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3" name="object 4383"/>
            <p:cNvSpPr/>
            <p:nvPr/>
          </p:nvSpPr>
          <p:spPr>
            <a:xfrm>
              <a:off x="9165782" y="5247631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4" name="object 4384"/>
            <p:cNvSpPr/>
            <p:nvPr/>
          </p:nvSpPr>
          <p:spPr>
            <a:xfrm>
              <a:off x="9165782" y="5202881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5" name="object 4385"/>
            <p:cNvSpPr/>
            <p:nvPr/>
          </p:nvSpPr>
          <p:spPr>
            <a:xfrm>
              <a:off x="9165782" y="5158137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6" name="object 4386"/>
            <p:cNvSpPr/>
            <p:nvPr/>
          </p:nvSpPr>
          <p:spPr>
            <a:xfrm>
              <a:off x="9165782" y="5113393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7" name="object 4387"/>
            <p:cNvSpPr/>
            <p:nvPr/>
          </p:nvSpPr>
          <p:spPr>
            <a:xfrm>
              <a:off x="9167120" y="5077631"/>
              <a:ext cx="19685" cy="2227580"/>
            </a:xfrm>
            <a:custGeom>
              <a:avLst/>
              <a:gdLst/>
              <a:ahLst/>
              <a:cxnLst/>
              <a:rect l="l" t="t" r="r" b="b"/>
              <a:pathLst>
                <a:path w="19684" h="2227579">
                  <a:moveTo>
                    <a:pt x="19371" y="0"/>
                  </a:moveTo>
                  <a:lnTo>
                    <a:pt x="0" y="0"/>
                  </a:lnTo>
                  <a:lnTo>
                    <a:pt x="0" y="965666"/>
                  </a:lnTo>
                  <a:lnTo>
                    <a:pt x="8806" y="965666"/>
                  </a:lnTo>
                  <a:lnTo>
                    <a:pt x="8806" y="1071360"/>
                  </a:lnTo>
                  <a:lnTo>
                    <a:pt x="0" y="1071360"/>
                  </a:lnTo>
                  <a:lnTo>
                    <a:pt x="0" y="1765443"/>
                  </a:lnTo>
                  <a:lnTo>
                    <a:pt x="8806" y="1765443"/>
                  </a:lnTo>
                  <a:lnTo>
                    <a:pt x="8806" y="1871147"/>
                  </a:lnTo>
                  <a:lnTo>
                    <a:pt x="0" y="1871147"/>
                  </a:lnTo>
                  <a:lnTo>
                    <a:pt x="0" y="2227241"/>
                  </a:lnTo>
                  <a:lnTo>
                    <a:pt x="19371" y="2227241"/>
                  </a:lnTo>
                  <a:lnTo>
                    <a:pt x="19371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8" name="object 4388"/>
            <p:cNvSpPr/>
            <p:nvPr/>
          </p:nvSpPr>
          <p:spPr>
            <a:xfrm>
              <a:off x="9176971" y="7671343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0" y="0"/>
                  </a:moveTo>
                  <a:lnTo>
                    <a:pt x="2610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9" name="object 4389"/>
            <p:cNvSpPr/>
            <p:nvPr/>
          </p:nvSpPr>
          <p:spPr>
            <a:xfrm>
              <a:off x="9165782" y="7626592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0" name="object 4390"/>
            <p:cNvSpPr/>
            <p:nvPr/>
          </p:nvSpPr>
          <p:spPr>
            <a:xfrm>
              <a:off x="9165782" y="7581849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1" name="object 4391"/>
            <p:cNvSpPr/>
            <p:nvPr/>
          </p:nvSpPr>
          <p:spPr>
            <a:xfrm>
              <a:off x="9165782" y="7537105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2" name="object 4392"/>
            <p:cNvSpPr/>
            <p:nvPr/>
          </p:nvSpPr>
          <p:spPr>
            <a:xfrm>
              <a:off x="9165782" y="7492361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3" name="object 4393"/>
            <p:cNvSpPr/>
            <p:nvPr/>
          </p:nvSpPr>
          <p:spPr>
            <a:xfrm>
              <a:off x="9165782" y="7447618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4" name="object 4394"/>
            <p:cNvSpPr/>
            <p:nvPr/>
          </p:nvSpPr>
          <p:spPr>
            <a:xfrm>
              <a:off x="9165782" y="7406599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5" name="object 4395"/>
            <p:cNvSpPr/>
            <p:nvPr/>
          </p:nvSpPr>
          <p:spPr>
            <a:xfrm>
              <a:off x="9165782" y="7361855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6" name="object 4396"/>
            <p:cNvSpPr/>
            <p:nvPr/>
          </p:nvSpPr>
          <p:spPr>
            <a:xfrm>
              <a:off x="9167113" y="7326015"/>
              <a:ext cx="37465" cy="358775"/>
            </a:xfrm>
            <a:custGeom>
              <a:avLst/>
              <a:gdLst/>
              <a:ahLst/>
              <a:cxnLst/>
              <a:rect l="l" t="t" r="r" b="b"/>
              <a:pathLst>
                <a:path w="37465" h="358775">
                  <a:moveTo>
                    <a:pt x="36993" y="358629"/>
                  </a:moveTo>
                  <a:lnTo>
                    <a:pt x="36993" y="0"/>
                  </a:lnTo>
                  <a:lnTo>
                    <a:pt x="0" y="0"/>
                  </a:lnTo>
                  <a:lnTo>
                    <a:pt x="0" y="316838"/>
                  </a:lnTo>
                  <a:lnTo>
                    <a:pt x="8826" y="316838"/>
                  </a:lnTo>
                  <a:lnTo>
                    <a:pt x="8826" y="35862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7" name="object 4397"/>
            <p:cNvSpPr/>
            <p:nvPr/>
          </p:nvSpPr>
          <p:spPr>
            <a:xfrm>
              <a:off x="9165782" y="2428668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8" name="object 4398"/>
            <p:cNvSpPr/>
            <p:nvPr/>
          </p:nvSpPr>
          <p:spPr>
            <a:xfrm>
              <a:off x="9191883" y="2383916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9" name="object 4399"/>
            <p:cNvSpPr/>
            <p:nvPr/>
          </p:nvSpPr>
          <p:spPr>
            <a:xfrm>
              <a:off x="9191883" y="2339172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0" name="object 4400"/>
            <p:cNvSpPr/>
            <p:nvPr/>
          </p:nvSpPr>
          <p:spPr>
            <a:xfrm>
              <a:off x="9191883" y="2298155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1" name="object 4401"/>
            <p:cNvSpPr/>
            <p:nvPr/>
          </p:nvSpPr>
          <p:spPr>
            <a:xfrm>
              <a:off x="9191883" y="2253411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2" name="object 4402"/>
            <p:cNvSpPr/>
            <p:nvPr/>
          </p:nvSpPr>
          <p:spPr>
            <a:xfrm>
              <a:off x="9191883" y="2208666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3" name="object 4403"/>
            <p:cNvSpPr/>
            <p:nvPr/>
          </p:nvSpPr>
          <p:spPr>
            <a:xfrm>
              <a:off x="9191883" y="2163924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4" name="object 4404"/>
            <p:cNvSpPr/>
            <p:nvPr/>
          </p:nvSpPr>
          <p:spPr>
            <a:xfrm>
              <a:off x="9191883" y="2119172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5" name="object 4405"/>
            <p:cNvSpPr/>
            <p:nvPr/>
          </p:nvSpPr>
          <p:spPr>
            <a:xfrm>
              <a:off x="9191883" y="2078161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6" name="object 4406"/>
            <p:cNvSpPr/>
            <p:nvPr/>
          </p:nvSpPr>
          <p:spPr>
            <a:xfrm>
              <a:off x="9191883" y="2033411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7" name="object 4407"/>
            <p:cNvSpPr/>
            <p:nvPr/>
          </p:nvSpPr>
          <p:spPr>
            <a:xfrm>
              <a:off x="9191883" y="1988667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8" name="object 4408"/>
            <p:cNvSpPr/>
            <p:nvPr/>
          </p:nvSpPr>
          <p:spPr>
            <a:xfrm>
              <a:off x="9191883" y="1943923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9" name="object 4409"/>
            <p:cNvSpPr/>
            <p:nvPr/>
          </p:nvSpPr>
          <p:spPr>
            <a:xfrm>
              <a:off x="9191883" y="1899178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0" name="object 4410"/>
            <p:cNvSpPr/>
            <p:nvPr/>
          </p:nvSpPr>
          <p:spPr>
            <a:xfrm>
              <a:off x="9191883" y="1854434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1" name="object 4411"/>
            <p:cNvSpPr/>
            <p:nvPr/>
          </p:nvSpPr>
          <p:spPr>
            <a:xfrm>
              <a:off x="9191883" y="1813417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2" name="object 4412"/>
            <p:cNvSpPr/>
            <p:nvPr/>
          </p:nvSpPr>
          <p:spPr>
            <a:xfrm>
              <a:off x="9191883" y="1768673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3" name="object 4413"/>
            <p:cNvSpPr/>
            <p:nvPr/>
          </p:nvSpPr>
          <p:spPr>
            <a:xfrm>
              <a:off x="9191883" y="1723921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4" name="object 4414"/>
            <p:cNvSpPr/>
            <p:nvPr/>
          </p:nvSpPr>
          <p:spPr>
            <a:xfrm>
              <a:off x="9191883" y="1679179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5" name="object 4415"/>
            <p:cNvSpPr/>
            <p:nvPr/>
          </p:nvSpPr>
          <p:spPr>
            <a:xfrm>
              <a:off x="9191883" y="1634435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6" name="object 4416"/>
            <p:cNvSpPr/>
            <p:nvPr/>
          </p:nvSpPr>
          <p:spPr>
            <a:xfrm>
              <a:off x="9191883" y="1593415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7" name="object 4417"/>
            <p:cNvSpPr/>
            <p:nvPr/>
          </p:nvSpPr>
          <p:spPr>
            <a:xfrm>
              <a:off x="9191883" y="1548673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8" name="object 4418"/>
            <p:cNvSpPr/>
            <p:nvPr/>
          </p:nvSpPr>
          <p:spPr>
            <a:xfrm>
              <a:off x="9191883" y="1503929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9" name="object 4419"/>
            <p:cNvSpPr/>
            <p:nvPr/>
          </p:nvSpPr>
          <p:spPr>
            <a:xfrm>
              <a:off x="9191883" y="1459177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0" name="object 4420"/>
            <p:cNvSpPr/>
            <p:nvPr/>
          </p:nvSpPr>
          <p:spPr>
            <a:xfrm>
              <a:off x="9191883" y="1414434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1" name="object 4421"/>
            <p:cNvSpPr/>
            <p:nvPr/>
          </p:nvSpPr>
          <p:spPr>
            <a:xfrm>
              <a:off x="9191883" y="1373423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2" name="object 4422"/>
            <p:cNvSpPr/>
            <p:nvPr/>
          </p:nvSpPr>
          <p:spPr>
            <a:xfrm>
              <a:off x="9167117" y="1338001"/>
              <a:ext cx="55880" cy="1126490"/>
            </a:xfrm>
            <a:custGeom>
              <a:avLst/>
              <a:gdLst/>
              <a:ahLst/>
              <a:cxnLst/>
              <a:rect l="l" t="t" r="r" b="b"/>
              <a:pathLst>
                <a:path w="55879" h="1126489">
                  <a:moveTo>
                    <a:pt x="22899" y="0"/>
                  </a:moveTo>
                  <a:lnTo>
                    <a:pt x="22899" y="1048605"/>
                  </a:lnTo>
                  <a:lnTo>
                    <a:pt x="0" y="1048605"/>
                  </a:lnTo>
                  <a:lnTo>
                    <a:pt x="0" y="1125890"/>
                  </a:lnTo>
                  <a:lnTo>
                    <a:pt x="19381" y="1125890"/>
                  </a:lnTo>
                  <a:lnTo>
                    <a:pt x="19381" y="1090708"/>
                  </a:lnTo>
                  <a:lnTo>
                    <a:pt x="35213" y="1090708"/>
                  </a:lnTo>
                  <a:lnTo>
                    <a:pt x="35213" y="1086290"/>
                  </a:lnTo>
                  <a:lnTo>
                    <a:pt x="55485" y="1086290"/>
                  </a:lnTo>
                  <a:lnTo>
                    <a:pt x="5548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3" name="object 4423"/>
            <p:cNvSpPr/>
            <p:nvPr/>
          </p:nvSpPr>
          <p:spPr>
            <a:xfrm>
              <a:off x="9176971" y="418865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4" name="object 4424"/>
            <p:cNvSpPr/>
            <p:nvPr/>
          </p:nvSpPr>
          <p:spPr>
            <a:xfrm>
              <a:off x="9176971" y="414763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5" name="object 4425"/>
            <p:cNvSpPr/>
            <p:nvPr/>
          </p:nvSpPr>
          <p:spPr>
            <a:xfrm>
              <a:off x="9165782" y="4102891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6" name="object 4426"/>
            <p:cNvSpPr/>
            <p:nvPr/>
          </p:nvSpPr>
          <p:spPr>
            <a:xfrm>
              <a:off x="9165782" y="4058147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7" name="object 4427"/>
            <p:cNvSpPr/>
            <p:nvPr/>
          </p:nvSpPr>
          <p:spPr>
            <a:xfrm>
              <a:off x="9165782" y="4013403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8" name="object 4428"/>
            <p:cNvSpPr/>
            <p:nvPr/>
          </p:nvSpPr>
          <p:spPr>
            <a:xfrm>
              <a:off x="9165782" y="3968651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9" name="object 4429"/>
            <p:cNvSpPr/>
            <p:nvPr/>
          </p:nvSpPr>
          <p:spPr>
            <a:xfrm>
              <a:off x="9165782" y="3927641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0" name="object 4430"/>
            <p:cNvSpPr/>
            <p:nvPr/>
          </p:nvSpPr>
          <p:spPr>
            <a:xfrm>
              <a:off x="9165782" y="3882890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1" name="object 4431"/>
            <p:cNvSpPr/>
            <p:nvPr/>
          </p:nvSpPr>
          <p:spPr>
            <a:xfrm>
              <a:off x="9165782" y="3838145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2" name="object 4432"/>
            <p:cNvSpPr/>
            <p:nvPr/>
          </p:nvSpPr>
          <p:spPr>
            <a:xfrm>
              <a:off x="9165782" y="3793401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3" name="object 4433"/>
            <p:cNvSpPr/>
            <p:nvPr/>
          </p:nvSpPr>
          <p:spPr>
            <a:xfrm>
              <a:off x="9165782" y="3748659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4" name="object 4434"/>
            <p:cNvSpPr/>
            <p:nvPr/>
          </p:nvSpPr>
          <p:spPr>
            <a:xfrm>
              <a:off x="9165782" y="3707639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5" name="object 4435"/>
            <p:cNvSpPr/>
            <p:nvPr/>
          </p:nvSpPr>
          <p:spPr>
            <a:xfrm>
              <a:off x="9165782" y="366289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6" name="object 4436"/>
            <p:cNvSpPr/>
            <p:nvPr/>
          </p:nvSpPr>
          <p:spPr>
            <a:xfrm>
              <a:off x="9165782" y="361814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7" name="object 4437"/>
            <p:cNvSpPr/>
            <p:nvPr/>
          </p:nvSpPr>
          <p:spPr>
            <a:xfrm>
              <a:off x="9165782" y="3573402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8" name="object 4438"/>
            <p:cNvSpPr/>
            <p:nvPr/>
          </p:nvSpPr>
          <p:spPr>
            <a:xfrm>
              <a:off x="9165782" y="3528658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9" name="object 4439"/>
            <p:cNvSpPr/>
            <p:nvPr/>
          </p:nvSpPr>
          <p:spPr>
            <a:xfrm>
              <a:off x="9165782" y="3483913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0" name="object 4440"/>
            <p:cNvSpPr/>
            <p:nvPr/>
          </p:nvSpPr>
          <p:spPr>
            <a:xfrm>
              <a:off x="9165782" y="344289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1" name="object 4441"/>
            <p:cNvSpPr/>
            <p:nvPr/>
          </p:nvSpPr>
          <p:spPr>
            <a:xfrm>
              <a:off x="9165782" y="3398152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2" name="object 4442"/>
            <p:cNvSpPr/>
            <p:nvPr/>
          </p:nvSpPr>
          <p:spPr>
            <a:xfrm>
              <a:off x="9165782" y="3353408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3" name="object 4443"/>
            <p:cNvSpPr/>
            <p:nvPr/>
          </p:nvSpPr>
          <p:spPr>
            <a:xfrm>
              <a:off x="9165782" y="330865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4" name="object 4444"/>
            <p:cNvSpPr/>
            <p:nvPr/>
          </p:nvSpPr>
          <p:spPr>
            <a:xfrm>
              <a:off x="9176971" y="326391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5" name="object 4445"/>
            <p:cNvSpPr/>
            <p:nvPr/>
          </p:nvSpPr>
          <p:spPr>
            <a:xfrm>
              <a:off x="9176971" y="322289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6" name="object 4446"/>
            <p:cNvSpPr/>
            <p:nvPr/>
          </p:nvSpPr>
          <p:spPr>
            <a:xfrm>
              <a:off x="9165782" y="3178150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7" name="object 4447"/>
            <p:cNvSpPr/>
            <p:nvPr/>
          </p:nvSpPr>
          <p:spPr>
            <a:xfrm>
              <a:off x="9165782" y="3133408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8" name="object 4448"/>
            <p:cNvSpPr/>
            <p:nvPr/>
          </p:nvSpPr>
          <p:spPr>
            <a:xfrm>
              <a:off x="9165782" y="3088664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9" name="object 4449"/>
            <p:cNvSpPr/>
            <p:nvPr/>
          </p:nvSpPr>
          <p:spPr>
            <a:xfrm>
              <a:off x="9165782" y="3043912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0" name="object 4450"/>
            <p:cNvSpPr/>
            <p:nvPr/>
          </p:nvSpPr>
          <p:spPr>
            <a:xfrm>
              <a:off x="9165782" y="3002902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1" name="object 4451"/>
            <p:cNvSpPr/>
            <p:nvPr/>
          </p:nvSpPr>
          <p:spPr>
            <a:xfrm>
              <a:off x="9165782" y="2958150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2" name="object 4452"/>
            <p:cNvSpPr/>
            <p:nvPr/>
          </p:nvSpPr>
          <p:spPr>
            <a:xfrm>
              <a:off x="9165782" y="291340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3" name="object 4453"/>
            <p:cNvSpPr/>
            <p:nvPr/>
          </p:nvSpPr>
          <p:spPr>
            <a:xfrm>
              <a:off x="9165782" y="2868662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4" name="object 4454"/>
            <p:cNvSpPr/>
            <p:nvPr/>
          </p:nvSpPr>
          <p:spPr>
            <a:xfrm>
              <a:off x="9165782" y="2823918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5" name="object 4455"/>
            <p:cNvSpPr/>
            <p:nvPr/>
          </p:nvSpPr>
          <p:spPr>
            <a:xfrm>
              <a:off x="9165782" y="2779168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6" name="object 4456"/>
            <p:cNvSpPr/>
            <p:nvPr/>
          </p:nvSpPr>
          <p:spPr>
            <a:xfrm>
              <a:off x="9165782" y="273815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7" name="object 4457"/>
            <p:cNvSpPr/>
            <p:nvPr/>
          </p:nvSpPr>
          <p:spPr>
            <a:xfrm>
              <a:off x="9165782" y="2693413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8" name="object 4458"/>
            <p:cNvSpPr/>
            <p:nvPr/>
          </p:nvSpPr>
          <p:spPr>
            <a:xfrm>
              <a:off x="9165782" y="2648662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9" name="object 4459"/>
            <p:cNvSpPr/>
            <p:nvPr/>
          </p:nvSpPr>
          <p:spPr>
            <a:xfrm>
              <a:off x="9165782" y="2603918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0" name="object 4460"/>
            <p:cNvSpPr/>
            <p:nvPr/>
          </p:nvSpPr>
          <p:spPr>
            <a:xfrm>
              <a:off x="9165782" y="2559174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1" name="object 4461"/>
            <p:cNvSpPr/>
            <p:nvPr/>
          </p:nvSpPr>
          <p:spPr>
            <a:xfrm>
              <a:off x="9165782" y="251815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2" name="object 4462"/>
            <p:cNvSpPr/>
            <p:nvPr/>
          </p:nvSpPr>
          <p:spPr>
            <a:xfrm>
              <a:off x="9167125" y="2485045"/>
              <a:ext cx="19685" cy="1717675"/>
            </a:xfrm>
            <a:custGeom>
              <a:avLst/>
              <a:gdLst/>
              <a:ahLst/>
              <a:cxnLst/>
              <a:rect l="l" t="t" r="r" b="b"/>
              <a:pathLst>
                <a:path w="19684" h="1717675">
                  <a:moveTo>
                    <a:pt x="8806" y="1717664"/>
                  </a:moveTo>
                  <a:lnTo>
                    <a:pt x="19371" y="1717664"/>
                  </a:lnTo>
                  <a:lnTo>
                    <a:pt x="19371" y="0"/>
                  </a:lnTo>
                  <a:lnTo>
                    <a:pt x="0" y="0"/>
                  </a:lnTo>
                  <a:lnTo>
                    <a:pt x="0" y="714438"/>
                  </a:lnTo>
                  <a:lnTo>
                    <a:pt x="8806" y="714438"/>
                  </a:lnTo>
                  <a:lnTo>
                    <a:pt x="8806" y="820100"/>
                  </a:lnTo>
                  <a:lnTo>
                    <a:pt x="0" y="820100"/>
                  </a:lnTo>
                  <a:lnTo>
                    <a:pt x="0" y="1633133"/>
                  </a:lnTo>
                  <a:lnTo>
                    <a:pt x="8806" y="1633133"/>
                  </a:lnTo>
                  <a:lnTo>
                    <a:pt x="8806" y="1717664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3" name="object 4463"/>
            <p:cNvSpPr/>
            <p:nvPr/>
          </p:nvSpPr>
          <p:spPr>
            <a:xfrm>
              <a:off x="9154598" y="2275783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376" y="2237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4" name="object 4464"/>
            <p:cNvSpPr/>
            <p:nvPr/>
          </p:nvSpPr>
          <p:spPr>
            <a:xfrm>
              <a:off x="9154598" y="2186295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5">
                  <a:moveTo>
                    <a:pt x="0" y="0"/>
                  </a:moveTo>
                  <a:lnTo>
                    <a:pt x="37286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5" name="object 4465"/>
            <p:cNvSpPr/>
            <p:nvPr/>
          </p:nvSpPr>
          <p:spPr>
            <a:xfrm>
              <a:off x="9154598" y="2096800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5">
                  <a:moveTo>
                    <a:pt x="0" y="0"/>
                  </a:moveTo>
                  <a:lnTo>
                    <a:pt x="37286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6" name="object 4466"/>
            <p:cNvSpPr/>
            <p:nvPr/>
          </p:nvSpPr>
          <p:spPr>
            <a:xfrm>
              <a:off x="9154598" y="2007313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5">
                  <a:moveTo>
                    <a:pt x="0" y="0"/>
                  </a:moveTo>
                  <a:lnTo>
                    <a:pt x="37286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7" name="object 4467"/>
            <p:cNvSpPr/>
            <p:nvPr/>
          </p:nvSpPr>
          <p:spPr>
            <a:xfrm>
              <a:off x="9158323" y="1921551"/>
              <a:ext cx="33655" cy="29845"/>
            </a:xfrm>
            <a:custGeom>
              <a:avLst/>
              <a:gdLst/>
              <a:ahLst/>
              <a:cxnLst/>
              <a:rect l="l" t="t" r="r" b="b"/>
              <a:pathLst>
                <a:path w="33654" h="29844">
                  <a:moveTo>
                    <a:pt x="0" y="0"/>
                  </a:moveTo>
                  <a:lnTo>
                    <a:pt x="33559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8" name="object 4468"/>
            <p:cNvSpPr/>
            <p:nvPr/>
          </p:nvSpPr>
          <p:spPr>
            <a:xfrm>
              <a:off x="9154785" y="1922078"/>
              <a:ext cx="35560" cy="377190"/>
            </a:xfrm>
            <a:custGeom>
              <a:avLst/>
              <a:gdLst/>
              <a:ahLst/>
              <a:cxnLst/>
              <a:rect l="l" t="t" r="r" b="b"/>
              <a:pathLst>
                <a:path w="35559" h="377189">
                  <a:moveTo>
                    <a:pt x="35234" y="0"/>
                  </a:moveTo>
                  <a:lnTo>
                    <a:pt x="35234" y="376983"/>
                  </a:lnTo>
                  <a:lnTo>
                    <a:pt x="0" y="376983"/>
                  </a:lnTo>
                  <a:lnTo>
                    <a:pt x="0" y="0"/>
                  </a:lnTo>
                  <a:lnTo>
                    <a:pt x="35234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9" name="object 4469"/>
            <p:cNvSpPr/>
            <p:nvPr/>
          </p:nvSpPr>
          <p:spPr>
            <a:xfrm>
              <a:off x="9132227" y="6836091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20" h="3809">
                  <a:moveTo>
                    <a:pt x="0" y="0"/>
                  </a:moveTo>
                  <a:lnTo>
                    <a:pt x="7455" y="372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0" name="object 4470"/>
            <p:cNvSpPr/>
            <p:nvPr/>
          </p:nvSpPr>
          <p:spPr>
            <a:xfrm>
              <a:off x="9132227" y="6742872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1" name="object 4471"/>
            <p:cNvSpPr/>
            <p:nvPr/>
          </p:nvSpPr>
          <p:spPr>
            <a:xfrm>
              <a:off x="9132227" y="6653384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2" name="object 4472"/>
            <p:cNvSpPr/>
            <p:nvPr/>
          </p:nvSpPr>
          <p:spPr>
            <a:xfrm>
              <a:off x="9132227" y="6563890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3" name="object 4473"/>
            <p:cNvSpPr/>
            <p:nvPr/>
          </p:nvSpPr>
          <p:spPr>
            <a:xfrm>
              <a:off x="9132227" y="6474401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4" name="object 4474"/>
            <p:cNvSpPr/>
            <p:nvPr/>
          </p:nvSpPr>
          <p:spPr>
            <a:xfrm>
              <a:off x="9132227" y="6384907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5" name="object 4475"/>
            <p:cNvSpPr/>
            <p:nvPr/>
          </p:nvSpPr>
          <p:spPr>
            <a:xfrm>
              <a:off x="9132227" y="6295420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6" name="object 4476"/>
            <p:cNvSpPr/>
            <p:nvPr/>
          </p:nvSpPr>
          <p:spPr>
            <a:xfrm>
              <a:off x="9132227" y="6205925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7" name="object 4477"/>
            <p:cNvSpPr/>
            <p:nvPr/>
          </p:nvSpPr>
          <p:spPr>
            <a:xfrm>
              <a:off x="9159820" y="614403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2235"/>
                  </a:moveTo>
                  <a:lnTo>
                    <a:pt x="654" y="654"/>
                  </a:lnTo>
                  <a:lnTo>
                    <a:pt x="2235" y="0"/>
                  </a:lnTo>
                  <a:lnTo>
                    <a:pt x="3816" y="654"/>
                  </a:lnTo>
                  <a:lnTo>
                    <a:pt x="4471" y="2235"/>
                  </a:lnTo>
                  <a:lnTo>
                    <a:pt x="3816" y="3816"/>
                  </a:lnTo>
                  <a:lnTo>
                    <a:pt x="2235" y="4471"/>
                  </a:lnTo>
                  <a:lnTo>
                    <a:pt x="654" y="3816"/>
                  </a:lnTo>
                  <a:lnTo>
                    <a:pt x="0" y="223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8" name="object 4478"/>
            <p:cNvSpPr/>
            <p:nvPr/>
          </p:nvSpPr>
          <p:spPr>
            <a:xfrm>
              <a:off x="9131886" y="6148985"/>
              <a:ext cx="31750" cy="694690"/>
            </a:xfrm>
            <a:custGeom>
              <a:avLst/>
              <a:gdLst/>
              <a:ahLst/>
              <a:cxnLst/>
              <a:rect l="l" t="t" r="r" b="b"/>
              <a:pathLst>
                <a:path w="31750" h="694690">
                  <a:moveTo>
                    <a:pt x="31705" y="694083"/>
                  </a:moveTo>
                  <a:lnTo>
                    <a:pt x="31705" y="0"/>
                  </a:lnTo>
                  <a:lnTo>
                    <a:pt x="0" y="0"/>
                  </a:lnTo>
                  <a:lnTo>
                    <a:pt x="0" y="694083"/>
                  </a:lnTo>
                  <a:lnTo>
                    <a:pt x="31705" y="694083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9" name="object 4479"/>
            <p:cNvSpPr/>
            <p:nvPr/>
          </p:nvSpPr>
          <p:spPr>
            <a:xfrm>
              <a:off x="9132227" y="7552020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0" name="object 4480"/>
            <p:cNvSpPr/>
            <p:nvPr/>
          </p:nvSpPr>
          <p:spPr>
            <a:xfrm>
              <a:off x="9132227" y="7462533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1" name="object 4481"/>
            <p:cNvSpPr/>
            <p:nvPr/>
          </p:nvSpPr>
          <p:spPr>
            <a:xfrm>
              <a:off x="9132227" y="7373037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2" name="object 4482"/>
            <p:cNvSpPr/>
            <p:nvPr/>
          </p:nvSpPr>
          <p:spPr>
            <a:xfrm>
              <a:off x="9132227" y="7283550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3" name="object 4483"/>
            <p:cNvSpPr/>
            <p:nvPr/>
          </p:nvSpPr>
          <p:spPr>
            <a:xfrm>
              <a:off x="9132227" y="7194055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4" name="object 4484"/>
            <p:cNvSpPr/>
            <p:nvPr/>
          </p:nvSpPr>
          <p:spPr>
            <a:xfrm>
              <a:off x="9132227" y="7104569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5" name="object 4485"/>
            <p:cNvSpPr/>
            <p:nvPr/>
          </p:nvSpPr>
          <p:spPr>
            <a:xfrm>
              <a:off x="9132227" y="7015073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6" name="object 4486"/>
            <p:cNvSpPr/>
            <p:nvPr/>
          </p:nvSpPr>
          <p:spPr>
            <a:xfrm>
              <a:off x="9154598" y="6947958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0" y="0"/>
                  </a:moveTo>
                  <a:lnTo>
                    <a:pt x="7455" y="745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7" name="object 4487"/>
            <p:cNvSpPr/>
            <p:nvPr/>
          </p:nvSpPr>
          <p:spPr>
            <a:xfrm>
              <a:off x="9131886" y="6948779"/>
              <a:ext cx="31750" cy="694690"/>
            </a:xfrm>
            <a:custGeom>
              <a:avLst/>
              <a:gdLst/>
              <a:ahLst/>
              <a:cxnLst/>
              <a:rect l="l" t="t" r="r" b="b"/>
              <a:pathLst>
                <a:path w="31750" h="694690">
                  <a:moveTo>
                    <a:pt x="31705" y="694083"/>
                  </a:moveTo>
                  <a:lnTo>
                    <a:pt x="31705" y="0"/>
                  </a:lnTo>
                  <a:lnTo>
                    <a:pt x="0" y="0"/>
                  </a:lnTo>
                  <a:lnTo>
                    <a:pt x="0" y="694083"/>
                  </a:lnTo>
                  <a:lnTo>
                    <a:pt x="31705" y="694083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8" name="object 4488"/>
            <p:cNvSpPr/>
            <p:nvPr/>
          </p:nvSpPr>
          <p:spPr>
            <a:xfrm>
              <a:off x="9132227" y="6026943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39">
                  <a:moveTo>
                    <a:pt x="0" y="0"/>
                  </a:moveTo>
                  <a:lnTo>
                    <a:pt x="14910" y="149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9" name="object 4489"/>
            <p:cNvSpPr/>
            <p:nvPr/>
          </p:nvSpPr>
          <p:spPr>
            <a:xfrm>
              <a:off x="9132227" y="5937455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0" name="object 4490"/>
            <p:cNvSpPr/>
            <p:nvPr/>
          </p:nvSpPr>
          <p:spPr>
            <a:xfrm>
              <a:off x="9132227" y="5847961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1" name="object 4491"/>
            <p:cNvSpPr/>
            <p:nvPr/>
          </p:nvSpPr>
          <p:spPr>
            <a:xfrm>
              <a:off x="9132227" y="5754741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2" name="object 4492"/>
            <p:cNvSpPr/>
            <p:nvPr/>
          </p:nvSpPr>
          <p:spPr>
            <a:xfrm>
              <a:off x="9132227" y="5665253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3" name="object 4493"/>
            <p:cNvSpPr/>
            <p:nvPr/>
          </p:nvSpPr>
          <p:spPr>
            <a:xfrm>
              <a:off x="9132227" y="5575760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4" name="object 4494"/>
            <p:cNvSpPr/>
            <p:nvPr/>
          </p:nvSpPr>
          <p:spPr>
            <a:xfrm>
              <a:off x="9132227" y="5486272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5" name="object 4495"/>
            <p:cNvSpPr/>
            <p:nvPr/>
          </p:nvSpPr>
          <p:spPr>
            <a:xfrm>
              <a:off x="9132227" y="5396784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6" name="object 4496"/>
            <p:cNvSpPr/>
            <p:nvPr/>
          </p:nvSpPr>
          <p:spPr>
            <a:xfrm>
              <a:off x="9131881" y="5360021"/>
              <a:ext cx="31750" cy="683895"/>
            </a:xfrm>
            <a:custGeom>
              <a:avLst/>
              <a:gdLst/>
              <a:ahLst/>
              <a:cxnLst/>
              <a:rect l="l" t="t" r="r" b="b"/>
              <a:pathLst>
                <a:path w="31750" h="683895">
                  <a:moveTo>
                    <a:pt x="0" y="0"/>
                  </a:moveTo>
                  <a:lnTo>
                    <a:pt x="0" y="683288"/>
                  </a:lnTo>
                  <a:lnTo>
                    <a:pt x="31705" y="683288"/>
                  </a:lnTo>
                  <a:lnTo>
                    <a:pt x="31705" y="0"/>
                  </a:lnTo>
                  <a:lnTo>
                    <a:pt x="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7" name="object 4497"/>
            <p:cNvSpPr/>
            <p:nvPr/>
          </p:nvSpPr>
          <p:spPr>
            <a:xfrm>
              <a:off x="8986797" y="4173737"/>
              <a:ext cx="56515" cy="56515"/>
            </a:xfrm>
            <a:custGeom>
              <a:avLst/>
              <a:gdLst/>
              <a:ahLst/>
              <a:cxnLst/>
              <a:rect l="l" t="t" r="r" b="b"/>
              <a:pathLst>
                <a:path w="56515" h="56514">
                  <a:moveTo>
                    <a:pt x="0" y="0"/>
                  </a:moveTo>
                  <a:lnTo>
                    <a:pt x="55935" y="5593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8" name="object 4498"/>
            <p:cNvSpPr/>
            <p:nvPr/>
          </p:nvSpPr>
          <p:spPr>
            <a:xfrm>
              <a:off x="9076293" y="4173737"/>
              <a:ext cx="56515" cy="56515"/>
            </a:xfrm>
            <a:custGeom>
              <a:avLst/>
              <a:gdLst/>
              <a:ahLst/>
              <a:cxnLst/>
              <a:rect l="l" t="t" r="r" b="b"/>
              <a:pathLst>
                <a:path w="56515" h="56514">
                  <a:moveTo>
                    <a:pt x="0" y="0"/>
                  </a:moveTo>
                  <a:lnTo>
                    <a:pt x="55935" y="5593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9" name="object 4499"/>
            <p:cNvSpPr/>
            <p:nvPr/>
          </p:nvSpPr>
          <p:spPr>
            <a:xfrm>
              <a:off x="8954345" y="4176212"/>
              <a:ext cx="177800" cy="53340"/>
            </a:xfrm>
            <a:custGeom>
              <a:avLst/>
              <a:gdLst/>
              <a:ahLst/>
              <a:cxnLst/>
              <a:rect l="l" t="t" r="r" b="b"/>
              <a:pathLst>
                <a:path w="177800" h="53339">
                  <a:moveTo>
                    <a:pt x="0" y="0"/>
                  </a:moveTo>
                  <a:lnTo>
                    <a:pt x="177536" y="0"/>
                  </a:lnTo>
                  <a:lnTo>
                    <a:pt x="177536" y="52867"/>
                  </a:lnTo>
                  <a:lnTo>
                    <a:pt x="0" y="52867"/>
                  </a:lnTo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0" name="object 4500"/>
            <p:cNvSpPr/>
            <p:nvPr/>
          </p:nvSpPr>
          <p:spPr>
            <a:xfrm>
              <a:off x="8955894" y="297572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0" y="0"/>
                  </a:moveTo>
                  <a:lnTo>
                    <a:pt x="35234" y="3523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1" name="object 4501"/>
            <p:cNvSpPr/>
            <p:nvPr/>
          </p:nvSpPr>
          <p:spPr>
            <a:xfrm>
              <a:off x="9045380" y="297572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0" y="0"/>
                  </a:moveTo>
                  <a:lnTo>
                    <a:pt x="35234" y="3523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2" name="object 4502"/>
            <p:cNvSpPr/>
            <p:nvPr/>
          </p:nvSpPr>
          <p:spPr>
            <a:xfrm>
              <a:off x="8954345" y="2975712"/>
              <a:ext cx="177800" cy="35560"/>
            </a:xfrm>
            <a:custGeom>
              <a:avLst/>
              <a:gdLst/>
              <a:ahLst/>
              <a:cxnLst/>
              <a:rect l="l" t="t" r="r" b="b"/>
              <a:pathLst>
                <a:path w="177800" h="35560">
                  <a:moveTo>
                    <a:pt x="177536" y="35234"/>
                  </a:moveTo>
                  <a:lnTo>
                    <a:pt x="177536" y="0"/>
                  </a:lnTo>
                  <a:lnTo>
                    <a:pt x="0" y="0"/>
                  </a:lnTo>
                </a:path>
                <a:path w="177800" h="35560">
                  <a:moveTo>
                    <a:pt x="0" y="35234"/>
                  </a:moveTo>
                  <a:lnTo>
                    <a:pt x="177536" y="35234"/>
                  </a:lnTo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3" name="object 4503"/>
            <p:cNvSpPr/>
            <p:nvPr/>
          </p:nvSpPr>
          <p:spPr>
            <a:xfrm>
              <a:off x="9227802" y="1338001"/>
              <a:ext cx="0" cy="1106170"/>
            </a:xfrm>
            <a:custGeom>
              <a:avLst/>
              <a:gdLst/>
              <a:ahLst/>
              <a:cxnLst/>
              <a:rect l="l" t="t" r="r" b="b"/>
              <a:pathLst>
                <a:path h="1106170">
                  <a:moveTo>
                    <a:pt x="0" y="0"/>
                  </a:moveTo>
                  <a:lnTo>
                    <a:pt x="0" y="110565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4" name="object 4504"/>
            <p:cNvSpPr/>
            <p:nvPr/>
          </p:nvSpPr>
          <p:spPr>
            <a:xfrm>
              <a:off x="9207611" y="2411073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80">
                  <a:moveTo>
                    <a:pt x="0" y="1763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5" name="object 4505"/>
            <p:cNvSpPr/>
            <p:nvPr/>
          </p:nvSpPr>
          <p:spPr>
            <a:xfrm>
              <a:off x="9207611" y="2411069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0" y="0"/>
                  </a:moveTo>
                  <a:lnTo>
                    <a:pt x="792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6" name="object 4506"/>
            <p:cNvSpPr/>
            <p:nvPr/>
          </p:nvSpPr>
          <p:spPr>
            <a:xfrm>
              <a:off x="9215539" y="1338001"/>
              <a:ext cx="0" cy="1073150"/>
            </a:xfrm>
            <a:custGeom>
              <a:avLst/>
              <a:gdLst/>
              <a:ahLst/>
              <a:cxnLst/>
              <a:rect l="l" t="t" r="r" b="b"/>
              <a:pathLst>
                <a:path h="1073150">
                  <a:moveTo>
                    <a:pt x="0" y="107306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7" name="object 4507"/>
            <p:cNvSpPr/>
            <p:nvPr/>
          </p:nvSpPr>
          <p:spPr>
            <a:xfrm>
              <a:off x="8994256" y="516932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0"/>
                  </a:moveTo>
                  <a:lnTo>
                    <a:pt x="41014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8" name="object 4508"/>
            <p:cNvSpPr/>
            <p:nvPr/>
          </p:nvSpPr>
          <p:spPr>
            <a:xfrm>
              <a:off x="8954345" y="5171530"/>
              <a:ext cx="116205" cy="37465"/>
            </a:xfrm>
            <a:custGeom>
              <a:avLst/>
              <a:gdLst/>
              <a:ahLst/>
              <a:cxnLst/>
              <a:rect l="l" t="t" r="r" b="b"/>
              <a:pathLst>
                <a:path w="116204" h="37464">
                  <a:moveTo>
                    <a:pt x="0" y="0"/>
                  </a:moveTo>
                  <a:lnTo>
                    <a:pt x="115892" y="0"/>
                  </a:lnTo>
                  <a:lnTo>
                    <a:pt x="115892" y="36993"/>
                  </a:lnTo>
                  <a:lnTo>
                    <a:pt x="0" y="36993"/>
                  </a:lnTo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9" name="object 4509"/>
            <p:cNvSpPr/>
            <p:nvPr/>
          </p:nvSpPr>
          <p:spPr>
            <a:xfrm>
              <a:off x="9162056" y="410289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0" name="object 4510"/>
            <p:cNvSpPr/>
            <p:nvPr/>
          </p:nvSpPr>
          <p:spPr>
            <a:xfrm>
              <a:off x="9162056" y="40581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1" name="object 4511"/>
            <p:cNvSpPr/>
            <p:nvPr/>
          </p:nvSpPr>
          <p:spPr>
            <a:xfrm>
              <a:off x="9162056" y="401340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2" name="object 4512"/>
            <p:cNvSpPr/>
            <p:nvPr/>
          </p:nvSpPr>
          <p:spPr>
            <a:xfrm>
              <a:off x="9162056" y="396865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3" name="object 4513"/>
            <p:cNvSpPr/>
            <p:nvPr/>
          </p:nvSpPr>
          <p:spPr>
            <a:xfrm>
              <a:off x="9162056" y="39276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4" name="object 4514"/>
            <p:cNvSpPr/>
            <p:nvPr/>
          </p:nvSpPr>
          <p:spPr>
            <a:xfrm>
              <a:off x="9162056" y="38828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5" name="object 4515"/>
            <p:cNvSpPr/>
            <p:nvPr/>
          </p:nvSpPr>
          <p:spPr>
            <a:xfrm>
              <a:off x="9162056" y="38381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6" name="object 4516"/>
            <p:cNvSpPr/>
            <p:nvPr/>
          </p:nvSpPr>
          <p:spPr>
            <a:xfrm>
              <a:off x="9162056" y="379340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7" name="object 4517"/>
            <p:cNvSpPr/>
            <p:nvPr/>
          </p:nvSpPr>
          <p:spPr>
            <a:xfrm>
              <a:off x="9162056" y="374865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8" name="object 4518"/>
            <p:cNvSpPr/>
            <p:nvPr/>
          </p:nvSpPr>
          <p:spPr>
            <a:xfrm>
              <a:off x="9162056" y="370763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9" name="object 4519"/>
            <p:cNvSpPr/>
            <p:nvPr/>
          </p:nvSpPr>
          <p:spPr>
            <a:xfrm>
              <a:off x="9162056" y="366289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0" name="object 4520"/>
            <p:cNvSpPr/>
            <p:nvPr/>
          </p:nvSpPr>
          <p:spPr>
            <a:xfrm>
              <a:off x="9162056" y="361814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1" name="object 4521"/>
            <p:cNvSpPr/>
            <p:nvPr/>
          </p:nvSpPr>
          <p:spPr>
            <a:xfrm>
              <a:off x="9162056" y="357340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2" name="object 4522"/>
            <p:cNvSpPr/>
            <p:nvPr/>
          </p:nvSpPr>
          <p:spPr>
            <a:xfrm>
              <a:off x="9162056" y="35286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3" name="object 4523"/>
            <p:cNvSpPr/>
            <p:nvPr/>
          </p:nvSpPr>
          <p:spPr>
            <a:xfrm>
              <a:off x="9162056" y="348391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4" name="object 4524"/>
            <p:cNvSpPr/>
            <p:nvPr/>
          </p:nvSpPr>
          <p:spPr>
            <a:xfrm>
              <a:off x="9162056" y="344289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5" name="object 4525"/>
            <p:cNvSpPr/>
            <p:nvPr/>
          </p:nvSpPr>
          <p:spPr>
            <a:xfrm>
              <a:off x="9162056" y="33981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6" name="object 4526"/>
            <p:cNvSpPr/>
            <p:nvPr/>
          </p:nvSpPr>
          <p:spPr>
            <a:xfrm>
              <a:off x="9162056" y="335340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7" name="object 4527"/>
            <p:cNvSpPr/>
            <p:nvPr/>
          </p:nvSpPr>
          <p:spPr>
            <a:xfrm>
              <a:off x="9162056" y="330865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8" name="object 4528"/>
            <p:cNvSpPr/>
            <p:nvPr/>
          </p:nvSpPr>
          <p:spPr>
            <a:xfrm>
              <a:off x="9163590" y="3305147"/>
              <a:ext cx="3810" cy="813435"/>
            </a:xfrm>
            <a:custGeom>
              <a:avLst/>
              <a:gdLst/>
              <a:ahLst/>
              <a:cxnLst/>
              <a:rect l="l" t="t" r="r" b="b"/>
              <a:pathLst>
                <a:path w="3809" h="813435">
                  <a:moveTo>
                    <a:pt x="3528" y="813032"/>
                  </a:moveTo>
                  <a:lnTo>
                    <a:pt x="3528" y="0"/>
                  </a:lnTo>
                  <a:lnTo>
                    <a:pt x="0" y="0"/>
                  </a:lnTo>
                  <a:lnTo>
                    <a:pt x="0" y="813032"/>
                  </a:lnTo>
                  <a:lnTo>
                    <a:pt x="3528" y="813032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9" name="object 4529"/>
            <p:cNvSpPr/>
            <p:nvPr/>
          </p:nvSpPr>
          <p:spPr>
            <a:xfrm>
              <a:off x="9163590" y="2386608"/>
              <a:ext cx="3810" cy="77470"/>
            </a:xfrm>
            <a:custGeom>
              <a:avLst/>
              <a:gdLst/>
              <a:ahLst/>
              <a:cxnLst/>
              <a:rect l="l" t="t" r="r" b="b"/>
              <a:pathLst>
                <a:path w="3809" h="77469">
                  <a:moveTo>
                    <a:pt x="3528" y="0"/>
                  </a:moveTo>
                  <a:lnTo>
                    <a:pt x="3528" y="77296"/>
                  </a:lnTo>
                  <a:lnTo>
                    <a:pt x="0" y="77296"/>
                  </a:lnTo>
                  <a:lnTo>
                    <a:pt x="0" y="0"/>
                  </a:lnTo>
                  <a:lnTo>
                    <a:pt x="3528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0" name="object 4530"/>
            <p:cNvSpPr/>
            <p:nvPr/>
          </p:nvSpPr>
          <p:spPr>
            <a:xfrm>
              <a:off x="9162056" y="317815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1" name="object 4531"/>
            <p:cNvSpPr/>
            <p:nvPr/>
          </p:nvSpPr>
          <p:spPr>
            <a:xfrm>
              <a:off x="9162056" y="313340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2" name="object 4532"/>
            <p:cNvSpPr/>
            <p:nvPr/>
          </p:nvSpPr>
          <p:spPr>
            <a:xfrm>
              <a:off x="9162056" y="308866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3" name="object 4533"/>
            <p:cNvSpPr/>
            <p:nvPr/>
          </p:nvSpPr>
          <p:spPr>
            <a:xfrm>
              <a:off x="9162056" y="304391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4" name="object 4534"/>
            <p:cNvSpPr/>
            <p:nvPr/>
          </p:nvSpPr>
          <p:spPr>
            <a:xfrm>
              <a:off x="9162056" y="300290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5" name="object 4535"/>
            <p:cNvSpPr/>
            <p:nvPr/>
          </p:nvSpPr>
          <p:spPr>
            <a:xfrm>
              <a:off x="9162056" y="295815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6" name="object 4536"/>
            <p:cNvSpPr/>
            <p:nvPr/>
          </p:nvSpPr>
          <p:spPr>
            <a:xfrm>
              <a:off x="9162056" y="291340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7" name="object 4537"/>
            <p:cNvSpPr/>
            <p:nvPr/>
          </p:nvSpPr>
          <p:spPr>
            <a:xfrm>
              <a:off x="9162056" y="2868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8" name="object 4538"/>
            <p:cNvSpPr/>
            <p:nvPr/>
          </p:nvSpPr>
          <p:spPr>
            <a:xfrm>
              <a:off x="9162056" y="282391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9" name="object 4539"/>
            <p:cNvSpPr/>
            <p:nvPr/>
          </p:nvSpPr>
          <p:spPr>
            <a:xfrm>
              <a:off x="9162056" y="277916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0" name="object 4540"/>
            <p:cNvSpPr/>
            <p:nvPr/>
          </p:nvSpPr>
          <p:spPr>
            <a:xfrm>
              <a:off x="9162056" y="273815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1" name="object 4541"/>
            <p:cNvSpPr/>
            <p:nvPr/>
          </p:nvSpPr>
          <p:spPr>
            <a:xfrm>
              <a:off x="9162056" y="269341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2" name="object 4542"/>
            <p:cNvSpPr/>
            <p:nvPr/>
          </p:nvSpPr>
          <p:spPr>
            <a:xfrm>
              <a:off x="9162056" y="2648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3" name="object 4543"/>
            <p:cNvSpPr/>
            <p:nvPr/>
          </p:nvSpPr>
          <p:spPr>
            <a:xfrm>
              <a:off x="9162056" y="260391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4" name="object 4544"/>
            <p:cNvSpPr/>
            <p:nvPr/>
          </p:nvSpPr>
          <p:spPr>
            <a:xfrm>
              <a:off x="9162056" y="255917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5" name="object 4545"/>
            <p:cNvSpPr/>
            <p:nvPr/>
          </p:nvSpPr>
          <p:spPr>
            <a:xfrm>
              <a:off x="9162056" y="251815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6" name="object 4546"/>
            <p:cNvSpPr/>
            <p:nvPr/>
          </p:nvSpPr>
          <p:spPr>
            <a:xfrm>
              <a:off x="9163590" y="2485047"/>
              <a:ext cx="3810" cy="715010"/>
            </a:xfrm>
            <a:custGeom>
              <a:avLst/>
              <a:gdLst/>
              <a:ahLst/>
              <a:cxnLst/>
              <a:rect l="l" t="t" r="r" b="b"/>
              <a:pathLst>
                <a:path w="3809" h="715010">
                  <a:moveTo>
                    <a:pt x="3528" y="0"/>
                  </a:moveTo>
                  <a:lnTo>
                    <a:pt x="3528" y="714438"/>
                  </a:lnTo>
                  <a:lnTo>
                    <a:pt x="0" y="714438"/>
                  </a:lnTo>
                  <a:lnTo>
                    <a:pt x="0" y="0"/>
                  </a:lnTo>
                  <a:lnTo>
                    <a:pt x="3528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7" name="object 4547"/>
            <p:cNvSpPr/>
            <p:nvPr/>
          </p:nvSpPr>
          <p:spPr>
            <a:xfrm>
              <a:off x="9132227" y="324526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8" name="object 4548"/>
            <p:cNvSpPr/>
            <p:nvPr/>
          </p:nvSpPr>
          <p:spPr>
            <a:xfrm>
              <a:off x="9158323" y="319679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8648" y="1864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9" name="object 4549"/>
            <p:cNvSpPr/>
            <p:nvPr/>
          </p:nvSpPr>
          <p:spPr>
            <a:xfrm>
              <a:off x="9132227" y="319679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559"/>
                  </a:moveTo>
                  <a:lnTo>
                    <a:pt x="335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0" name="object 4550"/>
            <p:cNvSpPr/>
            <p:nvPr/>
          </p:nvSpPr>
          <p:spPr>
            <a:xfrm>
              <a:off x="9135950" y="3260190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1" name="object 4551"/>
            <p:cNvSpPr/>
            <p:nvPr/>
          </p:nvSpPr>
          <p:spPr>
            <a:xfrm>
              <a:off x="9131877" y="3199483"/>
              <a:ext cx="44450" cy="106045"/>
            </a:xfrm>
            <a:custGeom>
              <a:avLst/>
              <a:gdLst/>
              <a:ahLst/>
              <a:cxnLst/>
              <a:rect l="l" t="t" r="r" b="b"/>
              <a:pathLst>
                <a:path w="44450" h="106045">
                  <a:moveTo>
                    <a:pt x="44051" y="0"/>
                  </a:moveTo>
                  <a:lnTo>
                    <a:pt x="44051" y="105661"/>
                  </a:lnTo>
                  <a:lnTo>
                    <a:pt x="0" y="105661"/>
                  </a:lnTo>
                  <a:lnTo>
                    <a:pt x="0" y="0"/>
                  </a:lnTo>
                  <a:lnTo>
                    <a:pt x="44051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2" name="object 4552"/>
            <p:cNvSpPr/>
            <p:nvPr/>
          </p:nvSpPr>
          <p:spPr>
            <a:xfrm>
              <a:off x="9132227" y="421848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3" name="object 4553"/>
            <p:cNvSpPr/>
            <p:nvPr/>
          </p:nvSpPr>
          <p:spPr>
            <a:xfrm>
              <a:off x="9132227" y="414390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4" name="object 4554"/>
            <p:cNvSpPr/>
            <p:nvPr/>
          </p:nvSpPr>
          <p:spPr>
            <a:xfrm>
              <a:off x="9132227" y="4117811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0" y="11182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5" name="object 4555"/>
            <p:cNvSpPr/>
            <p:nvPr/>
          </p:nvSpPr>
          <p:spPr>
            <a:xfrm>
              <a:off x="9132227" y="415882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6" name="object 4556"/>
            <p:cNvSpPr/>
            <p:nvPr/>
          </p:nvSpPr>
          <p:spPr>
            <a:xfrm>
              <a:off x="9131877" y="4118180"/>
              <a:ext cx="44450" cy="106045"/>
            </a:xfrm>
            <a:custGeom>
              <a:avLst/>
              <a:gdLst/>
              <a:ahLst/>
              <a:cxnLst/>
              <a:rect l="l" t="t" r="r" b="b"/>
              <a:pathLst>
                <a:path w="44450" h="106045">
                  <a:moveTo>
                    <a:pt x="44051" y="0"/>
                  </a:moveTo>
                  <a:lnTo>
                    <a:pt x="44051" y="105682"/>
                  </a:lnTo>
                  <a:lnTo>
                    <a:pt x="0" y="105682"/>
                  </a:lnTo>
                  <a:lnTo>
                    <a:pt x="0" y="0"/>
                  </a:lnTo>
                  <a:lnTo>
                    <a:pt x="44051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7" name="object 4557"/>
            <p:cNvSpPr/>
            <p:nvPr/>
          </p:nvSpPr>
          <p:spPr>
            <a:xfrm>
              <a:off x="9162056" y="68323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8" name="object 4558"/>
            <p:cNvSpPr/>
            <p:nvPr/>
          </p:nvSpPr>
          <p:spPr>
            <a:xfrm>
              <a:off x="9162056" y="678761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9" name="object 4559"/>
            <p:cNvSpPr/>
            <p:nvPr/>
          </p:nvSpPr>
          <p:spPr>
            <a:xfrm>
              <a:off x="9162056" y="674287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0" name="object 4560"/>
            <p:cNvSpPr/>
            <p:nvPr/>
          </p:nvSpPr>
          <p:spPr>
            <a:xfrm>
              <a:off x="9162056" y="670185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1" name="object 4561"/>
            <p:cNvSpPr/>
            <p:nvPr/>
          </p:nvSpPr>
          <p:spPr>
            <a:xfrm>
              <a:off x="9162056" y="665710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2" name="object 4562"/>
            <p:cNvSpPr/>
            <p:nvPr/>
          </p:nvSpPr>
          <p:spPr>
            <a:xfrm>
              <a:off x="9162056" y="66123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3" name="object 4563"/>
            <p:cNvSpPr/>
            <p:nvPr/>
          </p:nvSpPr>
          <p:spPr>
            <a:xfrm>
              <a:off x="9162056" y="656762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4" name="object 4564"/>
            <p:cNvSpPr/>
            <p:nvPr/>
          </p:nvSpPr>
          <p:spPr>
            <a:xfrm>
              <a:off x="9162056" y="652287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5" name="object 4565"/>
            <p:cNvSpPr/>
            <p:nvPr/>
          </p:nvSpPr>
          <p:spPr>
            <a:xfrm>
              <a:off x="9162056" y="64818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6" name="object 4566"/>
            <p:cNvSpPr/>
            <p:nvPr/>
          </p:nvSpPr>
          <p:spPr>
            <a:xfrm>
              <a:off x="9162056" y="643711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7" name="object 4567"/>
            <p:cNvSpPr/>
            <p:nvPr/>
          </p:nvSpPr>
          <p:spPr>
            <a:xfrm>
              <a:off x="9162056" y="639236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8" name="object 4568"/>
            <p:cNvSpPr/>
            <p:nvPr/>
          </p:nvSpPr>
          <p:spPr>
            <a:xfrm>
              <a:off x="9162056" y="634762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9" name="object 4569"/>
            <p:cNvSpPr/>
            <p:nvPr/>
          </p:nvSpPr>
          <p:spPr>
            <a:xfrm>
              <a:off x="9162056" y="630287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0" name="object 4570"/>
            <p:cNvSpPr/>
            <p:nvPr/>
          </p:nvSpPr>
          <p:spPr>
            <a:xfrm>
              <a:off x="9162056" y="62618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1" name="object 4571"/>
            <p:cNvSpPr/>
            <p:nvPr/>
          </p:nvSpPr>
          <p:spPr>
            <a:xfrm>
              <a:off x="9162056" y="621711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2" name="object 4572"/>
            <p:cNvSpPr/>
            <p:nvPr/>
          </p:nvSpPr>
          <p:spPr>
            <a:xfrm>
              <a:off x="9162056" y="617237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3" name="object 4573"/>
            <p:cNvSpPr/>
            <p:nvPr/>
          </p:nvSpPr>
          <p:spPr>
            <a:xfrm>
              <a:off x="9163590" y="6148985"/>
              <a:ext cx="3810" cy="694690"/>
            </a:xfrm>
            <a:custGeom>
              <a:avLst/>
              <a:gdLst/>
              <a:ahLst/>
              <a:cxnLst/>
              <a:rect l="l" t="t" r="r" b="b"/>
              <a:pathLst>
                <a:path w="3809" h="694690">
                  <a:moveTo>
                    <a:pt x="3528" y="694083"/>
                  </a:moveTo>
                  <a:lnTo>
                    <a:pt x="3528" y="0"/>
                  </a:lnTo>
                  <a:lnTo>
                    <a:pt x="0" y="0"/>
                  </a:lnTo>
                  <a:lnTo>
                    <a:pt x="0" y="694083"/>
                  </a:lnTo>
                  <a:lnTo>
                    <a:pt x="3528" y="694083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4" name="object 4574"/>
            <p:cNvSpPr/>
            <p:nvPr/>
          </p:nvSpPr>
          <p:spPr>
            <a:xfrm>
              <a:off x="9162056" y="76265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5" name="object 4575"/>
            <p:cNvSpPr/>
            <p:nvPr/>
          </p:nvSpPr>
          <p:spPr>
            <a:xfrm>
              <a:off x="9162056" y="758184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6" name="object 4576"/>
            <p:cNvSpPr/>
            <p:nvPr/>
          </p:nvSpPr>
          <p:spPr>
            <a:xfrm>
              <a:off x="9162056" y="75371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7" name="object 4577"/>
            <p:cNvSpPr/>
            <p:nvPr/>
          </p:nvSpPr>
          <p:spPr>
            <a:xfrm>
              <a:off x="9162056" y="74923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8" name="object 4578"/>
            <p:cNvSpPr/>
            <p:nvPr/>
          </p:nvSpPr>
          <p:spPr>
            <a:xfrm>
              <a:off x="9162056" y="744761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9" name="object 4579"/>
            <p:cNvSpPr/>
            <p:nvPr/>
          </p:nvSpPr>
          <p:spPr>
            <a:xfrm>
              <a:off x="9162056" y="740659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0" name="object 4580"/>
            <p:cNvSpPr/>
            <p:nvPr/>
          </p:nvSpPr>
          <p:spPr>
            <a:xfrm>
              <a:off x="9162056" y="736185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1" name="object 4581"/>
            <p:cNvSpPr/>
            <p:nvPr/>
          </p:nvSpPr>
          <p:spPr>
            <a:xfrm>
              <a:off x="9163590" y="7326025"/>
              <a:ext cx="3810" cy="316865"/>
            </a:xfrm>
            <a:custGeom>
              <a:avLst/>
              <a:gdLst/>
              <a:ahLst/>
              <a:cxnLst/>
              <a:rect l="l" t="t" r="r" b="b"/>
              <a:pathLst>
                <a:path w="3809" h="316865">
                  <a:moveTo>
                    <a:pt x="3528" y="0"/>
                  </a:moveTo>
                  <a:lnTo>
                    <a:pt x="3528" y="316838"/>
                  </a:lnTo>
                  <a:lnTo>
                    <a:pt x="0" y="316838"/>
                  </a:lnTo>
                  <a:lnTo>
                    <a:pt x="0" y="0"/>
                  </a:lnTo>
                  <a:lnTo>
                    <a:pt x="3528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2" name="object 4582"/>
            <p:cNvSpPr/>
            <p:nvPr/>
          </p:nvSpPr>
          <p:spPr>
            <a:xfrm>
              <a:off x="9162056" y="72723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3" name="object 4583"/>
            <p:cNvSpPr/>
            <p:nvPr/>
          </p:nvSpPr>
          <p:spPr>
            <a:xfrm>
              <a:off x="9162056" y="722761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4" name="object 4584"/>
            <p:cNvSpPr/>
            <p:nvPr/>
          </p:nvSpPr>
          <p:spPr>
            <a:xfrm>
              <a:off x="9162056" y="71865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5" name="object 4585"/>
            <p:cNvSpPr/>
            <p:nvPr/>
          </p:nvSpPr>
          <p:spPr>
            <a:xfrm>
              <a:off x="9162056" y="714185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6" name="object 4586"/>
            <p:cNvSpPr/>
            <p:nvPr/>
          </p:nvSpPr>
          <p:spPr>
            <a:xfrm>
              <a:off x="9162056" y="709711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7" name="object 4587"/>
            <p:cNvSpPr/>
            <p:nvPr/>
          </p:nvSpPr>
          <p:spPr>
            <a:xfrm>
              <a:off x="9162056" y="70523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8" name="object 4588"/>
            <p:cNvSpPr/>
            <p:nvPr/>
          </p:nvSpPr>
          <p:spPr>
            <a:xfrm>
              <a:off x="9162056" y="700761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9" name="object 4589"/>
            <p:cNvSpPr/>
            <p:nvPr/>
          </p:nvSpPr>
          <p:spPr>
            <a:xfrm>
              <a:off x="9162056" y="696659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0" name="object 4590"/>
            <p:cNvSpPr/>
            <p:nvPr/>
          </p:nvSpPr>
          <p:spPr>
            <a:xfrm>
              <a:off x="9163590" y="6948780"/>
              <a:ext cx="3810" cy="356235"/>
            </a:xfrm>
            <a:custGeom>
              <a:avLst/>
              <a:gdLst/>
              <a:ahLst/>
              <a:cxnLst/>
              <a:rect l="l" t="t" r="r" b="b"/>
              <a:pathLst>
                <a:path w="3809" h="356234">
                  <a:moveTo>
                    <a:pt x="3528" y="0"/>
                  </a:moveTo>
                  <a:lnTo>
                    <a:pt x="3528" y="356104"/>
                  </a:lnTo>
                  <a:lnTo>
                    <a:pt x="0" y="356104"/>
                  </a:lnTo>
                  <a:lnTo>
                    <a:pt x="0" y="0"/>
                  </a:lnTo>
                  <a:lnTo>
                    <a:pt x="3528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1" name="object 4591"/>
            <p:cNvSpPr/>
            <p:nvPr/>
          </p:nvSpPr>
          <p:spPr>
            <a:xfrm>
              <a:off x="9162056" y="60418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2" name="object 4592"/>
            <p:cNvSpPr/>
            <p:nvPr/>
          </p:nvSpPr>
          <p:spPr>
            <a:xfrm>
              <a:off x="9162056" y="599711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3" name="object 4593"/>
            <p:cNvSpPr/>
            <p:nvPr/>
          </p:nvSpPr>
          <p:spPr>
            <a:xfrm>
              <a:off x="9162056" y="595237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4" name="object 4594"/>
            <p:cNvSpPr/>
            <p:nvPr/>
          </p:nvSpPr>
          <p:spPr>
            <a:xfrm>
              <a:off x="9162056" y="590762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5" name="object 4595"/>
            <p:cNvSpPr/>
            <p:nvPr/>
          </p:nvSpPr>
          <p:spPr>
            <a:xfrm>
              <a:off x="9162056" y="58628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6" name="object 4596"/>
            <p:cNvSpPr/>
            <p:nvPr/>
          </p:nvSpPr>
          <p:spPr>
            <a:xfrm>
              <a:off x="9162056" y="581813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7" name="object 4597"/>
            <p:cNvSpPr/>
            <p:nvPr/>
          </p:nvSpPr>
          <p:spPr>
            <a:xfrm>
              <a:off x="9162056" y="577712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8" name="object 4598"/>
            <p:cNvSpPr/>
            <p:nvPr/>
          </p:nvSpPr>
          <p:spPr>
            <a:xfrm>
              <a:off x="9162056" y="573236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9" name="object 4599"/>
            <p:cNvSpPr/>
            <p:nvPr/>
          </p:nvSpPr>
          <p:spPr>
            <a:xfrm>
              <a:off x="9162056" y="568762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0" name="object 4600"/>
            <p:cNvSpPr/>
            <p:nvPr/>
          </p:nvSpPr>
          <p:spPr>
            <a:xfrm>
              <a:off x="9162056" y="564288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1" name="object 4601"/>
            <p:cNvSpPr/>
            <p:nvPr/>
          </p:nvSpPr>
          <p:spPr>
            <a:xfrm>
              <a:off x="9162056" y="559813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2" name="object 4602"/>
            <p:cNvSpPr/>
            <p:nvPr/>
          </p:nvSpPr>
          <p:spPr>
            <a:xfrm>
              <a:off x="9162056" y="555712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3" name="object 4603"/>
            <p:cNvSpPr/>
            <p:nvPr/>
          </p:nvSpPr>
          <p:spPr>
            <a:xfrm>
              <a:off x="9162056" y="551237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4" name="object 4604"/>
            <p:cNvSpPr/>
            <p:nvPr/>
          </p:nvSpPr>
          <p:spPr>
            <a:xfrm>
              <a:off x="9162056" y="546762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5" name="object 4605"/>
            <p:cNvSpPr/>
            <p:nvPr/>
          </p:nvSpPr>
          <p:spPr>
            <a:xfrm>
              <a:off x="9162056" y="542288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6" name="object 4606"/>
            <p:cNvSpPr/>
            <p:nvPr/>
          </p:nvSpPr>
          <p:spPr>
            <a:xfrm>
              <a:off x="9162056" y="537813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7" name="object 4607"/>
            <p:cNvSpPr/>
            <p:nvPr/>
          </p:nvSpPr>
          <p:spPr>
            <a:xfrm>
              <a:off x="9163592" y="5360021"/>
              <a:ext cx="3810" cy="683895"/>
            </a:xfrm>
            <a:custGeom>
              <a:avLst/>
              <a:gdLst/>
              <a:ahLst/>
              <a:cxnLst/>
              <a:rect l="l" t="t" r="r" b="b"/>
              <a:pathLst>
                <a:path w="3809" h="683895">
                  <a:moveTo>
                    <a:pt x="0" y="0"/>
                  </a:moveTo>
                  <a:lnTo>
                    <a:pt x="0" y="683288"/>
                  </a:lnTo>
                  <a:lnTo>
                    <a:pt x="3528" y="683288"/>
                  </a:lnTo>
                  <a:lnTo>
                    <a:pt x="3528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8" name="object 4608"/>
            <p:cNvSpPr/>
            <p:nvPr/>
          </p:nvSpPr>
          <p:spPr>
            <a:xfrm>
              <a:off x="9132227" y="608660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9" name="object 4609"/>
            <p:cNvSpPr/>
            <p:nvPr/>
          </p:nvSpPr>
          <p:spPr>
            <a:xfrm>
              <a:off x="9162056" y="6041858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39">
                  <a:moveTo>
                    <a:pt x="0" y="0"/>
                  </a:moveTo>
                  <a:lnTo>
                    <a:pt x="14910" y="149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0" name="object 4610"/>
            <p:cNvSpPr/>
            <p:nvPr/>
          </p:nvSpPr>
          <p:spPr>
            <a:xfrm>
              <a:off x="9132227" y="6041863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29831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1" name="object 4611"/>
            <p:cNvSpPr/>
            <p:nvPr/>
          </p:nvSpPr>
          <p:spPr>
            <a:xfrm>
              <a:off x="9132227" y="610152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2" name="object 4612"/>
            <p:cNvSpPr/>
            <p:nvPr/>
          </p:nvSpPr>
          <p:spPr>
            <a:xfrm>
              <a:off x="9131877" y="6043291"/>
              <a:ext cx="44450" cy="106045"/>
            </a:xfrm>
            <a:custGeom>
              <a:avLst/>
              <a:gdLst/>
              <a:ahLst/>
              <a:cxnLst/>
              <a:rect l="l" t="t" r="r" b="b"/>
              <a:pathLst>
                <a:path w="44450" h="106045">
                  <a:moveTo>
                    <a:pt x="44051" y="0"/>
                  </a:moveTo>
                  <a:lnTo>
                    <a:pt x="44051" y="105693"/>
                  </a:lnTo>
                  <a:lnTo>
                    <a:pt x="0" y="105693"/>
                  </a:lnTo>
                  <a:lnTo>
                    <a:pt x="0" y="0"/>
                  </a:lnTo>
                  <a:lnTo>
                    <a:pt x="44051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3" name="object 4613"/>
            <p:cNvSpPr/>
            <p:nvPr/>
          </p:nvSpPr>
          <p:spPr>
            <a:xfrm>
              <a:off x="9132227" y="6906939"/>
              <a:ext cx="37465" cy="41275"/>
            </a:xfrm>
            <a:custGeom>
              <a:avLst/>
              <a:gdLst/>
              <a:ahLst/>
              <a:cxnLst/>
              <a:rect l="l" t="t" r="r" b="b"/>
              <a:pathLst>
                <a:path w="37465" h="41275">
                  <a:moveTo>
                    <a:pt x="0" y="0"/>
                  </a:moveTo>
                  <a:lnTo>
                    <a:pt x="37286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4" name="object 4614"/>
            <p:cNvSpPr/>
            <p:nvPr/>
          </p:nvSpPr>
          <p:spPr>
            <a:xfrm>
              <a:off x="9139684" y="683982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5">
                  <a:moveTo>
                    <a:pt x="0" y="0"/>
                  </a:moveTo>
                  <a:lnTo>
                    <a:pt x="37286" y="3728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5" name="object 4615"/>
            <p:cNvSpPr/>
            <p:nvPr/>
          </p:nvSpPr>
          <p:spPr>
            <a:xfrm>
              <a:off x="9132227" y="6851010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6" name="object 4616"/>
            <p:cNvSpPr/>
            <p:nvPr/>
          </p:nvSpPr>
          <p:spPr>
            <a:xfrm>
              <a:off x="9154598" y="6925581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376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7" name="object 4617"/>
            <p:cNvSpPr/>
            <p:nvPr/>
          </p:nvSpPr>
          <p:spPr>
            <a:xfrm>
              <a:off x="9131877" y="6843069"/>
              <a:ext cx="44450" cy="106045"/>
            </a:xfrm>
            <a:custGeom>
              <a:avLst/>
              <a:gdLst/>
              <a:ahLst/>
              <a:cxnLst/>
              <a:rect l="l" t="t" r="r" b="b"/>
              <a:pathLst>
                <a:path w="44450" h="106045">
                  <a:moveTo>
                    <a:pt x="44051" y="0"/>
                  </a:moveTo>
                  <a:lnTo>
                    <a:pt x="44051" y="105714"/>
                  </a:lnTo>
                  <a:lnTo>
                    <a:pt x="0" y="105714"/>
                  </a:lnTo>
                  <a:lnTo>
                    <a:pt x="0" y="0"/>
                  </a:lnTo>
                  <a:lnTo>
                    <a:pt x="44051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8" name="object 4618"/>
            <p:cNvSpPr/>
            <p:nvPr/>
          </p:nvSpPr>
          <p:spPr>
            <a:xfrm>
              <a:off x="9132227" y="7656429"/>
              <a:ext cx="28575" cy="28575"/>
            </a:xfrm>
            <a:custGeom>
              <a:avLst/>
              <a:gdLst/>
              <a:ahLst/>
              <a:cxnLst/>
              <a:rect l="l" t="t" r="r" b="b"/>
              <a:pathLst>
                <a:path w="28575" h="28575">
                  <a:moveTo>
                    <a:pt x="0" y="0"/>
                  </a:moveTo>
                  <a:lnTo>
                    <a:pt x="28216" y="2821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9" name="object 4619"/>
            <p:cNvSpPr/>
            <p:nvPr/>
          </p:nvSpPr>
          <p:spPr>
            <a:xfrm>
              <a:off x="9163668" y="7671345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4">
                  <a:moveTo>
                    <a:pt x="0" y="13300"/>
                  </a:moveTo>
                  <a:lnTo>
                    <a:pt x="1330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0" name="object 4620"/>
            <p:cNvSpPr/>
            <p:nvPr/>
          </p:nvSpPr>
          <p:spPr>
            <a:xfrm>
              <a:off x="9131898" y="7642862"/>
              <a:ext cx="44450" cy="41910"/>
            </a:xfrm>
            <a:custGeom>
              <a:avLst/>
              <a:gdLst/>
              <a:ahLst/>
              <a:cxnLst/>
              <a:rect l="l" t="t" r="r" b="b"/>
              <a:pathLst>
                <a:path w="44450" h="41909">
                  <a:moveTo>
                    <a:pt x="44030" y="0"/>
                  </a:moveTo>
                  <a:lnTo>
                    <a:pt x="44030" y="41783"/>
                  </a:lnTo>
                </a:path>
                <a:path w="44450" h="41909">
                  <a:moveTo>
                    <a:pt x="0" y="41783"/>
                  </a:moveTo>
                  <a:lnTo>
                    <a:pt x="0" y="0"/>
                  </a:lnTo>
                  <a:lnTo>
                    <a:pt x="44030" y="0"/>
                  </a:lnTo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1" name="object 4621"/>
            <p:cNvSpPr/>
            <p:nvPr/>
          </p:nvSpPr>
          <p:spPr>
            <a:xfrm>
              <a:off x="9131885" y="2299047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30">
                  <a:moveTo>
                    <a:pt x="0" y="874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2" name="object 4622"/>
            <p:cNvSpPr/>
            <p:nvPr/>
          </p:nvSpPr>
          <p:spPr>
            <a:xfrm>
              <a:off x="9225029" y="244279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69">
                  <a:moveTo>
                    <a:pt x="219" y="0"/>
                  </a:moveTo>
                  <a:lnTo>
                    <a:pt x="20" y="261"/>
                  </a:lnTo>
                  <a:lnTo>
                    <a:pt x="0" y="418"/>
                  </a:lnTo>
                  <a:lnTo>
                    <a:pt x="0" y="607"/>
                  </a:lnTo>
                  <a:lnTo>
                    <a:pt x="83" y="74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3" name="object 4623"/>
            <p:cNvSpPr/>
            <p:nvPr/>
          </p:nvSpPr>
          <p:spPr>
            <a:xfrm>
              <a:off x="18612114" y="2472699"/>
              <a:ext cx="0" cy="5212080"/>
            </a:xfrm>
            <a:custGeom>
              <a:avLst/>
              <a:gdLst/>
              <a:ahLst/>
              <a:cxnLst/>
              <a:rect l="l" t="t" r="r" b="b"/>
              <a:pathLst>
                <a:path h="5212080">
                  <a:moveTo>
                    <a:pt x="0" y="5211946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4" name="object 4624"/>
            <p:cNvSpPr/>
            <p:nvPr/>
          </p:nvSpPr>
          <p:spPr>
            <a:xfrm>
              <a:off x="19228663" y="2428775"/>
              <a:ext cx="0" cy="3082925"/>
            </a:xfrm>
            <a:custGeom>
              <a:avLst/>
              <a:gdLst/>
              <a:ahLst/>
              <a:cxnLst/>
              <a:rect l="l" t="t" r="r" b="b"/>
              <a:pathLst>
                <a:path h="3082925">
                  <a:moveTo>
                    <a:pt x="0" y="1805776"/>
                  </a:moveTo>
                  <a:lnTo>
                    <a:pt x="0" y="3082743"/>
                  </a:lnTo>
                </a:path>
                <a:path h="3082925">
                  <a:moveTo>
                    <a:pt x="0" y="0"/>
                  </a:moveTo>
                  <a:lnTo>
                    <a:pt x="0" y="180577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5" name="object 4625"/>
            <p:cNvSpPr/>
            <p:nvPr/>
          </p:nvSpPr>
          <p:spPr>
            <a:xfrm>
              <a:off x="19228661" y="4234551"/>
              <a:ext cx="233045" cy="1321435"/>
            </a:xfrm>
            <a:custGeom>
              <a:avLst/>
              <a:gdLst/>
              <a:ahLst/>
              <a:cxnLst/>
              <a:rect l="l" t="t" r="r" b="b"/>
              <a:pathLst>
                <a:path w="233044" h="1321435">
                  <a:moveTo>
                    <a:pt x="232537" y="0"/>
                  </a:moveTo>
                  <a:lnTo>
                    <a:pt x="0" y="0"/>
                  </a:lnTo>
                  <a:lnTo>
                    <a:pt x="0" y="1321027"/>
                  </a:lnTo>
                  <a:lnTo>
                    <a:pt x="232537" y="1321027"/>
                  </a:lnTo>
                  <a:lnTo>
                    <a:pt x="232537" y="0"/>
                  </a:lnTo>
                  <a:close/>
                </a:path>
              </a:pathLst>
            </a:custGeom>
            <a:solidFill>
              <a:srgbClr val="EDED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6" name="object 4626"/>
            <p:cNvSpPr/>
            <p:nvPr/>
          </p:nvSpPr>
          <p:spPr>
            <a:xfrm>
              <a:off x="19228664" y="4234552"/>
              <a:ext cx="233045" cy="1321435"/>
            </a:xfrm>
            <a:custGeom>
              <a:avLst/>
              <a:gdLst/>
              <a:ahLst/>
              <a:cxnLst/>
              <a:rect l="l" t="t" r="r" b="b"/>
              <a:pathLst>
                <a:path w="233044" h="1321435">
                  <a:moveTo>
                    <a:pt x="0" y="1321027"/>
                  </a:moveTo>
                  <a:lnTo>
                    <a:pt x="0" y="0"/>
                  </a:lnTo>
                  <a:lnTo>
                    <a:pt x="232537" y="0"/>
                  </a:lnTo>
                  <a:lnTo>
                    <a:pt x="232537" y="1321027"/>
                  </a:lnTo>
                  <a:lnTo>
                    <a:pt x="0" y="1321027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7" name="object 4627"/>
            <p:cNvSpPr/>
            <p:nvPr/>
          </p:nvSpPr>
          <p:spPr>
            <a:xfrm>
              <a:off x="18983796" y="5557335"/>
              <a:ext cx="491490" cy="2127250"/>
            </a:xfrm>
            <a:custGeom>
              <a:avLst/>
              <a:gdLst/>
              <a:ahLst/>
              <a:cxnLst/>
              <a:rect l="l" t="t" r="r" b="b"/>
              <a:pathLst>
                <a:path w="491490" h="2127250">
                  <a:moveTo>
                    <a:pt x="491490" y="1037590"/>
                  </a:moveTo>
                  <a:lnTo>
                    <a:pt x="244868" y="1037590"/>
                  </a:lnTo>
                  <a:lnTo>
                    <a:pt x="244868" y="0"/>
                  </a:lnTo>
                  <a:lnTo>
                    <a:pt x="0" y="0"/>
                  </a:lnTo>
                  <a:lnTo>
                    <a:pt x="0" y="1037590"/>
                  </a:lnTo>
                  <a:lnTo>
                    <a:pt x="0" y="2127250"/>
                  </a:lnTo>
                  <a:lnTo>
                    <a:pt x="491490" y="2127250"/>
                  </a:lnTo>
                  <a:lnTo>
                    <a:pt x="491490" y="1037590"/>
                  </a:lnTo>
                  <a:close/>
                </a:path>
              </a:pathLst>
            </a:custGeom>
            <a:solidFill>
              <a:srgbClr val="EDED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8" name="object 4628"/>
            <p:cNvSpPr/>
            <p:nvPr/>
          </p:nvSpPr>
          <p:spPr>
            <a:xfrm>
              <a:off x="18983793" y="5557336"/>
              <a:ext cx="492125" cy="2127885"/>
            </a:xfrm>
            <a:custGeom>
              <a:avLst/>
              <a:gdLst/>
              <a:ahLst/>
              <a:cxnLst/>
              <a:rect l="l" t="t" r="r" b="b"/>
              <a:pathLst>
                <a:path w="492125" h="2127884">
                  <a:moveTo>
                    <a:pt x="491503" y="2127309"/>
                  </a:moveTo>
                  <a:lnTo>
                    <a:pt x="491503" y="1037612"/>
                  </a:lnTo>
                  <a:lnTo>
                    <a:pt x="244872" y="1037612"/>
                  </a:lnTo>
                  <a:lnTo>
                    <a:pt x="244872" y="0"/>
                  </a:lnTo>
                  <a:lnTo>
                    <a:pt x="0" y="0"/>
                  </a:lnTo>
                  <a:lnTo>
                    <a:pt x="0" y="212730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9" name="object 4629"/>
            <p:cNvSpPr/>
            <p:nvPr/>
          </p:nvSpPr>
          <p:spPr>
            <a:xfrm>
              <a:off x="19231306" y="3838862"/>
              <a:ext cx="257810" cy="393065"/>
            </a:xfrm>
            <a:custGeom>
              <a:avLst/>
              <a:gdLst/>
              <a:ahLst/>
              <a:cxnLst/>
              <a:rect l="l" t="t" r="r" b="b"/>
              <a:pathLst>
                <a:path w="257809" h="393064">
                  <a:moveTo>
                    <a:pt x="257206" y="0"/>
                  </a:moveTo>
                  <a:lnTo>
                    <a:pt x="257206" y="392857"/>
                  </a:lnTo>
                  <a:lnTo>
                    <a:pt x="0" y="392857"/>
                  </a:lnTo>
                  <a:lnTo>
                    <a:pt x="0" y="0"/>
                  </a:lnTo>
                  <a:lnTo>
                    <a:pt x="25720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0" name="object 4630"/>
            <p:cNvSpPr/>
            <p:nvPr/>
          </p:nvSpPr>
          <p:spPr>
            <a:xfrm>
              <a:off x="19488513" y="3838874"/>
              <a:ext cx="26670" cy="393065"/>
            </a:xfrm>
            <a:custGeom>
              <a:avLst/>
              <a:gdLst/>
              <a:ahLst/>
              <a:cxnLst/>
              <a:rect l="l" t="t" r="r" b="b"/>
              <a:pathLst>
                <a:path w="26669" h="393064">
                  <a:moveTo>
                    <a:pt x="0" y="392846"/>
                  </a:moveTo>
                  <a:lnTo>
                    <a:pt x="0" y="0"/>
                  </a:lnTo>
                  <a:lnTo>
                    <a:pt x="26428" y="0"/>
                  </a:lnTo>
                  <a:lnTo>
                    <a:pt x="26428" y="392846"/>
                  </a:lnTo>
                  <a:lnTo>
                    <a:pt x="0" y="39284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1" name="object 4631"/>
            <p:cNvSpPr/>
            <p:nvPr/>
          </p:nvSpPr>
          <p:spPr>
            <a:xfrm>
              <a:off x="19228663" y="3797469"/>
              <a:ext cx="333375" cy="0"/>
            </a:xfrm>
            <a:custGeom>
              <a:avLst/>
              <a:gdLst/>
              <a:ahLst/>
              <a:cxnLst/>
              <a:rect l="l" t="t" r="r" b="b"/>
              <a:pathLst>
                <a:path w="333375">
                  <a:moveTo>
                    <a:pt x="0" y="0"/>
                  </a:moveTo>
                  <a:lnTo>
                    <a:pt x="332953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2" name="object 4632"/>
            <p:cNvSpPr/>
            <p:nvPr/>
          </p:nvSpPr>
          <p:spPr>
            <a:xfrm>
              <a:off x="19561605" y="3797469"/>
              <a:ext cx="0" cy="481330"/>
            </a:xfrm>
            <a:custGeom>
              <a:avLst/>
              <a:gdLst/>
              <a:ahLst/>
              <a:cxnLst/>
              <a:rect l="l" t="t" r="r" b="b"/>
              <a:pathLst>
                <a:path h="481329">
                  <a:moveTo>
                    <a:pt x="0" y="0"/>
                  </a:moveTo>
                  <a:lnTo>
                    <a:pt x="0" y="480938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3" name="object 4633"/>
            <p:cNvSpPr/>
            <p:nvPr/>
          </p:nvSpPr>
          <p:spPr>
            <a:xfrm>
              <a:off x="19228652" y="4278405"/>
              <a:ext cx="333375" cy="0"/>
            </a:xfrm>
            <a:custGeom>
              <a:avLst/>
              <a:gdLst/>
              <a:ahLst/>
              <a:cxnLst/>
              <a:rect l="l" t="t" r="r" b="b"/>
              <a:pathLst>
                <a:path w="333375">
                  <a:moveTo>
                    <a:pt x="332953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4" name="object 4634"/>
            <p:cNvSpPr/>
            <p:nvPr/>
          </p:nvSpPr>
          <p:spPr>
            <a:xfrm>
              <a:off x="19228656" y="5220517"/>
              <a:ext cx="233045" cy="0"/>
            </a:xfrm>
            <a:custGeom>
              <a:avLst/>
              <a:gdLst/>
              <a:ahLst/>
              <a:cxnLst/>
              <a:rect l="l" t="t" r="r" b="b"/>
              <a:pathLst>
                <a:path w="233044">
                  <a:moveTo>
                    <a:pt x="23253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5" name="object 4635"/>
            <p:cNvSpPr/>
            <p:nvPr/>
          </p:nvSpPr>
          <p:spPr>
            <a:xfrm>
              <a:off x="19228658" y="5211864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40" h="17779">
                  <a:moveTo>
                    <a:pt x="14994" y="17308"/>
                  </a:moveTo>
                  <a:lnTo>
                    <a:pt x="0" y="8659"/>
                  </a:lnTo>
                  <a:lnTo>
                    <a:pt x="1499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6" name="object 4636"/>
            <p:cNvSpPr/>
            <p:nvPr/>
          </p:nvSpPr>
          <p:spPr>
            <a:xfrm>
              <a:off x="9235826" y="2425163"/>
              <a:ext cx="9992995" cy="0"/>
            </a:xfrm>
            <a:custGeom>
              <a:avLst/>
              <a:gdLst/>
              <a:ahLst/>
              <a:cxnLst/>
              <a:rect l="l" t="t" r="r" b="b"/>
              <a:pathLst>
                <a:path w="9992994">
                  <a:moveTo>
                    <a:pt x="999283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7" name="object 4637"/>
            <p:cNvSpPr/>
            <p:nvPr/>
          </p:nvSpPr>
          <p:spPr>
            <a:xfrm>
              <a:off x="19196966" y="2425168"/>
              <a:ext cx="0" cy="1809750"/>
            </a:xfrm>
            <a:custGeom>
              <a:avLst/>
              <a:gdLst/>
              <a:ahLst/>
              <a:cxnLst/>
              <a:rect l="l" t="t" r="r" b="b"/>
              <a:pathLst>
                <a:path h="1809750">
                  <a:moveTo>
                    <a:pt x="0" y="1809389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8" name="object 4638"/>
            <p:cNvSpPr/>
            <p:nvPr/>
          </p:nvSpPr>
          <p:spPr>
            <a:xfrm>
              <a:off x="19196966" y="242516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9" name="object 4639"/>
            <p:cNvSpPr/>
            <p:nvPr/>
          </p:nvSpPr>
          <p:spPr>
            <a:xfrm>
              <a:off x="19228663" y="2425163"/>
              <a:ext cx="0" cy="1809750"/>
            </a:xfrm>
            <a:custGeom>
              <a:avLst/>
              <a:gdLst/>
              <a:ahLst/>
              <a:cxnLst/>
              <a:rect l="l" t="t" r="r" b="b"/>
              <a:pathLst>
                <a:path h="1809750">
                  <a:moveTo>
                    <a:pt x="0" y="0"/>
                  </a:moveTo>
                  <a:lnTo>
                    <a:pt x="0" y="1809389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0" name="object 4640"/>
            <p:cNvSpPr/>
            <p:nvPr/>
          </p:nvSpPr>
          <p:spPr>
            <a:xfrm>
              <a:off x="19220045" y="4234558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617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1" name="object 4641"/>
            <p:cNvSpPr/>
            <p:nvPr/>
          </p:nvSpPr>
          <p:spPr>
            <a:xfrm>
              <a:off x="19196966" y="4234559"/>
              <a:ext cx="0" cy="1321435"/>
            </a:xfrm>
            <a:custGeom>
              <a:avLst/>
              <a:gdLst/>
              <a:ahLst/>
              <a:cxnLst/>
              <a:rect l="l" t="t" r="r" b="b"/>
              <a:pathLst>
                <a:path h="1321435">
                  <a:moveTo>
                    <a:pt x="0" y="132102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2" name="object 4642"/>
            <p:cNvSpPr/>
            <p:nvPr/>
          </p:nvSpPr>
          <p:spPr>
            <a:xfrm>
              <a:off x="19196966" y="4234558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21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3" name="object 4643"/>
            <p:cNvSpPr/>
            <p:nvPr/>
          </p:nvSpPr>
          <p:spPr>
            <a:xfrm>
              <a:off x="19228663" y="4234558"/>
              <a:ext cx="0" cy="1321435"/>
            </a:xfrm>
            <a:custGeom>
              <a:avLst/>
              <a:gdLst/>
              <a:ahLst/>
              <a:cxnLst/>
              <a:rect l="l" t="t" r="r" b="b"/>
              <a:pathLst>
                <a:path h="1321435">
                  <a:moveTo>
                    <a:pt x="0" y="0"/>
                  </a:moveTo>
                  <a:lnTo>
                    <a:pt x="0" y="1321027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4" name="object 4644"/>
            <p:cNvSpPr/>
            <p:nvPr/>
          </p:nvSpPr>
          <p:spPr>
            <a:xfrm>
              <a:off x="19206559" y="5555587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22104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5" name="object 4645"/>
            <p:cNvSpPr/>
            <p:nvPr/>
          </p:nvSpPr>
          <p:spPr>
            <a:xfrm>
              <a:off x="18950353" y="5557343"/>
              <a:ext cx="0" cy="2127885"/>
            </a:xfrm>
            <a:custGeom>
              <a:avLst/>
              <a:gdLst/>
              <a:ahLst/>
              <a:cxnLst/>
              <a:rect l="l" t="t" r="r" b="b"/>
              <a:pathLst>
                <a:path h="2127884">
                  <a:moveTo>
                    <a:pt x="0" y="212730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6" name="object 4646"/>
            <p:cNvSpPr/>
            <p:nvPr/>
          </p:nvSpPr>
          <p:spPr>
            <a:xfrm>
              <a:off x="18950353" y="5557339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>
                  <a:moveTo>
                    <a:pt x="0" y="0"/>
                  </a:moveTo>
                  <a:lnTo>
                    <a:pt x="294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7" name="object 4647"/>
            <p:cNvSpPr/>
            <p:nvPr/>
          </p:nvSpPr>
          <p:spPr>
            <a:xfrm>
              <a:off x="18982048" y="5557339"/>
              <a:ext cx="0" cy="2127885"/>
            </a:xfrm>
            <a:custGeom>
              <a:avLst/>
              <a:gdLst/>
              <a:ahLst/>
              <a:cxnLst/>
              <a:rect l="l" t="t" r="r" b="b"/>
              <a:pathLst>
                <a:path h="2127884">
                  <a:moveTo>
                    <a:pt x="0" y="0"/>
                  </a:moveTo>
                  <a:lnTo>
                    <a:pt x="0" y="2127306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8" name="object 4648"/>
            <p:cNvSpPr/>
            <p:nvPr/>
          </p:nvSpPr>
          <p:spPr>
            <a:xfrm>
              <a:off x="19228663" y="2425168"/>
              <a:ext cx="0" cy="1809750"/>
            </a:xfrm>
            <a:custGeom>
              <a:avLst/>
              <a:gdLst/>
              <a:ahLst/>
              <a:cxnLst/>
              <a:rect l="l" t="t" r="r" b="b"/>
              <a:pathLst>
                <a:path h="1809750">
                  <a:moveTo>
                    <a:pt x="0" y="180938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9" name="object 4649"/>
            <p:cNvSpPr/>
            <p:nvPr/>
          </p:nvSpPr>
          <p:spPr>
            <a:xfrm>
              <a:off x="9167123" y="4279257"/>
              <a:ext cx="0" cy="760095"/>
            </a:xfrm>
            <a:custGeom>
              <a:avLst/>
              <a:gdLst/>
              <a:ahLst/>
              <a:cxnLst/>
              <a:rect l="l" t="t" r="r" b="b"/>
              <a:pathLst>
                <a:path h="760095">
                  <a:moveTo>
                    <a:pt x="0" y="75963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0" name="object 4650"/>
            <p:cNvSpPr/>
            <p:nvPr/>
          </p:nvSpPr>
          <p:spPr>
            <a:xfrm>
              <a:off x="9232288" y="4256367"/>
              <a:ext cx="0" cy="782955"/>
            </a:xfrm>
            <a:custGeom>
              <a:avLst/>
              <a:gdLst/>
              <a:ahLst/>
              <a:cxnLst/>
              <a:rect l="l" t="t" r="r" b="b"/>
              <a:pathLst>
                <a:path h="782954">
                  <a:moveTo>
                    <a:pt x="0" y="78252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1" name="object 4651"/>
            <p:cNvSpPr/>
            <p:nvPr/>
          </p:nvSpPr>
          <p:spPr>
            <a:xfrm>
              <a:off x="15612940" y="242516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2" name="object 4652"/>
            <p:cNvSpPr/>
            <p:nvPr/>
          </p:nvSpPr>
          <p:spPr>
            <a:xfrm>
              <a:off x="15436741" y="242516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3" name="object 4653"/>
            <p:cNvSpPr/>
            <p:nvPr/>
          </p:nvSpPr>
          <p:spPr>
            <a:xfrm>
              <a:off x="15619083" y="2418487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17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4" name="object 4654"/>
            <p:cNvSpPr/>
            <p:nvPr/>
          </p:nvSpPr>
          <p:spPr>
            <a:xfrm>
              <a:off x="15430596" y="2428668"/>
              <a:ext cx="188595" cy="0"/>
            </a:xfrm>
            <a:custGeom>
              <a:avLst/>
              <a:gdLst/>
              <a:ahLst/>
              <a:cxnLst/>
              <a:rect l="l" t="t" r="r" b="b"/>
              <a:pathLst>
                <a:path w="188594">
                  <a:moveTo>
                    <a:pt x="18848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5" name="object 4655"/>
            <p:cNvSpPr/>
            <p:nvPr/>
          </p:nvSpPr>
          <p:spPr>
            <a:xfrm>
              <a:off x="15430595" y="241546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20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6" name="object 4656"/>
            <p:cNvSpPr/>
            <p:nvPr/>
          </p:nvSpPr>
          <p:spPr>
            <a:xfrm>
              <a:off x="15618188" y="2418298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36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7" name="object 4657"/>
            <p:cNvSpPr/>
            <p:nvPr/>
          </p:nvSpPr>
          <p:spPr>
            <a:xfrm>
              <a:off x="15431482" y="242866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18670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8" name="object 4658"/>
            <p:cNvSpPr/>
            <p:nvPr/>
          </p:nvSpPr>
          <p:spPr>
            <a:xfrm>
              <a:off x="15431491" y="241546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20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9" name="object 4659"/>
            <p:cNvSpPr/>
            <p:nvPr/>
          </p:nvSpPr>
          <p:spPr>
            <a:xfrm>
              <a:off x="16581290" y="242516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0" name="object 4660"/>
            <p:cNvSpPr/>
            <p:nvPr/>
          </p:nvSpPr>
          <p:spPr>
            <a:xfrm>
              <a:off x="16405109" y="242516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1" name="object 4661"/>
            <p:cNvSpPr/>
            <p:nvPr/>
          </p:nvSpPr>
          <p:spPr>
            <a:xfrm>
              <a:off x="16587375" y="2418487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17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2" name="object 4662"/>
            <p:cNvSpPr/>
            <p:nvPr/>
          </p:nvSpPr>
          <p:spPr>
            <a:xfrm>
              <a:off x="16398962" y="2428668"/>
              <a:ext cx="188595" cy="0"/>
            </a:xfrm>
            <a:custGeom>
              <a:avLst/>
              <a:gdLst/>
              <a:ahLst/>
              <a:cxnLst/>
              <a:rect l="l" t="t" r="r" b="b"/>
              <a:pathLst>
                <a:path w="188594">
                  <a:moveTo>
                    <a:pt x="188413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3" name="object 4663"/>
            <p:cNvSpPr/>
            <p:nvPr/>
          </p:nvSpPr>
          <p:spPr>
            <a:xfrm>
              <a:off x="16398964" y="241546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20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4" name="object 4664"/>
            <p:cNvSpPr/>
            <p:nvPr/>
          </p:nvSpPr>
          <p:spPr>
            <a:xfrm>
              <a:off x="16586588" y="2418298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36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5" name="object 4665"/>
            <p:cNvSpPr/>
            <p:nvPr/>
          </p:nvSpPr>
          <p:spPr>
            <a:xfrm>
              <a:off x="16399850" y="242866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186737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6" name="object 4666"/>
            <p:cNvSpPr/>
            <p:nvPr/>
          </p:nvSpPr>
          <p:spPr>
            <a:xfrm>
              <a:off x="16399857" y="241546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20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7" name="object 4667"/>
            <p:cNvSpPr/>
            <p:nvPr/>
          </p:nvSpPr>
          <p:spPr>
            <a:xfrm>
              <a:off x="13028514" y="4411227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16177" y="0"/>
                  </a:moveTo>
                  <a:lnTo>
                    <a:pt x="0" y="0"/>
                  </a:lnTo>
                  <a:lnTo>
                    <a:pt x="0" y="16177"/>
                  </a:lnTo>
                  <a:lnTo>
                    <a:pt x="16177" y="16177"/>
                  </a:lnTo>
                  <a:lnTo>
                    <a:pt x="1617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8" name="object 4668"/>
            <p:cNvSpPr/>
            <p:nvPr/>
          </p:nvSpPr>
          <p:spPr>
            <a:xfrm>
              <a:off x="13028511" y="4411227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0" y="16177"/>
                  </a:moveTo>
                  <a:lnTo>
                    <a:pt x="0" y="0"/>
                  </a:lnTo>
                  <a:lnTo>
                    <a:pt x="16177" y="0"/>
                  </a:lnTo>
                  <a:lnTo>
                    <a:pt x="16177" y="16177"/>
                  </a:lnTo>
                  <a:lnTo>
                    <a:pt x="0" y="16177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9" name="object 4669"/>
            <p:cNvSpPr/>
            <p:nvPr/>
          </p:nvSpPr>
          <p:spPr>
            <a:xfrm>
              <a:off x="13028808" y="526627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0" name="object 4670"/>
            <p:cNvSpPr/>
            <p:nvPr/>
          </p:nvSpPr>
          <p:spPr>
            <a:xfrm>
              <a:off x="13028808" y="524017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1" name="object 4671"/>
            <p:cNvSpPr/>
            <p:nvPr/>
          </p:nvSpPr>
          <p:spPr>
            <a:xfrm>
              <a:off x="13028808" y="521034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2" name="object 4672"/>
            <p:cNvSpPr/>
            <p:nvPr/>
          </p:nvSpPr>
          <p:spPr>
            <a:xfrm>
              <a:off x="13028808" y="518424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3" name="object 4673"/>
            <p:cNvSpPr/>
            <p:nvPr/>
          </p:nvSpPr>
          <p:spPr>
            <a:xfrm>
              <a:off x="13028808" y="5158137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4" name="object 4674"/>
            <p:cNvSpPr/>
            <p:nvPr/>
          </p:nvSpPr>
          <p:spPr>
            <a:xfrm>
              <a:off x="13028808" y="513204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5" name="object 4675"/>
            <p:cNvSpPr/>
            <p:nvPr/>
          </p:nvSpPr>
          <p:spPr>
            <a:xfrm>
              <a:off x="13028808" y="510593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6" name="object 4676"/>
            <p:cNvSpPr/>
            <p:nvPr/>
          </p:nvSpPr>
          <p:spPr>
            <a:xfrm>
              <a:off x="13028808" y="507983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7" name="object 4677"/>
            <p:cNvSpPr/>
            <p:nvPr/>
          </p:nvSpPr>
          <p:spPr>
            <a:xfrm>
              <a:off x="13029367" y="5069081"/>
              <a:ext cx="11430" cy="213995"/>
            </a:xfrm>
            <a:custGeom>
              <a:avLst/>
              <a:gdLst/>
              <a:ahLst/>
              <a:cxnLst/>
              <a:rect l="l" t="t" r="r" b="b"/>
              <a:pathLst>
                <a:path w="11430" h="213995">
                  <a:moveTo>
                    <a:pt x="0" y="213490"/>
                  </a:moveTo>
                  <a:lnTo>
                    <a:pt x="0" y="0"/>
                  </a:lnTo>
                  <a:lnTo>
                    <a:pt x="10826" y="0"/>
                  </a:lnTo>
                  <a:lnTo>
                    <a:pt x="10826" y="213490"/>
                  </a:lnTo>
                  <a:lnTo>
                    <a:pt x="0" y="21349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8" name="object 4678"/>
            <p:cNvSpPr/>
            <p:nvPr/>
          </p:nvSpPr>
          <p:spPr>
            <a:xfrm>
              <a:off x="13028808" y="505373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9" name="object 4679"/>
            <p:cNvSpPr/>
            <p:nvPr/>
          </p:nvSpPr>
          <p:spPr>
            <a:xfrm>
              <a:off x="13028808" y="502763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0" name="object 4680"/>
            <p:cNvSpPr/>
            <p:nvPr/>
          </p:nvSpPr>
          <p:spPr>
            <a:xfrm>
              <a:off x="13028808" y="5001526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1" name="object 4681"/>
            <p:cNvSpPr/>
            <p:nvPr/>
          </p:nvSpPr>
          <p:spPr>
            <a:xfrm>
              <a:off x="13028808" y="497542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2" name="object 4682"/>
            <p:cNvSpPr/>
            <p:nvPr/>
          </p:nvSpPr>
          <p:spPr>
            <a:xfrm>
              <a:off x="13028808" y="494932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3" name="object 4683"/>
            <p:cNvSpPr/>
            <p:nvPr/>
          </p:nvSpPr>
          <p:spPr>
            <a:xfrm>
              <a:off x="13028808" y="492322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4" name="object 4684"/>
            <p:cNvSpPr/>
            <p:nvPr/>
          </p:nvSpPr>
          <p:spPr>
            <a:xfrm>
              <a:off x="13028808" y="489339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5" name="object 4685"/>
            <p:cNvSpPr/>
            <p:nvPr/>
          </p:nvSpPr>
          <p:spPr>
            <a:xfrm>
              <a:off x="13028808" y="486729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6" name="object 4686"/>
            <p:cNvSpPr/>
            <p:nvPr/>
          </p:nvSpPr>
          <p:spPr>
            <a:xfrm>
              <a:off x="13029367" y="4852906"/>
              <a:ext cx="11430" cy="215265"/>
            </a:xfrm>
            <a:custGeom>
              <a:avLst/>
              <a:gdLst/>
              <a:ahLst/>
              <a:cxnLst/>
              <a:rect l="l" t="t" r="r" b="b"/>
              <a:pathLst>
                <a:path w="11430" h="215264">
                  <a:moveTo>
                    <a:pt x="0" y="214653"/>
                  </a:moveTo>
                  <a:lnTo>
                    <a:pt x="0" y="0"/>
                  </a:lnTo>
                  <a:lnTo>
                    <a:pt x="10826" y="0"/>
                  </a:lnTo>
                  <a:lnTo>
                    <a:pt x="10826" y="214653"/>
                  </a:lnTo>
                  <a:lnTo>
                    <a:pt x="0" y="214653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7" name="object 4687"/>
            <p:cNvSpPr/>
            <p:nvPr/>
          </p:nvSpPr>
          <p:spPr>
            <a:xfrm>
              <a:off x="13045322" y="486539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52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8" name="object 4688"/>
            <p:cNvSpPr/>
            <p:nvPr/>
          </p:nvSpPr>
          <p:spPr>
            <a:xfrm>
              <a:off x="13044652" y="486591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67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9" name="object 4689"/>
            <p:cNvSpPr/>
            <p:nvPr/>
          </p:nvSpPr>
          <p:spPr>
            <a:xfrm>
              <a:off x="13044655" y="486539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52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0" name="object 4690"/>
            <p:cNvSpPr/>
            <p:nvPr/>
          </p:nvSpPr>
          <p:spPr>
            <a:xfrm>
              <a:off x="13044655" y="486539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67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1" name="object 4691"/>
            <p:cNvSpPr/>
            <p:nvPr/>
          </p:nvSpPr>
          <p:spPr>
            <a:xfrm>
              <a:off x="13044652" y="485939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67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2" name="object 4692"/>
            <p:cNvSpPr/>
            <p:nvPr/>
          </p:nvSpPr>
          <p:spPr>
            <a:xfrm>
              <a:off x="13044655" y="485886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52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3" name="object 4693"/>
            <p:cNvSpPr/>
            <p:nvPr/>
          </p:nvSpPr>
          <p:spPr>
            <a:xfrm>
              <a:off x="13045322" y="485886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52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4" name="object 4694"/>
            <p:cNvSpPr/>
            <p:nvPr/>
          </p:nvSpPr>
          <p:spPr>
            <a:xfrm>
              <a:off x="13044655" y="485886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67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5" name="object 4695"/>
            <p:cNvSpPr/>
            <p:nvPr/>
          </p:nvSpPr>
          <p:spPr>
            <a:xfrm>
              <a:off x="13043831" y="485816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90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6" name="object 4696"/>
            <p:cNvSpPr/>
            <p:nvPr/>
          </p:nvSpPr>
          <p:spPr>
            <a:xfrm>
              <a:off x="13043954" y="485886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7" name="object 4697"/>
            <p:cNvSpPr/>
            <p:nvPr/>
          </p:nvSpPr>
          <p:spPr>
            <a:xfrm>
              <a:off x="13043954" y="486591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8" name="object 4698"/>
            <p:cNvSpPr/>
            <p:nvPr/>
          </p:nvSpPr>
          <p:spPr>
            <a:xfrm>
              <a:off x="13043572" y="48584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0" y="136"/>
                  </a:lnTo>
                  <a:lnTo>
                    <a:pt x="230" y="376"/>
                  </a:lnTo>
                  <a:lnTo>
                    <a:pt x="376" y="37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9" name="object 4699"/>
            <p:cNvSpPr/>
            <p:nvPr/>
          </p:nvSpPr>
          <p:spPr>
            <a:xfrm>
              <a:off x="13044655" y="485939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9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0" name="object 4700"/>
            <p:cNvSpPr/>
            <p:nvPr/>
          </p:nvSpPr>
          <p:spPr>
            <a:xfrm>
              <a:off x="13045322" y="485939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9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1" name="object 4701"/>
            <p:cNvSpPr/>
            <p:nvPr/>
          </p:nvSpPr>
          <p:spPr>
            <a:xfrm>
              <a:off x="13034838" y="4851819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776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2" name="object 4702"/>
            <p:cNvSpPr/>
            <p:nvPr/>
          </p:nvSpPr>
          <p:spPr>
            <a:xfrm>
              <a:off x="13040140" y="486591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3" name="object 4703"/>
            <p:cNvSpPr/>
            <p:nvPr/>
          </p:nvSpPr>
          <p:spPr>
            <a:xfrm>
              <a:off x="13041036" y="486255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4" name="object 4704"/>
            <p:cNvSpPr/>
            <p:nvPr/>
          </p:nvSpPr>
          <p:spPr>
            <a:xfrm>
              <a:off x="13040136" y="48615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900" y="963"/>
                  </a:moveTo>
                  <a:lnTo>
                    <a:pt x="900" y="586"/>
                  </a:lnTo>
                  <a:lnTo>
                    <a:pt x="638" y="293"/>
                  </a:lnTo>
                  <a:lnTo>
                    <a:pt x="376" y="31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5" name="object 4705"/>
            <p:cNvSpPr/>
            <p:nvPr/>
          </p:nvSpPr>
          <p:spPr>
            <a:xfrm>
              <a:off x="13040140" y="48641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963"/>
                  </a:moveTo>
                  <a:lnTo>
                    <a:pt x="376" y="931"/>
                  </a:lnTo>
                  <a:lnTo>
                    <a:pt x="638" y="649"/>
                  </a:lnTo>
                  <a:lnTo>
                    <a:pt x="900" y="408"/>
                  </a:lnTo>
                  <a:lnTo>
                    <a:pt x="90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6" name="object 4706"/>
            <p:cNvSpPr/>
            <p:nvPr/>
          </p:nvSpPr>
          <p:spPr>
            <a:xfrm>
              <a:off x="13044696" y="48521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93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7" name="object 4707"/>
            <p:cNvSpPr/>
            <p:nvPr/>
          </p:nvSpPr>
          <p:spPr>
            <a:xfrm>
              <a:off x="13044694" y="48579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2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8" name="object 4708"/>
            <p:cNvSpPr/>
            <p:nvPr/>
          </p:nvSpPr>
          <p:spPr>
            <a:xfrm>
              <a:off x="13042341" y="48578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6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9" name="object 4709"/>
            <p:cNvSpPr/>
            <p:nvPr/>
          </p:nvSpPr>
          <p:spPr>
            <a:xfrm>
              <a:off x="13042345" y="48562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0"/>
                  </a:move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0" name="object 4710"/>
            <p:cNvSpPr/>
            <p:nvPr/>
          </p:nvSpPr>
          <p:spPr>
            <a:xfrm>
              <a:off x="13042341" y="48538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6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1" name="object 4711"/>
            <p:cNvSpPr/>
            <p:nvPr/>
          </p:nvSpPr>
          <p:spPr>
            <a:xfrm>
              <a:off x="13042345" y="48521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0"/>
                  </a:moveTo>
                  <a:lnTo>
                    <a:pt x="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2" name="object 4712"/>
            <p:cNvSpPr/>
            <p:nvPr/>
          </p:nvSpPr>
          <p:spPr>
            <a:xfrm>
              <a:off x="13042610" y="485215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8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3" name="object 4713"/>
            <p:cNvSpPr/>
            <p:nvPr/>
          </p:nvSpPr>
          <p:spPr>
            <a:xfrm>
              <a:off x="13044989" y="4852440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45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4" name="object 4714"/>
            <p:cNvSpPr/>
            <p:nvPr/>
          </p:nvSpPr>
          <p:spPr>
            <a:xfrm>
              <a:off x="13042607" y="485816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8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5" name="object 4715"/>
            <p:cNvSpPr/>
            <p:nvPr/>
          </p:nvSpPr>
          <p:spPr>
            <a:xfrm>
              <a:off x="13042341" y="485647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6" name="object 4716"/>
            <p:cNvSpPr/>
            <p:nvPr/>
          </p:nvSpPr>
          <p:spPr>
            <a:xfrm>
              <a:off x="13042341" y="485719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7" name="object 4717"/>
            <p:cNvSpPr/>
            <p:nvPr/>
          </p:nvSpPr>
          <p:spPr>
            <a:xfrm>
              <a:off x="13042607" y="48562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0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8" name="object 4718"/>
            <p:cNvSpPr/>
            <p:nvPr/>
          </p:nvSpPr>
          <p:spPr>
            <a:xfrm>
              <a:off x="13042712" y="4854094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0"/>
                  </a:moveTo>
                  <a:lnTo>
                    <a:pt x="0" y="2125"/>
                  </a:lnTo>
                </a:path>
                <a:path w="634" h="2539">
                  <a:moveTo>
                    <a:pt x="0" y="0"/>
                  </a:move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9" name="object 4719"/>
            <p:cNvSpPr/>
            <p:nvPr/>
          </p:nvSpPr>
          <p:spPr>
            <a:xfrm>
              <a:off x="13042341" y="48524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6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0" name="object 4720"/>
            <p:cNvSpPr/>
            <p:nvPr/>
          </p:nvSpPr>
          <p:spPr>
            <a:xfrm>
              <a:off x="13042341" y="485368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1" name="object 4721"/>
            <p:cNvSpPr/>
            <p:nvPr/>
          </p:nvSpPr>
          <p:spPr>
            <a:xfrm>
              <a:off x="13042312" y="48526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43" y="0"/>
                  </a:moveTo>
                  <a:lnTo>
                    <a:pt x="335" y="0"/>
                  </a:lnTo>
                  <a:lnTo>
                    <a:pt x="0" y="324"/>
                  </a:lnTo>
                  <a:lnTo>
                    <a:pt x="0" y="743"/>
                  </a:lnTo>
                  <a:lnTo>
                    <a:pt x="0" y="1151"/>
                  </a:lnTo>
                  <a:lnTo>
                    <a:pt x="335" y="1486"/>
                  </a:lnTo>
                  <a:lnTo>
                    <a:pt x="743" y="1486"/>
                  </a:lnTo>
                  <a:lnTo>
                    <a:pt x="1151" y="1486"/>
                  </a:lnTo>
                  <a:lnTo>
                    <a:pt x="1486" y="1151"/>
                  </a:lnTo>
                  <a:lnTo>
                    <a:pt x="1486" y="743"/>
                  </a:lnTo>
                  <a:lnTo>
                    <a:pt x="1486" y="324"/>
                  </a:lnTo>
                  <a:lnTo>
                    <a:pt x="1151" y="0"/>
                  </a:lnTo>
                  <a:lnTo>
                    <a:pt x="74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2" name="object 4722"/>
            <p:cNvSpPr/>
            <p:nvPr/>
          </p:nvSpPr>
          <p:spPr>
            <a:xfrm>
              <a:off x="13043306" y="48530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57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3" name="object 4723"/>
            <p:cNvSpPr/>
            <p:nvPr/>
          </p:nvSpPr>
          <p:spPr>
            <a:xfrm>
              <a:off x="13042905" y="48530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08" y="7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4" name="object 4724"/>
            <p:cNvSpPr/>
            <p:nvPr/>
          </p:nvSpPr>
          <p:spPr>
            <a:xfrm>
              <a:off x="13042639" y="48530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0"/>
                  </a:moveTo>
                  <a:lnTo>
                    <a:pt x="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5" name="object 4725"/>
            <p:cNvSpPr/>
            <p:nvPr/>
          </p:nvSpPr>
          <p:spPr>
            <a:xfrm>
              <a:off x="13042645" y="48533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36" y="37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6" name="object 4726"/>
            <p:cNvSpPr/>
            <p:nvPr/>
          </p:nvSpPr>
          <p:spPr>
            <a:xfrm>
              <a:off x="13042789" y="48536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76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7" name="object 4727"/>
            <p:cNvSpPr/>
            <p:nvPr/>
          </p:nvSpPr>
          <p:spPr>
            <a:xfrm>
              <a:off x="13043160" y="485349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93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8" name="object 4728"/>
            <p:cNvSpPr/>
            <p:nvPr/>
          </p:nvSpPr>
          <p:spPr>
            <a:xfrm>
              <a:off x="13042312" y="48561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43" y="0"/>
                  </a:moveTo>
                  <a:lnTo>
                    <a:pt x="335" y="0"/>
                  </a:lnTo>
                  <a:lnTo>
                    <a:pt x="0" y="324"/>
                  </a:lnTo>
                  <a:lnTo>
                    <a:pt x="0" y="743"/>
                  </a:lnTo>
                  <a:lnTo>
                    <a:pt x="0" y="1151"/>
                  </a:lnTo>
                  <a:lnTo>
                    <a:pt x="335" y="1486"/>
                  </a:lnTo>
                  <a:lnTo>
                    <a:pt x="743" y="1486"/>
                  </a:lnTo>
                  <a:lnTo>
                    <a:pt x="1151" y="1486"/>
                  </a:lnTo>
                  <a:lnTo>
                    <a:pt x="1486" y="1151"/>
                  </a:lnTo>
                  <a:lnTo>
                    <a:pt x="1486" y="743"/>
                  </a:lnTo>
                  <a:lnTo>
                    <a:pt x="1486" y="324"/>
                  </a:lnTo>
                  <a:lnTo>
                    <a:pt x="1151" y="0"/>
                  </a:lnTo>
                  <a:lnTo>
                    <a:pt x="74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9" name="object 4729"/>
            <p:cNvSpPr/>
            <p:nvPr/>
          </p:nvSpPr>
          <p:spPr>
            <a:xfrm>
              <a:off x="13043055" y="48571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19"/>
                  </a:move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0" name="object 4730"/>
            <p:cNvSpPr/>
            <p:nvPr/>
          </p:nvSpPr>
          <p:spPr>
            <a:xfrm>
              <a:off x="13043388" y="485670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1" name="object 4731"/>
            <p:cNvSpPr/>
            <p:nvPr/>
          </p:nvSpPr>
          <p:spPr>
            <a:xfrm>
              <a:off x="13043063" y="48565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2" name="object 4732"/>
            <p:cNvSpPr/>
            <p:nvPr/>
          </p:nvSpPr>
          <p:spPr>
            <a:xfrm>
              <a:off x="13042678" y="48565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76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3" name="object 4733"/>
            <p:cNvSpPr/>
            <p:nvPr/>
          </p:nvSpPr>
          <p:spPr>
            <a:xfrm>
              <a:off x="13042676" y="485670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4" name="object 4734"/>
            <p:cNvSpPr/>
            <p:nvPr/>
          </p:nvSpPr>
          <p:spPr>
            <a:xfrm>
              <a:off x="13042676" y="48571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76" y="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5" name="object 4735"/>
            <p:cNvSpPr/>
            <p:nvPr/>
          </p:nvSpPr>
          <p:spPr>
            <a:xfrm>
              <a:off x="13042335" y="486520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7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6" name="object 4736"/>
            <p:cNvSpPr/>
            <p:nvPr/>
          </p:nvSpPr>
          <p:spPr>
            <a:xfrm>
              <a:off x="13042335" y="485886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7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7" name="object 4737"/>
            <p:cNvSpPr/>
            <p:nvPr/>
          </p:nvSpPr>
          <p:spPr>
            <a:xfrm>
              <a:off x="13042712" y="485886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33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8" name="object 4738"/>
            <p:cNvSpPr/>
            <p:nvPr/>
          </p:nvSpPr>
          <p:spPr>
            <a:xfrm>
              <a:off x="13042341" y="485241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5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9" name="object 4739"/>
            <p:cNvSpPr/>
            <p:nvPr/>
          </p:nvSpPr>
          <p:spPr>
            <a:xfrm>
              <a:off x="13042017" y="485293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0" name="object 4740"/>
            <p:cNvSpPr/>
            <p:nvPr/>
          </p:nvSpPr>
          <p:spPr>
            <a:xfrm>
              <a:off x="13042007" y="485770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1" name="object 4741"/>
            <p:cNvSpPr/>
            <p:nvPr/>
          </p:nvSpPr>
          <p:spPr>
            <a:xfrm>
              <a:off x="13042606" y="48584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2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2" name="object 4742"/>
            <p:cNvSpPr/>
            <p:nvPr/>
          </p:nvSpPr>
          <p:spPr>
            <a:xfrm>
              <a:off x="13045322" y="4852417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4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3" name="object 4743"/>
            <p:cNvSpPr/>
            <p:nvPr/>
          </p:nvSpPr>
          <p:spPr>
            <a:xfrm>
              <a:off x="13042607" y="48518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2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4" name="object 4744"/>
            <p:cNvSpPr/>
            <p:nvPr/>
          </p:nvSpPr>
          <p:spPr>
            <a:xfrm>
              <a:off x="13042007" y="485242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51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5" name="object 4745"/>
            <p:cNvSpPr/>
            <p:nvPr/>
          </p:nvSpPr>
          <p:spPr>
            <a:xfrm>
              <a:off x="13042606" y="485215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2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6" name="object 4746"/>
            <p:cNvSpPr/>
            <p:nvPr/>
          </p:nvSpPr>
          <p:spPr>
            <a:xfrm>
              <a:off x="13044989" y="4852409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48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7" name="object 4747"/>
            <p:cNvSpPr/>
            <p:nvPr/>
          </p:nvSpPr>
          <p:spPr>
            <a:xfrm>
              <a:off x="13042607" y="485816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2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8" name="object 4748"/>
            <p:cNvSpPr/>
            <p:nvPr/>
          </p:nvSpPr>
          <p:spPr>
            <a:xfrm>
              <a:off x="13042341" y="485770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9" name="object 4749"/>
            <p:cNvSpPr/>
            <p:nvPr/>
          </p:nvSpPr>
          <p:spPr>
            <a:xfrm>
              <a:off x="13042007" y="4858753"/>
              <a:ext cx="635" cy="6985"/>
            </a:xfrm>
            <a:custGeom>
              <a:avLst/>
              <a:gdLst/>
              <a:ahLst/>
              <a:cxnLst/>
              <a:rect l="l" t="t" r="r" b="b"/>
              <a:pathLst>
                <a:path w="634" h="6985">
                  <a:moveTo>
                    <a:pt x="0" y="6638"/>
                  </a:moveTo>
                  <a:lnTo>
                    <a:pt x="0" y="0"/>
                  </a:lnTo>
                </a:path>
                <a:path w="634" h="6985">
                  <a:moveTo>
                    <a:pt x="0" y="6638"/>
                  </a:moveTo>
                  <a:lnTo>
                    <a:pt x="324" y="66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0" name="object 4750"/>
            <p:cNvSpPr/>
            <p:nvPr/>
          </p:nvSpPr>
          <p:spPr>
            <a:xfrm>
              <a:off x="13042341" y="485875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63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1" name="object 4751"/>
            <p:cNvSpPr/>
            <p:nvPr/>
          </p:nvSpPr>
          <p:spPr>
            <a:xfrm>
              <a:off x="13041934" y="48585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88"/>
                  </a:moveTo>
                  <a:lnTo>
                    <a:pt x="41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2" name="object 4752"/>
            <p:cNvSpPr/>
            <p:nvPr/>
          </p:nvSpPr>
          <p:spPr>
            <a:xfrm>
              <a:off x="13042153" y="48583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450"/>
                  </a:moveTo>
                  <a:lnTo>
                    <a:pt x="157" y="23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3" name="object 4753"/>
            <p:cNvSpPr/>
            <p:nvPr/>
          </p:nvSpPr>
          <p:spPr>
            <a:xfrm>
              <a:off x="13042046" y="48581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4" name="object 4754"/>
            <p:cNvSpPr/>
            <p:nvPr/>
          </p:nvSpPr>
          <p:spPr>
            <a:xfrm>
              <a:off x="13041817" y="48584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5" name="object 4755"/>
            <p:cNvSpPr/>
            <p:nvPr/>
          </p:nvSpPr>
          <p:spPr>
            <a:xfrm>
              <a:off x="13041970" y="48580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6" name="object 4756"/>
            <p:cNvSpPr/>
            <p:nvPr/>
          </p:nvSpPr>
          <p:spPr>
            <a:xfrm>
              <a:off x="13041636" y="48580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261"/>
                  </a:lnTo>
                  <a:lnTo>
                    <a:pt x="188" y="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7" name="object 4757"/>
            <p:cNvSpPr/>
            <p:nvPr/>
          </p:nvSpPr>
          <p:spPr>
            <a:xfrm>
              <a:off x="13041939" y="48577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31" y="314"/>
                  </a:lnTo>
                </a:path>
                <a:path w="634" h="635">
                  <a:moveTo>
                    <a:pt x="31" y="0"/>
                  </a:moveTo>
                  <a:lnTo>
                    <a:pt x="31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8" name="object 4758"/>
            <p:cNvSpPr/>
            <p:nvPr/>
          </p:nvSpPr>
          <p:spPr>
            <a:xfrm>
              <a:off x="13041639" y="485738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701" y="324"/>
                  </a:moveTo>
                  <a:lnTo>
                    <a:pt x="701" y="0"/>
                  </a:lnTo>
                  <a:lnTo>
                    <a:pt x="324" y="0"/>
                  </a:lnTo>
                  <a:lnTo>
                    <a:pt x="0" y="0"/>
                  </a:lnTo>
                  <a:lnTo>
                    <a:pt x="0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9" name="object 4759"/>
            <p:cNvSpPr/>
            <p:nvPr/>
          </p:nvSpPr>
          <p:spPr>
            <a:xfrm>
              <a:off x="13041636" y="485769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0" name="object 4760"/>
            <p:cNvSpPr/>
            <p:nvPr/>
          </p:nvSpPr>
          <p:spPr>
            <a:xfrm>
              <a:off x="13042007" y="48578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0" y="261"/>
                  </a:lnTo>
                  <a:lnTo>
                    <a:pt x="188" y="408"/>
                  </a:lnTo>
                  <a:lnTo>
                    <a:pt x="324" y="607"/>
                  </a:lnTo>
                  <a:lnTo>
                    <a:pt x="607" y="6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1" name="object 4761"/>
            <p:cNvSpPr/>
            <p:nvPr/>
          </p:nvSpPr>
          <p:spPr>
            <a:xfrm>
              <a:off x="13044732" y="48578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07"/>
                  </a:moveTo>
                  <a:lnTo>
                    <a:pt x="261" y="607"/>
                  </a:lnTo>
                  <a:lnTo>
                    <a:pt x="450" y="418"/>
                  </a:lnTo>
                  <a:lnTo>
                    <a:pt x="586" y="282"/>
                  </a:lnTo>
                  <a:lnTo>
                    <a:pt x="58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2" name="object 4762"/>
            <p:cNvSpPr/>
            <p:nvPr/>
          </p:nvSpPr>
          <p:spPr>
            <a:xfrm>
              <a:off x="13044736" y="48518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86" y="607"/>
                  </a:moveTo>
                  <a:lnTo>
                    <a:pt x="586" y="345"/>
                  </a:lnTo>
                  <a:lnTo>
                    <a:pt x="450" y="188"/>
                  </a:lnTo>
                  <a:lnTo>
                    <a:pt x="261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3" name="object 4763"/>
            <p:cNvSpPr/>
            <p:nvPr/>
          </p:nvSpPr>
          <p:spPr>
            <a:xfrm>
              <a:off x="13042000" y="48518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07" y="0"/>
                  </a:moveTo>
                  <a:lnTo>
                    <a:pt x="345" y="0"/>
                  </a:lnTo>
                  <a:lnTo>
                    <a:pt x="188" y="188"/>
                  </a:lnTo>
                  <a:lnTo>
                    <a:pt x="0" y="324"/>
                  </a:lnTo>
                  <a:lnTo>
                    <a:pt x="0" y="6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4" name="object 4764"/>
            <p:cNvSpPr/>
            <p:nvPr/>
          </p:nvSpPr>
          <p:spPr>
            <a:xfrm>
              <a:off x="13042345" y="48521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0"/>
                  </a:moveTo>
                  <a:lnTo>
                    <a:pt x="73" y="73"/>
                  </a:ln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5" name="object 4765"/>
            <p:cNvSpPr/>
            <p:nvPr/>
          </p:nvSpPr>
          <p:spPr>
            <a:xfrm>
              <a:off x="13044727" y="48521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261"/>
                  </a:moveTo>
                  <a:lnTo>
                    <a:pt x="188" y="73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6" name="object 4766"/>
            <p:cNvSpPr/>
            <p:nvPr/>
          </p:nvSpPr>
          <p:spPr>
            <a:xfrm>
              <a:off x="13044732" y="48579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188" y="188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7" name="object 4767"/>
            <p:cNvSpPr/>
            <p:nvPr/>
          </p:nvSpPr>
          <p:spPr>
            <a:xfrm>
              <a:off x="13042341" y="48578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188"/>
                  </a:lnTo>
                  <a:lnTo>
                    <a:pt x="26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8" name="object 4768"/>
            <p:cNvSpPr/>
            <p:nvPr/>
          </p:nvSpPr>
          <p:spPr>
            <a:xfrm>
              <a:off x="13039916" y="486203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88" y="2806"/>
                  </a:moveTo>
                  <a:lnTo>
                    <a:pt x="4762" y="825"/>
                  </a:lnTo>
                  <a:lnTo>
                    <a:pt x="2794" y="0"/>
                  </a:lnTo>
                  <a:lnTo>
                    <a:pt x="812" y="825"/>
                  </a:lnTo>
                  <a:lnTo>
                    <a:pt x="0" y="2806"/>
                  </a:lnTo>
                  <a:lnTo>
                    <a:pt x="812" y="4775"/>
                  </a:lnTo>
                  <a:lnTo>
                    <a:pt x="2794" y="5600"/>
                  </a:lnTo>
                  <a:lnTo>
                    <a:pt x="4762" y="4775"/>
                  </a:lnTo>
                  <a:lnTo>
                    <a:pt x="5588" y="28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9" name="object 4769"/>
            <p:cNvSpPr/>
            <p:nvPr/>
          </p:nvSpPr>
          <p:spPr>
            <a:xfrm>
              <a:off x="13044989" y="5319185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0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0" name="object 4770"/>
            <p:cNvSpPr/>
            <p:nvPr/>
          </p:nvSpPr>
          <p:spPr>
            <a:xfrm>
              <a:off x="13045322" y="5319186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0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1" name="object 4771"/>
            <p:cNvSpPr/>
            <p:nvPr/>
          </p:nvSpPr>
          <p:spPr>
            <a:xfrm>
              <a:off x="13044989" y="533329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0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2" name="object 4772"/>
            <p:cNvSpPr/>
            <p:nvPr/>
          </p:nvSpPr>
          <p:spPr>
            <a:xfrm>
              <a:off x="13044989" y="531739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3" name="object 4773"/>
            <p:cNvSpPr/>
            <p:nvPr/>
          </p:nvSpPr>
          <p:spPr>
            <a:xfrm>
              <a:off x="13045322" y="533328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4" name="object 4774"/>
            <p:cNvSpPr/>
            <p:nvPr/>
          </p:nvSpPr>
          <p:spPr>
            <a:xfrm>
              <a:off x="13044645" y="5333613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638" y="0"/>
                  </a:moveTo>
                  <a:lnTo>
                    <a:pt x="0" y="186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5" name="object 4775"/>
            <p:cNvSpPr/>
            <p:nvPr/>
          </p:nvSpPr>
          <p:spPr>
            <a:xfrm>
              <a:off x="13044655" y="533563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86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6" name="object 4776"/>
            <p:cNvSpPr/>
            <p:nvPr/>
          </p:nvSpPr>
          <p:spPr>
            <a:xfrm>
              <a:off x="13042860" y="533820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8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7" name="object 4777"/>
            <p:cNvSpPr/>
            <p:nvPr/>
          </p:nvSpPr>
          <p:spPr>
            <a:xfrm>
              <a:off x="13042160" y="53360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1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8" name="object 4778"/>
            <p:cNvSpPr/>
            <p:nvPr/>
          </p:nvSpPr>
          <p:spPr>
            <a:xfrm>
              <a:off x="13042160" y="533607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7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9" name="object 4779"/>
            <p:cNvSpPr/>
            <p:nvPr/>
          </p:nvSpPr>
          <p:spPr>
            <a:xfrm>
              <a:off x="13042531" y="533607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0" name="object 4780"/>
            <p:cNvSpPr/>
            <p:nvPr/>
          </p:nvSpPr>
          <p:spPr>
            <a:xfrm>
              <a:off x="13042866" y="533783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1" name="object 4781"/>
            <p:cNvSpPr/>
            <p:nvPr/>
          </p:nvSpPr>
          <p:spPr>
            <a:xfrm>
              <a:off x="13044284" y="533562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86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2" name="object 4782"/>
            <p:cNvSpPr/>
            <p:nvPr/>
          </p:nvSpPr>
          <p:spPr>
            <a:xfrm>
              <a:off x="13044320" y="533350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1863"/>
                  </a:moveTo>
                  <a:lnTo>
                    <a:pt x="67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3" name="object 4783"/>
            <p:cNvSpPr/>
            <p:nvPr/>
          </p:nvSpPr>
          <p:spPr>
            <a:xfrm>
              <a:off x="13024897" y="531706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5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4" name="object 4784"/>
            <p:cNvSpPr/>
            <p:nvPr/>
          </p:nvSpPr>
          <p:spPr>
            <a:xfrm>
              <a:off x="13045322" y="531739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5" name="object 4785"/>
            <p:cNvSpPr/>
            <p:nvPr/>
          </p:nvSpPr>
          <p:spPr>
            <a:xfrm>
              <a:off x="13024214" y="531881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4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6" name="object 4786"/>
            <p:cNvSpPr/>
            <p:nvPr/>
          </p:nvSpPr>
          <p:spPr>
            <a:xfrm>
              <a:off x="13024560" y="531739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7" name="object 4787"/>
            <p:cNvSpPr/>
            <p:nvPr/>
          </p:nvSpPr>
          <p:spPr>
            <a:xfrm>
              <a:off x="13024217" y="531740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1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8" name="object 4788"/>
            <p:cNvSpPr/>
            <p:nvPr/>
          </p:nvSpPr>
          <p:spPr>
            <a:xfrm>
              <a:off x="13045283" y="53333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19"/>
                  </a:moveTo>
                  <a:lnTo>
                    <a:pt x="31" y="8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9" name="object 4789"/>
            <p:cNvSpPr/>
            <p:nvPr/>
          </p:nvSpPr>
          <p:spPr>
            <a:xfrm>
              <a:off x="13044655" y="533547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0" name="object 4790"/>
            <p:cNvSpPr/>
            <p:nvPr/>
          </p:nvSpPr>
          <p:spPr>
            <a:xfrm>
              <a:off x="13043949" y="53374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712"/>
                  </a:moveTo>
                  <a:lnTo>
                    <a:pt x="293" y="712"/>
                  </a:lnTo>
                  <a:lnTo>
                    <a:pt x="481" y="481"/>
                  </a:lnTo>
                  <a:lnTo>
                    <a:pt x="701" y="303"/>
                  </a:ln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1" name="object 4791"/>
            <p:cNvSpPr/>
            <p:nvPr/>
          </p:nvSpPr>
          <p:spPr>
            <a:xfrm>
              <a:off x="13042160" y="533748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0" y="314"/>
                  </a:lnTo>
                  <a:lnTo>
                    <a:pt x="219" y="481"/>
                  </a:lnTo>
                  <a:lnTo>
                    <a:pt x="450" y="712"/>
                  </a:lnTo>
                  <a:lnTo>
                    <a:pt x="701" y="7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2" name="object 4792"/>
            <p:cNvSpPr/>
            <p:nvPr/>
          </p:nvSpPr>
          <p:spPr>
            <a:xfrm>
              <a:off x="13042531" y="53374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0" y="157"/>
                  </a:lnTo>
                  <a:lnTo>
                    <a:pt x="188" y="345"/>
                  </a:lnTo>
                  <a:lnTo>
                    <a:pt x="324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3" name="object 4793"/>
            <p:cNvSpPr/>
            <p:nvPr/>
          </p:nvSpPr>
          <p:spPr>
            <a:xfrm>
              <a:off x="13043949" y="53374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45"/>
                  </a:moveTo>
                  <a:lnTo>
                    <a:pt x="136" y="345"/>
                  </a:lnTo>
                  <a:lnTo>
                    <a:pt x="324" y="157"/>
                  </a:ln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4" name="object 4794"/>
            <p:cNvSpPr/>
            <p:nvPr/>
          </p:nvSpPr>
          <p:spPr>
            <a:xfrm>
              <a:off x="13044289" y="53353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5" name="object 4795"/>
            <p:cNvSpPr/>
            <p:nvPr/>
          </p:nvSpPr>
          <p:spPr>
            <a:xfrm>
              <a:off x="13044989" y="533339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6" name="object 4796"/>
            <p:cNvSpPr/>
            <p:nvPr/>
          </p:nvSpPr>
          <p:spPr>
            <a:xfrm>
              <a:off x="13044665" y="53170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324"/>
                  </a:moveTo>
                  <a:lnTo>
                    <a:pt x="324" y="167"/>
                  </a:ln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7" name="object 4797"/>
            <p:cNvSpPr/>
            <p:nvPr/>
          </p:nvSpPr>
          <p:spPr>
            <a:xfrm>
              <a:off x="13044652" y="531669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70" y="701"/>
                  </a:moveTo>
                  <a:lnTo>
                    <a:pt x="670" y="439"/>
                  </a:lnTo>
                  <a:lnTo>
                    <a:pt x="481" y="219"/>
                  </a:lnTo>
                  <a:lnTo>
                    <a:pt x="261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8" name="object 4798"/>
            <p:cNvSpPr/>
            <p:nvPr/>
          </p:nvSpPr>
          <p:spPr>
            <a:xfrm>
              <a:off x="13024567" y="53170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94" y="104"/>
                  </a:lnTo>
                  <a:lnTo>
                    <a:pt x="0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9" name="object 4799"/>
            <p:cNvSpPr/>
            <p:nvPr/>
          </p:nvSpPr>
          <p:spPr>
            <a:xfrm>
              <a:off x="13024221" y="531668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70" y="0"/>
                  </a:moveTo>
                  <a:lnTo>
                    <a:pt x="408" y="0"/>
                  </a:lnTo>
                  <a:lnTo>
                    <a:pt x="188" y="219"/>
                  </a:lnTo>
                  <a:lnTo>
                    <a:pt x="0" y="450"/>
                  </a:ln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0" name="object 4800"/>
            <p:cNvSpPr/>
            <p:nvPr/>
          </p:nvSpPr>
          <p:spPr>
            <a:xfrm>
              <a:off x="13024897" y="53166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5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1" name="object 4801"/>
            <p:cNvSpPr/>
            <p:nvPr/>
          </p:nvSpPr>
          <p:spPr>
            <a:xfrm>
              <a:off x="13024217" y="53382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2" name="object 4802"/>
            <p:cNvSpPr/>
            <p:nvPr/>
          </p:nvSpPr>
          <p:spPr>
            <a:xfrm>
              <a:off x="13024036" y="53382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0" y="136"/>
                  </a:lnTo>
                  <a:lnTo>
                    <a:pt x="188" y="324"/>
                  </a:lnTo>
                  <a:lnTo>
                    <a:pt x="324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3" name="object 4803"/>
            <p:cNvSpPr/>
            <p:nvPr/>
          </p:nvSpPr>
          <p:spPr>
            <a:xfrm>
              <a:off x="13024213" y="53166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57" y="0"/>
                  </a:move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4" name="object 4804"/>
            <p:cNvSpPr/>
            <p:nvPr/>
          </p:nvSpPr>
          <p:spPr>
            <a:xfrm>
              <a:off x="13024045" y="53165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167" y="0"/>
                  </a:lnTo>
                  <a:lnTo>
                    <a:pt x="0" y="188"/>
                  </a:lnTo>
                  <a:lnTo>
                    <a:pt x="0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5" name="object 4805"/>
            <p:cNvSpPr/>
            <p:nvPr/>
          </p:nvSpPr>
          <p:spPr>
            <a:xfrm>
              <a:off x="13044466" y="53381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188" y="8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6" name="object 4806"/>
            <p:cNvSpPr/>
            <p:nvPr/>
          </p:nvSpPr>
          <p:spPr>
            <a:xfrm>
              <a:off x="13044466" y="53382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157" y="324"/>
                  </a:lnTo>
                  <a:lnTo>
                    <a:pt x="345" y="136"/>
                  </a:lnTo>
                  <a:lnTo>
                    <a:pt x="34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7" name="object 4807"/>
            <p:cNvSpPr/>
            <p:nvPr/>
          </p:nvSpPr>
          <p:spPr>
            <a:xfrm>
              <a:off x="13024036" y="5316874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h="21589">
                  <a:moveTo>
                    <a:pt x="0" y="2132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8" name="object 4808"/>
            <p:cNvSpPr/>
            <p:nvPr/>
          </p:nvSpPr>
          <p:spPr>
            <a:xfrm>
              <a:off x="13024217" y="5316871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h="21589">
                  <a:moveTo>
                    <a:pt x="0" y="0"/>
                  </a:moveTo>
                  <a:lnTo>
                    <a:pt x="0" y="2132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9" name="object 4809"/>
            <p:cNvSpPr/>
            <p:nvPr/>
          </p:nvSpPr>
          <p:spPr>
            <a:xfrm>
              <a:off x="13024369" y="53166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60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0" name="object 4810"/>
            <p:cNvSpPr/>
            <p:nvPr/>
          </p:nvSpPr>
          <p:spPr>
            <a:xfrm>
              <a:off x="13025971" y="531653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1" name="object 4811"/>
            <p:cNvSpPr/>
            <p:nvPr/>
          </p:nvSpPr>
          <p:spPr>
            <a:xfrm>
              <a:off x="13024370" y="531653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60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2" name="object 4812"/>
            <p:cNvSpPr/>
            <p:nvPr/>
          </p:nvSpPr>
          <p:spPr>
            <a:xfrm>
              <a:off x="13044655" y="533659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3" name="object 4813"/>
            <p:cNvSpPr/>
            <p:nvPr/>
          </p:nvSpPr>
          <p:spPr>
            <a:xfrm>
              <a:off x="13044655" y="533659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6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4" name="object 4814"/>
            <p:cNvSpPr/>
            <p:nvPr/>
          </p:nvSpPr>
          <p:spPr>
            <a:xfrm>
              <a:off x="13044806" y="533659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6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5" name="object 4815"/>
            <p:cNvSpPr/>
            <p:nvPr/>
          </p:nvSpPr>
          <p:spPr>
            <a:xfrm>
              <a:off x="13024372" y="53385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2009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6" name="object 4816"/>
            <p:cNvSpPr/>
            <p:nvPr/>
          </p:nvSpPr>
          <p:spPr>
            <a:xfrm>
              <a:off x="13024370" y="533838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200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7" name="object 4817"/>
            <p:cNvSpPr/>
            <p:nvPr/>
          </p:nvSpPr>
          <p:spPr>
            <a:xfrm>
              <a:off x="13053271" y="4842124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632" y="0"/>
                  </a:moveTo>
                  <a:lnTo>
                    <a:pt x="0" y="0"/>
                  </a:lnTo>
                  <a:lnTo>
                    <a:pt x="0" y="17601"/>
                  </a:lnTo>
                  <a:lnTo>
                    <a:pt x="17632" y="17601"/>
                  </a:lnTo>
                  <a:lnTo>
                    <a:pt x="17632" y="16376"/>
                  </a:lnTo>
                  <a:lnTo>
                    <a:pt x="1005" y="16376"/>
                  </a:lnTo>
                  <a:lnTo>
                    <a:pt x="1005" y="2314"/>
                  </a:lnTo>
                  <a:lnTo>
                    <a:pt x="1863" y="1225"/>
                  </a:lnTo>
                  <a:lnTo>
                    <a:pt x="17632" y="1225"/>
                  </a:lnTo>
                  <a:lnTo>
                    <a:pt x="17632" y="0"/>
                  </a:lnTo>
                  <a:close/>
                </a:path>
                <a:path w="17780" h="17779">
                  <a:moveTo>
                    <a:pt x="17632" y="1225"/>
                  </a:moveTo>
                  <a:lnTo>
                    <a:pt x="15769" y="1225"/>
                  </a:lnTo>
                  <a:lnTo>
                    <a:pt x="16187" y="1790"/>
                  </a:lnTo>
                  <a:lnTo>
                    <a:pt x="16638" y="2314"/>
                  </a:lnTo>
                  <a:lnTo>
                    <a:pt x="16638" y="16376"/>
                  </a:lnTo>
                  <a:lnTo>
                    <a:pt x="17632" y="16376"/>
                  </a:lnTo>
                  <a:lnTo>
                    <a:pt x="17632" y="122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8" name="object 4818"/>
            <p:cNvSpPr/>
            <p:nvPr/>
          </p:nvSpPr>
          <p:spPr>
            <a:xfrm>
              <a:off x="13053271" y="4842124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632" y="14544"/>
                  </a:moveTo>
                  <a:lnTo>
                    <a:pt x="17632" y="17601"/>
                  </a:lnTo>
                  <a:lnTo>
                    <a:pt x="2450" y="17601"/>
                  </a:lnTo>
                  <a:lnTo>
                    <a:pt x="0" y="17601"/>
                  </a:lnTo>
                  <a:lnTo>
                    <a:pt x="0" y="3088"/>
                  </a:lnTo>
                  <a:lnTo>
                    <a:pt x="0" y="0"/>
                  </a:lnTo>
                  <a:lnTo>
                    <a:pt x="15130" y="0"/>
                  </a:lnTo>
                  <a:lnTo>
                    <a:pt x="17632" y="0"/>
                  </a:lnTo>
                  <a:lnTo>
                    <a:pt x="17632" y="3088"/>
                  </a:lnTo>
                  <a:lnTo>
                    <a:pt x="17632" y="14544"/>
                  </a:lnTo>
                </a:path>
                <a:path w="17780" h="17779">
                  <a:moveTo>
                    <a:pt x="16638" y="3088"/>
                  </a:moveTo>
                  <a:lnTo>
                    <a:pt x="16638" y="2314"/>
                  </a:lnTo>
                  <a:lnTo>
                    <a:pt x="16187" y="1790"/>
                  </a:lnTo>
                  <a:lnTo>
                    <a:pt x="15769" y="1225"/>
                  </a:lnTo>
                  <a:lnTo>
                    <a:pt x="2450" y="1225"/>
                  </a:lnTo>
                  <a:lnTo>
                    <a:pt x="1863" y="1225"/>
                  </a:lnTo>
                  <a:lnTo>
                    <a:pt x="1413" y="1790"/>
                  </a:lnTo>
                  <a:lnTo>
                    <a:pt x="1005" y="2314"/>
                  </a:lnTo>
                  <a:lnTo>
                    <a:pt x="1005" y="14544"/>
                  </a:lnTo>
                  <a:lnTo>
                    <a:pt x="1005" y="16376"/>
                  </a:lnTo>
                  <a:lnTo>
                    <a:pt x="15130" y="16376"/>
                  </a:lnTo>
                  <a:lnTo>
                    <a:pt x="16638" y="16376"/>
                  </a:lnTo>
                  <a:lnTo>
                    <a:pt x="16638" y="14544"/>
                  </a:lnTo>
                  <a:lnTo>
                    <a:pt x="16638" y="308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9" name="object 4819"/>
            <p:cNvSpPr/>
            <p:nvPr/>
          </p:nvSpPr>
          <p:spPr>
            <a:xfrm>
              <a:off x="13032084" y="485242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0" name="object 4820"/>
            <p:cNvSpPr/>
            <p:nvPr/>
          </p:nvSpPr>
          <p:spPr>
            <a:xfrm>
              <a:off x="13030963" y="48524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1" name="object 4821"/>
            <p:cNvSpPr/>
            <p:nvPr/>
          </p:nvSpPr>
          <p:spPr>
            <a:xfrm>
              <a:off x="13030371" y="48518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3" y="48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2" name="object 4822"/>
            <p:cNvSpPr/>
            <p:nvPr/>
          </p:nvSpPr>
          <p:spPr>
            <a:xfrm>
              <a:off x="13029634" y="48518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5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3" name="object 4823"/>
            <p:cNvSpPr/>
            <p:nvPr/>
          </p:nvSpPr>
          <p:spPr>
            <a:xfrm>
              <a:off x="13029364" y="48518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0"/>
                  </a:moveTo>
                  <a:lnTo>
                    <a:pt x="73" y="73"/>
                  </a:ln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4" name="object 4824"/>
            <p:cNvSpPr/>
            <p:nvPr/>
          </p:nvSpPr>
          <p:spPr>
            <a:xfrm>
              <a:off x="13030181" y="48518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7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5" name="object 4825"/>
            <p:cNvSpPr/>
            <p:nvPr/>
          </p:nvSpPr>
          <p:spPr>
            <a:xfrm>
              <a:off x="13030894" y="48523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6" name="object 4826"/>
            <p:cNvSpPr/>
            <p:nvPr/>
          </p:nvSpPr>
          <p:spPr>
            <a:xfrm>
              <a:off x="13029634" y="48518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5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7" name="object 4827"/>
            <p:cNvSpPr/>
            <p:nvPr/>
          </p:nvSpPr>
          <p:spPr>
            <a:xfrm>
              <a:off x="13037455" y="485242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8" name="object 4828"/>
            <p:cNvSpPr/>
            <p:nvPr/>
          </p:nvSpPr>
          <p:spPr>
            <a:xfrm>
              <a:off x="13037455" y="48524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12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9" name="object 4829"/>
            <p:cNvSpPr/>
            <p:nvPr/>
          </p:nvSpPr>
          <p:spPr>
            <a:xfrm>
              <a:off x="13038655" y="48518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481"/>
                  </a:moveTo>
                  <a:lnTo>
                    <a:pt x="5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0" name="object 4830"/>
            <p:cNvSpPr/>
            <p:nvPr/>
          </p:nvSpPr>
          <p:spPr>
            <a:xfrm>
              <a:off x="13039361" y="48518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5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1" name="object 4831"/>
            <p:cNvSpPr/>
            <p:nvPr/>
          </p:nvSpPr>
          <p:spPr>
            <a:xfrm>
              <a:off x="13039917" y="48518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261"/>
                  </a:moveTo>
                  <a:lnTo>
                    <a:pt x="188" y="73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2" name="object 4832"/>
            <p:cNvSpPr/>
            <p:nvPr/>
          </p:nvSpPr>
          <p:spPr>
            <a:xfrm>
              <a:off x="13039173" y="48518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0"/>
                  </a:moveTo>
                  <a:lnTo>
                    <a:pt x="31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3" name="object 4833"/>
            <p:cNvSpPr/>
            <p:nvPr/>
          </p:nvSpPr>
          <p:spPr>
            <a:xfrm>
              <a:off x="13038579" y="48523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4" name="object 4834"/>
            <p:cNvSpPr/>
            <p:nvPr/>
          </p:nvSpPr>
          <p:spPr>
            <a:xfrm>
              <a:off x="13039361" y="48518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5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5" name="object 4835"/>
            <p:cNvSpPr/>
            <p:nvPr/>
          </p:nvSpPr>
          <p:spPr>
            <a:xfrm>
              <a:off x="13029665" y="4852564"/>
              <a:ext cx="10795" cy="635"/>
            </a:xfrm>
            <a:custGeom>
              <a:avLst/>
              <a:gdLst/>
              <a:ahLst/>
              <a:cxnLst/>
              <a:rect l="l" t="t" r="r" b="b"/>
              <a:pathLst>
                <a:path w="10794" h="635">
                  <a:moveTo>
                    <a:pt x="10219" y="0"/>
                  </a:moveTo>
                  <a:lnTo>
                    <a:pt x="10219" y="324"/>
                  </a:lnTo>
                  <a:lnTo>
                    <a:pt x="0" y="324"/>
                  </a:lnTo>
                  <a:lnTo>
                    <a:pt x="0" y="0"/>
                  </a:lnTo>
                  <a:lnTo>
                    <a:pt x="10219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6" name="object 4836"/>
            <p:cNvSpPr/>
            <p:nvPr/>
          </p:nvSpPr>
          <p:spPr>
            <a:xfrm>
              <a:off x="13029368" y="4852897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081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7" name="object 4837"/>
            <p:cNvSpPr/>
            <p:nvPr/>
          </p:nvSpPr>
          <p:spPr>
            <a:xfrm>
              <a:off x="13030821" y="48518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0"/>
                  </a:moveTo>
                  <a:lnTo>
                    <a:pt x="0" y="0"/>
                  </a:lnTo>
                  <a:lnTo>
                    <a:pt x="0" y="261"/>
                  </a:lnTo>
                  <a:lnTo>
                    <a:pt x="0" y="523"/>
                  </a:lnTo>
                  <a:lnTo>
                    <a:pt x="261" y="52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8" name="object 4838"/>
            <p:cNvSpPr/>
            <p:nvPr/>
          </p:nvSpPr>
          <p:spPr>
            <a:xfrm>
              <a:off x="13031087" y="485241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3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9" name="object 4839"/>
            <p:cNvSpPr/>
            <p:nvPr/>
          </p:nvSpPr>
          <p:spPr>
            <a:xfrm>
              <a:off x="13034323" y="485215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0" name="object 4840"/>
            <p:cNvSpPr/>
            <p:nvPr/>
          </p:nvSpPr>
          <p:spPr>
            <a:xfrm>
              <a:off x="13028287" y="484935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1" name="object 4841"/>
            <p:cNvSpPr/>
            <p:nvPr/>
          </p:nvSpPr>
          <p:spPr>
            <a:xfrm>
              <a:off x="13031083" y="485189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38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2" name="object 4842"/>
            <p:cNvSpPr/>
            <p:nvPr/>
          </p:nvSpPr>
          <p:spPr>
            <a:xfrm>
              <a:off x="13038466" y="48518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3"/>
                  </a:moveTo>
                  <a:lnTo>
                    <a:pt x="261" y="523"/>
                  </a:lnTo>
                  <a:lnTo>
                    <a:pt x="261" y="261"/>
                  </a:lnTo>
                  <a:lnTo>
                    <a:pt x="261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3" name="object 4843"/>
            <p:cNvSpPr/>
            <p:nvPr/>
          </p:nvSpPr>
          <p:spPr>
            <a:xfrm>
              <a:off x="13035670" y="484935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4" name="object 4844"/>
            <p:cNvSpPr/>
            <p:nvPr/>
          </p:nvSpPr>
          <p:spPr>
            <a:xfrm>
              <a:off x="13035217" y="485215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5" name="object 4845"/>
            <p:cNvSpPr/>
            <p:nvPr/>
          </p:nvSpPr>
          <p:spPr>
            <a:xfrm>
              <a:off x="13031083" y="48521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3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6" name="object 4846"/>
            <p:cNvSpPr/>
            <p:nvPr/>
          </p:nvSpPr>
          <p:spPr>
            <a:xfrm>
              <a:off x="13035217" y="485241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4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7" name="object 4847"/>
            <p:cNvSpPr/>
            <p:nvPr/>
          </p:nvSpPr>
          <p:spPr>
            <a:xfrm>
              <a:off x="13035217" y="48521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4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8" name="object 4848"/>
            <p:cNvSpPr/>
            <p:nvPr/>
          </p:nvSpPr>
          <p:spPr>
            <a:xfrm>
              <a:off x="13031084" y="48521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38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9" name="object 4849"/>
            <p:cNvSpPr/>
            <p:nvPr/>
          </p:nvSpPr>
          <p:spPr>
            <a:xfrm>
              <a:off x="13032571" y="485121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52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0" name="object 4850"/>
            <p:cNvSpPr/>
            <p:nvPr/>
          </p:nvSpPr>
          <p:spPr>
            <a:xfrm>
              <a:off x="13036970" y="485121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52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1" name="object 4851"/>
            <p:cNvSpPr/>
            <p:nvPr/>
          </p:nvSpPr>
          <p:spPr>
            <a:xfrm>
              <a:off x="13040179" y="485207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4">
                  <a:moveTo>
                    <a:pt x="0" y="0"/>
                  </a:moveTo>
                  <a:lnTo>
                    <a:pt x="0" y="3057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2" name="object 4852"/>
            <p:cNvSpPr/>
            <p:nvPr/>
          </p:nvSpPr>
          <p:spPr>
            <a:xfrm>
              <a:off x="13029368" y="485207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4">
                  <a:moveTo>
                    <a:pt x="0" y="0"/>
                  </a:moveTo>
                  <a:lnTo>
                    <a:pt x="0" y="3057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3" name="object 4853"/>
            <p:cNvSpPr/>
            <p:nvPr/>
          </p:nvSpPr>
          <p:spPr>
            <a:xfrm>
              <a:off x="13029634" y="50683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54" y="0"/>
                  </a:moveTo>
                  <a:lnTo>
                    <a:pt x="0" y="0"/>
                  </a:lnTo>
                </a:path>
                <a:path w="634">
                  <a:moveTo>
                    <a:pt x="55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4" name="object 4854"/>
            <p:cNvSpPr/>
            <p:nvPr/>
          </p:nvSpPr>
          <p:spPr>
            <a:xfrm>
              <a:off x="13039361" y="50683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54" y="0"/>
                  </a:lnTo>
                </a:path>
                <a:path w="634">
                  <a:moveTo>
                    <a:pt x="0" y="0"/>
                  </a:moveTo>
                  <a:lnTo>
                    <a:pt x="55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5" name="object 4855"/>
            <p:cNvSpPr/>
            <p:nvPr/>
          </p:nvSpPr>
          <p:spPr>
            <a:xfrm>
              <a:off x="13032084" y="506756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6" name="object 4856"/>
            <p:cNvSpPr/>
            <p:nvPr/>
          </p:nvSpPr>
          <p:spPr>
            <a:xfrm>
              <a:off x="13030963" y="506771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7" name="object 4857"/>
            <p:cNvSpPr/>
            <p:nvPr/>
          </p:nvSpPr>
          <p:spPr>
            <a:xfrm>
              <a:off x="13030371" y="50677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3" y="0"/>
                  </a:moveTo>
                  <a:lnTo>
                    <a:pt x="0" y="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8" name="object 4858"/>
            <p:cNvSpPr/>
            <p:nvPr/>
          </p:nvSpPr>
          <p:spPr>
            <a:xfrm>
              <a:off x="13029634" y="50683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5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9" name="object 4859"/>
            <p:cNvSpPr/>
            <p:nvPr/>
          </p:nvSpPr>
          <p:spPr>
            <a:xfrm>
              <a:off x="13029368" y="50680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188"/>
                  </a:lnTo>
                  <a:lnTo>
                    <a:pt x="26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0" name="object 4860"/>
            <p:cNvSpPr/>
            <p:nvPr/>
          </p:nvSpPr>
          <p:spPr>
            <a:xfrm>
              <a:off x="13030189" y="50682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157" y="4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1" name="object 4861"/>
            <p:cNvSpPr/>
            <p:nvPr/>
          </p:nvSpPr>
          <p:spPr>
            <a:xfrm>
              <a:off x="13030898" y="50677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2" name="object 4862"/>
            <p:cNvSpPr/>
            <p:nvPr/>
          </p:nvSpPr>
          <p:spPr>
            <a:xfrm>
              <a:off x="13029634" y="50683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5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3" name="object 4863"/>
            <p:cNvSpPr/>
            <p:nvPr/>
          </p:nvSpPr>
          <p:spPr>
            <a:xfrm>
              <a:off x="13037455" y="506756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4" name="object 4864"/>
            <p:cNvSpPr/>
            <p:nvPr/>
          </p:nvSpPr>
          <p:spPr>
            <a:xfrm>
              <a:off x="13037455" y="506771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12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5" name="object 4865"/>
            <p:cNvSpPr/>
            <p:nvPr/>
          </p:nvSpPr>
          <p:spPr>
            <a:xfrm>
              <a:off x="13038655" y="50677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513" y="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6" name="object 4866"/>
            <p:cNvSpPr/>
            <p:nvPr/>
          </p:nvSpPr>
          <p:spPr>
            <a:xfrm>
              <a:off x="13039361" y="50683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5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7" name="object 4867"/>
            <p:cNvSpPr/>
            <p:nvPr/>
          </p:nvSpPr>
          <p:spPr>
            <a:xfrm>
              <a:off x="13039920" y="506805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188" y="188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8" name="object 4868"/>
            <p:cNvSpPr/>
            <p:nvPr/>
          </p:nvSpPr>
          <p:spPr>
            <a:xfrm>
              <a:off x="13039170" y="50682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88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9" name="object 4869"/>
            <p:cNvSpPr/>
            <p:nvPr/>
          </p:nvSpPr>
          <p:spPr>
            <a:xfrm>
              <a:off x="13038582" y="50677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1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0" name="object 4870"/>
            <p:cNvSpPr/>
            <p:nvPr/>
          </p:nvSpPr>
          <p:spPr>
            <a:xfrm>
              <a:off x="13039361" y="50683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5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1" name="object 4871"/>
            <p:cNvSpPr/>
            <p:nvPr/>
          </p:nvSpPr>
          <p:spPr>
            <a:xfrm>
              <a:off x="13029362" y="506756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081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2" name="object 4872"/>
            <p:cNvSpPr/>
            <p:nvPr/>
          </p:nvSpPr>
          <p:spPr>
            <a:xfrm>
              <a:off x="13038313" y="506771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6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3" name="object 4873"/>
            <p:cNvSpPr/>
            <p:nvPr/>
          </p:nvSpPr>
          <p:spPr>
            <a:xfrm>
              <a:off x="13031265" y="5067707"/>
              <a:ext cx="7620" cy="635"/>
            </a:xfrm>
            <a:custGeom>
              <a:avLst/>
              <a:gdLst/>
              <a:ahLst/>
              <a:cxnLst/>
              <a:rect l="l" t="t" r="r" b="b"/>
              <a:pathLst>
                <a:path w="7619" h="635">
                  <a:moveTo>
                    <a:pt x="0" y="607"/>
                  </a:moveTo>
                  <a:lnTo>
                    <a:pt x="0" y="0"/>
                  </a:lnTo>
                  <a:lnTo>
                    <a:pt x="70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4" name="object 4874"/>
            <p:cNvSpPr/>
            <p:nvPr/>
          </p:nvSpPr>
          <p:spPr>
            <a:xfrm>
              <a:off x="13040179" y="50675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8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5" name="object 4875"/>
            <p:cNvSpPr/>
            <p:nvPr/>
          </p:nvSpPr>
          <p:spPr>
            <a:xfrm>
              <a:off x="13029368" y="50675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8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6" name="object 4876"/>
            <p:cNvSpPr/>
            <p:nvPr/>
          </p:nvSpPr>
          <p:spPr>
            <a:xfrm>
              <a:off x="13029634" y="50683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54" y="0"/>
                  </a:moveTo>
                  <a:lnTo>
                    <a:pt x="0" y="0"/>
                  </a:lnTo>
                </a:path>
                <a:path w="634">
                  <a:moveTo>
                    <a:pt x="55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7" name="object 4877"/>
            <p:cNvSpPr/>
            <p:nvPr/>
          </p:nvSpPr>
          <p:spPr>
            <a:xfrm>
              <a:off x="13039361" y="50683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54" y="0"/>
                  </a:lnTo>
                </a:path>
                <a:path w="634">
                  <a:moveTo>
                    <a:pt x="0" y="0"/>
                  </a:moveTo>
                  <a:lnTo>
                    <a:pt x="55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8" name="object 4878"/>
            <p:cNvSpPr/>
            <p:nvPr/>
          </p:nvSpPr>
          <p:spPr>
            <a:xfrm>
              <a:off x="13030963" y="506895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120" y="104"/>
                  </a:moveTo>
                  <a:lnTo>
                    <a:pt x="1120" y="0"/>
                  </a:lnTo>
                </a:path>
                <a:path w="1269" h="635">
                  <a:moveTo>
                    <a:pt x="1120" y="104"/>
                  </a:move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9" name="object 4879"/>
            <p:cNvSpPr/>
            <p:nvPr/>
          </p:nvSpPr>
          <p:spPr>
            <a:xfrm>
              <a:off x="13030371" y="50683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3" y="52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0" name="object 4880"/>
            <p:cNvSpPr/>
            <p:nvPr/>
          </p:nvSpPr>
          <p:spPr>
            <a:xfrm>
              <a:off x="13029634" y="50683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5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1" name="object 4881"/>
            <p:cNvSpPr/>
            <p:nvPr/>
          </p:nvSpPr>
          <p:spPr>
            <a:xfrm>
              <a:off x="13029368" y="50683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73" y="73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2" name="object 4882"/>
            <p:cNvSpPr/>
            <p:nvPr/>
          </p:nvSpPr>
          <p:spPr>
            <a:xfrm>
              <a:off x="13030189" y="50683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57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3" name="object 4883"/>
            <p:cNvSpPr/>
            <p:nvPr/>
          </p:nvSpPr>
          <p:spPr>
            <a:xfrm>
              <a:off x="13030898" y="50689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1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4" name="object 4884"/>
            <p:cNvSpPr/>
            <p:nvPr/>
          </p:nvSpPr>
          <p:spPr>
            <a:xfrm>
              <a:off x="13029634" y="50683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5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5" name="object 4885"/>
            <p:cNvSpPr/>
            <p:nvPr/>
          </p:nvSpPr>
          <p:spPr>
            <a:xfrm>
              <a:off x="13037455" y="506895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104"/>
                  </a:moveTo>
                  <a:lnTo>
                    <a:pt x="0" y="0"/>
                  </a:lnTo>
                </a:path>
                <a:path w="1269" h="635">
                  <a:moveTo>
                    <a:pt x="0" y="104"/>
                  </a:moveTo>
                  <a:lnTo>
                    <a:pt x="112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6" name="object 4886"/>
            <p:cNvSpPr/>
            <p:nvPr/>
          </p:nvSpPr>
          <p:spPr>
            <a:xfrm>
              <a:off x="13038655" y="50683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3"/>
                  </a:moveTo>
                  <a:lnTo>
                    <a:pt x="5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7" name="object 4887"/>
            <p:cNvSpPr/>
            <p:nvPr/>
          </p:nvSpPr>
          <p:spPr>
            <a:xfrm>
              <a:off x="13039361" y="50683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5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8" name="object 4888"/>
            <p:cNvSpPr/>
            <p:nvPr/>
          </p:nvSpPr>
          <p:spPr>
            <a:xfrm>
              <a:off x="13039920" y="50683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88" y="62"/>
                  </a:lnTo>
                  <a:lnTo>
                    <a:pt x="26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9" name="object 4889"/>
            <p:cNvSpPr/>
            <p:nvPr/>
          </p:nvSpPr>
          <p:spPr>
            <a:xfrm>
              <a:off x="13039170" y="50683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2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0" name="object 4890"/>
            <p:cNvSpPr/>
            <p:nvPr/>
          </p:nvSpPr>
          <p:spPr>
            <a:xfrm>
              <a:off x="13038582" y="50689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1" name="object 4891"/>
            <p:cNvSpPr/>
            <p:nvPr/>
          </p:nvSpPr>
          <p:spPr>
            <a:xfrm>
              <a:off x="13039361" y="50683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5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2" name="object 4892"/>
            <p:cNvSpPr/>
            <p:nvPr/>
          </p:nvSpPr>
          <p:spPr>
            <a:xfrm>
              <a:off x="13029362" y="506906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081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3" name="object 4893"/>
            <p:cNvSpPr/>
            <p:nvPr/>
          </p:nvSpPr>
          <p:spPr>
            <a:xfrm>
              <a:off x="13038313" y="506830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63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4" name="object 4894"/>
            <p:cNvSpPr/>
            <p:nvPr/>
          </p:nvSpPr>
          <p:spPr>
            <a:xfrm>
              <a:off x="13031265" y="5068314"/>
              <a:ext cx="7620" cy="635"/>
            </a:xfrm>
            <a:custGeom>
              <a:avLst/>
              <a:gdLst/>
              <a:ahLst/>
              <a:cxnLst/>
              <a:rect l="l" t="t" r="r" b="b"/>
              <a:pathLst>
                <a:path w="7619" h="635">
                  <a:moveTo>
                    <a:pt x="0" y="0"/>
                  </a:moveTo>
                  <a:lnTo>
                    <a:pt x="0" y="638"/>
                  </a:lnTo>
                  <a:lnTo>
                    <a:pt x="7057" y="6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5" name="object 4895"/>
            <p:cNvSpPr/>
            <p:nvPr/>
          </p:nvSpPr>
          <p:spPr>
            <a:xfrm>
              <a:off x="13040179" y="50685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6" name="object 4896"/>
            <p:cNvSpPr/>
            <p:nvPr/>
          </p:nvSpPr>
          <p:spPr>
            <a:xfrm>
              <a:off x="13029368" y="50685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7" name="object 4897"/>
            <p:cNvSpPr/>
            <p:nvPr/>
          </p:nvSpPr>
          <p:spPr>
            <a:xfrm>
              <a:off x="13032054" y="528289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8" name="object 4898"/>
            <p:cNvSpPr/>
            <p:nvPr/>
          </p:nvSpPr>
          <p:spPr>
            <a:xfrm>
              <a:off x="13030861" y="528305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9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9" name="object 4899"/>
            <p:cNvSpPr/>
            <p:nvPr/>
          </p:nvSpPr>
          <p:spPr>
            <a:xfrm>
              <a:off x="13030341" y="528309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08" y="0"/>
                  </a:moveTo>
                  <a:lnTo>
                    <a:pt x="0" y="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0" name="object 4900"/>
            <p:cNvSpPr/>
            <p:nvPr/>
          </p:nvSpPr>
          <p:spPr>
            <a:xfrm>
              <a:off x="13029616" y="528365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3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1" name="object 4901"/>
            <p:cNvSpPr/>
            <p:nvPr/>
          </p:nvSpPr>
          <p:spPr>
            <a:xfrm>
              <a:off x="13029368" y="52833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188"/>
                  </a:lnTo>
                  <a:lnTo>
                    <a:pt x="26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2" name="object 4902"/>
            <p:cNvSpPr/>
            <p:nvPr/>
          </p:nvSpPr>
          <p:spPr>
            <a:xfrm>
              <a:off x="13030150" y="52835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157" y="4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3" name="object 4903"/>
            <p:cNvSpPr/>
            <p:nvPr/>
          </p:nvSpPr>
          <p:spPr>
            <a:xfrm>
              <a:off x="13030751" y="52830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4" name="object 4904"/>
            <p:cNvSpPr/>
            <p:nvPr/>
          </p:nvSpPr>
          <p:spPr>
            <a:xfrm>
              <a:off x="13038725" y="52830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1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5" name="object 4905"/>
            <p:cNvSpPr/>
            <p:nvPr/>
          </p:nvSpPr>
          <p:spPr>
            <a:xfrm>
              <a:off x="13039207" y="52835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57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6" name="object 4906"/>
            <p:cNvSpPr/>
            <p:nvPr/>
          </p:nvSpPr>
          <p:spPr>
            <a:xfrm>
              <a:off x="13039397" y="528339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523" y="261"/>
                  </a:moveTo>
                  <a:lnTo>
                    <a:pt x="712" y="188"/>
                  </a:lnTo>
                  <a:lnTo>
                    <a:pt x="785" y="0"/>
                  </a:lnTo>
                </a:path>
                <a:path w="1269" h="635">
                  <a:moveTo>
                    <a:pt x="523" y="261"/>
                  </a:move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7" name="object 4907"/>
            <p:cNvSpPr/>
            <p:nvPr/>
          </p:nvSpPr>
          <p:spPr>
            <a:xfrm>
              <a:off x="13038799" y="52830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08" y="48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8" name="object 4908"/>
            <p:cNvSpPr/>
            <p:nvPr/>
          </p:nvSpPr>
          <p:spPr>
            <a:xfrm>
              <a:off x="13037498" y="528305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22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9" name="object 4909"/>
            <p:cNvSpPr/>
            <p:nvPr/>
          </p:nvSpPr>
          <p:spPr>
            <a:xfrm>
              <a:off x="13037495" y="528289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0" name="object 4910"/>
            <p:cNvSpPr/>
            <p:nvPr/>
          </p:nvSpPr>
          <p:spPr>
            <a:xfrm>
              <a:off x="13029369" y="5282572"/>
              <a:ext cx="10795" cy="635"/>
            </a:xfrm>
            <a:custGeom>
              <a:avLst/>
              <a:gdLst/>
              <a:ahLst/>
              <a:cxnLst/>
              <a:rect l="l" t="t" r="r" b="b"/>
              <a:pathLst>
                <a:path w="10794" h="635">
                  <a:moveTo>
                    <a:pt x="293" y="0"/>
                  </a:moveTo>
                  <a:lnTo>
                    <a:pt x="293" y="324"/>
                  </a:lnTo>
                  <a:lnTo>
                    <a:pt x="10512" y="324"/>
                  </a:lnTo>
                  <a:lnTo>
                    <a:pt x="10512" y="0"/>
                  </a:lnTo>
                  <a:lnTo>
                    <a:pt x="293" y="0"/>
                  </a:lnTo>
                  <a:close/>
                </a:path>
                <a:path w="10794" h="635">
                  <a:moveTo>
                    <a:pt x="29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1" name="object 4911"/>
            <p:cNvSpPr/>
            <p:nvPr/>
          </p:nvSpPr>
          <p:spPr>
            <a:xfrm>
              <a:off x="13039883" y="528256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2" name="object 4912"/>
            <p:cNvSpPr/>
            <p:nvPr/>
          </p:nvSpPr>
          <p:spPr>
            <a:xfrm>
              <a:off x="13038275" y="528305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12"/>
                  </a:moveTo>
                  <a:lnTo>
                    <a:pt x="376" y="712"/>
                  </a:lnTo>
                  <a:lnTo>
                    <a:pt x="376" y="335"/>
                  </a:lnTo>
                  <a:lnTo>
                    <a:pt x="376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3" name="object 4913"/>
            <p:cNvSpPr/>
            <p:nvPr/>
          </p:nvSpPr>
          <p:spPr>
            <a:xfrm>
              <a:off x="13033360" y="528376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91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4" name="object 4914"/>
            <p:cNvSpPr/>
            <p:nvPr/>
          </p:nvSpPr>
          <p:spPr>
            <a:xfrm>
              <a:off x="13033360" y="528338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7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5" name="object 4915"/>
            <p:cNvSpPr/>
            <p:nvPr/>
          </p:nvSpPr>
          <p:spPr>
            <a:xfrm>
              <a:off x="13033364" y="528338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910" y="0"/>
                  </a:moveTo>
                  <a:lnTo>
                    <a:pt x="0" y="0"/>
                  </a:lnTo>
                </a:path>
                <a:path w="5080">
                  <a:moveTo>
                    <a:pt x="4910" y="0"/>
                  </a:moveTo>
                  <a:lnTo>
                    <a:pt x="4942" y="0"/>
                  </a:lnTo>
                  <a:lnTo>
                    <a:pt x="491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6" name="object 4916"/>
            <p:cNvSpPr/>
            <p:nvPr/>
          </p:nvSpPr>
          <p:spPr>
            <a:xfrm>
              <a:off x="13031077" y="52833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0"/>
                  </a:moveTo>
                  <a:lnTo>
                    <a:pt x="0" y="0"/>
                  </a:lnTo>
                  <a:lnTo>
                    <a:pt x="0" y="188"/>
                  </a:lnTo>
                  <a:lnTo>
                    <a:pt x="0" y="376"/>
                  </a:lnTo>
                  <a:lnTo>
                    <a:pt x="188" y="37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7" name="object 4917"/>
            <p:cNvSpPr/>
            <p:nvPr/>
          </p:nvSpPr>
          <p:spPr>
            <a:xfrm>
              <a:off x="13030710" y="528305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54" y="0"/>
                  </a:moveTo>
                  <a:lnTo>
                    <a:pt x="0" y="0"/>
                  </a:lnTo>
                  <a:lnTo>
                    <a:pt x="0" y="534"/>
                  </a:lnTo>
                  <a:lnTo>
                    <a:pt x="0" y="1036"/>
                  </a:lnTo>
                  <a:lnTo>
                    <a:pt x="554" y="10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8" name="object 4918"/>
            <p:cNvSpPr/>
            <p:nvPr/>
          </p:nvSpPr>
          <p:spPr>
            <a:xfrm>
              <a:off x="13031270" y="528305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00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9" name="object 4919"/>
            <p:cNvSpPr/>
            <p:nvPr/>
          </p:nvSpPr>
          <p:spPr>
            <a:xfrm>
              <a:off x="13031265" y="5283502"/>
              <a:ext cx="12700" cy="635"/>
            </a:xfrm>
            <a:custGeom>
              <a:avLst/>
              <a:gdLst/>
              <a:ahLst/>
              <a:cxnLst/>
              <a:rect l="l" t="t" r="r" b="b"/>
              <a:pathLst>
                <a:path w="12700" h="635">
                  <a:moveTo>
                    <a:pt x="12418" y="261"/>
                  </a:moveTo>
                  <a:lnTo>
                    <a:pt x="0" y="261"/>
                  </a:lnTo>
                </a:path>
                <a:path w="12700" h="635">
                  <a:moveTo>
                    <a:pt x="12418" y="261"/>
                  </a:moveTo>
                  <a:lnTo>
                    <a:pt x="12606" y="188"/>
                  </a:lnTo>
                  <a:lnTo>
                    <a:pt x="1268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0" name="object 4920"/>
            <p:cNvSpPr/>
            <p:nvPr/>
          </p:nvSpPr>
          <p:spPr>
            <a:xfrm>
              <a:off x="13043684" y="52834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07"/>
                  </a:moveTo>
                  <a:lnTo>
                    <a:pt x="230" y="607"/>
                  </a:lnTo>
                  <a:lnTo>
                    <a:pt x="408" y="450"/>
                  </a:lnTo>
                  <a:lnTo>
                    <a:pt x="607" y="282"/>
                  </a:lnTo>
                  <a:lnTo>
                    <a:pt x="60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1" name="object 4921"/>
            <p:cNvSpPr/>
            <p:nvPr/>
          </p:nvSpPr>
          <p:spPr>
            <a:xfrm>
              <a:off x="13043949" y="527704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2" name="object 4922"/>
            <p:cNvSpPr/>
            <p:nvPr/>
          </p:nvSpPr>
          <p:spPr>
            <a:xfrm>
              <a:off x="13044284" y="527705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3" name="object 4923"/>
            <p:cNvSpPr/>
            <p:nvPr/>
          </p:nvSpPr>
          <p:spPr>
            <a:xfrm>
              <a:off x="13031265" y="528338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00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4" name="object 4924"/>
            <p:cNvSpPr/>
            <p:nvPr/>
          </p:nvSpPr>
          <p:spPr>
            <a:xfrm>
              <a:off x="13031265" y="5284098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5" name="object 4925"/>
            <p:cNvSpPr/>
            <p:nvPr/>
          </p:nvSpPr>
          <p:spPr>
            <a:xfrm>
              <a:off x="13043949" y="527705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6" name="object 4926"/>
            <p:cNvSpPr/>
            <p:nvPr/>
          </p:nvSpPr>
          <p:spPr>
            <a:xfrm>
              <a:off x="13032571" y="528077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7" name="object 4927"/>
            <p:cNvSpPr/>
            <p:nvPr/>
          </p:nvSpPr>
          <p:spPr>
            <a:xfrm>
              <a:off x="13036970" y="528077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8" name="object 4928"/>
            <p:cNvSpPr/>
            <p:nvPr/>
          </p:nvSpPr>
          <p:spPr>
            <a:xfrm>
              <a:off x="13034769" y="529539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3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9" name="object 4929"/>
            <p:cNvSpPr/>
            <p:nvPr/>
          </p:nvSpPr>
          <p:spPr>
            <a:xfrm>
              <a:off x="13032497" y="529259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0" name="object 4930"/>
            <p:cNvSpPr/>
            <p:nvPr/>
          </p:nvSpPr>
          <p:spPr>
            <a:xfrm>
              <a:off x="13035483" y="529396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24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1" name="object 4931"/>
            <p:cNvSpPr/>
            <p:nvPr/>
          </p:nvSpPr>
          <p:spPr>
            <a:xfrm>
              <a:off x="13034769" y="529114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4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2" name="object 4932"/>
            <p:cNvSpPr/>
            <p:nvPr/>
          </p:nvSpPr>
          <p:spPr>
            <a:xfrm>
              <a:off x="13035293" y="529398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13"/>
                  </a:moveTo>
                  <a:lnTo>
                    <a:pt x="0" y="0"/>
                  </a:lnTo>
                </a:path>
                <a:path w="634" h="1904">
                  <a:moveTo>
                    <a:pt x="0" y="1413"/>
                  </a:moveTo>
                  <a:lnTo>
                    <a:pt x="188" y="12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3" name="object 4933"/>
            <p:cNvSpPr/>
            <p:nvPr/>
          </p:nvSpPr>
          <p:spPr>
            <a:xfrm>
              <a:off x="13034771" y="529521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4" name="object 4934"/>
            <p:cNvSpPr/>
            <p:nvPr/>
          </p:nvSpPr>
          <p:spPr>
            <a:xfrm>
              <a:off x="13034065" y="529521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5" name="object 4935"/>
            <p:cNvSpPr/>
            <p:nvPr/>
          </p:nvSpPr>
          <p:spPr>
            <a:xfrm>
              <a:off x="13031649" y="529114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2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6" name="object 4936"/>
            <p:cNvSpPr/>
            <p:nvPr/>
          </p:nvSpPr>
          <p:spPr>
            <a:xfrm>
              <a:off x="13034257" y="529539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1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7" name="object 4937"/>
            <p:cNvSpPr/>
            <p:nvPr/>
          </p:nvSpPr>
          <p:spPr>
            <a:xfrm>
              <a:off x="13034254" y="529398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1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8" name="object 4938"/>
            <p:cNvSpPr/>
            <p:nvPr/>
          </p:nvSpPr>
          <p:spPr>
            <a:xfrm>
              <a:off x="13034065" y="529396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24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9" name="object 4939"/>
            <p:cNvSpPr/>
            <p:nvPr/>
          </p:nvSpPr>
          <p:spPr>
            <a:xfrm>
              <a:off x="13034066" y="52952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0" name="object 4940"/>
            <p:cNvSpPr/>
            <p:nvPr/>
          </p:nvSpPr>
          <p:spPr>
            <a:xfrm>
              <a:off x="13031459" y="529259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1" name="object 4941"/>
            <p:cNvSpPr/>
            <p:nvPr/>
          </p:nvSpPr>
          <p:spPr>
            <a:xfrm>
              <a:off x="13031597" y="5284098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20">
                  <a:moveTo>
                    <a:pt x="3172" y="0"/>
                  </a:moveTo>
                  <a:lnTo>
                    <a:pt x="2177" y="900"/>
                  </a:lnTo>
                  <a:lnTo>
                    <a:pt x="1350" y="1968"/>
                  </a:lnTo>
                  <a:lnTo>
                    <a:pt x="827" y="3172"/>
                  </a:lnTo>
                  <a:lnTo>
                    <a:pt x="272" y="4397"/>
                  </a:lnTo>
                  <a:lnTo>
                    <a:pt x="0" y="5748"/>
                  </a:lnTo>
                  <a:lnTo>
                    <a:pt x="52" y="70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2" name="object 4942"/>
            <p:cNvSpPr/>
            <p:nvPr/>
          </p:nvSpPr>
          <p:spPr>
            <a:xfrm>
              <a:off x="13034761" y="5284088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20">
                  <a:moveTo>
                    <a:pt x="3141" y="7057"/>
                  </a:moveTo>
                  <a:lnTo>
                    <a:pt x="3172" y="5748"/>
                  </a:lnTo>
                  <a:lnTo>
                    <a:pt x="2921" y="4418"/>
                  </a:lnTo>
                  <a:lnTo>
                    <a:pt x="2366" y="3172"/>
                  </a:lnTo>
                  <a:lnTo>
                    <a:pt x="1832" y="1978"/>
                  </a:lnTo>
                  <a:lnTo>
                    <a:pt x="1015" y="90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3" name="object 4943"/>
            <p:cNvSpPr/>
            <p:nvPr/>
          </p:nvSpPr>
          <p:spPr>
            <a:xfrm>
              <a:off x="13027723" y="529114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4" name="object 4944"/>
            <p:cNvSpPr/>
            <p:nvPr/>
          </p:nvSpPr>
          <p:spPr>
            <a:xfrm>
              <a:off x="13041817" y="529114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5" name="object 4945"/>
            <p:cNvSpPr/>
            <p:nvPr/>
          </p:nvSpPr>
          <p:spPr>
            <a:xfrm>
              <a:off x="13027723" y="52911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0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6" name="object 4946"/>
            <p:cNvSpPr/>
            <p:nvPr/>
          </p:nvSpPr>
          <p:spPr>
            <a:xfrm>
              <a:off x="13028619" y="5308785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30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7" name="object 4947"/>
            <p:cNvSpPr/>
            <p:nvPr/>
          </p:nvSpPr>
          <p:spPr>
            <a:xfrm>
              <a:off x="13027724" y="5292564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09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8" name="object 4948"/>
            <p:cNvSpPr/>
            <p:nvPr/>
          </p:nvSpPr>
          <p:spPr>
            <a:xfrm>
              <a:off x="13027723" y="530788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0" y="376"/>
                  </a:lnTo>
                  <a:lnTo>
                    <a:pt x="261" y="638"/>
                  </a:lnTo>
                  <a:lnTo>
                    <a:pt x="523" y="900"/>
                  </a:lnTo>
                  <a:lnTo>
                    <a:pt x="900" y="90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9" name="object 4949"/>
            <p:cNvSpPr/>
            <p:nvPr/>
          </p:nvSpPr>
          <p:spPr>
            <a:xfrm>
              <a:off x="13040922" y="53078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900"/>
                  </a:moveTo>
                  <a:lnTo>
                    <a:pt x="376" y="900"/>
                  </a:lnTo>
                  <a:lnTo>
                    <a:pt x="638" y="638"/>
                  </a:lnTo>
                  <a:lnTo>
                    <a:pt x="900" y="376"/>
                  </a:lnTo>
                  <a:lnTo>
                    <a:pt x="90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0" name="object 4950"/>
            <p:cNvSpPr/>
            <p:nvPr/>
          </p:nvSpPr>
          <p:spPr>
            <a:xfrm>
              <a:off x="13035622" y="52937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57" y="0"/>
                  </a:move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1" name="object 4951"/>
            <p:cNvSpPr/>
            <p:nvPr/>
          </p:nvSpPr>
          <p:spPr>
            <a:xfrm>
              <a:off x="13035483" y="52938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36"/>
                  </a:moveTo>
                  <a:lnTo>
                    <a:pt x="136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2" name="object 4952"/>
            <p:cNvSpPr/>
            <p:nvPr/>
          </p:nvSpPr>
          <p:spPr>
            <a:xfrm>
              <a:off x="13033777" y="52937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104"/>
                  </a:moveTo>
                  <a:lnTo>
                    <a:pt x="240" y="240"/>
                  </a:lnTo>
                </a:path>
                <a:path w="634" h="635">
                  <a:moveTo>
                    <a:pt x="136" y="10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3" name="object 4953"/>
            <p:cNvSpPr/>
            <p:nvPr/>
          </p:nvSpPr>
          <p:spPr>
            <a:xfrm>
              <a:off x="13034069" y="529397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1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4" name="object 4954"/>
            <p:cNvSpPr/>
            <p:nvPr/>
          </p:nvSpPr>
          <p:spPr>
            <a:xfrm>
              <a:off x="13027624" y="52926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31" y="0"/>
                  </a:lnTo>
                  <a:lnTo>
                    <a:pt x="0" y="0"/>
                  </a:lnTo>
                </a:path>
                <a:path w="634" h="635">
                  <a:moveTo>
                    <a:pt x="31" y="0"/>
                  </a:moveTo>
                </a:path>
                <a:path w="634" h="635">
                  <a:moveTo>
                    <a:pt x="31" y="0"/>
                  </a:moveTo>
                  <a:lnTo>
                    <a:pt x="251" y="0"/>
                  </a:lnTo>
                </a:path>
                <a:path w="634" h="635">
                  <a:moveTo>
                    <a:pt x="31" y="0"/>
                  </a:moveTo>
                  <a:lnTo>
                    <a:pt x="25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5" name="object 4955"/>
            <p:cNvSpPr/>
            <p:nvPr/>
          </p:nvSpPr>
          <p:spPr>
            <a:xfrm>
              <a:off x="13027701" y="529267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36" y="0"/>
                  </a:moveTo>
                  <a:lnTo>
                    <a:pt x="136" y="0"/>
                  </a:lnTo>
                  <a:lnTo>
                    <a:pt x="104" y="0"/>
                  </a:lnTo>
                </a:path>
                <a:path w="634">
                  <a:moveTo>
                    <a:pt x="13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6" name="object 4956"/>
            <p:cNvSpPr/>
            <p:nvPr/>
          </p:nvSpPr>
          <p:spPr>
            <a:xfrm>
              <a:off x="13027655" y="52925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136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7" name="object 4957"/>
            <p:cNvSpPr/>
            <p:nvPr/>
          </p:nvSpPr>
          <p:spPr>
            <a:xfrm>
              <a:off x="13027767" y="52925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1"/>
                  </a:moveTo>
                  <a:lnTo>
                    <a:pt x="31" y="0"/>
                  </a:lnTo>
                  <a:lnTo>
                    <a:pt x="62" y="0"/>
                  </a:lnTo>
                </a:path>
                <a:path w="634" h="635">
                  <a:moveTo>
                    <a:pt x="31" y="31"/>
                  </a:moveTo>
                  <a:lnTo>
                    <a:pt x="0" y="31"/>
                  </a:lnTo>
                </a:path>
                <a:path w="634" h="635">
                  <a:moveTo>
                    <a:pt x="31" y="31"/>
                  </a:moveTo>
                  <a:lnTo>
                    <a:pt x="31" y="25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8" name="object 4958"/>
            <p:cNvSpPr/>
            <p:nvPr/>
          </p:nvSpPr>
          <p:spPr>
            <a:xfrm>
              <a:off x="13027655" y="529259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9" name="object 4959"/>
            <p:cNvSpPr/>
            <p:nvPr/>
          </p:nvSpPr>
          <p:spPr>
            <a:xfrm>
              <a:off x="13027842" y="52925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1"/>
                  </a:moveTo>
                  <a:lnTo>
                    <a:pt x="0" y="0"/>
                  </a:lnTo>
                </a:path>
                <a:path w="634" h="635">
                  <a:moveTo>
                    <a:pt x="31" y="31"/>
                  </a:moveTo>
                  <a:lnTo>
                    <a:pt x="31" y="104"/>
                  </a:lnTo>
                </a:path>
                <a:path w="634" h="635">
                  <a:moveTo>
                    <a:pt x="31" y="31"/>
                  </a:moveTo>
                  <a:lnTo>
                    <a:pt x="31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0" name="object 4960"/>
            <p:cNvSpPr/>
            <p:nvPr/>
          </p:nvSpPr>
          <p:spPr>
            <a:xfrm>
              <a:off x="13027578" y="52926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31" y="31"/>
                  </a:lnTo>
                </a:path>
                <a:path w="634" h="635">
                  <a:moveTo>
                    <a:pt x="0" y="31"/>
                  </a:moveTo>
                  <a:lnTo>
                    <a:pt x="31" y="0"/>
                  </a:lnTo>
                </a:path>
                <a:path w="634" h="635">
                  <a:moveTo>
                    <a:pt x="0" y="31"/>
                  </a:move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1" name="object 4961"/>
            <p:cNvSpPr/>
            <p:nvPr/>
          </p:nvSpPr>
          <p:spPr>
            <a:xfrm>
              <a:off x="13033541" y="52936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314" y="104"/>
                  </a:lnTo>
                  <a:lnTo>
                    <a:pt x="45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2" name="object 4962"/>
            <p:cNvSpPr/>
            <p:nvPr/>
          </p:nvSpPr>
          <p:spPr>
            <a:xfrm>
              <a:off x="13033548" y="52925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54" y="104"/>
                  </a:moveTo>
                  <a:lnTo>
                    <a:pt x="293" y="0"/>
                  </a:ln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3" name="object 4963"/>
            <p:cNvSpPr/>
            <p:nvPr/>
          </p:nvSpPr>
          <p:spPr>
            <a:xfrm>
              <a:off x="13033617" y="529371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4" name="object 4964"/>
            <p:cNvSpPr/>
            <p:nvPr/>
          </p:nvSpPr>
          <p:spPr>
            <a:xfrm>
              <a:off x="13033617" y="529256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5" name="object 4965"/>
            <p:cNvSpPr/>
            <p:nvPr/>
          </p:nvSpPr>
          <p:spPr>
            <a:xfrm>
              <a:off x="13035445" y="52936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61" y="104"/>
                  </a:lnTo>
                  <a:lnTo>
                    <a:pt x="45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6" name="object 4966"/>
            <p:cNvSpPr/>
            <p:nvPr/>
          </p:nvSpPr>
          <p:spPr>
            <a:xfrm>
              <a:off x="13034102" y="529360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324" y="104"/>
                  </a:lnTo>
                  <a:lnTo>
                    <a:pt x="670" y="104"/>
                  </a:lnTo>
                  <a:lnTo>
                    <a:pt x="1005" y="104"/>
                  </a:lnTo>
                  <a:lnTo>
                    <a:pt x="134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7" name="object 4967"/>
            <p:cNvSpPr/>
            <p:nvPr/>
          </p:nvSpPr>
          <p:spPr>
            <a:xfrm>
              <a:off x="13034105" y="529256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340" y="104"/>
                  </a:moveTo>
                  <a:lnTo>
                    <a:pt x="1015" y="0"/>
                  </a:lnTo>
                  <a:lnTo>
                    <a:pt x="670" y="0"/>
                  </a:lnTo>
                  <a:lnTo>
                    <a:pt x="335" y="0"/>
                  </a:ln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8" name="object 4968"/>
            <p:cNvSpPr/>
            <p:nvPr/>
          </p:nvSpPr>
          <p:spPr>
            <a:xfrm>
              <a:off x="13035452" y="52925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54" y="62"/>
                  </a:moveTo>
                  <a:lnTo>
                    <a:pt x="240" y="0"/>
                  </a:lnTo>
                  <a:lnTo>
                    <a:pt x="104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9" name="object 4969"/>
            <p:cNvSpPr/>
            <p:nvPr/>
          </p:nvSpPr>
          <p:spPr>
            <a:xfrm>
              <a:off x="13035940" y="52936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0"/>
                  </a:move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0" name="object 4970"/>
            <p:cNvSpPr/>
            <p:nvPr/>
          </p:nvSpPr>
          <p:spPr>
            <a:xfrm>
              <a:off x="13034102" y="52926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1" name="object 4971"/>
            <p:cNvSpPr/>
            <p:nvPr/>
          </p:nvSpPr>
          <p:spPr>
            <a:xfrm>
              <a:off x="13035940" y="529256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6" y="104"/>
                  </a:moveTo>
                  <a:lnTo>
                    <a:pt x="0" y="0"/>
                  </a:lnTo>
                </a:path>
                <a:path w="634" h="1270">
                  <a:moveTo>
                    <a:pt x="136" y="104"/>
                  </a:moveTo>
                  <a:lnTo>
                    <a:pt x="136" y="10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2" name="object 4972"/>
            <p:cNvSpPr/>
            <p:nvPr/>
          </p:nvSpPr>
          <p:spPr>
            <a:xfrm>
              <a:off x="13035445" y="52926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3" name="object 4973"/>
            <p:cNvSpPr/>
            <p:nvPr/>
          </p:nvSpPr>
          <p:spPr>
            <a:xfrm>
              <a:off x="13033466" y="52936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57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4" name="object 4974"/>
            <p:cNvSpPr/>
            <p:nvPr/>
          </p:nvSpPr>
          <p:spPr>
            <a:xfrm>
              <a:off x="13033466" y="529256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04"/>
                  </a:moveTo>
                  <a:lnTo>
                    <a:pt x="157" y="0"/>
                  </a:lnTo>
                </a:path>
                <a:path w="634" h="1270">
                  <a:moveTo>
                    <a:pt x="0" y="104"/>
                  </a:moveTo>
                  <a:lnTo>
                    <a:pt x="0" y="10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5" name="object 4975"/>
            <p:cNvSpPr/>
            <p:nvPr/>
          </p:nvSpPr>
          <p:spPr>
            <a:xfrm>
              <a:off x="13033011" y="530349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1759" y="0"/>
                  </a:moveTo>
                  <a:lnTo>
                    <a:pt x="795" y="0"/>
                  </a:lnTo>
                  <a:lnTo>
                    <a:pt x="0" y="774"/>
                  </a:lnTo>
                  <a:lnTo>
                    <a:pt x="0" y="1759"/>
                  </a:lnTo>
                  <a:lnTo>
                    <a:pt x="0" y="2722"/>
                  </a:lnTo>
                  <a:lnTo>
                    <a:pt x="795" y="3539"/>
                  </a:lnTo>
                  <a:lnTo>
                    <a:pt x="1759" y="3539"/>
                  </a:lnTo>
                  <a:lnTo>
                    <a:pt x="2722" y="3539"/>
                  </a:lnTo>
                  <a:lnTo>
                    <a:pt x="3518" y="2722"/>
                  </a:lnTo>
                  <a:lnTo>
                    <a:pt x="3518" y="1759"/>
                  </a:lnTo>
                  <a:lnTo>
                    <a:pt x="3518" y="774"/>
                  </a:lnTo>
                  <a:lnTo>
                    <a:pt x="2722" y="0"/>
                  </a:ln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6" name="object 4976"/>
            <p:cNvSpPr/>
            <p:nvPr/>
          </p:nvSpPr>
          <p:spPr>
            <a:xfrm>
              <a:off x="13034769" y="530296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5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7" name="object 4977"/>
            <p:cNvSpPr/>
            <p:nvPr/>
          </p:nvSpPr>
          <p:spPr>
            <a:xfrm>
              <a:off x="13032513" y="530524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3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8" name="object 4978"/>
            <p:cNvSpPr/>
            <p:nvPr/>
          </p:nvSpPr>
          <p:spPr>
            <a:xfrm>
              <a:off x="13032756" y="5294832"/>
              <a:ext cx="4445" cy="3810"/>
            </a:xfrm>
            <a:custGeom>
              <a:avLst/>
              <a:gdLst/>
              <a:ahLst/>
              <a:cxnLst/>
              <a:rect l="l" t="t" r="r" b="b"/>
              <a:pathLst>
                <a:path w="4444" h="3810">
                  <a:moveTo>
                    <a:pt x="1308" y="0"/>
                  </a:moveTo>
                  <a:lnTo>
                    <a:pt x="0" y="554"/>
                  </a:lnTo>
                  <a:lnTo>
                    <a:pt x="303" y="1968"/>
                  </a:lnTo>
                  <a:lnTo>
                    <a:pt x="607" y="3350"/>
                  </a:lnTo>
                  <a:lnTo>
                    <a:pt x="2010" y="3350"/>
                  </a:lnTo>
                  <a:lnTo>
                    <a:pt x="3434" y="3350"/>
                  </a:lnTo>
                  <a:lnTo>
                    <a:pt x="3727" y="1968"/>
                  </a:lnTo>
                  <a:lnTo>
                    <a:pt x="4031" y="554"/>
                  </a:lnTo>
                  <a:lnTo>
                    <a:pt x="272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9" name="object 4979"/>
            <p:cNvSpPr/>
            <p:nvPr/>
          </p:nvSpPr>
          <p:spPr>
            <a:xfrm>
              <a:off x="13032513" y="529644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3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0" name="object 4980"/>
            <p:cNvSpPr/>
            <p:nvPr/>
          </p:nvSpPr>
          <p:spPr>
            <a:xfrm>
              <a:off x="13033278" y="529531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900" y="0"/>
                  </a:moveTo>
                  <a:lnTo>
                    <a:pt x="0" y="450"/>
                  </a:lnTo>
                  <a:lnTo>
                    <a:pt x="261" y="1465"/>
                  </a:lnTo>
                  <a:lnTo>
                    <a:pt x="492" y="2418"/>
                  </a:lnTo>
                  <a:lnTo>
                    <a:pt x="1486" y="2418"/>
                  </a:lnTo>
                  <a:lnTo>
                    <a:pt x="2502" y="2418"/>
                  </a:lnTo>
                  <a:lnTo>
                    <a:pt x="2732" y="1465"/>
                  </a:lnTo>
                  <a:lnTo>
                    <a:pt x="2984" y="450"/>
                  </a:lnTo>
                  <a:lnTo>
                    <a:pt x="209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1" name="object 4981"/>
            <p:cNvSpPr/>
            <p:nvPr/>
          </p:nvSpPr>
          <p:spPr>
            <a:xfrm>
              <a:off x="13033808" y="529558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04" y="701"/>
                  </a:moveTo>
                  <a:lnTo>
                    <a:pt x="0" y="1308"/>
                  </a:lnTo>
                  <a:lnTo>
                    <a:pt x="481" y="1602"/>
                  </a:lnTo>
                  <a:lnTo>
                    <a:pt x="1005" y="1926"/>
                  </a:lnTo>
                  <a:lnTo>
                    <a:pt x="1486" y="1602"/>
                  </a:lnTo>
                  <a:lnTo>
                    <a:pt x="1937" y="1225"/>
                  </a:lnTo>
                  <a:lnTo>
                    <a:pt x="1811" y="670"/>
                  </a:lnTo>
                  <a:lnTo>
                    <a:pt x="1717" y="94"/>
                  </a:lnTo>
                  <a:lnTo>
                    <a:pt x="110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2" name="object 4982"/>
            <p:cNvSpPr/>
            <p:nvPr/>
          </p:nvSpPr>
          <p:spPr>
            <a:xfrm>
              <a:off x="13034026" y="529569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43" y="0"/>
                  </a:moveTo>
                  <a:lnTo>
                    <a:pt x="345" y="0"/>
                  </a:lnTo>
                  <a:lnTo>
                    <a:pt x="0" y="345"/>
                  </a:lnTo>
                  <a:lnTo>
                    <a:pt x="0" y="743"/>
                  </a:lnTo>
                  <a:lnTo>
                    <a:pt x="0" y="1162"/>
                  </a:lnTo>
                  <a:lnTo>
                    <a:pt x="345" y="1486"/>
                  </a:lnTo>
                  <a:lnTo>
                    <a:pt x="743" y="1486"/>
                  </a:lnTo>
                  <a:lnTo>
                    <a:pt x="1151" y="1486"/>
                  </a:lnTo>
                  <a:lnTo>
                    <a:pt x="1486" y="1162"/>
                  </a:lnTo>
                  <a:lnTo>
                    <a:pt x="1486" y="743"/>
                  </a:lnTo>
                  <a:lnTo>
                    <a:pt x="1486" y="345"/>
                  </a:lnTo>
                  <a:lnTo>
                    <a:pt x="1151" y="0"/>
                  </a:lnTo>
                  <a:lnTo>
                    <a:pt x="74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3" name="object 4983"/>
            <p:cNvSpPr/>
            <p:nvPr/>
          </p:nvSpPr>
          <p:spPr>
            <a:xfrm>
              <a:off x="13033125" y="529502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827" y="0"/>
                  </a:moveTo>
                  <a:lnTo>
                    <a:pt x="0" y="1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4" name="object 4984"/>
            <p:cNvSpPr/>
            <p:nvPr/>
          </p:nvSpPr>
          <p:spPr>
            <a:xfrm>
              <a:off x="13033131" y="529644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0"/>
                  </a:moveTo>
                  <a:lnTo>
                    <a:pt x="827" y="1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5" name="object 4985"/>
            <p:cNvSpPr/>
            <p:nvPr/>
          </p:nvSpPr>
          <p:spPr>
            <a:xfrm>
              <a:off x="13033952" y="52978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6" name="object 4986"/>
            <p:cNvSpPr/>
            <p:nvPr/>
          </p:nvSpPr>
          <p:spPr>
            <a:xfrm>
              <a:off x="13035588" y="529644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1413"/>
                  </a:moveTo>
                  <a:lnTo>
                    <a:pt x="82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7" name="object 4987"/>
            <p:cNvSpPr/>
            <p:nvPr/>
          </p:nvSpPr>
          <p:spPr>
            <a:xfrm>
              <a:off x="13035588" y="529502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827" y="141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8" name="object 4988"/>
            <p:cNvSpPr/>
            <p:nvPr/>
          </p:nvSpPr>
          <p:spPr>
            <a:xfrm>
              <a:off x="13033492" y="530397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77" y="0"/>
                  </a:moveTo>
                  <a:lnTo>
                    <a:pt x="575" y="0"/>
                  </a:lnTo>
                  <a:lnTo>
                    <a:pt x="0" y="554"/>
                  </a:lnTo>
                  <a:lnTo>
                    <a:pt x="0" y="1277"/>
                  </a:lnTo>
                  <a:lnTo>
                    <a:pt x="0" y="1968"/>
                  </a:lnTo>
                  <a:lnTo>
                    <a:pt x="575" y="2575"/>
                  </a:lnTo>
                  <a:lnTo>
                    <a:pt x="1277" y="2575"/>
                  </a:lnTo>
                  <a:lnTo>
                    <a:pt x="1989" y="2575"/>
                  </a:lnTo>
                  <a:lnTo>
                    <a:pt x="2586" y="1968"/>
                  </a:lnTo>
                  <a:lnTo>
                    <a:pt x="2586" y="1277"/>
                  </a:lnTo>
                  <a:lnTo>
                    <a:pt x="2586" y="554"/>
                  </a:lnTo>
                  <a:lnTo>
                    <a:pt x="1989" y="0"/>
                  </a:lnTo>
                  <a:lnTo>
                    <a:pt x="127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9" name="object 4989"/>
            <p:cNvSpPr/>
            <p:nvPr/>
          </p:nvSpPr>
          <p:spPr>
            <a:xfrm>
              <a:off x="13033808" y="530438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04" y="701"/>
                  </a:moveTo>
                  <a:lnTo>
                    <a:pt x="0" y="1308"/>
                  </a:lnTo>
                  <a:lnTo>
                    <a:pt x="481" y="1602"/>
                  </a:lnTo>
                  <a:lnTo>
                    <a:pt x="1005" y="1926"/>
                  </a:lnTo>
                  <a:lnTo>
                    <a:pt x="1486" y="1602"/>
                  </a:lnTo>
                  <a:lnTo>
                    <a:pt x="1937" y="1256"/>
                  </a:lnTo>
                  <a:lnTo>
                    <a:pt x="1811" y="670"/>
                  </a:lnTo>
                  <a:lnTo>
                    <a:pt x="1717" y="94"/>
                  </a:lnTo>
                  <a:lnTo>
                    <a:pt x="110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0" name="object 4990"/>
            <p:cNvSpPr/>
            <p:nvPr/>
          </p:nvSpPr>
          <p:spPr>
            <a:xfrm>
              <a:off x="13034026" y="53045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43" y="0"/>
                  </a:moveTo>
                  <a:lnTo>
                    <a:pt x="345" y="0"/>
                  </a:lnTo>
                  <a:lnTo>
                    <a:pt x="0" y="345"/>
                  </a:lnTo>
                  <a:lnTo>
                    <a:pt x="0" y="712"/>
                  </a:lnTo>
                  <a:lnTo>
                    <a:pt x="0" y="1120"/>
                  </a:lnTo>
                  <a:lnTo>
                    <a:pt x="345" y="1465"/>
                  </a:lnTo>
                  <a:lnTo>
                    <a:pt x="743" y="1465"/>
                  </a:lnTo>
                  <a:lnTo>
                    <a:pt x="1151" y="1465"/>
                  </a:lnTo>
                  <a:lnTo>
                    <a:pt x="1486" y="1120"/>
                  </a:lnTo>
                  <a:lnTo>
                    <a:pt x="1486" y="712"/>
                  </a:lnTo>
                  <a:lnTo>
                    <a:pt x="1486" y="345"/>
                  </a:lnTo>
                  <a:lnTo>
                    <a:pt x="1151" y="0"/>
                  </a:lnTo>
                  <a:lnTo>
                    <a:pt x="74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1" name="object 4991"/>
            <p:cNvSpPr/>
            <p:nvPr/>
          </p:nvSpPr>
          <p:spPr>
            <a:xfrm>
              <a:off x="13033125" y="530386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827" y="0"/>
                  </a:moveTo>
                  <a:lnTo>
                    <a:pt x="0" y="138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2" name="object 4992"/>
            <p:cNvSpPr/>
            <p:nvPr/>
          </p:nvSpPr>
          <p:spPr>
            <a:xfrm>
              <a:off x="13033131" y="530524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0"/>
                  </a:moveTo>
                  <a:lnTo>
                    <a:pt x="827" y="1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3" name="object 4993"/>
            <p:cNvSpPr/>
            <p:nvPr/>
          </p:nvSpPr>
          <p:spPr>
            <a:xfrm>
              <a:off x="13033952" y="530666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4" name="object 4994"/>
            <p:cNvSpPr/>
            <p:nvPr/>
          </p:nvSpPr>
          <p:spPr>
            <a:xfrm>
              <a:off x="13035588" y="530524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1413"/>
                  </a:moveTo>
                  <a:lnTo>
                    <a:pt x="82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5" name="object 4995"/>
            <p:cNvSpPr/>
            <p:nvPr/>
          </p:nvSpPr>
          <p:spPr>
            <a:xfrm>
              <a:off x="13035588" y="530385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827" y="138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6" name="object 4996"/>
            <p:cNvSpPr/>
            <p:nvPr/>
          </p:nvSpPr>
          <p:spPr>
            <a:xfrm>
              <a:off x="13033955" y="530386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7" name="object 4997"/>
            <p:cNvSpPr/>
            <p:nvPr/>
          </p:nvSpPr>
          <p:spPr>
            <a:xfrm>
              <a:off x="13034769" y="529416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5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8" name="object 4998"/>
            <p:cNvSpPr/>
            <p:nvPr/>
          </p:nvSpPr>
          <p:spPr>
            <a:xfrm>
              <a:off x="13035484" y="529502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0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9" name="object 4999"/>
            <p:cNvSpPr/>
            <p:nvPr/>
          </p:nvSpPr>
          <p:spPr>
            <a:xfrm>
              <a:off x="13033960" y="529502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0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0" name="object 5000"/>
            <p:cNvSpPr/>
            <p:nvPr/>
          </p:nvSpPr>
          <p:spPr>
            <a:xfrm>
              <a:off x="13034254" y="484828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3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1" name="object 5001"/>
            <p:cNvSpPr/>
            <p:nvPr/>
          </p:nvSpPr>
          <p:spPr>
            <a:xfrm>
              <a:off x="13035293" y="484828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3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2" name="object 5002"/>
            <p:cNvSpPr/>
            <p:nvPr/>
          </p:nvSpPr>
          <p:spPr>
            <a:xfrm>
              <a:off x="13034254" y="484651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759"/>
                  </a:move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3" name="object 5003"/>
            <p:cNvSpPr/>
            <p:nvPr/>
          </p:nvSpPr>
          <p:spPr>
            <a:xfrm>
              <a:off x="13035031" y="484651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261" y="175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4" name="object 5004"/>
            <p:cNvSpPr/>
            <p:nvPr/>
          </p:nvSpPr>
          <p:spPr>
            <a:xfrm>
              <a:off x="13034511" y="484652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3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5" name="object 5005"/>
            <p:cNvSpPr/>
            <p:nvPr/>
          </p:nvSpPr>
          <p:spPr>
            <a:xfrm>
              <a:off x="13034769" y="484477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79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6" name="object 5006"/>
            <p:cNvSpPr/>
            <p:nvPr/>
          </p:nvSpPr>
          <p:spPr>
            <a:xfrm>
              <a:off x="13024036" y="5316167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>
                  <a:moveTo>
                    <a:pt x="0" y="0"/>
                  </a:moveTo>
                  <a:lnTo>
                    <a:pt x="2128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7" name="object 5007"/>
            <p:cNvSpPr/>
            <p:nvPr/>
          </p:nvSpPr>
          <p:spPr>
            <a:xfrm>
              <a:off x="13040179" y="528255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2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8" name="object 5008"/>
            <p:cNvSpPr/>
            <p:nvPr/>
          </p:nvSpPr>
          <p:spPr>
            <a:xfrm>
              <a:off x="13029368" y="528255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2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9" name="object 5009"/>
            <p:cNvSpPr/>
            <p:nvPr/>
          </p:nvSpPr>
          <p:spPr>
            <a:xfrm>
              <a:off x="13001996" y="4842124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601" y="0"/>
                  </a:moveTo>
                  <a:lnTo>
                    <a:pt x="0" y="0"/>
                  </a:lnTo>
                  <a:lnTo>
                    <a:pt x="0" y="17601"/>
                  </a:lnTo>
                  <a:lnTo>
                    <a:pt x="17601" y="17601"/>
                  </a:lnTo>
                  <a:lnTo>
                    <a:pt x="17601" y="16376"/>
                  </a:lnTo>
                  <a:lnTo>
                    <a:pt x="973" y="16376"/>
                  </a:lnTo>
                  <a:lnTo>
                    <a:pt x="973" y="2314"/>
                  </a:lnTo>
                  <a:lnTo>
                    <a:pt x="1413" y="1790"/>
                  </a:lnTo>
                  <a:lnTo>
                    <a:pt x="1832" y="1225"/>
                  </a:lnTo>
                  <a:lnTo>
                    <a:pt x="17601" y="1225"/>
                  </a:lnTo>
                  <a:lnTo>
                    <a:pt x="17601" y="0"/>
                  </a:lnTo>
                  <a:close/>
                </a:path>
                <a:path w="17780" h="17779">
                  <a:moveTo>
                    <a:pt x="17601" y="1225"/>
                  </a:moveTo>
                  <a:lnTo>
                    <a:pt x="15737" y="1225"/>
                  </a:lnTo>
                  <a:lnTo>
                    <a:pt x="16187" y="1790"/>
                  </a:lnTo>
                  <a:lnTo>
                    <a:pt x="16638" y="2314"/>
                  </a:lnTo>
                  <a:lnTo>
                    <a:pt x="16638" y="16376"/>
                  </a:lnTo>
                  <a:lnTo>
                    <a:pt x="17601" y="16376"/>
                  </a:lnTo>
                  <a:lnTo>
                    <a:pt x="17601" y="122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0" name="object 5010"/>
            <p:cNvSpPr/>
            <p:nvPr/>
          </p:nvSpPr>
          <p:spPr>
            <a:xfrm>
              <a:off x="13001996" y="4842124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601" y="14544"/>
                  </a:moveTo>
                  <a:lnTo>
                    <a:pt x="17601" y="17601"/>
                  </a:lnTo>
                  <a:lnTo>
                    <a:pt x="2450" y="17601"/>
                  </a:lnTo>
                  <a:lnTo>
                    <a:pt x="0" y="17601"/>
                  </a:lnTo>
                  <a:lnTo>
                    <a:pt x="0" y="3088"/>
                  </a:lnTo>
                  <a:lnTo>
                    <a:pt x="0" y="0"/>
                  </a:lnTo>
                  <a:lnTo>
                    <a:pt x="15151" y="0"/>
                  </a:lnTo>
                  <a:lnTo>
                    <a:pt x="17601" y="0"/>
                  </a:lnTo>
                  <a:lnTo>
                    <a:pt x="17601" y="3088"/>
                  </a:lnTo>
                  <a:lnTo>
                    <a:pt x="17601" y="14544"/>
                  </a:lnTo>
                </a:path>
                <a:path w="17780" h="17779">
                  <a:moveTo>
                    <a:pt x="16638" y="3088"/>
                  </a:moveTo>
                  <a:lnTo>
                    <a:pt x="16638" y="2314"/>
                  </a:lnTo>
                  <a:lnTo>
                    <a:pt x="16187" y="1790"/>
                  </a:lnTo>
                  <a:lnTo>
                    <a:pt x="15737" y="1225"/>
                  </a:lnTo>
                  <a:lnTo>
                    <a:pt x="2450" y="1225"/>
                  </a:lnTo>
                  <a:lnTo>
                    <a:pt x="1832" y="1225"/>
                  </a:lnTo>
                  <a:lnTo>
                    <a:pt x="1413" y="1790"/>
                  </a:lnTo>
                  <a:lnTo>
                    <a:pt x="973" y="2314"/>
                  </a:lnTo>
                  <a:lnTo>
                    <a:pt x="973" y="14544"/>
                  </a:lnTo>
                  <a:lnTo>
                    <a:pt x="973" y="16376"/>
                  </a:lnTo>
                  <a:lnTo>
                    <a:pt x="15151" y="16376"/>
                  </a:lnTo>
                  <a:lnTo>
                    <a:pt x="16638" y="16376"/>
                  </a:lnTo>
                  <a:lnTo>
                    <a:pt x="16638" y="14544"/>
                  </a:lnTo>
                  <a:lnTo>
                    <a:pt x="16638" y="308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1" name="object 5011"/>
            <p:cNvSpPr/>
            <p:nvPr/>
          </p:nvSpPr>
          <p:spPr>
            <a:xfrm>
              <a:off x="13027766" y="441051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632" y="0"/>
                  </a:moveTo>
                  <a:lnTo>
                    <a:pt x="0" y="0"/>
                  </a:lnTo>
                  <a:lnTo>
                    <a:pt x="0" y="17601"/>
                  </a:lnTo>
                  <a:lnTo>
                    <a:pt x="17632" y="17601"/>
                  </a:lnTo>
                  <a:lnTo>
                    <a:pt x="17632" y="16376"/>
                  </a:lnTo>
                  <a:lnTo>
                    <a:pt x="1005" y="16376"/>
                  </a:lnTo>
                  <a:lnTo>
                    <a:pt x="1005" y="2314"/>
                  </a:lnTo>
                  <a:lnTo>
                    <a:pt x="1863" y="1246"/>
                  </a:lnTo>
                  <a:lnTo>
                    <a:pt x="17632" y="1246"/>
                  </a:lnTo>
                  <a:lnTo>
                    <a:pt x="17632" y="0"/>
                  </a:lnTo>
                  <a:close/>
                </a:path>
                <a:path w="17780" h="17779">
                  <a:moveTo>
                    <a:pt x="17632" y="1246"/>
                  </a:moveTo>
                  <a:lnTo>
                    <a:pt x="15769" y="1246"/>
                  </a:lnTo>
                  <a:lnTo>
                    <a:pt x="16638" y="2314"/>
                  </a:lnTo>
                  <a:lnTo>
                    <a:pt x="16638" y="16376"/>
                  </a:lnTo>
                  <a:lnTo>
                    <a:pt x="17632" y="16376"/>
                  </a:lnTo>
                  <a:lnTo>
                    <a:pt x="17632" y="124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2" name="object 5012"/>
            <p:cNvSpPr/>
            <p:nvPr/>
          </p:nvSpPr>
          <p:spPr>
            <a:xfrm>
              <a:off x="13027766" y="441051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632" y="14544"/>
                  </a:moveTo>
                  <a:lnTo>
                    <a:pt x="17632" y="17601"/>
                  </a:lnTo>
                  <a:lnTo>
                    <a:pt x="2450" y="17601"/>
                  </a:lnTo>
                  <a:lnTo>
                    <a:pt x="0" y="17601"/>
                  </a:lnTo>
                  <a:lnTo>
                    <a:pt x="0" y="3088"/>
                  </a:lnTo>
                  <a:lnTo>
                    <a:pt x="0" y="0"/>
                  </a:lnTo>
                  <a:lnTo>
                    <a:pt x="15182" y="0"/>
                  </a:lnTo>
                  <a:lnTo>
                    <a:pt x="17632" y="0"/>
                  </a:lnTo>
                  <a:lnTo>
                    <a:pt x="17632" y="3088"/>
                  </a:lnTo>
                  <a:lnTo>
                    <a:pt x="17632" y="14544"/>
                  </a:lnTo>
                </a:path>
                <a:path w="17780" h="17779">
                  <a:moveTo>
                    <a:pt x="16638" y="3088"/>
                  </a:moveTo>
                  <a:lnTo>
                    <a:pt x="16638" y="2314"/>
                  </a:lnTo>
                  <a:lnTo>
                    <a:pt x="16219" y="1790"/>
                  </a:lnTo>
                  <a:lnTo>
                    <a:pt x="15769" y="1246"/>
                  </a:lnTo>
                  <a:lnTo>
                    <a:pt x="2450" y="1246"/>
                  </a:lnTo>
                  <a:lnTo>
                    <a:pt x="1863" y="1246"/>
                  </a:lnTo>
                  <a:lnTo>
                    <a:pt x="1413" y="1790"/>
                  </a:lnTo>
                  <a:lnTo>
                    <a:pt x="1005" y="2314"/>
                  </a:lnTo>
                  <a:lnTo>
                    <a:pt x="1005" y="14544"/>
                  </a:lnTo>
                  <a:lnTo>
                    <a:pt x="1005" y="16376"/>
                  </a:lnTo>
                  <a:lnTo>
                    <a:pt x="15182" y="16376"/>
                  </a:lnTo>
                  <a:lnTo>
                    <a:pt x="16638" y="16376"/>
                  </a:lnTo>
                  <a:lnTo>
                    <a:pt x="16638" y="14544"/>
                  </a:lnTo>
                  <a:lnTo>
                    <a:pt x="16638" y="308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3" name="object 5013"/>
            <p:cNvSpPr/>
            <p:nvPr/>
          </p:nvSpPr>
          <p:spPr>
            <a:xfrm>
              <a:off x="13053271" y="529072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632" y="0"/>
                  </a:moveTo>
                  <a:lnTo>
                    <a:pt x="0" y="0"/>
                  </a:lnTo>
                  <a:lnTo>
                    <a:pt x="0" y="17601"/>
                  </a:lnTo>
                  <a:lnTo>
                    <a:pt x="17632" y="17601"/>
                  </a:lnTo>
                  <a:lnTo>
                    <a:pt x="17632" y="16376"/>
                  </a:lnTo>
                  <a:lnTo>
                    <a:pt x="1005" y="16376"/>
                  </a:lnTo>
                  <a:lnTo>
                    <a:pt x="1005" y="2314"/>
                  </a:lnTo>
                  <a:lnTo>
                    <a:pt x="1413" y="1759"/>
                  </a:lnTo>
                  <a:lnTo>
                    <a:pt x="1863" y="1246"/>
                  </a:lnTo>
                  <a:lnTo>
                    <a:pt x="17632" y="1246"/>
                  </a:lnTo>
                  <a:lnTo>
                    <a:pt x="17632" y="0"/>
                  </a:lnTo>
                  <a:close/>
                </a:path>
                <a:path w="17780" h="17779">
                  <a:moveTo>
                    <a:pt x="17632" y="1246"/>
                  </a:moveTo>
                  <a:lnTo>
                    <a:pt x="15769" y="1246"/>
                  </a:lnTo>
                  <a:lnTo>
                    <a:pt x="16638" y="2314"/>
                  </a:lnTo>
                  <a:lnTo>
                    <a:pt x="16638" y="16376"/>
                  </a:lnTo>
                  <a:lnTo>
                    <a:pt x="17632" y="16376"/>
                  </a:lnTo>
                  <a:lnTo>
                    <a:pt x="17632" y="124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4" name="object 5014"/>
            <p:cNvSpPr/>
            <p:nvPr/>
          </p:nvSpPr>
          <p:spPr>
            <a:xfrm>
              <a:off x="13053271" y="529072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632" y="14512"/>
                  </a:moveTo>
                  <a:lnTo>
                    <a:pt x="17632" y="17601"/>
                  </a:lnTo>
                  <a:lnTo>
                    <a:pt x="2450" y="17601"/>
                  </a:lnTo>
                  <a:lnTo>
                    <a:pt x="0" y="17601"/>
                  </a:lnTo>
                  <a:lnTo>
                    <a:pt x="0" y="3057"/>
                  </a:lnTo>
                  <a:lnTo>
                    <a:pt x="0" y="0"/>
                  </a:lnTo>
                  <a:lnTo>
                    <a:pt x="15130" y="0"/>
                  </a:lnTo>
                  <a:lnTo>
                    <a:pt x="17632" y="0"/>
                  </a:lnTo>
                  <a:lnTo>
                    <a:pt x="17632" y="3057"/>
                  </a:lnTo>
                  <a:lnTo>
                    <a:pt x="17632" y="14512"/>
                  </a:lnTo>
                </a:path>
                <a:path w="17780" h="17779">
                  <a:moveTo>
                    <a:pt x="16638" y="3057"/>
                  </a:moveTo>
                  <a:lnTo>
                    <a:pt x="16638" y="2314"/>
                  </a:lnTo>
                  <a:lnTo>
                    <a:pt x="16187" y="1759"/>
                  </a:lnTo>
                  <a:lnTo>
                    <a:pt x="15769" y="1246"/>
                  </a:lnTo>
                  <a:lnTo>
                    <a:pt x="2450" y="1246"/>
                  </a:lnTo>
                  <a:lnTo>
                    <a:pt x="1863" y="1246"/>
                  </a:lnTo>
                  <a:lnTo>
                    <a:pt x="1413" y="1759"/>
                  </a:lnTo>
                  <a:lnTo>
                    <a:pt x="1005" y="2314"/>
                  </a:lnTo>
                  <a:lnTo>
                    <a:pt x="1005" y="14512"/>
                  </a:lnTo>
                  <a:lnTo>
                    <a:pt x="1005" y="16376"/>
                  </a:lnTo>
                  <a:lnTo>
                    <a:pt x="15130" y="16376"/>
                  </a:lnTo>
                  <a:lnTo>
                    <a:pt x="16638" y="16376"/>
                  </a:lnTo>
                  <a:lnTo>
                    <a:pt x="16638" y="14512"/>
                  </a:lnTo>
                  <a:lnTo>
                    <a:pt x="16638" y="305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5" name="object 5015"/>
            <p:cNvSpPr/>
            <p:nvPr/>
          </p:nvSpPr>
          <p:spPr>
            <a:xfrm>
              <a:off x="13023319" y="4837726"/>
              <a:ext cx="25400" cy="1905"/>
            </a:xfrm>
            <a:custGeom>
              <a:avLst/>
              <a:gdLst/>
              <a:ahLst/>
              <a:cxnLst/>
              <a:rect l="l" t="t" r="r" b="b"/>
              <a:pathLst>
                <a:path w="25400" h="1904">
                  <a:moveTo>
                    <a:pt x="24847" y="0"/>
                  </a:moveTo>
                  <a:lnTo>
                    <a:pt x="24847" y="1759"/>
                  </a:lnTo>
                  <a:lnTo>
                    <a:pt x="0" y="1759"/>
                  </a:lnTo>
                  <a:lnTo>
                    <a:pt x="0" y="0"/>
                  </a:lnTo>
                  <a:lnTo>
                    <a:pt x="2484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6" name="object 5016"/>
            <p:cNvSpPr/>
            <p:nvPr/>
          </p:nvSpPr>
          <p:spPr>
            <a:xfrm>
              <a:off x="12626966" y="5516879"/>
              <a:ext cx="8890" cy="17145"/>
            </a:xfrm>
            <a:custGeom>
              <a:avLst/>
              <a:gdLst/>
              <a:ahLst/>
              <a:cxnLst/>
              <a:rect l="l" t="t" r="r" b="b"/>
              <a:pathLst>
                <a:path w="8890" h="17145">
                  <a:moveTo>
                    <a:pt x="8795" y="0"/>
                  </a:moveTo>
                  <a:lnTo>
                    <a:pt x="8795" y="16669"/>
                  </a:lnTo>
                  <a:lnTo>
                    <a:pt x="0" y="16669"/>
                  </a:lnTo>
                  <a:lnTo>
                    <a:pt x="0" y="0"/>
                  </a:lnTo>
                  <a:lnTo>
                    <a:pt x="8795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7" name="object 5017"/>
            <p:cNvSpPr/>
            <p:nvPr/>
          </p:nvSpPr>
          <p:spPr>
            <a:xfrm>
              <a:off x="12626100" y="5512376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8" name="object 5018"/>
            <p:cNvSpPr/>
            <p:nvPr/>
          </p:nvSpPr>
          <p:spPr>
            <a:xfrm>
              <a:off x="12626100" y="546762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9" name="object 5019"/>
            <p:cNvSpPr/>
            <p:nvPr/>
          </p:nvSpPr>
          <p:spPr>
            <a:xfrm>
              <a:off x="12626966" y="5427839"/>
              <a:ext cx="8890" cy="88265"/>
            </a:xfrm>
            <a:custGeom>
              <a:avLst/>
              <a:gdLst/>
              <a:ahLst/>
              <a:cxnLst/>
              <a:rect l="l" t="t" r="r" b="b"/>
              <a:pathLst>
                <a:path w="8890" h="88264">
                  <a:moveTo>
                    <a:pt x="8795" y="0"/>
                  </a:moveTo>
                  <a:lnTo>
                    <a:pt x="8795" y="88112"/>
                  </a:lnTo>
                  <a:lnTo>
                    <a:pt x="0" y="88112"/>
                  </a:lnTo>
                  <a:lnTo>
                    <a:pt x="0" y="0"/>
                  </a:lnTo>
                  <a:lnTo>
                    <a:pt x="8795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0" name="object 5020"/>
            <p:cNvSpPr/>
            <p:nvPr/>
          </p:nvSpPr>
          <p:spPr>
            <a:xfrm>
              <a:off x="12626100" y="542288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1" name="object 5021"/>
            <p:cNvSpPr/>
            <p:nvPr/>
          </p:nvSpPr>
          <p:spPr>
            <a:xfrm>
              <a:off x="12626966" y="5410235"/>
              <a:ext cx="8890" cy="17145"/>
            </a:xfrm>
            <a:custGeom>
              <a:avLst/>
              <a:gdLst/>
              <a:ahLst/>
              <a:cxnLst/>
              <a:rect l="l" t="t" r="r" b="b"/>
              <a:pathLst>
                <a:path w="8890" h="17145">
                  <a:moveTo>
                    <a:pt x="8795" y="0"/>
                  </a:moveTo>
                  <a:lnTo>
                    <a:pt x="8795" y="16669"/>
                  </a:lnTo>
                  <a:lnTo>
                    <a:pt x="0" y="16669"/>
                  </a:lnTo>
                  <a:lnTo>
                    <a:pt x="0" y="0"/>
                  </a:lnTo>
                  <a:lnTo>
                    <a:pt x="8795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2" name="object 5022"/>
            <p:cNvSpPr/>
            <p:nvPr/>
          </p:nvSpPr>
          <p:spPr>
            <a:xfrm>
              <a:off x="14028129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3" name="object 5023"/>
            <p:cNvSpPr/>
            <p:nvPr/>
          </p:nvSpPr>
          <p:spPr>
            <a:xfrm>
              <a:off x="14072871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4" name="object 5024"/>
            <p:cNvSpPr/>
            <p:nvPr/>
          </p:nvSpPr>
          <p:spPr>
            <a:xfrm>
              <a:off x="14113881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5" name="object 5025"/>
            <p:cNvSpPr/>
            <p:nvPr/>
          </p:nvSpPr>
          <p:spPr>
            <a:xfrm>
              <a:off x="14158625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6" name="object 5026"/>
            <p:cNvSpPr/>
            <p:nvPr/>
          </p:nvSpPr>
          <p:spPr>
            <a:xfrm>
              <a:off x="14203370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7" name="object 5027"/>
            <p:cNvSpPr/>
            <p:nvPr/>
          </p:nvSpPr>
          <p:spPr>
            <a:xfrm>
              <a:off x="14248129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8" name="object 5028"/>
            <p:cNvSpPr/>
            <p:nvPr/>
          </p:nvSpPr>
          <p:spPr>
            <a:xfrm>
              <a:off x="14292874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9" name="object 5029"/>
            <p:cNvSpPr/>
            <p:nvPr/>
          </p:nvSpPr>
          <p:spPr>
            <a:xfrm>
              <a:off x="14333883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0" name="object 5030"/>
            <p:cNvSpPr/>
            <p:nvPr/>
          </p:nvSpPr>
          <p:spPr>
            <a:xfrm>
              <a:off x="14378627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1" name="object 5031"/>
            <p:cNvSpPr/>
            <p:nvPr/>
          </p:nvSpPr>
          <p:spPr>
            <a:xfrm>
              <a:off x="14423371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2" name="object 5032"/>
            <p:cNvSpPr/>
            <p:nvPr/>
          </p:nvSpPr>
          <p:spPr>
            <a:xfrm>
              <a:off x="14468112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3" name="object 5033"/>
            <p:cNvSpPr/>
            <p:nvPr/>
          </p:nvSpPr>
          <p:spPr>
            <a:xfrm>
              <a:off x="14512856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4" name="object 5034"/>
            <p:cNvSpPr/>
            <p:nvPr/>
          </p:nvSpPr>
          <p:spPr>
            <a:xfrm>
              <a:off x="14557616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5" name="object 5035"/>
            <p:cNvSpPr/>
            <p:nvPr/>
          </p:nvSpPr>
          <p:spPr>
            <a:xfrm>
              <a:off x="14598628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6" name="object 5036"/>
            <p:cNvSpPr/>
            <p:nvPr/>
          </p:nvSpPr>
          <p:spPr>
            <a:xfrm>
              <a:off x="14643371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7" name="object 5037"/>
            <p:cNvSpPr/>
            <p:nvPr/>
          </p:nvSpPr>
          <p:spPr>
            <a:xfrm>
              <a:off x="14688115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8" name="object 5038"/>
            <p:cNvSpPr/>
            <p:nvPr/>
          </p:nvSpPr>
          <p:spPr>
            <a:xfrm>
              <a:off x="14732859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9" name="object 5039"/>
            <p:cNvSpPr/>
            <p:nvPr/>
          </p:nvSpPr>
          <p:spPr>
            <a:xfrm>
              <a:off x="14777603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0" name="object 5040"/>
            <p:cNvSpPr/>
            <p:nvPr/>
          </p:nvSpPr>
          <p:spPr>
            <a:xfrm>
              <a:off x="14818629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1" name="object 5041"/>
            <p:cNvSpPr/>
            <p:nvPr/>
          </p:nvSpPr>
          <p:spPr>
            <a:xfrm>
              <a:off x="14863374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2" name="object 5042"/>
            <p:cNvSpPr/>
            <p:nvPr/>
          </p:nvSpPr>
          <p:spPr>
            <a:xfrm>
              <a:off x="14908118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3" name="object 5043"/>
            <p:cNvSpPr/>
            <p:nvPr/>
          </p:nvSpPr>
          <p:spPr>
            <a:xfrm>
              <a:off x="14952859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4" name="object 5044"/>
            <p:cNvSpPr/>
            <p:nvPr/>
          </p:nvSpPr>
          <p:spPr>
            <a:xfrm>
              <a:off x="14022158" y="4842124"/>
              <a:ext cx="974725" cy="8890"/>
            </a:xfrm>
            <a:custGeom>
              <a:avLst/>
              <a:gdLst/>
              <a:ahLst/>
              <a:cxnLst/>
              <a:rect l="l" t="t" r="r" b="b"/>
              <a:pathLst>
                <a:path w="974725" h="8889">
                  <a:moveTo>
                    <a:pt x="974190" y="0"/>
                  </a:moveTo>
                  <a:lnTo>
                    <a:pt x="974190" y="8795"/>
                  </a:lnTo>
                  <a:lnTo>
                    <a:pt x="0" y="8795"/>
                  </a:lnTo>
                  <a:lnTo>
                    <a:pt x="0" y="0"/>
                  </a:lnTo>
                  <a:lnTo>
                    <a:pt x="97419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5" name="object 5045"/>
            <p:cNvSpPr/>
            <p:nvPr/>
          </p:nvSpPr>
          <p:spPr>
            <a:xfrm>
              <a:off x="12635761" y="5516879"/>
              <a:ext cx="4445" cy="17145"/>
            </a:xfrm>
            <a:custGeom>
              <a:avLst/>
              <a:gdLst/>
              <a:ahLst/>
              <a:cxnLst/>
              <a:rect l="l" t="t" r="r" b="b"/>
              <a:pathLst>
                <a:path w="4445" h="17145">
                  <a:moveTo>
                    <a:pt x="4397" y="0"/>
                  </a:moveTo>
                  <a:lnTo>
                    <a:pt x="4397" y="16669"/>
                  </a:lnTo>
                  <a:lnTo>
                    <a:pt x="0" y="16669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6" name="object 5046"/>
            <p:cNvSpPr/>
            <p:nvPr/>
          </p:nvSpPr>
          <p:spPr>
            <a:xfrm>
              <a:off x="12637285" y="544152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7" name="object 5047"/>
            <p:cNvSpPr/>
            <p:nvPr/>
          </p:nvSpPr>
          <p:spPr>
            <a:xfrm>
              <a:off x="12637282" y="54303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8" name="object 5048"/>
            <p:cNvSpPr/>
            <p:nvPr/>
          </p:nvSpPr>
          <p:spPr>
            <a:xfrm>
              <a:off x="12637282" y="543034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9" name="object 5049"/>
            <p:cNvSpPr/>
            <p:nvPr/>
          </p:nvSpPr>
          <p:spPr>
            <a:xfrm>
              <a:off x="12635761" y="5427839"/>
              <a:ext cx="4445" cy="88265"/>
            </a:xfrm>
            <a:custGeom>
              <a:avLst/>
              <a:gdLst/>
              <a:ahLst/>
              <a:cxnLst/>
              <a:rect l="l" t="t" r="r" b="b"/>
              <a:pathLst>
                <a:path w="4445" h="88264">
                  <a:moveTo>
                    <a:pt x="4397" y="0"/>
                  </a:moveTo>
                  <a:lnTo>
                    <a:pt x="4397" y="88112"/>
                  </a:lnTo>
                  <a:lnTo>
                    <a:pt x="0" y="88112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0" name="object 5050"/>
            <p:cNvSpPr/>
            <p:nvPr/>
          </p:nvSpPr>
          <p:spPr>
            <a:xfrm>
              <a:off x="12635761" y="5410235"/>
              <a:ext cx="4445" cy="17145"/>
            </a:xfrm>
            <a:custGeom>
              <a:avLst/>
              <a:gdLst/>
              <a:ahLst/>
              <a:cxnLst/>
              <a:rect l="l" t="t" r="r" b="b"/>
              <a:pathLst>
                <a:path w="4445" h="17145">
                  <a:moveTo>
                    <a:pt x="4397" y="0"/>
                  </a:moveTo>
                  <a:lnTo>
                    <a:pt x="4397" y="16669"/>
                  </a:lnTo>
                  <a:lnTo>
                    <a:pt x="0" y="16669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1" name="object 5051"/>
            <p:cNvSpPr/>
            <p:nvPr/>
          </p:nvSpPr>
          <p:spPr>
            <a:xfrm>
              <a:off x="14136263" y="483746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2" name="object 5052"/>
            <p:cNvSpPr/>
            <p:nvPr/>
          </p:nvSpPr>
          <p:spPr>
            <a:xfrm>
              <a:off x="14468112" y="483746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3" name="object 5053"/>
            <p:cNvSpPr/>
            <p:nvPr/>
          </p:nvSpPr>
          <p:spPr>
            <a:xfrm>
              <a:off x="14803714" y="483746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4" name="object 5054"/>
            <p:cNvSpPr/>
            <p:nvPr/>
          </p:nvSpPr>
          <p:spPr>
            <a:xfrm>
              <a:off x="14132529" y="48374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5" name="object 5055"/>
            <p:cNvSpPr/>
            <p:nvPr/>
          </p:nvSpPr>
          <p:spPr>
            <a:xfrm>
              <a:off x="14467552" y="48369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6" name="object 5056"/>
            <p:cNvSpPr/>
            <p:nvPr/>
          </p:nvSpPr>
          <p:spPr>
            <a:xfrm>
              <a:off x="14799982" y="48374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7" name="object 5057"/>
            <p:cNvSpPr/>
            <p:nvPr/>
          </p:nvSpPr>
          <p:spPr>
            <a:xfrm>
              <a:off x="14463837" y="48369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8" name="object 5058"/>
            <p:cNvSpPr/>
            <p:nvPr/>
          </p:nvSpPr>
          <p:spPr>
            <a:xfrm>
              <a:off x="14128797" y="48374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9" name="object 5059"/>
            <p:cNvSpPr/>
            <p:nvPr/>
          </p:nvSpPr>
          <p:spPr>
            <a:xfrm>
              <a:off x="14792516" y="48374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0" name="object 5060"/>
            <p:cNvSpPr/>
            <p:nvPr/>
          </p:nvSpPr>
          <p:spPr>
            <a:xfrm>
              <a:off x="14460665" y="483746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1" name="object 5061"/>
            <p:cNvSpPr/>
            <p:nvPr/>
          </p:nvSpPr>
          <p:spPr>
            <a:xfrm>
              <a:off x="14125066" y="483746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2" name="object 5062"/>
            <p:cNvSpPr/>
            <p:nvPr/>
          </p:nvSpPr>
          <p:spPr>
            <a:xfrm>
              <a:off x="14792516" y="483746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3" name="object 5063"/>
            <p:cNvSpPr/>
            <p:nvPr/>
          </p:nvSpPr>
          <p:spPr>
            <a:xfrm>
              <a:off x="14355700" y="4836915"/>
              <a:ext cx="367030" cy="5080"/>
            </a:xfrm>
            <a:custGeom>
              <a:avLst/>
              <a:gdLst/>
              <a:ahLst/>
              <a:cxnLst/>
              <a:rect l="l" t="t" r="r" b="b"/>
              <a:pathLst>
                <a:path w="367030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367030" h="5079">
                  <a:moveTo>
                    <a:pt x="105524" y="4279"/>
                  </a:moveTo>
                  <a:lnTo>
                    <a:pt x="105359" y="3886"/>
                  </a:lnTo>
                  <a:lnTo>
                    <a:pt x="104952" y="3721"/>
                  </a:lnTo>
                  <a:lnTo>
                    <a:pt x="104559" y="3886"/>
                  </a:lnTo>
                  <a:lnTo>
                    <a:pt x="104394" y="4279"/>
                  </a:lnTo>
                  <a:lnTo>
                    <a:pt x="104559" y="4673"/>
                  </a:lnTo>
                  <a:lnTo>
                    <a:pt x="104952" y="4838"/>
                  </a:lnTo>
                  <a:lnTo>
                    <a:pt x="105359" y="4673"/>
                  </a:lnTo>
                  <a:lnTo>
                    <a:pt x="105524" y="4279"/>
                  </a:lnTo>
                  <a:close/>
                </a:path>
                <a:path w="367030" h="5079">
                  <a:moveTo>
                    <a:pt x="366534" y="558"/>
                  </a:moveTo>
                  <a:lnTo>
                    <a:pt x="366369" y="165"/>
                  </a:lnTo>
                  <a:lnTo>
                    <a:pt x="365975" y="0"/>
                  </a:lnTo>
                  <a:lnTo>
                    <a:pt x="365582" y="165"/>
                  </a:lnTo>
                  <a:lnTo>
                    <a:pt x="365417" y="558"/>
                  </a:lnTo>
                  <a:lnTo>
                    <a:pt x="365582" y="952"/>
                  </a:lnTo>
                  <a:lnTo>
                    <a:pt x="365975" y="1117"/>
                  </a:lnTo>
                  <a:lnTo>
                    <a:pt x="366369" y="952"/>
                  </a:lnTo>
                  <a:lnTo>
                    <a:pt x="366534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4" name="object 5064"/>
            <p:cNvSpPr/>
            <p:nvPr/>
          </p:nvSpPr>
          <p:spPr>
            <a:xfrm>
              <a:off x="14725413" y="48374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5" name="object 5065"/>
            <p:cNvSpPr/>
            <p:nvPr/>
          </p:nvSpPr>
          <p:spPr>
            <a:xfrm>
              <a:off x="14356264" y="48374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6" name="object 5066"/>
            <p:cNvSpPr/>
            <p:nvPr/>
          </p:nvSpPr>
          <p:spPr>
            <a:xfrm>
              <a:off x="14729141" y="483746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7" name="object 5067"/>
            <p:cNvSpPr/>
            <p:nvPr/>
          </p:nvSpPr>
          <p:spPr>
            <a:xfrm>
              <a:off x="14359980" y="483746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8" name="object 5068"/>
            <p:cNvSpPr/>
            <p:nvPr/>
          </p:nvSpPr>
          <p:spPr>
            <a:xfrm>
              <a:off x="14351970" y="484063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9" name="object 5069"/>
            <p:cNvSpPr/>
            <p:nvPr/>
          </p:nvSpPr>
          <p:spPr>
            <a:xfrm>
              <a:off x="14721677" y="483746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0" name="object 5070"/>
            <p:cNvSpPr/>
            <p:nvPr/>
          </p:nvSpPr>
          <p:spPr>
            <a:xfrm>
              <a:off x="14352535" y="483746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1" name="object 5071"/>
            <p:cNvSpPr/>
            <p:nvPr/>
          </p:nvSpPr>
          <p:spPr>
            <a:xfrm>
              <a:off x="14721117" y="48369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2" name="object 5072"/>
            <p:cNvSpPr/>
            <p:nvPr/>
          </p:nvSpPr>
          <p:spPr>
            <a:xfrm>
              <a:off x="14128797" y="483746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3" name="object 5073"/>
            <p:cNvSpPr/>
            <p:nvPr/>
          </p:nvSpPr>
          <p:spPr>
            <a:xfrm>
              <a:off x="14624163" y="48369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4" name="object 5074"/>
            <p:cNvSpPr/>
            <p:nvPr/>
          </p:nvSpPr>
          <p:spPr>
            <a:xfrm>
              <a:off x="14773885" y="483746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5" name="object 5075"/>
            <p:cNvSpPr/>
            <p:nvPr/>
          </p:nvSpPr>
          <p:spPr>
            <a:xfrm>
              <a:off x="14624730" y="48374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6" name="object 5076"/>
            <p:cNvSpPr/>
            <p:nvPr/>
          </p:nvSpPr>
          <p:spPr>
            <a:xfrm>
              <a:off x="14628461" y="48374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7" name="object 5077"/>
            <p:cNvSpPr/>
            <p:nvPr/>
          </p:nvSpPr>
          <p:spPr>
            <a:xfrm>
              <a:off x="14632194" y="48374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8" name="object 5078"/>
            <p:cNvSpPr/>
            <p:nvPr/>
          </p:nvSpPr>
          <p:spPr>
            <a:xfrm>
              <a:off x="14139419" y="4836915"/>
              <a:ext cx="642620" cy="5080"/>
            </a:xfrm>
            <a:custGeom>
              <a:avLst/>
              <a:gdLst/>
              <a:ahLst/>
              <a:cxnLst/>
              <a:rect l="l" t="t" r="r" b="b"/>
              <a:pathLst>
                <a:path w="642619" h="5079">
                  <a:moveTo>
                    <a:pt x="1117" y="4279"/>
                  </a:moveTo>
                  <a:lnTo>
                    <a:pt x="952" y="3886"/>
                  </a:lnTo>
                  <a:lnTo>
                    <a:pt x="558" y="3721"/>
                  </a:lnTo>
                  <a:lnTo>
                    <a:pt x="152" y="3886"/>
                  </a:lnTo>
                  <a:lnTo>
                    <a:pt x="0" y="4279"/>
                  </a:lnTo>
                  <a:lnTo>
                    <a:pt x="152" y="4673"/>
                  </a:lnTo>
                  <a:lnTo>
                    <a:pt x="558" y="4838"/>
                  </a:lnTo>
                  <a:lnTo>
                    <a:pt x="952" y="4673"/>
                  </a:lnTo>
                  <a:lnTo>
                    <a:pt x="1117" y="4279"/>
                  </a:lnTo>
                  <a:close/>
                </a:path>
                <a:path w="642619" h="5079">
                  <a:moveTo>
                    <a:pt x="497052" y="558"/>
                  </a:moveTo>
                  <a:lnTo>
                    <a:pt x="496887" y="165"/>
                  </a:lnTo>
                  <a:lnTo>
                    <a:pt x="496493" y="0"/>
                  </a:lnTo>
                  <a:lnTo>
                    <a:pt x="496100" y="165"/>
                  </a:lnTo>
                  <a:lnTo>
                    <a:pt x="495935" y="558"/>
                  </a:lnTo>
                  <a:lnTo>
                    <a:pt x="496100" y="952"/>
                  </a:lnTo>
                  <a:lnTo>
                    <a:pt x="496493" y="1117"/>
                  </a:lnTo>
                  <a:lnTo>
                    <a:pt x="496887" y="952"/>
                  </a:lnTo>
                  <a:lnTo>
                    <a:pt x="497052" y="558"/>
                  </a:lnTo>
                  <a:close/>
                </a:path>
                <a:path w="642619" h="5079">
                  <a:moveTo>
                    <a:pt x="642467" y="4279"/>
                  </a:moveTo>
                  <a:lnTo>
                    <a:pt x="642302" y="3886"/>
                  </a:lnTo>
                  <a:lnTo>
                    <a:pt x="641908" y="3721"/>
                  </a:lnTo>
                  <a:lnTo>
                    <a:pt x="641515" y="3886"/>
                  </a:lnTo>
                  <a:lnTo>
                    <a:pt x="641350" y="4279"/>
                  </a:lnTo>
                  <a:lnTo>
                    <a:pt x="641515" y="4673"/>
                  </a:lnTo>
                  <a:lnTo>
                    <a:pt x="641908" y="4838"/>
                  </a:lnTo>
                  <a:lnTo>
                    <a:pt x="642302" y="4673"/>
                  </a:lnTo>
                  <a:lnTo>
                    <a:pt x="642467" y="427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9" name="object 5079"/>
            <p:cNvSpPr/>
            <p:nvPr/>
          </p:nvSpPr>
          <p:spPr>
            <a:xfrm>
              <a:off x="14781334" y="483746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0" name="object 5080"/>
            <p:cNvSpPr/>
            <p:nvPr/>
          </p:nvSpPr>
          <p:spPr>
            <a:xfrm>
              <a:off x="14139979" y="483746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1" name="object 5081"/>
            <p:cNvSpPr/>
            <p:nvPr/>
          </p:nvSpPr>
          <p:spPr>
            <a:xfrm>
              <a:off x="14777603" y="48374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2" name="object 5082"/>
            <p:cNvSpPr/>
            <p:nvPr/>
          </p:nvSpPr>
          <p:spPr>
            <a:xfrm>
              <a:off x="14132529" y="483746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3" name="object 5083"/>
            <p:cNvSpPr/>
            <p:nvPr/>
          </p:nvSpPr>
          <p:spPr>
            <a:xfrm>
              <a:off x="14131969" y="48369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4" name="object 5084"/>
            <p:cNvSpPr/>
            <p:nvPr/>
          </p:nvSpPr>
          <p:spPr>
            <a:xfrm>
              <a:off x="14773885" y="48374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5" name="object 5085"/>
            <p:cNvSpPr/>
            <p:nvPr/>
          </p:nvSpPr>
          <p:spPr>
            <a:xfrm>
              <a:off x="14022158" y="4837726"/>
              <a:ext cx="974725" cy="4445"/>
            </a:xfrm>
            <a:custGeom>
              <a:avLst/>
              <a:gdLst/>
              <a:ahLst/>
              <a:cxnLst/>
              <a:rect l="l" t="t" r="r" b="b"/>
              <a:pathLst>
                <a:path w="974725" h="4445">
                  <a:moveTo>
                    <a:pt x="974190" y="0"/>
                  </a:moveTo>
                  <a:lnTo>
                    <a:pt x="974190" y="4397"/>
                  </a:lnTo>
                  <a:lnTo>
                    <a:pt x="0" y="4397"/>
                  </a:lnTo>
                  <a:lnTo>
                    <a:pt x="0" y="0"/>
                  </a:lnTo>
                  <a:lnTo>
                    <a:pt x="97419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6" name="object 5086"/>
            <p:cNvSpPr/>
            <p:nvPr/>
          </p:nvSpPr>
          <p:spPr>
            <a:xfrm>
              <a:off x="12223392" y="497542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7" name="object 5087"/>
            <p:cNvSpPr/>
            <p:nvPr/>
          </p:nvSpPr>
          <p:spPr>
            <a:xfrm>
              <a:off x="12264402" y="497542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8" name="object 5088"/>
            <p:cNvSpPr/>
            <p:nvPr/>
          </p:nvSpPr>
          <p:spPr>
            <a:xfrm>
              <a:off x="12309155" y="497542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9" name="object 5089"/>
            <p:cNvSpPr/>
            <p:nvPr/>
          </p:nvSpPr>
          <p:spPr>
            <a:xfrm>
              <a:off x="12353899" y="497542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0" name="object 5090"/>
            <p:cNvSpPr/>
            <p:nvPr/>
          </p:nvSpPr>
          <p:spPr>
            <a:xfrm>
              <a:off x="12398640" y="497542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1" name="object 5091"/>
            <p:cNvSpPr/>
            <p:nvPr/>
          </p:nvSpPr>
          <p:spPr>
            <a:xfrm>
              <a:off x="12443385" y="497542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2" name="object 5092"/>
            <p:cNvSpPr/>
            <p:nvPr/>
          </p:nvSpPr>
          <p:spPr>
            <a:xfrm>
              <a:off x="12484404" y="497542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3" name="object 5093"/>
            <p:cNvSpPr/>
            <p:nvPr/>
          </p:nvSpPr>
          <p:spPr>
            <a:xfrm>
              <a:off x="12529146" y="497542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4" name="object 5094"/>
            <p:cNvSpPr/>
            <p:nvPr/>
          </p:nvSpPr>
          <p:spPr>
            <a:xfrm>
              <a:off x="12573899" y="497542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5" name="object 5095"/>
            <p:cNvSpPr/>
            <p:nvPr/>
          </p:nvSpPr>
          <p:spPr>
            <a:xfrm>
              <a:off x="12177824" y="4978628"/>
              <a:ext cx="431800" cy="8890"/>
            </a:xfrm>
            <a:custGeom>
              <a:avLst/>
              <a:gdLst/>
              <a:ahLst/>
              <a:cxnLst/>
              <a:rect l="l" t="t" r="r" b="b"/>
              <a:pathLst>
                <a:path w="431800" h="8889">
                  <a:moveTo>
                    <a:pt x="431526" y="0"/>
                  </a:moveTo>
                  <a:lnTo>
                    <a:pt x="431526" y="8795"/>
                  </a:lnTo>
                  <a:lnTo>
                    <a:pt x="0" y="8795"/>
                  </a:lnTo>
                  <a:lnTo>
                    <a:pt x="0" y="0"/>
                  </a:lnTo>
                  <a:lnTo>
                    <a:pt x="431526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6" name="object 5096"/>
            <p:cNvSpPr/>
            <p:nvPr/>
          </p:nvSpPr>
          <p:spPr>
            <a:xfrm>
              <a:off x="12383727" y="49716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7" name="object 5097"/>
            <p:cNvSpPr/>
            <p:nvPr/>
          </p:nvSpPr>
          <p:spPr>
            <a:xfrm>
              <a:off x="12372537" y="49717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8" name="object 5098"/>
            <p:cNvSpPr/>
            <p:nvPr/>
          </p:nvSpPr>
          <p:spPr>
            <a:xfrm>
              <a:off x="12248922" y="4971141"/>
              <a:ext cx="124460" cy="5080"/>
            </a:xfrm>
            <a:custGeom>
              <a:avLst/>
              <a:gdLst/>
              <a:ahLst/>
              <a:cxnLst/>
              <a:rect l="l" t="t" r="r" b="b"/>
              <a:pathLst>
                <a:path w="124459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24459" h="5079">
                  <a:moveTo>
                    <a:pt x="124167" y="4292"/>
                  </a:moveTo>
                  <a:lnTo>
                    <a:pt x="124002" y="3898"/>
                  </a:lnTo>
                  <a:lnTo>
                    <a:pt x="123609" y="3733"/>
                  </a:lnTo>
                  <a:lnTo>
                    <a:pt x="123215" y="3898"/>
                  </a:lnTo>
                  <a:lnTo>
                    <a:pt x="123050" y="4292"/>
                  </a:lnTo>
                  <a:lnTo>
                    <a:pt x="123215" y="4686"/>
                  </a:lnTo>
                  <a:lnTo>
                    <a:pt x="123609" y="4851"/>
                  </a:lnTo>
                  <a:lnTo>
                    <a:pt x="124002" y="4686"/>
                  </a:lnTo>
                  <a:lnTo>
                    <a:pt x="124167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9" name="object 5099"/>
            <p:cNvSpPr/>
            <p:nvPr/>
          </p:nvSpPr>
          <p:spPr>
            <a:xfrm>
              <a:off x="12249494" y="49717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0" name="object 5100"/>
            <p:cNvSpPr/>
            <p:nvPr/>
          </p:nvSpPr>
          <p:spPr>
            <a:xfrm>
              <a:off x="12245201" y="4974875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8890" h="1270">
                  <a:moveTo>
                    <a:pt x="8572" y="558"/>
                  </a:moveTo>
                  <a:lnTo>
                    <a:pt x="8407" y="165"/>
                  </a:lnTo>
                  <a:lnTo>
                    <a:pt x="8013" y="0"/>
                  </a:lnTo>
                  <a:lnTo>
                    <a:pt x="7620" y="165"/>
                  </a:lnTo>
                  <a:lnTo>
                    <a:pt x="7454" y="558"/>
                  </a:lnTo>
                  <a:lnTo>
                    <a:pt x="7620" y="952"/>
                  </a:lnTo>
                  <a:lnTo>
                    <a:pt x="8013" y="1117"/>
                  </a:lnTo>
                  <a:lnTo>
                    <a:pt x="8407" y="952"/>
                  </a:lnTo>
                  <a:lnTo>
                    <a:pt x="8572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1" name="object 5101"/>
            <p:cNvSpPr/>
            <p:nvPr/>
          </p:nvSpPr>
          <p:spPr>
            <a:xfrm>
              <a:off x="12245764" y="49716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2" name="object 5102"/>
            <p:cNvSpPr/>
            <p:nvPr/>
          </p:nvSpPr>
          <p:spPr>
            <a:xfrm>
              <a:off x="12480120" y="49711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3" name="object 5103"/>
            <p:cNvSpPr/>
            <p:nvPr/>
          </p:nvSpPr>
          <p:spPr>
            <a:xfrm>
              <a:off x="12480676" y="49717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4" name="object 5104"/>
            <p:cNvSpPr/>
            <p:nvPr/>
          </p:nvSpPr>
          <p:spPr>
            <a:xfrm>
              <a:off x="12484408" y="49754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5" name="object 5105"/>
            <p:cNvSpPr/>
            <p:nvPr/>
          </p:nvSpPr>
          <p:spPr>
            <a:xfrm>
              <a:off x="12488133" y="49754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6" name="object 5106"/>
            <p:cNvSpPr/>
            <p:nvPr/>
          </p:nvSpPr>
          <p:spPr>
            <a:xfrm>
              <a:off x="12491860" y="49716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7" name="object 5107"/>
            <p:cNvSpPr/>
            <p:nvPr/>
          </p:nvSpPr>
          <p:spPr>
            <a:xfrm>
              <a:off x="12177824" y="4974231"/>
              <a:ext cx="431800" cy="4445"/>
            </a:xfrm>
            <a:custGeom>
              <a:avLst/>
              <a:gdLst/>
              <a:ahLst/>
              <a:cxnLst/>
              <a:rect l="l" t="t" r="r" b="b"/>
              <a:pathLst>
                <a:path w="431800" h="4445">
                  <a:moveTo>
                    <a:pt x="431526" y="0"/>
                  </a:moveTo>
                  <a:lnTo>
                    <a:pt x="431526" y="4397"/>
                  </a:lnTo>
                  <a:lnTo>
                    <a:pt x="0" y="4397"/>
                  </a:lnTo>
                  <a:lnTo>
                    <a:pt x="0" y="0"/>
                  </a:lnTo>
                  <a:lnTo>
                    <a:pt x="43152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8" name="object 5108"/>
            <p:cNvSpPr/>
            <p:nvPr/>
          </p:nvSpPr>
          <p:spPr>
            <a:xfrm>
              <a:off x="14598628" y="416255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9" name="object 5109"/>
            <p:cNvSpPr/>
            <p:nvPr/>
          </p:nvSpPr>
          <p:spPr>
            <a:xfrm>
              <a:off x="14643371" y="416255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0" name="object 5110"/>
            <p:cNvSpPr/>
            <p:nvPr/>
          </p:nvSpPr>
          <p:spPr>
            <a:xfrm>
              <a:off x="14688115" y="416255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1" name="object 5111"/>
            <p:cNvSpPr/>
            <p:nvPr/>
          </p:nvSpPr>
          <p:spPr>
            <a:xfrm>
              <a:off x="14732859" y="416255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2" name="object 5112"/>
            <p:cNvSpPr/>
            <p:nvPr/>
          </p:nvSpPr>
          <p:spPr>
            <a:xfrm>
              <a:off x="14777603" y="416255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3" name="object 5113"/>
            <p:cNvSpPr/>
            <p:nvPr/>
          </p:nvSpPr>
          <p:spPr>
            <a:xfrm>
              <a:off x="14818629" y="416255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4" name="object 5114"/>
            <p:cNvSpPr/>
            <p:nvPr/>
          </p:nvSpPr>
          <p:spPr>
            <a:xfrm>
              <a:off x="14863374" y="416255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5" name="object 5115"/>
            <p:cNvSpPr/>
            <p:nvPr/>
          </p:nvSpPr>
          <p:spPr>
            <a:xfrm>
              <a:off x="14908118" y="416255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6" name="object 5116"/>
            <p:cNvSpPr/>
            <p:nvPr/>
          </p:nvSpPr>
          <p:spPr>
            <a:xfrm>
              <a:off x="14952859" y="416255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7" name="object 5117"/>
            <p:cNvSpPr/>
            <p:nvPr/>
          </p:nvSpPr>
          <p:spPr>
            <a:xfrm>
              <a:off x="14592926" y="4164746"/>
              <a:ext cx="403860" cy="8890"/>
            </a:xfrm>
            <a:custGeom>
              <a:avLst/>
              <a:gdLst/>
              <a:ahLst/>
              <a:cxnLst/>
              <a:rect l="l" t="t" r="r" b="b"/>
              <a:pathLst>
                <a:path w="403859" h="8889">
                  <a:moveTo>
                    <a:pt x="403422" y="8837"/>
                  </a:moveTo>
                  <a:lnTo>
                    <a:pt x="403422" y="0"/>
                  </a:lnTo>
                  <a:lnTo>
                    <a:pt x="0" y="0"/>
                  </a:lnTo>
                  <a:lnTo>
                    <a:pt x="0" y="8837"/>
                  </a:lnTo>
                  <a:lnTo>
                    <a:pt x="403422" y="8837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8" name="object 5118"/>
            <p:cNvSpPr/>
            <p:nvPr/>
          </p:nvSpPr>
          <p:spPr>
            <a:xfrm>
              <a:off x="14591163" y="418865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20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9" name="object 5119"/>
            <p:cNvSpPr/>
            <p:nvPr/>
          </p:nvSpPr>
          <p:spPr>
            <a:xfrm>
              <a:off x="14592922" y="4173578"/>
              <a:ext cx="8890" cy="39370"/>
            </a:xfrm>
            <a:custGeom>
              <a:avLst/>
              <a:gdLst/>
              <a:ahLst/>
              <a:cxnLst/>
              <a:rect l="l" t="t" r="r" b="b"/>
              <a:pathLst>
                <a:path w="8890" h="39370">
                  <a:moveTo>
                    <a:pt x="8826" y="38752"/>
                  </a:moveTo>
                  <a:lnTo>
                    <a:pt x="8826" y="0"/>
                  </a:lnTo>
                  <a:lnTo>
                    <a:pt x="0" y="0"/>
                  </a:lnTo>
                  <a:lnTo>
                    <a:pt x="0" y="38752"/>
                  </a:lnTo>
                  <a:lnTo>
                    <a:pt x="8826" y="38752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0" name="object 5120"/>
            <p:cNvSpPr/>
            <p:nvPr/>
          </p:nvSpPr>
          <p:spPr>
            <a:xfrm>
              <a:off x="14588526" y="4164741"/>
              <a:ext cx="4445" cy="47625"/>
            </a:xfrm>
            <a:custGeom>
              <a:avLst/>
              <a:gdLst/>
              <a:ahLst/>
              <a:cxnLst/>
              <a:rect l="l" t="t" r="r" b="b"/>
              <a:pathLst>
                <a:path w="4444" h="47625">
                  <a:moveTo>
                    <a:pt x="4397" y="47590"/>
                  </a:moveTo>
                  <a:lnTo>
                    <a:pt x="4397" y="0"/>
                  </a:lnTo>
                  <a:lnTo>
                    <a:pt x="0" y="0"/>
                  </a:lnTo>
                  <a:lnTo>
                    <a:pt x="0" y="47590"/>
                  </a:lnTo>
                  <a:lnTo>
                    <a:pt x="4397" y="475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1" name="object 5121"/>
            <p:cNvSpPr/>
            <p:nvPr/>
          </p:nvSpPr>
          <p:spPr>
            <a:xfrm>
              <a:off x="14840998" y="415882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2" name="object 5122"/>
            <p:cNvSpPr/>
            <p:nvPr/>
          </p:nvSpPr>
          <p:spPr>
            <a:xfrm>
              <a:off x="14844729" y="415882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3" name="object 5123"/>
            <p:cNvSpPr/>
            <p:nvPr/>
          </p:nvSpPr>
          <p:spPr>
            <a:xfrm>
              <a:off x="14836715" y="41582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4" name="object 5124"/>
            <p:cNvSpPr/>
            <p:nvPr/>
          </p:nvSpPr>
          <p:spPr>
            <a:xfrm>
              <a:off x="14837275" y="415882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5" name="object 5125"/>
            <p:cNvSpPr/>
            <p:nvPr/>
          </p:nvSpPr>
          <p:spPr>
            <a:xfrm>
              <a:off x="14765860" y="41582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6" name="object 5126"/>
            <p:cNvSpPr/>
            <p:nvPr/>
          </p:nvSpPr>
          <p:spPr>
            <a:xfrm>
              <a:off x="14762688" y="415882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7" name="object 5127"/>
            <p:cNvSpPr/>
            <p:nvPr/>
          </p:nvSpPr>
          <p:spPr>
            <a:xfrm>
              <a:off x="14758971" y="415882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8" name="object 5128"/>
            <p:cNvSpPr/>
            <p:nvPr/>
          </p:nvSpPr>
          <p:spPr>
            <a:xfrm>
              <a:off x="14717383" y="4158265"/>
              <a:ext cx="146685" cy="5080"/>
            </a:xfrm>
            <a:custGeom>
              <a:avLst/>
              <a:gdLst/>
              <a:ahLst/>
              <a:cxnLst/>
              <a:rect l="l" t="t" r="r" b="b"/>
              <a:pathLst>
                <a:path w="146684" h="5079">
                  <a:moveTo>
                    <a:pt x="1117" y="571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71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71"/>
                  </a:lnTo>
                  <a:close/>
                </a:path>
                <a:path w="146684" h="5079">
                  <a:moveTo>
                    <a:pt x="42138" y="571"/>
                  </a:moveTo>
                  <a:lnTo>
                    <a:pt x="41973" y="165"/>
                  </a:lnTo>
                  <a:lnTo>
                    <a:pt x="41579" y="0"/>
                  </a:lnTo>
                  <a:lnTo>
                    <a:pt x="41186" y="165"/>
                  </a:lnTo>
                  <a:lnTo>
                    <a:pt x="41021" y="571"/>
                  </a:lnTo>
                  <a:lnTo>
                    <a:pt x="41186" y="965"/>
                  </a:lnTo>
                  <a:lnTo>
                    <a:pt x="41579" y="1130"/>
                  </a:lnTo>
                  <a:lnTo>
                    <a:pt x="41973" y="965"/>
                  </a:lnTo>
                  <a:lnTo>
                    <a:pt x="42138" y="571"/>
                  </a:lnTo>
                  <a:close/>
                </a:path>
                <a:path w="146684" h="5079">
                  <a:moveTo>
                    <a:pt x="146545" y="4292"/>
                  </a:moveTo>
                  <a:lnTo>
                    <a:pt x="146380" y="3898"/>
                  </a:lnTo>
                  <a:lnTo>
                    <a:pt x="145986" y="3733"/>
                  </a:lnTo>
                  <a:lnTo>
                    <a:pt x="145592" y="3898"/>
                  </a:lnTo>
                  <a:lnTo>
                    <a:pt x="145427" y="4292"/>
                  </a:lnTo>
                  <a:lnTo>
                    <a:pt x="145592" y="4686"/>
                  </a:lnTo>
                  <a:lnTo>
                    <a:pt x="145986" y="4851"/>
                  </a:lnTo>
                  <a:lnTo>
                    <a:pt x="146380" y="4686"/>
                  </a:lnTo>
                  <a:lnTo>
                    <a:pt x="146545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9" name="object 5129"/>
            <p:cNvSpPr/>
            <p:nvPr/>
          </p:nvSpPr>
          <p:spPr>
            <a:xfrm>
              <a:off x="14717943" y="415882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0" name="object 5130"/>
            <p:cNvSpPr/>
            <p:nvPr/>
          </p:nvSpPr>
          <p:spPr>
            <a:xfrm>
              <a:off x="14717383" y="4161999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8890" h="1270">
                  <a:moveTo>
                    <a:pt x="8585" y="558"/>
                  </a:moveTo>
                  <a:lnTo>
                    <a:pt x="8420" y="165"/>
                  </a:lnTo>
                  <a:lnTo>
                    <a:pt x="8013" y="0"/>
                  </a:lnTo>
                  <a:lnTo>
                    <a:pt x="7620" y="165"/>
                  </a:lnTo>
                  <a:lnTo>
                    <a:pt x="7454" y="558"/>
                  </a:lnTo>
                  <a:lnTo>
                    <a:pt x="7620" y="952"/>
                  </a:lnTo>
                  <a:lnTo>
                    <a:pt x="8013" y="1117"/>
                  </a:lnTo>
                  <a:lnTo>
                    <a:pt x="8420" y="952"/>
                  </a:lnTo>
                  <a:lnTo>
                    <a:pt x="8585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1" name="object 5131"/>
            <p:cNvSpPr/>
            <p:nvPr/>
          </p:nvSpPr>
          <p:spPr>
            <a:xfrm>
              <a:off x="14725408" y="415882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2" name="object 5132"/>
            <p:cNvSpPr/>
            <p:nvPr/>
          </p:nvSpPr>
          <p:spPr>
            <a:xfrm>
              <a:off x="14724838" y="4158265"/>
              <a:ext cx="146685" cy="5080"/>
            </a:xfrm>
            <a:custGeom>
              <a:avLst/>
              <a:gdLst/>
              <a:ahLst/>
              <a:cxnLst/>
              <a:rect l="l" t="t" r="r" b="b"/>
              <a:pathLst>
                <a:path w="146684" h="5079">
                  <a:moveTo>
                    <a:pt x="1130" y="571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71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65" y="965"/>
                  </a:lnTo>
                  <a:lnTo>
                    <a:pt x="1130" y="571"/>
                  </a:lnTo>
                  <a:close/>
                </a:path>
                <a:path w="146684" h="5079">
                  <a:moveTo>
                    <a:pt x="146545" y="4292"/>
                  </a:moveTo>
                  <a:lnTo>
                    <a:pt x="146380" y="3898"/>
                  </a:lnTo>
                  <a:lnTo>
                    <a:pt x="145973" y="3733"/>
                  </a:lnTo>
                  <a:lnTo>
                    <a:pt x="145580" y="3898"/>
                  </a:lnTo>
                  <a:lnTo>
                    <a:pt x="145415" y="4292"/>
                  </a:lnTo>
                  <a:lnTo>
                    <a:pt x="145580" y="4686"/>
                  </a:lnTo>
                  <a:lnTo>
                    <a:pt x="145973" y="4851"/>
                  </a:lnTo>
                  <a:lnTo>
                    <a:pt x="146380" y="4686"/>
                  </a:lnTo>
                  <a:lnTo>
                    <a:pt x="146545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3" name="object 5133"/>
            <p:cNvSpPr/>
            <p:nvPr/>
          </p:nvSpPr>
          <p:spPr>
            <a:xfrm>
              <a:off x="14867105" y="416254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4" name="object 5134"/>
            <p:cNvSpPr/>
            <p:nvPr/>
          </p:nvSpPr>
          <p:spPr>
            <a:xfrm>
              <a:off x="14863374" y="416254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5" name="object 5135"/>
            <p:cNvSpPr/>
            <p:nvPr/>
          </p:nvSpPr>
          <p:spPr>
            <a:xfrm>
              <a:off x="14588528" y="4160345"/>
              <a:ext cx="408305" cy="4445"/>
            </a:xfrm>
            <a:custGeom>
              <a:avLst/>
              <a:gdLst/>
              <a:ahLst/>
              <a:cxnLst/>
              <a:rect l="l" t="t" r="r" b="b"/>
              <a:pathLst>
                <a:path w="408305" h="4445">
                  <a:moveTo>
                    <a:pt x="407820" y="4397"/>
                  </a:moveTo>
                  <a:lnTo>
                    <a:pt x="407820" y="0"/>
                  </a:lnTo>
                  <a:lnTo>
                    <a:pt x="0" y="0"/>
                  </a:lnTo>
                  <a:lnTo>
                    <a:pt x="0" y="4397"/>
                  </a:lnTo>
                  <a:lnTo>
                    <a:pt x="407820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6" name="object 5136"/>
            <p:cNvSpPr/>
            <p:nvPr/>
          </p:nvSpPr>
          <p:spPr>
            <a:xfrm>
              <a:off x="12635715" y="4381539"/>
              <a:ext cx="4445" cy="51435"/>
            </a:xfrm>
            <a:custGeom>
              <a:avLst/>
              <a:gdLst/>
              <a:ahLst/>
              <a:cxnLst/>
              <a:rect l="l" t="t" r="r" b="b"/>
              <a:pathLst>
                <a:path w="4445" h="51435">
                  <a:moveTo>
                    <a:pt x="4397" y="0"/>
                  </a:moveTo>
                  <a:lnTo>
                    <a:pt x="4397" y="50972"/>
                  </a:lnTo>
                  <a:lnTo>
                    <a:pt x="0" y="50972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7" name="object 5137"/>
            <p:cNvSpPr/>
            <p:nvPr/>
          </p:nvSpPr>
          <p:spPr>
            <a:xfrm>
              <a:off x="12635715" y="4274865"/>
              <a:ext cx="4445" cy="106045"/>
            </a:xfrm>
            <a:custGeom>
              <a:avLst/>
              <a:gdLst/>
              <a:ahLst/>
              <a:cxnLst/>
              <a:rect l="l" t="t" r="r" b="b"/>
              <a:pathLst>
                <a:path w="4445" h="106045">
                  <a:moveTo>
                    <a:pt x="4397" y="0"/>
                  </a:moveTo>
                  <a:lnTo>
                    <a:pt x="4397" y="105714"/>
                  </a:lnTo>
                  <a:lnTo>
                    <a:pt x="0" y="105714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8" name="object 5138"/>
            <p:cNvSpPr/>
            <p:nvPr/>
          </p:nvSpPr>
          <p:spPr>
            <a:xfrm>
              <a:off x="12635715" y="4256362"/>
              <a:ext cx="4445" cy="17780"/>
            </a:xfrm>
            <a:custGeom>
              <a:avLst/>
              <a:gdLst/>
              <a:ahLst/>
              <a:cxnLst/>
              <a:rect l="l" t="t" r="r" b="b"/>
              <a:pathLst>
                <a:path w="4445" h="17779">
                  <a:moveTo>
                    <a:pt x="4397" y="0"/>
                  </a:moveTo>
                  <a:lnTo>
                    <a:pt x="4397" y="17601"/>
                  </a:lnTo>
                  <a:lnTo>
                    <a:pt x="0" y="17601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9" name="object 5139"/>
            <p:cNvSpPr/>
            <p:nvPr/>
          </p:nvSpPr>
          <p:spPr>
            <a:xfrm>
              <a:off x="13487441" y="37076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0" name="object 5140"/>
            <p:cNvSpPr/>
            <p:nvPr/>
          </p:nvSpPr>
          <p:spPr>
            <a:xfrm>
              <a:off x="13487441" y="366289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1" name="object 5141"/>
            <p:cNvSpPr/>
            <p:nvPr/>
          </p:nvSpPr>
          <p:spPr>
            <a:xfrm>
              <a:off x="13487441" y="361814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2" name="object 5142"/>
            <p:cNvSpPr/>
            <p:nvPr/>
          </p:nvSpPr>
          <p:spPr>
            <a:xfrm>
              <a:off x="13487441" y="357340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3" name="object 5143"/>
            <p:cNvSpPr/>
            <p:nvPr/>
          </p:nvSpPr>
          <p:spPr>
            <a:xfrm>
              <a:off x="13487441" y="352865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4" name="object 5144"/>
            <p:cNvSpPr/>
            <p:nvPr/>
          </p:nvSpPr>
          <p:spPr>
            <a:xfrm>
              <a:off x="13487441" y="3483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5" name="object 5145"/>
            <p:cNvSpPr/>
            <p:nvPr/>
          </p:nvSpPr>
          <p:spPr>
            <a:xfrm>
              <a:off x="13487441" y="344289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6" name="object 5146"/>
            <p:cNvSpPr/>
            <p:nvPr/>
          </p:nvSpPr>
          <p:spPr>
            <a:xfrm>
              <a:off x="13487441" y="33981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7" name="object 5147"/>
            <p:cNvSpPr/>
            <p:nvPr/>
          </p:nvSpPr>
          <p:spPr>
            <a:xfrm>
              <a:off x="13487441" y="335340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8" name="object 5148"/>
            <p:cNvSpPr/>
            <p:nvPr/>
          </p:nvSpPr>
          <p:spPr>
            <a:xfrm>
              <a:off x="13485784" y="3330632"/>
              <a:ext cx="8890" cy="420370"/>
            </a:xfrm>
            <a:custGeom>
              <a:avLst/>
              <a:gdLst/>
              <a:ahLst/>
              <a:cxnLst/>
              <a:rect l="l" t="t" r="r" b="b"/>
              <a:pathLst>
                <a:path w="8890" h="420370">
                  <a:moveTo>
                    <a:pt x="8795" y="419966"/>
                  </a:moveTo>
                  <a:lnTo>
                    <a:pt x="8795" y="0"/>
                  </a:lnTo>
                  <a:lnTo>
                    <a:pt x="0" y="0"/>
                  </a:lnTo>
                  <a:lnTo>
                    <a:pt x="0" y="419966"/>
                  </a:lnTo>
                  <a:lnTo>
                    <a:pt x="8795" y="419966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9" name="object 5149"/>
            <p:cNvSpPr/>
            <p:nvPr/>
          </p:nvSpPr>
          <p:spPr>
            <a:xfrm>
              <a:off x="13498638" y="374120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0" name="object 5150"/>
            <p:cNvSpPr/>
            <p:nvPr/>
          </p:nvSpPr>
          <p:spPr>
            <a:xfrm>
              <a:off x="13543382" y="374120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1" name="object 5151"/>
            <p:cNvSpPr/>
            <p:nvPr/>
          </p:nvSpPr>
          <p:spPr>
            <a:xfrm>
              <a:off x="13494580" y="3741788"/>
              <a:ext cx="70485" cy="8890"/>
            </a:xfrm>
            <a:custGeom>
              <a:avLst/>
              <a:gdLst/>
              <a:ahLst/>
              <a:cxnLst/>
              <a:rect l="l" t="t" r="r" b="b"/>
              <a:pathLst>
                <a:path w="70484" h="8889">
                  <a:moveTo>
                    <a:pt x="0" y="0"/>
                  </a:moveTo>
                  <a:lnTo>
                    <a:pt x="0" y="8795"/>
                  </a:lnTo>
                  <a:lnTo>
                    <a:pt x="70427" y="8795"/>
                  </a:lnTo>
                  <a:lnTo>
                    <a:pt x="70427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2" name="object 5152"/>
            <p:cNvSpPr/>
            <p:nvPr/>
          </p:nvSpPr>
          <p:spPr>
            <a:xfrm>
              <a:off x="13485771" y="3750598"/>
              <a:ext cx="79375" cy="4445"/>
            </a:xfrm>
            <a:custGeom>
              <a:avLst/>
              <a:gdLst/>
              <a:ahLst/>
              <a:cxnLst/>
              <a:rect l="l" t="t" r="r" b="b"/>
              <a:pathLst>
                <a:path w="79375" h="4445">
                  <a:moveTo>
                    <a:pt x="0" y="0"/>
                  </a:moveTo>
                  <a:lnTo>
                    <a:pt x="0" y="4397"/>
                  </a:lnTo>
                  <a:lnTo>
                    <a:pt x="79233" y="4397"/>
                  </a:lnTo>
                  <a:lnTo>
                    <a:pt x="79233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3" name="object 5153"/>
            <p:cNvSpPr/>
            <p:nvPr/>
          </p:nvSpPr>
          <p:spPr>
            <a:xfrm>
              <a:off x="13483723" y="349509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4" name="object 5154"/>
            <p:cNvSpPr/>
            <p:nvPr/>
          </p:nvSpPr>
          <p:spPr>
            <a:xfrm>
              <a:off x="13479997" y="354730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5" name="object 5155"/>
            <p:cNvSpPr/>
            <p:nvPr/>
          </p:nvSpPr>
          <p:spPr>
            <a:xfrm>
              <a:off x="13479991" y="354357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6" name="object 5156"/>
            <p:cNvSpPr/>
            <p:nvPr/>
          </p:nvSpPr>
          <p:spPr>
            <a:xfrm>
              <a:off x="13483725" y="348764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7" name="object 5157"/>
            <p:cNvSpPr/>
            <p:nvPr/>
          </p:nvSpPr>
          <p:spPr>
            <a:xfrm>
              <a:off x="13479991" y="348764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8" name="object 5158"/>
            <p:cNvSpPr/>
            <p:nvPr/>
          </p:nvSpPr>
          <p:spPr>
            <a:xfrm>
              <a:off x="13479431" y="349081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9" name="object 5159"/>
            <p:cNvSpPr/>
            <p:nvPr/>
          </p:nvSpPr>
          <p:spPr>
            <a:xfrm>
              <a:off x="13479997" y="349136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0" name="object 5160"/>
            <p:cNvSpPr/>
            <p:nvPr/>
          </p:nvSpPr>
          <p:spPr>
            <a:xfrm>
              <a:off x="13483725" y="334967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1" name="object 5161"/>
            <p:cNvSpPr/>
            <p:nvPr/>
          </p:nvSpPr>
          <p:spPr>
            <a:xfrm>
              <a:off x="13483725" y="334595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2" name="object 5162"/>
            <p:cNvSpPr/>
            <p:nvPr/>
          </p:nvSpPr>
          <p:spPr>
            <a:xfrm>
              <a:off x="13483723" y="334595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3" name="object 5163"/>
            <p:cNvSpPr/>
            <p:nvPr/>
          </p:nvSpPr>
          <p:spPr>
            <a:xfrm>
              <a:off x="13479997" y="36367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4" name="object 5164"/>
            <p:cNvSpPr/>
            <p:nvPr/>
          </p:nvSpPr>
          <p:spPr>
            <a:xfrm>
              <a:off x="13483723" y="342798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5" name="object 5165"/>
            <p:cNvSpPr/>
            <p:nvPr/>
          </p:nvSpPr>
          <p:spPr>
            <a:xfrm>
              <a:off x="13483723" y="36367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6" name="object 5166"/>
            <p:cNvSpPr/>
            <p:nvPr/>
          </p:nvSpPr>
          <p:spPr>
            <a:xfrm>
              <a:off x="13483725" y="364424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7" name="object 5167"/>
            <p:cNvSpPr/>
            <p:nvPr/>
          </p:nvSpPr>
          <p:spPr>
            <a:xfrm>
              <a:off x="13479991" y="364424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8" name="object 5168"/>
            <p:cNvSpPr/>
            <p:nvPr/>
          </p:nvSpPr>
          <p:spPr>
            <a:xfrm>
              <a:off x="13479991" y="36405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9" name="object 5169"/>
            <p:cNvSpPr/>
            <p:nvPr/>
          </p:nvSpPr>
          <p:spPr>
            <a:xfrm>
              <a:off x="13483725" y="343170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0" name="object 5170"/>
            <p:cNvSpPr/>
            <p:nvPr/>
          </p:nvSpPr>
          <p:spPr>
            <a:xfrm>
              <a:off x="13483725" y="342798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1" name="object 5171"/>
            <p:cNvSpPr/>
            <p:nvPr/>
          </p:nvSpPr>
          <p:spPr>
            <a:xfrm>
              <a:off x="13479996" y="3442900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19" h="3810">
                  <a:moveTo>
                    <a:pt x="7444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2" name="object 5172"/>
            <p:cNvSpPr/>
            <p:nvPr/>
          </p:nvSpPr>
          <p:spPr>
            <a:xfrm>
              <a:off x="13486881" y="344606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3" name="object 5173"/>
            <p:cNvSpPr/>
            <p:nvPr/>
          </p:nvSpPr>
          <p:spPr>
            <a:xfrm>
              <a:off x="13479991" y="343917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4" name="object 5174"/>
            <p:cNvSpPr/>
            <p:nvPr/>
          </p:nvSpPr>
          <p:spPr>
            <a:xfrm>
              <a:off x="13479431" y="34386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5" name="object 5175"/>
            <p:cNvSpPr/>
            <p:nvPr/>
          </p:nvSpPr>
          <p:spPr>
            <a:xfrm>
              <a:off x="13481331" y="3330631"/>
              <a:ext cx="4445" cy="424815"/>
            </a:xfrm>
            <a:custGeom>
              <a:avLst/>
              <a:gdLst/>
              <a:ahLst/>
              <a:cxnLst/>
              <a:rect l="l" t="t" r="r" b="b"/>
              <a:pathLst>
                <a:path w="4444" h="424814">
                  <a:moveTo>
                    <a:pt x="4439" y="424364"/>
                  </a:moveTo>
                  <a:lnTo>
                    <a:pt x="4439" y="0"/>
                  </a:lnTo>
                  <a:lnTo>
                    <a:pt x="0" y="0"/>
                  </a:lnTo>
                  <a:lnTo>
                    <a:pt x="0" y="424364"/>
                  </a:lnTo>
                  <a:lnTo>
                    <a:pt x="4439" y="42436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6" name="object 5176"/>
            <p:cNvSpPr/>
            <p:nvPr/>
          </p:nvSpPr>
          <p:spPr>
            <a:xfrm>
              <a:off x="9449948" y="6879255"/>
              <a:ext cx="39370" cy="26034"/>
            </a:xfrm>
            <a:custGeom>
              <a:avLst/>
              <a:gdLst/>
              <a:ahLst/>
              <a:cxnLst/>
              <a:rect l="l" t="t" r="r" b="b"/>
              <a:pathLst>
                <a:path w="39370" h="26034">
                  <a:moveTo>
                    <a:pt x="0" y="25726"/>
                  </a:moveTo>
                  <a:lnTo>
                    <a:pt x="0" y="0"/>
                  </a:lnTo>
                  <a:lnTo>
                    <a:pt x="38763" y="0"/>
                  </a:lnTo>
                  <a:lnTo>
                    <a:pt x="38763" y="25726"/>
                  </a:lnTo>
                  <a:lnTo>
                    <a:pt x="0" y="2572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7" name="object 5177"/>
            <p:cNvSpPr/>
            <p:nvPr/>
          </p:nvSpPr>
          <p:spPr>
            <a:xfrm>
              <a:off x="9464925" y="690886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2471"/>
                  </a:moveTo>
                  <a:lnTo>
                    <a:pt x="0" y="0"/>
                  </a:lnTo>
                  <a:lnTo>
                    <a:pt x="1759" y="0"/>
                  </a:lnTo>
                  <a:lnTo>
                    <a:pt x="1759" y="2471"/>
                  </a:lnTo>
                  <a:lnTo>
                    <a:pt x="0" y="247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8" name="object 5178"/>
            <p:cNvSpPr/>
            <p:nvPr/>
          </p:nvSpPr>
          <p:spPr>
            <a:xfrm>
              <a:off x="10135082" y="6915559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125" y="10"/>
                  </a:moveTo>
                  <a:lnTo>
                    <a:pt x="0" y="890"/>
                  </a:lnTo>
                  <a:lnTo>
                    <a:pt x="366" y="900"/>
                  </a:lnTo>
                  <a:lnTo>
                    <a:pt x="272" y="1183"/>
                  </a:lnTo>
                  <a:lnTo>
                    <a:pt x="484" y="1602"/>
                  </a:lnTo>
                  <a:lnTo>
                    <a:pt x="1403" y="1654"/>
                  </a:lnTo>
                  <a:lnTo>
                    <a:pt x="1706" y="1246"/>
                  </a:lnTo>
                  <a:lnTo>
                    <a:pt x="1585" y="1109"/>
                  </a:lnTo>
                  <a:lnTo>
                    <a:pt x="1591" y="890"/>
                  </a:lnTo>
                  <a:lnTo>
                    <a:pt x="2659" y="890"/>
                  </a:lnTo>
                  <a:lnTo>
                    <a:pt x="2722" y="460"/>
                  </a:lnTo>
                  <a:lnTo>
                    <a:pt x="2913" y="240"/>
                  </a:lnTo>
                  <a:lnTo>
                    <a:pt x="272" y="240"/>
                  </a:lnTo>
                  <a:lnTo>
                    <a:pt x="125" y="10"/>
                  </a:lnTo>
                  <a:close/>
                </a:path>
                <a:path w="3809" h="1904">
                  <a:moveTo>
                    <a:pt x="481" y="10"/>
                  </a:moveTo>
                  <a:lnTo>
                    <a:pt x="272" y="240"/>
                  </a:lnTo>
                  <a:lnTo>
                    <a:pt x="586" y="240"/>
                  </a:lnTo>
                  <a:lnTo>
                    <a:pt x="481" y="10"/>
                  </a:lnTo>
                  <a:close/>
                </a:path>
                <a:path w="3809" h="1904">
                  <a:moveTo>
                    <a:pt x="659" y="0"/>
                  </a:moveTo>
                  <a:lnTo>
                    <a:pt x="869" y="240"/>
                  </a:lnTo>
                  <a:lnTo>
                    <a:pt x="1151" y="240"/>
                  </a:lnTo>
                  <a:lnTo>
                    <a:pt x="659" y="0"/>
                  </a:lnTo>
                  <a:close/>
                </a:path>
                <a:path w="3809" h="1904">
                  <a:moveTo>
                    <a:pt x="1497" y="219"/>
                  </a:moveTo>
                  <a:lnTo>
                    <a:pt x="1204" y="219"/>
                  </a:lnTo>
                  <a:lnTo>
                    <a:pt x="1497" y="240"/>
                  </a:lnTo>
                  <a:close/>
                </a:path>
                <a:path w="3809" h="1904">
                  <a:moveTo>
                    <a:pt x="2073" y="0"/>
                  </a:moveTo>
                  <a:lnTo>
                    <a:pt x="1539" y="240"/>
                  </a:lnTo>
                  <a:lnTo>
                    <a:pt x="1821" y="240"/>
                  </a:lnTo>
                  <a:lnTo>
                    <a:pt x="2073" y="0"/>
                  </a:lnTo>
                  <a:close/>
                </a:path>
                <a:path w="3809" h="1904">
                  <a:moveTo>
                    <a:pt x="2261" y="0"/>
                  </a:moveTo>
                  <a:lnTo>
                    <a:pt x="2094" y="240"/>
                  </a:lnTo>
                  <a:lnTo>
                    <a:pt x="2913" y="240"/>
                  </a:lnTo>
                  <a:lnTo>
                    <a:pt x="2450" y="198"/>
                  </a:lnTo>
                  <a:lnTo>
                    <a:pt x="2261" y="0"/>
                  </a:lnTo>
                  <a:close/>
                </a:path>
                <a:path w="3809" h="1904">
                  <a:moveTo>
                    <a:pt x="1382" y="10"/>
                  </a:moveTo>
                  <a:lnTo>
                    <a:pt x="1214" y="219"/>
                  </a:lnTo>
                  <a:lnTo>
                    <a:pt x="1476" y="219"/>
                  </a:lnTo>
                  <a:lnTo>
                    <a:pt x="1382" y="10"/>
                  </a:lnTo>
                  <a:close/>
                </a:path>
                <a:path w="3809" h="1904">
                  <a:moveTo>
                    <a:pt x="3266" y="0"/>
                  </a:moveTo>
                  <a:lnTo>
                    <a:pt x="2617" y="0"/>
                  </a:lnTo>
                  <a:lnTo>
                    <a:pt x="2450" y="198"/>
                  </a:lnTo>
                  <a:lnTo>
                    <a:pt x="2961" y="198"/>
                  </a:lnTo>
                  <a:lnTo>
                    <a:pt x="3099" y="146"/>
                  </a:lnTo>
                  <a:lnTo>
                    <a:pt x="3266" y="9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9" name="object 5179"/>
            <p:cNvSpPr/>
            <p:nvPr/>
          </p:nvSpPr>
          <p:spPr>
            <a:xfrm>
              <a:off x="10135037" y="6915557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277" y="0"/>
                  </a:moveTo>
                  <a:lnTo>
                    <a:pt x="2691" y="0"/>
                  </a:lnTo>
                  <a:lnTo>
                    <a:pt x="2544" y="157"/>
                  </a:lnTo>
                  <a:lnTo>
                    <a:pt x="2408" y="167"/>
                  </a:lnTo>
                  <a:lnTo>
                    <a:pt x="2345" y="31"/>
                  </a:lnTo>
                  <a:lnTo>
                    <a:pt x="2177" y="198"/>
                  </a:lnTo>
                  <a:lnTo>
                    <a:pt x="1863" y="230"/>
                  </a:lnTo>
                  <a:lnTo>
                    <a:pt x="2115" y="94"/>
                  </a:lnTo>
                  <a:lnTo>
                    <a:pt x="1602" y="219"/>
                  </a:lnTo>
                  <a:lnTo>
                    <a:pt x="1424" y="31"/>
                  </a:lnTo>
                  <a:lnTo>
                    <a:pt x="1256" y="198"/>
                  </a:lnTo>
                  <a:lnTo>
                    <a:pt x="701" y="0"/>
                  </a:lnTo>
                  <a:lnTo>
                    <a:pt x="910" y="230"/>
                  </a:lnTo>
                  <a:lnTo>
                    <a:pt x="649" y="230"/>
                  </a:lnTo>
                  <a:lnTo>
                    <a:pt x="523" y="31"/>
                  </a:lnTo>
                  <a:lnTo>
                    <a:pt x="356" y="198"/>
                  </a:lnTo>
                  <a:lnTo>
                    <a:pt x="188" y="31"/>
                  </a:lnTo>
                  <a:lnTo>
                    <a:pt x="10" y="198"/>
                  </a:lnTo>
                  <a:lnTo>
                    <a:pt x="0" y="827"/>
                  </a:lnTo>
                  <a:lnTo>
                    <a:pt x="376" y="890"/>
                  </a:lnTo>
                  <a:lnTo>
                    <a:pt x="418" y="1088"/>
                  </a:lnTo>
                  <a:lnTo>
                    <a:pt x="282" y="1193"/>
                  </a:lnTo>
                  <a:lnTo>
                    <a:pt x="523" y="1602"/>
                  </a:lnTo>
                  <a:lnTo>
                    <a:pt x="638" y="1664"/>
                  </a:lnTo>
                  <a:lnTo>
                    <a:pt x="1424" y="1664"/>
                  </a:lnTo>
                  <a:lnTo>
                    <a:pt x="1738" y="1256"/>
                  </a:lnTo>
                  <a:lnTo>
                    <a:pt x="1633" y="1120"/>
                  </a:lnTo>
                  <a:lnTo>
                    <a:pt x="1612" y="931"/>
                  </a:lnTo>
                  <a:lnTo>
                    <a:pt x="2691" y="890"/>
                  </a:lnTo>
                  <a:lnTo>
                    <a:pt x="2753" y="837"/>
                  </a:lnTo>
                  <a:lnTo>
                    <a:pt x="2753" y="481"/>
                  </a:lnTo>
                  <a:lnTo>
                    <a:pt x="2879" y="324"/>
                  </a:lnTo>
                  <a:lnTo>
                    <a:pt x="3057" y="167"/>
                  </a:lnTo>
                  <a:lnTo>
                    <a:pt x="3214" y="10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0" name="object 5180"/>
            <p:cNvSpPr/>
            <p:nvPr/>
          </p:nvSpPr>
          <p:spPr>
            <a:xfrm>
              <a:off x="10123772" y="6915493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214" y="0"/>
                  </a:moveTo>
                  <a:lnTo>
                    <a:pt x="3088" y="272"/>
                  </a:lnTo>
                  <a:lnTo>
                    <a:pt x="2900" y="94"/>
                  </a:lnTo>
                  <a:lnTo>
                    <a:pt x="2732" y="272"/>
                  </a:lnTo>
                  <a:lnTo>
                    <a:pt x="2429" y="293"/>
                  </a:lnTo>
                  <a:lnTo>
                    <a:pt x="2680" y="167"/>
                  </a:lnTo>
                  <a:lnTo>
                    <a:pt x="2167" y="272"/>
                  </a:lnTo>
                  <a:lnTo>
                    <a:pt x="1989" y="94"/>
                  </a:lnTo>
                  <a:lnTo>
                    <a:pt x="1821" y="272"/>
                  </a:lnTo>
                  <a:lnTo>
                    <a:pt x="1266" y="73"/>
                  </a:lnTo>
                  <a:lnTo>
                    <a:pt x="1486" y="293"/>
                  </a:lnTo>
                  <a:lnTo>
                    <a:pt x="1193" y="293"/>
                  </a:lnTo>
                  <a:lnTo>
                    <a:pt x="1099" y="94"/>
                  </a:lnTo>
                  <a:lnTo>
                    <a:pt x="942" y="219"/>
                  </a:lnTo>
                  <a:lnTo>
                    <a:pt x="879" y="356"/>
                  </a:lnTo>
                  <a:lnTo>
                    <a:pt x="701" y="52"/>
                  </a:lnTo>
                  <a:lnTo>
                    <a:pt x="94" y="52"/>
                  </a:lnTo>
                  <a:lnTo>
                    <a:pt x="387" y="219"/>
                  </a:lnTo>
                  <a:lnTo>
                    <a:pt x="596" y="554"/>
                  </a:lnTo>
                  <a:lnTo>
                    <a:pt x="596" y="942"/>
                  </a:lnTo>
                  <a:lnTo>
                    <a:pt x="1727" y="942"/>
                  </a:lnTo>
                  <a:lnTo>
                    <a:pt x="1727" y="1172"/>
                  </a:lnTo>
                  <a:lnTo>
                    <a:pt x="1560" y="1266"/>
                  </a:lnTo>
                  <a:lnTo>
                    <a:pt x="1842" y="1654"/>
                  </a:lnTo>
                  <a:lnTo>
                    <a:pt x="2753" y="1738"/>
                  </a:lnTo>
                  <a:lnTo>
                    <a:pt x="3047" y="1319"/>
                  </a:lnTo>
                  <a:lnTo>
                    <a:pt x="2942" y="1172"/>
                  </a:lnTo>
                  <a:lnTo>
                    <a:pt x="2931" y="942"/>
                  </a:lnTo>
                  <a:lnTo>
                    <a:pt x="3350" y="942"/>
                  </a:lnTo>
                  <a:lnTo>
                    <a:pt x="3350" y="27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1" name="object 5181"/>
            <p:cNvSpPr/>
            <p:nvPr/>
          </p:nvSpPr>
          <p:spPr>
            <a:xfrm>
              <a:off x="10123763" y="6915488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607" y="607"/>
                  </a:moveTo>
                  <a:lnTo>
                    <a:pt x="408" y="219"/>
                  </a:lnTo>
                  <a:lnTo>
                    <a:pt x="62" y="167"/>
                  </a:lnTo>
                  <a:lnTo>
                    <a:pt x="659" y="62"/>
                  </a:lnTo>
                  <a:lnTo>
                    <a:pt x="795" y="230"/>
                  </a:lnTo>
                  <a:lnTo>
                    <a:pt x="952" y="219"/>
                  </a:lnTo>
                  <a:lnTo>
                    <a:pt x="1057" y="0"/>
                  </a:lnTo>
                  <a:lnTo>
                    <a:pt x="1183" y="282"/>
                  </a:lnTo>
                  <a:lnTo>
                    <a:pt x="1497" y="293"/>
                  </a:lnTo>
                  <a:lnTo>
                    <a:pt x="1246" y="167"/>
                  </a:lnTo>
                  <a:lnTo>
                    <a:pt x="1759" y="282"/>
                  </a:lnTo>
                  <a:lnTo>
                    <a:pt x="1916" y="94"/>
                  </a:lnTo>
                  <a:lnTo>
                    <a:pt x="2083" y="282"/>
                  </a:lnTo>
                  <a:lnTo>
                    <a:pt x="2638" y="83"/>
                  </a:lnTo>
                  <a:lnTo>
                    <a:pt x="2439" y="293"/>
                  </a:lnTo>
                  <a:lnTo>
                    <a:pt x="2691" y="293"/>
                  </a:lnTo>
                  <a:lnTo>
                    <a:pt x="2827" y="94"/>
                  </a:lnTo>
                  <a:lnTo>
                    <a:pt x="3005" y="282"/>
                  </a:lnTo>
                  <a:lnTo>
                    <a:pt x="3172" y="94"/>
                  </a:lnTo>
                  <a:lnTo>
                    <a:pt x="3340" y="282"/>
                  </a:lnTo>
                  <a:lnTo>
                    <a:pt x="3361" y="900"/>
                  </a:lnTo>
                  <a:lnTo>
                    <a:pt x="2984" y="952"/>
                  </a:lnTo>
                  <a:lnTo>
                    <a:pt x="2942" y="1162"/>
                  </a:lnTo>
                  <a:lnTo>
                    <a:pt x="3088" y="1277"/>
                  </a:lnTo>
                  <a:lnTo>
                    <a:pt x="2827" y="1664"/>
                  </a:lnTo>
                  <a:lnTo>
                    <a:pt x="2691" y="1738"/>
                  </a:lnTo>
                  <a:lnTo>
                    <a:pt x="1989" y="1738"/>
                  </a:lnTo>
                  <a:lnTo>
                    <a:pt x="1853" y="1664"/>
                  </a:lnTo>
                  <a:lnTo>
                    <a:pt x="1602" y="1319"/>
                  </a:lnTo>
                  <a:lnTo>
                    <a:pt x="1727" y="1183"/>
                  </a:lnTo>
                  <a:lnTo>
                    <a:pt x="1738" y="994"/>
                  </a:lnTo>
                  <a:lnTo>
                    <a:pt x="659" y="952"/>
                  </a:lnTo>
                  <a:lnTo>
                    <a:pt x="607" y="60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2" name="object 5182"/>
            <p:cNvSpPr/>
            <p:nvPr/>
          </p:nvSpPr>
          <p:spPr>
            <a:xfrm>
              <a:off x="9956317" y="6911337"/>
              <a:ext cx="172720" cy="1270"/>
            </a:xfrm>
            <a:custGeom>
              <a:avLst/>
              <a:gdLst/>
              <a:ahLst/>
              <a:cxnLst/>
              <a:rect l="l" t="t" r="r" b="b"/>
              <a:pathLst>
                <a:path w="172720" h="1270">
                  <a:moveTo>
                    <a:pt x="0" y="0"/>
                  </a:moveTo>
                  <a:lnTo>
                    <a:pt x="0" y="701"/>
                  </a:lnTo>
                  <a:lnTo>
                    <a:pt x="172109" y="701"/>
                  </a:lnTo>
                  <a:lnTo>
                    <a:pt x="172109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3" name="object 5183"/>
            <p:cNvSpPr/>
            <p:nvPr/>
          </p:nvSpPr>
          <p:spPr>
            <a:xfrm>
              <a:off x="9232280" y="6879765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528" y="31"/>
                  </a:moveTo>
                  <a:lnTo>
                    <a:pt x="1769" y="638"/>
                  </a:lnTo>
                  <a:lnTo>
                    <a:pt x="0" y="0"/>
                  </a:lnTo>
                  <a:lnTo>
                    <a:pt x="0" y="1759"/>
                  </a:lnTo>
                  <a:lnTo>
                    <a:pt x="0" y="1507"/>
                  </a:lnTo>
                  <a:lnTo>
                    <a:pt x="251" y="1434"/>
                  </a:lnTo>
                  <a:lnTo>
                    <a:pt x="1790" y="963"/>
                  </a:lnTo>
                  <a:lnTo>
                    <a:pt x="3298" y="1465"/>
                  </a:lnTo>
                  <a:lnTo>
                    <a:pt x="3528" y="1539"/>
                  </a:lnTo>
                  <a:lnTo>
                    <a:pt x="3528" y="1790"/>
                  </a:lnTo>
                  <a:lnTo>
                    <a:pt x="3528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4" name="object 5184"/>
            <p:cNvSpPr/>
            <p:nvPr/>
          </p:nvSpPr>
          <p:spPr>
            <a:xfrm>
              <a:off x="9232282" y="6880732"/>
              <a:ext cx="3810" cy="6350"/>
            </a:xfrm>
            <a:custGeom>
              <a:avLst/>
              <a:gdLst/>
              <a:ahLst/>
              <a:cxnLst/>
              <a:rect l="l" t="t" r="r" b="b"/>
              <a:pathLst>
                <a:path w="3809" h="6350">
                  <a:moveTo>
                    <a:pt x="3298" y="5874"/>
                  </a:moveTo>
                  <a:lnTo>
                    <a:pt x="1759" y="6355"/>
                  </a:lnTo>
                  <a:lnTo>
                    <a:pt x="251" y="5874"/>
                  </a:lnTo>
                  <a:lnTo>
                    <a:pt x="0" y="5800"/>
                  </a:lnTo>
                  <a:lnTo>
                    <a:pt x="0" y="5549"/>
                  </a:lnTo>
                  <a:lnTo>
                    <a:pt x="0" y="774"/>
                  </a:lnTo>
                  <a:lnTo>
                    <a:pt x="0" y="534"/>
                  </a:lnTo>
                  <a:lnTo>
                    <a:pt x="251" y="471"/>
                  </a:lnTo>
                  <a:lnTo>
                    <a:pt x="1780" y="0"/>
                  </a:lnTo>
                  <a:lnTo>
                    <a:pt x="3298" y="502"/>
                  </a:lnTo>
                  <a:lnTo>
                    <a:pt x="3528" y="575"/>
                  </a:lnTo>
                  <a:lnTo>
                    <a:pt x="3528" y="806"/>
                  </a:lnTo>
                  <a:lnTo>
                    <a:pt x="3528" y="5549"/>
                  </a:lnTo>
                  <a:lnTo>
                    <a:pt x="3528" y="5800"/>
                  </a:lnTo>
                  <a:lnTo>
                    <a:pt x="3298" y="587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5" name="object 5185"/>
            <p:cNvSpPr/>
            <p:nvPr/>
          </p:nvSpPr>
          <p:spPr>
            <a:xfrm>
              <a:off x="9232295" y="6907267"/>
              <a:ext cx="3810" cy="8890"/>
            </a:xfrm>
            <a:custGeom>
              <a:avLst/>
              <a:gdLst/>
              <a:ahLst/>
              <a:cxnLst/>
              <a:rect l="l" t="t" r="r" b="b"/>
              <a:pathLst>
                <a:path w="3809" h="8890">
                  <a:moveTo>
                    <a:pt x="0" y="0"/>
                  </a:moveTo>
                  <a:lnTo>
                    <a:pt x="0" y="8261"/>
                  </a:lnTo>
                  <a:lnTo>
                    <a:pt x="3528" y="8261"/>
                  </a:lnTo>
                  <a:lnTo>
                    <a:pt x="3528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6" name="object 5186"/>
            <p:cNvSpPr/>
            <p:nvPr/>
          </p:nvSpPr>
          <p:spPr>
            <a:xfrm>
              <a:off x="9723967" y="6908054"/>
              <a:ext cx="196850" cy="1270"/>
            </a:xfrm>
            <a:custGeom>
              <a:avLst/>
              <a:gdLst/>
              <a:ahLst/>
              <a:cxnLst/>
              <a:rect l="l" t="t" r="r" b="b"/>
              <a:pathLst>
                <a:path w="196850" h="1270">
                  <a:moveTo>
                    <a:pt x="0" y="890"/>
                  </a:moveTo>
                  <a:lnTo>
                    <a:pt x="0" y="0"/>
                  </a:lnTo>
                  <a:lnTo>
                    <a:pt x="196601" y="0"/>
                  </a:lnTo>
                  <a:lnTo>
                    <a:pt x="196601" y="890"/>
                  </a:lnTo>
                  <a:lnTo>
                    <a:pt x="0" y="89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7" name="object 5187"/>
            <p:cNvSpPr/>
            <p:nvPr/>
          </p:nvSpPr>
          <p:spPr>
            <a:xfrm>
              <a:off x="9723967" y="6906997"/>
              <a:ext cx="196850" cy="1270"/>
            </a:xfrm>
            <a:custGeom>
              <a:avLst/>
              <a:gdLst/>
              <a:ahLst/>
              <a:cxnLst/>
              <a:rect l="l" t="t" r="r" b="b"/>
              <a:pathLst>
                <a:path w="196850" h="1270">
                  <a:moveTo>
                    <a:pt x="0" y="890"/>
                  </a:moveTo>
                  <a:lnTo>
                    <a:pt x="0" y="0"/>
                  </a:lnTo>
                  <a:lnTo>
                    <a:pt x="196601" y="0"/>
                  </a:lnTo>
                  <a:lnTo>
                    <a:pt x="196601" y="890"/>
                  </a:lnTo>
                  <a:lnTo>
                    <a:pt x="0" y="89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8" name="object 5188"/>
            <p:cNvSpPr/>
            <p:nvPr/>
          </p:nvSpPr>
          <p:spPr>
            <a:xfrm>
              <a:off x="9723967" y="6911772"/>
              <a:ext cx="196850" cy="1270"/>
            </a:xfrm>
            <a:custGeom>
              <a:avLst/>
              <a:gdLst/>
              <a:ahLst/>
              <a:cxnLst/>
              <a:rect l="l" t="t" r="r" b="b"/>
              <a:pathLst>
                <a:path w="196850" h="1270">
                  <a:moveTo>
                    <a:pt x="0" y="0"/>
                  </a:moveTo>
                  <a:lnTo>
                    <a:pt x="0" y="890"/>
                  </a:lnTo>
                  <a:lnTo>
                    <a:pt x="196601" y="890"/>
                  </a:lnTo>
                  <a:lnTo>
                    <a:pt x="196601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9" name="object 5189"/>
            <p:cNvSpPr/>
            <p:nvPr/>
          </p:nvSpPr>
          <p:spPr>
            <a:xfrm>
              <a:off x="9723967" y="6912829"/>
              <a:ext cx="196850" cy="1270"/>
            </a:xfrm>
            <a:custGeom>
              <a:avLst/>
              <a:gdLst/>
              <a:ahLst/>
              <a:cxnLst/>
              <a:rect l="l" t="t" r="r" b="b"/>
              <a:pathLst>
                <a:path w="196850" h="1270">
                  <a:moveTo>
                    <a:pt x="0" y="0"/>
                  </a:moveTo>
                  <a:lnTo>
                    <a:pt x="0" y="890"/>
                  </a:lnTo>
                  <a:lnTo>
                    <a:pt x="196601" y="890"/>
                  </a:lnTo>
                  <a:lnTo>
                    <a:pt x="196601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0" name="object 5190"/>
            <p:cNvSpPr/>
            <p:nvPr/>
          </p:nvSpPr>
          <p:spPr>
            <a:xfrm>
              <a:off x="9936766" y="6908070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61" y="0"/>
                  </a:moveTo>
                  <a:lnTo>
                    <a:pt x="0" y="0"/>
                  </a:lnTo>
                  <a:lnTo>
                    <a:pt x="0" y="261"/>
                  </a:lnTo>
                  <a:lnTo>
                    <a:pt x="0" y="4146"/>
                  </a:lnTo>
                  <a:lnTo>
                    <a:pt x="0" y="4408"/>
                  </a:lnTo>
                  <a:lnTo>
                    <a:pt x="261" y="4408"/>
                  </a:lnTo>
                  <a:lnTo>
                    <a:pt x="2188" y="4408"/>
                  </a:lnTo>
                  <a:lnTo>
                    <a:pt x="2450" y="4408"/>
                  </a:lnTo>
                  <a:lnTo>
                    <a:pt x="2450" y="4146"/>
                  </a:lnTo>
                  <a:lnTo>
                    <a:pt x="2450" y="261"/>
                  </a:lnTo>
                  <a:lnTo>
                    <a:pt x="2450" y="0"/>
                  </a:lnTo>
                  <a:lnTo>
                    <a:pt x="2188" y="0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1" name="object 5191"/>
            <p:cNvSpPr/>
            <p:nvPr/>
          </p:nvSpPr>
          <p:spPr>
            <a:xfrm>
              <a:off x="9935354" y="6908073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36" y="261"/>
                  </a:moveTo>
                  <a:lnTo>
                    <a:pt x="1036" y="4146"/>
                  </a:lnTo>
                  <a:lnTo>
                    <a:pt x="1036" y="4408"/>
                  </a:lnTo>
                  <a:lnTo>
                    <a:pt x="774" y="4408"/>
                  </a:lnTo>
                  <a:lnTo>
                    <a:pt x="261" y="4408"/>
                  </a:lnTo>
                  <a:lnTo>
                    <a:pt x="0" y="4408"/>
                  </a:lnTo>
                  <a:lnTo>
                    <a:pt x="0" y="4146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261" y="0"/>
                  </a:lnTo>
                  <a:lnTo>
                    <a:pt x="774" y="0"/>
                  </a:lnTo>
                  <a:lnTo>
                    <a:pt x="1036" y="0"/>
                  </a:lnTo>
                  <a:lnTo>
                    <a:pt x="1036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2" name="object 5192"/>
            <p:cNvSpPr/>
            <p:nvPr/>
          </p:nvSpPr>
          <p:spPr>
            <a:xfrm>
              <a:off x="9931306" y="6902347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5">
                  <a:moveTo>
                    <a:pt x="8722" y="0"/>
                  </a:moveTo>
                  <a:lnTo>
                    <a:pt x="94" y="0"/>
                  </a:lnTo>
                  <a:lnTo>
                    <a:pt x="0" y="869"/>
                  </a:lnTo>
                  <a:lnTo>
                    <a:pt x="408" y="869"/>
                  </a:lnTo>
                  <a:lnTo>
                    <a:pt x="408" y="701"/>
                  </a:lnTo>
                  <a:lnTo>
                    <a:pt x="230" y="701"/>
                  </a:lnTo>
                  <a:lnTo>
                    <a:pt x="230" y="261"/>
                  </a:lnTo>
                  <a:lnTo>
                    <a:pt x="1287" y="261"/>
                  </a:lnTo>
                  <a:lnTo>
                    <a:pt x="1287" y="701"/>
                  </a:lnTo>
                  <a:lnTo>
                    <a:pt x="1109" y="701"/>
                  </a:lnTo>
                  <a:lnTo>
                    <a:pt x="1109" y="869"/>
                  </a:lnTo>
                  <a:lnTo>
                    <a:pt x="1518" y="869"/>
                  </a:lnTo>
                  <a:lnTo>
                    <a:pt x="1518" y="356"/>
                  </a:lnTo>
                  <a:lnTo>
                    <a:pt x="2638" y="356"/>
                  </a:lnTo>
                  <a:lnTo>
                    <a:pt x="2638" y="1727"/>
                  </a:lnTo>
                  <a:lnTo>
                    <a:pt x="3162" y="1727"/>
                  </a:lnTo>
                  <a:lnTo>
                    <a:pt x="3162" y="2900"/>
                  </a:lnTo>
                  <a:lnTo>
                    <a:pt x="3162" y="3078"/>
                  </a:lnTo>
                  <a:lnTo>
                    <a:pt x="3162" y="3968"/>
                  </a:lnTo>
                  <a:lnTo>
                    <a:pt x="3214" y="4115"/>
                  </a:lnTo>
                  <a:lnTo>
                    <a:pt x="3162" y="4523"/>
                  </a:lnTo>
                  <a:lnTo>
                    <a:pt x="3455" y="4523"/>
                  </a:lnTo>
                  <a:lnTo>
                    <a:pt x="3455" y="3968"/>
                  </a:lnTo>
                  <a:lnTo>
                    <a:pt x="4314" y="3968"/>
                  </a:lnTo>
                  <a:lnTo>
                    <a:pt x="4314" y="4188"/>
                  </a:lnTo>
                  <a:lnTo>
                    <a:pt x="4073" y="4628"/>
                  </a:lnTo>
                  <a:lnTo>
                    <a:pt x="4429" y="4628"/>
                  </a:lnTo>
                  <a:lnTo>
                    <a:pt x="4429" y="5580"/>
                  </a:lnTo>
                  <a:lnTo>
                    <a:pt x="7528" y="5580"/>
                  </a:lnTo>
                  <a:lnTo>
                    <a:pt x="7528" y="4628"/>
                  </a:lnTo>
                  <a:lnTo>
                    <a:pt x="7884" y="4628"/>
                  </a:lnTo>
                  <a:lnTo>
                    <a:pt x="7622" y="4188"/>
                  </a:lnTo>
                  <a:lnTo>
                    <a:pt x="7622" y="3968"/>
                  </a:lnTo>
                  <a:lnTo>
                    <a:pt x="8491" y="3968"/>
                  </a:lnTo>
                  <a:lnTo>
                    <a:pt x="8491" y="4523"/>
                  </a:lnTo>
                  <a:lnTo>
                    <a:pt x="8774" y="4523"/>
                  </a:lnTo>
                  <a:lnTo>
                    <a:pt x="8774" y="4135"/>
                  </a:lnTo>
                  <a:lnTo>
                    <a:pt x="8722" y="3968"/>
                  </a:lnTo>
                  <a:lnTo>
                    <a:pt x="8774" y="1078"/>
                  </a:lnTo>
                  <a:lnTo>
                    <a:pt x="9151" y="1078"/>
                  </a:lnTo>
                  <a:lnTo>
                    <a:pt x="9612" y="1361"/>
                  </a:lnTo>
                  <a:lnTo>
                    <a:pt x="9737" y="1120"/>
                  </a:lnTo>
                  <a:lnTo>
                    <a:pt x="9245" y="816"/>
                  </a:lnTo>
                  <a:lnTo>
                    <a:pt x="8722" y="806"/>
                  </a:lnTo>
                  <a:lnTo>
                    <a:pt x="872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3" name="object 5193"/>
            <p:cNvSpPr/>
            <p:nvPr/>
          </p:nvSpPr>
          <p:spPr>
            <a:xfrm>
              <a:off x="9931303" y="6902347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5">
                  <a:moveTo>
                    <a:pt x="9633" y="1057"/>
                  </a:moveTo>
                  <a:lnTo>
                    <a:pt x="9685" y="1225"/>
                  </a:lnTo>
                  <a:lnTo>
                    <a:pt x="9497" y="1287"/>
                  </a:lnTo>
                  <a:lnTo>
                    <a:pt x="9151" y="1078"/>
                  </a:lnTo>
                  <a:lnTo>
                    <a:pt x="8868" y="1078"/>
                  </a:lnTo>
                  <a:lnTo>
                    <a:pt x="8774" y="3957"/>
                  </a:lnTo>
                  <a:lnTo>
                    <a:pt x="8732" y="4115"/>
                  </a:lnTo>
                  <a:lnTo>
                    <a:pt x="8774" y="4460"/>
                  </a:lnTo>
                  <a:lnTo>
                    <a:pt x="8544" y="4523"/>
                  </a:lnTo>
                  <a:lnTo>
                    <a:pt x="8502" y="3978"/>
                  </a:lnTo>
                  <a:lnTo>
                    <a:pt x="7727" y="3957"/>
                  </a:lnTo>
                  <a:lnTo>
                    <a:pt x="7633" y="4177"/>
                  </a:lnTo>
                  <a:lnTo>
                    <a:pt x="7874" y="4596"/>
                  </a:lnTo>
                  <a:lnTo>
                    <a:pt x="7612" y="4628"/>
                  </a:lnTo>
                  <a:lnTo>
                    <a:pt x="7539" y="5235"/>
                  </a:lnTo>
                  <a:lnTo>
                    <a:pt x="7539" y="5580"/>
                  </a:lnTo>
                  <a:lnTo>
                    <a:pt x="7183" y="5580"/>
                  </a:lnTo>
                  <a:lnTo>
                    <a:pt x="4785" y="5580"/>
                  </a:lnTo>
                  <a:lnTo>
                    <a:pt x="4429" y="5580"/>
                  </a:lnTo>
                  <a:lnTo>
                    <a:pt x="4429" y="5235"/>
                  </a:lnTo>
                  <a:lnTo>
                    <a:pt x="4429" y="4711"/>
                  </a:lnTo>
                  <a:lnTo>
                    <a:pt x="4104" y="4628"/>
                  </a:lnTo>
                  <a:lnTo>
                    <a:pt x="4324" y="4177"/>
                  </a:lnTo>
                  <a:lnTo>
                    <a:pt x="4324" y="4041"/>
                  </a:lnTo>
                  <a:lnTo>
                    <a:pt x="3476" y="3957"/>
                  </a:lnTo>
                  <a:lnTo>
                    <a:pt x="3465" y="4460"/>
                  </a:lnTo>
                  <a:lnTo>
                    <a:pt x="3235" y="4523"/>
                  </a:lnTo>
                  <a:lnTo>
                    <a:pt x="3172" y="4135"/>
                  </a:lnTo>
                  <a:lnTo>
                    <a:pt x="3214" y="3957"/>
                  </a:lnTo>
                  <a:lnTo>
                    <a:pt x="3172" y="3078"/>
                  </a:lnTo>
                  <a:lnTo>
                    <a:pt x="3172" y="2910"/>
                  </a:lnTo>
                  <a:lnTo>
                    <a:pt x="3172" y="1727"/>
                  </a:lnTo>
                  <a:lnTo>
                    <a:pt x="2732" y="1727"/>
                  </a:lnTo>
                  <a:lnTo>
                    <a:pt x="2638" y="439"/>
                  </a:lnTo>
                  <a:lnTo>
                    <a:pt x="1602" y="356"/>
                  </a:lnTo>
                  <a:lnTo>
                    <a:pt x="1518" y="795"/>
                  </a:lnTo>
                  <a:lnTo>
                    <a:pt x="1214" y="869"/>
                  </a:lnTo>
                  <a:lnTo>
                    <a:pt x="1120" y="701"/>
                  </a:lnTo>
                  <a:lnTo>
                    <a:pt x="1287" y="701"/>
                  </a:lnTo>
                  <a:lnTo>
                    <a:pt x="1287" y="439"/>
                  </a:lnTo>
                  <a:lnTo>
                    <a:pt x="1287" y="261"/>
                  </a:lnTo>
                  <a:lnTo>
                    <a:pt x="1120" y="261"/>
                  </a:lnTo>
                  <a:lnTo>
                    <a:pt x="408" y="261"/>
                  </a:lnTo>
                  <a:lnTo>
                    <a:pt x="230" y="261"/>
                  </a:lnTo>
                  <a:lnTo>
                    <a:pt x="230" y="439"/>
                  </a:lnTo>
                  <a:lnTo>
                    <a:pt x="230" y="701"/>
                  </a:lnTo>
                  <a:lnTo>
                    <a:pt x="408" y="701"/>
                  </a:lnTo>
                  <a:lnTo>
                    <a:pt x="408" y="869"/>
                  </a:lnTo>
                  <a:lnTo>
                    <a:pt x="94" y="869"/>
                  </a:lnTo>
                  <a:lnTo>
                    <a:pt x="0" y="94"/>
                  </a:lnTo>
                  <a:lnTo>
                    <a:pt x="8732" y="0"/>
                  </a:lnTo>
                  <a:lnTo>
                    <a:pt x="8732" y="712"/>
                  </a:lnTo>
                  <a:lnTo>
                    <a:pt x="9151" y="806"/>
                  </a:lnTo>
                  <a:lnTo>
                    <a:pt x="9633" y="105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4" name="object 5194"/>
            <p:cNvSpPr/>
            <p:nvPr/>
          </p:nvSpPr>
          <p:spPr>
            <a:xfrm>
              <a:off x="9934235" y="6902638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486" y="0"/>
                  </a:moveTo>
                  <a:lnTo>
                    <a:pt x="1780" y="0"/>
                  </a:lnTo>
                  <a:lnTo>
                    <a:pt x="1780" y="617"/>
                  </a:lnTo>
                  <a:lnTo>
                    <a:pt x="1486" y="617"/>
                  </a:lnTo>
                  <a:lnTo>
                    <a:pt x="1486" y="0"/>
                  </a:lnTo>
                  <a:lnTo>
                    <a:pt x="0" y="0"/>
                  </a:lnTo>
                  <a:lnTo>
                    <a:pt x="0" y="1151"/>
                  </a:lnTo>
                  <a:lnTo>
                    <a:pt x="534" y="1151"/>
                  </a:lnTo>
                  <a:lnTo>
                    <a:pt x="534" y="2020"/>
                  </a:lnTo>
                  <a:lnTo>
                    <a:pt x="680" y="2167"/>
                  </a:lnTo>
                  <a:lnTo>
                    <a:pt x="680" y="3361"/>
                  </a:lnTo>
                  <a:lnTo>
                    <a:pt x="1780" y="3361"/>
                  </a:lnTo>
                  <a:lnTo>
                    <a:pt x="1780" y="4984"/>
                  </a:lnTo>
                  <a:lnTo>
                    <a:pt x="4293" y="4984"/>
                  </a:lnTo>
                  <a:lnTo>
                    <a:pt x="4293" y="3361"/>
                  </a:lnTo>
                  <a:lnTo>
                    <a:pt x="5560" y="3361"/>
                  </a:lnTo>
                  <a:lnTo>
                    <a:pt x="556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5" name="object 5195"/>
            <p:cNvSpPr/>
            <p:nvPr/>
          </p:nvSpPr>
          <p:spPr>
            <a:xfrm>
              <a:off x="9934237" y="6902635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560" y="94"/>
                  </a:moveTo>
                  <a:lnTo>
                    <a:pt x="1874" y="0"/>
                  </a:lnTo>
                  <a:lnTo>
                    <a:pt x="1780" y="534"/>
                  </a:lnTo>
                  <a:lnTo>
                    <a:pt x="1581" y="617"/>
                  </a:lnTo>
                  <a:lnTo>
                    <a:pt x="1486" y="94"/>
                  </a:lnTo>
                  <a:lnTo>
                    <a:pt x="73" y="0"/>
                  </a:lnTo>
                  <a:lnTo>
                    <a:pt x="0" y="1057"/>
                  </a:lnTo>
                  <a:lnTo>
                    <a:pt x="356" y="1151"/>
                  </a:lnTo>
                  <a:lnTo>
                    <a:pt x="523" y="1151"/>
                  </a:lnTo>
                  <a:lnTo>
                    <a:pt x="523" y="1340"/>
                  </a:lnTo>
                  <a:lnTo>
                    <a:pt x="523" y="2020"/>
                  </a:lnTo>
                  <a:lnTo>
                    <a:pt x="680" y="2177"/>
                  </a:lnTo>
                  <a:lnTo>
                    <a:pt x="680" y="3277"/>
                  </a:lnTo>
                  <a:lnTo>
                    <a:pt x="1612" y="3371"/>
                  </a:lnTo>
                  <a:lnTo>
                    <a:pt x="1780" y="3371"/>
                  </a:lnTo>
                  <a:lnTo>
                    <a:pt x="1780" y="3539"/>
                  </a:lnTo>
                  <a:lnTo>
                    <a:pt x="1780" y="4910"/>
                  </a:lnTo>
                  <a:lnTo>
                    <a:pt x="4209" y="4984"/>
                  </a:lnTo>
                  <a:lnTo>
                    <a:pt x="4282" y="3539"/>
                  </a:lnTo>
                  <a:lnTo>
                    <a:pt x="4282" y="3371"/>
                  </a:lnTo>
                  <a:lnTo>
                    <a:pt x="4471" y="3371"/>
                  </a:lnTo>
                  <a:lnTo>
                    <a:pt x="5486" y="3371"/>
                  </a:lnTo>
                  <a:lnTo>
                    <a:pt x="5560" y="9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6" name="object 5196"/>
            <p:cNvSpPr/>
            <p:nvPr/>
          </p:nvSpPr>
          <p:spPr>
            <a:xfrm>
              <a:off x="9933940" y="6912684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5224" y="0"/>
                  </a:moveTo>
                  <a:lnTo>
                    <a:pt x="4628" y="62"/>
                  </a:lnTo>
                  <a:lnTo>
                    <a:pt x="4439" y="670"/>
                  </a:lnTo>
                  <a:lnTo>
                    <a:pt x="2240" y="670"/>
                  </a:lnTo>
                  <a:lnTo>
                    <a:pt x="2041" y="62"/>
                  </a:lnTo>
                  <a:lnTo>
                    <a:pt x="1413" y="0"/>
                  </a:lnTo>
                  <a:lnTo>
                    <a:pt x="1685" y="460"/>
                  </a:lnTo>
                  <a:lnTo>
                    <a:pt x="1685" y="670"/>
                  </a:lnTo>
                  <a:lnTo>
                    <a:pt x="827" y="670"/>
                  </a:lnTo>
                  <a:lnTo>
                    <a:pt x="827" y="104"/>
                  </a:lnTo>
                  <a:lnTo>
                    <a:pt x="544" y="104"/>
                  </a:lnTo>
                  <a:lnTo>
                    <a:pt x="544" y="502"/>
                  </a:lnTo>
                  <a:lnTo>
                    <a:pt x="575" y="649"/>
                  </a:lnTo>
                  <a:lnTo>
                    <a:pt x="544" y="1151"/>
                  </a:lnTo>
                  <a:lnTo>
                    <a:pt x="0" y="1151"/>
                  </a:lnTo>
                  <a:lnTo>
                    <a:pt x="0" y="1361"/>
                  </a:lnTo>
                  <a:lnTo>
                    <a:pt x="1780" y="1361"/>
                  </a:lnTo>
                  <a:lnTo>
                    <a:pt x="1780" y="1874"/>
                  </a:lnTo>
                  <a:lnTo>
                    <a:pt x="2251" y="1874"/>
                  </a:lnTo>
                  <a:lnTo>
                    <a:pt x="2251" y="2376"/>
                  </a:lnTo>
                  <a:lnTo>
                    <a:pt x="2816" y="2376"/>
                  </a:lnTo>
                  <a:lnTo>
                    <a:pt x="2816" y="1874"/>
                  </a:lnTo>
                  <a:lnTo>
                    <a:pt x="3287" y="1874"/>
                  </a:lnTo>
                  <a:lnTo>
                    <a:pt x="3287" y="1602"/>
                  </a:lnTo>
                  <a:lnTo>
                    <a:pt x="2052" y="1602"/>
                  </a:lnTo>
                  <a:lnTo>
                    <a:pt x="2052" y="984"/>
                  </a:lnTo>
                  <a:lnTo>
                    <a:pt x="6135" y="984"/>
                  </a:lnTo>
                  <a:lnTo>
                    <a:pt x="6135" y="670"/>
                  </a:lnTo>
                  <a:lnTo>
                    <a:pt x="6114" y="502"/>
                  </a:lnTo>
                  <a:lnTo>
                    <a:pt x="6135" y="104"/>
                  </a:lnTo>
                  <a:lnTo>
                    <a:pt x="5853" y="104"/>
                  </a:lnTo>
                  <a:lnTo>
                    <a:pt x="5853" y="670"/>
                  </a:lnTo>
                  <a:lnTo>
                    <a:pt x="4994" y="670"/>
                  </a:lnTo>
                  <a:lnTo>
                    <a:pt x="4994" y="460"/>
                  </a:lnTo>
                  <a:lnTo>
                    <a:pt x="525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7" name="object 5197"/>
            <p:cNvSpPr/>
            <p:nvPr/>
          </p:nvSpPr>
          <p:spPr>
            <a:xfrm>
              <a:off x="9933941" y="6912684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6135" y="900"/>
                  </a:moveTo>
                  <a:lnTo>
                    <a:pt x="2146" y="973"/>
                  </a:lnTo>
                  <a:lnTo>
                    <a:pt x="2052" y="1518"/>
                  </a:lnTo>
                  <a:lnTo>
                    <a:pt x="3204" y="1602"/>
                  </a:lnTo>
                  <a:lnTo>
                    <a:pt x="3277" y="1800"/>
                  </a:lnTo>
                  <a:lnTo>
                    <a:pt x="2900" y="1884"/>
                  </a:lnTo>
                  <a:lnTo>
                    <a:pt x="2806" y="2209"/>
                  </a:lnTo>
                  <a:lnTo>
                    <a:pt x="2806" y="2376"/>
                  </a:lnTo>
                  <a:lnTo>
                    <a:pt x="2628" y="2376"/>
                  </a:lnTo>
                  <a:lnTo>
                    <a:pt x="2418" y="2376"/>
                  </a:lnTo>
                  <a:lnTo>
                    <a:pt x="2251" y="2376"/>
                  </a:lnTo>
                  <a:lnTo>
                    <a:pt x="2251" y="2209"/>
                  </a:lnTo>
                  <a:lnTo>
                    <a:pt x="2251" y="1968"/>
                  </a:lnTo>
                  <a:lnTo>
                    <a:pt x="1863" y="1884"/>
                  </a:lnTo>
                  <a:lnTo>
                    <a:pt x="1769" y="1455"/>
                  </a:lnTo>
                  <a:lnTo>
                    <a:pt x="94" y="1371"/>
                  </a:lnTo>
                  <a:lnTo>
                    <a:pt x="0" y="1225"/>
                  </a:lnTo>
                  <a:lnTo>
                    <a:pt x="450" y="1151"/>
                  </a:lnTo>
                  <a:lnTo>
                    <a:pt x="544" y="670"/>
                  </a:lnTo>
                  <a:lnTo>
                    <a:pt x="575" y="492"/>
                  </a:lnTo>
                  <a:lnTo>
                    <a:pt x="544" y="167"/>
                  </a:lnTo>
                  <a:lnTo>
                    <a:pt x="764" y="104"/>
                  </a:lnTo>
                  <a:lnTo>
                    <a:pt x="827" y="649"/>
                  </a:lnTo>
                  <a:lnTo>
                    <a:pt x="1602" y="670"/>
                  </a:lnTo>
                  <a:lnTo>
                    <a:pt x="1675" y="460"/>
                  </a:lnTo>
                  <a:lnTo>
                    <a:pt x="1444" y="31"/>
                  </a:lnTo>
                  <a:lnTo>
                    <a:pt x="2031" y="62"/>
                  </a:lnTo>
                  <a:lnTo>
                    <a:pt x="2219" y="607"/>
                  </a:lnTo>
                  <a:lnTo>
                    <a:pt x="4376" y="670"/>
                  </a:lnTo>
                  <a:lnTo>
                    <a:pt x="4628" y="62"/>
                  </a:lnTo>
                  <a:lnTo>
                    <a:pt x="5224" y="0"/>
                  </a:lnTo>
                  <a:lnTo>
                    <a:pt x="4984" y="460"/>
                  </a:lnTo>
                  <a:lnTo>
                    <a:pt x="4984" y="670"/>
                  </a:lnTo>
                  <a:lnTo>
                    <a:pt x="5842" y="670"/>
                  </a:lnTo>
                  <a:lnTo>
                    <a:pt x="5853" y="167"/>
                  </a:lnTo>
                  <a:lnTo>
                    <a:pt x="6094" y="104"/>
                  </a:lnTo>
                  <a:lnTo>
                    <a:pt x="6135" y="492"/>
                  </a:lnTo>
                  <a:lnTo>
                    <a:pt x="6104" y="649"/>
                  </a:lnTo>
                  <a:lnTo>
                    <a:pt x="6135" y="90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8" name="object 5198"/>
            <p:cNvSpPr/>
            <p:nvPr/>
          </p:nvSpPr>
          <p:spPr>
            <a:xfrm>
              <a:off x="9938821" y="6906313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1256" y="649"/>
                  </a:moveTo>
                  <a:lnTo>
                    <a:pt x="1256" y="6397"/>
                  </a:lnTo>
                  <a:lnTo>
                    <a:pt x="1026" y="6471"/>
                  </a:lnTo>
                  <a:lnTo>
                    <a:pt x="973" y="6952"/>
                  </a:lnTo>
                  <a:lnTo>
                    <a:pt x="282" y="7036"/>
                  </a:lnTo>
                  <a:lnTo>
                    <a:pt x="0" y="7005"/>
                  </a:lnTo>
                  <a:lnTo>
                    <a:pt x="157" y="6774"/>
                  </a:lnTo>
                  <a:lnTo>
                    <a:pt x="387" y="6366"/>
                  </a:lnTo>
                  <a:lnTo>
                    <a:pt x="387" y="712"/>
                  </a:lnTo>
                  <a:lnTo>
                    <a:pt x="157" y="261"/>
                  </a:lnTo>
                  <a:lnTo>
                    <a:pt x="0" y="31"/>
                  </a:lnTo>
                  <a:lnTo>
                    <a:pt x="282" y="0"/>
                  </a:lnTo>
                  <a:lnTo>
                    <a:pt x="879" y="0"/>
                  </a:lnTo>
                  <a:lnTo>
                    <a:pt x="973" y="513"/>
                  </a:lnTo>
                  <a:lnTo>
                    <a:pt x="1183" y="55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9" name="object 5199"/>
            <p:cNvSpPr/>
            <p:nvPr/>
          </p:nvSpPr>
          <p:spPr>
            <a:xfrm>
              <a:off x="9939442" y="6909028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408" y="1507"/>
                  </a:moveTo>
                  <a:lnTo>
                    <a:pt x="408" y="94"/>
                  </a:lnTo>
                  <a:lnTo>
                    <a:pt x="94" y="0"/>
                  </a:lnTo>
                  <a:lnTo>
                    <a:pt x="0" y="1507"/>
                  </a:lnTo>
                  <a:lnTo>
                    <a:pt x="335" y="160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0" name="object 5200"/>
            <p:cNvSpPr/>
            <p:nvPr/>
          </p:nvSpPr>
          <p:spPr>
            <a:xfrm>
              <a:off x="9939442" y="690728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408" y="1486"/>
                  </a:moveTo>
                  <a:lnTo>
                    <a:pt x="408" y="83"/>
                  </a:lnTo>
                  <a:lnTo>
                    <a:pt x="94" y="0"/>
                  </a:lnTo>
                  <a:lnTo>
                    <a:pt x="0" y="1486"/>
                  </a:lnTo>
                  <a:lnTo>
                    <a:pt x="335" y="15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1" name="object 5201"/>
            <p:cNvSpPr/>
            <p:nvPr/>
          </p:nvSpPr>
          <p:spPr>
            <a:xfrm>
              <a:off x="9939449" y="6910796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94"/>
                  </a:moveTo>
                  <a:lnTo>
                    <a:pt x="0" y="1497"/>
                  </a:lnTo>
                  <a:lnTo>
                    <a:pt x="324" y="1581"/>
                  </a:lnTo>
                  <a:lnTo>
                    <a:pt x="408" y="94"/>
                  </a:lnTo>
                  <a:lnTo>
                    <a:pt x="9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2" name="object 5202"/>
            <p:cNvSpPr/>
            <p:nvPr/>
          </p:nvSpPr>
          <p:spPr>
            <a:xfrm>
              <a:off x="9934480" y="6906313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0" y="649"/>
                  </a:moveTo>
                  <a:lnTo>
                    <a:pt x="0" y="6397"/>
                  </a:lnTo>
                  <a:lnTo>
                    <a:pt x="230" y="6471"/>
                  </a:lnTo>
                  <a:lnTo>
                    <a:pt x="282" y="6952"/>
                  </a:lnTo>
                  <a:lnTo>
                    <a:pt x="984" y="7036"/>
                  </a:lnTo>
                  <a:lnTo>
                    <a:pt x="1256" y="7005"/>
                  </a:lnTo>
                  <a:lnTo>
                    <a:pt x="1099" y="6774"/>
                  </a:lnTo>
                  <a:lnTo>
                    <a:pt x="869" y="6366"/>
                  </a:lnTo>
                  <a:lnTo>
                    <a:pt x="869" y="712"/>
                  </a:lnTo>
                  <a:lnTo>
                    <a:pt x="1099" y="261"/>
                  </a:lnTo>
                  <a:lnTo>
                    <a:pt x="1256" y="31"/>
                  </a:lnTo>
                  <a:lnTo>
                    <a:pt x="984" y="0"/>
                  </a:lnTo>
                  <a:lnTo>
                    <a:pt x="376" y="0"/>
                  </a:lnTo>
                  <a:lnTo>
                    <a:pt x="282" y="513"/>
                  </a:lnTo>
                  <a:lnTo>
                    <a:pt x="73" y="55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3" name="object 5203"/>
            <p:cNvSpPr/>
            <p:nvPr/>
          </p:nvSpPr>
          <p:spPr>
            <a:xfrm>
              <a:off x="9934707" y="6909028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507"/>
                  </a:moveTo>
                  <a:lnTo>
                    <a:pt x="0" y="94"/>
                  </a:lnTo>
                  <a:lnTo>
                    <a:pt x="314" y="0"/>
                  </a:lnTo>
                  <a:lnTo>
                    <a:pt x="408" y="1507"/>
                  </a:lnTo>
                  <a:lnTo>
                    <a:pt x="73" y="160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4" name="object 5204"/>
            <p:cNvSpPr/>
            <p:nvPr/>
          </p:nvSpPr>
          <p:spPr>
            <a:xfrm>
              <a:off x="9934707" y="690728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86"/>
                  </a:moveTo>
                  <a:lnTo>
                    <a:pt x="0" y="83"/>
                  </a:lnTo>
                  <a:lnTo>
                    <a:pt x="314" y="0"/>
                  </a:lnTo>
                  <a:lnTo>
                    <a:pt x="408" y="1486"/>
                  </a:lnTo>
                  <a:lnTo>
                    <a:pt x="73" y="15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5" name="object 5205"/>
            <p:cNvSpPr/>
            <p:nvPr/>
          </p:nvSpPr>
          <p:spPr>
            <a:xfrm>
              <a:off x="9934707" y="6910808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86"/>
                  </a:moveTo>
                  <a:lnTo>
                    <a:pt x="0" y="83"/>
                  </a:lnTo>
                  <a:lnTo>
                    <a:pt x="314" y="0"/>
                  </a:lnTo>
                  <a:lnTo>
                    <a:pt x="408" y="1486"/>
                  </a:lnTo>
                  <a:lnTo>
                    <a:pt x="73" y="15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6" name="object 5206"/>
            <p:cNvSpPr/>
            <p:nvPr/>
          </p:nvSpPr>
          <p:spPr>
            <a:xfrm>
              <a:off x="9918796" y="690894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2827"/>
                  </a:moveTo>
                  <a:lnTo>
                    <a:pt x="0" y="0"/>
                  </a:lnTo>
                  <a:lnTo>
                    <a:pt x="1759" y="0"/>
                  </a:lnTo>
                  <a:lnTo>
                    <a:pt x="1759" y="2827"/>
                  </a:lnTo>
                  <a:lnTo>
                    <a:pt x="0" y="282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7" name="object 5207"/>
            <p:cNvSpPr/>
            <p:nvPr/>
          </p:nvSpPr>
          <p:spPr>
            <a:xfrm>
              <a:off x="9916783" y="691372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308" y="1183"/>
                  </a:moveTo>
                  <a:lnTo>
                    <a:pt x="1308" y="952"/>
                  </a:lnTo>
                  <a:lnTo>
                    <a:pt x="1141" y="858"/>
                  </a:lnTo>
                  <a:lnTo>
                    <a:pt x="785" y="952"/>
                  </a:lnTo>
                  <a:lnTo>
                    <a:pt x="785" y="1088"/>
                  </a:lnTo>
                  <a:lnTo>
                    <a:pt x="659" y="481"/>
                  </a:lnTo>
                  <a:lnTo>
                    <a:pt x="638" y="219"/>
                  </a:lnTo>
                  <a:lnTo>
                    <a:pt x="376" y="178"/>
                  </a:lnTo>
                  <a:lnTo>
                    <a:pt x="157" y="125"/>
                  </a:lnTo>
                  <a:lnTo>
                    <a:pt x="0" y="94"/>
                  </a:lnTo>
                  <a:lnTo>
                    <a:pt x="178" y="20"/>
                  </a:lnTo>
                  <a:lnTo>
                    <a:pt x="335" y="62"/>
                  </a:lnTo>
                  <a:lnTo>
                    <a:pt x="858" y="83"/>
                  </a:lnTo>
                  <a:lnTo>
                    <a:pt x="963" y="575"/>
                  </a:lnTo>
                  <a:lnTo>
                    <a:pt x="1172" y="659"/>
                  </a:lnTo>
                  <a:lnTo>
                    <a:pt x="1308" y="481"/>
                  </a:lnTo>
                  <a:lnTo>
                    <a:pt x="1790" y="439"/>
                  </a:lnTo>
                  <a:lnTo>
                    <a:pt x="1947" y="607"/>
                  </a:lnTo>
                  <a:lnTo>
                    <a:pt x="2209" y="659"/>
                  </a:lnTo>
                  <a:lnTo>
                    <a:pt x="2293" y="952"/>
                  </a:lnTo>
                  <a:lnTo>
                    <a:pt x="2052" y="952"/>
                  </a:lnTo>
                  <a:lnTo>
                    <a:pt x="1884" y="858"/>
                  </a:lnTo>
                  <a:lnTo>
                    <a:pt x="1884" y="1183"/>
                  </a:lnTo>
                  <a:lnTo>
                    <a:pt x="2073" y="1225"/>
                  </a:lnTo>
                  <a:lnTo>
                    <a:pt x="1811" y="1507"/>
                  </a:lnTo>
                  <a:lnTo>
                    <a:pt x="1444" y="1528"/>
                  </a:lnTo>
                  <a:lnTo>
                    <a:pt x="1204" y="1319"/>
                  </a:lnTo>
                  <a:lnTo>
                    <a:pt x="1308" y="118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8" name="object 5208"/>
            <p:cNvSpPr/>
            <p:nvPr/>
          </p:nvSpPr>
          <p:spPr>
            <a:xfrm>
              <a:off x="9918238" y="69146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88" y="0"/>
                  </a:moveTo>
                  <a:lnTo>
                    <a:pt x="0" y="0"/>
                  </a:lnTo>
                  <a:lnTo>
                    <a:pt x="0" y="282"/>
                  </a:lnTo>
                  <a:lnTo>
                    <a:pt x="188" y="356"/>
                  </a:lnTo>
                  <a:lnTo>
                    <a:pt x="282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9" name="object 5209"/>
            <p:cNvSpPr/>
            <p:nvPr/>
          </p:nvSpPr>
          <p:spPr>
            <a:xfrm>
              <a:off x="9916886" y="691371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350" y="1539"/>
                  </a:moveTo>
                  <a:lnTo>
                    <a:pt x="1099" y="1340"/>
                  </a:lnTo>
                  <a:lnTo>
                    <a:pt x="1214" y="1193"/>
                  </a:lnTo>
                  <a:lnTo>
                    <a:pt x="1214" y="963"/>
                  </a:lnTo>
                  <a:lnTo>
                    <a:pt x="1068" y="890"/>
                  </a:lnTo>
                  <a:lnTo>
                    <a:pt x="680" y="963"/>
                  </a:lnTo>
                  <a:lnTo>
                    <a:pt x="680" y="1099"/>
                  </a:lnTo>
                  <a:lnTo>
                    <a:pt x="554" y="502"/>
                  </a:lnTo>
                  <a:lnTo>
                    <a:pt x="513" y="324"/>
                  </a:lnTo>
                  <a:lnTo>
                    <a:pt x="345" y="188"/>
                  </a:lnTo>
                  <a:lnTo>
                    <a:pt x="62" y="125"/>
                  </a:lnTo>
                  <a:lnTo>
                    <a:pt x="219" y="62"/>
                  </a:lnTo>
                  <a:lnTo>
                    <a:pt x="869" y="586"/>
                  </a:lnTo>
                  <a:lnTo>
                    <a:pt x="952" y="649"/>
                  </a:lnTo>
                  <a:lnTo>
                    <a:pt x="1099" y="649"/>
                  </a:lnTo>
                  <a:lnTo>
                    <a:pt x="1214" y="502"/>
                  </a:lnTo>
                  <a:lnTo>
                    <a:pt x="1256" y="450"/>
                  </a:lnTo>
                  <a:lnTo>
                    <a:pt x="1706" y="450"/>
                  </a:lnTo>
                  <a:lnTo>
                    <a:pt x="1832" y="607"/>
                  </a:lnTo>
                  <a:lnTo>
                    <a:pt x="2094" y="649"/>
                  </a:lnTo>
                  <a:lnTo>
                    <a:pt x="2188" y="963"/>
                  </a:lnTo>
                  <a:lnTo>
                    <a:pt x="1958" y="963"/>
                  </a:lnTo>
                  <a:lnTo>
                    <a:pt x="1821" y="890"/>
                  </a:lnTo>
                  <a:lnTo>
                    <a:pt x="1769" y="1193"/>
                  </a:lnTo>
                  <a:lnTo>
                    <a:pt x="1884" y="1340"/>
                  </a:lnTo>
                  <a:lnTo>
                    <a:pt x="1696" y="1528"/>
                  </a:lnTo>
                  <a:lnTo>
                    <a:pt x="1350" y="15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0" name="object 5210"/>
            <p:cNvSpPr/>
            <p:nvPr/>
          </p:nvSpPr>
          <p:spPr>
            <a:xfrm>
              <a:off x="9916908" y="691359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570" y="261"/>
                  </a:moveTo>
                  <a:lnTo>
                    <a:pt x="1528" y="104"/>
                  </a:lnTo>
                  <a:lnTo>
                    <a:pt x="1350" y="261"/>
                  </a:lnTo>
                  <a:lnTo>
                    <a:pt x="1183" y="167"/>
                  </a:lnTo>
                  <a:lnTo>
                    <a:pt x="1047" y="125"/>
                  </a:lnTo>
                  <a:lnTo>
                    <a:pt x="1047" y="429"/>
                  </a:lnTo>
                  <a:lnTo>
                    <a:pt x="921" y="293"/>
                  </a:lnTo>
                  <a:lnTo>
                    <a:pt x="764" y="104"/>
                  </a:lnTo>
                  <a:lnTo>
                    <a:pt x="513" y="104"/>
                  </a:lnTo>
                  <a:lnTo>
                    <a:pt x="52" y="104"/>
                  </a:lnTo>
                  <a:lnTo>
                    <a:pt x="198" y="188"/>
                  </a:lnTo>
                  <a:lnTo>
                    <a:pt x="732" y="198"/>
                  </a:lnTo>
                  <a:lnTo>
                    <a:pt x="837" y="712"/>
                  </a:lnTo>
                  <a:lnTo>
                    <a:pt x="1047" y="774"/>
                  </a:lnTo>
                  <a:lnTo>
                    <a:pt x="1193" y="607"/>
                  </a:lnTo>
                  <a:lnTo>
                    <a:pt x="1664" y="575"/>
                  </a:lnTo>
                  <a:lnTo>
                    <a:pt x="1821" y="722"/>
                  </a:lnTo>
                  <a:lnTo>
                    <a:pt x="2083" y="774"/>
                  </a:lnTo>
                  <a:lnTo>
                    <a:pt x="2177" y="1088"/>
                  </a:lnTo>
                  <a:lnTo>
                    <a:pt x="2345" y="1088"/>
                  </a:lnTo>
                  <a:lnTo>
                    <a:pt x="2345" y="324"/>
                  </a:lnTo>
                  <a:lnTo>
                    <a:pt x="2240" y="136"/>
                  </a:lnTo>
                  <a:lnTo>
                    <a:pt x="2146" y="0"/>
                  </a:lnTo>
                  <a:lnTo>
                    <a:pt x="2094" y="167"/>
                  </a:lnTo>
                  <a:lnTo>
                    <a:pt x="2052" y="303"/>
                  </a:lnTo>
                  <a:lnTo>
                    <a:pt x="1895" y="167"/>
                  </a:lnTo>
                  <a:lnTo>
                    <a:pt x="1759" y="167"/>
                  </a:lnTo>
                  <a:lnTo>
                    <a:pt x="1696" y="303"/>
                  </a:lnTo>
                </a:path>
                <a:path w="2540" h="1270">
                  <a:moveTo>
                    <a:pt x="1570" y="261"/>
                  </a:moveTo>
                  <a:lnTo>
                    <a:pt x="1528" y="104"/>
                  </a:lnTo>
                  <a:lnTo>
                    <a:pt x="1350" y="261"/>
                  </a:lnTo>
                  <a:lnTo>
                    <a:pt x="1183" y="167"/>
                  </a:lnTo>
                  <a:lnTo>
                    <a:pt x="1047" y="125"/>
                  </a:lnTo>
                  <a:lnTo>
                    <a:pt x="1047" y="429"/>
                  </a:lnTo>
                  <a:lnTo>
                    <a:pt x="921" y="293"/>
                  </a:lnTo>
                  <a:lnTo>
                    <a:pt x="764" y="104"/>
                  </a:lnTo>
                  <a:lnTo>
                    <a:pt x="513" y="104"/>
                  </a:lnTo>
                  <a:lnTo>
                    <a:pt x="52" y="104"/>
                  </a:lnTo>
                  <a:lnTo>
                    <a:pt x="198" y="188"/>
                  </a:lnTo>
                  <a:lnTo>
                    <a:pt x="732" y="198"/>
                  </a:lnTo>
                  <a:lnTo>
                    <a:pt x="837" y="712"/>
                  </a:lnTo>
                  <a:lnTo>
                    <a:pt x="1047" y="774"/>
                  </a:lnTo>
                  <a:lnTo>
                    <a:pt x="1193" y="607"/>
                  </a:lnTo>
                  <a:lnTo>
                    <a:pt x="1664" y="575"/>
                  </a:lnTo>
                  <a:lnTo>
                    <a:pt x="1821" y="722"/>
                  </a:lnTo>
                  <a:lnTo>
                    <a:pt x="2083" y="774"/>
                  </a:lnTo>
                  <a:lnTo>
                    <a:pt x="2177" y="1088"/>
                  </a:lnTo>
                  <a:lnTo>
                    <a:pt x="2345" y="1088"/>
                  </a:lnTo>
                  <a:lnTo>
                    <a:pt x="2345" y="324"/>
                  </a:lnTo>
                  <a:lnTo>
                    <a:pt x="2240" y="136"/>
                  </a:lnTo>
                  <a:lnTo>
                    <a:pt x="2146" y="0"/>
                  </a:lnTo>
                  <a:lnTo>
                    <a:pt x="2094" y="167"/>
                  </a:lnTo>
                  <a:lnTo>
                    <a:pt x="2052" y="303"/>
                  </a:lnTo>
                  <a:lnTo>
                    <a:pt x="1895" y="167"/>
                  </a:lnTo>
                  <a:lnTo>
                    <a:pt x="1759" y="167"/>
                  </a:lnTo>
                  <a:lnTo>
                    <a:pt x="1696" y="3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1" name="object 5211"/>
            <p:cNvSpPr/>
            <p:nvPr/>
          </p:nvSpPr>
          <p:spPr>
            <a:xfrm>
              <a:off x="9918090" y="6902341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94" y="0"/>
                  </a:moveTo>
                  <a:lnTo>
                    <a:pt x="0" y="3434"/>
                  </a:lnTo>
                  <a:lnTo>
                    <a:pt x="261" y="3528"/>
                  </a:lnTo>
                  <a:lnTo>
                    <a:pt x="356" y="3790"/>
                  </a:lnTo>
                  <a:lnTo>
                    <a:pt x="628" y="3884"/>
                  </a:lnTo>
                  <a:lnTo>
                    <a:pt x="712" y="3654"/>
                  </a:lnTo>
                  <a:lnTo>
                    <a:pt x="1643" y="3874"/>
                  </a:lnTo>
                  <a:lnTo>
                    <a:pt x="1759" y="3727"/>
                  </a:lnTo>
                  <a:lnTo>
                    <a:pt x="649" y="3266"/>
                  </a:lnTo>
                  <a:lnTo>
                    <a:pt x="356" y="3266"/>
                  </a:lnTo>
                  <a:lnTo>
                    <a:pt x="261" y="544"/>
                  </a:lnTo>
                  <a:lnTo>
                    <a:pt x="261" y="261"/>
                  </a:lnTo>
                  <a:lnTo>
                    <a:pt x="544" y="282"/>
                  </a:lnTo>
                  <a:lnTo>
                    <a:pt x="2251" y="345"/>
                  </a:lnTo>
                  <a:lnTo>
                    <a:pt x="2335" y="931"/>
                  </a:lnTo>
                  <a:lnTo>
                    <a:pt x="2397" y="1403"/>
                  </a:lnTo>
                  <a:lnTo>
                    <a:pt x="2607" y="963"/>
                  </a:lnTo>
                  <a:lnTo>
                    <a:pt x="2565" y="439"/>
                  </a:lnTo>
                  <a:lnTo>
                    <a:pt x="3277" y="356"/>
                  </a:lnTo>
                  <a:lnTo>
                    <a:pt x="3266" y="806"/>
                  </a:lnTo>
                  <a:lnTo>
                    <a:pt x="3235" y="952"/>
                  </a:lnTo>
                  <a:lnTo>
                    <a:pt x="4324" y="2052"/>
                  </a:lnTo>
                  <a:lnTo>
                    <a:pt x="4429" y="2303"/>
                  </a:lnTo>
                  <a:lnTo>
                    <a:pt x="4429" y="2691"/>
                  </a:lnTo>
                  <a:lnTo>
                    <a:pt x="4523" y="2502"/>
                  </a:lnTo>
                  <a:lnTo>
                    <a:pt x="4586" y="2366"/>
                  </a:lnTo>
                  <a:lnTo>
                    <a:pt x="4586" y="1790"/>
                  </a:lnTo>
                  <a:lnTo>
                    <a:pt x="4429" y="1853"/>
                  </a:lnTo>
                  <a:lnTo>
                    <a:pt x="3916" y="1319"/>
                  </a:lnTo>
                  <a:lnTo>
                    <a:pt x="3779" y="1183"/>
                  </a:lnTo>
                  <a:lnTo>
                    <a:pt x="3968" y="1162"/>
                  </a:lnTo>
                  <a:lnTo>
                    <a:pt x="4177" y="1151"/>
                  </a:lnTo>
                  <a:lnTo>
                    <a:pt x="4272" y="921"/>
                  </a:lnTo>
                  <a:lnTo>
                    <a:pt x="3748" y="931"/>
                  </a:lnTo>
                  <a:lnTo>
                    <a:pt x="3497" y="952"/>
                  </a:lnTo>
                  <a:lnTo>
                    <a:pt x="3560" y="701"/>
                  </a:lnTo>
                  <a:lnTo>
                    <a:pt x="3685" y="251"/>
                  </a:lnTo>
                  <a:lnTo>
                    <a:pt x="3790" y="0"/>
                  </a:lnTo>
                  <a:lnTo>
                    <a:pt x="94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2" name="object 5212"/>
            <p:cNvSpPr/>
            <p:nvPr/>
          </p:nvSpPr>
          <p:spPr>
            <a:xfrm>
              <a:off x="9917889" y="6906471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1151" y="293"/>
                  </a:moveTo>
                  <a:lnTo>
                    <a:pt x="963" y="450"/>
                  </a:lnTo>
                  <a:lnTo>
                    <a:pt x="439" y="544"/>
                  </a:lnTo>
                  <a:lnTo>
                    <a:pt x="0" y="544"/>
                  </a:lnTo>
                  <a:lnTo>
                    <a:pt x="0" y="356"/>
                  </a:lnTo>
                  <a:lnTo>
                    <a:pt x="146" y="335"/>
                  </a:lnTo>
                  <a:lnTo>
                    <a:pt x="282" y="335"/>
                  </a:lnTo>
                  <a:lnTo>
                    <a:pt x="1015" y="0"/>
                  </a:lnTo>
                  <a:lnTo>
                    <a:pt x="1183" y="0"/>
                  </a:lnTo>
                  <a:lnTo>
                    <a:pt x="1685" y="293"/>
                  </a:lnTo>
                  <a:lnTo>
                    <a:pt x="2219" y="387"/>
                  </a:lnTo>
                  <a:lnTo>
                    <a:pt x="2240" y="575"/>
                  </a:lnTo>
                  <a:lnTo>
                    <a:pt x="2073" y="544"/>
                  </a:lnTo>
                  <a:lnTo>
                    <a:pt x="1371" y="356"/>
                  </a:lnTo>
                  <a:lnTo>
                    <a:pt x="1225" y="251"/>
                  </a:lnTo>
                </a:path>
                <a:path w="2540" h="634">
                  <a:moveTo>
                    <a:pt x="1151" y="293"/>
                  </a:moveTo>
                  <a:lnTo>
                    <a:pt x="963" y="450"/>
                  </a:lnTo>
                  <a:lnTo>
                    <a:pt x="439" y="544"/>
                  </a:lnTo>
                  <a:lnTo>
                    <a:pt x="0" y="544"/>
                  </a:lnTo>
                  <a:lnTo>
                    <a:pt x="0" y="356"/>
                  </a:lnTo>
                  <a:lnTo>
                    <a:pt x="146" y="335"/>
                  </a:lnTo>
                  <a:lnTo>
                    <a:pt x="282" y="335"/>
                  </a:lnTo>
                  <a:lnTo>
                    <a:pt x="1015" y="0"/>
                  </a:lnTo>
                  <a:lnTo>
                    <a:pt x="1183" y="0"/>
                  </a:lnTo>
                  <a:lnTo>
                    <a:pt x="1685" y="293"/>
                  </a:lnTo>
                  <a:lnTo>
                    <a:pt x="2219" y="387"/>
                  </a:lnTo>
                  <a:lnTo>
                    <a:pt x="2240" y="575"/>
                  </a:lnTo>
                  <a:lnTo>
                    <a:pt x="2073" y="544"/>
                  </a:lnTo>
                  <a:lnTo>
                    <a:pt x="1371" y="356"/>
                  </a:lnTo>
                  <a:lnTo>
                    <a:pt x="1225" y="25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3" name="object 5213"/>
            <p:cNvSpPr/>
            <p:nvPr/>
          </p:nvSpPr>
          <p:spPr>
            <a:xfrm>
              <a:off x="9919056" y="690601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26" y="827"/>
                  </a:moveTo>
                  <a:lnTo>
                    <a:pt x="1434" y="439"/>
                  </a:lnTo>
                  <a:lnTo>
                    <a:pt x="795" y="439"/>
                  </a:lnTo>
                  <a:lnTo>
                    <a:pt x="617" y="439"/>
                  </a:lnTo>
                  <a:lnTo>
                    <a:pt x="251" y="303"/>
                  </a:lnTo>
                  <a:lnTo>
                    <a:pt x="0" y="0"/>
                  </a:lnTo>
                  <a:lnTo>
                    <a:pt x="157" y="157"/>
                  </a:lnTo>
                  <a:lnTo>
                    <a:pt x="376" y="157"/>
                  </a:lnTo>
                  <a:lnTo>
                    <a:pt x="795" y="157"/>
                  </a:lnTo>
                  <a:lnTo>
                    <a:pt x="1528" y="157"/>
                  </a:lnTo>
                  <a:lnTo>
                    <a:pt x="2094" y="607"/>
                  </a:lnTo>
                  <a:lnTo>
                    <a:pt x="2125" y="816"/>
                  </a:lnTo>
                  <a:lnTo>
                    <a:pt x="1926" y="827"/>
                  </a:lnTo>
                </a:path>
                <a:path w="2540" h="1270">
                  <a:moveTo>
                    <a:pt x="1926" y="827"/>
                  </a:moveTo>
                  <a:lnTo>
                    <a:pt x="1434" y="439"/>
                  </a:lnTo>
                  <a:lnTo>
                    <a:pt x="795" y="439"/>
                  </a:lnTo>
                  <a:lnTo>
                    <a:pt x="617" y="439"/>
                  </a:lnTo>
                  <a:lnTo>
                    <a:pt x="251" y="303"/>
                  </a:lnTo>
                  <a:lnTo>
                    <a:pt x="0" y="0"/>
                  </a:lnTo>
                  <a:lnTo>
                    <a:pt x="157" y="157"/>
                  </a:lnTo>
                  <a:lnTo>
                    <a:pt x="376" y="157"/>
                  </a:lnTo>
                  <a:lnTo>
                    <a:pt x="795" y="157"/>
                  </a:lnTo>
                  <a:lnTo>
                    <a:pt x="1528" y="157"/>
                  </a:lnTo>
                  <a:lnTo>
                    <a:pt x="2094" y="607"/>
                  </a:lnTo>
                  <a:lnTo>
                    <a:pt x="2125" y="816"/>
                  </a:lnTo>
                  <a:lnTo>
                    <a:pt x="1926" y="82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4" name="object 5214"/>
            <p:cNvSpPr/>
            <p:nvPr/>
          </p:nvSpPr>
          <p:spPr>
            <a:xfrm>
              <a:off x="9917496" y="690586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544" y="41"/>
                  </a:moveTo>
                  <a:lnTo>
                    <a:pt x="858" y="41"/>
                  </a:lnTo>
                  <a:lnTo>
                    <a:pt x="869" y="261"/>
                  </a:lnTo>
                  <a:lnTo>
                    <a:pt x="1287" y="324"/>
                  </a:lnTo>
                  <a:lnTo>
                    <a:pt x="1413" y="83"/>
                  </a:lnTo>
                  <a:lnTo>
                    <a:pt x="1916" y="617"/>
                  </a:lnTo>
                  <a:lnTo>
                    <a:pt x="2533" y="900"/>
                  </a:lnTo>
                  <a:lnTo>
                    <a:pt x="2083" y="900"/>
                  </a:lnTo>
                  <a:lnTo>
                    <a:pt x="1612" y="617"/>
                  </a:lnTo>
                  <a:lnTo>
                    <a:pt x="1465" y="596"/>
                  </a:lnTo>
                  <a:lnTo>
                    <a:pt x="1308" y="785"/>
                  </a:lnTo>
                  <a:lnTo>
                    <a:pt x="1371" y="628"/>
                  </a:lnTo>
                  <a:lnTo>
                    <a:pt x="1193" y="628"/>
                  </a:lnTo>
                  <a:lnTo>
                    <a:pt x="806" y="628"/>
                  </a:lnTo>
                  <a:lnTo>
                    <a:pt x="649" y="774"/>
                  </a:lnTo>
                  <a:lnTo>
                    <a:pt x="513" y="816"/>
                  </a:lnTo>
                  <a:lnTo>
                    <a:pt x="408" y="994"/>
                  </a:lnTo>
                  <a:lnTo>
                    <a:pt x="408" y="1141"/>
                  </a:lnTo>
                  <a:lnTo>
                    <a:pt x="0" y="1141"/>
                  </a:lnTo>
                  <a:lnTo>
                    <a:pt x="219" y="816"/>
                  </a:lnTo>
                  <a:lnTo>
                    <a:pt x="418" y="617"/>
                  </a:lnTo>
                  <a:lnTo>
                    <a:pt x="502" y="356"/>
                  </a:lnTo>
                  <a:lnTo>
                    <a:pt x="534" y="136"/>
                  </a:lnTo>
                </a:path>
                <a:path w="3175" h="1270">
                  <a:moveTo>
                    <a:pt x="544" y="41"/>
                  </a:moveTo>
                  <a:lnTo>
                    <a:pt x="858" y="41"/>
                  </a:lnTo>
                  <a:lnTo>
                    <a:pt x="869" y="261"/>
                  </a:lnTo>
                  <a:lnTo>
                    <a:pt x="1287" y="324"/>
                  </a:lnTo>
                  <a:lnTo>
                    <a:pt x="1413" y="83"/>
                  </a:lnTo>
                  <a:lnTo>
                    <a:pt x="1916" y="617"/>
                  </a:lnTo>
                  <a:lnTo>
                    <a:pt x="2533" y="900"/>
                  </a:lnTo>
                  <a:lnTo>
                    <a:pt x="2083" y="900"/>
                  </a:lnTo>
                  <a:lnTo>
                    <a:pt x="1612" y="617"/>
                  </a:lnTo>
                  <a:lnTo>
                    <a:pt x="1465" y="596"/>
                  </a:lnTo>
                  <a:lnTo>
                    <a:pt x="1308" y="785"/>
                  </a:lnTo>
                  <a:lnTo>
                    <a:pt x="1371" y="628"/>
                  </a:lnTo>
                  <a:lnTo>
                    <a:pt x="1193" y="628"/>
                  </a:lnTo>
                  <a:lnTo>
                    <a:pt x="806" y="628"/>
                  </a:lnTo>
                  <a:lnTo>
                    <a:pt x="649" y="774"/>
                  </a:lnTo>
                  <a:lnTo>
                    <a:pt x="513" y="816"/>
                  </a:lnTo>
                  <a:lnTo>
                    <a:pt x="408" y="994"/>
                  </a:lnTo>
                  <a:lnTo>
                    <a:pt x="408" y="1141"/>
                  </a:lnTo>
                  <a:lnTo>
                    <a:pt x="0" y="1141"/>
                  </a:lnTo>
                  <a:lnTo>
                    <a:pt x="219" y="816"/>
                  </a:lnTo>
                  <a:lnTo>
                    <a:pt x="418" y="617"/>
                  </a:lnTo>
                  <a:lnTo>
                    <a:pt x="502" y="356"/>
                  </a:lnTo>
                  <a:lnTo>
                    <a:pt x="534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5" name="object 5215"/>
            <p:cNvSpPr/>
            <p:nvPr/>
          </p:nvSpPr>
          <p:spPr>
            <a:xfrm>
              <a:off x="9931317" y="690279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492" y="0"/>
                  </a:moveTo>
                  <a:lnTo>
                    <a:pt x="387" y="136"/>
                  </a:lnTo>
                  <a:lnTo>
                    <a:pt x="450" y="408"/>
                  </a:lnTo>
                  <a:lnTo>
                    <a:pt x="41" y="439"/>
                  </a:lnTo>
                  <a:lnTo>
                    <a:pt x="0" y="649"/>
                  </a:lnTo>
                  <a:lnTo>
                    <a:pt x="73" y="837"/>
                  </a:lnTo>
                  <a:lnTo>
                    <a:pt x="554" y="1183"/>
                  </a:lnTo>
                  <a:lnTo>
                    <a:pt x="1109" y="931"/>
                  </a:lnTo>
                  <a:lnTo>
                    <a:pt x="1109" y="795"/>
                  </a:lnTo>
                  <a:lnTo>
                    <a:pt x="596" y="1026"/>
                  </a:lnTo>
                  <a:lnTo>
                    <a:pt x="198" y="764"/>
                  </a:lnTo>
                  <a:lnTo>
                    <a:pt x="178" y="617"/>
                  </a:lnTo>
                  <a:lnTo>
                    <a:pt x="743" y="764"/>
                  </a:lnTo>
                  <a:lnTo>
                    <a:pt x="1225" y="607"/>
                  </a:lnTo>
                  <a:lnTo>
                    <a:pt x="1361" y="575"/>
                  </a:lnTo>
                  <a:lnTo>
                    <a:pt x="1361" y="439"/>
                  </a:lnTo>
                  <a:lnTo>
                    <a:pt x="1078" y="439"/>
                  </a:lnTo>
                  <a:lnTo>
                    <a:pt x="1047" y="230"/>
                  </a:lnTo>
                  <a:lnTo>
                    <a:pt x="1047" y="10"/>
                  </a:lnTo>
                  <a:lnTo>
                    <a:pt x="49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6" name="object 5216"/>
            <p:cNvSpPr/>
            <p:nvPr/>
          </p:nvSpPr>
          <p:spPr>
            <a:xfrm>
              <a:off x="9931816" y="69031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62"/>
                  </a:moveTo>
                  <a:lnTo>
                    <a:pt x="136" y="0"/>
                  </a:lnTo>
                  <a:lnTo>
                    <a:pt x="251" y="188"/>
                  </a:lnTo>
                  <a:lnTo>
                    <a:pt x="324" y="52"/>
                  </a:lnTo>
                  <a:lnTo>
                    <a:pt x="502" y="62"/>
                  </a:lnTo>
                  <a:lnTo>
                    <a:pt x="230" y="198"/>
                  </a:lnTo>
                  <a:lnTo>
                    <a:pt x="73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7" name="object 5217"/>
            <p:cNvSpPr/>
            <p:nvPr/>
          </p:nvSpPr>
          <p:spPr>
            <a:xfrm>
              <a:off x="9931908" y="69029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25"/>
                  </a:moveTo>
                  <a:lnTo>
                    <a:pt x="157" y="62"/>
                  </a:lnTo>
                  <a:lnTo>
                    <a:pt x="324" y="0"/>
                  </a:lnTo>
                  <a:lnTo>
                    <a:pt x="324" y="167"/>
                  </a:lnTo>
                  <a:lnTo>
                    <a:pt x="52" y="16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8" name="object 5218"/>
            <p:cNvSpPr/>
            <p:nvPr/>
          </p:nvSpPr>
          <p:spPr>
            <a:xfrm>
              <a:off x="9931317" y="690279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492" y="0"/>
                  </a:moveTo>
                  <a:lnTo>
                    <a:pt x="387" y="136"/>
                  </a:lnTo>
                  <a:lnTo>
                    <a:pt x="450" y="408"/>
                  </a:lnTo>
                  <a:lnTo>
                    <a:pt x="41" y="439"/>
                  </a:lnTo>
                  <a:lnTo>
                    <a:pt x="0" y="649"/>
                  </a:lnTo>
                  <a:lnTo>
                    <a:pt x="41" y="795"/>
                  </a:lnTo>
                  <a:lnTo>
                    <a:pt x="178" y="921"/>
                  </a:lnTo>
                  <a:lnTo>
                    <a:pt x="450" y="994"/>
                  </a:lnTo>
                  <a:lnTo>
                    <a:pt x="712" y="1026"/>
                  </a:lnTo>
                  <a:lnTo>
                    <a:pt x="848" y="1005"/>
                  </a:lnTo>
                  <a:lnTo>
                    <a:pt x="1109" y="931"/>
                  </a:lnTo>
                  <a:lnTo>
                    <a:pt x="963" y="869"/>
                  </a:lnTo>
                  <a:lnTo>
                    <a:pt x="743" y="921"/>
                  </a:lnTo>
                  <a:lnTo>
                    <a:pt x="513" y="890"/>
                  </a:lnTo>
                  <a:lnTo>
                    <a:pt x="303" y="806"/>
                  </a:lnTo>
                  <a:lnTo>
                    <a:pt x="167" y="732"/>
                  </a:lnTo>
                  <a:lnTo>
                    <a:pt x="366" y="649"/>
                  </a:lnTo>
                  <a:lnTo>
                    <a:pt x="617" y="680"/>
                  </a:lnTo>
                  <a:lnTo>
                    <a:pt x="869" y="680"/>
                  </a:lnTo>
                  <a:lnTo>
                    <a:pt x="1109" y="649"/>
                  </a:lnTo>
                  <a:lnTo>
                    <a:pt x="1256" y="607"/>
                  </a:lnTo>
                  <a:lnTo>
                    <a:pt x="1361" y="471"/>
                  </a:lnTo>
                  <a:lnTo>
                    <a:pt x="1078" y="439"/>
                  </a:lnTo>
                  <a:lnTo>
                    <a:pt x="1047" y="230"/>
                  </a:lnTo>
                  <a:lnTo>
                    <a:pt x="1047" y="10"/>
                  </a:lnTo>
                  <a:lnTo>
                    <a:pt x="49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9" name="object 5219"/>
            <p:cNvSpPr/>
            <p:nvPr/>
          </p:nvSpPr>
          <p:spPr>
            <a:xfrm>
              <a:off x="9933444" y="691392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890" y="1183"/>
                  </a:moveTo>
                  <a:lnTo>
                    <a:pt x="994" y="1047"/>
                  </a:lnTo>
                  <a:lnTo>
                    <a:pt x="921" y="774"/>
                  </a:lnTo>
                  <a:lnTo>
                    <a:pt x="1340" y="743"/>
                  </a:lnTo>
                  <a:lnTo>
                    <a:pt x="1371" y="534"/>
                  </a:lnTo>
                  <a:lnTo>
                    <a:pt x="1298" y="345"/>
                  </a:lnTo>
                  <a:lnTo>
                    <a:pt x="816" y="0"/>
                  </a:lnTo>
                  <a:lnTo>
                    <a:pt x="272" y="230"/>
                  </a:lnTo>
                  <a:lnTo>
                    <a:pt x="251" y="387"/>
                  </a:lnTo>
                  <a:lnTo>
                    <a:pt x="764" y="146"/>
                  </a:lnTo>
                  <a:lnTo>
                    <a:pt x="1172" y="418"/>
                  </a:lnTo>
                  <a:lnTo>
                    <a:pt x="628" y="418"/>
                  </a:lnTo>
                  <a:lnTo>
                    <a:pt x="146" y="565"/>
                  </a:lnTo>
                  <a:lnTo>
                    <a:pt x="0" y="607"/>
                  </a:lnTo>
                  <a:lnTo>
                    <a:pt x="0" y="743"/>
                  </a:lnTo>
                  <a:lnTo>
                    <a:pt x="282" y="743"/>
                  </a:lnTo>
                  <a:lnTo>
                    <a:pt x="335" y="952"/>
                  </a:lnTo>
                  <a:lnTo>
                    <a:pt x="335" y="1172"/>
                  </a:lnTo>
                  <a:lnTo>
                    <a:pt x="890" y="118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0" name="object 5220"/>
            <p:cNvSpPr/>
            <p:nvPr/>
          </p:nvSpPr>
          <p:spPr>
            <a:xfrm>
              <a:off x="9933827" y="69145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92" y="136"/>
                  </a:moveTo>
                  <a:lnTo>
                    <a:pt x="356" y="198"/>
                  </a:lnTo>
                  <a:lnTo>
                    <a:pt x="240" y="10"/>
                  </a:lnTo>
                  <a:lnTo>
                    <a:pt x="167" y="146"/>
                  </a:lnTo>
                  <a:lnTo>
                    <a:pt x="0" y="136"/>
                  </a:lnTo>
                  <a:lnTo>
                    <a:pt x="261" y="0"/>
                  </a:lnTo>
                  <a:lnTo>
                    <a:pt x="429" y="1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1" name="object 5221"/>
            <p:cNvSpPr/>
            <p:nvPr/>
          </p:nvSpPr>
          <p:spPr>
            <a:xfrm>
              <a:off x="9933904" y="69148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41"/>
                  </a:moveTo>
                  <a:lnTo>
                    <a:pt x="167" y="104"/>
                  </a:lnTo>
                  <a:lnTo>
                    <a:pt x="0" y="167"/>
                  </a:lnTo>
                  <a:lnTo>
                    <a:pt x="0" y="0"/>
                  </a:lnTo>
                  <a:lnTo>
                    <a:pt x="28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2" name="object 5222"/>
            <p:cNvSpPr/>
            <p:nvPr/>
          </p:nvSpPr>
          <p:spPr>
            <a:xfrm>
              <a:off x="9933444" y="691408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890" y="1026"/>
                  </a:moveTo>
                  <a:lnTo>
                    <a:pt x="994" y="890"/>
                  </a:lnTo>
                  <a:lnTo>
                    <a:pt x="921" y="617"/>
                  </a:lnTo>
                  <a:lnTo>
                    <a:pt x="1340" y="586"/>
                  </a:lnTo>
                  <a:lnTo>
                    <a:pt x="1371" y="376"/>
                  </a:lnTo>
                  <a:lnTo>
                    <a:pt x="1329" y="230"/>
                  </a:lnTo>
                  <a:lnTo>
                    <a:pt x="795" y="0"/>
                  </a:lnTo>
                  <a:lnTo>
                    <a:pt x="659" y="0"/>
                  </a:lnTo>
                  <a:lnTo>
                    <a:pt x="397" y="52"/>
                  </a:lnTo>
                  <a:lnTo>
                    <a:pt x="251" y="94"/>
                  </a:lnTo>
                  <a:lnTo>
                    <a:pt x="240" y="104"/>
                  </a:lnTo>
                  <a:lnTo>
                    <a:pt x="240" y="188"/>
                  </a:lnTo>
                  <a:lnTo>
                    <a:pt x="429" y="157"/>
                  </a:lnTo>
                  <a:lnTo>
                    <a:pt x="638" y="125"/>
                  </a:lnTo>
                  <a:lnTo>
                    <a:pt x="858" y="136"/>
                  </a:lnTo>
                  <a:lnTo>
                    <a:pt x="1078" y="198"/>
                  </a:lnTo>
                  <a:lnTo>
                    <a:pt x="1214" y="293"/>
                  </a:lnTo>
                  <a:lnTo>
                    <a:pt x="1015" y="376"/>
                  </a:lnTo>
                  <a:lnTo>
                    <a:pt x="764" y="345"/>
                  </a:lnTo>
                  <a:lnTo>
                    <a:pt x="628" y="345"/>
                  </a:lnTo>
                  <a:lnTo>
                    <a:pt x="397" y="356"/>
                  </a:lnTo>
                  <a:lnTo>
                    <a:pt x="251" y="376"/>
                  </a:lnTo>
                  <a:lnTo>
                    <a:pt x="115" y="418"/>
                  </a:lnTo>
                  <a:lnTo>
                    <a:pt x="0" y="554"/>
                  </a:lnTo>
                  <a:lnTo>
                    <a:pt x="282" y="586"/>
                  </a:lnTo>
                  <a:lnTo>
                    <a:pt x="335" y="795"/>
                  </a:lnTo>
                  <a:lnTo>
                    <a:pt x="335" y="1015"/>
                  </a:lnTo>
                  <a:lnTo>
                    <a:pt x="890" y="102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3" name="object 5223"/>
            <p:cNvSpPr/>
            <p:nvPr/>
          </p:nvSpPr>
          <p:spPr>
            <a:xfrm>
              <a:off x="9920866" y="6902556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25" y="492"/>
                  </a:moveTo>
                  <a:lnTo>
                    <a:pt x="984" y="2492"/>
                  </a:lnTo>
                  <a:lnTo>
                    <a:pt x="984" y="2910"/>
                  </a:lnTo>
                  <a:lnTo>
                    <a:pt x="827" y="2900"/>
                  </a:lnTo>
                  <a:lnTo>
                    <a:pt x="764" y="3151"/>
                  </a:lnTo>
                  <a:lnTo>
                    <a:pt x="774" y="3350"/>
                  </a:lnTo>
                  <a:lnTo>
                    <a:pt x="607" y="3350"/>
                  </a:lnTo>
                  <a:lnTo>
                    <a:pt x="565" y="3486"/>
                  </a:lnTo>
                  <a:lnTo>
                    <a:pt x="1088" y="3455"/>
                  </a:lnTo>
                  <a:lnTo>
                    <a:pt x="1120" y="3005"/>
                  </a:lnTo>
                  <a:lnTo>
                    <a:pt x="1120" y="2544"/>
                  </a:lnTo>
                  <a:lnTo>
                    <a:pt x="1256" y="2376"/>
                  </a:lnTo>
                  <a:lnTo>
                    <a:pt x="1507" y="2324"/>
                  </a:lnTo>
                  <a:lnTo>
                    <a:pt x="1507" y="2513"/>
                  </a:lnTo>
                  <a:lnTo>
                    <a:pt x="1507" y="2743"/>
                  </a:lnTo>
                  <a:lnTo>
                    <a:pt x="1738" y="2764"/>
                  </a:lnTo>
                  <a:lnTo>
                    <a:pt x="1989" y="2764"/>
                  </a:lnTo>
                  <a:lnTo>
                    <a:pt x="1989" y="2586"/>
                  </a:lnTo>
                  <a:lnTo>
                    <a:pt x="1989" y="1497"/>
                  </a:lnTo>
                  <a:lnTo>
                    <a:pt x="1853" y="1392"/>
                  </a:lnTo>
                  <a:lnTo>
                    <a:pt x="1706" y="1497"/>
                  </a:lnTo>
                  <a:lnTo>
                    <a:pt x="1926" y="1392"/>
                  </a:lnTo>
                  <a:lnTo>
                    <a:pt x="1916" y="2282"/>
                  </a:lnTo>
                  <a:lnTo>
                    <a:pt x="1832" y="2492"/>
                  </a:lnTo>
                  <a:lnTo>
                    <a:pt x="1643" y="2586"/>
                  </a:lnTo>
                  <a:lnTo>
                    <a:pt x="1643" y="2251"/>
                  </a:lnTo>
                  <a:lnTo>
                    <a:pt x="1643" y="2104"/>
                  </a:lnTo>
                  <a:lnTo>
                    <a:pt x="994" y="1874"/>
                  </a:lnTo>
                  <a:lnTo>
                    <a:pt x="837" y="1738"/>
                  </a:lnTo>
                  <a:lnTo>
                    <a:pt x="261" y="366"/>
                  </a:lnTo>
                  <a:lnTo>
                    <a:pt x="188" y="178"/>
                  </a:lnTo>
                  <a:lnTo>
                    <a:pt x="387" y="261"/>
                  </a:lnTo>
                  <a:lnTo>
                    <a:pt x="544" y="324"/>
                  </a:lnTo>
                  <a:lnTo>
                    <a:pt x="534" y="178"/>
                  </a:lnTo>
                  <a:lnTo>
                    <a:pt x="125" y="20"/>
                  </a:lnTo>
                  <a:lnTo>
                    <a:pt x="0" y="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4" name="object 5224"/>
            <p:cNvSpPr/>
            <p:nvPr/>
          </p:nvSpPr>
          <p:spPr>
            <a:xfrm>
              <a:off x="9726336" y="6902341"/>
              <a:ext cx="192405" cy="0"/>
            </a:xfrm>
            <a:custGeom>
              <a:avLst/>
              <a:gdLst/>
              <a:ahLst/>
              <a:cxnLst/>
              <a:rect l="l" t="t" r="r" b="b"/>
              <a:pathLst>
                <a:path w="192404">
                  <a:moveTo>
                    <a:pt x="0" y="0"/>
                  </a:moveTo>
                  <a:lnTo>
                    <a:pt x="19184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5" name="object 5225"/>
            <p:cNvSpPr/>
            <p:nvPr/>
          </p:nvSpPr>
          <p:spPr>
            <a:xfrm>
              <a:off x="9725982" y="6906218"/>
              <a:ext cx="192405" cy="0"/>
            </a:xfrm>
            <a:custGeom>
              <a:avLst/>
              <a:gdLst/>
              <a:ahLst/>
              <a:cxnLst/>
              <a:rect l="l" t="t" r="r" b="b"/>
              <a:pathLst>
                <a:path w="192404">
                  <a:moveTo>
                    <a:pt x="19210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6" name="object 5226"/>
            <p:cNvSpPr/>
            <p:nvPr/>
          </p:nvSpPr>
          <p:spPr>
            <a:xfrm>
              <a:off x="9726866" y="6915557"/>
              <a:ext cx="191135" cy="0"/>
            </a:xfrm>
            <a:custGeom>
              <a:avLst/>
              <a:gdLst/>
              <a:ahLst/>
              <a:cxnLst/>
              <a:rect l="l" t="t" r="r" b="b"/>
              <a:pathLst>
                <a:path w="191134">
                  <a:moveTo>
                    <a:pt x="0" y="0"/>
                  </a:moveTo>
                  <a:lnTo>
                    <a:pt x="19079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7" name="object 5227"/>
            <p:cNvSpPr/>
            <p:nvPr/>
          </p:nvSpPr>
          <p:spPr>
            <a:xfrm>
              <a:off x="9726872" y="6914677"/>
              <a:ext cx="191135" cy="0"/>
            </a:xfrm>
            <a:custGeom>
              <a:avLst/>
              <a:gdLst/>
              <a:ahLst/>
              <a:cxnLst/>
              <a:rect l="l" t="t" r="r" b="b"/>
              <a:pathLst>
                <a:path w="191134">
                  <a:moveTo>
                    <a:pt x="19069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8" name="object 5228"/>
            <p:cNvSpPr/>
            <p:nvPr/>
          </p:nvSpPr>
          <p:spPr>
            <a:xfrm>
              <a:off x="9723964" y="690894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759" y="2827"/>
                  </a:moveTo>
                  <a:lnTo>
                    <a:pt x="1759" y="0"/>
                  </a:lnTo>
                  <a:lnTo>
                    <a:pt x="0" y="0"/>
                  </a:lnTo>
                  <a:lnTo>
                    <a:pt x="0" y="2827"/>
                  </a:lnTo>
                  <a:lnTo>
                    <a:pt x="1759" y="282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9" name="object 5229"/>
            <p:cNvSpPr/>
            <p:nvPr/>
          </p:nvSpPr>
          <p:spPr>
            <a:xfrm>
              <a:off x="9725442" y="691372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984" y="1183"/>
                  </a:moveTo>
                  <a:lnTo>
                    <a:pt x="984" y="952"/>
                  </a:lnTo>
                  <a:lnTo>
                    <a:pt x="1151" y="858"/>
                  </a:lnTo>
                  <a:lnTo>
                    <a:pt x="1518" y="952"/>
                  </a:lnTo>
                  <a:lnTo>
                    <a:pt x="1518" y="1088"/>
                  </a:lnTo>
                  <a:lnTo>
                    <a:pt x="1633" y="481"/>
                  </a:lnTo>
                  <a:lnTo>
                    <a:pt x="1654" y="219"/>
                  </a:lnTo>
                  <a:lnTo>
                    <a:pt x="1916" y="178"/>
                  </a:lnTo>
                  <a:lnTo>
                    <a:pt x="2136" y="125"/>
                  </a:lnTo>
                  <a:lnTo>
                    <a:pt x="2293" y="94"/>
                  </a:lnTo>
                  <a:lnTo>
                    <a:pt x="2115" y="20"/>
                  </a:lnTo>
                  <a:lnTo>
                    <a:pt x="1968" y="62"/>
                  </a:lnTo>
                  <a:lnTo>
                    <a:pt x="1455" y="83"/>
                  </a:lnTo>
                  <a:lnTo>
                    <a:pt x="1329" y="575"/>
                  </a:lnTo>
                  <a:lnTo>
                    <a:pt x="1120" y="659"/>
                  </a:lnTo>
                  <a:lnTo>
                    <a:pt x="984" y="481"/>
                  </a:lnTo>
                  <a:lnTo>
                    <a:pt x="523" y="439"/>
                  </a:lnTo>
                  <a:lnTo>
                    <a:pt x="366" y="607"/>
                  </a:lnTo>
                  <a:lnTo>
                    <a:pt x="83" y="659"/>
                  </a:lnTo>
                  <a:lnTo>
                    <a:pt x="0" y="952"/>
                  </a:lnTo>
                  <a:lnTo>
                    <a:pt x="251" y="952"/>
                  </a:lnTo>
                  <a:lnTo>
                    <a:pt x="429" y="858"/>
                  </a:lnTo>
                  <a:lnTo>
                    <a:pt x="429" y="1183"/>
                  </a:lnTo>
                  <a:lnTo>
                    <a:pt x="219" y="1225"/>
                  </a:lnTo>
                  <a:lnTo>
                    <a:pt x="502" y="1507"/>
                  </a:lnTo>
                  <a:lnTo>
                    <a:pt x="848" y="1528"/>
                  </a:lnTo>
                  <a:lnTo>
                    <a:pt x="1088" y="1319"/>
                  </a:lnTo>
                  <a:lnTo>
                    <a:pt x="984" y="118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0" name="object 5230"/>
            <p:cNvSpPr/>
            <p:nvPr/>
          </p:nvSpPr>
          <p:spPr>
            <a:xfrm>
              <a:off x="9726019" y="69146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0"/>
                  </a:moveTo>
                  <a:lnTo>
                    <a:pt x="272" y="0"/>
                  </a:lnTo>
                  <a:lnTo>
                    <a:pt x="272" y="282"/>
                  </a:lnTo>
                  <a:lnTo>
                    <a:pt x="73" y="356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1" name="object 5231"/>
            <p:cNvSpPr/>
            <p:nvPr/>
          </p:nvSpPr>
          <p:spPr>
            <a:xfrm>
              <a:off x="9725265" y="691359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774" y="261"/>
                  </a:moveTo>
                  <a:lnTo>
                    <a:pt x="827" y="104"/>
                  </a:lnTo>
                  <a:lnTo>
                    <a:pt x="994" y="261"/>
                  </a:lnTo>
                  <a:lnTo>
                    <a:pt x="1162" y="167"/>
                  </a:lnTo>
                  <a:lnTo>
                    <a:pt x="1308" y="125"/>
                  </a:lnTo>
                  <a:lnTo>
                    <a:pt x="1308" y="429"/>
                  </a:lnTo>
                  <a:lnTo>
                    <a:pt x="1424" y="293"/>
                  </a:lnTo>
                  <a:lnTo>
                    <a:pt x="1581" y="104"/>
                  </a:lnTo>
                  <a:lnTo>
                    <a:pt x="1832" y="104"/>
                  </a:lnTo>
                  <a:lnTo>
                    <a:pt x="2293" y="104"/>
                  </a:lnTo>
                  <a:lnTo>
                    <a:pt x="2146" y="188"/>
                  </a:lnTo>
                  <a:lnTo>
                    <a:pt x="1612" y="198"/>
                  </a:lnTo>
                  <a:lnTo>
                    <a:pt x="1507" y="712"/>
                  </a:lnTo>
                  <a:lnTo>
                    <a:pt x="1308" y="774"/>
                  </a:lnTo>
                  <a:lnTo>
                    <a:pt x="1162" y="607"/>
                  </a:lnTo>
                  <a:lnTo>
                    <a:pt x="701" y="575"/>
                  </a:lnTo>
                  <a:lnTo>
                    <a:pt x="544" y="722"/>
                  </a:lnTo>
                  <a:lnTo>
                    <a:pt x="261" y="774"/>
                  </a:lnTo>
                  <a:lnTo>
                    <a:pt x="167" y="1088"/>
                  </a:lnTo>
                  <a:lnTo>
                    <a:pt x="0" y="1088"/>
                  </a:lnTo>
                  <a:lnTo>
                    <a:pt x="0" y="324"/>
                  </a:lnTo>
                  <a:lnTo>
                    <a:pt x="125" y="136"/>
                  </a:lnTo>
                  <a:lnTo>
                    <a:pt x="198" y="0"/>
                  </a:lnTo>
                  <a:lnTo>
                    <a:pt x="251" y="167"/>
                  </a:lnTo>
                  <a:lnTo>
                    <a:pt x="293" y="303"/>
                  </a:lnTo>
                  <a:lnTo>
                    <a:pt x="460" y="167"/>
                  </a:lnTo>
                  <a:lnTo>
                    <a:pt x="607" y="167"/>
                  </a:lnTo>
                  <a:lnTo>
                    <a:pt x="649" y="3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2" name="object 5232"/>
            <p:cNvSpPr/>
            <p:nvPr/>
          </p:nvSpPr>
          <p:spPr>
            <a:xfrm>
              <a:off x="9721844" y="6902341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4492" y="0"/>
                  </a:moveTo>
                  <a:lnTo>
                    <a:pt x="4586" y="3434"/>
                  </a:lnTo>
                  <a:lnTo>
                    <a:pt x="4324" y="3528"/>
                  </a:lnTo>
                  <a:lnTo>
                    <a:pt x="4230" y="3790"/>
                  </a:lnTo>
                  <a:lnTo>
                    <a:pt x="3968" y="3884"/>
                  </a:lnTo>
                  <a:lnTo>
                    <a:pt x="3874" y="3654"/>
                  </a:lnTo>
                  <a:lnTo>
                    <a:pt x="2942" y="3874"/>
                  </a:lnTo>
                  <a:lnTo>
                    <a:pt x="2827" y="3727"/>
                  </a:lnTo>
                  <a:lnTo>
                    <a:pt x="3937" y="3266"/>
                  </a:lnTo>
                  <a:lnTo>
                    <a:pt x="4230" y="3266"/>
                  </a:lnTo>
                  <a:lnTo>
                    <a:pt x="4324" y="544"/>
                  </a:lnTo>
                  <a:lnTo>
                    <a:pt x="4324" y="261"/>
                  </a:lnTo>
                  <a:lnTo>
                    <a:pt x="4041" y="282"/>
                  </a:lnTo>
                  <a:lnTo>
                    <a:pt x="2345" y="345"/>
                  </a:lnTo>
                  <a:lnTo>
                    <a:pt x="2251" y="931"/>
                  </a:lnTo>
                  <a:lnTo>
                    <a:pt x="2188" y="1403"/>
                  </a:lnTo>
                  <a:lnTo>
                    <a:pt x="1989" y="963"/>
                  </a:lnTo>
                  <a:lnTo>
                    <a:pt x="2041" y="439"/>
                  </a:lnTo>
                  <a:lnTo>
                    <a:pt x="1319" y="356"/>
                  </a:lnTo>
                  <a:lnTo>
                    <a:pt x="1319" y="806"/>
                  </a:lnTo>
                  <a:lnTo>
                    <a:pt x="1371" y="952"/>
                  </a:lnTo>
                  <a:lnTo>
                    <a:pt x="261" y="2052"/>
                  </a:lnTo>
                  <a:lnTo>
                    <a:pt x="157" y="2303"/>
                  </a:lnTo>
                  <a:lnTo>
                    <a:pt x="157" y="2691"/>
                  </a:lnTo>
                  <a:lnTo>
                    <a:pt x="83" y="2502"/>
                  </a:lnTo>
                  <a:lnTo>
                    <a:pt x="0" y="2366"/>
                  </a:lnTo>
                  <a:lnTo>
                    <a:pt x="0" y="1790"/>
                  </a:lnTo>
                  <a:lnTo>
                    <a:pt x="157" y="1853"/>
                  </a:lnTo>
                  <a:lnTo>
                    <a:pt x="670" y="1319"/>
                  </a:lnTo>
                  <a:lnTo>
                    <a:pt x="806" y="1183"/>
                  </a:lnTo>
                  <a:lnTo>
                    <a:pt x="628" y="1162"/>
                  </a:lnTo>
                  <a:lnTo>
                    <a:pt x="408" y="1151"/>
                  </a:lnTo>
                  <a:lnTo>
                    <a:pt x="314" y="921"/>
                  </a:lnTo>
                  <a:lnTo>
                    <a:pt x="837" y="931"/>
                  </a:lnTo>
                  <a:lnTo>
                    <a:pt x="1088" y="952"/>
                  </a:lnTo>
                  <a:lnTo>
                    <a:pt x="1026" y="701"/>
                  </a:lnTo>
                  <a:lnTo>
                    <a:pt x="900" y="251"/>
                  </a:lnTo>
                  <a:lnTo>
                    <a:pt x="795" y="0"/>
                  </a:lnTo>
                  <a:lnTo>
                    <a:pt x="4492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3" name="object 5233"/>
            <p:cNvSpPr/>
            <p:nvPr/>
          </p:nvSpPr>
          <p:spPr>
            <a:xfrm>
              <a:off x="9724390" y="6906471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1088" y="293"/>
                  </a:moveTo>
                  <a:lnTo>
                    <a:pt x="1277" y="450"/>
                  </a:lnTo>
                  <a:lnTo>
                    <a:pt x="1800" y="544"/>
                  </a:lnTo>
                  <a:lnTo>
                    <a:pt x="2240" y="544"/>
                  </a:lnTo>
                  <a:lnTo>
                    <a:pt x="2240" y="356"/>
                  </a:lnTo>
                  <a:lnTo>
                    <a:pt x="2094" y="335"/>
                  </a:lnTo>
                  <a:lnTo>
                    <a:pt x="1832" y="324"/>
                  </a:lnTo>
                  <a:lnTo>
                    <a:pt x="1225" y="0"/>
                  </a:lnTo>
                  <a:lnTo>
                    <a:pt x="1078" y="0"/>
                  </a:lnTo>
                  <a:lnTo>
                    <a:pt x="565" y="293"/>
                  </a:lnTo>
                  <a:lnTo>
                    <a:pt x="20" y="387"/>
                  </a:lnTo>
                  <a:lnTo>
                    <a:pt x="0" y="575"/>
                  </a:lnTo>
                  <a:lnTo>
                    <a:pt x="188" y="544"/>
                  </a:lnTo>
                  <a:lnTo>
                    <a:pt x="890" y="356"/>
                  </a:lnTo>
                  <a:lnTo>
                    <a:pt x="1026" y="251"/>
                  </a:lnTo>
                </a:path>
                <a:path w="2540" h="634">
                  <a:moveTo>
                    <a:pt x="1088" y="293"/>
                  </a:moveTo>
                  <a:lnTo>
                    <a:pt x="1277" y="450"/>
                  </a:lnTo>
                  <a:lnTo>
                    <a:pt x="1800" y="544"/>
                  </a:lnTo>
                  <a:lnTo>
                    <a:pt x="2240" y="544"/>
                  </a:lnTo>
                  <a:lnTo>
                    <a:pt x="2240" y="356"/>
                  </a:lnTo>
                  <a:lnTo>
                    <a:pt x="2094" y="335"/>
                  </a:lnTo>
                  <a:lnTo>
                    <a:pt x="1832" y="324"/>
                  </a:lnTo>
                  <a:lnTo>
                    <a:pt x="1225" y="0"/>
                  </a:lnTo>
                  <a:lnTo>
                    <a:pt x="1078" y="0"/>
                  </a:lnTo>
                  <a:lnTo>
                    <a:pt x="565" y="293"/>
                  </a:lnTo>
                  <a:lnTo>
                    <a:pt x="20" y="387"/>
                  </a:lnTo>
                  <a:lnTo>
                    <a:pt x="0" y="575"/>
                  </a:lnTo>
                  <a:lnTo>
                    <a:pt x="188" y="544"/>
                  </a:lnTo>
                  <a:lnTo>
                    <a:pt x="890" y="356"/>
                  </a:lnTo>
                  <a:lnTo>
                    <a:pt x="1026" y="25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4" name="object 5234"/>
            <p:cNvSpPr/>
            <p:nvPr/>
          </p:nvSpPr>
          <p:spPr>
            <a:xfrm>
              <a:off x="9723254" y="690601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82" y="827"/>
                  </a:moveTo>
                  <a:lnTo>
                    <a:pt x="785" y="439"/>
                  </a:lnTo>
                  <a:lnTo>
                    <a:pt x="1413" y="439"/>
                  </a:lnTo>
                  <a:lnTo>
                    <a:pt x="1591" y="439"/>
                  </a:lnTo>
                  <a:lnTo>
                    <a:pt x="1958" y="303"/>
                  </a:lnTo>
                  <a:lnTo>
                    <a:pt x="2209" y="0"/>
                  </a:lnTo>
                  <a:lnTo>
                    <a:pt x="2052" y="157"/>
                  </a:lnTo>
                  <a:lnTo>
                    <a:pt x="1832" y="157"/>
                  </a:lnTo>
                  <a:lnTo>
                    <a:pt x="1413" y="157"/>
                  </a:lnTo>
                  <a:lnTo>
                    <a:pt x="691" y="157"/>
                  </a:lnTo>
                  <a:lnTo>
                    <a:pt x="115" y="607"/>
                  </a:lnTo>
                  <a:lnTo>
                    <a:pt x="83" y="816"/>
                  </a:lnTo>
                  <a:lnTo>
                    <a:pt x="282" y="827"/>
                  </a:lnTo>
                </a:path>
                <a:path w="2540" h="1270">
                  <a:moveTo>
                    <a:pt x="282" y="827"/>
                  </a:moveTo>
                  <a:lnTo>
                    <a:pt x="785" y="439"/>
                  </a:lnTo>
                  <a:lnTo>
                    <a:pt x="1413" y="439"/>
                  </a:lnTo>
                  <a:lnTo>
                    <a:pt x="1591" y="439"/>
                  </a:lnTo>
                  <a:lnTo>
                    <a:pt x="1958" y="303"/>
                  </a:lnTo>
                  <a:lnTo>
                    <a:pt x="2209" y="0"/>
                  </a:lnTo>
                  <a:lnTo>
                    <a:pt x="2052" y="157"/>
                  </a:lnTo>
                  <a:lnTo>
                    <a:pt x="1832" y="157"/>
                  </a:lnTo>
                  <a:lnTo>
                    <a:pt x="1413" y="157"/>
                  </a:lnTo>
                  <a:lnTo>
                    <a:pt x="691" y="157"/>
                  </a:lnTo>
                  <a:lnTo>
                    <a:pt x="115" y="607"/>
                  </a:lnTo>
                  <a:lnTo>
                    <a:pt x="83" y="816"/>
                  </a:lnTo>
                  <a:lnTo>
                    <a:pt x="282" y="82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5" name="object 5235"/>
            <p:cNvSpPr/>
            <p:nvPr/>
          </p:nvSpPr>
          <p:spPr>
            <a:xfrm>
              <a:off x="9724417" y="690586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62" y="41"/>
                  </a:moveTo>
                  <a:lnTo>
                    <a:pt x="1748" y="41"/>
                  </a:lnTo>
                  <a:lnTo>
                    <a:pt x="1738" y="261"/>
                  </a:lnTo>
                  <a:lnTo>
                    <a:pt x="1319" y="324"/>
                  </a:lnTo>
                  <a:lnTo>
                    <a:pt x="1193" y="83"/>
                  </a:lnTo>
                  <a:lnTo>
                    <a:pt x="691" y="617"/>
                  </a:lnTo>
                  <a:lnTo>
                    <a:pt x="73" y="900"/>
                  </a:lnTo>
                  <a:lnTo>
                    <a:pt x="523" y="900"/>
                  </a:lnTo>
                  <a:lnTo>
                    <a:pt x="994" y="617"/>
                  </a:lnTo>
                  <a:lnTo>
                    <a:pt x="1141" y="596"/>
                  </a:lnTo>
                  <a:lnTo>
                    <a:pt x="1319" y="785"/>
                  </a:lnTo>
                  <a:lnTo>
                    <a:pt x="1235" y="628"/>
                  </a:lnTo>
                  <a:lnTo>
                    <a:pt x="1413" y="628"/>
                  </a:lnTo>
                  <a:lnTo>
                    <a:pt x="1800" y="628"/>
                  </a:lnTo>
                  <a:lnTo>
                    <a:pt x="1958" y="774"/>
                  </a:lnTo>
                  <a:lnTo>
                    <a:pt x="2094" y="816"/>
                  </a:lnTo>
                  <a:lnTo>
                    <a:pt x="2219" y="994"/>
                  </a:lnTo>
                  <a:lnTo>
                    <a:pt x="2219" y="1141"/>
                  </a:lnTo>
                  <a:lnTo>
                    <a:pt x="2617" y="1141"/>
                  </a:lnTo>
                  <a:lnTo>
                    <a:pt x="2387" y="816"/>
                  </a:lnTo>
                  <a:lnTo>
                    <a:pt x="2188" y="617"/>
                  </a:lnTo>
                  <a:lnTo>
                    <a:pt x="2125" y="356"/>
                  </a:lnTo>
                  <a:lnTo>
                    <a:pt x="2083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6" name="object 5236"/>
            <p:cNvSpPr/>
            <p:nvPr/>
          </p:nvSpPr>
          <p:spPr>
            <a:xfrm>
              <a:off x="9721664" y="6902556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863" y="492"/>
                  </a:moveTo>
                  <a:lnTo>
                    <a:pt x="1005" y="2492"/>
                  </a:lnTo>
                  <a:lnTo>
                    <a:pt x="1005" y="2910"/>
                  </a:lnTo>
                  <a:lnTo>
                    <a:pt x="1162" y="2900"/>
                  </a:lnTo>
                  <a:lnTo>
                    <a:pt x="1225" y="3151"/>
                  </a:lnTo>
                  <a:lnTo>
                    <a:pt x="1214" y="3350"/>
                  </a:lnTo>
                  <a:lnTo>
                    <a:pt x="1382" y="3350"/>
                  </a:lnTo>
                  <a:lnTo>
                    <a:pt x="1434" y="3486"/>
                  </a:lnTo>
                  <a:lnTo>
                    <a:pt x="900" y="3455"/>
                  </a:lnTo>
                  <a:lnTo>
                    <a:pt x="869" y="3005"/>
                  </a:lnTo>
                  <a:lnTo>
                    <a:pt x="869" y="2544"/>
                  </a:lnTo>
                  <a:lnTo>
                    <a:pt x="743" y="2376"/>
                  </a:lnTo>
                  <a:lnTo>
                    <a:pt x="481" y="2324"/>
                  </a:lnTo>
                  <a:lnTo>
                    <a:pt x="481" y="2513"/>
                  </a:lnTo>
                  <a:lnTo>
                    <a:pt x="481" y="2743"/>
                  </a:lnTo>
                  <a:lnTo>
                    <a:pt x="251" y="2764"/>
                  </a:lnTo>
                  <a:lnTo>
                    <a:pt x="0" y="2764"/>
                  </a:lnTo>
                  <a:lnTo>
                    <a:pt x="0" y="2586"/>
                  </a:lnTo>
                  <a:lnTo>
                    <a:pt x="0" y="1497"/>
                  </a:lnTo>
                  <a:lnTo>
                    <a:pt x="157" y="1392"/>
                  </a:lnTo>
                  <a:lnTo>
                    <a:pt x="293" y="1497"/>
                  </a:lnTo>
                  <a:lnTo>
                    <a:pt x="62" y="1392"/>
                  </a:lnTo>
                  <a:lnTo>
                    <a:pt x="73" y="2282"/>
                  </a:lnTo>
                  <a:lnTo>
                    <a:pt x="157" y="2492"/>
                  </a:lnTo>
                  <a:lnTo>
                    <a:pt x="345" y="2586"/>
                  </a:lnTo>
                  <a:lnTo>
                    <a:pt x="345" y="2251"/>
                  </a:lnTo>
                  <a:lnTo>
                    <a:pt x="345" y="2104"/>
                  </a:lnTo>
                  <a:lnTo>
                    <a:pt x="994" y="1874"/>
                  </a:lnTo>
                  <a:lnTo>
                    <a:pt x="1151" y="1738"/>
                  </a:lnTo>
                  <a:lnTo>
                    <a:pt x="1727" y="366"/>
                  </a:lnTo>
                  <a:lnTo>
                    <a:pt x="1800" y="178"/>
                  </a:lnTo>
                  <a:lnTo>
                    <a:pt x="1602" y="261"/>
                  </a:lnTo>
                  <a:lnTo>
                    <a:pt x="1444" y="324"/>
                  </a:lnTo>
                  <a:lnTo>
                    <a:pt x="1455" y="178"/>
                  </a:lnTo>
                  <a:lnTo>
                    <a:pt x="1884" y="20"/>
                  </a:lnTo>
                  <a:lnTo>
                    <a:pt x="1999" y="481"/>
                  </a:lnTo>
                  <a:lnTo>
                    <a:pt x="1863" y="49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7" name="object 5237"/>
            <p:cNvSpPr/>
            <p:nvPr/>
          </p:nvSpPr>
          <p:spPr>
            <a:xfrm>
              <a:off x="9946635" y="6879800"/>
              <a:ext cx="14604" cy="24765"/>
            </a:xfrm>
            <a:custGeom>
              <a:avLst/>
              <a:gdLst/>
              <a:ahLst/>
              <a:cxnLst/>
              <a:rect l="l" t="t" r="r" b="b"/>
              <a:pathLst>
                <a:path w="14604" h="24765">
                  <a:moveTo>
                    <a:pt x="12324" y="24658"/>
                  </a:moveTo>
                  <a:lnTo>
                    <a:pt x="1759" y="24658"/>
                  </a:lnTo>
                  <a:lnTo>
                    <a:pt x="0" y="24658"/>
                  </a:lnTo>
                  <a:lnTo>
                    <a:pt x="0" y="22899"/>
                  </a:lnTo>
                  <a:lnTo>
                    <a:pt x="0" y="1759"/>
                  </a:lnTo>
                  <a:lnTo>
                    <a:pt x="0" y="0"/>
                  </a:lnTo>
                  <a:lnTo>
                    <a:pt x="1759" y="0"/>
                  </a:lnTo>
                  <a:lnTo>
                    <a:pt x="12324" y="0"/>
                  </a:lnTo>
                  <a:lnTo>
                    <a:pt x="14093" y="0"/>
                  </a:lnTo>
                  <a:lnTo>
                    <a:pt x="14093" y="1759"/>
                  </a:lnTo>
                  <a:lnTo>
                    <a:pt x="14093" y="22899"/>
                  </a:lnTo>
                  <a:lnTo>
                    <a:pt x="14093" y="24658"/>
                  </a:lnTo>
                  <a:lnTo>
                    <a:pt x="12324" y="2465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8" name="object 5238"/>
            <p:cNvSpPr/>
            <p:nvPr/>
          </p:nvSpPr>
          <p:spPr>
            <a:xfrm>
              <a:off x="9947337" y="6880498"/>
              <a:ext cx="12700" cy="23495"/>
            </a:xfrm>
            <a:custGeom>
              <a:avLst/>
              <a:gdLst/>
              <a:ahLst/>
              <a:cxnLst/>
              <a:rect l="l" t="t" r="r" b="b"/>
              <a:pathLst>
                <a:path w="12700" h="23495">
                  <a:moveTo>
                    <a:pt x="11622" y="23255"/>
                  </a:moveTo>
                  <a:lnTo>
                    <a:pt x="1057" y="23255"/>
                  </a:lnTo>
                  <a:lnTo>
                    <a:pt x="0" y="23255"/>
                  </a:lnTo>
                  <a:lnTo>
                    <a:pt x="0" y="22198"/>
                  </a:lnTo>
                  <a:lnTo>
                    <a:pt x="0" y="1057"/>
                  </a:lnTo>
                  <a:lnTo>
                    <a:pt x="0" y="0"/>
                  </a:lnTo>
                  <a:lnTo>
                    <a:pt x="1057" y="0"/>
                  </a:lnTo>
                  <a:lnTo>
                    <a:pt x="11622" y="0"/>
                  </a:lnTo>
                  <a:lnTo>
                    <a:pt x="12680" y="0"/>
                  </a:lnTo>
                  <a:lnTo>
                    <a:pt x="12680" y="1057"/>
                  </a:lnTo>
                  <a:lnTo>
                    <a:pt x="12680" y="22198"/>
                  </a:lnTo>
                  <a:lnTo>
                    <a:pt x="12680" y="23255"/>
                  </a:lnTo>
                  <a:lnTo>
                    <a:pt x="11622" y="2325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9" name="object 5239"/>
            <p:cNvSpPr/>
            <p:nvPr/>
          </p:nvSpPr>
          <p:spPr>
            <a:xfrm>
              <a:off x="9946995" y="6916422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387" y="607"/>
                  </a:moveTo>
                  <a:lnTo>
                    <a:pt x="481" y="806"/>
                  </a:lnTo>
                  <a:lnTo>
                    <a:pt x="251" y="858"/>
                  </a:lnTo>
                  <a:lnTo>
                    <a:pt x="219" y="1895"/>
                  </a:lnTo>
                  <a:lnTo>
                    <a:pt x="921" y="1895"/>
                  </a:lnTo>
                  <a:lnTo>
                    <a:pt x="1005" y="2062"/>
                  </a:lnTo>
                  <a:lnTo>
                    <a:pt x="219" y="2062"/>
                  </a:lnTo>
                  <a:lnTo>
                    <a:pt x="219" y="2429"/>
                  </a:lnTo>
                  <a:lnTo>
                    <a:pt x="4041" y="2335"/>
                  </a:lnTo>
                  <a:lnTo>
                    <a:pt x="9319" y="2335"/>
                  </a:lnTo>
                  <a:lnTo>
                    <a:pt x="13140" y="2429"/>
                  </a:lnTo>
                  <a:lnTo>
                    <a:pt x="13140" y="2062"/>
                  </a:lnTo>
                  <a:lnTo>
                    <a:pt x="12439" y="2062"/>
                  </a:lnTo>
                  <a:lnTo>
                    <a:pt x="12366" y="1895"/>
                  </a:lnTo>
                  <a:lnTo>
                    <a:pt x="13140" y="1895"/>
                  </a:lnTo>
                  <a:lnTo>
                    <a:pt x="13203" y="869"/>
                  </a:lnTo>
                  <a:lnTo>
                    <a:pt x="12900" y="806"/>
                  </a:lnTo>
                  <a:lnTo>
                    <a:pt x="12983" y="607"/>
                  </a:lnTo>
                  <a:lnTo>
                    <a:pt x="13203" y="83"/>
                  </a:lnTo>
                  <a:lnTo>
                    <a:pt x="13381" y="20"/>
                  </a:lnTo>
                  <a:lnTo>
                    <a:pt x="13381" y="2565"/>
                  </a:lnTo>
                  <a:lnTo>
                    <a:pt x="73" y="2659"/>
                  </a:lnTo>
                  <a:lnTo>
                    <a:pt x="0" y="94"/>
                  </a:lnTo>
                  <a:lnTo>
                    <a:pt x="136" y="0"/>
                  </a:lnTo>
                  <a:lnTo>
                    <a:pt x="387" y="60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0" name="object 5240"/>
            <p:cNvSpPr/>
            <p:nvPr/>
          </p:nvSpPr>
          <p:spPr>
            <a:xfrm>
              <a:off x="9952632" y="6904923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821" y="764"/>
                  </a:moveTo>
                  <a:lnTo>
                    <a:pt x="1821" y="2879"/>
                  </a:lnTo>
                  <a:lnTo>
                    <a:pt x="1497" y="2973"/>
                  </a:lnTo>
                  <a:lnTo>
                    <a:pt x="1497" y="3235"/>
                  </a:lnTo>
                  <a:lnTo>
                    <a:pt x="1727" y="3235"/>
                  </a:lnTo>
                  <a:lnTo>
                    <a:pt x="2083" y="3235"/>
                  </a:lnTo>
                  <a:lnTo>
                    <a:pt x="2083" y="2879"/>
                  </a:lnTo>
                  <a:lnTo>
                    <a:pt x="2083" y="764"/>
                  </a:lnTo>
                  <a:lnTo>
                    <a:pt x="2083" y="544"/>
                  </a:lnTo>
                  <a:lnTo>
                    <a:pt x="1895" y="450"/>
                  </a:lnTo>
                  <a:lnTo>
                    <a:pt x="1246" y="115"/>
                  </a:lnTo>
                  <a:lnTo>
                    <a:pt x="1047" y="0"/>
                  </a:lnTo>
                  <a:lnTo>
                    <a:pt x="848" y="115"/>
                  </a:lnTo>
                  <a:lnTo>
                    <a:pt x="209" y="450"/>
                  </a:lnTo>
                  <a:lnTo>
                    <a:pt x="0" y="544"/>
                  </a:lnTo>
                  <a:lnTo>
                    <a:pt x="0" y="764"/>
                  </a:lnTo>
                  <a:lnTo>
                    <a:pt x="0" y="2879"/>
                  </a:lnTo>
                  <a:lnTo>
                    <a:pt x="0" y="3235"/>
                  </a:lnTo>
                  <a:lnTo>
                    <a:pt x="366" y="3235"/>
                  </a:lnTo>
                  <a:lnTo>
                    <a:pt x="596" y="3235"/>
                  </a:lnTo>
                  <a:lnTo>
                    <a:pt x="596" y="2973"/>
                  </a:lnTo>
                  <a:lnTo>
                    <a:pt x="366" y="2973"/>
                  </a:lnTo>
                  <a:lnTo>
                    <a:pt x="272" y="764"/>
                  </a:lnTo>
                  <a:lnTo>
                    <a:pt x="963" y="345"/>
                  </a:lnTo>
                  <a:lnTo>
                    <a:pt x="1141" y="345"/>
                  </a:lnTo>
                  <a:lnTo>
                    <a:pt x="1780" y="69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1" name="object 5241"/>
            <p:cNvSpPr/>
            <p:nvPr/>
          </p:nvSpPr>
          <p:spPr>
            <a:xfrm>
              <a:off x="9952694" y="690446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036"/>
                  </a:moveTo>
                  <a:lnTo>
                    <a:pt x="157" y="712"/>
                  </a:lnTo>
                  <a:lnTo>
                    <a:pt x="167" y="335"/>
                  </a:lnTo>
                  <a:lnTo>
                    <a:pt x="3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2" name="object 5242"/>
            <p:cNvSpPr/>
            <p:nvPr/>
          </p:nvSpPr>
          <p:spPr>
            <a:xfrm>
              <a:off x="9954495" y="690445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0"/>
                  </a:moveTo>
                  <a:lnTo>
                    <a:pt x="0" y="324"/>
                  </a:lnTo>
                  <a:lnTo>
                    <a:pt x="0" y="712"/>
                  </a:lnTo>
                  <a:lnTo>
                    <a:pt x="178" y="10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3" name="object 5243"/>
            <p:cNvSpPr/>
            <p:nvPr/>
          </p:nvSpPr>
          <p:spPr>
            <a:xfrm>
              <a:off x="9952924" y="690526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314" y="2544"/>
                  </a:moveTo>
                  <a:lnTo>
                    <a:pt x="418" y="2324"/>
                  </a:lnTo>
                  <a:lnTo>
                    <a:pt x="282" y="2219"/>
                  </a:lnTo>
                  <a:lnTo>
                    <a:pt x="418" y="2136"/>
                  </a:lnTo>
                  <a:lnTo>
                    <a:pt x="418" y="1989"/>
                  </a:lnTo>
                  <a:lnTo>
                    <a:pt x="282" y="1905"/>
                  </a:lnTo>
                  <a:lnTo>
                    <a:pt x="418" y="1811"/>
                  </a:lnTo>
                  <a:lnTo>
                    <a:pt x="418" y="1675"/>
                  </a:lnTo>
                  <a:lnTo>
                    <a:pt x="282" y="1581"/>
                  </a:lnTo>
                  <a:lnTo>
                    <a:pt x="418" y="1507"/>
                  </a:lnTo>
                  <a:lnTo>
                    <a:pt x="418" y="1361"/>
                  </a:lnTo>
                  <a:lnTo>
                    <a:pt x="282" y="1266"/>
                  </a:lnTo>
                  <a:lnTo>
                    <a:pt x="418" y="1193"/>
                  </a:lnTo>
                  <a:lnTo>
                    <a:pt x="418" y="1036"/>
                  </a:lnTo>
                  <a:lnTo>
                    <a:pt x="282" y="942"/>
                  </a:lnTo>
                  <a:lnTo>
                    <a:pt x="418" y="869"/>
                  </a:lnTo>
                  <a:lnTo>
                    <a:pt x="418" y="638"/>
                  </a:lnTo>
                  <a:lnTo>
                    <a:pt x="638" y="460"/>
                  </a:lnTo>
                  <a:lnTo>
                    <a:pt x="858" y="460"/>
                  </a:lnTo>
                  <a:lnTo>
                    <a:pt x="1057" y="607"/>
                  </a:lnTo>
                  <a:lnTo>
                    <a:pt x="1183" y="774"/>
                  </a:lnTo>
                  <a:lnTo>
                    <a:pt x="1078" y="910"/>
                  </a:lnTo>
                  <a:lnTo>
                    <a:pt x="1183" y="1088"/>
                  </a:lnTo>
                  <a:lnTo>
                    <a:pt x="1078" y="1225"/>
                  </a:lnTo>
                  <a:lnTo>
                    <a:pt x="1183" y="1392"/>
                  </a:lnTo>
                  <a:lnTo>
                    <a:pt x="1078" y="1539"/>
                  </a:lnTo>
                  <a:lnTo>
                    <a:pt x="1088" y="1675"/>
                  </a:lnTo>
                  <a:lnTo>
                    <a:pt x="1235" y="1748"/>
                  </a:lnTo>
                  <a:lnTo>
                    <a:pt x="1088" y="1832"/>
                  </a:lnTo>
                  <a:lnTo>
                    <a:pt x="1078" y="1968"/>
                  </a:lnTo>
                  <a:lnTo>
                    <a:pt x="1235" y="2062"/>
                  </a:lnTo>
                  <a:lnTo>
                    <a:pt x="1088" y="2136"/>
                  </a:lnTo>
                  <a:lnTo>
                    <a:pt x="1078" y="2282"/>
                  </a:lnTo>
                  <a:lnTo>
                    <a:pt x="1235" y="2387"/>
                  </a:lnTo>
                  <a:lnTo>
                    <a:pt x="1088" y="2471"/>
                  </a:lnTo>
                  <a:lnTo>
                    <a:pt x="1078" y="2617"/>
                  </a:lnTo>
                  <a:lnTo>
                    <a:pt x="1350" y="2617"/>
                  </a:lnTo>
                  <a:lnTo>
                    <a:pt x="1507" y="2617"/>
                  </a:lnTo>
                  <a:lnTo>
                    <a:pt x="1507" y="2481"/>
                  </a:lnTo>
                  <a:lnTo>
                    <a:pt x="1507" y="544"/>
                  </a:lnTo>
                  <a:lnTo>
                    <a:pt x="848" y="104"/>
                  </a:lnTo>
                  <a:lnTo>
                    <a:pt x="691" y="94"/>
                  </a:lnTo>
                  <a:lnTo>
                    <a:pt x="83" y="418"/>
                  </a:lnTo>
                  <a:lnTo>
                    <a:pt x="0" y="2481"/>
                  </a:lnTo>
                  <a:lnTo>
                    <a:pt x="0" y="2617"/>
                  </a:lnTo>
                  <a:lnTo>
                    <a:pt x="146" y="2617"/>
                  </a:lnTo>
                  <a:lnTo>
                    <a:pt x="282" y="261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4" name="object 5244"/>
            <p:cNvSpPr/>
            <p:nvPr/>
          </p:nvSpPr>
          <p:spPr>
            <a:xfrm>
              <a:off x="9953005" y="69174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35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5" name="object 5245"/>
            <p:cNvSpPr/>
            <p:nvPr/>
          </p:nvSpPr>
          <p:spPr>
            <a:xfrm>
              <a:off x="9952739" y="691696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439"/>
                  </a:moveTo>
                  <a:lnTo>
                    <a:pt x="0" y="0"/>
                  </a:lnTo>
                  <a:lnTo>
                    <a:pt x="1884" y="0"/>
                  </a:lnTo>
                  <a:lnTo>
                    <a:pt x="1884" y="439"/>
                  </a:lnTo>
                  <a:lnTo>
                    <a:pt x="1675" y="607"/>
                  </a:lnTo>
                  <a:lnTo>
                    <a:pt x="1434" y="701"/>
                  </a:lnTo>
                  <a:lnTo>
                    <a:pt x="450" y="701"/>
                  </a:lnTo>
                  <a:lnTo>
                    <a:pt x="198" y="607"/>
                  </a:lnTo>
                  <a:lnTo>
                    <a:pt x="0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6" name="object 5246"/>
            <p:cNvSpPr/>
            <p:nvPr/>
          </p:nvSpPr>
          <p:spPr>
            <a:xfrm>
              <a:off x="9953285" y="69171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30"/>
                  </a:moveTo>
                  <a:lnTo>
                    <a:pt x="38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7" name="object 5247"/>
            <p:cNvSpPr/>
            <p:nvPr/>
          </p:nvSpPr>
          <p:spPr>
            <a:xfrm>
              <a:off x="9953452" y="69173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167" y="0"/>
                  </a:lnTo>
                  <a:lnTo>
                    <a:pt x="345" y="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8" name="object 5248"/>
            <p:cNvSpPr/>
            <p:nvPr/>
          </p:nvSpPr>
          <p:spPr>
            <a:xfrm>
              <a:off x="9954075" y="69173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9" name="object 5249"/>
            <p:cNvSpPr/>
            <p:nvPr/>
          </p:nvSpPr>
          <p:spPr>
            <a:xfrm>
              <a:off x="9953907" y="69173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0" name="object 5250"/>
            <p:cNvSpPr/>
            <p:nvPr/>
          </p:nvSpPr>
          <p:spPr>
            <a:xfrm>
              <a:off x="9953536" y="691735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1" name="object 5251"/>
            <p:cNvSpPr/>
            <p:nvPr/>
          </p:nvSpPr>
          <p:spPr>
            <a:xfrm>
              <a:off x="9953822" y="691735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2" name="object 5252"/>
            <p:cNvSpPr/>
            <p:nvPr/>
          </p:nvSpPr>
          <p:spPr>
            <a:xfrm>
              <a:off x="9953681" y="69171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87" y="2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3" name="object 5253"/>
            <p:cNvSpPr/>
            <p:nvPr/>
          </p:nvSpPr>
          <p:spPr>
            <a:xfrm>
              <a:off x="9953907" y="69173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157" y="1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4" name="object 5254"/>
            <p:cNvSpPr/>
            <p:nvPr/>
          </p:nvSpPr>
          <p:spPr>
            <a:xfrm>
              <a:off x="9953285" y="69173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5" name="object 5255"/>
            <p:cNvSpPr/>
            <p:nvPr/>
          </p:nvSpPr>
          <p:spPr>
            <a:xfrm>
              <a:off x="9953452" y="69173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6" name="object 5256"/>
            <p:cNvSpPr/>
            <p:nvPr/>
          </p:nvSpPr>
          <p:spPr>
            <a:xfrm>
              <a:off x="9953285" y="69173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136" y="1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7" name="object 5257"/>
            <p:cNvSpPr/>
            <p:nvPr/>
          </p:nvSpPr>
          <p:spPr>
            <a:xfrm>
              <a:off x="9948305" y="691643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01" y="0"/>
                  </a:moveTo>
                  <a:lnTo>
                    <a:pt x="94" y="0"/>
                  </a:lnTo>
                  <a:lnTo>
                    <a:pt x="0" y="439"/>
                  </a:lnTo>
                  <a:lnTo>
                    <a:pt x="701" y="523"/>
                  </a:lnTo>
                  <a:lnTo>
                    <a:pt x="795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8" name="object 5258"/>
            <p:cNvSpPr/>
            <p:nvPr/>
          </p:nvSpPr>
          <p:spPr>
            <a:xfrm>
              <a:off x="9946366" y="6915488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607" y="607"/>
                  </a:moveTo>
                  <a:lnTo>
                    <a:pt x="408" y="219"/>
                  </a:lnTo>
                  <a:lnTo>
                    <a:pt x="62" y="167"/>
                  </a:lnTo>
                  <a:lnTo>
                    <a:pt x="659" y="62"/>
                  </a:lnTo>
                  <a:lnTo>
                    <a:pt x="795" y="230"/>
                  </a:lnTo>
                  <a:lnTo>
                    <a:pt x="952" y="219"/>
                  </a:lnTo>
                  <a:lnTo>
                    <a:pt x="1057" y="0"/>
                  </a:lnTo>
                  <a:lnTo>
                    <a:pt x="1183" y="282"/>
                  </a:lnTo>
                  <a:lnTo>
                    <a:pt x="1497" y="293"/>
                  </a:lnTo>
                  <a:lnTo>
                    <a:pt x="1246" y="167"/>
                  </a:lnTo>
                  <a:lnTo>
                    <a:pt x="1759" y="282"/>
                  </a:lnTo>
                  <a:lnTo>
                    <a:pt x="1916" y="94"/>
                  </a:lnTo>
                  <a:lnTo>
                    <a:pt x="2083" y="282"/>
                  </a:lnTo>
                  <a:lnTo>
                    <a:pt x="2638" y="83"/>
                  </a:lnTo>
                  <a:lnTo>
                    <a:pt x="2439" y="293"/>
                  </a:lnTo>
                  <a:lnTo>
                    <a:pt x="2691" y="293"/>
                  </a:lnTo>
                  <a:lnTo>
                    <a:pt x="2827" y="94"/>
                  </a:lnTo>
                  <a:lnTo>
                    <a:pt x="3005" y="282"/>
                  </a:lnTo>
                  <a:lnTo>
                    <a:pt x="3172" y="94"/>
                  </a:lnTo>
                  <a:lnTo>
                    <a:pt x="3340" y="282"/>
                  </a:lnTo>
                  <a:lnTo>
                    <a:pt x="3361" y="900"/>
                  </a:lnTo>
                  <a:lnTo>
                    <a:pt x="2984" y="952"/>
                  </a:lnTo>
                  <a:lnTo>
                    <a:pt x="2942" y="1162"/>
                  </a:lnTo>
                  <a:lnTo>
                    <a:pt x="3088" y="1277"/>
                  </a:lnTo>
                  <a:lnTo>
                    <a:pt x="2827" y="1664"/>
                  </a:lnTo>
                  <a:lnTo>
                    <a:pt x="2691" y="1738"/>
                  </a:lnTo>
                  <a:lnTo>
                    <a:pt x="1989" y="1738"/>
                  </a:lnTo>
                  <a:lnTo>
                    <a:pt x="1853" y="1664"/>
                  </a:lnTo>
                  <a:lnTo>
                    <a:pt x="1602" y="1319"/>
                  </a:lnTo>
                  <a:lnTo>
                    <a:pt x="1727" y="1183"/>
                  </a:lnTo>
                  <a:lnTo>
                    <a:pt x="1738" y="994"/>
                  </a:lnTo>
                  <a:lnTo>
                    <a:pt x="659" y="952"/>
                  </a:lnTo>
                  <a:lnTo>
                    <a:pt x="607" y="6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9" name="object 5259"/>
            <p:cNvSpPr/>
            <p:nvPr/>
          </p:nvSpPr>
          <p:spPr>
            <a:xfrm>
              <a:off x="9947253" y="6916435"/>
              <a:ext cx="13335" cy="1905"/>
            </a:xfrm>
            <a:custGeom>
              <a:avLst/>
              <a:gdLst/>
              <a:ahLst/>
              <a:cxnLst/>
              <a:rect l="l" t="t" r="r" b="b"/>
              <a:pathLst>
                <a:path w="13334" h="1904">
                  <a:moveTo>
                    <a:pt x="774" y="0"/>
                  </a:moveTo>
                  <a:lnTo>
                    <a:pt x="0" y="0"/>
                  </a:lnTo>
                  <a:lnTo>
                    <a:pt x="366" y="890"/>
                  </a:lnTo>
                  <a:lnTo>
                    <a:pt x="0" y="931"/>
                  </a:lnTo>
                  <a:lnTo>
                    <a:pt x="240" y="1842"/>
                  </a:lnTo>
                  <a:lnTo>
                    <a:pt x="408" y="1842"/>
                  </a:lnTo>
                  <a:lnTo>
                    <a:pt x="408" y="1193"/>
                  </a:lnTo>
                  <a:lnTo>
                    <a:pt x="2345" y="1193"/>
                  </a:lnTo>
                  <a:lnTo>
                    <a:pt x="2508" y="931"/>
                  </a:lnTo>
                  <a:lnTo>
                    <a:pt x="523" y="931"/>
                  </a:lnTo>
                  <a:lnTo>
                    <a:pt x="432" y="439"/>
                  </a:lnTo>
                  <a:lnTo>
                    <a:pt x="335" y="230"/>
                  </a:lnTo>
                  <a:lnTo>
                    <a:pt x="767" y="230"/>
                  </a:lnTo>
                  <a:lnTo>
                    <a:pt x="774" y="0"/>
                  </a:lnTo>
                  <a:close/>
                </a:path>
                <a:path w="13334" h="1904">
                  <a:moveTo>
                    <a:pt x="10418" y="439"/>
                  </a:moveTo>
                  <a:lnTo>
                    <a:pt x="6429" y="439"/>
                  </a:lnTo>
                  <a:lnTo>
                    <a:pt x="10125" y="534"/>
                  </a:lnTo>
                  <a:lnTo>
                    <a:pt x="10397" y="1047"/>
                  </a:lnTo>
                  <a:lnTo>
                    <a:pt x="10512" y="1193"/>
                  </a:lnTo>
                  <a:lnTo>
                    <a:pt x="12439" y="1193"/>
                  </a:lnTo>
                  <a:lnTo>
                    <a:pt x="12439" y="1842"/>
                  </a:lnTo>
                  <a:lnTo>
                    <a:pt x="12606" y="1842"/>
                  </a:lnTo>
                  <a:lnTo>
                    <a:pt x="12858" y="931"/>
                  </a:lnTo>
                  <a:lnTo>
                    <a:pt x="10659" y="931"/>
                  </a:lnTo>
                  <a:lnTo>
                    <a:pt x="10418" y="439"/>
                  </a:lnTo>
                  <a:close/>
                </a:path>
                <a:path w="13334" h="1904">
                  <a:moveTo>
                    <a:pt x="10324" y="230"/>
                  </a:moveTo>
                  <a:lnTo>
                    <a:pt x="2523" y="230"/>
                  </a:lnTo>
                  <a:lnTo>
                    <a:pt x="2251" y="858"/>
                  </a:lnTo>
                  <a:lnTo>
                    <a:pt x="2508" y="931"/>
                  </a:lnTo>
                  <a:lnTo>
                    <a:pt x="2711" y="534"/>
                  </a:lnTo>
                  <a:lnTo>
                    <a:pt x="6334" y="534"/>
                  </a:lnTo>
                  <a:lnTo>
                    <a:pt x="10418" y="439"/>
                  </a:lnTo>
                  <a:lnTo>
                    <a:pt x="10324" y="230"/>
                  </a:lnTo>
                  <a:close/>
                </a:path>
                <a:path w="13334" h="1904">
                  <a:moveTo>
                    <a:pt x="12760" y="230"/>
                  </a:moveTo>
                  <a:lnTo>
                    <a:pt x="12512" y="230"/>
                  </a:lnTo>
                  <a:lnTo>
                    <a:pt x="12421" y="439"/>
                  </a:lnTo>
                  <a:lnTo>
                    <a:pt x="12334" y="931"/>
                  </a:lnTo>
                  <a:lnTo>
                    <a:pt x="12858" y="931"/>
                  </a:lnTo>
                  <a:lnTo>
                    <a:pt x="12481" y="890"/>
                  </a:lnTo>
                  <a:lnTo>
                    <a:pt x="12760" y="230"/>
                  </a:lnTo>
                  <a:close/>
                </a:path>
                <a:path w="13334" h="1904">
                  <a:moveTo>
                    <a:pt x="767" y="230"/>
                  </a:moveTo>
                  <a:close/>
                </a:path>
                <a:path w="13334" h="1904">
                  <a:moveTo>
                    <a:pt x="10732" y="0"/>
                  </a:moveTo>
                  <a:lnTo>
                    <a:pt x="2125" y="0"/>
                  </a:lnTo>
                  <a:lnTo>
                    <a:pt x="2136" y="230"/>
                  </a:lnTo>
                  <a:lnTo>
                    <a:pt x="10722" y="230"/>
                  </a:lnTo>
                  <a:lnTo>
                    <a:pt x="10732" y="0"/>
                  </a:lnTo>
                  <a:close/>
                </a:path>
                <a:path w="13334" h="1904">
                  <a:moveTo>
                    <a:pt x="10722" y="230"/>
                  </a:moveTo>
                  <a:close/>
                </a:path>
                <a:path w="13334" h="1904">
                  <a:moveTo>
                    <a:pt x="12858" y="0"/>
                  </a:moveTo>
                  <a:lnTo>
                    <a:pt x="12083" y="0"/>
                  </a:lnTo>
                  <a:lnTo>
                    <a:pt x="12075" y="230"/>
                  </a:lnTo>
                  <a:lnTo>
                    <a:pt x="12760" y="230"/>
                  </a:lnTo>
                  <a:lnTo>
                    <a:pt x="1285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0" name="object 5260"/>
            <p:cNvSpPr/>
            <p:nvPr/>
          </p:nvSpPr>
          <p:spPr>
            <a:xfrm>
              <a:off x="9947247" y="6916441"/>
              <a:ext cx="13335" cy="1905"/>
            </a:xfrm>
            <a:custGeom>
              <a:avLst/>
              <a:gdLst/>
              <a:ahLst/>
              <a:cxnLst/>
              <a:rect l="l" t="t" r="r" b="b"/>
              <a:pathLst>
                <a:path w="13334" h="1904">
                  <a:moveTo>
                    <a:pt x="10627" y="230"/>
                  </a:moveTo>
                  <a:lnTo>
                    <a:pt x="10826" y="167"/>
                  </a:lnTo>
                  <a:lnTo>
                    <a:pt x="10753" y="10"/>
                  </a:lnTo>
                  <a:lnTo>
                    <a:pt x="2157" y="0"/>
                  </a:lnTo>
                  <a:lnTo>
                    <a:pt x="2041" y="167"/>
                  </a:lnTo>
                  <a:lnTo>
                    <a:pt x="2177" y="240"/>
                  </a:lnTo>
                  <a:lnTo>
                    <a:pt x="2481" y="219"/>
                  </a:lnTo>
                  <a:lnTo>
                    <a:pt x="2251" y="848"/>
                  </a:lnTo>
                  <a:lnTo>
                    <a:pt x="2115" y="931"/>
                  </a:lnTo>
                  <a:lnTo>
                    <a:pt x="837" y="931"/>
                  </a:lnTo>
                  <a:lnTo>
                    <a:pt x="534" y="931"/>
                  </a:lnTo>
                  <a:lnTo>
                    <a:pt x="502" y="607"/>
                  </a:lnTo>
                  <a:lnTo>
                    <a:pt x="450" y="460"/>
                  </a:lnTo>
                  <a:lnTo>
                    <a:pt x="356" y="240"/>
                  </a:lnTo>
                  <a:lnTo>
                    <a:pt x="638" y="219"/>
                  </a:lnTo>
                  <a:lnTo>
                    <a:pt x="890" y="167"/>
                  </a:lnTo>
                  <a:lnTo>
                    <a:pt x="795" y="10"/>
                  </a:lnTo>
                  <a:lnTo>
                    <a:pt x="62" y="0"/>
                  </a:lnTo>
                  <a:lnTo>
                    <a:pt x="251" y="554"/>
                  </a:lnTo>
                  <a:lnTo>
                    <a:pt x="376" y="879"/>
                  </a:lnTo>
                  <a:lnTo>
                    <a:pt x="52" y="910"/>
                  </a:lnTo>
                  <a:lnTo>
                    <a:pt x="230" y="1780"/>
                  </a:lnTo>
                  <a:lnTo>
                    <a:pt x="376" y="1832"/>
                  </a:lnTo>
                  <a:lnTo>
                    <a:pt x="418" y="1225"/>
                  </a:lnTo>
                  <a:lnTo>
                    <a:pt x="2157" y="1193"/>
                  </a:lnTo>
                  <a:lnTo>
                    <a:pt x="2345" y="1193"/>
                  </a:lnTo>
                  <a:lnTo>
                    <a:pt x="2460" y="1036"/>
                  </a:lnTo>
                  <a:lnTo>
                    <a:pt x="2670" y="617"/>
                  </a:lnTo>
                  <a:lnTo>
                    <a:pt x="2827" y="523"/>
                  </a:lnTo>
                  <a:lnTo>
                    <a:pt x="6324" y="523"/>
                  </a:lnTo>
                  <a:lnTo>
                    <a:pt x="6512" y="513"/>
                  </a:lnTo>
                  <a:lnTo>
                    <a:pt x="10041" y="523"/>
                  </a:lnTo>
                  <a:lnTo>
                    <a:pt x="10188" y="617"/>
                  </a:lnTo>
                  <a:lnTo>
                    <a:pt x="10408" y="1036"/>
                  </a:lnTo>
                  <a:lnTo>
                    <a:pt x="10523" y="1193"/>
                  </a:lnTo>
                  <a:lnTo>
                    <a:pt x="10701" y="1193"/>
                  </a:lnTo>
                  <a:lnTo>
                    <a:pt x="12397" y="1193"/>
                  </a:lnTo>
                  <a:lnTo>
                    <a:pt x="12449" y="1769"/>
                  </a:lnTo>
                  <a:lnTo>
                    <a:pt x="12617" y="1832"/>
                  </a:lnTo>
                  <a:lnTo>
                    <a:pt x="12847" y="963"/>
                  </a:lnTo>
                  <a:lnTo>
                    <a:pt x="12491" y="879"/>
                  </a:lnTo>
                  <a:lnTo>
                    <a:pt x="12617" y="554"/>
                  </a:lnTo>
                  <a:lnTo>
                    <a:pt x="12847" y="41"/>
                  </a:lnTo>
                  <a:lnTo>
                    <a:pt x="12114" y="0"/>
                  </a:lnTo>
                  <a:lnTo>
                    <a:pt x="11978" y="167"/>
                  </a:lnTo>
                  <a:lnTo>
                    <a:pt x="12114" y="240"/>
                  </a:lnTo>
                  <a:lnTo>
                    <a:pt x="12481" y="219"/>
                  </a:lnTo>
                  <a:lnTo>
                    <a:pt x="12418" y="460"/>
                  </a:lnTo>
                  <a:lnTo>
                    <a:pt x="12366" y="607"/>
                  </a:lnTo>
                  <a:lnTo>
                    <a:pt x="12334" y="931"/>
                  </a:lnTo>
                  <a:lnTo>
                    <a:pt x="12031" y="931"/>
                  </a:lnTo>
                  <a:lnTo>
                    <a:pt x="10753" y="931"/>
                  </a:lnTo>
                  <a:lnTo>
                    <a:pt x="10617" y="848"/>
                  </a:lnTo>
                  <a:lnTo>
                    <a:pt x="10345" y="240"/>
                  </a:lnTo>
                  <a:lnTo>
                    <a:pt x="10596" y="219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1" name="object 5261"/>
            <p:cNvSpPr/>
            <p:nvPr/>
          </p:nvSpPr>
          <p:spPr>
            <a:xfrm>
              <a:off x="9949807" y="6909563"/>
              <a:ext cx="8255" cy="6985"/>
            </a:xfrm>
            <a:custGeom>
              <a:avLst/>
              <a:gdLst/>
              <a:ahLst/>
              <a:cxnLst/>
              <a:rect l="l" t="t" r="r" b="b"/>
              <a:pathLst>
                <a:path w="8254" h="6984">
                  <a:moveTo>
                    <a:pt x="6512" y="5811"/>
                  </a:moveTo>
                  <a:lnTo>
                    <a:pt x="6512" y="5434"/>
                  </a:lnTo>
                  <a:lnTo>
                    <a:pt x="6512" y="5287"/>
                  </a:lnTo>
                  <a:lnTo>
                    <a:pt x="6376" y="5266"/>
                  </a:lnTo>
                  <a:lnTo>
                    <a:pt x="5779" y="5162"/>
                  </a:lnTo>
                  <a:lnTo>
                    <a:pt x="5633" y="5141"/>
                  </a:lnTo>
                  <a:lnTo>
                    <a:pt x="5633" y="4984"/>
                  </a:lnTo>
                  <a:lnTo>
                    <a:pt x="5633" y="2596"/>
                  </a:lnTo>
                  <a:lnTo>
                    <a:pt x="5633" y="2460"/>
                  </a:lnTo>
                  <a:lnTo>
                    <a:pt x="5779" y="2429"/>
                  </a:lnTo>
                  <a:lnTo>
                    <a:pt x="6376" y="2314"/>
                  </a:lnTo>
                  <a:lnTo>
                    <a:pt x="6512" y="2282"/>
                  </a:lnTo>
                  <a:lnTo>
                    <a:pt x="6512" y="2146"/>
                  </a:lnTo>
                  <a:lnTo>
                    <a:pt x="6512" y="1947"/>
                  </a:lnTo>
                  <a:lnTo>
                    <a:pt x="6376" y="1916"/>
                  </a:lnTo>
                  <a:lnTo>
                    <a:pt x="5779" y="1821"/>
                  </a:lnTo>
                  <a:lnTo>
                    <a:pt x="5633" y="1790"/>
                  </a:lnTo>
                  <a:lnTo>
                    <a:pt x="5633" y="1633"/>
                  </a:lnTo>
                  <a:lnTo>
                    <a:pt x="5633" y="167"/>
                  </a:lnTo>
                  <a:lnTo>
                    <a:pt x="5633" y="0"/>
                  </a:lnTo>
                  <a:lnTo>
                    <a:pt x="5455" y="0"/>
                  </a:lnTo>
                  <a:lnTo>
                    <a:pt x="2282" y="0"/>
                  </a:lnTo>
                  <a:lnTo>
                    <a:pt x="2115" y="0"/>
                  </a:lnTo>
                  <a:lnTo>
                    <a:pt x="2115" y="167"/>
                  </a:lnTo>
                  <a:lnTo>
                    <a:pt x="2115" y="1633"/>
                  </a:lnTo>
                  <a:lnTo>
                    <a:pt x="2115" y="1790"/>
                  </a:lnTo>
                  <a:lnTo>
                    <a:pt x="1958" y="1821"/>
                  </a:lnTo>
                  <a:lnTo>
                    <a:pt x="1371" y="1916"/>
                  </a:lnTo>
                  <a:lnTo>
                    <a:pt x="1235" y="1947"/>
                  </a:lnTo>
                  <a:lnTo>
                    <a:pt x="1235" y="2083"/>
                  </a:lnTo>
                  <a:lnTo>
                    <a:pt x="1235" y="2282"/>
                  </a:lnTo>
                  <a:lnTo>
                    <a:pt x="1371" y="2314"/>
                  </a:lnTo>
                  <a:lnTo>
                    <a:pt x="1958" y="2429"/>
                  </a:lnTo>
                  <a:lnTo>
                    <a:pt x="2115" y="2460"/>
                  </a:lnTo>
                  <a:lnTo>
                    <a:pt x="2115" y="2596"/>
                  </a:lnTo>
                  <a:lnTo>
                    <a:pt x="2115" y="4984"/>
                  </a:lnTo>
                  <a:lnTo>
                    <a:pt x="2115" y="5141"/>
                  </a:lnTo>
                  <a:lnTo>
                    <a:pt x="1958" y="5162"/>
                  </a:lnTo>
                  <a:lnTo>
                    <a:pt x="1371" y="5266"/>
                  </a:lnTo>
                  <a:lnTo>
                    <a:pt x="1235" y="5287"/>
                  </a:lnTo>
                  <a:lnTo>
                    <a:pt x="1235" y="5434"/>
                  </a:lnTo>
                  <a:lnTo>
                    <a:pt x="1235" y="5811"/>
                  </a:lnTo>
                  <a:lnTo>
                    <a:pt x="1235" y="5999"/>
                  </a:lnTo>
                  <a:lnTo>
                    <a:pt x="1047" y="5999"/>
                  </a:lnTo>
                  <a:lnTo>
                    <a:pt x="178" y="5999"/>
                  </a:lnTo>
                  <a:lnTo>
                    <a:pt x="0" y="5999"/>
                  </a:lnTo>
                  <a:lnTo>
                    <a:pt x="0" y="6167"/>
                  </a:lnTo>
                  <a:lnTo>
                    <a:pt x="0" y="6774"/>
                  </a:lnTo>
                  <a:lnTo>
                    <a:pt x="7664" y="6868"/>
                  </a:lnTo>
                  <a:lnTo>
                    <a:pt x="7758" y="6167"/>
                  </a:lnTo>
                  <a:lnTo>
                    <a:pt x="7758" y="5999"/>
                  </a:lnTo>
                  <a:lnTo>
                    <a:pt x="7570" y="5999"/>
                  </a:lnTo>
                  <a:lnTo>
                    <a:pt x="6701" y="5999"/>
                  </a:lnTo>
                  <a:lnTo>
                    <a:pt x="6512" y="5999"/>
                  </a:lnTo>
                  <a:lnTo>
                    <a:pt x="6512" y="581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2" name="object 5262"/>
            <p:cNvSpPr/>
            <p:nvPr/>
          </p:nvSpPr>
          <p:spPr>
            <a:xfrm>
              <a:off x="9946355" y="6904097"/>
              <a:ext cx="15240" cy="5080"/>
            </a:xfrm>
            <a:custGeom>
              <a:avLst/>
              <a:gdLst/>
              <a:ahLst/>
              <a:cxnLst/>
              <a:rect l="l" t="t" r="r" b="b"/>
              <a:pathLst>
                <a:path w="15240" h="5079">
                  <a:moveTo>
                    <a:pt x="7120" y="3266"/>
                  </a:moveTo>
                  <a:lnTo>
                    <a:pt x="6984" y="3298"/>
                  </a:lnTo>
                  <a:lnTo>
                    <a:pt x="7120" y="3172"/>
                  </a:lnTo>
                  <a:lnTo>
                    <a:pt x="7214" y="3015"/>
                  </a:lnTo>
                  <a:lnTo>
                    <a:pt x="6984" y="3036"/>
                  </a:lnTo>
                  <a:lnTo>
                    <a:pt x="7141" y="2910"/>
                  </a:lnTo>
                  <a:lnTo>
                    <a:pt x="7256" y="2774"/>
                  </a:lnTo>
                  <a:lnTo>
                    <a:pt x="7507" y="2910"/>
                  </a:lnTo>
                  <a:lnTo>
                    <a:pt x="7696" y="2973"/>
                  </a:lnTo>
                  <a:lnTo>
                    <a:pt x="7559" y="3015"/>
                  </a:lnTo>
                  <a:lnTo>
                    <a:pt x="7497" y="3162"/>
                  </a:lnTo>
                  <a:lnTo>
                    <a:pt x="7696" y="3235"/>
                  </a:lnTo>
                  <a:lnTo>
                    <a:pt x="7559" y="3277"/>
                  </a:lnTo>
                  <a:lnTo>
                    <a:pt x="7497" y="3423"/>
                  </a:lnTo>
                  <a:lnTo>
                    <a:pt x="7696" y="3497"/>
                  </a:lnTo>
                  <a:lnTo>
                    <a:pt x="7559" y="3560"/>
                  </a:lnTo>
                  <a:lnTo>
                    <a:pt x="7539" y="3978"/>
                  </a:lnTo>
                  <a:lnTo>
                    <a:pt x="7371" y="3978"/>
                  </a:lnTo>
                  <a:lnTo>
                    <a:pt x="7622" y="4230"/>
                  </a:lnTo>
                  <a:lnTo>
                    <a:pt x="7622" y="4062"/>
                  </a:lnTo>
                  <a:lnTo>
                    <a:pt x="8209" y="4062"/>
                  </a:lnTo>
                  <a:lnTo>
                    <a:pt x="8376" y="4062"/>
                  </a:lnTo>
                  <a:lnTo>
                    <a:pt x="8376" y="3884"/>
                  </a:lnTo>
                  <a:lnTo>
                    <a:pt x="8376" y="1622"/>
                  </a:lnTo>
                  <a:lnTo>
                    <a:pt x="9057" y="376"/>
                  </a:lnTo>
                  <a:lnTo>
                    <a:pt x="13800" y="366"/>
                  </a:lnTo>
                  <a:lnTo>
                    <a:pt x="13936" y="31"/>
                  </a:lnTo>
                  <a:lnTo>
                    <a:pt x="14020" y="2628"/>
                  </a:lnTo>
                  <a:lnTo>
                    <a:pt x="14020" y="2921"/>
                  </a:lnTo>
                  <a:lnTo>
                    <a:pt x="14303" y="2973"/>
                  </a:lnTo>
                  <a:lnTo>
                    <a:pt x="14533" y="3015"/>
                  </a:lnTo>
                  <a:lnTo>
                    <a:pt x="14638" y="3172"/>
                  </a:lnTo>
                  <a:lnTo>
                    <a:pt x="14208" y="3141"/>
                  </a:lnTo>
                  <a:lnTo>
                    <a:pt x="13821" y="2889"/>
                  </a:lnTo>
                  <a:lnTo>
                    <a:pt x="13633" y="3130"/>
                  </a:lnTo>
                  <a:lnTo>
                    <a:pt x="13476" y="3005"/>
                  </a:lnTo>
                  <a:lnTo>
                    <a:pt x="13444" y="2774"/>
                  </a:lnTo>
                  <a:lnTo>
                    <a:pt x="13339" y="2984"/>
                  </a:lnTo>
                  <a:lnTo>
                    <a:pt x="13214" y="3162"/>
                  </a:lnTo>
                  <a:lnTo>
                    <a:pt x="12544" y="3172"/>
                  </a:lnTo>
                  <a:lnTo>
                    <a:pt x="12491" y="3036"/>
                  </a:lnTo>
                  <a:lnTo>
                    <a:pt x="13099" y="2952"/>
                  </a:lnTo>
                  <a:lnTo>
                    <a:pt x="13161" y="2806"/>
                  </a:lnTo>
                  <a:lnTo>
                    <a:pt x="13004" y="2879"/>
                  </a:lnTo>
                  <a:lnTo>
                    <a:pt x="12795" y="2910"/>
                  </a:lnTo>
                  <a:lnTo>
                    <a:pt x="12554" y="2910"/>
                  </a:lnTo>
                  <a:lnTo>
                    <a:pt x="12418" y="2910"/>
                  </a:lnTo>
                  <a:lnTo>
                    <a:pt x="12387" y="3047"/>
                  </a:lnTo>
                  <a:lnTo>
                    <a:pt x="12250" y="3172"/>
                  </a:lnTo>
                  <a:lnTo>
                    <a:pt x="12167" y="2910"/>
                  </a:lnTo>
                  <a:lnTo>
                    <a:pt x="12167" y="2397"/>
                  </a:lnTo>
                  <a:lnTo>
                    <a:pt x="12376" y="2303"/>
                  </a:lnTo>
                  <a:lnTo>
                    <a:pt x="12523" y="2439"/>
                  </a:lnTo>
                  <a:lnTo>
                    <a:pt x="12648" y="2303"/>
                  </a:lnTo>
                  <a:lnTo>
                    <a:pt x="13769" y="2303"/>
                  </a:lnTo>
                  <a:lnTo>
                    <a:pt x="13570" y="2293"/>
                  </a:lnTo>
                  <a:lnTo>
                    <a:pt x="13350" y="2052"/>
                  </a:lnTo>
                  <a:lnTo>
                    <a:pt x="13151" y="2272"/>
                  </a:lnTo>
                  <a:lnTo>
                    <a:pt x="12921" y="2052"/>
                  </a:lnTo>
                  <a:lnTo>
                    <a:pt x="12680" y="2293"/>
                  </a:lnTo>
                  <a:lnTo>
                    <a:pt x="12523" y="2429"/>
                  </a:lnTo>
                  <a:lnTo>
                    <a:pt x="12387" y="2303"/>
                  </a:lnTo>
                  <a:lnTo>
                    <a:pt x="12250" y="2293"/>
                  </a:lnTo>
                  <a:lnTo>
                    <a:pt x="12167" y="1780"/>
                  </a:lnTo>
                  <a:lnTo>
                    <a:pt x="12167" y="1591"/>
                  </a:lnTo>
                  <a:lnTo>
                    <a:pt x="11978" y="1591"/>
                  </a:lnTo>
                  <a:lnTo>
                    <a:pt x="9182" y="1591"/>
                  </a:lnTo>
                  <a:lnTo>
                    <a:pt x="8858" y="1591"/>
                  </a:lnTo>
                  <a:lnTo>
                    <a:pt x="8795" y="1916"/>
                  </a:lnTo>
                  <a:lnTo>
                    <a:pt x="8732" y="2303"/>
                  </a:lnTo>
                  <a:lnTo>
                    <a:pt x="8732" y="3172"/>
                  </a:lnTo>
                  <a:lnTo>
                    <a:pt x="8596" y="3340"/>
                  </a:lnTo>
                  <a:lnTo>
                    <a:pt x="8596" y="3528"/>
                  </a:lnTo>
                  <a:lnTo>
                    <a:pt x="8732" y="3591"/>
                  </a:lnTo>
                  <a:lnTo>
                    <a:pt x="8732" y="3759"/>
                  </a:lnTo>
                  <a:lnTo>
                    <a:pt x="8638" y="3916"/>
                  </a:lnTo>
                  <a:lnTo>
                    <a:pt x="9685" y="3361"/>
                  </a:lnTo>
                  <a:lnTo>
                    <a:pt x="9821" y="3434"/>
                  </a:lnTo>
                  <a:lnTo>
                    <a:pt x="8858" y="4062"/>
                  </a:lnTo>
                  <a:lnTo>
                    <a:pt x="8397" y="4816"/>
                  </a:lnTo>
                  <a:lnTo>
                    <a:pt x="8282" y="5036"/>
                  </a:lnTo>
                  <a:lnTo>
                    <a:pt x="8083" y="4931"/>
                  </a:lnTo>
                  <a:lnTo>
                    <a:pt x="7413" y="4670"/>
                  </a:lnTo>
                  <a:lnTo>
                    <a:pt x="7245" y="4670"/>
                  </a:lnTo>
                  <a:lnTo>
                    <a:pt x="6575" y="4931"/>
                  </a:lnTo>
                  <a:lnTo>
                    <a:pt x="6355" y="5036"/>
                  </a:lnTo>
                  <a:lnTo>
                    <a:pt x="6251" y="4816"/>
                  </a:lnTo>
                  <a:lnTo>
                    <a:pt x="5926" y="4104"/>
                  </a:lnTo>
                  <a:lnTo>
                    <a:pt x="5779" y="4062"/>
                  </a:lnTo>
                  <a:lnTo>
                    <a:pt x="4879" y="3486"/>
                  </a:lnTo>
                  <a:lnTo>
                    <a:pt x="4910" y="3329"/>
                  </a:lnTo>
                  <a:lnTo>
                    <a:pt x="5874" y="3853"/>
                  </a:lnTo>
                  <a:lnTo>
                    <a:pt x="6020" y="3916"/>
                  </a:lnTo>
                  <a:lnTo>
                    <a:pt x="5926" y="3779"/>
                  </a:lnTo>
                  <a:lnTo>
                    <a:pt x="5905" y="3643"/>
                  </a:lnTo>
                  <a:lnTo>
                    <a:pt x="6062" y="3591"/>
                  </a:lnTo>
                  <a:lnTo>
                    <a:pt x="6062" y="3361"/>
                  </a:lnTo>
                  <a:lnTo>
                    <a:pt x="5926" y="3193"/>
                  </a:lnTo>
                  <a:lnTo>
                    <a:pt x="5905" y="2303"/>
                  </a:lnTo>
                  <a:lnTo>
                    <a:pt x="5842" y="1916"/>
                  </a:lnTo>
                  <a:lnTo>
                    <a:pt x="5800" y="1591"/>
                  </a:lnTo>
                  <a:lnTo>
                    <a:pt x="5476" y="1591"/>
                  </a:lnTo>
                  <a:lnTo>
                    <a:pt x="2649" y="1591"/>
                  </a:lnTo>
                  <a:lnTo>
                    <a:pt x="2492" y="1591"/>
                  </a:lnTo>
                  <a:lnTo>
                    <a:pt x="2492" y="1780"/>
                  </a:lnTo>
                  <a:lnTo>
                    <a:pt x="2492" y="2198"/>
                  </a:lnTo>
                  <a:lnTo>
                    <a:pt x="2272" y="2303"/>
                  </a:lnTo>
                  <a:lnTo>
                    <a:pt x="2136" y="2429"/>
                  </a:lnTo>
                  <a:lnTo>
                    <a:pt x="1989" y="2303"/>
                  </a:lnTo>
                  <a:lnTo>
                    <a:pt x="1790" y="2052"/>
                  </a:lnTo>
                  <a:lnTo>
                    <a:pt x="1591" y="2272"/>
                  </a:lnTo>
                  <a:lnTo>
                    <a:pt x="1361" y="2052"/>
                  </a:lnTo>
                  <a:lnTo>
                    <a:pt x="1141" y="2272"/>
                  </a:lnTo>
                  <a:lnTo>
                    <a:pt x="890" y="2230"/>
                  </a:lnTo>
                  <a:lnTo>
                    <a:pt x="1978" y="2303"/>
                  </a:lnTo>
                  <a:lnTo>
                    <a:pt x="2136" y="2439"/>
                  </a:lnTo>
                  <a:lnTo>
                    <a:pt x="2261" y="2303"/>
                  </a:lnTo>
                  <a:lnTo>
                    <a:pt x="2397" y="2303"/>
                  </a:lnTo>
                  <a:lnTo>
                    <a:pt x="2492" y="2910"/>
                  </a:lnTo>
                  <a:lnTo>
                    <a:pt x="2429" y="3130"/>
                  </a:lnTo>
                  <a:lnTo>
                    <a:pt x="2293" y="3130"/>
                  </a:lnTo>
                  <a:lnTo>
                    <a:pt x="2230" y="2910"/>
                  </a:lnTo>
                  <a:lnTo>
                    <a:pt x="1853" y="2910"/>
                  </a:lnTo>
                  <a:lnTo>
                    <a:pt x="1633" y="2879"/>
                  </a:lnTo>
                  <a:lnTo>
                    <a:pt x="1476" y="2806"/>
                  </a:lnTo>
                  <a:lnTo>
                    <a:pt x="1560" y="2952"/>
                  </a:lnTo>
                  <a:lnTo>
                    <a:pt x="2041" y="3005"/>
                  </a:lnTo>
                  <a:lnTo>
                    <a:pt x="2146" y="3141"/>
                  </a:lnTo>
                  <a:lnTo>
                    <a:pt x="1444" y="3162"/>
                  </a:lnTo>
                  <a:lnTo>
                    <a:pt x="1308" y="2984"/>
                  </a:lnTo>
                  <a:lnTo>
                    <a:pt x="1204" y="2774"/>
                  </a:lnTo>
                  <a:lnTo>
                    <a:pt x="1172" y="3005"/>
                  </a:lnTo>
                  <a:lnTo>
                    <a:pt x="1141" y="3172"/>
                  </a:lnTo>
                  <a:lnTo>
                    <a:pt x="994" y="3130"/>
                  </a:lnTo>
                  <a:lnTo>
                    <a:pt x="952" y="2910"/>
                  </a:lnTo>
                  <a:lnTo>
                    <a:pt x="816" y="2952"/>
                  </a:lnTo>
                  <a:lnTo>
                    <a:pt x="628" y="3099"/>
                  </a:lnTo>
                  <a:lnTo>
                    <a:pt x="460" y="3141"/>
                  </a:lnTo>
                  <a:lnTo>
                    <a:pt x="31" y="3172"/>
                  </a:lnTo>
                  <a:lnTo>
                    <a:pt x="0" y="3036"/>
                  </a:lnTo>
                  <a:lnTo>
                    <a:pt x="335" y="2973"/>
                  </a:lnTo>
                  <a:lnTo>
                    <a:pt x="638" y="2921"/>
                  </a:lnTo>
                  <a:lnTo>
                    <a:pt x="638" y="2628"/>
                  </a:lnTo>
                  <a:lnTo>
                    <a:pt x="638" y="31"/>
                  </a:lnTo>
                  <a:lnTo>
                    <a:pt x="764" y="303"/>
                  </a:lnTo>
                  <a:lnTo>
                    <a:pt x="5539" y="366"/>
                  </a:lnTo>
                  <a:lnTo>
                    <a:pt x="6261" y="1591"/>
                  </a:lnTo>
                  <a:lnTo>
                    <a:pt x="6261" y="3884"/>
                  </a:lnTo>
                  <a:lnTo>
                    <a:pt x="6261" y="4062"/>
                  </a:lnTo>
                  <a:lnTo>
                    <a:pt x="6450" y="4062"/>
                  </a:lnTo>
                  <a:lnTo>
                    <a:pt x="7046" y="4062"/>
                  </a:lnTo>
                  <a:lnTo>
                    <a:pt x="7046" y="4230"/>
                  </a:lnTo>
                  <a:lnTo>
                    <a:pt x="7277" y="3978"/>
                  </a:lnTo>
                  <a:lnTo>
                    <a:pt x="7109" y="3978"/>
                  </a:lnTo>
                  <a:lnTo>
                    <a:pt x="7109" y="3622"/>
                  </a:lnTo>
                  <a:lnTo>
                    <a:pt x="7141" y="3486"/>
                  </a:lnTo>
                  <a:lnTo>
                    <a:pt x="6984" y="3560"/>
                  </a:lnTo>
                  <a:lnTo>
                    <a:pt x="7120" y="3434"/>
                  </a:lnTo>
                  <a:lnTo>
                    <a:pt x="7214" y="327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3" name="object 5263"/>
            <p:cNvSpPr/>
            <p:nvPr/>
          </p:nvSpPr>
          <p:spPr>
            <a:xfrm>
              <a:off x="9947876" y="690507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3" y="617"/>
                  </a:moveTo>
                  <a:lnTo>
                    <a:pt x="523" y="94"/>
                  </a:lnTo>
                  <a:lnTo>
                    <a:pt x="83" y="0"/>
                  </a:lnTo>
                  <a:lnTo>
                    <a:pt x="0" y="617"/>
                  </a:lnTo>
                  <a:lnTo>
                    <a:pt x="429" y="7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4" name="object 5264"/>
            <p:cNvSpPr/>
            <p:nvPr/>
          </p:nvSpPr>
          <p:spPr>
            <a:xfrm>
              <a:off x="9958960" y="690507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617"/>
                  </a:moveTo>
                  <a:lnTo>
                    <a:pt x="0" y="94"/>
                  </a:lnTo>
                  <a:lnTo>
                    <a:pt x="439" y="0"/>
                  </a:lnTo>
                  <a:lnTo>
                    <a:pt x="534" y="617"/>
                  </a:lnTo>
                  <a:lnTo>
                    <a:pt x="94" y="7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5" name="object 5265"/>
            <p:cNvSpPr/>
            <p:nvPr/>
          </p:nvSpPr>
          <p:spPr>
            <a:xfrm>
              <a:off x="9955347" y="690480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3172" y="94"/>
                  </a:moveTo>
                  <a:lnTo>
                    <a:pt x="345" y="0"/>
                  </a:lnTo>
                  <a:lnTo>
                    <a:pt x="83" y="408"/>
                  </a:lnTo>
                  <a:lnTo>
                    <a:pt x="3099" y="534"/>
                  </a:lnTo>
                  <a:lnTo>
                    <a:pt x="3172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6" name="object 5266"/>
            <p:cNvSpPr/>
            <p:nvPr/>
          </p:nvSpPr>
          <p:spPr>
            <a:xfrm>
              <a:off x="9948839" y="690480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94"/>
                  </a:moveTo>
                  <a:lnTo>
                    <a:pt x="2827" y="0"/>
                  </a:lnTo>
                  <a:lnTo>
                    <a:pt x="3088" y="408"/>
                  </a:lnTo>
                  <a:lnTo>
                    <a:pt x="73" y="534"/>
                  </a:lnTo>
                  <a:lnTo>
                    <a:pt x="0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7" name="object 5267"/>
            <p:cNvSpPr/>
            <p:nvPr/>
          </p:nvSpPr>
          <p:spPr>
            <a:xfrm>
              <a:off x="9953998" y="69060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62"/>
                  </a:moveTo>
                  <a:lnTo>
                    <a:pt x="3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8" name="object 5268"/>
            <p:cNvSpPr/>
            <p:nvPr/>
          </p:nvSpPr>
          <p:spPr>
            <a:xfrm>
              <a:off x="9953356" y="69058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9" name="object 5269"/>
            <p:cNvSpPr/>
            <p:nvPr/>
          </p:nvSpPr>
          <p:spPr>
            <a:xfrm>
              <a:off x="9953270" y="690607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25"/>
                  </a:moveTo>
                  <a:lnTo>
                    <a:pt x="76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0" name="object 5270"/>
            <p:cNvSpPr/>
            <p:nvPr/>
          </p:nvSpPr>
          <p:spPr>
            <a:xfrm>
              <a:off x="9953360" y="69060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523" y="0"/>
                  </a:move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1" name="object 5271"/>
            <p:cNvSpPr/>
            <p:nvPr/>
          </p:nvSpPr>
          <p:spPr>
            <a:xfrm>
              <a:off x="9953681" y="69058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98" y="19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2" name="object 5272"/>
            <p:cNvSpPr/>
            <p:nvPr/>
          </p:nvSpPr>
          <p:spPr>
            <a:xfrm>
              <a:off x="9953893" y="69060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6" y="4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3" name="object 5273"/>
            <p:cNvSpPr/>
            <p:nvPr/>
          </p:nvSpPr>
          <p:spPr>
            <a:xfrm>
              <a:off x="9953234" y="690664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3" y="136"/>
                  </a:moveTo>
                  <a:lnTo>
                    <a:pt x="0" y="178"/>
                  </a:lnTo>
                </a:path>
                <a:path w="1270" h="634">
                  <a:moveTo>
                    <a:pt x="73" y="136"/>
                  </a:moveTo>
                  <a:lnTo>
                    <a:pt x="94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4" name="object 5274"/>
            <p:cNvSpPr/>
            <p:nvPr/>
          </p:nvSpPr>
          <p:spPr>
            <a:xfrm>
              <a:off x="9953203" y="69064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0"/>
                  </a:moveTo>
                  <a:lnTo>
                    <a:pt x="0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5" name="object 5275"/>
            <p:cNvSpPr/>
            <p:nvPr/>
          </p:nvSpPr>
          <p:spPr>
            <a:xfrm>
              <a:off x="9953175" y="69062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0"/>
                  </a:moveTo>
                  <a:lnTo>
                    <a:pt x="125" y="73"/>
                  </a:lnTo>
                </a:path>
                <a:path w="634" h="634">
                  <a:moveTo>
                    <a:pt x="94" y="0"/>
                  </a:moveTo>
                  <a:lnTo>
                    <a:pt x="0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6" name="object 5276"/>
            <p:cNvSpPr/>
            <p:nvPr/>
          </p:nvSpPr>
          <p:spPr>
            <a:xfrm>
              <a:off x="9953194" y="690637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67"/>
                  </a:moveTo>
                  <a:lnTo>
                    <a:pt x="104" y="230"/>
                  </a:lnTo>
                </a:path>
                <a:path w="1270" h="634">
                  <a:moveTo>
                    <a:pt x="0" y="167"/>
                  </a:moveTo>
                  <a:lnTo>
                    <a:pt x="96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7" name="object 5277"/>
            <p:cNvSpPr/>
            <p:nvPr/>
          </p:nvSpPr>
          <p:spPr>
            <a:xfrm>
              <a:off x="9953702" y="69067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62"/>
                  </a:moveTo>
                  <a:lnTo>
                    <a:pt x="34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8" name="object 5278"/>
            <p:cNvSpPr/>
            <p:nvPr/>
          </p:nvSpPr>
          <p:spPr>
            <a:xfrm>
              <a:off x="9953307" y="690644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57"/>
                  </a:moveTo>
                  <a:lnTo>
                    <a:pt x="7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9" name="object 5279"/>
            <p:cNvSpPr/>
            <p:nvPr/>
          </p:nvSpPr>
          <p:spPr>
            <a:xfrm>
              <a:off x="9953307" y="690612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57"/>
                  </a:moveTo>
                  <a:lnTo>
                    <a:pt x="68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0" name="object 5280"/>
            <p:cNvSpPr/>
            <p:nvPr/>
          </p:nvSpPr>
          <p:spPr>
            <a:xfrm>
              <a:off x="9953310" y="690630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32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1" name="object 5281"/>
            <p:cNvSpPr/>
            <p:nvPr/>
          </p:nvSpPr>
          <p:spPr>
            <a:xfrm>
              <a:off x="9953310" y="690662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32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2" name="object 5282"/>
            <p:cNvSpPr/>
            <p:nvPr/>
          </p:nvSpPr>
          <p:spPr>
            <a:xfrm>
              <a:off x="9954043" y="690676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3" name="object 5283"/>
            <p:cNvSpPr/>
            <p:nvPr/>
          </p:nvSpPr>
          <p:spPr>
            <a:xfrm>
              <a:off x="9953998" y="69061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52" y="41"/>
                  </a:lnTo>
                </a:path>
                <a:path w="634" h="634">
                  <a:moveTo>
                    <a:pt x="0" y="0"/>
                  </a:moveTo>
                  <a:lnTo>
                    <a:pt x="0" y="1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4" name="object 5284"/>
            <p:cNvSpPr/>
            <p:nvPr/>
          </p:nvSpPr>
          <p:spPr>
            <a:xfrm>
              <a:off x="9954043" y="690643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5" name="object 5285"/>
            <p:cNvSpPr/>
            <p:nvPr/>
          </p:nvSpPr>
          <p:spPr>
            <a:xfrm>
              <a:off x="9954039" y="69066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62"/>
                  </a:moveTo>
                  <a:lnTo>
                    <a:pt x="0" y="0"/>
                  </a:lnTo>
                </a:path>
                <a:path w="634" h="634">
                  <a:moveTo>
                    <a:pt x="125" y="62"/>
                  </a:moveTo>
                  <a:lnTo>
                    <a:pt x="25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6" name="object 5286"/>
            <p:cNvSpPr/>
            <p:nvPr/>
          </p:nvSpPr>
          <p:spPr>
            <a:xfrm>
              <a:off x="9954039" y="69063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62"/>
                  </a:moveTo>
                  <a:lnTo>
                    <a:pt x="0" y="0"/>
                  </a:lnTo>
                </a:path>
                <a:path w="634" h="634">
                  <a:moveTo>
                    <a:pt x="125" y="62"/>
                  </a:moveTo>
                  <a:lnTo>
                    <a:pt x="25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7" name="object 5287"/>
            <p:cNvSpPr/>
            <p:nvPr/>
          </p:nvSpPr>
          <p:spPr>
            <a:xfrm>
              <a:off x="9953307" y="690659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8" name="object 5288"/>
            <p:cNvSpPr/>
            <p:nvPr/>
          </p:nvSpPr>
          <p:spPr>
            <a:xfrm>
              <a:off x="9953307" y="690628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9" name="object 5289"/>
            <p:cNvSpPr/>
            <p:nvPr/>
          </p:nvSpPr>
          <p:spPr>
            <a:xfrm>
              <a:off x="9956313" y="690886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759" y="2471"/>
                  </a:moveTo>
                  <a:lnTo>
                    <a:pt x="1759" y="0"/>
                  </a:lnTo>
                  <a:lnTo>
                    <a:pt x="0" y="0"/>
                  </a:lnTo>
                  <a:lnTo>
                    <a:pt x="0" y="2471"/>
                  </a:lnTo>
                  <a:lnTo>
                    <a:pt x="1759" y="247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0" name="object 5290"/>
            <p:cNvSpPr/>
            <p:nvPr/>
          </p:nvSpPr>
          <p:spPr>
            <a:xfrm>
              <a:off x="9956313" y="691202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759" y="2471"/>
                  </a:moveTo>
                  <a:lnTo>
                    <a:pt x="1759" y="0"/>
                  </a:lnTo>
                  <a:lnTo>
                    <a:pt x="0" y="0"/>
                  </a:lnTo>
                  <a:lnTo>
                    <a:pt x="0" y="2471"/>
                  </a:lnTo>
                  <a:lnTo>
                    <a:pt x="1759" y="247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1" name="object 5291"/>
            <p:cNvSpPr/>
            <p:nvPr/>
          </p:nvSpPr>
          <p:spPr>
            <a:xfrm>
              <a:off x="9960372" y="6918553"/>
              <a:ext cx="164465" cy="0"/>
            </a:xfrm>
            <a:custGeom>
              <a:avLst/>
              <a:gdLst/>
              <a:ahLst/>
              <a:cxnLst/>
              <a:rect l="l" t="t" r="r" b="b"/>
              <a:pathLst>
                <a:path w="164465">
                  <a:moveTo>
                    <a:pt x="16400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2" name="object 5292"/>
            <p:cNvSpPr/>
            <p:nvPr/>
          </p:nvSpPr>
          <p:spPr>
            <a:xfrm>
              <a:off x="9960372" y="6916437"/>
              <a:ext cx="164465" cy="0"/>
            </a:xfrm>
            <a:custGeom>
              <a:avLst/>
              <a:gdLst/>
              <a:ahLst/>
              <a:cxnLst/>
              <a:rect l="l" t="t" r="r" b="b"/>
              <a:pathLst>
                <a:path w="164465">
                  <a:moveTo>
                    <a:pt x="16400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3" name="object 5293"/>
            <p:cNvSpPr/>
            <p:nvPr/>
          </p:nvSpPr>
          <p:spPr>
            <a:xfrm>
              <a:off x="9956317" y="6914490"/>
              <a:ext cx="172720" cy="1270"/>
            </a:xfrm>
            <a:custGeom>
              <a:avLst/>
              <a:gdLst/>
              <a:ahLst/>
              <a:cxnLst/>
              <a:rect l="l" t="t" r="r" b="b"/>
              <a:pathLst>
                <a:path w="172720" h="1270">
                  <a:moveTo>
                    <a:pt x="0" y="0"/>
                  </a:moveTo>
                  <a:lnTo>
                    <a:pt x="0" y="1057"/>
                  </a:lnTo>
                  <a:lnTo>
                    <a:pt x="172109" y="1057"/>
                  </a:lnTo>
                  <a:lnTo>
                    <a:pt x="172109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4" name="object 5294"/>
            <p:cNvSpPr/>
            <p:nvPr/>
          </p:nvSpPr>
          <p:spPr>
            <a:xfrm>
              <a:off x="9956317" y="6908152"/>
              <a:ext cx="172720" cy="1270"/>
            </a:xfrm>
            <a:custGeom>
              <a:avLst/>
              <a:gdLst/>
              <a:ahLst/>
              <a:cxnLst/>
              <a:rect l="l" t="t" r="r" b="b"/>
              <a:pathLst>
                <a:path w="172720" h="1270">
                  <a:moveTo>
                    <a:pt x="0" y="0"/>
                  </a:moveTo>
                  <a:lnTo>
                    <a:pt x="0" y="701"/>
                  </a:lnTo>
                  <a:lnTo>
                    <a:pt x="172109" y="701"/>
                  </a:lnTo>
                  <a:lnTo>
                    <a:pt x="172109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5" name="object 5295"/>
            <p:cNvSpPr/>
            <p:nvPr/>
          </p:nvSpPr>
          <p:spPr>
            <a:xfrm>
              <a:off x="9956317" y="6907267"/>
              <a:ext cx="172720" cy="1270"/>
            </a:xfrm>
            <a:custGeom>
              <a:avLst/>
              <a:gdLst/>
              <a:ahLst/>
              <a:cxnLst/>
              <a:rect l="l" t="t" r="r" b="b"/>
              <a:pathLst>
                <a:path w="172720" h="1270">
                  <a:moveTo>
                    <a:pt x="0" y="0"/>
                  </a:moveTo>
                  <a:lnTo>
                    <a:pt x="0" y="701"/>
                  </a:lnTo>
                  <a:lnTo>
                    <a:pt x="172109" y="701"/>
                  </a:lnTo>
                  <a:lnTo>
                    <a:pt x="172109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6" name="object 5296"/>
            <p:cNvSpPr/>
            <p:nvPr/>
          </p:nvSpPr>
          <p:spPr>
            <a:xfrm>
              <a:off x="9958273" y="691643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3" y="0"/>
                  </a:moveTo>
                  <a:lnTo>
                    <a:pt x="691" y="0"/>
                  </a:lnTo>
                  <a:lnTo>
                    <a:pt x="774" y="439"/>
                  </a:lnTo>
                  <a:lnTo>
                    <a:pt x="73" y="523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7" name="object 5297"/>
            <p:cNvSpPr/>
            <p:nvPr/>
          </p:nvSpPr>
          <p:spPr>
            <a:xfrm>
              <a:off x="9957632" y="6915488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2753" y="607"/>
                  </a:moveTo>
                  <a:lnTo>
                    <a:pt x="2952" y="219"/>
                  </a:lnTo>
                  <a:lnTo>
                    <a:pt x="3298" y="167"/>
                  </a:lnTo>
                  <a:lnTo>
                    <a:pt x="2711" y="62"/>
                  </a:lnTo>
                  <a:lnTo>
                    <a:pt x="2565" y="230"/>
                  </a:lnTo>
                  <a:lnTo>
                    <a:pt x="2408" y="219"/>
                  </a:lnTo>
                  <a:lnTo>
                    <a:pt x="2303" y="0"/>
                  </a:lnTo>
                  <a:lnTo>
                    <a:pt x="2177" y="282"/>
                  </a:lnTo>
                  <a:lnTo>
                    <a:pt x="1863" y="293"/>
                  </a:lnTo>
                  <a:lnTo>
                    <a:pt x="2115" y="167"/>
                  </a:lnTo>
                  <a:lnTo>
                    <a:pt x="1602" y="282"/>
                  </a:lnTo>
                  <a:lnTo>
                    <a:pt x="1444" y="94"/>
                  </a:lnTo>
                  <a:lnTo>
                    <a:pt x="1266" y="282"/>
                  </a:lnTo>
                  <a:lnTo>
                    <a:pt x="722" y="83"/>
                  </a:lnTo>
                  <a:lnTo>
                    <a:pt x="921" y="293"/>
                  </a:lnTo>
                  <a:lnTo>
                    <a:pt x="659" y="293"/>
                  </a:lnTo>
                  <a:lnTo>
                    <a:pt x="534" y="94"/>
                  </a:lnTo>
                  <a:lnTo>
                    <a:pt x="356" y="282"/>
                  </a:lnTo>
                  <a:lnTo>
                    <a:pt x="188" y="94"/>
                  </a:lnTo>
                  <a:lnTo>
                    <a:pt x="20" y="282"/>
                  </a:lnTo>
                  <a:lnTo>
                    <a:pt x="0" y="900"/>
                  </a:lnTo>
                  <a:lnTo>
                    <a:pt x="376" y="952"/>
                  </a:lnTo>
                  <a:lnTo>
                    <a:pt x="418" y="1162"/>
                  </a:lnTo>
                  <a:lnTo>
                    <a:pt x="251" y="1277"/>
                  </a:lnTo>
                  <a:lnTo>
                    <a:pt x="534" y="1664"/>
                  </a:lnTo>
                  <a:lnTo>
                    <a:pt x="670" y="1738"/>
                  </a:lnTo>
                  <a:lnTo>
                    <a:pt x="1371" y="1738"/>
                  </a:lnTo>
                  <a:lnTo>
                    <a:pt x="1507" y="1664"/>
                  </a:lnTo>
                  <a:lnTo>
                    <a:pt x="1759" y="1319"/>
                  </a:lnTo>
                  <a:lnTo>
                    <a:pt x="1633" y="1183"/>
                  </a:lnTo>
                  <a:lnTo>
                    <a:pt x="1622" y="994"/>
                  </a:lnTo>
                  <a:lnTo>
                    <a:pt x="2711" y="952"/>
                  </a:lnTo>
                  <a:lnTo>
                    <a:pt x="2753" y="6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8" name="object 5298"/>
            <p:cNvSpPr/>
            <p:nvPr/>
          </p:nvSpPr>
          <p:spPr>
            <a:xfrm>
              <a:off x="10124030" y="6879800"/>
              <a:ext cx="14604" cy="24765"/>
            </a:xfrm>
            <a:custGeom>
              <a:avLst/>
              <a:gdLst/>
              <a:ahLst/>
              <a:cxnLst/>
              <a:rect l="l" t="t" r="r" b="b"/>
              <a:pathLst>
                <a:path w="14604" h="24765">
                  <a:moveTo>
                    <a:pt x="1759" y="24658"/>
                  </a:moveTo>
                  <a:lnTo>
                    <a:pt x="12324" y="24658"/>
                  </a:lnTo>
                  <a:lnTo>
                    <a:pt x="14093" y="24658"/>
                  </a:lnTo>
                  <a:lnTo>
                    <a:pt x="14093" y="22899"/>
                  </a:lnTo>
                  <a:lnTo>
                    <a:pt x="14093" y="1759"/>
                  </a:lnTo>
                  <a:lnTo>
                    <a:pt x="14093" y="0"/>
                  </a:lnTo>
                  <a:lnTo>
                    <a:pt x="12324" y="0"/>
                  </a:lnTo>
                  <a:lnTo>
                    <a:pt x="1759" y="0"/>
                  </a:lnTo>
                  <a:lnTo>
                    <a:pt x="0" y="0"/>
                  </a:lnTo>
                  <a:lnTo>
                    <a:pt x="0" y="1759"/>
                  </a:lnTo>
                  <a:lnTo>
                    <a:pt x="0" y="22899"/>
                  </a:lnTo>
                  <a:lnTo>
                    <a:pt x="0" y="24658"/>
                  </a:lnTo>
                  <a:lnTo>
                    <a:pt x="1759" y="2465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9" name="object 5299"/>
            <p:cNvSpPr/>
            <p:nvPr/>
          </p:nvSpPr>
          <p:spPr>
            <a:xfrm>
              <a:off x="10124731" y="6880498"/>
              <a:ext cx="12700" cy="23495"/>
            </a:xfrm>
            <a:custGeom>
              <a:avLst/>
              <a:gdLst/>
              <a:ahLst/>
              <a:cxnLst/>
              <a:rect l="l" t="t" r="r" b="b"/>
              <a:pathLst>
                <a:path w="12700" h="23495">
                  <a:moveTo>
                    <a:pt x="1057" y="23255"/>
                  </a:moveTo>
                  <a:lnTo>
                    <a:pt x="11622" y="23255"/>
                  </a:lnTo>
                  <a:lnTo>
                    <a:pt x="12690" y="23255"/>
                  </a:lnTo>
                  <a:lnTo>
                    <a:pt x="12690" y="22198"/>
                  </a:lnTo>
                  <a:lnTo>
                    <a:pt x="12690" y="1057"/>
                  </a:lnTo>
                  <a:lnTo>
                    <a:pt x="12690" y="0"/>
                  </a:lnTo>
                  <a:lnTo>
                    <a:pt x="11622" y="0"/>
                  </a:lnTo>
                  <a:lnTo>
                    <a:pt x="1057" y="0"/>
                  </a:lnTo>
                  <a:lnTo>
                    <a:pt x="0" y="0"/>
                  </a:lnTo>
                  <a:lnTo>
                    <a:pt x="0" y="1057"/>
                  </a:lnTo>
                  <a:lnTo>
                    <a:pt x="0" y="22198"/>
                  </a:lnTo>
                  <a:lnTo>
                    <a:pt x="0" y="23255"/>
                  </a:lnTo>
                  <a:lnTo>
                    <a:pt x="1057" y="2325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0" name="object 5300"/>
            <p:cNvSpPr/>
            <p:nvPr/>
          </p:nvSpPr>
          <p:spPr>
            <a:xfrm>
              <a:off x="10124383" y="6916422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397" y="607"/>
                  </a:moveTo>
                  <a:lnTo>
                    <a:pt x="492" y="806"/>
                  </a:lnTo>
                  <a:lnTo>
                    <a:pt x="261" y="858"/>
                  </a:lnTo>
                  <a:lnTo>
                    <a:pt x="230" y="1895"/>
                  </a:lnTo>
                  <a:lnTo>
                    <a:pt x="942" y="1895"/>
                  </a:lnTo>
                  <a:lnTo>
                    <a:pt x="1015" y="2062"/>
                  </a:lnTo>
                  <a:lnTo>
                    <a:pt x="230" y="2062"/>
                  </a:lnTo>
                  <a:lnTo>
                    <a:pt x="230" y="2429"/>
                  </a:lnTo>
                  <a:lnTo>
                    <a:pt x="4052" y="2335"/>
                  </a:lnTo>
                  <a:lnTo>
                    <a:pt x="9329" y="2335"/>
                  </a:lnTo>
                  <a:lnTo>
                    <a:pt x="13151" y="2429"/>
                  </a:lnTo>
                  <a:lnTo>
                    <a:pt x="13151" y="2062"/>
                  </a:lnTo>
                  <a:lnTo>
                    <a:pt x="12449" y="2062"/>
                  </a:lnTo>
                  <a:lnTo>
                    <a:pt x="12376" y="1895"/>
                  </a:lnTo>
                  <a:lnTo>
                    <a:pt x="13151" y="1895"/>
                  </a:lnTo>
                  <a:lnTo>
                    <a:pt x="13214" y="869"/>
                  </a:lnTo>
                  <a:lnTo>
                    <a:pt x="12910" y="806"/>
                  </a:lnTo>
                  <a:lnTo>
                    <a:pt x="12994" y="607"/>
                  </a:lnTo>
                  <a:lnTo>
                    <a:pt x="13214" y="83"/>
                  </a:lnTo>
                  <a:lnTo>
                    <a:pt x="13392" y="20"/>
                  </a:lnTo>
                  <a:lnTo>
                    <a:pt x="13392" y="2565"/>
                  </a:lnTo>
                  <a:lnTo>
                    <a:pt x="83" y="2659"/>
                  </a:lnTo>
                  <a:lnTo>
                    <a:pt x="0" y="94"/>
                  </a:lnTo>
                  <a:lnTo>
                    <a:pt x="146" y="0"/>
                  </a:lnTo>
                  <a:lnTo>
                    <a:pt x="397" y="60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1" name="object 5301"/>
            <p:cNvSpPr/>
            <p:nvPr/>
          </p:nvSpPr>
          <p:spPr>
            <a:xfrm>
              <a:off x="10130028" y="6904923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821" y="764"/>
                  </a:moveTo>
                  <a:lnTo>
                    <a:pt x="1821" y="2879"/>
                  </a:lnTo>
                  <a:lnTo>
                    <a:pt x="1497" y="2973"/>
                  </a:lnTo>
                  <a:lnTo>
                    <a:pt x="1497" y="3235"/>
                  </a:lnTo>
                  <a:lnTo>
                    <a:pt x="1727" y="3235"/>
                  </a:lnTo>
                  <a:lnTo>
                    <a:pt x="2083" y="3235"/>
                  </a:lnTo>
                  <a:lnTo>
                    <a:pt x="2083" y="2879"/>
                  </a:lnTo>
                  <a:lnTo>
                    <a:pt x="2083" y="764"/>
                  </a:lnTo>
                  <a:lnTo>
                    <a:pt x="2083" y="544"/>
                  </a:lnTo>
                  <a:lnTo>
                    <a:pt x="1895" y="450"/>
                  </a:lnTo>
                  <a:lnTo>
                    <a:pt x="1246" y="115"/>
                  </a:lnTo>
                  <a:lnTo>
                    <a:pt x="1047" y="0"/>
                  </a:lnTo>
                  <a:lnTo>
                    <a:pt x="837" y="115"/>
                  </a:lnTo>
                  <a:lnTo>
                    <a:pt x="209" y="450"/>
                  </a:lnTo>
                  <a:lnTo>
                    <a:pt x="0" y="544"/>
                  </a:lnTo>
                  <a:lnTo>
                    <a:pt x="0" y="764"/>
                  </a:lnTo>
                  <a:lnTo>
                    <a:pt x="0" y="2879"/>
                  </a:lnTo>
                  <a:lnTo>
                    <a:pt x="0" y="3235"/>
                  </a:lnTo>
                  <a:lnTo>
                    <a:pt x="366" y="3235"/>
                  </a:lnTo>
                  <a:lnTo>
                    <a:pt x="596" y="3235"/>
                  </a:lnTo>
                  <a:lnTo>
                    <a:pt x="596" y="2973"/>
                  </a:lnTo>
                  <a:lnTo>
                    <a:pt x="366" y="2973"/>
                  </a:lnTo>
                  <a:lnTo>
                    <a:pt x="272" y="764"/>
                  </a:lnTo>
                  <a:lnTo>
                    <a:pt x="963" y="345"/>
                  </a:lnTo>
                  <a:lnTo>
                    <a:pt x="1141" y="345"/>
                  </a:lnTo>
                  <a:lnTo>
                    <a:pt x="1780" y="69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2" name="object 5302"/>
            <p:cNvSpPr/>
            <p:nvPr/>
          </p:nvSpPr>
          <p:spPr>
            <a:xfrm>
              <a:off x="10130091" y="690446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036"/>
                  </a:moveTo>
                  <a:lnTo>
                    <a:pt x="157" y="712"/>
                  </a:lnTo>
                  <a:lnTo>
                    <a:pt x="167" y="335"/>
                  </a:lnTo>
                  <a:lnTo>
                    <a:pt x="3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3" name="object 5303"/>
            <p:cNvSpPr/>
            <p:nvPr/>
          </p:nvSpPr>
          <p:spPr>
            <a:xfrm>
              <a:off x="10131889" y="690445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0"/>
                  </a:moveTo>
                  <a:lnTo>
                    <a:pt x="0" y="324"/>
                  </a:lnTo>
                  <a:lnTo>
                    <a:pt x="0" y="712"/>
                  </a:lnTo>
                  <a:lnTo>
                    <a:pt x="178" y="10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4" name="object 5304"/>
            <p:cNvSpPr/>
            <p:nvPr/>
          </p:nvSpPr>
          <p:spPr>
            <a:xfrm>
              <a:off x="10130322" y="690526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314" y="2544"/>
                  </a:moveTo>
                  <a:lnTo>
                    <a:pt x="418" y="2324"/>
                  </a:lnTo>
                  <a:lnTo>
                    <a:pt x="282" y="2219"/>
                  </a:lnTo>
                  <a:lnTo>
                    <a:pt x="418" y="2136"/>
                  </a:lnTo>
                  <a:lnTo>
                    <a:pt x="418" y="1989"/>
                  </a:lnTo>
                  <a:lnTo>
                    <a:pt x="282" y="1905"/>
                  </a:lnTo>
                  <a:lnTo>
                    <a:pt x="418" y="1811"/>
                  </a:lnTo>
                  <a:lnTo>
                    <a:pt x="418" y="1675"/>
                  </a:lnTo>
                  <a:lnTo>
                    <a:pt x="282" y="1581"/>
                  </a:lnTo>
                  <a:lnTo>
                    <a:pt x="418" y="1507"/>
                  </a:lnTo>
                  <a:lnTo>
                    <a:pt x="418" y="1361"/>
                  </a:lnTo>
                  <a:lnTo>
                    <a:pt x="282" y="1266"/>
                  </a:lnTo>
                  <a:lnTo>
                    <a:pt x="418" y="1193"/>
                  </a:lnTo>
                  <a:lnTo>
                    <a:pt x="418" y="1036"/>
                  </a:lnTo>
                  <a:lnTo>
                    <a:pt x="282" y="942"/>
                  </a:lnTo>
                  <a:lnTo>
                    <a:pt x="418" y="869"/>
                  </a:lnTo>
                  <a:lnTo>
                    <a:pt x="418" y="638"/>
                  </a:lnTo>
                  <a:lnTo>
                    <a:pt x="638" y="460"/>
                  </a:lnTo>
                  <a:lnTo>
                    <a:pt x="858" y="460"/>
                  </a:lnTo>
                  <a:lnTo>
                    <a:pt x="1057" y="607"/>
                  </a:lnTo>
                  <a:lnTo>
                    <a:pt x="1183" y="774"/>
                  </a:lnTo>
                  <a:lnTo>
                    <a:pt x="1078" y="910"/>
                  </a:lnTo>
                  <a:lnTo>
                    <a:pt x="1183" y="1088"/>
                  </a:lnTo>
                  <a:lnTo>
                    <a:pt x="1078" y="1225"/>
                  </a:lnTo>
                  <a:lnTo>
                    <a:pt x="1183" y="1392"/>
                  </a:lnTo>
                  <a:lnTo>
                    <a:pt x="1078" y="1539"/>
                  </a:lnTo>
                  <a:lnTo>
                    <a:pt x="1088" y="1675"/>
                  </a:lnTo>
                  <a:lnTo>
                    <a:pt x="1235" y="1748"/>
                  </a:lnTo>
                  <a:lnTo>
                    <a:pt x="1088" y="1832"/>
                  </a:lnTo>
                  <a:lnTo>
                    <a:pt x="1078" y="1968"/>
                  </a:lnTo>
                  <a:lnTo>
                    <a:pt x="1235" y="2062"/>
                  </a:lnTo>
                  <a:lnTo>
                    <a:pt x="1088" y="2136"/>
                  </a:lnTo>
                  <a:lnTo>
                    <a:pt x="1078" y="2282"/>
                  </a:lnTo>
                  <a:lnTo>
                    <a:pt x="1235" y="2387"/>
                  </a:lnTo>
                  <a:lnTo>
                    <a:pt x="1088" y="2471"/>
                  </a:lnTo>
                  <a:lnTo>
                    <a:pt x="1078" y="2617"/>
                  </a:lnTo>
                  <a:lnTo>
                    <a:pt x="1350" y="2617"/>
                  </a:lnTo>
                  <a:lnTo>
                    <a:pt x="1507" y="2617"/>
                  </a:lnTo>
                  <a:lnTo>
                    <a:pt x="1507" y="2481"/>
                  </a:lnTo>
                  <a:lnTo>
                    <a:pt x="1507" y="544"/>
                  </a:lnTo>
                  <a:lnTo>
                    <a:pt x="848" y="104"/>
                  </a:lnTo>
                  <a:lnTo>
                    <a:pt x="701" y="94"/>
                  </a:lnTo>
                  <a:lnTo>
                    <a:pt x="83" y="418"/>
                  </a:lnTo>
                  <a:lnTo>
                    <a:pt x="0" y="2481"/>
                  </a:lnTo>
                  <a:lnTo>
                    <a:pt x="0" y="2617"/>
                  </a:lnTo>
                  <a:lnTo>
                    <a:pt x="146" y="2617"/>
                  </a:lnTo>
                  <a:lnTo>
                    <a:pt x="282" y="261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5" name="object 5305"/>
            <p:cNvSpPr/>
            <p:nvPr/>
          </p:nvSpPr>
          <p:spPr>
            <a:xfrm>
              <a:off x="10130398" y="69174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36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6" name="object 5306"/>
            <p:cNvSpPr/>
            <p:nvPr/>
          </p:nvSpPr>
          <p:spPr>
            <a:xfrm>
              <a:off x="10130135" y="691696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439"/>
                  </a:moveTo>
                  <a:lnTo>
                    <a:pt x="0" y="0"/>
                  </a:lnTo>
                  <a:lnTo>
                    <a:pt x="1884" y="0"/>
                  </a:lnTo>
                  <a:lnTo>
                    <a:pt x="1884" y="439"/>
                  </a:lnTo>
                  <a:lnTo>
                    <a:pt x="1675" y="607"/>
                  </a:lnTo>
                  <a:lnTo>
                    <a:pt x="1434" y="701"/>
                  </a:lnTo>
                  <a:lnTo>
                    <a:pt x="450" y="701"/>
                  </a:lnTo>
                  <a:lnTo>
                    <a:pt x="198" y="607"/>
                  </a:lnTo>
                  <a:lnTo>
                    <a:pt x="0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7" name="object 5307"/>
            <p:cNvSpPr/>
            <p:nvPr/>
          </p:nvSpPr>
          <p:spPr>
            <a:xfrm>
              <a:off x="10130676" y="69171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30"/>
                  </a:moveTo>
                  <a:lnTo>
                    <a:pt x="40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8" name="object 5308"/>
            <p:cNvSpPr/>
            <p:nvPr/>
          </p:nvSpPr>
          <p:spPr>
            <a:xfrm>
              <a:off x="10130848" y="69173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167" y="0"/>
                  </a:lnTo>
                  <a:lnTo>
                    <a:pt x="345" y="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9" name="object 5309"/>
            <p:cNvSpPr/>
            <p:nvPr/>
          </p:nvSpPr>
          <p:spPr>
            <a:xfrm>
              <a:off x="10131471" y="69173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0" name="object 5310"/>
            <p:cNvSpPr/>
            <p:nvPr/>
          </p:nvSpPr>
          <p:spPr>
            <a:xfrm>
              <a:off x="10131304" y="69173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1" name="object 5311"/>
            <p:cNvSpPr/>
            <p:nvPr/>
          </p:nvSpPr>
          <p:spPr>
            <a:xfrm>
              <a:off x="10130925" y="691735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2" name="object 5312"/>
            <p:cNvSpPr/>
            <p:nvPr/>
          </p:nvSpPr>
          <p:spPr>
            <a:xfrm>
              <a:off x="10131220" y="691735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3" name="object 5313"/>
            <p:cNvSpPr/>
            <p:nvPr/>
          </p:nvSpPr>
          <p:spPr>
            <a:xfrm>
              <a:off x="10131076" y="69171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87" y="2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4" name="object 5314"/>
            <p:cNvSpPr/>
            <p:nvPr/>
          </p:nvSpPr>
          <p:spPr>
            <a:xfrm>
              <a:off x="10131304" y="69173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157" y="1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5" name="object 5315"/>
            <p:cNvSpPr/>
            <p:nvPr/>
          </p:nvSpPr>
          <p:spPr>
            <a:xfrm>
              <a:off x="10130676" y="69173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6" name="object 5316"/>
            <p:cNvSpPr/>
            <p:nvPr/>
          </p:nvSpPr>
          <p:spPr>
            <a:xfrm>
              <a:off x="10130848" y="69173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7" name="object 5317"/>
            <p:cNvSpPr/>
            <p:nvPr/>
          </p:nvSpPr>
          <p:spPr>
            <a:xfrm>
              <a:off x="10130676" y="69173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157" y="1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8" name="object 5318"/>
            <p:cNvSpPr/>
            <p:nvPr/>
          </p:nvSpPr>
          <p:spPr>
            <a:xfrm>
              <a:off x="10125705" y="691643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01" y="0"/>
                  </a:moveTo>
                  <a:lnTo>
                    <a:pt x="0" y="0"/>
                  </a:lnTo>
                  <a:lnTo>
                    <a:pt x="0" y="523"/>
                  </a:lnTo>
                  <a:lnTo>
                    <a:pt x="785" y="523"/>
                  </a:lnTo>
                  <a:lnTo>
                    <a:pt x="78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9" name="object 5319"/>
            <p:cNvSpPr/>
            <p:nvPr/>
          </p:nvSpPr>
          <p:spPr>
            <a:xfrm>
              <a:off x="10125708" y="691643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01" y="0"/>
                  </a:moveTo>
                  <a:lnTo>
                    <a:pt x="83" y="0"/>
                  </a:lnTo>
                  <a:lnTo>
                    <a:pt x="0" y="439"/>
                  </a:lnTo>
                  <a:lnTo>
                    <a:pt x="701" y="523"/>
                  </a:lnTo>
                  <a:lnTo>
                    <a:pt x="774" y="7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0" name="object 5320"/>
            <p:cNvSpPr/>
            <p:nvPr/>
          </p:nvSpPr>
          <p:spPr>
            <a:xfrm>
              <a:off x="10124637" y="6916441"/>
              <a:ext cx="13335" cy="1905"/>
            </a:xfrm>
            <a:custGeom>
              <a:avLst/>
              <a:gdLst/>
              <a:ahLst/>
              <a:cxnLst/>
              <a:rect l="l" t="t" r="r" b="b"/>
              <a:pathLst>
                <a:path w="13334" h="1904">
                  <a:moveTo>
                    <a:pt x="10627" y="230"/>
                  </a:moveTo>
                  <a:lnTo>
                    <a:pt x="10847" y="167"/>
                  </a:lnTo>
                  <a:lnTo>
                    <a:pt x="10753" y="10"/>
                  </a:lnTo>
                  <a:lnTo>
                    <a:pt x="2177" y="0"/>
                  </a:lnTo>
                  <a:lnTo>
                    <a:pt x="2041" y="167"/>
                  </a:lnTo>
                  <a:lnTo>
                    <a:pt x="2177" y="240"/>
                  </a:lnTo>
                  <a:lnTo>
                    <a:pt x="2492" y="219"/>
                  </a:lnTo>
                  <a:lnTo>
                    <a:pt x="2272" y="848"/>
                  </a:lnTo>
                  <a:lnTo>
                    <a:pt x="2115" y="931"/>
                  </a:lnTo>
                  <a:lnTo>
                    <a:pt x="858" y="931"/>
                  </a:lnTo>
                  <a:lnTo>
                    <a:pt x="544" y="931"/>
                  </a:lnTo>
                  <a:lnTo>
                    <a:pt x="502" y="607"/>
                  </a:lnTo>
                  <a:lnTo>
                    <a:pt x="471" y="460"/>
                  </a:lnTo>
                  <a:lnTo>
                    <a:pt x="376" y="240"/>
                  </a:lnTo>
                  <a:lnTo>
                    <a:pt x="638" y="219"/>
                  </a:lnTo>
                  <a:lnTo>
                    <a:pt x="900" y="167"/>
                  </a:lnTo>
                  <a:lnTo>
                    <a:pt x="806" y="10"/>
                  </a:lnTo>
                  <a:lnTo>
                    <a:pt x="62" y="0"/>
                  </a:lnTo>
                  <a:lnTo>
                    <a:pt x="251" y="554"/>
                  </a:lnTo>
                  <a:lnTo>
                    <a:pt x="387" y="879"/>
                  </a:lnTo>
                  <a:lnTo>
                    <a:pt x="52" y="910"/>
                  </a:lnTo>
                  <a:lnTo>
                    <a:pt x="251" y="1780"/>
                  </a:lnTo>
                  <a:lnTo>
                    <a:pt x="439" y="1832"/>
                  </a:lnTo>
                  <a:lnTo>
                    <a:pt x="439" y="1225"/>
                  </a:lnTo>
                  <a:lnTo>
                    <a:pt x="2177" y="1193"/>
                  </a:lnTo>
                  <a:lnTo>
                    <a:pt x="2345" y="1193"/>
                  </a:lnTo>
                  <a:lnTo>
                    <a:pt x="2460" y="1036"/>
                  </a:lnTo>
                  <a:lnTo>
                    <a:pt x="2670" y="617"/>
                  </a:lnTo>
                  <a:lnTo>
                    <a:pt x="2848" y="523"/>
                  </a:lnTo>
                  <a:lnTo>
                    <a:pt x="6345" y="523"/>
                  </a:lnTo>
                  <a:lnTo>
                    <a:pt x="6512" y="513"/>
                  </a:lnTo>
                  <a:lnTo>
                    <a:pt x="10041" y="523"/>
                  </a:lnTo>
                  <a:lnTo>
                    <a:pt x="10198" y="617"/>
                  </a:lnTo>
                  <a:lnTo>
                    <a:pt x="10429" y="1036"/>
                  </a:lnTo>
                  <a:lnTo>
                    <a:pt x="10533" y="1193"/>
                  </a:lnTo>
                  <a:lnTo>
                    <a:pt x="10701" y="1193"/>
                  </a:lnTo>
                  <a:lnTo>
                    <a:pt x="12418" y="1193"/>
                  </a:lnTo>
                  <a:lnTo>
                    <a:pt x="12449" y="1769"/>
                  </a:lnTo>
                  <a:lnTo>
                    <a:pt x="12586" y="1832"/>
                  </a:lnTo>
                  <a:lnTo>
                    <a:pt x="12868" y="963"/>
                  </a:lnTo>
                  <a:lnTo>
                    <a:pt x="12491" y="879"/>
                  </a:lnTo>
                  <a:lnTo>
                    <a:pt x="12617" y="554"/>
                  </a:lnTo>
                  <a:lnTo>
                    <a:pt x="12847" y="41"/>
                  </a:lnTo>
                  <a:lnTo>
                    <a:pt x="12114" y="0"/>
                  </a:lnTo>
                  <a:lnTo>
                    <a:pt x="11978" y="167"/>
                  </a:lnTo>
                  <a:lnTo>
                    <a:pt x="12135" y="240"/>
                  </a:lnTo>
                  <a:lnTo>
                    <a:pt x="12481" y="219"/>
                  </a:lnTo>
                  <a:lnTo>
                    <a:pt x="12418" y="460"/>
                  </a:lnTo>
                  <a:lnTo>
                    <a:pt x="12387" y="607"/>
                  </a:lnTo>
                  <a:lnTo>
                    <a:pt x="12355" y="931"/>
                  </a:lnTo>
                  <a:lnTo>
                    <a:pt x="12031" y="931"/>
                  </a:lnTo>
                  <a:lnTo>
                    <a:pt x="10764" y="931"/>
                  </a:lnTo>
                  <a:lnTo>
                    <a:pt x="10617" y="848"/>
                  </a:lnTo>
                  <a:lnTo>
                    <a:pt x="10366" y="240"/>
                  </a:lnTo>
                  <a:lnTo>
                    <a:pt x="10596" y="219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1" name="object 5321"/>
            <p:cNvSpPr/>
            <p:nvPr/>
          </p:nvSpPr>
          <p:spPr>
            <a:xfrm>
              <a:off x="10127205" y="6909563"/>
              <a:ext cx="8255" cy="6985"/>
            </a:xfrm>
            <a:custGeom>
              <a:avLst/>
              <a:gdLst/>
              <a:ahLst/>
              <a:cxnLst/>
              <a:rect l="l" t="t" r="r" b="b"/>
              <a:pathLst>
                <a:path w="8254" h="6984">
                  <a:moveTo>
                    <a:pt x="6512" y="5811"/>
                  </a:moveTo>
                  <a:lnTo>
                    <a:pt x="6512" y="5434"/>
                  </a:lnTo>
                  <a:lnTo>
                    <a:pt x="6512" y="5287"/>
                  </a:lnTo>
                  <a:lnTo>
                    <a:pt x="6376" y="5266"/>
                  </a:lnTo>
                  <a:lnTo>
                    <a:pt x="5779" y="5162"/>
                  </a:lnTo>
                  <a:lnTo>
                    <a:pt x="5622" y="5141"/>
                  </a:lnTo>
                  <a:lnTo>
                    <a:pt x="5622" y="4984"/>
                  </a:lnTo>
                  <a:lnTo>
                    <a:pt x="5622" y="2596"/>
                  </a:lnTo>
                  <a:lnTo>
                    <a:pt x="5622" y="2460"/>
                  </a:lnTo>
                  <a:lnTo>
                    <a:pt x="5779" y="2429"/>
                  </a:lnTo>
                  <a:lnTo>
                    <a:pt x="6376" y="2314"/>
                  </a:lnTo>
                  <a:lnTo>
                    <a:pt x="6512" y="2282"/>
                  </a:lnTo>
                  <a:lnTo>
                    <a:pt x="6512" y="2146"/>
                  </a:lnTo>
                  <a:lnTo>
                    <a:pt x="6512" y="1947"/>
                  </a:lnTo>
                  <a:lnTo>
                    <a:pt x="6376" y="1916"/>
                  </a:lnTo>
                  <a:lnTo>
                    <a:pt x="5779" y="1821"/>
                  </a:lnTo>
                  <a:lnTo>
                    <a:pt x="5622" y="1790"/>
                  </a:lnTo>
                  <a:lnTo>
                    <a:pt x="5622" y="1633"/>
                  </a:lnTo>
                  <a:lnTo>
                    <a:pt x="5622" y="167"/>
                  </a:lnTo>
                  <a:lnTo>
                    <a:pt x="5622" y="0"/>
                  </a:lnTo>
                  <a:lnTo>
                    <a:pt x="5455" y="0"/>
                  </a:lnTo>
                  <a:lnTo>
                    <a:pt x="2282" y="0"/>
                  </a:lnTo>
                  <a:lnTo>
                    <a:pt x="2115" y="0"/>
                  </a:lnTo>
                  <a:lnTo>
                    <a:pt x="2115" y="167"/>
                  </a:lnTo>
                  <a:lnTo>
                    <a:pt x="2115" y="1633"/>
                  </a:lnTo>
                  <a:lnTo>
                    <a:pt x="2115" y="1790"/>
                  </a:lnTo>
                  <a:lnTo>
                    <a:pt x="1958" y="1821"/>
                  </a:lnTo>
                  <a:lnTo>
                    <a:pt x="1371" y="1916"/>
                  </a:lnTo>
                  <a:lnTo>
                    <a:pt x="1235" y="1947"/>
                  </a:lnTo>
                  <a:lnTo>
                    <a:pt x="1235" y="2083"/>
                  </a:lnTo>
                  <a:lnTo>
                    <a:pt x="1235" y="2282"/>
                  </a:lnTo>
                  <a:lnTo>
                    <a:pt x="1371" y="2314"/>
                  </a:lnTo>
                  <a:lnTo>
                    <a:pt x="1958" y="2429"/>
                  </a:lnTo>
                  <a:lnTo>
                    <a:pt x="2115" y="2460"/>
                  </a:lnTo>
                  <a:lnTo>
                    <a:pt x="2115" y="2596"/>
                  </a:lnTo>
                  <a:lnTo>
                    <a:pt x="2115" y="4984"/>
                  </a:lnTo>
                  <a:lnTo>
                    <a:pt x="2115" y="5141"/>
                  </a:lnTo>
                  <a:lnTo>
                    <a:pt x="1958" y="5162"/>
                  </a:lnTo>
                  <a:lnTo>
                    <a:pt x="1371" y="5266"/>
                  </a:lnTo>
                  <a:lnTo>
                    <a:pt x="1235" y="5287"/>
                  </a:lnTo>
                  <a:lnTo>
                    <a:pt x="1235" y="5434"/>
                  </a:lnTo>
                  <a:lnTo>
                    <a:pt x="1235" y="5811"/>
                  </a:lnTo>
                  <a:lnTo>
                    <a:pt x="1235" y="5999"/>
                  </a:lnTo>
                  <a:lnTo>
                    <a:pt x="1047" y="5999"/>
                  </a:lnTo>
                  <a:lnTo>
                    <a:pt x="178" y="5999"/>
                  </a:lnTo>
                  <a:lnTo>
                    <a:pt x="0" y="5999"/>
                  </a:lnTo>
                  <a:lnTo>
                    <a:pt x="0" y="6167"/>
                  </a:lnTo>
                  <a:lnTo>
                    <a:pt x="0" y="6774"/>
                  </a:lnTo>
                  <a:lnTo>
                    <a:pt x="7664" y="6868"/>
                  </a:lnTo>
                  <a:lnTo>
                    <a:pt x="7758" y="6167"/>
                  </a:lnTo>
                  <a:lnTo>
                    <a:pt x="7758" y="5999"/>
                  </a:lnTo>
                  <a:lnTo>
                    <a:pt x="7570" y="5999"/>
                  </a:lnTo>
                  <a:lnTo>
                    <a:pt x="6701" y="5999"/>
                  </a:lnTo>
                  <a:lnTo>
                    <a:pt x="6512" y="5999"/>
                  </a:lnTo>
                  <a:lnTo>
                    <a:pt x="6512" y="581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2" name="object 5322"/>
            <p:cNvSpPr/>
            <p:nvPr/>
          </p:nvSpPr>
          <p:spPr>
            <a:xfrm>
              <a:off x="10123755" y="6904097"/>
              <a:ext cx="15240" cy="5080"/>
            </a:xfrm>
            <a:custGeom>
              <a:avLst/>
              <a:gdLst/>
              <a:ahLst/>
              <a:cxnLst/>
              <a:rect l="l" t="t" r="r" b="b"/>
              <a:pathLst>
                <a:path w="15240" h="5079">
                  <a:moveTo>
                    <a:pt x="7109" y="3266"/>
                  </a:moveTo>
                  <a:lnTo>
                    <a:pt x="6973" y="3298"/>
                  </a:lnTo>
                  <a:lnTo>
                    <a:pt x="7130" y="3172"/>
                  </a:lnTo>
                  <a:lnTo>
                    <a:pt x="7203" y="3015"/>
                  </a:lnTo>
                  <a:lnTo>
                    <a:pt x="6973" y="3036"/>
                  </a:lnTo>
                  <a:lnTo>
                    <a:pt x="7130" y="2910"/>
                  </a:lnTo>
                  <a:lnTo>
                    <a:pt x="7266" y="2774"/>
                  </a:lnTo>
                  <a:lnTo>
                    <a:pt x="7518" y="2910"/>
                  </a:lnTo>
                  <a:lnTo>
                    <a:pt x="7685" y="2973"/>
                  </a:lnTo>
                  <a:lnTo>
                    <a:pt x="7528" y="3015"/>
                  </a:lnTo>
                  <a:lnTo>
                    <a:pt x="7497" y="3162"/>
                  </a:lnTo>
                  <a:lnTo>
                    <a:pt x="7685" y="3235"/>
                  </a:lnTo>
                  <a:lnTo>
                    <a:pt x="7528" y="3277"/>
                  </a:lnTo>
                  <a:lnTo>
                    <a:pt x="7497" y="3423"/>
                  </a:lnTo>
                  <a:lnTo>
                    <a:pt x="7685" y="3497"/>
                  </a:lnTo>
                  <a:lnTo>
                    <a:pt x="7528" y="3560"/>
                  </a:lnTo>
                  <a:lnTo>
                    <a:pt x="7549" y="3978"/>
                  </a:lnTo>
                  <a:lnTo>
                    <a:pt x="7371" y="3978"/>
                  </a:lnTo>
                  <a:lnTo>
                    <a:pt x="7612" y="4230"/>
                  </a:lnTo>
                  <a:lnTo>
                    <a:pt x="7612" y="4062"/>
                  </a:lnTo>
                  <a:lnTo>
                    <a:pt x="8198" y="4062"/>
                  </a:lnTo>
                  <a:lnTo>
                    <a:pt x="8387" y="4062"/>
                  </a:lnTo>
                  <a:lnTo>
                    <a:pt x="8387" y="3884"/>
                  </a:lnTo>
                  <a:lnTo>
                    <a:pt x="8387" y="1622"/>
                  </a:lnTo>
                  <a:lnTo>
                    <a:pt x="9067" y="376"/>
                  </a:lnTo>
                  <a:lnTo>
                    <a:pt x="13790" y="366"/>
                  </a:lnTo>
                  <a:lnTo>
                    <a:pt x="13947" y="31"/>
                  </a:lnTo>
                  <a:lnTo>
                    <a:pt x="14010" y="2628"/>
                  </a:lnTo>
                  <a:lnTo>
                    <a:pt x="14010" y="2921"/>
                  </a:lnTo>
                  <a:lnTo>
                    <a:pt x="14303" y="2973"/>
                  </a:lnTo>
                  <a:lnTo>
                    <a:pt x="14523" y="3015"/>
                  </a:lnTo>
                  <a:lnTo>
                    <a:pt x="14648" y="3172"/>
                  </a:lnTo>
                  <a:lnTo>
                    <a:pt x="14198" y="3141"/>
                  </a:lnTo>
                  <a:lnTo>
                    <a:pt x="14020" y="3099"/>
                  </a:lnTo>
                  <a:lnTo>
                    <a:pt x="13884" y="2984"/>
                  </a:lnTo>
                  <a:lnTo>
                    <a:pt x="13716" y="2858"/>
                  </a:lnTo>
                  <a:lnTo>
                    <a:pt x="13633" y="3130"/>
                  </a:lnTo>
                  <a:lnTo>
                    <a:pt x="13496" y="3130"/>
                  </a:lnTo>
                  <a:lnTo>
                    <a:pt x="13434" y="2774"/>
                  </a:lnTo>
                  <a:lnTo>
                    <a:pt x="13339" y="2984"/>
                  </a:lnTo>
                  <a:lnTo>
                    <a:pt x="13203" y="3162"/>
                  </a:lnTo>
                  <a:lnTo>
                    <a:pt x="12544" y="3172"/>
                  </a:lnTo>
                  <a:lnTo>
                    <a:pt x="12502" y="3036"/>
                  </a:lnTo>
                  <a:lnTo>
                    <a:pt x="13088" y="2952"/>
                  </a:lnTo>
                  <a:lnTo>
                    <a:pt x="13172" y="2806"/>
                  </a:lnTo>
                  <a:lnTo>
                    <a:pt x="12994" y="2879"/>
                  </a:lnTo>
                  <a:lnTo>
                    <a:pt x="12784" y="2910"/>
                  </a:lnTo>
                  <a:lnTo>
                    <a:pt x="12544" y="2910"/>
                  </a:lnTo>
                  <a:lnTo>
                    <a:pt x="12407" y="2910"/>
                  </a:lnTo>
                  <a:lnTo>
                    <a:pt x="12376" y="3047"/>
                  </a:lnTo>
                  <a:lnTo>
                    <a:pt x="12240" y="3172"/>
                  </a:lnTo>
                  <a:lnTo>
                    <a:pt x="12156" y="2910"/>
                  </a:lnTo>
                  <a:lnTo>
                    <a:pt x="12156" y="2397"/>
                  </a:lnTo>
                  <a:lnTo>
                    <a:pt x="12366" y="2303"/>
                  </a:lnTo>
                  <a:lnTo>
                    <a:pt x="12502" y="2408"/>
                  </a:lnTo>
                  <a:lnTo>
                    <a:pt x="12638" y="2303"/>
                  </a:lnTo>
                  <a:lnTo>
                    <a:pt x="13758" y="2303"/>
                  </a:lnTo>
                  <a:lnTo>
                    <a:pt x="13570" y="2293"/>
                  </a:lnTo>
                  <a:lnTo>
                    <a:pt x="13339" y="2052"/>
                  </a:lnTo>
                  <a:lnTo>
                    <a:pt x="13140" y="2272"/>
                  </a:lnTo>
                  <a:lnTo>
                    <a:pt x="12910" y="2052"/>
                  </a:lnTo>
                  <a:lnTo>
                    <a:pt x="12690" y="2293"/>
                  </a:lnTo>
                  <a:lnTo>
                    <a:pt x="12544" y="2397"/>
                  </a:lnTo>
                  <a:lnTo>
                    <a:pt x="12397" y="2303"/>
                  </a:lnTo>
                  <a:lnTo>
                    <a:pt x="12250" y="2303"/>
                  </a:lnTo>
                  <a:lnTo>
                    <a:pt x="12156" y="1780"/>
                  </a:lnTo>
                  <a:lnTo>
                    <a:pt x="12156" y="1591"/>
                  </a:lnTo>
                  <a:lnTo>
                    <a:pt x="11989" y="1591"/>
                  </a:lnTo>
                  <a:lnTo>
                    <a:pt x="9172" y="1591"/>
                  </a:lnTo>
                  <a:lnTo>
                    <a:pt x="8847" y="1591"/>
                  </a:lnTo>
                  <a:lnTo>
                    <a:pt x="8785" y="1916"/>
                  </a:lnTo>
                  <a:lnTo>
                    <a:pt x="8722" y="2303"/>
                  </a:lnTo>
                  <a:lnTo>
                    <a:pt x="8722" y="3172"/>
                  </a:lnTo>
                  <a:lnTo>
                    <a:pt x="8596" y="3340"/>
                  </a:lnTo>
                  <a:lnTo>
                    <a:pt x="8586" y="3528"/>
                  </a:lnTo>
                  <a:lnTo>
                    <a:pt x="8722" y="3591"/>
                  </a:lnTo>
                  <a:lnTo>
                    <a:pt x="8722" y="3759"/>
                  </a:lnTo>
                  <a:lnTo>
                    <a:pt x="8628" y="3916"/>
                  </a:lnTo>
                  <a:lnTo>
                    <a:pt x="9685" y="3361"/>
                  </a:lnTo>
                  <a:lnTo>
                    <a:pt x="8868" y="4062"/>
                  </a:lnTo>
                  <a:lnTo>
                    <a:pt x="8722" y="4010"/>
                  </a:lnTo>
                  <a:lnTo>
                    <a:pt x="8387" y="4816"/>
                  </a:lnTo>
                  <a:lnTo>
                    <a:pt x="8292" y="5036"/>
                  </a:lnTo>
                  <a:lnTo>
                    <a:pt x="8073" y="4931"/>
                  </a:lnTo>
                  <a:lnTo>
                    <a:pt x="7402" y="4670"/>
                  </a:lnTo>
                  <a:lnTo>
                    <a:pt x="7235" y="4670"/>
                  </a:lnTo>
                  <a:lnTo>
                    <a:pt x="6565" y="4931"/>
                  </a:lnTo>
                  <a:lnTo>
                    <a:pt x="6366" y="5036"/>
                  </a:lnTo>
                  <a:lnTo>
                    <a:pt x="6251" y="4816"/>
                  </a:lnTo>
                  <a:lnTo>
                    <a:pt x="5916" y="4104"/>
                  </a:lnTo>
                  <a:lnTo>
                    <a:pt x="4868" y="3486"/>
                  </a:lnTo>
                  <a:lnTo>
                    <a:pt x="4900" y="3329"/>
                  </a:lnTo>
                  <a:lnTo>
                    <a:pt x="5884" y="3853"/>
                  </a:lnTo>
                  <a:lnTo>
                    <a:pt x="5916" y="3643"/>
                  </a:lnTo>
                  <a:lnTo>
                    <a:pt x="6052" y="3591"/>
                  </a:lnTo>
                  <a:lnTo>
                    <a:pt x="6052" y="3361"/>
                  </a:lnTo>
                  <a:lnTo>
                    <a:pt x="5916" y="3193"/>
                  </a:lnTo>
                  <a:lnTo>
                    <a:pt x="5916" y="2303"/>
                  </a:lnTo>
                  <a:lnTo>
                    <a:pt x="5832" y="1916"/>
                  </a:lnTo>
                  <a:lnTo>
                    <a:pt x="5790" y="1591"/>
                  </a:lnTo>
                  <a:lnTo>
                    <a:pt x="5465" y="1591"/>
                  </a:lnTo>
                  <a:lnTo>
                    <a:pt x="2649" y="1591"/>
                  </a:lnTo>
                  <a:lnTo>
                    <a:pt x="2481" y="1591"/>
                  </a:lnTo>
                  <a:lnTo>
                    <a:pt x="2481" y="1780"/>
                  </a:lnTo>
                  <a:lnTo>
                    <a:pt x="2481" y="2198"/>
                  </a:lnTo>
                  <a:lnTo>
                    <a:pt x="2261" y="2303"/>
                  </a:lnTo>
                  <a:lnTo>
                    <a:pt x="2125" y="2429"/>
                  </a:lnTo>
                  <a:lnTo>
                    <a:pt x="1978" y="2303"/>
                  </a:lnTo>
                  <a:lnTo>
                    <a:pt x="1800" y="2052"/>
                  </a:lnTo>
                  <a:lnTo>
                    <a:pt x="1591" y="2272"/>
                  </a:lnTo>
                  <a:lnTo>
                    <a:pt x="1350" y="2052"/>
                  </a:lnTo>
                  <a:lnTo>
                    <a:pt x="1141" y="2272"/>
                  </a:lnTo>
                  <a:lnTo>
                    <a:pt x="900" y="2230"/>
                  </a:lnTo>
                  <a:lnTo>
                    <a:pt x="1968" y="2303"/>
                  </a:lnTo>
                  <a:lnTo>
                    <a:pt x="2125" y="2439"/>
                  </a:lnTo>
                  <a:lnTo>
                    <a:pt x="2261" y="2303"/>
                  </a:lnTo>
                  <a:lnTo>
                    <a:pt x="2397" y="2303"/>
                  </a:lnTo>
                  <a:lnTo>
                    <a:pt x="2481" y="2910"/>
                  </a:lnTo>
                  <a:lnTo>
                    <a:pt x="2418" y="3130"/>
                  </a:lnTo>
                  <a:lnTo>
                    <a:pt x="2282" y="3130"/>
                  </a:lnTo>
                  <a:lnTo>
                    <a:pt x="2230" y="2910"/>
                  </a:lnTo>
                  <a:lnTo>
                    <a:pt x="2094" y="2910"/>
                  </a:lnTo>
                  <a:lnTo>
                    <a:pt x="1863" y="2910"/>
                  </a:lnTo>
                  <a:lnTo>
                    <a:pt x="1643" y="2879"/>
                  </a:lnTo>
                  <a:lnTo>
                    <a:pt x="1486" y="2806"/>
                  </a:lnTo>
                  <a:lnTo>
                    <a:pt x="1549" y="2952"/>
                  </a:lnTo>
                  <a:lnTo>
                    <a:pt x="2041" y="3005"/>
                  </a:lnTo>
                  <a:lnTo>
                    <a:pt x="2136" y="3141"/>
                  </a:lnTo>
                  <a:lnTo>
                    <a:pt x="1434" y="3162"/>
                  </a:lnTo>
                  <a:lnTo>
                    <a:pt x="1298" y="2984"/>
                  </a:lnTo>
                  <a:lnTo>
                    <a:pt x="1204" y="2774"/>
                  </a:lnTo>
                  <a:lnTo>
                    <a:pt x="1172" y="3005"/>
                  </a:lnTo>
                  <a:lnTo>
                    <a:pt x="1130" y="3172"/>
                  </a:lnTo>
                  <a:lnTo>
                    <a:pt x="952" y="2910"/>
                  </a:lnTo>
                  <a:lnTo>
                    <a:pt x="816" y="2910"/>
                  </a:lnTo>
                  <a:lnTo>
                    <a:pt x="41" y="3172"/>
                  </a:lnTo>
                  <a:lnTo>
                    <a:pt x="10" y="3036"/>
                  </a:lnTo>
                  <a:lnTo>
                    <a:pt x="335" y="2973"/>
                  </a:lnTo>
                  <a:lnTo>
                    <a:pt x="628" y="2921"/>
                  </a:lnTo>
                  <a:lnTo>
                    <a:pt x="628" y="2628"/>
                  </a:lnTo>
                  <a:lnTo>
                    <a:pt x="628" y="31"/>
                  </a:lnTo>
                  <a:lnTo>
                    <a:pt x="774" y="303"/>
                  </a:lnTo>
                  <a:lnTo>
                    <a:pt x="5528" y="366"/>
                  </a:lnTo>
                  <a:lnTo>
                    <a:pt x="6251" y="1591"/>
                  </a:lnTo>
                  <a:lnTo>
                    <a:pt x="6251" y="3884"/>
                  </a:lnTo>
                  <a:lnTo>
                    <a:pt x="6251" y="4062"/>
                  </a:lnTo>
                  <a:lnTo>
                    <a:pt x="6439" y="4062"/>
                  </a:lnTo>
                  <a:lnTo>
                    <a:pt x="7036" y="4062"/>
                  </a:lnTo>
                  <a:lnTo>
                    <a:pt x="7036" y="4230"/>
                  </a:lnTo>
                  <a:lnTo>
                    <a:pt x="7266" y="3978"/>
                  </a:lnTo>
                  <a:lnTo>
                    <a:pt x="7109" y="3978"/>
                  </a:lnTo>
                  <a:lnTo>
                    <a:pt x="7109" y="3622"/>
                  </a:lnTo>
                  <a:lnTo>
                    <a:pt x="7130" y="3486"/>
                  </a:lnTo>
                  <a:lnTo>
                    <a:pt x="6973" y="3560"/>
                  </a:lnTo>
                  <a:lnTo>
                    <a:pt x="7130" y="3434"/>
                  </a:lnTo>
                  <a:lnTo>
                    <a:pt x="7203" y="327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3" name="object 5323"/>
            <p:cNvSpPr/>
            <p:nvPr/>
          </p:nvSpPr>
          <p:spPr>
            <a:xfrm>
              <a:off x="10125265" y="690507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3" y="617"/>
                  </a:moveTo>
                  <a:lnTo>
                    <a:pt x="523" y="94"/>
                  </a:lnTo>
                  <a:lnTo>
                    <a:pt x="83" y="0"/>
                  </a:lnTo>
                  <a:lnTo>
                    <a:pt x="0" y="617"/>
                  </a:lnTo>
                  <a:lnTo>
                    <a:pt x="450" y="7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4" name="object 5324"/>
            <p:cNvSpPr/>
            <p:nvPr/>
          </p:nvSpPr>
          <p:spPr>
            <a:xfrm>
              <a:off x="10136356" y="690507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617"/>
                  </a:moveTo>
                  <a:lnTo>
                    <a:pt x="0" y="94"/>
                  </a:lnTo>
                  <a:lnTo>
                    <a:pt x="439" y="0"/>
                  </a:lnTo>
                  <a:lnTo>
                    <a:pt x="534" y="617"/>
                  </a:lnTo>
                  <a:lnTo>
                    <a:pt x="94" y="7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5" name="object 5325"/>
            <p:cNvSpPr/>
            <p:nvPr/>
          </p:nvSpPr>
          <p:spPr>
            <a:xfrm>
              <a:off x="10132745" y="690480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3172" y="94"/>
                  </a:moveTo>
                  <a:lnTo>
                    <a:pt x="345" y="0"/>
                  </a:lnTo>
                  <a:lnTo>
                    <a:pt x="83" y="408"/>
                  </a:lnTo>
                  <a:lnTo>
                    <a:pt x="3099" y="534"/>
                  </a:lnTo>
                  <a:lnTo>
                    <a:pt x="3172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6" name="object 5326"/>
            <p:cNvSpPr/>
            <p:nvPr/>
          </p:nvSpPr>
          <p:spPr>
            <a:xfrm>
              <a:off x="10126236" y="690480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94"/>
                  </a:moveTo>
                  <a:lnTo>
                    <a:pt x="2827" y="0"/>
                  </a:lnTo>
                  <a:lnTo>
                    <a:pt x="3088" y="408"/>
                  </a:lnTo>
                  <a:lnTo>
                    <a:pt x="73" y="534"/>
                  </a:lnTo>
                  <a:lnTo>
                    <a:pt x="0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7" name="object 5327"/>
            <p:cNvSpPr/>
            <p:nvPr/>
          </p:nvSpPr>
          <p:spPr>
            <a:xfrm>
              <a:off x="10131394" y="69060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62"/>
                  </a:moveTo>
                  <a:lnTo>
                    <a:pt x="3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8" name="object 5328"/>
            <p:cNvSpPr/>
            <p:nvPr/>
          </p:nvSpPr>
          <p:spPr>
            <a:xfrm>
              <a:off x="10130751" y="69058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9" name="object 5329"/>
            <p:cNvSpPr/>
            <p:nvPr/>
          </p:nvSpPr>
          <p:spPr>
            <a:xfrm>
              <a:off x="10130667" y="690607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25"/>
                  </a:moveTo>
                  <a:lnTo>
                    <a:pt x="76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0" name="object 5330"/>
            <p:cNvSpPr/>
            <p:nvPr/>
          </p:nvSpPr>
          <p:spPr>
            <a:xfrm>
              <a:off x="10130757" y="69060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523" y="0"/>
                  </a:move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1" name="object 5331"/>
            <p:cNvSpPr/>
            <p:nvPr/>
          </p:nvSpPr>
          <p:spPr>
            <a:xfrm>
              <a:off x="10131076" y="69058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98" y="19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2" name="object 5332"/>
            <p:cNvSpPr/>
            <p:nvPr/>
          </p:nvSpPr>
          <p:spPr>
            <a:xfrm>
              <a:off x="10131289" y="69060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6" y="4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3" name="object 5333"/>
            <p:cNvSpPr/>
            <p:nvPr/>
          </p:nvSpPr>
          <p:spPr>
            <a:xfrm>
              <a:off x="10130632" y="690664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3" y="136"/>
                  </a:moveTo>
                  <a:lnTo>
                    <a:pt x="0" y="178"/>
                  </a:lnTo>
                </a:path>
                <a:path w="1270" h="634">
                  <a:moveTo>
                    <a:pt x="73" y="136"/>
                  </a:moveTo>
                  <a:lnTo>
                    <a:pt x="94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4" name="object 5334"/>
            <p:cNvSpPr/>
            <p:nvPr/>
          </p:nvSpPr>
          <p:spPr>
            <a:xfrm>
              <a:off x="10130600" y="69064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0"/>
                  </a:moveTo>
                  <a:lnTo>
                    <a:pt x="0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5" name="object 5335"/>
            <p:cNvSpPr/>
            <p:nvPr/>
          </p:nvSpPr>
          <p:spPr>
            <a:xfrm>
              <a:off x="10130573" y="69062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0"/>
                  </a:moveTo>
                  <a:lnTo>
                    <a:pt x="125" y="73"/>
                  </a:lnTo>
                </a:path>
                <a:path w="634" h="634">
                  <a:moveTo>
                    <a:pt x="94" y="0"/>
                  </a:moveTo>
                  <a:lnTo>
                    <a:pt x="0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6" name="object 5336"/>
            <p:cNvSpPr/>
            <p:nvPr/>
          </p:nvSpPr>
          <p:spPr>
            <a:xfrm>
              <a:off x="10130591" y="690637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67"/>
                  </a:moveTo>
                  <a:lnTo>
                    <a:pt x="104" y="230"/>
                  </a:lnTo>
                </a:path>
                <a:path w="1270" h="634">
                  <a:moveTo>
                    <a:pt x="0" y="167"/>
                  </a:moveTo>
                  <a:lnTo>
                    <a:pt x="96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7" name="object 5337"/>
            <p:cNvSpPr/>
            <p:nvPr/>
          </p:nvSpPr>
          <p:spPr>
            <a:xfrm>
              <a:off x="10131107" y="69067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62"/>
                  </a:move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8" name="object 5338"/>
            <p:cNvSpPr/>
            <p:nvPr/>
          </p:nvSpPr>
          <p:spPr>
            <a:xfrm>
              <a:off x="10130705" y="690644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57"/>
                  </a:moveTo>
                  <a:lnTo>
                    <a:pt x="7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9" name="object 5339"/>
            <p:cNvSpPr/>
            <p:nvPr/>
          </p:nvSpPr>
          <p:spPr>
            <a:xfrm>
              <a:off x="10130705" y="690612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57"/>
                  </a:moveTo>
                  <a:lnTo>
                    <a:pt x="68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0" name="object 5340"/>
            <p:cNvSpPr/>
            <p:nvPr/>
          </p:nvSpPr>
          <p:spPr>
            <a:xfrm>
              <a:off x="10130707" y="690630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32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1" name="object 5341"/>
            <p:cNvSpPr/>
            <p:nvPr/>
          </p:nvSpPr>
          <p:spPr>
            <a:xfrm>
              <a:off x="10130707" y="690662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32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2" name="object 5342"/>
            <p:cNvSpPr/>
            <p:nvPr/>
          </p:nvSpPr>
          <p:spPr>
            <a:xfrm>
              <a:off x="10131440" y="690676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3" name="object 5343"/>
            <p:cNvSpPr/>
            <p:nvPr/>
          </p:nvSpPr>
          <p:spPr>
            <a:xfrm>
              <a:off x="10131394" y="69061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52" y="41"/>
                  </a:lnTo>
                </a:path>
                <a:path w="634" h="634">
                  <a:moveTo>
                    <a:pt x="0" y="0"/>
                  </a:moveTo>
                  <a:lnTo>
                    <a:pt x="0" y="1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4" name="object 5344"/>
            <p:cNvSpPr/>
            <p:nvPr/>
          </p:nvSpPr>
          <p:spPr>
            <a:xfrm>
              <a:off x="10131440" y="690643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5" name="object 5345"/>
            <p:cNvSpPr/>
            <p:nvPr/>
          </p:nvSpPr>
          <p:spPr>
            <a:xfrm>
              <a:off x="10131436" y="69066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62"/>
                  </a:moveTo>
                  <a:lnTo>
                    <a:pt x="0" y="0"/>
                  </a:lnTo>
                </a:path>
                <a:path w="634" h="634">
                  <a:moveTo>
                    <a:pt x="125" y="62"/>
                  </a:moveTo>
                  <a:lnTo>
                    <a:pt x="25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6" name="object 5346"/>
            <p:cNvSpPr/>
            <p:nvPr/>
          </p:nvSpPr>
          <p:spPr>
            <a:xfrm>
              <a:off x="10131436" y="69063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62"/>
                  </a:moveTo>
                  <a:lnTo>
                    <a:pt x="0" y="0"/>
                  </a:lnTo>
                </a:path>
                <a:path w="634" h="634">
                  <a:moveTo>
                    <a:pt x="125" y="62"/>
                  </a:moveTo>
                  <a:lnTo>
                    <a:pt x="25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7" name="object 5347"/>
            <p:cNvSpPr/>
            <p:nvPr/>
          </p:nvSpPr>
          <p:spPr>
            <a:xfrm>
              <a:off x="10130705" y="690659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8" name="object 5348"/>
            <p:cNvSpPr/>
            <p:nvPr/>
          </p:nvSpPr>
          <p:spPr>
            <a:xfrm>
              <a:off x="10130705" y="690628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9" name="object 5349"/>
            <p:cNvSpPr/>
            <p:nvPr/>
          </p:nvSpPr>
          <p:spPr>
            <a:xfrm>
              <a:off x="10126676" y="690886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2471"/>
                  </a:moveTo>
                  <a:lnTo>
                    <a:pt x="0" y="0"/>
                  </a:lnTo>
                  <a:lnTo>
                    <a:pt x="1759" y="0"/>
                  </a:lnTo>
                  <a:lnTo>
                    <a:pt x="1759" y="2471"/>
                  </a:lnTo>
                  <a:lnTo>
                    <a:pt x="0" y="247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0" name="object 5350"/>
            <p:cNvSpPr/>
            <p:nvPr/>
          </p:nvSpPr>
          <p:spPr>
            <a:xfrm>
              <a:off x="10126676" y="691202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2471"/>
                  </a:moveTo>
                  <a:lnTo>
                    <a:pt x="0" y="0"/>
                  </a:lnTo>
                  <a:lnTo>
                    <a:pt x="1759" y="0"/>
                  </a:lnTo>
                  <a:lnTo>
                    <a:pt x="1759" y="2471"/>
                  </a:lnTo>
                  <a:lnTo>
                    <a:pt x="0" y="247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1" name="object 5351"/>
            <p:cNvSpPr/>
            <p:nvPr/>
          </p:nvSpPr>
          <p:spPr>
            <a:xfrm>
              <a:off x="9974825" y="6883308"/>
              <a:ext cx="149225" cy="21590"/>
            </a:xfrm>
            <a:custGeom>
              <a:avLst/>
              <a:gdLst/>
              <a:ahLst/>
              <a:cxnLst/>
              <a:rect l="l" t="t" r="r" b="b"/>
              <a:pathLst>
                <a:path w="149225" h="21590">
                  <a:moveTo>
                    <a:pt x="149210" y="0"/>
                  </a:moveTo>
                  <a:lnTo>
                    <a:pt x="149210" y="21140"/>
                  </a:lnTo>
                  <a:lnTo>
                    <a:pt x="0" y="21140"/>
                  </a:lnTo>
                  <a:lnTo>
                    <a:pt x="0" y="0"/>
                  </a:lnTo>
                  <a:lnTo>
                    <a:pt x="14921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2" name="object 5352"/>
            <p:cNvSpPr/>
            <p:nvPr/>
          </p:nvSpPr>
          <p:spPr>
            <a:xfrm>
              <a:off x="9974814" y="6884020"/>
              <a:ext cx="149225" cy="0"/>
            </a:xfrm>
            <a:custGeom>
              <a:avLst/>
              <a:gdLst/>
              <a:ahLst/>
              <a:cxnLst/>
              <a:rect l="l" t="t" r="r" b="b"/>
              <a:pathLst>
                <a:path w="149225">
                  <a:moveTo>
                    <a:pt x="0" y="0"/>
                  </a:moveTo>
                  <a:lnTo>
                    <a:pt x="14921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3" name="object 5353"/>
            <p:cNvSpPr/>
            <p:nvPr/>
          </p:nvSpPr>
          <p:spPr>
            <a:xfrm>
              <a:off x="9938705" y="6903754"/>
              <a:ext cx="185420" cy="0"/>
            </a:xfrm>
            <a:custGeom>
              <a:avLst/>
              <a:gdLst/>
              <a:ahLst/>
              <a:cxnLst/>
              <a:rect l="l" t="t" r="r" b="b"/>
              <a:pathLst>
                <a:path w="185420">
                  <a:moveTo>
                    <a:pt x="0" y="0"/>
                  </a:moveTo>
                  <a:lnTo>
                    <a:pt x="185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4" name="object 5354"/>
            <p:cNvSpPr/>
            <p:nvPr/>
          </p:nvSpPr>
          <p:spPr>
            <a:xfrm>
              <a:off x="9502467" y="6908054"/>
              <a:ext cx="196850" cy="1270"/>
            </a:xfrm>
            <a:custGeom>
              <a:avLst/>
              <a:gdLst/>
              <a:ahLst/>
              <a:cxnLst/>
              <a:rect l="l" t="t" r="r" b="b"/>
              <a:pathLst>
                <a:path w="196850" h="1270">
                  <a:moveTo>
                    <a:pt x="196486" y="890"/>
                  </a:moveTo>
                  <a:lnTo>
                    <a:pt x="196486" y="0"/>
                  </a:lnTo>
                  <a:lnTo>
                    <a:pt x="0" y="0"/>
                  </a:lnTo>
                  <a:lnTo>
                    <a:pt x="0" y="890"/>
                  </a:lnTo>
                  <a:lnTo>
                    <a:pt x="196486" y="89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5" name="object 5355"/>
            <p:cNvSpPr/>
            <p:nvPr/>
          </p:nvSpPr>
          <p:spPr>
            <a:xfrm>
              <a:off x="9502467" y="6906997"/>
              <a:ext cx="196850" cy="1270"/>
            </a:xfrm>
            <a:custGeom>
              <a:avLst/>
              <a:gdLst/>
              <a:ahLst/>
              <a:cxnLst/>
              <a:rect l="l" t="t" r="r" b="b"/>
              <a:pathLst>
                <a:path w="196850" h="1270">
                  <a:moveTo>
                    <a:pt x="196486" y="890"/>
                  </a:moveTo>
                  <a:lnTo>
                    <a:pt x="196486" y="0"/>
                  </a:lnTo>
                  <a:lnTo>
                    <a:pt x="0" y="0"/>
                  </a:lnTo>
                  <a:lnTo>
                    <a:pt x="0" y="890"/>
                  </a:lnTo>
                  <a:lnTo>
                    <a:pt x="196486" y="89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6" name="object 5356"/>
            <p:cNvSpPr/>
            <p:nvPr/>
          </p:nvSpPr>
          <p:spPr>
            <a:xfrm>
              <a:off x="9502467" y="6911772"/>
              <a:ext cx="196850" cy="1270"/>
            </a:xfrm>
            <a:custGeom>
              <a:avLst/>
              <a:gdLst/>
              <a:ahLst/>
              <a:cxnLst/>
              <a:rect l="l" t="t" r="r" b="b"/>
              <a:pathLst>
                <a:path w="196850" h="1270">
                  <a:moveTo>
                    <a:pt x="196486" y="0"/>
                  </a:moveTo>
                  <a:lnTo>
                    <a:pt x="196486" y="890"/>
                  </a:lnTo>
                  <a:lnTo>
                    <a:pt x="0" y="890"/>
                  </a:lnTo>
                  <a:lnTo>
                    <a:pt x="0" y="0"/>
                  </a:lnTo>
                  <a:lnTo>
                    <a:pt x="196486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7" name="object 5357"/>
            <p:cNvSpPr/>
            <p:nvPr/>
          </p:nvSpPr>
          <p:spPr>
            <a:xfrm>
              <a:off x="9502467" y="6912829"/>
              <a:ext cx="196850" cy="1270"/>
            </a:xfrm>
            <a:custGeom>
              <a:avLst/>
              <a:gdLst/>
              <a:ahLst/>
              <a:cxnLst/>
              <a:rect l="l" t="t" r="r" b="b"/>
              <a:pathLst>
                <a:path w="196850" h="1270">
                  <a:moveTo>
                    <a:pt x="196486" y="0"/>
                  </a:moveTo>
                  <a:lnTo>
                    <a:pt x="196486" y="890"/>
                  </a:lnTo>
                  <a:lnTo>
                    <a:pt x="0" y="890"/>
                  </a:lnTo>
                  <a:lnTo>
                    <a:pt x="0" y="0"/>
                  </a:lnTo>
                  <a:lnTo>
                    <a:pt x="196486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8" name="object 5358"/>
            <p:cNvSpPr/>
            <p:nvPr/>
          </p:nvSpPr>
          <p:spPr>
            <a:xfrm>
              <a:off x="9483800" y="6908070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188" y="0"/>
                  </a:moveTo>
                  <a:lnTo>
                    <a:pt x="2450" y="0"/>
                  </a:lnTo>
                  <a:lnTo>
                    <a:pt x="2450" y="261"/>
                  </a:lnTo>
                  <a:lnTo>
                    <a:pt x="2450" y="4146"/>
                  </a:lnTo>
                  <a:lnTo>
                    <a:pt x="2450" y="4408"/>
                  </a:lnTo>
                  <a:lnTo>
                    <a:pt x="2188" y="4408"/>
                  </a:lnTo>
                  <a:lnTo>
                    <a:pt x="261" y="4408"/>
                  </a:lnTo>
                  <a:lnTo>
                    <a:pt x="0" y="4408"/>
                  </a:lnTo>
                  <a:lnTo>
                    <a:pt x="0" y="4146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261" y="0"/>
                  </a:lnTo>
                  <a:lnTo>
                    <a:pt x="2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9" name="object 5359"/>
            <p:cNvSpPr/>
            <p:nvPr/>
          </p:nvSpPr>
          <p:spPr>
            <a:xfrm>
              <a:off x="9486624" y="6908073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261"/>
                  </a:moveTo>
                  <a:lnTo>
                    <a:pt x="0" y="4146"/>
                  </a:lnTo>
                  <a:lnTo>
                    <a:pt x="0" y="4408"/>
                  </a:lnTo>
                  <a:lnTo>
                    <a:pt x="261" y="4408"/>
                  </a:lnTo>
                  <a:lnTo>
                    <a:pt x="774" y="4408"/>
                  </a:lnTo>
                  <a:lnTo>
                    <a:pt x="1036" y="4408"/>
                  </a:lnTo>
                  <a:lnTo>
                    <a:pt x="1036" y="4146"/>
                  </a:lnTo>
                  <a:lnTo>
                    <a:pt x="1036" y="261"/>
                  </a:lnTo>
                  <a:lnTo>
                    <a:pt x="1036" y="0"/>
                  </a:lnTo>
                  <a:lnTo>
                    <a:pt x="774" y="0"/>
                  </a:lnTo>
                  <a:lnTo>
                    <a:pt x="261" y="0"/>
                  </a:lnTo>
                  <a:lnTo>
                    <a:pt x="0" y="0"/>
                  </a:ln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0" name="object 5360"/>
            <p:cNvSpPr/>
            <p:nvPr/>
          </p:nvSpPr>
          <p:spPr>
            <a:xfrm>
              <a:off x="9481977" y="6902347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5">
                  <a:moveTo>
                    <a:pt x="9633" y="0"/>
                  </a:moveTo>
                  <a:lnTo>
                    <a:pt x="1005" y="0"/>
                  </a:lnTo>
                  <a:lnTo>
                    <a:pt x="1005" y="806"/>
                  </a:lnTo>
                  <a:lnTo>
                    <a:pt x="481" y="816"/>
                  </a:lnTo>
                  <a:lnTo>
                    <a:pt x="0" y="1120"/>
                  </a:lnTo>
                  <a:lnTo>
                    <a:pt x="125" y="1361"/>
                  </a:lnTo>
                  <a:lnTo>
                    <a:pt x="575" y="1078"/>
                  </a:lnTo>
                  <a:lnTo>
                    <a:pt x="963" y="1078"/>
                  </a:lnTo>
                  <a:lnTo>
                    <a:pt x="963" y="3968"/>
                  </a:lnTo>
                  <a:lnTo>
                    <a:pt x="1005" y="4115"/>
                  </a:lnTo>
                  <a:lnTo>
                    <a:pt x="963" y="4523"/>
                  </a:lnTo>
                  <a:lnTo>
                    <a:pt x="1225" y="4523"/>
                  </a:lnTo>
                  <a:lnTo>
                    <a:pt x="1225" y="3968"/>
                  </a:lnTo>
                  <a:lnTo>
                    <a:pt x="2104" y="3968"/>
                  </a:lnTo>
                  <a:lnTo>
                    <a:pt x="2104" y="4188"/>
                  </a:lnTo>
                  <a:lnTo>
                    <a:pt x="1842" y="4628"/>
                  </a:lnTo>
                  <a:lnTo>
                    <a:pt x="2209" y="4628"/>
                  </a:lnTo>
                  <a:lnTo>
                    <a:pt x="2209" y="5580"/>
                  </a:lnTo>
                  <a:lnTo>
                    <a:pt x="5298" y="5580"/>
                  </a:lnTo>
                  <a:lnTo>
                    <a:pt x="5298" y="4628"/>
                  </a:lnTo>
                  <a:lnTo>
                    <a:pt x="5675" y="4628"/>
                  </a:lnTo>
                  <a:lnTo>
                    <a:pt x="5413" y="4188"/>
                  </a:lnTo>
                  <a:lnTo>
                    <a:pt x="5413" y="3968"/>
                  </a:lnTo>
                  <a:lnTo>
                    <a:pt x="6282" y="3968"/>
                  </a:lnTo>
                  <a:lnTo>
                    <a:pt x="6282" y="4523"/>
                  </a:lnTo>
                  <a:lnTo>
                    <a:pt x="6565" y="4523"/>
                  </a:lnTo>
                  <a:lnTo>
                    <a:pt x="6565" y="4135"/>
                  </a:lnTo>
                  <a:lnTo>
                    <a:pt x="6533" y="3968"/>
                  </a:lnTo>
                  <a:lnTo>
                    <a:pt x="6565" y="3078"/>
                  </a:lnTo>
                  <a:lnTo>
                    <a:pt x="6565" y="2900"/>
                  </a:lnTo>
                  <a:lnTo>
                    <a:pt x="6565" y="1727"/>
                  </a:lnTo>
                  <a:lnTo>
                    <a:pt x="7088" y="1727"/>
                  </a:lnTo>
                  <a:lnTo>
                    <a:pt x="7088" y="356"/>
                  </a:lnTo>
                  <a:lnTo>
                    <a:pt x="8209" y="356"/>
                  </a:lnTo>
                  <a:lnTo>
                    <a:pt x="8209" y="869"/>
                  </a:lnTo>
                  <a:lnTo>
                    <a:pt x="8628" y="869"/>
                  </a:lnTo>
                  <a:lnTo>
                    <a:pt x="8628" y="701"/>
                  </a:lnTo>
                  <a:lnTo>
                    <a:pt x="8439" y="701"/>
                  </a:lnTo>
                  <a:lnTo>
                    <a:pt x="8439" y="261"/>
                  </a:lnTo>
                  <a:lnTo>
                    <a:pt x="9497" y="261"/>
                  </a:lnTo>
                  <a:lnTo>
                    <a:pt x="9497" y="701"/>
                  </a:lnTo>
                  <a:lnTo>
                    <a:pt x="9319" y="701"/>
                  </a:lnTo>
                  <a:lnTo>
                    <a:pt x="9319" y="869"/>
                  </a:lnTo>
                  <a:lnTo>
                    <a:pt x="9727" y="869"/>
                  </a:lnTo>
                  <a:lnTo>
                    <a:pt x="97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1" name="object 5361"/>
            <p:cNvSpPr/>
            <p:nvPr/>
          </p:nvSpPr>
          <p:spPr>
            <a:xfrm>
              <a:off x="9481984" y="6902347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5">
                  <a:moveTo>
                    <a:pt x="104" y="1057"/>
                  </a:moveTo>
                  <a:lnTo>
                    <a:pt x="62" y="1225"/>
                  </a:lnTo>
                  <a:lnTo>
                    <a:pt x="230" y="1287"/>
                  </a:lnTo>
                  <a:lnTo>
                    <a:pt x="575" y="1078"/>
                  </a:lnTo>
                  <a:lnTo>
                    <a:pt x="869" y="1078"/>
                  </a:lnTo>
                  <a:lnTo>
                    <a:pt x="963" y="3957"/>
                  </a:lnTo>
                  <a:lnTo>
                    <a:pt x="994" y="4115"/>
                  </a:lnTo>
                  <a:lnTo>
                    <a:pt x="963" y="4460"/>
                  </a:lnTo>
                  <a:lnTo>
                    <a:pt x="1172" y="4523"/>
                  </a:lnTo>
                  <a:lnTo>
                    <a:pt x="1225" y="3978"/>
                  </a:lnTo>
                  <a:lnTo>
                    <a:pt x="2020" y="3957"/>
                  </a:lnTo>
                  <a:lnTo>
                    <a:pt x="2094" y="4177"/>
                  </a:lnTo>
                  <a:lnTo>
                    <a:pt x="1842" y="4596"/>
                  </a:lnTo>
                  <a:lnTo>
                    <a:pt x="2104" y="4628"/>
                  </a:lnTo>
                  <a:lnTo>
                    <a:pt x="2198" y="5235"/>
                  </a:lnTo>
                  <a:lnTo>
                    <a:pt x="2198" y="5580"/>
                  </a:lnTo>
                  <a:lnTo>
                    <a:pt x="2554" y="5580"/>
                  </a:lnTo>
                  <a:lnTo>
                    <a:pt x="4952" y="5580"/>
                  </a:lnTo>
                  <a:lnTo>
                    <a:pt x="5298" y="5580"/>
                  </a:lnTo>
                  <a:lnTo>
                    <a:pt x="5298" y="5235"/>
                  </a:lnTo>
                  <a:lnTo>
                    <a:pt x="5298" y="4711"/>
                  </a:lnTo>
                  <a:lnTo>
                    <a:pt x="5622" y="4628"/>
                  </a:lnTo>
                  <a:lnTo>
                    <a:pt x="5402" y="4177"/>
                  </a:lnTo>
                  <a:lnTo>
                    <a:pt x="5402" y="4041"/>
                  </a:lnTo>
                  <a:lnTo>
                    <a:pt x="6261" y="3957"/>
                  </a:lnTo>
                  <a:lnTo>
                    <a:pt x="6272" y="4460"/>
                  </a:lnTo>
                  <a:lnTo>
                    <a:pt x="6502" y="4523"/>
                  </a:lnTo>
                  <a:lnTo>
                    <a:pt x="6554" y="4135"/>
                  </a:lnTo>
                  <a:lnTo>
                    <a:pt x="6523" y="3957"/>
                  </a:lnTo>
                  <a:lnTo>
                    <a:pt x="6554" y="3078"/>
                  </a:lnTo>
                  <a:lnTo>
                    <a:pt x="6554" y="2910"/>
                  </a:lnTo>
                  <a:lnTo>
                    <a:pt x="6554" y="1727"/>
                  </a:lnTo>
                  <a:lnTo>
                    <a:pt x="6984" y="1727"/>
                  </a:lnTo>
                  <a:lnTo>
                    <a:pt x="7078" y="439"/>
                  </a:lnTo>
                  <a:lnTo>
                    <a:pt x="8125" y="356"/>
                  </a:lnTo>
                  <a:lnTo>
                    <a:pt x="8198" y="795"/>
                  </a:lnTo>
                  <a:lnTo>
                    <a:pt x="8523" y="869"/>
                  </a:lnTo>
                  <a:lnTo>
                    <a:pt x="8617" y="701"/>
                  </a:lnTo>
                  <a:lnTo>
                    <a:pt x="8429" y="701"/>
                  </a:lnTo>
                  <a:lnTo>
                    <a:pt x="8429" y="439"/>
                  </a:lnTo>
                  <a:lnTo>
                    <a:pt x="8429" y="261"/>
                  </a:lnTo>
                  <a:lnTo>
                    <a:pt x="8617" y="261"/>
                  </a:lnTo>
                  <a:lnTo>
                    <a:pt x="9319" y="261"/>
                  </a:lnTo>
                  <a:lnTo>
                    <a:pt x="9486" y="261"/>
                  </a:lnTo>
                  <a:lnTo>
                    <a:pt x="9486" y="439"/>
                  </a:lnTo>
                  <a:lnTo>
                    <a:pt x="9486" y="701"/>
                  </a:lnTo>
                  <a:lnTo>
                    <a:pt x="9319" y="701"/>
                  </a:lnTo>
                  <a:lnTo>
                    <a:pt x="9319" y="869"/>
                  </a:lnTo>
                  <a:lnTo>
                    <a:pt x="9633" y="869"/>
                  </a:lnTo>
                  <a:lnTo>
                    <a:pt x="9727" y="94"/>
                  </a:lnTo>
                  <a:lnTo>
                    <a:pt x="994" y="0"/>
                  </a:lnTo>
                  <a:lnTo>
                    <a:pt x="994" y="712"/>
                  </a:lnTo>
                  <a:lnTo>
                    <a:pt x="575" y="806"/>
                  </a:lnTo>
                  <a:lnTo>
                    <a:pt x="104" y="105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2" name="object 5362"/>
            <p:cNvSpPr/>
            <p:nvPr/>
          </p:nvSpPr>
          <p:spPr>
            <a:xfrm>
              <a:off x="9483221" y="6902638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486" y="0"/>
                  </a:moveTo>
                  <a:lnTo>
                    <a:pt x="4073" y="0"/>
                  </a:lnTo>
                  <a:lnTo>
                    <a:pt x="4073" y="617"/>
                  </a:lnTo>
                  <a:lnTo>
                    <a:pt x="3769" y="617"/>
                  </a:lnTo>
                  <a:lnTo>
                    <a:pt x="3769" y="0"/>
                  </a:lnTo>
                  <a:lnTo>
                    <a:pt x="0" y="0"/>
                  </a:lnTo>
                  <a:lnTo>
                    <a:pt x="0" y="3361"/>
                  </a:lnTo>
                  <a:lnTo>
                    <a:pt x="1277" y="3361"/>
                  </a:lnTo>
                  <a:lnTo>
                    <a:pt x="1277" y="4984"/>
                  </a:lnTo>
                  <a:lnTo>
                    <a:pt x="3769" y="4984"/>
                  </a:lnTo>
                  <a:lnTo>
                    <a:pt x="3769" y="3361"/>
                  </a:lnTo>
                  <a:lnTo>
                    <a:pt x="4868" y="3361"/>
                  </a:lnTo>
                  <a:lnTo>
                    <a:pt x="4868" y="2167"/>
                  </a:lnTo>
                  <a:lnTo>
                    <a:pt x="5036" y="2020"/>
                  </a:lnTo>
                  <a:lnTo>
                    <a:pt x="5036" y="1151"/>
                  </a:lnTo>
                  <a:lnTo>
                    <a:pt x="5560" y="1151"/>
                  </a:lnTo>
                  <a:lnTo>
                    <a:pt x="556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3" name="object 5363"/>
            <p:cNvSpPr/>
            <p:nvPr/>
          </p:nvSpPr>
          <p:spPr>
            <a:xfrm>
              <a:off x="9483219" y="6902635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0" y="94"/>
                  </a:moveTo>
                  <a:lnTo>
                    <a:pt x="3685" y="0"/>
                  </a:lnTo>
                  <a:lnTo>
                    <a:pt x="3779" y="534"/>
                  </a:lnTo>
                  <a:lnTo>
                    <a:pt x="3978" y="617"/>
                  </a:lnTo>
                  <a:lnTo>
                    <a:pt x="4073" y="94"/>
                  </a:lnTo>
                  <a:lnTo>
                    <a:pt x="5486" y="0"/>
                  </a:lnTo>
                  <a:lnTo>
                    <a:pt x="5560" y="1057"/>
                  </a:lnTo>
                  <a:lnTo>
                    <a:pt x="5204" y="1151"/>
                  </a:lnTo>
                  <a:lnTo>
                    <a:pt x="5036" y="1151"/>
                  </a:lnTo>
                  <a:lnTo>
                    <a:pt x="5036" y="1340"/>
                  </a:lnTo>
                  <a:lnTo>
                    <a:pt x="5036" y="2020"/>
                  </a:lnTo>
                  <a:lnTo>
                    <a:pt x="4879" y="2177"/>
                  </a:lnTo>
                  <a:lnTo>
                    <a:pt x="4879" y="3277"/>
                  </a:lnTo>
                  <a:lnTo>
                    <a:pt x="3947" y="3371"/>
                  </a:lnTo>
                  <a:lnTo>
                    <a:pt x="3779" y="3371"/>
                  </a:lnTo>
                  <a:lnTo>
                    <a:pt x="3779" y="3539"/>
                  </a:lnTo>
                  <a:lnTo>
                    <a:pt x="3779" y="4910"/>
                  </a:lnTo>
                  <a:lnTo>
                    <a:pt x="1350" y="4984"/>
                  </a:lnTo>
                  <a:lnTo>
                    <a:pt x="1277" y="3539"/>
                  </a:lnTo>
                  <a:lnTo>
                    <a:pt x="1277" y="3371"/>
                  </a:lnTo>
                  <a:lnTo>
                    <a:pt x="1088" y="3371"/>
                  </a:lnTo>
                  <a:lnTo>
                    <a:pt x="73" y="3371"/>
                  </a:lnTo>
                  <a:lnTo>
                    <a:pt x="0" y="9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4" name="object 5364"/>
            <p:cNvSpPr/>
            <p:nvPr/>
          </p:nvSpPr>
          <p:spPr>
            <a:xfrm>
              <a:off x="9482945" y="6912684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4670" y="0"/>
                  </a:moveTo>
                  <a:lnTo>
                    <a:pt x="4094" y="62"/>
                  </a:lnTo>
                  <a:lnTo>
                    <a:pt x="3905" y="607"/>
                  </a:lnTo>
                  <a:lnTo>
                    <a:pt x="1685" y="670"/>
                  </a:lnTo>
                  <a:lnTo>
                    <a:pt x="1507" y="62"/>
                  </a:lnTo>
                  <a:lnTo>
                    <a:pt x="879" y="0"/>
                  </a:lnTo>
                  <a:lnTo>
                    <a:pt x="1130" y="460"/>
                  </a:lnTo>
                  <a:lnTo>
                    <a:pt x="1130" y="670"/>
                  </a:lnTo>
                  <a:lnTo>
                    <a:pt x="272" y="670"/>
                  </a:lnTo>
                  <a:lnTo>
                    <a:pt x="272" y="104"/>
                  </a:lnTo>
                  <a:lnTo>
                    <a:pt x="0" y="104"/>
                  </a:lnTo>
                  <a:lnTo>
                    <a:pt x="0" y="502"/>
                  </a:lnTo>
                  <a:lnTo>
                    <a:pt x="20" y="649"/>
                  </a:lnTo>
                  <a:lnTo>
                    <a:pt x="0" y="984"/>
                  </a:lnTo>
                  <a:lnTo>
                    <a:pt x="4073" y="984"/>
                  </a:lnTo>
                  <a:lnTo>
                    <a:pt x="4073" y="1602"/>
                  </a:lnTo>
                  <a:lnTo>
                    <a:pt x="2848" y="1602"/>
                  </a:lnTo>
                  <a:lnTo>
                    <a:pt x="2848" y="1874"/>
                  </a:lnTo>
                  <a:lnTo>
                    <a:pt x="3319" y="1874"/>
                  </a:lnTo>
                  <a:lnTo>
                    <a:pt x="3319" y="2376"/>
                  </a:lnTo>
                  <a:lnTo>
                    <a:pt x="3874" y="2376"/>
                  </a:lnTo>
                  <a:lnTo>
                    <a:pt x="3874" y="1874"/>
                  </a:lnTo>
                  <a:lnTo>
                    <a:pt x="4355" y="1874"/>
                  </a:lnTo>
                  <a:lnTo>
                    <a:pt x="4355" y="1361"/>
                  </a:lnTo>
                  <a:lnTo>
                    <a:pt x="6135" y="1361"/>
                  </a:lnTo>
                  <a:lnTo>
                    <a:pt x="6135" y="1151"/>
                  </a:lnTo>
                  <a:lnTo>
                    <a:pt x="5580" y="1151"/>
                  </a:lnTo>
                  <a:lnTo>
                    <a:pt x="5580" y="670"/>
                  </a:lnTo>
                  <a:lnTo>
                    <a:pt x="5560" y="502"/>
                  </a:lnTo>
                  <a:lnTo>
                    <a:pt x="5580" y="104"/>
                  </a:lnTo>
                  <a:lnTo>
                    <a:pt x="5308" y="104"/>
                  </a:lnTo>
                  <a:lnTo>
                    <a:pt x="5308" y="670"/>
                  </a:lnTo>
                  <a:lnTo>
                    <a:pt x="4450" y="670"/>
                  </a:lnTo>
                  <a:lnTo>
                    <a:pt x="4450" y="460"/>
                  </a:lnTo>
                  <a:lnTo>
                    <a:pt x="4690" y="3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5" name="object 5365"/>
            <p:cNvSpPr/>
            <p:nvPr/>
          </p:nvSpPr>
          <p:spPr>
            <a:xfrm>
              <a:off x="9482937" y="6912684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0" y="900"/>
                  </a:moveTo>
                  <a:lnTo>
                    <a:pt x="3989" y="973"/>
                  </a:lnTo>
                  <a:lnTo>
                    <a:pt x="4083" y="1518"/>
                  </a:lnTo>
                  <a:lnTo>
                    <a:pt x="2931" y="1602"/>
                  </a:lnTo>
                  <a:lnTo>
                    <a:pt x="2858" y="1800"/>
                  </a:lnTo>
                  <a:lnTo>
                    <a:pt x="3235" y="1884"/>
                  </a:lnTo>
                  <a:lnTo>
                    <a:pt x="3329" y="2209"/>
                  </a:lnTo>
                  <a:lnTo>
                    <a:pt x="3329" y="2376"/>
                  </a:lnTo>
                  <a:lnTo>
                    <a:pt x="3507" y="2376"/>
                  </a:lnTo>
                  <a:lnTo>
                    <a:pt x="3717" y="2376"/>
                  </a:lnTo>
                  <a:lnTo>
                    <a:pt x="3884" y="2376"/>
                  </a:lnTo>
                  <a:lnTo>
                    <a:pt x="3884" y="2209"/>
                  </a:lnTo>
                  <a:lnTo>
                    <a:pt x="3884" y="1968"/>
                  </a:lnTo>
                  <a:lnTo>
                    <a:pt x="4272" y="1884"/>
                  </a:lnTo>
                  <a:lnTo>
                    <a:pt x="4366" y="1455"/>
                  </a:lnTo>
                  <a:lnTo>
                    <a:pt x="6041" y="1371"/>
                  </a:lnTo>
                  <a:lnTo>
                    <a:pt x="6135" y="1225"/>
                  </a:lnTo>
                  <a:lnTo>
                    <a:pt x="5685" y="1151"/>
                  </a:lnTo>
                  <a:lnTo>
                    <a:pt x="5591" y="670"/>
                  </a:lnTo>
                  <a:lnTo>
                    <a:pt x="5560" y="492"/>
                  </a:lnTo>
                  <a:lnTo>
                    <a:pt x="5591" y="167"/>
                  </a:lnTo>
                  <a:lnTo>
                    <a:pt x="5371" y="104"/>
                  </a:lnTo>
                  <a:lnTo>
                    <a:pt x="5319" y="649"/>
                  </a:lnTo>
                  <a:lnTo>
                    <a:pt x="4533" y="670"/>
                  </a:lnTo>
                  <a:lnTo>
                    <a:pt x="4460" y="460"/>
                  </a:lnTo>
                  <a:lnTo>
                    <a:pt x="4690" y="31"/>
                  </a:lnTo>
                  <a:lnTo>
                    <a:pt x="4104" y="62"/>
                  </a:lnTo>
                  <a:lnTo>
                    <a:pt x="3916" y="607"/>
                  </a:lnTo>
                  <a:lnTo>
                    <a:pt x="1759" y="670"/>
                  </a:lnTo>
                  <a:lnTo>
                    <a:pt x="1507" y="62"/>
                  </a:lnTo>
                  <a:lnTo>
                    <a:pt x="921" y="0"/>
                  </a:lnTo>
                  <a:lnTo>
                    <a:pt x="1130" y="460"/>
                  </a:lnTo>
                  <a:lnTo>
                    <a:pt x="1130" y="670"/>
                  </a:lnTo>
                  <a:lnTo>
                    <a:pt x="293" y="670"/>
                  </a:lnTo>
                  <a:lnTo>
                    <a:pt x="282" y="167"/>
                  </a:lnTo>
                  <a:lnTo>
                    <a:pt x="52" y="104"/>
                  </a:lnTo>
                  <a:lnTo>
                    <a:pt x="0" y="492"/>
                  </a:lnTo>
                  <a:lnTo>
                    <a:pt x="31" y="649"/>
                  </a:lnTo>
                  <a:lnTo>
                    <a:pt x="0" y="90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6" name="object 5366"/>
            <p:cNvSpPr/>
            <p:nvPr/>
          </p:nvSpPr>
          <p:spPr>
            <a:xfrm>
              <a:off x="9482937" y="6906313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0" y="649"/>
                  </a:moveTo>
                  <a:lnTo>
                    <a:pt x="0" y="6397"/>
                  </a:lnTo>
                  <a:lnTo>
                    <a:pt x="230" y="6471"/>
                  </a:lnTo>
                  <a:lnTo>
                    <a:pt x="282" y="6952"/>
                  </a:lnTo>
                  <a:lnTo>
                    <a:pt x="984" y="7036"/>
                  </a:lnTo>
                  <a:lnTo>
                    <a:pt x="1256" y="7005"/>
                  </a:lnTo>
                  <a:lnTo>
                    <a:pt x="1099" y="6774"/>
                  </a:lnTo>
                  <a:lnTo>
                    <a:pt x="869" y="6366"/>
                  </a:lnTo>
                  <a:lnTo>
                    <a:pt x="869" y="659"/>
                  </a:lnTo>
                  <a:lnTo>
                    <a:pt x="1099" y="261"/>
                  </a:lnTo>
                  <a:lnTo>
                    <a:pt x="1256" y="31"/>
                  </a:lnTo>
                  <a:lnTo>
                    <a:pt x="984" y="0"/>
                  </a:lnTo>
                  <a:lnTo>
                    <a:pt x="376" y="0"/>
                  </a:lnTo>
                  <a:lnTo>
                    <a:pt x="282" y="513"/>
                  </a:lnTo>
                  <a:lnTo>
                    <a:pt x="73" y="55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7" name="object 5367"/>
            <p:cNvSpPr/>
            <p:nvPr/>
          </p:nvSpPr>
          <p:spPr>
            <a:xfrm>
              <a:off x="9483166" y="6909028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507"/>
                  </a:moveTo>
                  <a:lnTo>
                    <a:pt x="0" y="94"/>
                  </a:lnTo>
                  <a:lnTo>
                    <a:pt x="314" y="0"/>
                  </a:lnTo>
                  <a:lnTo>
                    <a:pt x="408" y="1507"/>
                  </a:lnTo>
                  <a:lnTo>
                    <a:pt x="73" y="160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8" name="object 5368"/>
            <p:cNvSpPr/>
            <p:nvPr/>
          </p:nvSpPr>
          <p:spPr>
            <a:xfrm>
              <a:off x="9483166" y="690728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86"/>
                  </a:moveTo>
                  <a:lnTo>
                    <a:pt x="0" y="83"/>
                  </a:lnTo>
                  <a:lnTo>
                    <a:pt x="314" y="0"/>
                  </a:lnTo>
                  <a:lnTo>
                    <a:pt x="408" y="1486"/>
                  </a:lnTo>
                  <a:lnTo>
                    <a:pt x="73" y="15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9" name="object 5369"/>
            <p:cNvSpPr/>
            <p:nvPr/>
          </p:nvSpPr>
          <p:spPr>
            <a:xfrm>
              <a:off x="9483160" y="6910796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408" y="94"/>
                  </a:moveTo>
                  <a:lnTo>
                    <a:pt x="408" y="1497"/>
                  </a:lnTo>
                  <a:lnTo>
                    <a:pt x="83" y="1581"/>
                  </a:lnTo>
                  <a:lnTo>
                    <a:pt x="0" y="94"/>
                  </a:ln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0" name="object 5370"/>
            <p:cNvSpPr/>
            <p:nvPr/>
          </p:nvSpPr>
          <p:spPr>
            <a:xfrm>
              <a:off x="9487281" y="6906313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1256" y="649"/>
                  </a:moveTo>
                  <a:lnTo>
                    <a:pt x="1256" y="6397"/>
                  </a:lnTo>
                  <a:lnTo>
                    <a:pt x="1026" y="6471"/>
                  </a:lnTo>
                  <a:lnTo>
                    <a:pt x="963" y="6952"/>
                  </a:lnTo>
                  <a:lnTo>
                    <a:pt x="272" y="7036"/>
                  </a:lnTo>
                  <a:lnTo>
                    <a:pt x="0" y="7005"/>
                  </a:lnTo>
                  <a:lnTo>
                    <a:pt x="157" y="6774"/>
                  </a:lnTo>
                  <a:lnTo>
                    <a:pt x="387" y="6366"/>
                  </a:lnTo>
                  <a:lnTo>
                    <a:pt x="387" y="712"/>
                  </a:lnTo>
                  <a:lnTo>
                    <a:pt x="157" y="261"/>
                  </a:lnTo>
                  <a:lnTo>
                    <a:pt x="0" y="31"/>
                  </a:lnTo>
                  <a:lnTo>
                    <a:pt x="272" y="0"/>
                  </a:lnTo>
                  <a:lnTo>
                    <a:pt x="879" y="0"/>
                  </a:lnTo>
                  <a:lnTo>
                    <a:pt x="963" y="513"/>
                  </a:lnTo>
                  <a:lnTo>
                    <a:pt x="1162" y="55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1" name="object 5371"/>
            <p:cNvSpPr/>
            <p:nvPr/>
          </p:nvSpPr>
          <p:spPr>
            <a:xfrm>
              <a:off x="9487901" y="6909028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408" y="1507"/>
                  </a:moveTo>
                  <a:lnTo>
                    <a:pt x="408" y="94"/>
                  </a:lnTo>
                  <a:lnTo>
                    <a:pt x="83" y="0"/>
                  </a:lnTo>
                  <a:lnTo>
                    <a:pt x="0" y="1507"/>
                  </a:lnTo>
                  <a:lnTo>
                    <a:pt x="314" y="160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2" name="object 5372"/>
            <p:cNvSpPr/>
            <p:nvPr/>
          </p:nvSpPr>
          <p:spPr>
            <a:xfrm>
              <a:off x="9487901" y="690728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408" y="1486"/>
                  </a:moveTo>
                  <a:lnTo>
                    <a:pt x="408" y="83"/>
                  </a:lnTo>
                  <a:lnTo>
                    <a:pt x="83" y="0"/>
                  </a:lnTo>
                  <a:lnTo>
                    <a:pt x="0" y="1486"/>
                  </a:lnTo>
                  <a:lnTo>
                    <a:pt x="314" y="15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3" name="object 5373"/>
            <p:cNvSpPr/>
            <p:nvPr/>
          </p:nvSpPr>
          <p:spPr>
            <a:xfrm>
              <a:off x="9487901" y="6910808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408" y="1486"/>
                  </a:moveTo>
                  <a:lnTo>
                    <a:pt x="408" y="83"/>
                  </a:lnTo>
                  <a:lnTo>
                    <a:pt x="83" y="0"/>
                  </a:lnTo>
                  <a:lnTo>
                    <a:pt x="0" y="1486"/>
                  </a:lnTo>
                  <a:lnTo>
                    <a:pt x="314" y="15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4" name="object 5374"/>
            <p:cNvSpPr/>
            <p:nvPr/>
          </p:nvSpPr>
          <p:spPr>
            <a:xfrm>
              <a:off x="9491675" y="690924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11" y="73"/>
                  </a:moveTo>
                  <a:lnTo>
                    <a:pt x="3811" y="3403"/>
                  </a:lnTo>
                  <a:lnTo>
                    <a:pt x="1120" y="3476"/>
                  </a:lnTo>
                  <a:lnTo>
                    <a:pt x="1078" y="3340"/>
                  </a:lnTo>
                  <a:lnTo>
                    <a:pt x="952" y="3476"/>
                  </a:lnTo>
                  <a:lnTo>
                    <a:pt x="471" y="3476"/>
                  </a:lnTo>
                  <a:lnTo>
                    <a:pt x="83" y="3256"/>
                  </a:lnTo>
                  <a:lnTo>
                    <a:pt x="0" y="3120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178" y="0"/>
                  </a:lnTo>
                  <a:lnTo>
                    <a:pt x="910" y="0"/>
                  </a:lnTo>
                  <a:lnTo>
                    <a:pt x="952" y="136"/>
                  </a:lnTo>
                  <a:lnTo>
                    <a:pt x="1078" y="0"/>
                  </a:lnTo>
                  <a:lnTo>
                    <a:pt x="373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5" name="object 5375"/>
            <p:cNvSpPr/>
            <p:nvPr/>
          </p:nvSpPr>
          <p:spPr>
            <a:xfrm>
              <a:off x="9496882" y="690924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73"/>
                  </a:moveTo>
                  <a:lnTo>
                    <a:pt x="0" y="3403"/>
                  </a:lnTo>
                  <a:lnTo>
                    <a:pt x="2691" y="3476"/>
                  </a:lnTo>
                  <a:lnTo>
                    <a:pt x="2732" y="3340"/>
                  </a:lnTo>
                  <a:lnTo>
                    <a:pt x="2858" y="3476"/>
                  </a:lnTo>
                  <a:lnTo>
                    <a:pt x="3340" y="3476"/>
                  </a:lnTo>
                  <a:lnTo>
                    <a:pt x="3717" y="3256"/>
                  </a:lnTo>
                  <a:lnTo>
                    <a:pt x="3811" y="3120"/>
                  </a:lnTo>
                  <a:lnTo>
                    <a:pt x="3811" y="146"/>
                  </a:lnTo>
                  <a:lnTo>
                    <a:pt x="3811" y="0"/>
                  </a:lnTo>
                  <a:lnTo>
                    <a:pt x="3633" y="0"/>
                  </a:lnTo>
                  <a:lnTo>
                    <a:pt x="2900" y="0"/>
                  </a:lnTo>
                  <a:lnTo>
                    <a:pt x="2858" y="136"/>
                  </a:lnTo>
                  <a:lnTo>
                    <a:pt x="2732" y="0"/>
                  </a:ln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6" name="object 5376"/>
            <p:cNvSpPr/>
            <p:nvPr/>
          </p:nvSpPr>
          <p:spPr>
            <a:xfrm>
              <a:off x="9488186" y="6912996"/>
              <a:ext cx="17780" cy="3175"/>
            </a:xfrm>
            <a:custGeom>
              <a:avLst/>
              <a:gdLst/>
              <a:ahLst/>
              <a:cxnLst/>
              <a:rect l="l" t="t" r="r" b="b"/>
              <a:pathLst>
                <a:path w="17779" h="3175">
                  <a:moveTo>
                    <a:pt x="11905" y="0"/>
                  </a:moveTo>
                  <a:lnTo>
                    <a:pt x="11329" y="62"/>
                  </a:lnTo>
                  <a:lnTo>
                    <a:pt x="11120" y="670"/>
                  </a:lnTo>
                  <a:lnTo>
                    <a:pt x="4889" y="670"/>
                  </a:lnTo>
                  <a:lnTo>
                    <a:pt x="4680" y="62"/>
                  </a:lnTo>
                  <a:lnTo>
                    <a:pt x="4041" y="0"/>
                  </a:lnTo>
                  <a:lnTo>
                    <a:pt x="4324" y="450"/>
                  </a:lnTo>
                  <a:lnTo>
                    <a:pt x="4324" y="670"/>
                  </a:lnTo>
                  <a:lnTo>
                    <a:pt x="3465" y="670"/>
                  </a:lnTo>
                  <a:lnTo>
                    <a:pt x="3455" y="115"/>
                  </a:lnTo>
                  <a:lnTo>
                    <a:pt x="3172" y="115"/>
                  </a:lnTo>
                  <a:lnTo>
                    <a:pt x="3172" y="502"/>
                  </a:lnTo>
                  <a:lnTo>
                    <a:pt x="3193" y="670"/>
                  </a:lnTo>
                  <a:lnTo>
                    <a:pt x="2638" y="670"/>
                  </a:lnTo>
                  <a:lnTo>
                    <a:pt x="2638" y="2209"/>
                  </a:lnTo>
                  <a:lnTo>
                    <a:pt x="1507" y="2209"/>
                  </a:lnTo>
                  <a:lnTo>
                    <a:pt x="1507" y="1675"/>
                  </a:lnTo>
                  <a:lnTo>
                    <a:pt x="1109" y="1675"/>
                  </a:lnTo>
                  <a:lnTo>
                    <a:pt x="1109" y="1842"/>
                  </a:lnTo>
                  <a:lnTo>
                    <a:pt x="1298" y="1842"/>
                  </a:lnTo>
                  <a:lnTo>
                    <a:pt x="1298" y="2303"/>
                  </a:lnTo>
                  <a:lnTo>
                    <a:pt x="240" y="2303"/>
                  </a:lnTo>
                  <a:lnTo>
                    <a:pt x="240" y="1842"/>
                  </a:lnTo>
                  <a:lnTo>
                    <a:pt x="408" y="1842"/>
                  </a:lnTo>
                  <a:lnTo>
                    <a:pt x="408" y="1675"/>
                  </a:lnTo>
                  <a:lnTo>
                    <a:pt x="0" y="1675"/>
                  </a:lnTo>
                  <a:lnTo>
                    <a:pt x="0" y="2565"/>
                  </a:lnTo>
                  <a:lnTo>
                    <a:pt x="17266" y="2565"/>
                  </a:lnTo>
                  <a:lnTo>
                    <a:pt x="17266" y="1675"/>
                  </a:lnTo>
                  <a:lnTo>
                    <a:pt x="16858" y="1675"/>
                  </a:lnTo>
                  <a:lnTo>
                    <a:pt x="16858" y="1842"/>
                  </a:lnTo>
                  <a:lnTo>
                    <a:pt x="17036" y="1842"/>
                  </a:lnTo>
                  <a:lnTo>
                    <a:pt x="17036" y="2303"/>
                  </a:lnTo>
                  <a:lnTo>
                    <a:pt x="15978" y="2303"/>
                  </a:lnTo>
                  <a:lnTo>
                    <a:pt x="15978" y="1842"/>
                  </a:lnTo>
                  <a:lnTo>
                    <a:pt x="16156" y="1842"/>
                  </a:lnTo>
                  <a:lnTo>
                    <a:pt x="16156" y="1675"/>
                  </a:lnTo>
                  <a:lnTo>
                    <a:pt x="15496" y="1675"/>
                  </a:lnTo>
                  <a:lnTo>
                    <a:pt x="15496" y="1895"/>
                  </a:lnTo>
                  <a:lnTo>
                    <a:pt x="15758" y="1895"/>
                  </a:lnTo>
                  <a:lnTo>
                    <a:pt x="15758" y="2209"/>
                  </a:lnTo>
                  <a:lnTo>
                    <a:pt x="13706" y="2209"/>
                  </a:lnTo>
                  <a:lnTo>
                    <a:pt x="12481" y="2115"/>
                  </a:lnTo>
                  <a:lnTo>
                    <a:pt x="12481" y="1026"/>
                  </a:lnTo>
                  <a:lnTo>
                    <a:pt x="12816" y="1026"/>
                  </a:lnTo>
                  <a:lnTo>
                    <a:pt x="12816" y="670"/>
                  </a:lnTo>
                  <a:lnTo>
                    <a:pt x="12795" y="502"/>
                  </a:lnTo>
                  <a:lnTo>
                    <a:pt x="12816" y="115"/>
                  </a:lnTo>
                  <a:lnTo>
                    <a:pt x="12554" y="115"/>
                  </a:lnTo>
                  <a:lnTo>
                    <a:pt x="12554" y="659"/>
                  </a:lnTo>
                  <a:lnTo>
                    <a:pt x="11685" y="670"/>
                  </a:lnTo>
                  <a:lnTo>
                    <a:pt x="11685" y="450"/>
                  </a:lnTo>
                  <a:lnTo>
                    <a:pt x="1195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7" name="object 5377"/>
            <p:cNvSpPr/>
            <p:nvPr/>
          </p:nvSpPr>
          <p:spPr>
            <a:xfrm>
              <a:off x="9488191" y="6912994"/>
              <a:ext cx="17780" cy="3175"/>
            </a:xfrm>
            <a:custGeom>
              <a:avLst/>
              <a:gdLst/>
              <a:ahLst/>
              <a:cxnLst/>
              <a:rect l="l" t="t" r="r" b="b"/>
              <a:pathLst>
                <a:path w="17779" h="3175">
                  <a:moveTo>
                    <a:pt x="2638" y="764"/>
                  </a:moveTo>
                  <a:lnTo>
                    <a:pt x="2638" y="2115"/>
                  </a:lnTo>
                  <a:lnTo>
                    <a:pt x="1602" y="2209"/>
                  </a:lnTo>
                  <a:lnTo>
                    <a:pt x="1507" y="1759"/>
                  </a:lnTo>
                  <a:lnTo>
                    <a:pt x="1193" y="1685"/>
                  </a:lnTo>
                  <a:lnTo>
                    <a:pt x="1099" y="1853"/>
                  </a:lnTo>
                  <a:lnTo>
                    <a:pt x="1287" y="1853"/>
                  </a:lnTo>
                  <a:lnTo>
                    <a:pt x="1287" y="2115"/>
                  </a:lnTo>
                  <a:lnTo>
                    <a:pt x="1287" y="2303"/>
                  </a:lnTo>
                  <a:lnTo>
                    <a:pt x="1099" y="2303"/>
                  </a:lnTo>
                  <a:lnTo>
                    <a:pt x="397" y="2303"/>
                  </a:lnTo>
                  <a:lnTo>
                    <a:pt x="230" y="2303"/>
                  </a:lnTo>
                  <a:lnTo>
                    <a:pt x="230" y="2115"/>
                  </a:lnTo>
                  <a:lnTo>
                    <a:pt x="230" y="1853"/>
                  </a:lnTo>
                  <a:lnTo>
                    <a:pt x="397" y="1853"/>
                  </a:lnTo>
                  <a:lnTo>
                    <a:pt x="397" y="1685"/>
                  </a:lnTo>
                  <a:lnTo>
                    <a:pt x="73" y="1685"/>
                  </a:lnTo>
                  <a:lnTo>
                    <a:pt x="0" y="2471"/>
                  </a:lnTo>
                  <a:lnTo>
                    <a:pt x="17182" y="2565"/>
                  </a:lnTo>
                  <a:lnTo>
                    <a:pt x="17256" y="1759"/>
                  </a:lnTo>
                  <a:lnTo>
                    <a:pt x="16952" y="1685"/>
                  </a:lnTo>
                  <a:lnTo>
                    <a:pt x="16858" y="1853"/>
                  </a:lnTo>
                  <a:lnTo>
                    <a:pt x="17025" y="1853"/>
                  </a:lnTo>
                  <a:lnTo>
                    <a:pt x="17025" y="2115"/>
                  </a:lnTo>
                  <a:lnTo>
                    <a:pt x="17025" y="2303"/>
                  </a:lnTo>
                  <a:lnTo>
                    <a:pt x="16858" y="2303"/>
                  </a:lnTo>
                  <a:lnTo>
                    <a:pt x="16156" y="2303"/>
                  </a:lnTo>
                  <a:lnTo>
                    <a:pt x="15968" y="2303"/>
                  </a:lnTo>
                  <a:lnTo>
                    <a:pt x="15968" y="2115"/>
                  </a:lnTo>
                  <a:lnTo>
                    <a:pt x="15968" y="1853"/>
                  </a:lnTo>
                  <a:lnTo>
                    <a:pt x="16156" y="1853"/>
                  </a:lnTo>
                  <a:lnTo>
                    <a:pt x="16156" y="1685"/>
                  </a:lnTo>
                  <a:lnTo>
                    <a:pt x="15570" y="1685"/>
                  </a:lnTo>
                  <a:lnTo>
                    <a:pt x="15486" y="1895"/>
                  </a:lnTo>
                  <a:lnTo>
                    <a:pt x="15653" y="1895"/>
                  </a:lnTo>
                  <a:lnTo>
                    <a:pt x="15748" y="2115"/>
                  </a:lnTo>
                  <a:lnTo>
                    <a:pt x="13706" y="2209"/>
                  </a:lnTo>
                  <a:lnTo>
                    <a:pt x="12627" y="2136"/>
                  </a:lnTo>
                  <a:lnTo>
                    <a:pt x="12470" y="2115"/>
                  </a:lnTo>
                  <a:lnTo>
                    <a:pt x="12470" y="1958"/>
                  </a:lnTo>
                  <a:lnTo>
                    <a:pt x="12470" y="1109"/>
                  </a:lnTo>
                  <a:lnTo>
                    <a:pt x="12732" y="1026"/>
                  </a:lnTo>
                  <a:lnTo>
                    <a:pt x="12816" y="670"/>
                  </a:lnTo>
                  <a:lnTo>
                    <a:pt x="12784" y="502"/>
                  </a:lnTo>
                  <a:lnTo>
                    <a:pt x="12816" y="157"/>
                  </a:lnTo>
                  <a:lnTo>
                    <a:pt x="12596" y="115"/>
                  </a:lnTo>
                  <a:lnTo>
                    <a:pt x="12554" y="659"/>
                  </a:lnTo>
                  <a:lnTo>
                    <a:pt x="11758" y="670"/>
                  </a:lnTo>
                  <a:lnTo>
                    <a:pt x="11685" y="450"/>
                  </a:lnTo>
                  <a:lnTo>
                    <a:pt x="11926" y="52"/>
                  </a:lnTo>
                  <a:lnTo>
                    <a:pt x="11319" y="62"/>
                  </a:lnTo>
                  <a:lnTo>
                    <a:pt x="11141" y="607"/>
                  </a:lnTo>
                  <a:lnTo>
                    <a:pt x="4921" y="670"/>
                  </a:lnTo>
                  <a:lnTo>
                    <a:pt x="4670" y="62"/>
                  </a:lnTo>
                  <a:lnTo>
                    <a:pt x="4104" y="0"/>
                  </a:lnTo>
                  <a:lnTo>
                    <a:pt x="4314" y="450"/>
                  </a:lnTo>
                  <a:lnTo>
                    <a:pt x="4314" y="596"/>
                  </a:lnTo>
                  <a:lnTo>
                    <a:pt x="3465" y="670"/>
                  </a:lnTo>
                  <a:lnTo>
                    <a:pt x="3444" y="157"/>
                  </a:lnTo>
                  <a:lnTo>
                    <a:pt x="3225" y="115"/>
                  </a:lnTo>
                  <a:lnTo>
                    <a:pt x="3172" y="502"/>
                  </a:lnTo>
                  <a:lnTo>
                    <a:pt x="3193" y="670"/>
                  </a:lnTo>
                  <a:lnTo>
                    <a:pt x="2711" y="67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8" name="object 5378"/>
            <p:cNvSpPr/>
            <p:nvPr/>
          </p:nvSpPr>
          <p:spPr>
            <a:xfrm>
              <a:off x="9491120" y="6913966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41" y="0"/>
                  </a:moveTo>
                  <a:lnTo>
                    <a:pt x="0" y="0"/>
                  </a:lnTo>
                  <a:lnTo>
                    <a:pt x="0" y="1225"/>
                  </a:lnTo>
                  <a:lnTo>
                    <a:pt x="9235" y="1225"/>
                  </a:lnTo>
                  <a:lnTo>
                    <a:pt x="92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9" name="object 5379"/>
            <p:cNvSpPr/>
            <p:nvPr/>
          </p:nvSpPr>
          <p:spPr>
            <a:xfrm>
              <a:off x="9491123" y="6913965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1151"/>
                  </a:moveTo>
                  <a:lnTo>
                    <a:pt x="0" y="94"/>
                  </a:lnTo>
                  <a:lnTo>
                    <a:pt x="9130" y="0"/>
                  </a:lnTo>
                  <a:lnTo>
                    <a:pt x="9224" y="1151"/>
                  </a:lnTo>
                  <a:lnTo>
                    <a:pt x="94" y="122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0" name="object 5380"/>
            <p:cNvSpPr/>
            <p:nvPr/>
          </p:nvSpPr>
          <p:spPr>
            <a:xfrm>
              <a:off x="9499145" y="6907935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1863" y="701"/>
                  </a:moveTo>
                  <a:lnTo>
                    <a:pt x="837" y="701"/>
                  </a:lnTo>
                  <a:lnTo>
                    <a:pt x="1591" y="1162"/>
                  </a:lnTo>
                  <a:lnTo>
                    <a:pt x="0" y="1162"/>
                  </a:lnTo>
                  <a:lnTo>
                    <a:pt x="0" y="1298"/>
                  </a:lnTo>
                  <a:lnTo>
                    <a:pt x="1539" y="1298"/>
                  </a:lnTo>
                  <a:lnTo>
                    <a:pt x="1539" y="4533"/>
                  </a:lnTo>
                  <a:lnTo>
                    <a:pt x="1068" y="4795"/>
                  </a:lnTo>
                  <a:lnTo>
                    <a:pt x="0" y="4795"/>
                  </a:lnTo>
                  <a:lnTo>
                    <a:pt x="0" y="4942"/>
                  </a:lnTo>
                  <a:lnTo>
                    <a:pt x="994" y="4942"/>
                  </a:lnTo>
                  <a:lnTo>
                    <a:pt x="919" y="5172"/>
                  </a:lnTo>
                  <a:lnTo>
                    <a:pt x="607" y="5696"/>
                  </a:lnTo>
                  <a:lnTo>
                    <a:pt x="879" y="5727"/>
                  </a:lnTo>
                  <a:lnTo>
                    <a:pt x="1570" y="5727"/>
                  </a:lnTo>
                  <a:lnTo>
                    <a:pt x="1570" y="5172"/>
                  </a:lnTo>
                  <a:lnTo>
                    <a:pt x="1863" y="5172"/>
                  </a:lnTo>
                  <a:lnTo>
                    <a:pt x="1863" y="701"/>
                  </a:lnTo>
                  <a:close/>
                </a:path>
                <a:path w="1904" h="6350">
                  <a:moveTo>
                    <a:pt x="575" y="4659"/>
                  </a:moveTo>
                  <a:lnTo>
                    <a:pt x="471" y="4795"/>
                  </a:lnTo>
                  <a:lnTo>
                    <a:pt x="575" y="4659"/>
                  </a:lnTo>
                  <a:close/>
                </a:path>
                <a:path w="1904" h="6350">
                  <a:moveTo>
                    <a:pt x="575" y="1298"/>
                  </a:moveTo>
                  <a:lnTo>
                    <a:pt x="471" y="1444"/>
                  </a:lnTo>
                  <a:lnTo>
                    <a:pt x="575" y="1298"/>
                  </a:lnTo>
                  <a:close/>
                </a:path>
                <a:path w="1904" h="6350">
                  <a:moveTo>
                    <a:pt x="816" y="680"/>
                  </a:moveTo>
                  <a:close/>
                </a:path>
                <a:path w="1904" h="6350">
                  <a:moveTo>
                    <a:pt x="1863" y="0"/>
                  </a:moveTo>
                  <a:lnTo>
                    <a:pt x="1518" y="0"/>
                  </a:lnTo>
                  <a:lnTo>
                    <a:pt x="1497" y="230"/>
                  </a:lnTo>
                  <a:lnTo>
                    <a:pt x="1863" y="701"/>
                  </a:lnTo>
                  <a:lnTo>
                    <a:pt x="1863" y="0"/>
                  </a:lnTo>
                  <a:close/>
                </a:path>
                <a:path w="1904" h="6350">
                  <a:moveTo>
                    <a:pt x="1162" y="0"/>
                  </a:moveTo>
                  <a:lnTo>
                    <a:pt x="806" y="0"/>
                  </a:lnTo>
                  <a:lnTo>
                    <a:pt x="806" y="680"/>
                  </a:lnTo>
                  <a:lnTo>
                    <a:pt x="1057" y="230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1" name="object 5381"/>
            <p:cNvSpPr/>
            <p:nvPr/>
          </p:nvSpPr>
          <p:spPr>
            <a:xfrm>
              <a:off x="9499145" y="6907933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1863" y="31"/>
                  </a:moveTo>
                  <a:lnTo>
                    <a:pt x="1863" y="5078"/>
                  </a:lnTo>
                  <a:lnTo>
                    <a:pt x="1633" y="5172"/>
                  </a:lnTo>
                  <a:lnTo>
                    <a:pt x="1570" y="5654"/>
                  </a:lnTo>
                  <a:lnTo>
                    <a:pt x="890" y="5738"/>
                  </a:lnTo>
                  <a:lnTo>
                    <a:pt x="607" y="5706"/>
                  </a:lnTo>
                  <a:lnTo>
                    <a:pt x="764" y="5465"/>
                  </a:lnTo>
                  <a:lnTo>
                    <a:pt x="994" y="5046"/>
                  </a:lnTo>
                  <a:lnTo>
                    <a:pt x="73" y="4942"/>
                  </a:lnTo>
                  <a:lnTo>
                    <a:pt x="0" y="4806"/>
                  </a:lnTo>
                  <a:lnTo>
                    <a:pt x="418" y="4806"/>
                  </a:lnTo>
                  <a:lnTo>
                    <a:pt x="471" y="4659"/>
                  </a:lnTo>
                  <a:lnTo>
                    <a:pt x="575" y="4806"/>
                  </a:lnTo>
                  <a:lnTo>
                    <a:pt x="1068" y="4806"/>
                  </a:lnTo>
                  <a:lnTo>
                    <a:pt x="1465" y="4586"/>
                  </a:lnTo>
                  <a:lnTo>
                    <a:pt x="1539" y="4429"/>
                  </a:lnTo>
                  <a:lnTo>
                    <a:pt x="1539" y="1476"/>
                  </a:lnTo>
                  <a:lnTo>
                    <a:pt x="1539" y="1308"/>
                  </a:lnTo>
                  <a:lnTo>
                    <a:pt x="1371" y="1308"/>
                  </a:lnTo>
                  <a:lnTo>
                    <a:pt x="638" y="1308"/>
                  </a:lnTo>
                  <a:lnTo>
                    <a:pt x="575" y="1444"/>
                  </a:lnTo>
                  <a:lnTo>
                    <a:pt x="471" y="1308"/>
                  </a:lnTo>
                  <a:lnTo>
                    <a:pt x="73" y="1308"/>
                  </a:lnTo>
                  <a:lnTo>
                    <a:pt x="0" y="1162"/>
                  </a:lnTo>
                  <a:lnTo>
                    <a:pt x="963" y="1162"/>
                  </a:lnTo>
                  <a:lnTo>
                    <a:pt x="1581" y="1162"/>
                  </a:lnTo>
                  <a:lnTo>
                    <a:pt x="1057" y="837"/>
                  </a:lnTo>
                  <a:lnTo>
                    <a:pt x="806" y="680"/>
                  </a:lnTo>
                  <a:lnTo>
                    <a:pt x="806" y="376"/>
                  </a:lnTo>
                  <a:lnTo>
                    <a:pt x="806" y="73"/>
                  </a:lnTo>
                  <a:lnTo>
                    <a:pt x="1130" y="0"/>
                  </a:lnTo>
                  <a:lnTo>
                    <a:pt x="1183" y="167"/>
                  </a:lnTo>
                  <a:lnTo>
                    <a:pt x="806" y="701"/>
                  </a:lnTo>
                  <a:lnTo>
                    <a:pt x="1340" y="701"/>
                  </a:lnTo>
                  <a:lnTo>
                    <a:pt x="1863" y="701"/>
                  </a:lnTo>
                  <a:lnTo>
                    <a:pt x="1612" y="230"/>
                  </a:lnTo>
                  <a:lnTo>
                    <a:pt x="1507" y="31"/>
                  </a:lnTo>
                  <a:lnTo>
                    <a:pt x="1832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2" name="object 5382"/>
            <p:cNvSpPr/>
            <p:nvPr/>
          </p:nvSpPr>
          <p:spPr>
            <a:xfrm>
              <a:off x="9499753" y="690662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256" y="649"/>
                  </a:moveTo>
                  <a:lnTo>
                    <a:pt x="1256" y="1162"/>
                  </a:lnTo>
                  <a:lnTo>
                    <a:pt x="910" y="1225"/>
                  </a:lnTo>
                  <a:lnTo>
                    <a:pt x="869" y="1507"/>
                  </a:lnTo>
                  <a:lnTo>
                    <a:pt x="1193" y="1958"/>
                  </a:lnTo>
                  <a:lnTo>
                    <a:pt x="743" y="1968"/>
                  </a:lnTo>
                  <a:lnTo>
                    <a:pt x="293" y="1968"/>
                  </a:lnTo>
                  <a:lnTo>
                    <a:pt x="513" y="1581"/>
                  </a:lnTo>
                  <a:lnTo>
                    <a:pt x="586" y="1287"/>
                  </a:lnTo>
                  <a:lnTo>
                    <a:pt x="188" y="1235"/>
                  </a:lnTo>
                  <a:lnTo>
                    <a:pt x="157" y="1036"/>
                  </a:lnTo>
                  <a:lnTo>
                    <a:pt x="513" y="1005"/>
                  </a:lnTo>
                  <a:lnTo>
                    <a:pt x="157" y="272"/>
                  </a:lnTo>
                  <a:lnTo>
                    <a:pt x="0" y="41"/>
                  </a:lnTo>
                  <a:lnTo>
                    <a:pt x="282" y="0"/>
                  </a:lnTo>
                  <a:lnTo>
                    <a:pt x="879" y="0"/>
                  </a:lnTo>
                  <a:lnTo>
                    <a:pt x="963" y="513"/>
                  </a:lnTo>
                  <a:lnTo>
                    <a:pt x="1183" y="57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3" name="object 5383"/>
            <p:cNvSpPr/>
            <p:nvPr/>
          </p:nvSpPr>
          <p:spPr>
            <a:xfrm>
              <a:off x="9491343" y="6907935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1036" y="701"/>
                  </a:moveTo>
                  <a:lnTo>
                    <a:pt x="0" y="701"/>
                  </a:lnTo>
                  <a:lnTo>
                    <a:pt x="0" y="5172"/>
                  </a:lnTo>
                  <a:lnTo>
                    <a:pt x="303" y="5172"/>
                  </a:lnTo>
                  <a:lnTo>
                    <a:pt x="303" y="5727"/>
                  </a:lnTo>
                  <a:lnTo>
                    <a:pt x="984" y="5727"/>
                  </a:lnTo>
                  <a:lnTo>
                    <a:pt x="1266" y="5696"/>
                  </a:lnTo>
                  <a:lnTo>
                    <a:pt x="1109" y="5465"/>
                  </a:lnTo>
                  <a:lnTo>
                    <a:pt x="948" y="5172"/>
                  </a:lnTo>
                  <a:lnTo>
                    <a:pt x="879" y="4942"/>
                  </a:lnTo>
                  <a:lnTo>
                    <a:pt x="1884" y="4942"/>
                  </a:lnTo>
                  <a:lnTo>
                    <a:pt x="1884" y="4795"/>
                  </a:lnTo>
                  <a:lnTo>
                    <a:pt x="806" y="4795"/>
                  </a:lnTo>
                  <a:lnTo>
                    <a:pt x="335" y="4533"/>
                  </a:lnTo>
                  <a:lnTo>
                    <a:pt x="335" y="1298"/>
                  </a:lnTo>
                  <a:lnTo>
                    <a:pt x="1884" y="1298"/>
                  </a:lnTo>
                  <a:lnTo>
                    <a:pt x="1884" y="1162"/>
                  </a:lnTo>
                  <a:lnTo>
                    <a:pt x="303" y="1162"/>
                  </a:lnTo>
                  <a:lnTo>
                    <a:pt x="1036" y="701"/>
                  </a:lnTo>
                  <a:close/>
                </a:path>
                <a:path w="1904" h="6350">
                  <a:moveTo>
                    <a:pt x="1403" y="4659"/>
                  </a:moveTo>
                  <a:lnTo>
                    <a:pt x="1298" y="4795"/>
                  </a:lnTo>
                  <a:lnTo>
                    <a:pt x="1403" y="4659"/>
                  </a:lnTo>
                  <a:close/>
                </a:path>
                <a:path w="1904" h="6350">
                  <a:moveTo>
                    <a:pt x="1403" y="1298"/>
                  </a:moveTo>
                  <a:lnTo>
                    <a:pt x="1298" y="1444"/>
                  </a:lnTo>
                  <a:lnTo>
                    <a:pt x="1403" y="1298"/>
                  </a:lnTo>
                  <a:close/>
                </a:path>
                <a:path w="1904" h="6350">
                  <a:moveTo>
                    <a:pt x="366" y="0"/>
                  </a:moveTo>
                  <a:lnTo>
                    <a:pt x="0" y="0"/>
                  </a:lnTo>
                  <a:lnTo>
                    <a:pt x="0" y="701"/>
                  </a:lnTo>
                  <a:lnTo>
                    <a:pt x="261" y="230"/>
                  </a:lnTo>
                  <a:lnTo>
                    <a:pt x="366" y="0"/>
                  </a:lnTo>
                  <a:close/>
                </a:path>
                <a:path w="1904" h="6350">
                  <a:moveTo>
                    <a:pt x="1057" y="680"/>
                  </a:moveTo>
                  <a:close/>
                </a:path>
                <a:path w="1904" h="6350">
                  <a:moveTo>
                    <a:pt x="1068" y="0"/>
                  </a:moveTo>
                  <a:lnTo>
                    <a:pt x="712" y="0"/>
                  </a:lnTo>
                  <a:lnTo>
                    <a:pt x="691" y="230"/>
                  </a:lnTo>
                  <a:lnTo>
                    <a:pt x="1057" y="680"/>
                  </a:lnTo>
                  <a:lnTo>
                    <a:pt x="10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4" name="object 5384"/>
            <p:cNvSpPr/>
            <p:nvPr/>
          </p:nvSpPr>
          <p:spPr>
            <a:xfrm>
              <a:off x="9491351" y="6907933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0" y="31"/>
                  </a:moveTo>
                  <a:lnTo>
                    <a:pt x="0" y="5078"/>
                  </a:lnTo>
                  <a:lnTo>
                    <a:pt x="230" y="5172"/>
                  </a:lnTo>
                  <a:lnTo>
                    <a:pt x="293" y="5654"/>
                  </a:lnTo>
                  <a:lnTo>
                    <a:pt x="984" y="5738"/>
                  </a:lnTo>
                  <a:lnTo>
                    <a:pt x="1256" y="5706"/>
                  </a:lnTo>
                  <a:lnTo>
                    <a:pt x="1099" y="5465"/>
                  </a:lnTo>
                  <a:lnTo>
                    <a:pt x="869" y="5046"/>
                  </a:lnTo>
                  <a:lnTo>
                    <a:pt x="1800" y="4942"/>
                  </a:lnTo>
                  <a:lnTo>
                    <a:pt x="1884" y="4806"/>
                  </a:lnTo>
                  <a:lnTo>
                    <a:pt x="1444" y="4806"/>
                  </a:lnTo>
                  <a:lnTo>
                    <a:pt x="1403" y="4659"/>
                  </a:lnTo>
                  <a:lnTo>
                    <a:pt x="1287" y="4806"/>
                  </a:lnTo>
                  <a:lnTo>
                    <a:pt x="795" y="4806"/>
                  </a:lnTo>
                  <a:lnTo>
                    <a:pt x="408" y="4586"/>
                  </a:lnTo>
                  <a:lnTo>
                    <a:pt x="324" y="4429"/>
                  </a:lnTo>
                  <a:lnTo>
                    <a:pt x="324" y="1476"/>
                  </a:lnTo>
                  <a:lnTo>
                    <a:pt x="324" y="1308"/>
                  </a:lnTo>
                  <a:lnTo>
                    <a:pt x="502" y="1308"/>
                  </a:lnTo>
                  <a:lnTo>
                    <a:pt x="1246" y="1308"/>
                  </a:lnTo>
                  <a:lnTo>
                    <a:pt x="1287" y="1444"/>
                  </a:lnTo>
                  <a:lnTo>
                    <a:pt x="1403" y="1308"/>
                  </a:lnTo>
                  <a:lnTo>
                    <a:pt x="1800" y="1308"/>
                  </a:lnTo>
                  <a:lnTo>
                    <a:pt x="1884" y="1162"/>
                  </a:lnTo>
                  <a:lnTo>
                    <a:pt x="900" y="1162"/>
                  </a:lnTo>
                  <a:lnTo>
                    <a:pt x="293" y="1162"/>
                  </a:lnTo>
                  <a:lnTo>
                    <a:pt x="806" y="837"/>
                  </a:lnTo>
                  <a:lnTo>
                    <a:pt x="1057" y="680"/>
                  </a:lnTo>
                  <a:lnTo>
                    <a:pt x="1057" y="376"/>
                  </a:lnTo>
                  <a:lnTo>
                    <a:pt x="1057" y="73"/>
                  </a:lnTo>
                  <a:lnTo>
                    <a:pt x="743" y="0"/>
                  </a:lnTo>
                  <a:lnTo>
                    <a:pt x="680" y="167"/>
                  </a:lnTo>
                  <a:lnTo>
                    <a:pt x="1057" y="701"/>
                  </a:lnTo>
                  <a:lnTo>
                    <a:pt x="534" y="701"/>
                  </a:lnTo>
                  <a:lnTo>
                    <a:pt x="0" y="701"/>
                  </a:lnTo>
                  <a:lnTo>
                    <a:pt x="251" y="230"/>
                  </a:lnTo>
                  <a:lnTo>
                    <a:pt x="356" y="31"/>
                  </a:lnTo>
                  <a:lnTo>
                    <a:pt x="31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5" name="object 5385"/>
            <p:cNvSpPr/>
            <p:nvPr/>
          </p:nvSpPr>
          <p:spPr>
            <a:xfrm>
              <a:off x="9491351" y="690662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649"/>
                  </a:moveTo>
                  <a:lnTo>
                    <a:pt x="0" y="1162"/>
                  </a:lnTo>
                  <a:lnTo>
                    <a:pt x="356" y="1225"/>
                  </a:lnTo>
                  <a:lnTo>
                    <a:pt x="387" y="1507"/>
                  </a:lnTo>
                  <a:lnTo>
                    <a:pt x="62" y="1958"/>
                  </a:lnTo>
                  <a:lnTo>
                    <a:pt x="534" y="1968"/>
                  </a:lnTo>
                  <a:lnTo>
                    <a:pt x="994" y="1968"/>
                  </a:lnTo>
                  <a:lnTo>
                    <a:pt x="774" y="1570"/>
                  </a:lnTo>
                  <a:lnTo>
                    <a:pt x="670" y="1287"/>
                  </a:lnTo>
                  <a:lnTo>
                    <a:pt x="1068" y="1235"/>
                  </a:lnTo>
                  <a:lnTo>
                    <a:pt x="1120" y="1036"/>
                  </a:lnTo>
                  <a:lnTo>
                    <a:pt x="743" y="1005"/>
                  </a:lnTo>
                  <a:lnTo>
                    <a:pt x="1099" y="272"/>
                  </a:lnTo>
                  <a:lnTo>
                    <a:pt x="1256" y="41"/>
                  </a:lnTo>
                  <a:lnTo>
                    <a:pt x="984" y="0"/>
                  </a:lnTo>
                  <a:lnTo>
                    <a:pt x="376" y="0"/>
                  </a:lnTo>
                  <a:lnTo>
                    <a:pt x="293" y="513"/>
                  </a:lnTo>
                  <a:lnTo>
                    <a:pt x="94" y="57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6" name="object 5386"/>
            <p:cNvSpPr/>
            <p:nvPr/>
          </p:nvSpPr>
          <p:spPr>
            <a:xfrm>
              <a:off x="9490832" y="6902347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5" h="6350">
                  <a:moveTo>
                    <a:pt x="10219" y="0"/>
                  </a:moveTo>
                  <a:lnTo>
                    <a:pt x="1842" y="0"/>
                  </a:lnTo>
                  <a:lnTo>
                    <a:pt x="1748" y="1507"/>
                  </a:lnTo>
                  <a:lnTo>
                    <a:pt x="0" y="1507"/>
                  </a:lnTo>
                  <a:lnTo>
                    <a:pt x="0" y="1727"/>
                  </a:lnTo>
                  <a:lnTo>
                    <a:pt x="523" y="1727"/>
                  </a:lnTo>
                  <a:lnTo>
                    <a:pt x="523" y="2900"/>
                  </a:lnTo>
                  <a:lnTo>
                    <a:pt x="523" y="3088"/>
                  </a:lnTo>
                  <a:lnTo>
                    <a:pt x="523" y="4272"/>
                  </a:lnTo>
                  <a:lnTo>
                    <a:pt x="554" y="4439"/>
                  </a:lnTo>
                  <a:lnTo>
                    <a:pt x="523" y="4827"/>
                  </a:lnTo>
                  <a:lnTo>
                    <a:pt x="806" y="4827"/>
                  </a:lnTo>
                  <a:lnTo>
                    <a:pt x="806" y="4272"/>
                  </a:lnTo>
                  <a:lnTo>
                    <a:pt x="1675" y="4272"/>
                  </a:lnTo>
                  <a:lnTo>
                    <a:pt x="1675" y="4481"/>
                  </a:lnTo>
                  <a:lnTo>
                    <a:pt x="1413" y="4942"/>
                  </a:lnTo>
                  <a:lnTo>
                    <a:pt x="1769" y="4952"/>
                  </a:lnTo>
                  <a:lnTo>
                    <a:pt x="1769" y="5758"/>
                  </a:lnTo>
                  <a:lnTo>
                    <a:pt x="8931" y="5758"/>
                  </a:lnTo>
                  <a:lnTo>
                    <a:pt x="8931" y="4952"/>
                  </a:lnTo>
                  <a:lnTo>
                    <a:pt x="9287" y="4942"/>
                  </a:lnTo>
                  <a:lnTo>
                    <a:pt x="9046" y="4481"/>
                  </a:lnTo>
                  <a:lnTo>
                    <a:pt x="9046" y="4272"/>
                  </a:lnTo>
                  <a:lnTo>
                    <a:pt x="9905" y="4272"/>
                  </a:lnTo>
                  <a:lnTo>
                    <a:pt x="9905" y="4827"/>
                  </a:lnTo>
                  <a:lnTo>
                    <a:pt x="10177" y="4827"/>
                  </a:lnTo>
                  <a:lnTo>
                    <a:pt x="10177" y="4460"/>
                  </a:lnTo>
                  <a:lnTo>
                    <a:pt x="10146" y="4282"/>
                  </a:lnTo>
                  <a:lnTo>
                    <a:pt x="10177" y="2544"/>
                  </a:lnTo>
                  <a:lnTo>
                    <a:pt x="9926" y="2544"/>
                  </a:lnTo>
                  <a:lnTo>
                    <a:pt x="9926" y="3162"/>
                  </a:lnTo>
                  <a:lnTo>
                    <a:pt x="9340" y="3162"/>
                  </a:lnTo>
                  <a:lnTo>
                    <a:pt x="9340" y="1769"/>
                  </a:lnTo>
                  <a:lnTo>
                    <a:pt x="9340" y="1581"/>
                  </a:lnTo>
                  <a:lnTo>
                    <a:pt x="9340" y="356"/>
                  </a:lnTo>
                  <a:lnTo>
                    <a:pt x="9926" y="356"/>
                  </a:lnTo>
                  <a:lnTo>
                    <a:pt x="9926" y="795"/>
                  </a:lnTo>
                  <a:lnTo>
                    <a:pt x="10219" y="607"/>
                  </a:lnTo>
                  <a:lnTo>
                    <a:pt x="1021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7" name="object 5387"/>
            <p:cNvSpPr/>
            <p:nvPr/>
          </p:nvSpPr>
          <p:spPr>
            <a:xfrm>
              <a:off x="9490829" y="6902347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5" h="6350">
                  <a:moveTo>
                    <a:pt x="0" y="1581"/>
                  </a:moveTo>
                  <a:lnTo>
                    <a:pt x="0" y="1717"/>
                  </a:lnTo>
                  <a:lnTo>
                    <a:pt x="534" y="1717"/>
                  </a:lnTo>
                  <a:lnTo>
                    <a:pt x="534" y="2900"/>
                  </a:lnTo>
                  <a:lnTo>
                    <a:pt x="534" y="3088"/>
                  </a:lnTo>
                  <a:lnTo>
                    <a:pt x="534" y="4272"/>
                  </a:lnTo>
                  <a:lnTo>
                    <a:pt x="554" y="4408"/>
                  </a:lnTo>
                  <a:lnTo>
                    <a:pt x="534" y="4785"/>
                  </a:lnTo>
                  <a:lnTo>
                    <a:pt x="743" y="4827"/>
                  </a:lnTo>
                  <a:lnTo>
                    <a:pt x="806" y="4303"/>
                  </a:lnTo>
                  <a:lnTo>
                    <a:pt x="1581" y="4272"/>
                  </a:lnTo>
                  <a:lnTo>
                    <a:pt x="1675" y="4492"/>
                  </a:lnTo>
                  <a:lnTo>
                    <a:pt x="1434" y="4910"/>
                  </a:lnTo>
                  <a:lnTo>
                    <a:pt x="1696" y="4952"/>
                  </a:lnTo>
                  <a:lnTo>
                    <a:pt x="1769" y="5402"/>
                  </a:lnTo>
                  <a:lnTo>
                    <a:pt x="1769" y="5758"/>
                  </a:lnTo>
                  <a:lnTo>
                    <a:pt x="2125" y="5758"/>
                  </a:lnTo>
                  <a:lnTo>
                    <a:pt x="8575" y="5758"/>
                  </a:lnTo>
                  <a:lnTo>
                    <a:pt x="8931" y="5758"/>
                  </a:lnTo>
                  <a:lnTo>
                    <a:pt x="8931" y="5402"/>
                  </a:lnTo>
                  <a:lnTo>
                    <a:pt x="8931" y="5026"/>
                  </a:lnTo>
                  <a:lnTo>
                    <a:pt x="9256" y="4952"/>
                  </a:lnTo>
                  <a:lnTo>
                    <a:pt x="9046" y="4492"/>
                  </a:lnTo>
                  <a:lnTo>
                    <a:pt x="9046" y="4272"/>
                  </a:lnTo>
                  <a:lnTo>
                    <a:pt x="9884" y="4272"/>
                  </a:lnTo>
                  <a:lnTo>
                    <a:pt x="9915" y="4785"/>
                  </a:lnTo>
                  <a:lnTo>
                    <a:pt x="10125" y="4827"/>
                  </a:lnTo>
                  <a:lnTo>
                    <a:pt x="10177" y="4460"/>
                  </a:lnTo>
                  <a:lnTo>
                    <a:pt x="10146" y="4282"/>
                  </a:lnTo>
                  <a:lnTo>
                    <a:pt x="10177" y="2732"/>
                  </a:lnTo>
                  <a:lnTo>
                    <a:pt x="10177" y="2544"/>
                  </a:lnTo>
                  <a:lnTo>
                    <a:pt x="10010" y="2544"/>
                  </a:lnTo>
                  <a:lnTo>
                    <a:pt x="9926" y="2994"/>
                  </a:lnTo>
                  <a:lnTo>
                    <a:pt x="9926" y="3162"/>
                  </a:lnTo>
                  <a:lnTo>
                    <a:pt x="9737" y="3162"/>
                  </a:lnTo>
                  <a:lnTo>
                    <a:pt x="9507" y="3162"/>
                  </a:lnTo>
                  <a:lnTo>
                    <a:pt x="9340" y="3162"/>
                  </a:lnTo>
                  <a:lnTo>
                    <a:pt x="9340" y="2994"/>
                  </a:lnTo>
                  <a:lnTo>
                    <a:pt x="9340" y="1769"/>
                  </a:lnTo>
                  <a:lnTo>
                    <a:pt x="9340" y="1581"/>
                  </a:lnTo>
                  <a:lnTo>
                    <a:pt x="9340" y="523"/>
                  </a:lnTo>
                  <a:lnTo>
                    <a:pt x="9340" y="356"/>
                  </a:lnTo>
                  <a:lnTo>
                    <a:pt x="9507" y="356"/>
                  </a:lnTo>
                  <a:lnTo>
                    <a:pt x="9737" y="356"/>
                  </a:lnTo>
                  <a:lnTo>
                    <a:pt x="9926" y="356"/>
                  </a:lnTo>
                  <a:lnTo>
                    <a:pt x="9926" y="523"/>
                  </a:lnTo>
                  <a:lnTo>
                    <a:pt x="9926" y="785"/>
                  </a:lnTo>
                  <a:lnTo>
                    <a:pt x="10219" y="607"/>
                  </a:lnTo>
                  <a:lnTo>
                    <a:pt x="10219" y="0"/>
                  </a:lnTo>
                  <a:lnTo>
                    <a:pt x="1853" y="0"/>
                  </a:lnTo>
                  <a:lnTo>
                    <a:pt x="1759" y="1413"/>
                  </a:lnTo>
                  <a:lnTo>
                    <a:pt x="73" y="150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8" name="object 5388"/>
            <p:cNvSpPr/>
            <p:nvPr/>
          </p:nvSpPr>
          <p:spPr>
            <a:xfrm>
              <a:off x="9491646" y="6902705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8125" y="0"/>
                  </a:moveTo>
                  <a:lnTo>
                    <a:pt x="1246" y="0"/>
                  </a:lnTo>
                  <a:lnTo>
                    <a:pt x="1246" y="1434"/>
                  </a:lnTo>
                  <a:lnTo>
                    <a:pt x="0" y="1434"/>
                  </a:lnTo>
                  <a:lnTo>
                    <a:pt x="0" y="1968"/>
                  </a:lnTo>
                  <a:lnTo>
                    <a:pt x="167" y="2104"/>
                  </a:lnTo>
                  <a:lnTo>
                    <a:pt x="167" y="3162"/>
                  </a:lnTo>
                  <a:lnTo>
                    <a:pt x="0" y="3308"/>
                  </a:lnTo>
                  <a:lnTo>
                    <a:pt x="0" y="3622"/>
                  </a:lnTo>
                  <a:lnTo>
                    <a:pt x="1266" y="3622"/>
                  </a:lnTo>
                  <a:lnTo>
                    <a:pt x="1266" y="5099"/>
                  </a:lnTo>
                  <a:lnTo>
                    <a:pt x="7811" y="5099"/>
                  </a:lnTo>
                  <a:lnTo>
                    <a:pt x="7811" y="3622"/>
                  </a:lnTo>
                  <a:lnTo>
                    <a:pt x="9015" y="3622"/>
                  </a:lnTo>
                  <a:lnTo>
                    <a:pt x="9015" y="3109"/>
                  </a:lnTo>
                  <a:lnTo>
                    <a:pt x="8219" y="3109"/>
                  </a:lnTo>
                  <a:lnTo>
                    <a:pt x="821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9" name="object 5389"/>
            <p:cNvSpPr/>
            <p:nvPr/>
          </p:nvSpPr>
          <p:spPr>
            <a:xfrm>
              <a:off x="9491647" y="6902709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1246" y="73"/>
                  </a:moveTo>
                  <a:lnTo>
                    <a:pt x="8125" y="0"/>
                  </a:lnTo>
                  <a:lnTo>
                    <a:pt x="8219" y="2837"/>
                  </a:lnTo>
                  <a:lnTo>
                    <a:pt x="8219" y="3099"/>
                  </a:lnTo>
                  <a:lnTo>
                    <a:pt x="8481" y="3099"/>
                  </a:lnTo>
                  <a:lnTo>
                    <a:pt x="8921" y="3099"/>
                  </a:lnTo>
                  <a:lnTo>
                    <a:pt x="9015" y="3518"/>
                  </a:lnTo>
                  <a:lnTo>
                    <a:pt x="7989" y="3612"/>
                  </a:lnTo>
                  <a:lnTo>
                    <a:pt x="7821" y="3612"/>
                  </a:lnTo>
                  <a:lnTo>
                    <a:pt x="7821" y="3790"/>
                  </a:lnTo>
                  <a:lnTo>
                    <a:pt x="7821" y="4994"/>
                  </a:lnTo>
                  <a:lnTo>
                    <a:pt x="1350" y="5088"/>
                  </a:lnTo>
                  <a:lnTo>
                    <a:pt x="1266" y="3790"/>
                  </a:lnTo>
                  <a:lnTo>
                    <a:pt x="1266" y="3612"/>
                  </a:lnTo>
                  <a:lnTo>
                    <a:pt x="1088" y="3612"/>
                  </a:lnTo>
                  <a:lnTo>
                    <a:pt x="94" y="3612"/>
                  </a:lnTo>
                  <a:lnTo>
                    <a:pt x="0" y="3308"/>
                  </a:lnTo>
                  <a:lnTo>
                    <a:pt x="157" y="3162"/>
                  </a:lnTo>
                  <a:lnTo>
                    <a:pt x="157" y="2094"/>
                  </a:lnTo>
                  <a:lnTo>
                    <a:pt x="0" y="1968"/>
                  </a:lnTo>
                  <a:lnTo>
                    <a:pt x="0" y="1518"/>
                  </a:lnTo>
                  <a:lnTo>
                    <a:pt x="1057" y="1424"/>
                  </a:lnTo>
                  <a:lnTo>
                    <a:pt x="1246" y="1424"/>
                  </a:lnTo>
                  <a:lnTo>
                    <a:pt x="1246" y="1256"/>
                  </a:lnTo>
                  <a:lnTo>
                    <a:pt x="1246" y="7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0" name="object 5390"/>
            <p:cNvSpPr/>
            <p:nvPr/>
          </p:nvSpPr>
          <p:spPr>
            <a:xfrm>
              <a:off x="9502458" y="690894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759" y="2827"/>
                  </a:moveTo>
                  <a:lnTo>
                    <a:pt x="1759" y="0"/>
                  </a:lnTo>
                  <a:lnTo>
                    <a:pt x="0" y="0"/>
                  </a:lnTo>
                  <a:lnTo>
                    <a:pt x="0" y="2827"/>
                  </a:lnTo>
                  <a:lnTo>
                    <a:pt x="1759" y="282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1" name="object 5391"/>
            <p:cNvSpPr/>
            <p:nvPr/>
          </p:nvSpPr>
          <p:spPr>
            <a:xfrm>
              <a:off x="9503949" y="691372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973" y="1183"/>
                  </a:moveTo>
                  <a:lnTo>
                    <a:pt x="973" y="952"/>
                  </a:lnTo>
                  <a:lnTo>
                    <a:pt x="1141" y="858"/>
                  </a:lnTo>
                  <a:lnTo>
                    <a:pt x="1507" y="952"/>
                  </a:lnTo>
                  <a:lnTo>
                    <a:pt x="1507" y="1088"/>
                  </a:lnTo>
                  <a:lnTo>
                    <a:pt x="1622" y="481"/>
                  </a:lnTo>
                  <a:lnTo>
                    <a:pt x="1643" y="219"/>
                  </a:lnTo>
                  <a:lnTo>
                    <a:pt x="1905" y="178"/>
                  </a:lnTo>
                  <a:lnTo>
                    <a:pt x="2125" y="125"/>
                  </a:lnTo>
                  <a:lnTo>
                    <a:pt x="2282" y="94"/>
                  </a:lnTo>
                  <a:lnTo>
                    <a:pt x="2104" y="20"/>
                  </a:lnTo>
                  <a:lnTo>
                    <a:pt x="1937" y="62"/>
                  </a:lnTo>
                  <a:lnTo>
                    <a:pt x="1424" y="83"/>
                  </a:lnTo>
                  <a:lnTo>
                    <a:pt x="1319" y="575"/>
                  </a:lnTo>
                  <a:lnTo>
                    <a:pt x="1109" y="659"/>
                  </a:lnTo>
                  <a:lnTo>
                    <a:pt x="973" y="481"/>
                  </a:lnTo>
                  <a:lnTo>
                    <a:pt x="492" y="439"/>
                  </a:lnTo>
                  <a:lnTo>
                    <a:pt x="335" y="607"/>
                  </a:lnTo>
                  <a:lnTo>
                    <a:pt x="73" y="659"/>
                  </a:lnTo>
                  <a:lnTo>
                    <a:pt x="0" y="952"/>
                  </a:lnTo>
                  <a:lnTo>
                    <a:pt x="230" y="952"/>
                  </a:lnTo>
                  <a:lnTo>
                    <a:pt x="397" y="858"/>
                  </a:lnTo>
                  <a:lnTo>
                    <a:pt x="397" y="1183"/>
                  </a:lnTo>
                  <a:lnTo>
                    <a:pt x="209" y="1225"/>
                  </a:lnTo>
                  <a:lnTo>
                    <a:pt x="481" y="1507"/>
                  </a:lnTo>
                  <a:lnTo>
                    <a:pt x="837" y="1528"/>
                  </a:lnTo>
                  <a:lnTo>
                    <a:pt x="1078" y="1319"/>
                  </a:lnTo>
                  <a:lnTo>
                    <a:pt x="973" y="118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2" name="object 5392"/>
            <p:cNvSpPr/>
            <p:nvPr/>
          </p:nvSpPr>
          <p:spPr>
            <a:xfrm>
              <a:off x="9504495" y="69146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0"/>
                  </a:moveTo>
                  <a:lnTo>
                    <a:pt x="282" y="0"/>
                  </a:lnTo>
                  <a:lnTo>
                    <a:pt x="282" y="282"/>
                  </a:lnTo>
                  <a:lnTo>
                    <a:pt x="94" y="356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3" name="object 5393"/>
            <p:cNvSpPr/>
            <p:nvPr/>
          </p:nvSpPr>
          <p:spPr>
            <a:xfrm>
              <a:off x="9503753" y="691359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774" y="261"/>
                  </a:moveTo>
                  <a:lnTo>
                    <a:pt x="827" y="104"/>
                  </a:lnTo>
                  <a:lnTo>
                    <a:pt x="963" y="167"/>
                  </a:lnTo>
                  <a:lnTo>
                    <a:pt x="1005" y="303"/>
                  </a:lnTo>
                  <a:lnTo>
                    <a:pt x="1162" y="167"/>
                  </a:lnTo>
                  <a:lnTo>
                    <a:pt x="1308" y="125"/>
                  </a:lnTo>
                  <a:lnTo>
                    <a:pt x="1308" y="429"/>
                  </a:lnTo>
                  <a:lnTo>
                    <a:pt x="1424" y="293"/>
                  </a:lnTo>
                  <a:lnTo>
                    <a:pt x="1602" y="104"/>
                  </a:lnTo>
                  <a:lnTo>
                    <a:pt x="1832" y="104"/>
                  </a:lnTo>
                  <a:lnTo>
                    <a:pt x="2314" y="104"/>
                  </a:lnTo>
                  <a:lnTo>
                    <a:pt x="2146" y="188"/>
                  </a:lnTo>
                  <a:lnTo>
                    <a:pt x="1633" y="198"/>
                  </a:lnTo>
                  <a:lnTo>
                    <a:pt x="1507" y="712"/>
                  </a:lnTo>
                  <a:lnTo>
                    <a:pt x="1308" y="774"/>
                  </a:lnTo>
                  <a:lnTo>
                    <a:pt x="1162" y="607"/>
                  </a:lnTo>
                  <a:lnTo>
                    <a:pt x="701" y="575"/>
                  </a:lnTo>
                  <a:lnTo>
                    <a:pt x="544" y="722"/>
                  </a:lnTo>
                  <a:lnTo>
                    <a:pt x="282" y="774"/>
                  </a:lnTo>
                  <a:lnTo>
                    <a:pt x="188" y="1088"/>
                  </a:lnTo>
                  <a:lnTo>
                    <a:pt x="0" y="1088"/>
                  </a:lnTo>
                  <a:lnTo>
                    <a:pt x="0" y="324"/>
                  </a:lnTo>
                  <a:lnTo>
                    <a:pt x="125" y="136"/>
                  </a:lnTo>
                  <a:lnTo>
                    <a:pt x="198" y="0"/>
                  </a:lnTo>
                  <a:lnTo>
                    <a:pt x="251" y="167"/>
                  </a:lnTo>
                  <a:lnTo>
                    <a:pt x="314" y="303"/>
                  </a:lnTo>
                  <a:lnTo>
                    <a:pt x="460" y="167"/>
                  </a:lnTo>
                  <a:lnTo>
                    <a:pt x="607" y="167"/>
                  </a:lnTo>
                  <a:lnTo>
                    <a:pt x="649" y="3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4" name="object 5394"/>
            <p:cNvSpPr/>
            <p:nvPr/>
          </p:nvSpPr>
          <p:spPr>
            <a:xfrm>
              <a:off x="9500340" y="6902341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4492" y="0"/>
                  </a:moveTo>
                  <a:lnTo>
                    <a:pt x="4586" y="3434"/>
                  </a:lnTo>
                  <a:lnTo>
                    <a:pt x="4324" y="3528"/>
                  </a:lnTo>
                  <a:lnTo>
                    <a:pt x="4230" y="3790"/>
                  </a:lnTo>
                  <a:lnTo>
                    <a:pt x="3968" y="3884"/>
                  </a:lnTo>
                  <a:lnTo>
                    <a:pt x="3874" y="3654"/>
                  </a:lnTo>
                  <a:lnTo>
                    <a:pt x="2942" y="3874"/>
                  </a:lnTo>
                  <a:lnTo>
                    <a:pt x="2827" y="3727"/>
                  </a:lnTo>
                  <a:lnTo>
                    <a:pt x="3937" y="3266"/>
                  </a:lnTo>
                  <a:lnTo>
                    <a:pt x="4230" y="3266"/>
                  </a:lnTo>
                  <a:lnTo>
                    <a:pt x="4324" y="544"/>
                  </a:lnTo>
                  <a:lnTo>
                    <a:pt x="4324" y="261"/>
                  </a:lnTo>
                  <a:lnTo>
                    <a:pt x="4041" y="282"/>
                  </a:lnTo>
                  <a:lnTo>
                    <a:pt x="2335" y="345"/>
                  </a:lnTo>
                  <a:lnTo>
                    <a:pt x="2251" y="931"/>
                  </a:lnTo>
                  <a:lnTo>
                    <a:pt x="2188" y="1403"/>
                  </a:lnTo>
                  <a:lnTo>
                    <a:pt x="1978" y="963"/>
                  </a:lnTo>
                  <a:lnTo>
                    <a:pt x="2020" y="439"/>
                  </a:lnTo>
                  <a:lnTo>
                    <a:pt x="1308" y="356"/>
                  </a:lnTo>
                  <a:lnTo>
                    <a:pt x="1319" y="806"/>
                  </a:lnTo>
                  <a:lnTo>
                    <a:pt x="1350" y="952"/>
                  </a:lnTo>
                  <a:lnTo>
                    <a:pt x="261" y="2052"/>
                  </a:lnTo>
                  <a:lnTo>
                    <a:pt x="157" y="2303"/>
                  </a:lnTo>
                  <a:lnTo>
                    <a:pt x="157" y="2691"/>
                  </a:lnTo>
                  <a:lnTo>
                    <a:pt x="62" y="2502"/>
                  </a:lnTo>
                  <a:lnTo>
                    <a:pt x="0" y="2366"/>
                  </a:lnTo>
                  <a:lnTo>
                    <a:pt x="0" y="1790"/>
                  </a:lnTo>
                  <a:lnTo>
                    <a:pt x="146" y="1853"/>
                  </a:lnTo>
                  <a:lnTo>
                    <a:pt x="670" y="1319"/>
                  </a:lnTo>
                  <a:lnTo>
                    <a:pt x="806" y="1183"/>
                  </a:lnTo>
                  <a:lnTo>
                    <a:pt x="628" y="1162"/>
                  </a:lnTo>
                  <a:lnTo>
                    <a:pt x="387" y="1151"/>
                  </a:lnTo>
                  <a:lnTo>
                    <a:pt x="314" y="921"/>
                  </a:lnTo>
                  <a:lnTo>
                    <a:pt x="837" y="931"/>
                  </a:lnTo>
                  <a:lnTo>
                    <a:pt x="1088" y="952"/>
                  </a:lnTo>
                  <a:lnTo>
                    <a:pt x="1026" y="701"/>
                  </a:lnTo>
                  <a:lnTo>
                    <a:pt x="900" y="251"/>
                  </a:lnTo>
                  <a:lnTo>
                    <a:pt x="795" y="0"/>
                  </a:lnTo>
                  <a:lnTo>
                    <a:pt x="4492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5" name="object 5395"/>
            <p:cNvSpPr/>
            <p:nvPr/>
          </p:nvSpPr>
          <p:spPr>
            <a:xfrm>
              <a:off x="9502885" y="6906471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1088" y="293"/>
                  </a:moveTo>
                  <a:lnTo>
                    <a:pt x="1277" y="450"/>
                  </a:lnTo>
                  <a:lnTo>
                    <a:pt x="1800" y="544"/>
                  </a:lnTo>
                  <a:lnTo>
                    <a:pt x="2240" y="544"/>
                  </a:lnTo>
                  <a:lnTo>
                    <a:pt x="2240" y="356"/>
                  </a:lnTo>
                  <a:lnTo>
                    <a:pt x="1821" y="324"/>
                  </a:lnTo>
                  <a:lnTo>
                    <a:pt x="1528" y="303"/>
                  </a:lnTo>
                  <a:lnTo>
                    <a:pt x="1371" y="251"/>
                  </a:lnTo>
                  <a:lnTo>
                    <a:pt x="1246" y="41"/>
                  </a:lnTo>
                  <a:lnTo>
                    <a:pt x="1057" y="0"/>
                  </a:lnTo>
                  <a:lnTo>
                    <a:pt x="544" y="293"/>
                  </a:lnTo>
                  <a:lnTo>
                    <a:pt x="20" y="387"/>
                  </a:lnTo>
                  <a:lnTo>
                    <a:pt x="0" y="575"/>
                  </a:lnTo>
                  <a:lnTo>
                    <a:pt x="178" y="544"/>
                  </a:lnTo>
                  <a:lnTo>
                    <a:pt x="869" y="356"/>
                  </a:lnTo>
                  <a:lnTo>
                    <a:pt x="1015" y="251"/>
                  </a:lnTo>
                </a:path>
                <a:path w="2540" h="634">
                  <a:moveTo>
                    <a:pt x="1088" y="293"/>
                  </a:moveTo>
                  <a:lnTo>
                    <a:pt x="1277" y="450"/>
                  </a:lnTo>
                  <a:lnTo>
                    <a:pt x="1800" y="544"/>
                  </a:lnTo>
                  <a:lnTo>
                    <a:pt x="2240" y="544"/>
                  </a:lnTo>
                  <a:lnTo>
                    <a:pt x="2240" y="356"/>
                  </a:lnTo>
                  <a:lnTo>
                    <a:pt x="1821" y="324"/>
                  </a:lnTo>
                  <a:lnTo>
                    <a:pt x="1528" y="303"/>
                  </a:lnTo>
                  <a:lnTo>
                    <a:pt x="1371" y="251"/>
                  </a:lnTo>
                  <a:lnTo>
                    <a:pt x="1246" y="41"/>
                  </a:lnTo>
                  <a:lnTo>
                    <a:pt x="1057" y="0"/>
                  </a:lnTo>
                  <a:lnTo>
                    <a:pt x="544" y="293"/>
                  </a:lnTo>
                  <a:lnTo>
                    <a:pt x="20" y="387"/>
                  </a:lnTo>
                  <a:lnTo>
                    <a:pt x="0" y="575"/>
                  </a:lnTo>
                  <a:lnTo>
                    <a:pt x="178" y="544"/>
                  </a:lnTo>
                  <a:lnTo>
                    <a:pt x="869" y="356"/>
                  </a:lnTo>
                  <a:lnTo>
                    <a:pt x="1015" y="25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6" name="object 5396"/>
            <p:cNvSpPr/>
            <p:nvPr/>
          </p:nvSpPr>
          <p:spPr>
            <a:xfrm>
              <a:off x="9501739" y="690601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93" y="827"/>
                  </a:moveTo>
                  <a:lnTo>
                    <a:pt x="795" y="439"/>
                  </a:lnTo>
                  <a:lnTo>
                    <a:pt x="1424" y="439"/>
                  </a:lnTo>
                  <a:lnTo>
                    <a:pt x="1602" y="439"/>
                  </a:lnTo>
                  <a:lnTo>
                    <a:pt x="1968" y="303"/>
                  </a:lnTo>
                  <a:lnTo>
                    <a:pt x="2219" y="0"/>
                  </a:lnTo>
                  <a:lnTo>
                    <a:pt x="2062" y="157"/>
                  </a:lnTo>
                  <a:lnTo>
                    <a:pt x="1832" y="157"/>
                  </a:lnTo>
                  <a:lnTo>
                    <a:pt x="1424" y="157"/>
                  </a:lnTo>
                  <a:lnTo>
                    <a:pt x="701" y="157"/>
                  </a:lnTo>
                  <a:lnTo>
                    <a:pt x="125" y="607"/>
                  </a:lnTo>
                  <a:lnTo>
                    <a:pt x="94" y="816"/>
                  </a:lnTo>
                  <a:lnTo>
                    <a:pt x="293" y="827"/>
                  </a:lnTo>
                </a:path>
                <a:path w="2540" h="1270">
                  <a:moveTo>
                    <a:pt x="293" y="827"/>
                  </a:moveTo>
                  <a:lnTo>
                    <a:pt x="795" y="439"/>
                  </a:lnTo>
                  <a:lnTo>
                    <a:pt x="1424" y="439"/>
                  </a:lnTo>
                  <a:lnTo>
                    <a:pt x="1602" y="439"/>
                  </a:lnTo>
                  <a:lnTo>
                    <a:pt x="1968" y="303"/>
                  </a:lnTo>
                  <a:lnTo>
                    <a:pt x="2219" y="0"/>
                  </a:lnTo>
                  <a:lnTo>
                    <a:pt x="2062" y="157"/>
                  </a:lnTo>
                  <a:lnTo>
                    <a:pt x="1832" y="157"/>
                  </a:lnTo>
                  <a:lnTo>
                    <a:pt x="1424" y="157"/>
                  </a:lnTo>
                  <a:lnTo>
                    <a:pt x="701" y="157"/>
                  </a:lnTo>
                  <a:lnTo>
                    <a:pt x="125" y="607"/>
                  </a:lnTo>
                  <a:lnTo>
                    <a:pt x="94" y="816"/>
                  </a:lnTo>
                  <a:lnTo>
                    <a:pt x="293" y="82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7" name="object 5397"/>
            <p:cNvSpPr/>
            <p:nvPr/>
          </p:nvSpPr>
          <p:spPr>
            <a:xfrm>
              <a:off x="9502906" y="690586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62" y="41"/>
                  </a:moveTo>
                  <a:lnTo>
                    <a:pt x="1748" y="41"/>
                  </a:lnTo>
                  <a:lnTo>
                    <a:pt x="1738" y="261"/>
                  </a:lnTo>
                  <a:lnTo>
                    <a:pt x="1319" y="324"/>
                  </a:lnTo>
                  <a:lnTo>
                    <a:pt x="1193" y="83"/>
                  </a:lnTo>
                  <a:lnTo>
                    <a:pt x="701" y="617"/>
                  </a:lnTo>
                  <a:lnTo>
                    <a:pt x="73" y="900"/>
                  </a:lnTo>
                  <a:lnTo>
                    <a:pt x="523" y="900"/>
                  </a:lnTo>
                  <a:lnTo>
                    <a:pt x="994" y="617"/>
                  </a:lnTo>
                  <a:lnTo>
                    <a:pt x="1141" y="596"/>
                  </a:lnTo>
                  <a:lnTo>
                    <a:pt x="1319" y="785"/>
                  </a:lnTo>
                  <a:lnTo>
                    <a:pt x="1235" y="628"/>
                  </a:lnTo>
                  <a:lnTo>
                    <a:pt x="1413" y="628"/>
                  </a:lnTo>
                  <a:lnTo>
                    <a:pt x="1800" y="628"/>
                  </a:lnTo>
                  <a:lnTo>
                    <a:pt x="1968" y="774"/>
                  </a:lnTo>
                  <a:lnTo>
                    <a:pt x="2219" y="869"/>
                  </a:lnTo>
                  <a:lnTo>
                    <a:pt x="2219" y="1141"/>
                  </a:lnTo>
                  <a:lnTo>
                    <a:pt x="2617" y="1141"/>
                  </a:lnTo>
                  <a:lnTo>
                    <a:pt x="2387" y="816"/>
                  </a:lnTo>
                  <a:lnTo>
                    <a:pt x="2188" y="617"/>
                  </a:lnTo>
                  <a:lnTo>
                    <a:pt x="2125" y="356"/>
                  </a:lnTo>
                  <a:lnTo>
                    <a:pt x="2083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8" name="object 5398"/>
            <p:cNvSpPr/>
            <p:nvPr/>
          </p:nvSpPr>
          <p:spPr>
            <a:xfrm>
              <a:off x="9490339" y="690279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869" y="0"/>
                  </a:moveTo>
                  <a:lnTo>
                    <a:pt x="973" y="136"/>
                  </a:lnTo>
                  <a:lnTo>
                    <a:pt x="921" y="408"/>
                  </a:lnTo>
                  <a:lnTo>
                    <a:pt x="1319" y="439"/>
                  </a:lnTo>
                  <a:lnTo>
                    <a:pt x="1371" y="649"/>
                  </a:lnTo>
                  <a:lnTo>
                    <a:pt x="1287" y="837"/>
                  </a:lnTo>
                  <a:lnTo>
                    <a:pt x="806" y="1183"/>
                  </a:lnTo>
                  <a:lnTo>
                    <a:pt x="251" y="931"/>
                  </a:lnTo>
                  <a:lnTo>
                    <a:pt x="251" y="795"/>
                  </a:lnTo>
                  <a:lnTo>
                    <a:pt x="743" y="1026"/>
                  </a:lnTo>
                  <a:lnTo>
                    <a:pt x="1162" y="764"/>
                  </a:lnTo>
                  <a:lnTo>
                    <a:pt x="1183" y="617"/>
                  </a:lnTo>
                  <a:lnTo>
                    <a:pt x="617" y="764"/>
                  </a:lnTo>
                  <a:lnTo>
                    <a:pt x="125" y="607"/>
                  </a:lnTo>
                  <a:lnTo>
                    <a:pt x="0" y="439"/>
                  </a:lnTo>
                  <a:lnTo>
                    <a:pt x="282" y="439"/>
                  </a:lnTo>
                  <a:lnTo>
                    <a:pt x="314" y="230"/>
                  </a:lnTo>
                  <a:lnTo>
                    <a:pt x="324" y="10"/>
                  </a:lnTo>
                  <a:lnTo>
                    <a:pt x="86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9" name="object 5399"/>
            <p:cNvSpPr/>
            <p:nvPr/>
          </p:nvSpPr>
          <p:spPr>
            <a:xfrm>
              <a:off x="9490708" y="69031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92" y="62"/>
                  </a:moveTo>
                  <a:lnTo>
                    <a:pt x="356" y="0"/>
                  </a:lnTo>
                  <a:lnTo>
                    <a:pt x="240" y="188"/>
                  </a:lnTo>
                  <a:lnTo>
                    <a:pt x="167" y="52"/>
                  </a:lnTo>
                  <a:lnTo>
                    <a:pt x="0" y="62"/>
                  </a:lnTo>
                  <a:lnTo>
                    <a:pt x="261" y="198"/>
                  </a:lnTo>
                  <a:lnTo>
                    <a:pt x="418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0" name="object 5400"/>
            <p:cNvSpPr/>
            <p:nvPr/>
          </p:nvSpPr>
          <p:spPr>
            <a:xfrm>
              <a:off x="9490784" y="69029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125"/>
                  </a:moveTo>
                  <a:lnTo>
                    <a:pt x="167" y="62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82" y="16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1" name="object 5401"/>
            <p:cNvSpPr/>
            <p:nvPr/>
          </p:nvSpPr>
          <p:spPr>
            <a:xfrm>
              <a:off x="9488201" y="691392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481" y="1183"/>
                  </a:moveTo>
                  <a:lnTo>
                    <a:pt x="376" y="1047"/>
                  </a:lnTo>
                  <a:lnTo>
                    <a:pt x="450" y="774"/>
                  </a:lnTo>
                  <a:lnTo>
                    <a:pt x="31" y="743"/>
                  </a:lnTo>
                  <a:lnTo>
                    <a:pt x="0" y="534"/>
                  </a:lnTo>
                  <a:lnTo>
                    <a:pt x="62" y="345"/>
                  </a:lnTo>
                  <a:lnTo>
                    <a:pt x="554" y="0"/>
                  </a:lnTo>
                  <a:lnTo>
                    <a:pt x="1099" y="230"/>
                  </a:lnTo>
                  <a:lnTo>
                    <a:pt x="1120" y="387"/>
                  </a:lnTo>
                  <a:lnTo>
                    <a:pt x="607" y="146"/>
                  </a:lnTo>
                  <a:lnTo>
                    <a:pt x="198" y="418"/>
                  </a:lnTo>
                  <a:lnTo>
                    <a:pt x="732" y="418"/>
                  </a:lnTo>
                  <a:lnTo>
                    <a:pt x="1225" y="565"/>
                  </a:lnTo>
                  <a:lnTo>
                    <a:pt x="1350" y="743"/>
                  </a:lnTo>
                  <a:lnTo>
                    <a:pt x="1088" y="743"/>
                  </a:lnTo>
                  <a:lnTo>
                    <a:pt x="1036" y="952"/>
                  </a:lnTo>
                  <a:lnTo>
                    <a:pt x="1036" y="1172"/>
                  </a:lnTo>
                  <a:lnTo>
                    <a:pt x="481" y="118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2" name="object 5402"/>
            <p:cNvSpPr/>
            <p:nvPr/>
          </p:nvSpPr>
          <p:spPr>
            <a:xfrm>
              <a:off x="9488695" y="69145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6"/>
                  </a:moveTo>
                  <a:lnTo>
                    <a:pt x="136" y="198"/>
                  </a:lnTo>
                  <a:lnTo>
                    <a:pt x="251" y="10"/>
                  </a:lnTo>
                  <a:lnTo>
                    <a:pt x="324" y="146"/>
                  </a:lnTo>
                  <a:lnTo>
                    <a:pt x="502" y="136"/>
                  </a:lnTo>
                  <a:lnTo>
                    <a:pt x="230" y="0"/>
                  </a:lnTo>
                  <a:lnTo>
                    <a:pt x="62" y="1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3" name="object 5403"/>
            <p:cNvSpPr/>
            <p:nvPr/>
          </p:nvSpPr>
          <p:spPr>
            <a:xfrm>
              <a:off x="9488787" y="69148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1"/>
                  </a:moveTo>
                  <a:lnTo>
                    <a:pt x="157" y="104"/>
                  </a:lnTo>
                  <a:lnTo>
                    <a:pt x="314" y="167"/>
                  </a:lnTo>
                  <a:lnTo>
                    <a:pt x="314" y="0"/>
                  </a:lnTo>
                  <a:lnTo>
                    <a:pt x="5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4" name="object 5404"/>
            <p:cNvSpPr/>
            <p:nvPr/>
          </p:nvSpPr>
          <p:spPr>
            <a:xfrm>
              <a:off x="9500162" y="6902556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863" y="492"/>
                  </a:moveTo>
                  <a:lnTo>
                    <a:pt x="1005" y="2492"/>
                  </a:lnTo>
                  <a:lnTo>
                    <a:pt x="1005" y="2910"/>
                  </a:lnTo>
                  <a:lnTo>
                    <a:pt x="1162" y="2900"/>
                  </a:lnTo>
                  <a:lnTo>
                    <a:pt x="1225" y="3151"/>
                  </a:lnTo>
                  <a:lnTo>
                    <a:pt x="1214" y="3350"/>
                  </a:lnTo>
                  <a:lnTo>
                    <a:pt x="1371" y="3350"/>
                  </a:lnTo>
                  <a:lnTo>
                    <a:pt x="1434" y="3486"/>
                  </a:lnTo>
                  <a:lnTo>
                    <a:pt x="900" y="3455"/>
                  </a:lnTo>
                  <a:lnTo>
                    <a:pt x="869" y="3005"/>
                  </a:lnTo>
                  <a:lnTo>
                    <a:pt x="869" y="2544"/>
                  </a:lnTo>
                  <a:lnTo>
                    <a:pt x="732" y="2376"/>
                  </a:lnTo>
                  <a:lnTo>
                    <a:pt x="481" y="2324"/>
                  </a:lnTo>
                  <a:lnTo>
                    <a:pt x="481" y="2513"/>
                  </a:lnTo>
                  <a:lnTo>
                    <a:pt x="481" y="2743"/>
                  </a:lnTo>
                  <a:lnTo>
                    <a:pt x="251" y="2764"/>
                  </a:lnTo>
                  <a:lnTo>
                    <a:pt x="0" y="2764"/>
                  </a:lnTo>
                  <a:lnTo>
                    <a:pt x="0" y="2586"/>
                  </a:lnTo>
                  <a:lnTo>
                    <a:pt x="0" y="1497"/>
                  </a:lnTo>
                  <a:lnTo>
                    <a:pt x="136" y="1392"/>
                  </a:lnTo>
                  <a:lnTo>
                    <a:pt x="282" y="1497"/>
                  </a:lnTo>
                  <a:lnTo>
                    <a:pt x="62" y="1392"/>
                  </a:lnTo>
                  <a:lnTo>
                    <a:pt x="73" y="2282"/>
                  </a:lnTo>
                  <a:lnTo>
                    <a:pt x="136" y="2492"/>
                  </a:lnTo>
                  <a:lnTo>
                    <a:pt x="324" y="2586"/>
                  </a:lnTo>
                  <a:lnTo>
                    <a:pt x="324" y="2251"/>
                  </a:lnTo>
                  <a:lnTo>
                    <a:pt x="324" y="2104"/>
                  </a:lnTo>
                  <a:lnTo>
                    <a:pt x="994" y="1874"/>
                  </a:lnTo>
                  <a:lnTo>
                    <a:pt x="1151" y="1738"/>
                  </a:lnTo>
                  <a:lnTo>
                    <a:pt x="1727" y="366"/>
                  </a:lnTo>
                  <a:lnTo>
                    <a:pt x="1800" y="178"/>
                  </a:lnTo>
                  <a:lnTo>
                    <a:pt x="1602" y="261"/>
                  </a:lnTo>
                  <a:lnTo>
                    <a:pt x="1444" y="324"/>
                  </a:lnTo>
                  <a:lnTo>
                    <a:pt x="1465" y="178"/>
                  </a:lnTo>
                  <a:lnTo>
                    <a:pt x="1863" y="20"/>
                  </a:lnTo>
                  <a:lnTo>
                    <a:pt x="1989" y="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5" name="object 5405"/>
            <p:cNvSpPr/>
            <p:nvPr/>
          </p:nvSpPr>
          <p:spPr>
            <a:xfrm>
              <a:off x="9504927" y="6902341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19163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6" name="object 5406"/>
            <p:cNvSpPr/>
            <p:nvPr/>
          </p:nvSpPr>
          <p:spPr>
            <a:xfrm>
              <a:off x="9504923" y="6906218"/>
              <a:ext cx="192405" cy="0"/>
            </a:xfrm>
            <a:custGeom>
              <a:avLst/>
              <a:gdLst/>
              <a:ahLst/>
              <a:cxnLst/>
              <a:rect l="l" t="t" r="r" b="b"/>
              <a:pathLst>
                <a:path w="192404">
                  <a:moveTo>
                    <a:pt x="0" y="0"/>
                  </a:moveTo>
                  <a:lnTo>
                    <a:pt x="1920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7" name="object 5407"/>
            <p:cNvSpPr/>
            <p:nvPr/>
          </p:nvSpPr>
          <p:spPr>
            <a:xfrm>
              <a:off x="9505372" y="6915557"/>
              <a:ext cx="191135" cy="0"/>
            </a:xfrm>
            <a:custGeom>
              <a:avLst/>
              <a:gdLst/>
              <a:ahLst/>
              <a:cxnLst/>
              <a:rect l="l" t="t" r="r" b="b"/>
              <a:pathLst>
                <a:path w="191134">
                  <a:moveTo>
                    <a:pt x="19066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8" name="object 5408"/>
            <p:cNvSpPr/>
            <p:nvPr/>
          </p:nvSpPr>
          <p:spPr>
            <a:xfrm>
              <a:off x="9505364" y="6914677"/>
              <a:ext cx="191135" cy="0"/>
            </a:xfrm>
            <a:custGeom>
              <a:avLst/>
              <a:gdLst/>
              <a:ahLst/>
              <a:cxnLst/>
              <a:rect l="l" t="t" r="r" b="b"/>
              <a:pathLst>
                <a:path w="191134">
                  <a:moveTo>
                    <a:pt x="0" y="0"/>
                  </a:moveTo>
                  <a:lnTo>
                    <a:pt x="19066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9" name="object 5409"/>
            <p:cNvSpPr/>
            <p:nvPr/>
          </p:nvSpPr>
          <p:spPr>
            <a:xfrm>
              <a:off x="9462288" y="6879800"/>
              <a:ext cx="14604" cy="24765"/>
            </a:xfrm>
            <a:custGeom>
              <a:avLst/>
              <a:gdLst/>
              <a:ahLst/>
              <a:cxnLst/>
              <a:rect l="l" t="t" r="r" b="b"/>
              <a:pathLst>
                <a:path w="14604" h="24765">
                  <a:moveTo>
                    <a:pt x="1026" y="24658"/>
                  </a:moveTo>
                  <a:lnTo>
                    <a:pt x="13067" y="24658"/>
                  </a:lnTo>
                  <a:lnTo>
                    <a:pt x="14093" y="24658"/>
                  </a:lnTo>
                  <a:lnTo>
                    <a:pt x="14093" y="23632"/>
                  </a:lnTo>
                  <a:lnTo>
                    <a:pt x="14093" y="1026"/>
                  </a:lnTo>
                  <a:lnTo>
                    <a:pt x="14093" y="0"/>
                  </a:lnTo>
                  <a:lnTo>
                    <a:pt x="13067" y="0"/>
                  </a:lnTo>
                  <a:lnTo>
                    <a:pt x="1026" y="0"/>
                  </a:lnTo>
                  <a:lnTo>
                    <a:pt x="0" y="0"/>
                  </a:lnTo>
                  <a:lnTo>
                    <a:pt x="0" y="1026"/>
                  </a:lnTo>
                  <a:lnTo>
                    <a:pt x="0" y="23632"/>
                  </a:lnTo>
                  <a:lnTo>
                    <a:pt x="0" y="24658"/>
                  </a:lnTo>
                  <a:lnTo>
                    <a:pt x="1026" y="2465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0" name="object 5410"/>
            <p:cNvSpPr/>
            <p:nvPr/>
          </p:nvSpPr>
          <p:spPr>
            <a:xfrm>
              <a:off x="9462989" y="6880498"/>
              <a:ext cx="12700" cy="23495"/>
            </a:xfrm>
            <a:custGeom>
              <a:avLst/>
              <a:gdLst/>
              <a:ahLst/>
              <a:cxnLst/>
              <a:rect l="l" t="t" r="r" b="b"/>
              <a:pathLst>
                <a:path w="12700" h="23495">
                  <a:moveTo>
                    <a:pt x="324" y="23255"/>
                  </a:moveTo>
                  <a:lnTo>
                    <a:pt x="12366" y="23255"/>
                  </a:lnTo>
                  <a:lnTo>
                    <a:pt x="12690" y="23255"/>
                  </a:lnTo>
                  <a:lnTo>
                    <a:pt x="12690" y="22931"/>
                  </a:lnTo>
                  <a:lnTo>
                    <a:pt x="12690" y="324"/>
                  </a:lnTo>
                  <a:lnTo>
                    <a:pt x="12690" y="0"/>
                  </a:lnTo>
                  <a:lnTo>
                    <a:pt x="12366" y="0"/>
                  </a:lnTo>
                  <a:lnTo>
                    <a:pt x="324" y="0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0" y="22931"/>
                  </a:lnTo>
                  <a:lnTo>
                    <a:pt x="0" y="23255"/>
                  </a:lnTo>
                  <a:lnTo>
                    <a:pt x="324" y="2325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1" name="object 5411"/>
            <p:cNvSpPr/>
            <p:nvPr/>
          </p:nvSpPr>
          <p:spPr>
            <a:xfrm>
              <a:off x="9462649" y="6916422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12983" y="607"/>
                  </a:moveTo>
                  <a:lnTo>
                    <a:pt x="12889" y="806"/>
                  </a:lnTo>
                  <a:lnTo>
                    <a:pt x="13109" y="858"/>
                  </a:lnTo>
                  <a:lnTo>
                    <a:pt x="13151" y="1895"/>
                  </a:lnTo>
                  <a:lnTo>
                    <a:pt x="12439" y="1895"/>
                  </a:lnTo>
                  <a:lnTo>
                    <a:pt x="12345" y="2062"/>
                  </a:lnTo>
                  <a:lnTo>
                    <a:pt x="13151" y="2062"/>
                  </a:lnTo>
                  <a:lnTo>
                    <a:pt x="13151" y="2429"/>
                  </a:lnTo>
                  <a:lnTo>
                    <a:pt x="9329" y="2335"/>
                  </a:lnTo>
                  <a:lnTo>
                    <a:pt x="4031" y="2335"/>
                  </a:lnTo>
                  <a:lnTo>
                    <a:pt x="230" y="2429"/>
                  </a:lnTo>
                  <a:lnTo>
                    <a:pt x="230" y="2062"/>
                  </a:lnTo>
                  <a:lnTo>
                    <a:pt x="931" y="2062"/>
                  </a:lnTo>
                  <a:lnTo>
                    <a:pt x="1005" y="1895"/>
                  </a:lnTo>
                  <a:lnTo>
                    <a:pt x="230" y="1895"/>
                  </a:lnTo>
                  <a:lnTo>
                    <a:pt x="167" y="869"/>
                  </a:lnTo>
                  <a:lnTo>
                    <a:pt x="481" y="806"/>
                  </a:lnTo>
                  <a:lnTo>
                    <a:pt x="387" y="607"/>
                  </a:lnTo>
                  <a:lnTo>
                    <a:pt x="167" y="83"/>
                  </a:lnTo>
                  <a:lnTo>
                    <a:pt x="0" y="20"/>
                  </a:lnTo>
                  <a:lnTo>
                    <a:pt x="0" y="2565"/>
                  </a:lnTo>
                  <a:lnTo>
                    <a:pt x="13298" y="2659"/>
                  </a:lnTo>
                  <a:lnTo>
                    <a:pt x="13371" y="94"/>
                  </a:lnTo>
                  <a:lnTo>
                    <a:pt x="13235" y="0"/>
                  </a:lnTo>
                  <a:lnTo>
                    <a:pt x="12983" y="60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2" name="object 5412"/>
            <p:cNvSpPr/>
            <p:nvPr/>
          </p:nvSpPr>
          <p:spPr>
            <a:xfrm>
              <a:off x="9468299" y="6904923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261" y="764"/>
                  </a:moveTo>
                  <a:lnTo>
                    <a:pt x="261" y="2879"/>
                  </a:lnTo>
                  <a:lnTo>
                    <a:pt x="575" y="2973"/>
                  </a:lnTo>
                  <a:lnTo>
                    <a:pt x="575" y="3235"/>
                  </a:lnTo>
                  <a:lnTo>
                    <a:pt x="335" y="3235"/>
                  </a:lnTo>
                  <a:lnTo>
                    <a:pt x="0" y="3235"/>
                  </a:lnTo>
                  <a:lnTo>
                    <a:pt x="0" y="2879"/>
                  </a:lnTo>
                  <a:lnTo>
                    <a:pt x="0" y="764"/>
                  </a:lnTo>
                  <a:lnTo>
                    <a:pt x="0" y="544"/>
                  </a:lnTo>
                  <a:lnTo>
                    <a:pt x="188" y="450"/>
                  </a:lnTo>
                  <a:lnTo>
                    <a:pt x="837" y="115"/>
                  </a:lnTo>
                  <a:lnTo>
                    <a:pt x="1036" y="0"/>
                  </a:lnTo>
                  <a:lnTo>
                    <a:pt x="1246" y="115"/>
                  </a:lnTo>
                  <a:lnTo>
                    <a:pt x="1874" y="450"/>
                  </a:lnTo>
                  <a:lnTo>
                    <a:pt x="2083" y="544"/>
                  </a:lnTo>
                  <a:lnTo>
                    <a:pt x="2083" y="764"/>
                  </a:lnTo>
                  <a:lnTo>
                    <a:pt x="2083" y="2879"/>
                  </a:lnTo>
                  <a:lnTo>
                    <a:pt x="2083" y="3235"/>
                  </a:lnTo>
                  <a:lnTo>
                    <a:pt x="1727" y="3235"/>
                  </a:lnTo>
                  <a:lnTo>
                    <a:pt x="1486" y="3235"/>
                  </a:lnTo>
                  <a:lnTo>
                    <a:pt x="1486" y="2973"/>
                  </a:lnTo>
                  <a:lnTo>
                    <a:pt x="1727" y="2973"/>
                  </a:lnTo>
                  <a:lnTo>
                    <a:pt x="1811" y="764"/>
                  </a:lnTo>
                  <a:lnTo>
                    <a:pt x="1120" y="345"/>
                  </a:lnTo>
                  <a:lnTo>
                    <a:pt x="942" y="345"/>
                  </a:lnTo>
                  <a:lnTo>
                    <a:pt x="314" y="69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3" name="object 5413"/>
            <p:cNvSpPr/>
            <p:nvPr/>
          </p:nvSpPr>
          <p:spPr>
            <a:xfrm>
              <a:off x="9470156" y="690445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6" y="0"/>
                  </a:moveTo>
                  <a:lnTo>
                    <a:pt x="0" y="324"/>
                  </a:lnTo>
                  <a:lnTo>
                    <a:pt x="10" y="712"/>
                  </a:lnTo>
                  <a:lnTo>
                    <a:pt x="167" y="10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4" name="object 5414"/>
            <p:cNvSpPr/>
            <p:nvPr/>
          </p:nvSpPr>
          <p:spPr>
            <a:xfrm>
              <a:off x="9468350" y="690446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036"/>
                  </a:moveTo>
                  <a:lnTo>
                    <a:pt x="167" y="712"/>
                  </a:lnTo>
                  <a:lnTo>
                    <a:pt x="167" y="335"/>
                  </a:lnTo>
                  <a:lnTo>
                    <a:pt x="2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5" name="object 5415"/>
            <p:cNvSpPr/>
            <p:nvPr/>
          </p:nvSpPr>
          <p:spPr>
            <a:xfrm>
              <a:off x="9468583" y="690526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193" y="2544"/>
                  </a:moveTo>
                  <a:lnTo>
                    <a:pt x="1088" y="2324"/>
                  </a:lnTo>
                  <a:lnTo>
                    <a:pt x="1225" y="2219"/>
                  </a:lnTo>
                  <a:lnTo>
                    <a:pt x="1088" y="2136"/>
                  </a:lnTo>
                  <a:lnTo>
                    <a:pt x="1088" y="1989"/>
                  </a:lnTo>
                  <a:lnTo>
                    <a:pt x="1225" y="1905"/>
                  </a:lnTo>
                  <a:lnTo>
                    <a:pt x="1088" y="1811"/>
                  </a:lnTo>
                  <a:lnTo>
                    <a:pt x="1088" y="1675"/>
                  </a:lnTo>
                  <a:lnTo>
                    <a:pt x="1225" y="1581"/>
                  </a:lnTo>
                  <a:lnTo>
                    <a:pt x="1088" y="1507"/>
                  </a:lnTo>
                  <a:lnTo>
                    <a:pt x="1088" y="1361"/>
                  </a:lnTo>
                  <a:lnTo>
                    <a:pt x="1225" y="1266"/>
                  </a:lnTo>
                  <a:lnTo>
                    <a:pt x="1088" y="1193"/>
                  </a:lnTo>
                  <a:lnTo>
                    <a:pt x="1088" y="1036"/>
                  </a:lnTo>
                  <a:lnTo>
                    <a:pt x="1225" y="942"/>
                  </a:lnTo>
                  <a:lnTo>
                    <a:pt x="1088" y="869"/>
                  </a:lnTo>
                  <a:lnTo>
                    <a:pt x="1088" y="638"/>
                  </a:lnTo>
                  <a:lnTo>
                    <a:pt x="869" y="460"/>
                  </a:lnTo>
                  <a:lnTo>
                    <a:pt x="649" y="460"/>
                  </a:lnTo>
                  <a:lnTo>
                    <a:pt x="450" y="607"/>
                  </a:lnTo>
                  <a:lnTo>
                    <a:pt x="324" y="774"/>
                  </a:lnTo>
                  <a:lnTo>
                    <a:pt x="429" y="910"/>
                  </a:lnTo>
                  <a:lnTo>
                    <a:pt x="324" y="1088"/>
                  </a:lnTo>
                  <a:lnTo>
                    <a:pt x="429" y="1225"/>
                  </a:lnTo>
                  <a:lnTo>
                    <a:pt x="324" y="1392"/>
                  </a:lnTo>
                  <a:lnTo>
                    <a:pt x="429" y="1539"/>
                  </a:lnTo>
                  <a:lnTo>
                    <a:pt x="418" y="1675"/>
                  </a:lnTo>
                  <a:lnTo>
                    <a:pt x="282" y="1748"/>
                  </a:lnTo>
                  <a:lnTo>
                    <a:pt x="418" y="1832"/>
                  </a:lnTo>
                  <a:lnTo>
                    <a:pt x="429" y="1968"/>
                  </a:lnTo>
                  <a:lnTo>
                    <a:pt x="282" y="2062"/>
                  </a:lnTo>
                  <a:lnTo>
                    <a:pt x="418" y="2136"/>
                  </a:lnTo>
                  <a:lnTo>
                    <a:pt x="429" y="2282"/>
                  </a:lnTo>
                  <a:lnTo>
                    <a:pt x="282" y="2387"/>
                  </a:lnTo>
                  <a:lnTo>
                    <a:pt x="418" y="2471"/>
                  </a:lnTo>
                  <a:lnTo>
                    <a:pt x="429" y="2617"/>
                  </a:lnTo>
                  <a:lnTo>
                    <a:pt x="157" y="2617"/>
                  </a:lnTo>
                  <a:lnTo>
                    <a:pt x="0" y="2617"/>
                  </a:lnTo>
                  <a:lnTo>
                    <a:pt x="0" y="2481"/>
                  </a:lnTo>
                  <a:lnTo>
                    <a:pt x="0" y="544"/>
                  </a:lnTo>
                  <a:lnTo>
                    <a:pt x="670" y="104"/>
                  </a:lnTo>
                  <a:lnTo>
                    <a:pt x="806" y="94"/>
                  </a:lnTo>
                  <a:lnTo>
                    <a:pt x="1424" y="418"/>
                  </a:lnTo>
                  <a:lnTo>
                    <a:pt x="1507" y="2481"/>
                  </a:lnTo>
                  <a:lnTo>
                    <a:pt x="1507" y="2617"/>
                  </a:lnTo>
                  <a:lnTo>
                    <a:pt x="1361" y="2617"/>
                  </a:lnTo>
                  <a:lnTo>
                    <a:pt x="1225" y="261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6" name="object 5416"/>
            <p:cNvSpPr/>
            <p:nvPr/>
          </p:nvSpPr>
          <p:spPr>
            <a:xfrm>
              <a:off x="9468661" y="69174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35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7" name="object 5417"/>
            <p:cNvSpPr/>
            <p:nvPr/>
          </p:nvSpPr>
          <p:spPr>
            <a:xfrm>
              <a:off x="9468392" y="691696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884" y="439"/>
                  </a:moveTo>
                  <a:lnTo>
                    <a:pt x="1884" y="0"/>
                  </a:lnTo>
                  <a:lnTo>
                    <a:pt x="0" y="0"/>
                  </a:lnTo>
                  <a:lnTo>
                    <a:pt x="0" y="439"/>
                  </a:lnTo>
                  <a:lnTo>
                    <a:pt x="209" y="607"/>
                  </a:lnTo>
                  <a:lnTo>
                    <a:pt x="460" y="701"/>
                  </a:lnTo>
                  <a:lnTo>
                    <a:pt x="1434" y="701"/>
                  </a:lnTo>
                  <a:lnTo>
                    <a:pt x="1685" y="607"/>
                  </a:lnTo>
                  <a:lnTo>
                    <a:pt x="1884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8" name="object 5418"/>
            <p:cNvSpPr/>
            <p:nvPr/>
          </p:nvSpPr>
          <p:spPr>
            <a:xfrm>
              <a:off x="9469342" y="69171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87" y="23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9" name="object 5419"/>
            <p:cNvSpPr/>
            <p:nvPr/>
          </p:nvSpPr>
          <p:spPr>
            <a:xfrm>
              <a:off x="9469101" y="69173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167" y="0"/>
                  </a:lnTo>
                  <a:lnTo>
                    <a:pt x="345" y="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0" name="object 5420"/>
            <p:cNvSpPr/>
            <p:nvPr/>
          </p:nvSpPr>
          <p:spPr>
            <a:xfrm>
              <a:off x="9468943" y="69173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1" name="object 5421"/>
            <p:cNvSpPr/>
            <p:nvPr/>
          </p:nvSpPr>
          <p:spPr>
            <a:xfrm>
              <a:off x="9469101" y="69173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2" name="object 5422"/>
            <p:cNvSpPr/>
            <p:nvPr/>
          </p:nvSpPr>
          <p:spPr>
            <a:xfrm>
              <a:off x="9469480" y="691735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3" name="object 5423"/>
            <p:cNvSpPr/>
            <p:nvPr/>
          </p:nvSpPr>
          <p:spPr>
            <a:xfrm>
              <a:off x="9469192" y="691735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4" name="object 5424"/>
            <p:cNvSpPr/>
            <p:nvPr/>
          </p:nvSpPr>
          <p:spPr>
            <a:xfrm>
              <a:off x="9468948" y="69171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87" y="0"/>
                  </a:moveTo>
                  <a:lnTo>
                    <a:pt x="0" y="2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5" name="object 5425"/>
            <p:cNvSpPr/>
            <p:nvPr/>
          </p:nvSpPr>
          <p:spPr>
            <a:xfrm>
              <a:off x="9468943" y="69173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136" y="1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6" name="object 5426"/>
            <p:cNvSpPr/>
            <p:nvPr/>
          </p:nvSpPr>
          <p:spPr>
            <a:xfrm>
              <a:off x="9469729" y="69173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7" name="object 5427"/>
            <p:cNvSpPr/>
            <p:nvPr/>
          </p:nvSpPr>
          <p:spPr>
            <a:xfrm>
              <a:off x="9469564" y="69173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8" name="object 5428"/>
            <p:cNvSpPr/>
            <p:nvPr/>
          </p:nvSpPr>
          <p:spPr>
            <a:xfrm>
              <a:off x="9469564" y="69173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136" y="1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9" name="object 5429"/>
            <p:cNvSpPr/>
            <p:nvPr/>
          </p:nvSpPr>
          <p:spPr>
            <a:xfrm>
              <a:off x="9473299" y="6915557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266" y="0"/>
                  </a:moveTo>
                  <a:lnTo>
                    <a:pt x="2691" y="0"/>
                  </a:lnTo>
                  <a:lnTo>
                    <a:pt x="2554" y="157"/>
                  </a:lnTo>
                  <a:lnTo>
                    <a:pt x="2408" y="167"/>
                  </a:lnTo>
                  <a:lnTo>
                    <a:pt x="2335" y="31"/>
                  </a:lnTo>
                  <a:lnTo>
                    <a:pt x="2177" y="198"/>
                  </a:lnTo>
                  <a:lnTo>
                    <a:pt x="1853" y="230"/>
                  </a:lnTo>
                  <a:lnTo>
                    <a:pt x="2115" y="94"/>
                  </a:lnTo>
                  <a:lnTo>
                    <a:pt x="1602" y="219"/>
                  </a:lnTo>
                  <a:lnTo>
                    <a:pt x="1434" y="31"/>
                  </a:lnTo>
                  <a:lnTo>
                    <a:pt x="1266" y="198"/>
                  </a:lnTo>
                  <a:lnTo>
                    <a:pt x="701" y="0"/>
                  </a:lnTo>
                  <a:lnTo>
                    <a:pt x="921" y="230"/>
                  </a:lnTo>
                  <a:lnTo>
                    <a:pt x="659" y="230"/>
                  </a:lnTo>
                  <a:lnTo>
                    <a:pt x="534" y="31"/>
                  </a:lnTo>
                  <a:lnTo>
                    <a:pt x="366" y="198"/>
                  </a:lnTo>
                  <a:lnTo>
                    <a:pt x="178" y="31"/>
                  </a:lnTo>
                  <a:lnTo>
                    <a:pt x="0" y="198"/>
                  </a:lnTo>
                  <a:lnTo>
                    <a:pt x="0" y="827"/>
                  </a:lnTo>
                  <a:lnTo>
                    <a:pt x="366" y="890"/>
                  </a:lnTo>
                  <a:lnTo>
                    <a:pt x="408" y="1088"/>
                  </a:lnTo>
                  <a:lnTo>
                    <a:pt x="272" y="1225"/>
                  </a:lnTo>
                  <a:lnTo>
                    <a:pt x="513" y="1602"/>
                  </a:lnTo>
                  <a:lnTo>
                    <a:pt x="628" y="1664"/>
                  </a:lnTo>
                  <a:lnTo>
                    <a:pt x="1413" y="1664"/>
                  </a:lnTo>
                  <a:lnTo>
                    <a:pt x="1748" y="1256"/>
                  </a:lnTo>
                  <a:lnTo>
                    <a:pt x="1633" y="1120"/>
                  </a:lnTo>
                  <a:lnTo>
                    <a:pt x="1622" y="931"/>
                  </a:lnTo>
                  <a:lnTo>
                    <a:pt x="2691" y="890"/>
                  </a:lnTo>
                  <a:lnTo>
                    <a:pt x="2743" y="544"/>
                  </a:lnTo>
                  <a:lnTo>
                    <a:pt x="2816" y="387"/>
                  </a:lnTo>
                  <a:lnTo>
                    <a:pt x="2984" y="219"/>
                  </a:lnTo>
                  <a:lnTo>
                    <a:pt x="3130" y="136"/>
                  </a:lnTo>
                  <a:lnTo>
                    <a:pt x="3287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0" name="object 5430"/>
            <p:cNvSpPr/>
            <p:nvPr/>
          </p:nvSpPr>
          <p:spPr>
            <a:xfrm>
              <a:off x="9473906" y="691643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94" y="0"/>
                  </a:moveTo>
                  <a:lnTo>
                    <a:pt x="712" y="0"/>
                  </a:lnTo>
                  <a:lnTo>
                    <a:pt x="795" y="439"/>
                  </a:lnTo>
                  <a:lnTo>
                    <a:pt x="94" y="523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1" name="object 5431"/>
            <p:cNvSpPr/>
            <p:nvPr/>
          </p:nvSpPr>
          <p:spPr>
            <a:xfrm>
              <a:off x="9473288" y="6915488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2753" y="607"/>
                  </a:moveTo>
                  <a:lnTo>
                    <a:pt x="2952" y="219"/>
                  </a:lnTo>
                  <a:lnTo>
                    <a:pt x="3298" y="167"/>
                  </a:lnTo>
                  <a:lnTo>
                    <a:pt x="2711" y="62"/>
                  </a:lnTo>
                  <a:lnTo>
                    <a:pt x="2565" y="230"/>
                  </a:lnTo>
                  <a:lnTo>
                    <a:pt x="2408" y="219"/>
                  </a:lnTo>
                  <a:lnTo>
                    <a:pt x="2303" y="0"/>
                  </a:lnTo>
                  <a:lnTo>
                    <a:pt x="2177" y="282"/>
                  </a:lnTo>
                  <a:lnTo>
                    <a:pt x="1874" y="293"/>
                  </a:lnTo>
                  <a:lnTo>
                    <a:pt x="2115" y="167"/>
                  </a:lnTo>
                  <a:lnTo>
                    <a:pt x="1602" y="282"/>
                  </a:lnTo>
                  <a:lnTo>
                    <a:pt x="1444" y="94"/>
                  </a:lnTo>
                  <a:lnTo>
                    <a:pt x="1277" y="282"/>
                  </a:lnTo>
                  <a:lnTo>
                    <a:pt x="722" y="83"/>
                  </a:lnTo>
                  <a:lnTo>
                    <a:pt x="921" y="293"/>
                  </a:lnTo>
                  <a:lnTo>
                    <a:pt x="670" y="293"/>
                  </a:lnTo>
                  <a:lnTo>
                    <a:pt x="534" y="94"/>
                  </a:lnTo>
                  <a:lnTo>
                    <a:pt x="356" y="282"/>
                  </a:lnTo>
                  <a:lnTo>
                    <a:pt x="188" y="94"/>
                  </a:lnTo>
                  <a:lnTo>
                    <a:pt x="20" y="282"/>
                  </a:lnTo>
                  <a:lnTo>
                    <a:pt x="0" y="900"/>
                  </a:lnTo>
                  <a:lnTo>
                    <a:pt x="376" y="952"/>
                  </a:lnTo>
                  <a:lnTo>
                    <a:pt x="418" y="1162"/>
                  </a:lnTo>
                  <a:lnTo>
                    <a:pt x="251" y="1277"/>
                  </a:lnTo>
                  <a:lnTo>
                    <a:pt x="534" y="1664"/>
                  </a:lnTo>
                  <a:lnTo>
                    <a:pt x="670" y="1738"/>
                  </a:lnTo>
                  <a:lnTo>
                    <a:pt x="1371" y="1738"/>
                  </a:lnTo>
                  <a:lnTo>
                    <a:pt x="1507" y="1664"/>
                  </a:lnTo>
                  <a:lnTo>
                    <a:pt x="1759" y="1319"/>
                  </a:lnTo>
                  <a:lnTo>
                    <a:pt x="1633" y="1183"/>
                  </a:lnTo>
                  <a:lnTo>
                    <a:pt x="1622" y="994"/>
                  </a:lnTo>
                  <a:lnTo>
                    <a:pt x="2711" y="952"/>
                  </a:lnTo>
                  <a:lnTo>
                    <a:pt x="2753" y="6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2" name="object 5432"/>
            <p:cNvSpPr/>
            <p:nvPr/>
          </p:nvSpPr>
          <p:spPr>
            <a:xfrm>
              <a:off x="9462908" y="6916435"/>
              <a:ext cx="13335" cy="1905"/>
            </a:xfrm>
            <a:custGeom>
              <a:avLst/>
              <a:gdLst/>
              <a:ahLst/>
              <a:cxnLst/>
              <a:rect l="l" t="t" r="r" b="b"/>
              <a:pathLst>
                <a:path w="13334" h="1904">
                  <a:moveTo>
                    <a:pt x="774" y="0"/>
                  </a:moveTo>
                  <a:lnTo>
                    <a:pt x="0" y="0"/>
                  </a:lnTo>
                  <a:lnTo>
                    <a:pt x="366" y="890"/>
                  </a:lnTo>
                  <a:lnTo>
                    <a:pt x="0" y="931"/>
                  </a:lnTo>
                  <a:lnTo>
                    <a:pt x="240" y="1842"/>
                  </a:lnTo>
                  <a:lnTo>
                    <a:pt x="408" y="1842"/>
                  </a:lnTo>
                  <a:lnTo>
                    <a:pt x="408" y="1193"/>
                  </a:lnTo>
                  <a:lnTo>
                    <a:pt x="2345" y="1193"/>
                  </a:lnTo>
                  <a:lnTo>
                    <a:pt x="2508" y="931"/>
                  </a:lnTo>
                  <a:lnTo>
                    <a:pt x="523" y="931"/>
                  </a:lnTo>
                  <a:lnTo>
                    <a:pt x="425" y="439"/>
                  </a:lnTo>
                  <a:lnTo>
                    <a:pt x="335" y="230"/>
                  </a:lnTo>
                  <a:lnTo>
                    <a:pt x="767" y="230"/>
                  </a:lnTo>
                  <a:lnTo>
                    <a:pt x="774" y="0"/>
                  </a:lnTo>
                  <a:close/>
                </a:path>
                <a:path w="13334" h="1904">
                  <a:moveTo>
                    <a:pt x="10418" y="439"/>
                  </a:moveTo>
                  <a:lnTo>
                    <a:pt x="6429" y="439"/>
                  </a:lnTo>
                  <a:lnTo>
                    <a:pt x="10135" y="534"/>
                  </a:lnTo>
                  <a:lnTo>
                    <a:pt x="10397" y="1047"/>
                  </a:lnTo>
                  <a:lnTo>
                    <a:pt x="10512" y="1193"/>
                  </a:lnTo>
                  <a:lnTo>
                    <a:pt x="12439" y="1193"/>
                  </a:lnTo>
                  <a:lnTo>
                    <a:pt x="12439" y="1842"/>
                  </a:lnTo>
                  <a:lnTo>
                    <a:pt x="12617" y="1842"/>
                  </a:lnTo>
                  <a:lnTo>
                    <a:pt x="12858" y="931"/>
                  </a:lnTo>
                  <a:lnTo>
                    <a:pt x="10659" y="931"/>
                  </a:lnTo>
                  <a:lnTo>
                    <a:pt x="10418" y="439"/>
                  </a:lnTo>
                  <a:close/>
                </a:path>
                <a:path w="13334" h="1904">
                  <a:moveTo>
                    <a:pt x="10324" y="230"/>
                  </a:moveTo>
                  <a:lnTo>
                    <a:pt x="2533" y="230"/>
                  </a:lnTo>
                  <a:lnTo>
                    <a:pt x="2251" y="858"/>
                  </a:lnTo>
                  <a:lnTo>
                    <a:pt x="2508" y="931"/>
                  </a:lnTo>
                  <a:lnTo>
                    <a:pt x="2711" y="534"/>
                  </a:lnTo>
                  <a:lnTo>
                    <a:pt x="6334" y="534"/>
                  </a:lnTo>
                  <a:lnTo>
                    <a:pt x="10418" y="439"/>
                  </a:lnTo>
                  <a:lnTo>
                    <a:pt x="10324" y="230"/>
                  </a:lnTo>
                  <a:close/>
                </a:path>
                <a:path w="13334" h="1904">
                  <a:moveTo>
                    <a:pt x="12760" y="230"/>
                  </a:moveTo>
                  <a:lnTo>
                    <a:pt x="12523" y="230"/>
                  </a:lnTo>
                  <a:lnTo>
                    <a:pt x="12425" y="439"/>
                  </a:lnTo>
                  <a:lnTo>
                    <a:pt x="12334" y="931"/>
                  </a:lnTo>
                  <a:lnTo>
                    <a:pt x="12858" y="931"/>
                  </a:lnTo>
                  <a:lnTo>
                    <a:pt x="12481" y="890"/>
                  </a:lnTo>
                  <a:lnTo>
                    <a:pt x="12760" y="230"/>
                  </a:lnTo>
                  <a:close/>
                </a:path>
                <a:path w="13334" h="1904">
                  <a:moveTo>
                    <a:pt x="767" y="230"/>
                  </a:moveTo>
                  <a:close/>
                </a:path>
                <a:path w="13334" h="1904">
                  <a:moveTo>
                    <a:pt x="10732" y="0"/>
                  </a:moveTo>
                  <a:lnTo>
                    <a:pt x="2125" y="0"/>
                  </a:lnTo>
                  <a:lnTo>
                    <a:pt x="2130" y="230"/>
                  </a:lnTo>
                  <a:lnTo>
                    <a:pt x="10722" y="230"/>
                  </a:lnTo>
                  <a:lnTo>
                    <a:pt x="10732" y="0"/>
                  </a:lnTo>
                  <a:close/>
                </a:path>
                <a:path w="13334" h="1904">
                  <a:moveTo>
                    <a:pt x="10722" y="230"/>
                  </a:moveTo>
                  <a:close/>
                </a:path>
                <a:path w="13334" h="1904">
                  <a:moveTo>
                    <a:pt x="12858" y="0"/>
                  </a:moveTo>
                  <a:lnTo>
                    <a:pt x="12083" y="0"/>
                  </a:lnTo>
                  <a:lnTo>
                    <a:pt x="12083" y="230"/>
                  </a:lnTo>
                  <a:lnTo>
                    <a:pt x="12760" y="230"/>
                  </a:lnTo>
                  <a:lnTo>
                    <a:pt x="1285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3" name="object 5433"/>
            <p:cNvSpPr/>
            <p:nvPr/>
          </p:nvSpPr>
          <p:spPr>
            <a:xfrm>
              <a:off x="9462900" y="6916441"/>
              <a:ext cx="13335" cy="1905"/>
            </a:xfrm>
            <a:custGeom>
              <a:avLst/>
              <a:gdLst/>
              <a:ahLst/>
              <a:cxnLst/>
              <a:rect l="l" t="t" r="r" b="b"/>
              <a:pathLst>
                <a:path w="13334" h="1904">
                  <a:moveTo>
                    <a:pt x="2240" y="230"/>
                  </a:moveTo>
                  <a:lnTo>
                    <a:pt x="2020" y="167"/>
                  </a:lnTo>
                  <a:lnTo>
                    <a:pt x="2115" y="10"/>
                  </a:lnTo>
                  <a:lnTo>
                    <a:pt x="10711" y="0"/>
                  </a:lnTo>
                  <a:lnTo>
                    <a:pt x="10837" y="167"/>
                  </a:lnTo>
                  <a:lnTo>
                    <a:pt x="10690" y="240"/>
                  </a:lnTo>
                  <a:lnTo>
                    <a:pt x="10387" y="219"/>
                  </a:lnTo>
                  <a:lnTo>
                    <a:pt x="10617" y="848"/>
                  </a:lnTo>
                  <a:lnTo>
                    <a:pt x="10753" y="931"/>
                  </a:lnTo>
                  <a:lnTo>
                    <a:pt x="12031" y="931"/>
                  </a:lnTo>
                  <a:lnTo>
                    <a:pt x="12345" y="931"/>
                  </a:lnTo>
                  <a:lnTo>
                    <a:pt x="12376" y="607"/>
                  </a:lnTo>
                  <a:lnTo>
                    <a:pt x="12418" y="460"/>
                  </a:lnTo>
                  <a:lnTo>
                    <a:pt x="12512" y="240"/>
                  </a:lnTo>
                  <a:lnTo>
                    <a:pt x="12229" y="219"/>
                  </a:lnTo>
                  <a:lnTo>
                    <a:pt x="11978" y="167"/>
                  </a:lnTo>
                  <a:lnTo>
                    <a:pt x="12072" y="10"/>
                  </a:lnTo>
                  <a:lnTo>
                    <a:pt x="12805" y="0"/>
                  </a:lnTo>
                  <a:lnTo>
                    <a:pt x="12617" y="554"/>
                  </a:lnTo>
                  <a:lnTo>
                    <a:pt x="12491" y="879"/>
                  </a:lnTo>
                  <a:lnTo>
                    <a:pt x="12826" y="910"/>
                  </a:lnTo>
                  <a:lnTo>
                    <a:pt x="12638" y="1780"/>
                  </a:lnTo>
                  <a:lnTo>
                    <a:pt x="12491" y="1832"/>
                  </a:lnTo>
                  <a:lnTo>
                    <a:pt x="12449" y="1225"/>
                  </a:lnTo>
                  <a:lnTo>
                    <a:pt x="10711" y="1193"/>
                  </a:lnTo>
                  <a:lnTo>
                    <a:pt x="10523" y="1193"/>
                  </a:lnTo>
                  <a:lnTo>
                    <a:pt x="10418" y="1036"/>
                  </a:lnTo>
                  <a:lnTo>
                    <a:pt x="10198" y="617"/>
                  </a:lnTo>
                  <a:lnTo>
                    <a:pt x="10041" y="523"/>
                  </a:lnTo>
                  <a:lnTo>
                    <a:pt x="6533" y="523"/>
                  </a:lnTo>
                  <a:lnTo>
                    <a:pt x="6355" y="513"/>
                  </a:lnTo>
                  <a:lnTo>
                    <a:pt x="2827" y="523"/>
                  </a:lnTo>
                  <a:lnTo>
                    <a:pt x="2680" y="617"/>
                  </a:lnTo>
                  <a:lnTo>
                    <a:pt x="2460" y="1036"/>
                  </a:lnTo>
                  <a:lnTo>
                    <a:pt x="2345" y="1193"/>
                  </a:lnTo>
                  <a:lnTo>
                    <a:pt x="2167" y="1193"/>
                  </a:lnTo>
                  <a:lnTo>
                    <a:pt x="471" y="1193"/>
                  </a:lnTo>
                  <a:lnTo>
                    <a:pt x="418" y="1769"/>
                  </a:lnTo>
                  <a:lnTo>
                    <a:pt x="282" y="1832"/>
                  </a:lnTo>
                  <a:lnTo>
                    <a:pt x="0" y="963"/>
                  </a:lnTo>
                  <a:lnTo>
                    <a:pt x="376" y="879"/>
                  </a:lnTo>
                  <a:lnTo>
                    <a:pt x="251" y="554"/>
                  </a:lnTo>
                  <a:lnTo>
                    <a:pt x="20" y="41"/>
                  </a:lnTo>
                  <a:lnTo>
                    <a:pt x="753" y="0"/>
                  </a:lnTo>
                  <a:lnTo>
                    <a:pt x="890" y="167"/>
                  </a:lnTo>
                  <a:lnTo>
                    <a:pt x="732" y="240"/>
                  </a:lnTo>
                  <a:lnTo>
                    <a:pt x="387" y="219"/>
                  </a:lnTo>
                  <a:lnTo>
                    <a:pt x="450" y="460"/>
                  </a:lnTo>
                  <a:lnTo>
                    <a:pt x="502" y="607"/>
                  </a:lnTo>
                  <a:lnTo>
                    <a:pt x="534" y="931"/>
                  </a:lnTo>
                  <a:lnTo>
                    <a:pt x="848" y="931"/>
                  </a:lnTo>
                  <a:lnTo>
                    <a:pt x="2115" y="931"/>
                  </a:lnTo>
                  <a:lnTo>
                    <a:pt x="2261" y="848"/>
                  </a:lnTo>
                  <a:lnTo>
                    <a:pt x="2523" y="240"/>
                  </a:lnTo>
                  <a:lnTo>
                    <a:pt x="2272" y="219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4" name="object 5434"/>
            <p:cNvSpPr/>
            <p:nvPr/>
          </p:nvSpPr>
          <p:spPr>
            <a:xfrm>
              <a:off x="9465462" y="6909563"/>
              <a:ext cx="8255" cy="6985"/>
            </a:xfrm>
            <a:custGeom>
              <a:avLst/>
              <a:gdLst/>
              <a:ahLst/>
              <a:cxnLst/>
              <a:rect l="l" t="t" r="r" b="b"/>
              <a:pathLst>
                <a:path w="8254" h="6984">
                  <a:moveTo>
                    <a:pt x="1225" y="5811"/>
                  </a:moveTo>
                  <a:lnTo>
                    <a:pt x="1225" y="5434"/>
                  </a:lnTo>
                  <a:lnTo>
                    <a:pt x="1225" y="5287"/>
                  </a:lnTo>
                  <a:lnTo>
                    <a:pt x="1382" y="5266"/>
                  </a:lnTo>
                  <a:lnTo>
                    <a:pt x="1958" y="5162"/>
                  </a:lnTo>
                  <a:lnTo>
                    <a:pt x="2115" y="5141"/>
                  </a:lnTo>
                  <a:lnTo>
                    <a:pt x="2115" y="4984"/>
                  </a:lnTo>
                  <a:lnTo>
                    <a:pt x="2115" y="2596"/>
                  </a:lnTo>
                  <a:lnTo>
                    <a:pt x="2115" y="2460"/>
                  </a:lnTo>
                  <a:lnTo>
                    <a:pt x="1958" y="2429"/>
                  </a:lnTo>
                  <a:lnTo>
                    <a:pt x="1382" y="2314"/>
                  </a:lnTo>
                  <a:lnTo>
                    <a:pt x="1225" y="2282"/>
                  </a:lnTo>
                  <a:lnTo>
                    <a:pt x="1225" y="2146"/>
                  </a:lnTo>
                  <a:lnTo>
                    <a:pt x="1225" y="1947"/>
                  </a:lnTo>
                  <a:lnTo>
                    <a:pt x="1382" y="1916"/>
                  </a:lnTo>
                  <a:lnTo>
                    <a:pt x="1958" y="1821"/>
                  </a:lnTo>
                  <a:lnTo>
                    <a:pt x="2115" y="1790"/>
                  </a:lnTo>
                  <a:lnTo>
                    <a:pt x="2115" y="1633"/>
                  </a:lnTo>
                  <a:lnTo>
                    <a:pt x="2115" y="167"/>
                  </a:lnTo>
                  <a:lnTo>
                    <a:pt x="2115" y="0"/>
                  </a:lnTo>
                  <a:lnTo>
                    <a:pt x="2282" y="0"/>
                  </a:lnTo>
                  <a:lnTo>
                    <a:pt x="5455" y="0"/>
                  </a:lnTo>
                  <a:lnTo>
                    <a:pt x="5643" y="0"/>
                  </a:lnTo>
                  <a:lnTo>
                    <a:pt x="5643" y="167"/>
                  </a:lnTo>
                  <a:lnTo>
                    <a:pt x="5643" y="1633"/>
                  </a:lnTo>
                  <a:lnTo>
                    <a:pt x="5643" y="1790"/>
                  </a:lnTo>
                  <a:lnTo>
                    <a:pt x="5779" y="1821"/>
                  </a:lnTo>
                  <a:lnTo>
                    <a:pt x="6366" y="1916"/>
                  </a:lnTo>
                  <a:lnTo>
                    <a:pt x="6512" y="1947"/>
                  </a:lnTo>
                  <a:lnTo>
                    <a:pt x="6512" y="2083"/>
                  </a:lnTo>
                  <a:lnTo>
                    <a:pt x="6512" y="2282"/>
                  </a:lnTo>
                  <a:lnTo>
                    <a:pt x="6366" y="2314"/>
                  </a:lnTo>
                  <a:lnTo>
                    <a:pt x="5779" y="2429"/>
                  </a:lnTo>
                  <a:lnTo>
                    <a:pt x="5643" y="2460"/>
                  </a:lnTo>
                  <a:lnTo>
                    <a:pt x="5643" y="2596"/>
                  </a:lnTo>
                  <a:lnTo>
                    <a:pt x="5643" y="4984"/>
                  </a:lnTo>
                  <a:lnTo>
                    <a:pt x="5643" y="5141"/>
                  </a:lnTo>
                  <a:lnTo>
                    <a:pt x="5779" y="5162"/>
                  </a:lnTo>
                  <a:lnTo>
                    <a:pt x="6366" y="5266"/>
                  </a:lnTo>
                  <a:lnTo>
                    <a:pt x="6512" y="5287"/>
                  </a:lnTo>
                  <a:lnTo>
                    <a:pt x="6512" y="5434"/>
                  </a:lnTo>
                  <a:lnTo>
                    <a:pt x="6512" y="5811"/>
                  </a:lnTo>
                  <a:lnTo>
                    <a:pt x="6512" y="5999"/>
                  </a:lnTo>
                  <a:lnTo>
                    <a:pt x="6690" y="5999"/>
                  </a:lnTo>
                  <a:lnTo>
                    <a:pt x="7559" y="5999"/>
                  </a:lnTo>
                  <a:lnTo>
                    <a:pt x="7748" y="5999"/>
                  </a:lnTo>
                  <a:lnTo>
                    <a:pt x="7748" y="6167"/>
                  </a:lnTo>
                  <a:lnTo>
                    <a:pt x="7748" y="6774"/>
                  </a:lnTo>
                  <a:lnTo>
                    <a:pt x="94" y="6868"/>
                  </a:lnTo>
                  <a:lnTo>
                    <a:pt x="0" y="6167"/>
                  </a:lnTo>
                  <a:lnTo>
                    <a:pt x="0" y="5999"/>
                  </a:lnTo>
                  <a:lnTo>
                    <a:pt x="167" y="5999"/>
                  </a:lnTo>
                  <a:lnTo>
                    <a:pt x="1057" y="5999"/>
                  </a:lnTo>
                  <a:lnTo>
                    <a:pt x="1225" y="5999"/>
                  </a:lnTo>
                  <a:lnTo>
                    <a:pt x="1225" y="581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5" name="object 5435"/>
            <p:cNvSpPr/>
            <p:nvPr/>
          </p:nvSpPr>
          <p:spPr>
            <a:xfrm>
              <a:off x="9462023" y="6904097"/>
              <a:ext cx="15240" cy="5080"/>
            </a:xfrm>
            <a:custGeom>
              <a:avLst/>
              <a:gdLst/>
              <a:ahLst/>
              <a:cxnLst/>
              <a:rect l="l" t="t" r="r" b="b"/>
              <a:pathLst>
                <a:path w="15240" h="5079">
                  <a:moveTo>
                    <a:pt x="7518" y="3266"/>
                  </a:moveTo>
                  <a:lnTo>
                    <a:pt x="7654" y="3298"/>
                  </a:lnTo>
                  <a:lnTo>
                    <a:pt x="7518" y="3172"/>
                  </a:lnTo>
                  <a:lnTo>
                    <a:pt x="7423" y="3015"/>
                  </a:lnTo>
                  <a:lnTo>
                    <a:pt x="7654" y="3036"/>
                  </a:lnTo>
                  <a:lnTo>
                    <a:pt x="7507" y="2910"/>
                  </a:lnTo>
                  <a:lnTo>
                    <a:pt x="7381" y="2774"/>
                  </a:lnTo>
                  <a:lnTo>
                    <a:pt x="7235" y="2774"/>
                  </a:lnTo>
                  <a:lnTo>
                    <a:pt x="7130" y="2910"/>
                  </a:lnTo>
                  <a:lnTo>
                    <a:pt x="6942" y="2973"/>
                  </a:lnTo>
                  <a:lnTo>
                    <a:pt x="7078" y="3015"/>
                  </a:lnTo>
                  <a:lnTo>
                    <a:pt x="7141" y="3162"/>
                  </a:lnTo>
                  <a:lnTo>
                    <a:pt x="6942" y="3235"/>
                  </a:lnTo>
                  <a:lnTo>
                    <a:pt x="7078" y="3277"/>
                  </a:lnTo>
                  <a:lnTo>
                    <a:pt x="7141" y="3423"/>
                  </a:lnTo>
                  <a:lnTo>
                    <a:pt x="6942" y="3497"/>
                  </a:lnTo>
                  <a:lnTo>
                    <a:pt x="7078" y="3560"/>
                  </a:lnTo>
                  <a:lnTo>
                    <a:pt x="7099" y="3978"/>
                  </a:lnTo>
                  <a:lnTo>
                    <a:pt x="7256" y="3978"/>
                  </a:lnTo>
                  <a:lnTo>
                    <a:pt x="7025" y="4230"/>
                  </a:lnTo>
                  <a:lnTo>
                    <a:pt x="7025" y="4062"/>
                  </a:lnTo>
                  <a:lnTo>
                    <a:pt x="6429" y="4062"/>
                  </a:lnTo>
                  <a:lnTo>
                    <a:pt x="6240" y="4062"/>
                  </a:lnTo>
                  <a:lnTo>
                    <a:pt x="6240" y="3884"/>
                  </a:lnTo>
                  <a:lnTo>
                    <a:pt x="6240" y="1622"/>
                  </a:lnTo>
                  <a:lnTo>
                    <a:pt x="5580" y="376"/>
                  </a:lnTo>
                  <a:lnTo>
                    <a:pt x="837" y="366"/>
                  </a:lnTo>
                  <a:lnTo>
                    <a:pt x="701" y="31"/>
                  </a:lnTo>
                  <a:lnTo>
                    <a:pt x="617" y="2628"/>
                  </a:lnTo>
                  <a:lnTo>
                    <a:pt x="617" y="2921"/>
                  </a:lnTo>
                  <a:lnTo>
                    <a:pt x="324" y="2973"/>
                  </a:lnTo>
                  <a:lnTo>
                    <a:pt x="104" y="3015"/>
                  </a:lnTo>
                  <a:lnTo>
                    <a:pt x="0" y="3172"/>
                  </a:lnTo>
                  <a:lnTo>
                    <a:pt x="429" y="3141"/>
                  </a:lnTo>
                  <a:lnTo>
                    <a:pt x="617" y="3099"/>
                  </a:lnTo>
                  <a:lnTo>
                    <a:pt x="764" y="2984"/>
                  </a:lnTo>
                  <a:lnTo>
                    <a:pt x="931" y="2858"/>
                  </a:lnTo>
                  <a:lnTo>
                    <a:pt x="994" y="3130"/>
                  </a:lnTo>
                  <a:lnTo>
                    <a:pt x="1130" y="3130"/>
                  </a:lnTo>
                  <a:lnTo>
                    <a:pt x="1193" y="2774"/>
                  </a:lnTo>
                  <a:lnTo>
                    <a:pt x="1298" y="2984"/>
                  </a:lnTo>
                  <a:lnTo>
                    <a:pt x="1424" y="3162"/>
                  </a:lnTo>
                  <a:lnTo>
                    <a:pt x="2094" y="3172"/>
                  </a:lnTo>
                  <a:lnTo>
                    <a:pt x="2146" y="3036"/>
                  </a:lnTo>
                  <a:lnTo>
                    <a:pt x="1539" y="2952"/>
                  </a:lnTo>
                  <a:lnTo>
                    <a:pt x="1476" y="2806"/>
                  </a:lnTo>
                  <a:lnTo>
                    <a:pt x="1633" y="2879"/>
                  </a:lnTo>
                  <a:lnTo>
                    <a:pt x="1842" y="2910"/>
                  </a:lnTo>
                  <a:lnTo>
                    <a:pt x="2083" y="2910"/>
                  </a:lnTo>
                  <a:lnTo>
                    <a:pt x="2219" y="2910"/>
                  </a:lnTo>
                  <a:lnTo>
                    <a:pt x="2251" y="3047"/>
                  </a:lnTo>
                  <a:lnTo>
                    <a:pt x="2387" y="3172"/>
                  </a:lnTo>
                  <a:lnTo>
                    <a:pt x="2471" y="2910"/>
                  </a:lnTo>
                  <a:lnTo>
                    <a:pt x="2471" y="2397"/>
                  </a:lnTo>
                  <a:lnTo>
                    <a:pt x="2272" y="2303"/>
                  </a:lnTo>
                  <a:lnTo>
                    <a:pt x="2115" y="2439"/>
                  </a:lnTo>
                  <a:lnTo>
                    <a:pt x="1989" y="2303"/>
                  </a:lnTo>
                  <a:lnTo>
                    <a:pt x="869" y="2303"/>
                  </a:lnTo>
                  <a:lnTo>
                    <a:pt x="1068" y="2293"/>
                  </a:lnTo>
                  <a:lnTo>
                    <a:pt x="1287" y="2052"/>
                  </a:lnTo>
                  <a:lnTo>
                    <a:pt x="1486" y="2272"/>
                  </a:lnTo>
                  <a:lnTo>
                    <a:pt x="1727" y="2052"/>
                  </a:lnTo>
                  <a:lnTo>
                    <a:pt x="1958" y="2293"/>
                  </a:lnTo>
                  <a:lnTo>
                    <a:pt x="2115" y="2429"/>
                  </a:lnTo>
                  <a:lnTo>
                    <a:pt x="2251" y="2303"/>
                  </a:lnTo>
                  <a:lnTo>
                    <a:pt x="2387" y="2293"/>
                  </a:lnTo>
                  <a:lnTo>
                    <a:pt x="2471" y="1780"/>
                  </a:lnTo>
                  <a:lnTo>
                    <a:pt x="2471" y="1591"/>
                  </a:lnTo>
                  <a:lnTo>
                    <a:pt x="2659" y="1591"/>
                  </a:lnTo>
                  <a:lnTo>
                    <a:pt x="5455" y="1591"/>
                  </a:lnTo>
                  <a:lnTo>
                    <a:pt x="5779" y="1591"/>
                  </a:lnTo>
                  <a:lnTo>
                    <a:pt x="5842" y="1916"/>
                  </a:lnTo>
                  <a:lnTo>
                    <a:pt x="5905" y="2303"/>
                  </a:lnTo>
                  <a:lnTo>
                    <a:pt x="5905" y="3172"/>
                  </a:lnTo>
                  <a:lnTo>
                    <a:pt x="6041" y="3340"/>
                  </a:lnTo>
                  <a:lnTo>
                    <a:pt x="6041" y="3528"/>
                  </a:lnTo>
                  <a:lnTo>
                    <a:pt x="5905" y="3591"/>
                  </a:lnTo>
                  <a:lnTo>
                    <a:pt x="5905" y="3759"/>
                  </a:lnTo>
                  <a:lnTo>
                    <a:pt x="5999" y="3916"/>
                  </a:lnTo>
                  <a:lnTo>
                    <a:pt x="4952" y="3361"/>
                  </a:lnTo>
                  <a:lnTo>
                    <a:pt x="4816" y="3434"/>
                  </a:lnTo>
                  <a:lnTo>
                    <a:pt x="5779" y="4062"/>
                  </a:lnTo>
                  <a:lnTo>
                    <a:pt x="6240" y="4816"/>
                  </a:lnTo>
                  <a:lnTo>
                    <a:pt x="6355" y="5036"/>
                  </a:lnTo>
                  <a:lnTo>
                    <a:pt x="6554" y="4931"/>
                  </a:lnTo>
                  <a:lnTo>
                    <a:pt x="7224" y="4670"/>
                  </a:lnTo>
                  <a:lnTo>
                    <a:pt x="7392" y="4670"/>
                  </a:lnTo>
                  <a:lnTo>
                    <a:pt x="8062" y="4931"/>
                  </a:lnTo>
                  <a:lnTo>
                    <a:pt x="8282" y="5036"/>
                  </a:lnTo>
                  <a:lnTo>
                    <a:pt x="8387" y="4816"/>
                  </a:lnTo>
                  <a:lnTo>
                    <a:pt x="8711" y="4104"/>
                  </a:lnTo>
                  <a:lnTo>
                    <a:pt x="8858" y="4062"/>
                  </a:lnTo>
                  <a:lnTo>
                    <a:pt x="9758" y="3486"/>
                  </a:lnTo>
                  <a:lnTo>
                    <a:pt x="9737" y="3329"/>
                  </a:lnTo>
                  <a:lnTo>
                    <a:pt x="8764" y="3853"/>
                  </a:lnTo>
                  <a:lnTo>
                    <a:pt x="8617" y="3916"/>
                  </a:lnTo>
                  <a:lnTo>
                    <a:pt x="8711" y="3779"/>
                  </a:lnTo>
                  <a:lnTo>
                    <a:pt x="8732" y="3643"/>
                  </a:lnTo>
                  <a:lnTo>
                    <a:pt x="8575" y="3591"/>
                  </a:lnTo>
                  <a:lnTo>
                    <a:pt x="8575" y="3361"/>
                  </a:lnTo>
                  <a:lnTo>
                    <a:pt x="8711" y="3193"/>
                  </a:lnTo>
                  <a:lnTo>
                    <a:pt x="8732" y="2303"/>
                  </a:lnTo>
                  <a:lnTo>
                    <a:pt x="8795" y="1916"/>
                  </a:lnTo>
                  <a:lnTo>
                    <a:pt x="8837" y="1591"/>
                  </a:lnTo>
                  <a:lnTo>
                    <a:pt x="9162" y="1591"/>
                  </a:lnTo>
                  <a:lnTo>
                    <a:pt x="11978" y="1591"/>
                  </a:lnTo>
                  <a:lnTo>
                    <a:pt x="12146" y="1591"/>
                  </a:lnTo>
                  <a:lnTo>
                    <a:pt x="12146" y="1780"/>
                  </a:lnTo>
                  <a:lnTo>
                    <a:pt x="12146" y="2198"/>
                  </a:lnTo>
                  <a:lnTo>
                    <a:pt x="12366" y="2303"/>
                  </a:lnTo>
                  <a:lnTo>
                    <a:pt x="12502" y="2429"/>
                  </a:lnTo>
                  <a:lnTo>
                    <a:pt x="12648" y="2303"/>
                  </a:lnTo>
                  <a:lnTo>
                    <a:pt x="12847" y="2052"/>
                  </a:lnTo>
                  <a:lnTo>
                    <a:pt x="13046" y="2272"/>
                  </a:lnTo>
                  <a:lnTo>
                    <a:pt x="13287" y="2052"/>
                  </a:lnTo>
                  <a:lnTo>
                    <a:pt x="13496" y="2272"/>
                  </a:lnTo>
                  <a:lnTo>
                    <a:pt x="13737" y="2230"/>
                  </a:lnTo>
                  <a:lnTo>
                    <a:pt x="12659" y="2303"/>
                  </a:lnTo>
                  <a:lnTo>
                    <a:pt x="12502" y="2439"/>
                  </a:lnTo>
                  <a:lnTo>
                    <a:pt x="12376" y="2303"/>
                  </a:lnTo>
                  <a:lnTo>
                    <a:pt x="12240" y="2303"/>
                  </a:lnTo>
                  <a:lnTo>
                    <a:pt x="12146" y="2910"/>
                  </a:lnTo>
                  <a:lnTo>
                    <a:pt x="12209" y="3130"/>
                  </a:lnTo>
                  <a:lnTo>
                    <a:pt x="12345" y="3130"/>
                  </a:lnTo>
                  <a:lnTo>
                    <a:pt x="12397" y="2910"/>
                  </a:lnTo>
                  <a:lnTo>
                    <a:pt x="12533" y="2910"/>
                  </a:lnTo>
                  <a:lnTo>
                    <a:pt x="12784" y="2910"/>
                  </a:lnTo>
                  <a:lnTo>
                    <a:pt x="13004" y="2879"/>
                  </a:lnTo>
                  <a:lnTo>
                    <a:pt x="13161" y="2806"/>
                  </a:lnTo>
                  <a:lnTo>
                    <a:pt x="13078" y="2952"/>
                  </a:lnTo>
                  <a:lnTo>
                    <a:pt x="12586" y="3005"/>
                  </a:lnTo>
                  <a:lnTo>
                    <a:pt x="12491" y="3141"/>
                  </a:lnTo>
                  <a:lnTo>
                    <a:pt x="13193" y="3162"/>
                  </a:lnTo>
                  <a:lnTo>
                    <a:pt x="13329" y="2984"/>
                  </a:lnTo>
                  <a:lnTo>
                    <a:pt x="13423" y="2774"/>
                  </a:lnTo>
                  <a:lnTo>
                    <a:pt x="13465" y="3005"/>
                  </a:lnTo>
                  <a:lnTo>
                    <a:pt x="13496" y="3172"/>
                  </a:lnTo>
                  <a:lnTo>
                    <a:pt x="13643" y="3130"/>
                  </a:lnTo>
                  <a:lnTo>
                    <a:pt x="13685" y="2910"/>
                  </a:lnTo>
                  <a:lnTo>
                    <a:pt x="13821" y="2952"/>
                  </a:lnTo>
                  <a:lnTo>
                    <a:pt x="14010" y="3099"/>
                  </a:lnTo>
                  <a:lnTo>
                    <a:pt x="14188" y="3141"/>
                  </a:lnTo>
                  <a:lnTo>
                    <a:pt x="14606" y="3172"/>
                  </a:lnTo>
                  <a:lnTo>
                    <a:pt x="14617" y="3036"/>
                  </a:lnTo>
                  <a:lnTo>
                    <a:pt x="14303" y="2973"/>
                  </a:lnTo>
                  <a:lnTo>
                    <a:pt x="13999" y="2921"/>
                  </a:lnTo>
                  <a:lnTo>
                    <a:pt x="13999" y="2628"/>
                  </a:lnTo>
                  <a:lnTo>
                    <a:pt x="13999" y="31"/>
                  </a:lnTo>
                  <a:lnTo>
                    <a:pt x="13873" y="303"/>
                  </a:lnTo>
                  <a:lnTo>
                    <a:pt x="9099" y="366"/>
                  </a:lnTo>
                  <a:lnTo>
                    <a:pt x="8376" y="1591"/>
                  </a:lnTo>
                  <a:lnTo>
                    <a:pt x="8376" y="3884"/>
                  </a:lnTo>
                  <a:lnTo>
                    <a:pt x="8376" y="4062"/>
                  </a:lnTo>
                  <a:lnTo>
                    <a:pt x="8188" y="4062"/>
                  </a:lnTo>
                  <a:lnTo>
                    <a:pt x="7591" y="4062"/>
                  </a:lnTo>
                  <a:lnTo>
                    <a:pt x="7591" y="4230"/>
                  </a:lnTo>
                  <a:lnTo>
                    <a:pt x="7361" y="3978"/>
                  </a:lnTo>
                  <a:lnTo>
                    <a:pt x="7539" y="3978"/>
                  </a:lnTo>
                  <a:lnTo>
                    <a:pt x="7539" y="3622"/>
                  </a:lnTo>
                  <a:lnTo>
                    <a:pt x="7507" y="3486"/>
                  </a:lnTo>
                  <a:lnTo>
                    <a:pt x="7654" y="3560"/>
                  </a:lnTo>
                  <a:lnTo>
                    <a:pt x="7518" y="3434"/>
                  </a:lnTo>
                  <a:lnTo>
                    <a:pt x="7423" y="327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6" name="object 5436"/>
            <p:cNvSpPr/>
            <p:nvPr/>
          </p:nvSpPr>
          <p:spPr>
            <a:xfrm>
              <a:off x="9474616" y="690507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617"/>
                  </a:moveTo>
                  <a:lnTo>
                    <a:pt x="0" y="94"/>
                  </a:lnTo>
                  <a:lnTo>
                    <a:pt x="439" y="0"/>
                  </a:lnTo>
                  <a:lnTo>
                    <a:pt x="534" y="617"/>
                  </a:lnTo>
                  <a:lnTo>
                    <a:pt x="94" y="7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7" name="object 5437"/>
            <p:cNvSpPr/>
            <p:nvPr/>
          </p:nvSpPr>
          <p:spPr>
            <a:xfrm>
              <a:off x="9463525" y="690507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3" y="617"/>
                  </a:moveTo>
                  <a:lnTo>
                    <a:pt x="523" y="94"/>
                  </a:lnTo>
                  <a:lnTo>
                    <a:pt x="83" y="0"/>
                  </a:lnTo>
                  <a:lnTo>
                    <a:pt x="0" y="617"/>
                  </a:lnTo>
                  <a:lnTo>
                    <a:pt x="450" y="7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8" name="object 5438"/>
            <p:cNvSpPr/>
            <p:nvPr/>
          </p:nvSpPr>
          <p:spPr>
            <a:xfrm>
              <a:off x="9464488" y="6904804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94"/>
                  </a:moveTo>
                  <a:lnTo>
                    <a:pt x="2827" y="0"/>
                  </a:lnTo>
                  <a:lnTo>
                    <a:pt x="3109" y="408"/>
                  </a:lnTo>
                  <a:lnTo>
                    <a:pt x="94" y="534"/>
                  </a:lnTo>
                  <a:lnTo>
                    <a:pt x="0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9" name="object 5439"/>
            <p:cNvSpPr/>
            <p:nvPr/>
          </p:nvSpPr>
          <p:spPr>
            <a:xfrm>
              <a:off x="9471004" y="690480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3172" y="94"/>
                  </a:moveTo>
                  <a:lnTo>
                    <a:pt x="345" y="0"/>
                  </a:lnTo>
                  <a:lnTo>
                    <a:pt x="62" y="408"/>
                  </a:lnTo>
                  <a:lnTo>
                    <a:pt x="3099" y="534"/>
                  </a:lnTo>
                  <a:lnTo>
                    <a:pt x="3172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0" name="object 5440"/>
            <p:cNvSpPr/>
            <p:nvPr/>
          </p:nvSpPr>
          <p:spPr>
            <a:xfrm>
              <a:off x="9468986" y="69060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6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1" name="object 5441"/>
            <p:cNvSpPr/>
            <p:nvPr/>
          </p:nvSpPr>
          <p:spPr>
            <a:xfrm>
              <a:off x="9469336" y="69058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2" name="object 5442"/>
            <p:cNvSpPr/>
            <p:nvPr/>
          </p:nvSpPr>
          <p:spPr>
            <a:xfrm>
              <a:off x="9468982" y="690607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64" y="12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3" name="object 5443"/>
            <p:cNvSpPr/>
            <p:nvPr/>
          </p:nvSpPr>
          <p:spPr>
            <a:xfrm>
              <a:off x="9469133" y="69060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534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4" name="object 5444"/>
            <p:cNvSpPr/>
            <p:nvPr/>
          </p:nvSpPr>
          <p:spPr>
            <a:xfrm>
              <a:off x="9469137" y="69058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98" y="0"/>
                  </a:moveTo>
                  <a:lnTo>
                    <a:pt x="0" y="19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5" name="object 5445"/>
            <p:cNvSpPr/>
            <p:nvPr/>
          </p:nvSpPr>
          <p:spPr>
            <a:xfrm>
              <a:off x="9468988" y="69060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1"/>
                  </a:moveTo>
                  <a:lnTo>
                    <a:pt x="1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6" name="object 5446"/>
            <p:cNvSpPr/>
            <p:nvPr/>
          </p:nvSpPr>
          <p:spPr>
            <a:xfrm>
              <a:off x="9468841" y="690664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58" y="136"/>
                  </a:moveTo>
                  <a:lnTo>
                    <a:pt x="952" y="178"/>
                  </a:lnTo>
                </a:path>
                <a:path w="1270" h="634">
                  <a:moveTo>
                    <a:pt x="858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7" name="object 5447"/>
            <p:cNvSpPr/>
            <p:nvPr/>
          </p:nvSpPr>
          <p:spPr>
            <a:xfrm>
              <a:off x="9469700" y="69064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25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8" name="object 5448"/>
            <p:cNvSpPr/>
            <p:nvPr/>
          </p:nvSpPr>
          <p:spPr>
            <a:xfrm>
              <a:off x="9469704" y="69062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1" y="0"/>
                  </a:moveTo>
                  <a:lnTo>
                    <a:pt x="0" y="73"/>
                  </a:lnTo>
                </a:path>
                <a:path w="634" h="634">
                  <a:moveTo>
                    <a:pt x="41" y="0"/>
                  </a:moveTo>
                  <a:lnTo>
                    <a:pt x="136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9" name="object 5449"/>
            <p:cNvSpPr/>
            <p:nvPr/>
          </p:nvSpPr>
          <p:spPr>
            <a:xfrm>
              <a:off x="9468858" y="690637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963" y="167"/>
                  </a:moveTo>
                  <a:lnTo>
                    <a:pt x="837" y="230"/>
                  </a:lnTo>
                </a:path>
                <a:path w="1270" h="634">
                  <a:moveTo>
                    <a:pt x="963" y="16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0" name="object 5450"/>
            <p:cNvSpPr/>
            <p:nvPr/>
          </p:nvSpPr>
          <p:spPr>
            <a:xfrm>
              <a:off x="9468968" y="69067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45" y="6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1" name="object 5451"/>
            <p:cNvSpPr/>
            <p:nvPr/>
          </p:nvSpPr>
          <p:spPr>
            <a:xfrm>
              <a:off x="9468967" y="690644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32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2" name="object 5452"/>
            <p:cNvSpPr/>
            <p:nvPr/>
          </p:nvSpPr>
          <p:spPr>
            <a:xfrm>
              <a:off x="9469019" y="690612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680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3" name="object 5453"/>
            <p:cNvSpPr/>
            <p:nvPr/>
          </p:nvSpPr>
          <p:spPr>
            <a:xfrm>
              <a:off x="9468965" y="690630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32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4" name="object 5454"/>
            <p:cNvSpPr/>
            <p:nvPr/>
          </p:nvSpPr>
          <p:spPr>
            <a:xfrm>
              <a:off x="9468965" y="690662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32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5" name="object 5455"/>
            <p:cNvSpPr/>
            <p:nvPr/>
          </p:nvSpPr>
          <p:spPr>
            <a:xfrm>
              <a:off x="9468965" y="690676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6" name="object 5456"/>
            <p:cNvSpPr/>
            <p:nvPr/>
          </p:nvSpPr>
          <p:spPr>
            <a:xfrm>
              <a:off x="9468975" y="69061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1" y="0"/>
                  </a:moveTo>
                  <a:lnTo>
                    <a:pt x="0" y="41"/>
                  </a:lnTo>
                </a:path>
                <a:path w="634" h="634">
                  <a:moveTo>
                    <a:pt x="41" y="0"/>
                  </a:moveTo>
                  <a:lnTo>
                    <a:pt x="41" y="1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7" name="object 5457"/>
            <p:cNvSpPr/>
            <p:nvPr/>
          </p:nvSpPr>
          <p:spPr>
            <a:xfrm>
              <a:off x="9468965" y="690643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8" name="object 5458"/>
            <p:cNvSpPr/>
            <p:nvPr/>
          </p:nvSpPr>
          <p:spPr>
            <a:xfrm>
              <a:off x="9468746" y="69066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62"/>
                  </a:moveTo>
                  <a:lnTo>
                    <a:pt x="209" y="0"/>
                  </a:lnTo>
                </a:path>
                <a:path w="634" h="634">
                  <a:moveTo>
                    <a:pt x="104" y="6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9" name="object 5459"/>
            <p:cNvSpPr/>
            <p:nvPr/>
          </p:nvSpPr>
          <p:spPr>
            <a:xfrm>
              <a:off x="9468746" y="69063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62"/>
                  </a:moveTo>
                  <a:lnTo>
                    <a:pt x="209" y="0"/>
                  </a:lnTo>
                </a:path>
                <a:path w="634" h="634">
                  <a:moveTo>
                    <a:pt x="104" y="6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0" name="object 5460"/>
            <p:cNvSpPr/>
            <p:nvPr/>
          </p:nvSpPr>
          <p:spPr>
            <a:xfrm>
              <a:off x="9469700" y="690659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1" name="object 5461"/>
            <p:cNvSpPr/>
            <p:nvPr/>
          </p:nvSpPr>
          <p:spPr>
            <a:xfrm>
              <a:off x="9469700" y="690628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2" name="object 5462"/>
            <p:cNvSpPr/>
            <p:nvPr/>
          </p:nvSpPr>
          <p:spPr>
            <a:xfrm>
              <a:off x="9464925" y="691202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2471"/>
                  </a:moveTo>
                  <a:lnTo>
                    <a:pt x="0" y="0"/>
                  </a:lnTo>
                  <a:lnTo>
                    <a:pt x="1759" y="0"/>
                  </a:lnTo>
                  <a:lnTo>
                    <a:pt x="1759" y="2471"/>
                  </a:lnTo>
                  <a:lnTo>
                    <a:pt x="0" y="247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3" name="object 5463"/>
            <p:cNvSpPr/>
            <p:nvPr/>
          </p:nvSpPr>
          <p:spPr>
            <a:xfrm>
              <a:off x="9298524" y="6918553"/>
              <a:ext cx="164465" cy="0"/>
            </a:xfrm>
            <a:custGeom>
              <a:avLst/>
              <a:gdLst/>
              <a:ahLst/>
              <a:cxnLst/>
              <a:rect l="l" t="t" r="r" b="b"/>
              <a:pathLst>
                <a:path w="164465">
                  <a:moveTo>
                    <a:pt x="0" y="0"/>
                  </a:moveTo>
                  <a:lnTo>
                    <a:pt x="16411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4" name="object 5464"/>
            <p:cNvSpPr/>
            <p:nvPr/>
          </p:nvSpPr>
          <p:spPr>
            <a:xfrm>
              <a:off x="9298524" y="6916437"/>
              <a:ext cx="164465" cy="0"/>
            </a:xfrm>
            <a:custGeom>
              <a:avLst/>
              <a:gdLst/>
              <a:ahLst/>
              <a:cxnLst/>
              <a:rect l="l" t="t" r="r" b="b"/>
              <a:pathLst>
                <a:path w="164465">
                  <a:moveTo>
                    <a:pt x="0" y="0"/>
                  </a:moveTo>
                  <a:lnTo>
                    <a:pt x="1642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5" name="object 5465"/>
            <p:cNvSpPr/>
            <p:nvPr/>
          </p:nvSpPr>
          <p:spPr>
            <a:xfrm>
              <a:off x="9294492" y="6914490"/>
              <a:ext cx="172720" cy="1270"/>
            </a:xfrm>
            <a:custGeom>
              <a:avLst/>
              <a:gdLst/>
              <a:ahLst/>
              <a:cxnLst/>
              <a:rect l="l" t="t" r="r" b="b"/>
              <a:pathLst>
                <a:path w="172720" h="1270">
                  <a:moveTo>
                    <a:pt x="172204" y="0"/>
                  </a:moveTo>
                  <a:lnTo>
                    <a:pt x="172204" y="1057"/>
                  </a:lnTo>
                  <a:lnTo>
                    <a:pt x="0" y="1057"/>
                  </a:lnTo>
                  <a:lnTo>
                    <a:pt x="0" y="0"/>
                  </a:lnTo>
                  <a:lnTo>
                    <a:pt x="172204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6" name="object 5466"/>
            <p:cNvSpPr/>
            <p:nvPr/>
          </p:nvSpPr>
          <p:spPr>
            <a:xfrm>
              <a:off x="9294492" y="6911337"/>
              <a:ext cx="172720" cy="1270"/>
            </a:xfrm>
            <a:custGeom>
              <a:avLst/>
              <a:gdLst/>
              <a:ahLst/>
              <a:cxnLst/>
              <a:rect l="l" t="t" r="r" b="b"/>
              <a:pathLst>
                <a:path w="172720" h="1270">
                  <a:moveTo>
                    <a:pt x="172204" y="0"/>
                  </a:moveTo>
                  <a:lnTo>
                    <a:pt x="172204" y="701"/>
                  </a:lnTo>
                  <a:lnTo>
                    <a:pt x="0" y="701"/>
                  </a:lnTo>
                  <a:lnTo>
                    <a:pt x="0" y="0"/>
                  </a:lnTo>
                  <a:lnTo>
                    <a:pt x="172204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7" name="object 5467"/>
            <p:cNvSpPr/>
            <p:nvPr/>
          </p:nvSpPr>
          <p:spPr>
            <a:xfrm>
              <a:off x="9294492" y="6908152"/>
              <a:ext cx="172720" cy="1270"/>
            </a:xfrm>
            <a:custGeom>
              <a:avLst/>
              <a:gdLst/>
              <a:ahLst/>
              <a:cxnLst/>
              <a:rect l="l" t="t" r="r" b="b"/>
              <a:pathLst>
                <a:path w="172720" h="1270">
                  <a:moveTo>
                    <a:pt x="172204" y="0"/>
                  </a:moveTo>
                  <a:lnTo>
                    <a:pt x="172204" y="701"/>
                  </a:lnTo>
                  <a:lnTo>
                    <a:pt x="0" y="701"/>
                  </a:lnTo>
                  <a:lnTo>
                    <a:pt x="0" y="0"/>
                  </a:lnTo>
                  <a:lnTo>
                    <a:pt x="172204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8" name="object 5468"/>
            <p:cNvSpPr/>
            <p:nvPr/>
          </p:nvSpPr>
          <p:spPr>
            <a:xfrm>
              <a:off x="9294492" y="6907267"/>
              <a:ext cx="172720" cy="1270"/>
            </a:xfrm>
            <a:custGeom>
              <a:avLst/>
              <a:gdLst/>
              <a:ahLst/>
              <a:cxnLst/>
              <a:rect l="l" t="t" r="r" b="b"/>
              <a:pathLst>
                <a:path w="172720" h="1270">
                  <a:moveTo>
                    <a:pt x="172204" y="0"/>
                  </a:moveTo>
                  <a:lnTo>
                    <a:pt x="172204" y="701"/>
                  </a:lnTo>
                  <a:lnTo>
                    <a:pt x="0" y="701"/>
                  </a:lnTo>
                  <a:lnTo>
                    <a:pt x="0" y="0"/>
                  </a:lnTo>
                  <a:lnTo>
                    <a:pt x="172204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9" name="object 5469"/>
            <p:cNvSpPr/>
            <p:nvPr/>
          </p:nvSpPr>
          <p:spPr>
            <a:xfrm>
              <a:off x="9463970" y="691643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01" y="0"/>
                  </a:moveTo>
                  <a:lnTo>
                    <a:pt x="83" y="0"/>
                  </a:lnTo>
                  <a:lnTo>
                    <a:pt x="0" y="439"/>
                  </a:lnTo>
                  <a:lnTo>
                    <a:pt x="701" y="523"/>
                  </a:lnTo>
                  <a:lnTo>
                    <a:pt x="774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0" name="object 5470"/>
            <p:cNvSpPr/>
            <p:nvPr/>
          </p:nvSpPr>
          <p:spPr>
            <a:xfrm>
              <a:off x="9462023" y="6915488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607" y="607"/>
                  </a:moveTo>
                  <a:lnTo>
                    <a:pt x="408" y="219"/>
                  </a:lnTo>
                  <a:lnTo>
                    <a:pt x="62" y="167"/>
                  </a:lnTo>
                  <a:lnTo>
                    <a:pt x="659" y="62"/>
                  </a:lnTo>
                  <a:lnTo>
                    <a:pt x="795" y="230"/>
                  </a:lnTo>
                  <a:lnTo>
                    <a:pt x="952" y="219"/>
                  </a:lnTo>
                  <a:lnTo>
                    <a:pt x="1057" y="0"/>
                  </a:lnTo>
                  <a:lnTo>
                    <a:pt x="1183" y="282"/>
                  </a:lnTo>
                  <a:lnTo>
                    <a:pt x="1497" y="293"/>
                  </a:lnTo>
                  <a:lnTo>
                    <a:pt x="1246" y="167"/>
                  </a:lnTo>
                  <a:lnTo>
                    <a:pt x="1759" y="282"/>
                  </a:lnTo>
                  <a:lnTo>
                    <a:pt x="1916" y="94"/>
                  </a:lnTo>
                  <a:lnTo>
                    <a:pt x="2083" y="282"/>
                  </a:lnTo>
                  <a:lnTo>
                    <a:pt x="2638" y="83"/>
                  </a:lnTo>
                  <a:lnTo>
                    <a:pt x="2439" y="293"/>
                  </a:lnTo>
                  <a:lnTo>
                    <a:pt x="2691" y="293"/>
                  </a:lnTo>
                  <a:lnTo>
                    <a:pt x="2827" y="94"/>
                  </a:lnTo>
                  <a:lnTo>
                    <a:pt x="3005" y="282"/>
                  </a:lnTo>
                  <a:lnTo>
                    <a:pt x="3172" y="94"/>
                  </a:lnTo>
                  <a:lnTo>
                    <a:pt x="3340" y="282"/>
                  </a:lnTo>
                  <a:lnTo>
                    <a:pt x="3340" y="900"/>
                  </a:lnTo>
                  <a:lnTo>
                    <a:pt x="2984" y="952"/>
                  </a:lnTo>
                  <a:lnTo>
                    <a:pt x="2942" y="1162"/>
                  </a:lnTo>
                  <a:lnTo>
                    <a:pt x="3109" y="1277"/>
                  </a:lnTo>
                  <a:lnTo>
                    <a:pt x="2827" y="1664"/>
                  </a:lnTo>
                  <a:lnTo>
                    <a:pt x="2670" y="1738"/>
                  </a:lnTo>
                  <a:lnTo>
                    <a:pt x="1989" y="1738"/>
                  </a:lnTo>
                  <a:lnTo>
                    <a:pt x="1853" y="1664"/>
                  </a:lnTo>
                  <a:lnTo>
                    <a:pt x="1602" y="1319"/>
                  </a:lnTo>
                  <a:lnTo>
                    <a:pt x="1727" y="1183"/>
                  </a:lnTo>
                  <a:lnTo>
                    <a:pt x="1738" y="994"/>
                  </a:lnTo>
                  <a:lnTo>
                    <a:pt x="659" y="952"/>
                  </a:lnTo>
                  <a:lnTo>
                    <a:pt x="607" y="6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1" name="object 5471"/>
            <p:cNvSpPr/>
            <p:nvPr/>
          </p:nvSpPr>
          <p:spPr>
            <a:xfrm>
              <a:off x="9284788" y="6879800"/>
              <a:ext cx="14604" cy="24765"/>
            </a:xfrm>
            <a:custGeom>
              <a:avLst/>
              <a:gdLst/>
              <a:ahLst/>
              <a:cxnLst/>
              <a:rect l="l" t="t" r="r" b="b"/>
              <a:pathLst>
                <a:path w="14604" h="24765">
                  <a:moveTo>
                    <a:pt x="13067" y="24658"/>
                  </a:moveTo>
                  <a:lnTo>
                    <a:pt x="1026" y="24658"/>
                  </a:lnTo>
                  <a:lnTo>
                    <a:pt x="0" y="24658"/>
                  </a:lnTo>
                  <a:lnTo>
                    <a:pt x="0" y="23632"/>
                  </a:lnTo>
                  <a:lnTo>
                    <a:pt x="0" y="1026"/>
                  </a:lnTo>
                  <a:lnTo>
                    <a:pt x="0" y="0"/>
                  </a:lnTo>
                  <a:lnTo>
                    <a:pt x="1026" y="0"/>
                  </a:lnTo>
                  <a:lnTo>
                    <a:pt x="13067" y="0"/>
                  </a:lnTo>
                  <a:lnTo>
                    <a:pt x="14093" y="0"/>
                  </a:lnTo>
                  <a:lnTo>
                    <a:pt x="14093" y="1026"/>
                  </a:lnTo>
                  <a:lnTo>
                    <a:pt x="14093" y="23632"/>
                  </a:lnTo>
                  <a:lnTo>
                    <a:pt x="14093" y="24658"/>
                  </a:lnTo>
                  <a:lnTo>
                    <a:pt x="13067" y="2465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2" name="object 5472"/>
            <p:cNvSpPr/>
            <p:nvPr/>
          </p:nvSpPr>
          <p:spPr>
            <a:xfrm>
              <a:off x="9285490" y="6880498"/>
              <a:ext cx="12700" cy="23495"/>
            </a:xfrm>
            <a:custGeom>
              <a:avLst/>
              <a:gdLst/>
              <a:ahLst/>
              <a:cxnLst/>
              <a:rect l="l" t="t" r="r" b="b"/>
              <a:pathLst>
                <a:path w="12700" h="23495">
                  <a:moveTo>
                    <a:pt x="12366" y="23255"/>
                  </a:moveTo>
                  <a:lnTo>
                    <a:pt x="324" y="23255"/>
                  </a:lnTo>
                  <a:lnTo>
                    <a:pt x="0" y="23255"/>
                  </a:lnTo>
                  <a:lnTo>
                    <a:pt x="0" y="22931"/>
                  </a:lnTo>
                  <a:lnTo>
                    <a:pt x="0" y="324"/>
                  </a:lnTo>
                  <a:lnTo>
                    <a:pt x="0" y="0"/>
                  </a:lnTo>
                  <a:lnTo>
                    <a:pt x="324" y="0"/>
                  </a:lnTo>
                  <a:lnTo>
                    <a:pt x="12366" y="0"/>
                  </a:lnTo>
                  <a:lnTo>
                    <a:pt x="12690" y="0"/>
                  </a:lnTo>
                  <a:lnTo>
                    <a:pt x="12690" y="324"/>
                  </a:lnTo>
                  <a:lnTo>
                    <a:pt x="12690" y="22931"/>
                  </a:lnTo>
                  <a:lnTo>
                    <a:pt x="12690" y="23255"/>
                  </a:lnTo>
                  <a:lnTo>
                    <a:pt x="12366" y="2325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3" name="object 5473"/>
            <p:cNvSpPr/>
            <p:nvPr/>
          </p:nvSpPr>
          <p:spPr>
            <a:xfrm>
              <a:off x="9285147" y="6916422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12983" y="607"/>
                  </a:moveTo>
                  <a:lnTo>
                    <a:pt x="12910" y="806"/>
                  </a:lnTo>
                  <a:lnTo>
                    <a:pt x="13109" y="858"/>
                  </a:lnTo>
                  <a:lnTo>
                    <a:pt x="13151" y="1895"/>
                  </a:lnTo>
                  <a:lnTo>
                    <a:pt x="12439" y="1895"/>
                  </a:lnTo>
                  <a:lnTo>
                    <a:pt x="12366" y="2062"/>
                  </a:lnTo>
                  <a:lnTo>
                    <a:pt x="13151" y="2062"/>
                  </a:lnTo>
                  <a:lnTo>
                    <a:pt x="13151" y="2429"/>
                  </a:lnTo>
                  <a:lnTo>
                    <a:pt x="9329" y="2335"/>
                  </a:lnTo>
                  <a:lnTo>
                    <a:pt x="4052" y="2335"/>
                  </a:lnTo>
                  <a:lnTo>
                    <a:pt x="230" y="2429"/>
                  </a:lnTo>
                  <a:lnTo>
                    <a:pt x="230" y="2062"/>
                  </a:lnTo>
                  <a:lnTo>
                    <a:pt x="931" y="2062"/>
                  </a:lnTo>
                  <a:lnTo>
                    <a:pt x="1026" y="1895"/>
                  </a:lnTo>
                  <a:lnTo>
                    <a:pt x="230" y="1895"/>
                  </a:lnTo>
                  <a:lnTo>
                    <a:pt x="167" y="869"/>
                  </a:lnTo>
                  <a:lnTo>
                    <a:pt x="481" y="806"/>
                  </a:lnTo>
                  <a:lnTo>
                    <a:pt x="387" y="607"/>
                  </a:lnTo>
                  <a:lnTo>
                    <a:pt x="167" y="83"/>
                  </a:lnTo>
                  <a:lnTo>
                    <a:pt x="0" y="20"/>
                  </a:lnTo>
                  <a:lnTo>
                    <a:pt x="0" y="2565"/>
                  </a:lnTo>
                  <a:lnTo>
                    <a:pt x="13298" y="2659"/>
                  </a:lnTo>
                  <a:lnTo>
                    <a:pt x="13371" y="94"/>
                  </a:lnTo>
                  <a:lnTo>
                    <a:pt x="13235" y="0"/>
                  </a:lnTo>
                  <a:lnTo>
                    <a:pt x="12983" y="60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4" name="object 5474"/>
            <p:cNvSpPr/>
            <p:nvPr/>
          </p:nvSpPr>
          <p:spPr>
            <a:xfrm>
              <a:off x="9290797" y="6904923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261" y="764"/>
                  </a:moveTo>
                  <a:lnTo>
                    <a:pt x="261" y="2879"/>
                  </a:lnTo>
                  <a:lnTo>
                    <a:pt x="586" y="2973"/>
                  </a:lnTo>
                  <a:lnTo>
                    <a:pt x="586" y="3235"/>
                  </a:lnTo>
                  <a:lnTo>
                    <a:pt x="356" y="3235"/>
                  </a:lnTo>
                  <a:lnTo>
                    <a:pt x="0" y="3235"/>
                  </a:lnTo>
                  <a:lnTo>
                    <a:pt x="0" y="2879"/>
                  </a:lnTo>
                  <a:lnTo>
                    <a:pt x="0" y="764"/>
                  </a:lnTo>
                  <a:lnTo>
                    <a:pt x="0" y="544"/>
                  </a:lnTo>
                  <a:lnTo>
                    <a:pt x="188" y="450"/>
                  </a:lnTo>
                  <a:lnTo>
                    <a:pt x="837" y="115"/>
                  </a:lnTo>
                  <a:lnTo>
                    <a:pt x="1036" y="0"/>
                  </a:lnTo>
                  <a:lnTo>
                    <a:pt x="1246" y="115"/>
                  </a:lnTo>
                  <a:lnTo>
                    <a:pt x="1874" y="450"/>
                  </a:lnTo>
                  <a:lnTo>
                    <a:pt x="2083" y="544"/>
                  </a:lnTo>
                  <a:lnTo>
                    <a:pt x="2083" y="764"/>
                  </a:lnTo>
                  <a:lnTo>
                    <a:pt x="2083" y="2879"/>
                  </a:lnTo>
                  <a:lnTo>
                    <a:pt x="2083" y="3235"/>
                  </a:lnTo>
                  <a:lnTo>
                    <a:pt x="1727" y="3235"/>
                  </a:lnTo>
                  <a:lnTo>
                    <a:pt x="1507" y="3235"/>
                  </a:lnTo>
                  <a:lnTo>
                    <a:pt x="1507" y="2973"/>
                  </a:lnTo>
                  <a:lnTo>
                    <a:pt x="1727" y="2973"/>
                  </a:lnTo>
                  <a:lnTo>
                    <a:pt x="1811" y="764"/>
                  </a:lnTo>
                  <a:lnTo>
                    <a:pt x="1120" y="345"/>
                  </a:lnTo>
                  <a:lnTo>
                    <a:pt x="942" y="345"/>
                  </a:lnTo>
                  <a:lnTo>
                    <a:pt x="314" y="69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5" name="object 5475"/>
            <p:cNvSpPr/>
            <p:nvPr/>
          </p:nvSpPr>
          <p:spPr>
            <a:xfrm>
              <a:off x="9292663" y="690445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6" y="0"/>
                  </a:moveTo>
                  <a:lnTo>
                    <a:pt x="0" y="324"/>
                  </a:lnTo>
                  <a:lnTo>
                    <a:pt x="0" y="712"/>
                  </a:lnTo>
                  <a:lnTo>
                    <a:pt x="157" y="10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6" name="object 5476"/>
            <p:cNvSpPr/>
            <p:nvPr/>
          </p:nvSpPr>
          <p:spPr>
            <a:xfrm>
              <a:off x="9290848" y="690446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036"/>
                  </a:moveTo>
                  <a:lnTo>
                    <a:pt x="167" y="712"/>
                  </a:lnTo>
                  <a:lnTo>
                    <a:pt x="167" y="335"/>
                  </a:lnTo>
                  <a:lnTo>
                    <a:pt x="2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7" name="object 5477"/>
            <p:cNvSpPr/>
            <p:nvPr/>
          </p:nvSpPr>
          <p:spPr>
            <a:xfrm>
              <a:off x="9291080" y="690526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193" y="2544"/>
                  </a:moveTo>
                  <a:lnTo>
                    <a:pt x="1088" y="2324"/>
                  </a:lnTo>
                  <a:lnTo>
                    <a:pt x="1225" y="2219"/>
                  </a:lnTo>
                  <a:lnTo>
                    <a:pt x="1088" y="2136"/>
                  </a:lnTo>
                  <a:lnTo>
                    <a:pt x="1088" y="1989"/>
                  </a:lnTo>
                  <a:lnTo>
                    <a:pt x="1225" y="1905"/>
                  </a:lnTo>
                  <a:lnTo>
                    <a:pt x="1088" y="1811"/>
                  </a:lnTo>
                  <a:lnTo>
                    <a:pt x="1088" y="1675"/>
                  </a:lnTo>
                  <a:lnTo>
                    <a:pt x="1225" y="1581"/>
                  </a:lnTo>
                  <a:lnTo>
                    <a:pt x="1088" y="1507"/>
                  </a:lnTo>
                  <a:lnTo>
                    <a:pt x="1088" y="1361"/>
                  </a:lnTo>
                  <a:lnTo>
                    <a:pt x="1225" y="1266"/>
                  </a:lnTo>
                  <a:lnTo>
                    <a:pt x="1088" y="1193"/>
                  </a:lnTo>
                  <a:lnTo>
                    <a:pt x="1088" y="1036"/>
                  </a:lnTo>
                  <a:lnTo>
                    <a:pt x="1225" y="942"/>
                  </a:lnTo>
                  <a:lnTo>
                    <a:pt x="1088" y="869"/>
                  </a:lnTo>
                  <a:lnTo>
                    <a:pt x="1088" y="638"/>
                  </a:lnTo>
                  <a:lnTo>
                    <a:pt x="869" y="460"/>
                  </a:lnTo>
                  <a:lnTo>
                    <a:pt x="649" y="460"/>
                  </a:lnTo>
                  <a:lnTo>
                    <a:pt x="450" y="607"/>
                  </a:lnTo>
                  <a:lnTo>
                    <a:pt x="335" y="774"/>
                  </a:lnTo>
                  <a:lnTo>
                    <a:pt x="429" y="910"/>
                  </a:lnTo>
                  <a:lnTo>
                    <a:pt x="335" y="1088"/>
                  </a:lnTo>
                  <a:lnTo>
                    <a:pt x="429" y="1225"/>
                  </a:lnTo>
                  <a:lnTo>
                    <a:pt x="335" y="1392"/>
                  </a:lnTo>
                  <a:lnTo>
                    <a:pt x="429" y="1539"/>
                  </a:lnTo>
                  <a:lnTo>
                    <a:pt x="418" y="1675"/>
                  </a:lnTo>
                  <a:lnTo>
                    <a:pt x="282" y="1748"/>
                  </a:lnTo>
                  <a:lnTo>
                    <a:pt x="418" y="1832"/>
                  </a:lnTo>
                  <a:lnTo>
                    <a:pt x="429" y="1968"/>
                  </a:lnTo>
                  <a:lnTo>
                    <a:pt x="282" y="2062"/>
                  </a:lnTo>
                  <a:lnTo>
                    <a:pt x="418" y="2136"/>
                  </a:lnTo>
                  <a:lnTo>
                    <a:pt x="429" y="2282"/>
                  </a:lnTo>
                  <a:lnTo>
                    <a:pt x="282" y="2387"/>
                  </a:lnTo>
                  <a:lnTo>
                    <a:pt x="418" y="2471"/>
                  </a:lnTo>
                  <a:lnTo>
                    <a:pt x="429" y="2617"/>
                  </a:lnTo>
                  <a:lnTo>
                    <a:pt x="157" y="2617"/>
                  </a:lnTo>
                  <a:lnTo>
                    <a:pt x="0" y="2617"/>
                  </a:lnTo>
                  <a:lnTo>
                    <a:pt x="0" y="2481"/>
                  </a:lnTo>
                  <a:lnTo>
                    <a:pt x="0" y="544"/>
                  </a:lnTo>
                  <a:lnTo>
                    <a:pt x="670" y="104"/>
                  </a:lnTo>
                  <a:lnTo>
                    <a:pt x="806" y="94"/>
                  </a:lnTo>
                  <a:lnTo>
                    <a:pt x="1424" y="418"/>
                  </a:lnTo>
                  <a:lnTo>
                    <a:pt x="1507" y="2481"/>
                  </a:lnTo>
                  <a:lnTo>
                    <a:pt x="1507" y="2617"/>
                  </a:lnTo>
                  <a:lnTo>
                    <a:pt x="1361" y="2617"/>
                  </a:lnTo>
                  <a:lnTo>
                    <a:pt x="1225" y="261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8" name="object 5478"/>
            <p:cNvSpPr/>
            <p:nvPr/>
          </p:nvSpPr>
          <p:spPr>
            <a:xfrm>
              <a:off x="9291158" y="69174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35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9" name="object 5479"/>
            <p:cNvSpPr/>
            <p:nvPr/>
          </p:nvSpPr>
          <p:spPr>
            <a:xfrm>
              <a:off x="9290882" y="691696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884" y="439"/>
                  </a:moveTo>
                  <a:lnTo>
                    <a:pt x="1884" y="0"/>
                  </a:lnTo>
                  <a:lnTo>
                    <a:pt x="0" y="0"/>
                  </a:lnTo>
                  <a:lnTo>
                    <a:pt x="0" y="439"/>
                  </a:lnTo>
                  <a:lnTo>
                    <a:pt x="209" y="607"/>
                  </a:lnTo>
                  <a:lnTo>
                    <a:pt x="450" y="701"/>
                  </a:lnTo>
                  <a:lnTo>
                    <a:pt x="1444" y="701"/>
                  </a:lnTo>
                  <a:lnTo>
                    <a:pt x="1696" y="607"/>
                  </a:lnTo>
                  <a:lnTo>
                    <a:pt x="1884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0" name="object 5480"/>
            <p:cNvSpPr/>
            <p:nvPr/>
          </p:nvSpPr>
          <p:spPr>
            <a:xfrm>
              <a:off x="9291840" y="69171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87" y="23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1" name="object 5481"/>
            <p:cNvSpPr/>
            <p:nvPr/>
          </p:nvSpPr>
          <p:spPr>
            <a:xfrm>
              <a:off x="9291606" y="69173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167" y="0"/>
                  </a:lnTo>
                  <a:lnTo>
                    <a:pt x="345" y="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2" name="object 5482"/>
            <p:cNvSpPr/>
            <p:nvPr/>
          </p:nvSpPr>
          <p:spPr>
            <a:xfrm>
              <a:off x="9291441" y="69173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3" name="object 5483"/>
            <p:cNvSpPr/>
            <p:nvPr/>
          </p:nvSpPr>
          <p:spPr>
            <a:xfrm>
              <a:off x="9291606" y="69173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4" name="object 5484"/>
            <p:cNvSpPr/>
            <p:nvPr/>
          </p:nvSpPr>
          <p:spPr>
            <a:xfrm>
              <a:off x="9291978" y="691735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5" name="object 5485"/>
            <p:cNvSpPr/>
            <p:nvPr/>
          </p:nvSpPr>
          <p:spPr>
            <a:xfrm>
              <a:off x="9291690" y="691735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6" name="object 5486"/>
            <p:cNvSpPr/>
            <p:nvPr/>
          </p:nvSpPr>
          <p:spPr>
            <a:xfrm>
              <a:off x="9291445" y="69171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87" y="0"/>
                  </a:moveTo>
                  <a:lnTo>
                    <a:pt x="0" y="2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7" name="object 5487"/>
            <p:cNvSpPr/>
            <p:nvPr/>
          </p:nvSpPr>
          <p:spPr>
            <a:xfrm>
              <a:off x="9291441" y="69173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136" y="1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8" name="object 5488"/>
            <p:cNvSpPr/>
            <p:nvPr/>
          </p:nvSpPr>
          <p:spPr>
            <a:xfrm>
              <a:off x="9292227" y="69173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9" name="object 5489"/>
            <p:cNvSpPr/>
            <p:nvPr/>
          </p:nvSpPr>
          <p:spPr>
            <a:xfrm>
              <a:off x="9292061" y="69173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0" name="object 5490"/>
            <p:cNvSpPr/>
            <p:nvPr/>
          </p:nvSpPr>
          <p:spPr>
            <a:xfrm>
              <a:off x="9292061" y="69173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157" y="1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491" name="object 5491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9295846" y="6915559"/>
              <a:ext cx="3277" cy="1654"/>
            </a:xfrm>
            <a:prstGeom prst="rect">
              <a:avLst/>
            </a:prstGeom>
          </p:spPr>
        </p:pic>
        <p:sp>
          <p:nvSpPr>
            <p:cNvPr id="5492" name="object 5492"/>
            <p:cNvSpPr/>
            <p:nvPr/>
          </p:nvSpPr>
          <p:spPr>
            <a:xfrm>
              <a:off x="9296425" y="691643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3" y="0"/>
                  </a:moveTo>
                  <a:lnTo>
                    <a:pt x="691" y="0"/>
                  </a:lnTo>
                  <a:lnTo>
                    <a:pt x="774" y="439"/>
                  </a:lnTo>
                  <a:lnTo>
                    <a:pt x="73" y="523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3" name="object 5493"/>
            <p:cNvSpPr/>
            <p:nvPr/>
          </p:nvSpPr>
          <p:spPr>
            <a:xfrm>
              <a:off x="9295807" y="6915488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2732" y="607"/>
                  </a:moveTo>
                  <a:lnTo>
                    <a:pt x="2931" y="219"/>
                  </a:lnTo>
                  <a:lnTo>
                    <a:pt x="3277" y="167"/>
                  </a:lnTo>
                  <a:lnTo>
                    <a:pt x="2691" y="62"/>
                  </a:lnTo>
                  <a:lnTo>
                    <a:pt x="2533" y="230"/>
                  </a:lnTo>
                  <a:lnTo>
                    <a:pt x="2387" y="219"/>
                  </a:lnTo>
                  <a:lnTo>
                    <a:pt x="2282" y="0"/>
                  </a:lnTo>
                  <a:lnTo>
                    <a:pt x="2157" y="282"/>
                  </a:lnTo>
                  <a:lnTo>
                    <a:pt x="1853" y="293"/>
                  </a:lnTo>
                  <a:lnTo>
                    <a:pt x="2094" y="167"/>
                  </a:lnTo>
                  <a:lnTo>
                    <a:pt x="1581" y="282"/>
                  </a:lnTo>
                  <a:lnTo>
                    <a:pt x="1424" y="94"/>
                  </a:lnTo>
                  <a:lnTo>
                    <a:pt x="1256" y="282"/>
                  </a:lnTo>
                  <a:lnTo>
                    <a:pt x="701" y="83"/>
                  </a:lnTo>
                  <a:lnTo>
                    <a:pt x="900" y="293"/>
                  </a:lnTo>
                  <a:lnTo>
                    <a:pt x="649" y="293"/>
                  </a:lnTo>
                  <a:lnTo>
                    <a:pt x="513" y="94"/>
                  </a:lnTo>
                  <a:lnTo>
                    <a:pt x="335" y="282"/>
                  </a:lnTo>
                  <a:lnTo>
                    <a:pt x="167" y="94"/>
                  </a:lnTo>
                  <a:lnTo>
                    <a:pt x="0" y="282"/>
                  </a:lnTo>
                  <a:lnTo>
                    <a:pt x="0" y="900"/>
                  </a:lnTo>
                  <a:lnTo>
                    <a:pt x="356" y="952"/>
                  </a:lnTo>
                  <a:lnTo>
                    <a:pt x="397" y="1162"/>
                  </a:lnTo>
                  <a:lnTo>
                    <a:pt x="230" y="1277"/>
                  </a:lnTo>
                  <a:lnTo>
                    <a:pt x="513" y="1664"/>
                  </a:lnTo>
                  <a:lnTo>
                    <a:pt x="670" y="1738"/>
                  </a:lnTo>
                  <a:lnTo>
                    <a:pt x="1350" y="1738"/>
                  </a:lnTo>
                  <a:lnTo>
                    <a:pt x="1486" y="1664"/>
                  </a:lnTo>
                  <a:lnTo>
                    <a:pt x="1738" y="1319"/>
                  </a:lnTo>
                  <a:lnTo>
                    <a:pt x="1612" y="1183"/>
                  </a:lnTo>
                  <a:lnTo>
                    <a:pt x="1602" y="994"/>
                  </a:lnTo>
                  <a:lnTo>
                    <a:pt x="2691" y="952"/>
                  </a:lnTo>
                  <a:lnTo>
                    <a:pt x="2732" y="6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4" name="object 5494"/>
            <p:cNvSpPr/>
            <p:nvPr/>
          </p:nvSpPr>
          <p:spPr>
            <a:xfrm>
              <a:off x="9285399" y="6916435"/>
              <a:ext cx="13335" cy="1905"/>
            </a:xfrm>
            <a:custGeom>
              <a:avLst/>
              <a:gdLst/>
              <a:ahLst/>
              <a:cxnLst/>
              <a:rect l="l" t="t" r="r" b="b"/>
              <a:pathLst>
                <a:path w="13334" h="1904">
                  <a:moveTo>
                    <a:pt x="785" y="0"/>
                  </a:moveTo>
                  <a:lnTo>
                    <a:pt x="0" y="0"/>
                  </a:lnTo>
                  <a:lnTo>
                    <a:pt x="376" y="890"/>
                  </a:lnTo>
                  <a:lnTo>
                    <a:pt x="0" y="931"/>
                  </a:lnTo>
                  <a:lnTo>
                    <a:pt x="251" y="1842"/>
                  </a:lnTo>
                  <a:lnTo>
                    <a:pt x="429" y="1842"/>
                  </a:lnTo>
                  <a:lnTo>
                    <a:pt x="429" y="1193"/>
                  </a:lnTo>
                  <a:lnTo>
                    <a:pt x="2345" y="1193"/>
                  </a:lnTo>
                  <a:lnTo>
                    <a:pt x="2460" y="1047"/>
                  </a:lnTo>
                  <a:lnTo>
                    <a:pt x="523" y="931"/>
                  </a:lnTo>
                  <a:lnTo>
                    <a:pt x="430" y="439"/>
                  </a:lnTo>
                  <a:lnTo>
                    <a:pt x="345" y="230"/>
                  </a:lnTo>
                  <a:lnTo>
                    <a:pt x="777" y="230"/>
                  </a:lnTo>
                  <a:lnTo>
                    <a:pt x="785" y="0"/>
                  </a:lnTo>
                  <a:close/>
                </a:path>
                <a:path w="13334" h="1904">
                  <a:moveTo>
                    <a:pt x="10425" y="439"/>
                  </a:moveTo>
                  <a:lnTo>
                    <a:pt x="6439" y="439"/>
                  </a:lnTo>
                  <a:lnTo>
                    <a:pt x="10146" y="534"/>
                  </a:lnTo>
                  <a:lnTo>
                    <a:pt x="10512" y="1193"/>
                  </a:lnTo>
                  <a:lnTo>
                    <a:pt x="12449" y="1193"/>
                  </a:lnTo>
                  <a:lnTo>
                    <a:pt x="12449" y="1842"/>
                  </a:lnTo>
                  <a:lnTo>
                    <a:pt x="12617" y="1842"/>
                  </a:lnTo>
                  <a:lnTo>
                    <a:pt x="12868" y="931"/>
                  </a:lnTo>
                  <a:lnTo>
                    <a:pt x="10659" y="931"/>
                  </a:lnTo>
                  <a:lnTo>
                    <a:pt x="10425" y="439"/>
                  </a:lnTo>
                  <a:close/>
                </a:path>
                <a:path w="13334" h="1904">
                  <a:moveTo>
                    <a:pt x="10334" y="230"/>
                  </a:moveTo>
                  <a:lnTo>
                    <a:pt x="2554" y="230"/>
                  </a:lnTo>
                  <a:lnTo>
                    <a:pt x="2428" y="439"/>
                  </a:lnTo>
                  <a:lnTo>
                    <a:pt x="2209" y="931"/>
                  </a:lnTo>
                  <a:lnTo>
                    <a:pt x="2519" y="931"/>
                  </a:lnTo>
                  <a:lnTo>
                    <a:pt x="2722" y="534"/>
                  </a:lnTo>
                  <a:lnTo>
                    <a:pt x="6345" y="534"/>
                  </a:lnTo>
                  <a:lnTo>
                    <a:pt x="10425" y="439"/>
                  </a:lnTo>
                  <a:lnTo>
                    <a:pt x="10334" y="230"/>
                  </a:lnTo>
                  <a:close/>
                </a:path>
                <a:path w="13334" h="1904">
                  <a:moveTo>
                    <a:pt x="12771" y="230"/>
                  </a:moveTo>
                  <a:lnTo>
                    <a:pt x="12523" y="230"/>
                  </a:lnTo>
                  <a:lnTo>
                    <a:pt x="12432" y="439"/>
                  </a:lnTo>
                  <a:lnTo>
                    <a:pt x="12334" y="931"/>
                  </a:lnTo>
                  <a:lnTo>
                    <a:pt x="12868" y="931"/>
                  </a:lnTo>
                  <a:lnTo>
                    <a:pt x="12491" y="890"/>
                  </a:lnTo>
                  <a:lnTo>
                    <a:pt x="12771" y="230"/>
                  </a:lnTo>
                  <a:close/>
                </a:path>
                <a:path w="13334" h="1904">
                  <a:moveTo>
                    <a:pt x="777" y="230"/>
                  </a:moveTo>
                  <a:close/>
                </a:path>
                <a:path w="13334" h="1904">
                  <a:moveTo>
                    <a:pt x="10732" y="0"/>
                  </a:moveTo>
                  <a:lnTo>
                    <a:pt x="2125" y="0"/>
                  </a:lnTo>
                  <a:lnTo>
                    <a:pt x="2136" y="230"/>
                  </a:lnTo>
                  <a:lnTo>
                    <a:pt x="10735" y="230"/>
                  </a:lnTo>
                  <a:lnTo>
                    <a:pt x="10732" y="0"/>
                  </a:lnTo>
                  <a:close/>
                </a:path>
                <a:path w="13334" h="1904">
                  <a:moveTo>
                    <a:pt x="10735" y="230"/>
                  </a:moveTo>
                  <a:close/>
                </a:path>
                <a:path w="13334" h="1904">
                  <a:moveTo>
                    <a:pt x="12868" y="0"/>
                  </a:moveTo>
                  <a:lnTo>
                    <a:pt x="12093" y="0"/>
                  </a:lnTo>
                  <a:lnTo>
                    <a:pt x="12090" y="230"/>
                  </a:lnTo>
                  <a:lnTo>
                    <a:pt x="12771" y="230"/>
                  </a:lnTo>
                  <a:lnTo>
                    <a:pt x="128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5" name="object 5495"/>
            <p:cNvSpPr/>
            <p:nvPr/>
          </p:nvSpPr>
          <p:spPr>
            <a:xfrm>
              <a:off x="9285398" y="6916441"/>
              <a:ext cx="13335" cy="1905"/>
            </a:xfrm>
            <a:custGeom>
              <a:avLst/>
              <a:gdLst/>
              <a:ahLst/>
              <a:cxnLst/>
              <a:rect l="l" t="t" r="r" b="b"/>
              <a:pathLst>
                <a:path w="13334" h="1904">
                  <a:moveTo>
                    <a:pt x="2240" y="230"/>
                  </a:moveTo>
                  <a:lnTo>
                    <a:pt x="2041" y="167"/>
                  </a:lnTo>
                  <a:lnTo>
                    <a:pt x="2115" y="10"/>
                  </a:lnTo>
                  <a:lnTo>
                    <a:pt x="10711" y="0"/>
                  </a:lnTo>
                  <a:lnTo>
                    <a:pt x="10847" y="167"/>
                  </a:lnTo>
                  <a:lnTo>
                    <a:pt x="10690" y="240"/>
                  </a:lnTo>
                  <a:lnTo>
                    <a:pt x="10387" y="219"/>
                  </a:lnTo>
                  <a:lnTo>
                    <a:pt x="10617" y="848"/>
                  </a:lnTo>
                  <a:lnTo>
                    <a:pt x="10753" y="931"/>
                  </a:lnTo>
                  <a:lnTo>
                    <a:pt x="12031" y="931"/>
                  </a:lnTo>
                  <a:lnTo>
                    <a:pt x="12345" y="931"/>
                  </a:lnTo>
                  <a:lnTo>
                    <a:pt x="12376" y="607"/>
                  </a:lnTo>
                  <a:lnTo>
                    <a:pt x="12418" y="460"/>
                  </a:lnTo>
                  <a:lnTo>
                    <a:pt x="12512" y="240"/>
                  </a:lnTo>
                  <a:lnTo>
                    <a:pt x="12229" y="219"/>
                  </a:lnTo>
                  <a:lnTo>
                    <a:pt x="11978" y="167"/>
                  </a:lnTo>
                  <a:lnTo>
                    <a:pt x="12072" y="10"/>
                  </a:lnTo>
                  <a:lnTo>
                    <a:pt x="12816" y="0"/>
                  </a:lnTo>
                  <a:lnTo>
                    <a:pt x="12617" y="554"/>
                  </a:lnTo>
                  <a:lnTo>
                    <a:pt x="12491" y="879"/>
                  </a:lnTo>
                  <a:lnTo>
                    <a:pt x="12837" y="910"/>
                  </a:lnTo>
                  <a:lnTo>
                    <a:pt x="12638" y="1780"/>
                  </a:lnTo>
                  <a:lnTo>
                    <a:pt x="12491" y="1832"/>
                  </a:lnTo>
                  <a:lnTo>
                    <a:pt x="12449" y="1225"/>
                  </a:lnTo>
                  <a:lnTo>
                    <a:pt x="10711" y="1193"/>
                  </a:lnTo>
                  <a:lnTo>
                    <a:pt x="10523" y="1193"/>
                  </a:lnTo>
                  <a:lnTo>
                    <a:pt x="10418" y="1036"/>
                  </a:lnTo>
                  <a:lnTo>
                    <a:pt x="10198" y="617"/>
                  </a:lnTo>
                  <a:lnTo>
                    <a:pt x="10041" y="523"/>
                  </a:lnTo>
                  <a:lnTo>
                    <a:pt x="6533" y="523"/>
                  </a:lnTo>
                  <a:lnTo>
                    <a:pt x="6355" y="513"/>
                  </a:lnTo>
                  <a:lnTo>
                    <a:pt x="2827" y="523"/>
                  </a:lnTo>
                  <a:lnTo>
                    <a:pt x="2680" y="617"/>
                  </a:lnTo>
                  <a:lnTo>
                    <a:pt x="2460" y="1036"/>
                  </a:lnTo>
                  <a:lnTo>
                    <a:pt x="2345" y="1193"/>
                  </a:lnTo>
                  <a:lnTo>
                    <a:pt x="2167" y="1193"/>
                  </a:lnTo>
                  <a:lnTo>
                    <a:pt x="471" y="1193"/>
                  </a:lnTo>
                  <a:lnTo>
                    <a:pt x="418" y="1769"/>
                  </a:lnTo>
                  <a:lnTo>
                    <a:pt x="251" y="1832"/>
                  </a:lnTo>
                  <a:lnTo>
                    <a:pt x="20" y="963"/>
                  </a:lnTo>
                  <a:lnTo>
                    <a:pt x="376" y="879"/>
                  </a:lnTo>
                  <a:lnTo>
                    <a:pt x="251" y="554"/>
                  </a:lnTo>
                  <a:lnTo>
                    <a:pt x="20" y="41"/>
                  </a:lnTo>
                  <a:lnTo>
                    <a:pt x="753" y="0"/>
                  </a:lnTo>
                  <a:lnTo>
                    <a:pt x="890" y="167"/>
                  </a:lnTo>
                  <a:lnTo>
                    <a:pt x="732" y="240"/>
                  </a:lnTo>
                  <a:lnTo>
                    <a:pt x="387" y="219"/>
                  </a:lnTo>
                  <a:lnTo>
                    <a:pt x="450" y="460"/>
                  </a:lnTo>
                  <a:lnTo>
                    <a:pt x="502" y="607"/>
                  </a:lnTo>
                  <a:lnTo>
                    <a:pt x="534" y="931"/>
                  </a:lnTo>
                  <a:lnTo>
                    <a:pt x="848" y="931"/>
                  </a:lnTo>
                  <a:lnTo>
                    <a:pt x="2115" y="931"/>
                  </a:lnTo>
                  <a:lnTo>
                    <a:pt x="2261" y="848"/>
                  </a:lnTo>
                  <a:lnTo>
                    <a:pt x="2523" y="240"/>
                  </a:lnTo>
                  <a:lnTo>
                    <a:pt x="2272" y="219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6" name="object 5496"/>
            <p:cNvSpPr/>
            <p:nvPr/>
          </p:nvSpPr>
          <p:spPr>
            <a:xfrm>
              <a:off x="9287947" y="6909563"/>
              <a:ext cx="8255" cy="6985"/>
            </a:xfrm>
            <a:custGeom>
              <a:avLst/>
              <a:gdLst/>
              <a:ahLst/>
              <a:cxnLst/>
              <a:rect l="l" t="t" r="r" b="b"/>
              <a:pathLst>
                <a:path w="8254" h="6984">
                  <a:moveTo>
                    <a:pt x="1246" y="5811"/>
                  </a:moveTo>
                  <a:lnTo>
                    <a:pt x="1246" y="5434"/>
                  </a:lnTo>
                  <a:lnTo>
                    <a:pt x="1246" y="5287"/>
                  </a:lnTo>
                  <a:lnTo>
                    <a:pt x="1382" y="5266"/>
                  </a:lnTo>
                  <a:lnTo>
                    <a:pt x="1978" y="5162"/>
                  </a:lnTo>
                  <a:lnTo>
                    <a:pt x="2136" y="5141"/>
                  </a:lnTo>
                  <a:lnTo>
                    <a:pt x="2136" y="4984"/>
                  </a:lnTo>
                  <a:lnTo>
                    <a:pt x="2136" y="2596"/>
                  </a:lnTo>
                  <a:lnTo>
                    <a:pt x="2136" y="2460"/>
                  </a:lnTo>
                  <a:lnTo>
                    <a:pt x="1978" y="2429"/>
                  </a:lnTo>
                  <a:lnTo>
                    <a:pt x="1382" y="2314"/>
                  </a:lnTo>
                  <a:lnTo>
                    <a:pt x="1246" y="2282"/>
                  </a:lnTo>
                  <a:lnTo>
                    <a:pt x="1246" y="2146"/>
                  </a:lnTo>
                  <a:lnTo>
                    <a:pt x="1246" y="1947"/>
                  </a:lnTo>
                  <a:lnTo>
                    <a:pt x="1382" y="1916"/>
                  </a:lnTo>
                  <a:lnTo>
                    <a:pt x="1978" y="1821"/>
                  </a:lnTo>
                  <a:lnTo>
                    <a:pt x="2136" y="1790"/>
                  </a:lnTo>
                  <a:lnTo>
                    <a:pt x="2136" y="1633"/>
                  </a:lnTo>
                  <a:lnTo>
                    <a:pt x="2136" y="167"/>
                  </a:lnTo>
                  <a:lnTo>
                    <a:pt x="2136" y="0"/>
                  </a:lnTo>
                  <a:lnTo>
                    <a:pt x="2303" y="0"/>
                  </a:lnTo>
                  <a:lnTo>
                    <a:pt x="5476" y="0"/>
                  </a:lnTo>
                  <a:lnTo>
                    <a:pt x="5643" y="0"/>
                  </a:lnTo>
                  <a:lnTo>
                    <a:pt x="5643" y="167"/>
                  </a:lnTo>
                  <a:lnTo>
                    <a:pt x="5643" y="1633"/>
                  </a:lnTo>
                  <a:lnTo>
                    <a:pt x="5643" y="1790"/>
                  </a:lnTo>
                  <a:lnTo>
                    <a:pt x="5779" y="1821"/>
                  </a:lnTo>
                  <a:lnTo>
                    <a:pt x="6387" y="1916"/>
                  </a:lnTo>
                  <a:lnTo>
                    <a:pt x="6533" y="1947"/>
                  </a:lnTo>
                  <a:lnTo>
                    <a:pt x="6533" y="2083"/>
                  </a:lnTo>
                  <a:lnTo>
                    <a:pt x="6533" y="2282"/>
                  </a:lnTo>
                  <a:lnTo>
                    <a:pt x="6387" y="2314"/>
                  </a:lnTo>
                  <a:lnTo>
                    <a:pt x="5779" y="2429"/>
                  </a:lnTo>
                  <a:lnTo>
                    <a:pt x="5643" y="2460"/>
                  </a:lnTo>
                  <a:lnTo>
                    <a:pt x="5643" y="2596"/>
                  </a:lnTo>
                  <a:lnTo>
                    <a:pt x="5643" y="4984"/>
                  </a:lnTo>
                  <a:lnTo>
                    <a:pt x="5643" y="5141"/>
                  </a:lnTo>
                  <a:lnTo>
                    <a:pt x="5779" y="5162"/>
                  </a:lnTo>
                  <a:lnTo>
                    <a:pt x="6387" y="5266"/>
                  </a:lnTo>
                  <a:lnTo>
                    <a:pt x="6533" y="5287"/>
                  </a:lnTo>
                  <a:lnTo>
                    <a:pt x="6533" y="5434"/>
                  </a:lnTo>
                  <a:lnTo>
                    <a:pt x="6533" y="5811"/>
                  </a:lnTo>
                  <a:lnTo>
                    <a:pt x="6533" y="5999"/>
                  </a:lnTo>
                  <a:lnTo>
                    <a:pt x="6711" y="5999"/>
                  </a:lnTo>
                  <a:lnTo>
                    <a:pt x="7580" y="5999"/>
                  </a:lnTo>
                  <a:lnTo>
                    <a:pt x="7758" y="5999"/>
                  </a:lnTo>
                  <a:lnTo>
                    <a:pt x="7758" y="6167"/>
                  </a:lnTo>
                  <a:lnTo>
                    <a:pt x="7758" y="6774"/>
                  </a:lnTo>
                  <a:lnTo>
                    <a:pt x="94" y="6868"/>
                  </a:lnTo>
                  <a:lnTo>
                    <a:pt x="0" y="6167"/>
                  </a:lnTo>
                  <a:lnTo>
                    <a:pt x="0" y="5999"/>
                  </a:lnTo>
                  <a:lnTo>
                    <a:pt x="188" y="5999"/>
                  </a:lnTo>
                  <a:lnTo>
                    <a:pt x="1078" y="5999"/>
                  </a:lnTo>
                  <a:lnTo>
                    <a:pt x="1246" y="5999"/>
                  </a:lnTo>
                  <a:lnTo>
                    <a:pt x="1246" y="581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7" name="object 5497"/>
            <p:cNvSpPr/>
            <p:nvPr/>
          </p:nvSpPr>
          <p:spPr>
            <a:xfrm>
              <a:off x="9284520" y="6904097"/>
              <a:ext cx="15240" cy="5080"/>
            </a:xfrm>
            <a:custGeom>
              <a:avLst/>
              <a:gdLst/>
              <a:ahLst/>
              <a:cxnLst/>
              <a:rect l="l" t="t" r="r" b="b"/>
              <a:pathLst>
                <a:path w="15240" h="5079">
                  <a:moveTo>
                    <a:pt x="7518" y="3266"/>
                  </a:moveTo>
                  <a:lnTo>
                    <a:pt x="7654" y="3298"/>
                  </a:lnTo>
                  <a:lnTo>
                    <a:pt x="7518" y="3172"/>
                  </a:lnTo>
                  <a:lnTo>
                    <a:pt x="7423" y="3015"/>
                  </a:lnTo>
                  <a:lnTo>
                    <a:pt x="7654" y="3036"/>
                  </a:lnTo>
                  <a:lnTo>
                    <a:pt x="7507" y="2910"/>
                  </a:lnTo>
                  <a:lnTo>
                    <a:pt x="7381" y="2774"/>
                  </a:lnTo>
                  <a:lnTo>
                    <a:pt x="7130" y="2910"/>
                  </a:lnTo>
                  <a:lnTo>
                    <a:pt x="6963" y="2973"/>
                  </a:lnTo>
                  <a:lnTo>
                    <a:pt x="7099" y="3015"/>
                  </a:lnTo>
                  <a:lnTo>
                    <a:pt x="7141" y="3162"/>
                  </a:lnTo>
                  <a:lnTo>
                    <a:pt x="6942" y="3235"/>
                  </a:lnTo>
                  <a:lnTo>
                    <a:pt x="7078" y="3277"/>
                  </a:lnTo>
                  <a:lnTo>
                    <a:pt x="7141" y="3423"/>
                  </a:lnTo>
                  <a:lnTo>
                    <a:pt x="6942" y="3497"/>
                  </a:lnTo>
                  <a:lnTo>
                    <a:pt x="7078" y="3560"/>
                  </a:lnTo>
                  <a:lnTo>
                    <a:pt x="7099" y="3978"/>
                  </a:lnTo>
                  <a:lnTo>
                    <a:pt x="7256" y="3978"/>
                  </a:lnTo>
                  <a:lnTo>
                    <a:pt x="7025" y="4230"/>
                  </a:lnTo>
                  <a:lnTo>
                    <a:pt x="7025" y="4062"/>
                  </a:lnTo>
                  <a:lnTo>
                    <a:pt x="6429" y="4062"/>
                  </a:lnTo>
                  <a:lnTo>
                    <a:pt x="6261" y="4062"/>
                  </a:lnTo>
                  <a:lnTo>
                    <a:pt x="6261" y="3884"/>
                  </a:lnTo>
                  <a:lnTo>
                    <a:pt x="6261" y="1622"/>
                  </a:lnTo>
                  <a:lnTo>
                    <a:pt x="5580" y="376"/>
                  </a:lnTo>
                  <a:lnTo>
                    <a:pt x="837" y="366"/>
                  </a:lnTo>
                  <a:lnTo>
                    <a:pt x="701" y="31"/>
                  </a:lnTo>
                  <a:lnTo>
                    <a:pt x="617" y="2628"/>
                  </a:lnTo>
                  <a:lnTo>
                    <a:pt x="617" y="2921"/>
                  </a:lnTo>
                  <a:lnTo>
                    <a:pt x="324" y="2973"/>
                  </a:lnTo>
                  <a:lnTo>
                    <a:pt x="104" y="3015"/>
                  </a:lnTo>
                  <a:lnTo>
                    <a:pt x="0" y="3172"/>
                  </a:lnTo>
                  <a:lnTo>
                    <a:pt x="429" y="3141"/>
                  </a:lnTo>
                  <a:lnTo>
                    <a:pt x="617" y="3099"/>
                  </a:lnTo>
                  <a:lnTo>
                    <a:pt x="764" y="2984"/>
                  </a:lnTo>
                  <a:lnTo>
                    <a:pt x="931" y="2858"/>
                  </a:lnTo>
                  <a:lnTo>
                    <a:pt x="994" y="3130"/>
                  </a:lnTo>
                  <a:lnTo>
                    <a:pt x="1130" y="3130"/>
                  </a:lnTo>
                  <a:lnTo>
                    <a:pt x="1193" y="2774"/>
                  </a:lnTo>
                  <a:lnTo>
                    <a:pt x="1308" y="2984"/>
                  </a:lnTo>
                  <a:lnTo>
                    <a:pt x="1424" y="3162"/>
                  </a:lnTo>
                  <a:lnTo>
                    <a:pt x="2094" y="3172"/>
                  </a:lnTo>
                  <a:lnTo>
                    <a:pt x="2146" y="3036"/>
                  </a:lnTo>
                  <a:lnTo>
                    <a:pt x="1539" y="2952"/>
                  </a:lnTo>
                  <a:lnTo>
                    <a:pt x="1476" y="2806"/>
                  </a:lnTo>
                  <a:lnTo>
                    <a:pt x="1633" y="2879"/>
                  </a:lnTo>
                  <a:lnTo>
                    <a:pt x="1842" y="2910"/>
                  </a:lnTo>
                  <a:lnTo>
                    <a:pt x="2083" y="2910"/>
                  </a:lnTo>
                  <a:lnTo>
                    <a:pt x="2219" y="2910"/>
                  </a:lnTo>
                  <a:lnTo>
                    <a:pt x="2251" y="3047"/>
                  </a:lnTo>
                  <a:lnTo>
                    <a:pt x="2387" y="3172"/>
                  </a:lnTo>
                  <a:lnTo>
                    <a:pt x="2471" y="2910"/>
                  </a:lnTo>
                  <a:lnTo>
                    <a:pt x="2471" y="2397"/>
                  </a:lnTo>
                  <a:lnTo>
                    <a:pt x="2272" y="2303"/>
                  </a:lnTo>
                  <a:lnTo>
                    <a:pt x="2115" y="2439"/>
                  </a:lnTo>
                  <a:lnTo>
                    <a:pt x="1989" y="2303"/>
                  </a:lnTo>
                  <a:lnTo>
                    <a:pt x="869" y="2303"/>
                  </a:lnTo>
                  <a:lnTo>
                    <a:pt x="1068" y="2293"/>
                  </a:lnTo>
                  <a:lnTo>
                    <a:pt x="1287" y="2052"/>
                  </a:lnTo>
                  <a:lnTo>
                    <a:pt x="1486" y="2272"/>
                  </a:lnTo>
                  <a:lnTo>
                    <a:pt x="1727" y="2052"/>
                  </a:lnTo>
                  <a:lnTo>
                    <a:pt x="1958" y="2293"/>
                  </a:lnTo>
                  <a:lnTo>
                    <a:pt x="2115" y="2429"/>
                  </a:lnTo>
                  <a:lnTo>
                    <a:pt x="2251" y="2303"/>
                  </a:lnTo>
                  <a:lnTo>
                    <a:pt x="2387" y="2293"/>
                  </a:lnTo>
                  <a:lnTo>
                    <a:pt x="2471" y="1780"/>
                  </a:lnTo>
                  <a:lnTo>
                    <a:pt x="2471" y="1591"/>
                  </a:lnTo>
                  <a:lnTo>
                    <a:pt x="2659" y="1591"/>
                  </a:lnTo>
                  <a:lnTo>
                    <a:pt x="5455" y="1591"/>
                  </a:lnTo>
                  <a:lnTo>
                    <a:pt x="5790" y="1591"/>
                  </a:lnTo>
                  <a:lnTo>
                    <a:pt x="5842" y="1916"/>
                  </a:lnTo>
                  <a:lnTo>
                    <a:pt x="5905" y="2303"/>
                  </a:lnTo>
                  <a:lnTo>
                    <a:pt x="5905" y="3172"/>
                  </a:lnTo>
                  <a:lnTo>
                    <a:pt x="6041" y="3340"/>
                  </a:lnTo>
                  <a:lnTo>
                    <a:pt x="6041" y="3528"/>
                  </a:lnTo>
                  <a:lnTo>
                    <a:pt x="5905" y="3591"/>
                  </a:lnTo>
                  <a:lnTo>
                    <a:pt x="5905" y="3759"/>
                  </a:lnTo>
                  <a:lnTo>
                    <a:pt x="5999" y="3916"/>
                  </a:lnTo>
                  <a:lnTo>
                    <a:pt x="4952" y="3361"/>
                  </a:lnTo>
                  <a:lnTo>
                    <a:pt x="4816" y="3434"/>
                  </a:lnTo>
                  <a:lnTo>
                    <a:pt x="5779" y="4062"/>
                  </a:lnTo>
                  <a:lnTo>
                    <a:pt x="6240" y="4816"/>
                  </a:lnTo>
                  <a:lnTo>
                    <a:pt x="6355" y="5036"/>
                  </a:lnTo>
                  <a:lnTo>
                    <a:pt x="6554" y="4931"/>
                  </a:lnTo>
                  <a:lnTo>
                    <a:pt x="7224" y="4670"/>
                  </a:lnTo>
                  <a:lnTo>
                    <a:pt x="7392" y="4670"/>
                  </a:lnTo>
                  <a:lnTo>
                    <a:pt x="8062" y="4931"/>
                  </a:lnTo>
                  <a:lnTo>
                    <a:pt x="8282" y="5036"/>
                  </a:lnTo>
                  <a:lnTo>
                    <a:pt x="8387" y="4816"/>
                  </a:lnTo>
                  <a:lnTo>
                    <a:pt x="8711" y="4104"/>
                  </a:lnTo>
                  <a:lnTo>
                    <a:pt x="8858" y="4062"/>
                  </a:lnTo>
                  <a:lnTo>
                    <a:pt x="9758" y="3486"/>
                  </a:lnTo>
                  <a:lnTo>
                    <a:pt x="9727" y="3329"/>
                  </a:lnTo>
                  <a:lnTo>
                    <a:pt x="8764" y="3853"/>
                  </a:lnTo>
                  <a:lnTo>
                    <a:pt x="8617" y="3916"/>
                  </a:lnTo>
                  <a:lnTo>
                    <a:pt x="8711" y="3779"/>
                  </a:lnTo>
                  <a:lnTo>
                    <a:pt x="8732" y="3643"/>
                  </a:lnTo>
                  <a:lnTo>
                    <a:pt x="8575" y="3591"/>
                  </a:lnTo>
                  <a:lnTo>
                    <a:pt x="8575" y="3361"/>
                  </a:lnTo>
                  <a:lnTo>
                    <a:pt x="8711" y="3193"/>
                  </a:lnTo>
                  <a:lnTo>
                    <a:pt x="8732" y="2303"/>
                  </a:lnTo>
                  <a:lnTo>
                    <a:pt x="8795" y="1916"/>
                  </a:lnTo>
                  <a:lnTo>
                    <a:pt x="8837" y="1591"/>
                  </a:lnTo>
                  <a:lnTo>
                    <a:pt x="9162" y="1591"/>
                  </a:lnTo>
                  <a:lnTo>
                    <a:pt x="11978" y="1591"/>
                  </a:lnTo>
                  <a:lnTo>
                    <a:pt x="12167" y="1591"/>
                  </a:lnTo>
                  <a:lnTo>
                    <a:pt x="12167" y="1780"/>
                  </a:lnTo>
                  <a:lnTo>
                    <a:pt x="12167" y="2198"/>
                  </a:lnTo>
                  <a:lnTo>
                    <a:pt x="12366" y="2303"/>
                  </a:lnTo>
                  <a:lnTo>
                    <a:pt x="12502" y="2429"/>
                  </a:lnTo>
                  <a:lnTo>
                    <a:pt x="12648" y="2303"/>
                  </a:lnTo>
                  <a:lnTo>
                    <a:pt x="12847" y="2052"/>
                  </a:lnTo>
                  <a:lnTo>
                    <a:pt x="13046" y="2272"/>
                  </a:lnTo>
                  <a:lnTo>
                    <a:pt x="13287" y="2052"/>
                  </a:lnTo>
                  <a:lnTo>
                    <a:pt x="13496" y="2272"/>
                  </a:lnTo>
                  <a:lnTo>
                    <a:pt x="13737" y="2230"/>
                  </a:lnTo>
                  <a:lnTo>
                    <a:pt x="12659" y="2303"/>
                  </a:lnTo>
                  <a:lnTo>
                    <a:pt x="12502" y="2439"/>
                  </a:lnTo>
                  <a:lnTo>
                    <a:pt x="12376" y="2303"/>
                  </a:lnTo>
                  <a:lnTo>
                    <a:pt x="12240" y="2303"/>
                  </a:lnTo>
                  <a:lnTo>
                    <a:pt x="12167" y="2910"/>
                  </a:lnTo>
                  <a:lnTo>
                    <a:pt x="12209" y="3130"/>
                  </a:lnTo>
                  <a:lnTo>
                    <a:pt x="12345" y="3130"/>
                  </a:lnTo>
                  <a:lnTo>
                    <a:pt x="12397" y="2910"/>
                  </a:lnTo>
                  <a:lnTo>
                    <a:pt x="12533" y="2910"/>
                  </a:lnTo>
                  <a:lnTo>
                    <a:pt x="12784" y="2910"/>
                  </a:lnTo>
                  <a:lnTo>
                    <a:pt x="13004" y="2879"/>
                  </a:lnTo>
                  <a:lnTo>
                    <a:pt x="13161" y="2806"/>
                  </a:lnTo>
                  <a:lnTo>
                    <a:pt x="13078" y="2952"/>
                  </a:lnTo>
                  <a:lnTo>
                    <a:pt x="12586" y="3005"/>
                  </a:lnTo>
                  <a:lnTo>
                    <a:pt x="12491" y="3141"/>
                  </a:lnTo>
                  <a:lnTo>
                    <a:pt x="13193" y="3162"/>
                  </a:lnTo>
                  <a:lnTo>
                    <a:pt x="13329" y="2984"/>
                  </a:lnTo>
                  <a:lnTo>
                    <a:pt x="13423" y="2774"/>
                  </a:lnTo>
                  <a:lnTo>
                    <a:pt x="13465" y="3005"/>
                  </a:lnTo>
                  <a:lnTo>
                    <a:pt x="13517" y="3172"/>
                  </a:lnTo>
                  <a:lnTo>
                    <a:pt x="13685" y="2910"/>
                  </a:lnTo>
                  <a:lnTo>
                    <a:pt x="13821" y="2952"/>
                  </a:lnTo>
                  <a:lnTo>
                    <a:pt x="14010" y="3099"/>
                  </a:lnTo>
                  <a:lnTo>
                    <a:pt x="14198" y="3141"/>
                  </a:lnTo>
                  <a:lnTo>
                    <a:pt x="14606" y="3172"/>
                  </a:lnTo>
                  <a:lnTo>
                    <a:pt x="14617" y="3036"/>
                  </a:lnTo>
                  <a:lnTo>
                    <a:pt x="14303" y="2973"/>
                  </a:lnTo>
                  <a:lnTo>
                    <a:pt x="13999" y="2921"/>
                  </a:lnTo>
                  <a:lnTo>
                    <a:pt x="13999" y="2628"/>
                  </a:lnTo>
                  <a:lnTo>
                    <a:pt x="13999" y="31"/>
                  </a:lnTo>
                  <a:lnTo>
                    <a:pt x="13873" y="303"/>
                  </a:lnTo>
                  <a:lnTo>
                    <a:pt x="9120" y="366"/>
                  </a:lnTo>
                  <a:lnTo>
                    <a:pt x="8376" y="1591"/>
                  </a:lnTo>
                  <a:lnTo>
                    <a:pt x="8376" y="3884"/>
                  </a:lnTo>
                  <a:lnTo>
                    <a:pt x="8376" y="4062"/>
                  </a:lnTo>
                  <a:lnTo>
                    <a:pt x="8188" y="4062"/>
                  </a:lnTo>
                  <a:lnTo>
                    <a:pt x="7612" y="4062"/>
                  </a:lnTo>
                  <a:lnTo>
                    <a:pt x="7612" y="4230"/>
                  </a:lnTo>
                  <a:lnTo>
                    <a:pt x="7361" y="3978"/>
                  </a:lnTo>
                  <a:lnTo>
                    <a:pt x="7539" y="3978"/>
                  </a:lnTo>
                  <a:lnTo>
                    <a:pt x="7539" y="3622"/>
                  </a:lnTo>
                  <a:lnTo>
                    <a:pt x="7507" y="3486"/>
                  </a:lnTo>
                  <a:lnTo>
                    <a:pt x="7654" y="3560"/>
                  </a:lnTo>
                  <a:lnTo>
                    <a:pt x="7518" y="3434"/>
                  </a:lnTo>
                  <a:lnTo>
                    <a:pt x="7423" y="327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8" name="object 5498"/>
            <p:cNvSpPr/>
            <p:nvPr/>
          </p:nvSpPr>
          <p:spPr>
            <a:xfrm>
              <a:off x="9297121" y="690507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617"/>
                  </a:moveTo>
                  <a:lnTo>
                    <a:pt x="0" y="94"/>
                  </a:lnTo>
                  <a:lnTo>
                    <a:pt x="439" y="0"/>
                  </a:lnTo>
                  <a:lnTo>
                    <a:pt x="534" y="617"/>
                  </a:lnTo>
                  <a:lnTo>
                    <a:pt x="73" y="7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9" name="object 5499"/>
            <p:cNvSpPr/>
            <p:nvPr/>
          </p:nvSpPr>
          <p:spPr>
            <a:xfrm>
              <a:off x="9286030" y="690507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3" y="617"/>
                  </a:moveTo>
                  <a:lnTo>
                    <a:pt x="523" y="94"/>
                  </a:lnTo>
                  <a:lnTo>
                    <a:pt x="73" y="0"/>
                  </a:lnTo>
                  <a:lnTo>
                    <a:pt x="0" y="617"/>
                  </a:lnTo>
                  <a:lnTo>
                    <a:pt x="429" y="7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0" name="object 5500"/>
            <p:cNvSpPr/>
            <p:nvPr/>
          </p:nvSpPr>
          <p:spPr>
            <a:xfrm>
              <a:off x="9286994" y="690480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94"/>
                  </a:moveTo>
                  <a:lnTo>
                    <a:pt x="2827" y="0"/>
                  </a:lnTo>
                  <a:lnTo>
                    <a:pt x="3109" y="408"/>
                  </a:lnTo>
                  <a:lnTo>
                    <a:pt x="73" y="534"/>
                  </a:lnTo>
                  <a:lnTo>
                    <a:pt x="0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1" name="object 5501"/>
            <p:cNvSpPr/>
            <p:nvPr/>
          </p:nvSpPr>
          <p:spPr>
            <a:xfrm>
              <a:off x="9293499" y="6904804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3183" y="94"/>
                  </a:moveTo>
                  <a:lnTo>
                    <a:pt x="356" y="0"/>
                  </a:lnTo>
                  <a:lnTo>
                    <a:pt x="73" y="408"/>
                  </a:lnTo>
                  <a:lnTo>
                    <a:pt x="3088" y="534"/>
                  </a:lnTo>
                  <a:lnTo>
                    <a:pt x="3183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2" name="object 5502"/>
            <p:cNvSpPr/>
            <p:nvPr/>
          </p:nvSpPr>
          <p:spPr>
            <a:xfrm>
              <a:off x="9291482" y="69060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6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3" name="object 5503"/>
            <p:cNvSpPr/>
            <p:nvPr/>
          </p:nvSpPr>
          <p:spPr>
            <a:xfrm>
              <a:off x="9291832" y="69058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4" name="object 5504"/>
            <p:cNvSpPr/>
            <p:nvPr/>
          </p:nvSpPr>
          <p:spPr>
            <a:xfrm>
              <a:off x="9291479" y="690607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64" y="12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5" name="object 5505"/>
            <p:cNvSpPr/>
            <p:nvPr/>
          </p:nvSpPr>
          <p:spPr>
            <a:xfrm>
              <a:off x="9291630" y="69060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523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6" name="object 5506"/>
            <p:cNvSpPr/>
            <p:nvPr/>
          </p:nvSpPr>
          <p:spPr>
            <a:xfrm>
              <a:off x="9291633" y="69058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98" y="0"/>
                  </a:moveTo>
                  <a:lnTo>
                    <a:pt x="0" y="19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7" name="object 5507"/>
            <p:cNvSpPr/>
            <p:nvPr/>
          </p:nvSpPr>
          <p:spPr>
            <a:xfrm>
              <a:off x="9291485" y="69060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1"/>
                  </a:moveTo>
                  <a:lnTo>
                    <a:pt x="1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8" name="object 5508"/>
            <p:cNvSpPr/>
            <p:nvPr/>
          </p:nvSpPr>
          <p:spPr>
            <a:xfrm>
              <a:off x="9291329" y="690664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69" y="136"/>
                  </a:moveTo>
                  <a:lnTo>
                    <a:pt x="963" y="178"/>
                  </a:lnTo>
                </a:path>
                <a:path w="1270" h="634">
                  <a:moveTo>
                    <a:pt x="869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9" name="object 5509"/>
            <p:cNvSpPr/>
            <p:nvPr/>
          </p:nvSpPr>
          <p:spPr>
            <a:xfrm>
              <a:off x="9292198" y="69064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25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0" name="object 5510"/>
            <p:cNvSpPr/>
            <p:nvPr/>
          </p:nvSpPr>
          <p:spPr>
            <a:xfrm>
              <a:off x="9292202" y="69062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1" y="0"/>
                  </a:moveTo>
                  <a:lnTo>
                    <a:pt x="0" y="73"/>
                  </a:lnTo>
                </a:path>
                <a:path w="634" h="634">
                  <a:moveTo>
                    <a:pt x="41" y="0"/>
                  </a:moveTo>
                  <a:lnTo>
                    <a:pt x="136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1" name="object 5511"/>
            <p:cNvSpPr/>
            <p:nvPr/>
          </p:nvSpPr>
          <p:spPr>
            <a:xfrm>
              <a:off x="9291356" y="690637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963" y="167"/>
                  </a:moveTo>
                  <a:lnTo>
                    <a:pt x="837" y="230"/>
                  </a:lnTo>
                </a:path>
                <a:path w="1270" h="634">
                  <a:moveTo>
                    <a:pt x="963" y="16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2" name="object 5512"/>
            <p:cNvSpPr/>
            <p:nvPr/>
          </p:nvSpPr>
          <p:spPr>
            <a:xfrm>
              <a:off x="9291466" y="69067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45" y="6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3" name="object 5513"/>
            <p:cNvSpPr/>
            <p:nvPr/>
          </p:nvSpPr>
          <p:spPr>
            <a:xfrm>
              <a:off x="9291465" y="690644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32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4" name="object 5514"/>
            <p:cNvSpPr/>
            <p:nvPr/>
          </p:nvSpPr>
          <p:spPr>
            <a:xfrm>
              <a:off x="9291517" y="690612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680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5" name="object 5515"/>
            <p:cNvSpPr/>
            <p:nvPr/>
          </p:nvSpPr>
          <p:spPr>
            <a:xfrm>
              <a:off x="9291462" y="690630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32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6" name="object 5516"/>
            <p:cNvSpPr/>
            <p:nvPr/>
          </p:nvSpPr>
          <p:spPr>
            <a:xfrm>
              <a:off x="9291462" y="690662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32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7" name="object 5517"/>
            <p:cNvSpPr/>
            <p:nvPr/>
          </p:nvSpPr>
          <p:spPr>
            <a:xfrm>
              <a:off x="9291462" y="690676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8" name="object 5518"/>
            <p:cNvSpPr/>
            <p:nvPr/>
          </p:nvSpPr>
          <p:spPr>
            <a:xfrm>
              <a:off x="9291472" y="69061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1" y="0"/>
                  </a:moveTo>
                  <a:lnTo>
                    <a:pt x="0" y="41"/>
                  </a:lnTo>
                </a:path>
                <a:path w="634" h="634">
                  <a:moveTo>
                    <a:pt x="41" y="0"/>
                  </a:moveTo>
                  <a:lnTo>
                    <a:pt x="41" y="1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9" name="object 5519"/>
            <p:cNvSpPr/>
            <p:nvPr/>
          </p:nvSpPr>
          <p:spPr>
            <a:xfrm>
              <a:off x="9291462" y="690643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0" name="object 5520"/>
            <p:cNvSpPr/>
            <p:nvPr/>
          </p:nvSpPr>
          <p:spPr>
            <a:xfrm>
              <a:off x="9291244" y="69066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62"/>
                  </a:moveTo>
                  <a:lnTo>
                    <a:pt x="209" y="0"/>
                  </a:lnTo>
                </a:path>
                <a:path w="634" h="634">
                  <a:moveTo>
                    <a:pt x="104" y="6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1" name="object 5521"/>
            <p:cNvSpPr/>
            <p:nvPr/>
          </p:nvSpPr>
          <p:spPr>
            <a:xfrm>
              <a:off x="9291244" y="69063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62"/>
                  </a:moveTo>
                  <a:lnTo>
                    <a:pt x="209" y="0"/>
                  </a:lnTo>
                </a:path>
                <a:path w="634" h="634">
                  <a:moveTo>
                    <a:pt x="104" y="6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2" name="object 5522"/>
            <p:cNvSpPr/>
            <p:nvPr/>
          </p:nvSpPr>
          <p:spPr>
            <a:xfrm>
              <a:off x="9292198" y="690659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3" name="object 5523"/>
            <p:cNvSpPr/>
            <p:nvPr/>
          </p:nvSpPr>
          <p:spPr>
            <a:xfrm>
              <a:off x="9292198" y="690628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524" name="object 5524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9284562" y="6915559"/>
              <a:ext cx="3308" cy="1654"/>
            </a:xfrm>
            <a:prstGeom prst="rect">
              <a:avLst/>
            </a:prstGeom>
          </p:spPr>
        </p:pic>
        <p:sp>
          <p:nvSpPr>
            <p:cNvPr id="5525" name="object 5525"/>
            <p:cNvSpPr/>
            <p:nvPr/>
          </p:nvSpPr>
          <p:spPr>
            <a:xfrm>
              <a:off x="9286468" y="691643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01" y="0"/>
                  </a:moveTo>
                  <a:lnTo>
                    <a:pt x="83" y="0"/>
                  </a:lnTo>
                  <a:lnTo>
                    <a:pt x="0" y="439"/>
                  </a:lnTo>
                  <a:lnTo>
                    <a:pt x="701" y="523"/>
                  </a:lnTo>
                  <a:lnTo>
                    <a:pt x="795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6" name="object 5526"/>
            <p:cNvSpPr/>
            <p:nvPr/>
          </p:nvSpPr>
          <p:spPr>
            <a:xfrm>
              <a:off x="9284520" y="6915488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607" y="607"/>
                  </a:moveTo>
                  <a:lnTo>
                    <a:pt x="408" y="219"/>
                  </a:lnTo>
                  <a:lnTo>
                    <a:pt x="62" y="167"/>
                  </a:lnTo>
                  <a:lnTo>
                    <a:pt x="659" y="62"/>
                  </a:lnTo>
                  <a:lnTo>
                    <a:pt x="795" y="230"/>
                  </a:lnTo>
                  <a:lnTo>
                    <a:pt x="952" y="219"/>
                  </a:lnTo>
                  <a:lnTo>
                    <a:pt x="1057" y="0"/>
                  </a:lnTo>
                  <a:lnTo>
                    <a:pt x="1183" y="282"/>
                  </a:lnTo>
                  <a:lnTo>
                    <a:pt x="1497" y="293"/>
                  </a:lnTo>
                  <a:lnTo>
                    <a:pt x="1246" y="167"/>
                  </a:lnTo>
                  <a:lnTo>
                    <a:pt x="1759" y="282"/>
                  </a:lnTo>
                  <a:lnTo>
                    <a:pt x="1916" y="94"/>
                  </a:lnTo>
                  <a:lnTo>
                    <a:pt x="2083" y="282"/>
                  </a:lnTo>
                  <a:lnTo>
                    <a:pt x="2638" y="83"/>
                  </a:lnTo>
                  <a:lnTo>
                    <a:pt x="2439" y="293"/>
                  </a:lnTo>
                  <a:lnTo>
                    <a:pt x="2691" y="293"/>
                  </a:lnTo>
                  <a:lnTo>
                    <a:pt x="2827" y="94"/>
                  </a:lnTo>
                  <a:lnTo>
                    <a:pt x="3005" y="282"/>
                  </a:lnTo>
                  <a:lnTo>
                    <a:pt x="3172" y="94"/>
                  </a:lnTo>
                  <a:lnTo>
                    <a:pt x="3340" y="282"/>
                  </a:lnTo>
                  <a:lnTo>
                    <a:pt x="3361" y="900"/>
                  </a:lnTo>
                  <a:lnTo>
                    <a:pt x="2984" y="952"/>
                  </a:lnTo>
                  <a:lnTo>
                    <a:pt x="2942" y="1162"/>
                  </a:lnTo>
                  <a:lnTo>
                    <a:pt x="3109" y="1277"/>
                  </a:lnTo>
                  <a:lnTo>
                    <a:pt x="2827" y="1664"/>
                  </a:lnTo>
                  <a:lnTo>
                    <a:pt x="2691" y="1738"/>
                  </a:lnTo>
                  <a:lnTo>
                    <a:pt x="1989" y="1738"/>
                  </a:lnTo>
                  <a:lnTo>
                    <a:pt x="1853" y="1664"/>
                  </a:lnTo>
                  <a:lnTo>
                    <a:pt x="1602" y="1319"/>
                  </a:lnTo>
                  <a:lnTo>
                    <a:pt x="1727" y="1183"/>
                  </a:lnTo>
                  <a:lnTo>
                    <a:pt x="1738" y="994"/>
                  </a:lnTo>
                  <a:lnTo>
                    <a:pt x="659" y="952"/>
                  </a:lnTo>
                  <a:lnTo>
                    <a:pt x="607" y="6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7" name="object 5527"/>
            <p:cNvSpPr/>
            <p:nvPr/>
          </p:nvSpPr>
          <p:spPr>
            <a:xfrm>
              <a:off x="9294485" y="690886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759" y="2471"/>
                  </a:moveTo>
                  <a:lnTo>
                    <a:pt x="1759" y="0"/>
                  </a:lnTo>
                  <a:lnTo>
                    <a:pt x="0" y="0"/>
                  </a:lnTo>
                  <a:lnTo>
                    <a:pt x="0" y="2471"/>
                  </a:lnTo>
                  <a:lnTo>
                    <a:pt x="1759" y="247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8" name="object 5528"/>
            <p:cNvSpPr/>
            <p:nvPr/>
          </p:nvSpPr>
          <p:spPr>
            <a:xfrm>
              <a:off x="9294485" y="691202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759" y="2471"/>
                  </a:moveTo>
                  <a:lnTo>
                    <a:pt x="1759" y="0"/>
                  </a:lnTo>
                  <a:lnTo>
                    <a:pt x="0" y="0"/>
                  </a:lnTo>
                  <a:lnTo>
                    <a:pt x="0" y="2471"/>
                  </a:lnTo>
                  <a:lnTo>
                    <a:pt x="1759" y="247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9" name="object 5529"/>
            <p:cNvSpPr/>
            <p:nvPr/>
          </p:nvSpPr>
          <p:spPr>
            <a:xfrm>
              <a:off x="9298885" y="6883308"/>
              <a:ext cx="149860" cy="21590"/>
            </a:xfrm>
            <a:custGeom>
              <a:avLst/>
              <a:gdLst/>
              <a:ahLst/>
              <a:cxnLst/>
              <a:rect l="l" t="t" r="r" b="b"/>
              <a:pathLst>
                <a:path w="149859" h="21590">
                  <a:moveTo>
                    <a:pt x="0" y="0"/>
                  </a:moveTo>
                  <a:lnTo>
                    <a:pt x="0" y="21140"/>
                  </a:lnTo>
                  <a:lnTo>
                    <a:pt x="149304" y="21140"/>
                  </a:lnTo>
                  <a:lnTo>
                    <a:pt x="149304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0" name="object 5530"/>
            <p:cNvSpPr/>
            <p:nvPr/>
          </p:nvSpPr>
          <p:spPr>
            <a:xfrm>
              <a:off x="9298890" y="6884020"/>
              <a:ext cx="149860" cy="0"/>
            </a:xfrm>
            <a:custGeom>
              <a:avLst/>
              <a:gdLst/>
              <a:ahLst/>
              <a:cxnLst/>
              <a:rect l="l" t="t" r="r" b="b"/>
              <a:pathLst>
                <a:path w="149859">
                  <a:moveTo>
                    <a:pt x="14930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1" name="object 5531"/>
            <p:cNvSpPr/>
            <p:nvPr/>
          </p:nvSpPr>
          <p:spPr>
            <a:xfrm>
              <a:off x="9298890" y="6903754"/>
              <a:ext cx="149860" cy="0"/>
            </a:xfrm>
            <a:custGeom>
              <a:avLst/>
              <a:gdLst/>
              <a:ahLst/>
              <a:cxnLst/>
              <a:rect l="l" t="t" r="r" b="b"/>
              <a:pathLst>
                <a:path w="149859">
                  <a:moveTo>
                    <a:pt x="14930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2" name="object 5532"/>
            <p:cNvSpPr/>
            <p:nvPr/>
          </p:nvSpPr>
          <p:spPr>
            <a:xfrm>
              <a:off x="9235813" y="6915213"/>
              <a:ext cx="53975" cy="635"/>
            </a:xfrm>
            <a:custGeom>
              <a:avLst/>
              <a:gdLst/>
              <a:ahLst/>
              <a:cxnLst/>
              <a:rect l="l" t="t" r="r" b="b"/>
              <a:pathLst>
                <a:path w="53975" h="634">
                  <a:moveTo>
                    <a:pt x="53380" y="0"/>
                  </a:moveTo>
                  <a:lnTo>
                    <a:pt x="0" y="0"/>
                  </a:lnTo>
                  <a:lnTo>
                    <a:pt x="0" y="345"/>
                  </a:lnTo>
                  <a:lnTo>
                    <a:pt x="53380" y="345"/>
                  </a:lnTo>
                  <a:lnTo>
                    <a:pt x="5338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3" name="object 5533"/>
            <p:cNvSpPr/>
            <p:nvPr/>
          </p:nvSpPr>
          <p:spPr>
            <a:xfrm>
              <a:off x="9235807" y="6915207"/>
              <a:ext cx="53975" cy="635"/>
            </a:xfrm>
            <a:custGeom>
              <a:avLst/>
              <a:gdLst/>
              <a:ahLst/>
              <a:cxnLst/>
              <a:rect l="l" t="t" r="r" b="b"/>
              <a:pathLst>
                <a:path w="53975" h="634">
                  <a:moveTo>
                    <a:pt x="0" y="356"/>
                  </a:moveTo>
                  <a:lnTo>
                    <a:pt x="0" y="0"/>
                  </a:lnTo>
                  <a:lnTo>
                    <a:pt x="53380" y="0"/>
                  </a:lnTo>
                  <a:lnTo>
                    <a:pt x="53380" y="356"/>
                  </a:lnTo>
                  <a:lnTo>
                    <a:pt x="0" y="356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4" name="object 5534"/>
            <p:cNvSpPr/>
            <p:nvPr/>
          </p:nvSpPr>
          <p:spPr>
            <a:xfrm>
              <a:off x="9235813" y="6907266"/>
              <a:ext cx="53975" cy="635"/>
            </a:xfrm>
            <a:custGeom>
              <a:avLst/>
              <a:gdLst/>
              <a:ahLst/>
              <a:cxnLst/>
              <a:rect l="l" t="t" r="r" b="b"/>
              <a:pathLst>
                <a:path w="53975" h="634">
                  <a:moveTo>
                    <a:pt x="53380" y="0"/>
                  </a:moveTo>
                  <a:lnTo>
                    <a:pt x="0" y="0"/>
                  </a:lnTo>
                  <a:lnTo>
                    <a:pt x="0" y="356"/>
                  </a:lnTo>
                  <a:lnTo>
                    <a:pt x="53380" y="356"/>
                  </a:lnTo>
                  <a:lnTo>
                    <a:pt x="5338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5" name="object 5535"/>
            <p:cNvSpPr/>
            <p:nvPr/>
          </p:nvSpPr>
          <p:spPr>
            <a:xfrm>
              <a:off x="9235807" y="6907268"/>
              <a:ext cx="53975" cy="635"/>
            </a:xfrm>
            <a:custGeom>
              <a:avLst/>
              <a:gdLst/>
              <a:ahLst/>
              <a:cxnLst/>
              <a:rect l="l" t="t" r="r" b="b"/>
              <a:pathLst>
                <a:path w="53975" h="634">
                  <a:moveTo>
                    <a:pt x="0" y="356"/>
                  </a:moveTo>
                  <a:lnTo>
                    <a:pt x="0" y="0"/>
                  </a:lnTo>
                  <a:lnTo>
                    <a:pt x="53380" y="0"/>
                  </a:lnTo>
                  <a:lnTo>
                    <a:pt x="53380" y="356"/>
                  </a:lnTo>
                  <a:lnTo>
                    <a:pt x="0" y="356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6" name="object 5536"/>
            <p:cNvSpPr/>
            <p:nvPr/>
          </p:nvSpPr>
          <p:spPr>
            <a:xfrm>
              <a:off x="9240361" y="69069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7" name="object 5537"/>
            <p:cNvSpPr/>
            <p:nvPr/>
          </p:nvSpPr>
          <p:spPr>
            <a:xfrm>
              <a:off x="9239241" y="690955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120"/>
                  </a:moveTo>
                  <a:lnTo>
                    <a:pt x="328" y="328"/>
                  </a:lnTo>
                  <a:lnTo>
                    <a:pt x="1120" y="0"/>
                  </a:lnTo>
                  <a:lnTo>
                    <a:pt x="1912" y="328"/>
                  </a:lnTo>
                  <a:lnTo>
                    <a:pt x="2240" y="1120"/>
                  </a:lnTo>
                  <a:lnTo>
                    <a:pt x="1912" y="1912"/>
                  </a:lnTo>
                  <a:lnTo>
                    <a:pt x="1120" y="2240"/>
                  </a:lnTo>
                  <a:lnTo>
                    <a:pt x="328" y="1912"/>
                  </a:lnTo>
                  <a:lnTo>
                    <a:pt x="0" y="1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8" name="object 5538"/>
            <p:cNvSpPr/>
            <p:nvPr/>
          </p:nvSpPr>
          <p:spPr>
            <a:xfrm>
              <a:off x="9236629" y="691067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9" name="object 5539"/>
            <p:cNvSpPr/>
            <p:nvPr/>
          </p:nvSpPr>
          <p:spPr>
            <a:xfrm>
              <a:off x="9235508" y="690955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120"/>
                  </a:moveTo>
                  <a:lnTo>
                    <a:pt x="328" y="328"/>
                  </a:lnTo>
                  <a:lnTo>
                    <a:pt x="1120" y="0"/>
                  </a:lnTo>
                  <a:lnTo>
                    <a:pt x="1912" y="328"/>
                  </a:lnTo>
                  <a:lnTo>
                    <a:pt x="2240" y="1120"/>
                  </a:lnTo>
                  <a:lnTo>
                    <a:pt x="1912" y="1912"/>
                  </a:lnTo>
                  <a:lnTo>
                    <a:pt x="1120" y="2240"/>
                  </a:lnTo>
                  <a:lnTo>
                    <a:pt x="328" y="1912"/>
                  </a:lnTo>
                  <a:lnTo>
                    <a:pt x="0" y="1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0" name="object 5540"/>
            <p:cNvSpPr/>
            <p:nvPr/>
          </p:nvSpPr>
          <p:spPr>
            <a:xfrm>
              <a:off x="9236629" y="691066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1" name="object 5541"/>
            <p:cNvSpPr/>
            <p:nvPr/>
          </p:nvSpPr>
          <p:spPr>
            <a:xfrm>
              <a:off x="9235504" y="6905821"/>
              <a:ext cx="6350" cy="10160"/>
            </a:xfrm>
            <a:custGeom>
              <a:avLst/>
              <a:gdLst/>
              <a:ahLst/>
              <a:cxnLst/>
              <a:rect l="l" t="t" r="r" b="b"/>
              <a:pathLst>
                <a:path w="6350" h="10159">
                  <a:moveTo>
                    <a:pt x="2235" y="8585"/>
                  </a:moveTo>
                  <a:lnTo>
                    <a:pt x="1905" y="7785"/>
                  </a:lnTo>
                  <a:lnTo>
                    <a:pt x="1117" y="7454"/>
                  </a:lnTo>
                  <a:lnTo>
                    <a:pt x="330" y="7785"/>
                  </a:lnTo>
                  <a:lnTo>
                    <a:pt x="0" y="8585"/>
                  </a:lnTo>
                  <a:lnTo>
                    <a:pt x="330" y="9372"/>
                  </a:lnTo>
                  <a:lnTo>
                    <a:pt x="1117" y="9702"/>
                  </a:lnTo>
                  <a:lnTo>
                    <a:pt x="1905" y="9372"/>
                  </a:lnTo>
                  <a:lnTo>
                    <a:pt x="2235" y="8585"/>
                  </a:lnTo>
                  <a:close/>
                </a:path>
                <a:path w="6350" h="10159">
                  <a:moveTo>
                    <a:pt x="5969" y="1130"/>
                  </a:moveTo>
                  <a:lnTo>
                    <a:pt x="5638" y="330"/>
                  </a:lnTo>
                  <a:lnTo>
                    <a:pt x="4851" y="0"/>
                  </a:lnTo>
                  <a:lnTo>
                    <a:pt x="4064" y="330"/>
                  </a:lnTo>
                  <a:lnTo>
                    <a:pt x="3733" y="1130"/>
                  </a:lnTo>
                  <a:lnTo>
                    <a:pt x="4064" y="1917"/>
                  </a:lnTo>
                  <a:lnTo>
                    <a:pt x="4851" y="2247"/>
                  </a:lnTo>
                  <a:lnTo>
                    <a:pt x="5638" y="1917"/>
                  </a:lnTo>
                  <a:lnTo>
                    <a:pt x="5969" y="113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2" name="object 5542"/>
            <p:cNvSpPr/>
            <p:nvPr/>
          </p:nvSpPr>
          <p:spPr>
            <a:xfrm>
              <a:off x="9235805" y="6907635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3528" y="7570"/>
                  </a:moveTo>
                  <a:lnTo>
                    <a:pt x="3528" y="0"/>
                  </a:lnTo>
                  <a:lnTo>
                    <a:pt x="0" y="0"/>
                  </a:lnTo>
                  <a:lnTo>
                    <a:pt x="0" y="7570"/>
                  </a:lnTo>
                  <a:lnTo>
                    <a:pt x="3528" y="757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3" name="object 5543"/>
            <p:cNvSpPr/>
            <p:nvPr/>
          </p:nvSpPr>
          <p:spPr>
            <a:xfrm>
              <a:off x="9287717" y="69058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120"/>
                  </a:moveTo>
                  <a:lnTo>
                    <a:pt x="328" y="328"/>
                  </a:lnTo>
                  <a:lnTo>
                    <a:pt x="1120" y="0"/>
                  </a:lnTo>
                  <a:lnTo>
                    <a:pt x="1912" y="328"/>
                  </a:lnTo>
                  <a:lnTo>
                    <a:pt x="2240" y="1120"/>
                  </a:lnTo>
                  <a:lnTo>
                    <a:pt x="1912" y="1912"/>
                  </a:lnTo>
                  <a:lnTo>
                    <a:pt x="1120" y="2240"/>
                  </a:lnTo>
                  <a:lnTo>
                    <a:pt x="328" y="1912"/>
                  </a:lnTo>
                  <a:lnTo>
                    <a:pt x="0" y="1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4" name="object 5544"/>
            <p:cNvSpPr/>
            <p:nvPr/>
          </p:nvSpPr>
          <p:spPr>
            <a:xfrm>
              <a:off x="9288838" y="69069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5" name="object 5545"/>
            <p:cNvSpPr/>
            <p:nvPr/>
          </p:nvSpPr>
          <p:spPr>
            <a:xfrm>
              <a:off x="9287713" y="690955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235" y="1117"/>
                  </a:moveTo>
                  <a:lnTo>
                    <a:pt x="1905" y="330"/>
                  </a:lnTo>
                  <a:lnTo>
                    <a:pt x="1117" y="0"/>
                  </a:lnTo>
                  <a:lnTo>
                    <a:pt x="330" y="330"/>
                  </a:lnTo>
                  <a:lnTo>
                    <a:pt x="0" y="1117"/>
                  </a:lnTo>
                  <a:lnTo>
                    <a:pt x="330" y="1917"/>
                  </a:lnTo>
                  <a:lnTo>
                    <a:pt x="1117" y="2247"/>
                  </a:lnTo>
                  <a:lnTo>
                    <a:pt x="1905" y="1917"/>
                  </a:lnTo>
                  <a:lnTo>
                    <a:pt x="2235" y="111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6" name="object 5546"/>
            <p:cNvSpPr/>
            <p:nvPr/>
          </p:nvSpPr>
          <p:spPr>
            <a:xfrm>
              <a:off x="9288838" y="691066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7" name="object 5547"/>
            <p:cNvSpPr/>
            <p:nvPr/>
          </p:nvSpPr>
          <p:spPr>
            <a:xfrm>
              <a:off x="9287717" y="69058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120"/>
                  </a:moveTo>
                  <a:lnTo>
                    <a:pt x="328" y="328"/>
                  </a:lnTo>
                  <a:lnTo>
                    <a:pt x="1120" y="0"/>
                  </a:lnTo>
                  <a:lnTo>
                    <a:pt x="1912" y="328"/>
                  </a:lnTo>
                  <a:lnTo>
                    <a:pt x="2240" y="1120"/>
                  </a:lnTo>
                  <a:lnTo>
                    <a:pt x="1912" y="1912"/>
                  </a:lnTo>
                  <a:lnTo>
                    <a:pt x="1120" y="2240"/>
                  </a:lnTo>
                  <a:lnTo>
                    <a:pt x="328" y="1912"/>
                  </a:lnTo>
                  <a:lnTo>
                    <a:pt x="0" y="1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8" name="object 5548"/>
            <p:cNvSpPr/>
            <p:nvPr/>
          </p:nvSpPr>
          <p:spPr>
            <a:xfrm>
              <a:off x="9285104" y="691439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9" name="object 5549"/>
            <p:cNvSpPr/>
            <p:nvPr/>
          </p:nvSpPr>
          <p:spPr>
            <a:xfrm>
              <a:off x="9285663" y="6907635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0" y="7570"/>
                  </a:moveTo>
                  <a:lnTo>
                    <a:pt x="0" y="0"/>
                  </a:lnTo>
                  <a:lnTo>
                    <a:pt x="3528" y="0"/>
                  </a:lnTo>
                  <a:lnTo>
                    <a:pt x="3528" y="7570"/>
                  </a:lnTo>
                  <a:lnTo>
                    <a:pt x="0" y="757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0" name="object 5550"/>
            <p:cNvSpPr/>
            <p:nvPr/>
          </p:nvSpPr>
          <p:spPr>
            <a:xfrm>
              <a:off x="9255275" y="690694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1" name="object 5551"/>
            <p:cNvSpPr/>
            <p:nvPr/>
          </p:nvSpPr>
          <p:spPr>
            <a:xfrm>
              <a:off x="9281372" y="690694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2" name="object 5552"/>
            <p:cNvSpPr/>
            <p:nvPr/>
          </p:nvSpPr>
          <p:spPr>
            <a:xfrm>
              <a:off x="9239333" y="6907635"/>
              <a:ext cx="46355" cy="7620"/>
            </a:xfrm>
            <a:custGeom>
              <a:avLst/>
              <a:gdLst/>
              <a:ahLst/>
              <a:cxnLst/>
              <a:rect l="l" t="t" r="r" b="b"/>
              <a:pathLst>
                <a:path w="46354" h="7620">
                  <a:moveTo>
                    <a:pt x="0" y="7570"/>
                  </a:moveTo>
                  <a:lnTo>
                    <a:pt x="0" y="0"/>
                  </a:lnTo>
                  <a:lnTo>
                    <a:pt x="46333" y="0"/>
                  </a:lnTo>
                  <a:lnTo>
                    <a:pt x="46333" y="7570"/>
                  </a:lnTo>
                  <a:lnTo>
                    <a:pt x="0" y="757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3" name="object 5553"/>
            <p:cNvSpPr/>
            <p:nvPr/>
          </p:nvSpPr>
          <p:spPr>
            <a:xfrm>
              <a:off x="9476909" y="6902337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2586" y="3528"/>
                  </a:moveTo>
                  <a:lnTo>
                    <a:pt x="2031" y="3528"/>
                  </a:lnTo>
                  <a:lnTo>
                    <a:pt x="2031" y="3738"/>
                  </a:lnTo>
                  <a:lnTo>
                    <a:pt x="1837" y="4083"/>
                  </a:lnTo>
                  <a:lnTo>
                    <a:pt x="2397" y="4167"/>
                  </a:lnTo>
                  <a:lnTo>
                    <a:pt x="2586" y="3528"/>
                  </a:lnTo>
                  <a:close/>
                </a:path>
                <a:path w="6350" h="4445">
                  <a:moveTo>
                    <a:pt x="3957" y="3528"/>
                  </a:moveTo>
                  <a:lnTo>
                    <a:pt x="3403" y="3528"/>
                  </a:lnTo>
                  <a:lnTo>
                    <a:pt x="3601" y="4167"/>
                  </a:lnTo>
                  <a:lnTo>
                    <a:pt x="4198" y="4198"/>
                  </a:lnTo>
                  <a:lnTo>
                    <a:pt x="3957" y="3738"/>
                  </a:lnTo>
                  <a:lnTo>
                    <a:pt x="3957" y="3528"/>
                  </a:lnTo>
                  <a:close/>
                </a:path>
                <a:path w="6350" h="4445">
                  <a:moveTo>
                    <a:pt x="5109" y="3476"/>
                  </a:moveTo>
                  <a:lnTo>
                    <a:pt x="890" y="3476"/>
                  </a:lnTo>
                  <a:lnTo>
                    <a:pt x="890" y="4083"/>
                  </a:lnTo>
                  <a:lnTo>
                    <a:pt x="1172" y="4083"/>
                  </a:lnTo>
                  <a:lnTo>
                    <a:pt x="1172" y="3528"/>
                  </a:lnTo>
                  <a:lnTo>
                    <a:pt x="5109" y="3528"/>
                  </a:lnTo>
                  <a:close/>
                </a:path>
                <a:path w="6350" h="4445">
                  <a:moveTo>
                    <a:pt x="5109" y="3528"/>
                  </a:moveTo>
                  <a:lnTo>
                    <a:pt x="4837" y="3528"/>
                  </a:lnTo>
                  <a:lnTo>
                    <a:pt x="4837" y="4083"/>
                  </a:lnTo>
                  <a:lnTo>
                    <a:pt x="5109" y="4083"/>
                  </a:lnTo>
                  <a:lnTo>
                    <a:pt x="5109" y="3528"/>
                  </a:lnTo>
                  <a:close/>
                </a:path>
                <a:path w="6350" h="4445">
                  <a:moveTo>
                    <a:pt x="314" y="2565"/>
                  </a:moveTo>
                  <a:lnTo>
                    <a:pt x="31" y="2565"/>
                  </a:lnTo>
                  <a:lnTo>
                    <a:pt x="31" y="3622"/>
                  </a:lnTo>
                  <a:lnTo>
                    <a:pt x="314" y="3622"/>
                  </a:lnTo>
                  <a:lnTo>
                    <a:pt x="314" y="3476"/>
                  </a:lnTo>
                  <a:lnTo>
                    <a:pt x="5947" y="3476"/>
                  </a:lnTo>
                  <a:lnTo>
                    <a:pt x="5947" y="3183"/>
                  </a:lnTo>
                  <a:lnTo>
                    <a:pt x="314" y="3183"/>
                  </a:lnTo>
                  <a:lnTo>
                    <a:pt x="314" y="2565"/>
                  </a:lnTo>
                  <a:close/>
                </a:path>
                <a:path w="6350" h="4445">
                  <a:moveTo>
                    <a:pt x="5947" y="3476"/>
                  </a:moveTo>
                  <a:lnTo>
                    <a:pt x="5685" y="3476"/>
                  </a:lnTo>
                  <a:lnTo>
                    <a:pt x="5685" y="3622"/>
                  </a:lnTo>
                  <a:lnTo>
                    <a:pt x="5947" y="3622"/>
                  </a:lnTo>
                  <a:lnTo>
                    <a:pt x="5947" y="3476"/>
                  </a:lnTo>
                  <a:close/>
                </a:path>
                <a:path w="6350" h="4445">
                  <a:moveTo>
                    <a:pt x="5109" y="356"/>
                  </a:moveTo>
                  <a:lnTo>
                    <a:pt x="890" y="356"/>
                  </a:lnTo>
                  <a:lnTo>
                    <a:pt x="890" y="3183"/>
                  </a:lnTo>
                  <a:lnTo>
                    <a:pt x="5109" y="3183"/>
                  </a:lnTo>
                  <a:lnTo>
                    <a:pt x="5109" y="356"/>
                  </a:lnTo>
                  <a:close/>
                </a:path>
                <a:path w="6350" h="4445">
                  <a:moveTo>
                    <a:pt x="5947" y="2565"/>
                  </a:moveTo>
                  <a:lnTo>
                    <a:pt x="5685" y="2565"/>
                  </a:lnTo>
                  <a:lnTo>
                    <a:pt x="5685" y="3183"/>
                  </a:lnTo>
                  <a:lnTo>
                    <a:pt x="5947" y="3183"/>
                  </a:lnTo>
                  <a:lnTo>
                    <a:pt x="5947" y="2565"/>
                  </a:lnTo>
                  <a:close/>
                </a:path>
                <a:path w="6350" h="4445">
                  <a:moveTo>
                    <a:pt x="5989" y="0"/>
                  </a:moveTo>
                  <a:lnTo>
                    <a:pt x="0" y="0"/>
                  </a:lnTo>
                  <a:lnTo>
                    <a:pt x="0" y="607"/>
                  </a:lnTo>
                  <a:lnTo>
                    <a:pt x="198" y="806"/>
                  </a:lnTo>
                  <a:lnTo>
                    <a:pt x="314" y="356"/>
                  </a:lnTo>
                  <a:lnTo>
                    <a:pt x="5989" y="356"/>
                  </a:lnTo>
                  <a:lnTo>
                    <a:pt x="5989" y="0"/>
                  </a:lnTo>
                  <a:close/>
                </a:path>
                <a:path w="6350" h="4445">
                  <a:moveTo>
                    <a:pt x="5989" y="356"/>
                  </a:moveTo>
                  <a:lnTo>
                    <a:pt x="5685" y="356"/>
                  </a:lnTo>
                  <a:lnTo>
                    <a:pt x="5685" y="806"/>
                  </a:lnTo>
                  <a:lnTo>
                    <a:pt x="5989" y="607"/>
                  </a:lnTo>
                  <a:lnTo>
                    <a:pt x="5989" y="35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4" name="object 5554"/>
            <p:cNvSpPr/>
            <p:nvPr/>
          </p:nvSpPr>
          <p:spPr>
            <a:xfrm>
              <a:off x="9476908" y="6902334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0" y="607"/>
                  </a:moveTo>
                  <a:lnTo>
                    <a:pt x="198" y="806"/>
                  </a:lnTo>
                  <a:lnTo>
                    <a:pt x="314" y="544"/>
                  </a:lnTo>
                  <a:lnTo>
                    <a:pt x="314" y="356"/>
                  </a:lnTo>
                  <a:lnTo>
                    <a:pt x="481" y="356"/>
                  </a:lnTo>
                  <a:lnTo>
                    <a:pt x="701" y="356"/>
                  </a:lnTo>
                  <a:lnTo>
                    <a:pt x="890" y="356"/>
                  </a:lnTo>
                  <a:lnTo>
                    <a:pt x="890" y="544"/>
                  </a:lnTo>
                  <a:lnTo>
                    <a:pt x="890" y="1581"/>
                  </a:lnTo>
                  <a:lnTo>
                    <a:pt x="890" y="1769"/>
                  </a:lnTo>
                  <a:lnTo>
                    <a:pt x="890" y="3005"/>
                  </a:lnTo>
                  <a:lnTo>
                    <a:pt x="890" y="3183"/>
                  </a:lnTo>
                  <a:lnTo>
                    <a:pt x="701" y="3183"/>
                  </a:lnTo>
                  <a:lnTo>
                    <a:pt x="481" y="3183"/>
                  </a:lnTo>
                  <a:lnTo>
                    <a:pt x="314" y="3183"/>
                  </a:lnTo>
                  <a:lnTo>
                    <a:pt x="314" y="3005"/>
                  </a:lnTo>
                  <a:lnTo>
                    <a:pt x="314" y="2565"/>
                  </a:lnTo>
                  <a:lnTo>
                    <a:pt x="31" y="2565"/>
                  </a:lnTo>
                  <a:lnTo>
                    <a:pt x="31" y="2732"/>
                  </a:lnTo>
                  <a:lnTo>
                    <a:pt x="31" y="3528"/>
                  </a:lnTo>
                  <a:lnTo>
                    <a:pt x="314" y="3622"/>
                  </a:lnTo>
                  <a:lnTo>
                    <a:pt x="314" y="3486"/>
                  </a:lnTo>
                  <a:lnTo>
                    <a:pt x="827" y="3486"/>
                  </a:lnTo>
                  <a:lnTo>
                    <a:pt x="921" y="3654"/>
                  </a:lnTo>
                  <a:lnTo>
                    <a:pt x="890" y="4041"/>
                  </a:lnTo>
                  <a:lnTo>
                    <a:pt x="1099" y="4083"/>
                  </a:lnTo>
                  <a:lnTo>
                    <a:pt x="1162" y="3560"/>
                  </a:lnTo>
                  <a:lnTo>
                    <a:pt x="1937" y="3528"/>
                  </a:lnTo>
                  <a:lnTo>
                    <a:pt x="2031" y="3748"/>
                  </a:lnTo>
                  <a:lnTo>
                    <a:pt x="1790" y="4167"/>
                  </a:lnTo>
                  <a:lnTo>
                    <a:pt x="2397" y="4167"/>
                  </a:lnTo>
                  <a:lnTo>
                    <a:pt x="2565" y="3591"/>
                  </a:lnTo>
                  <a:lnTo>
                    <a:pt x="3340" y="3528"/>
                  </a:lnTo>
                  <a:lnTo>
                    <a:pt x="3601" y="4167"/>
                  </a:lnTo>
                  <a:lnTo>
                    <a:pt x="4198" y="4198"/>
                  </a:lnTo>
                  <a:lnTo>
                    <a:pt x="3957" y="3748"/>
                  </a:lnTo>
                  <a:lnTo>
                    <a:pt x="3957" y="3528"/>
                  </a:lnTo>
                  <a:lnTo>
                    <a:pt x="4816" y="3528"/>
                  </a:lnTo>
                  <a:lnTo>
                    <a:pt x="4827" y="4041"/>
                  </a:lnTo>
                  <a:lnTo>
                    <a:pt x="5067" y="4083"/>
                  </a:lnTo>
                  <a:lnTo>
                    <a:pt x="5109" y="3717"/>
                  </a:lnTo>
                  <a:lnTo>
                    <a:pt x="5078" y="3570"/>
                  </a:lnTo>
                  <a:lnTo>
                    <a:pt x="5685" y="3486"/>
                  </a:lnTo>
                  <a:lnTo>
                    <a:pt x="5685" y="3622"/>
                  </a:lnTo>
                  <a:lnTo>
                    <a:pt x="5874" y="3622"/>
                  </a:lnTo>
                  <a:lnTo>
                    <a:pt x="5947" y="2732"/>
                  </a:lnTo>
                  <a:lnTo>
                    <a:pt x="5947" y="2565"/>
                  </a:lnTo>
                  <a:lnTo>
                    <a:pt x="5779" y="2565"/>
                  </a:lnTo>
                  <a:lnTo>
                    <a:pt x="5685" y="3005"/>
                  </a:lnTo>
                  <a:lnTo>
                    <a:pt x="5685" y="3183"/>
                  </a:lnTo>
                  <a:lnTo>
                    <a:pt x="5518" y="3183"/>
                  </a:lnTo>
                  <a:lnTo>
                    <a:pt x="5287" y="3183"/>
                  </a:lnTo>
                  <a:lnTo>
                    <a:pt x="5109" y="3183"/>
                  </a:lnTo>
                  <a:lnTo>
                    <a:pt x="5109" y="3005"/>
                  </a:lnTo>
                  <a:lnTo>
                    <a:pt x="5109" y="1769"/>
                  </a:lnTo>
                  <a:lnTo>
                    <a:pt x="5109" y="1581"/>
                  </a:lnTo>
                  <a:lnTo>
                    <a:pt x="5109" y="544"/>
                  </a:lnTo>
                  <a:lnTo>
                    <a:pt x="5109" y="356"/>
                  </a:lnTo>
                  <a:lnTo>
                    <a:pt x="5287" y="356"/>
                  </a:lnTo>
                  <a:lnTo>
                    <a:pt x="5518" y="356"/>
                  </a:lnTo>
                  <a:lnTo>
                    <a:pt x="5685" y="356"/>
                  </a:lnTo>
                  <a:lnTo>
                    <a:pt x="5685" y="544"/>
                  </a:lnTo>
                  <a:lnTo>
                    <a:pt x="5685" y="806"/>
                  </a:lnTo>
                  <a:lnTo>
                    <a:pt x="5999" y="607"/>
                  </a:lnTo>
                  <a:lnTo>
                    <a:pt x="5999" y="0"/>
                  </a:lnTo>
                  <a:lnTo>
                    <a:pt x="0" y="0"/>
                  </a:lnTo>
                  <a:lnTo>
                    <a:pt x="0" y="60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5" name="object 5555"/>
            <p:cNvSpPr/>
            <p:nvPr/>
          </p:nvSpPr>
          <p:spPr>
            <a:xfrm>
              <a:off x="9478056" y="6902620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612" y="0"/>
                  </a:moveTo>
                  <a:lnTo>
                    <a:pt x="0" y="0"/>
                  </a:lnTo>
                  <a:lnTo>
                    <a:pt x="0" y="2952"/>
                  </a:lnTo>
                  <a:lnTo>
                    <a:pt x="3706" y="2952"/>
                  </a:lnTo>
                  <a:lnTo>
                    <a:pt x="37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6" name="object 5556"/>
            <p:cNvSpPr/>
            <p:nvPr/>
          </p:nvSpPr>
          <p:spPr>
            <a:xfrm>
              <a:off x="9478061" y="6902620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94"/>
                  </a:moveTo>
                  <a:lnTo>
                    <a:pt x="3601" y="0"/>
                  </a:lnTo>
                  <a:lnTo>
                    <a:pt x="3696" y="2858"/>
                  </a:lnTo>
                  <a:lnTo>
                    <a:pt x="73" y="2952"/>
                  </a:lnTo>
                  <a:lnTo>
                    <a:pt x="0" y="9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7" name="object 5557"/>
            <p:cNvSpPr/>
            <p:nvPr/>
          </p:nvSpPr>
          <p:spPr>
            <a:xfrm>
              <a:off x="9476936" y="6905873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858" y="649"/>
                  </a:moveTo>
                  <a:lnTo>
                    <a:pt x="858" y="5204"/>
                  </a:lnTo>
                  <a:lnTo>
                    <a:pt x="94" y="5235"/>
                  </a:lnTo>
                  <a:lnTo>
                    <a:pt x="0" y="5465"/>
                  </a:lnTo>
                  <a:lnTo>
                    <a:pt x="0" y="5601"/>
                  </a:lnTo>
                  <a:lnTo>
                    <a:pt x="146" y="5633"/>
                  </a:lnTo>
                  <a:lnTo>
                    <a:pt x="272" y="5497"/>
                  </a:lnTo>
                  <a:lnTo>
                    <a:pt x="670" y="5497"/>
                  </a:lnTo>
                  <a:lnTo>
                    <a:pt x="858" y="5497"/>
                  </a:lnTo>
                  <a:lnTo>
                    <a:pt x="858" y="5685"/>
                  </a:lnTo>
                  <a:lnTo>
                    <a:pt x="858" y="6198"/>
                  </a:lnTo>
                  <a:lnTo>
                    <a:pt x="858" y="6387"/>
                  </a:lnTo>
                  <a:lnTo>
                    <a:pt x="670" y="6387"/>
                  </a:lnTo>
                  <a:lnTo>
                    <a:pt x="272" y="6387"/>
                  </a:lnTo>
                  <a:lnTo>
                    <a:pt x="272" y="6198"/>
                  </a:lnTo>
                  <a:lnTo>
                    <a:pt x="0" y="6272"/>
                  </a:lnTo>
                  <a:lnTo>
                    <a:pt x="0" y="6418"/>
                  </a:lnTo>
                  <a:lnTo>
                    <a:pt x="0" y="6554"/>
                  </a:lnTo>
                  <a:lnTo>
                    <a:pt x="827" y="6649"/>
                  </a:lnTo>
                  <a:lnTo>
                    <a:pt x="858" y="6837"/>
                  </a:lnTo>
                  <a:lnTo>
                    <a:pt x="1088" y="6910"/>
                  </a:lnTo>
                  <a:lnTo>
                    <a:pt x="1141" y="7392"/>
                  </a:lnTo>
                  <a:lnTo>
                    <a:pt x="1842" y="7465"/>
                  </a:lnTo>
                  <a:lnTo>
                    <a:pt x="2115" y="7434"/>
                  </a:lnTo>
                  <a:lnTo>
                    <a:pt x="1958" y="7203"/>
                  </a:lnTo>
                  <a:lnTo>
                    <a:pt x="1727" y="6806"/>
                  </a:lnTo>
                  <a:lnTo>
                    <a:pt x="1717" y="712"/>
                  </a:lnTo>
                  <a:lnTo>
                    <a:pt x="1958" y="261"/>
                  </a:lnTo>
                  <a:lnTo>
                    <a:pt x="2115" y="31"/>
                  </a:lnTo>
                  <a:lnTo>
                    <a:pt x="1842" y="0"/>
                  </a:lnTo>
                  <a:lnTo>
                    <a:pt x="1214" y="0"/>
                  </a:lnTo>
                  <a:lnTo>
                    <a:pt x="1141" y="513"/>
                  </a:lnTo>
                  <a:lnTo>
                    <a:pt x="931" y="55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8" name="object 5558"/>
            <p:cNvSpPr/>
            <p:nvPr/>
          </p:nvSpPr>
          <p:spPr>
            <a:xfrm>
              <a:off x="9478021" y="690685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643"/>
                  </a:moveTo>
                  <a:lnTo>
                    <a:pt x="0" y="73"/>
                  </a:lnTo>
                  <a:lnTo>
                    <a:pt x="324" y="0"/>
                  </a:lnTo>
                  <a:lnTo>
                    <a:pt x="408" y="1643"/>
                  </a:lnTo>
                  <a:lnTo>
                    <a:pt x="94" y="171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9" name="object 5559"/>
            <p:cNvSpPr/>
            <p:nvPr/>
          </p:nvSpPr>
          <p:spPr>
            <a:xfrm>
              <a:off x="9478021" y="6908762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612"/>
                  </a:moveTo>
                  <a:lnTo>
                    <a:pt x="0" y="73"/>
                  </a:lnTo>
                  <a:lnTo>
                    <a:pt x="324" y="0"/>
                  </a:lnTo>
                  <a:lnTo>
                    <a:pt x="408" y="1612"/>
                  </a:lnTo>
                  <a:lnTo>
                    <a:pt x="94" y="170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0" name="object 5560"/>
            <p:cNvSpPr/>
            <p:nvPr/>
          </p:nvSpPr>
          <p:spPr>
            <a:xfrm>
              <a:off x="9478021" y="691064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643"/>
                  </a:moveTo>
                  <a:lnTo>
                    <a:pt x="0" y="73"/>
                  </a:lnTo>
                  <a:lnTo>
                    <a:pt x="324" y="0"/>
                  </a:lnTo>
                  <a:lnTo>
                    <a:pt x="408" y="1643"/>
                  </a:lnTo>
                  <a:lnTo>
                    <a:pt x="94" y="1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1" name="object 5561"/>
            <p:cNvSpPr/>
            <p:nvPr/>
          </p:nvSpPr>
          <p:spPr>
            <a:xfrm>
              <a:off x="9480765" y="6905873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1256" y="649"/>
                  </a:moveTo>
                  <a:lnTo>
                    <a:pt x="1256" y="5204"/>
                  </a:lnTo>
                  <a:lnTo>
                    <a:pt x="2020" y="5235"/>
                  </a:lnTo>
                  <a:lnTo>
                    <a:pt x="2094" y="5465"/>
                  </a:lnTo>
                  <a:lnTo>
                    <a:pt x="2094" y="5601"/>
                  </a:lnTo>
                  <a:lnTo>
                    <a:pt x="1842" y="5685"/>
                  </a:lnTo>
                  <a:lnTo>
                    <a:pt x="1842" y="5497"/>
                  </a:lnTo>
                  <a:lnTo>
                    <a:pt x="1424" y="5497"/>
                  </a:lnTo>
                  <a:lnTo>
                    <a:pt x="1256" y="5497"/>
                  </a:lnTo>
                  <a:lnTo>
                    <a:pt x="1256" y="5685"/>
                  </a:lnTo>
                  <a:lnTo>
                    <a:pt x="1256" y="6198"/>
                  </a:lnTo>
                  <a:lnTo>
                    <a:pt x="1256" y="6387"/>
                  </a:lnTo>
                  <a:lnTo>
                    <a:pt x="1424" y="6387"/>
                  </a:lnTo>
                  <a:lnTo>
                    <a:pt x="1842" y="6387"/>
                  </a:lnTo>
                  <a:lnTo>
                    <a:pt x="1842" y="6198"/>
                  </a:lnTo>
                  <a:lnTo>
                    <a:pt x="2094" y="6272"/>
                  </a:lnTo>
                  <a:lnTo>
                    <a:pt x="2094" y="6418"/>
                  </a:lnTo>
                  <a:lnTo>
                    <a:pt x="2094" y="6554"/>
                  </a:lnTo>
                  <a:lnTo>
                    <a:pt x="1287" y="6649"/>
                  </a:lnTo>
                  <a:lnTo>
                    <a:pt x="1256" y="6837"/>
                  </a:lnTo>
                  <a:lnTo>
                    <a:pt x="1026" y="6910"/>
                  </a:lnTo>
                  <a:lnTo>
                    <a:pt x="973" y="7392"/>
                  </a:lnTo>
                  <a:lnTo>
                    <a:pt x="282" y="7465"/>
                  </a:lnTo>
                  <a:lnTo>
                    <a:pt x="0" y="7434"/>
                  </a:lnTo>
                  <a:lnTo>
                    <a:pt x="157" y="7203"/>
                  </a:lnTo>
                  <a:lnTo>
                    <a:pt x="387" y="6806"/>
                  </a:lnTo>
                  <a:lnTo>
                    <a:pt x="387" y="670"/>
                  </a:lnTo>
                  <a:lnTo>
                    <a:pt x="157" y="261"/>
                  </a:lnTo>
                  <a:lnTo>
                    <a:pt x="0" y="31"/>
                  </a:lnTo>
                  <a:lnTo>
                    <a:pt x="282" y="0"/>
                  </a:lnTo>
                  <a:lnTo>
                    <a:pt x="879" y="0"/>
                  </a:lnTo>
                  <a:lnTo>
                    <a:pt x="963" y="513"/>
                  </a:lnTo>
                  <a:lnTo>
                    <a:pt x="1162" y="55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2" name="object 5562"/>
            <p:cNvSpPr/>
            <p:nvPr/>
          </p:nvSpPr>
          <p:spPr>
            <a:xfrm>
              <a:off x="9481385" y="690685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408" y="1643"/>
                  </a:moveTo>
                  <a:lnTo>
                    <a:pt x="408" y="73"/>
                  </a:lnTo>
                  <a:lnTo>
                    <a:pt x="83" y="0"/>
                  </a:lnTo>
                  <a:lnTo>
                    <a:pt x="0" y="1643"/>
                  </a:lnTo>
                  <a:lnTo>
                    <a:pt x="314" y="171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3" name="object 5563"/>
            <p:cNvSpPr/>
            <p:nvPr/>
          </p:nvSpPr>
          <p:spPr>
            <a:xfrm>
              <a:off x="9481382" y="6908749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94"/>
                  </a:moveTo>
                  <a:lnTo>
                    <a:pt x="0" y="1633"/>
                  </a:lnTo>
                  <a:lnTo>
                    <a:pt x="324" y="1706"/>
                  </a:lnTo>
                  <a:lnTo>
                    <a:pt x="408" y="94"/>
                  </a:lnTo>
                  <a:lnTo>
                    <a:pt x="9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4" name="object 5564"/>
            <p:cNvSpPr/>
            <p:nvPr/>
          </p:nvSpPr>
          <p:spPr>
            <a:xfrm>
              <a:off x="9481382" y="691065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73"/>
                  </a:moveTo>
                  <a:lnTo>
                    <a:pt x="0" y="1643"/>
                  </a:lnTo>
                  <a:lnTo>
                    <a:pt x="324" y="1717"/>
                  </a:lnTo>
                  <a:lnTo>
                    <a:pt x="408" y="73"/>
                  </a:lnTo>
                  <a:lnTo>
                    <a:pt x="9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5" name="object 5565"/>
            <p:cNvSpPr/>
            <p:nvPr/>
          </p:nvSpPr>
          <p:spPr>
            <a:xfrm>
              <a:off x="9478686" y="6906969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40" h="5715">
                  <a:moveTo>
                    <a:pt x="261" y="0"/>
                  </a:moveTo>
                  <a:lnTo>
                    <a:pt x="0" y="0"/>
                  </a:lnTo>
                  <a:lnTo>
                    <a:pt x="0" y="261"/>
                  </a:lnTo>
                  <a:lnTo>
                    <a:pt x="0" y="5015"/>
                  </a:lnTo>
                  <a:lnTo>
                    <a:pt x="0" y="5287"/>
                  </a:lnTo>
                  <a:lnTo>
                    <a:pt x="261" y="5287"/>
                  </a:lnTo>
                  <a:lnTo>
                    <a:pt x="2198" y="5287"/>
                  </a:lnTo>
                  <a:lnTo>
                    <a:pt x="2471" y="5287"/>
                  </a:lnTo>
                  <a:lnTo>
                    <a:pt x="2471" y="5015"/>
                  </a:lnTo>
                  <a:lnTo>
                    <a:pt x="2471" y="261"/>
                  </a:lnTo>
                  <a:lnTo>
                    <a:pt x="2471" y="0"/>
                  </a:lnTo>
                  <a:lnTo>
                    <a:pt x="2198" y="0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6" name="object 5566"/>
            <p:cNvSpPr/>
            <p:nvPr/>
          </p:nvSpPr>
          <p:spPr>
            <a:xfrm>
              <a:off x="9472507" y="6912684"/>
              <a:ext cx="15240" cy="3175"/>
            </a:xfrm>
            <a:custGeom>
              <a:avLst/>
              <a:gdLst/>
              <a:ahLst/>
              <a:cxnLst/>
              <a:rect l="l" t="t" r="r" b="b"/>
              <a:pathLst>
                <a:path w="15240" h="3175">
                  <a:moveTo>
                    <a:pt x="8586" y="0"/>
                  </a:moveTo>
                  <a:lnTo>
                    <a:pt x="8010" y="62"/>
                  </a:lnTo>
                  <a:lnTo>
                    <a:pt x="7821" y="670"/>
                  </a:lnTo>
                  <a:lnTo>
                    <a:pt x="6984" y="670"/>
                  </a:lnTo>
                  <a:lnTo>
                    <a:pt x="6774" y="62"/>
                  </a:lnTo>
                  <a:lnTo>
                    <a:pt x="6156" y="0"/>
                  </a:lnTo>
                  <a:lnTo>
                    <a:pt x="6439" y="460"/>
                  </a:lnTo>
                  <a:lnTo>
                    <a:pt x="6439" y="670"/>
                  </a:lnTo>
                  <a:lnTo>
                    <a:pt x="5580" y="670"/>
                  </a:lnTo>
                  <a:lnTo>
                    <a:pt x="5570" y="104"/>
                  </a:lnTo>
                  <a:lnTo>
                    <a:pt x="5287" y="104"/>
                  </a:lnTo>
                  <a:lnTo>
                    <a:pt x="5287" y="502"/>
                  </a:lnTo>
                  <a:lnTo>
                    <a:pt x="5319" y="649"/>
                  </a:lnTo>
                  <a:lnTo>
                    <a:pt x="5287" y="1005"/>
                  </a:lnTo>
                  <a:lnTo>
                    <a:pt x="5622" y="1005"/>
                  </a:lnTo>
                  <a:lnTo>
                    <a:pt x="5622" y="2513"/>
                  </a:lnTo>
                  <a:lnTo>
                    <a:pt x="4397" y="2586"/>
                  </a:lnTo>
                  <a:lnTo>
                    <a:pt x="1507" y="2586"/>
                  </a:lnTo>
                  <a:lnTo>
                    <a:pt x="1507" y="2209"/>
                  </a:lnTo>
                  <a:lnTo>
                    <a:pt x="1769" y="2209"/>
                  </a:lnTo>
                  <a:lnTo>
                    <a:pt x="1769" y="1989"/>
                  </a:lnTo>
                  <a:lnTo>
                    <a:pt x="1109" y="1989"/>
                  </a:lnTo>
                  <a:lnTo>
                    <a:pt x="1109" y="2177"/>
                  </a:lnTo>
                  <a:lnTo>
                    <a:pt x="1277" y="2177"/>
                  </a:lnTo>
                  <a:lnTo>
                    <a:pt x="1277" y="2638"/>
                  </a:lnTo>
                  <a:lnTo>
                    <a:pt x="230" y="2638"/>
                  </a:lnTo>
                  <a:lnTo>
                    <a:pt x="230" y="2177"/>
                  </a:lnTo>
                  <a:lnTo>
                    <a:pt x="408" y="2177"/>
                  </a:lnTo>
                  <a:lnTo>
                    <a:pt x="408" y="1989"/>
                  </a:lnTo>
                  <a:lnTo>
                    <a:pt x="0" y="1989"/>
                  </a:lnTo>
                  <a:lnTo>
                    <a:pt x="0" y="2869"/>
                  </a:lnTo>
                  <a:lnTo>
                    <a:pt x="14795" y="2869"/>
                  </a:lnTo>
                  <a:lnTo>
                    <a:pt x="14795" y="1989"/>
                  </a:lnTo>
                  <a:lnTo>
                    <a:pt x="14386" y="1989"/>
                  </a:lnTo>
                  <a:lnTo>
                    <a:pt x="14386" y="2177"/>
                  </a:lnTo>
                  <a:lnTo>
                    <a:pt x="14565" y="2177"/>
                  </a:lnTo>
                  <a:lnTo>
                    <a:pt x="14565" y="2638"/>
                  </a:lnTo>
                  <a:lnTo>
                    <a:pt x="13507" y="2638"/>
                  </a:lnTo>
                  <a:lnTo>
                    <a:pt x="13507" y="2177"/>
                  </a:lnTo>
                  <a:lnTo>
                    <a:pt x="13695" y="2177"/>
                  </a:lnTo>
                  <a:lnTo>
                    <a:pt x="13695" y="1989"/>
                  </a:lnTo>
                  <a:lnTo>
                    <a:pt x="13025" y="1989"/>
                  </a:lnTo>
                  <a:lnTo>
                    <a:pt x="13025" y="2209"/>
                  </a:lnTo>
                  <a:lnTo>
                    <a:pt x="13287" y="2209"/>
                  </a:lnTo>
                  <a:lnTo>
                    <a:pt x="13287" y="2586"/>
                  </a:lnTo>
                  <a:lnTo>
                    <a:pt x="10397" y="2586"/>
                  </a:lnTo>
                  <a:lnTo>
                    <a:pt x="9162" y="2513"/>
                  </a:lnTo>
                  <a:lnTo>
                    <a:pt x="9162" y="1005"/>
                  </a:lnTo>
                  <a:lnTo>
                    <a:pt x="9507" y="1005"/>
                  </a:lnTo>
                  <a:lnTo>
                    <a:pt x="9507" y="670"/>
                  </a:lnTo>
                  <a:lnTo>
                    <a:pt x="9486" y="502"/>
                  </a:lnTo>
                  <a:lnTo>
                    <a:pt x="9507" y="104"/>
                  </a:lnTo>
                  <a:lnTo>
                    <a:pt x="9235" y="104"/>
                  </a:lnTo>
                  <a:lnTo>
                    <a:pt x="9235" y="670"/>
                  </a:lnTo>
                  <a:lnTo>
                    <a:pt x="8355" y="670"/>
                  </a:lnTo>
                  <a:lnTo>
                    <a:pt x="8355" y="460"/>
                  </a:lnTo>
                  <a:lnTo>
                    <a:pt x="86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7" name="object 5567"/>
            <p:cNvSpPr/>
            <p:nvPr/>
          </p:nvSpPr>
          <p:spPr>
            <a:xfrm>
              <a:off x="9472518" y="6912679"/>
              <a:ext cx="15240" cy="3175"/>
            </a:xfrm>
            <a:custGeom>
              <a:avLst/>
              <a:gdLst/>
              <a:ahLst/>
              <a:cxnLst/>
              <a:rect l="l" t="t" r="r" b="b"/>
              <a:pathLst>
                <a:path w="15240" h="3175">
                  <a:moveTo>
                    <a:pt x="5277" y="921"/>
                  </a:moveTo>
                  <a:lnTo>
                    <a:pt x="5539" y="1015"/>
                  </a:lnTo>
                  <a:lnTo>
                    <a:pt x="5622" y="2355"/>
                  </a:lnTo>
                  <a:lnTo>
                    <a:pt x="5622" y="2523"/>
                  </a:lnTo>
                  <a:lnTo>
                    <a:pt x="5465" y="2533"/>
                  </a:lnTo>
                  <a:lnTo>
                    <a:pt x="4397" y="2596"/>
                  </a:lnTo>
                  <a:lnTo>
                    <a:pt x="1591" y="2596"/>
                  </a:lnTo>
                  <a:lnTo>
                    <a:pt x="1497" y="2293"/>
                  </a:lnTo>
                  <a:lnTo>
                    <a:pt x="1685" y="2209"/>
                  </a:lnTo>
                  <a:lnTo>
                    <a:pt x="1769" y="1989"/>
                  </a:lnTo>
                  <a:lnTo>
                    <a:pt x="1193" y="1989"/>
                  </a:lnTo>
                  <a:lnTo>
                    <a:pt x="1099" y="2177"/>
                  </a:lnTo>
                  <a:lnTo>
                    <a:pt x="1266" y="2177"/>
                  </a:lnTo>
                  <a:lnTo>
                    <a:pt x="1266" y="2471"/>
                  </a:lnTo>
                  <a:lnTo>
                    <a:pt x="1266" y="2649"/>
                  </a:lnTo>
                  <a:lnTo>
                    <a:pt x="1099" y="2649"/>
                  </a:lnTo>
                  <a:lnTo>
                    <a:pt x="397" y="2649"/>
                  </a:lnTo>
                  <a:lnTo>
                    <a:pt x="209" y="2649"/>
                  </a:lnTo>
                  <a:lnTo>
                    <a:pt x="209" y="2471"/>
                  </a:lnTo>
                  <a:lnTo>
                    <a:pt x="209" y="2177"/>
                  </a:lnTo>
                  <a:lnTo>
                    <a:pt x="397" y="2177"/>
                  </a:lnTo>
                  <a:lnTo>
                    <a:pt x="397" y="1989"/>
                  </a:lnTo>
                  <a:lnTo>
                    <a:pt x="73" y="1989"/>
                  </a:lnTo>
                  <a:lnTo>
                    <a:pt x="0" y="2785"/>
                  </a:lnTo>
                  <a:lnTo>
                    <a:pt x="14690" y="2879"/>
                  </a:lnTo>
                  <a:lnTo>
                    <a:pt x="14784" y="2083"/>
                  </a:lnTo>
                  <a:lnTo>
                    <a:pt x="14470" y="1989"/>
                  </a:lnTo>
                  <a:lnTo>
                    <a:pt x="14386" y="2177"/>
                  </a:lnTo>
                  <a:lnTo>
                    <a:pt x="14554" y="2177"/>
                  </a:lnTo>
                  <a:lnTo>
                    <a:pt x="14554" y="2471"/>
                  </a:lnTo>
                  <a:lnTo>
                    <a:pt x="14554" y="2649"/>
                  </a:lnTo>
                  <a:lnTo>
                    <a:pt x="14386" y="2649"/>
                  </a:lnTo>
                  <a:lnTo>
                    <a:pt x="13685" y="2649"/>
                  </a:lnTo>
                  <a:lnTo>
                    <a:pt x="13496" y="2649"/>
                  </a:lnTo>
                  <a:lnTo>
                    <a:pt x="13496" y="2471"/>
                  </a:lnTo>
                  <a:lnTo>
                    <a:pt x="13496" y="2177"/>
                  </a:lnTo>
                  <a:lnTo>
                    <a:pt x="13685" y="2177"/>
                  </a:lnTo>
                  <a:lnTo>
                    <a:pt x="13685" y="1989"/>
                  </a:lnTo>
                  <a:lnTo>
                    <a:pt x="13088" y="1989"/>
                  </a:lnTo>
                  <a:lnTo>
                    <a:pt x="13015" y="2209"/>
                  </a:lnTo>
                  <a:lnTo>
                    <a:pt x="13182" y="2209"/>
                  </a:lnTo>
                  <a:lnTo>
                    <a:pt x="13277" y="2502"/>
                  </a:lnTo>
                  <a:lnTo>
                    <a:pt x="10387" y="2596"/>
                  </a:lnTo>
                  <a:lnTo>
                    <a:pt x="9319" y="2533"/>
                  </a:lnTo>
                  <a:lnTo>
                    <a:pt x="9151" y="2523"/>
                  </a:lnTo>
                  <a:lnTo>
                    <a:pt x="9151" y="2355"/>
                  </a:lnTo>
                  <a:lnTo>
                    <a:pt x="9151" y="1088"/>
                  </a:lnTo>
                  <a:lnTo>
                    <a:pt x="9413" y="1015"/>
                  </a:lnTo>
                  <a:lnTo>
                    <a:pt x="9507" y="670"/>
                  </a:lnTo>
                  <a:lnTo>
                    <a:pt x="9476" y="502"/>
                  </a:lnTo>
                  <a:lnTo>
                    <a:pt x="9507" y="178"/>
                  </a:lnTo>
                  <a:lnTo>
                    <a:pt x="9266" y="115"/>
                  </a:lnTo>
                  <a:lnTo>
                    <a:pt x="9224" y="659"/>
                  </a:lnTo>
                  <a:lnTo>
                    <a:pt x="8450" y="670"/>
                  </a:lnTo>
                  <a:lnTo>
                    <a:pt x="8355" y="471"/>
                  </a:lnTo>
                  <a:lnTo>
                    <a:pt x="8607" y="31"/>
                  </a:lnTo>
                  <a:lnTo>
                    <a:pt x="7999" y="62"/>
                  </a:lnTo>
                  <a:lnTo>
                    <a:pt x="7821" y="607"/>
                  </a:lnTo>
                  <a:lnTo>
                    <a:pt x="7036" y="670"/>
                  </a:lnTo>
                  <a:lnTo>
                    <a:pt x="6764" y="62"/>
                  </a:lnTo>
                  <a:lnTo>
                    <a:pt x="6209" y="0"/>
                  </a:lnTo>
                  <a:lnTo>
                    <a:pt x="6429" y="471"/>
                  </a:lnTo>
                  <a:lnTo>
                    <a:pt x="6429" y="670"/>
                  </a:lnTo>
                  <a:lnTo>
                    <a:pt x="5570" y="670"/>
                  </a:lnTo>
                  <a:lnTo>
                    <a:pt x="5560" y="178"/>
                  </a:lnTo>
                  <a:lnTo>
                    <a:pt x="5329" y="115"/>
                  </a:lnTo>
                  <a:lnTo>
                    <a:pt x="5277" y="502"/>
                  </a:lnTo>
                  <a:lnTo>
                    <a:pt x="5308" y="659"/>
                  </a:lnTo>
                  <a:lnTo>
                    <a:pt x="5277" y="92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8" name="object 5568"/>
            <p:cNvSpPr/>
            <p:nvPr/>
          </p:nvSpPr>
          <p:spPr>
            <a:xfrm>
              <a:off x="9478387" y="691365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42" y="0"/>
                  </a:moveTo>
                  <a:lnTo>
                    <a:pt x="0" y="0"/>
                  </a:lnTo>
                  <a:lnTo>
                    <a:pt x="0" y="1633"/>
                  </a:lnTo>
                  <a:lnTo>
                    <a:pt x="3026" y="1633"/>
                  </a:lnTo>
                  <a:lnTo>
                    <a:pt x="30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9" name="object 5569"/>
            <p:cNvSpPr/>
            <p:nvPr/>
          </p:nvSpPr>
          <p:spPr>
            <a:xfrm>
              <a:off x="9478388" y="691365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94"/>
                  </a:moveTo>
                  <a:lnTo>
                    <a:pt x="2942" y="0"/>
                  </a:lnTo>
                  <a:lnTo>
                    <a:pt x="3026" y="1539"/>
                  </a:lnTo>
                  <a:lnTo>
                    <a:pt x="94" y="1633"/>
                  </a:lnTo>
                  <a:lnTo>
                    <a:pt x="0" y="9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570" name="object 5570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9692040" y="6898423"/>
              <a:ext cx="25094" cy="21054"/>
            </a:xfrm>
            <a:prstGeom prst="rect">
              <a:avLst/>
            </a:prstGeom>
          </p:spPr>
        </p:pic>
        <p:sp>
          <p:nvSpPr>
            <p:cNvPr id="5571" name="object 5571"/>
            <p:cNvSpPr/>
            <p:nvPr/>
          </p:nvSpPr>
          <p:spPr>
            <a:xfrm>
              <a:off x="9940117" y="6902337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5978" y="0"/>
                  </a:moveTo>
                  <a:lnTo>
                    <a:pt x="0" y="0"/>
                  </a:lnTo>
                  <a:lnTo>
                    <a:pt x="0" y="607"/>
                  </a:lnTo>
                  <a:lnTo>
                    <a:pt x="188" y="806"/>
                  </a:lnTo>
                  <a:lnTo>
                    <a:pt x="293" y="356"/>
                  </a:lnTo>
                  <a:lnTo>
                    <a:pt x="890" y="356"/>
                  </a:lnTo>
                  <a:lnTo>
                    <a:pt x="890" y="1581"/>
                  </a:lnTo>
                  <a:lnTo>
                    <a:pt x="890" y="1769"/>
                  </a:lnTo>
                  <a:lnTo>
                    <a:pt x="890" y="3183"/>
                  </a:lnTo>
                  <a:lnTo>
                    <a:pt x="293" y="3183"/>
                  </a:lnTo>
                  <a:lnTo>
                    <a:pt x="293" y="2565"/>
                  </a:lnTo>
                  <a:lnTo>
                    <a:pt x="31" y="2565"/>
                  </a:lnTo>
                  <a:lnTo>
                    <a:pt x="31" y="3622"/>
                  </a:lnTo>
                  <a:lnTo>
                    <a:pt x="293" y="3622"/>
                  </a:lnTo>
                  <a:lnTo>
                    <a:pt x="293" y="3476"/>
                  </a:lnTo>
                  <a:lnTo>
                    <a:pt x="890" y="3476"/>
                  </a:lnTo>
                  <a:lnTo>
                    <a:pt x="910" y="3696"/>
                  </a:lnTo>
                  <a:lnTo>
                    <a:pt x="890" y="4083"/>
                  </a:lnTo>
                  <a:lnTo>
                    <a:pt x="1162" y="4083"/>
                  </a:lnTo>
                  <a:lnTo>
                    <a:pt x="1162" y="3528"/>
                  </a:lnTo>
                  <a:lnTo>
                    <a:pt x="2020" y="3528"/>
                  </a:lnTo>
                  <a:lnTo>
                    <a:pt x="2020" y="3738"/>
                  </a:lnTo>
                  <a:lnTo>
                    <a:pt x="1780" y="4167"/>
                  </a:lnTo>
                  <a:lnTo>
                    <a:pt x="2397" y="4167"/>
                  </a:lnTo>
                  <a:lnTo>
                    <a:pt x="2586" y="3528"/>
                  </a:lnTo>
                  <a:lnTo>
                    <a:pt x="3403" y="3528"/>
                  </a:lnTo>
                  <a:lnTo>
                    <a:pt x="3591" y="4167"/>
                  </a:lnTo>
                  <a:lnTo>
                    <a:pt x="4219" y="4198"/>
                  </a:lnTo>
                  <a:lnTo>
                    <a:pt x="3957" y="3738"/>
                  </a:lnTo>
                  <a:lnTo>
                    <a:pt x="3957" y="3528"/>
                  </a:lnTo>
                  <a:lnTo>
                    <a:pt x="4837" y="3528"/>
                  </a:lnTo>
                  <a:lnTo>
                    <a:pt x="4837" y="4083"/>
                  </a:lnTo>
                  <a:lnTo>
                    <a:pt x="5109" y="4083"/>
                  </a:lnTo>
                  <a:lnTo>
                    <a:pt x="5109" y="3717"/>
                  </a:lnTo>
                  <a:lnTo>
                    <a:pt x="5078" y="3539"/>
                  </a:lnTo>
                  <a:lnTo>
                    <a:pt x="5685" y="3476"/>
                  </a:lnTo>
                  <a:lnTo>
                    <a:pt x="5685" y="3622"/>
                  </a:lnTo>
                  <a:lnTo>
                    <a:pt x="5947" y="3622"/>
                  </a:lnTo>
                  <a:lnTo>
                    <a:pt x="5947" y="2565"/>
                  </a:lnTo>
                  <a:lnTo>
                    <a:pt x="5685" y="2565"/>
                  </a:lnTo>
                  <a:lnTo>
                    <a:pt x="5685" y="3183"/>
                  </a:lnTo>
                  <a:lnTo>
                    <a:pt x="5109" y="3183"/>
                  </a:lnTo>
                  <a:lnTo>
                    <a:pt x="5109" y="1769"/>
                  </a:lnTo>
                  <a:lnTo>
                    <a:pt x="5109" y="1581"/>
                  </a:lnTo>
                  <a:lnTo>
                    <a:pt x="5109" y="356"/>
                  </a:lnTo>
                  <a:lnTo>
                    <a:pt x="5685" y="356"/>
                  </a:lnTo>
                  <a:lnTo>
                    <a:pt x="5685" y="806"/>
                  </a:lnTo>
                  <a:lnTo>
                    <a:pt x="5978" y="607"/>
                  </a:lnTo>
                  <a:lnTo>
                    <a:pt x="597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2" name="object 5572"/>
            <p:cNvSpPr/>
            <p:nvPr/>
          </p:nvSpPr>
          <p:spPr>
            <a:xfrm>
              <a:off x="9940115" y="6902334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0" y="607"/>
                  </a:moveTo>
                  <a:lnTo>
                    <a:pt x="188" y="806"/>
                  </a:lnTo>
                  <a:lnTo>
                    <a:pt x="293" y="544"/>
                  </a:lnTo>
                  <a:lnTo>
                    <a:pt x="293" y="356"/>
                  </a:lnTo>
                  <a:lnTo>
                    <a:pt x="481" y="356"/>
                  </a:lnTo>
                  <a:lnTo>
                    <a:pt x="701" y="356"/>
                  </a:lnTo>
                  <a:lnTo>
                    <a:pt x="890" y="356"/>
                  </a:lnTo>
                  <a:lnTo>
                    <a:pt x="890" y="544"/>
                  </a:lnTo>
                  <a:lnTo>
                    <a:pt x="890" y="1581"/>
                  </a:lnTo>
                  <a:lnTo>
                    <a:pt x="890" y="1769"/>
                  </a:lnTo>
                  <a:lnTo>
                    <a:pt x="890" y="3005"/>
                  </a:lnTo>
                  <a:lnTo>
                    <a:pt x="890" y="3183"/>
                  </a:lnTo>
                  <a:lnTo>
                    <a:pt x="701" y="3183"/>
                  </a:lnTo>
                  <a:lnTo>
                    <a:pt x="481" y="3183"/>
                  </a:lnTo>
                  <a:lnTo>
                    <a:pt x="293" y="3183"/>
                  </a:lnTo>
                  <a:lnTo>
                    <a:pt x="293" y="3005"/>
                  </a:lnTo>
                  <a:lnTo>
                    <a:pt x="293" y="2565"/>
                  </a:lnTo>
                  <a:lnTo>
                    <a:pt x="31" y="2565"/>
                  </a:lnTo>
                  <a:lnTo>
                    <a:pt x="31" y="2732"/>
                  </a:lnTo>
                  <a:lnTo>
                    <a:pt x="31" y="3528"/>
                  </a:lnTo>
                  <a:lnTo>
                    <a:pt x="293" y="3622"/>
                  </a:lnTo>
                  <a:lnTo>
                    <a:pt x="293" y="3486"/>
                  </a:lnTo>
                  <a:lnTo>
                    <a:pt x="827" y="3486"/>
                  </a:lnTo>
                  <a:lnTo>
                    <a:pt x="921" y="3654"/>
                  </a:lnTo>
                  <a:lnTo>
                    <a:pt x="890" y="4041"/>
                  </a:lnTo>
                  <a:lnTo>
                    <a:pt x="1099" y="4083"/>
                  </a:lnTo>
                  <a:lnTo>
                    <a:pt x="1162" y="3560"/>
                  </a:lnTo>
                  <a:lnTo>
                    <a:pt x="1937" y="3528"/>
                  </a:lnTo>
                  <a:lnTo>
                    <a:pt x="2020" y="3748"/>
                  </a:lnTo>
                  <a:lnTo>
                    <a:pt x="1790" y="4167"/>
                  </a:lnTo>
                  <a:lnTo>
                    <a:pt x="2397" y="4167"/>
                  </a:lnTo>
                  <a:lnTo>
                    <a:pt x="2565" y="3591"/>
                  </a:lnTo>
                  <a:lnTo>
                    <a:pt x="3340" y="3528"/>
                  </a:lnTo>
                  <a:lnTo>
                    <a:pt x="3591" y="4167"/>
                  </a:lnTo>
                  <a:lnTo>
                    <a:pt x="4177" y="4198"/>
                  </a:lnTo>
                  <a:lnTo>
                    <a:pt x="3957" y="3748"/>
                  </a:lnTo>
                  <a:lnTo>
                    <a:pt x="3957" y="3528"/>
                  </a:lnTo>
                  <a:lnTo>
                    <a:pt x="4816" y="3528"/>
                  </a:lnTo>
                  <a:lnTo>
                    <a:pt x="4837" y="4041"/>
                  </a:lnTo>
                  <a:lnTo>
                    <a:pt x="5046" y="4083"/>
                  </a:lnTo>
                  <a:lnTo>
                    <a:pt x="5109" y="3717"/>
                  </a:lnTo>
                  <a:lnTo>
                    <a:pt x="5078" y="3570"/>
                  </a:lnTo>
                  <a:lnTo>
                    <a:pt x="5685" y="3486"/>
                  </a:lnTo>
                  <a:lnTo>
                    <a:pt x="5685" y="3622"/>
                  </a:lnTo>
                  <a:lnTo>
                    <a:pt x="5853" y="3622"/>
                  </a:lnTo>
                  <a:lnTo>
                    <a:pt x="5947" y="2732"/>
                  </a:lnTo>
                  <a:lnTo>
                    <a:pt x="5947" y="2565"/>
                  </a:lnTo>
                  <a:lnTo>
                    <a:pt x="5779" y="2565"/>
                  </a:lnTo>
                  <a:lnTo>
                    <a:pt x="5685" y="3005"/>
                  </a:lnTo>
                  <a:lnTo>
                    <a:pt x="5685" y="3183"/>
                  </a:lnTo>
                  <a:lnTo>
                    <a:pt x="5518" y="3183"/>
                  </a:lnTo>
                  <a:lnTo>
                    <a:pt x="5287" y="3183"/>
                  </a:lnTo>
                  <a:lnTo>
                    <a:pt x="5109" y="3183"/>
                  </a:lnTo>
                  <a:lnTo>
                    <a:pt x="5109" y="3005"/>
                  </a:lnTo>
                  <a:lnTo>
                    <a:pt x="5109" y="1769"/>
                  </a:lnTo>
                  <a:lnTo>
                    <a:pt x="5109" y="1581"/>
                  </a:lnTo>
                  <a:lnTo>
                    <a:pt x="5109" y="544"/>
                  </a:lnTo>
                  <a:lnTo>
                    <a:pt x="5109" y="356"/>
                  </a:lnTo>
                  <a:lnTo>
                    <a:pt x="5287" y="356"/>
                  </a:lnTo>
                  <a:lnTo>
                    <a:pt x="5518" y="356"/>
                  </a:lnTo>
                  <a:lnTo>
                    <a:pt x="5685" y="356"/>
                  </a:lnTo>
                  <a:lnTo>
                    <a:pt x="5685" y="544"/>
                  </a:lnTo>
                  <a:lnTo>
                    <a:pt x="5685" y="806"/>
                  </a:lnTo>
                  <a:lnTo>
                    <a:pt x="5978" y="607"/>
                  </a:lnTo>
                  <a:lnTo>
                    <a:pt x="5978" y="0"/>
                  </a:lnTo>
                  <a:lnTo>
                    <a:pt x="0" y="0"/>
                  </a:lnTo>
                  <a:lnTo>
                    <a:pt x="0" y="60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3" name="object 5573"/>
            <p:cNvSpPr/>
            <p:nvPr/>
          </p:nvSpPr>
          <p:spPr>
            <a:xfrm>
              <a:off x="9941254" y="6902620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612" y="0"/>
                  </a:moveTo>
                  <a:lnTo>
                    <a:pt x="0" y="0"/>
                  </a:lnTo>
                  <a:lnTo>
                    <a:pt x="0" y="2952"/>
                  </a:lnTo>
                  <a:lnTo>
                    <a:pt x="3706" y="2952"/>
                  </a:lnTo>
                  <a:lnTo>
                    <a:pt x="37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4" name="object 5574"/>
            <p:cNvSpPr/>
            <p:nvPr/>
          </p:nvSpPr>
          <p:spPr>
            <a:xfrm>
              <a:off x="9941261" y="6902620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94"/>
                  </a:moveTo>
                  <a:lnTo>
                    <a:pt x="3601" y="0"/>
                  </a:lnTo>
                  <a:lnTo>
                    <a:pt x="3696" y="2858"/>
                  </a:lnTo>
                  <a:lnTo>
                    <a:pt x="73" y="2952"/>
                  </a:lnTo>
                  <a:lnTo>
                    <a:pt x="0" y="9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5" name="object 5575"/>
            <p:cNvSpPr/>
            <p:nvPr/>
          </p:nvSpPr>
          <p:spPr>
            <a:xfrm>
              <a:off x="9940138" y="6905873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858" y="649"/>
                  </a:moveTo>
                  <a:lnTo>
                    <a:pt x="858" y="5204"/>
                  </a:lnTo>
                  <a:lnTo>
                    <a:pt x="94" y="5235"/>
                  </a:lnTo>
                  <a:lnTo>
                    <a:pt x="0" y="5465"/>
                  </a:lnTo>
                  <a:lnTo>
                    <a:pt x="0" y="5601"/>
                  </a:lnTo>
                  <a:lnTo>
                    <a:pt x="146" y="5633"/>
                  </a:lnTo>
                  <a:lnTo>
                    <a:pt x="272" y="5497"/>
                  </a:lnTo>
                  <a:lnTo>
                    <a:pt x="691" y="5497"/>
                  </a:lnTo>
                  <a:lnTo>
                    <a:pt x="858" y="5497"/>
                  </a:lnTo>
                  <a:lnTo>
                    <a:pt x="858" y="5685"/>
                  </a:lnTo>
                  <a:lnTo>
                    <a:pt x="858" y="6198"/>
                  </a:lnTo>
                  <a:lnTo>
                    <a:pt x="858" y="6387"/>
                  </a:lnTo>
                  <a:lnTo>
                    <a:pt x="691" y="6387"/>
                  </a:lnTo>
                  <a:lnTo>
                    <a:pt x="272" y="6387"/>
                  </a:lnTo>
                  <a:lnTo>
                    <a:pt x="272" y="6198"/>
                  </a:lnTo>
                  <a:lnTo>
                    <a:pt x="0" y="6272"/>
                  </a:lnTo>
                  <a:lnTo>
                    <a:pt x="0" y="6418"/>
                  </a:lnTo>
                  <a:lnTo>
                    <a:pt x="0" y="6554"/>
                  </a:lnTo>
                  <a:lnTo>
                    <a:pt x="827" y="6649"/>
                  </a:lnTo>
                  <a:lnTo>
                    <a:pt x="858" y="6837"/>
                  </a:lnTo>
                  <a:lnTo>
                    <a:pt x="1088" y="6910"/>
                  </a:lnTo>
                  <a:lnTo>
                    <a:pt x="1141" y="7392"/>
                  </a:lnTo>
                  <a:lnTo>
                    <a:pt x="1842" y="7465"/>
                  </a:lnTo>
                  <a:lnTo>
                    <a:pt x="2115" y="7434"/>
                  </a:lnTo>
                  <a:lnTo>
                    <a:pt x="1958" y="7203"/>
                  </a:lnTo>
                  <a:lnTo>
                    <a:pt x="1727" y="6806"/>
                  </a:lnTo>
                  <a:lnTo>
                    <a:pt x="1727" y="670"/>
                  </a:lnTo>
                  <a:lnTo>
                    <a:pt x="1958" y="261"/>
                  </a:lnTo>
                  <a:lnTo>
                    <a:pt x="2115" y="31"/>
                  </a:lnTo>
                  <a:lnTo>
                    <a:pt x="1842" y="0"/>
                  </a:lnTo>
                  <a:lnTo>
                    <a:pt x="1235" y="0"/>
                  </a:lnTo>
                  <a:lnTo>
                    <a:pt x="1141" y="513"/>
                  </a:lnTo>
                  <a:lnTo>
                    <a:pt x="952" y="55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6" name="object 5576"/>
            <p:cNvSpPr/>
            <p:nvPr/>
          </p:nvSpPr>
          <p:spPr>
            <a:xfrm>
              <a:off x="9941223" y="690685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643"/>
                  </a:moveTo>
                  <a:lnTo>
                    <a:pt x="0" y="73"/>
                  </a:lnTo>
                  <a:lnTo>
                    <a:pt x="324" y="0"/>
                  </a:lnTo>
                  <a:lnTo>
                    <a:pt x="408" y="1643"/>
                  </a:lnTo>
                  <a:lnTo>
                    <a:pt x="94" y="171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7" name="object 5577"/>
            <p:cNvSpPr/>
            <p:nvPr/>
          </p:nvSpPr>
          <p:spPr>
            <a:xfrm>
              <a:off x="9941223" y="6908762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612"/>
                  </a:moveTo>
                  <a:lnTo>
                    <a:pt x="0" y="73"/>
                  </a:lnTo>
                  <a:lnTo>
                    <a:pt x="324" y="0"/>
                  </a:lnTo>
                  <a:lnTo>
                    <a:pt x="408" y="1612"/>
                  </a:lnTo>
                  <a:lnTo>
                    <a:pt x="94" y="170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8" name="object 5578"/>
            <p:cNvSpPr/>
            <p:nvPr/>
          </p:nvSpPr>
          <p:spPr>
            <a:xfrm>
              <a:off x="9941223" y="691064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643"/>
                  </a:moveTo>
                  <a:lnTo>
                    <a:pt x="0" y="73"/>
                  </a:lnTo>
                  <a:lnTo>
                    <a:pt x="324" y="0"/>
                  </a:lnTo>
                  <a:lnTo>
                    <a:pt x="408" y="1643"/>
                  </a:lnTo>
                  <a:lnTo>
                    <a:pt x="94" y="1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9" name="object 5579"/>
            <p:cNvSpPr/>
            <p:nvPr/>
          </p:nvSpPr>
          <p:spPr>
            <a:xfrm>
              <a:off x="9943963" y="6905873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1256" y="649"/>
                  </a:moveTo>
                  <a:lnTo>
                    <a:pt x="1256" y="5204"/>
                  </a:lnTo>
                  <a:lnTo>
                    <a:pt x="2020" y="5235"/>
                  </a:lnTo>
                  <a:lnTo>
                    <a:pt x="2115" y="5465"/>
                  </a:lnTo>
                  <a:lnTo>
                    <a:pt x="2115" y="5601"/>
                  </a:lnTo>
                  <a:lnTo>
                    <a:pt x="1968" y="5633"/>
                  </a:lnTo>
                  <a:lnTo>
                    <a:pt x="1842" y="5497"/>
                  </a:lnTo>
                  <a:lnTo>
                    <a:pt x="1444" y="5497"/>
                  </a:lnTo>
                  <a:lnTo>
                    <a:pt x="1256" y="5497"/>
                  </a:lnTo>
                  <a:lnTo>
                    <a:pt x="1256" y="5685"/>
                  </a:lnTo>
                  <a:lnTo>
                    <a:pt x="1256" y="6198"/>
                  </a:lnTo>
                  <a:lnTo>
                    <a:pt x="1256" y="6387"/>
                  </a:lnTo>
                  <a:lnTo>
                    <a:pt x="1444" y="6387"/>
                  </a:lnTo>
                  <a:lnTo>
                    <a:pt x="1842" y="6387"/>
                  </a:lnTo>
                  <a:lnTo>
                    <a:pt x="1842" y="6198"/>
                  </a:lnTo>
                  <a:lnTo>
                    <a:pt x="2115" y="6272"/>
                  </a:lnTo>
                  <a:lnTo>
                    <a:pt x="2115" y="6418"/>
                  </a:lnTo>
                  <a:lnTo>
                    <a:pt x="2115" y="6554"/>
                  </a:lnTo>
                  <a:lnTo>
                    <a:pt x="1287" y="6649"/>
                  </a:lnTo>
                  <a:lnTo>
                    <a:pt x="1256" y="6837"/>
                  </a:lnTo>
                  <a:lnTo>
                    <a:pt x="1026" y="6910"/>
                  </a:lnTo>
                  <a:lnTo>
                    <a:pt x="973" y="7392"/>
                  </a:lnTo>
                  <a:lnTo>
                    <a:pt x="282" y="7465"/>
                  </a:lnTo>
                  <a:lnTo>
                    <a:pt x="0" y="7434"/>
                  </a:lnTo>
                  <a:lnTo>
                    <a:pt x="157" y="7203"/>
                  </a:lnTo>
                  <a:lnTo>
                    <a:pt x="387" y="6806"/>
                  </a:lnTo>
                  <a:lnTo>
                    <a:pt x="397" y="712"/>
                  </a:lnTo>
                  <a:lnTo>
                    <a:pt x="157" y="261"/>
                  </a:lnTo>
                  <a:lnTo>
                    <a:pt x="0" y="31"/>
                  </a:lnTo>
                  <a:lnTo>
                    <a:pt x="282" y="0"/>
                  </a:lnTo>
                  <a:lnTo>
                    <a:pt x="879" y="0"/>
                  </a:lnTo>
                  <a:lnTo>
                    <a:pt x="973" y="513"/>
                  </a:lnTo>
                  <a:lnTo>
                    <a:pt x="1183" y="55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0" name="object 5580"/>
            <p:cNvSpPr/>
            <p:nvPr/>
          </p:nvSpPr>
          <p:spPr>
            <a:xfrm>
              <a:off x="9944585" y="690685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408" y="1643"/>
                  </a:moveTo>
                  <a:lnTo>
                    <a:pt x="408" y="73"/>
                  </a:lnTo>
                  <a:lnTo>
                    <a:pt x="83" y="0"/>
                  </a:lnTo>
                  <a:lnTo>
                    <a:pt x="0" y="1643"/>
                  </a:lnTo>
                  <a:lnTo>
                    <a:pt x="314" y="171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1" name="object 5581"/>
            <p:cNvSpPr/>
            <p:nvPr/>
          </p:nvSpPr>
          <p:spPr>
            <a:xfrm>
              <a:off x="9944591" y="6908749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94"/>
                  </a:moveTo>
                  <a:lnTo>
                    <a:pt x="0" y="1633"/>
                  </a:lnTo>
                  <a:lnTo>
                    <a:pt x="314" y="1706"/>
                  </a:lnTo>
                  <a:lnTo>
                    <a:pt x="408" y="94"/>
                  </a:ln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2" name="object 5582"/>
            <p:cNvSpPr/>
            <p:nvPr/>
          </p:nvSpPr>
          <p:spPr>
            <a:xfrm>
              <a:off x="9944591" y="691065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73"/>
                  </a:moveTo>
                  <a:lnTo>
                    <a:pt x="0" y="1643"/>
                  </a:lnTo>
                  <a:lnTo>
                    <a:pt x="314" y="1717"/>
                  </a:lnTo>
                  <a:lnTo>
                    <a:pt x="408" y="73"/>
                  </a:ln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3" name="object 5583"/>
            <p:cNvSpPr/>
            <p:nvPr/>
          </p:nvSpPr>
          <p:spPr>
            <a:xfrm>
              <a:off x="9941895" y="6906969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40" h="5715">
                  <a:moveTo>
                    <a:pt x="261" y="0"/>
                  </a:moveTo>
                  <a:lnTo>
                    <a:pt x="0" y="0"/>
                  </a:lnTo>
                  <a:lnTo>
                    <a:pt x="0" y="261"/>
                  </a:lnTo>
                  <a:lnTo>
                    <a:pt x="0" y="5015"/>
                  </a:lnTo>
                  <a:lnTo>
                    <a:pt x="0" y="5287"/>
                  </a:lnTo>
                  <a:lnTo>
                    <a:pt x="261" y="5287"/>
                  </a:lnTo>
                  <a:lnTo>
                    <a:pt x="2198" y="5287"/>
                  </a:lnTo>
                  <a:lnTo>
                    <a:pt x="2471" y="5287"/>
                  </a:lnTo>
                  <a:lnTo>
                    <a:pt x="2471" y="5015"/>
                  </a:lnTo>
                  <a:lnTo>
                    <a:pt x="2471" y="261"/>
                  </a:lnTo>
                  <a:lnTo>
                    <a:pt x="2471" y="0"/>
                  </a:lnTo>
                  <a:lnTo>
                    <a:pt x="2198" y="0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4" name="object 5584"/>
            <p:cNvSpPr/>
            <p:nvPr/>
          </p:nvSpPr>
          <p:spPr>
            <a:xfrm>
              <a:off x="9935716" y="6912684"/>
              <a:ext cx="15240" cy="3175"/>
            </a:xfrm>
            <a:custGeom>
              <a:avLst/>
              <a:gdLst/>
              <a:ahLst/>
              <a:cxnLst/>
              <a:rect l="l" t="t" r="r" b="b"/>
              <a:pathLst>
                <a:path w="15240" h="3175">
                  <a:moveTo>
                    <a:pt x="8575" y="0"/>
                  </a:moveTo>
                  <a:lnTo>
                    <a:pt x="8020" y="62"/>
                  </a:lnTo>
                  <a:lnTo>
                    <a:pt x="7811" y="670"/>
                  </a:lnTo>
                  <a:lnTo>
                    <a:pt x="6973" y="670"/>
                  </a:lnTo>
                  <a:lnTo>
                    <a:pt x="6785" y="62"/>
                  </a:lnTo>
                  <a:lnTo>
                    <a:pt x="6167" y="0"/>
                  </a:lnTo>
                  <a:lnTo>
                    <a:pt x="6429" y="460"/>
                  </a:lnTo>
                  <a:lnTo>
                    <a:pt x="6429" y="670"/>
                  </a:lnTo>
                  <a:lnTo>
                    <a:pt x="5560" y="670"/>
                  </a:lnTo>
                  <a:lnTo>
                    <a:pt x="5560" y="104"/>
                  </a:lnTo>
                  <a:lnTo>
                    <a:pt x="5277" y="104"/>
                  </a:lnTo>
                  <a:lnTo>
                    <a:pt x="5277" y="502"/>
                  </a:lnTo>
                  <a:lnTo>
                    <a:pt x="5319" y="649"/>
                  </a:lnTo>
                  <a:lnTo>
                    <a:pt x="5277" y="1005"/>
                  </a:lnTo>
                  <a:lnTo>
                    <a:pt x="5622" y="1005"/>
                  </a:lnTo>
                  <a:lnTo>
                    <a:pt x="5622" y="2513"/>
                  </a:lnTo>
                  <a:lnTo>
                    <a:pt x="4387" y="2586"/>
                  </a:lnTo>
                  <a:lnTo>
                    <a:pt x="1507" y="2586"/>
                  </a:lnTo>
                  <a:lnTo>
                    <a:pt x="1507" y="2209"/>
                  </a:lnTo>
                  <a:lnTo>
                    <a:pt x="1769" y="2209"/>
                  </a:lnTo>
                  <a:lnTo>
                    <a:pt x="1769" y="1989"/>
                  </a:lnTo>
                  <a:lnTo>
                    <a:pt x="1099" y="1989"/>
                  </a:lnTo>
                  <a:lnTo>
                    <a:pt x="1099" y="2177"/>
                  </a:lnTo>
                  <a:lnTo>
                    <a:pt x="1287" y="2177"/>
                  </a:lnTo>
                  <a:lnTo>
                    <a:pt x="1287" y="2638"/>
                  </a:lnTo>
                  <a:lnTo>
                    <a:pt x="219" y="2638"/>
                  </a:lnTo>
                  <a:lnTo>
                    <a:pt x="219" y="2177"/>
                  </a:lnTo>
                  <a:lnTo>
                    <a:pt x="408" y="2177"/>
                  </a:lnTo>
                  <a:lnTo>
                    <a:pt x="408" y="1989"/>
                  </a:lnTo>
                  <a:lnTo>
                    <a:pt x="0" y="1989"/>
                  </a:lnTo>
                  <a:lnTo>
                    <a:pt x="0" y="2869"/>
                  </a:lnTo>
                  <a:lnTo>
                    <a:pt x="14784" y="2869"/>
                  </a:lnTo>
                  <a:lnTo>
                    <a:pt x="14784" y="1989"/>
                  </a:lnTo>
                  <a:lnTo>
                    <a:pt x="14376" y="1989"/>
                  </a:lnTo>
                  <a:lnTo>
                    <a:pt x="14376" y="2177"/>
                  </a:lnTo>
                  <a:lnTo>
                    <a:pt x="14565" y="2177"/>
                  </a:lnTo>
                  <a:lnTo>
                    <a:pt x="14565" y="2638"/>
                  </a:lnTo>
                  <a:lnTo>
                    <a:pt x="13517" y="2638"/>
                  </a:lnTo>
                  <a:lnTo>
                    <a:pt x="13517" y="2177"/>
                  </a:lnTo>
                  <a:lnTo>
                    <a:pt x="13685" y="2177"/>
                  </a:lnTo>
                  <a:lnTo>
                    <a:pt x="13685" y="1989"/>
                  </a:lnTo>
                  <a:lnTo>
                    <a:pt x="13015" y="1989"/>
                  </a:lnTo>
                  <a:lnTo>
                    <a:pt x="13015" y="2209"/>
                  </a:lnTo>
                  <a:lnTo>
                    <a:pt x="13277" y="2209"/>
                  </a:lnTo>
                  <a:lnTo>
                    <a:pt x="13277" y="2586"/>
                  </a:lnTo>
                  <a:lnTo>
                    <a:pt x="10397" y="2586"/>
                  </a:lnTo>
                  <a:lnTo>
                    <a:pt x="9162" y="2513"/>
                  </a:lnTo>
                  <a:lnTo>
                    <a:pt x="9162" y="1005"/>
                  </a:lnTo>
                  <a:lnTo>
                    <a:pt x="9507" y="1005"/>
                  </a:lnTo>
                  <a:lnTo>
                    <a:pt x="9507" y="670"/>
                  </a:lnTo>
                  <a:lnTo>
                    <a:pt x="9476" y="502"/>
                  </a:lnTo>
                  <a:lnTo>
                    <a:pt x="9507" y="104"/>
                  </a:lnTo>
                  <a:lnTo>
                    <a:pt x="9224" y="104"/>
                  </a:lnTo>
                  <a:lnTo>
                    <a:pt x="9224" y="670"/>
                  </a:lnTo>
                  <a:lnTo>
                    <a:pt x="8355" y="670"/>
                  </a:lnTo>
                  <a:lnTo>
                    <a:pt x="8355" y="460"/>
                  </a:lnTo>
                  <a:lnTo>
                    <a:pt x="86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5" name="object 5585"/>
            <p:cNvSpPr/>
            <p:nvPr/>
          </p:nvSpPr>
          <p:spPr>
            <a:xfrm>
              <a:off x="9935719" y="6912679"/>
              <a:ext cx="15240" cy="3175"/>
            </a:xfrm>
            <a:custGeom>
              <a:avLst/>
              <a:gdLst/>
              <a:ahLst/>
              <a:cxnLst/>
              <a:rect l="l" t="t" r="r" b="b"/>
              <a:pathLst>
                <a:path w="15240" h="3175">
                  <a:moveTo>
                    <a:pt x="5277" y="921"/>
                  </a:moveTo>
                  <a:lnTo>
                    <a:pt x="5539" y="1015"/>
                  </a:lnTo>
                  <a:lnTo>
                    <a:pt x="5622" y="2355"/>
                  </a:lnTo>
                  <a:lnTo>
                    <a:pt x="5622" y="2523"/>
                  </a:lnTo>
                  <a:lnTo>
                    <a:pt x="5465" y="2533"/>
                  </a:lnTo>
                  <a:lnTo>
                    <a:pt x="4387" y="2596"/>
                  </a:lnTo>
                  <a:lnTo>
                    <a:pt x="1591" y="2596"/>
                  </a:lnTo>
                  <a:lnTo>
                    <a:pt x="1497" y="2293"/>
                  </a:lnTo>
                  <a:lnTo>
                    <a:pt x="1685" y="2209"/>
                  </a:lnTo>
                  <a:lnTo>
                    <a:pt x="1769" y="1989"/>
                  </a:lnTo>
                  <a:lnTo>
                    <a:pt x="1193" y="1989"/>
                  </a:lnTo>
                  <a:lnTo>
                    <a:pt x="1099" y="2177"/>
                  </a:lnTo>
                  <a:lnTo>
                    <a:pt x="1287" y="2177"/>
                  </a:lnTo>
                  <a:lnTo>
                    <a:pt x="1287" y="2471"/>
                  </a:lnTo>
                  <a:lnTo>
                    <a:pt x="1287" y="2649"/>
                  </a:lnTo>
                  <a:lnTo>
                    <a:pt x="1099" y="2649"/>
                  </a:lnTo>
                  <a:lnTo>
                    <a:pt x="397" y="2649"/>
                  </a:lnTo>
                  <a:lnTo>
                    <a:pt x="209" y="2649"/>
                  </a:lnTo>
                  <a:lnTo>
                    <a:pt x="209" y="2471"/>
                  </a:lnTo>
                  <a:lnTo>
                    <a:pt x="209" y="2177"/>
                  </a:lnTo>
                  <a:lnTo>
                    <a:pt x="397" y="2177"/>
                  </a:lnTo>
                  <a:lnTo>
                    <a:pt x="397" y="1989"/>
                  </a:lnTo>
                  <a:lnTo>
                    <a:pt x="83" y="1989"/>
                  </a:lnTo>
                  <a:lnTo>
                    <a:pt x="0" y="2785"/>
                  </a:lnTo>
                  <a:lnTo>
                    <a:pt x="14690" y="2879"/>
                  </a:lnTo>
                  <a:lnTo>
                    <a:pt x="14784" y="2083"/>
                  </a:lnTo>
                  <a:lnTo>
                    <a:pt x="14470" y="1989"/>
                  </a:lnTo>
                  <a:lnTo>
                    <a:pt x="14386" y="2177"/>
                  </a:lnTo>
                  <a:lnTo>
                    <a:pt x="14565" y="2177"/>
                  </a:lnTo>
                  <a:lnTo>
                    <a:pt x="14565" y="2471"/>
                  </a:lnTo>
                  <a:lnTo>
                    <a:pt x="14565" y="2649"/>
                  </a:lnTo>
                  <a:lnTo>
                    <a:pt x="14386" y="2649"/>
                  </a:lnTo>
                  <a:lnTo>
                    <a:pt x="13685" y="2649"/>
                  </a:lnTo>
                  <a:lnTo>
                    <a:pt x="13507" y="2649"/>
                  </a:lnTo>
                  <a:lnTo>
                    <a:pt x="13507" y="2471"/>
                  </a:lnTo>
                  <a:lnTo>
                    <a:pt x="13507" y="2177"/>
                  </a:lnTo>
                  <a:lnTo>
                    <a:pt x="13685" y="2177"/>
                  </a:lnTo>
                  <a:lnTo>
                    <a:pt x="13685" y="1989"/>
                  </a:lnTo>
                  <a:lnTo>
                    <a:pt x="13088" y="1989"/>
                  </a:lnTo>
                  <a:lnTo>
                    <a:pt x="13015" y="2209"/>
                  </a:lnTo>
                  <a:lnTo>
                    <a:pt x="13182" y="2209"/>
                  </a:lnTo>
                  <a:lnTo>
                    <a:pt x="13277" y="2502"/>
                  </a:lnTo>
                  <a:lnTo>
                    <a:pt x="10387" y="2596"/>
                  </a:lnTo>
                  <a:lnTo>
                    <a:pt x="9319" y="2533"/>
                  </a:lnTo>
                  <a:lnTo>
                    <a:pt x="9162" y="2523"/>
                  </a:lnTo>
                  <a:lnTo>
                    <a:pt x="9162" y="2355"/>
                  </a:lnTo>
                  <a:lnTo>
                    <a:pt x="9162" y="1088"/>
                  </a:lnTo>
                  <a:lnTo>
                    <a:pt x="9423" y="1015"/>
                  </a:lnTo>
                  <a:lnTo>
                    <a:pt x="9507" y="670"/>
                  </a:lnTo>
                  <a:lnTo>
                    <a:pt x="9476" y="502"/>
                  </a:lnTo>
                  <a:lnTo>
                    <a:pt x="9507" y="178"/>
                  </a:lnTo>
                  <a:lnTo>
                    <a:pt x="9287" y="115"/>
                  </a:lnTo>
                  <a:lnTo>
                    <a:pt x="9224" y="659"/>
                  </a:lnTo>
                  <a:lnTo>
                    <a:pt x="8450" y="670"/>
                  </a:lnTo>
                  <a:lnTo>
                    <a:pt x="8355" y="471"/>
                  </a:lnTo>
                  <a:lnTo>
                    <a:pt x="8607" y="31"/>
                  </a:lnTo>
                  <a:lnTo>
                    <a:pt x="8010" y="62"/>
                  </a:lnTo>
                  <a:lnTo>
                    <a:pt x="7821" y="607"/>
                  </a:lnTo>
                  <a:lnTo>
                    <a:pt x="7036" y="670"/>
                  </a:lnTo>
                  <a:lnTo>
                    <a:pt x="6785" y="62"/>
                  </a:lnTo>
                  <a:lnTo>
                    <a:pt x="6209" y="0"/>
                  </a:lnTo>
                  <a:lnTo>
                    <a:pt x="6429" y="471"/>
                  </a:lnTo>
                  <a:lnTo>
                    <a:pt x="6429" y="670"/>
                  </a:lnTo>
                  <a:lnTo>
                    <a:pt x="5591" y="670"/>
                  </a:lnTo>
                  <a:lnTo>
                    <a:pt x="5560" y="178"/>
                  </a:lnTo>
                  <a:lnTo>
                    <a:pt x="5329" y="115"/>
                  </a:lnTo>
                  <a:lnTo>
                    <a:pt x="5277" y="502"/>
                  </a:lnTo>
                  <a:lnTo>
                    <a:pt x="5308" y="659"/>
                  </a:lnTo>
                  <a:lnTo>
                    <a:pt x="5277" y="92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6" name="object 5586"/>
            <p:cNvSpPr/>
            <p:nvPr/>
          </p:nvSpPr>
          <p:spPr>
            <a:xfrm>
              <a:off x="9941596" y="691365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31" y="0"/>
                  </a:moveTo>
                  <a:lnTo>
                    <a:pt x="0" y="0"/>
                  </a:lnTo>
                  <a:lnTo>
                    <a:pt x="0" y="1633"/>
                  </a:lnTo>
                  <a:lnTo>
                    <a:pt x="3026" y="1633"/>
                  </a:lnTo>
                  <a:lnTo>
                    <a:pt x="30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7" name="object 5587"/>
            <p:cNvSpPr/>
            <p:nvPr/>
          </p:nvSpPr>
          <p:spPr>
            <a:xfrm>
              <a:off x="9941594" y="691365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94"/>
                  </a:moveTo>
                  <a:lnTo>
                    <a:pt x="2942" y="0"/>
                  </a:lnTo>
                  <a:lnTo>
                    <a:pt x="3026" y="1539"/>
                  </a:lnTo>
                  <a:lnTo>
                    <a:pt x="94" y="1633"/>
                  </a:lnTo>
                  <a:lnTo>
                    <a:pt x="0" y="9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8" name="object 5588"/>
            <p:cNvSpPr/>
            <p:nvPr/>
          </p:nvSpPr>
          <p:spPr>
            <a:xfrm>
              <a:off x="9470416" y="690582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2247" y="4851"/>
                  </a:moveTo>
                  <a:lnTo>
                    <a:pt x="1917" y="4064"/>
                  </a:lnTo>
                  <a:lnTo>
                    <a:pt x="1117" y="3733"/>
                  </a:lnTo>
                  <a:lnTo>
                    <a:pt x="330" y="4064"/>
                  </a:lnTo>
                  <a:lnTo>
                    <a:pt x="0" y="4851"/>
                  </a:lnTo>
                  <a:lnTo>
                    <a:pt x="330" y="5651"/>
                  </a:lnTo>
                  <a:lnTo>
                    <a:pt x="1117" y="5981"/>
                  </a:lnTo>
                  <a:lnTo>
                    <a:pt x="1917" y="5651"/>
                  </a:lnTo>
                  <a:lnTo>
                    <a:pt x="2247" y="4851"/>
                  </a:lnTo>
                  <a:close/>
                </a:path>
                <a:path w="6350" h="6350">
                  <a:moveTo>
                    <a:pt x="5969" y="1130"/>
                  </a:moveTo>
                  <a:lnTo>
                    <a:pt x="5651" y="330"/>
                  </a:lnTo>
                  <a:lnTo>
                    <a:pt x="4851" y="0"/>
                  </a:lnTo>
                  <a:lnTo>
                    <a:pt x="4064" y="330"/>
                  </a:lnTo>
                  <a:lnTo>
                    <a:pt x="3733" y="1130"/>
                  </a:lnTo>
                  <a:lnTo>
                    <a:pt x="4064" y="1917"/>
                  </a:lnTo>
                  <a:lnTo>
                    <a:pt x="4851" y="2247"/>
                  </a:lnTo>
                  <a:lnTo>
                    <a:pt x="5651" y="1917"/>
                  </a:lnTo>
                  <a:lnTo>
                    <a:pt x="5969" y="113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9" name="object 5589"/>
            <p:cNvSpPr/>
            <p:nvPr/>
          </p:nvSpPr>
          <p:spPr>
            <a:xfrm>
              <a:off x="9471543" y="691066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0" name="object 5590"/>
            <p:cNvSpPr/>
            <p:nvPr/>
          </p:nvSpPr>
          <p:spPr>
            <a:xfrm>
              <a:off x="9474155" y="69058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120"/>
                  </a:moveTo>
                  <a:lnTo>
                    <a:pt x="328" y="328"/>
                  </a:lnTo>
                  <a:lnTo>
                    <a:pt x="1120" y="0"/>
                  </a:lnTo>
                  <a:lnTo>
                    <a:pt x="1912" y="328"/>
                  </a:lnTo>
                  <a:lnTo>
                    <a:pt x="2240" y="1120"/>
                  </a:lnTo>
                  <a:lnTo>
                    <a:pt x="1912" y="1912"/>
                  </a:lnTo>
                  <a:lnTo>
                    <a:pt x="1120" y="2240"/>
                  </a:lnTo>
                  <a:lnTo>
                    <a:pt x="328" y="1912"/>
                  </a:lnTo>
                  <a:lnTo>
                    <a:pt x="0" y="1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1" name="object 5591"/>
            <p:cNvSpPr/>
            <p:nvPr/>
          </p:nvSpPr>
          <p:spPr>
            <a:xfrm>
              <a:off x="9475276" y="69069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2" name="object 5592"/>
            <p:cNvSpPr/>
            <p:nvPr/>
          </p:nvSpPr>
          <p:spPr>
            <a:xfrm>
              <a:off x="9474155" y="690955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120"/>
                  </a:moveTo>
                  <a:lnTo>
                    <a:pt x="328" y="328"/>
                  </a:lnTo>
                  <a:lnTo>
                    <a:pt x="1120" y="0"/>
                  </a:lnTo>
                  <a:lnTo>
                    <a:pt x="1912" y="328"/>
                  </a:lnTo>
                  <a:lnTo>
                    <a:pt x="2240" y="1120"/>
                  </a:lnTo>
                  <a:lnTo>
                    <a:pt x="1912" y="1912"/>
                  </a:lnTo>
                  <a:lnTo>
                    <a:pt x="1120" y="2240"/>
                  </a:lnTo>
                  <a:lnTo>
                    <a:pt x="328" y="1912"/>
                  </a:lnTo>
                  <a:lnTo>
                    <a:pt x="0" y="1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3" name="object 5593"/>
            <p:cNvSpPr/>
            <p:nvPr/>
          </p:nvSpPr>
          <p:spPr>
            <a:xfrm>
              <a:off x="9471543" y="691067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4" name="object 5594"/>
            <p:cNvSpPr/>
            <p:nvPr/>
          </p:nvSpPr>
          <p:spPr>
            <a:xfrm>
              <a:off x="9471973" y="6907272"/>
              <a:ext cx="6350" cy="7620"/>
            </a:xfrm>
            <a:custGeom>
              <a:avLst/>
              <a:gdLst/>
              <a:ahLst/>
              <a:cxnLst/>
              <a:rect l="l" t="t" r="r" b="b"/>
              <a:pathLst>
                <a:path w="6350" h="7620">
                  <a:moveTo>
                    <a:pt x="5821" y="0"/>
                  </a:moveTo>
                  <a:lnTo>
                    <a:pt x="0" y="0"/>
                  </a:lnTo>
                  <a:lnTo>
                    <a:pt x="0" y="7413"/>
                  </a:lnTo>
                  <a:lnTo>
                    <a:pt x="5821" y="7413"/>
                  </a:lnTo>
                  <a:lnTo>
                    <a:pt x="5821" y="5591"/>
                  </a:lnTo>
                  <a:lnTo>
                    <a:pt x="4575" y="5591"/>
                  </a:lnTo>
                  <a:lnTo>
                    <a:pt x="4575" y="3476"/>
                  </a:lnTo>
                  <a:lnTo>
                    <a:pt x="5821" y="3476"/>
                  </a:lnTo>
                  <a:lnTo>
                    <a:pt x="5821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5" name="object 5595"/>
            <p:cNvSpPr/>
            <p:nvPr/>
          </p:nvSpPr>
          <p:spPr>
            <a:xfrm>
              <a:off x="9474119" y="6911674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324" y="3465"/>
                  </a:moveTo>
                  <a:lnTo>
                    <a:pt x="0" y="3790"/>
                  </a:lnTo>
                  <a:lnTo>
                    <a:pt x="1287" y="3884"/>
                  </a:lnTo>
                  <a:lnTo>
                    <a:pt x="942" y="3465"/>
                  </a:lnTo>
                  <a:lnTo>
                    <a:pt x="869" y="3298"/>
                  </a:lnTo>
                  <a:lnTo>
                    <a:pt x="869" y="607"/>
                  </a:lnTo>
                  <a:lnTo>
                    <a:pt x="638" y="0"/>
                  </a:lnTo>
                  <a:lnTo>
                    <a:pt x="397" y="732"/>
                  </a:lnTo>
                  <a:lnTo>
                    <a:pt x="397" y="3298"/>
                  </a:lnTo>
                  <a:lnTo>
                    <a:pt x="324" y="346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6" name="object 5596"/>
            <p:cNvSpPr/>
            <p:nvPr/>
          </p:nvSpPr>
          <p:spPr>
            <a:xfrm>
              <a:off x="9474108" y="691547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2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7" name="object 5597"/>
            <p:cNvSpPr/>
            <p:nvPr/>
          </p:nvSpPr>
          <p:spPr>
            <a:xfrm>
              <a:off x="9474438" y="69124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8" name="object 5598"/>
            <p:cNvSpPr/>
            <p:nvPr/>
          </p:nvSpPr>
          <p:spPr>
            <a:xfrm>
              <a:off x="9474438" y="69127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9" name="object 5599"/>
            <p:cNvSpPr/>
            <p:nvPr/>
          </p:nvSpPr>
          <p:spPr>
            <a:xfrm>
              <a:off x="9474438" y="69129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0" name="object 5600"/>
            <p:cNvSpPr/>
            <p:nvPr/>
          </p:nvSpPr>
          <p:spPr>
            <a:xfrm>
              <a:off x="9474438" y="69131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1" name="object 5601"/>
            <p:cNvSpPr/>
            <p:nvPr/>
          </p:nvSpPr>
          <p:spPr>
            <a:xfrm>
              <a:off x="9474438" y="69133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2" name="object 5602"/>
            <p:cNvSpPr/>
            <p:nvPr/>
          </p:nvSpPr>
          <p:spPr>
            <a:xfrm>
              <a:off x="9474438" y="69136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3" name="object 5603"/>
            <p:cNvSpPr/>
            <p:nvPr/>
          </p:nvSpPr>
          <p:spPr>
            <a:xfrm>
              <a:off x="9474438" y="69138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4" name="object 5604"/>
            <p:cNvSpPr/>
            <p:nvPr/>
          </p:nvSpPr>
          <p:spPr>
            <a:xfrm>
              <a:off x="9474438" y="69140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5" name="object 5605"/>
            <p:cNvSpPr/>
            <p:nvPr/>
          </p:nvSpPr>
          <p:spPr>
            <a:xfrm>
              <a:off x="9474438" y="69143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6" name="object 5606"/>
            <p:cNvSpPr/>
            <p:nvPr/>
          </p:nvSpPr>
          <p:spPr>
            <a:xfrm>
              <a:off x="9474438" y="69145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7" name="object 5607"/>
            <p:cNvSpPr/>
            <p:nvPr/>
          </p:nvSpPr>
          <p:spPr>
            <a:xfrm>
              <a:off x="9474443" y="69122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4"/>
                  </a:moveTo>
                  <a:lnTo>
                    <a:pt x="6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8" name="object 5608"/>
            <p:cNvSpPr/>
            <p:nvPr/>
          </p:nvSpPr>
          <p:spPr>
            <a:xfrm>
              <a:off x="9474504" y="69120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73"/>
                  </a:moveTo>
                  <a:lnTo>
                    <a:pt x="5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9" name="object 5609"/>
            <p:cNvSpPr/>
            <p:nvPr/>
          </p:nvSpPr>
          <p:spPr>
            <a:xfrm>
              <a:off x="9474708" y="69147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3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0" name="object 5610"/>
            <p:cNvSpPr/>
            <p:nvPr/>
          </p:nvSpPr>
          <p:spPr>
            <a:xfrm>
              <a:off x="9474456" y="69152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56"/>
                  </a:moveTo>
                  <a:lnTo>
                    <a:pt x="0" y="136"/>
                  </a:lnTo>
                  <a:lnTo>
                    <a:pt x="293" y="0"/>
                  </a:lnTo>
                  <a:lnTo>
                    <a:pt x="586" y="136"/>
                  </a:lnTo>
                  <a:lnTo>
                    <a:pt x="586" y="356"/>
                  </a:lnTo>
                </a:path>
                <a:path w="634" h="634">
                  <a:moveTo>
                    <a:pt x="0" y="356"/>
                  </a:moveTo>
                  <a:lnTo>
                    <a:pt x="167" y="387"/>
                  </a:lnTo>
                  <a:lnTo>
                    <a:pt x="376" y="345"/>
                  </a:lnTo>
                  <a:lnTo>
                    <a:pt x="534" y="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1" name="object 5611"/>
            <p:cNvSpPr/>
            <p:nvPr/>
          </p:nvSpPr>
          <p:spPr>
            <a:xfrm>
              <a:off x="9474456" y="69152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62"/>
                  </a:moveTo>
                  <a:lnTo>
                    <a:pt x="167" y="94"/>
                  </a:lnTo>
                  <a:lnTo>
                    <a:pt x="376" y="52"/>
                  </a:lnTo>
                  <a:lnTo>
                    <a:pt x="534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2" name="object 5612"/>
            <p:cNvSpPr/>
            <p:nvPr/>
          </p:nvSpPr>
          <p:spPr>
            <a:xfrm>
              <a:off x="9474456" y="69153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88"/>
                  </a:moveTo>
                  <a:lnTo>
                    <a:pt x="586" y="188"/>
                  </a:lnTo>
                </a:path>
                <a:path w="634" h="634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3" name="object 5613"/>
            <p:cNvSpPr/>
            <p:nvPr/>
          </p:nvSpPr>
          <p:spPr>
            <a:xfrm>
              <a:off x="9474662" y="691532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4" name="object 5614"/>
            <p:cNvSpPr/>
            <p:nvPr/>
          </p:nvSpPr>
          <p:spPr>
            <a:xfrm>
              <a:off x="9474837" y="691532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88"/>
                  </a:moveTo>
                  <a:lnTo>
                    <a:pt x="0" y="0"/>
                  </a:lnTo>
                </a:path>
                <a:path h="634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5" name="object 5615"/>
            <p:cNvSpPr/>
            <p:nvPr/>
          </p:nvSpPr>
          <p:spPr>
            <a:xfrm>
              <a:off x="9474753" y="6910968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5">
                  <a:moveTo>
                    <a:pt x="0" y="5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6" name="object 5616"/>
            <p:cNvSpPr/>
            <p:nvPr/>
          </p:nvSpPr>
          <p:spPr>
            <a:xfrm>
              <a:off x="9467745" y="69090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240" y="0"/>
                  </a:moveTo>
                  <a:lnTo>
                    <a:pt x="3528" y="0"/>
                  </a:lnTo>
                  <a:lnTo>
                    <a:pt x="0" y="0"/>
                  </a:lnTo>
                  <a:lnTo>
                    <a:pt x="0" y="523"/>
                  </a:lnTo>
                  <a:lnTo>
                    <a:pt x="3696" y="523"/>
                  </a:lnTo>
                  <a:lnTo>
                    <a:pt x="3696" y="4052"/>
                  </a:lnTo>
                  <a:lnTo>
                    <a:pt x="4240" y="4052"/>
                  </a:lnTo>
                  <a:lnTo>
                    <a:pt x="42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7" name="object 5617"/>
            <p:cNvSpPr/>
            <p:nvPr/>
          </p:nvSpPr>
          <p:spPr>
            <a:xfrm>
              <a:off x="9467746" y="690903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230" y="4052"/>
                  </a:moveTo>
                  <a:lnTo>
                    <a:pt x="4230" y="712"/>
                  </a:lnTo>
                  <a:lnTo>
                    <a:pt x="4230" y="0"/>
                  </a:lnTo>
                  <a:lnTo>
                    <a:pt x="3528" y="0"/>
                  </a:lnTo>
                  <a:lnTo>
                    <a:pt x="0" y="0"/>
                  </a:lnTo>
                  <a:lnTo>
                    <a:pt x="0" y="523"/>
                  </a:lnTo>
                  <a:lnTo>
                    <a:pt x="3528" y="523"/>
                  </a:lnTo>
                  <a:lnTo>
                    <a:pt x="3706" y="523"/>
                  </a:lnTo>
                  <a:lnTo>
                    <a:pt x="3706" y="712"/>
                  </a:lnTo>
                  <a:lnTo>
                    <a:pt x="3706" y="4052"/>
                  </a:lnTo>
                  <a:lnTo>
                    <a:pt x="4230" y="405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8" name="object 5618"/>
            <p:cNvSpPr/>
            <p:nvPr/>
          </p:nvSpPr>
          <p:spPr>
            <a:xfrm>
              <a:off x="9468463" y="690957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963" y="0"/>
                  </a:moveTo>
                  <a:lnTo>
                    <a:pt x="0" y="0"/>
                  </a:lnTo>
                  <a:lnTo>
                    <a:pt x="0" y="188"/>
                  </a:lnTo>
                  <a:lnTo>
                    <a:pt x="376" y="481"/>
                  </a:lnTo>
                  <a:lnTo>
                    <a:pt x="764" y="523"/>
                  </a:lnTo>
                  <a:lnTo>
                    <a:pt x="984" y="471"/>
                  </a:lnTo>
                  <a:lnTo>
                    <a:pt x="1371" y="481"/>
                  </a:lnTo>
                  <a:lnTo>
                    <a:pt x="1633" y="188"/>
                  </a:lnTo>
                  <a:lnTo>
                    <a:pt x="1759" y="0"/>
                  </a:lnTo>
                  <a:lnTo>
                    <a:pt x="774" y="0"/>
                  </a:lnTo>
                  <a:lnTo>
                    <a:pt x="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9" name="object 5619"/>
            <p:cNvSpPr/>
            <p:nvPr/>
          </p:nvSpPr>
          <p:spPr>
            <a:xfrm>
              <a:off x="9468569" y="690976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0" name="object 5620"/>
            <p:cNvSpPr/>
            <p:nvPr/>
          </p:nvSpPr>
          <p:spPr>
            <a:xfrm>
              <a:off x="9469238" y="690957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1" name="object 5621"/>
            <p:cNvSpPr/>
            <p:nvPr/>
          </p:nvSpPr>
          <p:spPr>
            <a:xfrm>
              <a:off x="9468988" y="690965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387"/>
                  </a:moveTo>
                  <a:lnTo>
                    <a:pt x="136" y="104"/>
                  </a:lnTo>
                  <a:lnTo>
                    <a:pt x="345" y="0"/>
                  </a:lnTo>
                  <a:lnTo>
                    <a:pt x="554" y="104"/>
                  </a:lnTo>
                  <a:lnTo>
                    <a:pt x="701" y="38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2" name="object 5622"/>
            <p:cNvSpPr/>
            <p:nvPr/>
          </p:nvSpPr>
          <p:spPr>
            <a:xfrm>
              <a:off x="9469230" y="69097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24"/>
                  </a:moveTo>
                  <a:lnTo>
                    <a:pt x="20" y="41"/>
                  </a:lnTo>
                </a:path>
                <a:path w="634" h="634">
                  <a:moveTo>
                    <a:pt x="0" y="324"/>
                  </a:moveTo>
                  <a:lnTo>
                    <a:pt x="20" y="0"/>
                  </a:lnTo>
                </a:path>
                <a:path w="634" h="634">
                  <a:moveTo>
                    <a:pt x="0" y="32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3" name="object 5623"/>
            <p:cNvSpPr/>
            <p:nvPr/>
          </p:nvSpPr>
          <p:spPr>
            <a:xfrm>
              <a:off x="9469432" y="69097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324"/>
                  </a:moveTo>
                  <a:lnTo>
                    <a:pt x="0" y="41"/>
                  </a:lnTo>
                </a:path>
                <a:path w="634" h="634">
                  <a:moveTo>
                    <a:pt x="10" y="324"/>
                  </a:moveTo>
                  <a:lnTo>
                    <a:pt x="0" y="0"/>
                  </a:lnTo>
                </a:path>
                <a:path w="634" h="634">
                  <a:moveTo>
                    <a:pt x="10" y="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4" name="object 5624"/>
            <p:cNvSpPr/>
            <p:nvPr/>
          </p:nvSpPr>
          <p:spPr>
            <a:xfrm>
              <a:off x="9469133" y="690976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5" name="object 5625"/>
            <p:cNvSpPr/>
            <p:nvPr/>
          </p:nvSpPr>
          <p:spPr>
            <a:xfrm>
              <a:off x="9469026" y="6905687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4" h="4445">
                  <a:moveTo>
                    <a:pt x="0" y="3884"/>
                  </a:moveTo>
                  <a:lnTo>
                    <a:pt x="31" y="837"/>
                  </a:lnTo>
                  <a:lnTo>
                    <a:pt x="314" y="0"/>
                  </a:lnTo>
                  <a:lnTo>
                    <a:pt x="586" y="712"/>
                  </a:lnTo>
                  <a:lnTo>
                    <a:pt x="586" y="38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6" name="object 5626"/>
            <p:cNvSpPr/>
            <p:nvPr/>
          </p:nvSpPr>
          <p:spPr>
            <a:xfrm>
              <a:off x="9468964" y="690659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0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7" name="object 5627"/>
            <p:cNvSpPr/>
            <p:nvPr/>
          </p:nvSpPr>
          <p:spPr>
            <a:xfrm>
              <a:off x="9468964" y="690684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0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8" name="object 5628"/>
            <p:cNvSpPr/>
            <p:nvPr/>
          </p:nvSpPr>
          <p:spPr>
            <a:xfrm>
              <a:off x="9468964" y="690708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0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9" name="object 5629"/>
            <p:cNvSpPr/>
            <p:nvPr/>
          </p:nvSpPr>
          <p:spPr>
            <a:xfrm>
              <a:off x="9468964" y="690733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0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0" name="object 5630"/>
            <p:cNvSpPr/>
            <p:nvPr/>
          </p:nvSpPr>
          <p:spPr>
            <a:xfrm>
              <a:off x="9468964" y="690757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0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1" name="object 5631"/>
            <p:cNvSpPr/>
            <p:nvPr/>
          </p:nvSpPr>
          <p:spPr>
            <a:xfrm>
              <a:off x="9468964" y="690782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0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2" name="object 5632"/>
            <p:cNvSpPr/>
            <p:nvPr/>
          </p:nvSpPr>
          <p:spPr>
            <a:xfrm>
              <a:off x="9468964" y="690807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0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3" name="object 5633"/>
            <p:cNvSpPr/>
            <p:nvPr/>
          </p:nvSpPr>
          <p:spPr>
            <a:xfrm>
              <a:off x="9468964" y="690831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0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4" name="object 5634"/>
            <p:cNvSpPr/>
            <p:nvPr/>
          </p:nvSpPr>
          <p:spPr>
            <a:xfrm>
              <a:off x="9468964" y="690856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0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5" name="object 5635"/>
            <p:cNvSpPr/>
            <p:nvPr/>
          </p:nvSpPr>
          <p:spPr>
            <a:xfrm>
              <a:off x="9468964" y="690881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0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6" name="object 5636"/>
            <p:cNvSpPr/>
            <p:nvPr/>
          </p:nvSpPr>
          <p:spPr>
            <a:xfrm>
              <a:off x="9468964" y="690905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0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7" name="object 5637"/>
            <p:cNvSpPr/>
            <p:nvPr/>
          </p:nvSpPr>
          <p:spPr>
            <a:xfrm>
              <a:off x="9468965" y="690634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25"/>
                  </a:moveTo>
                  <a:lnTo>
                    <a:pt x="7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8" name="object 5638"/>
            <p:cNvSpPr/>
            <p:nvPr/>
          </p:nvSpPr>
          <p:spPr>
            <a:xfrm>
              <a:off x="9469033" y="69061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94"/>
                  </a:moveTo>
                  <a:lnTo>
                    <a:pt x="6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9" name="object 5639"/>
            <p:cNvSpPr/>
            <p:nvPr/>
          </p:nvSpPr>
          <p:spPr>
            <a:xfrm>
              <a:off x="9469282" y="6909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4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0" name="object 5640"/>
            <p:cNvSpPr/>
            <p:nvPr/>
          </p:nvSpPr>
          <p:spPr>
            <a:xfrm>
              <a:off x="9469336" y="690498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58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1" name="object 5641"/>
            <p:cNvSpPr/>
            <p:nvPr/>
          </p:nvSpPr>
          <p:spPr>
            <a:xfrm>
              <a:off x="9470908" y="691044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44" y="795"/>
                  </a:moveTo>
                  <a:lnTo>
                    <a:pt x="544" y="1759"/>
                  </a:lnTo>
                  <a:lnTo>
                    <a:pt x="345" y="1759"/>
                  </a:lnTo>
                  <a:lnTo>
                    <a:pt x="52" y="1382"/>
                  </a:lnTo>
                  <a:lnTo>
                    <a:pt x="0" y="994"/>
                  </a:lnTo>
                  <a:lnTo>
                    <a:pt x="83" y="785"/>
                  </a:lnTo>
                  <a:lnTo>
                    <a:pt x="52" y="387"/>
                  </a:lnTo>
                  <a:lnTo>
                    <a:pt x="345" y="125"/>
                  </a:lnTo>
                  <a:lnTo>
                    <a:pt x="544" y="0"/>
                  </a:lnTo>
                  <a:lnTo>
                    <a:pt x="544" y="963"/>
                  </a:lnTo>
                  <a:lnTo>
                    <a:pt x="544" y="7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2" name="object 5642"/>
            <p:cNvSpPr/>
            <p:nvPr/>
          </p:nvSpPr>
          <p:spPr>
            <a:xfrm>
              <a:off x="9471256" y="691057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3" name="object 5643"/>
            <p:cNvSpPr/>
            <p:nvPr/>
          </p:nvSpPr>
          <p:spPr>
            <a:xfrm>
              <a:off x="9471453" y="691124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4" name="object 5644"/>
            <p:cNvSpPr/>
            <p:nvPr/>
          </p:nvSpPr>
          <p:spPr>
            <a:xfrm>
              <a:off x="9470975" y="691097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01"/>
                  </a:moveTo>
                  <a:lnTo>
                    <a:pt x="282" y="565"/>
                  </a:lnTo>
                  <a:lnTo>
                    <a:pt x="387" y="356"/>
                  </a:lnTo>
                  <a:lnTo>
                    <a:pt x="282" y="14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5" name="object 5645"/>
            <p:cNvSpPr/>
            <p:nvPr/>
          </p:nvSpPr>
          <p:spPr>
            <a:xfrm>
              <a:off x="9470983" y="69114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282" y="10"/>
                  </a:lnTo>
                </a:path>
                <a:path w="634" h="634">
                  <a:moveTo>
                    <a:pt x="0" y="10"/>
                  </a:moveTo>
                  <a:lnTo>
                    <a:pt x="324" y="0"/>
                  </a:lnTo>
                </a:path>
                <a:path w="634" h="634">
                  <a:moveTo>
                    <a:pt x="0" y="10"/>
                  </a:moveTo>
                  <a:lnTo>
                    <a:pt x="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6" name="object 5646"/>
            <p:cNvSpPr/>
            <p:nvPr/>
          </p:nvSpPr>
          <p:spPr>
            <a:xfrm>
              <a:off x="9470983" y="69112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82" y="20"/>
                  </a:lnTo>
                </a:path>
                <a:path w="634" h="634">
                  <a:moveTo>
                    <a:pt x="0" y="0"/>
                  </a:moveTo>
                  <a:lnTo>
                    <a:pt x="324" y="10"/>
                  </a:lnTo>
                </a:path>
                <a:path w="634" h="634">
                  <a:moveTo>
                    <a:pt x="0" y="0"/>
                  </a:moveTo>
                  <a:lnTo>
                    <a:pt x="324" y="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7" name="object 5647"/>
            <p:cNvSpPr/>
            <p:nvPr/>
          </p:nvSpPr>
          <p:spPr>
            <a:xfrm>
              <a:off x="9471256" y="691112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8" name="object 5648"/>
            <p:cNvSpPr/>
            <p:nvPr/>
          </p:nvSpPr>
          <p:spPr>
            <a:xfrm>
              <a:off x="9471453" y="6911017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5" h="634">
                  <a:moveTo>
                    <a:pt x="0" y="617"/>
                  </a:moveTo>
                  <a:lnTo>
                    <a:pt x="3047" y="586"/>
                  </a:lnTo>
                  <a:lnTo>
                    <a:pt x="3863" y="303"/>
                  </a:lnTo>
                  <a:lnTo>
                    <a:pt x="3172" y="41"/>
                  </a:lnTo>
                  <a:lnTo>
                    <a:pt x="31" y="4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9" name="object 5649"/>
            <p:cNvSpPr/>
            <p:nvPr/>
          </p:nvSpPr>
          <p:spPr>
            <a:xfrm>
              <a:off x="9474301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0"/>
                  </a:moveTo>
                  <a:lnTo>
                    <a:pt x="0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0" name="object 5650"/>
            <p:cNvSpPr/>
            <p:nvPr/>
          </p:nvSpPr>
          <p:spPr>
            <a:xfrm>
              <a:off x="9474051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0"/>
                  </a:moveTo>
                  <a:lnTo>
                    <a:pt x="0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1" name="object 5651"/>
            <p:cNvSpPr/>
            <p:nvPr/>
          </p:nvSpPr>
          <p:spPr>
            <a:xfrm>
              <a:off x="9473807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0"/>
                  </a:moveTo>
                  <a:lnTo>
                    <a:pt x="0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2" name="object 5652"/>
            <p:cNvSpPr/>
            <p:nvPr/>
          </p:nvSpPr>
          <p:spPr>
            <a:xfrm>
              <a:off x="9473556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0"/>
                  </a:moveTo>
                  <a:lnTo>
                    <a:pt x="0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3" name="object 5653"/>
            <p:cNvSpPr/>
            <p:nvPr/>
          </p:nvSpPr>
          <p:spPr>
            <a:xfrm>
              <a:off x="9473315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0"/>
                  </a:moveTo>
                  <a:lnTo>
                    <a:pt x="0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4" name="object 5654"/>
            <p:cNvSpPr/>
            <p:nvPr/>
          </p:nvSpPr>
          <p:spPr>
            <a:xfrm>
              <a:off x="9473073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0"/>
                  </a:moveTo>
                  <a:lnTo>
                    <a:pt x="0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5" name="object 5655"/>
            <p:cNvSpPr/>
            <p:nvPr/>
          </p:nvSpPr>
          <p:spPr>
            <a:xfrm>
              <a:off x="9472821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0"/>
                  </a:moveTo>
                  <a:lnTo>
                    <a:pt x="0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6" name="object 5656"/>
            <p:cNvSpPr/>
            <p:nvPr/>
          </p:nvSpPr>
          <p:spPr>
            <a:xfrm>
              <a:off x="9472572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0"/>
                  </a:moveTo>
                  <a:lnTo>
                    <a:pt x="0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7" name="object 5657"/>
            <p:cNvSpPr/>
            <p:nvPr/>
          </p:nvSpPr>
          <p:spPr>
            <a:xfrm>
              <a:off x="9472328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0"/>
                  </a:moveTo>
                  <a:lnTo>
                    <a:pt x="0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8" name="object 5658"/>
            <p:cNvSpPr/>
            <p:nvPr/>
          </p:nvSpPr>
          <p:spPr>
            <a:xfrm>
              <a:off x="9472078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0"/>
                  </a:moveTo>
                  <a:lnTo>
                    <a:pt x="0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9" name="object 5659"/>
            <p:cNvSpPr/>
            <p:nvPr/>
          </p:nvSpPr>
          <p:spPr>
            <a:xfrm>
              <a:off x="9471836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0"/>
                  </a:moveTo>
                  <a:lnTo>
                    <a:pt x="0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0" name="object 5660"/>
            <p:cNvSpPr/>
            <p:nvPr/>
          </p:nvSpPr>
          <p:spPr>
            <a:xfrm>
              <a:off x="9474548" y="69109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32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1" name="object 5661"/>
            <p:cNvSpPr/>
            <p:nvPr/>
          </p:nvSpPr>
          <p:spPr>
            <a:xfrm>
              <a:off x="9474806" y="69110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607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2" name="object 5662"/>
            <p:cNvSpPr/>
            <p:nvPr/>
          </p:nvSpPr>
          <p:spPr>
            <a:xfrm>
              <a:off x="9471687" y="69109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18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3" name="object 5663"/>
            <p:cNvSpPr/>
            <p:nvPr/>
          </p:nvSpPr>
          <p:spPr>
            <a:xfrm>
              <a:off x="9470209" y="691133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8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4" name="object 5664"/>
            <p:cNvSpPr/>
            <p:nvPr/>
          </p:nvSpPr>
          <p:spPr>
            <a:xfrm>
              <a:off x="9945220" y="6907272"/>
              <a:ext cx="6350" cy="7620"/>
            </a:xfrm>
            <a:custGeom>
              <a:avLst/>
              <a:gdLst/>
              <a:ahLst/>
              <a:cxnLst/>
              <a:rect l="l" t="t" r="r" b="b"/>
              <a:pathLst>
                <a:path w="6350" h="7620">
                  <a:moveTo>
                    <a:pt x="0" y="0"/>
                  </a:moveTo>
                  <a:lnTo>
                    <a:pt x="5821" y="0"/>
                  </a:lnTo>
                  <a:lnTo>
                    <a:pt x="5821" y="7413"/>
                  </a:lnTo>
                  <a:lnTo>
                    <a:pt x="0" y="7413"/>
                  </a:lnTo>
                  <a:lnTo>
                    <a:pt x="0" y="5591"/>
                  </a:lnTo>
                  <a:lnTo>
                    <a:pt x="1246" y="5591"/>
                  </a:lnTo>
                  <a:lnTo>
                    <a:pt x="1246" y="3476"/>
                  </a:lnTo>
                  <a:lnTo>
                    <a:pt x="0" y="3476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5" name="object 5665"/>
            <p:cNvSpPr/>
            <p:nvPr/>
          </p:nvSpPr>
          <p:spPr>
            <a:xfrm>
              <a:off x="9947625" y="6911674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942" y="3465"/>
                  </a:moveTo>
                  <a:lnTo>
                    <a:pt x="1287" y="3790"/>
                  </a:lnTo>
                  <a:lnTo>
                    <a:pt x="0" y="3884"/>
                  </a:lnTo>
                  <a:lnTo>
                    <a:pt x="335" y="3465"/>
                  </a:lnTo>
                  <a:lnTo>
                    <a:pt x="397" y="3298"/>
                  </a:lnTo>
                  <a:lnTo>
                    <a:pt x="397" y="607"/>
                  </a:lnTo>
                  <a:lnTo>
                    <a:pt x="628" y="0"/>
                  </a:lnTo>
                  <a:lnTo>
                    <a:pt x="879" y="732"/>
                  </a:lnTo>
                  <a:lnTo>
                    <a:pt x="879" y="3298"/>
                  </a:lnTo>
                  <a:lnTo>
                    <a:pt x="942" y="346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6" name="object 5666"/>
            <p:cNvSpPr/>
            <p:nvPr/>
          </p:nvSpPr>
          <p:spPr>
            <a:xfrm>
              <a:off x="9947618" y="691547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2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7" name="object 5667"/>
            <p:cNvSpPr/>
            <p:nvPr/>
          </p:nvSpPr>
          <p:spPr>
            <a:xfrm>
              <a:off x="9947960" y="69124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0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8" name="object 5668"/>
            <p:cNvSpPr/>
            <p:nvPr/>
          </p:nvSpPr>
          <p:spPr>
            <a:xfrm>
              <a:off x="9947960" y="69127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0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9" name="object 5669"/>
            <p:cNvSpPr/>
            <p:nvPr/>
          </p:nvSpPr>
          <p:spPr>
            <a:xfrm>
              <a:off x="9947960" y="69129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0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0" name="object 5670"/>
            <p:cNvSpPr/>
            <p:nvPr/>
          </p:nvSpPr>
          <p:spPr>
            <a:xfrm>
              <a:off x="9947960" y="69131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0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1" name="object 5671"/>
            <p:cNvSpPr/>
            <p:nvPr/>
          </p:nvSpPr>
          <p:spPr>
            <a:xfrm>
              <a:off x="9947960" y="69133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0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2" name="object 5672"/>
            <p:cNvSpPr/>
            <p:nvPr/>
          </p:nvSpPr>
          <p:spPr>
            <a:xfrm>
              <a:off x="9947960" y="69136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0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3" name="object 5673"/>
            <p:cNvSpPr/>
            <p:nvPr/>
          </p:nvSpPr>
          <p:spPr>
            <a:xfrm>
              <a:off x="9947960" y="69138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07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4" name="object 5674"/>
            <p:cNvSpPr/>
            <p:nvPr/>
          </p:nvSpPr>
          <p:spPr>
            <a:xfrm>
              <a:off x="9947960" y="69140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0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5" name="object 5675"/>
            <p:cNvSpPr/>
            <p:nvPr/>
          </p:nvSpPr>
          <p:spPr>
            <a:xfrm>
              <a:off x="9947960" y="69143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0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6" name="object 5676"/>
            <p:cNvSpPr/>
            <p:nvPr/>
          </p:nvSpPr>
          <p:spPr>
            <a:xfrm>
              <a:off x="9947960" y="69145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0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7" name="object 5677"/>
            <p:cNvSpPr/>
            <p:nvPr/>
          </p:nvSpPr>
          <p:spPr>
            <a:xfrm>
              <a:off x="9947960" y="69122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07" y="1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8" name="object 5678"/>
            <p:cNvSpPr/>
            <p:nvPr/>
          </p:nvSpPr>
          <p:spPr>
            <a:xfrm>
              <a:off x="9948021" y="69120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92" y="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9" name="object 5679"/>
            <p:cNvSpPr/>
            <p:nvPr/>
          </p:nvSpPr>
          <p:spPr>
            <a:xfrm>
              <a:off x="9947964" y="69147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45" y="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0" name="object 5680"/>
            <p:cNvSpPr/>
            <p:nvPr/>
          </p:nvSpPr>
          <p:spPr>
            <a:xfrm>
              <a:off x="9947972" y="69152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586" y="356"/>
                  </a:moveTo>
                  <a:lnTo>
                    <a:pt x="586" y="136"/>
                  </a:lnTo>
                  <a:lnTo>
                    <a:pt x="293" y="0"/>
                  </a:lnTo>
                  <a:lnTo>
                    <a:pt x="0" y="136"/>
                  </a:lnTo>
                  <a:lnTo>
                    <a:pt x="0" y="356"/>
                  </a:lnTo>
                </a:path>
                <a:path w="634" h="634">
                  <a:moveTo>
                    <a:pt x="586" y="356"/>
                  </a:moveTo>
                  <a:lnTo>
                    <a:pt x="418" y="387"/>
                  </a:lnTo>
                  <a:lnTo>
                    <a:pt x="209" y="345"/>
                  </a:lnTo>
                  <a:lnTo>
                    <a:pt x="62" y="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1" name="object 5681"/>
            <p:cNvSpPr/>
            <p:nvPr/>
          </p:nvSpPr>
          <p:spPr>
            <a:xfrm>
              <a:off x="9947972" y="69152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586" y="62"/>
                  </a:moveTo>
                  <a:lnTo>
                    <a:pt x="418" y="94"/>
                  </a:lnTo>
                  <a:lnTo>
                    <a:pt x="209" y="52"/>
                  </a:lnTo>
                  <a:lnTo>
                    <a:pt x="62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2" name="object 5682"/>
            <p:cNvSpPr/>
            <p:nvPr/>
          </p:nvSpPr>
          <p:spPr>
            <a:xfrm>
              <a:off x="9947972" y="691553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3" name="object 5683"/>
            <p:cNvSpPr/>
            <p:nvPr/>
          </p:nvSpPr>
          <p:spPr>
            <a:xfrm>
              <a:off x="9948430" y="691532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88"/>
                  </a:moveTo>
                  <a:lnTo>
                    <a:pt x="0" y="0"/>
                  </a:lnTo>
                </a:path>
                <a:path h="634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4" name="object 5684"/>
            <p:cNvSpPr/>
            <p:nvPr/>
          </p:nvSpPr>
          <p:spPr>
            <a:xfrm>
              <a:off x="9948181" y="691532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88"/>
                  </a:moveTo>
                  <a:lnTo>
                    <a:pt x="0" y="0"/>
                  </a:lnTo>
                </a:path>
                <a:path h="634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5" name="object 5685"/>
            <p:cNvSpPr/>
            <p:nvPr/>
          </p:nvSpPr>
          <p:spPr>
            <a:xfrm>
              <a:off x="9948262" y="6910968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5">
                  <a:moveTo>
                    <a:pt x="0" y="5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6" name="object 5686"/>
            <p:cNvSpPr/>
            <p:nvPr/>
          </p:nvSpPr>
          <p:spPr>
            <a:xfrm>
              <a:off x="9951035" y="69090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230" y="0"/>
                  </a:moveTo>
                  <a:lnTo>
                    <a:pt x="701" y="0"/>
                  </a:lnTo>
                  <a:lnTo>
                    <a:pt x="0" y="0"/>
                  </a:lnTo>
                  <a:lnTo>
                    <a:pt x="0" y="4052"/>
                  </a:lnTo>
                  <a:lnTo>
                    <a:pt x="534" y="4052"/>
                  </a:lnTo>
                  <a:lnTo>
                    <a:pt x="534" y="523"/>
                  </a:lnTo>
                  <a:lnTo>
                    <a:pt x="4230" y="523"/>
                  </a:lnTo>
                  <a:lnTo>
                    <a:pt x="423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7" name="object 5687"/>
            <p:cNvSpPr/>
            <p:nvPr/>
          </p:nvSpPr>
          <p:spPr>
            <a:xfrm>
              <a:off x="9951038" y="690903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052"/>
                  </a:moveTo>
                  <a:lnTo>
                    <a:pt x="0" y="712"/>
                  </a:lnTo>
                  <a:lnTo>
                    <a:pt x="0" y="0"/>
                  </a:lnTo>
                  <a:lnTo>
                    <a:pt x="701" y="0"/>
                  </a:lnTo>
                  <a:lnTo>
                    <a:pt x="4230" y="0"/>
                  </a:lnTo>
                  <a:lnTo>
                    <a:pt x="4230" y="523"/>
                  </a:lnTo>
                  <a:lnTo>
                    <a:pt x="701" y="523"/>
                  </a:lnTo>
                  <a:lnTo>
                    <a:pt x="534" y="523"/>
                  </a:lnTo>
                  <a:lnTo>
                    <a:pt x="534" y="712"/>
                  </a:lnTo>
                  <a:lnTo>
                    <a:pt x="534" y="4052"/>
                  </a:lnTo>
                  <a:lnTo>
                    <a:pt x="0" y="405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8" name="object 5688"/>
            <p:cNvSpPr/>
            <p:nvPr/>
          </p:nvSpPr>
          <p:spPr>
            <a:xfrm>
              <a:off x="9952793" y="690957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795" y="0"/>
                  </a:moveTo>
                  <a:lnTo>
                    <a:pt x="1759" y="0"/>
                  </a:lnTo>
                  <a:lnTo>
                    <a:pt x="1759" y="188"/>
                  </a:lnTo>
                  <a:lnTo>
                    <a:pt x="1382" y="481"/>
                  </a:lnTo>
                  <a:lnTo>
                    <a:pt x="994" y="523"/>
                  </a:lnTo>
                  <a:lnTo>
                    <a:pt x="785" y="471"/>
                  </a:lnTo>
                  <a:lnTo>
                    <a:pt x="387" y="481"/>
                  </a:lnTo>
                  <a:lnTo>
                    <a:pt x="125" y="188"/>
                  </a:lnTo>
                  <a:lnTo>
                    <a:pt x="0" y="0"/>
                  </a:lnTo>
                  <a:lnTo>
                    <a:pt x="984" y="0"/>
                  </a:lnTo>
                  <a:lnTo>
                    <a:pt x="7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9" name="object 5689"/>
            <p:cNvSpPr/>
            <p:nvPr/>
          </p:nvSpPr>
          <p:spPr>
            <a:xfrm>
              <a:off x="9952906" y="690976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0" name="object 5690"/>
            <p:cNvSpPr/>
            <p:nvPr/>
          </p:nvSpPr>
          <p:spPr>
            <a:xfrm>
              <a:off x="9953589" y="690957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1" name="object 5691"/>
            <p:cNvSpPr/>
            <p:nvPr/>
          </p:nvSpPr>
          <p:spPr>
            <a:xfrm>
              <a:off x="9953327" y="690965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01" y="387"/>
                  </a:moveTo>
                  <a:lnTo>
                    <a:pt x="565" y="104"/>
                  </a:lnTo>
                  <a:lnTo>
                    <a:pt x="356" y="0"/>
                  </a:lnTo>
                  <a:lnTo>
                    <a:pt x="146" y="104"/>
                  </a:lnTo>
                  <a:lnTo>
                    <a:pt x="0" y="38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2" name="object 5692"/>
            <p:cNvSpPr/>
            <p:nvPr/>
          </p:nvSpPr>
          <p:spPr>
            <a:xfrm>
              <a:off x="9953775" y="69097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324"/>
                  </a:moveTo>
                  <a:lnTo>
                    <a:pt x="0" y="41"/>
                  </a:lnTo>
                </a:path>
                <a:path w="634" h="634">
                  <a:moveTo>
                    <a:pt x="10" y="324"/>
                  </a:moveTo>
                  <a:lnTo>
                    <a:pt x="0" y="0"/>
                  </a:lnTo>
                </a:path>
                <a:path w="634" h="634">
                  <a:moveTo>
                    <a:pt x="10" y="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3" name="object 5693"/>
            <p:cNvSpPr/>
            <p:nvPr/>
          </p:nvSpPr>
          <p:spPr>
            <a:xfrm>
              <a:off x="9953573" y="69097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24"/>
                  </a:moveTo>
                  <a:lnTo>
                    <a:pt x="20" y="41"/>
                  </a:lnTo>
                </a:path>
                <a:path w="634" h="634">
                  <a:moveTo>
                    <a:pt x="0" y="324"/>
                  </a:moveTo>
                  <a:lnTo>
                    <a:pt x="20" y="0"/>
                  </a:lnTo>
                </a:path>
                <a:path w="634" h="634">
                  <a:moveTo>
                    <a:pt x="0" y="32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4" name="object 5694"/>
            <p:cNvSpPr/>
            <p:nvPr/>
          </p:nvSpPr>
          <p:spPr>
            <a:xfrm>
              <a:off x="9953485" y="690976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9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5" name="object 5695"/>
            <p:cNvSpPr/>
            <p:nvPr/>
          </p:nvSpPr>
          <p:spPr>
            <a:xfrm>
              <a:off x="9953373" y="6905687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4" h="4445">
                  <a:moveTo>
                    <a:pt x="617" y="3884"/>
                  </a:moveTo>
                  <a:lnTo>
                    <a:pt x="586" y="837"/>
                  </a:lnTo>
                  <a:lnTo>
                    <a:pt x="303" y="0"/>
                  </a:lnTo>
                  <a:lnTo>
                    <a:pt x="31" y="712"/>
                  </a:lnTo>
                  <a:lnTo>
                    <a:pt x="31" y="38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6" name="object 5696"/>
            <p:cNvSpPr/>
            <p:nvPr/>
          </p:nvSpPr>
          <p:spPr>
            <a:xfrm>
              <a:off x="9953307" y="690659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43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7" name="object 5697"/>
            <p:cNvSpPr/>
            <p:nvPr/>
          </p:nvSpPr>
          <p:spPr>
            <a:xfrm>
              <a:off x="9953307" y="690684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43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8" name="object 5698"/>
            <p:cNvSpPr/>
            <p:nvPr/>
          </p:nvSpPr>
          <p:spPr>
            <a:xfrm>
              <a:off x="9953307" y="690708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43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9" name="object 5699"/>
            <p:cNvSpPr/>
            <p:nvPr/>
          </p:nvSpPr>
          <p:spPr>
            <a:xfrm>
              <a:off x="9953307" y="690733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43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0" name="object 5700"/>
            <p:cNvSpPr/>
            <p:nvPr/>
          </p:nvSpPr>
          <p:spPr>
            <a:xfrm>
              <a:off x="9953307" y="690757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43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1" name="object 5701"/>
            <p:cNvSpPr/>
            <p:nvPr/>
          </p:nvSpPr>
          <p:spPr>
            <a:xfrm>
              <a:off x="9953307" y="690782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43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2" name="object 5702"/>
            <p:cNvSpPr/>
            <p:nvPr/>
          </p:nvSpPr>
          <p:spPr>
            <a:xfrm>
              <a:off x="9953307" y="690807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43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3" name="object 5703"/>
            <p:cNvSpPr/>
            <p:nvPr/>
          </p:nvSpPr>
          <p:spPr>
            <a:xfrm>
              <a:off x="9953307" y="690831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43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4" name="object 5704"/>
            <p:cNvSpPr/>
            <p:nvPr/>
          </p:nvSpPr>
          <p:spPr>
            <a:xfrm>
              <a:off x="9953307" y="690856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43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5" name="object 5705"/>
            <p:cNvSpPr/>
            <p:nvPr/>
          </p:nvSpPr>
          <p:spPr>
            <a:xfrm>
              <a:off x="9953307" y="690881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43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6" name="object 5706"/>
            <p:cNvSpPr/>
            <p:nvPr/>
          </p:nvSpPr>
          <p:spPr>
            <a:xfrm>
              <a:off x="9953307" y="690905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43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7" name="object 5707"/>
            <p:cNvSpPr/>
            <p:nvPr/>
          </p:nvSpPr>
          <p:spPr>
            <a:xfrm>
              <a:off x="9953308" y="690634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8" name="object 5708"/>
            <p:cNvSpPr/>
            <p:nvPr/>
          </p:nvSpPr>
          <p:spPr>
            <a:xfrm>
              <a:off x="9953375" y="69061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07" y="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9" name="object 5709"/>
            <p:cNvSpPr/>
            <p:nvPr/>
          </p:nvSpPr>
          <p:spPr>
            <a:xfrm>
              <a:off x="9953314" y="6909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18" y="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0" name="object 5710"/>
            <p:cNvSpPr/>
            <p:nvPr/>
          </p:nvSpPr>
          <p:spPr>
            <a:xfrm>
              <a:off x="9953681" y="690498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58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1" name="object 5711"/>
            <p:cNvSpPr/>
            <p:nvPr/>
          </p:nvSpPr>
          <p:spPr>
            <a:xfrm>
              <a:off x="9951562" y="691044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795"/>
                  </a:moveTo>
                  <a:lnTo>
                    <a:pt x="0" y="1759"/>
                  </a:lnTo>
                  <a:lnTo>
                    <a:pt x="198" y="1759"/>
                  </a:lnTo>
                  <a:lnTo>
                    <a:pt x="502" y="1382"/>
                  </a:lnTo>
                  <a:lnTo>
                    <a:pt x="544" y="994"/>
                  </a:lnTo>
                  <a:lnTo>
                    <a:pt x="471" y="785"/>
                  </a:lnTo>
                  <a:lnTo>
                    <a:pt x="502" y="387"/>
                  </a:lnTo>
                  <a:lnTo>
                    <a:pt x="198" y="125"/>
                  </a:lnTo>
                  <a:lnTo>
                    <a:pt x="0" y="0"/>
                  </a:lnTo>
                  <a:lnTo>
                    <a:pt x="0" y="963"/>
                  </a:lnTo>
                  <a:lnTo>
                    <a:pt x="0" y="7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2" name="object 5712"/>
            <p:cNvSpPr/>
            <p:nvPr/>
          </p:nvSpPr>
          <p:spPr>
            <a:xfrm>
              <a:off x="9951761" y="691057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3" name="object 5713"/>
            <p:cNvSpPr/>
            <p:nvPr/>
          </p:nvSpPr>
          <p:spPr>
            <a:xfrm>
              <a:off x="9951562" y="691124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4" name="object 5714"/>
            <p:cNvSpPr/>
            <p:nvPr/>
          </p:nvSpPr>
          <p:spPr>
            <a:xfrm>
              <a:off x="9951654" y="691097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87" y="701"/>
                  </a:moveTo>
                  <a:lnTo>
                    <a:pt x="94" y="565"/>
                  </a:lnTo>
                  <a:lnTo>
                    <a:pt x="0" y="356"/>
                  </a:lnTo>
                  <a:lnTo>
                    <a:pt x="94" y="146"/>
                  </a:lnTo>
                  <a:lnTo>
                    <a:pt x="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5" name="object 5715"/>
            <p:cNvSpPr/>
            <p:nvPr/>
          </p:nvSpPr>
          <p:spPr>
            <a:xfrm>
              <a:off x="9951689" y="69114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45" y="10"/>
                  </a:moveTo>
                  <a:lnTo>
                    <a:pt x="62" y="10"/>
                  </a:lnTo>
                </a:path>
                <a:path w="634" h="634">
                  <a:moveTo>
                    <a:pt x="345" y="10"/>
                  </a:moveTo>
                  <a:lnTo>
                    <a:pt x="0" y="0"/>
                  </a:lnTo>
                </a:path>
                <a:path w="634" h="634">
                  <a:moveTo>
                    <a:pt x="345" y="1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6" name="object 5716"/>
            <p:cNvSpPr/>
            <p:nvPr/>
          </p:nvSpPr>
          <p:spPr>
            <a:xfrm>
              <a:off x="9951689" y="69112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45" y="0"/>
                  </a:moveTo>
                  <a:lnTo>
                    <a:pt x="62" y="20"/>
                  </a:lnTo>
                </a:path>
                <a:path w="634" h="634">
                  <a:moveTo>
                    <a:pt x="345" y="0"/>
                  </a:moveTo>
                  <a:lnTo>
                    <a:pt x="0" y="10"/>
                  </a:lnTo>
                </a:path>
                <a:path w="634" h="634">
                  <a:moveTo>
                    <a:pt x="345" y="0"/>
                  </a:moveTo>
                  <a:lnTo>
                    <a:pt x="20" y="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7" name="object 5717"/>
            <p:cNvSpPr/>
            <p:nvPr/>
          </p:nvSpPr>
          <p:spPr>
            <a:xfrm>
              <a:off x="9951752" y="691112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8" name="object 5718"/>
            <p:cNvSpPr/>
            <p:nvPr/>
          </p:nvSpPr>
          <p:spPr>
            <a:xfrm>
              <a:off x="9947677" y="6911017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5" h="634">
                  <a:moveTo>
                    <a:pt x="3884" y="617"/>
                  </a:moveTo>
                  <a:lnTo>
                    <a:pt x="837" y="586"/>
                  </a:lnTo>
                  <a:lnTo>
                    <a:pt x="0" y="303"/>
                  </a:lnTo>
                  <a:lnTo>
                    <a:pt x="712" y="41"/>
                  </a:lnTo>
                  <a:lnTo>
                    <a:pt x="3853" y="4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9" name="object 5719"/>
            <p:cNvSpPr/>
            <p:nvPr/>
          </p:nvSpPr>
          <p:spPr>
            <a:xfrm>
              <a:off x="9948589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25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0" name="object 5720"/>
            <p:cNvSpPr/>
            <p:nvPr/>
          </p:nvSpPr>
          <p:spPr>
            <a:xfrm>
              <a:off x="9948839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25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1" name="object 5721"/>
            <p:cNvSpPr/>
            <p:nvPr/>
          </p:nvSpPr>
          <p:spPr>
            <a:xfrm>
              <a:off x="9949083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25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2" name="object 5722"/>
            <p:cNvSpPr/>
            <p:nvPr/>
          </p:nvSpPr>
          <p:spPr>
            <a:xfrm>
              <a:off x="9949325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25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3" name="object 5723"/>
            <p:cNvSpPr/>
            <p:nvPr/>
          </p:nvSpPr>
          <p:spPr>
            <a:xfrm>
              <a:off x="9949576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25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4" name="object 5724"/>
            <p:cNvSpPr/>
            <p:nvPr/>
          </p:nvSpPr>
          <p:spPr>
            <a:xfrm>
              <a:off x="9949818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25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5" name="object 5725"/>
            <p:cNvSpPr/>
            <p:nvPr/>
          </p:nvSpPr>
          <p:spPr>
            <a:xfrm>
              <a:off x="9950068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25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6" name="object 5726"/>
            <p:cNvSpPr/>
            <p:nvPr/>
          </p:nvSpPr>
          <p:spPr>
            <a:xfrm>
              <a:off x="9950320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25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7" name="object 5727"/>
            <p:cNvSpPr/>
            <p:nvPr/>
          </p:nvSpPr>
          <p:spPr>
            <a:xfrm>
              <a:off x="9950562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25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8" name="object 5728"/>
            <p:cNvSpPr/>
            <p:nvPr/>
          </p:nvSpPr>
          <p:spPr>
            <a:xfrm>
              <a:off x="9950812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25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9" name="object 5729"/>
            <p:cNvSpPr/>
            <p:nvPr/>
          </p:nvSpPr>
          <p:spPr>
            <a:xfrm>
              <a:off x="9951055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25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0" name="object 5730"/>
            <p:cNvSpPr/>
            <p:nvPr/>
          </p:nvSpPr>
          <p:spPr>
            <a:xfrm>
              <a:off x="9948342" y="69109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7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1" name="object 5731"/>
            <p:cNvSpPr/>
            <p:nvPr/>
          </p:nvSpPr>
          <p:spPr>
            <a:xfrm>
              <a:off x="9948105" y="69110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6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2" name="object 5732"/>
            <p:cNvSpPr/>
            <p:nvPr/>
          </p:nvSpPr>
          <p:spPr>
            <a:xfrm>
              <a:off x="9951297" y="69109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3" name="object 5733"/>
            <p:cNvSpPr/>
            <p:nvPr/>
          </p:nvSpPr>
          <p:spPr>
            <a:xfrm>
              <a:off x="9946985" y="691133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4" name="object 5734"/>
            <p:cNvSpPr/>
            <p:nvPr/>
          </p:nvSpPr>
          <p:spPr>
            <a:xfrm>
              <a:off x="9454193" y="6903874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523" y="0"/>
                  </a:moveTo>
                  <a:lnTo>
                    <a:pt x="0" y="523"/>
                  </a:lnTo>
                  <a:lnTo>
                    <a:pt x="2104" y="586"/>
                  </a:lnTo>
                  <a:lnTo>
                    <a:pt x="158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5" name="object 5735"/>
            <p:cNvSpPr/>
            <p:nvPr/>
          </p:nvSpPr>
          <p:spPr>
            <a:xfrm>
              <a:off x="9454187" y="690440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6" name="object 5736"/>
            <p:cNvSpPr/>
            <p:nvPr/>
          </p:nvSpPr>
          <p:spPr>
            <a:xfrm>
              <a:off x="9454832" y="69037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70"/>
                  </a:moveTo>
                  <a:lnTo>
                    <a:pt x="0" y="230"/>
                  </a:lnTo>
                  <a:lnTo>
                    <a:pt x="408" y="0"/>
                  </a:lnTo>
                  <a:lnTo>
                    <a:pt x="827" y="230"/>
                  </a:lnTo>
                  <a:lnTo>
                    <a:pt x="827" y="6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7" name="object 5737"/>
            <p:cNvSpPr/>
            <p:nvPr/>
          </p:nvSpPr>
          <p:spPr>
            <a:xfrm>
              <a:off x="9454832" y="690394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73"/>
                  </a:moveTo>
                  <a:lnTo>
                    <a:pt x="198" y="73"/>
                  </a:lnTo>
                  <a:lnTo>
                    <a:pt x="408" y="10"/>
                  </a:lnTo>
                  <a:lnTo>
                    <a:pt x="617" y="73"/>
                  </a:lnTo>
                  <a:lnTo>
                    <a:pt x="827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8" name="object 5738"/>
            <p:cNvSpPr/>
            <p:nvPr/>
          </p:nvSpPr>
          <p:spPr>
            <a:xfrm>
              <a:off x="9455036" y="69040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9" name="object 5739"/>
            <p:cNvSpPr/>
            <p:nvPr/>
          </p:nvSpPr>
          <p:spPr>
            <a:xfrm>
              <a:off x="9455446" y="69040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0" name="object 5740"/>
            <p:cNvSpPr/>
            <p:nvPr/>
          </p:nvSpPr>
          <p:spPr>
            <a:xfrm>
              <a:off x="9454716" y="690233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39"/>
                  </a:moveTo>
                  <a:lnTo>
                    <a:pt x="0" y="1099"/>
                  </a:lnTo>
                  <a:lnTo>
                    <a:pt x="0" y="104"/>
                  </a:lnTo>
                  <a:lnTo>
                    <a:pt x="952" y="0"/>
                  </a:lnTo>
                  <a:lnTo>
                    <a:pt x="1057" y="1099"/>
                  </a:lnTo>
                  <a:lnTo>
                    <a:pt x="1036" y="1507"/>
                  </a:lnTo>
                </a:path>
                <a:path w="1270" h="1904">
                  <a:moveTo>
                    <a:pt x="0" y="1539"/>
                  </a:moveTo>
                  <a:lnTo>
                    <a:pt x="94" y="11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1" name="object 5741"/>
            <p:cNvSpPr/>
            <p:nvPr/>
          </p:nvSpPr>
          <p:spPr>
            <a:xfrm>
              <a:off x="9455663" y="69034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4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2" name="object 5742"/>
            <p:cNvSpPr/>
            <p:nvPr/>
          </p:nvSpPr>
          <p:spPr>
            <a:xfrm>
              <a:off x="9454825" y="69023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3" name="object 5743"/>
            <p:cNvSpPr/>
            <p:nvPr/>
          </p:nvSpPr>
          <p:spPr>
            <a:xfrm>
              <a:off x="9455658" y="69023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4" name="object 5744"/>
            <p:cNvSpPr/>
            <p:nvPr/>
          </p:nvSpPr>
          <p:spPr>
            <a:xfrm>
              <a:off x="9454716" y="690343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5" name="object 5745"/>
            <p:cNvSpPr/>
            <p:nvPr/>
          </p:nvSpPr>
          <p:spPr>
            <a:xfrm>
              <a:off x="9454716" y="69024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6" name="object 5746"/>
            <p:cNvSpPr/>
            <p:nvPr/>
          </p:nvSpPr>
          <p:spPr>
            <a:xfrm>
              <a:off x="9455242" y="690163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7" name="object 5747"/>
            <p:cNvSpPr/>
            <p:nvPr/>
          </p:nvSpPr>
          <p:spPr>
            <a:xfrm>
              <a:off x="9448192" y="6884365"/>
              <a:ext cx="14604" cy="19685"/>
            </a:xfrm>
            <a:custGeom>
              <a:avLst/>
              <a:gdLst/>
              <a:ahLst/>
              <a:cxnLst/>
              <a:rect l="l" t="t" r="r" b="b"/>
              <a:pathLst>
                <a:path w="14604" h="19684">
                  <a:moveTo>
                    <a:pt x="0" y="0"/>
                  </a:moveTo>
                  <a:lnTo>
                    <a:pt x="0" y="19392"/>
                  </a:lnTo>
                  <a:lnTo>
                    <a:pt x="14093" y="19392"/>
                  </a:lnTo>
                  <a:lnTo>
                    <a:pt x="14093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8" name="object 5748"/>
            <p:cNvSpPr/>
            <p:nvPr/>
          </p:nvSpPr>
          <p:spPr>
            <a:xfrm>
              <a:off x="9448194" y="688525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09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9" name="object 5749"/>
            <p:cNvSpPr/>
            <p:nvPr/>
          </p:nvSpPr>
          <p:spPr>
            <a:xfrm>
              <a:off x="9448194" y="6902872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09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0" name="object 5750"/>
            <p:cNvSpPr/>
            <p:nvPr/>
          </p:nvSpPr>
          <p:spPr>
            <a:xfrm>
              <a:off x="9304872" y="6903874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1581" y="0"/>
                  </a:moveTo>
                  <a:lnTo>
                    <a:pt x="2115" y="523"/>
                  </a:lnTo>
                  <a:lnTo>
                    <a:pt x="0" y="586"/>
                  </a:lnTo>
                  <a:lnTo>
                    <a:pt x="5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1" name="object 5751"/>
            <p:cNvSpPr/>
            <p:nvPr/>
          </p:nvSpPr>
          <p:spPr>
            <a:xfrm>
              <a:off x="9304867" y="690440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2" name="object 5752"/>
            <p:cNvSpPr/>
            <p:nvPr/>
          </p:nvSpPr>
          <p:spPr>
            <a:xfrm>
              <a:off x="9305510" y="69037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27" y="670"/>
                  </a:moveTo>
                  <a:lnTo>
                    <a:pt x="827" y="230"/>
                  </a:lnTo>
                  <a:lnTo>
                    <a:pt x="408" y="0"/>
                  </a:lnTo>
                  <a:lnTo>
                    <a:pt x="0" y="230"/>
                  </a:lnTo>
                  <a:lnTo>
                    <a:pt x="0" y="6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3" name="object 5753"/>
            <p:cNvSpPr/>
            <p:nvPr/>
          </p:nvSpPr>
          <p:spPr>
            <a:xfrm>
              <a:off x="9305510" y="690394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27" y="73"/>
                  </a:moveTo>
                  <a:lnTo>
                    <a:pt x="628" y="73"/>
                  </a:lnTo>
                  <a:lnTo>
                    <a:pt x="408" y="10"/>
                  </a:lnTo>
                  <a:lnTo>
                    <a:pt x="209" y="73"/>
                  </a:lnTo>
                  <a:lnTo>
                    <a:pt x="0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4" name="object 5754"/>
            <p:cNvSpPr/>
            <p:nvPr/>
          </p:nvSpPr>
          <p:spPr>
            <a:xfrm>
              <a:off x="9306134" y="69040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5" name="object 5755"/>
            <p:cNvSpPr/>
            <p:nvPr/>
          </p:nvSpPr>
          <p:spPr>
            <a:xfrm>
              <a:off x="9305724" y="69040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6" name="object 5756"/>
            <p:cNvSpPr/>
            <p:nvPr/>
          </p:nvSpPr>
          <p:spPr>
            <a:xfrm>
              <a:off x="9305395" y="690233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057" y="1539"/>
                  </a:moveTo>
                  <a:lnTo>
                    <a:pt x="1057" y="1099"/>
                  </a:lnTo>
                  <a:lnTo>
                    <a:pt x="1057" y="104"/>
                  </a:lnTo>
                  <a:lnTo>
                    <a:pt x="115" y="0"/>
                  </a:lnTo>
                  <a:lnTo>
                    <a:pt x="0" y="1099"/>
                  </a:lnTo>
                  <a:lnTo>
                    <a:pt x="20" y="1507"/>
                  </a:lnTo>
                </a:path>
                <a:path w="1270" h="1904">
                  <a:moveTo>
                    <a:pt x="1057" y="1539"/>
                  </a:moveTo>
                  <a:lnTo>
                    <a:pt x="963" y="11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7" name="object 5757"/>
            <p:cNvSpPr/>
            <p:nvPr/>
          </p:nvSpPr>
          <p:spPr>
            <a:xfrm>
              <a:off x="9305414" y="69034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08"/>
                  </a:moveTo>
                  <a:lnTo>
                    <a:pt x="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8" name="object 5758"/>
            <p:cNvSpPr/>
            <p:nvPr/>
          </p:nvSpPr>
          <p:spPr>
            <a:xfrm>
              <a:off x="9306346" y="69023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9" name="object 5759"/>
            <p:cNvSpPr/>
            <p:nvPr/>
          </p:nvSpPr>
          <p:spPr>
            <a:xfrm>
              <a:off x="9305511" y="69023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0" name="object 5760"/>
            <p:cNvSpPr/>
            <p:nvPr/>
          </p:nvSpPr>
          <p:spPr>
            <a:xfrm>
              <a:off x="9305395" y="690343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5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1" name="object 5761"/>
            <p:cNvSpPr/>
            <p:nvPr/>
          </p:nvSpPr>
          <p:spPr>
            <a:xfrm>
              <a:off x="9305395" y="69024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5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2" name="object 5762"/>
            <p:cNvSpPr/>
            <p:nvPr/>
          </p:nvSpPr>
          <p:spPr>
            <a:xfrm>
              <a:off x="9305922" y="690163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3" name="object 5763"/>
            <p:cNvSpPr/>
            <p:nvPr/>
          </p:nvSpPr>
          <p:spPr>
            <a:xfrm>
              <a:off x="9298882" y="6884365"/>
              <a:ext cx="14604" cy="19685"/>
            </a:xfrm>
            <a:custGeom>
              <a:avLst/>
              <a:gdLst/>
              <a:ahLst/>
              <a:cxnLst/>
              <a:rect l="l" t="t" r="r" b="b"/>
              <a:pathLst>
                <a:path w="14604" h="19684">
                  <a:moveTo>
                    <a:pt x="14093" y="0"/>
                  </a:moveTo>
                  <a:lnTo>
                    <a:pt x="14093" y="19392"/>
                  </a:lnTo>
                  <a:lnTo>
                    <a:pt x="0" y="19392"/>
                  </a:lnTo>
                  <a:lnTo>
                    <a:pt x="0" y="0"/>
                  </a:lnTo>
                  <a:lnTo>
                    <a:pt x="1409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4" name="object 5764"/>
            <p:cNvSpPr/>
            <p:nvPr/>
          </p:nvSpPr>
          <p:spPr>
            <a:xfrm>
              <a:off x="9298882" y="688525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0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5" name="object 5765"/>
            <p:cNvSpPr/>
            <p:nvPr/>
          </p:nvSpPr>
          <p:spPr>
            <a:xfrm>
              <a:off x="9298882" y="6902872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0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6" name="object 5766"/>
            <p:cNvSpPr/>
            <p:nvPr/>
          </p:nvSpPr>
          <p:spPr>
            <a:xfrm>
              <a:off x="9966717" y="6903874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1581" y="0"/>
                  </a:moveTo>
                  <a:lnTo>
                    <a:pt x="2104" y="523"/>
                  </a:lnTo>
                  <a:lnTo>
                    <a:pt x="0" y="586"/>
                  </a:lnTo>
                  <a:lnTo>
                    <a:pt x="52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7" name="object 5767"/>
            <p:cNvSpPr/>
            <p:nvPr/>
          </p:nvSpPr>
          <p:spPr>
            <a:xfrm>
              <a:off x="9966715" y="690440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1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8" name="object 5768"/>
            <p:cNvSpPr/>
            <p:nvPr/>
          </p:nvSpPr>
          <p:spPr>
            <a:xfrm>
              <a:off x="9967358" y="69037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27" y="670"/>
                  </a:moveTo>
                  <a:lnTo>
                    <a:pt x="827" y="230"/>
                  </a:lnTo>
                  <a:lnTo>
                    <a:pt x="408" y="0"/>
                  </a:lnTo>
                  <a:lnTo>
                    <a:pt x="0" y="230"/>
                  </a:lnTo>
                  <a:lnTo>
                    <a:pt x="0" y="6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9" name="object 5769"/>
            <p:cNvSpPr/>
            <p:nvPr/>
          </p:nvSpPr>
          <p:spPr>
            <a:xfrm>
              <a:off x="9967358" y="690394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27" y="73"/>
                  </a:moveTo>
                  <a:lnTo>
                    <a:pt x="607" y="73"/>
                  </a:lnTo>
                  <a:lnTo>
                    <a:pt x="408" y="10"/>
                  </a:lnTo>
                  <a:lnTo>
                    <a:pt x="209" y="73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0" name="object 5770"/>
            <p:cNvSpPr/>
            <p:nvPr/>
          </p:nvSpPr>
          <p:spPr>
            <a:xfrm>
              <a:off x="9967972" y="69040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3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1" name="object 5771"/>
            <p:cNvSpPr/>
            <p:nvPr/>
          </p:nvSpPr>
          <p:spPr>
            <a:xfrm>
              <a:off x="9967570" y="69040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3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2" name="object 5772"/>
            <p:cNvSpPr/>
            <p:nvPr/>
          </p:nvSpPr>
          <p:spPr>
            <a:xfrm>
              <a:off x="9967241" y="690233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057" y="1539"/>
                  </a:moveTo>
                  <a:lnTo>
                    <a:pt x="1057" y="1099"/>
                  </a:lnTo>
                  <a:lnTo>
                    <a:pt x="1057" y="104"/>
                  </a:lnTo>
                  <a:lnTo>
                    <a:pt x="104" y="0"/>
                  </a:lnTo>
                  <a:lnTo>
                    <a:pt x="0" y="1099"/>
                  </a:lnTo>
                  <a:lnTo>
                    <a:pt x="20" y="1507"/>
                  </a:lnTo>
                </a:path>
                <a:path w="1270" h="1904">
                  <a:moveTo>
                    <a:pt x="1057" y="1539"/>
                  </a:moveTo>
                  <a:lnTo>
                    <a:pt x="963" y="11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3" name="object 5773"/>
            <p:cNvSpPr/>
            <p:nvPr/>
          </p:nvSpPr>
          <p:spPr>
            <a:xfrm>
              <a:off x="9967259" y="69034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08"/>
                  </a:moveTo>
                  <a:lnTo>
                    <a:pt x="9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4" name="object 5774"/>
            <p:cNvSpPr/>
            <p:nvPr/>
          </p:nvSpPr>
          <p:spPr>
            <a:xfrm>
              <a:off x="9968192" y="69023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5" name="object 5775"/>
            <p:cNvSpPr/>
            <p:nvPr/>
          </p:nvSpPr>
          <p:spPr>
            <a:xfrm>
              <a:off x="9967349" y="69023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6" name="object 5776"/>
            <p:cNvSpPr/>
            <p:nvPr/>
          </p:nvSpPr>
          <p:spPr>
            <a:xfrm>
              <a:off x="9967241" y="690343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7" name="object 5777"/>
            <p:cNvSpPr/>
            <p:nvPr/>
          </p:nvSpPr>
          <p:spPr>
            <a:xfrm>
              <a:off x="9967241" y="69024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8" name="object 5778"/>
            <p:cNvSpPr/>
            <p:nvPr/>
          </p:nvSpPr>
          <p:spPr>
            <a:xfrm>
              <a:off x="9967768" y="690163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9" name="object 5779"/>
            <p:cNvSpPr/>
            <p:nvPr/>
          </p:nvSpPr>
          <p:spPr>
            <a:xfrm>
              <a:off x="9960727" y="6884365"/>
              <a:ext cx="14604" cy="19685"/>
            </a:xfrm>
            <a:custGeom>
              <a:avLst/>
              <a:gdLst/>
              <a:ahLst/>
              <a:cxnLst/>
              <a:rect l="l" t="t" r="r" b="b"/>
              <a:pathLst>
                <a:path w="14604" h="19684">
                  <a:moveTo>
                    <a:pt x="14093" y="0"/>
                  </a:moveTo>
                  <a:lnTo>
                    <a:pt x="14093" y="19392"/>
                  </a:lnTo>
                  <a:lnTo>
                    <a:pt x="0" y="19392"/>
                  </a:lnTo>
                  <a:lnTo>
                    <a:pt x="0" y="0"/>
                  </a:lnTo>
                  <a:lnTo>
                    <a:pt x="1409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0" name="object 5780"/>
            <p:cNvSpPr/>
            <p:nvPr/>
          </p:nvSpPr>
          <p:spPr>
            <a:xfrm>
              <a:off x="9960727" y="688525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0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1" name="object 5781"/>
            <p:cNvSpPr/>
            <p:nvPr/>
          </p:nvSpPr>
          <p:spPr>
            <a:xfrm>
              <a:off x="9960727" y="6902872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0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2" name="object 5782"/>
            <p:cNvSpPr/>
            <p:nvPr/>
          </p:nvSpPr>
          <p:spPr>
            <a:xfrm>
              <a:off x="10115934" y="6903874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523" y="0"/>
                  </a:moveTo>
                  <a:lnTo>
                    <a:pt x="0" y="523"/>
                  </a:lnTo>
                  <a:lnTo>
                    <a:pt x="2104" y="586"/>
                  </a:lnTo>
                  <a:lnTo>
                    <a:pt x="158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3" name="object 5783"/>
            <p:cNvSpPr/>
            <p:nvPr/>
          </p:nvSpPr>
          <p:spPr>
            <a:xfrm>
              <a:off x="10115925" y="690440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1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4" name="object 5784"/>
            <p:cNvSpPr/>
            <p:nvPr/>
          </p:nvSpPr>
          <p:spPr>
            <a:xfrm>
              <a:off x="10116570" y="69037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70"/>
                  </a:moveTo>
                  <a:lnTo>
                    <a:pt x="0" y="230"/>
                  </a:lnTo>
                  <a:lnTo>
                    <a:pt x="408" y="0"/>
                  </a:lnTo>
                  <a:lnTo>
                    <a:pt x="827" y="230"/>
                  </a:lnTo>
                  <a:lnTo>
                    <a:pt x="827" y="6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5" name="object 5785"/>
            <p:cNvSpPr/>
            <p:nvPr/>
          </p:nvSpPr>
          <p:spPr>
            <a:xfrm>
              <a:off x="10116570" y="690394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73"/>
                  </a:moveTo>
                  <a:lnTo>
                    <a:pt x="219" y="73"/>
                  </a:lnTo>
                  <a:lnTo>
                    <a:pt x="408" y="10"/>
                  </a:lnTo>
                  <a:lnTo>
                    <a:pt x="617" y="73"/>
                  </a:lnTo>
                  <a:lnTo>
                    <a:pt x="827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6" name="object 5786"/>
            <p:cNvSpPr/>
            <p:nvPr/>
          </p:nvSpPr>
          <p:spPr>
            <a:xfrm>
              <a:off x="10116784" y="69040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3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7" name="object 5787"/>
            <p:cNvSpPr/>
            <p:nvPr/>
          </p:nvSpPr>
          <p:spPr>
            <a:xfrm>
              <a:off x="10117186" y="69040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3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8" name="object 5788"/>
            <p:cNvSpPr/>
            <p:nvPr/>
          </p:nvSpPr>
          <p:spPr>
            <a:xfrm>
              <a:off x="10116457" y="690233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39"/>
                  </a:moveTo>
                  <a:lnTo>
                    <a:pt x="0" y="1099"/>
                  </a:lnTo>
                  <a:lnTo>
                    <a:pt x="0" y="104"/>
                  </a:lnTo>
                  <a:lnTo>
                    <a:pt x="952" y="0"/>
                  </a:lnTo>
                  <a:lnTo>
                    <a:pt x="1057" y="1099"/>
                  </a:lnTo>
                  <a:lnTo>
                    <a:pt x="1036" y="1507"/>
                  </a:lnTo>
                </a:path>
                <a:path w="1270" h="1904">
                  <a:moveTo>
                    <a:pt x="0" y="1539"/>
                  </a:moveTo>
                  <a:lnTo>
                    <a:pt x="73" y="11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9" name="object 5789"/>
            <p:cNvSpPr/>
            <p:nvPr/>
          </p:nvSpPr>
          <p:spPr>
            <a:xfrm>
              <a:off x="10117403" y="69034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0" name="object 5790"/>
            <p:cNvSpPr/>
            <p:nvPr/>
          </p:nvSpPr>
          <p:spPr>
            <a:xfrm>
              <a:off x="10116557" y="69023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1" name="object 5791"/>
            <p:cNvSpPr/>
            <p:nvPr/>
          </p:nvSpPr>
          <p:spPr>
            <a:xfrm>
              <a:off x="10117407" y="69023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2" name="object 5792"/>
            <p:cNvSpPr/>
            <p:nvPr/>
          </p:nvSpPr>
          <p:spPr>
            <a:xfrm>
              <a:off x="10116457" y="690343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3" name="object 5793"/>
            <p:cNvSpPr/>
            <p:nvPr/>
          </p:nvSpPr>
          <p:spPr>
            <a:xfrm>
              <a:off x="10116457" y="69024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4" name="object 5794"/>
            <p:cNvSpPr/>
            <p:nvPr/>
          </p:nvSpPr>
          <p:spPr>
            <a:xfrm>
              <a:off x="10116981" y="690163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5" name="object 5795"/>
            <p:cNvSpPr/>
            <p:nvPr/>
          </p:nvSpPr>
          <p:spPr>
            <a:xfrm>
              <a:off x="10109928" y="6884365"/>
              <a:ext cx="14604" cy="19685"/>
            </a:xfrm>
            <a:custGeom>
              <a:avLst/>
              <a:gdLst/>
              <a:ahLst/>
              <a:cxnLst/>
              <a:rect l="l" t="t" r="r" b="b"/>
              <a:pathLst>
                <a:path w="14604" h="19684">
                  <a:moveTo>
                    <a:pt x="0" y="0"/>
                  </a:moveTo>
                  <a:lnTo>
                    <a:pt x="0" y="19392"/>
                  </a:lnTo>
                  <a:lnTo>
                    <a:pt x="14093" y="19392"/>
                  </a:lnTo>
                  <a:lnTo>
                    <a:pt x="14093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6" name="object 5796"/>
            <p:cNvSpPr/>
            <p:nvPr/>
          </p:nvSpPr>
          <p:spPr>
            <a:xfrm>
              <a:off x="10109935" y="688525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09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7" name="object 5797"/>
            <p:cNvSpPr/>
            <p:nvPr/>
          </p:nvSpPr>
          <p:spPr>
            <a:xfrm>
              <a:off x="10109935" y="6902872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09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8" name="object 5798"/>
            <p:cNvSpPr/>
            <p:nvPr/>
          </p:nvSpPr>
          <p:spPr>
            <a:xfrm>
              <a:off x="9476024" y="690395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921" y="1507"/>
                  </a:moveTo>
                  <a:lnTo>
                    <a:pt x="921" y="1193"/>
                  </a:lnTo>
                  <a:lnTo>
                    <a:pt x="890" y="890"/>
                  </a:lnTo>
                  <a:lnTo>
                    <a:pt x="858" y="670"/>
                  </a:lnTo>
                  <a:lnTo>
                    <a:pt x="785" y="450"/>
                  </a:lnTo>
                  <a:lnTo>
                    <a:pt x="722" y="230"/>
                  </a:lnTo>
                  <a:lnTo>
                    <a:pt x="596" y="73"/>
                  </a:lnTo>
                  <a:lnTo>
                    <a:pt x="376" y="0"/>
                  </a:lnTo>
                  <a:lnTo>
                    <a:pt x="209" y="230"/>
                  </a:lnTo>
                  <a:lnTo>
                    <a:pt x="146" y="450"/>
                  </a:lnTo>
                  <a:lnTo>
                    <a:pt x="62" y="670"/>
                  </a:lnTo>
                  <a:lnTo>
                    <a:pt x="52" y="890"/>
                  </a:lnTo>
                  <a:lnTo>
                    <a:pt x="0" y="1193"/>
                  </a:lnTo>
                  <a:lnTo>
                    <a:pt x="0" y="1507"/>
                  </a:lnTo>
                  <a:lnTo>
                    <a:pt x="0" y="1821"/>
                  </a:lnTo>
                  <a:lnTo>
                    <a:pt x="52" y="2125"/>
                  </a:lnTo>
                  <a:lnTo>
                    <a:pt x="62" y="2366"/>
                  </a:lnTo>
                  <a:lnTo>
                    <a:pt x="146" y="2575"/>
                  </a:lnTo>
                  <a:lnTo>
                    <a:pt x="209" y="2785"/>
                  </a:lnTo>
                  <a:lnTo>
                    <a:pt x="335" y="2952"/>
                  </a:lnTo>
                  <a:lnTo>
                    <a:pt x="471" y="3015"/>
                  </a:lnTo>
                  <a:lnTo>
                    <a:pt x="722" y="2785"/>
                  </a:lnTo>
                  <a:lnTo>
                    <a:pt x="785" y="2575"/>
                  </a:lnTo>
                  <a:lnTo>
                    <a:pt x="858" y="2366"/>
                  </a:lnTo>
                  <a:lnTo>
                    <a:pt x="890" y="2125"/>
                  </a:lnTo>
                  <a:lnTo>
                    <a:pt x="921" y="1821"/>
                  </a:lnTo>
                  <a:lnTo>
                    <a:pt x="921" y="15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799" name="object 5799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9476382" y="6902337"/>
              <a:ext cx="1413" cy="2565"/>
            </a:xfrm>
            <a:prstGeom prst="rect">
              <a:avLst/>
            </a:prstGeom>
          </p:spPr>
        </p:pic>
        <p:sp>
          <p:nvSpPr>
            <p:cNvPr id="5800" name="object 5800"/>
            <p:cNvSpPr/>
            <p:nvPr/>
          </p:nvSpPr>
          <p:spPr>
            <a:xfrm>
              <a:off x="9476385" y="690234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523" y="0"/>
                  </a:moveTo>
                  <a:lnTo>
                    <a:pt x="0" y="0"/>
                  </a:lnTo>
                  <a:lnTo>
                    <a:pt x="0" y="1581"/>
                  </a:lnTo>
                  <a:lnTo>
                    <a:pt x="324" y="1581"/>
                  </a:lnTo>
                  <a:lnTo>
                    <a:pt x="554" y="2565"/>
                  </a:lnTo>
                  <a:lnTo>
                    <a:pt x="1413" y="2565"/>
                  </a:lnTo>
                  <a:lnTo>
                    <a:pt x="1413" y="795"/>
                  </a:lnTo>
                  <a:lnTo>
                    <a:pt x="722" y="795"/>
                  </a:lnTo>
                  <a:lnTo>
                    <a:pt x="523" y="607"/>
                  </a:lnTo>
                  <a:lnTo>
                    <a:pt x="52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1" name="object 5801"/>
            <p:cNvSpPr/>
            <p:nvPr/>
          </p:nvSpPr>
          <p:spPr>
            <a:xfrm>
              <a:off x="9946071" y="690395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1507"/>
                  </a:moveTo>
                  <a:lnTo>
                    <a:pt x="0" y="1193"/>
                  </a:lnTo>
                  <a:lnTo>
                    <a:pt x="31" y="890"/>
                  </a:lnTo>
                  <a:lnTo>
                    <a:pt x="62" y="670"/>
                  </a:lnTo>
                  <a:lnTo>
                    <a:pt x="125" y="450"/>
                  </a:lnTo>
                  <a:lnTo>
                    <a:pt x="188" y="230"/>
                  </a:lnTo>
                  <a:lnTo>
                    <a:pt x="324" y="73"/>
                  </a:lnTo>
                  <a:lnTo>
                    <a:pt x="544" y="0"/>
                  </a:lnTo>
                  <a:lnTo>
                    <a:pt x="712" y="230"/>
                  </a:lnTo>
                  <a:lnTo>
                    <a:pt x="774" y="450"/>
                  </a:lnTo>
                  <a:lnTo>
                    <a:pt x="858" y="670"/>
                  </a:lnTo>
                  <a:lnTo>
                    <a:pt x="869" y="890"/>
                  </a:lnTo>
                  <a:lnTo>
                    <a:pt x="921" y="1193"/>
                  </a:lnTo>
                  <a:lnTo>
                    <a:pt x="921" y="1507"/>
                  </a:lnTo>
                  <a:lnTo>
                    <a:pt x="921" y="1821"/>
                  </a:lnTo>
                  <a:lnTo>
                    <a:pt x="869" y="2125"/>
                  </a:lnTo>
                  <a:lnTo>
                    <a:pt x="858" y="2366"/>
                  </a:lnTo>
                  <a:lnTo>
                    <a:pt x="774" y="2575"/>
                  </a:lnTo>
                  <a:lnTo>
                    <a:pt x="712" y="2785"/>
                  </a:lnTo>
                  <a:lnTo>
                    <a:pt x="586" y="2952"/>
                  </a:lnTo>
                  <a:lnTo>
                    <a:pt x="450" y="3015"/>
                  </a:lnTo>
                  <a:lnTo>
                    <a:pt x="188" y="2785"/>
                  </a:lnTo>
                  <a:lnTo>
                    <a:pt x="125" y="2575"/>
                  </a:lnTo>
                  <a:lnTo>
                    <a:pt x="62" y="2366"/>
                  </a:lnTo>
                  <a:lnTo>
                    <a:pt x="31" y="2125"/>
                  </a:lnTo>
                  <a:lnTo>
                    <a:pt x="0" y="1821"/>
                  </a:lnTo>
                  <a:lnTo>
                    <a:pt x="0" y="15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2" name="object 5802"/>
            <p:cNvSpPr/>
            <p:nvPr/>
          </p:nvSpPr>
          <p:spPr>
            <a:xfrm>
              <a:off x="9945222" y="690234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879" y="0"/>
                  </a:moveTo>
                  <a:lnTo>
                    <a:pt x="1413" y="0"/>
                  </a:lnTo>
                  <a:lnTo>
                    <a:pt x="1413" y="1581"/>
                  </a:lnTo>
                  <a:lnTo>
                    <a:pt x="1078" y="1581"/>
                  </a:lnTo>
                  <a:lnTo>
                    <a:pt x="848" y="2565"/>
                  </a:lnTo>
                  <a:lnTo>
                    <a:pt x="0" y="2565"/>
                  </a:lnTo>
                  <a:lnTo>
                    <a:pt x="0" y="795"/>
                  </a:lnTo>
                  <a:lnTo>
                    <a:pt x="691" y="795"/>
                  </a:lnTo>
                  <a:lnTo>
                    <a:pt x="879" y="607"/>
                  </a:lnTo>
                  <a:lnTo>
                    <a:pt x="879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3" name="object 5803"/>
            <p:cNvSpPr/>
            <p:nvPr/>
          </p:nvSpPr>
          <p:spPr>
            <a:xfrm>
              <a:off x="9235813" y="6879786"/>
              <a:ext cx="48895" cy="7620"/>
            </a:xfrm>
            <a:custGeom>
              <a:avLst/>
              <a:gdLst/>
              <a:ahLst/>
              <a:cxnLst/>
              <a:rect l="l" t="t" r="r" b="b"/>
              <a:pathLst>
                <a:path w="48895" h="7620">
                  <a:moveTo>
                    <a:pt x="45454" y="0"/>
                  </a:moveTo>
                  <a:lnTo>
                    <a:pt x="44742" y="0"/>
                  </a:lnTo>
                  <a:lnTo>
                    <a:pt x="0" y="0"/>
                  </a:lnTo>
                  <a:lnTo>
                    <a:pt x="0" y="7057"/>
                  </a:lnTo>
                  <a:lnTo>
                    <a:pt x="523" y="7057"/>
                  </a:lnTo>
                  <a:lnTo>
                    <a:pt x="523" y="544"/>
                  </a:lnTo>
                  <a:lnTo>
                    <a:pt x="44930" y="544"/>
                  </a:lnTo>
                  <a:lnTo>
                    <a:pt x="44930" y="4062"/>
                  </a:lnTo>
                  <a:lnTo>
                    <a:pt x="48626" y="4062"/>
                  </a:lnTo>
                  <a:lnTo>
                    <a:pt x="48626" y="3528"/>
                  </a:lnTo>
                  <a:lnTo>
                    <a:pt x="45454" y="3528"/>
                  </a:lnTo>
                  <a:lnTo>
                    <a:pt x="4545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4" name="object 5804"/>
            <p:cNvSpPr/>
            <p:nvPr/>
          </p:nvSpPr>
          <p:spPr>
            <a:xfrm>
              <a:off x="9235810" y="6879786"/>
              <a:ext cx="48895" cy="7620"/>
            </a:xfrm>
            <a:custGeom>
              <a:avLst/>
              <a:gdLst/>
              <a:ahLst/>
              <a:cxnLst/>
              <a:rect l="l" t="t" r="r" b="b"/>
              <a:pathLst>
                <a:path w="48895" h="7620">
                  <a:moveTo>
                    <a:pt x="48626" y="3528"/>
                  </a:moveTo>
                  <a:lnTo>
                    <a:pt x="45632" y="3528"/>
                  </a:lnTo>
                  <a:lnTo>
                    <a:pt x="45454" y="3528"/>
                  </a:lnTo>
                  <a:lnTo>
                    <a:pt x="45454" y="3361"/>
                  </a:lnTo>
                  <a:lnTo>
                    <a:pt x="45454" y="712"/>
                  </a:lnTo>
                  <a:lnTo>
                    <a:pt x="45454" y="0"/>
                  </a:lnTo>
                  <a:lnTo>
                    <a:pt x="44742" y="0"/>
                  </a:lnTo>
                  <a:lnTo>
                    <a:pt x="712" y="0"/>
                  </a:lnTo>
                  <a:lnTo>
                    <a:pt x="0" y="0"/>
                  </a:lnTo>
                  <a:lnTo>
                    <a:pt x="0" y="712"/>
                  </a:lnTo>
                  <a:lnTo>
                    <a:pt x="0" y="7057"/>
                  </a:lnTo>
                  <a:lnTo>
                    <a:pt x="523" y="7057"/>
                  </a:lnTo>
                  <a:lnTo>
                    <a:pt x="523" y="712"/>
                  </a:lnTo>
                  <a:lnTo>
                    <a:pt x="523" y="544"/>
                  </a:lnTo>
                  <a:lnTo>
                    <a:pt x="712" y="544"/>
                  </a:lnTo>
                  <a:lnTo>
                    <a:pt x="44742" y="544"/>
                  </a:lnTo>
                  <a:lnTo>
                    <a:pt x="44930" y="544"/>
                  </a:lnTo>
                  <a:lnTo>
                    <a:pt x="44930" y="712"/>
                  </a:lnTo>
                  <a:lnTo>
                    <a:pt x="44930" y="3361"/>
                  </a:lnTo>
                  <a:lnTo>
                    <a:pt x="44930" y="4052"/>
                  </a:lnTo>
                  <a:lnTo>
                    <a:pt x="45632" y="4052"/>
                  </a:lnTo>
                  <a:lnTo>
                    <a:pt x="48626" y="4052"/>
                  </a:lnTo>
                  <a:lnTo>
                    <a:pt x="48626" y="352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5" name="object 5805"/>
            <p:cNvSpPr/>
            <p:nvPr/>
          </p:nvSpPr>
          <p:spPr>
            <a:xfrm>
              <a:off x="9280384" y="688385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97" y="0"/>
                  </a:moveTo>
                  <a:lnTo>
                    <a:pt x="3874" y="0"/>
                  </a:lnTo>
                  <a:lnTo>
                    <a:pt x="0" y="0"/>
                  </a:lnTo>
                  <a:lnTo>
                    <a:pt x="0" y="335"/>
                  </a:lnTo>
                  <a:lnTo>
                    <a:pt x="4052" y="335"/>
                  </a:lnTo>
                  <a:lnTo>
                    <a:pt x="4052" y="4387"/>
                  </a:lnTo>
                  <a:lnTo>
                    <a:pt x="4397" y="4387"/>
                  </a:lnTo>
                  <a:lnTo>
                    <a:pt x="439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6" name="object 5806"/>
            <p:cNvSpPr/>
            <p:nvPr/>
          </p:nvSpPr>
          <p:spPr>
            <a:xfrm>
              <a:off x="9280385" y="68838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45"/>
                  </a:moveTo>
                  <a:lnTo>
                    <a:pt x="3874" y="345"/>
                  </a:lnTo>
                  <a:lnTo>
                    <a:pt x="4052" y="345"/>
                  </a:lnTo>
                  <a:lnTo>
                    <a:pt x="4052" y="513"/>
                  </a:lnTo>
                  <a:lnTo>
                    <a:pt x="4052" y="4397"/>
                  </a:lnTo>
                  <a:lnTo>
                    <a:pt x="4397" y="4397"/>
                  </a:lnTo>
                  <a:lnTo>
                    <a:pt x="4397" y="513"/>
                  </a:lnTo>
                  <a:lnTo>
                    <a:pt x="4397" y="0"/>
                  </a:lnTo>
                  <a:lnTo>
                    <a:pt x="3874" y="0"/>
                  </a:lnTo>
                  <a:lnTo>
                    <a:pt x="0" y="0"/>
                  </a:lnTo>
                  <a:lnTo>
                    <a:pt x="0" y="34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7" name="object 5807"/>
            <p:cNvSpPr/>
            <p:nvPr/>
          </p:nvSpPr>
          <p:spPr>
            <a:xfrm>
              <a:off x="9236344" y="6880332"/>
              <a:ext cx="44450" cy="3810"/>
            </a:xfrm>
            <a:custGeom>
              <a:avLst/>
              <a:gdLst/>
              <a:ahLst/>
              <a:cxnLst/>
              <a:rect l="l" t="t" r="r" b="b"/>
              <a:pathLst>
                <a:path w="44450" h="3809">
                  <a:moveTo>
                    <a:pt x="44386" y="0"/>
                  </a:moveTo>
                  <a:lnTo>
                    <a:pt x="43862" y="0"/>
                  </a:lnTo>
                  <a:lnTo>
                    <a:pt x="0" y="0"/>
                  </a:lnTo>
                  <a:lnTo>
                    <a:pt x="0" y="3256"/>
                  </a:lnTo>
                  <a:lnTo>
                    <a:pt x="345" y="3256"/>
                  </a:lnTo>
                  <a:lnTo>
                    <a:pt x="345" y="335"/>
                  </a:lnTo>
                  <a:lnTo>
                    <a:pt x="44051" y="335"/>
                  </a:lnTo>
                  <a:lnTo>
                    <a:pt x="44051" y="3350"/>
                  </a:lnTo>
                  <a:lnTo>
                    <a:pt x="44386" y="3350"/>
                  </a:lnTo>
                  <a:lnTo>
                    <a:pt x="4438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8" name="object 5808"/>
            <p:cNvSpPr/>
            <p:nvPr/>
          </p:nvSpPr>
          <p:spPr>
            <a:xfrm>
              <a:off x="9236344" y="6880335"/>
              <a:ext cx="44450" cy="3810"/>
            </a:xfrm>
            <a:custGeom>
              <a:avLst/>
              <a:gdLst/>
              <a:ahLst/>
              <a:cxnLst/>
              <a:rect l="l" t="t" r="r" b="b"/>
              <a:pathLst>
                <a:path w="44450" h="3809">
                  <a:moveTo>
                    <a:pt x="345" y="3245"/>
                  </a:moveTo>
                  <a:lnTo>
                    <a:pt x="345" y="513"/>
                  </a:lnTo>
                  <a:lnTo>
                    <a:pt x="345" y="345"/>
                  </a:lnTo>
                  <a:lnTo>
                    <a:pt x="534" y="345"/>
                  </a:lnTo>
                  <a:lnTo>
                    <a:pt x="43862" y="345"/>
                  </a:lnTo>
                  <a:lnTo>
                    <a:pt x="44051" y="345"/>
                  </a:lnTo>
                  <a:lnTo>
                    <a:pt x="44051" y="513"/>
                  </a:lnTo>
                  <a:lnTo>
                    <a:pt x="44051" y="3340"/>
                  </a:lnTo>
                  <a:lnTo>
                    <a:pt x="44396" y="3340"/>
                  </a:lnTo>
                  <a:lnTo>
                    <a:pt x="44396" y="513"/>
                  </a:lnTo>
                  <a:lnTo>
                    <a:pt x="44396" y="0"/>
                  </a:lnTo>
                  <a:lnTo>
                    <a:pt x="43862" y="0"/>
                  </a:lnTo>
                  <a:lnTo>
                    <a:pt x="534" y="0"/>
                  </a:lnTo>
                  <a:lnTo>
                    <a:pt x="0" y="0"/>
                  </a:lnTo>
                  <a:lnTo>
                    <a:pt x="0" y="513"/>
                  </a:lnTo>
                  <a:lnTo>
                    <a:pt x="0" y="3245"/>
                  </a:lnTo>
                  <a:lnTo>
                    <a:pt x="345" y="324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9" name="object 5809"/>
            <p:cNvSpPr/>
            <p:nvPr/>
          </p:nvSpPr>
          <p:spPr>
            <a:xfrm>
              <a:off x="9282038" y="688331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942" y="418"/>
                  </a:moveTo>
                  <a:lnTo>
                    <a:pt x="1266" y="94"/>
                  </a:lnTo>
                  <a:lnTo>
                    <a:pt x="0" y="0"/>
                  </a:lnTo>
                  <a:lnTo>
                    <a:pt x="324" y="418"/>
                  </a:lnTo>
                  <a:lnTo>
                    <a:pt x="397" y="586"/>
                  </a:lnTo>
                  <a:lnTo>
                    <a:pt x="397" y="1696"/>
                  </a:lnTo>
                  <a:lnTo>
                    <a:pt x="628" y="2303"/>
                  </a:lnTo>
                  <a:lnTo>
                    <a:pt x="869" y="1570"/>
                  </a:lnTo>
                  <a:lnTo>
                    <a:pt x="869" y="586"/>
                  </a:lnTo>
                  <a:lnTo>
                    <a:pt x="942" y="4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0" name="object 5810"/>
            <p:cNvSpPr/>
            <p:nvPr/>
          </p:nvSpPr>
          <p:spPr>
            <a:xfrm>
              <a:off x="9282026" y="688339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2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1" name="object 5811"/>
            <p:cNvSpPr/>
            <p:nvPr/>
          </p:nvSpPr>
          <p:spPr>
            <a:xfrm>
              <a:off x="9282365" y="68847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4"/>
                  </a:moveTo>
                  <a:lnTo>
                    <a:pt x="6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2" name="object 5812"/>
            <p:cNvSpPr/>
            <p:nvPr/>
          </p:nvSpPr>
          <p:spPr>
            <a:xfrm>
              <a:off x="9282365" y="68844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4"/>
                  </a:moveTo>
                  <a:lnTo>
                    <a:pt x="6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3" name="object 5813"/>
            <p:cNvSpPr/>
            <p:nvPr/>
          </p:nvSpPr>
          <p:spPr>
            <a:xfrm>
              <a:off x="9282365" y="68842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4"/>
                  </a:moveTo>
                  <a:lnTo>
                    <a:pt x="6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4" name="object 5814"/>
            <p:cNvSpPr/>
            <p:nvPr/>
          </p:nvSpPr>
          <p:spPr>
            <a:xfrm>
              <a:off x="9282362" y="68849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5" name="object 5815"/>
            <p:cNvSpPr/>
            <p:nvPr/>
          </p:nvSpPr>
          <p:spPr>
            <a:xfrm>
              <a:off x="9282438" y="68851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81" y="0"/>
                  </a:moveTo>
                  <a:lnTo>
                    <a:pt x="0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6" name="object 5816"/>
            <p:cNvSpPr/>
            <p:nvPr/>
          </p:nvSpPr>
          <p:spPr>
            <a:xfrm>
              <a:off x="9282369" y="68841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45" y="0"/>
                  </a:moveTo>
                  <a:lnTo>
                    <a:pt x="0" y="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7" name="object 5817"/>
            <p:cNvSpPr/>
            <p:nvPr/>
          </p:nvSpPr>
          <p:spPr>
            <a:xfrm>
              <a:off x="9282378" y="68832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586" y="31"/>
                  </a:moveTo>
                  <a:lnTo>
                    <a:pt x="586" y="251"/>
                  </a:lnTo>
                  <a:lnTo>
                    <a:pt x="293" y="387"/>
                  </a:lnTo>
                  <a:lnTo>
                    <a:pt x="0" y="251"/>
                  </a:lnTo>
                  <a:lnTo>
                    <a:pt x="0" y="31"/>
                  </a:lnTo>
                </a:path>
                <a:path w="634" h="634">
                  <a:moveTo>
                    <a:pt x="586" y="31"/>
                  </a:moveTo>
                  <a:lnTo>
                    <a:pt x="418" y="0"/>
                  </a:lnTo>
                  <a:lnTo>
                    <a:pt x="209" y="52"/>
                  </a:lnTo>
                  <a:lnTo>
                    <a:pt x="62" y="6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8" name="object 5818"/>
            <p:cNvSpPr/>
            <p:nvPr/>
          </p:nvSpPr>
          <p:spPr>
            <a:xfrm>
              <a:off x="9282378" y="68834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586" y="31"/>
                  </a:moveTo>
                  <a:lnTo>
                    <a:pt x="418" y="0"/>
                  </a:lnTo>
                  <a:lnTo>
                    <a:pt x="209" y="41"/>
                  </a:lnTo>
                  <a:lnTo>
                    <a:pt x="62" y="6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9" name="object 5819"/>
            <p:cNvSpPr/>
            <p:nvPr/>
          </p:nvSpPr>
          <p:spPr>
            <a:xfrm>
              <a:off x="9282378" y="68833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586" y="0"/>
                  </a:moveTo>
                  <a:lnTo>
                    <a:pt x="0" y="0"/>
                  </a:lnTo>
                </a:path>
                <a:path w="634" h="634">
                  <a:moveTo>
                    <a:pt x="586" y="0"/>
                  </a:moveTo>
                  <a:lnTo>
                    <a:pt x="586" y="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0" name="object 5820"/>
            <p:cNvSpPr/>
            <p:nvPr/>
          </p:nvSpPr>
          <p:spPr>
            <a:xfrm>
              <a:off x="9282761" y="688336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1" name="object 5821"/>
            <p:cNvSpPr/>
            <p:nvPr/>
          </p:nvSpPr>
          <p:spPr>
            <a:xfrm>
              <a:off x="9282586" y="688336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88"/>
                  </a:lnTo>
                </a:path>
                <a:path h="634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2" name="object 5822"/>
            <p:cNvSpPr/>
            <p:nvPr/>
          </p:nvSpPr>
          <p:spPr>
            <a:xfrm>
              <a:off x="9282676" y="688261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69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3" name="object 5823"/>
            <p:cNvSpPr/>
            <p:nvPr/>
          </p:nvSpPr>
          <p:spPr>
            <a:xfrm>
              <a:off x="9283806" y="688534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50" y="1214"/>
                  </a:moveTo>
                  <a:lnTo>
                    <a:pt x="125" y="1214"/>
                  </a:lnTo>
                  <a:lnTo>
                    <a:pt x="41" y="900"/>
                  </a:lnTo>
                  <a:lnTo>
                    <a:pt x="0" y="701"/>
                  </a:lnTo>
                  <a:lnTo>
                    <a:pt x="62" y="534"/>
                  </a:lnTo>
                  <a:lnTo>
                    <a:pt x="41" y="314"/>
                  </a:lnTo>
                  <a:lnTo>
                    <a:pt x="125" y="0"/>
                  </a:lnTo>
                  <a:lnTo>
                    <a:pt x="450" y="0"/>
                  </a:lnTo>
                  <a:lnTo>
                    <a:pt x="450" y="121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4" name="object 5824"/>
            <p:cNvSpPr/>
            <p:nvPr/>
          </p:nvSpPr>
          <p:spPr>
            <a:xfrm>
              <a:off x="9283861" y="688561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282" y="136"/>
                  </a:lnTo>
                  <a:lnTo>
                    <a:pt x="387" y="345"/>
                  </a:lnTo>
                  <a:lnTo>
                    <a:pt x="282" y="554"/>
                  </a:lnTo>
                  <a:lnTo>
                    <a:pt x="0" y="6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5" name="object 5825"/>
            <p:cNvSpPr/>
            <p:nvPr/>
          </p:nvSpPr>
          <p:spPr>
            <a:xfrm>
              <a:off x="9283806" y="68858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10"/>
                  </a:lnTo>
                </a:path>
                <a:path w="634" h="634">
                  <a:moveTo>
                    <a:pt x="0" y="0"/>
                  </a:moveTo>
                  <a:lnTo>
                    <a:pt x="324" y="10"/>
                  </a:lnTo>
                </a:path>
                <a:path w="634" h="634">
                  <a:moveTo>
                    <a:pt x="0" y="0"/>
                  </a:moveTo>
                  <a:lnTo>
                    <a:pt x="324" y="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6" name="object 5826"/>
            <p:cNvSpPr/>
            <p:nvPr/>
          </p:nvSpPr>
          <p:spPr>
            <a:xfrm>
              <a:off x="9283806" y="68860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324" y="0"/>
                  </a:lnTo>
                </a:path>
                <a:path w="634" h="634">
                  <a:moveTo>
                    <a:pt x="0" y="10"/>
                  </a:moveTo>
                  <a:lnTo>
                    <a:pt x="324" y="0"/>
                  </a:lnTo>
                </a:path>
                <a:path w="634" h="634">
                  <a:moveTo>
                    <a:pt x="0" y="10"/>
                  </a:moveTo>
                  <a:lnTo>
                    <a:pt x="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7" name="object 5827"/>
            <p:cNvSpPr/>
            <p:nvPr/>
          </p:nvSpPr>
          <p:spPr>
            <a:xfrm>
              <a:off x="9284141" y="688575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4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8" name="object 5828"/>
            <p:cNvSpPr/>
            <p:nvPr/>
          </p:nvSpPr>
          <p:spPr>
            <a:xfrm>
              <a:off x="9284247" y="688525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88" y="1413"/>
                  </a:moveTo>
                  <a:lnTo>
                    <a:pt x="188" y="0"/>
                  </a:lnTo>
                  <a:lnTo>
                    <a:pt x="0" y="0"/>
                  </a:lnTo>
                  <a:lnTo>
                    <a:pt x="0" y="1413"/>
                  </a:lnTo>
                  <a:lnTo>
                    <a:pt x="188" y="1413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9" name="object 5829"/>
            <p:cNvSpPr/>
            <p:nvPr/>
          </p:nvSpPr>
          <p:spPr>
            <a:xfrm>
              <a:off x="9284437" y="6885728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0" y="0"/>
                  </a:moveTo>
                  <a:lnTo>
                    <a:pt x="1382" y="0"/>
                  </a:lnTo>
                  <a:lnTo>
                    <a:pt x="2115" y="230"/>
                  </a:lnTo>
                  <a:lnTo>
                    <a:pt x="1507" y="471"/>
                  </a:lnTo>
                  <a:lnTo>
                    <a:pt x="0" y="4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0" name="object 5830"/>
            <p:cNvSpPr/>
            <p:nvPr/>
          </p:nvSpPr>
          <p:spPr>
            <a:xfrm>
              <a:off x="9285651" y="6885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6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1" name="object 5831"/>
            <p:cNvSpPr/>
            <p:nvPr/>
          </p:nvSpPr>
          <p:spPr>
            <a:xfrm>
              <a:off x="9285424" y="6885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6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2" name="object 5832"/>
            <p:cNvSpPr/>
            <p:nvPr/>
          </p:nvSpPr>
          <p:spPr>
            <a:xfrm>
              <a:off x="9285176" y="6885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6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3" name="object 5833"/>
            <p:cNvSpPr/>
            <p:nvPr/>
          </p:nvSpPr>
          <p:spPr>
            <a:xfrm>
              <a:off x="9284949" y="6885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6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4" name="object 5834"/>
            <p:cNvSpPr/>
            <p:nvPr/>
          </p:nvSpPr>
          <p:spPr>
            <a:xfrm>
              <a:off x="9284734" y="6885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6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5" name="object 5835"/>
            <p:cNvSpPr/>
            <p:nvPr/>
          </p:nvSpPr>
          <p:spPr>
            <a:xfrm>
              <a:off x="9285872" y="68856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04" y="6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6" name="object 5836"/>
            <p:cNvSpPr/>
            <p:nvPr/>
          </p:nvSpPr>
          <p:spPr>
            <a:xfrm>
              <a:off x="9286113" y="68857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94" y="49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7" name="object 5837"/>
            <p:cNvSpPr/>
            <p:nvPr/>
          </p:nvSpPr>
          <p:spPr>
            <a:xfrm>
              <a:off x="9284587" y="68859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0" y="3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8" name="object 5838"/>
            <p:cNvSpPr/>
            <p:nvPr/>
          </p:nvSpPr>
          <p:spPr>
            <a:xfrm>
              <a:off x="9283101" y="688595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16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9" name="object 5839"/>
            <p:cNvSpPr/>
            <p:nvPr/>
          </p:nvSpPr>
          <p:spPr>
            <a:xfrm>
              <a:off x="9232283" y="6897710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29" h="10159">
                  <a:moveTo>
                    <a:pt x="10952" y="9214"/>
                  </a:moveTo>
                  <a:lnTo>
                    <a:pt x="890" y="9214"/>
                  </a:lnTo>
                  <a:lnTo>
                    <a:pt x="356" y="9214"/>
                  </a:lnTo>
                  <a:lnTo>
                    <a:pt x="356" y="8690"/>
                  </a:lnTo>
                  <a:lnTo>
                    <a:pt x="356" y="0"/>
                  </a:lnTo>
                  <a:lnTo>
                    <a:pt x="0" y="0"/>
                  </a:lnTo>
                  <a:lnTo>
                    <a:pt x="0" y="8690"/>
                  </a:lnTo>
                  <a:lnTo>
                    <a:pt x="0" y="9559"/>
                  </a:lnTo>
                  <a:lnTo>
                    <a:pt x="890" y="9559"/>
                  </a:lnTo>
                  <a:lnTo>
                    <a:pt x="10952" y="9559"/>
                  </a:lnTo>
                  <a:lnTo>
                    <a:pt x="10952" y="921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0" name="object 5840"/>
            <p:cNvSpPr/>
            <p:nvPr/>
          </p:nvSpPr>
          <p:spPr>
            <a:xfrm>
              <a:off x="9242357" y="69069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35"/>
                  </a:lnTo>
                  <a:lnTo>
                    <a:pt x="890" y="33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1" name="object 5841"/>
            <p:cNvSpPr/>
            <p:nvPr/>
          </p:nvSpPr>
          <p:spPr>
            <a:xfrm>
              <a:off x="9242362" y="690692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0" y="345"/>
                  </a:lnTo>
                  <a:lnTo>
                    <a:pt x="890" y="345"/>
                  </a:lnTo>
                  <a:lnTo>
                    <a:pt x="89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2" name="object 5842"/>
            <p:cNvSpPr/>
            <p:nvPr/>
          </p:nvSpPr>
          <p:spPr>
            <a:xfrm>
              <a:off x="9240588" y="69069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35"/>
                  </a:lnTo>
                  <a:lnTo>
                    <a:pt x="890" y="33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3" name="object 5843"/>
            <p:cNvSpPr/>
            <p:nvPr/>
          </p:nvSpPr>
          <p:spPr>
            <a:xfrm>
              <a:off x="9240592" y="690692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0" y="345"/>
                  </a:lnTo>
                  <a:lnTo>
                    <a:pt x="890" y="345"/>
                  </a:lnTo>
                  <a:lnTo>
                    <a:pt x="89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4" name="object 5844"/>
            <p:cNvSpPr/>
            <p:nvPr/>
          </p:nvSpPr>
          <p:spPr>
            <a:xfrm>
              <a:off x="9238839" y="69069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35"/>
                  </a:lnTo>
                  <a:lnTo>
                    <a:pt x="890" y="33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5" name="object 5845"/>
            <p:cNvSpPr/>
            <p:nvPr/>
          </p:nvSpPr>
          <p:spPr>
            <a:xfrm>
              <a:off x="9238836" y="690692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0" y="345"/>
                  </a:lnTo>
                  <a:lnTo>
                    <a:pt x="890" y="345"/>
                  </a:lnTo>
                  <a:lnTo>
                    <a:pt x="89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6" name="object 5846"/>
            <p:cNvSpPr/>
            <p:nvPr/>
          </p:nvSpPr>
          <p:spPr>
            <a:xfrm>
              <a:off x="9237069" y="69069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35"/>
                  </a:lnTo>
                  <a:lnTo>
                    <a:pt x="890" y="33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7" name="object 5847"/>
            <p:cNvSpPr/>
            <p:nvPr/>
          </p:nvSpPr>
          <p:spPr>
            <a:xfrm>
              <a:off x="9237065" y="690692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0" y="345"/>
                  </a:lnTo>
                  <a:lnTo>
                    <a:pt x="890" y="345"/>
                  </a:lnTo>
                  <a:lnTo>
                    <a:pt x="89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8" name="object 5848"/>
            <p:cNvSpPr/>
            <p:nvPr/>
          </p:nvSpPr>
          <p:spPr>
            <a:xfrm>
              <a:off x="9235310" y="69069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35"/>
                  </a:lnTo>
                  <a:lnTo>
                    <a:pt x="890" y="33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9" name="object 5849"/>
            <p:cNvSpPr/>
            <p:nvPr/>
          </p:nvSpPr>
          <p:spPr>
            <a:xfrm>
              <a:off x="9235309" y="690692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0" y="345"/>
                  </a:lnTo>
                  <a:lnTo>
                    <a:pt x="890" y="345"/>
                  </a:lnTo>
                  <a:lnTo>
                    <a:pt x="89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0" name="object 5850"/>
            <p:cNvSpPr/>
            <p:nvPr/>
          </p:nvSpPr>
          <p:spPr>
            <a:xfrm>
              <a:off x="9233551" y="69069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35"/>
                  </a:lnTo>
                  <a:lnTo>
                    <a:pt x="890" y="33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1" name="object 5851"/>
            <p:cNvSpPr/>
            <p:nvPr/>
          </p:nvSpPr>
          <p:spPr>
            <a:xfrm>
              <a:off x="9233553" y="690692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0" y="345"/>
                  </a:lnTo>
                  <a:lnTo>
                    <a:pt x="890" y="345"/>
                  </a:lnTo>
                  <a:lnTo>
                    <a:pt x="89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2" name="object 5852"/>
            <p:cNvSpPr/>
            <p:nvPr/>
          </p:nvSpPr>
          <p:spPr>
            <a:xfrm>
              <a:off x="9232296" y="690611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0" y="0"/>
                  </a:lnTo>
                  <a:lnTo>
                    <a:pt x="0" y="670"/>
                  </a:lnTo>
                  <a:lnTo>
                    <a:pt x="293" y="931"/>
                  </a:lnTo>
                  <a:lnTo>
                    <a:pt x="523" y="670"/>
                  </a:lnTo>
                  <a:lnTo>
                    <a:pt x="356" y="513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3" name="object 5853"/>
            <p:cNvSpPr/>
            <p:nvPr/>
          </p:nvSpPr>
          <p:spPr>
            <a:xfrm>
              <a:off x="9232297" y="690611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3" y="670"/>
                  </a:moveTo>
                  <a:lnTo>
                    <a:pt x="356" y="513"/>
                  </a:lnTo>
                  <a:lnTo>
                    <a:pt x="356" y="282"/>
                  </a:lnTo>
                  <a:lnTo>
                    <a:pt x="356" y="0"/>
                  </a:lnTo>
                  <a:lnTo>
                    <a:pt x="0" y="0"/>
                  </a:lnTo>
                  <a:lnTo>
                    <a:pt x="0" y="282"/>
                  </a:lnTo>
                  <a:lnTo>
                    <a:pt x="0" y="670"/>
                  </a:lnTo>
                  <a:lnTo>
                    <a:pt x="293" y="931"/>
                  </a:lnTo>
                  <a:lnTo>
                    <a:pt x="523" y="6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4" name="object 5854"/>
            <p:cNvSpPr/>
            <p:nvPr/>
          </p:nvSpPr>
          <p:spPr>
            <a:xfrm>
              <a:off x="9232295" y="690434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0" y="0"/>
                  </a:lnTo>
                  <a:lnTo>
                    <a:pt x="0" y="890"/>
                  </a:lnTo>
                  <a:lnTo>
                    <a:pt x="356" y="890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5" name="object 5855"/>
            <p:cNvSpPr/>
            <p:nvPr/>
          </p:nvSpPr>
          <p:spPr>
            <a:xfrm>
              <a:off x="9232297" y="690434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890"/>
                  </a:moveTo>
                  <a:lnTo>
                    <a:pt x="356" y="0"/>
                  </a:lnTo>
                  <a:lnTo>
                    <a:pt x="0" y="0"/>
                  </a:lnTo>
                  <a:lnTo>
                    <a:pt x="0" y="890"/>
                  </a:lnTo>
                  <a:lnTo>
                    <a:pt x="356" y="8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6" name="object 5856"/>
            <p:cNvSpPr/>
            <p:nvPr/>
          </p:nvSpPr>
          <p:spPr>
            <a:xfrm>
              <a:off x="9232295" y="690258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0" y="0"/>
                  </a:lnTo>
                  <a:lnTo>
                    <a:pt x="0" y="890"/>
                  </a:lnTo>
                  <a:lnTo>
                    <a:pt x="356" y="890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7" name="object 5857"/>
            <p:cNvSpPr/>
            <p:nvPr/>
          </p:nvSpPr>
          <p:spPr>
            <a:xfrm>
              <a:off x="9232297" y="690258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890"/>
                  </a:moveTo>
                  <a:lnTo>
                    <a:pt x="356" y="0"/>
                  </a:lnTo>
                  <a:lnTo>
                    <a:pt x="0" y="0"/>
                  </a:lnTo>
                  <a:lnTo>
                    <a:pt x="0" y="890"/>
                  </a:lnTo>
                  <a:lnTo>
                    <a:pt x="356" y="8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8" name="object 5858"/>
            <p:cNvSpPr/>
            <p:nvPr/>
          </p:nvSpPr>
          <p:spPr>
            <a:xfrm>
              <a:off x="9232295" y="690083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0" y="0"/>
                  </a:lnTo>
                  <a:lnTo>
                    <a:pt x="0" y="879"/>
                  </a:lnTo>
                  <a:lnTo>
                    <a:pt x="356" y="879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9" name="object 5859"/>
            <p:cNvSpPr/>
            <p:nvPr/>
          </p:nvSpPr>
          <p:spPr>
            <a:xfrm>
              <a:off x="9232297" y="690082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890"/>
                  </a:moveTo>
                  <a:lnTo>
                    <a:pt x="356" y="0"/>
                  </a:lnTo>
                  <a:lnTo>
                    <a:pt x="0" y="0"/>
                  </a:lnTo>
                  <a:lnTo>
                    <a:pt x="0" y="890"/>
                  </a:lnTo>
                  <a:lnTo>
                    <a:pt x="356" y="8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0" name="object 5860"/>
            <p:cNvSpPr/>
            <p:nvPr/>
          </p:nvSpPr>
          <p:spPr>
            <a:xfrm>
              <a:off x="9232295" y="689906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0" y="0"/>
                  </a:lnTo>
                  <a:lnTo>
                    <a:pt x="0" y="890"/>
                  </a:lnTo>
                  <a:lnTo>
                    <a:pt x="356" y="890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1" name="object 5861"/>
            <p:cNvSpPr/>
            <p:nvPr/>
          </p:nvSpPr>
          <p:spPr>
            <a:xfrm>
              <a:off x="9232297" y="68990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890"/>
                  </a:moveTo>
                  <a:lnTo>
                    <a:pt x="356" y="0"/>
                  </a:lnTo>
                  <a:lnTo>
                    <a:pt x="0" y="0"/>
                  </a:lnTo>
                  <a:lnTo>
                    <a:pt x="0" y="890"/>
                  </a:lnTo>
                  <a:lnTo>
                    <a:pt x="356" y="8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2" name="object 5862"/>
            <p:cNvSpPr/>
            <p:nvPr/>
          </p:nvSpPr>
          <p:spPr>
            <a:xfrm>
              <a:off x="9232295" y="68976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56" y="0"/>
                  </a:moveTo>
                  <a:lnTo>
                    <a:pt x="0" y="0"/>
                  </a:lnTo>
                  <a:lnTo>
                    <a:pt x="0" y="492"/>
                  </a:lnTo>
                  <a:lnTo>
                    <a:pt x="356" y="492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3" name="object 5863"/>
            <p:cNvSpPr/>
            <p:nvPr/>
          </p:nvSpPr>
          <p:spPr>
            <a:xfrm>
              <a:off x="9232297" y="68976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56" y="481"/>
                  </a:moveTo>
                  <a:lnTo>
                    <a:pt x="356" y="0"/>
                  </a:lnTo>
                  <a:lnTo>
                    <a:pt x="0" y="0"/>
                  </a:lnTo>
                  <a:lnTo>
                    <a:pt x="0" y="481"/>
                  </a:lnTo>
                  <a:lnTo>
                    <a:pt x="356" y="48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4" name="object 5864"/>
            <p:cNvSpPr/>
            <p:nvPr/>
          </p:nvSpPr>
          <p:spPr>
            <a:xfrm>
              <a:off x="9270190" y="6884563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59">
                  <a:moveTo>
                    <a:pt x="0" y="22376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5" name="object 5865"/>
            <p:cNvSpPr/>
            <p:nvPr/>
          </p:nvSpPr>
          <p:spPr>
            <a:xfrm>
              <a:off x="9232293" y="6887006"/>
              <a:ext cx="52705" cy="20320"/>
            </a:xfrm>
            <a:custGeom>
              <a:avLst/>
              <a:gdLst/>
              <a:ahLst/>
              <a:cxnLst/>
              <a:rect l="l" t="t" r="r" b="b"/>
              <a:pathLst>
                <a:path w="52704" h="20320">
                  <a:moveTo>
                    <a:pt x="52501" y="20261"/>
                  </a:moveTo>
                  <a:lnTo>
                    <a:pt x="52501" y="0"/>
                  </a:lnTo>
                  <a:lnTo>
                    <a:pt x="0" y="0"/>
                  </a:lnTo>
                  <a:lnTo>
                    <a:pt x="0" y="20261"/>
                  </a:lnTo>
                  <a:lnTo>
                    <a:pt x="52501" y="20261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6" name="object 5866"/>
            <p:cNvSpPr/>
            <p:nvPr/>
          </p:nvSpPr>
          <p:spPr>
            <a:xfrm>
              <a:off x="9255275" y="687711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7" name="object 5867"/>
            <p:cNvSpPr/>
            <p:nvPr/>
          </p:nvSpPr>
          <p:spPr>
            <a:xfrm>
              <a:off x="9281372" y="687711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8" name="object 5868"/>
            <p:cNvSpPr/>
            <p:nvPr/>
          </p:nvSpPr>
          <p:spPr>
            <a:xfrm>
              <a:off x="9236676" y="6880702"/>
              <a:ext cx="43815" cy="6350"/>
            </a:xfrm>
            <a:custGeom>
              <a:avLst/>
              <a:gdLst/>
              <a:ahLst/>
              <a:cxnLst/>
              <a:rect l="l" t="t" r="r" b="b"/>
              <a:pathLst>
                <a:path w="43815" h="6350">
                  <a:moveTo>
                    <a:pt x="43705" y="6334"/>
                  </a:moveTo>
                  <a:lnTo>
                    <a:pt x="43705" y="0"/>
                  </a:lnTo>
                  <a:lnTo>
                    <a:pt x="0" y="0"/>
                  </a:lnTo>
                  <a:lnTo>
                    <a:pt x="0" y="6334"/>
                  </a:lnTo>
                  <a:lnTo>
                    <a:pt x="43705" y="6334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9" name="object 5869"/>
            <p:cNvSpPr/>
            <p:nvPr/>
          </p:nvSpPr>
          <p:spPr>
            <a:xfrm>
              <a:off x="10170358" y="6879765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31"/>
                  </a:moveTo>
                  <a:lnTo>
                    <a:pt x="1769" y="638"/>
                  </a:lnTo>
                  <a:lnTo>
                    <a:pt x="3528" y="0"/>
                  </a:lnTo>
                  <a:lnTo>
                    <a:pt x="3528" y="1759"/>
                  </a:lnTo>
                  <a:lnTo>
                    <a:pt x="3528" y="1507"/>
                  </a:lnTo>
                  <a:lnTo>
                    <a:pt x="3277" y="1434"/>
                  </a:lnTo>
                  <a:lnTo>
                    <a:pt x="1759" y="963"/>
                  </a:lnTo>
                  <a:lnTo>
                    <a:pt x="230" y="1465"/>
                  </a:lnTo>
                  <a:lnTo>
                    <a:pt x="0" y="1539"/>
                  </a:lnTo>
                  <a:lnTo>
                    <a:pt x="0" y="1790"/>
                  </a:lnTo>
                  <a:lnTo>
                    <a:pt x="0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0" name="object 5870"/>
            <p:cNvSpPr/>
            <p:nvPr/>
          </p:nvSpPr>
          <p:spPr>
            <a:xfrm>
              <a:off x="10170363" y="6880732"/>
              <a:ext cx="3810" cy="6350"/>
            </a:xfrm>
            <a:custGeom>
              <a:avLst/>
              <a:gdLst/>
              <a:ahLst/>
              <a:cxnLst/>
              <a:rect l="l" t="t" r="r" b="b"/>
              <a:pathLst>
                <a:path w="3809" h="6350">
                  <a:moveTo>
                    <a:pt x="230" y="5874"/>
                  </a:moveTo>
                  <a:lnTo>
                    <a:pt x="1769" y="6355"/>
                  </a:lnTo>
                  <a:lnTo>
                    <a:pt x="3287" y="5874"/>
                  </a:lnTo>
                  <a:lnTo>
                    <a:pt x="3528" y="5800"/>
                  </a:lnTo>
                  <a:lnTo>
                    <a:pt x="3528" y="5549"/>
                  </a:lnTo>
                  <a:lnTo>
                    <a:pt x="3528" y="774"/>
                  </a:lnTo>
                  <a:lnTo>
                    <a:pt x="3507" y="534"/>
                  </a:lnTo>
                  <a:lnTo>
                    <a:pt x="3277" y="471"/>
                  </a:lnTo>
                  <a:lnTo>
                    <a:pt x="1748" y="0"/>
                  </a:lnTo>
                  <a:lnTo>
                    <a:pt x="230" y="502"/>
                  </a:lnTo>
                  <a:lnTo>
                    <a:pt x="0" y="575"/>
                  </a:lnTo>
                  <a:lnTo>
                    <a:pt x="0" y="806"/>
                  </a:lnTo>
                  <a:lnTo>
                    <a:pt x="0" y="5549"/>
                  </a:lnTo>
                  <a:lnTo>
                    <a:pt x="0" y="5800"/>
                  </a:lnTo>
                  <a:lnTo>
                    <a:pt x="230" y="587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1" name="object 5871"/>
            <p:cNvSpPr/>
            <p:nvPr/>
          </p:nvSpPr>
          <p:spPr>
            <a:xfrm>
              <a:off x="10170363" y="6907267"/>
              <a:ext cx="3810" cy="8890"/>
            </a:xfrm>
            <a:custGeom>
              <a:avLst/>
              <a:gdLst/>
              <a:ahLst/>
              <a:cxnLst/>
              <a:rect l="l" t="t" r="r" b="b"/>
              <a:pathLst>
                <a:path w="3809" h="8890">
                  <a:moveTo>
                    <a:pt x="3528" y="0"/>
                  </a:moveTo>
                  <a:lnTo>
                    <a:pt x="3528" y="8261"/>
                  </a:lnTo>
                  <a:lnTo>
                    <a:pt x="0" y="8261"/>
                  </a:lnTo>
                  <a:lnTo>
                    <a:pt x="0" y="0"/>
                  </a:lnTo>
                  <a:lnTo>
                    <a:pt x="3528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2" name="object 5872"/>
            <p:cNvSpPr/>
            <p:nvPr/>
          </p:nvSpPr>
          <p:spPr>
            <a:xfrm>
              <a:off x="10133733" y="6915213"/>
              <a:ext cx="36830" cy="635"/>
            </a:xfrm>
            <a:custGeom>
              <a:avLst/>
              <a:gdLst/>
              <a:ahLst/>
              <a:cxnLst/>
              <a:rect l="l" t="t" r="r" b="b"/>
              <a:pathLst>
                <a:path w="36829" h="634">
                  <a:moveTo>
                    <a:pt x="36637" y="0"/>
                  </a:moveTo>
                  <a:lnTo>
                    <a:pt x="0" y="0"/>
                  </a:lnTo>
                  <a:lnTo>
                    <a:pt x="0" y="345"/>
                  </a:lnTo>
                  <a:lnTo>
                    <a:pt x="36637" y="345"/>
                  </a:lnTo>
                  <a:lnTo>
                    <a:pt x="366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3" name="object 5873"/>
            <p:cNvSpPr/>
            <p:nvPr/>
          </p:nvSpPr>
          <p:spPr>
            <a:xfrm>
              <a:off x="10133727" y="6915207"/>
              <a:ext cx="36830" cy="635"/>
            </a:xfrm>
            <a:custGeom>
              <a:avLst/>
              <a:gdLst/>
              <a:ahLst/>
              <a:cxnLst/>
              <a:rect l="l" t="t" r="r" b="b"/>
              <a:pathLst>
                <a:path w="36829" h="634">
                  <a:moveTo>
                    <a:pt x="36637" y="356"/>
                  </a:moveTo>
                  <a:lnTo>
                    <a:pt x="36637" y="0"/>
                  </a:lnTo>
                  <a:lnTo>
                    <a:pt x="0" y="0"/>
                  </a:lnTo>
                  <a:lnTo>
                    <a:pt x="0" y="356"/>
                  </a:lnTo>
                  <a:lnTo>
                    <a:pt x="36637" y="356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4" name="object 5874"/>
            <p:cNvSpPr/>
            <p:nvPr/>
          </p:nvSpPr>
          <p:spPr>
            <a:xfrm>
              <a:off x="10133733" y="6907266"/>
              <a:ext cx="36830" cy="635"/>
            </a:xfrm>
            <a:custGeom>
              <a:avLst/>
              <a:gdLst/>
              <a:ahLst/>
              <a:cxnLst/>
              <a:rect l="l" t="t" r="r" b="b"/>
              <a:pathLst>
                <a:path w="36829" h="634">
                  <a:moveTo>
                    <a:pt x="36637" y="0"/>
                  </a:moveTo>
                  <a:lnTo>
                    <a:pt x="0" y="0"/>
                  </a:lnTo>
                  <a:lnTo>
                    <a:pt x="0" y="356"/>
                  </a:lnTo>
                  <a:lnTo>
                    <a:pt x="36637" y="356"/>
                  </a:lnTo>
                  <a:lnTo>
                    <a:pt x="366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5" name="object 5875"/>
            <p:cNvSpPr/>
            <p:nvPr/>
          </p:nvSpPr>
          <p:spPr>
            <a:xfrm>
              <a:off x="10133727" y="6907268"/>
              <a:ext cx="36830" cy="635"/>
            </a:xfrm>
            <a:custGeom>
              <a:avLst/>
              <a:gdLst/>
              <a:ahLst/>
              <a:cxnLst/>
              <a:rect l="l" t="t" r="r" b="b"/>
              <a:pathLst>
                <a:path w="36829" h="634">
                  <a:moveTo>
                    <a:pt x="36637" y="356"/>
                  </a:moveTo>
                  <a:lnTo>
                    <a:pt x="36637" y="0"/>
                  </a:lnTo>
                  <a:lnTo>
                    <a:pt x="0" y="0"/>
                  </a:lnTo>
                  <a:lnTo>
                    <a:pt x="0" y="356"/>
                  </a:lnTo>
                  <a:lnTo>
                    <a:pt x="36637" y="356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6" name="object 5876"/>
            <p:cNvSpPr/>
            <p:nvPr/>
          </p:nvSpPr>
          <p:spPr>
            <a:xfrm>
              <a:off x="10167697" y="6905821"/>
              <a:ext cx="2540" cy="10160"/>
            </a:xfrm>
            <a:custGeom>
              <a:avLst/>
              <a:gdLst/>
              <a:ahLst/>
              <a:cxnLst/>
              <a:rect l="l" t="t" r="r" b="b"/>
              <a:pathLst>
                <a:path w="2540" h="10159">
                  <a:moveTo>
                    <a:pt x="2247" y="8585"/>
                  </a:moveTo>
                  <a:lnTo>
                    <a:pt x="1917" y="7785"/>
                  </a:lnTo>
                  <a:lnTo>
                    <a:pt x="1117" y="7454"/>
                  </a:lnTo>
                  <a:lnTo>
                    <a:pt x="330" y="7785"/>
                  </a:lnTo>
                  <a:lnTo>
                    <a:pt x="0" y="8585"/>
                  </a:lnTo>
                  <a:lnTo>
                    <a:pt x="330" y="9372"/>
                  </a:lnTo>
                  <a:lnTo>
                    <a:pt x="1117" y="9702"/>
                  </a:lnTo>
                  <a:lnTo>
                    <a:pt x="1917" y="9372"/>
                  </a:lnTo>
                  <a:lnTo>
                    <a:pt x="2247" y="8585"/>
                  </a:lnTo>
                  <a:close/>
                </a:path>
                <a:path w="2540" h="10159">
                  <a:moveTo>
                    <a:pt x="2247" y="1130"/>
                  </a:moveTo>
                  <a:lnTo>
                    <a:pt x="1917" y="330"/>
                  </a:lnTo>
                  <a:lnTo>
                    <a:pt x="1117" y="0"/>
                  </a:lnTo>
                  <a:lnTo>
                    <a:pt x="330" y="330"/>
                  </a:lnTo>
                  <a:lnTo>
                    <a:pt x="0" y="1130"/>
                  </a:lnTo>
                  <a:lnTo>
                    <a:pt x="330" y="1917"/>
                  </a:lnTo>
                  <a:lnTo>
                    <a:pt x="1117" y="2247"/>
                  </a:lnTo>
                  <a:lnTo>
                    <a:pt x="1917" y="1917"/>
                  </a:lnTo>
                  <a:lnTo>
                    <a:pt x="2247" y="113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7" name="object 5877"/>
            <p:cNvSpPr/>
            <p:nvPr/>
          </p:nvSpPr>
          <p:spPr>
            <a:xfrm>
              <a:off x="10165101" y="690693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8" name="object 5878"/>
            <p:cNvSpPr/>
            <p:nvPr/>
          </p:nvSpPr>
          <p:spPr>
            <a:xfrm>
              <a:off x="10167705" y="691327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120"/>
                  </a:moveTo>
                  <a:lnTo>
                    <a:pt x="328" y="328"/>
                  </a:lnTo>
                  <a:lnTo>
                    <a:pt x="1120" y="0"/>
                  </a:lnTo>
                  <a:lnTo>
                    <a:pt x="1912" y="328"/>
                  </a:lnTo>
                  <a:lnTo>
                    <a:pt x="2240" y="1120"/>
                  </a:lnTo>
                  <a:lnTo>
                    <a:pt x="1912" y="1912"/>
                  </a:lnTo>
                  <a:lnTo>
                    <a:pt x="1120" y="2240"/>
                  </a:lnTo>
                  <a:lnTo>
                    <a:pt x="328" y="1912"/>
                  </a:lnTo>
                  <a:lnTo>
                    <a:pt x="0" y="1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9" name="object 5879"/>
            <p:cNvSpPr/>
            <p:nvPr/>
          </p:nvSpPr>
          <p:spPr>
            <a:xfrm>
              <a:off x="10166838" y="6907635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0" y="7570"/>
                  </a:moveTo>
                  <a:lnTo>
                    <a:pt x="0" y="0"/>
                  </a:lnTo>
                  <a:lnTo>
                    <a:pt x="3528" y="0"/>
                  </a:lnTo>
                  <a:lnTo>
                    <a:pt x="3528" y="7570"/>
                  </a:lnTo>
                  <a:lnTo>
                    <a:pt x="0" y="757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0" name="object 5880"/>
            <p:cNvSpPr/>
            <p:nvPr/>
          </p:nvSpPr>
          <p:spPr>
            <a:xfrm>
              <a:off x="10135265" y="69069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1" name="object 5881"/>
            <p:cNvSpPr/>
            <p:nvPr/>
          </p:nvSpPr>
          <p:spPr>
            <a:xfrm>
              <a:off x="10134143" y="690955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235" y="1117"/>
                  </a:moveTo>
                  <a:lnTo>
                    <a:pt x="1905" y="330"/>
                  </a:lnTo>
                  <a:lnTo>
                    <a:pt x="1117" y="0"/>
                  </a:lnTo>
                  <a:lnTo>
                    <a:pt x="330" y="330"/>
                  </a:lnTo>
                  <a:lnTo>
                    <a:pt x="0" y="1117"/>
                  </a:lnTo>
                  <a:lnTo>
                    <a:pt x="330" y="1917"/>
                  </a:lnTo>
                  <a:lnTo>
                    <a:pt x="1117" y="2247"/>
                  </a:lnTo>
                  <a:lnTo>
                    <a:pt x="1905" y="1917"/>
                  </a:lnTo>
                  <a:lnTo>
                    <a:pt x="2235" y="111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2" name="object 5882"/>
            <p:cNvSpPr/>
            <p:nvPr/>
          </p:nvSpPr>
          <p:spPr>
            <a:xfrm>
              <a:off x="10135265" y="691066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3" name="object 5883"/>
            <p:cNvSpPr/>
            <p:nvPr/>
          </p:nvSpPr>
          <p:spPr>
            <a:xfrm>
              <a:off x="10134145" y="691327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120"/>
                  </a:moveTo>
                  <a:lnTo>
                    <a:pt x="328" y="328"/>
                  </a:lnTo>
                  <a:lnTo>
                    <a:pt x="1120" y="0"/>
                  </a:lnTo>
                  <a:lnTo>
                    <a:pt x="1912" y="328"/>
                  </a:lnTo>
                  <a:lnTo>
                    <a:pt x="2240" y="1120"/>
                  </a:lnTo>
                  <a:lnTo>
                    <a:pt x="1912" y="1912"/>
                  </a:lnTo>
                  <a:lnTo>
                    <a:pt x="1120" y="2240"/>
                  </a:lnTo>
                  <a:lnTo>
                    <a:pt x="328" y="1912"/>
                  </a:lnTo>
                  <a:lnTo>
                    <a:pt x="0" y="1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4" name="object 5884"/>
            <p:cNvSpPr/>
            <p:nvPr/>
          </p:nvSpPr>
          <p:spPr>
            <a:xfrm>
              <a:off x="10135265" y="690693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5" name="object 5885"/>
            <p:cNvSpPr/>
            <p:nvPr/>
          </p:nvSpPr>
          <p:spPr>
            <a:xfrm>
              <a:off x="10133712" y="6907635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3528" y="7570"/>
                  </a:moveTo>
                  <a:lnTo>
                    <a:pt x="3528" y="0"/>
                  </a:lnTo>
                  <a:lnTo>
                    <a:pt x="0" y="0"/>
                  </a:lnTo>
                  <a:lnTo>
                    <a:pt x="0" y="7570"/>
                  </a:lnTo>
                  <a:lnTo>
                    <a:pt x="3528" y="757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6" name="object 5886"/>
            <p:cNvSpPr/>
            <p:nvPr/>
          </p:nvSpPr>
          <p:spPr>
            <a:xfrm>
              <a:off x="10150179" y="690694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7" name="object 5887"/>
            <p:cNvSpPr/>
            <p:nvPr/>
          </p:nvSpPr>
          <p:spPr>
            <a:xfrm>
              <a:off x="10137237" y="6907635"/>
              <a:ext cx="29845" cy="7620"/>
            </a:xfrm>
            <a:custGeom>
              <a:avLst/>
              <a:gdLst/>
              <a:ahLst/>
              <a:cxnLst/>
              <a:rect l="l" t="t" r="r" b="b"/>
              <a:pathLst>
                <a:path w="29845" h="7620">
                  <a:moveTo>
                    <a:pt x="29601" y="7570"/>
                  </a:moveTo>
                  <a:lnTo>
                    <a:pt x="29601" y="0"/>
                  </a:lnTo>
                  <a:lnTo>
                    <a:pt x="0" y="0"/>
                  </a:lnTo>
                  <a:lnTo>
                    <a:pt x="0" y="7570"/>
                  </a:lnTo>
                  <a:lnTo>
                    <a:pt x="29601" y="757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8" name="object 5888"/>
            <p:cNvSpPr/>
            <p:nvPr/>
          </p:nvSpPr>
          <p:spPr>
            <a:xfrm>
              <a:off x="10138470" y="6879786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31883" y="0"/>
                  </a:moveTo>
                  <a:lnTo>
                    <a:pt x="31182" y="0"/>
                  </a:lnTo>
                  <a:lnTo>
                    <a:pt x="3172" y="0"/>
                  </a:lnTo>
                  <a:lnTo>
                    <a:pt x="3172" y="3528"/>
                  </a:lnTo>
                  <a:lnTo>
                    <a:pt x="0" y="3528"/>
                  </a:lnTo>
                  <a:lnTo>
                    <a:pt x="0" y="4062"/>
                  </a:lnTo>
                  <a:lnTo>
                    <a:pt x="3706" y="4062"/>
                  </a:lnTo>
                  <a:lnTo>
                    <a:pt x="3706" y="544"/>
                  </a:lnTo>
                  <a:lnTo>
                    <a:pt x="31349" y="544"/>
                  </a:lnTo>
                  <a:lnTo>
                    <a:pt x="31349" y="7057"/>
                  </a:lnTo>
                  <a:lnTo>
                    <a:pt x="31883" y="7057"/>
                  </a:lnTo>
                  <a:lnTo>
                    <a:pt x="3188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9" name="object 5889"/>
            <p:cNvSpPr/>
            <p:nvPr/>
          </p:nvSpPr>
          <p:spPr>
            <a:xfrm>
              <a:off x="10138473" y="6879786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0" y="3528"/>
                  </a:moveTo>
                  <a:lnTo>
                    <a:pt x="2994" y="3528"/>
                  </a:lnTo>
                  <a:lnTo>
                    <a:pt x="3172" y="3528"/>
                  </a:lnTo>
                  <a:lnTo>
                    <a:pt x="3172" y="3361"/>
                  </a:lnTo>
                  <a:lnTo>
                    <a:pt x="3172" y="712"/>
                  </a:lnTo>
                  <a:lnTo>
                    <a:pt x="3172" y="0"/>
                  </a:lnTo>
                  <a:lnTo>
                    <a:pt x="3884" y="0"/>
                  </a:lnTo>
                  <a:lnTo>
                    <a:pt x="31182" y="0"/>
                  </a:lnTo>
                  <a:lnTo>
                    <a:pt x="31883" y="0"/>
                  </a:lnTo>
                  <a:lnTo>
                    <a:pt x="31883" y="712"/>
                  </a:lnTo>
                  <a:lnTo>
                    <a:pt x="31883" y="7057"/>
                  </a:lnTo>
                  <a:lnTo>
                    <a:pt x="31349" y="7057"/>
                  </a:lnTo>
                  <a:lnTo>
                    <a:pt x="31349" y="712"/>
                  </a:lnTo>
                  <a:lnTo>
                    <a:pt x="31349" y="544"/>
                  </a:lnTo>
                  <a:lnTo>
                    <a:pt x="31182" y="544"/>
                  </a:lnTo>
                  <a:lnTo>
                    <a:pt x="3884" y="544"/>
                  </a:lnTo>
                  <a:lnTo>
                    <a:pt x="3696" y="544"/>
                  </a:lnTo>
                  <a:lnTo>
                    <a:pt x="3696" y="712"/>
                  </a:lnTo>
                  <a:lnTo>
                    <a:pt x="3696" y="3361"/>
                  </a:lnTo>
                  <a:lnTo>
                    <a:pt x="3696" y="4052"/>
                  </a:lnTo>
                  <a:lnTo>
                    <a:pt x="2994" y="4052"/>
                  </a:lnTo>
                  <a:lnTo>
                    <a:pt x="0" y="4052"/>
                  </a:lnTo>
                  <a:lnTo>
                    <a:pt x="0" y="352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0" name="object 5890"/>
            <p:cNvSpPr/>
            <p:nvPr/>
          </p:nvSpPr>
          <p:spPr>
            <a:xfrm>
              <a:off x="10138125" y="688385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408" y="0"/>
                  </a:moveTo>
                  <a:lnTo>
                    <a:pt x="523" y="0"/>
                  </a:lnTo>
                  <a:lnTo>
                    <a:pt x="0" y="0"/>
                  </a:lnTo>
                  <a:lnTo>
                    <a:pt x="0" y="4387"/>
                  </a:lnTo>
                  <a:lnTo>
                    <a:pt x="356" y="4387"/>
                  </a:lnTo>
                  <a:lnTo>
                    <a:pt x="356" y="335"/>
                  </a:lnTo>
                  <a:lnTo>
                    <a:pt x="4408" y="335"/>
                  </a:lnTo>
                  <a:lnTo>
                    <a:pt x="440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1" name="object 5891"/>
            <p:cNvSpPr/>
            <p:nvPr/>
          </p:nvSpPr>
          <p:spPr>
            <a:xfrm>
              <a:off x="10138123" y="68838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408" y="345"/>
                  </a:moveTo>
                  <a:lnTo>
                    <a:pt x="523" y="345"/>
                  </a:lnTo>
                  <a:lnTo>
                    <a:pt x="356" y="345"/>
                  </a:lnTo>
                  <a:lnTo>
                    <a:pt x="356" y="513"/>
                  </a:lnTo>
                  <a:lnTo>
                    <a:pt x="356" y="4397"/>
                  </a:lnTo>
                  <a:lnTo>
                    <a:pt x="0" y="4397"/>
                  </a:lnTo>
                  <a:lnTo>
                    <a:pt x="0" y="513"/>
                  </a:lnTo>
                  <a:lnTo>
                    <a:pt x="0" y="0"/>
                  </a:lnTo>
                  <a:lnTo>
                    <a:pt x="523" y="0"/>
                  </a:lnTo>
                  <a:lnTo>
                    <a:pt x="4408" y="0"/>
                  </a:lnTo>
                  <a:lnTo>
                    <a:pt x="4408" y="34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2" name="object 5892"/>
            <p:cNvSpPr/>
            <p:nvPr/>
          </p:nvSpPr>
          <p:spPr>
            <a:xfrm>
              <a:off x="10139606" y="688331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324" y="418"/>
                  </a:moveTo>
                  <a:lnTo>
                    <a:pt x="0" y="94"/>
                  </a:lnTo>
                  <a:lnTo>
                    <a:pt x="1277" y="0"/>
                  </a:lnTo>
                  <a:lnTo>
                    <a:pt x="942" y="418"/>
                  </a:lnTo>
                  <a:lnTo>
                    <a:pt x="869" y="586"/>
                  </a:lnTo>
                  <a:lnTo>
                    <a:pt x="869" y="1696"/>
                  </a:lnTo>
                  <a:lnTo>
                    <a:pt x="638" y="2303"/>
                  </a:lnTo>
                  <a:lnTo>
                    <a:pt x="397" y="1570"/>
                  </a:lnTo>
                  <a:lnTo>
                    <a:pt x="397" y="586"/>
                  </a:lnTo>
                  <a:lnTo>
                    <a:pt x="324" y="41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3" name="object 5893"/>
            <p:cNvSpPr/>
            <p:nvPr/>
          </p:nvSpPr>
          <p:spPr>
            <a:xfrm>
              <a:off x="10139596" y="688339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28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4" name="object 5894"/>
            <p:cNvSpPr/>
            <p:nvPr/>
          </p:nvSpPr>
          <p:spPr>
            <a:xfrm>
              <a:off x="10139927" y="68847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10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5" name="object 5895"/>
            <p:cNvSpPr/>
            <p:nvPr/>
          </p:nvSpPr>
          <p:spPr>
            <a:xfrm>
              <a:off x="10139927" y="68844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10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6" name="object 5896"/>
            <p:cNvSpPr/>
            <p:nvPr/>
          </p:nvSpPr>
          <p:spPr>
            <a:xfrm>
              <a:off x="10139927" y="68842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10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7" name="object 5897"/>
            <p:cNvSpPr/>
            <p:nvPr/>
          </p:nvSpPr>
          <p:spPr>
            <a:xfrm>
              <a:off x="10139931" y="68849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17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8" name="object 5898"/>
            <p:cNvSpPr/>
            <p:nvPr/>
          </p:nvSpPr>
          <p:spPr>
            <a:xfrm>
              <a:off x="10139991" y="68851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502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9" name="object 5899"/>
            <p:cNvSpPr/>
            <p:nvPr/>
          </p:nvSpPr>
          <p:spPr>
            <a:xfrm>
              <a:off x="10140194" y="68841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45" y="1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0" name="object 5900"/>
            <p:cNvSpPr/>
            <p:nvPr/>
          </p:nvSpPr>
          <p:spPr>
            <a:xfrm>
              <a:off x="10139936" y="68832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1"/>
                  </a:moveTo>
                  <a:lnTo>
                    <a:pt x="0" y="251"/>
                  </a:lnTo>
                  <a:lnTo>
                    <a:pt x="293" y="387"/>
                  </a:lnTo>
                  <a:lnTo>
                    <a:pt x="586" y="251"/>
                  </a:lnTo>
                  <a:lnTo>
                    <a:pt x="586" y="31"/>
                  </a:lnTo>
                </a:path>
                <a:path w="634" h="634">
                  <a:moveTo>
                    <a:pt x="0" y="31"/>
                  </a:moveTo>
                  <a:lnTo>
                    <a:pt x="167" y="0"/>
                  </a:lnTo>
                  <a:lnTo>
                    <a:pt x="376" y="52"/>
                  </a:lnTo>
                  <a:lnTo>
                    <a:pt x="544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1" name="object 5901"/>
            <p:cNvSpPr/>
            <p:nvPr/>
          </p:nvSpPr>
          <p:spPr>
            <a:xfrm>
              <a:off x="10139936" y="68834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1"/>
                  </a:moveTo>
                  <a:lnTo>
                    <a:pt x="167" y="0"/>
                  </a:lnTo>
                  <a:lnTo>
                    <a:pt x="376" y="41"/>
                  </a:lnTo>
                  <a:lnTo>
                    <a:pt x="544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2" name="object 5902"/>
            <p:cNvSpPr/>
            <p:nvPr/>
          </p:nvSpPr>
          <p:spPr>
            <a:xfrm>
              <a:off x="10139936" y="688333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8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3" name="object 5903"/>
            <p:cNvSpPr/>
            <p:nvPr/>
          </p:nvSpPr>
          <p:spPr>
            <a:xfrm>
              <a:off x="10140065" y="688336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88"/>
                  </a:lnTo>
                </a:path>
                <a:path h="634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4" name="object 5904"/>
            <p:cNvSpPr/>
            <p:nvPr/>
          </p:nvSpPr>
          <p:spPr>
            <a:xfrm>
              <a:off x="10140317" y="688336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88"/>
                  </a:lnTo>
                </a:path>
                <a:path h="634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5" name="object 5905"/>
            <p:cNvSpPr/>
            <p:nvPr/>
          </p:nvSpPr>
          <p:spPr>
            <a:xfrm>
              <a:off x="10140234" y="688261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69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6" name="object 5906"/>
            <p:cNvSpPr/>
            <p:nvPr/>
          </p:nvSpPr>
          <p:spPr>
            <a:xfrm>
              <a:off x="10138646" y="688534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214"/>
                  </a:moveTo>
                  <a:lnTo>
                    <a:pt x="324" y="1214"/>
                  </a:lnTo>
                  <a:lnTo>
                    <a:pt x="418" y="900"/>
                  </a:lnTo>
                  <a:lnTo>
                    <a:pt x="450" y="701"/>
                  </a:lnTo>
                  <a:lnTo>
                    <a:pt x="408" y="534"/>
                  </a:lnTo>
                  <a:lnTo>
                    <a:pt x="418" y="314"/>
                  </a:lnTo>
                  <a:lnTo>
                    <a:pt x="324" y="0"/>
                  </a:lnTo>
                  <a:lnTo>
                    <a:pt x="0" y="0"/>
                  </a:lnTo>
                  <a:lnTo>
                    <a:pt x="0" y="121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7" name="object 5907"/>
            <p:cNvSpPr/>
            <p:nvPr/>
          </p:nvSpPr>
          <p:spPr>
            <a:xfrm>
              <a:off x="10138662" y="688561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87" y="0"/>
                  </a:moveTo>
                  <a:lnTo>
                    <a:pt x="104" y="136"/>
                  </a:lnTo>
                  <a:lnTo>
                    <a:pt x="0" y="345"/>
                  </a:lnTo>
                  <a:lnTo>
                    <a:pt x="104" y="554"/>
                  </a:lnTo>
                  <a:lnTo>
                    <a:pt x="387" y="68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8" name="object 5908"/>
            <p:cNvSpPr/>
            <p:nvPr/>
          </p:nvSpPr>
          <p:spPr>
            <a:xfrm>
              <a:off x="10138777" y="68858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10"/>
                  </a:lnTo>
                </a:path>
                <a:path w="634" h="634">
                  <a:moveTo>
                    <a:pt x="324" y="0"/>
                  </a:moveTo>
                  <a:lnTo>
                    <a:pt x="0" y="10"/>
                  </a:lnTo>
                </a:path>
                <a:path w="634" h="634">
                  <a:moveTo>
                    <a:pt x="324" y="0"/>
                  </a:moveTo>
                  <a:lnTo>
                    <a:pt x="0" y="1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9" name="object 5909"/>
            <p:cNvSpPr/>
            <p:nvPr/>
          </p:nvSpPr>
          <p:spPr>
            <a:xfrm>
              <a:off x="10138777" y="68860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10"/>
                  </a:moveTo>
                  <a:lnTo>
                    <a:pt x="0" y="0"/>
                  </a:lnTo>
                </a:path>
                <a:path w="634" h="634">
                  <a:moveTo>
                    <a:pt x="324" y="10"/>
                  </a:moveTo>
                  <a:lnTo>
                    <a:pt x="0" y="0"/>
                  </a:lnTo>
                </a:path>
                <a:path w="634" h="634">
                  <a:moveTo>
                    <a:pt x="324" y="1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0" name="object 5910"/>
            <p:cNvSpPr/>
            <p:nvPr/>
          </p:nvSpPr>
          <p:spPr>
            <a:xfrm>
              <a:off x="10138770" y="688575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41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1" name="object 5911"/>
            <p:cNvSpPr/>
            <p:nvPr/>
          </p:nvSpPr>
          <p:spPr>
            <a:xfrm>
              <a:off x="10138468" y="688525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13"/>
                  </a:moveTo>
                  <a:lnTo>
                    <a:pt x="0" y="0"/>
                  </a:lnTo>
                  <a:lnTo>
                    <a:pt x="167" y="0"/>
                  </a:lnTo>
                  <a:lnTo>
                    <a:pt x="167" y="1413"/>
                  </a:lnTo>
                  <a:lnTo>
                    <a:pt x="0" y="141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2" name="object 5912"/>
            <p:cNvSpPr/>
            <p:nvPr/>
          </p:nvSpPr>
          <p:spPr>
            <a:xfrm>
              <a:off x="10136358" y="6885728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15" y="0"/>
                  </a:moveTo>
                  <a:lnTo>
                    <a:pt x="732" y="0"/>
                  </a:lnTo>
                  <a:lnTo>
                    <a:pt x="0" y="230"/>
                  </a:lnTo>
                  <a:lnTo>
                    <a:pt x="607" y="471"/>
                  </a:lnTo>
                  <a:lnTo>
                    <a:pt x="2115" y="47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3" name="object 5913"/>
            <p:cNvSpPr/>
            <p:nvPr/>
          </p:nvSpPr>
          <p:spPr>
            <a:xfrm>
              <a:off x="10137152" y="6885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617"/>
                  </a:move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4" name="object 5914"/>
            <p:cNvSpPr/>
            <p:nvPr/>
          </p:nvSpPr>
          <p:spPr>
            <a:xfrm>
              <a:off x="10137381" y="6885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617"/>
                  </a:move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5" name="object 5915"/>
            <p:cNvSpPr/>
            <p:nvPr/>
          </p:nvSpPr>
          <p:spPr>
            <a:xfrm>
              <a:off x="10137615" y="6885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617"/>
                  </a:move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6" name="object 5916"/>
            <p:cNvSpPr/>
            <p:nvPr/>
          </p:nvSpPr>
          <p:spPr>
            <a:xfrm>
              <a:off x="10137843" y="6885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617"/>
                  </a:move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7" name="object 5917"/>
            <p:cNvSpPr/>
            <p:nvPr/>
          </p:nvSpPr>
          <p:spPr>
            <a:xfrm>
              <a:off x="10138071" y="6885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617"/>
                  </a:move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8" name="object 5918"/>
            <p:cNvSpPr/>
            <p:nvPr/>
          </p:nvSpPr>
          <p:spPr>
            <a:xfrm>
              <a:off x="10136934" y="68856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0"/>
                  </a:moveTo>
                  <a:lnTo>
                    <a:pt x="0" y="61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9" name="object 5919"/>
            <p:cNvSpPr/>
            <p:nvPr/>
          </p:nvSpPr>
          <p:spPr>
            <a:xfrm>
              <a:off x="10136703" y="68857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0"/>
                  </a:moveTo>
                  <a:lnTo>
                    <a:pt x="0" y="49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0" name="object 5920"/>
            <p:cNvSpPr/>
            <p:nvPr/>
          </p:nvSpPr>
          <p:spPr>
            <a:xfrm>
              <a:off x="10138310" y="68859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0"/>
                  </a:moveTo>
                  <a:lnTo>
                    <a:pt x="0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1" name="object 5921"/>
            <p:cNvSpPr/>
            <p:nvPr/>
          </p:nvSpPr>
          <p:spPr>
            <a:xfrm>
              <a:off x="10135647" y="688595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16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2" name="object 5922"/>
            <p:cNvSpPr/>
            <p:nvPr/>
          </p:nvSpPr>
          <p:spPr>
            <a:xfrm>
              <a:off x="10162939" y="6897710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29" h="10159">
                  <a:moveTo>
                    <a:pt x="0" y="9214"/>
                  </a:moveTo>
                  <a:lnTo>
                    <a:pt x="10062" y="9214"/>
                  </a:lnTo>
                  <a:lnTo>
                    <a:pt x="10596" y="9214"/>
                  </a:lnTo>
                  <a:lnTo>
                    <a:pt x="10596" y="8690"/>
                  </a:lnTo>
                  <a:lnTo>
                    <a:pt x="10596" y="0"/>
                  </a:lnTo>
                  <a:lnTo>
                    <a:pt x="10952" y="0"/>
                  </a:lnTo>
                  <a:lnTo>
                    <a:pt x="10952" y="8690"/>
                  </a:lnTo>
                  <a:lnTo>
                    <a:pt x="10952" y="9559"/>
                  </a:lnTo>
                  <a:lnTo>
                    <a:pt x="10062" y="9559"/>
                  </a:lnTo>
                  <a:lnTo>
                    <a:pt x="0" y="9559"/>
                  </a:lnTo>
                  <a:lnTo>
                    <a:pt x="0" y="921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3" name="object 5923"/>
            <p:cNvSpPr/>
            <p:nvPr/>
          </p:nvSpPr>
          <p:spPr>
            <a:xfrm>
              <a:off x="10162947" y="69069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35"/>
                  </a:lnTo>
                  <a:lnTo>
                    <a:pt x="890" y="33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4" name="object 5924"/>
            <p:cNvSpPr/>
            <p:nvPr/>
          </p:nvSpPr>
          <p:spPr>
            <a:xfrm>
              <a:off x="10162934" y="690692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890" y="345"/>
                  </a:lnTo>
                  <a:lnTo>
                    <a:pt x="0" y="345"/>
                  </a:lnTo>
                  <a:lnTo>
                    <a:pt x="0" y="0"/>
                  </a:lnTo>
                  <a:lnTo>
                    <a:pt x="89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5" name="object 5925"/>
            <p:cNvSpPr/>
            <p:nvPr/>
          </p:nvSpPr>
          <p:spPr>
            <a:xfrm>
              <a:off x="10164696" y="69069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35"/>
                  </a:lnTo>
                  <a:lnTo>
                    <a:pt x="890" y="33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6" name="object 5926"/>
            <p:cNvSpPr/>
            <p:nvPr/>
          </p:nvSpPr>
          <p:spPr>
            <a:xfrm>
              <a:off x="10164689" y="690692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890" y="345"/>
                  </a:lnTo>
                  <a:lnTo>
                    <a:pt x="0" y="345"/>
                  </a:lnTo>
                  <a:lnTo>
                    <a:pt x="0" y="0"/>
                  </a:lnTo>
                  <a:lnTo>
                    <a:pt x="89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7" name="object 5927"/>
            <p:cNvSpPr/>
            <p:nvPr/>
          </p:nvSpPr>
          <p:spPr>
            <a:xfrm>
              <a:off x="10166444" y="69069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35"/>
                  </a:lnTo>
                  <a:lnTo>
                    <a:pt x="890" y="33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8" name="object 5928"/>
            <p:cNvSpPr/>
            <p:nvPr/>
          </p:nvSpPr>
          <p:spPr>
            <a:xfrm>
              <a:off x="10166445" y="690692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890" y="345"/>
                  </a:lnTo>
                  <a:lnTo>
                    <a:pt x="0" y="345"/>
                  </a:lnTo>
                  <a:lnTo>
                    <a:pt x="0" y="0"/>
                  </a:lnTo>
                  <a:lnTo>
                    <a:pt x="89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9" name="object 5929"/>
            <p:cNvSpPr/>
            <p:nvPr/>
          </p:nvSpPr>
          <p:spPr>
            <a:xfrm>
              <a:off x="10168224" y="69069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35"/>
                  </a:lnTo>
                  <a:lnTo>
                    <a:pt x="890" y="33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0" name="object 5930"/>
            <p:cNvSpPr/>
            <p:nvPr/>
          </p:nvSpPr>
          <p:spPr>
            <a:xfrm>
              <a:off x="10168216" y="690692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890" y="345"/>
                  </a:lnTo>
                  <a:lnTo>
                    <a:pt x="0" y="345"/>
                  </a:lnTo>
                  <a:lnTo>
                    <a:pt x="0" y="0"/>
                  </a:lnTo>
                  <a:lnTo>
                    <a:pt x="89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1" name="object 5931"/>
            <p:cNvSpPr/>
            <p:nvPr/>
          </p:nvSpPr>
          <p:spPr>
            <a:xfrm>
              <a:off x="10169973" y="69069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35"/>
                  </a:lnTo>
                  <a:lnTo>
                    <a:pt x="890" y="33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2" name="object 5932"/>
            <p:cNvSpPr/>
            <p:nvPr/>
          </p:nvSpPr>
          <p:spPr>
            <a:xfrm>
              <a:off x="10169972" y="690692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890" y="345"/>
                  </a:lnTo>
                  <a:lnTo>
                    <a:pt x="0" y="345"/>
                  </a:lnTo>
                  <a:lnTo>
                    <a:pt x="0" y="0"/>
                  </a:lnTo>
                  <a:lnTo>
                    <a:pt x="89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3" name="object 5933"/>
            <p:cNvSpPr/>
            <p:nvPr/>
          </p:nvSpPr>
          <p:spPr>
            <a:xfrm>
              <a:off x="10171742" y="69069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35"/>
                  </a:lnTo>
                  <a:lnTo>
                    <a:pt x="890" y="33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4" name="object 5934"/>
            <p:cNvSpPr/>
            <p:nvPr/>
          </p:nvSpPr>
          <p:spPr>
            <a:xfrm>
              <a:off x="10171744" y="690692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890" y="345"/>
                  </a:lnTo>
                  <a:lnTo>
                    <a:pt x="0" y="345"/>
                  </a:lnTo>
                  <a:lnTo>
                    <a:pt x="0" y="0"/>
                  </a:lnTo>
                  <a:lnTo>
                    <a:pt x="89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5" name="object 5935"/>
            <p:cNvSpPr/>
            <p:nvPr/>
          </p:nvSpPr>
          <p:spPr>
            <a:xfrm>
              <a:off x="10173347" y="690611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44" y="0"/>
                  </a:moveTo>
                  <a:lnTo>
                    <a:pt x="188" y="0"/>
                  </a:lnTo>
                  <a:lnTo>
                    <a:pt x="188" y="513"/>
                  </a:lnTo>
                  <a:lnTo>
                    <a:pt x="0" y="670"/>
                  </a:lnTo>
                  <a:lnTo>
                    <a:pt x="240" y="931"/>
                  </a:lnTo>
                  <a:lnTo>
                    <a:pt x="544" y="670"/>
                  </a:lnTo>
                  <a:lnTo>
                    <a:pt x="54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6" name="object 5936"/>
            <p:cNvSpPr/>
            <p:nvPr/>
          </p:nvSpPr>
          <p:spPr>
            <a:xfrm>
              <a:off x="10173346" y="690611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670"/>
                  </a:moveTo>
                  <a:lnTo>
                    <a:pt x="188" y="513"/>
                  </a:lnTo>
                  <a:lnTo>
                    <a:pt x="188" y="282"/>
                  </a:lnTo>
                  <a:lnTo>
                    <a:pt x="188" y="0"/>
                  </a:lnTo>
                  <a:lnTo>
                    <a:pt x="544" y="0"/>
                  </a:lnTo>
                  <a:lnTo>
                    <a:pt x="544" y="282"/>
                  </a:lnTo>
                  <a:lnTo>
                    <a:pt x="544" y="670"/>
                  </a:lnTo>
                  <a:lnTo>
                    <a:pt x="230" y="931"/>
                  </a:lnTo>
                  <a:lnTo>
                    <a:pt x="0" y="6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7" name="object 5937"/>
            <p:cNvSpPr/>
            <p:nvPr/>
          </p:nvSpPr>
          <p:spPr>
            <a:xfrm>
              <a:off x="10173533" y="690434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0" y="0"/>
                  </a:lnTo>
                  <a:lnTo>
                    <a:pt x="0" y="890"/>
                  </a:lnTo>
                  <a:lnTo>
                    <a:pt x="356" y="890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8" name="object 5938"/>
            <p:cNvSpPr/>
            <p:nvPr/>
          </p:nvSpPr>
          <p:spPr>
            <a:xfrm>
              <a:off x="10173535" y="690434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90"/>
                  </a:moveTo>
                  <a:lnTo>
                    <a:pt x="0" y="0"/>
                  </a:lnTo>
                  <a:lnTo>
                    <a:pt x="356" y="0"/>
                  </a:lnTo>
                  <a:lnTo>
                    <a:pt x="356" y="890"/>
                  </a:lnTo>
                  <a:lnTo>
                    <a:pt x="0" y="8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9" name="object 5939"/>
            <p:cNvSpPr/>
            <p:nvPr/>
          </p:nvSpPr>
          <p:spPr>
            <a:xfrm>
              <a:off x="10173533" y="690258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0" y="0"/>
                  </a:lnTo>
                  <a:lnTo>
                    <a:pt x="0" y="890"/>
                  </a:lnTo>
                  <a:lnTo>
                    <a:pt x="356" y="890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0" name="object 5940"/>
            <p:cNvSpPr/>
            <p:nvPr/>
          </p:nvSpPr>
          <p:spPr>
            <a:xfrm>
              <a:off x="10173535" y="690258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90"/>
                  </a:moveTo>
                  <a:lnTo>
                    <a:pt x="0" y="0"/>
                  </a:lnTo>
                  <a:lnTo>
                    <a:pt x="356" y="0"/>
                  </a:lnTo>
                  <a:lnTo>
                    <a:pt x="356" y="890"/>
                  </a:lnTo>
                  <a:lnTo>
                    <a:pt x="0" y="8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1" name="object 5941"/>
            <p:cNvSpPr/>
            <p:nvPr/>
          </p:nvSpPr>
          <p:spPr>
            <a:xfrm>
              <a:off x="10173533" y="690083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0" y="0"/>
                  </a:lnTo>
                  <a:lnTo>
                    <a:pt x="0" y="879"/>
                  </a:lnTo>
                  <a:lnTo>
                    <a:pt x="356" y="879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2" name="object 5942"/>
            <p:cNvSpPr/>
            <p:nvPr/>
          </p:nvSpPr>
          <p:spPr>
            <a:xfrm>
              <a:off x="10173535" y="690082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90"/>
                  </a:moveTo>
                  <a:lnTo>
                    <a:pt x="0" y="0"/>
                  </a:lnTo>
                  <a:lnTo>
                    <a:pt x="356" y="0"/>
                  </a:lnTo>
                  <a:lnTo>
                    <a:pt x="356" y="890"/>
                  </a:lnTo>
                  <a:lnTo>
                    <a:pt x="0" y="8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3" name="object 5943"/>
            <p:cNvSpPr/>
            <p:nvPr/>
          </p:nvSpPr>
          <p:spPr>
            <a:xfrm>
              <a:off x="10173533" y="689906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0" y="0"/>
                  </a:lnTo>
                  <a:lnTo>
                    <a:pt x="0" y="890"/>
                  </a:lnTo>
                  <a:lnTo>
                    <a:pt x="356" y="890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4" name="object 5944"/>
            <p:cNvSpPr/>
            <p:nvPr/>
          </p:nvSpPr>
          <p:spPr>
            <a:xfrm>
              <a:off x="10173535" y="68990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90"/>
                  </a:moveTo>
                  <a:lnTo>
                    <a:pt x="0" y="0"/>
                  </a:lnTo>
                  <a:lnTo>
                    <a:pt x="356" y="0"/>
                  </a:lnTo>
                  <a:lnTo>
                    <a:pt x="356" y="890"/>
                  </a:lnTo>
                  <a:lnTo>
                    <a:pt x="0" y="8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5" name="object 5945"/>
            <p:cNvSpPr/>
            <p:nvPr/>
          </p:nvSpPr>
          <p:spPr>
            <a:xfrm>
              <a:off x="10173533" y="68976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56" y="0"/>
                  </a:moveTo>
                  <a:lnTo>
                    <a:pt x="0" y="0"/>
                  </a:lnTo>
                  <a:lnTo>
                    <a:pt x="0" y="492"/>
                  </a:lnTo>
                  <a:lnTo>
                    <a:pt x="356" y="492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6" name="object 5946"/>
            <p:cNvSpPr/>
            <p:nvPr/>
          </p:nvSpPr>
          <p:spPr>
            <a:xfrm>
              <a:off x="10173535" y="68976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81"/>
                  </a:moveTo>
                  <a:lnTo>
                    <a:pt x="0" y="0"/>
                  </a:lnTo>
                  <a:lnTo>
                    <a:pt x="356" y="0"/>
                  </a:lnTo>
                  <a:lnTo>
                    <a:pt x="356" y="481"/>
                  </a:lnTo>
                  <a:lnTo>
                    <a:pt x="0" y="48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7" name="object 5947"/>
            <p:cNvSpPr/>
            <p:nvPr/>
          </p:nvSpPr>
          <p:spPr>
            <a:xfrm>
              <a:off x="10150179" y="6884563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59">
                  <a:moveTo>
                    <a:pt x="0" y="22376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8" name="object 5948"/>
            <p:cNvSpPr/>
            <p:nvPr/>
          </p:nvSpPr>
          <p:spPr>
            <a:xfrm>
              <a:off x="10138126" y="6887006"/>
              <a:ext cx="36195" cy="20320"/>
            </a:xfrm>
            <a:custGeom>
              <a:avLst/>
              <a:gdLst/>
              <a:ahLst/>
              <a:cxnLst/>
              <a:rect l="l" t="t" r="r" b="b"/>
              <a:pathLst>
                <a:path w="36195" h="20320">
                  <a:moveTo>
                    <a:pt x="0" y="20261"/>
                  </a:moveTo>
                  <a:lnTo>
                    <a:pt x="0" y="0"/>
                  </a:lnTo>
                  <a:lnTo>
                    <a:pt x="35768" y="0"/>
                  </a:lnTo>
                  <a:lnTo>
                    <a:pt x="35768" y="20261"/>
                  </a:lnTo>
                  <a:lnTo>
                    <a:pt x="0" y="20261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9" name="object 5949"/>
            <p:cNvSpPr/>
            <p:nvPr/>
          </p:nvSpPr>
          <p:spPr>
            <a:xfrm>
              <a:off x="10150179" y="687711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0" name="object 5950"/>
            <p:cNvSpPr/>
            <p:nvPr/>
          </p:nvSpPr>
          <p:spPr>
            <a:xfrm>
              <a:off x="10142539" y="6880702"/>
              <a:ext cx="27305" cy="6350"/>
            </a:xfrm>
            <a:custGeom>
              <a:avLst/>
              <a:gdLst/>
              <a:ahLst/>
              <a:cxnLst/>
              <a:rect l="l" t="t" r="r" b="b"/>
              <a:pathLst>
                <a:path w="27304" h="6350">
                  <a:moveTo>
                    <a:pt x="0" y="6334"/>
                  </a:moveTo>
                  <a:lnTo>
                    <a:pt x="0" y="0"/>
                  </a:lnTo>
                  <a:lnTo>
                    <a:pt x="26941" y="0"/>
                  </a:lnTo>
                  <a:lnTo>
                    <a:pt x="26941" y="6334"/>
                  </a:lnTo>
                  <a:lnTo>
                    <a:pt x="0" y="6334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1" name="object 5951"/>
            <p:cNvSpPr/>
            <p:nvPr/>
          </p:nvSpPr>
          <p:spPr>
            <a:xfrm>
              <a:off x="9481026" y="6890011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2188"/>
                  </a:moveTo>
                  <a:lnTo>
                    <a:pt x="1130" y="4156"/>
                  </a:lnTo>
                  <a:lnTo>
                    <a:pt x="3539" y="4219"/>
                  </a:lnTo>
                  <a:lnTo>
                    <a:pt x="4795" y="2188"/>
                  </a:lnTo>
                  <a:lnTo>
                    <a:pt x="4795" y="2052"/>
                  </a:lnTo>
                  <a:lnTo>
                    <a:pt x="3664" y="73"/>
                  </a:lnTo>
                  <a:lnTo>
                    <a:pt x="1256" y="0"/>
                  </a:lnTo>
                  <a:lnTo>
                    <a:pt x="0" y="2052"/>
                  </a:lnTo>
                  <a:lnTo>
                    <a:pt x="0" y="2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2" name="object 5952"/>
            <p:cNvSpPr/>
            <p:nvPr/>
          </p:nvSpPr>
          <p:spPr>
            <a:xfrm>
              <a:off x="9482210" y="689090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214" y="0"/>
                  </a:moveTo>
                  <a:lnTo>
                    <a:pt x="544" y="0"/>
                  </a:lnTo>
                  <a:lnTo>
                    <a:pt x="0" y="544"/>
                  </a:lnTo>
                  <a:lnTo>
                    <a:pt x="0" y="1214"/>
                  </a:lnTo>
                  <a:lnTo>
                    <a:pt x="0" y="1884"/>
                  </a:lnTo>
                  <a:lnTo>
                    <a:pt x="544" y="2439"/>
                  </a:lnTo>
                  <a:lnTo>
                    <a:pt x="1214" y="2439"/>
                  </a:lnTo>
                  <a:lnTo>
                    <a:pt x="1884" y="2439"/>
                  </a:lnTo>
                  <a:lnTo>
                    <a:pt x="2439" y="1884"/>
                  </a:lnTo>
                  <a:lnTo>
                    <a:pt x="2439" y="1214"/>
                  </a:lnTo>
                  <a:lnTo>
                    <a:pt x="2439" y="544"/>
                  </a:lnTo>
                  <a:lnTo>
                    <a:pt x="1884" y="0"/>
                  </a:lnTo>
                  <a:lnTo>
                    <a:pt x="12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3" name="object 5953"/>
            <p:cNvSpPr/>
            <p:nvPr/>
          </p:nvSpPr>
          <p:spPr>
            <a:xfrm>
              <a:off x="9481456" y="6890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968" y="0"/>
                  </a:moveTo>
                  <a:lnTo>
                    <a:pt x="879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57"/>
                  </a:lnTo>
                  <a:lnTo>
                    <a:pt x="879" y="3957"/>
                  </a:lnTo>
                  <a:lnTo>
                    <a:pt x="1968" y="3957"/>
                  </a:lnTo>
                  <a:lnTo>
                    <a:pt x="3057" y="3957"/>
                  </a:lnTo>
                  <a:lnTo>
                    <a:pt x="3957" y="3057"/>
                  </a:lnTo>
                  <a:lnTo>
                    <a:pt x="3957" y="1968"/>
                  </a:lnTo>
                  <a:lnTo>
                    <a:pt x="3957" y="900"/>
                  </a:lnTo>
                  <a:lnTo>
                    <a:pt x="3057" y="0"/>
                  </a:lnTo>
                  <a:lnTo>
                    <a:pt x="1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4" name="object 5954"/>
            <p:cNvSpPr/>
            <p:nvPr/>
          </p:nvSpPr>
          <p:spPr>
            <a:xfrm>
              <a:off x="9483424" y="688902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5" name="object 5955"/>
            <p:cNvSpPr/>
            <p:nvPr/>
          </p:nvSpPr>
          <p:spPr>
            <a:xfrm>
              <a:off x="9480329" y="689212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9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6" name="object 5956"/>
            <p:cNvSpPr/>
            <p:nvPr/>
          </p:nvSpPr>
          <p:spPr>
            <a:xfrm>
              <a:off x="9479592" y="688829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3832" y="0"/>
                  </a:moveTo>
                  <a:lnTo>
                    <a:pt x="1738" y="0"/>
                  </a:lnTo>
                  <a:lnTo>
                    <a:pt x="0" y="1727"/>
                  </a:lnTo>
                  <a:lnTo>
                    <a:pt x="0" y="3832"/>
                  </a:lnTo>
                  <a:lnTo>
                    <a:pt x="0" y="5936"/>
                  </a:lnTo>
                  <a:lnTo>
                    <a:pt x="1738" y="7675"/>
                  </a:lnTo>
                  <a:lnTo>
                    <a:pt x="3832" y="7675"/>
                  </a:lnTo>
                  <a:lnTo>
                    <a:pt x="5947" y="7675"/>
                  </a:lnTo>
                  <a:lnTo>
                    <a:pt x="7675" y="5936"/>
                  </a:lnTo>
                  <a:lnTo>
                    <a:pt x="7675" y="3832"/>
                  </a:lnTo>
                  <a:lnTo>
                    <a:pt x="7675" y="1727"/>
                  </a:lnTo>
                  <a:lnTo>
                    <a:pt x="5947" y="0"/>
                  </a:lnTo>
                  <a:lnTo>
                    <a:pt x="38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7" name="object 5957"/>
            <p:cNvSpPr/>
            <p:nvPr/>
          </p:nvSpPr>
          <p:spPr>
            <a:xfrm>
              <a:off x="9452844" y="6890011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2188"/>
                  </a:moveTo>
                  <a:lnTo>
                    <a:pt x="1130" y="4156"/>
                  </a:lnTo>
                  <a:lnTo>
                    <a:pt x="3539" y="4219"/>
                  </a:lnTo>
                  <a:lnTo>
                    <a:pt x="4795" y="2188"/>
                  </a:lnTo>
                  <a:lnTo>
                    <a:pt x="4795" y="2052"/>
                  </a:lnTo>
                  <a:lnTo>
                    <a:pt x="3664" y="73"/>
                  </a:lnTo>
                  <a:lnTo>
                    <a:pt x="1256" y="0"/>
                  </a:lnTo>
                  <a:lnTo>
                    <a:pt x="0" y="2052"/>
                  </a:lnTo>
                  <a:lnTo>
                    <a:pt x="0" y="2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8" name="object 5958"/>
            <p:cNvSpPr/>
            <p:nvPr/>
          </p:nvSpPr>
          <p:spPr>
            <a:xfrm>
              <a:off x="9454027" y="689090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214" y="0"/>
                  </a:moveTo>
                  <a:lnTo>
                    <a:pt x="544" y="0"/>
                  </a:lnTo>
                  <a:lnTo>
                    <a:pt x="0" y="544"/>
                  </a:lnTo>
                  <a:lnTo>
                    <a:pt x="0" y="1214"/>
                  </a:lnTo>
                  <a:lnTo>
                    <a:pt x="0" y="1884"/>
                  </a:lnTo>
                  <a:lnTo>
                    <a:pt x="544" y="2439"/>
                  </a:lnTo>
                  <a:lnTo>
                    <a:pt x="1214" y="2439"/>
                  </a:lnTo>
                  <a:lnTo>
                    <a:pt x="1884" y="2439"/>
                  </a:lnTo>
                  <a:lnTo>
                    <a:pt x="2439" y="1884"/>
                  </a:lnTo>
                  <a:lnTo>
                    <a:pt x="2439" y="1214"/>
                  </a:lnTo>
                  <a:lnTo>
                    <a:pt x="2439" y="544"/>
                  </a:lnTo>
                  <a:lnTo>
                    <a:pt x="1884" y="0"/>
                  </a:lnTo>
                  <a:lnTo>
                    <a:pt x="12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9" name="object 5959"/>
            <p:cNvSpPr/>
            <p:nvPr/>
          </p:nvSpPr>
          <p:spPr>
            <a:xfrm>
              <a:off x="9453273" y="6890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968" y="0"/>
                  </a:moveTo>
                  <a:lnTo>
                    <a:pt x="879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57"/>
                  </a:lnTo>
                  <a:lnTo>
                    <a:pt x="879" y="3957"/>
                  </a:lnTo>
                  <a:lnTo>
                    <a:pt x="1968" y="3957"/>
                  </a:lnTo>
                  <a:lnTo>
                    <a:pt x="3057" y="3957"/>
                  </a:lnTo>
                  <a:lnTo>
                    <a:pt x="3937" y="3057"/>
                  </a:lnTo>
                  <a:lnTo>
                    <a:pt x="3937" y="1968"/>
                  </a:lnTo>
                  <a:lnTo>
                    <a:pt x="3937" y="900"/>
                  </a:lnTo>
                  <a:lnTo>
                    <a:pt x="3057" y="0"/>
                  </a:lnTo>
                  <a:lnTo>
                    <a:pt x="1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0" name="object 5960"/>
            <p:cNvSpPr/>
            <p:nvPr/>
          </p:nvSpPr>
          <p:spPr>
            <a:xfrm>
              <a:off x="9455242" y="688902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1" name="object 5961"/>
            <p:cNvSpPr/>
            <p:nvPr/>
          </p:nvSpPr>
          <p:spPr>
            <a:xfrm>
              <a:off x="9452138" y="689212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9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2" name="object 5962"/>
            <p:cNvSpPr/>
            <p:nvPr/>
          </p:nvSpPr>
          <p:spPr>
            <a:xfrm>
              <a:off x="9451410" y="688829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3832" y="0"/>
                  </a:moveTo>
                  <a:lnTo>
                    <a:pt x="1738" y="0"/>
                  </a:lnTo>
                  <a:lnTo>
                    <a:pt x="0" y="1727"/>
                  </a:lnTo>
                  <a:lnTo>
                    <a:pt x="0" y="3832"/>
                  </a:lnTo>
                  <a:lnTo>
                    <a:pt x="0" y="5936"/>
                  </a:lnTo>
                  <a:lnTo>
                    <a:pt x="1738" y="7675"/>
                  </a:lnTo>
                  <a:lnTo>
                    <a:pt x="3832" y="7675"/>
                  </a:lnTo>
                  <a:lnTo>
                    <a:pt x="5926" y="7675"/>
                  </a:lnTo>
                  <a:lnTo>
                    <a:pt x="7664" y="5936"/>
                  </a:lnTo>
                  <a:lnTo>
                    <a:pt x="7664" y="3832"/>
                  </a:lnTo>
                  <a:lnTo>
                    <a:pt x="7664" y="1727"/>
                  </a:lnTo>
                  <a:lnTo>
                    <a:pt x="5926" y="0"/>
                  </a:lnTo>
                  <a:lnTo>
                    <a:pt x="38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3" name="object 5963"/>
            <p:cNvSpPr/>
            <p:nvPr/>
          </p:nvSpPr>
          <p:spPr>
            <a:xfrm>
              <a:off x="9464928" y="6880683"/>
              <a:ext cx="8890" cy="23495"/>
            </a:xfrm>
            <a:custGeom>
              <a:avLst/>
              <a:gdLst/>
              <a:ahLst/>
              <a:cxnLst/>
              <a:rect l="l" t="t" r="r" b="b"/>
              <a:pathLst>
                <a:path w="8890" h="23495">
                  <a:moveTo>
                    <a:pt x="8806" y="0"/>
                  </a:moveTo>
                  <a:lnTo>
                    <a:pt x="8806" y="22899"/>
                  </a:lnTo>
                  <a:lnTo>
                    <a:pt x="0" y="22899"/>
                  </a:lnTo>
                  <a:lnTo>
                    <a:pt x="0" y="0"/>
                  </a:lnTo>
                  <a:lnTo>
                    <a:pt x="880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4" name="object 5964"/>
            <p:cNvSpPr/>
            <p:nvPr/>
          </p:nvSpPr>
          <p:spPr>
            <a:xfrm>
              <a:off x="9464228" y="68817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5" name="object 5965"/>
            <p:cNvSpPr/>
            <p:nvPr/>
          </p:nvSpPr>
          <p:spPr>
            <a:xfrm>
              <a:off x="9464228" y="68826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6" name="object 5966"/>
            <p:cNvSpPr/>
            <p:nvPr/>
          </p:nvSpPr>
          <p:spPr>
            <a:xfrm>
              <a:off x="9464228" y="68834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7" name="object 5967"/>
            <p:cNvSpPr/>
            <p:nvPr/>
          </p:nvSpPr>
          <p:spPr>
            <a:xfrm>
              <a:off x="9464228" y="688437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8" name="object 5968"/>
            <p:cNvSpPr/>
            <p:nvPr/>
          </p:nvSpPr>
          <p:spPr>
            <a:xfrm>
              <a:off x="9464228" y="688525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9" name="object 5969"/>
            <p:cNvSpPr/>
            <p:nvPr/>
          </p:nvSpPr>
          <p:spPr>
            <a:xfrm>
              <a:off x="9464228" y="688614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0" name="object 5970"/>
            <p:cNvSpPr/>
            <p:nvPr/>
          </p:nvSpPr>
          <p:spPr>
            <a:xfrm>
              <a:off x="9464228" y="688702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1" name="object 5971"/>
            <p:cNvSpPr/>
            <p:nvPr/>
          </p:nvSpPr>
          <p:spPr>
            <a:xfrm>
              <a:off x="9464228" y="69025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2" name="object 5972"/>
            <p:cNvSpPr/>
            <p:nvPr/>
          </p:nvSpPr>
          <p:spPr>
            <a:xfrm>
              <a:off x="9464228" y="69016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3" name="object 5973"/>
            <p:cNvSpPr/>
            <p:nvPr/>
          </p:nvSpPr>
          <p:spPr>
            <a:xfrm>
              <a:off x="9464228" y="690074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4" name="object 5974"/>
            <p:cNvSpPr/>
            <p:nvPr/>
          </p:nvSpPr>
          <p:spPr>
            <a:xfrm>
              <a:off x="9464228" y="68998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5" name="object 5975"/>
            <p:cNvSpPr/>
            <p:nvPr/>
          </p:nvSpPr>
          <p:spPr>
            <a:xfrm>
              <a:off x="9464228" y="689898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6" name="object 5976"/>
            <p:cNvSpPr/>
            <p:nvPr/>
          </p:nvSpPr>
          <p:spPr>
            <a:xfrm>
              <a:off x="9464228" y="68981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7" name="object 5977"/>
            <p:cNvSpPr/>
            <p:nvPr/>
          </p:nvSpPr>
          <p:spPr>
            <a:xfrm>
              <a:off x="9464228" y="68972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8" name="object 5978"/>
            <p:cNvSpPr/>
            <p:nvPr/>
          </p:nvSpPr>
          <p:spPr>
            <a:xfrm>
              <a:off x="9473738" y="68817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9" name="object 5979"/>
            <p:cNvSpPr/>
            <p:nvPr/>
          </p:nvSpPr>
          <p:spPr>
            <a:xfrm>
              <a:off x="9473738" y="68826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0" name="object 5980"/>
            <p:cNvSpPr/>
            <p:nvPr/>
          </p:nvSpPr>
          <p:spPr>
            <a:xfrm>
              <a:off x="9473738" y="68834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1" name="object 5981"/>
            <p:cNvSpPr/>
            <p:nvPr/>
          </p:nvSpPr>
          <p:spPr>
            <a:xfrm>
              <a:off x="9473738" y="688437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2" name="object 5982"/>
            <p:cNvSpPr/>
            <p:nvPr/>
          </p:nvSpPr>
          <p:spPr>
            <a:xfrm>
              <a:off x="9473738" y="688525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3" name="object 5983"/>
            <p:cNvSpPr/>
            <p:nvPr/>
          </p:nvSpPr>
          <p:spPr>
            <a:xfrm>
              <a:off x="9473738" y="688614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4" name="object 5984"/>
            <p:cNvSpPr/>
            <p:nvPr/>
          </p:nvSpPr>
          <p:spPr>
            <a:xfrm>
              <a:off x="9473738" y="688702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5" name="object 5985"/>
            <p:cNvSpPr/>
            <p:nvPr/>
          </p:nvSpPr>
          <p:spPr>
            <a:xfrm>
              <a:off x="9473738" y="69025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6" name="object 5986"/>
            <p:cNvSpPr/>
            <p:nvPr/>
          </p:nvSpPr>
          <p:spPr>
            <a:xfrm>
              <a:off x="9473738" y="69016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7" name="object 5987"/>
            <p:cNvSpPr/>
            <p:nvPr/>
          </p:nvSpPr>
          <p:spPr>
            <a:xfrm>
              <a:off x="9473738" y="690074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8" name="object 5988"/>
            <p:cNvSpPr/>
            <p:nvPr/>
          </p:nvSpPr>
          <p:spPr>
            <a:xfrm>
              <a:off x="9473738" y="68998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9" name="object 5989"/>
            <p:cNvSpPr/>
            <p:nvPr/>
          </p:nvSpPr>
          <p:spPr>
            <a:xfrm>
              <a:off x="9473738" y="689898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0" name="object 5990"/>
            <p:cNvSpPr/>
            <p:nvPr/>
          </p:nvSpPr>
          <p:spPr>
            <a:xfrm>
              <a:off x="9473738" y="68981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1" name="object 5991"/>
            <p:cNvSpPr/>
            <p:nvPr/>
          </p:nvSpPr>
          <p:spPr>
            <a:xfrm>
              <a:off x="9473738" y="68972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2" name="object 5992"/>
            <p:cNvSpPr/>
            <p:nvPr/>
          </p:nvSpPr>
          <p:spPr>
            <a:xfrm>
              <a:off x="9272457" y="6879255"/>
              <a:ext cx="39370" cy="26034"/>
            </a:xfrm>
            <a:custGeom>
              <a:avLst/>
              <a:gdLst/>
              <a:ahLst/>
              <a:cxnLst/>
              <a:rect l="l" t="t" r="r" b="b"/>
              <a:pathLst>
                <a:path w="39370" h="26034">
                  <a:moveTo>
                    <a:pt x="0" y="25726"/>
                  </a:moveTo>
                  <a:lnTo>
                    <a:pt x="0" y="0"/>
                  </a:lnTo>
                  <a:lnTo>
                    <a:pt x="38763" y="0"/>
                  </a:lnTo>
                  <a:lnTo>
                    <a:pt x="38763" y="25726"/>
                  </a:lnTo>
                  <a:lnTo>
                    <a:pt x="0" y="2572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3" name="object 5993"/>
            <p:cNvSpPr/>
            <p:nvPr/>
          </p:nvSpPr>
          <p:spPr>
            <a:xfrm>
              <a:off x="9303524" y="6890011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2188"/>
                  </a:moveTo>
                  <a:lnTo>
                    <a:pt x="1130" y="4156"/>
                  </a:lnTo>
                  <a:lnTo>
                    <a:pt x="1277" y="4219"/>
                  </a:lnTo>
                  <a:lnTo>
                    <a:pt x="3539" y="4219"/>
                  </a:lnTo>
                  <a:lnTo>
                    <a:pt x="4795" y="2188"/>
                  </a:lnTo>
                  <a:lnTo>
                    <a:pt x="4795" y="2052"/>
                  </a:lnTo>
                  <a:lnTo>
                    <a:pt x="3664" y="73"/>
                  </a:lnTo>
                  <a:lnTo>
                    <a:pt x="1277" y="0"/>
                  </a:lnTo>
                  <a:lnTo>
                    <a:pt x="1130" y="73"/>
                  </a:lnTo>
                  <a:lnTo>
                    <a:pt x="0" y="2052"/>
                  </a:lnTo>
                  <a:lnTo>
                    <a:pt x="0" y="2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4" name="object 5994"/>
            <p:cNvSpPr/>
            <p:nvPr/>
          </p:nvSpPr>
          <p:spPr>
            <a:xfrm>
              <a:off x="9304707" y="689090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214" y="0"/>
                  </a:moveTo>
                  <a:lnTo>
                    <a:pt x="565" y="0"/>
                  </a:lnTo>
                  <a:lnTo>
                    <a:pt x="0" y="544"/>
                  </a:lnTo>
                  <a:lnTo>
                    <a:pt x="0" y="1214"/>
                  </a:lnTo>
                  <a:lnTo>
                    <a:pt x="0" y="1884"/>
                  </a:lnTo>
                  <a:lnTo>
                    <a:pt x="565" y="2439"/>
                  </a:lnTo>
                  <a:lnTo>
                    <a:pt x="1214" y="2439"/>
                  </a:lnTo>
                  <a:lnTo>
                    <a:pt x="1884" y="2439"/>
                  </a:lnTo>
                  <a:lnTo>
                    <a:pt x="2439" y="1884"/>
                  </a:lnTo>
                  <a:lnTo>
                    <a:pt x="2439" y="1214"/>
                  </a:lnTo>
                  <a:lnTo>
                    <a:pt x="2439" y="544"/>
                  </a:lnTo>
                  <a:lnTo>
                    <a:pt x="1884" y="0"/>
                  </a:lnTo>
                  <a:lnTo>
                    <a:pt x="12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5" name="object 5995"/>
            <p:cNvSpPr/>
            <p:nvPr/>
          </p:nvSpPr>
          <p:spPr>
            <a:xfrm>
              <a:off x="9303953" y="6890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57"/>
                  </a:lnTo>
                  <a:lnTo>
                    <a:pt x="900" y="3957"/>
                  </a:lnTo>
                  <a:lnTo>
                    <a:pt x="1968" y="3957"/>
                  </a:lnTo>
                  <a:lnTo>
                    <a:pt x="3057" y="3957"/>
                  </a:lnTo>
                  <a:lnTo>
                    <a:pt x="3957" y="3057"/>
                  </a:lnTo>
                  <a:lnTo>
                    <a:pt x="3957" y="1968"/>
                  </a:lnTo>
                  <a:lnTo>
                    <a:pt x="3957" y="900"/>
                  </a:lnTo>
                  <a:lnTo>
                    <a:pt x="3057" y="0"/>
                  </a:lnTo>
                  <a:lnTo>
                    <a:pt x="196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6" name="object 5996"/>
            <p:cNvSpPr/>
            <p:nvPr/>
          </p:nvSpPr>
          <p:spPr>
            <a:xfrm>
              <a:off x="9305922" y="688902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7" name="object 5997"/>
            <p:cNvSpPr/>
            <p:nvPr/>
          </p:nvSpPr>
          <p:spPr>
            <a:xfrm>
              <a:off x="9302827" y="689212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8" name="object 5998"/>
            <p:cNvSpPr/>
            <p:nvPr/>
          </p:nvSpPr>
          <p:spPr>
            <a:xfrm>
              <a:off x="9302089" y="688829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3832" y="0"/>
                  </a:moveTo>
                  <a:lnTo>
                    <a:pt x="1738" y="0"/>
                  </a:lnTo>
                  <a:lnTo>
                    <a:pt x="0" y="1727"/>
                  </a:lnTo>
                  <a:lnTo>
                    <a:pt x="0" y="3832"/>
                  </a:lnTo>
                  <a:lnTo>
                    <a:pt x="0" y="5936"/>
                  </a:lnTo>
                  <a:lnTo>
                    <a:pt x="1738" y="7675"/>
                  </a:lnTo>
                  <a:lnTo>
                    <a:pt x="3832" y="7675"/>
                  </a:lnTo>
                  <a:lnTo>
                    <a:pt x="5947" y="7675"/>
                  </a:lnTo>
                  <a:lnTo>
                    <a:pt x="7675" y="5936"/>
                  </a:lnTo>
                  <a:lnTo>
                    <a:pt x="7675" y="3832"/>
                  </a:lnTo>
                  <a:lnTo>
                    <a:pt x="7675" y="1727"/>
                  </a:lnTo>
                  <a:lnTo>
                    <a:pt x="5947" y="0"/>
                  </a:lnTo>
                  <a:lnTo>
                    <a:pt x="38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9" name="object 5999"/>
            <p:cNvSpPr/>
            <p:nvPr/>
          </p:nvSpPr>
          <p:spPr>
            <a:xfrm>
              <a:off x="9275341" y="6890011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2188"/>
                  </a:moveTo>
                  <a:lnTo>
                    <a:pt x="1130" y="4156"/>
                  </a:lnTo>
                  <a:lnTo>
                    <a:pt x="3539" y="4219"/>
                  </a:lnTo>
                  <a:lnTo>
                    <a:pt x="4806" y="2188"/>
                  </a:lnTo>
                  <a:lnTo>
                    <a:pt x="4806" y="2052"/>
                  </a:lnTo>
                  <a:lnTo>
                    <a:pt x="3664" y="73"/>
                  </a:lnTo>
                  <a:lnTo>
                    <a:pt x="1256" y="0"/>
                  </a:lnTo>
                  <a:lnTo>
                    <a:pt x="0" y="2052"/>
                  </a:lnTo>
                  <a:lnTo>
                    <a:pt x="0" y="2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0" name="object 6000"/>
            <p:cNvSpPr/>
            <p:nvPr/>
          </p:nvSpPr>
          <p:spPr>
            <a:xfrm>
              <a:off x="9276524" y="689090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214" y="0"/>
                  </a:moveTo>
                  <a:lnTo>
                    <a:pt x="544" y="0"/>
                  </a:lnTo>
                  <a:lnTo>
                    <a:pt x="0" y="544"/>
                  </a:lnTo>
                  <a:lnTo>
                    <a:pt x="0" y="1214"/>
                  </a:lnTo>
                  <a:lnTo>
                    <a:pt x="0" y="1884"/>
                  </a:lnTo>
                  <a:lnTo>
                    <a:pt x="544" y="2439"/>
                  </a:lnTo>
                  <a:lnTo>
                    <a:pt x="1214" y="2439"/>
                  </a:lnTo>
                  <a:lnTo>
                    <a:pt x="1884" y="2439"/>
                  </a:lnTo>
                  <a:lnTo>
                    <a:pt x="2439" y="1884"/>
                  </a:lnTo>
                  <a:lnTo>
                    <a:pt x="2439" y="1214"/>
                  </a:lnTo>
                  <a:lnTo>
                    <a:pt x="2439" y="544"/>
                  </a:lnTo>
                  <a:lnTo>
                    <a:pt x="1884" y="0"/>
                  </a:lnTo>
                  <a:lnTo>
                    <a:pt x="12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1" name="object 6001"/>
            <p:cNvSpPr/>
            <p:nvPr/>
          </p:nvSpPr>
          <p:spPr>
            <a:xfrm>
              <a:off x="9275770" y="6890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968" y="0"/>
                  </a:moveTo>
                  <a:lnTo>
                    <a:pt x="879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57"/>
                  </a:lnTo>
                  <a:lnTo>
                    <a:pt x="879" y="3957"/>
                  </a:lnTo>
                  <a:lnTo>
                    <a:pt x="1968" y="3957"/>
                  </a:lnTo>
                  <a:lnTo>
                    <a:pt x="3057" y="3957"/>
                  </a:lnTo>
                  <a:lnTo>
                    <a:pt x="3957" y="3057"/>
                  </a:lnTo>
                  <a:lnTo>
                    <a:pt x="3957" y="1968"/>
                  </a:lnTo>
                  <a:lnTo>
                    <a:pt x="3957" y="900"/>
                  </a:lnTo>
                  <a:lnTo>
                    <a:pt x="3057" y="0"/>
                  </a:lnTo>
                  <a:lnTo>
                    <a:pt x="196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2" name="object 6002"/>
            <p:cNvSpPr/>
            <p:nvPr/>
          </p:nvSpPr>
          <p:spPr>
            <a:xfrm>
              <a:off x="9277738" y="688902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3" name="object 6003"/>
            <p:cNvSpPr/>
            <p:nvPr/>
          </p:nvSpPr>
          <p:spPr>
            <a:xfrm>
              <a:off x="9274635" y="689212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1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4" name="object 6004"/>
            <p:cNvSpPr/>
            <p:nvPr/>
          </p:nvSpPr>
          <p:spPr>
            <a:xfrm>
              <a:off x="9273906" y="688829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3832" y="0"/>
                  </a:moveTo>
                  <a:lnTo>
                    <a:pt x="1738" y="0"/>
                  </a:lnTo>
                  <a:lnTo>
                    <a:pt x="0" y="1727"/>
                  </a:lnTo>
                  <a:lnTo>
                    <a:pt x="0" y="3832"/>
                  </a:lnTo>
                  <a:lnTo>
                    <a:pt x="0" y="5936"/>
                  </a:lnTo>
                  <a:lnTo>
                    <a:pt x="1738" y="7675"/>
                  </a:lnTo>
                  <a:lnTo>
                    <a:pt x="3832" y="7675"/>
                  </a:lnTo>
                  <a:lnTo>
                    <a:pt x="5926" y="7675"/>
                  </a:lnTo>
                  <a:lnTo>
                    <a:pt x="7675" y="5936"/>
                  </a:lnTo>
                  <a:lnTo>
                    <a:pt x="7675" y="3832"/>
                  </a:lnTo>
                  <a:lnTo>
                    <a:pt x="7675" y="1727"/>
                  </a:lnTo>
                  <a:lnTo>
                    <a:pt x="5926" y="0"/>
                  </a:lnTo>
                  <a:lnTo>
                    <a:pt x="38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5" name="object 6005"/>
            <p:cNvSpPr/>
            <p:nvPr/>
          </p:nvSpPr>
          <p:spPr>
            <a:xfrm>
              <a:off x="9287439" y="6880683"/>
              <a:ext cx="8890" cy="23495"/>
            </a:xfrm>
            <a:custGeom>
              <a:avLst/>
              <a:gdLst/>
              <a:ahLst/>
              <a:cxnLst/>
              <a:rect l="l" t="t" r="r" b="b"/>
              <a:pathLst>
                <a:path w="8890" h="23495">
                  <a:moveTo>
                    <a:pt x="8806" y="0"/>
                  </a:moveTo>
                  <a:lnTo>
                    <a:pt x="8806" y="22899"/>
                  </a:lnTo>
                  <a:lnTo>
                    <a:pt x="0" y="22899"/>
                  </a:lnTo>
                  <a:lnTo>
                    <a:pt x="0" y="0"/>
                  </a:lnTo>
                  <a:lnTo>
                    <a:pt x="880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6" name="object 6006"/>
            <p:cNvSpPr/>
            <p:nvPr/>
          </p:nvSpPr>
          <p:spPr>
            <a:xfrm>
              <a:off x="9286731" y="68817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7" name="object 6007"/>
            <p:cNvSpPr/>
            <p:nvPr/>
          </p:nvSpPr>
          <p:spPr>
            <a:xfrm>
              <a:off x="9286731" y="68826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8" name="object 6008"/>
            <p:cNvSpPr/>
            <p:nvPr/>
          </p:nvSpPr>
          <p:spPr>
            <a:xfrm>
              <a:off x="9286731" y="68834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9" name="object 6009"/>
            <p:cNvSpPr/>
            <p:nvPr/>
          </p:nvSpPr>
          <p:spPr>
            <a:xfrm>
              <a:off x="9286731" y="688437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0" name="object 6010"/>
            <p:cNvSpPr/>
            <p:nvPr/>
          </p:nvSpPr>
          <p:spPr>
            <a:xfrm>
              <a:off x="9286731" y="688525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1" name="object 6011"/>
            <p:cNvSpPr/>
            <p:nvPr/>
          </p:nvSpPr>
          <p:spPr>
            <a:xfrm>
              <a:off x="9286731" y="688614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2" name="object 6012"/>
            <p:cNvSpPr/>
            <p:nvPr/>
          </p:nvSpPr>
          <p:spPr>
            <a:xfrm>
              <a:off x="9286731" y="688702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3" name="object 6013"/>
            <p:cNvSpPr/>
            <p:nvPr/>
          </p:nvSpPr>
          <p:spPr>
            <a:xfrm>
              <a:off x="9286731" y="69025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4" name="object 6014"/>
            <p:cNvSpPr/>
            <p:nvPr/>
          </p:nvSpPr>
          <p:spPr>
            <a:xfrm>
              <a:off x="9286731" y="69016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5" name="object 6015"/>
            <p:cNvSpPr/>
            <p:nvPr/>
          </p:nvSpPr>
          <p:spPr>
            <a:xfrm>
              <a:off x="9286731" y="690074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6" name="object 6016"/>
            <p:cNvSpPr/>
            <p:nvPr/>
          </p:nvSpPr>
          <p:spPr>
            <a:xfrm>
              <a:off x="9286731" y="68998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7" name="object 6017"/>
            <p:cNvSpPr/>
            <p:nvPr/>
          </p:nvSpPr>
          <p:spPr>
            <a:xfrm>
              <a:off x="9286731" y="689898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8" name="object 6018"/>
            <p:cNvSpPr/>
            <p:nvPr/>
          </p:nvSpPr>
          <p:spPr>
            <a:xfrm>
              <a:off x="9286731" y="68981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9" name="object 6019"/>
            <p:cNvSpPr/>
            <p:nvPr/>
          </p:nvSpPr>
          <p:spPr>
            <a:xfrm>
              <a:off x="9286731" y="68972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0" name="object 6020"/>
            <p:cNvSpPr/>
            <p:nvPr/>
          </p:nvSpPr>
          <p:spPr>
            <a:xfrm>
              <a:off x="9296240" y="68817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1" name="object 6021"/>
            <p:cNvSpPr/>
            <p:nvPr/>
          </p:nvSpPr>
          <p:spPr>
            <a:xfrm>
              <a:off x="9296240" y="68826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2" name="object 6022"/>
            <p:cNvSpPr/>
            <p:nvPr/>
          </p:nvSpPr>
          <p:spPr>
            <a:xfrm>
              <a:off x="9296240" y="68834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3" name="object 6023"/>
            <p:cNvSpPr/>
            <p:nvPr/>
          </p:nvSpPr>
          <p:spPr>
            <a:xfrm>
              <a:off x="9296240" y="688437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4" name="object 6024"/>
            <p:cNvSpPr/>
            <p:nvPr/>
          </p:nvSpPr>
          <p:spPr>
            <a:xfrm>
              <a:off x="9296240" y="688525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5" name="object 6025"/>
            <p:cNvSpPr/>
            <p:nvPr/>
          </p:nvSpPr>
          <p:spPr>
            <a:xfrm>
              <a:off x="9296240" y="688614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6" name="object 6026"/>
            <p:cNvSpPr/>
            <p:nvPr/>
          </p:nvSpPr>
          <p:spPr>
            <a:xfrm>
              <a:off x="9296240" y="688702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7" name="object 6027"/>
            <p:cNvSpPr/>
            <p:nvPr/>
          </p:nvSpPr>
          <p:spPr>
            <a:xfrm>
              <a:off x="9296240" y="69025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8" name="object 6028"/>
            <p:cNvSpPr/>
            <p:nvPr/>
          </p:nvSpPr>
          <p:spPr>
            <a:xfrm>
              <a:off x="9296240" y="69016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9" name="object 6029"/>
            <p:cNvSpPr/>
            <p:nvPr/>
          </p:nvSpPr>
          <p:spPr>
            <a:xfrm>
              <a:off x="9296240" y="690074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0" name="object 6030"/>
            <p:cNvSpPr/>
            <p:nvPr/>
          </p:nvSpPr>
          <p:spPr>
            <a:xfrm>
              <a:off x="9296240" y="68998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1" name="object 6031"/>
            <p:cNvSpPr/>
            <p:nvPr/>
          </p:nvSpPr>
          <p:spPr>
            <a:xfrm>
              <a:off x="9296240" y="689898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2" name="object 6032"/>
            <p:cNvSpPr/>
            <p:nvPr/>
          </p:nvSpPr>
          <p:spPr>
            <a:xfrm>
              <a:off x="9296240" y="68981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3" name="object 6033"/>
            <p:cNvSpPr/>
            <p:nvPr/>
          </p:nvSpPr>
          <p:spPr>
            <a:xfrm>
              <a:off x="9296240" y="68972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4" name="object 6034"/>
            <p:cNvSpPr/>
            <p:nvPr/>
          </p:nvSpPr>
          <p:spPr>
            <a:xfrm>
              <a:off x="9934302" y="6879255"/>
              <a:ext cx="39370" cy="26034"/>
            </a:xfrm>
            <a:custGeom>
              <a:avLst/>
              <a:gdLst/>
              <a:ahLst/>
              <a:cxnLst/>
              <a:rect l="l" t="t" r="r" b="b"/>
              <a:pathLst>
                <a:path w="39370" h="26034">
                  <a:moveTo>
                    <a:pt x="0" y="25726"/>
                  </a:moveTo>
                  <a:lnTo>
                    <a:pt x="0" y="0"/>
                  </a:lnTo>
                  <a:lnTo>
                    <a:pt x="38752" y="0"/>
                  </a:lnTo>
                  <a:lnTo>
                    <a:pt x="38752" y="25726"/>
                  </a:lnTo>
                  <a:lnTo>
                    <a:pt x="0" y="2572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5" name="object 6035"/>
            <p:cNvSpPr/>
            <p:nvPr/>
          </p:nvSpPr>
          <p:spPr>
            <a:xfrm>
              <a:off x="9965371" y="6890011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2188"/>
                  </a:moveTo>
                  <a:lnTo>
                    <a:pt x="1130" y="4156"/>
                  </a:lnTo>
                  <a:lnTo>
                    <a:pt x="1277" y="4219"/>
                  </a:lnTo>
                  <a:lnTo>
                    <a:pt x="3539" y="4219"/>
                  </a:lnTo>
                  <a:lnTo>
                    <a:pt x="4795" y="2188"/>
                  </a:lnTo>
                  <a:lnTo>
                    <a:pt x="4795" y="2052"/>
                  </a:lnTo>
                  <a:lnTo>
                    <a:pt x="3664" y="73"/>
                  </a:lnTo>
                  <a:lnTo>
                    <a:pt x="1277" y="0"/>
                  </a:lnTo>
                  <a:lnTo>
                    <a:pt x="1130" y="73"/>
                  </a:lnTo>
                  <a:lnTo>
                    <a:pt x="0" y="2052"/>
                  </a:lnTo>
                  <a:lnTo>
                    <a:pt x="0" y="2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6" name="object 6036"/>
            <p:cNvSpPr/>
            <p:nvPr/>
          </p:nvSpPr>
          <p:spPr>
            <a:xfrm>
              <a:off x="9966553" y="689090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214" y="0"/>
                  </a:moveTo>
                  <a:lnTo>
                    <a:pt x="544" y="0"/>
                  </a:lnTo>
                  <a:lnTo>
                    <a:pt x="0" y="544"/>
                  </a:lnTo>
                  <a:lnTo>
                    <a:pt x="0" y="1214"/>
                  </a:lnTo>
                  <a:lnTo>
                    <a:pt x="0" y="1884"/>
                  </a:lnTo>
                  <a:lnTo>
                    <a:pt x="544" y="2439"/>
                  </a:lnTo>
                  <a:lnTo>
                    <a:pt x="1214" y="2439"/>
                  </a:lnTo>
                  <a:lnTo>
                    <a:pt x="1884" y="2439"/>
                  </a:lnTo>
                  <a:lnTo>
                    <a:pt x="2439" y="1884"/>
                  </a:lnTo>
                  <a:lnTo>
                    <a:pt x="2439" y="1214"/>
                  </a:lnTo>
                  <a:lnTo>
                    <a:pt x="2439" y="544"/>
                  </a:lnTo>
                  <a:lnTo>
                    <a:pt x="1884" y="0"/>
                  </a:lnTo>
                  <a:lnTo>
                    <a:pt x="12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7" name="object 6037"/>
            <p:cNvSpPr/>
            <p:nvPr/>
          </p:nvSpPr>
          <p:spPr>
            <a:xfrm>
              <a:off x="9965799" y="6890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968" y="0"/>
                  </a:moveTo>
                  <a:lnTo>
                    <a:pt x="879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57"/>
                  </a:lnTo>
                  <a:lnTo>
                    <a:pt x="879" y="3957"/>
                  </a:lnTo>
                  <a:lnTo>
                    <a:pt x="1968" y="3957"/>
                  </a:lnTo>
                  <a:lnTo>
                    <a:pt x="3057" y="3957"/>
                  </a:lnTo>
                  <a:lnTo>
                    <a:pt x="3957" y="3057"/>
                  </a:lnTo>
                  <a:lnTo>
                    <a:pt x="3957" y="1968"/>
                  </a:lnTo>
                  <a:lnTo>
                    <a:pt x="3957" y="900"/>
                  </a:lnTo>
                  <a:lnTo>
                    <a:pt x="3057" y="0"/>
                  </a:lnTo>
                  <a:lnTo>
                    <a:pt x="196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8" name="object 6038"/>
            <p:cNvSpPr/>
            <p:nvPr/>
          </p:nvSpPr>
          <p:spPr>
            <a:xfrm>
              <a:off x="9967768" y="688902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9" name="object 6039"/>
            <p:cNvSpPr/>
            <p:nvPr/>
          </p:nvSpPr>
          <p:spPr>
            <a:xfrm>
              <a:off x="9964665" y="689212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1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0" name="object 6040"/>
            <p:cNvSpPr/>
            <p:nvPr/>
          </p:nvSpPr>
          <p:spPr>
            <a:xfrm>
              <a:off x="9963935" y="688829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3832" y="0"/>
                  </a:moveTo>
                  <a:lnTo>
                    <a:pt x="1738" y="0"/>
                  </a:lnTo>
                  <a:lnTo>
                    <a:pt x="0" y="1727"/>
                  </a:lnTo>
                  <a:lnTo>
                    <a:pt x="0" y="3832"/>
                  </a:lnTo>
                  <a:lnTo>
                    <a:pt x="0" y="5936"/>
                  </a:lnTo>
                  <a:lnTo>
                    <a:pt x="1738" y="7675"/>
                  </a:lnTo>
                  <a:lnTo>
                    <a:pt x="3832" y="7675"/>
                  </a:lnTo>
                  <a:lnTo>
                    <a:pt x="5947" y="7675"/>
                  </a:lnTo>
                  <a:lnTo>
                    <a:pt x="7675" y="5936"/>
                  </a:lnTo>
                  <a:lnTo>
                    <a:pt x="7675" y="3832"/>
                  </a:lnTo>
                  <a:lnTo>
                    <a:pt x="7675" y="1727"/>
                  </a:lnTo>
                  <a:lnTo>
                    <a:pt x="5947" y="0"/>
                  </a:lnTo>
                  <a:lnTo>
                    <a:pt x="38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1" name="object 6041"/>
            <p:cNvSpPr/>
            <p:nvPr/>
          </p:nvSpPr>
          <p:spPr>
            <a:xfrm>
              <a:off x="9937186" y="6890011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2188"/>
                  </a:moveTo>
                  <a:lnTo>
                    <a:pt x="1130" y="4156"/>
                  </a:lnTo>
                  <a:lnTo>
                    <a:pt x="3539" y="4219"/>
                  </a:lnTo>
                  <a:lnTo>
                    <a:pt x="4795" y="2188"/>
                  </a:lnTo>
                  <a:lnTo>
                    <a:pt x="4795" y="2052"/>
                  </a:lnTo>
                  <a:lnTo>
                    <a:pt x="3664" y="73"/>
                  </a:lnTo>
                  <a:lnTo>
                    <a:pt x="1256" y="0"/>
                  </a:lnTo>
                  <a:lnTo>
                    <a:pt x="0" y="2052"/>
                  </a:lnTo>
                  <a:lnTo>
                    <a:pt x="0" y="2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2" name="object 6042"/>
            <p:cNvSpPr/>
            <p:nvPr/>
          </p:nvSpPr>
          <p:spPr>
            <a:xfrm>
              <a:off x="9938370" y="689090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214" y="0"/>
                  </a:moveTo>
                  <a:lnTo>
                    <a:pt x="544" y="0"/>
                  </a:lnTo>
                  <a:lnTo>
                    <a:pt x="0" y="544"/>
                  </a:lnTo>
                  <a:lnTo>
                    <a:pt x="0" y="1214"/>
                  </a:lnTo>
                  <a:lnTo>
                    <a:pt x="0" y="1884"/>
                  </a:lnTo>
                  <a:lnTo>
                    <a:pt x="544" y="2439"/>
                  </a:lnTo>
                  <a:lnTo>
                    <a:pt x="1214" y="2439"/>
                  </a:lnTo>
                  <a:lnTo>
                    <a:pt x="1884" y="2439"/>
                  </a:lnTo>
                  <a:lnTo>
                    <a:pt x="2439" y="1884"/>
                  </a:lnTo>
                  <a:lnTo>
                    <a:pt x="2439" y="1214"/>
                  </a:lnTo>
                  <a:lnTo>
                    <a:pt x="2439" y="544"/>
                  </a:lnTo>
                  <a:lnTo>
                    <a:pt x="1884" y="0"/>
                  </a:lnTo>
                  <a:lnTo>
                    <a:pt x="12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3" name="object 6043"/>
            <p:cNvSpPr/>
            <p:nvPr/>
          </p:nvSpPr>
          <p:spPr>
            <a:xfrm>
              <a:off x="9937616" y="6890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968" y="0"/>
                  </a:moveTo>
                  <a:lnTo>
                    <a:pt x="879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57"/>
                  </a:lnTo>
                  <a:lnTo>
                    <a:pt x="879" y="3957"/>
                  </a:lnTo>
                  <a:lnTo>
                    <a:pt x="1968" y="3957"/>
                  </a:lnTo>
                  <a:lnTo>
                    <a:pt x="3057" y="3957"/>
                  </a:lnTo>
                  <a:lnTo>
                    <a:pt x="3957" y="3057"/>
                  </a:lnTo>
                  <a:lnTo>
                    <a:pt x="3957" y="1968"/>
                  </a:lnTo>
                  <a:lnTo>
                    <a:pt x="3957" y="900"/>
                  </a:lnTo>
                  <a:lnTo>
                    <a:pt x="3057" y="0"/>
                  </a:lnTo>
                  <a:lnTo>
                    <a:pt x="196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4" name="object 6044"/>
            <p:cNvSpPr/>
            <p:nvPr/>
          </p:nvSpPr>
          <p:spPr>
            <a:xfrm>
              <a:off x="9939584" y="688902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5" name="object 6045"/>
            <p:cNvSpPr/>
            <p:nvPr/>
          </p:nvSpPr>
          <p:spPr>
            <a:xfrm>
              <a:off x="9936481" y="689212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1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6" name="object 6046"/>
            <p:cNvSpPr/>
            <p:nvPr/>
          </p:nvSpPr>
          <p:spPr>
            <a:xfrm>
              <a:off x="9935752" y="688829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3832" y="0"/>
                  </a:moveTo>
                  <a:lnTo>
                    <a:pt x="1738" y="0"/>
                  </a:lnTo>
                  <a:lnTo>
                    <a:pt x="0" y="1727"/>
                  </a:lnTo>
                  <a:lnTo>
                    <a:pt x="0" y="3832"/>
                  </a:lnTo>
                  <a:lnTo>
                    <a:pt x="0" y="5936"/>
                  </a:lnTo>
                  <a:lnTo>
                    <a:pt x="1738" y="7675"/>
                  </a:lnTo>
                  <a:lnTo>
                    <a:pt x="3832" y="7675"/>
                  </a:lnTo>
                  <a:lnTo>
                    <a:pt x="5947" y="7675"/>
                  </a:lnTo>
                  <a:lnTo>
                    <a:pt x="7675" y="5936"/>
                  </a:lnTo>
                  <a:lnTo>
                    <a:pt x="7675" y="3832"/>
                  </a:lnTo>
                  <a:lnTo>
                    <a:pt x="7675" y="1727"/>
                  </a:lnTo>
                  <a:lnTo>
                    <a:pt x="5947" y="0"/>
                  </a:lnTo>
                  <a:lnTo>
                    <a:pt x="38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7" name="object 6047"/>
            <p:cNvSpPr/>
            <p:nvPr/>
          </p:nvSpPr>
          <p:spPr>
            <a:xfrm>
              <a:off x="9949276" y="6880683"/>
              <a:ext cx="8890" cy="23495"/>
            </a:xfrm>
            <a:custGeom>
              <a:avLst/>
              <a:gdLst/>
              <a:ahLst/>
              <a:cxnLst/>
              <a:rect l="l" t="t" r="r" b="b"/>
              <a:pathLst>
                <a:path w="8890" h="23495">
                  <a:moveTo>
                    <a:pt x="8795" y="0"/>
                  </a:moveTo>
                  <a:lnTo>
                    <a:pt x="8795" y="22899"/>
                  </a:lnTo>
                  <a:lnTo>
                    <a:pt x="0" y="22899"/>
                  </a:lnTo>
                  <a:lnTo>
                    <a:pt x="0" y="0"/>
                  </a:lnTo>
                  <a:lnTo>
                    <a:pt x="8795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8" name="object 6048"/>
            <p:cNvSpPr/>
            <p:nvPr/>
          </p:nvSpPr>
          <p:spPr>
            <a:xfrm>
              <a:off x="9948568" y="68817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9" name="object 6049"/>
            <p:cNvSpPr/>
            <p:nvPr/>
          </p:nvSpPr>
          <p:spPr>
            <a:xfrm>
              <a:off x="9948568" y="68826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0" name="object 6050"/>
            <p:cNvSpPr/>
            <p:nvPr/>
          </p:nvSpPr>
          <p:spPr>
            <a:xfrm>
              <a:off x="9948568" y="68834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1" name="object 6051"/>
            <p:cNvSpPr/>
            <p:nvPr/>
          </p:nvSpPr>
          <p:spPr>
            <a:xfrm>
              <a:off x="9948568" y="688437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2" name="object 6052"/>
            <p:cNvSpPr/>
            <p:nvPr/>
          </p:nvSpPr>
          <p:spPr>
            <a:xfrm>
              <a:off x="9948568" y="688525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3" name="object 6053"/>
            <p:cNvSpPr/>
            <p:nvPr/>
          </p:nvSpPr>
          <p:spPr>
            <a:xfrm>
              <a:off x="9948568" y="688614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4" name="object 6054"/>
            <p:cNvSpPr/>
            <p:nvPr/>
          </p:nvSpPr>
          <p:spPr>
            <a:xfrm>
              <a:off x="9948568" y="688702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5" name="object 6055"/>
            <p:cNvSpPr/>
            <p:nvPr/>
          </p:nvSpPr>
          <p:spPr>
            <a:xfrm>
              <a:off x="9948568" y="69025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6" name="object 6056"/>
            <p:cNvSpPr/>
            <p:nvPr/>
          </p:nvSpPr>
          <p:spPr>
            <a:xfrm>
              <a:off x="9948568" y="69016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7" name="object 6057"/>
            <p:cNvSpPr/>
            <p:nvPr/>
          </p:nvSpPr>
          <p:spPr>
            <a:xfrm>
              <a:off x="9948568" y="690074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8" name="object 6058"/>
            <p:cNvSpPr/>
            <p:nvPr/>
          </p:nvSpPr>
          <p:spPr>
            <a:xfrm>
              <a:off x="9948568" y="68998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9" name="object 6059"/>
            <p:cNvSpPr/>
            <p:nvPr/>
          </p:nvSpPr>
          <p:spPr>
            <a:xfrm>
              <a:off x="9948568" y="689898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0" name="object 6060"/>
            <p:cNvSpPr/>
            <p:nvPr/>
          </p:nvSpPr>
          <p:spPr>
            <a:xfrm>
              <a:off x="9948568" y="68981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1" name="object 6061"/>
            <p:cNvSpPr/>
            <p:nvPr/>
          </p:nvSpPr>
          <p:spPr>
            <a:xfrm>
              <a:off x="9948568" y="68972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2" name="object 6062"/>
            <p:cNvSpPr/>
            <p:nvPr/>
          </p:nvSpPr>
          <p:spPr>
            <a:xfrm>
              <a:off x="9958081" y="68817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3" name="object 6063"/>
            <p:cNvSpPr/>
            <p:nvPr/>
          </p:nvSpPr>
          <p:spPr>
            <a:xfrm>
              <a:off x="9958081" y="68826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4" name="object 6064"/>
            <p:cNvSpPr/>
            <p:nvPr/>
          </p:nvSpPr>
          <p:spPr>
            <a:xfrm>
              <a:off x="9958081" y="68834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5" name="object 6065"/>
            <p:cNvSpPr/>
            <p:nvPr/>
          </p:nvSpPr>
          <p:spPr>
            <a:xfrm>
              <a:off x="9958081" y="688437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6" name="object 6066"/>
            <p:cNvSpPr/>
            <p:nvPr/>
          </p:nvSpPr>
          <p:spPr>
            <a:xfrm>
              <a:off x="9958081" y="688525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7" name="object 6067"/>
            <p:cNvSpPr/>
            <p:nvPr/>
          </p:nvSpPr>
          <p:spPr>
            <a:xfrm>
              <a:off x="9958081" y="688614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8" name="object 6068"/>
            <p:cNvSpPr/>
            <p:nvPr/>
          </p:nvSpPr>
          <p:spPr>
            <a:xfrm>
              <a:off x="9958081" y="688702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9" name="object 6069"/>
            <p:cNvSpPr/>
            <p:nvPr/>
          </p:nvSpPr>
          <p:spPr>
            <a:xfrm>
              <a:off x="9958081" y="69025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0" name="object 6070"/>
            <p:cNvSpPr/>
            <p:nvPr/>
          </p:nvSpPr>
          <p:spPr>
            <a:xfrm>
              <a:off x="9958081" y="69016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1" name="object 6071"/>
            <p:cNvSpPr/>
            <p:nvPr/>
          </p:nvSpPr>
          <p:spPr>
            <a:xfrm>
              <a:off x="9958081" y="690074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2" name="object 6072"/>
            <p:cNvSpPr/>
            <p:nvPr/>
          </p:nvSpPr>
          <p:spPr>
            <a:xfrm>
              <a:off x="9958081" y="68998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3" name="object 6073"/>
            <p:cNvSpPr/>
            <p:nvPr/>
          </p:nvSpPr>
          <p:spPr>
            <a:xfrm>
              <a:off x="9958081" y="689898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4" name="object 6074"/>
            <p:cNvSpPr/>
            <p:nvPr/>
          </p:nvSpPr>
          <p:spPr>
            <a:xfrm>
              <a:off x="9958081" y="68981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5" name="object 6075"/>
            <p:cNvSpPr/>
            <p:nvPr/>
          </p:nvSpPr>
          <p:spPr>
            <a:xfrm>
              <a:off x="9958081" y="68972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6" name="object 6076"/>
            <p:cNvSpPr/>
            <p:nvPr/>
          </p:nvSpPr>
          <p:spPr>
            <a:xfrm>
              <a:off x="10111698" y="6879255"/>
              <a:ext cx="39370" cy="26034"/>
            </a:xfrm>
            <a:custGeom>
              <a:avLst/>
              <a:gdLst/>
              <a:ahLst/>
              <a:cxnLst/>
              <a:rect l="l" t="t" r="r" b="b"/>
              <a:pathLst>
                <a:path w="39370" h="26034">
                  <a:moveTo>
                    <a:pt x="0" y="25726"/>
                  </a:moveTo>
                  <a:lnTo>
                    <a:pt x="0" y="0"/>
                  </a:lnTo>
                  <a:lnTo>
                    <a:pt x="38752" y="0"/>
                  </a:lnTo>
                  <a:lnTo>
                    <a:pt x="38752" y="25726"/>
                  </a:lnTo>
                  <a:lnTo>
                    <a:pt x="0" y="2572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7" name="object 6077"/>
            <p:cNvSpPr/>
            <p:nvPr/>
          </p:nvSpPr>
          <p:spPr>
            <a:xfrm>
              <a:off x="10142768" y="6890011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2188"/>
                  </a:moveTo>
                  <a:lnTo>
                    <a:pt x="1130" y="4156"/>
                  </a:lnTo>
                  <a:lnTo>
                    <a:pt x="1277" y="4219"/>
                  </a:lnTo>
                  <a:lnTo>
                    <a:pt x="3539" y="4219"/>
                  </a:lnTo>
                  <a:lnTo>
                    <a:pt x="4795" y="2188"/>
                  </a:lnTo>
                  <a:lnTo>
                    <a:pt x="4795" y="2052"/>
                  </a:lnTo>
                  <a:lnTo>
                    <a:pt x="3664" y="73"/>
                  </a:lnTo>
                  <a:lnTo>
                    <a:pt x="1277" y="0"/>
                  </a:lnTo>
                  <a:lnTo>
                    <a:pt x="1130" y="73"/>
                  </a:lnTo>
                  <a:lnTo>
                    <a:pt x="0" y="2052"/>
                  </a:lnTo>
                  <a:lnTo>
                    <a:pt x="0" y="2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8" name="object 6078"/>
            <p:cNvSpPr/>
            <p:nvPr/>
          </p:nvSpPr>
          <p:spPr>
            <a:xfrm>
              <a:off x="10143948" y="689090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225" y="0"/>
                  </a:moveTo>
                  <a:lnTo>
                    <a:pt x="554" y="0"/>
                  </a:lnTo>
                  <a:lnTo>
                    <a:pt x="0" y="544"/>
                  </a:lnTo>
                  <a:lnTo>
                    <a:pt x="0" y="1214"/>
                  </a:lnTo>
                  <a:lnTo>
                    <a:pt x="0" y="1884"/>
                  </a:lnTo>
                  <a:lnTo>
                    <a:pt x="554" y="2439"/>
                  </a:lnTo>
                  <a:lnTo>
                    <a:pt x="1225" y="2439"/>
                  </a:lnTo>
                  <a:lnTo>
                    <a:pt x="1895" y="2439"/>
                  </a:lnTo>
                  <a:lnTo>
                    <a:pt x="2439" y="1884"/>
                  </a:lnTo>
                  <a:lnTo>
                    <a:pt x="2439" y="1214"/>
                  </a:lnTo>
                  <a:lnTo>
                    <a:pt x="2439" y="544"/>
                  </a:lnTo>
                  <a:lnTo>
                    <a:pt x="1895" y="0"/>
                  </a:lnTo>
                  <a:lnTo>
                    <a:pt x="122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9" name="object 6079"/>
            <p:cNvSpPr/>
            <p:nvPr/>
          </p:nvSpPr>
          <p:spPr>
            <a:xfrm>
              <a:off x="10143183" y="6890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989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57"/>
                  </a:lnTo>
                  <a:lnTo>
                    <a:pt x="900" y="3957"/>
                  </a:lnTo>
                  <a:lnTo>
                    <a:pt x="1989" y="3957"/>
                  </a:lnTo>
                  <a:lnTo>
                    <a:pt x="3078" y="3957"/>
                  </a:lnTo>
                  <a:lnTo>
                    <a:pt x="3957" y="3057"/>
                  </a:lnTo>
                  <a:lnTo>
                    <a:pt x="3957" y="1968"/>
                  </a:lnTo>
                  <a:lnTo>
                    <a:pt x="3957" y="900"/>
                  </a:lnTo>
                  <a:lnTo>
                    <a:pt x="3078" y="0"/>
                  </a:lnTo>
                  <a:lnTo>
                    <a:pt x="198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0" name="object 6080"/>
            <p:cNvSpPr/>
            <p:nvPr/>
          </p:nvSpPr>
          <p:spPr>
            <a:xfrm>
              <a:off x="10145173" y="688902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1" name="object 6081"/>
            <p:cNvSpPr/>
            <p:nvPr/>
          </p:nvSpPr>
          <p:spPr>
            <a:xfrm>
              <a:off x="10142062" y="689212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1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2" name="object 6082"/>
            <p:cNvSpPr/>
            <p:nvPr/>
          </p:nvSpPr>
          <p:spPr>
            <a:xfrm>
              <a:off x="10141340" y="688829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3832" y="0"/>
                  </a:moveTo>
                  <a:lnTo>
                    <a:pt x="1717" y="0"/>
                  </a:lnTo>
                  <a:lnTo>
                    <a:pt x="0" y="1727"/>
                  </a:lnTo>
                  <a:lnTo>
                    <a:pt x="0" y="3832"/>
                  </a:lnTo>
                  <a:lnTo>
                    <a:pt x="0" y="5936"/>
                  </a:lnTo>
                  <a:lnTo>
                    <a:pt x="1717" y="7675"/>
                  </a:lnTo>
                  <a:lnTo>
                    <a:pt x="3832" y="7675"/>
                  </a:lnTo>
                  <a:lnTo>
                    <a:pt x="5926" y="7675"/>
                  </a:lnTo>
                  <a:lnTo>
                    <a:pt x="7675" y="5936"/>
                  </a:lnTo>
                  <a:lnTo>
                    <a:pt x="7675" y="3832"/>
                  </a:lnTo>
                  <a:lnTo>
                    <a:pt x="7675" y="1727"/>
                  </a:lnTo>
                  <a:lnTo>
                    <a:pt x="5926" y="0"/>
                  </a:lnTo>
                  <a:lnTo>
                    <a:pt x="38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3" name="object 6083"/>
            <p:cNvSpPr/>
            <p:nvPr/>
          </p:nvSpPr>
          <p:spPr>
            <a:xfrm>
              <a:off x="10114584" y="6890011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2188"/>
                  </a:moveTo>
                  <a:lnTo>
                    <a:pt x="1130" y="4156"/>
                  </a:lnTo>
                  <a:lnTo>
                    <a:pt x="3539" y="4219"/>
                  </a:lnTo>
                  <a:lnTo>
                    <a:pt x="4806" y="2188"/>
                  </a:lnTo>
                  <a:lnTo>
                    <a:pt x="4806" y="2052"/>
                  </a:lnTo>
                  <a:lnTo>
                    <a:pt x="3664" y="73"/>
                  </a:lnTo>
                  <a:lnTo>
                    <a:pt x="1256" y="0"/>
                  </a:lnTo>
                  <a:lnTo>
                    <a:pt x="0" y="2052"/>
                  </a:lnTo>
                  <a:lnTo>
                    <a:pt x="0" y="2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4" name="object 6084"/>
            <p:cNvSpPr/>
            <p:nvPr/>
          </p:nvSpPr>
          <p:spPr>
            <a:xfrm>
              <a:off x="10115756" y="689090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225" y="0"/>
                  </a:moveTo>
                  <a:lnTo>
                    <a:pt x="554" y="0"/>
                  </a:lnTo>
                  <a:lnTo>
                    <a:pt x="0" y="544"/>
                  </a:lnTo>
                  <a:lnTo>
                    <a:pt x="0" y="1214"/>
                  </a:lnTo>
                  <a:lnTo>
                    <a:pt x="0" y="1884"/>
                  </a:lnTo>
                  <a:lnTo>
                    <a:pt x="554" y="2439"/>
                  </a:lnTo>
                  <a:lnTo>
                    <a:pt x="1225" y="2439"/>
                  </a:lnTo>
                  <a:lnTo>
                    <a:pt x="1895" y="2439"/>
                  </a:lnTo>
                  <a:lnTo>
                    <a:pt x="2450" y="1884"/>
                  </a:lnTo>
                  <a:lnTo>
                    <a:pt x="2450" y="1214"/>
                  </a:lnTo>
                  <a:lnTo>
                    <a:pt x="2450" y="544"/>
                  </a:lnTo>
                  <a:lnTo>
                    <a:pt x="1895" y="0"/>
                  </a:lnTo>
                  <a:lnTo>
                    <a:pt x="122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5" name="object 6085"/>
            <p:cNvSpPr/>
            <p:nvPr/>
          </p:nvSpPr>
          <p:spPr>
            <a:xfrm>
              <a:off x="10115012" y="6890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968" y="0"/>
                  </a:moveTo>
                  <a:lnTo>
                    <a:pt x="879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57"/>
                  </a:lnTo>
                  <a:lnTo>
                    <a:pt x="879" y="3957"/>
                  </a:lnTo>
                  <a:lnTo>
                    <a:pt x="1968" y="3957"/>
                  </a:lnTo>
                  <a:lnTo>
                    <a:pt x="3057" y="3957"/>
                  </a:lnTo>
                  <a:lnTo>
                    <a:pt x="3957" y="3057"/>
                  </a:lnTo>
                  <a:lnTo>
                    <a:pt x="3957" y="1968"/>
                  </a:lnTo>
                  <a:lnTo>
                    <a:pt x="3957" y="900"/>
                  </a:lnTo>
                  <a:lnTo>
                    <a:pt x="3057" y="0"/>
                  </a:lnTo>
                  <a:lnTo>
                    <a:pt x="196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6" name="object 6086"/>
            <p:cNvSpPr/>
            <p:nvPr/>
          </p:nvSpPr>
          <p:spPr>
            <a:xfrm>
              <a:off x="10116981" y="688902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7" name="object 6087"/>
            <p:cNvSpPr/>
            <p:nvPr/>
          </p:nvSpPr>
          <p:spPr>
            <a:xfrm>
              <a:off x="10113878" y="689212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1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8" name="object 6088"/>
            <p:cNvSpPr/>
            <p:nvPr/>
          </p:nvSpPr>
          <p:spPr>
            <a:xfrm>
              <a:off x="10113148" y="688829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3832" y="0"/>
                  </a:moveTo>
                  <a:lnTo>
                    <a:pt x="1738" y="0"/>
                  </a:lnTo>
                  <a:lnTo>
                    <a:pt x="0" y="1727"/>
                  </a:lnTo>
                  <a:lnTo>
                    <a:pt x="0" y="3832"/>
                  </a:lnTo>
                  <a:lnTo>
                    <a:pt x="0" y="5936"/>
                  </a:lnTo>
                  <a:lnTo>
                    <a:pt x="1738" y="7675"/>
                  </a:lnTo>
                  <a:lnTo>
                    <a:pt x="3832" y="7675"/>
                  </a:lnTo>
                  <a:lnTo>
                    <a:pt x="5926" y="7675"/>
                  </a:lnTo>
                  <a:lnTo>
                    <a:pt x="7675" y="5936"/>
                  </a:lnTo>
                  <a:lnTo>
                    <a:pt x="7675" y="3832"/>
                  </a:lnTo>
                  <a:lnTo>
                    <a:pt x="7675" y="1727"/>
                  </a:lnTo>
                  <a:lnTo>
                    <a:pt x="5926" y="0"/>
                  </a:lnTo>
                  <a:lnTo>
                    <a:pt x="38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9" name="object 6089"/>
            <p:cNvSpPr/>
            <p:nvPr/>
          </p:nvSpPr>
          <p:spPr>
            <a:xfrm>
              <a:off x="10126675" y="6880683"/>
              <a:ext cx="8890" cy="23495"/>
            </a:xfrm>
            <a:custGeom>
              <a:avLst/>
              <a:gdLst/>
              <a:ahLst/>
              <a:cxnLst/>
              <a:rect l="l" t="t" r="r" b="b"/>
              <a:pathLst>
                <a:path w="8890" h="23495">
                  <a:moveTo>
                    <a:pt x="8795" y="0"/>
                  </a:moveTo>
                  <a:lnTo>
                    <a:pt x="8795" y="22899"/>
                  </a:lnTo>
                  <a:lnTo>
                    <a:pt x="0" y="22899"/>
                  </a:lnTo>
                  <a:lnTo>
                    <a:pt x="0" y="0"/>
                  </a:lnTo>
                  <a:lnTo>
                    <a:pt x="8795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0" name="object 6090"/>
            <p:cNvSpPr/>
            <p:nvPr/>
          </p:nvSpPr>
          <p:spPr>
            <a:xfrm>
              <a:off x="10125974" y="68817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1" name="object 6091"/>
            <p:cNvSpPr/>
            <p:nvPr/>
          </p:nvSpPr>
          <p:spPr>
            <a:xfrm>
              <a:off x="10125974" y="68826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2" name="object 6092"/>
            <p:cNvSpPr/>
            <p:nvPr/>
          </p:nvSpPr>
          <p:spPr>
            <a:xfrm>
              <a:off x="10125974" y="68834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3" name="object 6093"/>
            <p:cNvSpPr/>
            <p:nvPr/>
          </p:nvSpPr>
          <p:spPr>
            <a:xfrm>
              <a:off x="10125974" y="688437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4" name="object 6094"/>
            <p:cNvSpPr/>
            <p:nvPr/>
          </p:nvSpPr>
          <p:spPr>
            <a:xfrm>
              <a:off x="10125974" y="688525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5" name="object 6095"/>
            <p:cNvSpPr/>
            <p:nvPr/>
          </p:nvSpPr>
          <p:spPr>
            <a:xfrm>
              <a:off x="10125974" y="688614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6" name="object 6096"/>
            <p:cNvSpPr/>
            <p:nvPr/>
          </p:nvSpPr>
          <p:spPr>
            <a:xfrm>
              <a:off x="10125974" y="688702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7" name="object 6097"/>
            <p:cNvSpPr/>
            <p:nvPr/>
          </p:nvSpPr>
          <p:spPr>
            <a:xfrm>
              <a:off x="10125974" y="69025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8" name="object 6098"/>
            <p:cNvSpPr/>
            <p:nvPr/>
          </p:nvSpPr>
          <p:spPr>
            <a:xfrm>
              <a:off x="10125974" y="69016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9" name="object 6099"/>
            <p:cNvSpPr/>
            <p:nvPr/>
          </p:nvSpPr>
          <p:spPr>
            <a:xfrm>
              <a:off x="10125974" y="690074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0" name="object 6100"/>
            <p:cNvSpPr/>
            <p:nvPr/>
          </p:nvSpPr>
          <p:spPr>
            <a:xfrm>
              <a:off x="10125974" y="68998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1" name="object 6101"/>
            <p:cNvSpPr/>
            <p:nvPr/>
          </p:nvSpPr>
          <p:spPr>
            <a:xfrm>
              <a:off x="10125974" y="689898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2" name="object 6102"/>
            <p:cNvSpPr/>
            <p:nvPr/>
          </p:nvSpPr>
          <p:spPr>
            <a:xfrm>
              <a:off x="10125974" y="68981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3" name="object 6103"/>
            <p:cNvSpPr/>
            <p:nvPr/>
          </p:nvSpPr>
          <p:spPr>
            <a:xfrm>
              <a:off x="10125974" y="68972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4" name="object 6104"/>
            <p:cNvSpPr/>
            <p:nvPr/>
          </p:nvSpPr>
          <p:spPr>
            <a:xfrm>
              <a:off x="10135476" y="68817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5" name="object 6105"/>
            <p:cNvSpPr/>
            <p:nvPr/>
          </p:nvSpPr>
          <p:spPr>
            <a:xfrm>
              <a:off x="10135476" y="68826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6" name="object 6106"/>
            <p:cNvSpPr/>
            <p:nvPr/>
          </p:nvSpPr>
          <p:spPr>
            <a:xfrm>
              <a:off x="10135476" y="68834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7" name="object 6107"/>
            <p:cNvSpPr/>
            <p:nvPr/>
          </p:nvSpPr>
          <p:spPr>
            <a:xfrm>
              <a:off x="10135476" y="688437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8" name="object 6108"/>
            <p:cNvSpPr/>
            <p:nvPr/>
          </p:nvSpPr>
          <p:spPr>
            <a:xfrm>
              <a:off x="10135476" y="688525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9" name="object 6109"/>
            <p:cNvSpPr/>
            <p:nvPr/>
          </p:nvSpPr>
          <p:spPr>
            <a:xfrm>
              <a:off x="10135476" y="688614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0" name="object 6110"/>
            <p:cNvSpPr/>
            <p:nvPr/>
          </p:nvSpPr>
          <p:spPr>
            <a:xfrm>
              <a:off x="10135476" y="688702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1" name="object 6111"/>
            <p:cNvSpPr/>
            <p:nvPr/>
          </p:nvSpPr>
          <p:spPr>
            <a:xfrm>
              <a:off x="10135476" y="69025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2" name="object 6112"/>
            <p:cNvSpPr/>
            <p:nvPr/>
          </p:nvSpPr>
          <p:spPr>
            <a:xfrm>
              <a:off x="10135476" y="69016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3" name="object 6113"/>
            <p:cNvSpPr/>
            <p:nvPr/>
          </p:nvSpPr>
          <p:spPr>
            <a:xfrm>
              <a:off x="10135476" y="690074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4" name="object 6114"/>
            <p:cNvSpPr/>
            <p:nvPr/>
          </p:nvSpPr>
          <p:spPr>
            <a:xfrm>
              <a:off x="10135476" y="68998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5" name="object 6115"/>
            <p:cNvSpPr/>
            <p:nvPr/>
          </p:nvSpPr>
          <p:spPr>
            <a:xfrm>
              <a:off x="10135476" y="689898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6" name="object 6116"/>
            <p:cNvSpPr/>
            <p:nvPr/>
          </p:nvSpPr>
          <p:spPr>
            <a:xfrm>
              <a:off x="10135476" y="68981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7" name="object 6117"/>
            <p:cNvSpPr/>
            <p:nvPr/>
          </p:nvSpPr>
          <p:spPr>
            <a:xfrm>
              <a:off x="10135476" y="68972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8" name="object 6118"/>
            <p:cNvSpPr/>
            <p:nvPr/>
          </p:nvSpPr>
          <p:spPr>
            <a:xfrm>
              <a:off x="9934710" y="69192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198"/>
                  </a:moveTo>
                  <a:lnTo>
                    <a:pt x="324" y="198"/>
                  </a:lnTo>
                  <a:lnTo>
                    <a:pt x="324" y="335"/>
                  </a:lnTo>
                  <a:lnTo>
                    <a:pt x="397" y="0"/>
                  </a:lnTo>
                  <a:lnTo>
                    <a:pt x="324" y="136"/>
                  </a:lnTo>
                  <a:lnTo>
                    <a:pt x="73" y="136"/>
                  </a:lnTo>
                  <a:lnTo>
                    <a:pt x="73" y="0"/>
                  </a:lnTo>
                  <a:lnTo>
                    <a:pt x="0" y="335"/>
                  </a:lnTo>
                  <a:lnTo>
                    <a:pt x="73" y="19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9" name="object 6119"/>
            <p:cNvSpPr/>
            <p:nvPr/>
          </p:nvSpPr>
          <p:spPr>
            <a:xfrm>
              <a:off x="9935217" y="69191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0"/>
                  </a:move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0" name="object 6120"/>
            <p:cNvSpPr/>
            <p:nvPr/>
          </p:nvSpPr>
          <p:spPr>
            <a:xfrm>
              <a:off x="9935479" y="69191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0"/>
                  </a:move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1" name="object 6121"/>
            <p:cNvSpPr/>
            <p:nvPr/>
          </p:nvSpPr>
          <p:spPr>
            <a:xfrm>
              <a:off x="9935371" y="69191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94"/>
                  </a:move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2" name="object 6122"/>
            <p:cNvSpPr/>
            <p:nvPr/>
          </p:nvSpPr>
          <p:spPr>
            <a:xfrm>
              <a:off x="9933791" y="69192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230"/>
                  </a:moveTo>
                  <a:lnTo>
                    <a:pt x="10" y="261"/>
                  </a:lnTo>
                  <a:lnTo>
                    <a:pt x="314" y="324"/>
                  </a:lnTo>
                  <a:lnTo>
                    <a:pt x="387" y="188"/>
                  </a:lnTo>
                  <a:lnTo>
                    <a:pt x="94" y="125"/>
                  </a:lnTo>
                  <a:lnTo>
                    <a:pt x="356" y="62"/>
                  </a:lnTo>
                  <a:lnTo>
                    <a:pt x="73" y="0"/>
                  </a:lnTo>
                  <a:lnTo>
                    <a:pt x="0" y="136"/>
                  </a:lnTo>
                  <a:lnTo>
                    <a:pt x="293" y="19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3" name="object 6123"/>
            <p:cNvSpPr/>
            <p:nvPr/>
          </p:nvSpPr>
          <p:spPr>
            <a:xfrm>
              <a:off x="9932729" y="6916540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4230" y="921"/>
                  </a:moveTo>
                  <a:lnTo>
                    <a:pt x="3874" y="544"/>
                  </a:lnTo>
                  <a:lnTo>
                    <a:pt x="3434" y="251"/>
                  </a:lnTo>
                  <a:lnTo>
                    <a:pt x="2942" y="62"/>
                  </a:lnTo>
                  <a:lnTo>
                    <a:pt x="2439" y="0"/>
                  </a:lnTo>
                  <a:lnTo>
                    <a:pt x="1916" y="83"/>
                  </a:lnTo>
                  <a:lnTo>
                    <a:pt x="0" y="2586"/>
                  </a:lnTo>
                  <a:lnTo>
                    <a:pt x="0" y="3486"/>
                  </a:lnTo>
                  <a:lnTo>
                    <a:pt x="2439" y="6062"/>
                  </a:lnTo>
                  <a:lnTo>
                    <a:pt x="2942" y="5999"/>
                  </a:lnTo>
                  <a:lnTo>
                    <a:pt x="4879" y="3486"/>
                  </a:lnTo>
                  <a:lnTo>
                    <a:pt x="4879" y="2586"/>
                  </a:lnTo>
                  <a:lnTo>
                    <a:pt x="4649" y="1717"/>
                  </a:lnTo>
                  <a:lnTo>
                    <a:pt x="4230" y="92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4" name="object 6124"/>
            <p:cNvSpPr/>
            <p:nvPr/>
          </p:nvSpPr>
          <p:spPr>
            <a:xfrm>
              <a:off x="9930761" y="69182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27" y="942"/>
                  </a:moveTo>
                  <a:lnTo>
                    <a:pt x="52" y="1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5" name="object 6125"/>
            <p:cNvSpPr/>
            <p:nvPr/>
          </p:nvSpPr>
          <p:spPr>
            <a:xfrm>
              <a:off x="9924149" y="6915604"/>
              <a:ext cx="8890" cy="5715"/>
            </a:xfrm>
            <a:custGeom>
              <a:avLst/>
              <a:gdLst/>
              <a:ahLst/>
              <a:cxnLst/>
              <a:rect l="l" t="t" r="r" b="b"/>
              <a:pathLst>
                <a:path w="8890" h="5715">
                  <a:moveTo>
                    <a:pt x="8858" y="5392"/>
                  </a:moveTo>
                  <a:lnTo>
                    <a:pt x="8470" y="4942"/>
                  </a:lnTo>
                  <a:lnTo>
                    <a:pt x="7999" y="4586"/>
                  </a:lnTo>
                  <a:lnTo>
                    <a:pt x="7465" y="4334"/>
                  </a:lnTo>
                  <a:lnTo>
                    <a:pt x="7444" y="3507"/>
                  </a:lnTo>
                  <a:lnTo>
                    <a:pt x="6701" y="2607"/>
                  </a:lnTo>
                  <a:lnTo>
                    <a:pt x="701" y="2596"/>
                  </a:lnTo>
                  <a:lnTo>
                    <a:pt x="544" y="2565"/>
                  </a:lnTo>
                  <a:lnTo>
                    <a:pt x="345" y="2240"/>
                  </a:lnTo>
                  <a:lnTo>
                    <a:pt x="345" y="701"/>
                  </a:lnTo>
                  <a:lnTo>
                    <a:pt x="272" y="544"/>
                  </a:lnTo>
                  <a:lnTo>
                    <a:pt x="345" y="62"/>
                  </a:lnTo>
                  <a:lnTo>
                    <a:pt x="52" y="0"/>
                  </a:lnTo>
                  <a:lnTo>
                    <a:pt x="0" y="2722"/>
                  </a:lnTo>
                  <a:lnTo>
                    <a:pt x="20" y="2879"/>
                  </a:lnTo>
                  <a:lnTo>
                    <a:pt x="6889" y="4198"/>
                  </a:lnTo>
                  <a:lnTo>
                    <a:pt x="7402" y="43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6" name="object 6126"/>
            <p:cNvSpPr/>
            <p:nvPr/>
          </p:nvSpPr>
          <p:spPr>
            <a:xfrm>
              <a:off x="9924533" y="6915559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90" h="3175">
                  <a:moveTo>
                    <a:pt x="439" y="2638"/>
                  </a:moveTo>
                  <a:lnTo>
                    <a:pt x="251" y="2596"/>
                  </a:lnTo>
                  <a:lnTo>
                    <a:pt x="94" y="2471"/>
                  </a:lnTo>
                  <a:lnTo>
                    <a:pt x="0" y="2293"/>
                  </a:lnTo>
                  <a:lnTo>
                    <a:pt x="0" y="41"/>
                  </a:lnTo>
                  <a:lnTo>
                    <a:pt x="4868" y="0"/>
                  </a:lnTo>
                  <a:lnTo>
                    <a:pt x="4910" y="366"/>
                  </a:lnTo>
                  <a:lnTo>
                    <a:pt x="4942" y="513"/>
                  </a:lnTo>
                  <a:lnTo>
                    <a:pt x="5099" y="680"/>
                  </a:lnTo>
                  <a:lnTo>
                    <a:pt x="7507" y="1319"/>
                  </a:lnTo>
                  <a:lnTo>
                    <a:pt x="7675" y="1382"/>
                  </a:lnTo>
                  <a:lnTo>
                    <a:pt x="7832" y="1476"/>
                  </a:lnTo>
                  <a:lnTo>
                    <a:pt x="8271" y="1989"/>
                  </a:lnTo>
                  <a:lnTo>
                    <a:pt x="8470" y="2094"/>
                  </a:lnTo>
                  <a:lnTo>
                    <a:pt x="8628" y="20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7" name="object 6127"/>
            <p:cNvSpPr/>
            <p:nvPr/>
          </p:nvSpPr>
          <p:spPr>
            <a:xfrm>
              <a:off x="9938764" y="691813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6" y="0"/>
                  </a:moveTo>
                  <a:lnTo>
                    <a:pt x="10" y="9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8" name="object 6128"/>
            <p:cNvSpPr/>
            <p:nvPr/>
          </p:nvSpPr>
          <p:spPr>
            <a:xfrm>
              <a:off x="9937020" y="6915560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90" h="3175">
                  <a:moveTo>
                    <a:pt x="0" y="1999"/>
                  </a:moveTo>
                  <a:lnTo>
                    <a:pt x="167" y="2073"/>
                  </a:lnTo>
                  <a:lnTo>
                    <a:pt x="345" y="2062"/>
                  </a:lnTo>
                  <a:lnTo>
                    <a:pt x="481" y="1958"/>
                  </a:lnTo>
                  <a:lnTo>
                    <a:pt x="837" y="1528"/>
                  </a:lnTo>
                  <a:lnTo>
                    <a:pt x="1120" y="1329"/>
                  </a:lnTo>
                  <a:lnTo>
                    <a:pt x="1287" y="1256"/>
                  </a:lnTo>
                  <a:lnTo>
                    <a:pt x="3622" y="649"/>
                  </a:lnTo>
                  <a:lnTo>
                    <a:pt x="3884" y="303"/>
                  </a:lnTo>
                  <a:lnTo>
                    <a:pt x="3884" y="62"/>
                  </a:lnTo>
                  <a:lnTo>
                    <a:pt x="8732" y="0"/>
                  </a:lnTo>
                  <a:lnTo>
                    <a:pt x="8795" y="2136"/>
                  </a:lnTo>
                  <a:lnTo>
                    <a:pt x="8732" y="2355"/>
                  </a:lnTo>
                  <a:lnTo>
                    <a:pt x="8575" y="2523"/>
                  </a:lnTo>
                  <a:lnTo>
                    <a:pt x="8355" y="257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9" name="object 6129"/>
            <p:cNvSpPr/>
            <p:nvPr/>
          </p:nvSpPr>
          <p:spPr>
            <a:xfrm>
              <a:off x="9934260" y="69192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73"/>
                  </a:moveTo>
                  <a:lnTo>
                    <a:pt x="0" y="230"/>
                  </a:lnTo>
                  <a:lnTo>
                    <a:pt x="376" y="324"/>
                  </a:lnTo>
                  <a:lnTo>
                    <a:pt x="104" y="261"/>
                  </a:lnTo>
                  <a:lnTo>
                    <a:pt x="73" y="73"/>
                  </a:lnTo>
                  <a:lnTo>
                    <a:pt x="356" y="62"/>
                  </a:lnTo>
                  <a:lnTo>
                    <a:pt x="7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0" name="object 6130"/>
            <p:cNvSpPr/>
            <p:nvPr/>
          </p:nvSpPr>
          <p:spPr>
            <a:xfrm>
              <a:off x="9933302" y="6915608"/>
              <a:ext cx="13335" cy="6985"/>
            </a:xfrm>
            <a:custGeom>
              <a:avLst/>
              <a:gdLst/>
              <a:ahLst/>
              <a:cxnLst/>
              <a:rect l="l" t="t" r="r" b="b"/>
              <a:pathLst>
                <a:path w="13334" h="6984">
                  <a:moveTo>
                    <a:pt x="5455" y="4303"/>
                  </a:moveTo>
                  <a:lnTo>
                    <a:pt x="6125" y="4198"/>
                  </a:lnTo>
                  <a:lnTo>
                    <a:pt x="12900" y="2722"/>
                  </a:lnTo>
                  <a:lnTo>
                    <a:pt x="12900" y="62"/>
                  </a:lnTo>
                  <a:lnTo>
                    <a:pt x="12606" y="0"/>
                  </a:lnTo>
                  <a:lnTo>
                    <a:pt x="12554" y="418"/>
                  </a:lnTo>
                  <a:lnTo>
                    <a:pt x="12617" y="554"/>
                  </a:lnTo>
                  <a:lnTo>
                    <a:pt x="12554" y="2177"/>
                  </a:lnTo>
                  <a:lnTo>
                    <a:pt x="12198" y="2533"/>
                  </a:lnTo>
                  <a:lnTo>
                    <a:pt x="6230" y="2533"/>
                  </a:lnTo>
                  <a:lnTo>
                    <a:pt x="5476" y="3413"/>
                  </a:lnTo>
                  <a:lnTo>
                    <a:pt x="5455" y="4334"/>
                  </a:lnTo>
                  <a:lnTo>
                    <a:pt x="3549" y="6753"/>
                  </a:lnTo>
                  <a:lnTo>
                    <a:pt x="2586" y="6879"/>
                  </a:lnTo>
                  <a:lnTo>
                    <a:pt x="2272" y="6942"/>
                  </a:lnTo>
                  <a:lnTo>
                    <a:pt x="1884" y="6973"/>
                  </a:lnTo>
                  <a:lnTo>
                    <a:pt x="1476" y="6942"/>
                  </a:lnTo>
                  <a:lnTo>
                    <a:pt x="230" y="6806"/>
                  </a:lnTo>
                  <a:lnTo>
                    <a:pt x="125" y="6334"/>
                  </a:lnTo>
                  <a:lnTo>
                    <a:pt x="0" y="59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1" name="object 6131"/>
            <p:cNvSpPr/>
            <p:nvPr/>
          </p:nvSpPr>
          <p:spPr>
            <a:xfrm>
              <a:off x="9935726" y="69192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261"/>
                  </a:moveTo>
                  <a:lnTo>
                    <a:pt x="73" y="62"/>
                  </a:lnTo>
                  <a:lnTo>
                    <a:pt x="356" y="62"/>
                  </a:lnTo>
                  <a:lnTo>
                    <a:pt x="73" y="0"/>
                  </a:lnTo>
                  <a:lnTo>
                    <a:pt x="0" y="261"/>
                  </a:lnTo>
                  <a:lnTo>
                    <a:pt x="366" y="324"/>
                  </a:lnTo>
                  <a:lnTo>
                    <a:pt x="73" y="26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2" name="object 6132"/>
            <p:cNvSpPr/>
            <p:nvPr/>
          </p:nvSpPr>
          <p:spPr>
            <a:xfrm>
              <a:off x="9935206" y="69192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18" y="261"/>
                  </a:moveTo>
                  <a:lnTo>
                    <a:pt x="73" y="335"/>
                  </a:lnTo>
                  <a:lnTo>
                    <a:pt x="0" y="0"/>
                  </a:lnTo>
                  <a:lnTo>
                    <a:pt x="73" y="261"/>
                  </a:lnTo>
                  <a:lnTo>
                    <a:pt x="314" y="293"/>
                  </a:lnTo>
                  <a:lnTo>
                    <a:pt x="345" y="0"/>
                  </a:lnTo>
                  <a:lnTo>
                    <a:pt x="418" y="26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3" name="object 6133"/>
            <p:cNvSpPr/>
            <p:nvPr/>
          </p:nvSpPr>
          <p:spPr>
            <a:xfrm>
              <a:off x="9936143" y="69192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76" y="0"/>
                  </a:moveTo>
                  <a:lnTo>
                    <a:pt x="450" y="261"/>
                  </a:lnTo>
                  <a:lnTo>
                    <a:pt x="83" y="324"/>
                  </a:lnTo>
                  <a:lnTo>
                    <a:pt x="0" y="62"/>
                  </a:lnTo>
                  <a:lnTo>
                    <a:pt x="37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4" name="object 6134"/>
            <p:cNvSpPr/>
            <p:nvPr/>
          </p:nvSpPr>
          <p:spPr>
            <a:xfrm>
              <a:off x="9936227" y="69193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93" y="198"/>
                  </a:moveTo>
                  <a:lnTo>
                    <a:pt x="10" y="198"/>
                  </a:lnTo>
                  <a:lnTo>
                    <a:pt x="0" y="10"/>
                  </a:lnTo>
                  <a:lnTo>
                    <a:pt x="293" y="0"/>
                  </a:lnTo>
                  <a:lnTo>
                    <a:pt x="293" y="19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5" name="object 6135"/>
            <p:cNvSpPr/>
            <p:nvPr/>
          </p:nvSpPr>
          <p:spPr>
            <a:xfrm>
              <a:off x="9487393" y="69192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198"/>
                  </a:moveTo>
                  <a:lnTo>
                    <a:pt x="335" y="198"/>
                  </a:lnTo>
                  <a:lnTo>
                    <a:pt x="335" y="335"/>
                  </a:lnTo>
                  <a:lnTo>
                    <a:pt x="397" y="0"/>
                  </a:lnTo>
                  <a:lnTo>
                    <a:pt x="335" y="136"/>
                  </a:lnTo>
                  <a:lnTo>
                    <a:pt x="73" y="136"/>
                  </a:lnTo>
                  <a:lnTo>
                    <a:pt x="73" y="0"/>
                  </a:lnTo>
                  <a:lnTo>
                    <a:pt x="0" y="335"/>
                  </a:lnTo>
                  <a:lnTo>
                    <a:pt x="73" y="19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6" name="object 6136"/>
            <p:cNvSpPr/>
            <p:nvPr/>
          </p:nvSpPr>
          <p:spPr>
            <a:xfrm>
              <a:off x="9487912" y="69190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94"/>
                  </a:moveTo>
                  <a:close/>
                </a:path>
                <a:path w="634" h="634">
                  <a:moveTo>
                    <a:pt x="94" y="94"/>
                  </a:move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7" name="object 6137"/>
            <p:cNvSpPr/>
            <p:nvPr/>
          </p:nvSpPr>
          <p:spPr>
            <a:xfrm>
              <a:off x="9486475" y="69192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230"/>
                  </a:moveTo>
                  <a:lnTo>
                    <a:pt x="10" y="261"/>
                  </a:lnTo>
                  <a:lnTo>
                    <a:pt x="314" y="324"/>
                  </a:lnTo>
                  <a:lnTo>
                    <a:pt x="387" y="188"/>
                  </a:lnTo>
                  <a:lnTo>
                    <a:pt x="94" y="125"/>
                  </a:lnTo>
                  <a:lnTo>
                    <a:pt x="356" y="62"/>
                  </a:lnTo>
                  <a:lnTo>
                    <a:pt x="73" y="0"/>
                  </a:lnTo>
                  <a:lnTo>
                    <a:pt x="0" y="136"/>
                  </a:lnTo>
                  <a:lnTo>
                    <a:pt x="293" y="19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8" name="object 6138"/>
            <p:cNvSpPr/>
            <p:nvPr/>
          </p:nvSpPr>
          <p:spPr>
            <a:xfrm>
              <a:off x="9485407" y="6916540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649" y="921"/>
                  </a:moveTo>
                  <a:lnTo>
                    <a:pt x="1005" y="544"/>
                  </a:lnTo>
                  <a:lnTo>
                    <a:pt x="1444" y="251"/>
                  </a:lnTo>
                  <a:lnTo>
                    <a:pt x="1937" y="62"/>
                  </a:lnTo>
                  <a:lnTo>
                    <a:pt x="2439" y="0"/>
                  </a:lnTo>
                  <a:lnTo>
                    <a:pt x="2963" y="83"/>
                  </a:lnTo>
                  <a:lnTo>
                    <a:pt x="4879" y="2586"/>
                  </a:lnTo>
                  <a:lnTo>
                    <a:pt x="4879" y="3486"/>
                  </a:lnTo>
                  <a:lnTo>
                    <a:pt x="2439" y="6062"/>
                  </a:lnTo>
                  <a:lnTo>
                    <a:pt x="1937" y="5999"/>
                  </a:lnTo>
                  <a:lnTo>
                    <a:pt x="0" y="3486"/>
                  </a:lnTo>
                  <a:lnTo>
                    <a:pt x="0" y="2586"/>
                  </a:lnTo>
                  <a:lnTo>
                    <a:pt x="209" y="1717"/>
                  </a:lnTo>
                  <a:lnTo>
                    <a:pt x="649" y="92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9" name="object 6139"/>
            <p:cNvSpPr/>
            <p:nvPr/>
          </p:nvSpPr>
          <p:spPr>
            <a:xfrm>
              <a:off x="9490008" y="6915604"/>
              <a:ext cx="8890" cy="5715"/>
            </a:xfrm>
            <a:custGeom>
              <a:avLst/>
              <a:gdLst/>
              <a:ahLst/>
              <a:cxnLst/>
              <a:rect l="l" t="t" r="r" b="b"/>
              <a:pathLst>
                <a:path w="8890" h="5715">
                  <a:moveTo>
                    <a:pt x="0" y="5392"/>
                  </a:moveTo>
                  <a:lnTo>
                    <a:pt x="376" y="4942"/>
                  </a:lnTo>
                  <a:lnTo>
                    <a:pt x="858" y="4586"/>
                  </a:lnTo>
                  <a:lnTo>
                    <a:pt x="1403" y="4334"/>
                  </a:lnTo>
                  <a:lnTo>
                    <a:pt x="1413" y="3507"/>
                  </a:lnTo>
                  <a:lnTo>
                    <a:pt x="2157" y="2607"/>
                  </a:lnTo>
                  <a:lnTo>
                    <a:pt x="8156" y="2596"/>
                  </a:lnTo>
                  <a:lnTo>
                    <a:pt x="8313" y="2565"/>
                  </a:lnTo>
                  <a:lnTo>
                    <a:pt x="8470" y="2397"/>
                  </a:lnTo>
                  <a:lnTo>
                    <a:pt x="8512" y="2240"/>
                  </a:lnTo>
                  <a:lnTo>
                    <a:pt x="8512" y="701"/>
                  </a:lnTo>
                  <a:lnTo>
                    <a:pt x="8596" y="544"/>
                  </a:lnTo>
                  <a:lnTo>
                    <a:pt x="8512" y="62"/>
                  </a:lnTo>
                  <a:lnTo>
                    <a:pt x="8806" y="0"/>
                  </a:lnTo>
                  <a:lnTo>
                    <a:pt x="8858" y="2722"/>
                  </a:lnTo>
                  <a:lnTo>
                    <a:pt x="8837" y="2879"/>
                  </a:lnTo>
                  <a:lnTo>
                    <a:pt x="1968" y="4198"/>
                  </a:lnTo>
                  <a:lnTo>
                    <a:pt x="1465" y="43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0" name="object 6140"/>
            <p:cNvSpPr/>
            <p:nvPr/>
          </p:nvSpPr>
          <p:spPr>
            <a:xfrm>
              <a:off x="9489718" y="6915559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90" h="3175">
                  <a:moveTo>
                    <a:pt x="8324" y="2638"/>
                  </a:moveTo>
                  <a:lnTo>
                    <a:pt x="8512" y="2596"/>
                  </a:lnTo>
                  <a:lnTo>
                    <a:pt x="8669" y="2471"/>
                  </a:lnTo>
                  <a:lnTo>
                    <a:pt x="8764" y="2293"/>
                  </a:lnTo>
                  <a:lnTo>
                    <a:pt x="8764" y="41"/>
                  </a:lnTo>
                  <a:lnTo>
                    <a:pt x="3895" y="0"/>
                  </a:lnTo>
                  <a:lnTo>
                    <a:pt x="3853" y="366"/>
                  </a:lnTo>
                  <a:lnTo>
                    <a:pt x="3821" y="513"/>
                  </a:lnTo>
                  <a:lnTo>
                    <a:pt x="3664" y="680"/>
                  </a:lnTo>
                  <a:lnTo>
                    <a:pt x="1256" y="1319"/>
                  </a:lnTo>
                  <a:lnTo>
                    <a:pt x="1088" y="1382"/>
                  </a:lnTo>
                  <a:lnTo>
                    <a:pt x="931" y="1476"/>
                  </a:lnTo>
                  <a:lnTo>
                    <a:pt x="492" y="1989"/>
                  </a:lnTo>
                  <a:lnTo>
                    <a:pt x="293" y="2094"/>
                  </a:lnTo>
                  <a:lnTo>
                    <a:pt x="136" y="2094"/>
                  </a:lnTo>
                  <a:lnTo>
                    <a:pt x="0" y="20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1" name="object 6141"/>
            <p:cNvSpPr/>
            <p:nvPr/>
          </p:nvSpPr>
          <p:spPr>
            <a:xfrm>
              <a:off x="9483440" y="691813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806" y="9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2" name="object 6142"/>
            <p:cNvSpPr/>
            <p:nvPr/>
          </p:nvSpPr>
          <p:spPr>
            <a:xfrm>
              <a:off x="9477200" y="6915560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90" h="3175">
                  <a:moveTo>
                    <a:pt x="8795" y="1999"/>
                  </a:moveTo>
                  <a:lnTo>
                    <a:pt x="8628" y="2073"/>
                  </a:lnTo>
                  <a:lnTo>
                    <a:pt x="8450" y="2062"/>
                  </a:lnTo>
                  <a:lnTo>
                    <a:pt x="8313" y="1958"/>
                  </a:lnTo>
                  <a:lnTo>
                    <a:pt x="7957" y="1528"/>
                  </a:lnTo>
                  <a:lnTo>
                    <a:pt x="7675" y="1329"/>
                  </a:lnTo>
                  <a:lnTo>
                    <a:pt x="7507" y="1256"/>
                  </a:lnTo>
                  <a:lnTo>
                    <a:pt x="5172" y="649"/>
                  </a:lnTo>
                  <a:lnTo>
                    <a:pt x="5036" y="586"/>
                  </a:lnTo>
                  <a:lnTo>
                    <a:pt x="4931" y="387"/>
                  </a:lnTo>
                  <a:lnTo>
                    <a:pt x="4910" y="62"/>
                  </a:lnTo>
                  <a:lnTo>
                    <a:pt x="62" y="0"/>
                  </a:lnTo>
                  <a:lnTo>
                    <a:pt x="0" y="2136"/>
                  </a:lnTo>
                  <a:lnTo>
                    <a:pt x="62" y="2355"/>
                  </a:lnTo>
                  <a:lnTo>
                    <a:pt x="219" y="2523"/>
                  </a:lnTo>
                  <a:lnTo>
                    <a:pt x="439" y="257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3" name="object 6143"/>
            <p:cNvSpPr/>
            <p:nvPr/>
          </p:nvSpPr>
          <p:spPr>
            <a:xfrm>
              <a:off x="9486945" y="69192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73"/>
                  </a:moveTo>
                  <a:lnTo>
                    <a:pt x="0" y="230"/>
                  </a:lnTo>
                  <a:lnTo>
                    <a:pt x="376" y="324"/>
                  </a:lnTo>
                  <a:lnTo>
                    <a:pt x="104" y="261"/>
                  </a:lnTo>
                  <a:lnTo>
                    <a:pt x="73" y="73"/>
                  </a:lnTo>
                  <a:lnTo>
                    <a:pt x="356" y="62"/>
                  </a:lnTo>
                  <a:lnTo>
                    <a:pt x="94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4" name="object 6144"/>
            <p:cNvSpPr/>
            <p:nvPr/>
          </p:nvSpPr>
          <p:spPr>
            <a:xfrm>
              <a:off x="9476814" y="6915608"/>
              <a:ext cx="13335" cy="6985"/>
            </a:xfrm>
            <a:custGeom>
              <a:avLst/>
              <a:gdLst/>
              <a:ahLst/>
              <a:cxnLst/>
              <a:rect l="l" t="t" r="r" b="b"/>
              <a:pathLst>
                <a:path w="13334" h="6984">
                  <a:moveTo>
                    <a:pt x="7444" y="4303"/>
                  </a:moveTo>
                  <a:lnTo>
                    <a:pt x="6774" y="4198"/>
                  </a:lnTo>
                  <a:lnTo>
                    <a:pt x="628" y="3413"/>
                  </a:lnTo>
                  <a:lnTo>
                    <a:pt x="450" y="3382"/>
                  </a:lnTo>
                  <a:lnTo>
                    <a:pt x="0" y="2722"/>
                  </a:lnTo>
                  <a:lnTo>
                    <a:pt x="0" y="62"/>
                  </a:lnTo>
                  <a:lnTo>
                    <a:pt x="303" y="0"/>
                  </a:lnTo>
                  <a:lnTo>
                    <a:pt x="345" y="418"/>
                  </a:lnTo>
                  <a:lnTo>
                    <a:pt x="282" y="554"/>
                  </a:lnTo>
                  <a:lnTo>
                    <a:pt x="345" y="2177"/>
                  </a:lnTo>
                  <a:lnTo>
                    <a:pt x="701" y="2533"/>
                  </a:lnTo>
                  <a:lnTo>
                    <a:pt x="6669" y="2533"/>
                  </a:lnTo>
                  <a:lnTo>
                    <a:pt x="7434" y="3413"/>
                  </a:lnTo>
                  <a:lnTo>
                    <a:pt x="7444" y="4334"/>
                  </a:lnTo>
                  <a:lnTo>
                    <a:pt x="8031" y="4649"/>
                  </a:lnTo>
                  <a:lnTo>
                    <a:pt x="8512" y="5067"/>
                  </a:lnTo>
                  <a:lnTo>
                    <a:pt x="8921" y="5560"/>
                  </a:lnTo>
                  <a:lnTo>
                    <a:pt x="9203" y="6135"/>
                  </a:lnTo>
                  <a:lnTo>
                    <a:pt x="9360" y="6753"/>
                  </a:lnTo>
                  <a:lnTo>
                    <a:pt x="10324" y="6879"/>
                  </a:lnTo>
                  <a:lnTo>
                    <a:pt x="10627" y="6942"/>
                  </a:lnTo>
                  <a:lnTo>
                    <a:pt x="11015" y="6973"/>
                  </a:lnTo>
                  <a:lnTo>
                    <a:pt x="11423" y="6942"/>
                  </a:lnTo>
                  <a:lnTo>
                    <a:pt x="12669" y="6806"/>
                  </a:lnTo>
                  <a:lnTo>
                    <a:pt x="12774" y="6334"/>
                  </a:lnTo>
                  <a:lnTo>
                    <a:pt x="12900" y="59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5" name="object 6145"/>
            <p:cNvSpPr/>
            <p:nvPr/>
          </p:nvSpPr>
          <p:spPr>
            <a:xfrm>
              <a:off x="9487890" y="69192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18" y="261"/>
                  </a:moveTo>
                  <a:lnTo>
                    <a:pt x="73" y="335"/>
                  </a:lnTo>
                  <a:lnTo>
                    <a:pt x="0" y="0"/>
                  </a:lnTo>
                  <a:lnTo>
                    <a:pt x="73" y="261"/>
                  </a:lnTo>
                  <a:lnTo>
                    <a:pt x="314" y="293"/>
                  </a:lnTo>
                  <a:lnTo>
                    <a:pt x="345" y="0"/>
                  </a:lnTo>
                  <a:lnTo>
                    <a:pt x="418" y="26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6" name="object 6146"/>
            <p:cNvSpPr/>
            <p:nvPr/>
          </p:nvSpPr>
          <p:spPr>
            <a:xfrm>
              <a:off x="9718385" y="690924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73"/>
                  </a:moveTo>
                  <a:lnTo>
                    <a:pt x="0" y="3403"/>
                  </a:lnTo>
                  <a:lnTo>
                    <a:pt x="2691" y="3476"/>
                  </a:lnTo>
                  <a:lnTo>
                    <a:pt x="2732" y="3340"/>
                  </a:lnTo>
                  <a:lnTo>
                    <a:pt x="2858" y="3476"/>
                  </a:lnTo>
                  <a:lnTo>
                    <a:pt x="3340" y="3476"/>
                  </a:lnTo>
                  <a:lnTo>
                    <a:pt x="3727" y="3256"/>
                  </a:lnTo>
                  <a:lnTo>
                    <a:pt x="3811" y="3120"/>
                  </a:lnTo>
                  <a:lnTo>
                    <a:pt x="3811" y="146"/>
                  </a:lnTo>
                  <a:lnTo>
                    <a:pt x="3811" y="0"/>
                  </a:lnTo>
                  <a:lnTo>
                    <a:pt x="3633" y="0"/>
                  </a:lnTo>
                  <a:lnTo>
                    <a:pt x="2900" y="0"/>
                  </a:lnTo>
                  <a:lnTo>
                    <a:pt x="2858" y="136"/>
                  </a:lnTo>
                  <a:lnTo>
                    <a:pt x="2732" y="0"/>
                  </a:ln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7" name="object 6147"/>
            <p:cNvSpPr/>
            <p:nvPr/>
          </p:nvSpPr>
          <p:spPr>
            <a:xfrm>
              <a:off x="9713186" y="690923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0"/>
                  </a:moveTo>
                  <a:lnTo>
                    <a:pt x="3800" y="3413"/>
                  </a:lnTo>
                  <a:lnTo>
                    <a:pt x="1130" y="3497"/>
                  </a:lnTo>
                  <a:lnTo>
                    <a:pt x="1088" y="3340"/>
                  </a:lnTo>
                  <a:lnTo>
                    <a:pt x="963" y="3497"/>
                  </a:lnTo>
                  <a:lnTo>
                    <a:pt x="460" y="3497"/>
                  </a:lnTo>
                  <a:lnTo>
                    <a:pt x="94" y="3266"/>
                  </a:lnTo>
                  <a:lnTo>
                    <a:pt x="0" y="3120"/>
                  </a:lnTo>
                  <a:lnTo>
                    <a:pt x="0" y="167"/>
                  </a:lnTo>
                  <a:lnTo>
                    <a:pt x="0" y="0"/>
                  </a:lnTo>
                  <a:lnTo>
                    <a:pt x="167" y="0"/>
                  </a:lnTo>
                  <a:lnTo>
                    <a:pt x="921" y="0"/>
                  </a:lnTo>
                  <a:lnTo>
                    <a:pt x="963" y="136"/>
                  </a:lnTo>
                  <a:lnTo>
                    <a:pt x="1088" y="0"/>
                  </a:lnTo>
                  <a:lnTo>
                    <a:pt x="372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8" name="object 6148"/>
            <p:cNvSpPr/>
            <p:nvPr/>
          </p:nvSpPr>
          <p:spPr>
            <a:xfrm>
              <a:off x="9712863" y="690662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649"/>
                  </a:moveTo>
                  <a:lnTo>
                    <a:pt x="0" y="1162"/>
                  </a:lnTo>
                  <a:lnTo>
                    <a:pt x="356" y="1225"/>
                  </a:lnTo>
                  <a:lnTo>
                    <a:pt x="387" y="1507"/>
                  </a:lnTo>
                  <a:lnTo>
                    <a:pt x="62" y="1968"/>
                  </a:lnTo>
                  <a:lnTo>
                    <a:pt x="534" y="1968"/>
                  </a:lnTo>
                  <a:lnTo>
                    <a:pt x="1005" y="1958"/>
                  </a:lnTo>
                  <a:lnTo>
                    <a:pt x="743" y="1581"/>
                  </a:lnTo>
                  <a:lnTo>
                    <a:pt x="670" y="1287"/>
                  </a:lnTo>
                  <a:lnTo>
                    <a:pt x="1068" y="1235"/>
                  </a:lnTo>
                  <a:lnTo>
                    <a:pt x="1099" y="1036"/>
                  </a:lnTo>
                  <a:lnTo>
                    <a:pt x="743" y="1005"/>
                  </a:lnTo>
                  <a:lnTo>
                    <a:pt x="1099" y="272"/>
                  </a:lnTo>
                  <a:lnTo>
                    <a:pt x="1256" y="41"/>
                  </a:lnTo>
                  <a:lnTo>
                    <a:pt x="984" y="0"/>
                  </a:lnTo>
                  <a:lnTo>
                    <a:pt x="376" y="0"/>
                  </a:lnTo>
                  <a:lnTo>
                    <a:pt x="293" y="513"/>
                  </a:lnTo>
                  <a:lnTo>
                    <a:pt x="94" y="57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9" name="object 6149"/>
            <p:cNvSpPr/>
            <p:nvPr/>
          </p:nvSpPr>
          <p:spPr>
            <a:xfrm>
              <a:off x="9712347" y="6902339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5" h="6350">
                  <a:moveTo>
                    <a:pt x="2806" y="94"/>
                  </a:moveTo>
                  <a:lnTo>
                    <a:pt x="2806" y="1413"/>
                  </a:lnTo>
                  <a:lnTo>
                    <a:pt x="73" y="1507"/>
                  </a:lnTo>
                  <a:lnTo>
                    <a:pt x="0" y="1643"/>
                  </a:lnTo>
                  <a:lnTo>
                    <a:pt x="523" y="1727"/>
                  </a:lnTo>
                  <a:lnTo>
                    <a:pt x="523" y="2910"/>
                  </a:lnTo>
                  <a:lnTo>
                    <a:pt x="523" y="3088"/>
                  </a:lnTo>
                  <a:lnTo>
                    <a:pt x="523" y="4293"/>
                  </a:lnTo>
                  <a:lnTo>
                    <a:pt x="554" y="4439"/>
                  </a:lnTo>
                  <a:lnTo>
                    <a:pt x="523" y="4785"/>
                  </a:lnTo>
                  <a:lnTo>
                    <a:pt x="743" y="4848"/>
                  </a:lnTo>
                  <a:lnTo>
                    <a:pt x="806" y="4303"/>
                  </a:lnTo>
                  <a:lnTo>
                    <a:pt x="1581" y="4293"/>
                  </a:lnTo>
                  <a:lnTo>
                    <a:pt x="1654" y="4492"/>
                  </a:lnTo>
                  <a:lnTo>
                    <a:pt x="1424" y="4921"/>
                  </a:lnTo>
                  <a:lnTo>
                    <a:pt x="1685" y="4952"/>
                  </a:lnTo>
                  <a:lnTo>
                    <a:pt x="1769" y="5402"/>
                  </a:lnTo>
                  <a:lnTo>
                    <a:pt x="1769" y="5769"/>
                  </a:lnTo>
                  <a:lnTo>
                    <a:pt x="2125" y="5769"/>
                  </a:lnTo>
                  <a:lnTo>
                    <a:pt x="8575" y="5769"/>
                  </a:lnTo>
                  <a:lnTo>
                    <a:pt x="8931" y="5769"/>
                  </a:lnTo>
                  <a:lnTo>
                    <a:pt x="8931" y="5402"/>
                  </a:lnTo>
                  <a:lnTo>
                    <a:pt x="8931" y="5036"/>
                  </a:lnTo>
                  <a:lnTo>
                    <a:pt x="9256" y="4952"/>
                  </a:lnTo>
                  <a:lnTo>
                    <a:pt x="9025" y="4492"/>
                  </a:lnTo>
                  <a:lnTo>
                    <a:pt x="9025" y="4293"/>
                  </a:lnTo>
                  <a:lnTo>
                    <a:pt x="9874" y="4293"/>
                  </a:lnTo>
                  <a:lnTo>
                    <a:pt x="9894" y="4785"/>
                  </a:lnTo>
                  <a:lnTo>
                    <a:pt x="10125" y="4848"/>
                  </a:lnTo>
                  <a:lnTo>
                    <a:pt x="10167" y="4460"/>
                  </a:lnTo>
                  <a:lnTo>
                    <a:pt x="10135" y="4303"/>
                  </a:lnTo>
                  <a:lnTo>
                    <a:pt x="10167" y="2732"/>
                  </a:lnTo>
                  <a:lnTo>
                    <a:pt x="10167" y="2565"/>
                  </a:lnTo>
                  <a:lnTo>
                    <a:pt x="9999" y="2565"/>
                  </a:lnTo>
                  <a:lnTo>
                    <a:pt x="9905" y="2994"/>
                  </a:lnTo>
                  <a:lnTo>
                    <a:pt x="9905" y="3172"/>
                  </a:lnTo>
                  <a:lnTo>
                    <a:pt x="9737" y="3172"/>
                  </a:lnTo>
                  <a:lnTo>
                    <a:pt x="9507" y="3172"/>
                  </a:lnTo>
                  <a:lnTo>
                    <a:pt x="9319" y="3172"/>
                  </a:lnTo>
                  <a:lnTo>
                    <a:pt x="9319" y="2994"/>
                  </a:lnTo>
                  <a:lnTo>
                    <a:pt x="9319" y="1769"/>
                  </a:lnTo>
                  <a:lnTo>
                    <a:pt x="9319" y="1581"/>
                  </a:lnTo>
                  <a:lnTo>
                    <a:pt x="9319" y="534"/>
                  </a:lnTo>
                  <a:lnTo>
                    <a:pt x="9319" y="356"/>
                  </a:lnTo>
                  <a:lnTo>
                    <a:pt x="9507" y="356"/>
                  </a:lnTo>
                  <a:lnTo>
                    <a:pt x="9737" y="356"/>
                  </a:lnTo>
                  <a:lnTo>
                    <a:pt x="9905" y="356"/>
                  </a:lnTo>
                  <a:lnTo>
                    <a:pt x="9905" y="534"/>
                  </a:lnTo>
                  <a:lnTo>
                    <a:pt x="9905" y="795"/>
                  </a:lnTo>
                  <a:lnTo>
                    <a:pt x="10219" y="607"/>
                  </a:lnTo>
                  <a:lnTo>
                    <a:pt x="10219" y="0"/>
                  </a:lnTo>
                  <a:lnTo>
                    <a:pt x="2900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0" name="object 6150"/>
            <p:cNvSpPr/>
            <p:nvPr/>
          </p:nvSpPr>
          <p:spPr>
            <a:xfrm>
              <a:off x="9713175" y="6902709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2282" y="73"/>
                  </a:moveTo>
                  <a:lnTo>
                    <a:pt x="8104" y="0"/>
                  </a:lnTo>
                  <a:lnTo>
                    <a:pt x="8198" y="2837"/>
                  </a:lnTo>
                  <a:lnTo>
                    <a:pt x="8198" y="3099"/>
                  </a:lnTo>
                  <a:lnTo>
                    <a:pt x="8470" y="3099"/>
                  </a:lnTo>
                  <a:lnTo>
                    <a:pt x="8900" y="3099"/>
                  </a:lnTo>
                  <a:lnTo>
                    <a:pt x="8994" y="3518"/>
                  </a:lnTo>
                  <a:lnTo>
                    <a:pt x="7968" y="3612"/>
                  </a:lnTo>
                  <a:lnTo>
                    <a:pt x="7800" y="3612"/>
                  </a:lnTo>
                  <a:lnTo>
                    <a:pt x="7800" y="3790"/>
                  </a:lnTo>
                  <a:lnTo>
                    <a:pt x="7800" y="4994"/>
                  </a:lnTo>
                  <a:lnTo>
                    <a:pt x="1319" y="5088"/>
                  </a:lnTo>
                  <a:lnTo>
                    <a:pt x="1246" y="3790"/>
                  </a:lnTo>
                  <a:lnTo>
                    <a:pt x="1246" y="3612"/>
                  </a:lnTo>
                  <a:lnTo>
                    <a:pt x="1068" y="3612"/>
                  </a:lnTo>
                  <a:lnTo>
                    <a:pt x="73" y="3612"/>
                  </a:lnTo>
                  <a:lnTo>
                    <a:pt x="0" y="3308"/>
                  </a:lnTo>
                  <a:lnTo>
                    <a:pt x="125" y="3162"/>
                  </a:lnTo>
                  <a:lnTo>
                    <a:pt x="125" y="2094"/>
                  </a:lnTo>
                  <a:lnTo>
                    <a:pt x="0" y="1518"/>
                  </a:lnTo>
                  <a:lnTo>
                    <a:pt x="2115" y="1424"/>
                  </a:lnTo>
                  <a:lnTo>
                    <a:pt x="2282" y="1424"/>
                  </a:lnTo>
                  <a:lnTo>
                    <a:pt x="2282" y="1256"/>
                  </a:lnTo>
                  <a:lnTo>
                    <a:pt x="2282" y="7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1" name="object 6151"/>
            <p:cNvSpPr/>
            <p:nvPr/>
          </p:nvSpPr>
          <p:spPr>
            <a:xfrm>
              <a:off x="9721262" y="690662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256" y="649"/>
                  </a:moveTo>
                  <a:lnTo>
                    <a:pt x="1256" y="1162"/>
                  </a:lnTo>
                  <a:lnTo>
                    <a:pt x="900" y="1225"/>
                  </a:lnTo>
                  <a:lnTo>
                    <a:pt x="869" y="1507"/>
                  </a:lnTo>
                  <a:lnTo>
                    <a:pt x="1246" y="1958"/>
                  </a:lnTo>
                  <a:lnTo>
                    <a:pt x="743" y="1968"/>
                  </a:lnTo>
                  <a:lnTo>
                    <a:pt x="282" y="1989"/>
                  </a:lnTo>
                  <a:lnTo>
                    <a:pt x="523" y="1602"/>
                  </a:lnTo>
                  <a:lnTo>
                    <a:pt x="586" y="1287"/>
                  </a:lnTo>
                  <a:lnTo>
                    <a:pt x="188" y="1235"/>
                  </a:lnTo>
                  <a:lnTo>
                    <a:pt x="157" y="1036"/>
                  </a:lnTo>
                  <a:lnTo>
                    <a:pt x="513" y="1005"/>
                  </a:lnTo>
                  <a:lnTo>
                    <a:pt x="157" y="272"/>
                  </a:lnTo>
                  <a:lnTo>
                    <a:pt x="0" y="41"/>
                  </a:lnTo>
                  <a:lnTo>
                    <a:pt x="282" y="0"/>
                  </a:lnTo>
                  <a:lnTo>
                    <a:pt x="879" y="0"/>
                  </a:lnTo>
                  <a:lnTo>
                    <a:pt x="963" y="513"/>
                  </a:lnTo>
                  <a:lnTo>
                    <a:pt x="1162" y="57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2" name="object 6152"/>
            <p:cNvSpPr/>
            <p:nvPr/>
          </p:nvSpPr>
          <p:spPr>
            <a:xfrm>
              <a:off x="9720634" y="6907933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1884" y="31"/>
                  </a:moveTo>
                  <a:lnTo>
                    <a:pt x="1884" y="5078"/>
                  </a:lnTo>
                  <a:lnTo>
                    <a:pt x="1654" y="5172"/>
                  </a:lnTo>
                  <a:lnTo>
                    <a:pt x="1591" y="5654"/>
                  </a:lnTo>
                  <a:lnTo>
                    <a:pt x="910" y="5738"/>
                  </a:lnTo>
                  <a:lnTo>
                    <a:pt x="628" y="5706"/>
                  </a:lnTo>
                  <a:lnTo>
                    <a:pt x="785" y="5465"/>
                  </a:lnTo>
                  <a:lnTo>
                    <a:pt x="1015" y="5046"/>
                  </a:lnTo>
                  <a:lnTo>
                    <a:pt x="83" y="4942"/>
                  </a:lnTo>
                  <a:lnTo>
                    <a:pt x="0" y="4806"/>
                  </a:lnTo>
                  <a:lnTo>
                    <a:pt x="439" y="4806"/>
                  </a:lnTo>
                  <a:lnTo>
                    <a:pt x="492" y="4659"/>
                  </a:lnTo>
                  <a:lnTo>
                    <a:pt x="596" y="4806"/>
                  </a:lnTo>
                  <a:lnTo>
                    <a:pt x="1088" y="4806"/>
                  </a:lnTo>
                  <a:lnTo>
                    <a:pt x="1476" y="4586"/>
                  </a:lnTo>
                  <a:lnTo>
                    <a:pt x="1560" y="4429"/>
                  </a:lnTo>
                  <a:lnTo>
                    <a:pt x="1560" y="1476"/>
                  </a:lnTo>
                  <a:lnTo>
                    <a:pt x="1560" y="1308"/>
                  </a:lnTo>
                  <a:lnTo>
                    <a:pt x="1392" y="1308"/>
                  </a:lnTo>
                  <a:lnTo>
                    <a:pt x="638" y="1308"/>
                  </a:lnTo>
                  <a:lnTo>
                    <a:pt x="596" y="1444"/>
                  </a:lnTo>
                  <a:lnTo>
                    <a:pt x="492" y="1308"/>
                  </a:lnTo>
                  <a:lnTo>
                    <a:pt x="83" y="1308"/>
                  </a:lnTo>
                  <a:lnTo>
                    <a:pt x="0" y="1162"/>
                  </a:lnTo>
                  <a:lnTo>
                    <a:pt x="984" y="1162"/>
                  </a:lnTo>
                  <a:lnTo>
                    <a:pt x="1602" y="1162"/>
                  </a:lnTo>
                  <a:lnTo>
                    <a:pt x="1078" y="837"/>
                  </a:lnTo>
                  <a:lnTo>
                    <a:pt x="827" y="680"/>
                  </a:lnTo>
                  <a:lnTo>
                    <a:pt x="827" y="376"/>
                  </a:lnTo>
                  <a:lnTo>
                    <a:pt x="827" y="73"/>
                  </a:lnTo>
                  <a:lnTo>
                    <a:pt x="1151" y="0"/>
                  </a:lnTo>
                  <a:lnTo>
                    <a:pt x="1204" y="167"/>
                  </a:lnTo>
                  <a:lnTo>
                    <a:pt x="827" y="701"/>
                  </a:lnTo>
                  <a:lnTo>
                    <a:pt x="1361" y="701"/>
                  </a:lnTo>
                  <a:lnTo>
                    <a:pt x="1884" y="701"/>
                  </a:lnTo>
                  <a:lnTo>
                    <a:pt x="1633" y="230"/>
                  </a:lnTo>
                  <a:lnTo>
                    <a:pt x="1528" y="31"/>
                  </a:lnTo>
                  <a:lnTo>
                    <a:pt x="1853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3" name="object 6153"/>
            <p:cNvSpPr/>
            <p:nvPr/>
          </p:nvSpPr>
          <p:spPr>
            <a:xfrm>
              <a:off x="9712863" y="6907933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0" y="31"/>
                  </a:moveTo>
                  <a:lnTo>
                    <a:pt x="0" y="5078"/>
                  </a:lnTo>
                  <a:lnTo>
                    <a:pt x="230" y="5172"/>
                  </a:lnTo>
                  <a:lnTo>
                    <a:pt x="293" y="5654"/>
                  </a:lnTo>
                  <a:lnTo>
                    <a:pt x="984" y="5738"/>
                  </a:lnTo>
                  <a:lnTo>
                    <a:pt x="1256" y="5706"/>
                  </a:lnTo>
                  <a:lnTo>
                    <a:pt x="1099" y="5465"/>
                  </a:lnTo>
                  <a:lnTo>
                    <a:pt x="869" y="5046"/>
                  </a:lnTo>
                  <a:lnTo>
                    <a:pt x="1800" y="4942"/>
                  </a:lnTo>
                  <a:lnTo>
                    <a:pt x="1863" y="4806"/>
                  </a:lnTo>
                  <a:lnTo>
                    <a:pt x="1444" y="4806"/>
                  </a:lnTo>
                  <a:lnTo>
                    <a:pt x="1403" y="4659"/>
                  </a:lnTo>
                  <a:lnTo>
                    <a:pt x="1287" y="4806"/>
                  </a:lnTo>
                  <a:lnTo>
                    <a:pt x="795" y="4806"/>
                  </a:lnTo>
                  <a:lnTo>
                    <a:pt x="408" y="4586"/>
                  </a:lnTo>
                  <a:lnTo>
                    <a:pt x="324" y="4429"/>
                  </a:lnTo>
                  <a:lnTo>
                    <a:pt x="324" y="1476"/>
                  </a:lnTo>
                  <a:lnTo>
                    <a:pt x="324" y="1308"/>
                  </a:lnTo>
                  <a:lnTo>
                    <a:pt x="502" y="1308"/>
                  </a:lnTo>
                  <a:lnTo>
                    <a:pt x="1246" y="1308"/>
                  </a:lnTo>
                  <a:lnTo>
                    <a:pt x="1287" y="1444"/>
                  </a:lnTo>
                  <a:lnTo>
                    <a:pt x="1403" y="1308"/>
                  </a:lnTo>
                  <a:lnTo>
                    <a:pt x="1800" y="1308"/>
                  </a:lnTo>
                  <a:lnTo>
                    <a:pt x="1863" y="1162"/>
                  </a:lnTo>
                  <a:lnTo>
                    <a:pt x="900" y="1162"/>
                  </a:lnTo>
                  <a:lnTo>
                    <a:pt x="293" y="1162"/>
                  </a:lnTo>
                  <a:lnTo>
                    <a:pt x="806" y="837"/>
                  </a:lnTo>
                  <a:lnTo>
                    <a:pt x="1057" y="680"/>
                  </a:lnTo>
                  <a:lnTo>
                    <a:pt x="1057" y="376"/>
                  </a:lnTo>
                  <a:lnTo>
                    <a:pt x="1057" y="73"/>
                  </a:lnTo>
                  <a:lnTo>
                    <a:pt x="732" y="0"/>
                  </a:lnTo>
                  <a:lnTo>
                    <a:pt x="680" y="167"/>
                  </a:lnTo>
                  <a:lnTo>
                    <a:pt x="1057" y="701"/>
                  </a:lnTo>
                  <a:lnTo>
                    <a:pt x="534" y="701"/>
                  </a:lnTo>
                  <a:lnTo>
                    <a:pt x="0" y="701"/>
                  </a:lnTo>
                  <a:lnTo>
                    <a:pt x="251" y="230"/>
                  </a:lnTo>
                  <a:lnTo>
                    <a:pt x="356" y="31"/>
                  </a:lnTo>
                  <a:lnTo>
                    <a:pt x="31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4" name="object 6154"/>
            <p:cNvSpPr/>
            <p:nvPr/>
          </p:nvSpPr>
          <p:spPr>
            <a:xfrm>
              <a:off x="9709700" y="6912994"/>
              <a:ext cx="17780" cy="3175"/>
            </a:xfrm>
            <a:custGeom>
              <a:avLst/>
              <a:gdLst/>
              <a:ahLst/>
              <a:cxnLst/>
              <a:rect l="l" t="t" r="r" b="b"/>
              <a:pathLst>
                <a:path w="17779" h="3175">
                  <a:moveTo>
                    <a:pt x="2638" y="764"/>
                  </a:moveTo>
                  <a:lnTo>
                    <a:pt x="2638" y="2115"/>
                  </a:lnTo>
                  <a:lnTo>
                    <a:pt x="1602" y="2209"/>
                  </a:lnTo>
                  <a:lnTo>
                    <a:pt x="1507" y="1759"/>
                  </a:lnTo>
                  <a:lnTo>
                    <a:pt x="1193" y="1685"/>
                  </a:lnTo>
                  <a:lnTo>
                    <a:pt x="1099" y="1853"/>
                  </a:lnTo>
                  <a:lnTo>
                    <a:pt x="1287" y="1853"/>
                  </a:lnTo>
                  <a:lnTo>
                    <a:pt x="1287" y="2115"/>
                  </a:lnTo>
                  <a:lnTo>
                    <a:pt x="1287" y="2303"/>
                  </a:lnTo>
                  <a:lnTo>
                    <a:pt x="1099" y="2303"/>
                  </a:lnTo>
                  <a:lnTo>
                    <a:pt x="397" y="2303"/>
                  </a:lnTo>
                  <a:lnTo>
                    <a:pt x="219" y="2303"/>
                  </a:lnTo>
                  <a:lnTo>
                    <a:pt x="219" y="2115"/>
                  </a:lnTo>
                  <a:lnTo>
                    <a:pt x="219" y="1853"/>
                  </a:lnTo>
                  <a:lnTo>
                    <a:pt x="397" y="1853"/>
                  </a:lnTo>
                  <a:lnTo>
                    <a:pt x="397" y="1685"/>
                  </a:lnTo>
                  <a:lnTo>
                    <a:pt x="73" y="1685"/>
                  </a:lnTo>
                  <a:lnTo>
                    <a:pt x="0" y="2471"/>
                  </a:lnTo>
                  <a:lnTo>
                    <a:pt x="17161" y="2565"/>
                  </a:lnTo>
                  <a:lnTo>
                    <a:pt x="17256" y="1759"/>
                  </a:lnTo>
                  <a:lnTo>
                    <a:pt x="16931" y="1685"/>
                  </a:lnTo>
                  <a:lnTo>
                    <a:pt x="16858" y="1853"/>
                  </a:lnTo>
                  <a:lnTo>
                    <a:pt x="17025" y="1853"/>
                  </a:lnTo>
                  <a:lnTo>
                    <a:pt x="17025" y="2115"/>
                  </a:lnTo>
                  <a:lnTo>
                    <a:pt x="17025" y="2303"/>
                  </a:lnTo>
                  <a:lnTo>
                    <a:pt x="16858" y="2303"/>
                  </a:lnTo>
                  <a:lnTo>
                    <a:pt x="16156" y="2303"/>
                  </a:lnTo>
                  <a:lnTo>
                    <a:pt x="15968" y="2303"/>
                  </a:lnTo>
                  <a:lnTo>
                    <a:pt x="15968" y="2115"/>
                  </a:lnTo>
                  <a:lnTo>
                    <a:pt x="15968" y="1853"/>
                  </a:lnTo>
                  <a:lnTo>
                    <a:pt x="16156" y="1853"/>
                  </a:lnTo>
                  <a:lnTo>
                    <a:pt x="16156" y="1685"/>
                  </a:lnTo>
                  <a:lnTo>
                    <a:pt x="15570" y="1685"/>
                  </a:lnTo>
                  <a:lnTo>
                    <a:pt x="15486" y="1895"/>
                  </a:lnTo>
                  <a:lnTo>
                    <a:pt x="15653" y="1895"/>
                  </a:lnTo>
                  <a:lnTo>
                    <a:pt x="15737" y="2115"/>
                  </a:lnTo>
                  <a:lnTo>
                    <a:pt x="13706" y="2209"/>
                  </a:lnTo>
                  <a:lnTo>
                    <a:pt x="12627" y="2136"/>
                  </a:lnTo>
                  <a:lnTo>
                    <a:pt x="12460" y="2115"/>
                  </a:lnTo>
                  <a:lnTo>
                    <a:pt x="12460" y="1958"/>
                  </a:lnTo>
                  <a:lnTo>
                    <a:pt x="12460" y="1109"/>
                  </a:lnTo>
                  <a:lnTo>
                    <a:pt x="12722" y="1026"/>
                  </a:lnTo>
                  <a:lnTo>
                    <a:pt x="12816" y="670"/>
                  </a:lnTo>
                  <a:lnTo>
                    <a:pt x="12784" y="502"/>
                  </a:lnTo>
                  <a:lnTo>
                    <a:pt x="12816" y="157"/>
                  </a:lnTo>
                  <a:lnTo>
                    <a:pt x="12596" y="115"/>
                  </a:lnTo>
                  <a:lnTo>
                    <a:pt x="12533" y="659"/>
                  </a:lnTo>
                  <a:lnTo>
                    <a:pt x="11758" y="670"/>
                  </a:lnTo>
                  <a:lnTo>
                    <a:pt x="11685" y="450"/>
                  </a:lnTo>
                  <a:lnTo>
                    <a:pt x="11915" y="52"/>
                  </a:lnTo>
                  <a:lnTo>
                    <a:pt x="11319" y="62"/>
                  </a:lnTo>
                  <a:lnTo>
                    <a:pt x="11141" y="607"/>
                  </a:lnTo>
                  <a:lnTo>
                    <a:pt x="4921" y="670"/>
                  </a:lnTo>
                  <a:lnTo>
                    <a:pt x="4659" y="62"/>
                  </a:lnTo>
                  <a:lnTo>
                    <a:pt x="4083" y="0"/>
                  </a:lnTo>
                  <a:lnTo>
                    <a:pt x="4303" y="450"/>
                  </a:lnTo>
                  <a:lnTo>
                    <a:pt x="4303" y="596"/>
                  </a:lnTo>
                  <a:lnTo>
                    <a:pt x="3465" y="670"/>
                  </a:lnTo>
                  <a:lnTo>
                    <a:pt x="3444" y="157"/>
                  </a:lnTo>
                  <a:lnTo>
                    <a:pt x="3214" y="115"/>
                  </a:lnTo>
                  <a:lnTo>
                    <a:pt x="3172" y="502"/>
                  </a:lnTo>
                  <a:lnTo>
                    <a:pt x="3193" y="670"/>
                  </a:lnTo>
                  <a:lnTo>
                    <a:pt x="2711" y="67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5" name="object 6155"/>
            <p:cNvSpPr/>
            <p:nvPr/>
          </p:nvSpPr>
          <p:spPr>
            <a:xfrm>
              <a:off x="9712634" y="6913965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1151"/>
                  </a:moveTo>
                  <a:lnTo>
                    <a:pt x="0" y="94"/>
                  </a:lnTo>
                  <a:lnTo>
                    <a:pt x="9130" y="0"/>
                  </a:lnTo>
                  <a:lnTo>
                    <a:pt x="9224" y="1151"/>
                  </a:lnTo>
                  <a:lnTo>
                    <a:pt x="73" y="122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6" name="object 6156"/>
            <p:cNvSpPr/>
            <p:nvPr/>
          </p:nvSpPr>
          <p:spPr>
            <a:xfrm>
              <a:off x="9715229" y="690496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680"/>
                  </a:moveTo>
                  <a:lnTo>
                    <a:pt x="869" y="680"/>
                  </a:lnTo>
                  <a:lnTo>
                    <a:pt x="1287" y="429"/>
                  </a:lnTo>
                  <a:lnTo>
                    <a:pt x="1287" y="230"/>
                  </a:lnTo>
                  <a:lnTo>
                    <a:pt x="869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7" name="object 6157"/>
            <p:cNvSpPr/>
            <p:nvPr/>
          </p:nvSpPr>
          <p:spPr>
            <a:xfrm>
              <a:off x="9706370" y="690495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287" y="0"/>
                  </a:moveTo>
                  <a:lnTo>
                    <a:pt x="418" y="0"/>
                  </a:lnTo>
                  <a:lnTo>
                    <a:pt x="0" y="251"/>
                  </a:lnTo>
                  <a:lnTo>
                    <a:pt x="0" y="450"/>
                  </a:lnTo>
                  <a:lnTo>
                    <a:pt x="418" y="680"/>
                  </a:lnTo>
                  <a:lnTo>
                    <a:pt x="1287" y="68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8" name="object 6158"/>
            <p:cNvSpPr/>
            <p:nvPr/>
          </p:nvSpPr>
          <p:spPr>
            <a:xfrm>
              <a:off x="9713560" y="690467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4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9" name="object 6159"/>
            <p:cNvSpPr/>
            <p:nvPr/>
          </p:nvSpPr>
          <p:spPr>
            <a:xfrm>
              <a:off x="9707661" y="690467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61" y="0"/>
                  </a:moveTo>
                  <a:lnTo>
                    <a:pt x="0" y="219"/>
                  </a:lnTo>
                  <a:lnTo>
                    <a:pt x="0" y="1005"/>
                  </a:lnTo>
                  <a:lnTo>
                    <a:pt x="261" y="12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0" name="object 6160"/>
            <p:cNvSpPr/>
            <p:nvPr/>
          </p:nvSpPr>
          <p:spPr>
            <a:xfrm>
              <a:off x="9707921" y="690467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413" y="0"/>
                  </a:moveTo>
                  <a:lnTo>
                    <a:pt x="0" y="0"/>
                  </a:lnTo>
                  <a:lnTo>
                    <a:pt x="0" y="1225"/>
                  </a:lnTo>
                  <a:lnTo>
                    <a:pt x="1413" y="12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1" name="object 6161"/>
            <p:cNvSpPr/>
            <p:nvPr/>
          </p:nvSpPr>
          <p:spPr>
            <a:xfrm>
              <a:off x="9709600" y="69048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1"/>
                  </a:moveTo>
                  <a:lnTo>
                    <a:pt x="387" y="31"/>
                  </a:lnTo>
                  <a:lnTo>
                    <a:pt x="43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2" name="object 6162"/>
            <p:cNvSpPr/>
            <p:nvPr/>
          </p:nvSpPr>
          <p:spPr>
            <a:xfrm>
              <a:off x="9706103" y="690530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087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3" name="object 6163"/>
            <p:cNvSpPr/>
            <p:nvPr/>
          </p:nvSpPr>
          <p:spPr>
            <a:xfrm>
              <a:off x="9715480" y="69049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94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4" name="object 6164"/>
            <p:cNvSpPr/>
            <p:nvPr/>
          </p:nvSpPr>
          <p:spPr>
            <a:xfrm>
              <a:off x="9715798" y="69051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04" y="47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5" name="object 6165"/>
            <p:cNvSpPr/>
            <p:nvPr/>
          </p:nvSpPr>
          <p:spPr>
            <a:xfrm>
              <a:off x="9715289" y="69051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25" y="47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6" name="object 6166"/>
            <p:cNvSpPr/>
            <p:nvPr/>
          </p:nvSpPr>
          <p:spPr>
            <a:xfrm>
              <a:off x="9716034" y="69049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04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7" name="object 6167"/>
            <p:cNvSpPr/>
            <p:nvPr/>
          </p:nvSpPr>
          <p:spPr>
            <a:xfrm>
              <a:off x="9716340" y="69051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8" name="object 6168"/>
            <p:cNvSpPr/>
            <p:nvPr/>
          </p:nvSpPr>
          <p:spPr>
            <a:xfrm>
              <a:off x="9713560" y="690468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1225"/>
                  </a:moveTo>
                  <a:lnTo>
                    <a:pt x="1413" y="1225"/>
                  </a:lnTo>
                  <a:lnTo>
                    <a:pt x="1664" y="1005"/>
                  </a:lnTo>
                  <a:lnTo>
                    <a:pt x="1664" y="219"/>
                  </a:lnTo>
                  <a:lnTo>
                    <a:pt x="1413" y="0"/>
                  </a:lnTo>
                  <a:lnTo>
                    <a:pt x="1413" y="12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9" name="object 6169"/>
            <p:cNvSpPr/>
            <p:nvPr/>
          </p:nvSpPr>
          <p:spPr>
            <a:xfrm>
              <a:off x="9707311" y="69049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0"/>
                  </a:moveTo>
                  <a:lnTo>
                    <a:pt x="0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0" name="object 6170"/>
            <p:cNvSpPr/>
            <p:nvPr/>
          </p:nvSpPr>
          <p:spPr>
            <a:xfrm>
              <a:off x="9706971" y="69051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0"/>
                  </a:moveTo>
                  <a:lnTo>
                    <a:pt x="0" y="47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1" name="object 6171"/>
            <p:cNvSpPr/>
            <p:nvPr/>
          </p:nvSpPr>
          <p:spPr>
            <a:xfrm>
              <a:off x="9707493" y="69051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0"/>
                  </a:moveTo>
                  <a:lnTo>
                    <a:pt x="0" y="47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2" name="object 6172"/>
            <p:cNvSpPr/>
            <p:nvPr/>
          </p:nvSpPr>
          <p:spPr>
            <a:xfrm>
              <a:off x="9706759" y="69049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0"/>
                  </a:moveTo>
                  <a:lnTo>
                    <a:pt x="0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3" name="object 6173"/>
            <p:cNvSpPr/>
            <p:nvPr/>
          </p:nvSpPr>
          <p:spPr>
            <a:xfrm>
              <a:off x="9706474" y="69051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93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4" name="object 6174"/>
            <p:cNvSpPr/>
            <p:nvPr/>
          </p:nvSpPr>
          <p:spPr>
            <a:xfrm>
              <a:off x="9712416" y="690477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8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5" name="object 6175"/>
            <p:cNvSpPr/>
            <p:nvPr/>
          </p:nvSpPr>
          <p:spPr>
            <a:xfrm>
              <a:off x="9712855" y="690477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3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6" name="object 6176"/>
            <p:cNvSpPr/>
            <p:nvPr/>
          </p:nvSpPr>
          <p:spPr>
            <a:xfrm>
              <a:off x="9711879" y="6904066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4" h="4445">
                  <a:moveTo>
                    <a:pt x="0" y="0"/>
                  </a:moveTo>
                  <a:lnTo>
                    <a:pt x="0" y="4230"/>
                  </a:lnTo>
                  <a:lnTo>
                    <a:pt x="523" y="4230"/>
                  </a:lnTo>
                  <a:lnTo>
                    <a:pt x="523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7" name="object 6177"/>
            <p:cNvSpPr/>
            <p:nvPr/>
          </p:nvSpPr>
          <p:spPr>
            <a:xfrm>
              <a:off x="9720700" y="690508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8" name="object 6178"/>
            <p:cNvSpPr/>
            <p:nvPr/>
          </p:nvSpPr>
          <p:spPr>
            <a:xfrm>
              <a:off x="9719477" y="690507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9" name="object 6179"/>
            <p:cNvSpPr/>
            <p:nvPr/>
          </p:nvSpPr>
          <p:spPr>
            <a:xfrm>
              <a:off x="9718839" y="69050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43"/>
                  </a:lnTo>
                </a:path>
                <a:path h="1270">
                  <a:moveTo>
                    <a:pt x="0" y="0"/>
                  </a:moveTo>
                  <a:lnTo>
                    <a:pt x="0" y="74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0" name="object 6180"/>
            <p:cNvSpPr/>
            <p:nvPr/>
          </p:nvSpPr>
          <p:spPr>
            <a:xfrm>
              <a:off x="9712855" y="690511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39" y="0"/>
                  </a:moveTo>
                  <a:lnTo>
                    <a:pt x="0" y="0"/>
                  </a:lnTo>
                </a:path>
                <a:path w="634">
                  <a:moveTo>
                    <a:pt x="43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1" name="object 6181"/>
            <p:cNvSpPr/>
            <p:nvPr/>
          </p:nvSpPr>
          <p:spPr>
            <a:xfrm>
              <a:off x="9712855" y="69048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3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2" name="object 6182"/>
            <p:cNvSpPr/>
            <p:nvPr/>
          </p:nvSpPr>
          <p:spPr>
            <a:xfrm>
              <a:off x="9717394" y="690757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308" y="0"/>
                  </a:moveTo>
                  <a:lnTo>
                    <a:pt x="1308" y="136"/>
                  </a:lnTo>
                  <a:lnTo>
                    <a:pt x="146" y="136"/>
                  </a:lnTo>
                  <a:lnTo>
                    <a:pt x="0" y="136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3" name="object 6183"/>
            <p:cNvSpPr/>
            <p:nvPr/>
          </p:nvSpPr>
          <p:spPr>
            <a:xfrm>
              <a:off x="9717394" y="690467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308" y="136"/>
                  </a:moveTo>
                  <a:lnTo>
                    <a:pt x="1308" y="0"/>
                  </a:lnTo>
                  <a:lnTo>
                    <a:pt x="659" y="0"/>
                  </a:lnTo>
                  <a:lnTo>
                    <a:pt x="125" y="0"/>
                  </a:ln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4" name="object 6184"/>
            <p:cNvSpPr/>
            <p:nvPr/>
          </p:nvSpPr>
          <p:spPr>
            <a:xfrm>
              <a:off x="9719576" y="690472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5" name="object 6185"/>
            <p:cNvSpPr/>
            <p:nvPr/>
          </p:nvSpPr>
          <p:spPr>
            <a:xfrm>
              <a:off x="9715077" y="690476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6" name="object 6186"/>
            <p:cNvSpPr/>
            <p:nvPr/>
          </p:nvSpPr>
          <p:spPr>
            <a:xfrm>
              <a:off x="9711004" y="690676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7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7" name="object 6187"/>
            <p:cNvSpPr/>
            <p:nvPr/>
          </p:nvSpPr>
          <p:spPr>
            <a:xfrm>
              <a:off x="9715145" y="690757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1057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8" name="object 6188"/>
            <p:cNvSpPr/>
            <p:nvPr/>
          </p:nvSpPr>
          <p:spPr>
            <a:xfrm>
              <a:off x="9715602" y="690472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680" y="94"/>
                  </a:moveTo>
                  <a:lnTo>
                    <a:pt x="0" y="0"/>
                  </a:lnTo>
                </a:path>
                <a:path w="1904" h="634">
                  <a:moveTo>
                    <a:pt x="680" y="94"/>
                  </a:moveTo>
                  <a:lnTo>
                    <a:pt x="1549" y="94"/>
                  </a:lnTo>
                  <a:lnTo>
                    <a:pt x="1549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9" name="object 6189"/>
            <p:cNvSpPr/>
            <p:nvPr/>
          </p:nvSpPr>
          <p:spPr>
            <a:xfrm>
              <a:off x="9719114" y="690472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1151" y="94"/>
                  </a:moveTo>
                  <a:lnTo>
                    <a:pt x="774" y="0"/>
                  </a:lnTo>
                  <a:lnTo>
                    <a:pt x="471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0" name="object 6190"/>
            <p:cNvSpPr/>
            <p:nvPr/>
          </p:nvSpPr>
          <p:spPr>
            <a:xfrm>
              <a:off x="9717179" y="69047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19" y="0"/>
                  </a:moveTo>
                  <a:lnTo>
                    <a:pt x="0" y="0"/>
                  </a:lnTo>
                  <a:lnTo>
                    <a:pt x="0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1" name="object 6191"/>
            <p:cNvSpPr/>
            <p:nvPr/>
          </p:nvSpPr>
          <p:spPr>
            <a:xfrm>
              <a:off x="9715139" y="6904814"/>
              <a:ext cx="5715" cy="635"/>
            </a:xfrm>
            <a:custGeom>
              <a:avLst/>
              <a:gdLst/>
              <a:ahLst/>
              <a:cxnLst/>
              <a:rect l="l" t="t" r="r" b="b"/>
              <a:pathLst>
                <a:path w="5715" h="634">
                  <a:moveTo>
                    <a:pt x="0" y="0"/>
                  </a:moveTo>
                  <a:lnTo>
                    <a:pt x="5549" y="0"/>
                  </a:lnTo>
                  <a:lnTo>
                    <a:pt x="5549" y="261"/>
                  </a:lnTo>
                  <a:lnTo>
                    <a:pt x="1162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2" name="object 6192"/>
            <p:cNvSpPr/>
            <p:nvPr/>
          </p:nvSpPr>
          <p:spPr>
            <a:xfrm>
              <a:off x="9711345" y="690549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544" y="1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3" name="object 6193"/>
            <p:cNvSpPr/>
            <p:nvPr/>
          </p:nvSpPr>
          <p:spPr>
            <a:xfrm>
              <a:off x="9710050" y="690676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952" y="0"/>
                  </a:moveTo>
                  <a:lnTo>
                    <a:pt x="6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4" name="object 6194"/>
            <p:cNvSpPr/>
            <p:nvPr/>
          </p:nvSpPr>
          <p:spPr>
            <a:xfrm>
              <a:off x="9709855" y="690518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0" y="0"/>
                  </a:moveTo>
                  <a:lnTo>
                    <a:pt x="1832" y="31"/>
                  </a:lnTo>
                  <a:lnTo>
                    <a:pt x="1643" y="157"/>
                  </a:lnTo>
                  <a:lnTo>
                    <a:pt x="1151" y="649"/>
                  </a:lnTo>
                  <a:lnTo>
                    <a:pt x="20" y="1790"/>
                  </a:lnTo>
                  <a:lnTo>
                    <a:pt x="0" y="1926"/>
                  </a:lnTo>
                  <a:lnTo>
                    <a:pt x="1057" y="2020"/>
                  </a:lnTo>
                  <a:lnTo>
                    <a:pt x="2020" y="202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5" name="object 6195"/>
            <p:cNvSpPr/>
            <p:nvPr/>
          </p:nvSpPr>
          <p:spPr>
            <a:xfrm>
              <a:off x="9708185" y="6905467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183" y="0"/>
                  </a:moveTo>
                  <a:lnTo>
                    <a:pt x="188" y="0"/>
                  </a:lnTo>
                  <a:lnTo>
                    <a:pt x="31" y="94"/>
                  </a:lnTo>
                  <a:lnTo>
                    <a:pt x="0" y="1246"/>
                  </a:lnTo>
                  <a:lnTo>
                    <a:pt x="104" y="1403"/>
                  </a:lnTo>
                  <a:lnTo>
                    <a:pt x="1769" y="1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6" name="object 6196"/>
            <p:cNvSpPr/>
            <p:nvPr/>
          </p:nvSpPr>
          <p:spPr>
            <a:xfrm>
              <a:off x="9712865" y="6905112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40">
                  <a:moveTo>
                    <a:pt x="4921" y="0"/>
                  </a:moveTo>
                  <a:lnTo>
                    <a:pt x="4921" y="523"/>
                  </a:lnTo>
                  <a:lnTo>
                    <a:pt x="5015" y="680"/>
                  </a:lnTo>
                  <a:lnTo>
                    <a:pt x="6502" y="701"/>
                  </a:lnTo>
                  <a:lnTo>
                    <a:pt x="6649" y="638"/>
                  </a:lnTo>
                  <a:lnTo>
                    <a:pt x="6680" y="0"/>
                  </a:lnTo>
                  <a:lnTo>
                    <a:pt x="7821" y="0"/>
                  </a:lnTo>
                  <a:lnTo>
                    <a:pt x="7821" y="2471"/>
                  </a:lnTo>
                  <a:lnTo>
                    <a:pt x="0" y="247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7" name="object 6197"/>
            <p:cNvSpPr/>
            <p:nvPr/>
          </p:nvSpPr>
          <p:spPr>
            <a:xfrm>
              <a:off x="9706429" y="6905429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0" y="0"/>
                  </a:moveTo>
                  <a:lnTo>
                    <a:pt x="0" y="1549"/>
                  </a:lnTo>
                  <a:lnTo>
                    <a:pt x="534" y="2062"/>
                  </a:lnTo>
                  <a:lnTo>
                    <a:pt x="3560" y="20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8" name="object 6198"/>
            <p:cNvSpPr/>
            <p:nvPr/>
          </p:nvSpPr>
          <p:spPr>
            <a:xfrm>
              <a:off x="9706501" y="690486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1193" y="0"/>
                  </a:moveTo>
                  <a:lnTo>
                    <a:pt x="450" y="0"/>
                  </a:lnTo>
                  <a:lnTo>
                    <a:pt x="230" y="41"/>
                  </a:lnTo>
                  <a:lnTo>
                    <a:pt x="62" y="16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9" name="object 6199"/>
            <p:cNvSpPr/>
            <p:nvPr/>
          </p:nvSpPr>
          <p:spPr>
            <a:xfrm>
              <a:off x="9710033" y="690407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795" y="4397"/>
                  </a:moveTo>
                  <a:lnTo>
                    <a:pt x="931" y="4334"/>
                  </a:lnTo>
                  <a:lnTo>
                    <a:pt x="963" y="0"/>
                  </a:lnTo>
                  <a:lnTo>
                    <a:pt x="0" y="0"/>
                  </a:lnTo>
                  <a:lnTo>
                    <a:pt x="0" y="4397"/>
                  </a:lnTo>
                  <a:lnTo>
                    <a:pt x="795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0" name="object 6200"/>
            <p:cNvSpPr/>
            <p:nvPr/>
          </p:nvSpPr>
          <p:spPr>
            <a:xfrm>
              <a:off x="9709338" y="6904358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261" y="1738"/>
                  </a:moveTo>
                  <a:lnTo>
                    <a:pt x="261" y="136"/>
                  </a:lnTo>
                  <a:lnTo>
                    <a:pt x="136" y="0"/>
                  </a:lnTo>
                  <a:lnTo>
                    <a:pt x="0" y="104"/>
                  </a:lnTo>
                  <a:lnTo>
                    <a:pt x="0" y="1738"/>
                  </a:lnTo>
                  <a:lnTo>
                    <a:pt x="136" y="186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1" name="object 6201"/>
            <p:cNvSpPr/>
            <p:nvPr/>
          </p:nvSpPr>
          <p:spPr>
            <a:xfrm>
              <a:off x="9711892" y="690407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963" y="4397"/>
                  </a:moveTo>
                  <a:lnTo>
                    <a:pt x="963" y="0"/>
                  </a:lnTo>
                  <a:lnTo>
                    <a:pt x="523" y="0"/>
                  </a:lnTo>
                  <a:lnTo>
                    <a:pt x="523" y="4230"/>
                  </a:lnTo>
                  <a:lnTo>
                    <a:pt x="0" y="4230"/>
                  </a:lnTo>
                  <a:lnTo>
                    <a:pt x="62" y="4366"/>
                  </a:lnTo>
                  <a:lnTo>
                    <a:pt x="963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2" name="object 6202"/>
            <p:cNvSpPr/>
            <p:nvPr/>
          </p:nvSpPr>
          <p:spPr>
            <a:xfrm>
              <a:off x="9713298" y="6904358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261" y="1738"/>
                  </a:moveTo>
                  <a:lnTo>
                    <a:pt x="261" y="136"/>
                  </a:lnTo>
                  <a:lnTo>
                    <a:pt x="157" y="0"/>
                  </a:lnTo>
                  <a:lnTo>
                    <a:pt x="0" y="104"/>
                  </a:lnTo>
                  <a:lnTo>
                    <a:pt x="0" y="1738"/>
                  </a:lnTo>
                  <a:lnTo>
                    <a:pt x="157" y="186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3" name="object 6203"/>
            <p:cNvSpPr/>
            <p:nvPr/>
          </p:nvSpPr>
          <p:spPr>
            <a:xfrm>
              <a:off x="9702189" y="690618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80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4" name="object 6204"/>
            <p:cNvSpPr/>
            <p:nvPr/>
          </p:nvSpPr>
          <p:spPr>
            <a:xfrm>
              <a:off x="9702189" y="690528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80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5" name="object 6205"/>
            <p:cNvSpPr/>
            <p:nvPr/>
          </p:nvSpPr>
          <p:spPr>
            <a:xfrm>
              <a:off x="9702185" y="690708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80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6" name="object 6206"/>
            <p:cNvSpPr/>
            <p:nvPr/>
          </p:nvSpPr>
          <p:spPr>
            <a:xfrm>
              <a:off x="9702736" y="69030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51" y="795"/>
                  </a:moveTo>
                  <a:lnTo>
                    <a:pt x="963" y="314"/>
                  </a:lnTo>
                  <a:lnTo>
                    <a:pt x="502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7" name="object 6207"/>
            <p:cNvSpPr/>
            <p:nvPr/>
          </p:nvSpPr>
          <p:spPr>
            <a:xfrm>
              <a:off x="9701791" y="69032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942" y="0"/>
                  </a:moveTo>
                  <a:lnTo>
                    <a:pt x="418" y="0"/>
                  </a:lnTo>
                  <a:lnTo>
                    <a:pt x="0" y="418"/>
                  </a:lnTo>
                  <a:lnTo>
                    <a:pt x="0" y="952"/>
                  </a:lnTo>
                  <a:lnTo>
                    <a:pt x="0" y="1476"/>
                  </a:lnTo>
                  <a:lnTo>
                    <a:pt x="418" y="1895"/>
                  </a:lnTo>
                  <a:lnTo>
                    <a:pt x="942" y="1895"/>
                  </a:lnTo>
                  <a:lnTo>
                    <a:pt x="1476" y="1895"/>
                  </a:lnTo>
                  <a:lnTo>
                    <a:pt x="1895" y="1476"/>
                  </a:lnTo>
                  <a:lnTo>
                    <a:pt x="1895" y="952"/>
                  </a:lnTo>
                  <a:lnTo>
                    <a:pt x="1895" y="418"/>
                  </a:lnTo>
                  <a:lnTo>
                    <a:pt x="1476" y="0"/>
                  </a:lnTo>
                  <a:lnTo>
                    <a:pt x="94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8" name="object 6208"/>
            <p:cNvSpPr/>
            <p:nvPr/>
          </p:nvSpPr>
          <p:spPr>
            <a:xfrm>
              <a:off x="9702297" y="690750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9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9" name="object 6209"/>
            <p:cNvSpPr/>
            <p:nvPr/>
          </p:nvSpPr>
          <p:spPr>
            <a:xfrm>
              <a:off x="9702391" y="690546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382" y="575"/>
                  </a:moveTo>
                  <a:lnTo>
                    <a:pt x="1319" y="251"/>
                  </a:lnTo>
                  <a:lnTo>
                    <a:pt x="1036" y="0"/>
                  </a:lnTo>
                  <a:lnTo>
                    <a:pt x="701" y="0"/>
                  </a:lnTo>
                  <a:lnTo>
                    <a:pt x="376" y="0"/>
                  </a:lnTo>
                  <a:lnTo>
                    <a:pt x="73" y="251"/>
                  </a:lnTo>
                  <a:lnTo>
                    <a:pt x="0" y="57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0" name="object 6210"/>
            <p:cNvSpPr/>
            <p:nvPr/>
          </p:nvSpPr>
          <p:spPr>
            <a:xfrm>
              <a:off x="9702392" y="690632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0" y="0"/>
                  </a:moveTo>
                  <a:lnTo>
                    <a:pt x="62" y="324"/>
                  </a:lnTo>
                  <a:lnTo>
                    <a:pt x="356" y="554"/>
                  </a:lnTo>
                  <a:lnTo>
                    <a:pt x="680" y="554"/>
                  </a:lnTo>
                  <a:lnTo>
                    <a:pt x="1026" y="554"/>
                  </a:lnTo>
                  <a:lnTo>
                    <a:pt x="1319" y="324"/>
                  </a:lnTo>
                  <a:lnTo>
                    <a:pt x="138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1" name="object 6211"/>
            <p:cNvSpPr/>
            <p:nvPr/>
          </p:nvSpPr>
          <p:spPr>
            <a:xfrm>
              <a:off x="9702298" y="690741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2" name="object 6212"/>
            <p:cNvSpPr/>
            <p:nvPr/>
          </p:nvSpPr>
          <p:spPr>
            <a:xfrm>
              <a:off x="9701585" y="690303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219" y="806"/>
                  </a:moveTo>
                  <a:lnTo>
                    <a:pt x="2031" y="293"/>
                  </a:lnTo>
                  <a:lnTo>
                    <a:pt x="1507" y="0"/>
                  </a:lnTo>
                  <a:lnTo>
                    <a:pt x="963" y="73"/>
                  </a:lnTo>
                  <a:lnTo>
                    <a:pt x="429" y="157"/>
                  </a:lnTo>
                  <a:lnTo>
                    <a:pt x="31" y="617"/>
                  </a:lnTo>
                  <a:lnTo>
                    <a:pt x="0" y="11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3" name="object 6213"/>
            <p:cNvSpPr/>
            <p:nvPr/>
          </p:nvSpPr>
          <p:spPr>
            <a:xfrm>
              <a:off x="9703986" y="690632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6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4" name="object 6214"/>
            <p:cNvSpPr/>
            <p:nvPr/>
          </p:nvSpPr>
          <p:spPr>
            <a:xfrm>
              <a:off x="9704321" y="690632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32"/>
                  </a:lnTo>
                </a:path>
                <a:path h="1270">
                  <a:moveTo>
                    <a:pt x="0" y="0"/>
                  </a:moveTo>
                  <a:lnTo>
                    <a:pt x="0" y="73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5" name="object 6215"/>
            <p:cNvSpPr/>
            <p:nvPr/>
          </p:nvSpPr>
          <p:spPr>
            <a:xfrm>
              <a:off x="9705290" y="690750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90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6" name="object 6216"/>
            <p:cNvSpPr/>
            <p:nvPr/>
          </p:nvSpPr>
          <p:spPr>
            <a:xfrm>
              <a:off x="9703879" y="69069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39"/>
                  </a:moveTo>
                  <a:lnTo>
                    <a:pt x="188" y="408"/>
                  </a:lnTo>
                  <a:lnTo>
                    <a:pt x="314" y="272"/>
                  </a:lnTo>
                  <a:lnTo>
                    <a:pt x="345" y="83"/>
                  </a:lnTo>
                </a:path>
                <a:path w="634" h="634">
                  <a:moveTo>
                    <a:pt x="0" y="439"/>
                  </a:moveTo>
                  <a:lnTo>
                    <a:pt x="251" y="439"/>
                  </a:lnTo>
                  <a:lnTo>
                    <a:pt x="439" y="240"/>
                  </a:lnTo>
                  <a:lnTo>
                    <a:pt x="43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7" name="object 6217"/>
            <p:cNvSpPr/>
            <p:nvPr/>
          </p:nvSpPr>
          <p:spPr>
            <a:xfrm>
              <a:off x="9705305" y="690473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89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8" name="object 6218"/>
            <p:cNvSpPr/>
            <p:nvPr/>
          </p:nvSpPr>
          <p:spPr>
            <a:xfrm>
              <a:off x="9703881" y="690381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08" y="1068"/>
                  </a:moveTo>
                  <a:lnTo>
                    <a:pt x="0" y="0"/>
                  </a:lnTo>
                </a:path>
                <a:path w="634" h="1270">
                  <a:moveTo>
                    <a:pt x="408" y="106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9" name="object 6219"/>
            <p:cNvSpPr/>
            <p:nvPr/>
          </p:nvSpPr>
          <p:spPr>
            <a:xfrm>
              <a:off x="9704236" y="690473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6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0" name="object 6220"/>
            <p:cNvSpPr/>
            <p:nvPr/>
          </p:nvSpPr>
          <p:spPr>
            <a:xfrm>
              <a:off x="9703986" y="690528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6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1" name="object 6221"/>
            <p:cNvSpPr/>
            <p:nvPr/>
          </p:nvSpPr>
          <p:spPr>
            <a:xfrm>
              <a:off x="9704321" y="69050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05"/>
                  </a:lnTo>
                </a:path>
                <a:path h="1270">
                  <a:moveTo>
                    <a:pt x="0" y="0"/>
                  </a:moveTo>
                  <a:lnTo>
                    <a:pt x="0" y="100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2" name="object 6222"/>
            <p:cNvSpPr/>
            <p:nvPr/>
          </p:nvSpPr>
          <p:spPr>
            <a:xfrm>
              <a:off x="9704290" y="69048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157"/>
                  </a:moveTo>
                  <a:lnTo>
                    <a:pt x="0" y="0"/>
                  </a:lnTo>
                </a:path>
                <a:path w="634" h="634">
                  <a:moveTo>
                    <a:pt x="31" y="157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3" name="object 6223"/>
            <p:cNvSpPr/>
            <p:nvPr/>
          </p:nvSpPr>
          <p:spPr>
            <a:xfrm>
              <a:off x="9701937" y="690632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2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4" name="object 6224"/>
            <p:cNvSpPr/>
            <p:nvPr/>
          </p:nvSpPr>
          <p:spPr>
            <a:xfrm>
              <a:off x="9702189" y="690631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5" name="object 6225"/>
            <p:cNvSpPr/>
            <p:nvPr/>
          </p:nvSpPr>
          <p:spPr>
            <a:xfrm>
              <a:off x="9703084" y="690530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5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6" name="object 6226"/>
            <p:cNvSpPr/>
            <p:nvPr/>
          </p:nvSpPr>
          <p:spPr>
            <a:xfrm>
              <a:off x="9701937" y="69070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1" y="188"/>
                  </a:lnTo>
                  <a:lnTo>
                    <a:pt x="167" y="324"/>
                  </a:lnTo>
                  <a:lnTo>
                    <a:pt x="356" y="356"/>
                  </a:lnTo>
                </a:path>
                <a:path w="634" h="634">
                  <a:moveTo>
                    <a:pt x="0" y="0"/>
                  </a:moveTo>
                  <a:lnTo>
                    <a:pt x="31" y="188"/>
                  </a:lnTo>
                  <a:lnTo>
                    <a:pt x="167" y="314"/>
                  </a:lnTo>
                  <a:lnTo>
                    <a:pt x="356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7" name="object 6227"/>
            <p:cNvSpPr/>
            <p:nvPr/>
          </p:nvSpPr>
          <p:spPr>
            <a:xfrm>
              <a:off x="9701589" y="69042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0" y="157"/>
                  </a:lnTo>
                  <a:lnTo>
                    <a:pt x="20" y="314"/>
                  </a:lnTo>
                  <a:lnTo>
                    <a:pt x="73" y="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8" name="object 6228"/>
            <p:cNvSpPr/>
            <p:nvPr/>
          </p:nvSpPr>
          <p:spPr>
            <a:xfrm>
              <a:off x="9702189" y="690527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9" name="object 6229"/>
            <p:cNvSpPr/>
            <p:nvPr/>
          </p:nvSpPr>
          <p:spPr>
            <a:xfrm>
              <a:off x="9701937" y="69054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57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0" name="object 6230"/>
            <p:cNvSpPr/>
            <p:nvPr/>
          </p:nvSpPr>
          <p:spPr>
            <a:xfrm>
              <a:off x="9701664" y="690464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51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1" name="object 6231"/>
            <p:cNvSpPr/>
            <p:nvPr/>
          </p:nvSpPr>
          <p:spPr>
            <a:xfrm>
              <a:off x="9701926" y="69053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2" name="object 6232"/>
            <p:cNvSpPr/>
            <p:nvPr/>
          </p:nvSpPr>
          <p:spPr>
            <a:xfrm>
              <a:off x="9701582" y="690301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51" y="0"/>
                  </a:moveTo>
                  <a:lnTo>
                    <a:pt x="837" y="0"/>
                  </a:lnTo>
                  <a:lnTo>
                    <a:pt x="534" y="125"/>
                  </a:lnTo>
                  <a:lnTo>
                    <a:pt x="324" y="345"/>
                  </a:lnTo>
                  <a:lnTo>
                    <a:pt x="115" y="575"/>
                  </a:lnTo>
                  <a:lnTo>
                    <a:pt x="0" y="869"/>
                  </a:lnTo>
                  <a:lnTo>
                    <a:pt x="0" y="118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3" name="object 6233"/>
            <p:cNvSpPr/>
            <p:nvPr/>
          </p:nvSpPr>
          <p:spPr>
            <a:xfrm>
              <a:off x="9921973" y="6902339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5" h="6350">
                  <a:moveTo>
                    <a:pt x="7392" y="94"/>
                  </a:moveTo>
                  <a:lnTo>
                    <a:pt x="7392" y="1413"/>
                  </a:lnTo>
                  <a:lnTo>
                    <a:pt x="10125" y="1507"/>
                  </a:lnTo>
                  <a:lnTo>
                    <a:pt x="10219" y="1643"/>
                  </a:lnTo>
                  <a:lnTo>
                    <a:pt x="9675" y="1727"/>
                  </a:lnTo>
                  <a:lnTo>
                    <a:pt x="9675" y="2910"/>
                  </a:lnTo>
                  <a:lnTo>
                    <a:pt x="9675" y="3088"/>
                  </a:lnTo>
                  <a:lnTo>
                    <a:pt x="9675" y="4293"/>
                  </a:lnTo>
                  <a:lnTo>
                    <a:pt x="9664" y="4439"/>
                  </a:lnTo>
                  <a:lnTo>
                    <a:pt x="9675" y="4785"/>
                  </a:lnTo>
                  <a:lnTo>
                    <a:pt x="9455" y="4848"/>
                  </a:lnTo>
                  <a:lnTo>
                    <a:pt x="9413" y="4303"/>
                  </a:lnTo>
                  <a:lnTo>
                    <a:pt x="8638" y="4293"/>
                  </a:lnTo>
                  <a:lnTo>
                    <a:pt x="8544" y="4492"/>
                  </a:lnTo>
                  <a:lnTo>
                    <a:pt x="8774" y="4921"/>
                  </a:lnTo>
                  <a:lnTo>
                    <a:pt x="8523" y="4952"/>
                  </a:lnTo>
                  <a:lnTo>
                    <a:pt x="8429" y="5402"/>
                  </a:lnTo>
                  <a:lnTo>
                    <a:pt x="8429" y="5769"/>
                  </a:lnTo>
                  <a:lnTo>
                    <a:pt x="8073" y="5769"/>
                  </a:lnTo>
                  <a:lnTo>
                    <a:pt x="1633" y="5769"/>
                  </a:lnTo>
                  <a:lnTo>
                    <a:pt x="1287" y="5769"/>
                  </a:lnTo>
                  <a:lnTo>
                    <a:pt x="1287" y="5402"/>
                  </a:lnTo>
                  <a:lnTo>
                    <a:pt x="1287" y="5036"/>
                  </a:lnTo>
                  <a:lnTo>
                    <a:pt x="942" y="4952"/>
                  </a:lnTo>
                  <a:lnTo>
                    <a:pt x="1183" y="4492"/>
                  </a:lnTo>
                  <a:lnTo>
                    <a:pt x="1183" y="4293"/>
                  </a:lnTo>
                  <a:lnTo>
                    <a:pt x="324" y="4293"/>
                  </a:lnTo>
                  <a:lnTo>
                    <a:pt x="303" y="4785"/>
                  </a:lnTo>
                  <a:lnTo>
                    <a:pt x="94" y="4848"/>
                  </a:lnTo>
                  <a:lnTo>
                    <a:pt x="31" y="4460"/>
                  </a:lnTo>
                  <a:lnTo>
                    <a:pt x="62" y="4303"/>
                  </a:lnTo>
                  <a:lnTo>
                    <a:pt x="31" y="2732"/>
                  </a:lnTo>
                  <a:lnTo>
                    <a:pt x="31" y="2565"/>
                  </a:lnTo>
                  <a:lnTo>
                    <a:pt x="219" y="2565"/>
                  </a:lnTo>
                  <a:lnTo>
                    <a:pt x="293" y="2994"/>
                  </a:lnTo>
                  <a:lnTo>
                    <a:pt x="293" y="3172"/>
                  </a:lnTo>
                  <a:lnTo>
                    <a:pt x="481" y="3172"/>
                  </a:lnTo>
                  <a:lnTo>
                    <a:pt x="701" y="3172"/>
                  </a:lnTo>
                  <a:lnTo>
                    <a:pt x="879" y="3172"/>
                  </a:lnTo>
                  <a:lnTo>
                    <a:pt x="879" y="2994"/>
                  </a:lnTo>
                  <a:lnTo>
                    <a:pt x="879" y="1769"/>
                  </a:lnTo>
                  <a:lnTo>
                    <a:pt x="879" y="1581"/>
                  </a:lnTo>
                  <a:lnTo>
                    <a:pt x="879" y="534"/>
                  </a:lnTo>
                  <a:lnTo>
                    <a:pt x="879" y="356"/>
                  </a:lnTo>
                  <a:lnTo>
                    <a:pt x="701" y="356"/>
                  </a:lnTo>
                  <a:lnTo>
                    <a:pt x="481" y="356"/>
                  </a:lnTo>
                  <a:lnTo>
                    <a:pt x="293" y="356"/>
                  </a:lnTo>
                  <a:lnTo>
                    <a:pt x="293" y="534"/>
                  </a:lnTo>
                  <a:lnTo>
                    <a:pt x="293" y="795"/>
                  </a:lnTo>
                  <a:lnTo>
                    <a:pt x="0" y="607"/>
                  </a:lnTo>
                  <a:lnTo>
                    <a:pt x="0" y="0"/>
                  </a:lnTo>
                  <a:lnTo>
                    <a:pt x="7319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4" name="object 6234"/>
            <p:cNvSpPr/>
            <p:nvPr/>
          </p:nvSpPr>
          <p:spPr>
            <a:xfrm>
              <a:off x="9922358" y="6902709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6711" y="73"/>
                  </a:moveTo>
                  <a:lnTo>
                    <a:pt x="890" y="0"/>
                  </a:lnTo>
                  <a:lnTo>
                    <a:pt x="795" y="2837"/>
                  </a:lnTo>
                  <a:lnTo>
                    <a:pt x="795" y="3099"/>
                  </a:lnTo>
                  <a:lnTo>
                    <a:pt x="534" y="3099"/>
                  </a:lnTo>
                  <a:lnTo>
                    <a:pt x="94" y="3099"/>
                  </a:lnTo>
                  <a:lnTo>
                    <a:pt x="0" y="3518"/>
                  </a:lnTo>
                  <a:lnTo>
                    <a:pt x="1026" y="3612"/>
                  </a:lnTo>
                  <a:lnTo>
                    <a:pt x="1193" y="3612"/>
                  </a:lnTo>
                  <a:lnTo>
                    <a:pt x="1193" y="3790"/>
                  </a:lnTo>
                  <a:lnTo>
                    <a:pt x="1193" y="4994"/>
                  </a:lnTo>
                  <a:lnTo>
                    <a:pt x="7664" y="5088"/>
                  </a:lnTo>
                  <a:lnTo>
                    <a:pt x="7748" y="3790"/>
                  </a:lnTo>
                  <a:lnTo>
                    <a:pt x="7748" y="3612"/>
                  </a:lnTo>
                  <a:lnTo>
                    <a:pt x="7926" y="3612"/>
                  </a:lnTo>
                  <a:lnTo>
                    <a:pt x="8921" y="3612"/>
                  </a:lnTo>
                  <a:lnTo>
                    <a:pt x="8994" y="3308"/>
                  </a:lnTo>
                  <a:lnTo>
                    <a:pt x="8858" y="3162"/>
                  </a:lnTo>
                  <a:lnTo>
                    <a:pt x="8858" y="2094"/>
                  </a:lnTo>
                  <a:lnTo>
                    <a:pt x="8994" y="1968"/>
                  </a:lnTo>
                  <a:lnTo>
                    <a:pt x="8994" y="1518"/>
                  </a:lnTo>
                  <a:lnTo>
                    <a:pt x="6879" y="1424"/>
                  </a:lnTo>
                  <a:lnTo>
                    <a:pt x="6711" y="1424"/>
                  </a:lnTo>
                  <a:lnTo>
                    <a:pt x="6711" y="1256"/>
                  </a:lnTo>
                  <a:lnTo>
                    <a:pt x="6711" y="7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5" name="object 6235"/>
            <p:cNvSpPr/>
            <p:nvPr/>
          </p:nvSpPr>
          <p:spPr>
            <a:xfrm>
              <a:off x="9930400" y="690662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256" y="649"/>
                  </a:moveTo>
                  <a:lnTo>
                    <a:pt x="1256" y="1162"/>
                  </a:lnTo>
                  <a:lnTo>
                    <a:pt x="910" y="1225"/>
                  </a:lnTo>
                  <a:lnTo>
                    <a:pt x="869" y="1507"/>
                  </a:lnTo>
                  <a:lnTo>
                    <a:pt x="1214" y="1968"/>
                  </a:lnTo>
                  <a:lnTo>
                    <a:pt x="732" y="1968"/>
                  </a:lnTo>
                  <a:lnTo>
                    <a:pt x="251" y="1958"/>
                  </a:lnTo>
                  <a:lnTo>
                    <a:pt x="523" y="1581"/>
                  </a:lnTo>
                  <a:lnTo>
                    <a:pt x="586" y="1287"/>
                  </a:lnTo>
                  <a:lnTo>
                    <a:pt x="188" y="1235"/>
                  </a:lnTo>
                  <a:lnTo>
                    <a:pt x="157" y="1036"/>
                  </a:lnTo>
                  <a:lnTo>
                    <a:pt x="513" y="1005"/>
                  </a:lnTo>
                  <a:lnTo>
                    <a:pt x="157" y="272"/>
                  </a:lnTo>
                  <a:lnTo>
                    <a:pt x="0" y="41"/>
                  </a:lnTo>
                  <a:lnTo>
                    <a:pt x="282" y="0"/>
                  </a:lnTo>
                  <a:lnTo>
                    <a:pt x="879" y="0"/>
                  </a:lnTo>
                  <a:lnTo>
                    <a:pt x="973" y="513"/>
                  </a:lnTo>
                  <a:lnTo>
                    <a:pt x="1183" y="57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6" name="object 6236"/>
            <p:cNvSpPr/>
            <p:nvPr/>
          </p:nvSpPr>
          <p:spPr>
            <a:xfrm>
              <a:off x="9921999" y="690662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649"/>
                  </a:moveTo>
                  <a:lnTo>
                    <a:pt x="0" y="1162"/>
                  </a:lnTo>
                  <a:lnTo>
                    <a:pt x="356" y="1225"/>
                  </a:lnTo>
                  <a:lnTo>
                    <a:pt x="387" y="1507"/>
                  </a:lnTo>
                  <a:lnTo>
                    <a:pt x="31" y="1958"/>
                  </a:lnTo>
                  <a:lnTo>
                    <a:pt x="513" y="1968"/>
                  </a:lnTo>
                  <a:lnTo>
                    <a:pt x="994" y="1989"/>
                  </a:lnTo>
                  <a:lnTo>
                    <a:pt x="732" y="1602"/>
                  </a:lnTo>
                  <a:lnTo>
                    <a:pt x="670" y="1287"/>
                  </a:lnTo>
                  <a:lnTo>
                    <a:pt x="1068" y="1235"/>
                  </a:lnTo>
                  <a:lnTo>
                    <a:pt x="1120" y="1036"/>
                  </a:lnTo>
                  <a:lnTo>
                    <a:pt x="743" y="1005"/>
                  </a:lnTo>
                  <a:lnTo>
                    <a:pt x="1099" y="272"/>
                  </a:lnTo>
                  <a:lnTo>
                    <a:pt x="1256" y="41"/>
                  </a:lnTo>
                  <a:lnTo>
                    <a:pt x="984" y="0"/>
                  </a:lnTo>
                  <a:lnTo>
                    <a:pt x="376" y="0"/>
                  </a:lnTo>
                  <a:lnTo>
                    <a:pt x="293" y="513"/>
                  </a:lnTo>
                  <a:lnTo>
                    <a:pt x="94" y="57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7" name="object 6237"/>
            <p:cNvSpPr/>
            <p:nvPr/>
          </p:nvSpPr>
          <p:spPr>
            <a:xfrm>
              <a:off x="9921999" y="6907933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0" y="31"/>
                  </a:moveTo>
                  <a:lnTo>
                    <a:pt x="0" y="5078"/>
                  </a:lnTo>
                  <a:lnTo>
                    <a:pt x="230" y="5172"/>
                  </a:lnTo>
                  <a:lnTo>
                    <a:pt x="293" y="5654"/>
                  </a:lnTo>
                  <a:lnTo>
                    <a:pt x="984" y="5738"/>
                  </a:lnTo>
                  <a:lnTo>
                    <a:pt x="1256" y="5706"/>
                  </a:lnTo>
                  <a:lnTo>
                    <a:pt x="1099" y="5465"/>
                  </a:lnTo>
                  <a:lnTo>
                    <a:pt x="869" y="5046"/>
                  </a:lnTo>
                  <a:lnTo>
                    <a:pt x="1800" y="4942"/>
                  </a:lnTo>
                  <a:lnTo>
                    <a:pt x="1884" y="4806"/>
                  </a:lnTo>
                  <a:lnTo>
                    <a:pt x="1444" y="4806"/>
                  </a:lnTo>
                  <a:lnTo>
                    <a:pt x="1403" y="4659"/>
                  </a:lnTo>
                  <a:lnTo>
                    <a:pt x="1287" y="4806"/>
                  </a:lnTo>
                  <a:lnTo>
                    <a:pt x="795" y="4806"/>
                  </a:lnTo>
                  <a:lnTo>
                    <a:pt x="408" y="4586"/>
                  </a:lnTo>
                  <a:lnTo>
                    <a:pt x="324" y="4429"/>
                  </a:lnTo>
                  <a:lnTo>
                    <a:pt x="324" y="1476"/>
                  </a:lnTo>
                  <a:lnTo>
                    <a:pt x="324" y="1308"/>
                  </a:lnTo>
                  <a:lnTo>
                    <a:pt x="502" y="1308"/>
                  </a:lnTo>
                  <a:lnTo>
                    <a:pt x="1246" y="1308"/>
                  </a:lnTo>
                  <a:lnTo>
                    <a:pt x="1287" y="1444"/>
                  </a:lnTo>
                  <a:lnTo>
                    <a:pt x="1403" y="1308"/>
                  </a:lnTo>
                  <a:lnTo>
                    <a:pt x="1800" y="1308"/>
                  </a:lnTo>
                  <a:lnTo>
                    <a:pt x="1884" y="1162"/>
                  </a:lnTo>
                  <a:lnTo>
                    <a:pt x="900" y="1162"/>
                  </a:lnTo>
                  <a:lnTo>
                    <a:pt x="293" y="1162"/>
                  </a:lnTo>
                  <a:lnTo>
                    <a:pt x="806" y="837"/>
                  </a:lnTo>
                  <a:lnTo>
                    <a:pt x="1057" y="680"/>
                  </a:lnTo>
                  <a:lnTo>
                    <a:pt x="1057" y="376"/>
                  </a:lnTo>
                  <a:lnTo>
                    <a:pt x="1057" y="73"/>
                  </a:lnTo>
                  <a:lnTo>
                    <a:pt x="743" y="0"/>
                  </a:lnTo>
                  <a:lnTo>
                    <a:pt x="680" y="167"/>
                  </a:lnTo>
                  <a:lnTo>
                    <a:pt x="1057" y="701"/>
                  </a:lnTo>
                  <a:lnTo>
                    <a:pt x="534" y="701"/>
                  </a:lnTo>
                  <a:lnTo>
                    <a:pt x="0" y="701"/>
                  </a:lnTo>
                  <a:lnTo>
                    <a:pt x="251" y="230"/>
                  </a:lnTo>
                  <a:lnTo>
                    <a:pt x="356" y="31"/>
                  </a:lnTo>
                  <a:lnTo>
                    <a:pt x="31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8" name="object 6238"/>
            <p:cNvSpPr/>
            <p:nvPr/>
          </p:nvSpPr>
          <p:spPr>
            <a:xfrm>
              <a:off x="9929793" y="6907933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1863" y="31"/>
                  </a:moveTo>
                  <a:lnTo>
                    <a:pt x="1863" y="5078"/>
                  </a:lnTo>
                  <a:lnTo>
                    <a:pt x="1633" y="5172"/>
                  </a:lnTo>
                  <a:lnTo>
                    <a:pt x="1581" y="5654"/>
                  </a:lnTo>
                  <a:lnTo>
                    <a:pt x="890" y="5738"/>
                  </a:lnTo>
                  <a:lnTo>
                    <a:pt x="607" y="5706"/>
                  </a:lnTo>
                  <a:lnTo>
                    <a:pt x="764" y="5465"/>
                  </a:lnTo>
                  <a:lnTo>
                    <a:pt x="1005" y="5046"/>
                  </a:lnTo>
                  <a:lnTo>
                    <a:pt x="73" y="4942"/>
                  </a:lnTo>
                  <a:lnTo>
                    <a:pt x="0" y="4806"/>
                  </a:lnTo>
                  <a:lnTo>
                    <a:pt x="418" y="4806"/>
                  </a:lnTo>
                  <a:lnTo>
                    <a:pt x="481" y="4659"/>
                  </a:lnTo>
                  <a:lnTo>
                    <a:pt x="575" y="4806"/>
                  </a:lnTo>
                  <a:lnTo>
                    <a:pt x="1068" y="4806"/>
                  </a:lnTo>
                  <a:lnTo>
                    <a:pt x="1455" y="4586"/>
                  </a:lnTo>
                  <a:lnTo>
                    <a:pt x="1539" y="4429"/>
                  </a:lnTo>
                  <a:lnTo>
                    <a:pt x="1539" y="1476"/>
                  </a:lnTo>
                  <a:lnTo>
                    <a:pt x="1539" y="1308"/>
                  </a:lnTo>
                  <a:lnTo>
                    <a:pt x="1371" y="1308"/>
                  </a:lnTo>
                  <a:lnTo>
                    <a:pt x="638" y="1308"/>
                  </a:lnTo>
                  <a:lnTo>
                    <a:pt x="575" y="1444"/>
                  </a:lnTo>
                  <a:lnTo>
                    <a:pt x="481" y="1308"/>
                  </a:lnTo>
                  <a:lnTo>
                    <a:pt x="73" y="1308"/>
                  </a:lnTo>
                  <a:lnTo>
                    <a:pt x="0" y="1162"/>
                  </a:lnTo>
                  <a:lnTo>
                    <a:pt x="963" y="1162"/>
                  </a:lnTo>
                  <a:lnTo>
                    <a:pt x="1581" y="1162"/>
                  </a:lnTo>
                  <a:lnTo>
                    <a:pt x="1057" y="837"/>
                  </a:lnTo>
                  <a:lnTo>
                    <a:pt x="806" y="680"/>
                  </a:lnTo>
                  <a:lnTo>
                    <a:pt x="806" y="376"/>
                  </a:lnTo>
                  <a:lnTo>
                    <a:pt x="806" y="73"/>
                  </a:lnTo>
                  <a:lnTo>
                    <a:pt x="1130" y="0"/>
                  </a:lnTo>
                  <a:lnTo>
                    <a:pt x="1183" y="167"/>
                  </a:lnTo>
                  <a:lnTo>
                    <a:pt x="806" y="701"/>
                  </a:lnTo>
                  <a:lnTo>
                    <a:pt x="1340" y="701"/>
                  </a:lnTo>
                  <a:lnTo>
                    <a:pt x="1863" y="701"/>
                  </a:lnTo>
                  <a:lnTo>
                    <a:pt x="1612" y="230"/>
                  </a:lnTo>
                  <a:lnTo>
                    <a:pt x="1507" y="31"/>
                  </a:lnTo>
                  <a:lnTo>
                    <a:pt x="1832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9" name="object 6239"/>
            <p:cNvSpPr/>
            <p:nvPr/>
          </p:nvSpPr>
          <p:spPr>
            <a:xfrm>
              <a:off x="9927532" y="690923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73" y="0"/>
                  </a:moveTo>
                  <a:lnTo>
                    <a:pt x="0" y="3413"/>
                  </a:lnTo>
                  <a:lnTo>
                    <a:pt x="2680" y="3497"/>
                  </a:lnTo>
                  <a:lnTo>
                    <a:pt x="2732" y="3340"/>
                  </a:lnTo>
                  <a:lnTo>
                    <a:pt x="2858" y="3497"/>
                  </a:lnTo>
                  <a:lnTo>
                    <a:pt x="3340" y="3497"/>
                  </a:lnTo>
                  <a:lnTo>
                    <a:pt x="3727" y="3266"/>
                  </a:lnTo>
                  <a:lnTo>
                    <a:pt x="3800" y="3120"/>
                  </a:lnTo>
                  <a:lnTo>
                    <a:pt x="3800" y="167"/>
                  </a:lnTo>
                  <a:lnTo>
                    <a:pt x="3800" y="0"/>
                  </a:lnTo>
                  <a:lnTo>
                    <a:pt x="3633" y="0"/>
                  </a:lnTo>
                  <a:lnTo>
                    <a:pt x="2900" y="0"/>
                  </a:lnTo>
                  <a:lnTo>
                    <a:pt x="2858" y="136"/>
                  </a:lnTo>
                  <a:lnTo>
                    <a:pt x="2732" y="0"/>
                  </a:ln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0" name="object 6240"/>
            <p:cNvSpPr/>
            <p:nvPr/>
          </p:nvSpPr>
          <p:spPr>
            <a:xfrm>
              <a:off x="9922323" y="690924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11" y="73"/>
                  </a:moveTo>
                  <a:lnTo>
                    <a:pt x="3811" y="3403"/>
                  </a:lnTo>
                  <a:lnTo>
                    <a:pt x="1120" y="3476"/>
                  </a:lnTo>
                  <a:lnTo>
                    <a:pt x="1078" y="3340"/>
                  </a:lnTo>
                  <a:lnTo>
                    <a:pt x="952" y="3476"/>
                  </a:lnTo>
                  <a:lnTo>
                    <a:pt x="471" y="3476"/>
                  </a:lnTo>
                  <a:lnTo>
                    <a:pt x="83" y="3256"/>
                  </a:lnTo>
                  <a:lnTo>
                    <a:pt x="0" y="3120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178" y="0"/>
                  </a:lnTo>
                  <a:lnTo>
                    <a:pt x="910" y="0"/>
                  </a:lnTo>
                  <a:lnTo>
                    <a:pt x="952" y="136"/>
                  </a:lnTo>
                  <a:lnTo>
                    <a:pt x="1078" y="0"/>
                  </a:lnTo>
                  <a:lnTo>
                    <a:pt x="373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1" name="object 6241"/>
            <p:cNvSpPr/>
            <p:nvPr/>
          </p:nvSpPr>
          <p:spPr>
            <a:xfrm>
              <a:off x="9917571" y="6912994"/>
              <a:ext cx="17780" cy="3175"/>
            </a:xfrm>
            <a:custGeom>
              <a:avLst/>
              <a:gdLst/>
              <a:ahLst/>
              <a:cxnLst/>
              <a:rect l="l" t="t" r="r" b="b"/>
              <a:pathLst>
                <a:path w="17779" h="3175">
                  <a:moveTo>
                    <a:pt x="14617" y="764"/>
                  </a:moveTo>
                  <a:lnTo>
                    <a:pt x="14617" y="2115"/>
                  </a:lnTo>
                  <a:lnTo>
                    <a:pt x="15653" y="2209"/>
                  </a:lnTo>
                  <a:lnTo>
                    <a:pt x="15748" y="1759"/>
                  </a:lnTo>
                  <a:lnTo>
                    <a:pt x="16062" y="1685"/>
                  </a:lnTo>
                  <a:lnTo>
                    <a:pt x="16156" y="1853"/>
                  </a:lnTo>
                  <a:lnTo>
                    <a:pt x="15968" y="1853"/>
                  </a:lnTo>
                  <a:lnTo>
                    <a:pt x="15968" y="2115"/>
                  </a:lnTo>
                  <a:lnTo>
                    <a:pt x="15968" y="2303"/>
                  </a:lnTo>
                  <a:lnTo>
                    <a:pt x="16156" y="2303"/>
                  </a:lnTo>
                  <a:lnTo>
                    <a:pt x="16858" y="2303"/>
                  </a:lnTo>
                  <a:lnTo>
                    <a:pt x="17025" y="2303"/>
                  </a:lnTo>
                  <a:lnTo>
                    <a:pt x="17025" y="2115"/>
                  </a:lnTo>
                  <a:lnTo>
                    <a:pt x="17025" y="1853"/>
                  </a:lnTo>
                  <a:lnTo>
                    <a:pt x="16858" y="1853"/>
                  </a:lnTo>
                  <a:lnTo>
                    <a:pt x="16858" y="1685"/>
                  </a:lnTo>
                  <a:lnTo>
                    <a:pt x="17182" y="1685"/>
                  </a:lnTo>
                  <a:lnTo>
                    <a:pt x="17256" y="2471"/>
                  </a:lnTo>
                  <a:lnTo>
                    <a:pt x="73" y="2565"/>
                  </a:lnTo>
                  <a:lnTo>
                    <a:pt x="0" y="1759"/>
                  </a:lnTo>
                  <a:lnTo>
                    <a:pt x="303" y="1685"/>
                  </a:lnTo>
                  <a:lnTo>
                    <a:pt x="397" y="1853"/>
                  </a:lnTo>
                  <a:lnTo>
                    <a:pt x="230" y="1853"/>
                  </a:lnTo>
                  <a:lnTo>
                    <a:pt x="230" y="2115"/>
                  </a:lnTo>
                  <a:lnTo>
                    <a:pt x="230" y="2303"/>
                  </a:lnTo>
                  <a:lnTo>
                    <a:pt x="397" y="2303"/>
                  </a:lnTo>
                  <a:lnTo>
                    <a:pt x="1099" y="2303"/>
                  </a:lnTo>
                  <a:lnTo>
                    <a:pt x="1287" y="2303"/>
                  </a:lnTo>
                  <a:lnTo>
                    <a:pt x="1287" y="2115"/>
                  </a:lnTo>
                  <a:lnTo>
                    <a:pt x="1287" y="1853"/>
                  </a:lnTo>
                  <a:lnTo>
                    <a:pt x="1099" y="1853"/>
                  </a:lnTo>
                  <a:lnTo>
                    <a:pt x="1099" y="1685"/>
                  </a:lnTo>
                  <a:lnTo>
                    <a:pt x="1675" y="1685"/>
                  </a:lnTo>
                  <a:lnTo>
                    <a:pt x="1769" y="1895"/>
                  </a:lnTo>
                  <a:lnTo>
                    <a:pt x="1602" y="1895"/>
                  </a:lnTo>
                  <a:lnTo>
                    <a:pt x="1507" y="2115"/>
                  </a:lnTo>
                  <a:lnTo>
                    <a:pt x="3560" y="2209"/>
                  </a:lnTo>
                  <a:lnTo>
                    <a:pt x="4628" y="2136"/>
                  </a:lnTo>
                  <a:lnTo>
                    <a:pt x="4785" y="2115"/>
                  </a:lnTo>
                  <a:lnTo>
                    <a:pt x="4785" y="1958"/>
                  </a:lnTo>
                  <a:lnTo>
                    <a:pt x="4785" y="1109"/>
                  </a:lnTo>
                  <a:lnTo>
                    <a:pt x="4523" y="1026"/>
                  </a:lnTo>
                  <a:lnTo>
                    <a:pt x="4429" y="670"/>
                  </a:lnTo>
                  <a:lnTo>
                    <a:pt x="4471" y="502"/>
                  </a:lnTo>
                  <a:lnTo>
                    <a:pt x="4429" y="157"/>
                  </a:lnTo>
                  <a:lnTo>
                    <a:pt x="4659" y="115"/>
                  </a:lnTo>
                  <a:lnTo>
                    <a:pt x="4701" y="659"/>
                  </a:lnTo>
                  <a:lnTo>
                    <a:pt x="5497" y="670"/>
                  </a:lnTo>
                  <a:lnTo>
                    <a:pt x="5570" y="450"/>
                  </a:lnTo>
                  <a:lnTo>
                    <a:pt x="5329" y="52"/>
                  </a:lnTo>
                  <a:lnTo>
                    <a:pt x="5936" y="62"/>
                  </a:lnTo>
                  <a:lnTo>
                    <a:pt x="6114" y="607"/>
                  </a:lnTo>
                  <a:lnTo>
                    <a:pt x="12334" y="670"/>
                  </a:lnTo>
                  <a:lnTo>
                    <a:pt x="12586" y="62"/>
                  </a:lnTo>
                  <a:lnTo>
                    <a:pt x="13161" y="0"/>
                  </a:lnTo>
                  <a:lnTo>
                    <a:pt x="12942" y="450"/>
                  </a:lnTo>
                  <a:lnTo>
                    <a:pt x="12942" y="596"/>
                  </a:lnTo>
                  <a:lnTo>
                    <a:pt x="13790" y="670"/>
                  </a:lnTo>
                  <a:lnTo>
                    <a:pt x="13811" y="157"/>
                  </a:lnTo>
                  <a:lnTo>
                    <a:pt x="14030" y="115"/>
                  </a:lnTo>
                  <a:lnTo>
                    <a:pt x="14093" y="502"/>
                  </a:lnTo>
                  <a:lnTo>
                    <a:pt x="14062" y="670"/>
                  </a:lnTo>
                  <a:lnTo>
                    <a:pt x="14544" y="67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2" name="object 6242"/>
            <p:cNvSpPr/>
            <p:nvPr/>
          </p:nvSpPr>
          <p:spPr>
            <a:xfrm>
              <a:off x="9922646" y="6913965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245" y="1151"/>
                  </a:moveTo>
                  <a:lnTo>
                    <a:pt x="9245" y="94"/>
                  </a:lnTo>
                  <a:lnTo>
                    <a:pt x="94" y="0"/>
                  </a:lnTo>
                  <a:lnTo>
                    <a:pt x="0" y="1151"/>
                  </a:lnTo>
                  <a:lnTo>
                    <a:pt x="9151" y="122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3" name="object 6243"/>
            <p:cNvSpPr/>
            <p:nvPr/>
          </p:nvSpPr>
          <p:spPr>
            <a:xfrm>
              <a:off x="9715340" y="692524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2984" y="0"/>
                  </a:moveTo>
                  <a:lnTo>
                    <a:pt x="1340" y="0"/>
                  </a:lnTo>
                  <a:lnTo>
                    <a:pt x="0" y="1350"/>
                  </a:lnTo>
                  <a:lnTo>
                    <a:pt x="0" y="2994"/>
                  </a:lnTo>
                  <a:lnTo>
                    <a:pt x="0" y="4628"/>
                  </a:lnTo>
                  <a:lnTo>
                    <a:pt x="1340" y="5978"/>
                  </a:lnTo>
                  <a:lnTo>
                    <a:pt x="2984" y="5978"/>
                  </a:lnTo>
                  <a:lnTo>
                    <a:pt x="4617" y="5978"/>
                  </a:lnTo>
                  <a:lnTo>
                    <a:pt x="5978" y="4628"/>
                  </a:lnTo>
                  <a:lnTo>
                    <a:pt x="5978" y="2994"/>
                  </a:lnTo>
                  <a:lnTo>
                    <a:pt x="5978" y="1350"/>
                  </a:lnTo>
                  <a:lnTo>
                    <a:pt x="4617" y="0"/>
                  </a:lnTo>
                  <a:lnTo>
                    <a:pt x="298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4" name="object 6244"/>
            <p:cNvSpPr/>
            <p:nvPr/>
          </p:nvSpPr>
          <p:spPr>
            <a:xfrm>
              <a:off x="9718324" y="691554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969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5" name="object 6245"/>
            <p:cNvSpPr/>
            <p:nvPr/>
          </p:nvSpPr>
          <p:spPr>
            <a:xfrm>
              <a:off x="9716029" y="6915552"/>
              <a:ext cx="5080" cy="10795"/>
            </a:xfrm>
            <a:custGeom>
              <a:avLst/>
              <a:gdLst/>
              <a:ahLst/>
              <a:cxnLst/>
              <a:rect l="l" t="t" r="r" b="b"/>
              <a:pathLst>
                <a:path w="5079" h="10795">
                  <a:moveTo>
                    <a:pt x="4586" y="10753"/>
                  </a:moveTo>
                  <a:lnTo>
                    <a:pt x="4586" y="0"/>
                  </a:lnTo>
                  <a:lnTo>
                    <a:pt x="0" y="0"/>
                  </a:lnTo>
                  <a:lnTo>
                    <a:pt x="0" y="1075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6" name="object 6246"/>
            <p:cNvSpPr/>
            <p:nvPr/>
          </p:nvSpPr>
          <p:spPr>
            <a:xfrm>
              <a:off x="9718324" y="692699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40">
                  <a:moveTo>
                    <a:pt x="0" y="247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7" name="object 6247"/>
            <p:cNvSpPr/>
            <p:nvPr/>
          </p:nvSpPr>
          <p:spPr>
            <a:xfrm>
              <a:off x="9717089" y="692824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47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8" name="object 6248"/>
            <p:cNvSpPr/>
            <p:nvPr/>
          </p:nvSpPr>
          <p:spPr>
            <a:xfrm>
              <a:off x="9935170" y="691655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4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9" name="object 6249"/>
            <p:cNvSpPr/>
            <p:nvPr/>
          </p:nvSpPr>
          <p:spPr>
            <a:xfrm>
              <a:off x="9932734" y="691957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87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0" name="object 6250"/>
            <p:cNvSpPr/>
            <p:nvPr/>
          </p:nvSpPr>
          <p:spPr>
            <a:xfrm>
              <a:off x="9487848" y="691655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4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1" name="object 6251"/>
            <p:cNvSpPr/>
            <p:nvPr/>
          </p:nvSpPr>
          <p:spPr>
            <a:xfrm>
              <a:off x="9485419" y="691957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87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2" name="object 6252"/>
            <p:cNvSpPr/>
            <p:nvPr/>
          </p:nvSpPr>
          <p:spPr>
            <a:xfrm>
              <a:off x="9268429" y="691636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905" y="0"/>
                  </a:moveTo>
                  <a:lnTo>
                    <a:pt x="1905" y="450"/>
                  </a:lnTo>
                  <a:lnTo>
                    <a:pt x="1476" y="607"/>
                  </a:lnTo>
                  <a:lnTo>
                    <a:pt x="1287" y="670"/>
                  </a:lnTo>
                  <a:lnTo>
                    <a:pt x="1078" y="680"/>
                  </a:lnTo>
                  <a:lnTo>
                    <a:pt x="837" y="586"/>
                  </a:lnTo>
                  <a:lnTo>
                    <a:pt x="628" y="670"/>
                  </a:lnTo>
                  <a:lnTo>
                    <a:pt x="429" y="607"/>
                  </a:lnTo>
                  <a:lnTo>
                    <a:pt x="0" y="450"/>
                  </a:lnTo>
                  <a:lnTo>
                    <a:pt x="0" y="0"/>
                  </a:lnTo>
                  <a:lnTo>
                    <a:pt x="1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3" name="object 6253"/>
            <p:cNvSpPr/>
            <p:nvPr/>
          </p:nvSpPr>
          <p:spPr>
            <a:xfrm>
              <a:off x="9268824" y="691632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638"/>
                  </a:moveTo>
                  <a:lnTo>
                    <a:pt x="219" y="188"/>
                  </a:lnTo>
                  <a:lnTo>
                    <a:pt x="554" y="0"/>
                  </a:lnTo>
                  <a:lnTo>
                    <a:pt x="900" y="188"/>
                  </a:lnTo>
                  <a:lnTo>
                    <a:pt x="1120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4" name="object 6254"/>
            <p:cNvSpPr/>
            <p:nvPr/>
          </p:nvSpPr>
          <p:spPr>
            <a:xfrm>
              <a:off x="9269235" y="69165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544"/>
                  </a:moveTo>
                  <a:lnTo>
                    <a:pt x="20" y="0"/>
                  </a:lnTo>
                </a:path>
                <a:path w="634" h="634">
                  <a:moveTo>
                    <a:pt x="0" y="544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5" name="object 6255"/>
            <p:cNvSpPr/>
            <p:nvPr/>
          </p:nvSpPr>
          <p:spPr>
            <a:xfrm>
              <a:off x="9269043" y="69165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513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6" name="object 6256"/>
            <p:cNvSpPr/>
            <p:nvPr/>
          </p:nvSpPr>
          <p:spPr>
            <a:xfrm>
              <a:off x="9269520" y="69165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544"/>
                  </a:moveTo>
                  <a:lnTo>
                    <a:pt x="0" y="0"/>
                  </a:lnTo>
                </a:path>
                <a:path w="634" h="634">
                  <a:moveTo>
                    <a:pt x="10" y="5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7" name="object 6257"/>
            <p:cNvSpPr/>
            <p:nvPr/>
          </p:nvSpPr>
          <p:spPr>
            <a:xfrm>
              <a:off x="9269709" y="69165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8" name="object 6258"/>
            <p:cNvSpPr/>
            <p:nvPr/>
          </p:nvSpPr>
          <p:spPr>
            <a:xfrm>
              <a:off x="9269043" y="691651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6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9" name="object 6259"/>
            <p:cNvSpPr/>
            <p:nvPr/>
          </p:nvSpPr>
          <p:spPr>
            <a:xfrm>
              <a:off x="9268323" y="6916078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15" y="293"/>
                  </a:moveTo>
                  <a:lnTo>
                    <a:pt x="2115" y="0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2115" y="293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0" name="object 6260"/>
            <p:cNvSpPr/>
            <p:nvPr/>
          </p:nvSpPr>
          <p:spPr>
            <a:xfrm>
              <a:off x="9269021" y="691354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2533"/>
                  </a:moveTo>
                  <a:lnTo>
                    <a:pt x="0" y="1109"/>
                  </a:lnTo>
                  <a:lnTo>
                    <a:pt x="356" y="0"/>
                  </a:lnTo>
                  <a:lnTo>
                    <a:pt x="732" y="952"/>
                  </a:lnTo>
                  <a:lnTo>
                    <a:pt x="732" y="25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1" name="object 6261"/>
            <p:cNvSpPr/>
            <p:nvPr/>
          </p:nvSpPr>
          <p:spPr>
            <a:xfrm>
              <a:off x="9268908" y="691474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963" y="0"/>
                  </a:moveTo>
                  <a:lnTo>
                    <a:pt x="0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2" name="object 6262"/>
            <p:cNvSpPr/>
            <p:nvPr/>
          </p:nvSpPr>
          <p:spPr>
            <a:xfrm>
              <a:off x="9268908" y="691506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963" y="0"/>
                  </a:moveTo>
                  <a:lnTo>
                    <a:pt x="0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3" name="object 6263"/>
            <p:cNvSpPr/>
            <p:nvPr/>
          </p:nvSpPr>
          <p:spPr>
            <a:xfrm>
              <a:off x="9268908" y="691537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963" y="0"/>
                  </a:moveTo>
                  <a:lnTo>
                    <a:pt x="0" y="1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4" name="object 6264"/>
            <p:cNvSpPr/>
            <p:nvPr/>
          </p:nvSpPr>
          <p:spPr>
            <a:xfrm>
              <a:off x="9268908" y="691569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963" y="0"/>
                  </a:moveTo>
                  <a:lnTo>
                    <a:pt x="0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5" name="object 6265"/>
            <p:cNvSpPr/>
            <p:nvPr/>
          </p:nvSpPr>
          <p:spPr>
            <a:xfrm>
              <a:off x="9268900" y="691442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57"/>
                  </a:moveTo>
                  <a:lnTo>
                    <a:pt x="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6" name="object 6266"/>
            <p:cNvSpPr/>
            <p:nvPr/>
          </p:nvSpPr>
          <p:spPr>
            <a:xfrm>
              <a:off x="9268983" y="691412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25"/>
                  </a:moveTo>
                  <a:lnTo>
                    <a:pt x="7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7" name="object 6267"/>
            <p:cNvSpPr/>
            <p:nvPr/>
          </p:nvSpPr>
          <p:spPr>
            <a:xfrm>
              <a:off x="9269318" y="69160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1"/>
                  </a:moveTo>
                  <a:lnTo>
                    <a:pt x="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8" name="object 6268"/>
            <p:cNvSpPr/>
            <p:nvPr/>
          </p:nvSpPr>
          <p:spPr>
            <a:xfrm>
              <a:off x="9269386" y="691284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9" name="object 6269"/>
            <p:cNvSpPr/>
            <p:nvPr/>
          </p:nvSpPr>
          <p:spPr>
            <a:xfrm>
              <a:off x="9232292" y="6915559"/>
              <a:ext cx="7620" cy="10795"/>
            </a:xfrm>
            <a:custGeom>
              <a:avLst/>
              <a:gdLst/>
              <a:ahLst/>
              <a:cxnLst/>
              <a:rect l="l" t="t" r="r" b="b"/>
              <a:pathLst>
                <a:path w="7620" h="10795">
                  <a:moveTo>
                    <a:pt x="7036" y="0"/>
                  </a:moveTo>
                  <a:lnTo>
                    <a:pt x="701" y="0"/>
                  </a:lnTo>
                  <a:lnTo>
                    <a:pt x="0" y="0"/>
                  </a:lnTo>
                  <a:lnTo>
                    <a:pt x="0" y="10565"/>
                  </a:lnTo>
                  <a:lnTo>
                    <a:pt x="534" y="10565"/>
                  </a:lnTo>
                  <a:lnTo>
                    <a:pt x="534" y="523"/>
                  </a:lnTo>
                  <a:lnTo>
                    <a:pt x="7036" y="523"/>
                  </a:lnTo>
                  <a:lnTo>
                    <a:pt x="703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0" name="object 6270"/>
            <p:cNvSpPr/>
            <p:nvPr/>
          </p:nvSpPr>
          <p:spPr>
            <a:xfrm>
              <a:off x="9232297" y="6915560"/>
              <a:ext cx="7620" cy="10795"/>
            </a:xfrm>
            <a:custGeom>
              <a:avLst/>
              <a:gdLst/>
              <a:ahLst/>
              <a:cxnLst/>
              <a:rect l="l" t="t" r="r" b="b"/>
              <a:pathLst>
                <a:path w="7620" h="10795">
                  <a:moveTo>
                    <a:pt x="523" y="10565"/>
                  </a:moveTo>
                  <a:lnTo>
                    <a:pt x="523" y="701"/>
                  </a:lnTo>
                  <a:lnTo>
                    <a:pt x="523" y="523"/>
                  </a:lnTo>
                  <a:lnTo>
                    <a:pt x="691" y="523"/>
                  </a:lnTo>
                  <a:lnTo>
                    <a:pt x="7036" y="523"/>
                  </a:lnTo>
                  <a:lnTo>
                    <a:pt x="7036" y="0"/>
                  </a:lnTo>
                  <a:lnTo>
                    <a:pt x="691" y="0"/>
                  </a:lnTo>
                  <a:lnTo>
                    <a:pt x="0" y="0"/>
                  </a:lnTo>
                  <a:lnTo>
                    <a:pt x="0" y="701"/>
                  </a:lnTo>
                  <a:lnTo>
                    <a:pt x="0" y="10565"/>
                  </a:lnTo>
                  <a:lnTo>
                    <a:pt x="523" y="1056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1" name="object 6271"/>
            <p:cNvSpPr/>
            <p:nvPr/>
          </p:nvSpPr>
          <p:spPr>
            <a:xfrm>
              <a:off x="9236969" y="691625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1214" y="0"/>
                  </a:moveTo>
                  <a:lnTo>
                    <a:pt x="1214" y="324"/>
                  </a:lnTo>
                  <a:lnTo>
                    <a:pt x="900" y="418"/>
                  </a:lnTo>
                  <a:lnTo>
                    <a:pt x="701" y="450"/>
                  </a:lnTo>
                  <a:lnTo>
                    <a:pt x="513" y="408"/>
                  </a:lnTo>
                  <a:lnTo>
                    <a:pt x="314" y="418"/>
                  </a:lnTo>
                  <a:lnTo>
                    <a:pt x="0" y="324"/>
                  </a:lnTo>
                  <a:lnTo>
                    <a:pt x="0" y="0"/>
                  </a:lnTo>
                  <a:lnTo>
                    <a:pt x="12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2" name="object 6272"/>
            <p:cNvSpPr/>
            <p:nvPr/>
          </p:nvSpPr>
          <p:spPr>
            <a:xfrm>
              <a:off x="9237236" y="691627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387"/>
                  </a:moveTo>
                  <a:lnTo>
                    <a:pt x="136" y="104"/>
                  </a:lnTo>
                  <a:lnTo>
                    <a:pt x="345" y="0"/>
                  </a:lnTo>
                  <a:lnTo>
                    <a:pt x="544" y="104"/>
                  </a:lnTo>
                  <a:lnTo>
                    <a:pt x="680" y="38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3" name="object 6273"/>
            <p:cNvSpPr/>
            <p:nvPr/>
          </p:nvSpPr>
          <p:spPr>
            <a:xfrm>
              <a:off x="9237470" y="69163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24"/>
                  </a:moveTo>
                  <a:lnTo>
                    <a:pt x="20" y="0"/>
                  </a:lnTo>
                </a:path>
                <a:path w="634" h="634">
                  <a:moveTo>
                    <a:pt x="0" y="324"/>
                  </a:moveTo>
                  <a:lnTo>
                    <a:pt x="20" y="0"/>
                  </a:lnTo>
                </a:path>
                <a:path w="634" h="634">
                  <a:moveTo>
                    <a:pt x="0" y="324"/>
                  </a:moveTo>
                  <a:lnTo>
                    <a:pt x="20" y="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4" name="object 6274"/>
            <p:cNvSpPr/>
            <p:nvPr/>
          </p:nvSpPr>
          <p:spPr>
            <a:xfrm>
              <a:off x="9237673" y="69163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324"/>
                  </a:moveTo>
                  <a:lnTo>
                    <a:pt x="0" y="0"/>
                  </a:lnTo>
                </a:path>
                <a:path w="634" h="634">
                  <a:moveTo>
                    <a:pt x="10" y="324"/>
                  </a:moveTo>
                  <a:lnTo>
                    <a:pt x="0" y="0"/>
                  </a:lnTo>
                </a:path>
                <a:path w="634" h="634">
                  <a:moveTo>
                    <a:pt x="10" y="324"/>
                  </a:moveTo>
                  <a:lnTo>
                    <a:pt x="0" y="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5" name="object 6275"/>
            <p:cNvSpPr/>
            <p:nvPr/>
          </p:nvSpPr>
          <p:spPr>
            <a:xfrm>
              <a:off x="9237372" y="691638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6" name="object 6276"/>
            <p:cNvSpPr/>
            <p:nvPr/>
          </p:nvSpPr>
          <p:spPr>
            <a:xfrm>
              <a:off x="9236863" y="691609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413" y="167"/>
                  </a:moveTo>
                  <a:lnTo>
                    <a:pt x="1413" y="0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1413" y="167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7" name="object 6277"/>
            <p:cNvSpPr/>
            <p:nvPr/>
          </p:nvSpPr>
          <p:spPr>
            <a:xfrm>
              <a:off x="9237342" y="6912384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09">
                  <a:moveTo>
                    <a:pt x="0" y="3696"/>
                  </a:moveTo>
                  <a:lnTo>
                    <a:pt x="0" y="732"/>
                  </a:lnTo>
                  <a:lnTo>
                    <a:pt x="230" y="0"/>
                  </a:lnTo>
                  <a:lnTo>
                    <a:pt x="471" y="607"/>
                  </a:lnTo>
                  <a:lnTo>
                    <a:pt x="471" y="369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8" name="object 6278"/>
            <p:cNvSpPr/>
            <p:nvPr/>
          </p:nvSpPr>
          <p:spPr>
            <a:xfrm>
              <a:off x="9237262" y="69131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9" name="object 6279"/>
            <p:cNvSpPr/>
            <p:nvPr/>
          </p:nvSpPr>
          <p:spPr>
            <a:xfrm>
              <a:off x="9237262" y="69134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0" name="object 6280"/>
            <p:cNvSpPr/>
            <p:nvPr/>
          </p:nvSpPr>
          <p:spPr>
            <a:xfrm>
              <a:off x="9237262" y="69136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1" name="object 6281"/>
            <p:cNvSpPr/>
            <p:nvPr/>
          </p:nvSpPr>
          <p:spPr>
            <a:xfrm>
              <a:off x="9237262" y="69138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2" name="object 6282"/>
            <p:cNvSpPr/>
            <p:nvPr/>
          </p:nvSpPr>
          <p:spPr>
            <a:xfrm>
              <a:off x="9237262" y="69140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3" name="object 6283"/>
            <p:cNvSpPr/>
            <p:nvPr/>
          </p:nvSpPr>
          <p:spPr>
            <a:xfrm>
              <a:off x="9237262" y="69143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4" name="object 6284"/>
            <p:cNvSpPr/>
            <p:nvPr/>
          </p:nvSpPr>
          <p:spPr>
            <a:xfrm>
              <a:off x="9237262" y="69145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5" name="object 6285"/>
            <p:cNvSpPr/>
            <p:nvPr/>
          </p:nvSpPr>
          <p:spPr>
            <a:xfrm>
              <a:off x="9237262" y="69147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6" name="object 6286"/>
            <p:cNvSpPr/>
            <p:nvPr/>
          </p:nvSpPr>
          <p:spPr>
            <a:xfrm>
              <a:off x="9237262" y="69150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7" name="object 6287"/>
            <p:cNvSpPr/>
            <p:nvPr/>
          </p:nvSpPr>
          <p:spPr>
            <a:xfrm>
              <a:off x="9237262" y="69152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8" name="object 6288"/>
            <p:cNvSpPr/>
            <p:nvPr/>
          </p:nvSpPr>
          <p:spPr>
            <a:xfrm>
              <a:off x="9237262" y="69154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9" name="object 6289"/>
            <p:cNvSpPr/>
            <p:nvPr/>
          </p:nvSpPr>
          <p:spPr>
            <a:xfrm>
              <a:off x="9237262" y="69156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0" name="object 6290"/>
            <p:cNvSpPr/>
            <p:nvPr/>
          </p:nvSpPr>
          <p:spPr>
            <a:xfrm>
              <a:off x="9237265" y="69129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4"/>
                  </a:moveTo>
                  <a:lnTo>
                    <a:pt x="6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1" name="object 6291"/>
            <p:cNvSpPr/>
            <p:nvPr/>
          </p:nvSpPr>
          <p:spPr>
            <a:xfrm>
              <a:off x="9237326" y="69127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94"/>
                  </a:moveTo>
                  <a:lnTo>
                    <a:pt x="5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2" name="object 6292"/>
            <p:cNvSpPr/>
            <p:nvPr/>
          </p:nvSpPr>
          <p:spPr>
            <a:xfrm>
              <a:off x="9237531" y="69159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3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3" name="object 6293"/>
            <p:cNvSpPr/>
            <p:nvPr/>
          </p:nvSpPr>
          <p:spPr>
            <a:xfrm>
              <a:off x="9237577" y="691167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4" name="object 6294"/>
            <p:cNvSpPr/>
            <p:nvPr/>
          </p:nvSpPr>
          <p:spPr>
            <a:xfrm>
              <a:off x="9232828" y="6919375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963" y="2607"/>
                  </a:moveTo>
                  <a:lnTo>
                    <a:pt x="869" y="2795"/>
                  </a:lnTo>
                  <a:lnTo>
                    <a:pt x="282" y="2795"/>
                  </a:lnTo>
                  <a:lnTo>
                    <a:pt x="167" y="2931"/>
                  </a:lnTo>
                  <a:lnTo>
                    <a:pt x="0" y="2900"/>
                  </a:lnTo>
                  <a:lnTo>
                    <a:pt x="0" y="125"/>
                  </a:lnTo>
                  <a:lnTo>
                    <a:pt x="167" y="0"/>
                  </a:lnTo>
                  <a:lnTo>
                    <a:pt x="219" y="136"/>
                  </a:lnTo>
                  <a:lnTo>
                    <a:pt x="869" y="136"/>
                  </a:lnTo>
                  <a:lnTo>
                    <a:pt x="963" y="324"/>
                  </a:lnTo>
                  <a:lnTo>
                    <a:pt x="963" y="26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5" name="object 6295"/>
            <p:cNvSpPr/>
            <p:nvPr/>
          </p:nvSpPr>
          <p:spPr>
            <a:xfrm>
              <a:off x="9233700" y="6919526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2638"/>
                  </a:moveTo>
                  <a:lnTo>
                    <a:pt x="188" y="2314"/>
                  </a:lnTo>
                  <a:lnTo>
                    <a:pt x="0" y="1989"/>
                  </a:lnTo>
                  <a:lnTo>
                    <a:pt x="188" y="1319"/>
                  </a:lnTo>
                  <a:lnTo>
                    <a:pt x="0" y="649"/>
                  </a:lnTo>
                  <a:lnTo>
                    <a:pt x="188" y="32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6" name="object 6296"/>
            <p:cNvSpPr/>
            <p:nvPr/>
          </p:nvSpPr>
          <p:spPr>
            <a:xfrm>
              <a:off x="9233026" y="6919463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2753"/>
                  </a:moveTo>
                  <a:lnTo>
                    <a:pt x="157" y="2408"/>
                  </a:lnTo>
                  <a:lnTo>
                    <a:pt x="20" y="2041"/>
                  </a:lnTo>
                  <a:lnTo>
                    <a:pt x="136" y="1382"/>
                  </a:lnTo>
                  <a:lnTo>
                    <a:pt x="20" y="722"/>
                  </a:lnTo>
                  <a:lnTo>
                    <a:pt x="157" y="34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7" name="object 6297"/>
            <p:cNvSpPr/>
            <p:nvPr/>
          </p:nvSpPr>
          <p:spPr>
            <a:xfrm>
              <a:off x="9233051" y="692150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6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8" name="object 6298"/>
            <p:cNvSpPr/>
            <p:nvPr/>
          </p:nvSpPr>
          <p:spPr>
            <a:xfrm>
              <a:off x="9233051" y="692017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6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9" name="object 6299"/>
            <p:cNvSpPr/>
            <p:nvPr/>
          </p:nvSpPr>
          <p:spPr>
            <a:xfrm>
              <a:off x="9233026" y="691946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0" name="object 6300"/>
            <p:cNvSpPr/>
            <p:nvPr/>
          </p:nvSpPr>
          <p:spPr>
            <a:xfrm>
              <a:off x="9232964" y="692024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27" y="1193"/>
                  </a:moveTo>
                  <a:lnTo>
                    <a:pt x="303" y="1193"/>
                  </a:lnTo>
                  <a:lnTo>
                    <a:pt x="0" y="607"/>
                  </a:lnTo>
                  <a:lnTo>
                    <a:pt x="303" y="0"/>
                  </a:lnTo>
                  <a:lnTo>
                    <a:pt x="827" y="0"/>
                  </a:lnTo>
                </a:path>
                <a:path w="1270" h="1270">
                  <a:moveTo>
                    <a:pt x="827" y="1193"/>
                  </a:moveTo>
                  <a:lnTo>
                    <a:pt x="785" y="931"/>
                  </a:lnTo>
                  <a:lnTo>
                    <a:pt x="785" y="774"/>
                  </a:lnTo>
                  <a:lnTo>
                    <a:pt x="691" y="607"/>
                  </a:lnTo>
                  <a:lnTo>
                    <a:pt x="785" y="429"/>
                  </a:lnTo>
                  <a:lnTo>
                    <a:pt x="785" y="261"/>
                  </a:lnTo>
                  <a:lnTo>
                    <a:pt x="764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1" name="object 6301"/>
            <p:cNvSpPr/>
            <p:nvPr/>
          </p:nvSpPr>
          <p:spPr>
            <a:xfrm>
              <a:off x="9233134" y="692024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1193"/>
                  </a:moveTo>
                  <a:lnTo>
                    <a:pt x="83" y="931"/>
                  </a:lnTo>
                  <a:lnTo>
                    <a:pt x="83" y="774"/>
                  </a:lnTo>
                  <a:lnTo>
                    <a:pt x="0" y="607"/>
                  </a:lnTo>
                  <a:lnTo>
                    <a:pt x="83" y="429"/>
                  </a:lnTo>
                  <a:lnTo>
                    <a:pt x="83" y="261"/>
                  </a:lnTo>
                  <a:lnTo>
                    <a:pt x="62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2" name="object 6302"/>
            <p:cNvSpPr/>
            <p:nvPr/>
          </p:nvSpPr>
          <p:spPr>
            <a:xfrm>
              <a:off x="9233745" y="692024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1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3" name="object 6303"/>
            <p:cNvSpPr/>
            <p:nvPr/>
          </p:nvSpPr>
          <p:spPr>
            <a:xfrm>
              <a:off x="9233218" y="692117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4" name="object 6304"/>
            <p:cNvSpPr/>
            <p:nvPr/>
          </p:nvSpPr>
          <p:spPr>
            <a:xfrm>
              <a:off x="9233218" y="692101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5" name="object 6305"/>
            <p:cNvSpPr/>
            <p:nvPr/>
          </p:nvSpPr>
          <p:spPr>
            <a:xfrm>
              <a:off x="9233218" y="692067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6" name="object 6306"/>
            <p:cNvSpPr/>
            <p:nvPr/>
          </p:nvSpPr>
          <p:spPr>
            <a:xfrm>
              <a:off x="9233218" y="69205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7" name="object 6307"/>
            <p:cNvSpPr/>
            <p:nvPr/>
          </p:nvSpPr>
          <p:spPr>
            <a:xfrm>
              <a:off x="9226653" y="6920294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6167" y="1088"/>
                  </a:moveTo>
                  <a:lnTo>
                    <a:pt x="5936" y="1026"/>
                  </a:lnTo>
                  <a:lnTo>
                    <a:pt x="1518" y="1026"/>
                  </a:lnTo>
                  <a:lnTo>
                    <a:pt x="0" y="544"/>
                  </a:lnTo>
                  <a:lnTo>
                    <a:pt x="1308" y="83"/>
                  </a:lnTo>
                  <a:lnTo>
                    <a:pt x="1738" y="83"/>
                  </a:lnTo>
                  <a:lnTo>
                    <a:pt x="2188" y="83"/>
                  </a:lnTo>
                  <a:lnTo>
                    <a:pt x="6167" y="8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8" name="object 6308"/>
            <p:cNvSpPr/>
            <p:nvPr/>
          </p:nvSpPr>
          <p:spPr>
            <a:xfrm>
              <a:off x="9228292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219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9" name="object 6309"/>
            <p:cNvSpPr/>
            <p:nvPr/>
          </p:nvSpPr>
          <p:spPr>
            <a:xfrm>
              <a:off x="9228731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219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0" name="object 6310"/>
            <p:cNvSpPr/>
            <p:nvPr/>
          </p:nvSpPr>
          <p:spPr>
            <a:xfrm>
              <a:off x="9229170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219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1" name="object 6311"/>
            <p:cNvSpPr/>
            <p:nvPr/>
          </p:nvSpPr>
          <p:spPr>
            <a:xfrm>
              <a:off x="9229612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219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2" name="object 6312"/>
            <p:cNvSpPr/>
            <p:nvPr/>
          </p:nvSpPr>
          <p:spPr>
            <a:xfrm>
              <a:off x="9230051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219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3" name="object 6313"/>
            <p:cNvSpPr/>
            <p:nvPr/>
          </p:nvSpPr>
          <p:spPr>
            <a:xfrm>
              <a:off x="9230499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219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4" name="object 6314"/>
            <p:cNvSpPr/>
            <p:nvPr/>
          </p:nvSpPr>
          <p:spPr>
            <a:xfrm>
              <a:off x="9230939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219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5" name="object 6315"/>
            <p:cNvSpPr/>
            <p:nvPr/>
          </p:nvSpPr>
          <p:spPr>
            <a:xfrm>
              <a:off x="9231377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219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6" name="object 6316"/>
            <p:cNvSpPr/>
            <p:nvPr/>
          </p:nvSpPr>
          <p:spPr>
            <a:xfrm>
              <a:off x="9231819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219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7" name="object 6317"/>
            <p:cNvSpPr/>
            <p:nvPr/>
          </p:nvSpPr>
          <p:spPr>
            <a:xfrm>
              <a:off x="9232259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219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8" name="object 6318"/>
            <p:cNvSpPr/>
            <p:nvPr/>
          </p:nvSpPr>
          <p:spPr>
            <a:xfrm>
              <a:off x="9227851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219" y="13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9" name="object 6319"/>
            <p:cNvSpPr/>
            <p:nvPr/>
          </p:nvSpPr>
          <p:spPr>
            <a:xfrm>
              <a:off x="9227427" y="692029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88" y="10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0" name="object 6320"/>
            <p:cNvSpPr/>
            <p:nvPr/>
          </p:nvSpPr>
          <p:spPr>
            <a:xfrm>
              <a:off x="9232586" y="69203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1" name="object 6321"/>
            <p:cNvSpPr/>
            <p:nvPr/>
          </p:nvSpPr>
          <p:spPr>
            <a:xfrm>
              <a:off x="9225945" y="6920845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2" name="object 6322"/>
            <p:cNvSpPr/>
            <p:nvPr/>
          </p:nvSpPr>
          <p:spPr>
            <a:xfrm>
              <a:off x="9232294" y="6915557"/>
              <a:ext cx="13335" cy="16510"/>
            </a:xfrm>
            <a:custGeom>
              <a:avLst/>
              <a:gdLst/>
              <a:ahLst/>
              <a:cxnLst/>
              <a:rect l="l" t="t" r="r" b="b"/>
              <a:pathLst>
                <a:path w="13334" h="16509">
                  <a:moveTo>
                    <a:pt x="12952" y="0"/>
                  </a:moveTo>
                  <a:lnTo>
                    <a:pt x="8135" y="0"/>
                  </a:lnTo>
                  <a:lnTo>
                    <a:pt x="7884" y="0"/>
                  </a:lnTo>
                  <a:lnTo>
                    <a:pt x="7675" y="136"/>
                  </a:lnTo>
                  <a:lnTo>
                    <a:pt x="7046" y="523"/>
                  </a:lnTo>
                  <a:lnTo>
                    <a:pt x="6659" y="523"/>
                  </a:lnTo>
                  <a:lnTo>
                    <a:pt x="6261" y="523"/>
                  </a:lnTo>
                  <a:lnTo>
                    <a:pt x="5989" y="837"/>
                  </a:lnTo>
                  <a:lnTo>
                    <a:pt x="5717" y="1151"/>
                  </a:lnTo>
                  <a:lnTo>
                    <a:pt x="4963" y="1151"/>
                  </a:lnTo>
                  <a:lnTo>
                    <a:pt x="3696" y="607"/>
                  </a:lnTo>
                  <a:lnTo>
                    <a:pt x="3518" y="523"/>
                  </a:lnTo>
                  <a:lnTo>
                    <a:pt x="3340" y="523"/>
                  </a:lnTo>
                  <a:lnTo>
                    <a:pt x="1413" y="523"/>
                  </a:lnTo>
                  <a:lnTo>
                    <a:pt x="523" y="523"/>
                  </a:lnTo>
                  <a:lnTo>
                    <a:pt x="523" y="1403"/>
                  </a:lnTo>
                  <a:lnTo>
                    <a:pt x="523" y="2858"/>
                  </a:lnTo>
                  <a:lnTo>
                    <a:pt x="523" y="3727"/>
                  </a:lnTo>
                  <a:lnTo>
                    <a:pt x="1413" y="3727"/>
                  </a:lnTo>
                  <a:lnTo>
                    <a:pt x="1528" y="6753"/>
                  </a:lnTo>
                  <a:lnTo>
                    <a:pt x="523" y="6753"/>
                  </a:lnTo>
                  <a:lnTo>
                    <a:pt x="523" y="7643"/>
                  </a:lnTo>
                  <a:lnTo>
                    <a:pt x="523" y="10565"/>
                  </a:lnTo>
                  <a:lnTo>
                    <a:pt x="230" y="10889"/>
                  </a:lnTo>
                  <a:lnTo>
                    <a:pt x="0" y="11151"/>
                  </a:lnTo>
                  <a:lnTo>
                    <a:pt x="0" y="11486"/>
                  </a:lnTo>
                  <a:lnTo>
                    <a:pt x="0" y="16219"/>
                  </a:lnTo>
                  <a:lnTo>
                    <a:pt x="356" y="16219"/>
                  </a:lnTo>
                  <a:lnTo>
                    <a:pt x="356" y="11486"/>
                  </a:lnTo>
                  <a:lnTo>
                    <a:pt x="356" y="11277"/>
                  </a:lnTo>
                  <a:lnTo>
                    <a:pt x="492" y="11141"/>
                  </a:lnTo>
                  <a:lnTo>
                    <a:pt x="785" y="10795"/>
                  </a:lnTo>
                  <a:lnTo>
                    <a:pt x="879" y="10565"/>
                  </a:lnTo>
                  <a:lnTo>
                    <a:pt x="879" y="7643"/>
                  </a:lnTo>
                  <a:lnTo>
                    <a:pt x="879" y="7120"/>
                  </a:lnTo>
                  <a:lnTo>
                    <a:pt x="1413" y="7120"/>
                  </a:lnTo>
                  <a:lnTo>
                    <a:pt x="1874" y="7120"/>
                  </a:lnTo>
                  <a:lnTo>
                    <a:pt x="1874" y="6753"/>
                  </a:lnTo>
                  <a:lnTo>
                    <a:pt x="1874" y="3727"/>
                  </a:lnTo>
                  <a:lnTo>
                    <a:pt x="1874" y="3382"/>
                  </a:lnTo>
                  <a:lnTo>
                    <a:pt x="1528" y="3382"/>
                  </a:lnTo>
                  <a:lnTo>
                    <a:pt x="879" y="3382"/>
                  </a:lnTo>
                  <a:lnTo>
                    <a:pt x="879" y="2858"/>
                  </a:lnTo>
                  <a:lnTo>
                    <a:pt x="879" y="1403"/>
                  </a:lnTo>
                  <a:lnTo>
                    <a:pt x="879" y="890"/>
                  </a:lnTo>
                  <a:lnTo>
                    <a:pt x="1413" y="890"/>
                  </a:lnTo>
                  <a:lnTo>
                    <a:pt x="3340" y="890"/>
                  </a:lnTo>
                  <a:lnTo>
                    <a:pt x="3549" y="921"/>
                  </a:lnTo>
                  <a:lnTo>
                    <a:pt x="4827" y="1476"/>
                  </a:lnTo>
                  <a:lnTo>
                    <a:pt x="4963" y="1507"/>
                  </a:lnTo>
                  <a:lnTo>
                    <a:pt x="5717" y="1507"/>
                  </a:lnTo>
                  <a:lnTo>
                    <a:pt x="5863" y="1507"/>
                  </a:lnTo>
                  <a:lnTo>
                    <a:pt x="6261" y="1057"/>
                  </a:lnTo>
                  <a:lnTo>
                    <a:pt x="6408" y="890"/>
                  </a:lnTo>
                  <a:lnTo>
                    <a:pt x="6659" y="890"/>
                  </a:lnTo>
                  <a:lnTo>
                    <a:pt x="7046" y="890"/>
                  </a:lnTo>
                  <a:lnTo>
                    <a:pt x="7235" y="827"/>
                  </a:lnTo>
                  <a:lnTo>
                    <a:pt x="7853" y="439"/>
                  </a:lnTo>
                  <a:lnTo>
                    <a:pt x="8135" y="345"/>
                  </a:lnTo>
                  <a:lnTo>
                    <a:pt x="12952" y="345"/>
                  </a:lnTo>
                  <a:lnTo>
                    <a:pt x="1295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3" name="object 6323"/>
            <p:cNvSpPr/>
            <p:nvPr/>
          </p:nvSpPr>
          <p:spPr>
            <a:xfrm>
              <a:off x="9244368" y="691555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45"/>
                  </a:lnTo>
                  <a:lnTo>
                    <a:pt x="890" y="34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4" name="object 6324"/>
            <p:cNvSpPr/>
            <p:nvPr/>
          </p:nvSpPr>
          <p:spPr>
            <a:xfrm>
              <a:off x="9244368" y="691556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0" y="345"/>
                  </a:lnTo>
                  <a:lnTo>
                    <a:pt x="890" y="345"/>
                  </a:lnTo>
                  <a:lnTo>
                    <a:pt x="89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5" name="object 6325"/>
            <p:cNvSpPr/>
            <p:nvPr/>
          </p:nvSpPr>
          <p:spPr>
            <a:xfrm>
              <a:off x="9242619" y="691555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45"/>
                  </a:lnTo>
                  <a:lnTo>
                    <a:pt x="890" y="34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6" name="object 6326"/>
            <p:cNvSpPr/>
            <p:nvPr/>
          </p:nvSpPr>
          <p:spPr>
            <a:xfrm>
              <a:off x="9242611" y="691556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0" y="345"/>
                  </a:lnTo>
                  <a:lnTo>
                    <a:pt x="890" y="345"/>
                  </a:lnTo>
                  <a:lnTo>
                    <a:pt x="89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7" name="object 6327"/>
            <p:cNvSpPr/>
            <p:nvPr/>
          </p:nvSpPr>
          <p:spPr>
            <a:xfrm>
              <a:off x="9240839" y="691555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45"/>
                  </a:lnTo>
                  <a:lnTo>
                    <a:pt x="890" y="34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8" name="object 6328"/>
            <p:cNvSpPr/>
            <p:nvPr/>
          </p:nvSpPr>
          <p:spPr>
            <a:xfrm>
              <a:off x="9240840" y="691556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0" y="345"/>
                  </a:lnTo>
                  <a:lnTo>
                    <a:pt x="890" y="345"/>
                  </a:lnTo>
                  <a:lnTo>
                    <a:pt x="89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9" name="object 6329"/>
            <p:cNvSpPr/>
            <p:nvPr/>
          </p:nvSpPr>
          <p:spPr>
            <a:xfrm>
              <a:off x="9239220" y="691573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691" y="0"/>
                  </a:moveTo>
                  <a:lnTo>
                    <a:pt x="115" y="345"/>
                  </a:lnTo>
                  <a:lnTo>
                    <a:pt x="0" y="701"/>
                  </a:lnTo>
                  <a:lnTo>
                    <a:pt x="219" y="701"/>
                  </a:lnTo>
                  <a:lnTo>
                    <a:pt x="869" y="303"/>
                  </a:lnTo>
                  <a:lnTo>
                    <a:pt x="69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0" name="object 6330"/>
            <p:cNvSpPr/>
            <p:nvPr/>
          </p:nvSpPr>
          <p:spPr>
            <a:xfrm>
              <a:off x="9239226" y="69157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680" y="0"/>
                  </a:moveTo>
                  <a:lnTo>
                    <a:pt x="104" y="345"/>
                  </a:lnTo>
                  <a:lnTo>
                    <a:pt x="0" y="701"/>
                  </a:lnTo>
                  <a:lnTo>
                    <a:pt x="219" y="701"/>
                  </a:lnTo>
                  <a:lnTo>
                    <a:pt x="869" y="293"/>
                  </a:lnTo>
                  <a:lnTo>
                    <a:pt x="68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1" name="object 6331"/>
            <p:cNvSpPr/>
            <p:nvPr/>
          </p:nvSpPr>
          <p:spPr>
            <a:xfrm>
              <a:off x="9237690" y="691634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659" y="0"/>
                  </a:moveTo>
                  <a:lnTo>
                    <a:pt x="324" y="345"/>
                  </a:lnTo>
                  <a:lnTo>
                    <a:pt x="0" y="345"/>
                  </a:lnTo>
                  <a:lnTo>
                    <a:pt x="10" y="712"/>
                  </a:lnTo>
                  <a:lnTo>
                    <a:pt x="481" y="712"/>
                  </a:lnTo>
                  <a:lnTo>
                    <a:pt x="858" y="27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2" name="object 6332"/>
            <p:cNvSpPr/>
            <p:nvPr/>
          </p:nvSpPr>
          <p:spPr>
            <a:xfrm>
              <a:off x="9237694" y="69163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649" y="0"/>
                  </a:moveTo>
                  <a:lnTo>
                    <a:pt x="324" y="356"/>
                  </a:lnTo>
                  <a:lnTo>
                    <a:pt x="0" y="356"/>
                  </a:lnTo>
                  <a:lnTo>
                    <a:pt x="10" y="712"/>
                  </a:lnTo>
                  <a:lnTo>
                    <a:pt x="324" y="712"/>
                  </a:lnTo>
                  <a:lnTo>
                    <a:pt x="481" y="712"/>
                  </a:lnTo>
                  <a:lnTo>
                    <a:pt x="848" y="282"/>
                  </a:lnTo>
                  <a:lnTo>
                    <a:pt x="64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3" name="object 6333"/>
            <p:cNvSpPr/>
            <p:nvPr/>
          </p:nvSpPr>
          <p:spPr>
            <a:xfrm>
              <a:off x="9235980" y="691622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36" y="0"/>
                  </a:moveTo>
                  <a:lnTo>
                    <a:pt x="0" y="314"/>
                  </a:lnTo>
                  <a:lnTo>
                    <a:pt x="795" y="670"/>
                  </a:lnTo>
                  <a:lnTo>
                    <a:pt x="942" y="345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4" name="object 6334"/>
            <p:cNvSpPr/>
            <p:nvPr/>
          </p:nvSpPr>
          <p:spPr>
            <a:xfrm>
              <a:off x="9235973" y="691622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952" y="345"/>
                  </a:moveTo>
                  <a:lnTo>
                    <a:pt x="146" y="0"/>
                  </a:lnTo>
                  <a:lnTo>
                    <a:pt x="0" y="314"/>
                  </a:lnTo>
                  <a:lnTo>
                    <a:pt x="816" y="670"/>
                  </a:lnTo>
                  <a:lnTo>
                    <a:pt x="952" y="345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5" name="object 6335"/>
            <p:cNvSpPr/>
            <p:nvPr/>
          </p:nvSpPr>
          <p:spPr>
            <a:xfrm>
              <a:off x="9234316" y="691608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56"/>
                  </a:lnTo>
                  <a:lnTo>
                    <a:pt x="890" y="356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6" name="object 6336"/>
            <p:cNvSpPr/>
            <p:nvPr/>
          </p:nvSpPr>
          <p:spPr>
            <a:xfrm>
              <a:off x="9234315" y="691607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0" y="356"/>
                  </a:lnTo>
                  <a:lnTo>
                    <a:pt x="890" y="356"/>
                  </a:lnTo>
                  <a:lnTo>
                    <a:pt x="89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7" name="object 6337"/>
            <p:cNvSpPr/>
            <p:nvPr/>
          </p:nvSpPr>
          <p:spPr>
            <a:xfrm>
              <a:off x="9232823" y="691614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544" y="0"/>
                  </a:moveTo>
                  <a:lnTo>
                    <a:pt x="0" y="230"/>
                  </a:lnTo>
                  <a:lnTo>
                    <a:pt x="0" y="869"/>
                  </a:lnTo>
                  <a:lnTo>
                    <a:pt x="335" y="869"/>
                  </a:lnTo>
                  <a:lnTo>
                    <a:pt x="335" y="460"/>
                  </a:lnTo>
                  <a:lnTo>
                    <a:pt x="670" y="324"/>
                  </a:lnTo>
                  <a:lnTo>
                    <a:pt x="54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8" name="object 6338"/>
            <p:cNvSpPr/>
            <p:nvPr/>
          </p:nvSpPr>
          <p:spPr>
            <a:xfrm>
              <a:off x="9232822" y="691614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544" y="0"/>
                  </a:moveTo>
                  <a:lnTo>
                    <a:pt x="0" y="230"/>
                  </a:lnTo>
                  <a:lnTo>
                    <a:pt x="0" y="806"/>
                  </a:lnTo>
                  <a:lnTo>
                    <a:pt x="345" y="869"/>
                  </a:lnTo>
                  <a:lnTo>
                    <a:pt x="345" y="471"/>
                  </a:lnTo>
                  <a:lnTo>
                    <a:pt x="670" y="324"/>
                  </a:lnTo>
                  <a:lnTo>
                    <a:pt x="54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9" name="object 6339"/>
            <p:cNvSpPr/>
            <p:nvPr/>
          </p:nvSpPr>
          <p:spPr>
            <a:xfrm>
              <a:off x="9232823" y="691789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35" y="0"/>
                  </a:moveTo>
                  <a:lnTo>
                    <a:pt x="0" y="0"/>
                  </a:lnTo>
                  <a:lnTo>
                    <a:pt x="0" y="743"/>
                  </a:lnTo>
                  <a:lnTo>
                    <a:pt x="104" y="963"/>
                  </a:lnTo>
                  <a:lnTo>
                    <a:pt x="418" y="774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0" name="object 6340"/>
            <p:cNvSpPr/>
            <p:nvPr/>
          </p:nvSpPr>
          <p:spPr>
            <a:xfrm>
              <a:off x="9232820" y="691789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0" y="513"/>
                  </a:lnTo>
                  <a:lnTo>
                    <a:pt x="0" y="743"/>
                  </a:lnTo>
                  <a:lnTo>
                    <a:pt x="104" y="963"/>
                  </a:lnTo>
                  <a:lnTo>
                    <a:pt x="418" y="774"/>
                  </a:lnTo>
                  <a:lnTo>
                    <a:pt x="345" y="513"/>
                  </a:lnTo>
                  <a:lnTo>
                    <a:pt x="345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1" name="object 6341"/>
            <p:cNvSpPr/>
            <p:nvPr/>
          </p:nvSpPr>
          <p:spPr>
            <a:xfrm>
              <a:off x="9233822" y="691895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" y="0"/>
                  </a:moveTo>
                  <a:lnTo>
                    <a:pt x="0" y="335"/>
                  </a:lnTo>
                  <a:lnTo>
                    <a:pt x="0" y="973"/>
                  </a:lnTo>
                  <a:lnTo>
                    <a:pt x="335" y="973"/>
                  </a:lnTo>
                  <a:lnTo>
                    <a:pt x="335" y="2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2" name="object 6342"/>
            <p:cNvSpPr/>
            <p:nvPr/>
          </p:nvSpPr>
          <p:spPr>
            <a:xfrm>
              <a:off x="9233822" y="691894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345"/>
                  </a:moveTo>
                  <a:lnTo>
                    <a:pt x="0" y="984"/>
                  </a:lnTo>
                  <a:lnTo>
                    <a:pt x="345" y="984"/>
                  </a:lnTo>
                  <a:lnTo>
                    <a:pt x="345" y="345"/>
                  </a:lnTo>
                  <a:lnTo>
                    <a:pt x="345" y="31"/>
                  </a:lnTo>
                  <a:lnTo>
                    <a:pt x="52" y="0"/>
                  </a:lnTo>
                  <a:lnTo>
                    <a:pt x="0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3" name="object 6343"/>
            <p:cNvSpPr/>
            <p:nvPr/>
          </p:nvSpPr>
          <p:spPr>
            <a:xfrm>
              <a:off x="9233813" y="692079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45" y="0"/>
                  </a:moveTo>
                  <a:lnTo>
                    <a:pt x="0" y="0"/>
                  </a:lnTo>
                  <a:lnTo>
                    <a:pt x="0" y="890"/>
                  </a:lnTo>
                  <a:lnTo>
                    <a:pt x="345" y="890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4" name="object 6344"/>
            <p:cNvSpPr/>
            <p:nvPr/>
          </p:nvSpPr>
          <p:spPr>
            <a:xfrm>
              <a:off x="9233817" y="692079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0" y="890"/>
                  </a:lnTo>
                  <a:lnTo>
                    <a:pt x="345" y="890"/>
                  </a:lnTo>
                  <a:lnTo>
                    <a:pt x="3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5" name="object 6345"/>
            <p:cNvSpPr/>
            <p:nvPr/>
          </p:nvSpPr>
          <p:spPr>
            <a:xfrm>
              <a:off x="9232936" y="692231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261" y="0"/>
                  </a:lnTo>
                  <a:lnTo>
                    <a:pt x="0" y="429"/>
                  </a:lnTo>
                  <a:lnTo>
                    <a:pt x="314" y="617"/>
                  </a:lnTo>
                  <a:lnTo>
                    <a:pt x="471" y="335"/>
                  </a:lnTo>
                  <a:lnTo>
                    <a:pt x="952" y="33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6" name="object 6346"/>
            <p:cNvSpPr/>
            <p:nvPr/>
          </p:nvSpPr>
          <p:spPr>
            <a:xfrm>
              <a:off x="9232932" y="692231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272" y="0"/>
                  </a:lnTo>
                  <a:lnTo>
                    <a:pt x="0" y="439"/>
                  </a:lnTo>
                  <a:lnTo>
                    <a:pt x="314" y="617"/>
                  </a:lnTo>
                  <a:lnTo>
                    <a:pt x="471" y="345"/>
                  </a:lnTo>
                  <a:lnTo>
                    <a:pt x="764" y="345"/>
                  </a:lnTo>
                  <a:lnTo>
                    <a:pt x="921" y="345"/>
                  </a:lnTo>
                  <a:lnTo>
                    <a:pt x="89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7" name="object 6347"/>
            <p:cNvSpPr/>
            <p:nvPr/>
          </p:nvSpPr>
          <p:spPr>
            <a:xfrm>
              <a:off x="9232818" y="692369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35" y="0"/>
                  </a:moveTo>
                  <a:lnTo>
                    <a:pt x="0" y="0"/>
                  </a:lnTo>
                  <a:lnTo>
                    <a:pt x="0" y="890"/>
                  </a:lnTo>
                  <a:lnTo>
                    <a:pt x="335" y="890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8" name="object 6348"/>
            <p:cNvSpPr/>
            <p:nvPr/>
          </p:nvSpPr>
          <p:spPr>
            <a:xfrm>
              <a:off x="9232823" y="692370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0" y="890"/>
                  </a:lnTo>
                  <a:lnTo>
                    <a:pt x="345" y="890"/>
                  </a:lnTo>
                  <a:lnTo>
                    <a:pt x="3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9" name="object 6349"/>
            <p:cNvSpPr/>
            <p:nvPr/>
          </p:nvSpPr>
          <p:spPr>
            <a:xfrm>
              <a:off x="9232761" y="692545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97" y="0"/>
                  </a:moveTo>
                  <a:lnTo>
                    <a:pt x="62" y="0"/>
                  </a:lnTo>
                  <a:lnTo>
                    <a:pt x="62" y="670"/>
                  </a:lnTo>
                  <a:lnTo>
                    <a:pt x="261" y="973"/>
                  </a:lnTo>
                  <a:lnTo>
                    <a:pt x="397" y="806"/>
                  </a:lnTo>
                  <a:lnTo>
                    <a:pt x="39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0" name="object 6350"/>
            <p:cNvSpPr/>
            <p:nvPr/>
          </p:nvSpPr>
          <p:spPr>
            <a:xfrm>
              <a:off x="9232758" y="692545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62" y="0"/>
                  </a:moveTo>
                  <a:lnTo>
                    <a:pt x="62" y="670"/>
                  </a:lnTo>
                  <a:lnTo>
                    <a:pt x="261" y="963"/>
                  </a:lnTo>
                  <a:lnTo>
                    <a:pt x="408" y="806"/>
                  </a:lnTo>
                  <a:lnTo>
                    <a:pt x="408" y="670"/>
                  </a:lnTo>
                  <a:lnTo>
                    <a:pt x="408" y="0"/>
                  </a:lnTo>
                  <a:lnTo>
                    <a:pt x="6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1" name="object 6351"/>
            <p:cNvSpPr/>
            <p:nvPr/>
          </p:nvSpPr>
          <p:spPr>
            <a:xfrm>
              <a:off x="9232295" y="692704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0" y="0"/>
                  </a:lnTo>
                  <a:lnTo>
                    <a:pt x="0" y="890"/>
                  </a:lnTo>
                  <a:lnTo>
                    <a:pt x="356" y="890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2" name="object 6352"/>
            <p:cNvSpPr/>
            <p:nvPr/>
          </p:nvSpPr>
          <p:spPr>
            <a:xfrm>
              <a:off x="9232295" y="692704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0" y="890"/>
                  </a:lnTo>
                  <a:lnTo>
                    <a:pt x="356" y="890"/>
                  </a:lnTo>
                  <a:lnTo>
                    <a:pt x="356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3" name="object 6353"/>
            <p:cNvSpPr/>
            <p:nvPr/>
          </p:nvSpPr>
          <p:spPr>
            <a:xfrm>
              <a:off x="9232295" y="692881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0" y="0"/>
                  </a:lnTo>
                  <a:lnTo>
                    <a:pt x="0" y="890"/>
                  </a:lnTo>
                  <a:lnTo>
                    <a:pt x="356" y="890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4" name="object 6354"/>
            <p:cNvSpPr/>
            <p:nvPr/>
          </p:nvSpPr>
          <p:spPr>
            <a:xfrm>
              <a:off x="9232295" y="692881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0" y="890"/>
                  </a:lnTo>
                  <a:lnTo>
                    <a:pt x="356" y="890"/>
                  </a:lnTo>
                  <a:lnTo>
                    <a:pt x="356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5" name="object 6355"/>
            <p:cNvSpPr/>
            <p:nvPr/>
          </p:nvSpPr>
          <p:spPr>
            <a:xfrm>
              <a:off x="9232295" y="69305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0" y="0"/>
                  </a:lnTo>
                  <a:lnTo>
                    <a:pt x="0" y="890"/>
                  </a:lnTo>
                  <a:lnTo>
                    <a:pt x="356" y="890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6" name="object 6356"/>
            <p:cNvSpPr/>
            <p:nvPr/>
          </p:nvSpPr>
          <p:spPr>
            <a:xfrm>
              <a:off x="9232295" y="693057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0" y="890"/>
                  </a:lnTo>
                  <a:lnTo>
                    <a:pt x="356" y="890"/>
                  </a:lnTo>
                  <a:lnTo>
                    <a:pt x="356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7" name="object 6357"/>
            <p:cNvSpPr/>
            <p:nvPr/>
          </p:nvSpPr>
          <p:spPr>
            <a:xfrm>
              <a:off x="10166841" y="6915559"/>
              <a:ext cx="7620" cy="10795"/>
            </a:xfrm>
            <a:custGeom>
              <a:avLst/>
              <a:gdLst/>
              <a:ahLst/>
              <a:cxnLst/>
              <a:rect l="l" t="t" r="r" b="b"/>
              <a:pathLst>
                <a:path w="7620" h="10795">
                  <a:moveTo>
                    <a:pt x="7046" y="0"/>
                  </a:moveTo>
                  <a:lnTo>
                    <a:pt x="6345" y="0"/>
                  </a:lnTo>
                  <a:lnTo>
                    <a:pt x="0" y="0"/>
                  </a:lnTo>
                  <a:lnTo>
                    <a:pt x="0" y="523"/>
                  </a:lnTo>
                  <a:lnTo>
                    <a:pt x="6512" y="523"/>
                  </a:lnTo>
                  <a:lnTo>
                    <a:pt x="6512" y="10565"/>
                  </a:lnTo>
                  <a:lnTo>
                    <a:pt x="7046" y="10565"/>
                  </a:lnTo>
                  <a:lnTo>
                    <a:pt x="704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8" name="object 6358"/>
            <p:cNvSpPr/>
            <p:nvPr/>
          </p:nvSpPr>
          <p:spPr>
            <a:xfrm>
              <a:off x="10166842" y="6915560"/>
              <a:ext cx="7620" cy="10795"/>
            </a:xfrm>
            <a:custGeom>
              <a:avLst/>
              <a:gdLst/>
              <a:ahLst/>
              <a:cxnLst/>
              <a:rect l="l" t="t" r="r" b="b"/>
              <a:pathLst>
                <a:path w="7620" h="10795">
                  <a:moveTo>
                    <a:pt x="6512" y="10565"/>
                  </a:moveTo>
                  <a:lnTo>
                    <a:pt x="6512" y="701"/>
                  </a:lnTo>
                  <a:lnTo>
                    <a:pt x="6512" y="523"/>
                  </a:lnTo>
                  <a:lnTo>
                    <a:pt x="6345" y="523"/>
                  </a:lnTo>
                  <a:lnTo>
                    <a:pt x="0" y="523"/>
                  </a:lnTo>
                  <a:lnTo>
                    <a:pt x="0" y="0"/>
                  </a:lnTo>
                  <a:lnTo>
                    <a:pt x="6345" y="0"/>
                  </a:lnTo>
                  <a:lnTo>
                    <a:pt x="7046" y="0"/>
                  </a:lnTo>
                  <a:lnTo>
                    <a:pt x="7046" y="701"/>
                  </a:lnTo>
                  <a:lnTo>
                    <a:pt x="7046" y="10565"/>
                  </a:lnTo>
                  <a:lnTo>
                    <a:pt x="6512" y="1056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9" name="object 6359"/>
            <p:cNvSpPr/>
            <p:nvPr/>
          </p:nvSpPr>
          <p:spPr>
            <a:xfrm>
              <a:off x="10167991" y="691625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0" y="324"/>
                  </a:lnTo>
                  <a:lnTo>
                    <a:pt x="314" y="418"/>
                  </a:lnTo>
                  <a:lnTo>
                    <a:pt x="513" y="450"/>
                  </a:lnTo>
                  <a:lnTo>
                    <a:pt x="701" y="408"/>
                  </a:lnTo>
                  <a:lnTo>
                    <a:pt x="900" y="418"/>
                  </a:lnTo>
                  <a:lnTo>
                    <a:pt x="1214" y="324"/>
                  </a:lnTo>
                  <a:lnTo>
                    <a:pt x="121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0" name="object 6360"/>
            <p:cNvSpPr/>
            <p:nvPr/>
          </p:nvSpPr>
          <p:spPr>
            <a:xfrm>
              <a:off x="10168258" y="691627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680" y="387"/>
                  </a:moveTo>
                  <a:lnTo>
                    <a:pt x="544" y="104"/>
                  </a:lnTo>
                  <a:lnTo>
                    <a:pt x="335" y="0"/>
                  </a:lnTo>
                  <a:lnTo>
                    <a:pt x="136" y="104"/>
                  </a:lnTo>
                  <a:lnTo>
                    <a:pt x="0" y="38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1" name="object 6361"/>
            <p:cNvSpPr/>
            <p:nvPr/>
          </p:nvSpPr>
          <p:spPr>
            <a:xfrm>
              <a:off x="10168693" y="69163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324"/>
                  </a:moveTo>
                  <a:lnTo>
                    <a:pt x="0" y="0"/>
                  </a:lnTo>
                </a:path>
                <a:path w="634" h="634">
                  <a:moveTo>
                    <a:pt x="10" y="324"/>
                  </a:moveTo>
                  <a:lnTo>
                    <a:pt x="0" y="0"/>
                  </a:lnTo>
                </a:path>
                <a:path w="634" h="634">
                  <a:moveTo>
                    <a:pt x="10" y="324"/>
                  </a:moveTo>
                  <a:lnTo>
                    <a:pt x="0" y="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2" name="object 6362"/>
            <p:cNvSpPr/>
            <p:nvPr/>
          </p:nvSpPr>
          <p:spPr>
            <a:xfrm>
              <a:off x="10168490" y="69163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24"/>
                  </a:moveTo>
                  <a:lnTo>
                    <a:pt x="20" y="0"/>
                  </a:lnTo>
                </a:path>
                <a:path w="634" h="634">
                  <a:moveTo>
                    <a:pt x="0" y="324"/>
                  </a:moveTo>
                  <a:lnTo>
                    <a:pt x="20" y="0"/>
                  </a:lnTo>
                </a:path>
                <a:path w="634" h="634">
                  <a:moveTo>
                    <a:pt x="0" y="324"/>
                  </a:moveTo>
                  <a:lnTo>
                    <a:pt x="20" y="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3" name="object 6363"/>
            <p:cNvSpPr/>
            <p:nvPr/>
          </p:nvSpPr>
          <p:spPr>
            <a:xfrm>
              <a:off x="10168395" y="691638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4" name="object 6364"/>
            <p:cNvSpPr/>
            <p:nvPr/>
          </p:nvSpPr>
          <p:spPr>
            <a:xfrm>
              <a:off x="10167894" y="691609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0" y="167"/>
                  </a:moveTo>
                  <a:lnTo>
                    <a:pt x="0" y="0"/>
                  </a:lnTo>
                  <a:lnTo>
                    <a:pt x="1413" y="0"/>
                  </a:lnTo>
                  <a:lnTo>
                    <a:pt x="1413" y="167"/>
                  </a:lnTo>
                  <a:lnTo>
                    <a:pt x="0" y="167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5" name="object 6365"/>
            <p:cNvSpPr/>
            <p:nvPr/>
          </p:nvSpPr>
          <p:spPr>
            <a:xfrm>
              <a:off x="10168372" y="6912384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09">
                  <a:moveTo>
                    <a:pt x="460" y="3696"/>
                  </a:moveTo>
                  <a:lnTo>
                    <a:pt x="460" y="732"/>
                  </a:lnTo>
                  <a:lnTo>
                    <a:pt x="230" y="0"/>
                  </a:lnTo>
                  <a:lnTo>
                    <a:pt x="0" y="607"/>
                  </a:lnTo>
                  <a:lnTo>
                    <a:pt x="0" y="369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6" name="object 6366"/>
            <p:cNvSpPr/>
            <p:nvPr/>
          </p:nvSpPr>
          <p:spPr>
            <a:xfrm>
              <a:off x="10168288" y="69131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1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7" name="object 6367"/>
            <p:cNvSpPr/>
            <p:nvPr/>
          </p:nvSpPr>
          <p:spPr>
            <a:xfrm>
              <a:off x="10168288" y="69134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17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8" name="object 6368"/>
            <p:cNvSpPr/>
            <p:nvPr/>
          </p:nvSpPr>
          <p:spPr>
            <a:xfrm>
              <a:off x="10168288" y="69136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17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9" name="object 6369"/>
            <p:cNvSpPr/>
            <p:nvPr/>
          </p:nvSpPr>
          <p:spPr>
            <a:xfrm>
              <a:off x="10168288" y="69138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1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0" name="object 6370"/>
            <p:cNvSpPr/>
            <p:nvPr/>
          </p:nvSpPr>
          <p:spPr>
            <a:xfrm>
              <a:off x="10168288" y="69140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1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1" name="object 6371"/>
            <p:cNvSpPr/>
            <p:nvPr/>
          </p:nvSpPr>
          <p:spPr>
            <a:xfrm>
              <a:off x="10168288" y="69143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1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2" name="object 6372"/>
            <p:cNvSpPr/>
            <p:nvPr/>
          </p:nvSpPr>
          <p:spPr>
            <a:xfrm>
              <a:off x="10168288" y="69145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17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3" name="object 6373"/>
            <p:cNvSpPr/>
            <p:nvPr/>
          </p:nvSpPr>
          <p:spPr>
            <a:xfrm>
              <a:off x="10168288" y="69147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1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4" name="object 6374"/>
            <p:cNvSpPr/>
            <p:nvPr/>
          </p:nvSpPr>
          <p:spPr>
            <a:xfrm>
              <a:off x="10168288" y="69150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1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5" name="object 6375"/>
            <p:cNvSpPr/>
            <p:nvPr/>
          </p:nvSpPr>
          <p:spPr>
            <a:xfrm>
              <a:off x="10168288" y="69152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1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6" name="object 6376"/>
            <p:cNvSpPr/>
            <p:nvPr/>
          </p:nvSpPr>
          <p:spPr>
            <a:xfrm>
              <a:off x="10168288" y="69154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1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7" name="object 6377"/>
            <p:cNvSpPr/>
            <p:nvPr/>
          </p:nvSpPr>
          <p:spPr>
            <a:xfrm>
              <a:off x="10168288" y="69156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1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8" name="object 6378"/>
            <p:cNvSpPr/>
            <p:nvPr/>
          </p:nvSpPr>
          <p:spPr>
            <a:xfrm>
              <a:off x="10168284" y="69129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1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9" name="object 6379"/>
            <p:cNvSpPr/>
            <p:nvPr/>
          </p:nvSpPr>
          <p:spPr>
            <a:xfrm>
              <a:off x="10168356" y="69127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92" y="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0" name="object 6380"/>
            <p:cNvSpPr/>
            <p:nvPr/>
          </p:nvSpPr>
          <p:spPr>
            <a:xfrm>
              <a:off x="10168287" y="69159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56" y="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1" name="object 6381"/>
            <p:cNvSpPr/>
            <p:nvPr/>
          </p:nvSpPr>
          <p:spPr>
            <a:xfrm>
              <a:off x="10168598" y="691167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2" name="object 6382"/>
            <p:cNvSpPr/>
            <p:nvPr/>
          </p:nvSpPr>
          <p:spPr>
            <a:xfrm>
              <a:off x="10172391" y="6919375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2607"/>
                  </a:moveTo>
                  <a:lnTo>
                    <a:pt x="73" y="2795"/>
                  </a:lnTo>
                  <a:lnTo>
                    <a:pt x="670" y="2795"/>
                  </a:lnTo>
                  <a:lnTo>
                    <a:pt x="795" y="2931"/>
                  </a:lnTo>
                  <a:lnTo>
                    <a:pt x="963" y="2900"/>
                  </a:lnTo>
                  <a:lnTo>
                    <a:pt x="963" y="125"/>
                  </a:lnTo>
                  <a:lnTo>
                    <a:pt x="795" y="0"/>
                  </a:lnTo>
                  <a:lnTo>
                    <a:pt x="732" y="136"/>
                  </a:lnTo>
                  <a:lnTo>
                    <a:pt x="73" y="136"/>
                  </a:lnTo>
                  <a:lnTo>
                    <a:pt x="0" y="324"/>
                  </a:lnTo>
                  <a:lnTo>
                    <a:pt x="0" y="26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3" name="object 6383"/>
            <p:cNvSpPr/>
            <p:nvPr/>
          </p:nvSpPr>
          <p:spPr>
            <a:xfrm>
              <a:off x="10172286" y="6919526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188" y="2638"/>
                  </a:moveTo>
                  <a:lnTo>
                    <a:pt x="0" y="2314"/>
                  </a:lnTo>
                  <a:lnTo>
                    <a:pt x="188" y="1989"/>
                  </a:lnTo>
                  <a:lnTo>
                    <a:pt x="0" y="1319"/>
                  </a:lnTo>
                  <a:lnTo>
                    <a:pt x="188" y="649"/>
                  </a:lnTo>
                  <a:lnTo>
                    <a:pt x="0" y="324"/>
                  </a:lnTo>
                  <a:lnTo>
                    <a:pt x="18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4" name="object 6384"/>
            <p:cNvSpPr/>
            <p:nvPr/>
          </p:nvSpPr>
          <p:spPr>
            <a:xfrm>
              <a:off x="10172992" y="6919463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157" y="2753"/>
                  </a:moveTo>
                  <a:lnTo>
                    <a:pt x="0" y="2408"/>
                  </a:lnTo>
                  <a:lnTo>
                    <a:pt x="146" y="2041"/>
                  </a:lnTo>
                  <a:lnTo>
                    <a:pt x="20" y="1382"/>
                  </a:lnTo>
                  <a:lnTo>
                    <a:pt x="146" y="722"/>
                  </a:lnTo>
                  <a:lnTo>
                    <a:pt x="0" y="345"/>
                  </a:lnTo>
                  <a:lnTo>
                    <a:pt x="1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5" name="object 6385"/>
            <p:cNvSpPr/>
            <p:nvPr/>
          </p:nvSpPr>
          <p:spPr>
            <a:xfrm>
              <a:off x="10172475" y="692150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64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6" name="object 6386"/>
            <p:cNvSpPr/>
            <p:nvPr/>
          </p:nvSpPr>
          <p:spPr>
            <a:xfrm>
              <a:off x="10172475" y="692017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64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7" name="object 6387"/>
            <p:cNvSpPr/>
            <p:nvPr/>
          </p:nvSpPr>
          <p:spPr>
            <a:xfrm>
              <a:off x="10173149" y="691946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8" name="object 6388"/>
            <p:cNvSpPr/>
            <p:nvPr/>
          </p:nvSpPr>
          <p:spPr>
            <a:xfrm>
              <a:off x="10172328" y="692024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62" y="1193"/>
                  </a:moveTo>
                  <a:lnTo>
                    <a:pt x="596" y="1193"/>
                  </a:lnTo>
                  <a:lnTo>
                    <a:pt x="890" y="607"/>
                  </a:lnTo>
                  <a:lnTo>
                    <a:pt x="596" y="0"/>
                  </a:lnTo>
                  <a:lnTo>
                    <a:pt x="62" y="0"/>
                  </a:lnTo>
                </a:path>
                <a:path w="1270" h="1270">
                  <a:moveTo>
                    <a:pt x="62" y="1193"/>
                  </a:moveTo>
                  <a:lnTo>
                    <a:pt x="115" y="931"/>
                  </a:lnTo>
                  <a:lnTo>
                    <a:pt x="115" y="774"/>
                  </a:lnTo>
                  <a:lnTo>
                    <a:pt x="188" y="607"/>
                  </a:lnTo>
                  <a:lnTo>
                    <a:pt x="115" y="429"/>
                  </a:lnTo>
                  <a:lnTo>
                    <a:pt x="115" y="261"/>
                  </a:lnTo>
                  <a:lnTo>
                    <a:pt x="125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9" name="object 6389"/>
            <p:cNvSpPr/>
            <p:nvPr/>
          </p:nvSpPr>
          <p:spPr>
            <a:xfrm>
              <a:off x="10172851" y="692024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62" y="1193"/>
                  </a:moveTo>
                  <a:lnTo>
                    <a:pt x="94" y="931"/>
                  </a:lnTo>
                  <a:lnTo>
                    <a:pt x="94" y="774"/>
                  </a:lnTo>
                  <a:lnTo>
                    <a:pt x="188" y="607"/>
                  </a:lnTo>
                  <a:lnTo>
                    <a:pt x="94" y="429"/>
                  </a:lnTo>
                  <a:lnTo>
                    <a:pt x="94" y="261"/>
                  </a:lnTo>
                  <a:lnTo>
                    <a:pt x="125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0" name="object 6390"/>
            <p:cNvSpPr/>
            <p:nvPr/>
          </p:nvSpPr>
          <p:spPr>
            <a:xfrm>
              <a:off x="10172429" y="692024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1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1" name="object 6391"/>
            <p:cNvSpPr/>
            <p:nvPr/>
          </p:nvSpPr>
          <p:spPr>
            <a:xfrm>
              <a:off x="10172475" y="692117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8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2" name="object 6392"/>
            <p:cNvSpPr/>
            <p:nvPr/>
          </p:nvSpPr>
          <p:spPr>
            <a:xfrm>
              <a:off x="10172475" y="692101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8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3" name="object 6393"/>
            <p:cNvSpPr/>
            <p:nvPr/>
          </p:nvSpPr>
          <p:spPr>
            <a:xfrm>
              <a:off x="10172475" y="692067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8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4" name="object 6394"/>
            <p:cNvSpPr/>
            <p:nvPr/>
          </p:nvSpPr>
          <p:spPr>
            <a:xfrm>
              <a:off x="10172475" y="69205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8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5" name="object 6395"/>
            <p:cNvSpPr/>
            <p:nvPr/>
          </p:nvSpPr>
          <p:spPr>
            <a:xfrm>
              <a:off x="10173355" y="6920294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0" y="1088"/>
                  </a:moveTo>
                  <a:lnTo>
                    <a:pt x="230" y="1026"/>
                  </a:lnTo>
                  <a:lnTo>
                    <a:pt x="4649" y="1026"/>
                  </a:lnTo>
                  <a:lnTo>
                    <a:pt x="6167" y="544"/>
                  </a:lnTo>
                  <a:lnTo>
                    <a:pt x="4858" y="83"/>
                  </a:lnTo>
                  <a:lnTo>
                    <a:pt x="4429" y="83"/>
                  </a:lnTo>
                  <a:lnTo>
                    <a:pt x="3978" y="83"/>
                  </a:lnTo>
                  <a:lnTo>
                    <a:pt x="0" y="8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6" name="object 6396"/>
            <p:cNvSpPr/>
            <p:nvPr/>
          </p:nvSpPr>
          <p:spPr>
            <a:xfrm>
              <a:off x="10177653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230" y="0"/>
                  </a:moveTo>
                  <a:lnTo>
                    <a:pt x="0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7" name="object 6397"/>
            <p:cNvSpPr/>
            <p:nvPr/>
          </p:nvSpPr>
          <p:spPr>
            <a:xfrm>
              <a:off x="10177214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230" y="0"/>
                  </a:moveTo>
                  <a:lnTo>
                    <a:pt x="0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8" name="object 6398"/>
            <p:cNvSpPr/>
            <p:nvPr/>
          </p:nvSpPr>
          <p:spPr>
            <a:xfrm>
              <a:off x="10176773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230" y="0"/>
                  </a:moveTo>
                  <a:lnTo>
                    <a:pt x="0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9" name="object 6399"/>
            <p:cNvSpPr/>
            <p:nvPr/>
          </p:nvSpPr>
          <p:spPr>
            <a:xfrm>
              <a:off x="10176334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230" y="0"/>
                  </a:moveTo>
                  <a:lnTo>
                    <a:pt x="0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0" name="object 6400"/>
            <p:cNvSpPr/>
            <p:nvPr/>
          </p:nvSpPr>
          <p:spPr>
            <a:xfrm>
              <a:off x="10175892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230" y="0"/>
                  </a:moveTo>
                  <a:lnTo>
                    <a:pt x="0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1" name="object 6401"/>
            <p:cNvSpPr/>
            <p:nvPr/>
          </p:nvSpPr>
          <p:spPr>
            <a:xfrm>
              <a:off x="10175453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230" y="0"/>
                  </a:moveTo>
                  <a:lnTo>
                    <a:pt x="0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2" name="object 6402"/>
            <p:cNvSpPr/>
            <p:nvPr/>
          </p:nvSpPr>
          <p:spPr>
            <a:xfrm>
              <a:off x="10175013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230" y="0"/>
                  </a:moveTo>
                  <a:lnTo>
                    <a:pt x="0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3" name="object 6403"/>
            <p:cNvSpPr/>
            <p:nvPr/>
          </p:nvSpPr>
          <p:spPr>
            <a:xfrm>
              <a:off x="10174583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219" y="0"/>
                  </a:moveTo>
                  <a:lnTo>
                    <a:pt x="0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4" name="object 6404"/>
            <p:cNvSpPr/>
            <p:nvPr/>
          </p:nvSpPr>
          <p:spPr>
            <a:xfrm>
              <a:off x="10174134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230" y="0"/>
                  </a:moveTo>
                  <a:lnTo>
                    <a:pt x="0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5" name="object 6405"/>
            <p:cNvSpPr/>
            <p:nvPr/>
          </p:nvSpPr>
          <p:spPr>
            <a:xfrm>
              <a:off x="10173692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230" y="0"/>
                  </a:moveTo>
                  <a:lnTo>
                    <a:pt x="0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6" name="object 6406"/>
            <p:cNvSpPr/>
            <p:nvPr/>
          </p:nvSpPr>
          <p:spPr>
            <a:xfrm>
              <a:off x="10178104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319"/>
                  </a:moveTo>
                  <a:lnTo>
                    <a:pt x="21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7" name="object 6407"/>
            <p:cNvSpPr/>
            <p:nvPr/>
          </p:nvSpPr>
          <p:spPr>
            <a:xfrm>
              <a:off x="10178566" y="692029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088"/>
                  </a:moveTo>
                  <a:lnTo>
                    <a:pt x="16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8" name="object 6408"/>
            <p:cNvSpPr/>
            <p:nvPr/>
          </p:nvSpPr>
          <p:spPr>
            <a:xfrm>
              <a:off x="10173591" y="69203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9" name="object 6409"/>
            <p:cNvSpPr/>
            <p:nvPr/>
          </p:nvSpPr>
          <p:spPr>
            <a:xfrm>
              <a:off x="10171685" y="6920845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0" name="object 6410"/>
            <p:cNvSpPr/>
            <p:nvPr/>
          </p:nvSpPr>
          <p:spPr>
            <a:xfrm>
              <a:off x="10160920" y="6915557"/>
              <a:ext cx="13335" cy="16510"/>
            </a:xfrm>
            <a:custGeom>
              <a:avLst/>
              <a:gdLst/>
              <a:ahLst/>
              <a:cxnLst/>
              <a:rect l="l" t="t" r="r" b="b"/>
              <a:pathLst>
                <a:path w="13334" h="16509">
                  <a:moveTo>
                    <a:pt x="0" y="0"/>
                  </a:moveTo>
                  <a:lnTo>
                    <a:pt x="4827" y="0"/>
                  </a:lnTo>
                  <a:lnTo>
                    <a:pt x="5078" y="0"/>
                  </a:lnTo>
                  <a:lnTo>
                    <a:pt x="5287" y="136"/>
                  </a:lnTo>
                  <a:lnTo>
                    <a:pt x="5916" y="523"/>
                  </a:lnTo>
                  <a:lnTo>
                    <a:pt x="6303" y="523"/>
                  </a:lnTo>
                  <a:lnTo>
                    <a:pt x="6711" y="523"/>
                  </a:lnTo>
                  <a:lnTo>
                    <a:pt x="6973" y="837"/>
                  </a:lnTo>
                  <a:lnTo>
                    <a:pt x="7256" y="1151"/>
                  </a:lnTo>
                  <a:lnTo>
                    <a:pt x="7999" y="1151"/>
                  </a:lnTo>
                  <a:lnTo>
                    <a:pt x="9277" y="607"/>
                  </a:lnTo>
                  <a:lnTo>
                    <a:pt x="9434" y="523"/>
                  </a:lnTo>
                  <a:lnTo>
                    <a:pt x="9633" y="523"/>
                  </a:lnTo>
                  <a:lnTo>
                    <a:pt x="11559" y="523"/>
                  </a:lnTo>
                  <a:lnTo>
                    <a:pt x="12428" y="523"/>
                  </a:lnTo>
                  <a:lnTo>
                    <a:pt x="12428" y="1403"/>
                  </a:lnTo>
                  <a:lnTo>
                    <a:pt x="12428" y="2858"/>
                  </a:lnTo>
                  <a:lnTo>
                    <a:pt x="12428" y="3727"/>
                  </a:lnTo>
                  <a:lnTo>
                    <a:pt x="11559" y="3727"/>
                  </a:lnTo>
                  <a:lnTo>
                    <a:pt x="11434" y="6753"/>
                  </a:lnTo>
                  <a:lnTo>
                    <a:pt x="12428" y="6753"/>
                  </a:lnTo>
                  <a:lnTo>
                    <a:pt x="12428" y="7643"/>
                  </a:lnTo>
                  <a:lnTo>
                    <a:pt x="12428" y="10565"/>
                  </a:lnTo>
                  <a:lnTo>
                    <a:pt x="12722" y="10889"/>
                  </a:lnTo>
                  <a:lnTo>
                    <a:pt x="12962" y="11151"/>
                  </a:lnTo>
                  <a:lnTo>
                    <a:pt x="12962" y="11486"/>
                  </a:lnTo>
                  <a:lnTo>
                    <a:pt x="12962" y="16219"/>
                  </a:lnTo>
                  <a:lnTo>
                    <a:pt x="12617" y="16219"/>
                  </a:lnTo>
                  <a:lnTo>
                    <a:pt x="12617" y="11486"/>
                  </a:lnTo>
                  <a:lnTo>
                    <a:pt x="12617" y="11277"/>
                  </a:lnTo>
                  <a:lnTo>
                    <a:pt x="12481" y="11141"/>
                  </a:lnTo>
                  <a:lnTo>
                    <a:pt x="12177" y="10795"/>
                  </a:lnTo>
                  <a:lnTo>
                    <a:pt x="12083" y="10565"/>
                  </a:lnTo>
                  <a:lnTo>
                    <a:pt x="12083" y="7643"/>
                  </a:lnTo>
                  <a:lnTo>
                    <a:pt x="12083" y="7120"/>
                  </a:lnTo>
                  <a:lnTo>
                    <a:pt x="11559" y="7120"/>
                  </a:lnTo>
                  <a:lnTo>
                    <a:pt x="11078" y="7120"/>
                  </a:lnTo>
                  <a:lnTo>
                    <a:pt x="11078" y="6753"/>
                  </a:lnTo>
                  <a:lnTo>
                    <a:pt x="11078" y="3727"/>
                  </a:lnTo>
                  <a:lnTo>
                    <a:pt x="11078" y="3382"/>
                  </a:lnTo>
                  <a:lnTo>
                    <a:pt x="11434" y="3382"/>
                  </a:lnTo>
                  <a:lnTo>
                    <a:pt x="12083" y="3382"/>
                  </a:lnTo>
                  <a:lnTo>
                    <a:pt x="12083" y="2858"/>
                  </a:lnTo>
                  <a:lnTo>
                    <a:pt x="12083" y="1403"/>
                  </a:lnTo>
                  <a:lnTo>
                    <a:pt x="12083" y="890"/>
                  </a:lnTo>
                  <a:lnTo>
                    <a:pt x="11559" y="890"/>
                  </a:lnTo>
                  <a:lnTo>
                    <a:pt x="9633" y="890"/>
                  </a:lnTo>
                  <a:lnTo>
                    <a:pt x="9413" y="921"/>
                  </a:lnTo>
                  <a:lnTo>
                    <a:pt x="8146" y="1476"/>
                  </a:lnTo>
                  <a:lnTo>
                    <a:pt x="7999" y="1507"/>
                  </a:lnTo>
                  <a:lnTo>
                    <a:pt x="7235" y="1507"/>
                  </a:lnTo>
                  <a:lnTo>
                    <a:pt x="7088" y="1507"/>
                  </a:lnTo>
                  <a:lnTo>
                    <a:pt x="6711" y="1057"/>
                  </a:lnTo>
                  <a:lnTo>
                    <a:pt x="6544" y="890"/>
                  </a:lnTo>
                  <a:lnTo>
                    <a:pt x="6303" y="890"/>
                  </a:lnTo>
                  <a:lnTo>
                    <a:pt x="5916" y="890"/>
                  </a:lnTo>
                  <a:lnTo>
                    <a:pt x="5738" y="827"/>
                  </a:lnTo>
                  <a:lnTo>
                    <a:pt x="5099" y="439"/>
                  </a:lnTo>
                  <a:lnTo>
                    <a:pt x="4827" y="345"/>
                  </a:lnTo>
                  <a:lnTo>
                    <a:pt x="0" y="345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1" name="object 6411"/>
            <p:cNvSpPr/>
            <p:nvPr/>
          </p:nvSpPr>
          <p:spPr>
            <a:xfrm>
              <a:off x="10160916" y="691555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45"/>
                  </a:lnTo>
                  <a:lnTo>
                    <a:pt x="890" y="34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2" name="object 6412"/>
            <p:cNvSpPr/>
            <p:nvPr/>
          </p:nvSpPr>
          <p:spPr>
            <a:xfrm>
              <a:off x="10160915" y="691556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890" y="345"/>
                  </a:lnTo>
                  <a:lnTo>
                    <a:pt x="0" y="345"/>
                  </a:lnTo>
                  <a:lnTo>
                    <a:pt x="0" y="0"/>
                  </a:lnTo>
                  <a:lnTo>
                    <a:pt x="89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3" name="object 6413"/>
            <p:cNvSpPr/>
            <p:nvPr/>
          </p:nvSpPr>
          <p:spPr>
            <a:xfrm>
              <a:off x="10162685" y="691555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45"/>
                  </a:lnTo>
                  <a:lnTo>
                    <a:pt x="890" y="34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4" name="object 6414"/>
            <p:cNvSpPr/>
            <p:nvPr/>
          </p:nvSpPr>
          <p:spPr>
            <a:xfrm>
              <a:off x="10162684" y="691556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890" y="345"/>
                  </a:lnTo>
                  <a:lnTo>
                    <a:pt x="0" y="345"/>
                  </a:lnTo>
                  <a:lnTo>
                    <a:pt x="0" y="0"/>
                  </a:lnTo>
                  <a:lnTo>
                    <a:pt x="89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5" name="object 6415"/>
            <p:cNvSpPr/>
            <p:nvPr/>
          </p:nvSpPr>
          <p:spPr>
            <a:xfrm>
              <a:off x="10164444" y="691555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45"/>
                  </a:lnTo>
                  <a:lnTo>
                    <a:pt x="890" y="34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6" name="object 6416"/>
            <p:cNvSpPr/>
            <p:nvPr/>
          </p:nvSpPr>
          <p:spPr>
            <a:xfrm>
              <a:off x="10164441" y="691556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890" y="345"/>
                  </a:lnTo>
                  <a:lnTo>
                    <a:pt x="0" y="345"/>
                  </a:lnTo>
                  <a:lnTo>
                    <a:pt x="0" y="0"/>
                  </a:lnTo>
                  <a:lnTo>
                    <a:pt x="89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7" name="object 6417"/>
            <p:cNvSpPr/>
            <p:nvPr/>
          </p:nvSpPr>
          <p:spPr>
            <a:xfrm>
              <a:off x="10166081" y="69157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88" y="0"/>
                  </a:moveTo>
                  <a:lnTo>
                    <a:pt x="0" y="303"/>
                  </a:lnTo>
                  <a:lnTo>
                    <a:pt x="649" y="712"/>
                  </a:lnTo>
                  <a:lnTo>
                    <a:pt x="858" y="712"/>
                  </a:lnTo>
                  <a:lnTo>
                    <a:pt x="858" y="345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8" name="object 6418"/>
            <p:cNvSpPr/>
            <p:nvPr/>
          </p:nvSpPr>
          <p:spPr>
            <a:xfrm>
              <a:off x="10166081" y="69157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88" y="0"/>
                  </a:moveTo>
                  <a:lnTo>
                    <a:pt x="764" y="345"/>
                  </a:lnTo>
                  <a:lnTo>
                    <a:pt x="858" y="701"/>
                  </a:lnTo>
                  <a:lnTo>
                    <a:pt x="659" y="701"/>
                  </a:lnTo>
                  <a:lnTo>
                    <a:pt x="0" y="293"/>
                  </a:ln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9" name="object 6419"/>
            <p:cNvSpPr/>
            <p:nvPr/>
          </p:nvSpPr>
          <p:spPr>
            <a:xfrm>
              <a:off x="10167636" y="69163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98" y="0"/>
                  </a:moveTo>
                  <a:lnTo>
                    <a:pt x="0" y="272"/>
                  </a:lnTo>
                  <a:lnTo>
                    <a:pt x="261" y="586"/>
                  </a:lnTo>
                  <a:lnTo>
                    <a:pt x="848" y="701"/>
                  </a:lnTo>
                  <a:lnTo>
                    <a:pt x="848" y="345"/>
                  </a:lnTo>
                  <a:lnTo>
                    <a:pt x="534" y="345"/>
                  </a:lnTo>
                  <a:lnTo>
                    <a:pt x="261" y="4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0" name="object 6420"/>
            <p:cNvSpPr/>
            <p:nvPr/>
          </p:nvSpPr>
          <p:spPr>
            <a:xfrm>
              <a:off x="10167634" y="69163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98" y="0"/>
                  </a:moveTo>
                  <a:lnTo>
                    <a:pt x="544" y="356"/>
                  </a:lnTo>
                  <a:lnTo>
                    <a:pt x="848" y="356"/>
                  </a:lnTo>
                  <a:lnTo>
                    <a:pt x="848" y="712"/>
                  </a:lnTo>
                  <a:lnTo>
                    <a:pt x="523" y="712"/>
                  </a:lnTo>
                  <a:lnTo>
                    <a:pt x="366" y="712"/>
                  </a:lnTo>
                  <a:lnTo>
                    <a:pt x="0" y="282"/>
                  </a:ln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1" name="object 6421"/>
            <p:cNvSpPr/>
            <p:nvPr/>
          </p:nvSpPr>
          <p:spPr>
            <a:xfrm>
              <a:off x="10169247" y="69162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6" y="0"/>
                  </a:moveTo>
                  <a:lnTo>
                    <a:pt x="0" y="335"/>
                  </a:lnTo>
                  <a:lnTo>
                    <a:pt x="136" y="659"/>
                  </a:lnTo>
                  <a:lnTo>
                    <a:pt x="952" y="303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2" name="object 6422"/>
            <p:cNvSpPr/>
            <p:nvPr/>
          </p:nvSpPr>
          <p:spPr>
            <a:xfrm>
              <a:off x="10169252" y="691622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345"/>
                  </a:moveTo>
                  <a:lnTo>
                    <a:pt x="806" y="0"/>
                  </a:lnTo>
                  <a:lnTo>
                    <a:pt x="952" y="314"/>
                  </a:lnTo>
                  <a:lnTo>
                    <a:pt x="136" y="670"/>
                  </a:lnTo>
                  <a:lnTo>
                    <a:pt x="0" y="345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3" name="object 6423"/>
            <p:cNvSpPr/>
            <p:nvPr/>
          </p:nvSpPr>
          <p:spPr>
            <a:xfrm>
              <a:off x="10170989" y="691608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56"/>
                  </a:lnTo>
                  <a:lnTo>
                    <a:pt x="890" y="356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4" name="object 6424"/>
            <p:cNvSpPr/>
            <p:nvPr/>
          </p:nvSpPr>
          <p:spPr>
            <a:xfrm>
              <a:off x="10170982" y="691607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890" y="356"/>
                  </a:lnTo>
                  <a:lnTo>
                    <a:pt x="0" y="356"/>
                  </a:lnTo>
                  <a:lnTo>
                    <a:pt x="0" y="0"/>
                  </a:lnTo>
                  <a:lnTo>
                    <a:pt x="89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5" name="object 6425"/>
            <p:cNvSpPr/>
            <p:nvPr/>
          </p:nvSpPr>
          <p:spPr>
            <a:xfrm>
              <a:off x="10172668" y="691614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36" y="0"/>
                  </a:moveTo>
                  <a:lnTo>
                    <a:pt x="0" y="324"/>
                  </a:lnTo>
                  <a:lnTo>
                    <a:pt x="335" y="460"/>
                  </a:lnTo>
                  <a:lnTo>
                    <a:pt x="335" y="869"/>
                  </a:lnTo>
                  <a:lnTo>
                    <a:pt x="691" y="869"/>
                  </a:lnTo>
                  <a:lnTo>
                    <a:pt x="691" y="230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6" name="object 6426"/>
            <p:cNvSpPr/>
            <p:nvPr/>
          </p:nvSpPr>
          <p:spPr>
            <a:xfrm>
              <a:off x="10172672" y="691614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36" y="0"/>
                  </a:moveTo>
                  <a:lnTo>
                    <a:pt x="680" y="230"/>
                  </a:lnTo>
                  <a:lnTo>
                    <a:pt x="680" y="806"/>
                  </a:lnTo>
                  <a:lnTo>
                    <a:pt x="335" y="869"/>
                  </a:lnTo>
                  <a:lnTo>
                    <a:pt x="335" y="471"/>
                  </a:lnTo>
                  <a:lnTo>
                    <a:pt x="0" y="324"/>
                  </a:lnTo>
                  <a:lnTo>
                    <a:pt x="1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7" name="object 6427"/>
            <p:cNvSpPr/>
            <p:nvPr/>
          </p:nvSpPr>
          <p:spPr>
            <a:xfrm>
              <a:off x="10172933" y="691789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18" y="0"/>
                  </a:moveTo>
                  <a:lnTo>
                    <a:pt x="83" y="0"/>
                  </a:lnTo>
                  <a:lnTo>
                    <a:pt x="83" y="649"/>
                  </a:lnTo>
                  <a:lnTo>
                    <a:pt x="314" y="963"/>
                  </a:lnTo>
                  <a:lnTo>
                    <a:pt x="418" y="743"/>
                  </a:lnTo>
                  <a:lnTo>
                    <a:pt x="41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8" name="object 6428"/>
            <p:cNvSpPr/>
            <p:nvPr/>
          </p:nvSpPr>
          <p:spPr>
            <a:xfrm>
              <a:off x="10172936" y="691789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18" y="0"/>
                  </a:moveTo>
                  <a:lnTo>
                    <a:pt x="418" y="513"/>
                  </a:lnTo>
                  <a:lnTo>
                    <a:pt x="418" y="743"/>
                  </a:lnTo>
                  <a:lnTo>
                    <a:pt x="314" y="963"/>
                  </a:lnTo>
                  <a:lnTo>
                    <a:pt x="0" y="774"/>
                  </a:lnTo>
                  <a:lnTo>
                    <a:pt x="73" y="513"/>
                  </a:lnTo>
                  <a:lnTo>
                    <a:pt x="73" y="0"/>
                  </a:ln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9" name="object 6429"/>
            <p:cNvSpPr/>
            <p:nvPr/>
          </p:nvSpPr>
          <p:spPr>
            <a:xfrm>
              <a:off x="10172009" y="691894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14" y="0"/>
                  </a:moveTo>
                  <a:lnTo>
                    <a:pt x="0" y="31"/>
                  </a:lnTo>
                  <a:lnTo>
                    <a:pt x="0" y="984"/>
                  </a:lnTo>
                  <a:lnTo>
                    <a:pt x="345" y="984"/>
                  </a:lnTo>
                  <a:lnTo>
                    <a:pt x="345" y="345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0" name="object 6430"/>
            <p:cNvSpPr/>
            <p:nvPr/>
          </p:nvSpPr>
          <p:spPr>
            <a:xfrm>
              <a:off x="10172007" y="691894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45" y="345"/>
                  </a:moveTo>
                  <a:lnTo>
                    <a:pt x="345" y="984"/>
                  </a:lnTo>
                  <a:lnTo>
                    <a:pt x="0" y="984"/>
                  </a:lnTo>
                  <a:lnTo>
                    <a:pt x="0" y="345"/>
                  </a:lnTo>
                  <a:lnTo>
                    <a:pt x="0" y="31"/>
                  </a:lnTo>
                  <a:lnTo>
                    <a:pt x="314" y="0"/>
                  </a:lnTo>
                  <a:lnTo>
                    <a:pt x="345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1" name="object 6431"/>
            <p:cNvSpPr/>
            <p:nvPr/>
          </p:nvSpPr>
          <p:spPr>
            <a:xfrm>
              <a:off x="10172004" y="692079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45" y="0"/>
                  </a:moveTo>
                  <a:lnTo>
                    <a:pt x="0" y="0"/>
                  </a:lnTo>
                  <a:lnTo>
                    <a:pt x="0" y="890"/>
                  </a:lnTo>
                  <a:lnTo>
                    <a:pt x="345" y="890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2" name="object 6432"/>
            <p:cNvSpPr/>
            <p:nvPr/>
          </p:nvSpPr>
          <p:spPr>
            <a:xfrm>
              <a:off x="10172007" y="692079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45" y="0"/>
                  </a:moveTo>
                  <a:lnTo>
                    <a:pt x="345" y="890"/>
                  </a:lnTo>
                  <a:lnTo>
                    <a:pt x="0" y="890"/>
                  </a:lnTo>
                  <a:lnTo>
                    <a:pt x="0" y="0"/>
                  </a:lnTo>
                  <a:lnTo>
                    <a:pt x="345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3" name="object 6433"/>
            <p:cNvSpPr/>
            <p:nvPr/>
          </p:nvSpPr>
          <p:spPr>
            <a:xfrm>
              <a:off x="10172291" y="692231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691" y="0"/>
                  </a:moveTo>
                  <a:lnTo>
                    <a:pt x="188" y="0"/>
                  </a:lnTo>
                  <a:lnTo>
                    <a:pt x="0" y="335"/>
                  </a:lnTo>
                  <a:lnTo>
                    <a:pt x="481" y="335"/>
                  </a:lnTo>
                  <a:lnTo>
                    <a:pt x="638" y="617"/>
                  </a:lnTo>
                  <a:lnTo>
                    <a:pt x="952" y="429"/>
                  </a:lnTo>
                  <a:lnTo>
                    <a:pt x="69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4" name="object 6434"/>
            <p:cNvSpPr/>
            <p:nvPr/>
          </p:nvSpPr>
          <p:spPr>
            <a:xfrm>
              <a:off x="10172290" y="692231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62" y="0"/>
                  </a:moveTo>
                  <a:lnTo>
                    <a:pt x="680" y="0"/>
                  </a:lnTo>
                  <a:lnTo>
                    <a:pt x="952" y="439"/>
                  </a:lnTo>
                  <a:lnTo>
                    <a:pt x="638" y="617"/>
                  </a:lnTo>
                  <a:lnTo>
                    <a:pt x="481" y="345"/>
                  </a:lnTo>
                  <a:lnTo>
                    <a:pt x="188" y="345"/>
                  </a:lnTo>
                  <a:lnTo>
                    <a:pt x="31" y="345"/>
                  </a:lnTo>
                  <a:lnTo>
                    <a:pt x="6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5" name="object 6435"/>
            <p:cNvSpPr/>
            <p:nvPr/>
          </p:nvSpPr>
          <p:spPr>
            <a:xfrm>
              <a:off x="10173009" y="692369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35" y="0"/>
                  </a:moveTo>
                  <a:lnTo>
                    <a:pt x="0" y="0"/>
                  </a:lnTo>
                  <a:lnTo>
                    <a:pt x="0" y="890"/>
                  </a:lnTo>
                  <a:lnTo>
                    <a:pt x="335" y="890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6" name="object 6436"/>
            <p:cNvSpPr/>
            <p:nvPr/>
          </p:nvSpPr>
          <p:spPr>
            <a:xfrm>
              <a:off x="10173002" y="692370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45" y="0"/>
                  </a:moveTo>
                  <a:lnTo>
                    <a:pt x="345" y="890"/>
                  </a:lnTo>
                  <a:lnTo>
                    <a:pt x="0" y="890"/>
                  </a:lnTo>
                  <a:lnTo>
                    <a:pt x="0" y="0"/>
                  </a:lnTo>
                  <a:lnTo>
                    <a:pt x="345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7" name="object 6437"/>
            <p:cNvSpPr/>
            <p:nvPr/>
          </p:nvSpPr>
          <p:spPr>
            <a:xfrm>
              <a:off x="10173017" y="692545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35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136" y="973"/>
                  </a:lnTo>
                  <a:lnTo>
                    <a:pt x="397" y="732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8" name="object 6438"/>
            <p:cNvSpPr/>
            <p:nvPr/>
          </p:nvSpPr>
          <p:spPr>
            <a:xfrm>
              <a:off x="10173010" y="692545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45" y="0"/>
                  </a:moveTo>
                  <a:lnTo>
                    <a:pt x="345" y="670"/>
                  </a:lnTo>
                  <a:lnTo>
                    <a:pt x="146" y="963"/>
                  </a:lnTo>
                  <a:lnTo>
                    <a:pt x="0" y="806"/>
                  </a:lnTo>
                  <a:lnTo>
                    <a:pt x="0" y="670"/>
                  </a:lnTo>
                  <a:lnTo>
                    <a:pt x="0" y="0"/>
                  </a:lnTo>
                  <a:lnTo>
                    <a:pt x="34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9" name="object 6439"/>
            <p:cNvSpPr/>
            <p:nvPr/>
          </p:nvSpPr>
          <p:spPr>
            <a:xfrm>
              <a:off x="10173533" y="692704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0" y="0"/>
                  </a:lnTo>
                  <a:lnTo>
                    <a:pt x="0" y="890"/>
                  </a:lnTo>
                  <a:lnTo>
                    <a:pt x="356" y="890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0" name="object 6440"/>
            <p:cNvSpPr/>
            <p:nvPr/>
          </p:nvSpPr>
          <p:spPr>
            <a:xfrm>
              <a:off x="10173535" y="692704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356" y="890"/>
                  </a:lnTo>
                  <a:lnTo>
                    <a:pt x="0" y="890"/>
                  </a:lnTo>
                  <a:lnTo>
                    <a:pt x="0" y="0"/>
                  </a:lnTo>
                  <a:lnTo>
                    <a:pt x="35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1" name="object 6441"/>
            <p:cNvSpPr/>
            <p:nvPr/>
          </p:nvSpPr>
          <p:spPr>
            <a:xfrm>
              <a:off x="10173533" y="692881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0" y="0"/>
                  </a:lnTo>
                  <a:lnTo>
                    <a:pt x="0" y="890"/>
                  </a:lnTo>
                  <a:lnTo>
                    <a:pt x="356" y="890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2" name="object 6442"/>
            <p:cNvSpPr/>
            <p:nvPr/>
          </p:nvSpPr>
          <p:spPr>
            <a:xfrm>
              <a:off x="10173535" y="692881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356" y="890"/>
                  </a:lnTo>
                  <a:lnTo>
                    <a:pt x="0" y="890"/>
                  </a:lnTo>
                  <a:lnTo>
                    <a:pt x="0" y="0"/>
                  </a:lnTo>
                  <a:lnTo>
                    <a:pt x="35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3" name="object 6443"/>
            <p:cNvSpPr/>
            <p:nvPr/>
          </p:nvSpPr>
          <p:spPr>
            <a:xfrm>
              <a:off x="10173533" y="69305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0" y="0"/>
                  </a:lnTo>
                  <a:lnTo>
                    <a:pt x="0" y="890"/>
                  </a:lnTo>
                  <a:lnTo>
                    <a:pt x="356" y="890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4" name="object 6444"/>
            <p:cNvSpPr/>
            <p:nvPr/>
          </p:nvSpPr>
          <p:spPr>
            <a:xfrm>
              <a:off x="10173535" y="693057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356" y="890"/>
                  </a:lnTo>
                  <a:lnTo>
                    <a:pt x="0" y="890"/>
                  </a:lnTo>
                  <a:lnTo>
                    <a:pt x="0" y="0"/>
                  </a:lnTo>
                  <a:lnTo>
                    <a:pt x="35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5" name="object 6445"/>
            <p:cNvSpPr/>
            <p:nvPr/>
          </p:nvSpPr>
          <p:spPr>
            <a:xfrm>
              <a:off x="9273866" y="6919074"/>
              <a:ext cx="8255" cy="55880"/>
            </a:xfrm>
            <a:custGeom>
              <a:avLst/>
              <a:gdLst/>
              <a:ahLst/>
              <a:cxnLst/>
              <a:rect l="l" t="t" r="r" b="b"/>
              <a:pathLst>
                <a:path w="8254" h="55879">
                  <a:moveTo>
                    <a:pt x="7748" y="0"/>
                  </a:moveTo>
                  <a:lnTo>
                    <a:pt x="7046" y="0"/>
                  </a:lnTo>
                  <a:lnTo>
                    <a:pt x="0" y="0"/>
                  </a:lnTo>
                  <a:lnTo>
                    <a:pt x="0" y="534"/>
                  </a:lnTo>
                  <a:lnTo>
                    <a:pt x="7214" y="534"/>
                  </a:lnTo>
                  <a:lnTo>
                    <a:pt x="7214" y="55265"/>
                  </a:lnTo>
                  <a:lnTo>
                    <a:pt x="7748" y="55265"/>
                  </a:lnTo>
                  <a:lnTo>
                    <a:pt x="7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6" name="object 6446"/>
            <p:cNvSpPr/>
            <p:nvPr/>
          </p:nvSpPr>
          <p:spPr>
            <a:xfrm>
              <a:off x="9273866" y="6919070"/>
              <a:ext cx="8255" cy="55880"/>
            </a:xfrm>
            <a:custGeom>
              <a:avLst/>
              <a:gdLst/>
              <a:ahLst/>
              <a:cxnLst/>
              <a:rect l="l" t="t" r="r" b="b"/>
              <a:pathLst>
                <a:path w="8254" h="55879">
                  <a:moveTo>
                    <a:pt x="7748" y="55265"/>
                  </a:moveTo>
                  <a:lnTo>
                    <a:pt x="7748" y="712"/>
                  </a:lnTo>
                  <a:lnTo>
                    <a:pt x="7748" y="0"/>
                  </a:lnTo>
                  <a:lnTo>
                    <a:pt x="7046" y="0"/>
                  </a:lnTo>
                  <a:lnTo>
                    <a:pt x="0" y="0"/>
                  </a:lnTo>
                  <a:lnTo>
                    <a:pt x="0" y="544"/>
                  </a:lnTo>
                  <a:lnTo>
                    <a:pt x="7046" y="544"/>
                  </a:lnTo>
                  <a:lnTo>
                    <a:pt x="7224" y="544"/>
                  </a:lnTo>
                  <a:lnTo>
                    <a:pt x="7224" y="712"/>
                  </a:lnTo>
                  <a:lnTo>
                    <a:pt x="7224" y="55265"/>
                  </a:lnTo>
                  <a:lnTo>
                    <a:pt x="7748" y="5526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7" name="object 6447"/>
            <p:cNvSpPr/>
            <p:nvPr/>
          </p:nvSpPr>
          <p:spPr>
            <a:xfrm>
              <a:off x="9273862" y="6919614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5472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8" name="object 6448"/>
            <p:cNvSpPr/>
            <p:nvPr/>
          </p:nvSpPr>
          <p:spPr>
            <a:xfrm>
              <a:off x="9277632" y="69210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6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9" name="object 6449"/>
            <p:cNvSpPr/>
            <p:nvPr/>
          </p:nvSpPr>
          <p:spPr>
            <a:xfrm>
              <a:off x="9277806" y="692088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0" name="object 6450"/>
            <p:cNvSpPr/>
            <p:nvPr/>
          </p:nvSpPr>
          <p:spPr>
            <a:xfrm>
              <a:off x="9277388" y="692088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1" name="object 6451"/>
            <p:cNvSpPr/>
            <p:nvPr/>
          </p:nvSpPr>
          <p:spPr>
            <a:xfrm>
              <a:off x="9277391" y="692185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2" name="object 6452"/>
            <p:cNvSpPr/>
            <p:nvPr/>
          </p:nvSpPr>
          <p:spPr>
            <a:xfrm>
              <a:off x="9277806" y="69217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2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3" name="object 6453"/>
            <p:cNvSpPr/>
            <p:nvPr/>
          </p:nvSpPr>
          <p:spPr>
            <a:xfrm>
              <a:off x="9277639" y="692172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6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4" name="object 6454"/>
            <p:cNvSpPr/>
            <p:nvPr/>
          </p:nvSpPr>
          <p:spPr>
            <a:xfrm>
              <a:off x="9275274" y="6918816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0" y="261"/>
                  </a:moveTo>
                  <a:lnTo>
                    <a:pt x="0" y="0"/>
                  </a:lnTo>
                  <a:lnTo>
                    <a:pt x="167" y="0"/>
                  </a:lnTo>
                  <a:lnTo>
                    <a:pt x="2282" y="0"/>
                  </a:lnTo>
                  <a:lnTo>
                    <a:pt x="2471" y="0"/>
                  </a:lnTo>
                  <a:lnTo>
                    <a:pt x="2471" y="188"/>
                  </a:ln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5" name="object 6455"/>
            <p:cNvSpPr/>
            <p:nvPr/>
          </p:nvSpPr>
          <p:spPr>
            <a:xfrm>
              <a:off x="9275905" y="692295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1036" y="0"/>
                  </a:moveTo>
                  <a:lnTo>
                    <a:pt x="1204" y="0"/>
                  </a:lnTo>
                  <a:lnTo>
                    <a:pt x="1204" y="293"/>
                  </a:lnTo>
                  <a:lnTo>
                    <a:pt x="1026" y="492"/>
                  </a:lnTo>
                  <a:lnTo>
                    <a:pt x="178" y="492"/>
                  </a:lnTo>
                  <a:lnTo>
                    <a:pt x="0" y="293"/>
                  </a:lnTo>
                  <a:lnTo>
                    <a:pt x="0" y="0"/>
                  </a:lnTo>
                  <a:lnTo>
                    <a:pt x="167" y="0"/>
                  </a:lnTo>
                </a:path>
                <a:path w="1270" h="634">
                  <a:moveTo>
                    <a:pt x="1036" y="0"/>
                  </a:moveTo>
                  <a:lnTo>
                    <a:pt x="16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6" name="object 6456"/>
            <p:cNvSpPr/>
            <p:nvPr/>
          </p:nvSpPr>
          <p:spPr>
            <a:xfrm>
              <a:off x="9275767" y="691943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0" y="167"/>
                  </a:moveTo>
                  <a:lnTo>
                    <a:pt x="0" y="0"/>
                  </a:lnTo>
                  <a:lnTo>
                    <a:pt x="1413" y="0"/>
                  </a:lnTo>
                  <a:lnTo>
                    <a:pt x="1413" y="167"/>
                  </a:lnTo>
                  <a:lnTo>
                    <a:pt x="0" y="16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7" name="object 6457"/>
            <p:cNvSpPr/>
            <p:nvPr/>
          </p:nvSpPr>
          <p:spPr>
            <a:xfrm>
              <a:off x="9276957" y="691942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8" name="object 6458"/>
            <p:cNvSpPr/>
            <p:nvPr/>
          </p:nvSpPr>
          <p:spPr>
            <a:xfrm>
              <a:off x="9276062" y="691942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9" name="object 6459"/>
            <p:cNvSpPr/>
            <p:nvPr/>
          </p:nvSpPr>
          <p:spPr>
            <a:xfrm>
              <a:off x="9274741" y="6919614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345"/>
                  </a:moveTo>
                  <a:lnTo>
                    <a:pt x="0" y="0"/>
                  </a:lnTo>
                  <a:lnTo>
                    <a:pt x="3528" y="0"/>
                  </a:lnTo>
                  <a:lnTo>
                    <a:pt x="3528" y="345"/>
                  </a:lnTo>
                  <a:lnTo>
                    <a:pt x="0" y="345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0" name="object 6460"/>
            <p:cNvSpPr/>
            <p:nvPr/>
          </p:nvSpPr>
          <p:spPr>
            <a:xfrm>
              <a:off x="9275626" y="691996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2994"/>
                  </a:moveTo>
                  <a:lnTo>
                    <a:pt x="0" y="0"/>
                  </a:lnTo>
                  <a:lnTo>
                    <a:pt x="1769" y="0"/>
                  </a:lnTo>
                  <a:lnTo>
                    <a:pt x="1769" y="2994"/>
                  </a:lnTo>
                  <a:lnTo>
                    <a:pt x="0" y="299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1" name="object 6461"/>
            <p:cNvSpPr/>
            <p:nvPr/>
          </p:nvSpPr>
          <p:spPr>
            <a:xfrm>
              <a:off x="9276942" y="691907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5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2" name="object 6462"/>
            <p:cNvSpPr/>
            <p:nvPr/>
          </p:nvSpPr>
          <p:spPr>
            <a:xfrm>
              <a:off x="9274146" y="691674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3" name="object 6463"/>
            <p:cNvSpPr/>
            <p:nvPr/>
          </p:nvSpPr>
          <p:spPr>
            <a:xfrm>
              <a:off x="9276077" y="691907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5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4" name="object 6464"/>
            <p:cNvSpPr/>
            <p:nvPr/>
          </p:nvSpPr>
          <p:spPr>
            <a:xfrm>
              <a:off x="9275775" y="691907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5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5" name="object 6465"/>
            <p:cNvSpPr/>
            <p:nvPr/>
          </p:nvSpPr>
          <p:spPr>
            <a:xfrm>
              <a:off x="9277184" y="691907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5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6" name="object 6466"/>
            <p:cNvSpPr/>
            <p:nvPr/>
          </p:nvSpPr>
          <p:spPr>
            <a:xfrm>
              <a:off x="9275203" y="692088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7" name="object 6467"/>
            <p:cNvSpPr/>
            <p:nvPr/>
          </p:nvSpPr>
          <p:spPr>
            <a:xfrm>
              <a:off x="9275203" y="692088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8" name="object 6468"/>
            <p:cNvSpPr/>
            <p:nvPr/>
          </p:nvSpPr>
          <p:spPr>
            <a:xfrm>
              <a:off x="9275203" y="692185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9" name="object 6469"/>
            <p:cNvSpPr/>
            <p:nvPr/>
          </p:nvSpPr>
          <p:spPr>
            <a:xfrm>
              <a:off x="9275203" y="69217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2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0" name="object 6470"/>
            <p:cNvSpPr/>
            <p:nvPr/>
          </p:nvSpPr>
          <p:spPr>
            <a:xfrm>
              <a:off x="9275621" y="692088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6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1" name="object 6471"/>
            <p:cNvSpPr/>
            <p:nvPr/>
          </p:nvSpPr>
          <p:spPr>
            <a:xfrm>
              <a:off x="9275621" y="692185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6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2" name="object 6472"/>
            <p:cNvSpPr/>
            <p:nvPr/>
          </p:nvSpPr>
          <p:spPr>
            <a:xfrm>
              <a:off x="9275621" y="692172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6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3" name="object 6473"/>
            <p:cNvSpPr/>
            <p:nvPr/>
          </p:nvSpPr>
          <p:spPr>
            <a:xfrm>
              <a:off x="9275621" y="692101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6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4" name="object 6474"/>
            <p:cNvSpPr/>
            <p:nvPr/>
          </p:nvSpPr>
          <p:spPr>
            <a:xfrm>
              <a:off x="9276509" y="691881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2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5" name="object 6475"/>
            <p:cNvSpPr/>
            <p:nvPr/>
          </p:nvSpPr>
          <p:spPr>
            <a:xfrm>
              <a:off x="9266633" y="6915549"/>
              <a:ext cx="12700" cy="6350"/>
            </a:xfrm>
            <a:custGeom>
              <a:avLst/>
              <a:gdLst/>
              <a:ahLst/>
              <a:cxnLst/>
              <a:rect l="l" t="t" r="r" b="b"/>
              <a:pathLst>
                <a:path w="12700" h="6350">
                  <a:moveTo>
                    <a:pt x="5832" y="0"/>
                  </a:moveTo>
                  <a:lnTo>
                    <a:pt x="5120" y="0"/>
                  </a:lnTo>
                  <a:lnTo>
                    <a:pt x="0" y="0"/>
                  </a:lnTo>
                  <a:lnTo>
                    <a:pt x="0" y="523"/>
                  </a:lnTo>
                  <a:lnTo>
                    <a:pt x="5287" y="523"/>
                  </a:lnTo>
                  <a:lnTo>
                    <a:pt x="5287" y="5999"/>
                  </a:lnTo>
                  <a:lnTo>
                    <a:pt x="12334" y="5999"/>
                  </a:lnTo>
                  <a:lnTo>
                    <a:pt x="12334" y="5476"/>
                  </a:lnTo>
                  <a:lnTo>
                    <a:pt x="5832" y="5476"/>
                  </a:lnTo>
                  <a:lnTo>
                    <a:pt x="583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6" name="object 6476"/>
            <p:cNvSpPr/>
            <p:nvPr/>
          </p:nvSpPr>
          <p:spPr>
            <a:xfrm>
              <a:off x="9266640" y="6915557"/>
              <a:ext cx="12700" cy="6350"/>
            </a:xfrm>
            <a:custGeom>
              <a:avLst/>
              <a:gdLst/>
              <a:ahLst/>
              <a:cxnLst/>
              <a:rect l="l" t="t" r="r" b="b"/>
              <a:pathLst>
                <a:path w="12700" h="6350">
                  <a:moveTo>
                    <a:pt x="0" y="523"/>
                  </a:moveTo>
                  <a:lnTo>
                    <a:pt x="5109" y="523"/>
                  </a:lnTo>
                  <a:lnTo>
                    <a:pt x="5287" y="523"/>
                  </a:lnTo>
                  <a:lnTo>
                    <a:pt x="5287" y="691"/>
                  </a:lnTo>
                  <a:lnTo>
                    <a:pt x="5287" y="5298"/>
                  </a:lnTo>
                  <a:lnTo>
                    <a:pt x="5287" y="5989"/>
                  </a:lnTo>
                  <a:lnTo>
                    <a:pt x="5999" y="5989"/>
                  </a:lnTo>
                  <a:lnTo>
                    <a:pt x="12334" y="5989"/>
                  </a:lnTo>
                  <a:lnTo>
                    <a:pt x="12334" y="5465"/>
                  </a:lnTo>
                  <a:lnTo>
                    <a:pt x="5999" y="5465"/>
                  </a:lnTo>
                  <a:lnTo>
                    <a:pt x="5821" y="5465"/>
                  </a:lnTo>
                  <a:lnTo>
                    <a:pt x="5821" y="5298"/>
                  </a:lnTo>
                  <a:lnTo>
                    <a:pt x="5821" y="691"/>
                  </a:lnTo>
                  <a:lnTo>
                    <a:pt x="5821" y="0"/>
                  </a:lnTo>
                  <a:lnTo>
                    <a:pt x="5109" y="0"/>
                  </a:lnTo>
                  <a:lnTo>
                    <a:pt x="0" y="0"/>
                  </a:lnTo>
                  <a:lnTo>
                    <a:pt x="0" y="52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7" name="object 6477"/>
            <p:cNvSpPr/>
            <p:nvPr/>
          </p:nvSpPr>
          <p:spPr>
            <a:xfrm>
              <a:off x="10152576" y="691636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0" y="450"/>
                  </a:lnTo>
                  <a:lnTo>
                    <a:pt x="439" y="607"/>
                  </a:lnTo>
                  <a:lnTo>
                    <a:pt x="617" y="670"/>
                  </a:lnTo>
                  <a:lnTo>
                    <a:pt x="827" y="680"/>
                  </a:lnTo>
                  <a:lnTo>
                    <a:pt x="1068" y="586"/>
                  </a:lnTo>
                  <a:lnTo>
                    <a:pt x="1277" y="670"/>
                  </a:lnTo>
                  <a:lnTo>
                    <a:pt x="1465" y="607"/>
                  </a:lnTo>
                  <a:lnTo>
                    <a:pt x="1916" y="450"/>
                  </a:lnTo>
                  <a:lnTo>
                    <a:pt x="1916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8" name="object 6478"/>
            <p:cNvSpPr/>
            <p:nvPr/>
          </p:nvSpPr>
          <p:spPr>
            <a:xfrm>
              <a:off x="10152965" y="691632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1120" y="638"/>
                  </a:moveTo>
                  <a:lnTo>
                    <a:pt x="900" y="188"/>
                  </a:lnTo>
                  <a:lnTo>
                    <a:pt x="565" y="0"/>
                  </a:lnTo>
                  <a:lnTo>
                    <a:pt x="219" y="188"/>
                  </a:lnTo>
                  <a:lnTo>
                    <a:pt x="0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9" name="object 6479"/>
            <p:cNvSpPr/>
            <p:nvPr/>
          </p:nvSpPr>
          <p:spPr>
            <a:xfrm>
              <a:off x="10153666" y="69165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544"/>
                  </a:moveTo>
                  <a:lnTo>
                    <a:pt x="0" y="0"/>
                  </a:lnTo>
                </a:path>
                <a:path w="634" h="634">
                  <a:moveTo>
                    <a:pt x="10" y="5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0" name="object 6480"/>
            <p:cNvSpPr/>
            <p:nvPr/>
          </p:nvSpPr>
          <p:spPr>
            <a:xfrm>
              <a:off x="10153854" y="69165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1" name="object 6481"/>
            <p:cNvSpPr/>
            <p:nvPr/>
          </p:nvSpPr>
          <p:spPr>
            <a:xfrm>
              <a:off x="10153372" y="69165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544"/>
                  </a:moveTo>
                  <a:lnTo>
                    <a:pt x="31" y="0"/>
                  </a:lnTo>
                </a:path>
                <a:path w="634" h="634">
                  <a:moveTo>
                    <a:pt x="0" y="544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2" name="object 6482"/>
            <p:cNvSpPr/>
            <p:nvPr/>
          </p:nvSpPr>
          <p:spPr>
            <a:xfrm>
              <a:off x="10153183" y="69165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513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3" name="object 6483"/>
            <p:cNvSpPr/>
            <p:nvPr/>
          </p:nvSpPr>
          <p:spPr>
            <a:xfrm>
              <a:off x="10153184" y="691651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6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4" name="object 6484"/>
            <p:cNvSpPr/>
            <p:nvPr/>
          </p:nvSpPr>
          <p:spPr>
            <a:xfrm>
              <a:off x="10152467" y="6916078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0" y="293"/>
                  </a:moveTo>
                  <a:lnTo>
                    <a:pt x="0" y="0"/>
                  </a:lnTo>
                  <a:lnTo>
                    <a:pt x="2115" y="0"/>
                  </a:lnTo>
                  <a:lnTo>
                    <a:pt x="2115" y="293"/>
                  </a:lnTo>
                  <a:lnTo>
                    <a:pt x="0" y="293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5" name="object 6485"/>
            <p:cNvSpPr/>
            <p:nvPr/>
          </p:nvSpPr>
          <p:spPr>
            <a:xfrm>
              <a:off x="10153163" y="691354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732" y="2533"/>
                  </a:moveTo>
                  <a:lnTo>
                    <a:pt x="732" y="1109"/>
                  </a:lnTo>
                  <a:lnTo>
                    <a:pt x="376" y="0"/>
                  </a:lnTo>
                  <a:lnTo>
                    <a:pt x="0" y="952"/>
                  </a:lnTo>
                  <a:lnTo>
                    <a:pt x="0" y="25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6" name="object 6486"/>
            <p:cNvSpPr/>
            <p:nvPr/>
          </p:nvSpPr>
          <p:spPr>
            <a:xfrm>
              <a:off x="10153046" y="691474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963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7" name="object 6487"/>
            <p:cNvSpPr/>
            <p:nvPr/>
          </p:nvSpPr>
          <p:spPr>
            <a:xfrm>
              <a:off x="10153046" y="691506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963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8" name="object 6488"/>
            <p:cNvSpPr/>
            <p:nvPr/>
          </p:nvSpPr>
          <p:spPr>
            <a:xfrm>
              <a:off x="10153046" y="691537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963" y="1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9" name="object 6489"/>
            <p:cNvSpPr/>
            <p:nvPr/>
          </p:nvSpPr>
          <p:spPr>
            <a:xfrm>
              <a:off x="10153046" y="691569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963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0" name="object 6490"/>
            <p:cNvSpPr/>
            <p:nvPr/>
          </p:nvSpPr>
          <p:spPr>
            <a:xfrm>
              <a:off x="10153046" y="691442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963" y="1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1" name="object 6491"/>
            <p:cNvSpPr/>
            <p:nvPr/>
          </p:nvSpPr>
          <p:spPr>
            <a:xfrm>
              <a:off x="10153129" y="691412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95" y="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2" name="object 6492"/>
            <p:cNvSpPr/>
            <p:nvPr/>
          </p:nvSpPr>
          <p:spPr>
            <a:xfrm>
              <a:off x="10153049" y="69160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544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3" name="object 6493"/>
            <p:cNvSpPr/>
            <p:nvPr/>
          </p:nvSpPr>
          <p:spPr>
            <a:xfrm>
              <a:off x="10153531" y="691284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4" name="object 6494"/>
            <p:cNvSpPr/>
            <p:nvPr/>
          </p:nvSpPr>
          <p:spPr>
            <a:xfrm>
              <a:off x="10157644" y="732456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5" name="object 6495"/>
            <p:cNvSpPr/>
            <p:nvPr/>
          </p:nvSpPr>
          <p:spPr>
            <a:xfrm>
              <a:off x="10157644" y="729846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6" name="object 6496"/>
            <p:cNvSpPr/>
            <p:nvPr/>
          </p:nvSpPr>
          <p:spPr>
            <a:xfrm>
              <a:off x="10157644" y="727236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7" name="object 6497"/>
            <p:cNvSpPr/>
            <p:nvPr/>
          </p:nvSpPr>
          <p:spPr>
            <a:xfrm>
              <a:off x="10157644" y="724625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8" name="object 6498"/>
            <p:cNvSpPr/>
            <p:nvPr/>
          </p:nvSpPr>
          <p:spPr>
            <a:xfrm>
              <a:off x="10157644" y="722016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9" name="object 6499"/>
            <p:cNvSpPr/>
            <p:nvPr/>
          </p:nvSpPr>
          <p:spPr>
            <a:xfrm>
              <a:off x="10157644" y="7194055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0" name="object 6500"/>
            <p:cNvSpPr/>
            <p:nvPr/>
          </p:nvSpPr>
          <p:spPr>
            <a:xfrm>
              <a:off x="10157644" y="716795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1" name="object 6501"/>
            <p:cNvSpPr/>
            <p:nvPr/>
          </p:nvSpPr>
          <p:spPr>
            <a:xfrm>
              <a:off x="10157644" y="7141855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2" name="object 6502"/>
            <p:cNvSpPr/>
            <p:nvPr/>
          </p:nvSpPr>
          <p:spPr>
            <a:xfrm>
              <a:off x="10157644" y="711575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3" name="object 6503"/>
            <p:cNvSpPr/>
            <p:nvPr/>
          </p:nvSpPr>
          <p:spPr>
            <a:xfrm>
              <a:off x="10157644" y="708965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4" name="object 6504"/>
            <p:cNvSpPr/>
            <p:nvPr/>
          </p:nvSpPr>
          <p:spPr>
            <a:xfrm>
              <a:off x="10157644" y="706354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5" name="object 6505"/>
            <p:cNvSpPr/>
            <p:nvPr/>
          </p:nvSpPr>
          <p:spPr>
            <a:xfrm>
              <a:off x="10157644" y="703372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6" name="object 6506"/>
            <p:cNvSpPr/>
            <p:nvPr/>
          </p:nvSpPr>
          <p:spPr>
            <a:xfrm>
              <a:off x="10157644" y="7007615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7" name="object 6507"/>
            <p:cNvSpPr/>
            <p:nvPr/>
          </p:nvSpPr>
          <p:spPr>
            <a:xfrm>
              <a:off x="10157644" y="698151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8" name="object 6508"/>
            <p:cNvSpPr/>
            <p:nvPr/>
          </p:nvSpPr>
          <p:spPr>
            <a:xfrm>
              <a:off x="10157644" y="695541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9" name="object 6509"/>
            <p:cNvSpPr/>
            <p:nvPr/>
          </p:nvSpPr>
          <p:spPr>
            <a:xfrm>
              <a:off x="10157644" y="692931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0" name="object 6510"/>
            <p:cNvSpPr/>
            <p:nvPr/>
          </p:nvSpPr>
          <p:spPr>
            <a:xfrm>
              <a:off x="10156269" y="6916076"/>
              <a:ext cx="17780" cy="417830"/>
            </a:xfrm>
            <a:custGeom>
              <a:avLst/>
              <a:gdLst/>
              <a:ahLst/>
              <a:cxnLst/>
              <a:rect l="l" t="t" r="r" b="b"/>
              <a:pathLst>
                <a:path w="17779" h="417829">
                  <a:moveTo>
                    <a:pt x="17622" y="0"/>
                  </a:moveTo>
                  <a:lnTo>
                    <a:pt x="17622" y="417327"/>
                  </a:lnTo>
                  <a:lnTo>
                    <a:pt x="0" y="417327"/>
                  </a:lnTo>
                  <a:lnTo>
                    <a:pt x="0" y="0"/>
                  </a:lnTo>
                  <a:lnTo>
                    <a:pt x="17622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1" name="object 6511"/>
            <p:cNvSpPr/>
            <p:nvPr/>
          </p:nvSpPr>
          <p:spPr>
            <a:xfrm>
              <a:off x="9724387" y="689309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2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2" name="object 6512"/>
            <p:cNvSpPr/>
            <p:nvPr/>
          </p:nvSpPr>
          <p:spPr>
            <a:xfrm>
              <a:off x="9723727" y="689080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61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3" name="object 6513"/>
            <p:cNvSpPr/>
            <p:nvPr/>
          </p:nvSpPr>
          <p:spPr>
            <a:xfrm>
              <a:off x="9718058" y="690088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6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4" name="object 6514"/>
            <p:cNvSpPr/>
            <p:nvPr/>
          </p:nvSpPr>
          <p:spPr>
            <a:xfrm>
              <a:off x="9716654" y="690304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81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5" name="object 6515"/>
            <p:cNvSpPr/>
            <p:nvPr/>
          </p:nvSpPr>
          <p:spPr>
            <a:xfrm>
              <a:off x="9716656" y="690146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8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6" name="object 6516"/>
            <p:cNvSpPr/>
            <p:nvPr/>
          </p:nvSpPr>
          <p:spPr>
            <a:xfrm>
              <a:off x="9719470" y="690146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8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7" name="object 6517"/>
            <p:cNvSpPr/>
            <p:nvPr/>
          </p:nvSpPr>
          <p:spPr>
            <a:xfrm>
              <a:off x="9720000" y="689879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6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8" name="object 6518"/>
            <p:cNvSpPr/>
            <p:nvPr/>
          </p:nvSpPr>
          <p:spPr>
            <a:xfrm>
              <a:off x="9719644" y="68982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61" y="28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9" name="object 6519"/>
            <p:cNvSpPr/>
            <p:nvPr/>
          </p:nvSpPr>
          <p:spPr>
            <a:xfrm>
              <a:off x="9719545" y="689750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5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0" name="object 6520"/>
            <p:cNvSpPr/>
            <p:nvPr/>
          </p:nvSpPr>
          <p:spPr>
            <a:xfrm>
              <a:off x="9716125" y="689879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6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1" name="object 6521"/>
            <p:cNvSpPr/>
            <p:nvPr/>
          </p:nvSpPr>
          <p:spPr>
            <a:xfrm>
              <a:off x="9716219" y="68982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0"/>
                  </a:moveTo>
                  <a:lnTo>
                    <a:pt x="0" y="28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2" name="object 6522"/>
            <p:cNvSpPr/>
            <p:nvPr/>
          </p:nvSpPr>
          <p:spPr>
            <a:xfrm>
              <a:off x="9716579" y="689653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7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3" name="object 6523"/>
            <p:cNvSpPr/>
            <p:nvPr/>
          </p:nvSpPr>
          <p:spPr>
            <a:xfrm>
              <a:off x="9716239" y="689851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251"/>
                  </a:moveTo>
                  <a:lnTo>
                    <a:pt x="67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4" name="object 6524"/>
            <p:cNvSpPr/>
            <p:nvPr/>
          </p:nvSpPr>
          <p:spPr>
            <a:xfrm>
              <a:off x="9716246" y="69014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46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5" name="object 6525"/>
            <p:cNvSpPr/>
            <p:nvPr/>
          </p:nvSpPr>
          <p:spPr>
            <a:xfrm>
              <a:off x="9716116" y="690146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88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6" name="object 6526"/>
            <p:cNvSpPr/>
            <p:nvPr/>
          </p:nvSpPr>
          <p:spPr>
            <a:xfrm>
              <a:off x="9719217" y="689851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670" y="25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7" name="object 6527"/>
            <p:cNvSpPr/>
            <p:nvPr/>
          </p:nvSpPr>
          <p:spPr>
            <a:xfrm>
              <a:off x="9723188" y="68938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62"/>
                  </a:moveTo>
                  <a:lnTo>
                    <a:pt x="31" y="0"/>
                  </a:lnTo>
                </a:path>
                <a:path w="634" h="634">
                  <a:moveTo>
                    <a:pt x="0" y="62"/>
                  </a:moveTo>
                  <a:lnTo>
                    <a:pt x="3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8" name="object 6528"/>
            <p:cNvSpPr/>
            <p:nvPr/>
          </p:nvSpPr>
          <p:spPr>
            <a:xfrm>
              <a:off x="9720145" y="68938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98"/>
                  </a:moveTo>
                  <a:lnTo>
                    <a:pt x="3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9" name="object 6529"/>
            <p:cNvSpPr/>
            <p:nvPr/>
          </p:nvSpPr>
          <p:spPr>
            <a:xfrm>
              <a:off x="9723226" y="68908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16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0" name="object 6530"/>
            <p:cNvSpPr/>
            <p:nvPr/>
          </p:nvSpPr>
          <p:spPr>
            <a:xfrm>
              <a:off x="9739005" y="689450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52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1" name="object 6531"/>
            <p:cNvSpPr/>
            <p:nvPr/>
          </p:nvSpPr>
          <p:spPr>
            <a:xfrm>
              <a:off x="9741970" y="689468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34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2" name="object 6532"/>
            <p:cNvSpPr/>
            <p:nvPr/>
          </p:nvSpPr>
          <p:spPr>
            <a:xfrm>
              <a:off x="9738860" y="68938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6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3" name="object 6533"/>
            <p:cNvSpPr/>
            <p:nvPr/>
          </p:nvSpPr>
          <p:spPr>
            <a:xfrm>
              <a:off x="9738121" y="68931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2" y="1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4" name="object 6534"/>
            <p:cNvSpPr/>
            <p:nvPr/>
          </p:nvSpPr>
          <p:spPr>
            <a:xfrm>
              <a:off x="9741902" y="68938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19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5" name="object 6535"/>
            <p:cNvSpPr/>
            <p:nvPr/>
          </p:nvSpPr>
          <p:spPr>
            <a:xfrm>
              <a:off x="9741860" y="68936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1" y="19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6" name="object 6536"/>
            <p:cNvSpPr/>
            <p:nvPr/>
          </p:nvSpPr>
          <p:spPr>
            <a:xfrm>
              <a:off x="9739005" y="689802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7" name="object 6537"/>
            <p:cNvSpPr/>
            <p:nvPr/>
          </p:nvSpPr>
          <p:spPr>
            <a:xfrm>
              <a:off x="9717990" y="689521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67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8" name="object 6538"/>
            <p:cNvSpPr/>
            <p:nvPr/>
          </p:nvSpPr>
          <p:spPr>
            <a:xfrm>
              <a:off x="9719551" y="689750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7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9" name="object 6539"/>
            <p:cNvSpPr/>
            <p:nvPr/>
          </p:nvSpPr>
          <p:spPr>
            <a:xfrm>
              <a:off x="9715231" y="6901456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5" h="1270">
                  <a:moveTo>
                    <a:pt x="5643" y="0"/>
                  </a:moveTo>
                  <a:lnTo>
                    <a:pt x="5643" y="890"/>
                  </a:lnTo>
                  <a:lnTo>
                    <a:pt x="0" y="890"/>
                  </a:lnTo>
                  <a:lnTo>
                    <a:pt x="0" y="0"/>
                  </a:lnTo>
                  <a:lnTo>
                    <a:pt x="564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0" name="object 6540"/>
            <p:cNvSpPr/>
            <p:nvPr/>
          </p:nvSpPr>
          <p:spPr>
            <a:xfrm>
              <a:off x="10185864" y="7333759"/>
              <a:ext cx="20320" cy="9525"/>
            </a:xfrm>
            <a:custGeom>
              <a:avLst/>
              <a:gdLst/>
              <a:ahLst/>
              <a:cxnLst/>
              <a:rect l="l" t="t" r="r" b="b"/>
              <a:pathLst>
                <a:path w="20320" h="9525">
                  <a:moveTo>
                    <a:pt x="17088" y="0"/>
                  </a:moveTo>
                  <a:lnTo>
                    <a:pt x="2994" y="0"/>
                  </a:lnTo>
                  <a:lnTo>
                    <a:pt x="2994" y="890"/>
                  </a:lnTo>
                  <a:lnTo>
                    <a:pt x="4596" y="890"/>
                  </a:lnTo>
                  <a:lnTo>
                    <a:pt x="6868" y="890"/>
                  </a:lnTo>
                  <a:lnTo>
                    <a:pt x="6868" y="5643"/>
                  </a:lnTo>
                  <a:lnTo>
                    <a:pt x="2471" y="5643"/>
                  </a:lnTo>
                  <a:lnTo>
                    <a:pt x="2471" y="5999"/>
                  </a:lnTo>
                  <a:lnTo>
                    <a:pt x="5978" y="5999"/>
                  </a:lnTo>
                  <a:lnTo>
                    <a:pt x="5978" y="6439"/>
                  </a:lnTo>
                  <a:lnTo>
                    <a:pt x="0" y="6439"/>
                  </a:lnTo>
                  <a:lnTo>
                    <a:pt x="0" y="7685"/>
                  </a:lnTo>
                  <a:lnTo>
                    <a:pt x="209" y="7685"/>
                  </a:lnTo>
                  <a:lnTo>
                    <a:pt x="356" y="7319"/>
                  </a:lnTo>
                  <a:lnTo>
                    <a:pt x="356" y="6963"/>
                  </a:lnTo>
                  <a:lnTo>
                    <a:pt x="6868" y="6963"/>
                  </a:lnTo>
                  <a:lnTo>
                    <a:pt x="6868" y="8638"/>
                  </a:lnTo>
                  <a:lnTo>
                    <a:pt x="7088" y="9193"/>
                  </a:lnTo>
                  <a:lnTo>
                    <a:pt x="9978" y="9193"/>
                  </a:lnTo>
                  <a:lnTo>
                    <a:pt x="12983" y="9193"/>
                  </a:lnTo>
                  <a:lnTo>
                    <a:pt x="13203" y="8638"/>
                  </a:lnTo>
                  <a:lnTo>
                    <a:pt x="13203" y="6963"/>
                  </a:lnTo>
                  <a:lnTo>
                    <a:pt x="19727" y="6963"/>
                  </a:lnTo>
                  <a:lnTo>
                    <a:pt x="19727" y="7319"/>
                  </a:lnTo>
                  <a:lnTo>
                    <a:pt x="19852" y="7685"/>
                  </a:lnTo>
                  <a:lnTo>
                    <a:pt x="20093" y="7685"/>
                  </a:lnTo>
                  <a:lnTo>
                    <a:pt x="20093" y="6439"/>
                  </a:lnTo>
                  <a:lnTo>
                    <a:pt x="14083" y="6439"/>
                  </a:lnTo>
                  <a:lnTo>
                    <a:pt x="14083" y="5999"/>
                  </a:lnTo>
                  <a:lnTo>
                    <a:pt x="17622" y="5999"/>
                  </a:lnTo>
                  <a:lnTo>
                    <a:pt x="17622" y="5643"/>
                  </a:lnTo>
                  <a:lnTo>
                    <a:pt x="13203" y="5643"/>
                  </a:lnTo>
                  <a:lnTo>
                    <a:pt x="13203" y="890"/>
                  </a:lnTo>
                  <a:lnTo>
                    <a:pt x="15350" y="890"/>
                  </a:lnTo>
                  <a:lnTo>
                    <a:pt x="17088" y="890"/>
                  </a:lnTo>
                  <a:lnTo>
                    <a:pt x="1708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1" name="object 6541"/>
            <p:cNvSpPr/>
            <p:nvPr/>
          </p:nvSpPr>
          <p:spPr>
            <a:xfrm>
              <a:off x="10185861" y="7333756"/>
              <a:ext cx="20320" cy="9525"/>
            </a:xfrm>
            <a:custGeom>
              <a:avLst/>
              <a:gdLst/>
              <a:ahLst/>
              <a:cxnLst/>
              <a:rect l="l" t="t" r="r" b="b"/>
              <a:pathLst>
                <a:path w="20320" h="9525">
                  <a:moveTo>
                    <a:pt x="6868" y="5643"/>
                  </a:moveTo>
                  <a:lnTo>
                    <a:pt x="2471" y="5643"/>
                  </a:lnTo>
                  <a:lnTo>
                    <a:pt x="2471" y="5999"/>
                  </a:lnTo>
                  <a:lnTo>
                    <a:pt x="5978" y="5999"/>
                  </a:lnTo>
                  <a:lnTo>
                    <a:pt x="5978" y="6439"/>
                  </a:lnTo>
                  <a:lnTo>
                    <a:pt x="0" y="6439"/>
                  </a:lnTo>
                  <a:lnTo>
                    <a:pt x="0" y="7675"/>
                  </a:lnTo>
                  <a:lnTo>
                    <a:pt x="219" y="7675"/>
                  </a:lnTo>
                  <a:lnTo>
                    <a:pt x="356" y="7319"/>
                  </a:lnTo>
                  <a:lnTo>
                    <a:pt x="356" y="6963"/>
                  </a:lnTo>
                  <a:lnTo>
                    <a:pt x="6868" y="6963"/>
                  </a:lnTo>
                  <a:lnTo>
                    <a:pt x="6868" y="8638"/>
                  </a:lnTo>
                  <a:lnTo>
                    <a:pt x="7088" y="9182"/>
                  </a:lnTo>
                  <a:lnTo>
                    <a:pt x="9978" y="9182"/>
                  </a:lnTo>
                  <a:lnTo>
                    <a:pt x="12994" y="9182"/>
                  </a:lnTo>
                  <a:lnTo>
                    <a:pt x="13203" y="8638"/>
                  </a:lnTo>
                  <a:lnTo>
                    <a:pt x="13203" y="6963"/>
                  </a:lnTo>
                  <a:lnTo>
                    <a:pt x="19737" y="6963"/>
                  </a:lnTo>
                  <a:lnTo>
                    <a:pt x="19737" y="7319"/>
                  </a:lnTo>
                  <a:lnTo>
                    <a:pt x="19863" y="7675"/>
                  </a:lnTo>
                  <a:lnTo>
                    <a:pt x="20093" y="7675"/>
                  </a:lnTo>
                  <a:lnTo>
                    <a:pt x="20093" y="6439"/>
                  </a:lnTo>
                  <a:lnTo>
                    <a:pt x="14093" y="6439"/>
                  </a:lnTo>
                  <a:lnTo>
                    <a:pt x="14093" y="5999"/>
                  </a:lnTo>
                  <a:lnTo>
                    <a:pt x="17622" y="5999"/>
                  </a:lnTo>
                  <a:lnTo>
                    <a:pt x="17622" y="5643"/>
                  </a:lnTo>
                  <a:lnTo>
                    <a:pt x="13203" y="5643"/>
                  </a:lnTo>
                  <a:lnTo>
                    <a:pt x="13203" y="890"/>
                  </a:lnTo>
                  <a:lnTo>
                    <a:pt x="15350" y="890"/>
                  </a:lnTo>
                  <a:lnTo>
                    <a:pt x="17088" y="890"/>
                  </a:lnTo>
                  <a:lnTo>
                    <a:pt x="17088" y="0"/>
                  </a:lnTo>
                  <a:lnTo>
                    <a:pt x="3005" y="0"/>
                  </a:lnTo>
                  <a:lnTo>
                    <a:pt x="3005" y="890"/>
                  </a:lnTo>
                  <a:lnTo>
                    <a:pt x="4596" y="890"/>
                  </a:lnTo>
                  <a:lnTo>
                    <a:pt x="6868" y="890"/>
                  </a:lnTo>
                  <a:lnTo>
                    <a:pt x="6868" y="5643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2" name="object 6542"/>
            <p:cNvSpPr/>
            <p:nvPr/>
          </p:nvSpPr>
          <p:spPr>
            <a:xfrm>
              <a:off x="10185333" y="7336920"/>
              <a:ext cx="21590" cy="24765"/>
            </a:xfrm>
            <a:custGeom>
              <a:avLst/>
              <a:gdLst/>
              <a:ahLst/>
              <a:cxnLst/>
              <a:rect l="l" t="t" r="r" b="b"/>
              <a:pathLst>
                <a:path w="21590" h="24765">
                  <a:moveTo>
                    <a:pt x="21140" y="0"/>
                  </a:moveTo>
                  <a:lnTo>
                    <a:pt x="20920" y="0"/>
                  </a:lnTo>
                  <a:lnTo>
                    <a:pt x="20690" y="513"/>
                  </a:lnTo>
                  <a:lnTo>
                    <a:pt x="20690" y="4512"/>
                  </a:lnTo>
                  <a:lnTo>
                    <a:pt x="20177" y="4512"/>
                  </a:lnTo>
                  <a:lnTo>
                    <a:pt x="20177" y="3800"/>
                  </a:lnTo>
                  <a:lnTo>
                    <a:pt x="19894" y="3800"/>
                  </a:lnTo>
                  <a:lnTo>
                    <a:pt x="19894" y="4764"/>
                  </a:lnTo>
                  <a:lnTo>
                    <a:pt x="20690" y="4764"/>
                  </a:lnTo>
                  <a:lnTo>
                    <a:pt x="20690" y="6104"/>
                  </a:lnTo>
                  <a:lnTo>
                    <a:pt x="14292" y="6104"/>
                  </a:lnTo>
                  <a:lnTo>
                    <a:pt x="14292" y="4544"/>
                  </a:lnTo>
                  <a:lnTo>
                    <a:pt x="14062" y="4544"/>
                  </a:lnTo>
                  <a:lnTo>
                    <a:pt x="13842" y="5078"/>
                  </a:lnTo>
                  <a:lnTo>
                    <a:pt x="13842" y="6010"/>
                  </a:lnTo>
                  <a:lnTo>
                    <a:pt x="12952" y="6010"/>
                  </a:lnTo>
                  <a:lnTo>
                    <a:pt x="8282" y="6104"/>
                  </a:lnTo>
                  <a:lnTo>
                    <a:pt x="7298" y="6010"/>
                  </a:lnTo>
                  <a:lnTo>
                    <a:pt x="7298" y="5078"/>
                  </a:lnTo>
                  <a:lnTo>
                    <a:pt x="7067" y="4544"/>
                  </a:lnTo>
                  <a:lnTo>
                    <a:pt x="6868" y="4544"/>
                  </a:lnTo>
                  <a:lnTo>
                    <a:pt x="6868" y="6104"/>
                  </a:lnTo>
                  <a:lnTo>
                    <a:pt x="450" y="6104"/>
                  </a:lnTo>
                  <a:lnTo>
                    <a:pt x="450" y="4764"/>
                  </a:lnTo>
                  <a:lnTo>
                    <a:pt x="1235" y="4764"/>
                  </a:lnTo>
                  <a:lnTo>
                    <a:pt x="1235" y="3800"/>
                  </a:lnTo>
                  <a:lnTo>
                    <a:pt x="973" y="3800"/>
                  </a:lnTo>
                  <a:lnTo>
                    <a:pt x="973" y="4512"/>
                  </a:lnTo>
                  <a:lnTo>
                    <a:pt x="450" y="4512"/>
                  </a:lnTo>
                  <a:lnTo>
                    <a:pt x="450" y="513"/>
                  </a:lnTo>
                  <a:lnTo>
                    <a:pt x="209" y="0"/>
                  </a:lnTo>
                  <a:lnTo>
                    <a:pt x="0" y="0"/>
                  </a:lnTo>
                  <a:lnTo>
                    <a:pt x="0" y="6533"/>
                  </a:lnTo>
                  <a:lnTo>
                    <a:pt x="4240" y="6533"/>
                  </a:lnTo>
                  <a:lnTo>
                    <a:pt x="4240" y="8607"/>
                  </a:lnTo>
                  <a:lnTo>
                    <a:pt x="4240" y="16041"/>
                  </a:lnTo>
                  <a:lnTo>
                    <a:pt x="0" y="16041"/>
                  </a:lnTo>
                  <a:lnTo>
                    <a:pt x="0" y="24187"/>
                  </a:lnTo>
                  <a:lnTo>
                    <a:pt x="335" y="23842"/>
                  </a:lnTo>
                  <a:lnTo>
                    <a:pt x="450" y="21423"/>
                  </a:lnTo>
                  <a:lnTo>
                    <a:pt x="1926" y="21423"/>
                  </a:lnTo>
                  <a:lnTo>
                    <a:pt x="2230" y="22271"/>
                  </a:lnTo>
                  <a:lnTo>
                    <a:pt x="2062" y="22334"/>
                  </a:lnTo>
                  <a:lnTo>
                    <a:pt x="2062" y="22679"/>
                  </a:lnTo>
                  <a:lnTo>
                    <a:pt x="2062" y="23161"/>
                  </a:lnTo>
                  <a:lnTo>
                    <a:pt x="2062" y="23360"/>
                  </a:lnTo>
                  <a:lnTo>
                    <a:pt x="2649" y="23360"/>
                  </a:lnTo>
                  <a:lnTo>
                    <a:pt x="2649" y="21423"/>
                  </a:lnTo>
                  <a:lnTo>
                    <a:pt x="10502" y="21423"/>
                  </a:lnTo>
                  <a:lnTo>
                    <a:pt x="10638" y="21423"/>
                  </a:lnTo>
                  <a:lnTo>
                    <a:pt x="18502" y="21423"/>
                  </a:lnTo>
                  <a:lnTo>
                    <a:pt x="18502" y="23360"/>
                  </a:lnTo>
                  <a:lnTo>
                    <a:pt x="19077" y="23360"/>
                  </a:lnTo>
                  <a:lnTo>
                    <a:pt x="19077" y="22805"/>
                  </a:lnTo>
                  <a:lnTo>
                    <a:pt x="19077" y="22334"/>
                  </a:lnTo>
                  <a:lnTo>
                    <a:pt x="18920" y="22271"/>
                  </a:lnTo>
                  <a:lnTo>
                    <a:pt x="19214" y="21423"/>
                  </a:lnTo>
                  <a:lnTo>
                    <a:pt x="20690" y="21423"/>
                  </a:lnTo>
                  <a:lnTo>
                    <a:pt x="20690" y="23842"/>
                  </a:lnTo>
                  <a:lnTo>
                    <a:pt x="21140" y="24187"/>
                  </a:lnTo>
                  <a:lnTo>
                    <a:pt x="21140" y="16041"/>
                  </a:lnTo>
                  <a:lnTo>
                    <a:pt x="16920" y="16041"/>
                  </a:lnTo>
                  <a:lnTo>
                    <a:pt x="16920" y="8711"/>
                  </a:lnTo>
                  <a:lnTo>
                    <a:pt x="16920" y="6533"/>
                  </a:lnTo>
                  <a:lnTo>
                    <a:pt x="21140" y="6533"/>
                  </a:lnTo>
                  <a:lnTo>
                    <a:pt x="211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3" name="object 6543"/>
            <p:cNvSpPr/>
            <p:nvPr/>
          </p:nvSpPr>
          <p:spPr>
            <a:xfrm>
              <a:off x="10185333" y="7336920"/>
              <a:ext cx="21590" cy="24765"/>
            </a:xfrm>
            <a:custGeom>
              <a:avLst/>
              <a:gdLst/>
              <a:ahLst/>
              <a:cxnLst/>
              <a:rect l="l" t="t" r="r" b="b"/>
              <a:pathLst>
                <a:path w="21590" h="24765">
                  <a:moveTo>
                    <a:pt x="2062" y="23161"/>
                  </a:moveTo>
                  <a:lnTo>
                    <a:pt x="2062" y="22805"/>
                  </a:lnTo>
                  <a:lnTo>
                    <a:pt x="2062" y="22397"/>
                  </a:lnTo>
                  <a:lnTo>
                    <a:pt x="2230" y="22271"/>
                  </a:lnTo>
                  <a:lnTo>
                    <a:pt x="1926" y="21423"/>
                  </a:lnTo>
                  <a:lnTo>
                    <a:pt x="450" y="21423"/>
                  </a:lnTo>
                  <a:lnTo>
                    <a:pt x="450" y="23842"/>
                  </a:lnTo>
                  <a:lnTo>
                    <a:pt x="0" y="24187"/>
                  </a:lnTo>
                  <a:lnTo>
                    <a:pt x="0" y="16041"/>
                  </a:lnTo>
                  <a:lnTo>
                    <a:pt x="4240" y="16041"/>
                  </a:lnTo>
                  <a:lnTo>
                    <a:pt x="4240" y="8711"/>
                  </a:lnTo>
                  <a:lnTo>
                    <a:pt x="4240" y="6533"/>
                  </a:lnTo>
                  <a:lnTo>
                    <a:pt x="0" y="6533"/>
                  </a:lnTo>
                  <a:lnTo>
                    <a:pt x="0" y="0"/>
                  </a:lnTo>
                  <a:lnTo>
                    <a:pt x="209" y="0"/>
                  </a:lnTo>
                  <a:lnTo>
                    <a:pt x="450" y="513"/>
                  </a:lnTo>
                  <a:lnTo>
                    <a:pt x="450" y="4512"/>
                  </a:lnTo>
                  <a:lnTo>
                    <a:pt x="973" y="4512"/>
                  </a:lnTo>
                  <a:lnTo>
                    <a:pt x="973" y="3800"/>
                  </a:lnTo>
                  <a:lnTo>
                    <a:pt x="1235" y="3800"/>
                  </a:lnTo>
                  <a:lnTo>
                    <a:pt x="1235" y="4764"/>
                  </a:lnTo>
                  <a:lnTo>
                    <a:pt x="450" y="4764"/>
                  </a:lnTo>
                  <a:lnTo>
                    <a:pt x="450" y="6104"/>
                  </a:lnTo>
                  <a:lnTo>
                    <a:pt x="6868" y="6104"/>
                  </a:lnTo>
                  <a:lnTo>
                    <a:pt x="6868" y="4544"/>
                  </a:lnTo>
                  <a:lnTo>
                    <a:pt x="7067" y="4544"/>
                  </a:lnTo>
                  <a:lnTo>
                    <a:pt x="7298" y="5078"/>
                  </a:lnTo>
                  <a:lnTo>
                    <a:pt x="7298" y="6010"/>
                  </a:lnTo>
                  <a:lnTo>
                    <a:pt x="8198" y="6010"/>
                  </a:lnTo>
                  <a:lnTo>
                    <a:pt x="12858" y="6104"/>
                  </a:lnTo>
                  <a:lnTo>
                    <a:pt x="13842" y="6010"/>
                  </a:lnTo>
                  <a:lnTo>
                    <a:pt x="13842" y="5078"/>
                  </a:lnTo>
                  <a:lnTo>
                    <a:pt x="14062" y="4544"/>
                  </a:lnTo>
                  <a:lnTo>
                    <a:pt x="14292" y="4544"/>
                  </a:lnTo>
                  <a:lnTo>
                    <a:pt x="14292" y="6104"/>
                  </a:lnTo>
                  <a:lnTo>
                    <a:pt x="20690" y="6104"/>
                  </a:lnTo>
                  <a:lnTo>
                    <a:pt x="20690" y="4764"/>
                  </a:lnTo>
                  <a:lnTo>
                    <a:pt x="19894" y="4764"/>
                  </a:lnTo>
                  <a:lnTo>
                    <a:pt x="19894" y="3800"/>
                  </a:lnTo>
                  <a:lnTo>
                    <a:pt x="20177" y="3800"/>
                  </a:lnTo>
                  <a:lnTo>
                    <a:pt x="20177" y="4512"/>
                  </a:lnTo>
                  <a:lnTo>
                    <a:pt x="20690" y="4512"/>
                  </a:lnTo>
                  <a:lnTo>
                    <a:pt x="20690" y="513"/>
                  </a:lnTo>
                  <a:lnTo>
                    <a:pt x="20920" y="0"/>
                  </a:lnTo>
                  <a:lnTo>
                    <a:pt x="21140" y="0"/>
                  </a:lnTo>
                  <a:lnTo>
                    <a:pt x="21140" y="6533"/>
                  </a:lnTo>
                  <a:lnTo>
                    <a:pt x="16920" y="6533"/>
                  </a:lnTo>
                  <a:lnTo>
                    <a:pt x="16920" y="8607"/>
                  </a:lnTo>
                  <a:lnTo>
                    <a:pt x="16920" y="16041"/>
                  </a:lnTo>
                  <a:lnTo>
                    <a:pt x="21140" y="16041"/>
                  </a:lnTo>
                  <a:lnTo>
                    <a:pt x="21140" y="24187"/>
                  </a:lnTo>
                  <a:lnTo>
                    <a:pt x="20805" y="23842"/>
                  </a:lnTo>
                  <a:lnTo>
                    <a:pt x="20690" y="21423"/>
                  </a:lnTo>
                  <a:lnTo>
                    <a:pt x="19214" y="21423"/>
                  </a:lnTo>
                  <a:lnTo>
                    <a:pt x="18941" y="22198"/>
                  </a:lnTo>
                  <a:lnTo>
                    <a:pt x="19077" y="22334"/>
                  </a:lnTo>
                  <a:lnTo>
                    <a:pt x="19077" y="22679"/>
                  </a:lnTo>
                  <a:lnTo>
                    <a:pt x="19077" y="23161"/>
                  </a:lnTo>
                  <a:lnTo>
                    <a:pt x="19077" y="23360"/>
                  </a:lnTo>
                  <a:lnTo>
                    <a:pt x="18889" y="23360"/>
                  </a:lnTo>
                  <a:lnTo>
                    <a:pt x="18502" y="23360"/>
                  </a:lnTo>
                  <a:lnTo>
                    <a:pt x="18502" y="21423"/>
                  </a:lnTo>
                  <a:lnTo>
                    <a:pt x="10638" y="21423"/>
                  </a:lnTo>
                  <a:lnTo>
                    <a:pt x="10502" y="21423"/>
                  </a:lnTo>
                  <a:lnTo>
                    <a:pt x="2649" y="21423"/>
                  </a:lnTo>
                  <a:lnTo>
                    <a:pt x="2649" y="23360"/>
                  </a:lnTo>
                  <a:lnTo>
                    <a:pt x="2261" y="23360"/>
                  </a:lnTo>
                  <a:lnTo>
                    <a:pt x="2062" y="23360"/>
                  </a:lnTo>
                  <a:lnTo>
                    <a:pt x="2062" y="2316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4" name="object 6544"/>
            <p:cNvSpPr/>
            <p:nvPr/>
          </p:nvSpPr>
          <p:spPr>
            <a:xfrm>
              <a:off x="10185773" y="7343391"/>
              <a:ext cx="20320" cy="14604"/>
            </a:xfrm>
            <a:custGeom>
              <a:avLst/>
              <a:gdLst/>
              <a:ahLst/>
              <a:cxnLst/>
              <a:rect l="l" t="t" r="r" b="b"/>
              <a:pathLst>
                <a:path w="20320" h="14604">
                  <a:moveTo>
                    <a:pt x="10125" y="0"/>
                  </a:moveTo>
                  <a:lnTo>
                    <a:pt x="4230" y="62"/>
                  </a:lnTo>
                  <a:lnTo>
                    <a:pt x="4230" y="10020"/>
                  </a:lnTo>
                  <a:lnTo>
                    <a:pt x="0" y="10020"/>
                  </a:lnTo>
                  <a:lnTo>
                    <a:pt x="0" y="14512"/>
                  </a:lnTo>
                  <a:lnTo>
                    <a:pt x="20261" y="14512"/>
                  </a:lnTo>
                  <a:lnTo>
                    <a:pt x="20261" y="10020"/>
                  </a:lnTo>
                  <a:lnTo>
                    <a:pt x="16030" y="10020"/>
                  </a:lnTo>
                  <a:lnTo>
                    <a:pt x="16030" y="62"/>
                  </a:lnTo>
                  <a:lnTo>
                    <a:pt x="10188" y="6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5" name="object 6545"/>
            <p:cNvSpPr/>
            <p:nvPr/>
          </p:nvSpPr>
          <p:spPr>
            <a:xfrm>
              <a:off x="10185773" y="7343391"/>
              <a:ext cx="20320" cy="14604"/>
            </a:xfrm>
            <a:custGeom>
              <a:avLst/>
              <a:gdLst/>
              <a:ahLst/>
              <a:cxnLst/>
              <a:rect l="l" t="t" r="r" b="b"/>
              <a:pathLst>
                <a:path w="20320" h="14604">
                  <a:moveTo>
                    <a:pt x="0" y="14512"/>
                  </a:moveTo>
                  <a:lnTo>
                    <a:pt x="0" y="10020"/>
                  </a:lnTo>
                  <a:lnTo>
                    <a:pt x="4230" y="10020"/>
                  </a:lnTo>
                  <a:lnTo>
                    <a:pt x="4230" y="62"/>
                  </a:lnTo>
                  <a:lnTo>
                    <a:pt x="10062" y="62"/>
                  </a:lnTo>
                  <a:lnTo>
                    <a:pt x="16030" y="62"/>
                  </a:lnTo>
                  <a:lnTo>
                    <a:pt x="16030" y="10020"/>
                  </a:lnTo>
                  <a:lnTo>
                    <a:pt x="20261" y="10020"/>
                  </a:lnTo>
                  <a:lnTo>
                    <a:pt x="20261" y="14512"/>
                  </a:lnTo>
                  <a:lnTo>
                    <a:pt x="0" y="14512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6" name="object 6546"/>
            <p:cNvSpPr/>
            <p:nvPr/>
          </p:nvSpPr>
          <p:spPr>
            <a:xfrm>
              <a:off x="10185330" y="7358475"/>
              <a:ext cx="21590" cy="3175"/>
            </a:xfrm>
            <a:custGeom>
              <a:avLst/>
              <a:gdLst/>
              <a:ahLst/>
              <a:cxnLst/>
              <a:rect l="l" t="t" r="r" b="b"/>
              <a:pathLst>
                <a:path w="21590" h="3175">
                  <a:moveTo>
                    <a:pt x="19203" y="0"/>
                  </a:moveTo>
                  <a:lnTo>
                    <a:pt x="18941" y="722"/>
                  </a:lnTo>
                  <a:lnTo>
                    <a:pt x="19130" y="785"/>
                  </a:lnTo>
                  <a:lnTo>
                    <a:pt x="19130" y="2324"/>
                  </a:lnTo>
                  <a:lnTo>
                    <a:pt x="2041" y="2324"/>
                  </a:lnTo>
                  <a:lnTo>
                    <a:pt x="2052" y="764"/>
                  </a:lnTo>
                  <a:lnTo>
                    <a:pt x="2209" y="722"/>
                  </a:lnTo>
                  <a:lnTo>
                    <a:pt x="1947" y="0"/>
                  </a:lnTo>
                  <a:lnTo>
                    <a:pt x="1706" y="52"/>
                  </a:lnTo>
                  <a:lnTo>
                    <a:pt x="1706" y="1120"/>
                  </a:lnTo>
                  <a:lnTo>
                    <a:pt x="1706" y="2324"/>
                  </a:lnTo>
                  <a:lnTo>
                    <a:pt x="366" y="2324"/>
                  </a:lnTo>
                  <a:lnTo>
                    <a:pt x="0" y="2680"/>
                  </a:lnTo>
                  <a:lnTo>
                    <a:pt x="21130" y="2774"/>
                  </a:lnTo>
                  <a:lnTo>
                    <a:pt x="20795" y="2324"/>
                  </a:lnTo>
                  <a:lnTo>
                    <a:pt x="19433" y="2324"/>
                  </a:lnTo>
                  <a:lnTo>
                    <a:pt x="19433" y="1246"/>
                  </a:lnTo>
                  <a:lnTo>
                    <a:pt x="19433" y="52"/>
                  </a:lnTo>
                  <a:lnTo>
                    <a:pt x="1920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7" name="object 6547"/>
            <p:cNvSpPr/>
            <p:nvPr/>
          </p:nvSpPr>
          <p:spPr>
            <a:xfrm>
              <a:off x="10185334" y="7358473"/>
              <a:ext cx="21590" cy="3175"/>
            </a:xfrm>
            <a:custGeom>
              <a:avLst/>
              <a:gdLst/>
              <a:ahLst/>
              <a:cxnLst/>
              <a:rect l="l" t="t" r="r" b="b"/>
              <a:pathLst>
                <a:path w="21590" h="3175">
                  <a:moveTo>
                    <a:pt x="1706" y="2335"/>
                  </a:moveTo>
                  <a:lnTo>
                    <a:pt x="1706" y="1246"/>
                  </a:lnTo>
                  <a:lnTo>
                    <a:pt x="1706" y="157"/>
                  </a:lnTo>
                  <a:lnTo>
                    <a:pt x="1937" y="0"/>
                  </a:lnTo>
                  <a:lnTo>
                    <a:pt x="2177" y="628"/>
                  </a:lnTo>
                  <a:lnTo>
                    <a:pt x="2052" y="764"/>
                  </a:lnTo>
                  <a:lnTo>
                    <a:pt x="2031" y="2335"/>
                  </a:lnTo>
                  <a:lnTo>
                    <a:pt x="19119" y="2335"/>
                  </a:lnTo>
                  <a:lnTo>
                    <a:pt x="19119" y="795"/>
                  </a:lnTo>
                  <a:lnTo>
                    <a:pt x="18941" y="722"/>
                  </a:lnTo>
                  <a:lnTo>
                    <a:pt x="19172" y="115"/>
                  </a:lnTo>
                  <a:lnTo>
                    <a:pt x="19308" y="31"/>
                  </a:lnTo>
                  <a:lnTo>
                    <a:pt x="19433" y="1120"/>
                  </a:lnTo>
                  <a:lnTo>
                    <a:pt x="19433" y="2335"/>
                  </a:lnTo>
                  <a:lnTo>
                    <a:pt x="20784" y="2335"/>
                  </a:lnTo>
                  <a:lnTo>
                    <a:pt x="21130" y="2680"/>
                  </a:lnTo>
                  <a:lnTo>
                    <a:pt x="0" y="2774"/>
                  </a:lnTo>
                  <a:lnTo>
                    <a:pt x="356" y="2335"/>
                  </a:lnTo>
                  <a:lnTo>
                    <a:pt x="1706" y="233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8" name="object 6548"/>
            <p:cNvSpPr/>
            <p:nvPr/>
          </p:nvSpPr>
          <p:spPr>
            <a:xfrm>
              <a:off x="10193165" y="7334654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5476" y="0"/>
                  </a:moveTo>
                  <a:lnTo>
                    <a:pt x="0" y="0"/>
                  </a:lnTo>
                  <a:lnTo>
                    <a:pt x="0" y="7842"/>
                  </a:lnTo>
                  <a:lnTo>
                    <a:pt x="1769" y="7842"/>
                  </a:lnTo>
                  <a:lnTo>
                    <a:pt x="2041" y="7580"/>
                  </a:lnTo>
                  <a:lnTo>
                    <a:pt x="3444" y="7580"/>
                  </a:lnTo>
                  <a:lnTo>
                    <a:pt x="3706" y="7842"/>
                  </a:lnTo>
                  <a:lnTo>
                    <a:pt x="5476" y="7842"/>
                  </a:lnTo>
                  <a:lnTo>
                    <a:pt x="547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9" name="object 6549"/>
            <p:cNvSpPr/>
            <p:nvPr/>
          </p:nvSpPr>
          <p:spPr>
            <a:xfrm>
              <a:off x="10193170" y="7334653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0" y="7842"/>
                  </a:moveTo>
                  <a:lnTo>
                    <a:pt x="1769" y="7842"/>
                  </a:lnTo>
                  <a:lnTo>
                    <a:pt x="2031" y="7580"/>
                  </a:lnTo>
                  <a:lnTo>
                    <a:pt x="3434" y="7580"/>
                  </a:lnTo>
                  <a:lnTo>
                    <a:pt x="3696" y="7842"/>
                  </a:lnTo>
                  <a:lnTo>
                    <a:pt x="5465" y="7842"/>
                  </a:lnTo>
                  <a:lnTo>
                    <a:pt x="5465" y="0"/>
                  </a:lnTo>
                  <a:lnTo>
                    <a:pt x="0" y="0"/>
                  </a:lnTo>
                  <a:lnTo>
                    <a:pt x="0" y="7842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0" name="object 6550"/>
            <p:cNvSpPr/>
            <p:nvPr/>
          </p:nvSpPr>
          <p:spPr>
            <a:xfrm>
              <a:off x="10185323" y="7344153"/>
              <a:ext cx="3810" cy="8890"/>
            </a:xfrm>
            <a:custGeom>
              <a:avLst/>
              <a:gdLst/>
              <a:ahLst/>
              <a:cxnLst/>
              <a:rect l="l" t="t" r="r" b="b"/>
              <a:pathLst>
                <a:path w="3809" h="8890">
                  <a:moveTo>
                    <a:pt x="3528" y="0"/>
                  </a:moveTo>
                  <a:lnTo>
                    <a:pt x="0" y="0"/>
                  </a:lnTo>
                  <a:lnTo>
                    <a:pt x="0" y="8806"/>
                  </a:lnTo>
                  <a:lnTo>
                    <a:pt x="3528" y="8806"/>
                  </a:lnTo>
                  <a:lnTo>
                    <a:pt x="35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1" name="object 6551"/>
            <p:cNvSpPr/>
            <p:nvPr/>
          </p:nvSpPr>
          <p:spPr>
            <a:xfrm>
              <a:off x="10185326" y="7344159"/>
              <a:ext cx="3810" cy="8890"/>
            </a:xfrm>
            <a:custGeom>
              <a:avLst/>
              <a:gdLst/>
              <a:ahLst/>
              <a:cxnLst/>
              <a:rect l="l" t="t" r="r" b="b"/>
              <a:pathLst>
                <a:path w="3809" h="8890">
                  <a:moveTo>
                    <a:pt x="0" y="8806"/>
                  </a:moveTo>
                  <a:lnTo>
                    <a:pt x="0" y="0"/>
                  </a:lnTo>
                  <a:lnTo>
                    <a:pt x="3528" y="0"/>
                  </a:lnTo>
                  <a:lnTo>
                    <a:pt x="3528" y="8806"/>
                  </a:lnTo>
                  <a:lnTo>
                    <a:pt x="0" y="8806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2" name="object 6552"/>
            <p:cNvSpPr/>
            <p:nvPr/>
          </p:nvSpPr>
          <p:spPr>
            <a:xfrm>
              <a:off x="10185679" y="7344530"/>
              <a:ext cx="3175" cy="8255"/>
            </a:xfrm>
            <a:custGeom>
              <a:avLst/>
              <a:gdLst/>
              <a:ahLst/>
              <a:cxnLst/>
              <a:rect l="l" t="t" r="r" b="b"/>
              <a:pathLst>
                <a:path w="3175" h="8254">
                  <a:moveTo>
                    <a:pt x="2827" y="0"/>
                  </a:moveTo>
                  <a:lnTo>
                    <a:pt x="0" y="0"/>
                  </a:lnTo>
                  <a:lnTo>
                    <a:pt x="0" y="8093"/>
                  </a:lnTo>
                  <a:lnTo>
                    <a:pt x="2827" y="8093"/>
                  </a:lnTo>
                  <a:lnTo>
                    <a:pt x="28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3" name="object 6553"/>
            <p:cNvSpPr/>
            <p:nvPr/>
          </p:nvSpPr>
          <p:spPr>
            <a:xfrm>
              <a:off x="10185685" y="7344530"/>
              <a:ext cx="3175" cy="8255"/>
            </a:xfrm>
            <a:custGeom>
              <a:avLst/>
              <a:gdLst/>
              <a:ahLst/>
              <a:cxnLst/>
              <a:rect l="l" t="t" r="r" b="b"/>
              <a:pathLst>
                <a:path w="3175" h="8254">
                  <a:moveTo>
                    <a:pt x="0" y="8093"/>
                  </a:moveTo>
                  <a:lnTo>
                    <a:pt x="0" y="0"/>
                  </a:lnTo>
                  <a:lnTo>
                    <a:pt x="2827" y="0"/>
                  </a:lnTo>
                  <a:lnTo>
                    <a:pt x="2827" y="8093"/>
                  </a:lnTo>
                  <a:lnTo>
                    <a:pt x="0" y="8093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4" name="object 6554"/>
            <p:cNvSpPr/>
            <p:nvPr/>
          </p:nvSpPr>
          <p:spPr>
            <a:xfrm>
              <a:off x="10143935" y="7184208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0" y="0"/>
                  </a:moveTo>
                  <a:lnTo>
                    <a:pt x="8806" y="0"/>
                  </a:lnTo>
                  <a:lnTo>
                    <a:pt x="8806" y="8806"/>
                  </a:lnTo>
                  <a:lnTo>
                    <a:pt x="0" y="8806"/>
                  </a:lnTo>
                  <a:lnTo>
                    <a:pt x="0" y="8093"/>
                  </a:lnTo>
                  <a:lnTo>
                    <a:pt x="8093" y="8093"/>
                  </a:lnTo>
                  <a:lnTo>
                    <a:pt x="8093" y="701"/>
                  </a:lnTo>
                  <a:lnTo>
                    <a:pt x="0" y="701"/>
                  </a:lnTo>
                  <a:lnTo>
                    <a:pt x="0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5" name="object 6555"/>
            <p:cNvSpPr/>
            <p:nvPr/>
          </p:nvSpPr>
          <p:spPr>
            <a:xfrm>
              <a:off x="10143935" y="7048560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0" y="0"/>
                  </a:moveTo>
                  <a:lnTo>
                    <a:pt x="8806" y="0"/>
                  </a:lnTo>
                  <a:lnTo>
                    <a:pt x="8806" y="8806"/>
                  </a:lnTo>
                  <a:lnTo>
                    <a:pt x="0" y="8806"/>
                  </a:lnTo>
                  <a:lnTo>
                    <a:pt x="0" y="8093"/>
                  </a:lnTo>
                  <a:lnTo>
                    <a:pt x="8093" y="8093"/>
                  </a:lnTo>
                  <a:lnTo>
                    <a:pt x="8093" y="701"/>
                  </a:lnTo>
                  <a:lnTo>
                    <a:pt x="0" y="701"/>
                  </a:lnTo>
                  <a:lnTo>
                    <a:pt x="0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6" name="object 6556"/>
            <p:cNvSpPr/>
            <p:nvPr/>
          </p:nvSpPr>
          <p:spPr>
            <a:xfrm>
              <a:off x="10143935" y="7319850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0" y="0"/>
                  </a:moveTo>
                  <a:lnTo>
                    <a:pt x="8806" y="0"/>
                  </a:lnTo>
                  <a:lnTo>
                    <a:pt x="8806" y="8806"/>
                  </a:lnTo>
                  <a:lnTo>
                    <a:pt x="0" y="8806"/>
                  </a:lnTo>
                  <a:lnTo>
                    <a:pt x="0" y="8093"/>
                  </a:lnTo>
                  <a:lnTo>
                    <a:pt x="8093" y="8093"/>
                  </a:lnTo>
                  <a:lnTo>
                    <a:pt x="8093" y="701"/>
                  </a:lnTo>
                  <a:lnTo>
                    <a:pt x="0" y="701"/>
                  </a:lnTo>
                  <a:lnTo>
                    <a:pt x="0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7" name="object 6557"/>
            <p:cNvSpPr/>
            <p:nvPr/>
          </p:nvSpPr>
          <p:spPr>
            <a:xfrm>
              <a:off x="10193260" y="7357901"/>
              <a:ext cx="5715" cy="635"/>
            </a:xfrm>
            <a:custGeom>
              <a:avLst/>
              <a:gdLst/>
              <a:ahLst/>
              <a:cxnLst/>
              <a:rect l="l" t="t" r="r" b="b"/>
              <a:pathLst>
                <a:path w="5715" h="634">
                  <a:moveTo>
                    <a:pt x="5287" y="439"/>
                  </a:moveTo>
                  <a:lnTo>
                    <a:pt x="5287" y="0"/>
                  </a:lnTo>
                  <a:lnTo>
                    <a:pt x="0" y="0"/>
                  </a:lnTo>
                  <a:lnTo>
                    <a:pt x="0" y="439"/>
                  </a:lnTo>
                  <a:lnTo>
                    <a:pt x="5287" y="43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8" name="object 6558"/>
            <p:cNvSpPr/>
            <p:nvPr/>
          </p:nvSpPr>
          <p:spPr>
            <a:xfrm>
              <a:off x="10201953" y="733897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40">
                  <a:moveTo>
                    <a:pt x="0" y="227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9" name="object 6559"/>
            <p:cNvSpPr/>
            <p:nvPr/>
          </p:nvSpPr>
          <p:spPr>
            <a:xfrm>
              <a:off x="10189853" y="733897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40">
                  <a:moveTo>
                    <a:pt x="0" y="227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0" name="object 6560"/>
            <p:cNvSpPr/>
            <p:nvPr/>
          </p:nvSpPr>
          <p:spPr>
            <a:xfrm>
              <a:off x="10173891" y="7326028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20">
                  <a:moveTo>
                    <a:pt x="0" y="7392"/>
                  </a:moveTo>
                  <a:lnTo>
                    <a:pt x="0" y="0"/>
                  </a:lnTo>
                  <a:lnTo>
                    <a:pt x="14973" y="0"/>
                  </a:lnTo>
                  <a:lnTo>
                    <a:pt x="14973" y="7392"/>
                  </a:lnTo>
                  <a:lnTo>
                    <a:pt x="0" y="7392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1" name="object 6561"/>
            <p:cNvSpPr/>
            <p:nvPr/>
          </p:nvSpPr>
          <p:spPr>
            <a:xfrm>
              <a:off x="10188867" y="7345041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701" y="0"/>
                  </a:moveTo>
                  <a:lnTo>
                    <a:pt x="701" y="7057"/>
                  </a:lnTo>
                  <a:lnTo>
                    <a:pt x="0" y="7057"/>
                  </a:lnTo>
                  <a:lnTo>
                    <a:pt x="0" y="0"/>
                  </a:lnTo>
                  <a:lnTo>
                    <a:pt x="701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2" name="object 6562"/>
            <p:cNvSpPr/>
            <p:nvPr/>
          </p:nvSpPr>
          <p:spPr>
            <a:xfrm>
              <a:off x="10141292" y="6919083"/>
              <a:ext cx="8255" cy="132715"/>
            </a:xfrm>
            <a:custGeom>
              <a:avLst/>
              <a:gdLst/>
              <a:ahLst/>
              <a:cxnLst/>
              <a:rect l="l" t="t" r="r" b="b"/>
              <a:pathLst>
                <a:path w="8254" h="132715">
                  <a:moveTo>
                    <a:pt x="7758" y="0"/>
                  </a:moveTo>
                  <a:lnTo>
                    <a:pt x="701" y="0"/>
                  </a:lnTo>
                  <a:lnTo>
                    <a:pt x="0" y="0"/>
                  </a:lnTo>
                  <a:lnTo>
                    <a:pt x="0" y="132645"/>
                  </a:lnTo>
                  <a:lnTo>
                    <a:pt x="7758" y="132645"/>
                  </a:lnTo>
                  <a:lnTo>
                    <a:pt x="7758" y="132121"/>
                  </a:lnTo>
                  <a:lnTo>
                    <a:pt x="534" y="132121"/>
                  </a:lnTo>
                  <a:lnTo>
                    <a:pt x="534" y="523"/>
                  </a:lnTo>
                  <a:lnTo>
                    <a:pt x="7758" y="523"/>
                  </a:lnTo>
                  <a:lnTo>
                    <a:pt x="775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3" name="object 6563"/>
            <p:cNvSpPr/>
            <p:nvPr/>
          </p:nvSpPr>
          <p:spPr>
            <a:xfrm>
              <a:off x="10141299" y="6919075"/>
              <a:ext cx="8255" cy="132715"/>
            </a:xfrm>
            <a:custGeom>
              <a:avLst/>
              <a:gdLst/>
              <a:ahLst/>
              <a:cxnLst/>
              <a:rect l="l" t="t" r="r" b="b"/>
              <a:pathLst>
                <a:path w="8254" h="132715">
                  <a:moveTo>
                    <a:pt x="7748" y="132655"/>
                  </a:moveTo>
                  <a:lnTo>
                    <a:pt x="691" y="132655"/>
                  </a:lnTo>
                  <a:lnTo>
                    <a:pt x="0" y="132655"/>
                  </a:lnTo>
                  <a:lnTo>
                    <a:pt x="0" y="131954"/>
                  </a:lnTo>
                  <a:lnTo>
                    <a:pt x="0" y="701"/>
                  </a:lnTo>
                  <a:lnTo>
                    <a:pt x="0" y="0"/>
                  </a:lnTo>
                  <a:lnTo>
                    <a:pt x="691" y="0"/>
                  </a:lnTo>
                  <a:lnTo>
                    <a:pt x="7748" y="0"/>
                  </a:lnTo>
                  <a:lnTo>
                    <a:pt x="7748" y="534"/>
                  </a:lnTo>
                  <a:lnTo>
                    <a:pt x="691" y="534"/>
                  </a:lnTo>
                  <a:lnTo>
                    <a:pt x="523" y="534"/>
                  </a:lnTo>
                  <a:lnTo>
                    <a:pt x="523" y="701"/>
                  </a:lnTo>
                  <a:lnTo>
                    <a:pt x="523" y="131954"/>
                  </a:lnTo>
                  <a:lnTo>
                    <a:pt x="523" y="132132"/>
                  </a:lnTo>
                  <a:lnTo>
                    <a:pt x="691" y="132132"/>
                  </a:lnTo>
                  <a:lnTo>
                    <a:pt x="7748" y="132132"/>
                  </a:lnTo>
                  <a:lnTo>
                    <a:pt x="7748" y="13265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4" name="object 6564"/>
            <p:cNvSpPr/>
            <p:nvPr/>
          </p:nvSpPr>
          <p:spPr>
            <a:xfrm>
              <a:off x="10141292" y="7186272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0" y="1270"/>
                  </a:moveTo>
                  <a:lnTo>
                    <a:pt x="7758" y="1270"/>
                  </a:lnTo>
                  <a:lnTo>
                    <a:pt x="7758" y="0"/>
                  </a:lnTo>
                  <a:lnTo>
                    <a:pt x="0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5" name="object 6565"/>
            <p:cNvSpPr/>
            <p:nvPr/>
          </p:nvSpPr>
          <p:spPr>
            <a:xfrm>
              <a:off x="10141299" y="7054196"/>
              <a:ext cx="8255" cy="133350"/>
            </a:xfrm>
            <a:custGeom>
              <a:avLst/>
              <a:gdLst/>
              <a:ahLst/>
              <a:cxnLst/>
              <a:rect l="l" t="t" r="r" b="b"/>
              <a:pathLst>
                <a:path w="8254" h="133350">
                  <a:moveTo>
                    <a:pt x="7748" y="0"/>
                  </a:moveTo>
                  <a:lnTo>
                    <a:pt x="691" y="0"/>
                  </a:lnTo>
                  <a:lnTo>
                    <a:pt x="0" y="0"/>
                  </a:lnTo>
                  <a:lnTo>
                    <a:pt x="0" y="701"/>
                  </a:lnTo>
                  <a:lnTo>
                    <a:pt x="0" y="132467"/>
                  </a:lnTo>
                  <a:lnTo>
                    <a:pt x="0" y="133179"/>
                  </a:lnTo>
                  <a:lnTo>
                    <a:pt x="691" y="133179"/>
                  </a:lnTo>
                  <a:lnTo>
                    <a:pt x="7748" y="133179"/>
                  </a:lnTo>
                  <a:lnTo>
                    <a:pt x="7748" y="132655"/>
                  </a:lnTo>
                  <a:lnTo>
                    <a:pt x="691" y="132655"/>
                  </a:lnTo>
                  <a:lnTo>
                    <a:pt x="523" y="132655"/>
                  </a:lnTo>
                  <a:lnTo>
                    <a:pt x="523" y="132467"/>
                  </a:lnTo>
                  <a:lnTo>
                    <a:pt x="523" y="701"/>
                  </a:lnTo>
                  <a:lnTo>
                    <a:pt x="523" y="523"/>
                  </a:lnTo>
                  <a:lnTo>
                    <a:pt x="691" y="523"/>
                  </a:lnTo>
                  <a:lnTo>
                    <a:pt x="7748" y="523"/>
                  </a:lnTo>
                  <a:lnTo>
                    <a:pt x="7748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6" name="object 6566"/>
            <p:cNvSpPr/>
            <p:nvPr/>
          </p:nvSpPr>
          <p:spPr>
            <a:xfrm>
              <a:off x="10145090" y="704926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7" name="object 6567"/>
            <p:cNvSpPr/>
            <p:nvPr/>
          </p:nvSpPr>
          <p:spPr>
            <a:xfrm>
              <a:off x="10145096" y="704926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8" name="object 6568"/>
            <p:cNvSpPr/>
            <p:nvPr/>
          </p:nvSpPr>
          <p:spPr>
            <a:xfrm>
              <a:off x="10145096" y="704939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9" name="object 6569"/>
            <p:cNvSpPr/>
            <p:nvPr/>
          </p:nvSpPr>
          <p:spPr>
            <a:xfrm>
              <a:off x="10145101" y="704842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0" name="object 6570"/>
            <p:cNvSpPr/>
            <p:nvPr/>
          </p:nvSpPr>
          <p:spPr>
            <a:xfrm>
              <a:off x="10145096" y="704842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1" name="object 6571"/>
            <p:cNvSpPr/>
            <p:nvPr/>
          </p:nvSpPr>
          <p:spPr>
            <a:xfrm>
              <a:off x="10145096" y="704856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2" name="object 6572"/>
            <p:cNvSpPr/>
            <p:nvPr/>
          </p:nvSpPr>
          <p:spPr>
            <a:xfrm>
              <a:off x="10145167" y="7051731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471" y="0"/>
                  </a:moveTo>
                  <a:lnTo>
                    <a:pt x="2471" y="261"/>
                  </a:lnTo>
                  <a:lnTo>
                    <a:pt x="2282" y="261"/>
                  </a:lnTo>
                  <a:lnTo>
                    <a:pt x="188" y="261"/>
                  </a:lnTo>
                  <a:lnTo>
                    <a:pt x="0" y="261"/>
                  </a:lnTo>
                  <a:lnTo>
                    <a:pt x="0" y="94"/>
                  </a:lnTo>
                  <a:lnTo>
                    <a:pt x="247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3" name="object 6573"/>
            <p:cNvSpPr/>
            <p:nvPr/>
          </p:nvSpPr>
          <p:spPr>
            <a:xfrm>
              <a:off x="10145801" y="704736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167" y="492"/>
                  </a:moveTo>
                  <a:lnTo>
                    <a:pt x="0" y="492"/>
                  </a:lnTo>
                  <a:lnTo>
                    <a:pt x="0" y="198"/>
                  </a:lnTo>
                  <a:lnTo>
                    <a:pt x="188" y="0"/>
                  </a:lnTo>
                  <a:lnTo>
                    <a:pt x="1026" y="0"/>
                  </a:lnTo>
                  <a:lnTo>
                    <a:pt x="1204" y="198"/>
                  </a:lnTo>
                  <a:lnTo>
                    <a:pt x="1204" y="492"/>
                  </a:lnTo>
                  <a:lnTo>
                    <a:pt x="1036" y="492"/>
                  </a:lnTo>
                </a:path>
                <a:path w="1270" h="634">
                  <a:moveTo>
                    <a:pt x="167" y="492"/>
                  </a:moveTo>
                  <a:lnTo>
                    <a:pt x="1036" y="49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4" name="object 6574"/>
            <p:cNvSpPr/>
            <p:nvPr/>
          </p:nvSpPr>
          <p:spPr>
            <a:xfrm>
              <a:off x="10145723" y="705119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413" y="0"/>
                  </a:moveTo>
                  <a:lnTo>
                    <a:pt x="1413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141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5" name="object 6575"/>
            <p:cNvSpPr/>
            <p:nvPr/>
          </p:nvSpPr>
          <p:spPr>
            <a:xfrm>
              <a:off x="10145954" y="704785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52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6" name="object 6576"/>
            <p:cNvSpPr/>
            <p:nvPr/>
          </p:nvSpPr>
          <p:spPr>
            <a:xfrm>
              <a:off x="10146848" y="704785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52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7" name="object 6577"/>
            <p:cNvSpPr/>
            <p:nvPr/>
          </p:nvSpPr>
          <p:spPr>
            <a:xfrm>
              <a:off x="10144634" y="705085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3528" y="0"/>
                  </a:moveTo>
                  <a:lnTo>
                    <a:pt x="3528" y="345"/>
                  </a:lnTo>
                  <a:lnTo>
                    <a:pt x="0" y="345"/>
                  </a:lnTo>
                  <a:lnTo>
                    <a:pt x="0" y="0"/>
                  </a:lnTo>
                  <a:lnTo>
                    <a:pt x="3528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8" name="object 6578"/>
            <p:cNvSpPr/>
            <p:nvPr/>
          </p:nvSpPr>
          <p:spPr>
            <a:xfrm>
              <a:off x="10145518" y="704785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759" y="0"/>
                  </a:moveTo>
                  <a:lnTo>
                    <a:pt x="1759" y="2994"/>
                  </a:lnTo>
                  <a:lnTo>
                    <a:pt x="0" y="2994"/>
                  </a:lnTo>
                  <a:lnTo>
                    <a:pt x="0" y="0"/>
                  </a:lnTo>
                  <a:lnTo>
                    <a:pt x="1759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9" name="object 6579"/>
            <p:cNvSpPr/>
            <p:nvPr/>
          </p:nvSpPr>
          <p:spPr>
            <a:xfrm>
              <a:off x="10145968" y="705138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4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0" name="object 6580"/>
            <p:cNvSpPr/>
            <p:nvPr/>
          </p:nvSpPr>
          <p:spPr>
            <a:xfrm>
              <a:off x="10143173" y="704846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1" name="object 6581"/>
            <p:cNvSpPr/>
            <p:nvPr/>
          </p:nvSpPr>
          <p:spPr>
            <a:xfrm>
              <a:off x="10146833" y="705138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4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2" name="object 6582"/>
            <p:cNvSpPr/>
            <p:nvPr/>
          </p:nvSpPr>
          <p:spPr>
            <a:xfrm>
              <a:off x="10147137" y="705138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3" name="object 6583"/>
            <p:cNvSpPr/>
            <p:nvPr/>
          </p:nvSpPr>
          <p:spPr>
            <a:xfrm>
              <a:off x="10145726" y="705138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4" name="object 6584"/>
            <p:cNvSpPr/>
            <p:nvPr/>
          </p:nvSpPr>
          <p:spPr>
            <a:xfrm>
              <a:off x="10147705" y="704926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5" name="object 6585"/>
            <p:cNvSpPr/>
            <p:nvPr/>
          </p:nvSpPr>
          <p:spPr>
            <a:xfrm>
              <a:off x="10147286" y="704939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6" name="object 6586"/>
            <p:cNvSpPr/>
            <p:nvPr/>
          </p:nvSpPr>
          <p:spPr>
            <a:xfrm>
              <a:off x="10147281" y="704842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7" name="object 6587"/>
            <p:cNvSpPr/>
            <p:nvPr/>
          </p:nvSpPr>
          <p:spPr>
            <a:xfrm>
              <a:off x="10147705" y="704842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8" name="object 6588"/>
            <p:cNvSpPr/>
            <p:nvPr/>
          </p:nvSpPr>
          <p:spPr>
            <a:xfrm>
              <a:off x="10145520" y="704939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9" name="object 6589"/>
            <p:cNvSpPr/>
            <p:nvPr/>
          </p:nvSpPr>
          <p:spPr>
            <a:xfrm>
              <a:off x="10145520" y="704842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0" name="object 6590"/>
            <p:cNvSpPr/>
            <p:nvPr/>
          </p:nvSpPr>
          <p:spPr>
            <a:xfrm>
              <a:off x="10145520" y="704856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1" name="object 6591"/>
            <p:cNvSpPr/>
            <p:nvPr/>
          </p:nvSpPr>
          <p:spPr>
            <a:xfrm>
              <a:off x="10145520" y="704926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2" name="object 6592"/>
            <p:cNvSpPr/>
            <p:nvPr/>
          </p:nvSpPr>
          <p:spPr>
            <a:xfrm>
              <a:off x="10146402" y="704736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2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3" name="object 6593"/>
            <p:cNvSpPr/>
            <p:nvPr/>
          </p:nvSpPr>
          <p:spPr>
            <a:xfrm>
              <a:off x="10151847" y="7052119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340"/>
                  </a:moveTo>
                  <a:lnTo>
                    <a:pt x="0" y="1570"/>
                  </a:lnTo>
                  <a:lnTo>
                    <a:pt x="188" y="1685"/>
                  </a:lnTo>
                  <a:lnTo>
                    <a:pt x="188" y="0"/>
                  </a:lnTo>
                  <a:lnTo>
                    <a:pt x="0" y="115"/>
                  </a:lnTo>
                  <a:lnTo>
                    <a:pt x="0" y="345"/>
                  </a:lnTo>
                  <a:lnTo>
                    <a:pt x="0" y="13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4" name="object 6594"/>
            <p:cNvSpPr/>
            <p:nvPr/>
          </p:nvSpPr>
          <p:spPr>
            <a:xfrm>
              <a:off x="10152038" y="705236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1036"/>
                  </a:moveTo>
                  <a:lnTo>
                    <a:pt x="1057" y="1036"/>
                  </a:lnTo>
                  <a:lnTo>
                    <a:pt x="1057" y="1204"/>
                  </a:lnTo>
                  <a:lnTo>
                    <a:pt x="1340" y="1204"/>
                  </a:lnTo>
                  <a:lnTo>
                    <a:pt x="1549" y="1026"/>
                  </a:lnTo>
                  <a:lnTo>
                    <a:pt x="1549" y="178"/>
                  </a:lnTo>
                  <a:lnTo>
                    <a:pt x="1340" y="0"/>
                  </a:lnTo>
                  <a:lnTo>
                    <a:pt x="1057" y="0"/>
                  </a:lnTo>
                  <a:lnTo>
                    <a:pt x="1057" y="167"/>
                  </a:lnTo>
                  <a:lnTo>
                    <a:pt x="0" y="1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5" name="object 6595"/>
            <p:cNvSpPr/>
            <p:nvPr/>
          </p:nvSpPr>
          <p:spPr>
            <a:xfrm>
              <a:off x="10153092" y="705252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6" name="object 6596"/>
            <p:cNvSpPr/>
            <p:nvPr/>
          </p:nvSpPr>
          <p:spPr>
            <a:xfrm>
              <a:off x="10152038" y="705252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7" name="object 6597"/>
            <p:cNvSpPr/>
            <p:nvPr/>
          </p:nvSpPr>
          <p:spPr>
            <a:xfrm>
              <a:off x="10151856" y="705229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287" y="931"/>
                  </a:moveTo>
                  <a:lnTo>
                    <a:pt x="1287" y="408"/>
                  </a:lnTo>
                  <a:lnTo>
                    <a:pt x="1287" y="0"/>
                  </a:lnTo>
                  <a:lnTo>
                    <a:pt x="1549" y="314"/>
                  </a:lnTo>
                  <a:lnTo>
                    <a:pt x="1863" y="670"/>
                  </a:lnTo>
                  <a:lnTo>
                    <a:pt x="1549" y="1026"/>
                  </a:lnTo>
                  <a:lnTo>
                    <a:pt x="1287" y="1340"/>
                  </a:lnTo>
                  <a:lnTo>
                    <a:pt x="1287" y="931"/>
                  </a:lnTo>
                </a:path>
                <a:path w="1904" h="1904">
                  <a:moveTo>
                    <a:pt x="1287" y="931"/>
                  </a:moveTo>
                  <a:lnTo>
                    <a:pt x="0" y="9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8" name="object 6598"/>
            <p:cNvSpPr/>
            <p:nvPr/>
          </p:nvSpPr>
          <p:spPr>
            <a:xfrm>
              <a:off x="10151856" y="705272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2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9" name="object 6599"/>
            <p:cNvSpPr/>
            <p:nvPr/>
          </p:nvSpPr>
          <p:spPr>
            <a:xfrm>
              <a:off x="10153279" y="705337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0" name="object 6600"/>
            <p:cNvSpPr/>
            <p:nvPr/>
          </p:nvSpPr>
          <p:spPr>
            <a:xfrm>
              <a:off x="10153279" y="705254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1" name="object 6601"/>
            <p:cNvSpPr/>
            <p:nvPr/>
          </p:nvSpPr>
          <p:spPr>
            <a:xfrm>
              <a:off x="10151331" y="705296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2" name="object 6602"/>
            <p:cNvSpPr/>
            <p:nvPr/>
          </p:nvSpPr>
          <p:spPr>
            <a:xfrm>
              <a:off x="10145090" y="705666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3" name="object 6603"/>
            <p:cNvSpPr/>
            <p:nvPr/>
          </p:nvSpPr>
          <p:spPr>
            <a:xfrm>
              <a:off x="10145096" y="705652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4" name="object 6604"/>
            <p:cNvSpPr/>
            <p:nvPr/>
          </p:nvSpPr>
          <p:spPr>
            <a:xfrm>
              <a:off x="10145096" y="705652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5" name="object 6605"/>
            <p:cNvSpPr/>
            <p:nvPr/>
          </p:nvSpPr>
          <p:spPr>
            <a:xfrm>
              <a:off x="10145101" y="705749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6" name="object 6606"/>
            <p:cNvSpPr/>
            <p:nvPr/>
          </p:nvSpPr>
          <p:spPr>
            <a:xfrm>
              <a:off x="10145096" y="70573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2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7" name="object 6607"/>
            <p:cNvSpPr/>
            <p:nvPr/>
          </p:nvSpPr>
          <p:spPr>
            <a:xfrm>
              <a:off x="10145096" y="705736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8" name="object 6608"/>
            <p:cNvSpPr/>
            <p:nvPr/>
          </p:nvSpPr>
          <p:spPr>
            <a:xfrm>
              <a:off x="10145167" y="7053935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471" y="261"/>
                  </a:moveTo>
                  <a:lnTo>
                    <a:pt x="2471" y="0"/>
                  </a:lnTo>
                  <a:lnTo>
                    <a:pt x="2282" y="0"/>
                  </a:lnTo>
                  <a:lnTo>
                    <a:pt x="188" y="0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47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9" name="object 6609"/>
            <p:cNvSpPr/>
            <p:nvPr/>
          </p:nvSpPr>
          <p:spPr>
            <a:xfrm>
              <a:off x="10145801" y="705807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167" y="0"/>
                  </a:moveTo>
                  <a:lnTo>
                    <a:pt x="0" y="0"/>
                  </a:lnTo>
                  <a:lnTo>
                    <a:pt x="0" y="282"/>
                  </a:lnTo>
                  <a:lnTo>
                    <a:pt x="188" y="492"/>
                  </a:lnTo>
                  <a:lnTo>
                    <a:pt x="1026" y="492"/>
                  </a:lnTo>
                  <a:lnTo>
                    <a:pt x="1204" y="282"/>
                  </a:lnTo>
                  <a:lnTo>
                    <a:pt x="1204" y="0"/>
                  </a:lnTo>
                  <a:lnTo>
                    <a:pt x="1036" y="0"/>
                  </a:lnTo>
                </a:path>
                <a:path w="1270" h="634">
                  <a:moveTo>
                    <a:pt x="167" y="0"/>
                  </a:moveTo>
                  <a:lnTo>
                    <a:pt x="10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0" name="object 6610"/>
            <p:cNvSpPr/>
            <p:nvPr/>
          </p:nvSpPr>
          <p:spPr>
            <a:xfrm>
              <a:off x="10145723" y="705453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413" y="188"/>
                  </a:moveTo>
                  <a:lnTo>
                    <a:pt x="1413" y="0"/>
                  </a:lnTo>
                  <a:lnTo>
                    <a:pt x="0" y="0"/>
                  </a:lnTo>
                  <a:lnTo>
                    <a:pt x="0" y="188"/>
                  </a:lnTo>
                  <a:lnTo>
                    <a:pt x="1413" y="18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1" name="object 6611"/>
            <p:cNvSpPr/>
            <p:nvPr/>
          </p:nvSpPr>
          <p:spPr>
            <a:xfrm>
              <a:off x="10145954" y="70545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2" name="object 6612"/>
            <p:cNvSpPr/>
            <p:nvPr/>
          </p:nvSpPr>
          <p:spPr>
            <a:xfrm>
              <a:off x="10146848" y="70545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3" name="object 6613"/>
            <p:cNvSpPr/>
            <p:nvPr/>
          </p:nvSpPr>
          <p:spPr>
            <a:xfrm>
              <a:off x="10144634" y="7054737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3528" y="345"/>
                  </a:moveTo>
                  <a:lnTo>
                    <a:pt x="3528" y="0"/>
                  </a:lnTo>
                  <a:lnTo>
                    <a:pt x="0" y="0"/>
                  </a:lnTo>
                  <a:lnTo>
                    <a:pt x="0" y="345"/>
                  </a:lnTo>
                  <a:lnTo>
                    <a:pt x="3528" y="345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4" name="object 6614"/>
            <p:cNvSpPr/>
            <p:nvPr/>
          </p:nvSpPr>
          <p:spPr>
            <a:xfrm>
              <a:off x="10145518" y="705506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759" y="2994"/>
                  </a:moveTo>
                  <a:lnTo>
                    <a:pt x="1759" y="0"/>
                  </a:lnTo>
                  <a:lnTo>
                    <a:pt x="0" y="0"/>
                  </a:lnTo>
                  <a:lnTo>
                    <a:pt x="0" y="2994"/>
                  </a:lnTo>
                  <a:lnTo>
                    <a:pt x="1759" y="299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5" name="object 6615"/>
            <p:cNvSpPr/>
            <p:nvPr/>
          </p:nvSpPr>
          <p:spPr>
            <a:xfrm>
              <a:off x="10145968" y="705419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6" name="object 6616"/>
            <p:cNvSpPr/>
            <p:nvPr/>
          </p:nvSpPr>
          <p:spPr>
            <a:xfrm>
              <a:off x="10143173" y="705186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7" name="object 6617"/>
            <p:cNvSpPr/>
            <p:nvPr/>
          </p:nvSpPr>
          <p:spPr>
            <a:xfrm>
              <a:off x="10146833" y="705419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8" name="object 6618"/>
            <p:cNvSpPr/>
            <p:nvPr/>
          </p:nvSpPr>
          <p:spPr>
            <a:xfrm>
              <a:off x="10147137" y="705419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4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9" name="object 6619"/>
            <p:cNvSpPr/>
            <p:nvPr/>
          </p:nvSpPr>
          <p:spPr>
            <a:xfrm>
              <a:off x="10145726" y="705419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4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0" name="object 6620"/>
            <p:cNvSpPr/>
            <p:nvPr/>
          </p:nvSpPr>
          <p:spPr>
            <a:xfrm>
              <a:off x="10147705" y="705652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1" name="object 6621"/>
            <p:cNvSpPr/>
            <p:nvPr/>
          </p:nvSpPr>
          <p:spPr>
            <a:xfrm>
              <a:off x="10147286" y="705652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2" name="object 6622"/>
            <p:cNvSpPr/>
            <p:nvPr/>
          </p:nvSpPr>
          <p:spPr>
            <a:xfrm>
              <a:off x="10147281" y="705749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3" name="object 6623"/>
            <p:cNvSpPr/>
            <p:nvPr/>
          </p:nvSpPr>
          <p:spPr>
            <a:xfrm>
              <a:off x="10147705" y="70573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2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4" name="object 6624"/>
            <p:cNvSpPr/>
            <p:nvPr/>
          </p:nvSpPr>
          <p:spPr>
            <a:xfrm>
              <a:off x="10145520" y="705652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5" name="object 6625"/>
            <p:cNvSpPr/>
            <p:nvPr/>
          </p:nvSpPr>
          <p:spPr>
            <a:xfrm>
              <a:off x="10145520" y="705749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6" name="object 6626"/>
            <p:cNvSpPr/>
            <p:nvPr/>
          </p:nvSpPr>
          <p:spPr>
            <a:xfrm>
              <a:off x="10145520" y="705736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7" name="object 6627"/>
            <p:cNvSpPr/>
            <p:nvPr/>
          </p:nvSpPr>
          <p:spPr>
            <a:xfrm>
              <a:off x="10145520" y="705666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8" name="object 6628"/>
            <p:cNvSpPr/>
            <p:nvPr/>
          </p:nvSpPr>
          <p:spPr>
            <a:xfrm>
              <a:off x="10146402" y="705393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2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9" name="object 6629"/>
            <p:cNvSpPr/>
            <p:nvPr/>
          </p:nvSpPr>
          <p:spPr>
            <a:xfrm>
              <a:off x="10149048" y="7055252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9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0" name="object 6630"/>
            <p:cNvSpPr/>
            <p:nvPr/>
          </p:nvSpPr>
          <p:spPr>
            <a:xfrm>
              <a:off x="10149048" y="6919611"/>
              <a:ext cx="0" cy="131445"/>
            </a:xfrm>
            <a:custGeom>
              <a:avLst/>
              <a:gdLst/>
              <a:ahLst/>
              <a:cxnLst/>
              <a:rect l="l" t="t" r="r" b="b"/>
              <a:pathLst>
                <a:path h="131445">
                  <a:moveTo>
                    <a:pt x="0" y="1310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1" name="object 6631"/>
            <p:cNvSpPr/>
            <p:nvPr/>
          </p:nvSpPr>
          <p:spPr>
            <a:xfrm>
              <a:off x="10141292" y="7321918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0" y="1270"/>
                  </a:moveTo>
                  <a:lnTo>
                    <a:pt x="7758" y="1270"/>
                  </a:lnTo>
                  <a:lnTo>
                    <a:pt x="7758" y="0"/>
                  </a:lnTo>
                  <a:lnTo>
                    <a:pt x="0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2" name="object 6632"/>
            <p:cNvSpPr/>
            <p:nvPr/>
          </p:nvSpPr>
          <p:spPr>
            <a:xfrm>
              <a:off x="10141299" y="7189837"/>
              <a:ext cx="8255" cy="133350"/>
            </a:xfrm>
            <a:custGeom>
              <a:avLst/>
              <a:gdLst/>
              <a:ahLst/>
              <a:cxnLst/>
              <a:rect l="l" t="t" r="r" b="b"/>
              <a:pathLst>
                <a:path w="8254" h="133350">
                  <a:moveTo>
                    <a:pt x="7748" y="0"/>
                  </a:moveTo>
                  <a:lnTo>
                    <a:pt x="691" y="0"/>
                  </a:lnTo>
                  <a:lnTo>
                    <a:pt x="0" y="0"/>
                  </a:lnTo>
                  <a:lnTo>
                    <a:pt x="0" y="701"/>
                  </a:lnTo>
                  <a:lnTo>
                    <a:pt x="0" y="132477"/>
                  </a:lnTo>
                  <a:lnTo>
                    <a:pt x="0" y="133179"/>
                  </a:lnTo>
                  <a:lnTo>
                    <a:pt x="691" y="133179"/>
                  </a:lnTo>
                  <a:lnTo>
                    <a:pt x="7748" y="133179"/>
                  </a:lnTo>
                  <a:lnTo>
                    <a:pt x="7748" y="132655"/>
                  </a:lnTo>
                  <a:lnTo>
                    <a:pt x="691" y="132655"/>
                  </a:lnTo>
                  <a:lnTo>
                    <a:pt x="523" y="132655"/>
                  </a:lnTo>
                  <a:lnTo>
                    <a:pt x="523" y="132477"/>
                  </a:lnTo>
                  <a:lnTo>
                    <a:pt x="523" y="701"/>
                  </a:lnTo>
                  <a:lnTo>
                    <a:pt x="523" y="523"/>
                  </a:lnTo>
                  <a:lnTo>
                    <a:pt x="691" y="523"/>
                  </a:lnTo>
                  <a:lnTo>
                    <a:pt x="7748" y="523"/>
                  </a:lnTo>
                  <a:lnTo>
                    <a:pt x="7748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3" name="object 6633"/>
            <p:cNvSpPr/>
            <p:nvPr/>
          </p:nvSpPr>
          <p:spPr>
            <a:xfrm>
              <a:off x="10151847" y="7187769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340"/>
                  </a:moveTo>
                  <a:lnTo>
                    <a:pt x="0" y="1560"/>
                  </a:lnTo>
                  <a:lnTo>
                    <a:pt x="188" y="1664"/>
                  </a:lnTo>
                  <a:lnTo>
                    <a:pt x="188" y="0"/>
                  </a:lnTo>
                  <a:lnTo>
                    <a:pt x="0" y="115"/>
                  </a:lnTo>
                  <a:lnTo>
                    <a:pt x="0" y="345"/>
                  </a:lnTo>
                  <a:lnTo>
                    <a:pt x="0" y="13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4" name="object 6634"/>
            <p:cNvSpPr/>
            <p:nvPr/>
          </p:nvSpPr>
          <p:spPr>
            <a:xfrm>
              <a:off x="10152038" y="718800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1036"/>
                  </a:moveTo>
                  <a:lnTo>
                    <a:pt x="1057" y="1036"/>
                  </a:lnTo>
                  <a:lnTo>
                    <a:pt x="1057" y="1204"/>
                  </a:lnTo>
                  <a:lnTo>
                    <a:pt x="1340" y="1204"/>
                  </a:lnTo>
                  <a:lnTo>
                    <a:pt x="1549" y="1026"/>
                  </a:lnTo>
                  <a:lnTo>
                    <a:pt x="1549" y="198"/>
                  </a:lnTo>
                  <a:lnTo>
                    <a:pt x="1340" y="0"/>
                  </a:lnTo>
                  <a:lnTo>
                    <a:pt x="1057" y="0"/>
                  </a:lnTo>
                  <a:lnTo>
                    <a:pt x="1057" y="167"/>
                  </a:lnTo>
                  <a:lnTo>
                    <a:pt x="0" y="1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5" name="object 6635"/>
            <p:cNvSpPr/>
            <p:nvPr/>
          </p:nvSpPr>
          <p:spPr>
            <a:xfrm>
              <a:off x="10153092" y="71881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6" name="object 6636"/>
            <p:cNvSpPr/>
            <p:nvPr/>
          </p:nvSpPr>
          <p:spPr>
            <a:xfrm>
              <a:off x="10152038" y="71881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7" name="object 6637"/>
            <p:cNvSpPr/>
            <p:nvPr/>
          </p:nvSpPr>
          <p:spPr>
            <a:xfrm>
              <a:off x="10151856" y="718794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287" y="931"/>
                  </a:moveTo>
                  <a:lnTo>
                    <a:pt x="1287" y="408"/>
                  </a:lnTo>
                  <a:lnTo>
                    <a:pt x="1287" y="0"/>
                  </a:lnTo>
                  <a:lnTo>
                    <a:pt x="1549" y="293"/>
                  </a:lnTo>
                  <a:lnTo>
                    <a:pt x="1863" y="670"/>
                  </a:lnTo>
                  <a:lnTo>
                    <a:pt x="1549" y="1026"/>
                  </a:lnTo>
                  <a:lnTo>
                    <a:pt x="1287" y="1340"/>
                  </a:lnTo>
                  <a:lnTo>
                    <a:pt x="1287" y="931"/>
                  </a:lnTo>
                </a:path>
                <a:path w="1904" h="1904">
                  <a:moveTo>
                    <a:pt x="1287" y="931"/>
                  </a:moveTo>
                  <a:lnTo>
                    <a:pt x="0" y="9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8" name="object 6638"/>
            <p:cNvSpPr/>
            <p:nvPr/>
          </p:nvSpPr>
          <p:spPr>
            <a:xfrm>
              <a:off x="10151856" y="718837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2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9" name="object 6639"/>
            <p:cNvSpPr/>
            <p:nvPr/>
          </p:nvSpPr>
          <p:spPr>
            <a:xfrm>
              <a:off x="10153279" y="718902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0" name="object 6640"/>
            <p:cNvSpPr/>
            <p:nvPr/>
          </p:nvSpPr>
          <p:spPr>
            <a:xfrm>
              <a:off x="10153279" y="718820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1" name="object 6641"/>
            <p:cNvSpPr/>
            <p:nvPr/>
          </p:nvSpPr>
          <p:spPr>
            <a:xfrm>
              <a:off x="10151331" y="718860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2" name="object 6642"/>
            <p:cNvSpPr/>
            <p:nvPr/>
          </p:nvSpPr>
          <p:spPr>
            <a:xfrm>
              <a:off x="10149048" y="7190368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9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3" name="object 6643"/>
            <p:cNvSpPr/>
            <p:nvPr/>
          </p:nvSpPr>
          <p:spPr>
            <a:xfrm>
              <a:off x="10149048" y="7326538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92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4" name="object 6644"/>
            <p:cNvSpPr/>
            <p:nvPr/>
          </p:nvSpPr>
          <p:spPr>
            <a:xfrm>
              <a:off x="10141291" y="7325487"/>
              <a:ext cx="47625" cy="19050"/>
            </a:xfrm>
            <a:custGeom>
              <a:avLst/>
              <a:gdLst/>
              <a:ahLst/>
              <a:cxnLst/>
              <a:rect l="l" t="t" r="r" b="b"/>
              <a:pathLst>
                <a:path w="47625" h="19050">
                  <a:moveTo>
                    <a:pt x="7748" y="0"/>
                  </a:moveTo>
                  <a:lnTo>
                    <a:pt x="0" y="0"/>
                  </a:lnTo>
                  <a:lnTo>
                    <a:pt x="0" y="18502"/>
                  </a:lnTo>
                  <a:lnTo>
                    <a:pt x="47213" y="18502"/>
                  </a:lnTo>
                  <a:lnTo>
                    <a:pt x="47213" y="17978"/>
                  </a:lnTo>
                  <a:lnTo>
                    <a:pt x="523" y="17978"/>
                  </a:lnTo>
                  <a:lnTo>
                    <a:pt x="523" y="523"/>
                  </a:lnTo>
                  <a:lnTo>
                    <a:pt x="7748" y="523"/>
                  </a:lnTo>
                  <a:lnTo>
                    <a:pt x="7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5" name="object 6645"/>
            <p:cNvSpPr/>
            <p:nvPr/>
          </p:nvSpPr>
          <p:spPr>
            <a:xfrm>
              <a:off x="10141291" y="7325487"/>
              <a:ext cx="47625" cy="19050"/>
            </a:xfrm>
            <a:custGeom>
              <a:avLst/>
              <a:gdLst/>
              <a:ahLst/>
              <a:cxnLst/>
              <a:rect l="l" t="t" r="r" b="b"/>
              <a:pathLst>
                <a:path w="47625" h="19050">
                  <a:moveTo>
                    <a:pt x="47213" y="18502"/>
                  </a:moveTo>
                  <a:lnTo>
                    <a:pt x="712" y="18502"/>
                  </a:lnTo>
                  <a:lnTo>
                    <a:pt x="0" y="18502"/>
                  </a:lnTo>
                  <a:lnTo>
                    <a:pt x="0" y="17800"/>
                  </a:lnTo>
                  <a:lnTo>
                    <a:pt x="0" y="701"/>
                  </a:lnTo>
                  <a:lnTo>
                    <a:pt x="0" y="0"/>
                  </a:lnTo>
                  <a:lnTo>
                    <a:pt x="712" y="0"/>
                  </a:lnTo>
                  <a:lnTo>
                    <a:pt x="7748" y="0"/>
                  </a:lnTo>
                  <a:lnTo>
                    <a:pt x="7748" y="523"/>
                  </a:lnTo>
                  <a:lnTo>
                    <a:pt x="712" y="523"/>
                  </a:lnTo>
                  <a:lnTo>
                    <a:pt x="523" y="523"/>
                  </a:lnTo>
                  <a:lnTo>
                    <a:pt x="523" y="701"/>
                  </a:lnTo>
                  <a:lnTo>
                    <a:pt x="523" y="17800"/>
                  </a:lnTo>
                  <a:lnTo>
                    <a:pt x="523" y="17978"/>
                  </a:lnTo>
                  <a:lnTo>
                    <a:pt x="712" y="17978"/>
                  </a:lnTo>
                  <a:lnTo>
                    <a:pt x="47213" y="17978"/>
                  </a:lnTo>
                  <a:lnTo>
                    <a:pt x="47213" y="1850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6" name="object 6646"/>
            <p:cNvSpPr/>
            <p:nvPr/>
          </p:nvSpPr>
          <p:spPr>
            <a:xfrm>
              <a:off x="10149048" y="7337821"/>
              <a:ext cx="36195" cy="5715"/>
            </a:xfrm>
            <a:custGeom>
              <a:avLst/>
              <a:gdLst/>
              <a:ahLst/>
              <a:cxnLst/>
              <a:rect l="l" t="t" r="r" b="b"/>
              <a:pathLst>
                <a:path w="36195" h="5715">
                  <a:moveTo>
                    <a:pt x="0" y="0"/>
                  </a:moveTo>
                  <a:lnTo>
                    <a:pt x="35747" y="0"/>
                  </a:lnTo>
                  <a:lnTo>
                    <a:pt x="35747" y="564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7" name="object 6647"/>
            <p:cNvSpPr/>
            <p:nvPr/>
          </p:nvSpPr>
          <p:spPr>
            <a:xfrm>
              <a:off x="10151847" y="732341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340"/>
                  </a:moveTo>
                  <a:lnTo>
                    <a:pt x="0" y="1570"/>
                  </a:lnTo>
                  <a:lnTo>
                    <a:pt x="188" y="1685"/>
                  </a:lnTo>
                  <a:lnTo>
                    <a:pt x="188" y="0"/>
                  </a:lnTo>
                  <a:lnTo>
                    <a:pt x="0" y="115"/>
                  </a:lnTo>
                  <a:lnTo>
                    <a:pt x="0" y="345"/>
                  </a:lnTo>
                  <a:lnTo>
                    <a:pt x="0" y="13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8" name="object 6648"/>
            <p:cNvSpPr/>
            <p:nvPr/>
          </p:nvSpPr>
          <p:spPr>
            <a:xfrm>
              <a:off x="10152038" y="732364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1036"/>
                  </a:moveTo>
                  <a:lnTo>
                    <a:pt x="1057" y="1036"/>
                  </a:lnTo>
                  <a:lnTo>
                    <a:pt x="1057" y="1225"/>
                  </a:lnTo>
                  <a:lnTo>
                    <a:pt x="1340" y="1225"/>
                  </a:lnTo>
                  <a:lnTo>
                    <a:pt x="1549" y="1026"/>
                  </a:lnTo>
                  <a:lnTo>
                    <a:pt x="1549" y="198"/>
                  </a:lnTo>
                  <a:lnTo>
                    <a:pt x="1340" y="0"/>
                  </a:lnTo>
                  <a:lnTo>
                    <a:pt x="1057" y="0"/>
                  </a:lnTo>
                  <a:lnTo>
                    <a:pt x="1057" y="178"/>
                  </a:lnTo>
                  <a:lnTo>
                    <a:pt x="0" y="1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9" name="object 6649"/>
            <p:cNvSpPr/>
            <p:nvPr/>
          </p:nvSpPr>
          <p:spPr>
            <a:xfrm>
              <a:off x="10153092" y="732382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0" name="object 6650"/>
            <p:cNvSpPr/>
            <p:nvPr/>
          </p:nvSpPr>
          <p:spPr>
            <a:xfrm>
              <a:off x="10152038" y="732382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1" name="object 6651"/>
            <p:cNvSpPr/>
            <p:nvPr/>
          </p:nvSpPr>
          <p:spPr>
            <a:xfrm>
              <a:off x="10151856" y="73235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287" y="931"/>
                  </a:moveTo>
                  <a:lnTo>
                    <a:pt x="1287" y="408"/>
                  </a:lnTo>
                  <a:lnTo>
                    <a:pt x="1287" y="0"/>
                  </a:lnTo>
                  <a:lnTo>
                    <a:pt x="1549" y="293"/>
                  </a:lnTo>
                  <a:lnTo>
                    <a:pt x="1863" y="670"/>
                  </a:lnTo>
                  <a:lnTo>
                    <a:pt x="1549" y="1026"/>
                  </a:lnTo>
                  <a:lnTo>
                    <a:pt x="1287" y="1340"/>
                  </a:lnTo>
                  <a:lnTo>
                    <a:pt x="1287" y="931"/>
                  </a:lnTo>
                </a:path>
                <a:path w="1904" h="1904">
                  <a:moveTo>
                    <a:pt x="1287" y="931"/>
                  </a:moveTo>
                  <a:lnTo>
                    <a:pt x="0" y="9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2" name="object 6652"/>
            <p:cNvSpPr/>
            <p:nvPr/>
          </p:nvSpPr>
          <p:spPr>
            <a:xfrm>
              <a:off x="10151856" y="73240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2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3" name="object 6653"/>
            <p:cNvSpPr/>
            <p:nvPr/>
          </p:nvSpPr>
          <p:spPr>
            <a:xfrm>
              <a:off x="10153279" y="732466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4" name="object 6654"/>
            <p:cNvSpPr/>
            <p:nvPr/>
          </p:nvSpPr>
          <p:spPr>
            <a:xfrm>
              <a:off x="10153279" y="732384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5" name="object 6655"/>
            <p:cNvSpPr/>
            <p:nvPr/>
          </p:nvSpPr>
          <p:spPr>
            <a:xfrm>
              <a:off x="10151331" y="732425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6" name="object 6656"/>
            <p:cNvSpPr/>
            <p:nvPr/>
          </p:nvSpPr>
          <p:spPr>
            <a:xfrm>
              <a:off x="10145090" y="69210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7" name="object 6657"/>
            <p:cNvSpPr/>
            <p:nvPr/>
          </p:nvSpPr>
          <p:spPr>
            <a:xfrm>
              <a:off x="10145096" y="692088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8" name="object 6658"/>
            <p:cNvSpPr/>
            <p:nvPr/>
          </p:nvSpPr>
          <p:spPr>
            <a:xfrm>
              <a:off x="10145096" y="692088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9" name="object 6659"/>
            <p:cNvSpPr/>
            <p:nvPr/>
          </p:nvSpPr>
          <p:spPr>
            <a:xfrm>
              <a:off x="10145101" y="692185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0" name="object 6660"/>
            <p:cNvSpPr/>
            <p:nvPr/>
          </p:nvSpPr>
          <p:spPr>
            <a:xfrm>
              <a:off x="10145096" y="69217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2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1" name="object 6661"/>
            <p:cNvSpPr/>
            <p:nvPr/>
          </p:nvSpPr>
          <p:spPr>
            <a:xfrm>
              <a:off x="10145096" y="692172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2" name="object 6662"/>
            <p:cNvSpPr/>
            <p:nvPr/>
          </p:nvSpPr>
          <p:spPr>
            <a:xfrm>
              <a:off x="10145167" y="6918816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471" y="261"/>
                  </a:moveTo>
                  <a:lnTo>
                    <a:pt x="2471" y="0"/>
                  </a:lnTo>
                  <a:lnTo>
                    <a:pt x="2282" y="0"/>
                  </a:lnTo>
                  <a:lnTo>
                    <a:pt x="188" y="0"/>
                  </a:lnTo>
                  <a:lnTo>
                    <a:pt x="0" y="0"/>
                  </a:lnTo>
                  <a:lnTo>
                    <a:pt x="0" y="188"/>
                  </a:lnTo>
                  <a:lnTo>
                    <a:pt x="247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3" name="object 6663"/>
            <p:cNvSpPr/>
            <p:nvPr/>
          </p:nvSpPr>
          <p:spPr>
            <a:xfrm>
              <a:off x="10145801" y="692295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167" y="0"/>
                  </a:moveTo>
                  <a:lnTo>
                    <a:pt x="0" y="0"/>
                  </a:lnTo>
                  <a:lnTo>
                    <a:pt x="0" y="293"/>
                  </a:lnTo>
                  <a:lnTo>
                    <a:pt x="188" y="492"/>
                  </a:lnTo>
                  <a:lnTo>
                    <a:pt x="1026" y="492"/>
                  </a:lnTo>
                  <a:lnTo>
                    <a:pt x="1204" y="293"/>
                  </a:lnTo>
                  <a:lnTo>
                    <a:pt x="1204" y="0"/>
                  </a:lnTo>
                  <a:lnTo>
                    <a:pt x="1036" y="0"/>
                  </a:lnTo>
                </a:path>
                <a:path w="1270" h="634">
                  <a:moveTo>
                    <a:pt x="167" y="0"/>
                  </a:moveTo>
                  <a:lnTo>
                    <a:pt x="10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4" name="object 6664"/>
            <p:cNvSpPr/>
            <p:nvPr/>
          </p:nvSpPr>
          <p:spPr>
            <a:xfrm>
              <a:off x="10145723" y="691943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413" y="167"/>
                  </a:moveTo>
                  <a:lnTo>
                    <a:pt x="1413" y="0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1413" y="16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5" name="object 6665"/>
            <p:cNvSpPr/>
            <p:nvPr/>
          </p:nvSpPr>
          <p:spPr>
            <a:xfrm>
              <a:off x="10145954" y="691942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6" name="object 6666"/>
            <p:cNvSpPr/>
            <p:nvPr/>
          </p:nvSpPr>
          <p:spPr>
            <a:xfrm>
              <a:off x="10146848" y="691942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7" name="object 6667"/>
            <p:cNvSpPr/>
            <p:nvPr/>
          </p:nvSpPr>
          <p:spPr>
            <a:xfrm>
              <a:off x="10144634" y="6919614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3528" y="345"/>
                  </a:moveTo>
                  <a:lnTo>
                    <a:pt x="3528" y="0"/>
                  </a:lnTo>
                  <a:lnTo>
                    <a:pt x="0" y="0"/>
                  </a:lnTo>
                  <a:lnTo>
                    <a:pt x="0" y="345"/>
                  </a:lnTo>
                  <a:lnTo>
                    <a:pt x="3528" y="345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8" name="object 6668"/>
            <p:cNvSpPr/>
            <p:nvPr/>
          </p:nvSpPr>
          <p:spPr>
            <a:xfrm>
              <a:off x="10145518" y="691996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759" y="2994"/>
                  </a:moveTo>
                  <a:lnTo>
                    <a:pt x="1759" y="0"/>
                  </a:lnTo>
                  <a:lnTo>
                    <a:pt x="0" y="0"/>
                  </a:lnTo>
                  <a:lnTo>
                    <a:pt x="0" y="2994"/>
                  </a:lnTo>
                  <a:lnTo>
                    <a:pt x="1759" y="299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9" name="object 6669"/>
            <p:cNvSpPr/>
            <p:nvPr/>
          </p:nvSpPr>
          <p:spPr>
            <a:xfrm>
              <a:off x="10145968" y="691907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5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0" name="object 6670"/>
            <p:cNvSpPr/>
            <p:nvPr/>
          </p:nvSpPr>
          <p:spPr>
            <a:xfrm>
              <a:off x="10143173" y="691674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1" name="object 6671"/>
            <p:cNvSpPr/>
            <p:nvPr/>
          </p:nvSpPr>
          <p:spPr>
            <a:xfrm>
              <a:off x="10146833" y="691907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5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2" name="object 6672"/>
            <p:cNvSpPr/>
            <p:nvPr/>
          </p:nvSpPr>
          <p:spPr>
            <a:xfrm>
              <a:off x="10147137" y="691907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5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3" name="object 6673"/>
            <p:cNvSpPr/>
            <p:nvPr/>
          </p:nvSpPr>
          <p:spPr>
            <a:xfrm>
              <a:off x="10145726" y="691907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5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4" name="object 6674"/>
            <p:cNvSpPr/>
            <p:nvPr/>
          </p:nvSpPr>
          <p:spPr>
            <a:xfrm>
              <a:off x="10147705" y="692088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5" name="object 6675"/>
            <p:cNvSpPr/>
            <p:nvPr/>
          </p:nvSpPr>
          <p:spPr>
            <a:xfrm>
              <a:off x="10147286" y="692088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6" name="object 6676"/>
            <p:cNvSpPr/>
            <p:nvPr/>
          </p:nvSpPr>
          <p:spPr>
            <a:xfrm>
              <a:off x="10147281" y="692185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7" name="object 6677"/>
            <p:cNvSpPr/>
            <p:nvPr/>
          </p:nvSpPr>
          <p:spPr>
            <a:xfrm>
              <a:off x="10147705" y="69217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2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8" name="object 6678"/>
            <p:cNvSpPr/>
            <p:nvPr/>
          </p:nvSpPr>
          <p:spPr>
            <a:xfrm>
              <a:off x="10145520" y="692088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9" name="object 6679"/>
            <p:cNvSpPr/>
            <p:nvPr/>
          </p:nvSpPr>
          <p:spPr>
            <a:xfrm>
              <a:off x="10145520" y="692185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0" name="object 6680"/>
            <p:cNvSpPr/>
            <p:nvPr/>
          </p:nvSpPr>
          <p:spPr>
            <a:xfrm>
              <a:off x="10145520" y="692172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1" name="object 6681"/>
            <p:cNvSpPr/>
            <p:nvPr/>
          </p:nvSpPr>
          <p:spPr>
            <a:xfrm>
              <a:off x="10145520" y="692101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2" name="object 6682"/>
            <p:cNvSpPr/>
            <p:nvPr/>
          </p:nvSpPr>
          <p:spPr>
            <a:xfrm>
              <a:off x="10146402" y="691881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2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3" name="object 6683"/>
            <p:cNvSpPr/>
            <p:nvPr/>
          </p:nvSpPr>
          <p:spPr>
            <a:xfrm>
              <a:off x="10143938" y="6915549"/>
              <a:ext cx="12700" cy="6350"/>
            </a:xfrm>
            <a:custGeom>
              <a:avLst/>
              <a:gdLst/>
              <a:ahLst/>
              <a:cxnLst/>
              <a:rect l="l" t="t" r="r" b="b"/>
              <a:pathLst>
                <a:path w="12700" h="6350">
                  <a:moveTo>
                    <a:pt x="12334" y="0"/>
                  </a:moveTo>
                  <a:lnTo>
                    <a:pt x="7224" y="0"/>
                  </a:lnTo>
                  <a:lnTo>
                    <a:pt x="6512" y="0"/>
                  </a:lnTo>
                  <a:lnTo>
                    <a:pt x="6512" y="5476"/>
                  </a:lnTo>
                  <a:lnTo>
                    <a:pt x="0" y="5476"/>
                  </a:lnTo>
                  <a:lnTo>
                    <a:pt x="0" y="5999"/>
                  </a:lnTo>
                  <a:lnTo>
                    <a:pt x="7046" y="5999"/>
                  </a:lnTo>
                  <a:lnTo>
                    <a:pt x="7046" y="523"/>
                  </a:lnTo>
                  <a:lnTo>
                    <a:pt x="12334" y="523"/>
                  </a:lnTo>
                  <a:lnTo>
                    <a:pt x="123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4" name="object 6684"/>
            <p:cNvSpPr/>
            <p:nvPr/>
          </p:nvSpPr>
          <p:spPr>
            <a:xfrm>
              <a:off x="10143936" y="6915557"/>
              <a:ext cx="12700" cy="6350"/>
            </a:xfrm>
            <a:custGeom>
              <a:avLst/>
              <a:gdLst/>
              <a:ahLst/>
              <a:cxnLst/>
              <a:rect l="l" t="t" r="r" b="b"/>
              <a:pathLst>
                <a:path w="12700" h="6350">
                  <a:moveTo>
                    <a:pt x="12334" y="523"/>
                  </a:moveTo>
                  <a:lnTo>
                    <a:pt x="7224" y="523"/>
                  </a:lnTo>
                  <a:lnTo>
                    <a:pt x="7057" y="523"/>
                  </a:lnTo>
                  <a:lnTo>
                    <a:pt x="7057" y="691"/>
                  </a:lnTo>
                  <a:lnTo>
                    <a:pt x="7057" y="5298"/>
                  </a:lnTo>
                  <a:lnTo>
                    <a:pt x="7057" y="5989"/>
                  </a:lnTo>
                  <a:lnTo>
                    <a:pt x="6334" y="5989"/>
                  </a:lnTo>
                  <a:lnTo>
                    <a:pt x="0" y="5989"/>
                  </a:lnTo>
                  <a:lnTo>
                    <a:pt x="0" y="5465"/>
                  </a:lnTo>
                  <a:lnTo>
                    <a:pt x="6334" y="5465"/>
                  </a:lnTo>
                  <a:lnTo>
                    <a:pt x="6512" y="5465"/>
                  </a:lnTo>
                  <a:lnTo>
                    <a:pt x="6512" y="5298"/>
                  </a:lnTo>
                  <a:lnTo>
                    <a:pt x="6512" y="691"/>
                  </a:lnTo>
                  <a:lnTo>
                    <a:pt x="6512" y="0"/>
                  </a:lnTo>
                  <a:lnTo>
                    <a:pt x="7224" y="0"/>
                  </a:lnTo>
                  <a:lnTo>
                    <a:pt x="12334" y="0"/>
                  </a:lnTo>
                  <a:lnTo>
                    <a:pt x="12334" y="52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5" name="object 6685"/>
            <p:cNvSpPr/>
            <p:nvPr/>
          </p:nvSpPr>
          <p:spPr>
            <a:xfrm>
              <a:off x="10159985" y="7044159"/>
              <a:ext cx="12700" cy="17780"/>
            </a:xfrm>
            <a:custGeom>
              <a:avLst/>
              <a:gdLst/>
              <a:ahLst/>
              <a:cxnLst/>
              <a:rect l="l" t="t" r="r" b="b"/>
              <a:pathLst>
                <a:path w="12700" h="17779">
                  <a:moveTo>
                    <a:pt x="12135" y="0"/>
                  </a:moveTo>
                  <a:lnTo>
                    <a:pt x="12135" y="17622"/>
                  </a:lnTo>
                  <a:lnTo>
                    <a:pt x="0" y="17622"/>
                  </a:lnTo>
                  <a:lnTo>
                    <a:pt x="0" y="0"/>
                  </a:lnTo>
                  <a:lnTo>
                    <a:pt x="12135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6" name="object 6686"/>
            <p:cNvSpPr/>
            <p:nvPr/>
          </p:nvSpPr>
          <p:spPr>
            <a:xfrm>
              <a:off x="10171413" y="7044159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0" y="0"/>
                  </a:moveTo>
                  <a:lnTo>
                    <a:pt x="0" y="1762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7" name="object 6687"/>
            <p:cNvSpPr/>
            <p:nvPr/>
          </p:nvSpPr>
          <p:spPr>
            <a:xfrm>
              <a:off x="10172122" y="7044159"/>
              <a:ext cx="1905" cy="17780"/>
            </a:xfrm>
            <a:custGeom>
              <a:avLst/>
              <a:gdLst/>
              <a:ahLst/>
              <a:cxnLst/>
              <a:rect l="l" t="t" r="r" b="b"/>
              <a:pathLst>
                <a:path w="1904" h="17779">
                  <a:moveTo>
                    <a:pt x="1769" y="0"/>
                  </a:moveTo>
                  <a:lnTo>
                    <a:pt x="1769" y="17622"/>
                  </a:lnTo>
                  <a:lnTo>
                    <a:pt x="0" y="17622"/>
                  </a:lnTo>
                  <a:lnTo>
                    <a:pt x="0" y="0"/>
                  </a:lnTo>
                  <a:lnTo>
                    <a:pt x="1769" y="0"/>
                  </a:lnTo>
                  <a:close/>
                </a:path>
                <a:path w="1904" h="17779">
                  <a:moveTo>
                    <a:pt x="0" y="17622"/>
                  </a:moveTo>
                  <a:lnTo>
                    <a:pt x="1769" y="17622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8" name="object 6688"/>
            <p:cNvSpPr/>
            <p:nvPr/>
          </p:nvSpPr>
          <p:spPr>
            <a:xfrm>
              <a:off x="10152746" y="7045913"/>
              <a:ext cx="17780" cy="14604"/>
            </a:xfrm>
            <a:custGeom>
              <a:avLst/>
              <a:gdLst/>
              <a:ahLst/>
              <a:cxnLst/>
              <a:rect l="l" t="t" r="r" b="b"/>
              <a:pathLst>
                <a:path w="17779" h="14604">
                  <a:moveTo>
                    <a:pt x="0" y="14093"/>
                  </a:moveTo>
                  <a:lnTo>
                    <a:pt x="0" y="0"/>
                  </a:lnTo>
                  <a:lnTo>
                    <a:pt x="17528" y="0"/>
                  </a:lnTo>
                  <a:lnTo>
                    <a:pt x="17528" y="14093"/>
                  </a:lnTo>
                  <a:lnTo>
                    <a:pt x="0" y="1409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9" name="object 6689"/>
            <p:cNvSpPr/>
            <p:nvPr/>
          </p:nvSpPr>
          <p:spPr>
            <a:xfrm>
              <a:off x="10153448" y="704592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0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0" name="object 6690"/>
            <p:cNvSpPr/>
            <p:nvPr/>
          </p:nvSpPr>
          <p:spPr>
            <a:xfrm>
              <a:off x="10163181" y="704854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890"/>
                  </a:moveTo>
                  <a:lnTo>
                    <a:pt x="502" y="0"/>
                  </a:lnTo>
                  <a:lnTo>
                    <a:pt x="1518" y="0"/>
                  </a:lnTo>
                  <a:lnTo>
                    <a:pt x="2020" y="890"/>
                  </a:lnTo>
                  <a:lnTo>
                    <a:pt x="1518" y="1780"/>
                  </a:lnTo>
                  <a:lnTo>
                    <a:pt x="502" y="1780"/>
                  </a:lnTo>
                  <a:lnTo>
                    <a:pt x="0" y="8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1" name="object 6691"/>
            <p:cNvSpPr/>
            <p:nvPr/>
          </p:nvSpPr>
          <p:spPr>
            <a:xfrm>
              <a:off x="10163642" y="704888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554" y="0"/>
                  </a:moveTo>
                  <a:lnTo>
                    <a:pt x="240" y="0"/>
                  </a:lnTo>
                  <a:lnTo>
                    <a:pt x="0" y="25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40" y="1099"/>
                  </a:lnTo>
                  <a:lnTo>
                    <a:pt x="554" y="1099"/>
                  </a:lnTo>
                  <a:lnTo>
                    <a:pt x="869" y="1099"/>
                  </a:lnTo>
                  <a:lnTo>
                    <a:pt x="1099" y="858"/>
                  </a:lnTo>
                  <a:lnTo>
                    <a:pt x="1099" y="554"/>
                  </a:lnTo>
                  <a:lnTo>
                    <a:pt x="1099" y="251"/>
                  </a:lnTo>
                  <a:lnTo>
                    <a:pt x="869" y="0"/>
                  </a:lnTo>
                  <a:lnTo>
                    <a:pt x="55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2" name="object 6692"/>
            <p:cNvSpPr/>
            <p:nvPr/>
          </p:nvSpPr>
          <p:spPr>
            <a:xfrm>
              <a:off x="10163318" y="704856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79" y="0"/>
                  </a:moveTo>
                  <a:lnTo>
                    <a:pt x="397" y="0"/>
                  </a:lnTo>
                  <a:lnTo>
                    <a:pt x="0" y="387"/>
                  </a:lnTo>
                  <a:lnTo>
                    <a:pt x="0" y="890"/>
                  </a:lnTo>
                  <a:lnTo>
                    <a:pt x="0" y="1350"/>
                  </a:lnTo>
                  <a:lnTo>
                    <a:pt x="397" y="1759"/>
                  </a:lnTo>
                  <a:lnTo>
                    <a:pt x="879" y="1759"/>
                  </a:lnTo>
                  <a:lnTo>
                    <a:pt x="1361" y="1759"/>
                  </a:lnTo>
                  <a:lnTo>
                    <a:pt x="1769" y="1350"/>
                  </a:lnTo>
                  <a:lnTo>
                    <a:pt x="1769" y="890"/>
                  </a:lnTo>
                  <a:lnTo>
                    <a:pt x="1769" y="387"/>
                  </a:lnTo>
                  <a:lnTo>
                    <a:pt x="1361" y="0"/>
                  </a:lnTo>
                  <a:lnTo>
                    <a:pt x="87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3" name="object 6693"/>
            <p:cNvSpPr/>
            <p:nvPr/>
          </p:nvSpPr>
          <p:spPr>
            <a:xfrm>
              <a:off x="10163004" y="704824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193" y="0"/>
                  </a:moveTo>
                  <a:lnTo>
                    <a:pt x="544" y="0"/>
                  </a:lnTo>
                  <a:lnTo>
                    <a:pt x="0" y="544"/>
                  </a:lnTo>
                  <a:lnTo>
                    <a:pt x="0" y="1193"/>
                  </a:lnTo>
                  <a:lnTo>
                    <a:pt x="0" y="1853"/>
                  </a:lnTo>
                  <a:lnTo>
                    <a:pt x="544" y="2376"/>
                  </a:lnTo>
                  <a:lnTo>
                    <a:pt x="1193" y="2376"/>
                  </a:lnTo>
                  <a:lnTo>
                    <a:pt x="1842" y="2376"/>
                  </a:lnTo>
                  <a:lnTo>
                    <a:pt x="2376" y="1853"/>
                  </a:lnTo>
                  <a:lnTo>
                    <a:pt x="2376" y="1193"/>
                  </a:lnTo>
                  <a:lnTo>
                    <a:pt x="2376" y="544"/>
                  </a:lnTo>
                  <a:lnTo>
                    <a:pt x="1842" y="0"/>
                  </a:lnTo>
                  <a:lnTo>
                    <a:pt x="11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4" name="object 6694"/>
            <p:cNvSpPr/>
            <p:nvPr/>
          </p:nvSpPr>
          <p:spPr>
            <a:xfrm>
              <a:off x="10163660" y="70488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92" y="125"/>
                  </a:moveTo>
                  <a:lnTo>
                    <a:pt x="1685" y="0"/>
                  </a:lnTo>
                  <a:lnTo>
                    <a:pt x="837" y="858"/>
                  </a:lnTo>
                  <a:lnTo>
                    <a:pt x="0" y="1706"/>
                  </a:lnTo>
                  <a:lnTo>
                    <a:pt x="104" y="50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5" name="object 6695"/>
            <p:cNvSpPr/>
            <p:nvPr/>
          </p:nvSpPr>
          <p:spPr>
            <a:xfrm>
              <a:off x="10164197" y="704754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6" name="object 6696"/>
            <p:cNvSpPr/>
            <p:nvPr/>
          </p:nvSpPr>
          <p:spPr>
            <a:xfrm>
              <a:off x="10162302" y="704943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9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7" name="object 6697"/>
            <p:cNvSpPr/>
            <p:nvPr/>
          </p:nvSpPr>
          <p:spPr>
            <a:xfrm>
              <a:off x="10163181" y="705559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890"/>
                  </a:moveTo>
                  <a:lnTo>
                    <a:pt x="502" y="0"/>
                  </a:lnTo>
                  <a:lnTo>
                    <a:pt x="1518" y="0"/>
                  </a:lnTo>
                  <a:lnTo>
                    <a:pt x="2020" y="890"/>
                  </a:lnTo>
                  <a:lnTo>
                    <a:pt x="1518" y="1780"/>
                  </a:lnTo>
                  <a:lnTo>
                    <a:pt x="502" y="1780"/>
                  </a:lnTo>
                  <a:lnTo>
                    <a:pt x="0" y="8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8" name="object 6698"/>
            <p:cNvSpPr/>
            <p:nvPr/>
          </p:nvSpPr>
          <p:spPr>
            <a:xfrm>
              <a:off x="10163642" y="70559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554" y="0"/>
                  </a:moveTo>
                  <a:lnTo>
                    <a:pt x="240" y="0"/>
                  </a:lnTo>
                  <a:lnTo>
                    <a:pt x="0" y="25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40" y="1099"/>
                  </a:lnTo>
                  <a:lnTo>
                    <a:pt x="554" y="1099"/>
                  </a:lnTo>
                  <a:lnTo>
                    <a:pt x="869" y="1099"/>
                  </a:lnTo>
                  <a:lnTo>
                    <a:pt x="1099" y="858"/>
                  </a:lnTo>
                  <a:lnTo>
                    <a:pt x="1099" y="554"/>
                  </a:lnTo>
                  <a:lnTo>
                    <a:pt x="1099" y="251"/>
                  </a:lnTo>
                  <a:lnTo>
                    <a:pt x="869" y="0"/>
                  </a:lnTo>
                  <a:lnTo>
                    <a:pt x="55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9" name="object 6699"/>
            <p:cNvSpPr/>
            <p:nvPr/>
          </p:nvSpPr>
          <p:spPr>
            <a:xfrm>
              <a:off x="10163318" y="70556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79" y="0"/>
                  </a:moveTo>
                  <a:lnTo>
                    <a:pt x="397" y="0"/>
                  </a:lnTo>
                  <a:lnTo>
                    <a:pt x="0" y="387"/>
                  </a:lnTo>
                  <a:lnTo>
                    <a:pt x="0" y="890"/>
                  </a:lnTo>
                  <a:lnTo>
                    <a:pt x="0" y="1350"/>
                  </a:lnTo>
                  <a:lnTo>
                    <a:pt x="397" y="1759"/>
                  </a:lnTo>
                  <a:lnTo>
                    <a:pt x="879" y="1759"/>
                  </a:lnTo>
                  <a:lnTo>
                    <a:pt x="1361" y="1759"/>
                  </a:lnTo>
                  <a:lnTo>
                    <a:pt x="1769" y="1350"/>
                  </a:lnTo>
                  <a:lnTo>
                    <a:pt x="1769" y="890"/>
                  </a:lnTo>
                  <a:lnTo>
                    <a:pt x="1769" y="387"/>
                  </a:lnTo>
                  <a:lnTo>
                    <a:pt x="1361" y="0"/>
                  </a:lnTo>
                  <a:lnTo>
                    <a:pt x="87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0" name="object 6700"/>
            <p:cNvSpPr/>
            <p:nvPr/>
          </p:nvSpPr>
          <p:spPr>
            <a:xfrm>
              <a:off x="10163004" y="70552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193" y="0"/>
                  </a:moveTo>
                  <a:lnTo>
                    <a:pt x="544" y="0"/>
                  </a:lnTo>
                  <a:lnTo>
                    <a:pt x="0" y="544"/>
                  </a:lnTo>
                  <a:lnTo>
                    <a:pt x="0" y="1193"/>
                  </a:lnTo>
                  <a:lnTo>
                    <a:pt x="0" y="1853"/>
                  </a:lnTo>
                  <a:lnTo>
                    <a:pt x="544" y="2376"/>
                  </a:lnTo>
                  <a:lnTo>
                    <a:pt x="1193" y="2376"/>
                  </a:lnTo>
                  <a:lnTo>
                    <a:pt x="1842" y="2376"/>
                  </a:lnTo>
                  <a:lnTo>
                    <a:pt x="2376" y="1853"/>
                  </a:lnTo>
                  <a:lnTo>
                    <a:pt x="2376" y="1193"/>
                  </a:lnTo>
                  <a:lnTo>
                    <a:pt x="2376" y="544"/>
                  </a:lnTo>
                  <a:lnTo>
                    <a:pt x="1842" y="0"/>
                  </a:lnTo>
                  <a:lnTo>
                    <a:pt x="11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1" name="object 6701"/>
            <p:cNvSpPr/>
            <p:nvPr/>
          </p:nvSpPr>
          <p:spPr>
            <a:xfrm>
              <a:off x="10163660" y="70559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92" y="125"/>
                  </a:moveTo>
                  <a:lnTo>
                    <a:pt x="1685" y="0"/>
                  </a:lnTo>
                  <a:lnTo>
                    <a:pt x="837" y="858"/>
                  </a:lnTo>
                  <a:lnTo>
                    <a:pt x="0" y="1706"/>
                  </a:lnTo>
                  <a:lnTo>
                    <a:pt x="104" y="50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2" name="object 6702"/>
            <p:cNvSpPr/>
            <p:nvPr/>
          </p:nvSpPr>
          <p:spPr>
            <a:xfrm>
              <a:off x="10164197" y="705459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3" name="object 6703"/>
            <p:cNvSpPr/>
            <p:nvPr/>
          </p:nvSpPr>
          <p:spPr>
            <a:xfrm>
              <a:off x="10162302" y="705648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9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4" name="object 6704"/>
            <p:cNvSpPr/>
            <p:nvPr/>
          </p:nvSpPr>
          <p:spPr>
            <a:xfrm>
              <a:off x="10159985" y="7179794"/>
              <a:ext cx="12700" cy="17780"/>
            </a:xfrm>
            <a:custGeom>
              <a:avLst/>
              <a:gdLst/>
              <a:ahLst/>
              <a:cxnLst/>
              <a:rect l="l" t="t" r="r" b="b"/>
              <a:pathLst>
                <a:path w="12700" h="17779">
                  <a:moveTo>
                    <a:pt x="12135" y="0"/>
                  </a:moveTo>
                  <a:lnTo>
                    <a:pt x="12135" y="17622"/>
                  </a:lnTo>
                  <a:lnTo>
                    <a:pt x="0" y="17622"/>
                  </a:lnTo>
                  <a:lnTo>
                    <a:pt x="0" y="0"/>
                  </a:lnTo>
                  <a:lnTo>
                    <a:pt x="12135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5" name="object 6705"/>
            <p:cNvSpPr/>
            <p:nvPr/>
          </p:nvSpPr>
          <p:spPr>
            <a:xfrm>
              <a:off x="10171413" y="7179800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0" y="0"/>
                  </a:moveTo>
                  <a:lnTo>
                    <a:pt x="0" y="1762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6" name="object 6706"/>
            <p:cNvSpPr/>
            <p:nvPr/>
          </p:nvSpPr>
          <p:spPr>
            <a:xfrm>
              <a:off x="10172122" y="7179794"/>
              <a:ext cx="1905" cy="17780"/>
            </a:xfrm>
            <a:custGeom>
              <a:avLst/>
              <a:gdLst/>
              <a:ahLst/>
              <a:cxnLst/>
              <a:rect l="l" t="t" r="r" b="b"/>
              <a:pathLst>
                <a:path w="1904" h="17779">
                  <a:moveTo>
                    <a:pt x="1769" y="0"/>
                  </a:moveTo>
                  <a:lnTo>
                    <a:pt x="1769" y="17622"/>
                  </a:lnTo>
                  <a:lnTo>
                    <a:pt x="0" y="17622"/>
                  </a:lnTo>
                  <a:lnTo>
                    <a:pt x="0" y="0"/>
                  </a:lnTo>
                  <a:lnTo>
                    <a:pt x="1769" y="0"/>
                  </a:lnTo>
                  <a:close/>
                </a:path>
                <a:path w="1904" h="17779">
                  <a:moveTo>
                    <a:pt x="0" y="17622"/>
                  </a:moveTo>
                  <a:lnTo>
                    <a:pt x="1769" y="17622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7" name="object 6707"/>
            <p:cNvSpPr/>
            <p:nvPr/>
          </p:nvSpPr>
          <p:spPr>
            <a:xfrm>
              <a:off x="10152746" y="7181563"/>
              <a:ext cx="17780" cy="14604"/>
            </a:xfrm>
            <a:custGeom>
              <a:avLst/>
              <a:gdLst/>
              <a:ahLst/>
              <a:cxnLst/>
              <a:rect l="l" t="t" r="r" b="b"/>
              <a:pathLst>
                <a:path w="17779" h="14604">
                  <a:moveTo>
                    <a:pt x="0" y="14093"/>
                  </a:moveTo>
                  <a:lnTo>
                    <a:pt x="0" y="0"/>
                  </a:lnTo>
                  <a:lnTo>
                    <a:pt x="17528" y="0"/>
                  </a:lnTo>
                  <a:lnTo>
                    <a:pt x="17528" y="14093"/>
                  </a:lnTo>
                  <a:lnTo>
                    <a:pt x="0" y="1409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8" name="object 6708"/>
            <p:cNvSpPr/>
            <p:nvPr/>
          </p:nvSpPr>
          <p:spPr>
            <a:xfrm>
              <a:off x="10153448" y="7181561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0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9" name="object 6709"/>
            <p:cNvSpPr/>
            <p:nvPr/>
          </p:nvSpPr>
          <p:spPr>
            <a:xfrm>
              <a:off x="10163181" y="718419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890"/>
                  </a:moveTo>
                  <a:lnTo>
                    <a:pt x="502" y="0"/>
                  </a:lnTo>
                  <a:lnTo>
                    <a:pt x="1518" y="0"/>
                  </a:lnTo>
                  <a:lnTo>
                    <a:pt x="2020" y="890"/>
                  </a:lnTo>
                  <a:lnTo>
                    <a:pt x="1518" y="1780"/>
                  </a:lnTo>
                  <a:lnTo>
                    <a:pt x="502" y="1780"/>
                  </a:lnTo>
                  <a:lnTo>
                    <a:pt x="0" y="89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0" name="object 6710"/>
            <p:cNvSpPr/>
            <p:nvPr/>
          </p:nvSpPr>
          <p:spPr>
            <a:xfrm>
              <a:off x="10163642" y="71845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554" y="0"/>
                  </a:moveTo>
                  <a:lnTo>
                    <a:pt x="240" y="0"/>
                  </a:lnTo>
                  <a:lnTo>
                    <a:pt x="0" y="25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40" y="1120"/>
                  </a:lnTo>
                  <a:lnTo>
                    <a:pt x="554" y="1120"/>
                  </a:lnTo>
                  <a:lnTo>
                    <a:pt x="869" y="1120"/>
                  </a:lnTo>
                  <a:lnTo>
                    <a:pt x="1099" y="858"/>
                  </a:lnTo>
                  <a:lnTo>
                    <a:pt x="1099" y="554"/>
                  </a:lnTo>
                  <a:lnTo>
                    <a:pt x="1099" y="251"/>
                  </a:lnTo>
                  <a:lnTo>
                    <a:pt x="869" y="0"/>
                  </a:lnTo>
                  <a:lnTo>
                    <a:pt x="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1" name="object 6711"/>
            <p:cNvSpPr/>
            <p:nvPr/>
          </p:nvSpPr>
          <p:spPr>
            <a:xfrm>
              <a:off x="10163318" y="71842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79" y="0"/>
                  </a:moveTo>
                  <a:lnTo>
                    <a:pt x="397" y="0"/>
                  </a:lnTo>
                  <a:lnTo>
                    <a:pt x="0" y="387"/>
                  </a:lnTo>
                  <a:lnTo>
                    <a:pt x="0" y="890"/>
                  </a:lnTo>
                  <a:lnTo>
                    <a:pt x="0" y="1350"/>
                  </a:lnTo>
                  <a:lnTo>
                    <a:pt x="397" y="1759"/>
                  </a:lnTo>
                  <a:lnTo>
                    <a:pt x="879" y="1759"/>
                  </a:lnTo>
                  <a:lnTo>
                    <a:pt x="1361" y="1759"/>
                  </a:lnTo>
                  <a:lnTo>
                    <a:pt x="1769" y="1350"/>
                  </a:lnTo>
                  <a:lnTo>
                    <a:pt x="1769" y="890"/>
                  </a:lnTo>
                  <a:lnTo>
                    <a:pt x="1769" y="387"/>
                  </a:lnTo>
                  <a:lnTo>
                    <a:pt x="1361" y="0"/>
                  </a:lnTo>
                  <a:lnTo>
                    <a:pt x="8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2" name="object 6712"/>
            <p:cNvSpPr/>
            <p:nvPr/>
          </p:nvSpPr>
          <p:spPr>
            <a:xfrm>
              <a:off x="10163004" y="71838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193" y="0"/>
                  </a:moveTo>
                  <a:lnTo>
                    <a:pt x="544" y="0"/>
                  </a:lnTo>
                  <a:lnTo>
                    <a:pt x="0" y="544"/>
                  </a:lnTo>
                  <a:lnTo>
                    <a:pt x="0" y="1193"/>
                  </a:lnTo>
                  <a:lnTo>
                    <a:pt x="0" y="1853"/>
                  </a:lnTo>
                  <a:lnTo>
                    <a:pt x="544" y="2376"/>
                  </a:lnTo>
                  <a:lnTo>
                    <a:pt x="1193" y="2376"/>
                  </a:lnTo>
                  <a:lnTo>
                    <a:pt x="1842" y="2376"/>
                  </a:lnTo>
                  <a:lnTo>
                    <a:pt x="2376" y="1853"/>
                  </a:lnTo>
                  <a:lnTo>
                    <a:pt x="2376" y="1193"/>
                  </a:lnTo>
                  <a:lnTo>
                    <a:pt x="2376" y="544"/>
                  </a:lnTo>
                  <a:lnTo>
                    <a:pt x="1842" y="0"/>
                  </a:lnTo>
                  <a:lnTo>
                    <a:pt x="1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3" name="object 6713"/>
            <p:cNvSpPr/>
            <p:nvPr/>
          </p:nvSpPr>
          <p:spPr>
            <a:xfrm>
              <a:off x="10163660" y="718452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92" y="125"/>
                  </a:moveTo>
                  <a:lnTo>
                    <a:pt x="1685" y="0"/>
                  </a:lnTo>
                  <a:lnTo>
                    <a:pt x="837" y="858"/>
                  </a:lnTo>
                  <a:lnTo>
                    <a:pt x="0" y="1706"/>
                  </a:lnTo>
                  <a:lnTo>
                    <a:pt x="104" y="51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4" name="object 6714"/>
            <p:cNvSpPr/>
            <p:nvPr/>
          </p:nvSpPr>
          <p:spPr>
            <a:xfrm>
              <a:off x="10164197" y="718318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5" name="object 6715"/>
            <p:cNvSpPr/>
            <p:nvPr/>
          </p:nvSpPr>
          <p:spPr>
            <a:xfrm>
              <a:off x="10162302" y="71850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6" name="object 6716"/>
            <p:cNvSpPr/>
            <p:nvPr/>
          </p:nvSpPr>
          <p:spPr>
            <a:xfrm>
              <a:off x="10163181" y="719124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890"/>
                  </a:moveTo>
                  <a:lnTo>
                    <a:pt x="502" y="0"/>
                  </a:lnTo>
                  <a:lnTo>
                    <a:pt x="1518" y="0"/>
                  </a:lnTo>
                  <a:lnTo>
                    <a:pt x="2020" y="890"/>
                  </a:lnTo>
                  <a:lnTo>
                    <a:pt x="1518" y="1780"/>
                  </a:lnTo>
                  <a:lnTo>
                    <a:pt x="502" y="1780"/>
                  </a:lnTo>
                  <a:lnTo>
                    <a:pt x="0" y="89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7" name="object 6717"/>
            <p:cNvSpPr/>
            <p:nvPr/>
          </p:nvSpPr>
          <p:spPr>
            <a:xfrm>
              <a:off x="10163642" y="71915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554" y="0"/>
                  </a:moveTo>
                  <a:lnTo>
                    <a:pt x="240" y="0"/>
                  </a:lnTo>
                  <a:lnTo>
                    <a:pt x="0" y="25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40" y="1099"/>
                  </a:lnTo>
                  <a:lnTo>
                    <a:pt x="554" y="1099"/>
                  </a:lnTo>
                  <a:lnTo>
                    <a:pt x="869" y="1099"/>
                  </a:lnTo>
                  <a:lnTo>
                    <a:pt x="1099" y="858"/>
                  </a:lnTo>
                  <a:lnTo>
                    <a:pt x="1099" y="554"/>
                  </a:lnTo>
                  <a:lnTo>
                    <a:pt x="1099" y="251"/>
                  </a:lnTo>
                  <a:lnTo>
                    <a:pt x="869" y="0"/>
                  </a:lnTo>
                  <a:lnTo>
                    <a:pt x="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8" name="object 6718"/>
            <p:cNvSpPr/>
            <p:nvPr/>
          </p:nvSpPr>
          <p:spPr>
            <a:xfrm>
              <a:off x="10163318" y="719124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79" y="0"/>
                  </a:moveTo>
                  <a:lnTo>
                    <a:pt x="397" y="0"/>
                  </a:lnTo>
                  <a:lnTo>
                    <a:pt x="0" y="408"/>
                  </a:lnTo>
                  <a:lnTo>
                    <a:pt x="0" y="890"/>
                  </a:lnTo>
                  <a:lnTo>
                    <a:pt x="0" y="1371"/>
                  </a:lnTo>
                  <a:lnTo>
                    <a:pt x="397" y="1769"/>
                  </a:lnTo>
                  <a:lnTo>
                    <a:pt x="879" y="1769"/>
                  </a:lnTo>
                  <a:lnTo>
                    <a:pt x="1361" y="1769"/>
                  </a:lnTo>
                  <a:lnTo>
                    <a:pt x="1769" y="1371"/>
                  </a:lnTo>
                  <a:lnTo>
                    <a:pt x="1769" y="890"/>
                  </a:lnTo>
                  <a:lnTo>
                    <a:pt x="1769" y="408"/>
                  </a:lnTo>
                  <a:lnTo>
                    <a:pt x="1361" y="0"/>
                  </a:lnTo>
                  <a:lnTo>
                    <a:pt x="8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9" name="object 6719"/>
            <p:cNvSpPr/>
            <p:nvPr/>
          </p:nvSpPr>
          <p:spPr>
            <a:xfrm>
              <a:off x="10163004" y="719094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193" y="0"/>
                  </a:moveTo>
                  <a:lnTo>
                    <a:pt x="544" y="0"/>
                  </a:lnTo>
                  <a:lnTo>
                    <a:pt x="0" y="544"/>
                  </a:lnTo>
                  <a:lnTo>
                    <a:pt x="0" y="1193"/>
                  </a:lnTo>
                  <a:lnTo>
                    <a:pt x="0" y="1853"/>
                  </a:lnTo>
                  <a:lnTo>
                    <a:pt x="544" y="2376"/>
                  </a:lnTo>
                  <a:lnTo>
                    <a:pt x="1193" y="2376"/>
                  </a:lnTo>
                  <a:lnTo>
                    <a:pt x="1842" y="2376"/>
                  </a:lnTo>
                  <a:lnTo>
                    <a:pt x="2376" y="1853"/>
                  </a:lnTo>
                  <a:lnTo>
                    <a:pt x="2376" y="1193"/>
                  </a:lnTo>
                  <a:lnTo>
                    <a:pt x="2376" y="544"/>
                  </a:lnTo>
                  <a:lnTo>
                    <a:pt x="1842" y="0"/>
                  </a:lnTo>
                  <a:lnTo>
                    <a:pt x="1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0" name="object 6720"/>
            <p:cNvSpPr/>
            <p:nvPr/>
          </p:nvSpPr>
          <p:spPr>
            <a:xfrm>
              <a:off x="10163660" y="719157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92" y="125"/>
                  </a:moveTo>
                  <a:lnTo>
                    <a:pt x="1685" y="0"/>
                  </a:lnTo>
                  <a:lnTo>
                    <a:pt x="837" y="858"/>
                  </a:lnTo>
                  <a:lnTo>
                    <a:pt x="0" y="1706"/>
                  </a:lnTo>
                  <a:lnTo>
                    <a:pt x="104" y="51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1" name="object 6721"/>
            <p:cNvSpPr/>
            <p:nvPr/>
          </p:nvSpPr>
          <p:spPr>
            <a:xfrm>
              <a:off x="10164197" y="719023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2" name="object 6722"/>
            <p:cNvSpPr/>
            <p:nvPr/>
          </p:nvSpPr>
          <p:spPr>
            <a:xfrm>
              <a:off x="10162302" y="719213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3" name="object 6723"/>
            <p:cNvSpPr/>
            <p:nvPr/>
          </p:nvSpPr>
          <p:spPr>
            <a:xfrm>
              <a:off x="10159985" y="7304880"/>
              <a:ext cx="12700" cy="28575"/>
            </a:xfrm>
            <a:custGeom>
              <a:avLst/>
              <a:gdLst/>
              <a:ahLst/>
              <a:cxnLst/>
              <a:rect l="l" t="t" r="r" b="b"/>
              <a:pathLst>
                <a:path w="12700" h="28575">
                  <a:moveTo>
                    <a:pt x="12135" y="0"/>
                  </a:moveTo>
                  <a:lnTo>
                    <a:pt x="12135" y="28187"/>
                  </a:lnTo>
                  <a:lnTo>
                    <a:pt x="0" y="28187"/>
                  </a:lnTo>
                  <a:lnTo>
                    <a:pt x="0" y="0"/>
                  </a:lnTo>
                  <a:lnTo>
                    <a:pt x="12135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4" name="object 6724"/>
            <p:cNvSpPr/>
            <p:nvPr/>
          </p:nvSpPr>
          <p:spPr>
            <a:xfrm>
              <a:off x="10171413" y="7304874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0"/>
                  </a:moveTo>
                  <a:lnTo>
                    <a:pt x="0" y="2818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5" name="object 6725"/>
            <p:cNvSpPr/>
            <p:nvPr/>
          </p:nvSpPr>
          <p:spPr>
            <a:xfrm>
              <a:off x="10172122" y="7304880"/>
              <a:ext cx="1905" cy="17780"/>
            </a:xfrm>
            <a:custGeom>
              <a:avLst/>
              <a:gdLst/>
              <a:ahLst/>
              <a:cxnLst/>
              <a:rect l="l" t="t" r="r" b="b"/>
              <a:pathLst>
                <a:path w="1904" h="17779">
                  <a:moveTo>
                    <a:pt x="1769" y="0"/>
                  </a:moveTo>
                  <a:lnTo>
                    <a:pt x="1769" y="17622"/>
                  </a:lnTo>
                  <a:lnTo>
                    <a:pt x="0" y="17622"/>
                  </a:lnTo>
                  <a:lnTo>
                    <a:pt x="0" y="0"/>
                  </a:lnTo>
                  <a:lnTo>
                    <a:pt x="1769" y="0"/>
                  </a:lnTo>
                  <a:close/>
                </a:path>
                <a:path w="1904" h="17779">
                  <a:moveTo>
                    <a:pt x="0" y="17622"/>
                  </a:moveTo>
                  <a:lnTo>
                    <a:pt x="1769" y="17622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6" name="object 6726"/>
            <p:cNvSpPr/>
            <p:nvPr/>
          </p:nvSpPr>
          <p:spPr>
            <a:xfrm>
              <a:off x="10152746" y="7317198"/>
              <a:ext cx="17780" cy="14604"/>
            </a:xfrm>
            <a:custGeom>
              <a:avLst/>
              <a:gdLst/>
              <a:ahLst/>
              <a:cxnLst/>
              <a:rect l="l" t="t" r="r" b="b"/>
              <a:pathLst>
                <a:path w="17779" h="14604">
                  <a:moveTo>
                    <a:pt x="0" y="14093"/>
                  </a:moveTo>
                  <a:lnTo>
                    <a:pt x="0" y="0"/>
                  </a:lnTo>
                  <a:lnTo>
                    <a:pt x="17528" y="0"/>
                  </a:lnTo>
                  <a:lnTo>
                    <a:pt x="17528" y="14093"/>
                  </a:lnTo>
                  <a:lnTo>
                    <a:pt x="0" y="1409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7" name="object 6727"/>
            <p:cNvSpPr/>
            <p:nvPr/>
          </p:nvSpPr>
          <p:spPr>
            <a:xfrm>
              <a:off x="10153448" y="731721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0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8" name="object 6728"/>
            <p:cNvSpPr/>
            <p:nvPr/>
          </p:nvSpPr>
          <p:spPr>
            <a:xfrm>
              <a:off x="10163181" y="731984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890"/>
                  </a:moveTo>
                  <a:lnTo>
                    <a:pt x="502" y="0"/>
                  </a:lnTo>
                  <a:lnTo>
                    <a:pt x="1518" y="0"/>
                  </a:lnTo>
                  <a:lnTo>
                    <a:pt x="2020" y="890"/>
                  </a:lnTo>
                  <a:lnTo>
                    <a:pt x="1518" y="1780"/>
                  </a:lnTo>
                  <a:lnTo>
                    <a:pt x="502" y="1780"/>
                  </a:lnTo>
                  <a:lnTo>
                    <a:pt x="0" y="89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9" name="object 6729"/>
            <p:cNvSpPr/>
            <p:nvPr/>
          </p:nvSpPr>
          <p:spPr>
            <a:xfrm>
              <a:off x="10163642" y="732017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554" y="0"/>
                  </a:moveTo>
                  <a:lnTo>
                    <a:pt x="240" y="0"/>
                  </a:lnTo>
                  <a:lnTo>
                    <a:pt x="0" y="25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40" y="1099"/>
                  </a:lnTo>
                  <a:lnTo>
                    <a:pt x="554" y="1099"/>
                  </a:lnTo>
                  <a:lnTo>
                    <a:pt x="869" y="1099"/>
                  </a:lnTo>
                  <a:lnTo>
                    <a:pt x="1099" y="858"/>
                  </a:lnTo>
                  <a:lnTo>
                    <a:pt x="1099" y="554"/>
                  </a:lnTo>
                  <a:lnTo>
                    <a:pt x="1099" y="251"/>
                  </a:lnTo>
                  <a:lnTo>
                    <a:pt x="869" y="0"/>
                  </a:lnTo>
                  <a:lnTo>
                    <a:pt x="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0" name="object 6730"/>
            <p:cNvSpPr/>
            <p:nvPr/>
          </p:nvSpPr>
          <p:spPr>
            <a:xfrm>
              <a:off x="10163318" y="731985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79" y="0"/>
                  </a:moveTo>
                  <a:lnTo>
                    <a:pt x="397" y="0"/>
                  </a:lnTo>
                  <a:lnTo>
                    <a:pt x="0" y="387"/>
                  </a:lnTo>
                  <a:lnTo>
                    <a:pt x="0" y="890"/>
                  </a:lnTo>
                  <a:lnTo>
                    <a:pt x="0" y="1371"/>
                  </a:lnTo>
                  <a:lnTo>
                    <a:pt x="397" y="1759"/>
                  </a:lnTo>
                  <a:lnTo>
                    <a:pt x="879" y="1759"/>
                  </a:lnTo>
                  <a:lnTo>
                    <a:pt x="1361" y="1759"/>
                  </a:lnTo>
                  <a:lnTo>
                    <a:pt x="1769" y="1371"/>
                  </a:lnTo>
                  <a:lnTo>
                    <a:pt x="1769" y="890"/>
                  </a:lnTo>
                  <a:lnTo>
                    <a:pt x="1769" y="387"/>
                  </a:lnTo>
                  <a:lnTo>
                    <a:pt x="1361" y="0"/>
                  </a:lnTo>
                  <a:lnTo>
                    <a:pt x="8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1" name="object 6731"/>
            <p:cNvSpPr/>
            <p:nvPr/>
          </p:nvSpPr>
          <p:spPr>
            <a:xfrm>
              <a:off x="10163004" y="73195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193" y="0"/>
                  </a:moveTo>
                  <a:lnTo>
                    <a:pt x="544" y="0"/>
                  </a:lnTo>
                  <a:lnTo>
                    <a:pt x="0" y="544"/>
                  </a:lnTo>
                  <a:lnTo>
                    <a:pt x="0" y="1193"/>
                  </a:lnTo>
                  <a:lnTo>
                    <a:pt x="0" y="1853"/>
                  </a:lnTo>
                  <a:lnTo>
                    <a:pt x="544" y="2376"/>
                  </a:lnTo>
                  <a:lnTo>
                    <a:pt x="1193" y="2376"/>
                  </a:lnTo>
                  <a:lnTo>
                    <a:pt x="1842" y="2376"/>
                  </a:lnTo>
                  <a:lnTo>
                    <a:pt x="2376" y="1853"/>
                  </a:lnTo>
                  <a:lnTo>
                    <a:pt x="2376" y="1193"/>
                  </a:lnTo>
                  <a:lnTo>
                    <a:pt x="2376" y="544"/>
                  </a:lnTo>
                  <a:lnTo>
                    <a:pt x="1842" y="0"/>
                  </a:lnTo>
                  <a:lnTo>
                    <a:pt x="1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2" name="object 6732"/>
            <p:cNvSpPr/>
            <p:nvPr/>
          </p:nvSpPr>
          <p:spPr>
            <a:xfrm>
              <a:off x="10163660" y="73201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92" y="125"/>
                  </a:moveTo>
                  <a:lnTo>
                    <a:pt x="1685" y="0"/>
                  </a:lnTo>
                  <a:lnTo>
                    <a:pt x="837" y="858"/>
                  </a:lnTo>
                  <a:lnTo>
                    <a:pt x="0" y="1706"/>
                  </a:lnTo>
                  <a:lnTo>
                    <a:pt x="104" y="5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3" name="object 6733"/>
            <p:cNvSpPr/>
            <p:nvPr/>
          </p:nvSpPr>
          <p:spPr>
            <a:xfrm>
              <a:off x="10164197" y="731883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4" name="object 6734"/>
            <p:cNvSpPr/>
            <p:nvPr/>
          </p:nvSpPr>
          <p:spPr>
            <a:xfrm>
              <a:off x="10162302" y="732073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5" name="object 6735"/>
            <p:cNvSpPr/>
            <p:nvPr/>
          </p:nvSpPr>
          <p:spPr>
            <a:xfrm>
              <a:off x="10163181" y="732688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890"/>
                  </a:moveTo>
                  <a:lnTo>
                    <a:pt x="502" y="0"/>
                  </a:lnTo>
                  <a:lnTo>
                    <a:pt x="1518" y="0"/>
                  </a:lnTo>
                  <a:lnTo>
                    <a:pt x="2020" y="890"/>
                  </a:lnTo>
                  <a:lnTo>
                    <a:pt x="1518" y="1780"/>
                  </a:lnTo>
                  <a:lnTo>
                    <a:pt x="502" y="1780"/>
                  </a:lnTo>
                  <a:lnTo>
                    <a:pt x="0" y="89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6" name="object 6736"/>
            <p:cNvSpPr/>
            <p:nvPr/>
          </p:nvSpPr>
          <p:spPr>
            <a:xfrm>
              <a:off x="10163642" y="732722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554" y="0"/>
                  </a:moveTo>
                  <a:lnTo>
                    <a:pt x="240" y="0"/>
                  </a:lnTo>
                  <a:lnTo>
                    <a:pt x="0" y="25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40" y="1099"/>
                  </a:lnTo>
                  <a:lnTo>
                    <a:pt x="554" y="1099"/>
                  </a:lnTo>
                  <a:lnTo>
                    <a:pt x="869" y="1099"/>
                  </a:lnTo>
                  <a:lnTo>
                    <a:pt x="1099" y="858"/>
                  </a:lnTo>
                  <a:lnTo>
                    <a:pt x="1099" y="554"/>
                  </a:lnTo>
                  <a:lnTo>
                    <a:pt x="1099" y="251"/>
                  </a:lnTo>
                  <a:lnTo>
                    <a:pt x="869" y="0"/>
                  </a:lnTo>
                  <a:lnTo>
                    <a:pt x="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7" name="object 6737"/>
            <p:cNvSpPr/>
            <p:nvPr/>
          </p:nvSpPr>
          <p:spPr>
            <a:xfrm>
              <a:off x="10163318" y="73268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79" y="0"/>
                  </a:moveTo>
                  <a:lnTo>
                    <a:pt x="397" y="0"/>
                  </a:lnTo>
                  <a:lnTo>
                    <a:pt x="0" y="387"/>
                  </a:lnTo>
                  <a:lnTo>
                    <a:pt x="0" y="890"/>
                  </a:lnTo>
                  <a:lnTo>
                    <a:pt x="0" y="1350"/>
                  </a:lnTo>
                  <a:lnTo>
                    <a:pt x="397" y="1759"/>
                  </a:lnTo>
                  <a:lnTo>
                    <a:pt x="879" y="1759"/>
                  </a:lnTo>
                  <a:lnTo>
                    <a:pt x="1361" y="1759"/>
                  </a:lnTo>
                  <a:lnTo>
                    <a:pt x="1769" y="1350"/>
                  </a:lnTo>
                  <a:lnTo>
                    <a:pt x="1769" y="890"/>
                  </a:lnTo>
                  <a:lnTo>
                    <a:pt x="1769" y="387"/>
                  </a:lnTo>
                  <a:lnTo>
                    <a:pt x="1361" y="0"/>
                  </a:lnTo>
                  <a:lnTo>
                    <a:pt x="8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8" name="object 6738"/>
            <p:cNvSpPr/>
            <p:nvPr/>
          </p:nvSpPr>
          <p:spPr>
            <a:xfrm>
              <a:off x="10163004" y="73265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193" y="0"/>
                  </a:moveTo>
                  <a:lnTo>
                    <a:pt x="544" y="0"/>
                  </a:lnTo>
                  <a:lnTo>
                    <a:pt x="0" y="544"/>
                  </a:lnTo>
                  <a:lnTo>
                    <a:pt x="0" y="1193"/>
                  </a:lnTo>
                  <a:lnTo>
                    <a:pt x="0" y="1853"/>
                  </a:lnTo>
                  <a:lnTo>
                    <a:pt x="544" y="2376"/>
                  </a:lnTo>
                  <a:lnTo>
                    <a:pt x="1193" y="2376"/>
                  </a:lnTo>
                  <a:lnTo>
                    <a:pt x="1842" y="2376"/>
                  </a:lnTo>
                  <a:lnTo>
                    <a:pt x="2376" y="1853"/>
                  </a:lnTo>
                  <a:lnTo>
                    <a:pt x="2376" y="1193"/>
                  </a:lnTo>
                  <a:lnTo>
                    <a:pt x="2376" y="544"/>
                  </a:lnTo>
                  <a:lnTo>
                    <a:pt x="1842" y="0"/>
                  </a:lnTo>
                  <a:lnTo>
                    <a:pt x="1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9" name="object 6739"/>
            <p:cNvSpPr/>
            <p:nvPr/>
          </p:nvSpPr>
          <p:spPr>
            <a:xfrm>
              <a:off x="10163660" y="73272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92" y="125"/>
                  </a:moveTo>
                  <a:lnTo>
                    <a:pt x="1685" y="0"/>
                  </a:lnTo>
                  <a:lnTo>
                    <a:pt x="837" y="858"/>
                  </a:lnTo>
                  <a:lnTo>
                    <a:pt x="0" y="1706"/>
                  </a:lnTo>
                  <a:lnTo>
                    <a:pt x="104" y="5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0" name="object 6740"/>
            <p:cNvSpPr/>
            <p:nvPr/>
          </p:nvSpPr>
          <p:spPr>
            <a:xfrm>
              <a:off x="10164197" y="732587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1" name="object 6741"/>
            <p:cNvSpPr/>
            <p:nvPr/>
          </p:nvSpPr>
          <p:spPr>
            <a:xfrm>
              <a:off x="10162302" y="732777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2" name="object 6742"/>
            <p:cNvSpPr/>
            <p:nvPr/>
          </p:nvSpPr>
          <p:spPr>
            <a:xfrm>
              <a:off x="10169425" y="7187888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0" y="0"/>
                  </a:moveTo>
                  <a:lnTo>
                    <a:pt x="819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3" name="object 6743"/>
            <p:cNvSpPr/>
            <p:nvPr/>
          </p:nvSpPr>
          <p:spPr>
            <a:xfrm>
              <a:off x="10169425" y="7189321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0" y="0"/>
                  </a:moveTo>
                  <a:lnTo>
                    <a:pt x="819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4" name="object 6744"/>
            <p:cNvSpPr/>
            <p:nvPr/>
          </p:nvSpPr>
          <p:spPr>
            <a:xfrm>
              <a:off x="10169586" y="718773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5" name="object 6745"/>
            <p:cNvSpPr/>
            <p:nvPr/>
          </p:nvSpPr>
          <p:spPr>
            <a:xfrm>
              <a:off x="10168938" y="718797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2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6" name="object 6746"/>
            <p:cNvSpPr/>
            <p:nvPr/>
          </p:nvSpPr>
          <p:spPr>
            <a:xfrm>
              <a:off x="10169333" y="718798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2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7" name="object 6747"/>
            <p:cNvSpPr/>
            <p:nvPr/>
          </p:nvSpPr>
          <p:spPr>
            <a:xfrm>
              <a:off x="10184369" y="71881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19"/>
                  </a:moveTo>
                  <a:lnTo>
                    <a:pt x="94" y="6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8" name="object 6748"/>
            <p:cNvSpPr/>
            <p:nvPr/>
          </p:nvSpPr>
          <p:spPr>
            <a:xfrm>
              <a:off x="10184076" y="71883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93" y="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9" name="object 6749"/>
            <p:cNvSpPr/>
            <p:nvPr/>
          </p:nvSpPr>
          <p:spPr>
            <a:xfrm>
              <a:off x="10184076" y="71881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93" y="0"/>
                  </a:moveTo>
                  <a:lnTo>
                    <a:pt x="0" y="2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0" name="object 6750"/>
            <p:cNvSpPr/>
            <p:nvPr/>
          </p:nvSpPr>
          <p:spPr>
            <a:xfrm>
              <a:off x="10185811" y="71876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230" y="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1" name="object 6751"/>
            <p:cNvSpPr/>
            <p:nvPr/>
          </p:nvSpPr>
          <p:spPr>
            <a:xfrm>
              <a:off x="10186714" y="71876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6"/>
                  </a:moveTo>
                  <a:lnTo>
                    <a:pt x="1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2" name="object 6752"/>
            <p:cNvSpPr/>
            <p:nvPr/>
          </p:nvSpPr>
          <p:spPr>
            <a:xfrm>
              <a:off x="10186682" y="71875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219"/>
                  </a:moveTo>
                  <a:lnTo>
                    <a:pt x="31" y="0"/>
                  </a:lnTo>
                </a:path>
                <a:path w="634" h="634">
                  <a:moveTo>
                    <a:pt x="31" y="219"/>
                  </a:moveTo>
                  <a:lnTo>
                    <a:pt x="0" y="8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3" name="object 6753"/>
            <p:cNvSpPr/>
            <p:nvPr/>
          </p:nvSpPr>
          <p:spPr>
            <a:xfrm>
              <a:off x="10186720" y="71888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0"/>
                  </a:moveTo>
                  <a:lnTo>
                    <a:pt x="0" y="5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4" name="object 6754"/>
            <p:cNvSpPr/>
            <p:nvPr/>
          </p:nvSpPr>
          <p:spPr>
            <a:xfrm>
              <a:off x="10187942" y="718772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5" name="object 6755"/>
            <p:cNvSpPr/>
            <p:nvPr/>
          </p:nvSpPr>
          <p:spPr>
            <a:xfrm>
              <a:off x="10187503" y="718772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6" name="object 6756"/>
            <p:cNvSpPr/>
            <p:nvPr/>
          </p:nvSpPr>
          <p:spPr>
            <a:xfrm>
              <a:off x="10176701" y="718773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7" name="object 6757"/>
            <p:cNvSpPr/>
            <p:nvPr/>
          </p:nvSpPr>
          <p:spPr>
            <a:xfrm>
              <a:off x="10177032" y="718773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8" name="object 6758"/>
            <p:cNvSpPr/>
            <p:nvPr/>
          </p:nvSpPr>
          <p:spPr>
            <a:xfrm>
              <a:off x="10177634" y="718781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5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9" name="object 6759"/>
            <p:cNvSpPr/>
            <p:nvPr/>
          </p:nvSpPr>
          <p:spPr>
            <a:xfrm>
              <a:off x="10183665" y="718781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0" name="object 6760"/>
            <p:cNvSpPr/>
            <p:nvPr/>
          </p:nvSpPr>
          <p:spPr>
            <a:xfrm>
              <a:off x="10186689" y="71888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2" y="0"/>
                  </a:moveTo>
                  <a:lnTo>
                    <a:pt x="471" y="324"/>
                  </a:lnTo>
                  <a:lnTo>
                    <a:pt x="31" y="586"/>
                  </a:lnTo>
                  <a:lnTo>
                    <a:pt x="0" y="293"/>
                  </a:lnTo>
                  <a:lnTo>
                    <a:pt x="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1" name="object 6761"/>
            <p:cNvSpPr/>
            <p:nvPr/>
          </p:nvSpPr>
          <p:spPr>
            <a:xfrm>
              <a:off x="10185850" y="718902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67" y="0"/>
                  </a:moveTo>
                  <a:lnTo>
                    <a:pt x="324" y="157"/>
                  </a:lnTo>
                  <a:lnTo>
                    <a:pt x="167" y="282"/>
                  </a:lnTo>
                  <a:lnTo>
                    <a:pt x="0" y="125"/>
                  </a:lnTo>
                  <a:lnTo>
                    <a:pt x="167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2" name="object 6762"/>
            <p:cNvSpPr/>
            <p:nvPr/>
          </p:nvSpPr>
          <p:spPr>
            <a:xfrm>
              <a:off x="10185714" y="71877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424" y="1633"/>
                  </a:moveTo>
                  <a:lnTo>
                    <a:pt x="1528" y="1444"/>
                  </a:lnTo>
                  <a:lnTo>
                    <a:pt x="1549" y="1287"/>
                  </a:lnTo>
                  <a:lnTo>
                    <a:pt x="1497" y="1026"/>
                  </a:lnTo>
                  <a:lnTo>
                    <a:pt x="1329" y="858"/>
                  </a:lnTo>
                  <a:lnTo>
                    <a:pt x="1078" y="774"/>
                  </a:lnTo>
                  <a:lnTo>
                    <a:pt x="816" y="701"/>
                  </a:lnTo>
                  <a:lnTo>
                    <a:pt x="146" y="670"/>
                  </a:lnTo>
                  <a:lnTo>
                    <a:pt x="10" y="659"/>
                  </a:lnTo>
                  <a:lnTo>
                    <a:pt x="10" y="513"/>
                  </a:lnTo>
                  <a:lnTo>
                    <a:pt x="0" y="376"/>
                  </a:lnTo>
                  <a:lnTo>
                    <a:pt x="774" y="314"/>
                  </a:lnTo>
                  <a:lnTo>
                    <a:pt x="984" y="251"/>
                  </a:lnTo>
                  <a:lnTo>
                    <a:pt x="1193" y="178"/>
                  </a:lnTo>
                  <a:lnTo>
                    <a:pt x="1392" y="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3" name="object 6763"/>
            <p:cNvSpPr/>
            <p:nvPr/>
          </p:nvSpPr>
          <p:spPr>
            <a:xfrm>
              <a:off x="10184075" y="71877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4" name="object 6764"/>
            <p:cNvSpPr/>
            <p:nvPr/>
          </p:nvSpPr>
          <p:spPr>
            <a:xfrm>
              <a:off x="10168815" y="7187518"/>
              <a:ext cx="19685" cy="2540"/>
            </a:xfrm>
            <a:custGeom>
              <a:avLst/>
              <a:gdLst/>
              <a:ahLst/>
              <a:cxnLst/>
              <a:rect l="l" t="t" r="r" b="b"/>
              <a:pathLst>
                <a:path w="19684" h="2540">
                  <a:moveTo>
                    <a:pt x="18072" y="2031"/>
                  </a:moveTo>
                  <a:lnTo>
                    <a:pt x="18229" y="1989"/>
                  </a:lnTo>
                  <a:lnTo>
                    <a:pt x="18690" y="1968"/>
                  </a:lnTo>
                  <a:lnTo>
                    <a:pt x="19130" y="1968"/>
                  </a:lnTo>
                  <a:lnTo>
                    <a:pt x="19392" y="1706"/>
                  </a:lnTo>
                  <a:lnTo>
                    <a:pt x="19392" y="460"/>
                  </a:lnTo>
                  <a:lnTo>
                    <a:pt x="19130" y="209"/>
                  </a:lnTo>
                  <a:lnTo>
                    <a:pt x="18690" y="209"/>
                  </a:lnTo>
                  <a:lnTo>
                    <a:pt x="18365" y="272"/>
                  </a:lnTo>
                  <a:lnTo>
                    <a:pt x="18418" y="62"/>
                  </a:lnTo>
                  <a:lnTo>
                    <a:pt x="18062" y="73"/>
                  </a:lnTo>
                  <a:lnTo>
                    <a:pt x="17884" y="0"/>
                  </a:lnTo>
                  <a:lnTo>
                    <a:pt x="17360" y="104"/>
                  </a:lnTo>
                  <a:lnTo>
                    <a:pt x="17004" y="62"/>
                  </a:lnTo>
                  <a:lnTo>
                    <a:pt x="15266" y="230"/>
                  </a:lnTo>
                  <a:lnTo>
                    <a:pt x="14837" y="209"/>
                  </a:lnTo>
                  <a:lnTo>
                    <a:pt x="8816" y="293"/>
                  </a:lnTo>
                  <a:lnTo>
                    <a:pt x="764" y="209"/>
                  </a:lnTo>
                  <a:lnTo>
                    <a:pt x="513" y="460"/>
                  </a:lnTo>
                  <a:lnTo>
                    <a:pt x="125" y="460"/>
                  </a:lnTo>
                  <a:lnTo>
                    <a:pt x="0" y="1612"/>
                  </a:lnTo>
                  <a:lnTo>
                    <a:pt x="513" y="1717"/>
                  </a:lnTo>
                  <a:lnTo>
                    <a:pt x="764" y="1968"/>
                  </a:lnTo>
                  <a:lnTo>
                    <a:pt x="8816" y="1968"/>
                  </a:lnTo>
                  <a:lnTo>
                    <a:pt x="14837" y="1874"/>
                  </a:lnTo>
                  <a:lnTo>
                    <a:pt x="15266" y="1968"/>
                  </a:lnTo>
                  <a:lnTo>
                    <a:pt x="17528" y="2073"/>
                  </a:lnTo>
                  <a:lnTo>
                    <a:pt x="17790" y="2094"/>
                  </a:lnTo>
                  <a:lnTo>
                    <a:pt x="18072" y="20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5" name="object 6765"/>
            <p:cNvSpPr/>
            <p:nvPr/>
          </p:nvSpPr>
          <p:spPr>
            <a:xfrm>
              <a:off x="10168120" y="7188608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7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6" name="object 6766"/>
            <p:cNvSpPr/>
            <p:nvPr/>
          </p:nvSpPr>
          <p:spPr>
            <a:xfrm>
              <a:off x="10171064" y="718683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7" name="object 6767"/>
            <p:cNvSpPr/>
            <p:nvPr/>
          </p:nvSpPr>
          <p:spPr>
            <a:xfrm>
              <a:off x="10171413" y="718683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8" name="object 6768"/>
            <p:cNvSpPr/>
            <p:nvPr/>
          </p:nvSpPr>
          <p:spPr>
            <a:xfrm>
              <a:off x="10171064" y="719036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9" name="object 6769"/>
            <p:cNvSpPr/>
            <p:nvPr/>
          </p:nvSpPr>
          <p:spPr>
            <a:xfrm>
              <a:off x="10171064" y="718685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0" name="object 6770"/>
            <p:cNvSpPr/>
            <p:nvPr/>
          </p:nvSpPr>
          <p:spPr>
            <a:xfrm>
              <a:off x="10171064" y="718953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1" name="object 6771"/>
            <p:cNvSpPr/>
            <p:nvPr/>
          </p:nvSpPr>
          <p:spPr>
            <a:xfrm>
              <a:off x="10171064" y="718768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2" name="object 6772"/>
            <p:cNvSpPr/>
            <p:nvPr/>
          </p:nvSpPr>
          <p:spPr>
            <a:xfrm>
              <a:off x="10170888" y="718860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3" name="object 6773"/>
            <p:cNvSpPr/>
            <p:nvPr/>
          </p:nvSpPr>
          <p:spPr>
            <a:xfrm>
              <a:off x="10169586" y="7186966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0" y="2931"/>
                  </a:moveTo>
                  <a:lnTo>
                    <a:pt x="157" y="3287"/>
                  </a:lnTo>
                  <a:lnTo>
                    <a:pt x="1319" y="3287"/>
                  </a:lnTo>
                  <a:lnTo>
                    <a:pt x="1476" y="2931"/>
                  </a:lnTo>
                  <a:lnTo>
                    <a:pt x="1476" y="356"/>
                  </a:lnTo>
                  <a:lnTo>
                    <a:pt x="1319" y="0"/>
                  </a:lnTo>
                  <a:lnTo>
                    <a:pt x="157" y="0"/>
                  </a:lnTo>
                  <a:lnTo>
                    <a:pt x="0" y="356"/>
                  </a:lnTo>
                  <a:lnTo>
                    <a:pt x="0" y="293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4" name="object 6774"/>
            <p:cNvSpPr/>
            <p:nvPr/>
          </p:nvSpPr>
          <p:spPr>
            <a:xfrm>
              <a:off x="10169736" y="718947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5" name="object 6775"/>
            <p:cNvSpPr/>
            <p:nvPr/>
          </p:nvSpPr>
          <p:spPr>
            <a:xfrm>
              <a:off x="10169736" y="718774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6" name="object 6776"/>
            <p:cNvSpPr/>
            <p:nvPr/>
          </p:nvSpPr>
          <p:spPr>
            <a:xfrm>
              <a:off x="10169611" y="7186957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09">
                  <a:moveTo>
                    <a:pt x="125" y="3298"/>
                  </a:moveTo>
                  <a:lnTo>
                    <a:pt x="0" y="2910"/>
                  </a:lnTo>
                  <a:lnTo>
                    <a:pt x="125" y="2523"/>
                  </a:lnTo>
                  <a:lnTo>
                    <a:pt x="0" y="1654"/>
                  </a:lnTo>
                  <a:lnTo>
                    <a:pt x="125" y="785"/>
                  </a:lnTo>
                  <a:lnTo>
                    <a:pt x="0" y="397"/>
                  </a:ln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7" name="object 6777"/>
            <p:cNvSpPr/>
            <p:nvPr/>
          </p:nvSpPr>
          <p:spPr>
            <a:xfrm>
              <a:off x="10170911" y="7186957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09">
                  <a:moveTo>
                    <a:pt x="0" y="3298"/>
                  </a:moveTo>
                  <a:lnTo>
                    <a:pt x="125" y="2910"/>
                  </a:lnTo>
                  <a:lnTo>
                    <a:pt x="0" y="2523"/>
                  </a:lnTo>
                  <a:lnTo>
                    <a:pt x="125" y="1654"/>
                  </a:lnTo>
                  <a:lnTo>
                    <a:pt x="0" y="785"/>
                  </a:lnTo>
                  <a:lnTo>
                    <a:pt x="125" y="39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8" name="object 6778"/>
            <p:cNvSpPr/>
            <p:nvPr/>
          </p:nvSpPr>
          <p:spPr>
            <a:xfrm>
              <a:off x="10169586" y="7189352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0" y="136"/>
                  </a:moveTo>
                  <a:lnTo>
                    <a:pt x="73" y="0"/>
                  </a:lnTo>
                  <a:lnTo>
                    <a:pt x="1403" y="0"/>
                  </a:lnTo>
                  <a:lnTo>
                    <a:pt x="1476" y="1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9" name="object 6779"/>
            <p:cNvSpPr/>
            <p:nvPr/>
          </p:nvSpPr>
          <p:spPr>
            <a:xfrm>
              <a:off x="10169586" y="718772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0" y="0"/>
                  </a:moveTo>
                  <a:lnTo>
                    <a:pt x="73" y="136"/>
                  </a:lnTo>
                  <a:lnTo>
                    <a:pt x="1403" y="136"/>
                  </a:lnTo>
                  <a:lnTo>
                    <a:pt x="14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0" name="object 6780"/>
            <p:cNvSpPr/>
            <p:nvPr/>
          </p:nvSpPr>
          <p:spPr>
            <a:xfrm>
              <a:off x="10169667" y="71878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1" name="object 6781"/>
            <p:cNvSpPr/>
            <p:nvPr/>
          </p:nvSpPr>
          <p:spPr>
            <a:xfrm>
              <a:off x="10170980" y="71878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2" name="object 6782"/>
            <p:cNvSpPr/>
            <p:nvPr/>
          </p:nvSpPr>
          <p:spPr>
            <a:xfrm>
              <a:off x="10169586" y="718948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4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3" name="object 6783"/>
            <p:cNvSpPr/>
            <p:nvPr/>
          </p:nvSpPr>
          <p:spPr>
            <a:xfrm>
              <a:off x="10169586" y="718772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4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4" name="object 6784"/>
            <p:cNvSpPr/>
            <p:nvPr/>
          </p:nvSpPr>
          <p:spPr>
            <a:xfrm>
              <a:off x="10168878" y="718860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8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5" name="object 6785"/>
            <p:cNvSpPr/>
            <p:nvPr/>
          </p:nvSpPr>
          <p:spPr>
            <a:xfrm>
              <a:off x="10169425" y="705224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0" y="0"/>
                  </a:moveTo>
                  <a:lnTo>
                    <a:pt x="819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6" name="object 6786"/>
            <p:cNvSpPr/>
            <p:nvPr/>
          </p:nvSpPr>
          <p:spPr>
            <a:xfrm>
              <a:off x="10169425" y="7053680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0" y="0"/>
                  </a:moveTo>
                  <a:lnTo>
                    <a:pt x="819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7" name="object 6787"/>
            <p:cNvSpPr/>
            <p:nvPr/>
          </p:nvSpPr>
          <p:spPr>
            <a:xfrm>
              <a:off x="10169586" y="705208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8" name="object 6788"/>
            <p:cNvSpPr/>
            <p:nvPr/>
          </p:nvSpPr>
          <p:spPr>
            <a:xfrm>
              <a:off x="10168938" y="70523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2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9" name="object 6789"/>
            <p:cNvSpPr/>
            <p:nvPr/>
          </p:nvSpPr>
          <p:spPr>
            <a:xfrm>
              <a:off x="10169333" y="705233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2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0" name="object 6790"/>
            <p:cNvSpPr/>
            <p:nvPr/>
          </p:nvSpPr>
          <p:spPr>
            <a:xfrm>
              <a:off x="10184369" y="70525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19"/>
                  </a:moveTo>
                  <a:lnTo>
                    <a:pt x="94" y="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1" name="object 6791"/>
            <p:cNvSpPr/>
            <p:nvPr/>
          </p:nvSpPr>
          <p:spPr>
            <a:xfrm>
              <a:off x="10184076" y="705274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93" y="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2" name="object 6792"/>
            <p:cNvSpPr/>
            <p:nvPr/>
          </p:nvSpPr>
          <p:spPr>
            <a:xfrm>
              <a:off x="10184076" y="70525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93" y="0"/>
                  </a:moveTo>
                  <a:lnTo>
                    <a:pt x="0" y="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3" name="object 6793"/>
            <p:cNvSpPr/>
            <p:nvPr/>
          </p:nvSpPr>
          <p:spPr>
            <a:xfrm>
              <a:off x="10185811" y="70519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230" y="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4" name="object 6794"/>
            <p:cNvSpPr/>
            <p:nvPr/>
          </p:nvSpPr>
          <p:spPr>
            <a:xfrm>
              <a:off x="10186714" y="70519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6"/>
                  </a:moveTo>
                  <a:lnTo>
                    <a:pt x="1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5" name="object 6795"/>
            <p:cNvSpPr/>
            <p:nvPr/>
          </p:nvSpPr>
          <p:spPr>
            <a:xfrm>
              <a:off x="10186682" y="70518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219"/>
                  </a:moveTo>
                  <a:lnTo>
                    <a:pt x="31" y="0"/>
                  </a:lnTo>
                </a:path>
                <a:path w="634" h="634">
                  <a:moveTo>
                    <a:pt x="31" y="219"/>
                  </a:moveTo>
                  <a:lnTo>
                    <a:pt x="0" y="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6" name="object 6796"/>
            <p:cNvSpPr/>
            <p:nvPr/>
          </p:nvSpPr>
          <p:spPr>
            <a:xfrm>
              <a:off x="10186720" y="70531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0"/>
                  </a:moveTo>
                  <a:lnTo>
                    <a:pt x="0" y="5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7" name="object 6797"/>
            <p:cNvSpPr/>
            <p:nvPr/>
          </p:nvSpPr>
          <p:spPr>
            <a:xfrm>
              <a:off x="10187942" y="705208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8" name="object 6798"/>
            <p:cNvSpPr/>
            <p:nvPr/>
          </p:nvSpPr>
          <p:spPr>
            <a:xfrm>
              <a:off x="10187503" y="705208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9" name="object 6799"/>
            <p:cNvSpPr/>
            <p:nvPr/>
          </p:nvSpPr>
          <p:spPr>
            <a:xfrm>
              <a:off x="10176701" y="705208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0" name="object 6800"/>
            <p:cNvSpPr/>
            <p:nvPr/>
          </p:nvSpPr>
          <p:spPr>
            <a:xfrm>
              <a:off x="10177032" y="705208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1" name="object 6801"/>
            <p:cNvSpPr/>
            <p:nvPr/>
          </p:nvSpPr>
          <p:spPr>
            <a:xfrm>
              <a:off x="10177634" y="705217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5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2" name="object 6802"/>
            <p:cNvSpPr/>
            <p:nvPr/>
          </p:nvSpPr>
          <p:spPr>
            <a:xfrm>
              <a:off x="10183665" y="705217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3" name="object 6803"/>
            <p:cNvSpPr/>
            <p:nvPr/>
          </p:nvSpPr>
          <p:spPr>
            <a:xfrm>
              <a:off x="10186689" y="70531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2" y="0"/>
                  </a:moveTo>
                  <a:lnTo>
                    <a:pt x="471" y="314"/>
                  </a:lnTo>
                  <a:lnTo>
                    <a:pt x="31" y="586"/>
                  </a:lnTo>
                  <a:lnTo>
                    <a:pt x="0" y="293"/>
                  </a:lnTo>
                  <a:lnTo>
                    <a:pt x="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4" name="object 6804"/>
            <p:cNvSpPr/>
            <p:nvPr/>
          </p:nvSpPr>
          <p:spPr>
            <a:xfrm>
              <a:off x="10185850" y="70533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67" y="0"/>
                  </a:moveTo>
                  <a:lnTo>
                    <a:pt x="324" y="157"/>
                  </a:lnTo>
                  <a:lnTo>
                    <a:pt x="167" y="293"/>
                  </a:lnTo>
                  <a:lnTo>
                    <a:pt x="0" y="136"/>
                  </a:lnTo>
                  <a:lnTo>
                    <a:pt x="167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5" name="object 6805"/>
            <p:cNvSpPr/>
            <p:nvPr/>
          </p:nvSpPr>
          <p:spPr>
            <a:xfrm>
              <a:off x="10185714" y="705213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424" y="1633"/>
                  </a:moveTo>
                  <a:lnTo>
                    <a:pt x="1528" y="1465"/>
                  </a:lnTo>
                  <a:lnTo>
                    <a:pt x="1549" y="1287"/>
                  </a:lnTo>
                  <a:lnTo>
                    <a:pt x="1497" y="1026"/>
                  </a:lnTo>
                  <a:lnTo>
                    <a:pt x="1329" y="858"/>
                  </a:lnTo>
                  <a:lnTo>
                    <a:pt x="1078" y="774"/>
                  </a:lnTo>
                  <a:lnTo>
                    <a:pt x="816" y="701"/>
                  </a:lnTo>
                  <a:lnTo>
                    <a:pt x="146" y="670"/>
                  </a:lnTo>
                  <a:lnTo>
                    <a:pt x="10" y="659"/>
                  </a:lnTo>
                  <a:lnTo>
                    <a:pt x="10" y="513"/>
                  </a:lnTo>
                  <a:lnTo>
                    <a:pt x="115" y="345"/>
                  </a:lnTo>
                  <a:lnTo>
                    <a:pt x="774" y="314"/>
                  </a:lnTo>
                  <a:lnTo>
                    <a:pt x="984" y="251"/>
                  </a:lnTo>
                  <a:lnTo>
                    <a:pt x="1193" y="178"/>
                  </a:lnTo>
                  <a:lnTo>
                    <a:pt x="1392" y="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6" name="object 6806"/>
            <p:cNvSpPr/>
            <p:nvPr/>
          </p:nvSpPr>
          <p:spPr>
            <a:xfrm>
              <a:off x="10184075" y="705209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7" name="object 6807"/>
            <p:cNvSpPr/>
            <p:nvPr/>
          </p:nvSpPr>
          <p:spPr>
            <a:xfrm>
              <a:off x="10168815" y="7051876"/>
              <a:ext cx="19685" cy="2540"/>
            </a:xfrm>
            <a:custGeom>
              <a:avLst/>
              <a:gdLst/>
              <a:ahLst/>
              <a:cxnLst/>
              <a:rect l="l" t="t" r="r" b="b"/>
              <a:pathLst>
                <a:path w="19684" h="2540">
                  <a:moveTo>
                    <a:pt x="18072" y="2031"/>
                  </a:moveTo>
                  <a:lnTo>
                    <a:pt x="18229" y="1989"/>
                  </a:lnTo>
                  <a:lnTo>
                    <a:pt x="18690" y="1968"/>
                  </a:lnTo>
                  <a:lnTo>
                    <a:pt x="19130" y="1968"/>
                  </a:lnTo>
                  <a:lnTo>
                    <a:pt x="19392" y="1706"/>
                  </a:lnTo>
                  <a:lnTo>
                    <a:pt x="19392" y="460"/>
                  </a:lnTo>
                  <a:lnTo>
                    <a:pt x="19130" y="209"/>
                  </a:lnTo>
                  <a:lnTo>
                    <a:pt x="18690" y="209"/>
                  </a:lnTo>
                  <a:lnTo>
                    <a:pt x="18365" y="261"/>
                  </a:lnTo>
                  <a:lnTo>
                    <a:pt x="18418" y="62"/>
                  </a:lnTo>
                  <a:lnTo>
                    <a:pt x="18062" y="73"/>
                  </a:lnTo>
                  <a:lnTo>
                    <a:pt x="17884" y="0"/>
                  </a:lnTo>
                  <a:lnTo>
                    <a:pt x="17360" y="104"/>
                  </a:lnTo>
                  <a:lnTo>
                    <a:pt x="17004" y="62"/>
                  </a:lnTo>
                  <a:lnTo>
                    <a:pt x="15266" y="209"/>
                  </a:lnTo>
                  <a:lnTo>
                    <a:pt x="14837" y="209"/>
                  </a:lnTo>
                  <a:lnTo>
                    <a:pt x="8816" y="293"/>
                  </a:lnTo>
                  <a:lnTo>
                    <a:pt x="764" y="209"/>
                  </a:lnTo>
                  <a:lnTo>
                    <a:pt x="513" y="450"/>
                  </a:lnTo>
                  <a:lnTo>
                    <a:pt x="125" y="450"/>
                  </a:lnTo>
                  <a:lnTo>
                    <a:pt x="0" y="1612"/>
                  </a:lnTo>
                  <a:lnTo>
                    <a:pt x="513" y="1706"/>
                  </a:lnTo>
                  <a:lnTo>
                    <a:pt x="764" y="1968"/>
                  </a:lnTo>
                  <a:lnTo>
                    <a:pt x="8816" y="1968"/>
                  </a:lnTo>
                  <a:lnTo>
                    <a:pt x="14837" y="1874"/>
                  </a:lnTo>
                  <a:lnTo>
                    <a:pt x="15266" y="1968"/>
                  </a:lnTo>
                  <a:lnTo>
                    <a:pt x="17528" y="2062"/>
                  </a:lnTo>
                  <a:lnTo>
                    <a:pt x="17790" y="2073"/>
                  </a:lnTo>
                  <a:lnTo>
                    <a:pt x="18072" y="20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8" name="object 6808"/>
            <p:cNvSpPr/>
            <p:nvPr/>
          </p:nvSpPr>
          <p:spPr>
            <a:xfrm>
              <a:off x="10168120" y="7052967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7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9" name="object 6809"/>
            <p:cNvSpPr/>
            <p:nvPr/>
          </p:nvSpPr>
          <p:spPr>
            <a:xfrm>
              <a:off x="10171064" y="70511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0" name="object 6810"/>
            <p:cNvSpPr/>
            <p:nvPr/>
          </p:nvSpPr>
          <p:spPr>
            <a:xfrm>
              <a:off x="10171413" y="70511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1" name="object 6811"/>
            <p:cNvSpPr/>
            <p:nvPr/>
          </p:nvSpPr>
          <p:spPr>
            <a:xfrm>
              <a:off x="10171064" y="705472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2" name="object 6812"/>
            <p:cNvSpPr/>
            <p:nvPr/>
          </p:nvSpPr>
          <p:spPr>
            <a:xfrm>
              <a:off x="10171064" y="705119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3" name="object 6813"/>
            <p:cNvSpPr/>
            <p:nvPr/>
          </p:nvSpPr>
          <p:spPr>
            <a:xfrm>
              <a:off x="10171064" y="705388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4" name="object 6814"/>
            <p:cNvSpPr/>
            <p:nvPr/>
          </p:nvSpPr>
          <p:spPr>
            <a:xfrm>
              <a:off x="10171064" y="705204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5" name="object 6815"/>
            <p:cNvSpPr/>
            <p:nvPr/>
          </p:nvSpPr>
          <p:spPr>
            <a:xfrm>
              <a:off x="10170888" y="705296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6" name="object 6816"/>
            <p:cNvSpPr/>
            <p:nvPr/>
          </p:nvSpPr>
          <p:spPr>
            <a:xfrm>
              <a:off x="10169586" y="7051317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0" y="2931"/>
                  </a:moveTo>
                  <a:lnTo>
                    <a:pt x="157" y="3287"/>
                  </a:lnTo>
                  <a:lnTo>
                    <a:pt x="1319" y="3287"/>
                  </a:lnTo>
                  <a:lnTo>
                    <a:pt x="1476" y="2931"/>
                  </a:lnTo>
                  <a:lnTo>
                    <a:pt x="1476" y="356"/>
                  </a:lnTo>
                  <a:lnTo>
                    <a:pt x="1319" y="0"/>
                  </a:lnTo>
                  <a:lnTo>
                    <a:pt x="157" y="0"/>
                  </a:lnTo>
                  <a:lnTo>
                    <a:pt x="0" y="356"/>
                  </a:lnTo>
                  <a:lnTo>
                    <a:pt x="0" y="293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7" name="object 6817"/>
            <p:cNvSpPr/>
            <p:nvPr/>
          </p:nvSpPr>
          <p:spPr>
            <a:xfrm>
              <a:off x="10169736" y="705383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8" name="object 6818"/>
            <p:cNvSpPr/>
            <p:nvPr/>
          </p:nvSpPr>
          <p:spPr>
            <a:xfrm>
              <a:off x="10169736" y="705210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9" name="object 6819"/>
            <p:cNvSpPr/>
            <p:nvPr/>
          </p:nvSpPr>
          <p:spPr>
            <a:xfrm>
              <a:off x="10169611" y="7051314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09">
                  <a:moveTo>
                    <a:pt x="125" y="3298"/>
                  </a:moveTo>
                  <a:lnTo>
                    <a:pt x="0" y="2910"/>
                  </a:lnTo>
                  <a:lnTo>
                    <a:pt x="125" y="2523"/>
                  </a:lnTo>
                  <a:lnTo>
                    <a:pt x="0" y="1654"/>
                  </a:lnTo>
                  <a:lnTo>
                    <a:pt x="125" y="785"/>
                  </a:lnTo>
                  <a:lnTo>
                    <a:pt x="0" y="397"/>
                  </a:ln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0" name="object 6820"/>
            <p:cNvSpPr/>
            <p:nvPr/>
          </p:nvSpPr>
          <p:spPr>
            <a:xfrm>
              <a:off x="10170911" y="7051314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09">
                  <a:moveTo>
                    <a:pt x="0" y="3298"/>
                  </a:moveTo>
                  <a:lnTo>
                    <a:pt x="125" y="2910"/>
                  </a:lnTo>
                  <a:lnTo>
                    <a:pt x="0" y="2523"/>
                  </a:lnTo>
                  <a:lnTo>
                    <a:pt x="125" y="1654"/>
                  </a:lnTo>
                  <a:lnTo>
                    <a:pt x="0" y="785"/>
                  </a:lnTo>
                  <a:lnTo>
                    <a:pt x="125" y="39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1" name="object 6821"/>
            <p:cNvSpPr/>
            <p:nvPr/>
          </p:nvSpPr>
          <p:spPr>
            <a:xfrm>
              <a:off x="10169586" y="705371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0" y="136"/>
                  </a:moveTo>
                  <a:lnTo>
                    <a:pt x="73" y="0"/>
                  </a:lnTo>
                  <a:lnTo>
                    <a:pt x="1403" y="0"/>
                  </a:lnTo>
                  <a:lnTo>
                    <a:pt x="1476" y="1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2" name="object 6822"/>
            <p:cNvSpPr/>
            <p:nvPr/>
          </p:nvSpPr>
          <p:spPr>
            <a:xfrm>
              <a:off x="10169586" y="705208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0" y="0"/>
                  </a:moveTo>
                  <a:lnTo>
                    <a:pt x="73" y="136"/>
                  </a:lnTo>
                  <a:lnTo>
                    <a:pt x="1403" y="136"/>
                  </a:lnTo>
                  <a:lnTo>
                    <a:pt x="14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3" name="object 6823"/>
            <p:cNvSpPr/>
            <p:nvPr/>
          </p:nvSpPr>
          <p:spPr>
            <a:xfrm>
              <a:off x="10169667" y="705222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4" name="object 6824"/>
            <p:cNvSpPr/>
            <p:nvPr/>
          </p:nvSpPr>
          <p:spPr>
            <a:xfrm>
              <a:off x="10170980" y="705222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5" name="object 6825"/>
            <p:cNvSpPr/>
            <p:nvPr/>
          </p:nvSpPr>
          <p:spPr>
            <a:xfrm>
              <a:off x="10169586" y="70538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4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6" name="object 6826"/>
            <p:cNvSpPr/>
            <p:nvPr/>
          </p:nvSpPr>
          <p:spPr>
            <a:xfrm>
              <a:off x="10169586" y="705208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4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7" name="object 6827"/>
            <p:cNvSpPr/>
            <p:nvPr/>
          </p:nvSpPr>
          <p:spPr>
            <a:xfrm>
              <a:off x="10168878" y="705296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8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8" name="object 6828"/>
            <p:cNvSpPr/>
            <p:nvPr/>
          </p:nvSpPr>
          <p:spPr>
            <a:xfrm>
              <a:off x="10145090" y="732055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9" name="object 6829"/>
            <p:cNvSpPr/>
            <p:nvPr/>
          </p:nvSpPr>
          <p:spPr>
            <a:xfrm>
              <a:off x="10145096" y="732055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0" name="object 6830"/>
            <p:cNvSpPr/>
            <p:nvPr/>
          </p:nvSpPr>
          <p:spPr>
            <a:xfrm>
              <a:off x="10145096" y="732068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1" name="object 6831"/>
            <p:cNvSpPr/>
            <p:nvPr/>
          </p:nvSpPr>
          <p:spPr>
            <a:xfrm>
              <a:off x="10145101" y="73197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2" name="object 6832"/>
            <p:cNvSpPr/>
            <p:nvPr/>
          </p:nvSpPr>
          <p:spPr>
            <a:xfrm>
              <a:off x="10145096" y="731971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3" name="object 6833"/>
            <p:cNvSpPr/>
            <p:nvPr/>
          </p:nvSpPr>
          <p:spPr>
            <a:xfrm>
              <a:off x="10145096" y="731985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4" name="object 6834"/>
            <p:cNvSpPr/>
            <p:nvPr/>
          </p:nvSpPr>
          <p:spPr>
            <a:xfrm>
              <a:off x="10145167" y="73230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471" y="0"/>
                  </a:moveTo>
                  <a:lnTo>
                    <a:pt x="2471" y="261"/>
                  </a:lnTo>
                  <a:lnTo>
                    <a:pt x="2282" y="261"/>
                  </a:lnTo>
                  <a:lnTo>
                    <a:pt x="188" y="261"/>
                  </a:lnTo>
                  <a:lnTo>
                    <a:pt x="0" y="261"/>
                  </a:lnTo>
                  <a:lnTo>
                    <a:pt x="0" y="94"/>
                  </a:lnTo>
                  <a:lnTo>
                    <a:pt x="247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5" name="object 6835"/>
            <p:cNvSpPr/>
            <p:nvPr/>
          </p:nvSpPr>
          <p:spPr>
            <a:xfrm>
              <a:off x="10145801" y="731865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167" y="492"/>
                  </a:moveTo>
                  <a:lnTo>
                    <a:pt x="0" y="492"/>
                  </a:lnTo>
                  <a:lnTo>
                    <a:pt x="0" y="198"/>
                  </a:lnTo>
                  <a:lnTo>
                    <a:pt x="188" y="0"/>
                  </a:lnTo>
                  <a:lnTo>
                    <a:pt x="1026" y="0"/>
                  </a:lnTo>
                  <a:lnTo>
                    <a:pt x="1204" y="198"/>
                  </a:lnTo>
                  <a:lnTo>
                    <a:pt x="1204" y="492"/>
                  </a:lnTo>
                  <a:lnTo>
                    <a:pt x="1036" y="492"/>
                  </a:lnTo>
                </a:path>
                <a:path w="1270" h="634">
                  <a:moveTo>
                    <a:pt x="167" y="492"/>
                  </a:moveTo>
                  <a:lnTo>
                    <a:pt x="1036" y="49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6" name="object 6836"/>
            <p:cNvSpPr/>
            <p:nvPr/>
          </p:nvSpPr>
          <p:spPr>
            <a:xfrm>
              <a:off x="10145723" y="732249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413" y="0"/>
                  </a:moveTo>
                  <a:lnTo>
                    <a:pt x="1413" y="167"/>
                  </a:lnTo>
                  <a:lnTo>
                    <a:pt x="0" y="167"/>
                  </a:lnTo>
                  <a:lnTo>
                    <a:pt x="0" y="0"/>
                  </a:lnTo>
                  <a:lnTo>
                    <a:pt x="141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7" name="object 6837"/>
            <p:cNvSpPr/>
            <p:nvPr/>
          </p:nvSpPr>
          <p:spPr>
            <a:xfrm>
              <a:off x="10145954" y="731914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52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8" name="object 6838"/>
            <p:cNvSpPr/>
            <p:nvPr/>
          </p:nvSpPr>
          <p:spPr>
            <a:xfrm>
              <a:off x="10146848" y="731914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52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9" name="object 6839"/>
            <p:cNvSpPr/>
            <p:nvPr/>
          </p:nvSpPr>
          <p:spPr>
            <a:xfrm>
              <a:off x="10144634" y="7322141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3528" y="0"/>
                  </a:moveTo>
                  <a:lnTo>
                    <a:pt x="3528" y="345"/>
                  </a:lnTo>
                  <a:lnTo>
                    <a:pt x="0" y="345"/>
                  </a:lnTo>
                  <a:lnTo>
                    <a:pt x="0" y="0"/>
                  </a:lnTo>
                  <a:lnTo>
                    <a:pt x="3528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0" name="object 6840"/>
            <p:cNvSpPr/>
            <p:nvPr/>
          </p:nvSpPr>
          <p:spPr>
            <a:xfrm>
              <a:off x="10145518" y="731914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759" y="0"/>
                  </a:moveTo>
                  <a:lnTo>
                    <a:pt x="1759" y="2994"/>
                  </a:lnTo>
                  <a:lnTo>
                    <a:pt x="0" y="2994"/>
                  </a:lnTo>
                  <a:lnTo>
                    <a:pt x="0" y="0"/>
                  </a:lnTo>
                  <a:lnTo>
                    <a:pt x="1759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1" name="object 6841"/>
            <p:cNvSpPr/>
            <p:nvPr/>
          </p:nvSpPr>
          <p:spPr>
            <a:xfrm>
              <a:off x="10145968" y="73226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5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2" name="object 6842"/>
            <p:cNvSpPr/>
            <p:nvPr/>
          </p:nvSpPr>
          <p:spPr>
            <a:xfrm>
              <a:off x="10143173" y="731975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3" name="object 6843"/>
            <p:cNvSpPr/>
            <p:nvPr/>
          </p:nvSpPr>
          <p:spPr>
            <a:xfrm>
              <a:off x="10146833" y="73226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5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4" name="object 6844"/>
            <p:cNvSpPr/>
            <p:nvPr/>
          </p:nvSpPr>
          <p:spPr>
            <a:xfrm>
              <a:off x="10147137" y="73226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5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5" name="object 6845"/>
            <p:cNvSpPr/>
            <p:nvPr/>
          </p:nvSpPr>
          <p:spPr>
            <a:xfrm>
              <a:off x="10145726" y="73226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5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6" name="object 6846"/>
            <p:cNvSpPr/>
            <p:nvPr/>
          </p:nvSpPr>
          <p:spPr>
            <a:xfrm>
              <a:off x="10147705" y="732055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7" name="object 6847"/>
            <p:cNvSpPr/>
            <p:nvPr/>
          </p:nvSpPr>
          <p:spPr>
            <a:xfrm>
              <a:off x="10147286" y="732068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8" name="object 6848"/>
            <p:cNvSpPr/>
            <p:nvPr/>
          </p:nvSpPr>
          <p:spPr>
            <a:xfrm>
              <a:off x="10147281" y="73197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9" name="object 6849"/>
            <p:cNvSpPr/>
            <p:nvPr/>
          </p:nvSpPr>
          <p:spPr>
            <a:xfrm>
              <a:off x="10147705" y="731971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0" name="object 6850"/>
            <p:cNvSpPr/>
            <p:nvPr/>
          </p:nvSpPr>
          <p:spPr>
            <a:xfrm>
              <a:off x="10145520" y="732068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1" name="object 6851"/>
            <p:cNvSpPr/>
            <p:nvPr/>
          </p:nvSpPr>
          <p:spPr>
            <a:xfrm>
              <a:off x="10145520" y="731971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2" name="object 6852"/>
            <p:cNvSpPr/>
            <p:nvPr/>
          </p:nvSpPr>
          <p:spPr>
            <a:xfrm>
              <a:off x="10145520" y="731985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3" name="object 6853"/>
            <p:cNvSpPr/>
            <p:nvPr/>
          </p:nvSpPr>
          <p:spPr>
            <a:xfrm>
              <a:off x="10145520" y="732055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4" name="object 6854"/>
            <p:cNvSpPr/>
            <p:nvPr/>
          </p:nvSpPr>
          <p:spPr>
            <a:xfrm>
              <a:off x="10146402" y="731866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2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5" name="object 6855"/>
            <p:cNvSpPr/>
            <p:nvPr/>
          </p:nvSpPr>
          <p:spPr>
            <a:xfrm>
              <a:off x="10145090" y="732795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6" name="object 6856"/>
            <p:cNvSpPr/>
            <p:nvPr/>
          </p:nvSpPr>
          <p:spPr>
            <a:xfrm>
              <a:off x="10145096" y="732781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7" name="object 6857"/>
            <p:cNvSpPr/>
            <p:nvPr/>
          </p:nvSpPr>
          <p:spPr>
            <a:xfrm>
              <a:off x="10145096" y="732781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8" name="object 6858"/>
            <p:cNvSpPr/>
            <p:nvPr/>
          </p:nvSpPr>
          <p:spPr>
            <a:xfrm>
              <a:off x="10145101" y="732878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9" name="object 6859"/>
            <p:cNvSpPr/>
            <p:nvPr/>
          </p:nvSpPr>
          <p:spPr>
            <a:xfrm>
              <a:off x="10145096" y="732866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2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0" name="object 6860"/>
            <p:cNvSpPr/>
            <p:nvPr/>
          </p:nvSpPr>
          <p:spPr>
            <a:xfrm>
              <a:off x="10145096" y="732865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1" name="object 6861"/>
            <p:cNvSpPr/>
            <p:nvPr/>
          </p:nvSpPr>
          <p:spPr>
            <a:xfrm>
              <a:off x="10145167" y="7325225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471" y="261"/>
                  </a:moveTo>
                  <a:lnTo>
                    <a:pt x="2471" y="0"/>
                  </a:lnTo>
                  <a:lnTo>
                    <a:pt x="2282" y="0"/>
                  </a:lnTo>
                  <a:lnTo>
                    <a:pt x="188" y="0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47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2" name="object 6862"/>
            <p:cNvSpPr/>
            <p:nvPr/>
          </p:nvSpPr>
          <p:spPr>
            <a:xfrm>
              <a:off x="10145801" y="732936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167" y="0"/>
                  </a:moveTo>
                  <a:lnTo>
                    <a:pt x="0" y="0"/>
                  </a:lnTo>
                  <a:lnTo>
                    <a:pt x="0" y="282"/>
                  </a:lnTo>
                  <a:lnTo>
                    <a:pt x="188" y="492"/>
                  </a:lnTo>
                  <a:lnTo>
                    <a:pt x="1026" y="492"/>
                  </a:lnTo>
                  <a:lnTo>
                    <a:pt x="1204" y="282"/>
                  </a:lnTo>
                  <a:lnTo>
                    <a:pt x="1204" y="0"/>
                  </a:lnTo>
                  <a:lnTo>
                    <a:pt x="1036" y="0"/>
                  </a:lnTo>
                </a:path>
                <a:path w="1270" h="634">
                  <a:moveTo>
                    <a:pt x="167" y="0"/>
                  </a:moveTo>
                  <a:lnTo>
                    <a:pt x="10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3" name="object 6863"/>
            <p:cNvSpPr/>
            <p:nvPr/>
          </p:nvSpPr>
          <p:spPr>
            <a:xfrm>
              <a:off x="10145723" y="732583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413" y="188"/>
                  </a:moveTo>
                  <a:lnTo>
                    <a:pt x="1413" y="0"/>
                  </a:lnTo>
                  <a:lnTo>
                    <a:pt x="0" y="0"/>
                  </a:lnTo>
                  <a:lnTo>
                    <a:pt x="0" y="188"/>
                  </a:lnTo>
                  <a:lnTo>
                    <a:pt x="1413" y="18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4" name="object 6864"/>
            <p:cNvSpPr/>
            <p:nvPr/>
          </p:nvSpPr>
          <p:spPr>
            <a:xfrm>
              <a:off x="10145954" y="732583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5" name="object 6865"/>
            <p:cNvSpPr/>
            <p:nvPr/>
          </p:nvSpPr>
          <p:spPr>
            <a:xfrm>
              <a:off x="10146848" y="732583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6" name="object 6866"/>
            <p:cNvSpPr/>
            <p:nvPr/>
          </p:nvSpPr>
          <p:spPr>
            <a:xfrm>
              <a:off x="10144634" y="7326020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3528" y="345"/>
                  </a:moveTo>
                  <a:lnTo>
                    <a:pt x="3528" y="0"/>
                  </a:lnTo>
                  <a:lnTo>
                    <a:pt x="0" y="0"/>
                  </a:lnTo>
                  <a:lnTo>
                    <a:pt x="0" y="345"/>
                  </a:lnTo>
                  <a:lnTo>
                    <a:pt x="3528" y="345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7" name="object 6867"/>
            <p:cNvSpPr/>
            <p:nvPr/>
          </p:nvSpPr>
          <p:spPr>
            <a:xfrm>
              <a:off x="10145518" y="732637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759" y="2994"/>
                  </a:moveTo>
                  <a:lnTo>
                    <a:pt x="1759" y="0"/>
                  </a:lnTo>
                  <a:lnTo>
                    <a:pt x="0" y="0"/>
                  </a:lnTo>
                  <a:lnTo>
                    <a:pt x="0" y="2994"/>
                  </a:lnTo>
                  <a:lnTo>
                    <a:pt x="1759" y="299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8" name="object 6868"/>
            <p:cNvSpPr/>
            <p:nvPr/>
          </p:nvSpPr>
          <p:spPr>
            <a:xfrm>
              <a:off x="10145968" y="732548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9" name="object 6869"/>
            <p:cNvSpPr/>
            <p:nvPr/>
          </p:nvSpPr>
          <p:spPr>
            <a:xfrm>
              <a:off x="10143173" y="732315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0" name="object 6870"/>
            <p:cNvSpPr/>
            <p:nvPr/>
          </p:nvSpPr>
          <p:spPr>
            <a:xfrm>
              <a:off x="10146833" y="732548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1" name="object 6871"/>
            <p:cNvSpPr/>
            <p:nvPr/>
          </p:nvSpPr>
          <p:spPr>
            <a:xfrm>
              <a:off x="10147137" y="732549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4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2" name="object 6872"/>
            <p:cNvSpPr/>
            <p:nvPr/>
          </p:nvSpPr>
          <p:spPr>
            <a:xfrm>
              <a:off x="10145726" y="732549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4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3" name="object 6873"/>
            <p:cNvSpPr/>
            <p:nvPr/>
          </p:nvSpPr>
          <p:spPr>
            <a:xfrm>
              <a:off x="10147705" y="732781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4" name="object 6874"/>
            <p:cNvSpPr/>
            <p:nvPr/>
          </p:nvSpPr>
          <p:spPr>
            <a:xfrm>
              <a:off x="10147286" y="732781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5" name="object 6875"/>
            <p:cNvSpPr/>
            <p:nvPr/>
          </p:nvSpPr>
          <p:spPr>
            <a:xfrm>
              <a:off x="10147281" y="732878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6" name="object 6876"/>
            <p:cNvSpPr/>
            <p:nvPr/>
          </p:nvSpPr>
          <p:spPr>
            <a:xfrm>
              <a:off x="10147705" y="732866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2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7" name="object 6877"/>
            <p:cNvSpPr/>
            <p:nvPr/>
          </p:nvSpPr>
          <p:spPr>
            <a:xfrm>
              <a:off x="10145520" y="732781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8" name="object 6878"/>
            <p:cNvSpPr/>
            <p:nvPr/>
          </p:nvSpPr>
          <p:spPr>
            <a:xfrm>
              <a:off x="10145520" y="732878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9" name="object 6879"/>
            <p:cNvSpPr/>
            <p:nvPr/>
          </p:nvSpPr>
          <p:spPr>
            <a:xfrm>
              <a:off x="10145520" y="73286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0" name="object 6880"/>
            <p:cNvSpPr/>
            <p:nvPr/>
          </p:nvSpPr>
          <p:spPr>
            <a:xfrm>
              <a:off x="10145520" y="732795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1" name="object 6881"/>
            <p:cNvSpPr/>
            <p:nvPr/>
          </p:nvSpPr>
          <p:spPr>
            <a:xfrm>
              <a:off x="10146402" y="732522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2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2" name="object 6882"/>
            <p:cNvSpPr/>
            <p:nvPr/>
          </p:nvSpPr>
          <p:spPr>
            <a:xfrm>
              <a:off x="10145090" y="719231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3" name="object 6883"/>
            <p:cNvSpPr/>
            <p:nvPr/>
          </p:nvSpPr>
          <p:spPr>
            <a:xfrm>
              <a:off x="10145096" y="719217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4" name="object 6884"/>
            <p:cNvSpPr/>
            <p:nvPr/>
          </p:nvSpPr>
          <p:spPr>
            <a:xfrm>
              <a:off x="10145096" y="719217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5" name="object 6885"/>
            <p:cNvSpPr/>
            <p:nvPr/>
          </p:nvSpPr>
          <p:spPr>
            <a:xfrm>
              <a:off x="10145101" y="719314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6" name="object 6886"/>
            <p:cNvSpPr/>
            <p:nvPr/>
          </p:nvSpPr>
          <p:spPr>
            <a:xfrm>
              <a:off x="10145096" y="719301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2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7" name="object 6887"/>
            <p:cNvSpPr/>
            <p:nvPr/>
          </p:nvSpPr>
          <p:spPr>
            <a:xfrm>
              <a:off x="10145096" y="719301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8" name="object 6888"/>
            <p:cNvSpPr/>
            <p:nvPr/>
          </p:nvSpPr>
          <p:spPr>
            <a:xfrm>
              <a:off x="10145167" y="7189576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471" y="261"/>
                  </a:moveTo>
                  <a:lnTo>
                    <a:pt x="2471" y="0"/>
                  </a:lnTo>
                  <a:lnTo>
                    <a:pt x="2282" y="0"/>
                  </a:lnTo>
                  <a:lnTo>
                    <a:pt x="188" y="0"/>
                  </a:lnTo>
                  <a:lnTo>
                    <a:pt x="0" y="0"/>
                  </a:lnTo>
                  <a:lnTo>
                    <a:pt x="0" y="188"/>
                  </a:lnTo>
                  <a:lnTo>
                    <a:pt x="247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9" name="object 6889"/>
            <p:cNvSpPr/>
            <p:nvPr/>
          </p:nvSpPr>
          <p:spPr>
            <a:xfrm>
              <a:off x="10145801" y="719371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167" y="0"/>
                  </a:moveTo>
                  <a:lnTo>
                    <a:pt x="0" y="0"/>
                  </a:lnTo>
                  <a:lnTo>
                    <a:pt x="0" y="293"/>
                  </a:lnTo>
                  <a:lnTo>
                    <a:pt x="188" y="502"/>
                  </a:lnTo>
                  <a:lnTo>
                    <a:pt x="1026" y="502"/>
                  </a:lnTo>
                  <a:lnTo>
                    <a:pt x="1204" y="293"/>
                  </a:lnTo>
                  <a:lnTo>
                    <a:pt x="1204" y="0"/>
                  </a:lnTo>
                  <a:lnTo>
                    <a:pt x="1036" y="0"/>
                  </a:lnTo>
                </a:path>
                <a:path w="1270" h="634">
                  <a:moveTo>
                    <a:pt x="167" y="0"/>
                  </a:moveTo>
                  <a:lnTo>
                    <a:pt x="10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0" name="object 6890"/>
            <p:cNvSpPr/>
            <p:nvPr/>
          </p:nvSpPr>
          <p:spPr>
            <a:xfrm>
              <a:off x="10145723" y="719020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413" y="167"/>
                  </a:moveTo>
                  <a:lnTo>
                    <a:pt x="1413" y="0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1413" y="16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1" name="object 6891"/>
            <p:cNvSpPr/>
            <p:nvPr/>
          </p:nvSpPr>
          <p:spPr>
            <a:xfrm>
              <a:off x="10145954" y="719018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2" name="object 6892"/>
            <p:cNvSpPr/>
            <p:nvPr/>
          </p:nvSpPr>
          <p:spPr>
            <a:xfrm>
              <a:off x="10146848" y="719018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3" name="object 6893"/>
            <p:cNvSpPr/>
            <p:nvPr/>
          </p:nvSpPr>
          <p:spPr>
            <a:xfrm>
              <a:off x="10144634" y="719037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3528" y="356"/>
                  </a:moveTo>
                  <a:lnTo>
                    <a:pt x="3528" y="0"/>
                  </a:lnTo>
                  <a:lnTo>
                    <a:pt x="0" y="0"/>
                  </a:lnTo>
                  <a:lnTo>
                    <a:pt x="0" y="356"/>
                  </a:lnTo>
                  <a:lnTo>
                    <a:pt x="3528" y="35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4" name="object 6894"/>
            <p:cNvSpPr/>
            <p:nvPr/>
          </p:nvSpPr>
          <p:spPr>
            <a:xfrm>
              <a:off x="10145518" y="719073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759" y="2984"/>
                  </a:moveTo>
                  <a:lnTo>
                    <a:pt x="1759" y="0"/>
                  </a:lnTo>
                  <a:lnTo>
                    <a:pt x="0" y="0"/>
                  </a:lnTo>
                  <a:lnTo>
                    <a:pt x="0" y="2984"/>
                  </a:lnTo>
                  <a:lnTo>
                    <a:pt x="1759" y="298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5" name="object 6895"/>
            <p:cNvSpPr/>
            <p:nvPr/>
          </p:nvSpPr>
          <p:spPr>
            <a:xfrm>
              <a:off x="10145968" y="718983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5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6" name="object 6896"/>
            <p:cNvSpPr/>
            <p:nvPr/>
          </p:nvSpPr>
          <p:spPr>
            <a:xfrm>
              <a:off x="10143173" y="718751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7" name="object 6897"/>
            <p:cNvSpPr/>
            <p:nvPr/>
          </p:nvSpPr>
          <p:spPr>
            <a:xfrm>
              <a:off x="10146833" y="718983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5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8" name="object 6898"/>
            <p:cNvSpPr/>
            <p:nvPr/>
          </p:nvSpPr>
          <p:spPr>
            <a:xfrm>
              <a:off x="10147137" y="718983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5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9" name="object 6899"/>
            <p:cNvSpPr/>
            <p:nvPr/>
          </p:nvSpPr>
          <p:spPr>
            <a:xfrm>
              <a:off x="10145726" y="718983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5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0" name="object 6900"/>
            <p:cNvSpPr/>
            <p:nvPr/>
          </p:nvSpPr>
          <p:spPr>
            <a:xfrm>
              <a:off x="10147705" y="719217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1" name="object 6901"/>
            <p:cNvSpPr/>
            <p:nvPr/>
          </p:nvSpPr>
          <p:spPr>
            <a:xfrm>
              <a:off x="10147286" y="719217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2" name="object 6902"/>
            <p:cNvSpPr/>
            <p:nvPr/>
          </p:nvSpPr>
          <p:spPr>
            <a:xfrm>
              <a:off x="10147281" y="719314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3" name="object 6903"/>
            <p:cNvSpPr/>
            <p:nvPr/>
          </p:nvSpPr>
          <p:spPr>
            <a:xfrm>
              <a:off x="10147705" y="719301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2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4" name="object 6904"/>
            <p:cNvSpPr/>
            <p:nvPr/>
          </p:nvSpPr>
          <p:spPr>
            <a:xfrm>
              <a:off x="10145520" y="719217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5" name="object 6905"/>
            <p:cNvSpPr/>
            <p:nvPr/>
          </p:nvSpPr>
          <p:spPr>
            <a:xfrm>
              <a:off x="10145520" y="719314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6" name="object 6906"/>
            <p:cNvSpPr/>
            <p:nvPr/>
          </p:nvSpPr>
          <p:spPr>
            <a:xfrm>
              <a:off x="10145520" y="71930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7" name="object 6907"/>
            <p:cNvSpPr/>
            <p:nvPr/>
          </p:nvSpPr>
          <p:spPr>
            <a:xfrm>
              <a:off x="10145520" y="719231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8" name="object 6908"/>
            <p:cNvSpPr/>
            <p:nvPr/>
          </p:nvSpPr>
          <p:spPr>
            <a:xfrm>
              <a:off x="10146402" y="718957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2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9" name="object 6909"/>
            <p:cNvSpPr/>
            <p:nvPr/>
          </p:nvSpPr>
          <p:spPr>
            <a:xfrm>
              <a:off x="10145090" y="718490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0" name="object 6910"/>
            <p:cNvSpPr/>
            <p:nvPr/>
          </p:nvSpPr>
          <p:spPr>
            <a:xfrm>
              <a:off x="10145096" y="718490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1" name="object 6911"/>
            <p:cNvSpPr/>
            <p:nvPr/>
          </p:nvSpPr>
          <p:spPr>
            <a:xfrm>
              <a:off x="10145096" y="718504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2" name="object 6912"/>
            <p:cNvSpPr/>
            <p:nvPr/>
          </p:nvSpPr>
          <p:spPr>
            <a:xfrm>
              <a:off x="10145101" y="718407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3" name="object 6913"/>
            <p:cNvSpPr/>
            <p:nvPr/>
          </p:nvSpPr>
          <p:spPr>
            <a:xfrm>
              <a:off x="10145096" y="718407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4" name="object 6914"/>
            <p:cNvSpPr/>
            <p:nvPr/>
          </p:nvSpPr>
          <p:spPr>
            <a:xfrm>
              <a:off x="10145096" y="718420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5" name="object 6915"/>
            <p:cNvSpPr/>
            <p:nvPr/>
          </p:nvSpPr>
          <p:spPr>
            <a:xfrm>
              <a:off x="10145167" y="7187371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471" y="0"/>
                  </a:moveTo>
                  <a:lnTo>
                    <a:pt x="2471" y="261"/>
                  </a:lnTo>
                  <a:lnTo>
                    <a:pt x="2282" y="261"/>
                  </a:lnTo>
                  <a:lnTo>
                    <a:pt x="188" y="261"/>
                  </a:lnTo>
                  <a:lnTo>
                    <a:pt x="0" y="261"/>
                  </a:lnTo>
                  <a:lnTo>
                    <a:pt x="0" y="94"/>
                  </a:lnTo>
                  <a:lnTo>
                    <a:pt x="247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6" name="object 6916"/>
            <p:cNvSpPr/>
            <p:nvPr/>
          </p:nvSpPr>
          <p:spPr>
            <a:xfrm>
              <a:off x="10145801" y="718301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167" y="492"/>
                  </a:moveTo>
                  <a:lnTo>
                    <a:pt x="0" y="492"/>
                  </a:lnTo>
                  <a:lnTo>
                    <a:pt x="0" y="198"/>
                  </a:lnTo>
                  <a:lnTo>
                    <a:pt x="188" y="0"/>
                  </a:lnTo>
                  <a:lnTo>
                    <a:pt x="1026" y="0"/>
                  </a:lnTo>
                  <a:lnTo>
                    <a:pt x="1204" y="198"/>
                  </a:lnTo>
                  <a:lnTo>
                    <a:pt x="1204" y="492"/>
                  </a:lnTo>
                  <a:lnTo>
                    <a:pt x="1036" y="492"/>
                  </a:lnTo>
                </a:path>
                <a:path w="1270" h="634">
                  <a:moveTo>
                    <a:pt x="167" y="492"/>
                  </a:moveTo>
                  <a:lnTo>
                    <a:pt x="1036" y="49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7" name="object 6917"/>
            <p:cNvSpPr/>
            <p:nvPr/>
          </p:nvSpPr>
          <p:spPr>
            <a:xfrm>
              <a:off x="10145723" y="718684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413" y="0"/>
                  </a:moveTo>
                  <a:lnTo>
                    <a:pt x="1413" y="167"/>
                  </a:lnTo>
                  <a:lnTo>
                    <a:pt x="0" y="167"/>
                  </a:lnTo>
                  <a:lnTo>
                    <a:pt x="0" y="0"/>
                  </a:lnTo>
                  <a:lnTo>
                    <a:pt x="141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8" name="object 6918"/>
            <p:cNvSpPr/>
            <p:nvPr/>
          </p:nvSpPr>
          <p:spPr>
            <a:xfrm>
              <a:off x="10145954" y="718350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52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9" name="object 6919"/>
            <p:cNvSpPr/>
            <p:nvPr/>
          </p:nvSpPr>
          <p:spPr>
            <a:xfrm>
              <a:off x="10146848" y="718350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52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0" name="object 6920"/>
            <p:cNvSpPr/>
            <p:nvPr/>
          </p:nvSpPr>
          <p:spPr>
            <a:xfrm>
              <a:off x="10144634" y="7186490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3528" y="0"/>
                  </a:moveTo>
                  <a:lnTo>
                    <a:pt x="3528" y="356"/>
                  </a:lnTo>
                  <a:lnTo>
                    <a:pt x="0" y="356"/>
                  </a:lnTo>
                  <a:lnTo>
                    <a:pt x="0" y="0"/>
                  </a:lnTo>
                  <a:lnTo>
                    <a:pt x="3528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1" name="object 6921"/>
            <p:cNvSpPr/>
            <p:nvPr/>
          </p:nvSpPr>
          <p:spPr>
            <a:xfrm>
              <a:off x="10145518" y="7183508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759" y="0"/>
                  </a:moveTo>
                  <a:lnTo>
                    <a:pt x="1759" y="2984"/>
                  </a:lnTo>
                  <a:lnTo>
                    <a:pt x="0" y="2984"/>
                  </a:lnTo>
                  <a:lnTo>
                    <a:pt x="0" y="0"/>
                  </a:lnTo>
                  <a:lnTo>
                    <a:pt x="1759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2" name="object 6922"/>
            <p:cNvSpPr/>
            <p:nvPr/>
          </p:nvSpPr>
          <p:spPr>
            <a:xfrm>
              <a:off x="10145968" y="718702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4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3" name="object 6923"/>
            <p:cNvSpPr/>
            <p:nvPr/>
          </p:nvSpPr>
          <p:spPr>
            <a:xfrm>
              <a:off x="10143173" y="718411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4" name="object 6924"/>
            <p:cNvSpPr/>
            <p:nvPr/>
          </p:nvSpPr>
          <p:spPr>
            <a:xfrm>
              <a:off x="10146833" y="718702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4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5" name="object 6925"/>
            <p:cNvSpPr/>
            <p:nvPr/>
          </p:nvSpPr>
          <p:spPr>
            <a:xfrm>
              <a:off x="10147137" y="718702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6" name="object 6926"/>
            <p:cNvSpPr/>
            <p:nvPr/>
          </p:nvSpPr>
          <p:spPr>
            <a:xfrm>
              <a:off x="10145726" y="718702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7" name="object 6927"/>
            <p:cNvSpPr/>
            <p:nvPr/>
          </p:nvSpPr>
          <p:spPr>
            <a:xfrm>
              <a:off x="10147705" y="718490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8" name="object 6928"/>
            <p:cNvSpPr/>
            <p:nvPr/>
          </p:nvSpPr>
          <p:spPr>
            <a:xfrm>
              <a:off x="10147286" y="718504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9" name="object 6929"/>
            <p:cNvSpPr/>
            <p:nvPr/>
          </p:nvSpPr>
          <p:spPr>
            <a:xfrm>
              <a:off x="10147281" y="718407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0" name="object 6930"/>
            <p:cNvSpPr/>
            <p:nvPr/>
          </p:nvSpPr>
          <p:spPr>
            <a:xfrm>
              <a:off x="10147705" y="718407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1" name="object 6931"/>
            <p:cNvSpPr/>
            <p:nvPr/>
          </p:nvSpPr>
          <p:spPr>
            <a:xfrm>
              <a:off x="10145520" y="718504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2" name="object 6932"/>
            <p:cNvSpPr/>
            <p:nvPr/>
          </p:nvSpPr>
          <p:spPr>
            <a:xfrm>
              <a:off x="10145520" y="71840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3" name="object 6933"/>
            <p:cNvSpPr/>
            <p:nvPr/>
          </p:nvSpPr>
          <p:spPr>
            <a:xfrm>
              <a:off x="10145520" y="718420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4" name="object 6934"/>
            <p:cNvSpPr/>
            <p:nvPr/>
          </p:nvSpPr>
          <p:spPr>
            <a:xfrm>
              <a:off x="10145520" y="718490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5" name="object 6935"/>
            <p:cNvSpPr/>
            <p:nvPr/>
          </p:nvSpPr>
          <p:spPr>
            <a:xfrm>
              <a:off x="10146402" y="718300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2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6" name="object 6936"/>
            <p:cNvSpPr/>
            <p:nvPr/>
          </p:nvSpPr>
          <p:spPr>
            <a:xfrm>
              <a:off x="10185654" y="734169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088" y="1821"/>
                  </a:moveTo>
                  <a:lnTo>
                    <a:pt x="1476" y="2198"/>
                  </a:lnTo>
                  <a:lnTo>
                    <a:pt x="0" y="2293"/>
                  </a:lnTo>
                  <a:lnTo>
                    <a:pt x="376" y="1821"/>
                  </a:lnTo>
                  <a:lnTo>
                    <a:pt x="450" y="1622"/>
                  </a:lnTo>
                  <a:lnTo>
                    <a:pt x="450" y="701"/>
                  </a:lnTo>
                  <a:lnTo>
                    <a:pt x="732" y="0"/>
                  </a:lnTo>
                  <a:lnTo>
                    <a:pt x="1015" y="848"/>
                  </a:lnTo>
                  <a:lnTo>
                    <a:pt x="1015" y="1622"/>
                  </a:lnTo>
                  <a:lnTo>
                    <a:pt x="1088" y="18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7" name="object 6937"/>
            <p:cNvSpPr/>
            <p:nvPr/>
          </p:nvSpPr>
          <p:spPr>
            <a:xfrm>
              <a:off x="10185654" y="734389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8" name="object 6938"/>
            <p:cNvSpPr/>
            <p:nvPr/>
          </p:nvSpPr>
          <p:spPr>
            <a:xfrm>
              <a:off x="10186017" y="734260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43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9" name="object 6939"/>
            <p:cNvSpPr/>
            <p:nvPr/>
          </p:nvSpPr>
          <p:spPr>
            <a:xfrm>
              <a:off x="10186017" y="734284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43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0" name="object 6940"/>
            <p:cNvSpPr/>
            <p:nvPr/>
          </p:nvSpPr>
          <p:spPr>
            <a:xfrm>
              <a:off x="10186017" y="734235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1" name="object 6941"/>
            <p:cNvSpPr/>
            <p:nvPr/>
          </p:nvSpPr>
          <p:spPr>
            <a:xfrm>
              <a:off x="10186081" y="73421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1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2" name="object 6942"/>
            <p:cNvSpPr/>
            <p:nvPr/>
          </p:nvSpPr>
          <p:spPr>
            <a:xfrm>
              <a:off x="10186022" y="73431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18" y="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3" name="object 6943"/>
            <p:cNvSpPr/>
            <p:nvPr/>
          </p:nvSpPr>
          <p:spPr>
            <a:xfrm>
              <a:off x="10186056" y="734358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680" y="408"/>
                  </a:moveTo>
                  <a:lnTo>
                    <a:pt x="680" y="178"/>
                  </a:lnTo>
                  <a:lnTo>
                    <a:pt x="335" y="0"/>
                  </a:lnTo>
                  <a:lnTo>
                    <a:pt x="0" y="178"/>
                  </a:lnTo>
                  <a:lnTo>
                    <a:pt x="0" y="408"/>
                  </a:lnTo>
                </a:path>
                <a:path w="1270" h="634">
                  <a:moveTo>
                    <a:pt x="680" y="408"/>
                  </a:moveTo>
                  <a:lnTo>
                    <a:pt x="544" y="397"/>
                  </a:lnTo>
                  <a:lnTo>
                    <a:pt x="335" y="335"/>
                  </a:lnTo>
                  <a:lnTo>
                    <a:pt x="188" y="450"/>
                  </a:lnTo>
                  <a:lnTo>
                    <a:pt x="0" y="4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4" name="object 6944"/>
            <p:cNvSpPr/>
            <p:nvPr/>
          </p:nvSpPr>
          <p:spPr>
            <a:xfrm>
              <a:off x="10186056" y="734368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680" y="73"/>
                  </a:moveTo>
                  <a:lnTo>
                    <a:pt x="544" y="62"/>
                  </a:lnTo>
                  <a:lnTo>
                    <a:pt x="335" y="0"/>
                  </a:lnTo>
                  <a:lnTo>
                    <a:pt x="188" y="104"/>
                  </a:lnTo>
                  <a:lnTo>
                    <a:pt x="0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5" name="object 6945"/>
            <p:cNvSpPr/>
            <p:nvPr/>
          </p:nvSpPr>
          <p:spPr>
            <a:xfrm>
              <a:off x="10186056" y="734394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6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6" name="object 6946"/>
            <p:cNvSpPr/>
            <p:nvPr/>
          </p:nvSpPr>
          <p:spPr>
            <a:xfrm>
              <a:off x="10186592" y="734373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88"/>
                  </a:moveTo>
                  <a:lnTo>
                    <a:pt x="0" y="0"/>
                  </a:lnTo>
                </a:path>
                <a:path h="634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7" name="object 6947"/>
            <p:cNvSpPr/>
            <p:nvPr/>
          </p:nvSpPr>
          <p:spPr>
            <a:xfrm>
              <a:off x="10186288" y="734373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88"/>
                  </a:moveTo>
                  <a:lnTo>
                    <a:pt x="0" y="0"/>
                  </a:lnTo>
                </a:path>
                <a:path h="634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8" name="object 6948"/>
            <p:cNvSpPr/>
            <p:nvPr/>
          </p:nvSpPr>
          <p:spPr>
            <a:xfrm>
              <a:off x="10186388" y="734099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6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9" name="object 6949"/>
            <p:cNvSpPr/>
            <p:nvPr/>
          </p:nvSpPr>
          <p:spPr>
            <a:xfrm>
              <a:off x="9225624" y="7336920"/>
              <a:ext cx="21590" cy="24765"/>
            </a:xfrm>
            <a:custGeom>
              <a:avLst/>
              <a:gdLst/>
              <a:ahLst/>
              <a:cxnLst/>
              <a:rect l="l" t="t" r="r" b="b"/>
              <a:pathLst>
                <a:path w="21590" h="24765">
                  <a:moveTo>
                    <a:pt x="21140" y="0"/>
                  </a:moveTo>
                  <a:lnTo>
                    <a:pt x="20931" y="0"/>
                  </a:lnTo>
                  <a:lnTo>
                    <a:pt x="20690" y="513"/>
                  </a:lnTo>
                  <a:lnTo>
                    <a:pt x="20690" y="4512"/>
                  </a:lnTo>
                  <a:lnTo>
                    <a:pt x="20166" y="4512"/>
                  </a:lnTo>
                  <a:lnTo>
                    <a:pt x="20166" y="3800"/>
                  </a:lnTo>
                  <a:lnTo>
                    <a:pt x="19905" y="3800"/>
                  </a:lnTo>
                  <a:lnTo>
                    <a:pt x="19905" y="4764"/>
                  </a:lnTo>
                  <a:lnTo>
                    <a:pt x="20690" y="4764"/>
                  </a:lnTo>
                  <a:lnTo>
                    <a:pt x="20690" y="6104"/>
                  </a:lnTo>
                  <a:lnTo>
                    <a:pt x="14282" y="6104"/>
                  </a:lnTo>
                  <a:lnTo>
                    <a:pt x="14282" y="4544"/>
                  </a:lnTo>
                  <a:lnTo>
                    <a:pt x="14062" y="4544"/>
                  </a:lnTo>
                  <a:lnTo>
                    <a:pt x="13842" y="5078"/>
                  </a:lnTo>
                  <a:lnTo>
                    <a:pt x="13842" y="6010"/>
                  </a:lnTo>
                  <a:lnTo>
                    <a:pt x="12942" y="6010"/>
                  </a:lnTo>
                  <a:lnTo>
                    <a:pt x="8282" y="6104"/>
                  </a:lnTo>
                  <a:lnTo>
                    <a:pt x="7298" y="6010"/>
                  </a:lnTo>
                  <a:lnTo>
                    <a:pt x="7298" y="5078"/>
                  </a:lnTo>
                  <a:lnTo>
                    <a:pt x="7088" y="4544"/>
                  </a:lnTo>
                  <a:lnTo>
                    <a:pt x="6847" y="4544"/>
                  </a:lnTo>
                  <a:lnTo>
                    <a:pt x="6847" y="6104"/>
                  </a:lnTo>
                  <a:lnTo>
                    <a:pt x="429" y="6104"/>
                  </a:lnTo>
                  <a:lnTo>
                    <a:pt x="429" y="4764"/>
                  </a:lnTo>
                  <a:lnTo>
                    <a:pt x="1225" y="4764"/>
                  </a:lnTo>
                  <a:lnTo>
                    <a:pt x="1225" y="3800"/>
                  </a:lnTo>
                  <a:lnTo>
                    <a:pt x="963" y="3800"/>
                  </a:lnTo>
                  <a:lnTo>
                    <a:pt x="963" y="4512"/>
                  </a:lnTo>
                  <a:lnTo>
                    <a:pt x="429" y="4512"/>
                  </a:lnTo>
                  <a:lnTo>
                    <a:pt x="429" y="513"/>
                  </a:lnTo>
                  <a:lnTo>
                    <a:pt x="219" y="0"/>
                  </a:lnTo>
                  <a:lnTo>
                    <a:pt x="0" y="0"/>
                  </a:lnTo>
                  <a:lnTo>
                    <a:pt x="0" y="6533"/>
                  </a:lnTo>
                  <a:lnTo>
                    <a:pt x="4219" y="6533"/>
                  </a:lnTo>
                  <a:lnTo>
                    <a:pt x="4219" y="8607"/>
                  </a:lnTo>
                  <a:lnTo>
                    <a:pt x="4219" y="16041"/>
                  </a:lnTo>
                  <a:lnTo>
                    <a:pt x="0" y="16041"/>
                  </a:lnTo>
                  <a:lnTo>
                    <a:pt x="0" y="24187"/>
                  </a:lnTo>
                  <a:lnTo>
                    <a:pt x="345" y="23842"/>
                  </a:lnTo>
                  <a:lnTo>
                    <a:pt x="429" y="21423"/>
                  </a:lnTo>
                  <a:lnTo>
                    <a:pt x="1905" y="21423"/>
                  </a:lnTo>
                  <a:lnTo>
                    <a:pt x="2219" y="22271"/>
                  </a:lnTo>
                  <a:lnTo>
                    <a:pt x="2052" y="22334"/>
                  </a:lnTo>
                  <a:lnTo>
                    <a:pt x="2052" y="22679"/>
                  </a:lnTo>
                  <a:lnTo>
                    <a:pt x="2052" y="23360"/>
                  </a:lnTo>
                  <a:lnTo>
                    <a:pt x="2638" y="23360"/>
                  </a:lnTo>
                  <a:lnTo>
                    <a:pt x="2638" y="21423"/>
                  </a:lnTo>
                  <a:lnTo>
                    <a:pt x="10502" y="21423"/>
                  </a:lnTo>
                  <a:lnTo>
                    <a:pt x="18491" y="21423"/>
                  </a:lnTo>
                  <a:lnTo>
                    <a:pt x="18491" y="23360"/>
                  </a:lnTo>
                  <a:lnTo>
                    <a:pt x="19077" y="23360"/>
                  </a:lnTo>
                  <a:lnTo>
                    <a:pt x="19077" y="23161"/>
                  </a:lnTo>
                  <a:lnTo>
                    <a:pt x="19077" y="22805"/>
                  </a:lnTo>
                  <a:lnTo>
                    <a:pt x="19077" y="22334"/>
                  </a:lnTo>
                  <a:lnTo>
                    <a:pt x="18910" y="22271"/>
                  </a:lnTo>
                  <a:lnTo>
                    <a:pt x="19214" y="21423"/>
                  </a:lnTo>
                  <a:lnTo>
                    <a:pt x="20690" y="21423"/>
                  </a:lnTo>
                  <a:lnTo>
                    <a:pt x="20690" y="23842"/>
                  </a:lnTo>
                  <a:lnTo>
                    <a:pt x="21140" y="24187"/>
                  </a:lnTo>
                  <a:lnTo>
                    <a:pt x="21140" y="16041"/>
                  </a:lnTo>
                  <a:lnTo>
                    <a:pt x="16900" y="16041"/>
                  </a:lnTo>
                  <a:lnTo>
                    <a:pt x="16900" y="8711"/>
                  </a:lnTo>
                  <a:lnTo>
                    <a:pt x="16900" y="6533"/>
                  </a:lnTo>
                  <a:lnTo>
                    <a:pt x="21140" y="6533"/>
                  </a:lnTo>
                  <a:lnTo>
                    <a:pt x="211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0" name="object 6950"/>
            <p:cNvSpPr/>
            <p:nvPr/>
          </p:nvSpPr>
          <p:spPr>
            <a:xfrm>
              <a:off x="9225624" y="7336920"/>
              <a:ext cx="21590" cy="24765"/>
            </a:xfrm>
            <a:custGeom>
              <a:avLst/>
              <a:gdLst/>
              <a:ahLst/>
              <a:cxnLst/>
              <a:rect l="l" t="t" r="r" b="b"/>
              <a:pathLst>
                <a:path w="21590" h="24765">
                  <a:moveTo>
                    <a:pt x="19077" y="23161"/>
                  </a:moveTo>
                  <a:lnTo>
                    <a:pt x="19077" y="22805"/>
                  </a:lnTo>
                  <a:lnTo>
                    <a:pt x="19077" y="22397"/>
                  </a:lnTo>
                  <a:lnTo>
                    <a:pt x="18910" y="22271"/>
                  </a:lnTo>
                  <a:lnTo>
                    <a:pt x="19214" y="21423"/>
                  </a:lnTo>
                  <a:lnTo>
                    <a:pt x="20690" y="21423"/>
                  </a:lnTo>
                  <a:lnTo>
                    <a:pt x="20690" y="23842"/>
                  </a:lnTo>
                  <a:lnTo>
                    <a:pt x="21140" y="24187"/>
                  </a:lnTo>
                  <a:lnTo>
                    <a:pt x="21140" y="16041"/>
                  </a:lnTo>
                  <a:lnTo>
                    <a:pt x="16900" y="16041"/>
                  </a:lnTo>
                  <a:lnTo>
                    <a:pt x="16900" y="8711"/>
                  </a:lnTo>
                  <a:lnTo>
                    <a:pt x="16900" y="6533"/>
                  </a:lnTo>
                  <a:lnTo>
                    <a:pt x="21140" y="6533"/>
                  </a:lnTo>
                  <a:lnTo>
                    <a:pt x="21140" y="0"/>
                  </a:lnTo>
                  <a:lnTo>
                    <a:pt x="20931" y="0"/>
                  </a:lnTo>
                  <a:lnTo>
                    <a:pt x="20690" y="513"/>
                  </a:lnTo>
                  <a:lnTo>
                    <a:pt x="20690" y="4512"/>
                  </a:lnTo>
                  <a:lnTo>
                    <a:pt x="20166" y="4512"/>
                  </a:lnTo>
                  <a:lnTo>
                    <a:pt x="20166" y="3800"/>
                  </a:lnTo>
                  <a:lnTo>
                    <a:pt x="19905" y="3800"/>
                  </a:lnTo>
                  <a:lnTo>
                    <a:pt x="19905" y="4764"/>
                  </a:lnTo>
                  <a:lnTo>
                    <a:pt x="20690" y="4764"/>
                  </a:lnTo>
                  <a:lnTo>
                    <a:pt x="20690" y="6104"/>
                  </a:lnTo>
                  <a:lnTo>
                    <a:pt x="14282" y="6104"/>
                  </a:lnTo>
                  <a:lnTo>
                    <a:pt x="14282" y="4544"/>
                  </a:lnTo>
                  <a:lnTo>
                    <a:pt x="14062" y="4544"/>
                  </a:lnTo>
                  <a:lnTo>
                    <a:pt x="13842" y="5078"/>
                  </a:lnTo>
                  <a:lnTo>
                    <a:pt x="13842" y="6010"/>
                  </a:lnTo>
                  <a:lnTo>
                    <a:pt x="12942" y="6010"/>
                  </a:lnTo>
                  <a:lnTo>
                    <a:pt x="8282" y="6104"/>
                  </a:lnTo>
                  <a:lnTo>
                    <a:pt x="7298" y="6010"/>
                  </a:lnTo>
                  <a:lnTo>
                    <a:pt x="7298" y="5078"/>
                  </a:lnTo>
                  <a:lnTo>
                    <a:pt x="7088" y="4544"/>
                  </a:lnTo>
                  <a:lnTo>
                    <a:pt x="6847" y="4544"/>
                  </a:lnTo>
                  <a:lnTo>
                    <a:pt x="6847" y="6104"/>
                  </a:lnTo>
                  <a:lnTo>
                    <a:pt x="429" y="6104"/>
                  </a:lnTo>
                  <a:lnTo>
                    <a:pt x="429" y="4764"/>
                  </a:lnTo>
                  <a:lnTo>
                    <a:pt x="1225" y="4764"/>
                  </a:lnTo>
                  <a:lnTo>
                    <a:pt x="1225" y="3800"/>
                  </a:lnTo>
                  <a:lnTo>
                    <a:pt x="963" y="3800"/>
                  </a:lnTo>
                  <a:lnTo>
                    <a:pt x="963" y="4512"/>
                  </a:lnTo>
                  <a:lnTo>
                    <a:pt x="429" y="4512"/>
                  </a:lnTo>
                  <a:lnTo>
                    <a:pt x="429" y="513"/>
                  </a:lnTo>
                  <a:lnTo>
                    <a:pt x="219" y="0"/>
                  </a:lnTo>
                  <a:lnTo>
                    <a:pt x="0" y="0"/>
                  </a:lnTo>
                  <a:lnTo>
                    <a:pt x="0" y="6533"/>
                  </a:lnTo>
                  <a:lnTo>
                    <a:pt x="4219" y="6533"/>
                  </a:lnTo>
                  <a:lnTo>
                    <a:pt x="4219" y="8607"/>
                  </a:lnTo>
                  <a:lnTo>
                    <a:pt x="4219" y="16041"/>
                  </a:lnTo>
                  <a:lnTo>
                    <a:pt x="0" y="16041"/>
                  </a:lnTo>
                  <a:lnTo>
                    <a:pt x="0" y="24187"/>
                  </a:lnTo>
                  <a:lnTo>
                    <a:pt x="345" y="23842"/>
                  </a:lnTo>
                  <a:lnTo>
                    <a:pt x="429" y="21423"/>
                  </a:lnTo>
                  <a:lnTo>
                    <a:pt x="1905" y="21423"/>
                  </a:lnTo>
                  <a:lnTo>
                    <a:pt x="2209" y="22198"/>
                  </a:lnTo>
                  <a:lnTo>
                    <a:pt x="2052" y="22334"/>
                  </a:lnTo>
                  <a:lnTo>
                    <a:pt x="2052" y="22679"/>
                  </a:lnTo>
                  <a:lnTo>
                    <a:pt x="2052" y="23161"/>
                  </a:lnTo>
                  <a:lnTo>
                    <a:pt x="2052" y="23360"/>
                  </a:lnTo>
                  <a:lnTo>
                    <a:pt x="2251" y="23360"/>
                  </a:lnTo>
                  <a:lnTo>
                    <a:pt x="2638" y="23360"/>
                  </a:lnTo>
                  <a:lnTo>
                    <a:pt x="2638" y="21423"/>
                  </a:lnTo>
                  <a:lnTo>
                    <a:pt x="10502" y="21423"/>
                  </a:lnTo>
                  <a:lnTo>
                    <a:pt x="18491" y="21423"/>
                  </a:lnTo>
                  <a:lnTo>
                    <a:pt x="18491" y="23360"/>
                  </a:lnTo>
                  <a:lnTo>
                    <a:pt x="18879" y="23360"/>
                  </a:lnTo>
                  <a:lnTo>
                    <a:pt x="19077" y="23360"/>
                  </a:lnTo>
                  <a:lnTo>
                    <a:pt x="19077" y="2316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1" name="object 6951"/>
            <p:cNvSpPr/>
            <p:nvPr/>
          </p:nvSpPr>
          <p:spPr>
            <a:xfrm>
              <a:off x="9226061" y="7343391"/>
              <a:ext cx="20320" cy="14604"/>
            </a:xfrm>
            <a:custGeom>
              <a:avLst/>
              <a:gdLst/>
              <a:ahLst/>
              <a:cxnLst/>
              <a:rect l="l" t="t" r="r" b="b"/>
              <a:pathLst>
                <a:path w="20320" h="14604">
                  <a:moveTo>
                    <a:pt x="10135" y="0"/>
                  </a:moveTo>
                  <a:lnTo>
                    <a:pt x="4230" y="62"/>
                  </a:lnTo>
                  <a:lnTo>
                    <a:pt x="4230" y="10020"/>
                  </a:lnTo>
                  <a:lnTo>
                    <a:pt x="0" y="10020"/>
                  </a:lnTo>
                  <a:lnTo>
                    <a:pt x="0" y="14512"/>
                  </a:lnTo>
                  <a:lnTo>
                    <a:pt x="20261" y="14512"/>
                  </a:lnTo>
                  <a:lnTo>
                    <a:pt x="20261" y="10020"/>
                  </a:lnTo>
                  <a:lnTo>
                    <a:pt x="16030" y="10020"/>
                  </a:lnTo>
                  <a:lnTo>
                    <a:pt x="16030" y="62"/>
                  </a:lnTo>
                  <a:lnTo>
                    <a:pt x="10198" y="6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2" name="object 6952"/>
            <p:cNvSpPr/>
            <p:nvPr/>
          </p:nvSpPr>
          <p:spPr>
            <a:xfrm>
              <a:off x="9226061" y="7343391"/>
              <a:ext cx="20320" cy="14604"/>
            </a:xfrm>
            <a:custGeom>
              <a:avLst/>
              <a:gdLst/>
              <a:ahLst/>
              <a:cxnLst/>
              <a:rect l="l" t="t" r="r" b="b"/>
              <a:pathLst>
                <a:path w="20320" h="14604">
                  <a:moveTo>
                    <a:pt x="20261" y="14512"/>
                  </a:moveTo>
                  <a:lnTo>
                    <a:pt x="20261" y="10020"/>
                  </a:lnTo>
                  <a:lnTo>
                    <a:pt x="16030" y="10020"/>
                  </a:lnTo>
                  <a:lnTo>
                    <a:pt x="16030" y="62"/>
                  </a:lnTo>
                  <a:lnTo>
                    <a:pt x="10198" y="62"/>
                  </a:lnTo>
                  <a:lnTo>
                    <a:pt x="4230" y="62"/>
                  </a:lnTo>
                  <a:lnTo>
                    <a:pt x="4230" y="10020"/>
                  </a:lnTo>
                  <a:lnTo>
                    <a:pt x="0" y="10020"/>
                  </a:lnTo>
                  <a:lnTo>
                    <a:pt x="0" y="14512"/>
                  </a:lnTo>
                  <a:lnTo>
                    <a:pt x="20261" y="14512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3" name="object 6953"/>
            <p:cNvSpPr/>
            <p:nvPr/>
          </p:nvSpPr>
          <p:spPr>
            <a:xfrm>
              <a:off x="9243237" y="7344153"/>
              <a:ext cx="3810" cy="8890"/>
            </a:xfrm>
            <a:custGeom>
              <a:avLst/>
              <a:gdLst/>
              <a:ahLst/>
              <a:cxnLst/>
              <a:rect l="l" t="t" r="r" b="b"/>
              <a:pathLst>
                <a:path w="3809" h="8890">
                  <a:moveTo>
                    <a:pt x="3528" y="0"/>
                  </a:moveTo>
                  <a:lnTo>
                    <a:pt x="0" y="0"/>
                  </a:lnTo>
                  <a:lnTo>
                    <a:pt x="0" y="8806"/>
                  </a:lnTo>
                  <a:lnTo>
                    <a:pt x="3528" y="8806"/>
                  </a:lnTo>
                  <a:lnTo>
                    <a:pt x="35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4" name="object 6954"/>
            <p:cNvSpPr/>
            <p:nvPr/>
          </p:nvSpPr>
          <p:spPr>
            <a:xfrm>
              <a:off x="9243232" y="7344159"/>
              <a:ext cx="3810" cy="8890"/>
            </a:xfrm>
            <a:custGeom>
              <a:avLst/>
              <a:gdLst/>
              <a:ahLst/>
              <a:cxnLst/>
              <a:rect l="l" t="t" r="r" b="b"/>
              <a:pathLst>
                <a:path w="3809" h="8890">
                  <a:moveTo>
                    <a:pt x="3528" y="8806"/>
                  </a:moveTo>
                  <a:lnTo>
                    <a:pt x="3528" y="0"/>
                  </a:lnTo>
                  <a:lnTo>
                    <a:pt x="0" y="0"/>
                  </a:lnTo>
                  <a:lnTo>
                    <a:pt x="0" y="8806"/>
                  </a:lnTo>
                  <a:lnTo>
                    <a:pt x="3528" y="8806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5" name="object 6955"/>
            <p:cNvSpPr/>
            <p:nvPr/>
          </p:nvSpPr>
          <p:spPr>
            <a:xfrm>
              <a:off x="9270169" y="7048560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8806" y="0"/>
                  </a:moveTo>
                  <a:lnTo>
                    <a:pt x="0" y="0"/>
                  </a:lnTo>
                  <a:lnTo>
                    <a:pt x="0" y="8806"/>
                  </a:lnTo>
                  <a:lnTo>
                    <a:pt x="8806" y="8806"/>
                  </a:lnTo>
                  <a:lnTo>
                    <a:pt x="8806" y="8093"/>
                  </a:lnTo>
                  <a:lnTo>
                    <a:pt x="712" y="8093"/>
                  </a:lnTo>
                  <a:lnTo>
                    <a:pt x="712" y="701"/>
                  </a:lnTo>
                  <a:lnTo>
                    <a:pt x="8806" y="701"/>
                  </a:lnTo>
                  <a:lnTo>
                    <a:pt x="8806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6" name="object 6956"/>
            <p:cNvSpPr/>
            <p:nvPr/>
          </p:nvSpPr>
          <p:spPr>
            <a:xfrm>
              <a:off x="9270169" y="7184208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8806" y="0"/>
                  </a:moveTo>
                  <a:lnTo>
                    <a:pt x="0" y="0"/>
                  </a:lnTo>
                  <a:lnTo>
                    <a:pt x="0" y="8806"/>
                  </a:lnTo>
                  <a:lnTo>
                    <a:pt x="8806" y="8806"/>
                  </a:lnTo>
                  <a:lnTo>
                    <a:pt x="8806" y="8093"/>
                  </a:lnTo>
                  <a:lnTo>
                    <a:pt x="712" y="8093"/>
                  </a:lnTo>
                  <a:lnTo>
                    <a:pt x="712" y="701"/>
                  </a:lnTo>
                  <a:lnTo>
                    <a:pt x="8806" y="701"/>
                  </a:lnTo>
                  <a:lnTo>
                    <a:pt x="8806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7" name="object 6957"/>
            <p:cNvSpPr/>
            <p:nvPr/>
          </p:nvSpPr>
          <p:spPr>
            <a:xfrm>
              <a:off x="9270169" y="7319850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8806" y="0"/>
                  </a:moveTo>
                  <a:lnTo>
                    <a:pt x="0" y="0"/>
                  </a:lnTo>
                  <a:lnTo>
                    <a:pt x="0" y="8806"/>
                  </a:lnTo>
                  <a:lnTo>
                    <a:pt x="8806" y="8806"/>
                  </a:lnTo>
                  <a:lnTo>
                    <a:pt x="8806" y="8093"/>
                  </a:lnTo>
                  <a:lnTo>
                    <a:pt x="712" y="8093"/>
                  </a:lnTo>
                  <a:lnTo>
                    <a:pt x="712" y="701"/>
                  </a:lnTo>
                  <a:lnTo>
                    <a:pt x="8806" y="701"/>
                  </a:lnTo>
                  <a:lnTo>
                    <a:pt x="8806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8" name="object 6958"/>
            <p:cNvSpPr/>
            <p:nvPr/>
          </p:nvSpPr>
          <p:spPr>
            <a:xfrm>
              <a:off x="9243599" y="7325484"/>
              <a:ext cx="38100" cy="19050"/>
            </a:xfrm>
            <a:custGeom>
              <a:avLst/>
              <a:gdLst/>
              <a:ahLst/>
              <a:cxnLst/>
              <a:rect l="l" t="t" r="r" b="b"/>
              <a:pathLst>
                <a:path w="38100" h="19050">
                  <a:moveTo>
                    <a:pt x="38019" y="0"/>
                  </a:moveTo>
                  <a:lnTo>
                    <a:pt x="30260" y="0"/>
                  </a:lnTo>
                  <a:lnTo>
                    <a:pt x="30260" y="544"/>
                  </a:lnTo>
                  <a:lnTo>
                    <a:pt x="37485" y="544"/>
                  </a:lnTo>
                  <a:lnTo>
                    <a:pt x="37485" y="17800"/>
                  </a:lnTo>
                  <a:lnTo>
                    <a:pt x="37485" y="17968"/>
                  </a:lnTo>
                  <a:lnTo>
                    <a:pt x="0" y="17968"/>
                  </a:lnTo>
                  <a:lnTo>
                    <a:pt x="0" y="18502"/>
                  </a:lnTo>
                  <a:lnTo>
                    <a:pt x="38019" y="18502"/>
                  </a:lnTo>
                  <a:lnTo>
                    <a:pt x="3801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9" name="object 6959"/>
            <p:cNvSpPr/>
            <p:nvPr/>
          </p:nvSpPr>
          <p:spPr>
            <a:xfrm>
              <a:off x="9243599" y="7325484"/>
              <a:ext cx="38100" cy="19050"/>
            </a:xfrm>
            <a:custGeom>
              <a:avLst/>
              <a:gdLst/>
              <a:ahLst/>
              <a:cxnLst/>
              <a:rect l="l" t="t" r="r" b="b"/>
              <a:pathLst>
                <a:path w="38100" h="19050">
                  <a:moveTo>
                    <a:pt x="37485" y="17800"/>
                  </a:moveTo>
                  <a:lnTo>
                    <a:pt x="37485" y="17968"/>
                  </a:lnTo>
                  <a:lnTo>
                    <a:pt x="0" y="17968"/>
                  </a:lnTo>
                  <a:lnTo>
                    <a:pt x="0" y="18502"/>
                  </a:lnTo>
                  <a:lnTo>
                    <a:pt x="37318" y="18502"/>
                  </a:lnTo>
                  <a:lnTo>
                    <a:pt x="38019" y="18502"/>
                  </a:lnTo>
                  <a:lnTo>
                    <a:pt x="38019" y="712"/>
                  </a:lnTo>
                  <a:lnTo>
                    <a:pt x="38019" y="0"/>
                  </a:lnTo>
                  <a:lnTo>
                    <a:pt x="30260" y="0"/>
                  </a:lnTo>
                  <a:lnTo>
                    <a:pt x="30260" y="544"/>
                  </a:lnTo>
                  <a:lnTo>
                    <a:pt x="37318" y="544"/>
                  </a:lnTo>
                  <a:lnTo>
                    <a:pt x="37485" y="544"/>
                  </a:lnTo>
                  <a:lnTo>
                    <a:pt x="37485" y="712"/>
                  </a:lnTo>
                  <a:lnTo>
                    <a:pt x="37485" y="1780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0" name="object 6960"/>
            <p:cNvSpPr/>
            <p:nvPr/>
          </p:nvSpPr>
          <p:spPr>
            <a:xfrm>
              <a:off x="9243582" y="7344530"/>
              <a:ext cx="3175" cy="8255"/>
            </a:xfrm>
            <a:custGeom>
              <a:avLst/>
              <a:gdLst/>
              <a:ahLst/>
              <a:cxnLst/>
              <a:rect l="l" t="t" r="r" b="b"/>
              <a:pathLst>
                <a:path w="3175" h="8254">
                  <a:moveTo>
                    <a:pt x="2816" y="0"/>
                  </a:moveTo>
                  <a:lnTo>
                    <a:pt x="0" y="0"/>
                  </a:lnTo>
                  <a:lnTo>
                    <a:pt x="0" y="8093"/>
                  </a:lnTo>
                  <a:lnTo>
                    <a:pt x="2816" y="8093"/>
                  </a:lnTo>
                  <a:lnTo>
                    <a:pt x="281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1" name="object 6961"/>
            <p:cNvSpPr/>
            <p:nvPr/>
          </p:nvSpPr>
          <p:spPr>
            <a:xfrm>
              <a:off x="9243585" y="7344530"/>
              <a:ext cx="3175" cy="8255"/>
            </a:xfrm>
            <a:custGeom>
              <a:avLst/>
              <a:gdLst/>
              <a:ahLst/>
              <a:cxnLst/>
              <a:rect l="l" t="t" r="r" b="b"/>
              <a:pathLst>
                <a:path w="3175" h="8254">
                  <a:moveTo>
                    <a:pt x="2816" y="8093"/>
                  </a:moveTo>
                  <a:lnTo>
                    <a:pt x="2816" y="0"/>
                  </a:lnTo>
                  <a:lnTo>
                    <a:pt x="0" y="0"/>
                  </a:lnTo>
                  <a:lnTo>
                    <a:pt x="0" y="8093"/>
                  </a:lnTo>
                  <a:lnTo>
                    <a:pt x="2816" y="8093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2" name="object 6962"/>
            <p:cNvSpPr/>
            <p:nvPr/>
          </p:nvSpPr>
          <p:spPr>
            <a:xfrm>
              <a:off x="9232904" y="727236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3" name="object 6963"/>
            <p:cNvSpPr/>
            <p:nvPr/>
          </p:nvSpPr>
          <p:spPr>
            <a:xfrm>
              <a:off x="9232904" y="722761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4" name="object 6964"/>
            <p:cNvSpPr/>
            <p:nvPr/>
          </p:nvSpPr>
          <p:spPr>
            <a:xfrm>
              <a:off x="9232904" y="718659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5" name="object 6965"/>
            <p:cNvSpPr/>
            <p:nvPr/>
          </p:nvSpPr>
          <p:spPr>
            <a:xfrm>
              <a:off x="9232904" y="714185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6" name="object 6966"/>
            <p:cNvSpPr/>
            <p:nvPr/>
          </p:nvSpPr>
          <p:spPr>
            <a:xfrm>
              <a:off x="9232904" y="709711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7" name="object 6967"/>
            <p:cNvSpPr/>
            <p:nvPr/>
          </p:nvSpPr>
          <p:spPr>
            <a:xfrm>
              <a:off x="9232904" y="705236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8" name="object 6968"/>
            <p:cNvSpPr/>
            <p:nvPr/>
          </p:nvSpPr>
          <p:spPr>
            <a:xfrm>
              <a:off x="9232904" y="700761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9" name="object 6969"/>
            <p:cNvSpPr/>
            <p:nvPr/>
          </p:nvSpPr>
          <p:spPr>
            <a:xfrm>
              <a:off x="9232904" y="696659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0" name="object 6970"/>
            <p:cNvSpPr/>
            <p:nvPr/>
          </p:nvSpPr>
          <p:spPr>
            <a:xfrm>
              <a:off x="9232904" y="692185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1" name="object 6971"/>
            <p:cNvSpPr/>
            <p:nvPr/>
          </p:nvSpPr>
          <p:spPr>
            <a:xfrm>
              <a:off x="9232295" y="6916076"/>
              <a:ext cx="17780" cy="392430"/>
            </a:xfrm>
            <a:custGeom>
              <a:avLst/>
              <a:gdLst/>
              <a:ahLst/>
              <a:cxnLst/>
              <a:rect l="l" t="t" r="r" b="b"/>
              <a:pathLst>
                <a:path w="17779" h="392429">
                  <a:moveTo>
                    <a:pt x="0" y="0"/>
                  </a:moveTo>
                  <a:lnTo>
                    <a:pt x="0" y="392312"/>
                  </a:lnTo>
                  <a:lnTo>
                    <a:pt x="17622" y="392312"/>
                  </a:lnTo>
                  <a:lnTo>
                    <a:pt x="17622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972" name="object 6972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9203714" y="6911641"/>
              <a:ext cx="81812" cy="453523"/>
            </a:xfrm>
            <a:prstGeom prst="rect">
              <a:avLst/>
            </a:prstGeom>
          </p:spPr>
        </p:pic>
        <p:sp>
          <p:nvSpPr>
            <p:cNvPr id="6973" name="object 6973"/>
            <p:cNvSpPr/>
            <p:nvPr/>
          </p:nvSpPr>
          <p:spPr>
            <a:xfrm>
              <a:off x="9726426" y="6526936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6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4" name="object 6974"/>
            <p:cNvSpPr/>
            <p:nvPr/>
          </p:nvSpPr>
          <p:spPr>
            <a:xfrm>
              <a:off x="9700569" y="6513728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70">
                  <a:moveTo>
                    <a:pt x="21699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5" name="object 6975"/>
            <p:cNvSpPr/>
            <p:nvPr/>
          </p:nvSpPr>
          <p:spPr>
            <a:xfrm>
              <a:off x="9462288" y="6518836"/>
              <a:ext cx="14604" cy="24765"/>
            </a:xfrm>
            <a:custGeom>
              <a:avLst/>
              <a:gdLst/>
              <a:ahLst/>
              <a:cxnLst/>
              <a:rect l="l" t="t" r="r" b="b"/>
              <a:pathLst>
                <a:path w="14604" h="24765">
                  <a:moveTo>
                    <a:pt x="14093" y="0"/>
                  </a:moveTo>
                  <a:lnTo>
                    <a:pt x="1026" y="0"/>
                  </a:lnTo>
                  <a:lnTo>
                    <a:pt x="0" y="0"/>
                  </a:lnTo>
                  <a:lnTo>
                    <a:pt x="0" y="24658"/>
                  </a:lnTo>
                  <a:lnTo>
                    <a:pt x="14093" y="24658"/>
                  </a:lnTo>
                  <a:lnTo>
                    <a:pt x="1409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6" name="object 6976"/>
            <p:cNvSpPr/>
            <p:nvPr/>
          </p:nvSpPr>
          <p:spPr>
            <a:xfrm>
              <a:off x="9462288" y="6518836"/>
              <a:ext cx="14604" cy="24765"/>
            </a:xfrm>
            <a:custGeom>
              <a:avLst/>
              <a:gdLst/>
              <a:ahLst/>
              <a:cxnLst/>
              <a:rect l="l" t="t" r="r" b="b"/>
              <a:pathLst>
                <a:path w="14604" h="24765">
                  <a:moveTo>
                    <a:pt x="1026" y="0"/>
                  </a:moveTo>
                  <a:lnTo>
                    <a:pt x="13067" y="0"/>
                  </a:lnTo>
                  <a:lnTo>
                    <a:pt x="14093" y="0"/>
                  </a:lnTo>
                  <a:lnTo>
                    <a:pt x="14093" y="1026"/>
                  </a:lnTo>
                  <a:lnTo>
                    <a:pt x="14093" y="23632"/>
                  </a:lnTo>
                  <a:lnTo>
                    <a:pt x="14093" y="24658"/>
                  </a:lnTo>
                  <a:lnTo>
                    <a:pt x="13067" y="24658"/>
                  </a:lnTo>
                  <a:lnTo>
                    <a:pt x="1026" y="24658"/>
                  </a:lnTo>
                  <a:lnTo>
                    <a:pt x="0" y="24658"/>
                  </a:lnTo>
                  <a:lnTo>
                    <a:pt x="0" y="23632"/>
                  </a:lnTo>
                  <a:lnTo>
                    <a:pt x="0" y="1026"/>
                  </a:lnTo>
                  <a:lnTo>
                    <a:pt x="0" y="0"/>
                  </a:lnTo>
                  <a:lnTo>
                    <a:pt x="1026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7" name="object 6977"/>
            <p:cNvSpPr/>
            <p:nvPr/>
          </p:nvSpPr>
          <p:spPr>
            <a:xfrm>
              <a:off x="9462989" y="6519541"/>
              <a:ext cx="12700" cy="23495"/>
            </a:xfrm>
            <a:custGeom>
              <a:avLst/>
              <a:gdLst/>
              <a:ahLst/>
              <a:cxnLst/>
              <a:rect l="l" t="t" r="r" b="b"/>
              <a:pathLst>
                <a:path w="12700" h="23495">
                  <a:moveTo>
                    <a:pt x="12690" y="0"/>
                  </a:moveTo>
                  <a:lnTo>
                    <a:pt x="324" y="0"/>
                  </a:lnTo>
                  <a:lnTo>
                    <a:pt x="0" y="0"/>
                  </a:lnTo>
                  <a:lnTo>
                    <a:pt x="0" y="23255"/>
                  </a:lnTo>
                  <a:lnTo>
                    <a:pt x="12690" y="23255"/>
                  </a:lnTo>
                  <a:lnTo>
                    <a:pt x="126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8" name="object 6978"/>
            <p:cNvSpPr/>
            <p:nvPr/>
          </p:nvSpPr>
          <p:spPr>
            <a:xfrm>
              <a:off x="9462989" y="6519541"/>
              <a:ext cx="12700" cy="23495"/>
            </a:xfrm>
            <a:custGeom>
              <a:avLst/>
              <a:gdLst/>
              <a:ahLst/>
              <a:cxnLst/>
              <a:rect l="l" t="t" r="r" b="b"/>
              <a:pathLst>
                <a:path w="12700" h="23495">
                  <a:moveTo>
                    <a:pt x="324" y="0"/>
                  </a:moveTo>
                  <a:lnTo>
                    <a:pt x="12366" y="0"/>
                  </a:lnTo>
                  <a:lnTo>
                    <a:pt x="12690" y="0"/>
                  </a:lnTo>
                  <a:lnTo>
                    <a:pt x="12690" y="324"/>
                  </a:lnTo>
                  <a:lnTo>
                    <a:pt x="12690" y="22931"/>
                  </a:lnTo>
                  <a:lnTo>
                    <a:pt x="12690" y="23255"/>
                  </a:lnTo>
                  <a:lnTo>
                    <a:pt x="12366" y="23255"/>
                  </a:lnTo>
                  <a:lnTo>
                    <a:pt x="324" y="23255"/>
                  </a:lnTo>
                  <a:lnTo>
                    <a:pt x="0" y="23255"/>
                  </a:lnTo>
                  <a:lnTo>
                    <a:pt x="0" y="22931"/>
                  </a:lnTo>
                  <a:lnTo>
                    <a:pt x="0" y="324"/>
                  </a:lnTo>
                  <a:lnTo>
                    <a:pt x="0" y="0"/>
                  </a:lnTo>
                  <a:lnTo>
                    <a:pt x="324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9" name="object 6979"/>
            <p:cNvSpPr/>
            <p:nvPr/>
          </p:nvSpPr>
          <p:spPr>
            <a:xfrm>
              <a:off x="9721862" y="6518666"/>
              <a:ext cx="5080" cy="8890"/>
            </a:xfrm>
            <a:custGeom>
              <a:avLst/>
              <a:gdLst/>
              <a:ahLst/>
              <a:cxnLst/>
              <a:rect l="l" t="t" r="r" b="b"/>
              <a:pathLst>
                <a:path w="5079" h="8890">
                  <a:moveTo>
                    <a:pt x="1319" y="7350"/>
                  </a:moveTo>
                  <a:lnTo>
                    <a:pt x="816" y="7350"/>
                  </a:lnTo>
                  <a:lnTo>
                    <a:pt x="963" y="7402"/>
                  </a:lnTo>
                  <a:lnTo>
                    <a:pt x="938" y="7811"/>
                  </a:lnTo>
                  <a:lnTo>
                    <a:pt x="774" y="8261"/>
                  </a:lnTo>
                  <a:lnTo>
                    <a:pt x="4533" y="8251"/>
                  </a:lnTo>
                  <a:lnTo>
                    <a:pt x="4554" y="7999"/>
                  </a:lnTo>
                  <a:lnTo>
                    <a:pt x="4052" y="7999"/>
                  </a:lnTo>
                  <a:lnTo>
                    <a:pt x="2324" y="7926"/>
                  </a:lnTo>
                  <a:lnTo>
                    <a:pt x="1277" y="7926"/>
                  </a:lnTo>
                  <a:lnTo>
                    <a:pt x="1319" y="7350"/>
                  </a:lnTo>
                  <a:close/>
                </a:path>
                <a:path w="5079" h="8890">
                  <a:moveTo>
                    <a:pt x="2931" y="0"/>
                  </a:moveTo>
                  <a:lnTo>
                    <a:pt x="2858" y="219"/>
                  </a:lnTo>
                  <a:lnTo>
                    <a:pt x="3905" y="607"/>
                  </a:lnTo>
                  <a:lnTo>
                    <a:pt x="4240" y="607"/>
                  </a:lnTo>
                  <a:lnTo>
                    <a:pt x="4167" y="7968"/>
                  </a:lnTo>
                  <a:lnTo>
                    <a:pt x="4554" y="7999"/>
                  </a:lnTo>
                  <a:lnTo>
                    <a:pt x="4502" y="335"/>
                  </a:lnTo>
                  <a:lnTo>
                    <a:pt x="4251" y="335"/>
                  </a:lnTo>
                  <a:lnTo>
                    <a:pt x="3769" y="314"/>
                  </a:lnTo>
                  <a:lnTo>
                    <a:pt x="2931" y="0"/>
                  </a:lnTo>
                  <a:close/>
                </a:path>
                <a:path w="5079" h="8890">
                  <a:moveTo>
                    <a:pt x="2167" y="7224"/>
                  </a:moveTo>
                  <a:lnTo>
                    <a:pt x="2020" y="7235"/>
                  </a:lnTo>
                  <a:lnTo>
                    <a:pt x="1905" y="7402"/>
                  </a:lnTo>
                  <a:lnTo>
                    <a:pt x="1989" y="7895"/>
                  </a:lnTo>
                  <a:lnTo>
                    <a:pt x="2303" y="7926"/>
                  </a:lnTo>
                  <a:lnTo>
                    <a:pt x="2167" y="7224"/>
                  </a:lnTo>
                  <a:close/>
                </a:path>
                <a:path w="5079" h="8890">
                  <a:moveTo>
                    <a:pt x="429" y="6418"/>
                  </a:moveTo>
                  <a:lnTo>
                    <a:pt x="125" y="6418"/>
                  </a:lnTo>
                  <a:lnTo>
                    <a:pt x="680" y="6963"/>
                  </a:lnTo>
                  <a:lnTo>
                    <a:pt x="335" y="7141"/>
                  </a:lnTo>
                  <a:lnTo>
                    <a:pt x="324" y="7402"/>
                  </a:lnTo>
                  <a:lnTo>
                    <a:pt x="816" y="7350"/>
                  </a:lnTo>
                  <a:lnTo>
                    <a:pt x="1319" y="7350"/>
                  </a:lnTo>
                  <a:lnTo>
                    <a:pt x="973" y="6963"/>
                  </a:lnTo>
                  <a:lnTo>
                    <a:pt x="429" y="6418"/>
                  </a:lnTo>
                  <a:close/>
                </a:path>
                <a:path w="5079" h="8890">
                  <a:moveTo>
                    <a:pt x="136" y="5874"/>
                  </a:moveTo>
                  <a:lnTo>
                    <a:pt x="0" y="5874"/>
                  </a:lnTo>
                  <a:lnTo>
                    <a:pt x="0" y="6512"/>
                  </a:lnTo>
                  <a:lnTo>
                    <a:pt x="429" y="6418"/>
                  </a:lnTo>
                  <a:lnTo>
                    <a:pt x="136" y="6125"/>
                  </a:lnTo>
                  <a:lnTo>
                    <a:pt x="136" y="5874"/>
                  </a:lnTo>
                  <a:close/>
                </a:path>
                <a:path w="5079" h="8890">
                  <a:moveTo>
                    <a:pt x="136" y="5560"/>
                  </a:moveTo>
                  <a:lnTo>
                    <a:pt x="10" y="5874"/>
                  </a:lnTo>
                  <a:lnTo>
                    <a:pt x="136" y="5560"/>
                  </a:lnTo>
                  <a:close/>
                </a:path>
                <a:path w="5079" h="8890">
                  <a:moveTo>
                    <a:pt x="4167" y="0"/>
                  </a:moveTo>
                  <a:lnTo>
                    <a:pt x="3905" y="0"/>
                  </a:lnTo>
                  <a:lnTo>
                    <a:pt x="3769" y="314"/>
                  </a:lnTo>
                  <a:lnTo>
                    <a:pt x="4235" y="314"/>
                  </a:lnTo>
                  <a:lnTo>
                    <a:pt x="416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0" name="object 6980"/>
            <p:cNvSpPr/>
            <p:nvPr/>
          </p:nvSpPr>
          <p:spPr>
            <a:xfrm>
              <a:off x="9721861" y="6518661"/>
              <a:ext cx="5080" cy="8890"/>
            </a:xfrm>
            <a:custGeom>
              <a:avLst/>
              <a:gdLst/>
              <a:ahLst/>
              <a:cxnLst/>
              <a:rect l="l" t="t" r="r" b="b"/>
              <a:pathLst>
                <a:path w="5079" h="8890">
                  <a:moveTo>
                    <a:pt x="4565" y="439"/>
                  </a:moveTo>
                  <a:lnTo>
                    <a:pt x="4502" y="345"/>
                  </a:lnTo>
                  <a:lnTo>
                    <a:pt x="4251" y="345"/>
                  </a:lnTo>
                  <a:lnTo>
                    <a:pt x="4219" y="83"/>
                  </a:lnTo>
                  <a:lnTo>
                    <a:pt x="4156" y="0"/>
                  </a:lnTo>
                  <a:lnTo>
                    <a:pt x="3916" y="0"/>
                  </a:lnTo>
                  <a:lnTo>
                    <a:pt x="3863" y="219"/>
                  </a:lnTo>
                  <a:lnTo>
                    <a:pt x="2931" y="0"/>
                  </a:lnTo>
                  <a:lnTo>
                    <a:pt x="2806" y="146"/>
                  </a:lnTo>
                  <a:lnTo>
                    <a:pt x="3916" y="607"/>
                  </a:lnTo>
                  <a:lnTo>
                    <a:pt x="4219" y="607"/>
                  </a:lnTo>
                  <a:lnTo>
                    <a:pt x="4303" y="7737"/>
                  </a:lnTo>
                  <a:lnTo>
                    <a:pt x="4251" y="7884"/>
                  </a:lnTo>
                  <a:lnTo>
                    <a:pt x="4115" y="7989"/>
                  </a:lnTo>
                  <a:lnTo>
                    <a:pt x="2324" y="7926"/>
                  </a:lnTo>
                  <a:lnTo>
                    <a:pt x="2251" y="7340"/>
                  </a:lnTo>
                  <a:lnTo>
                    <a:pt x="2094" y="7224"/>
                  </a:lnTo>
                  <a:lnTo>
                    <a:pt x="1905" y="7413"/>
                  </a:lnTo>
                  <a:lnTo>
                    <a:pt x="2020" y="7832"/>
                  </a:lnTo>
                  <a:lnTo>
                    <a:pt x="1581" y="7926"/>
                  </a:lnTo>
                  <a:lnTo>
                    <a:pt x="1298" y="7926"/>
                  </a:lnTo>
                  <a:lnTo>
                    <a:pt x="1319" y="7476"/>
                  </a:lnTo>
                  <a:lnTo>
                    <a:pt x="1319" y="7340"/>
                  </a:lnTo>
                  <a:lnTo>
                    <a:pt x="251" y="6230"/>
                  </a:lnTo>
                  <a:lnTo>
                    <a:pt x="136" y="5968"/>
                  </a:lnTo>
                  <a:lnTo>
                    <a:pt x="136" y="5601"/>
                  </a:lnTo>
                  <a:lnTo>
                    <a:pt x="62" y="5779"/>
                  </a:lnTo>
                  <a:lnTo>
                    <a:pt x="0" y="5926"/>
                  </a:lnTo>
                  <a:lnTo>
                    <a:pt x="0" y="6502"/>
                  </a:lnTo>
                  <a:lnTo>
                    <a:pt x="136" y="6439"/>
                  </a:lnTo>
                  <a:lnTo>
                    <a:pt x="670" y="6952"/>
                  </a:lnTo>
                  <a:lnTo>
                    <a:pt x="680" y="6994"/>
                  </a:lnTo>
                  <a:lnTo>
                    <a:pt x="680" y="7078"/>
                  </a:lnTo>
                  <a:lnTo>
                    <a:pt x="387" y="7120"/>
                  </a:lnTo>
                  <a:lnTo>
                    <a:pt x="303" y="7183"/>
                  </a:lnTo>
                  <a:lnTo>
                    <a:pt x="303" y="7381"/>
                  </a:lnTo>
                  <a:lnTo>
                    <a:pt x="816" y="7350"/>
                  </a:lnTo>
                  <a:lnTo>
                    <a:pt x="963" y="7402"/>
                  </a:lnTo>
                  <a:lnTo>
                    <a:pt x="1005" y="7444"/>
                  </a:lnTo>
                  <a:lnTo>
                    <a:pt x="1005" y="7570"/>
                  </a:lnTo>
                  <a:lnTo>
                    <a:pt x="879" y="8041"/>
                  </a:lnTo>
                  <a:lnTo>
                    <a:pt x="774" y="8271"/>
                  </a:lnTo>
                  <a:lnTo>
                    <a:pt x="4471" y="8271"/>
                  </a:lnTo>
                  <a:lnTo>
                    <a:pt x="4565" y="439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1" name="object 6981"/>
            <p:cNvSpPr/>
            <p:nvPr/>
          </p:nvSpPr>
          <p:spPr>
            <a:xfrm>
              <a:off x="9709696" y="6521182"/>
              <a:ext cx="13335" cy="6350"/>
            </a:xfrm>
            <a:custGeom>
              <a:avLst/>
              <a:gdLst/>
              <a:ahLst/>
              <a:cxnLst/>
              <a:rect l="l" t="t" r="r" b="b"/>
              <a:pathLst>
                <a:path w="13334" h="6350">
                  <a:moveTo>
                    <a:pt x="11570" y="0"/>
                  </a:moveTo>
                  <a:lnTo>
                    <a:pt x="11214" y="0"/>
                  </a:lnTo>
                  <a:lnTo>
                    <a:pt x="4418" y="0"/>
                  </a:lnTo>
                  <a:lnTo>
                    <a:pt x="4418" y="806"/>
                  </a:lnTo>
                  <a:lnTo>
                    <a:pt x="4052" y="806"/>
                  </a:lnTo>
                  <a:lnTo>
                    <a:pt x="4314" y="1266"/>
                  </a:lnTo>
                  <a:lnTo>
                    <a:pt x="4314" y="1476"/>
                  </a:lnTo>
                  <a:lnTo>
                    <a:pt x="3444" y="1476"/>
                  </a:lnTo>
                  <a:lnTo>
                    <a:pt x="3444" y="910"/>
                  </a:lnTo>
                  <a:lnTo>
                    <a:pt x="3162" y="910"/>
                  </a:lnTo>
                  <a:lnTo>
                    <a:pt x="3162" y="1308"/>
                  </a:lnTo>
                  <a:lnTo>
                    <a:pt x="3214" y="1455"/>
                  </a:lnTo>
                  <a:lnTo>
                    <a:pt x="3162" y="2680"/>
                  </a:lnTo>
                  <a:lnTo>
                    <a:pt x="3162" y="2848"/>
                  </a:lnTo>
                  <a:lnTo>
                    <a:pt x="3162" y="4041"/>
                  </a:lnTo>
                  <a:lnTo>
                    <a:pt x="2638" y="4041"/>
                  </a:lnTo>
                  <a:lnTo>
                    <a:pt x="2638" y="5413"/>
                  </a:lnTo>
                  <a:lnTo>
                    <a:pt x="1518" y="5413"/>
                  </a:lnTo>
                  <a:lnTo>
                    <a:pt x="1518" y="4879"/>
                  </a:lnTo>
                  <a:lnTo>
                    <a:pt x="1109" y="4879"/>
                  </a:lnTo>
                  <a:lnTo>
                    <a:pt x="1109" y="5046"/>
                  </a:lnTo>
                  <a:lnTo>
                    <a:pt x="1277" y="5046"/>
                  </a:lnTo>
                  <a:lnTo>
                    <a:pt x="1277" y="5486"/>
                  </a:lnTo>
                  <a:lnTo>
                    <a:pt x="230" y="5486"/>
                  </a:lnTo>
                  <a:lnTo>
                    <a:pt x="230" y="5046"/>
                  </a:lnTo>
                  <a:lnTo>
                    <a:pt x="397" y="5046"/>
                  </a:lnTo>
                  <a:lnTo>
                    <a:pt x="397" y="4879"/>
                  </a:lnTo>
                  <a:lnTo>
                    <a:pt x="0" y="4879"/>
                  </a:lnTo>
                  <a:lnTo>
                    <a:pt x="0" y="5748"/>
                  </a:lnTo>
                  <a:lnTo>
                    <a:pt x="12868" y="5748"/>
                  </a:lnTo>
                  <a:lnTo>
                    <a:pt x="12868" y="5151"/>
                  </a:lnTo>
                  <a:lnTo>
                    <a:pt x="12659" y="4973"/>
                  </a:lnTo>
                  <a:lnTo>
                    <a:pt x="12565" y="5413"/>
                  </a:lnTo>
                  <a:lnTo>
                    <a:pt x="11978" y="5413"/>
                  </a:lnTo>
                  <a:lnTo>
                    <a:pt x="11978" y="4167"/>
                  </a:lnTo>
                  <a:lnTo>
                    <a:pt x="11978" y="3999"/>
                  </a:lnTo>
                  <a:lnTo>
                    <a:pt x="11978" y="2586"/>
                  </a:lnTo>
                  <a:lnTo>
                    <a:pt x="12565" y="2586"/>
                  </a:lnTo>
                  <a:lnTo>
                    <a:pt x="12565" y="3204"/>
                  </a:lnTo>
                  <a:lnTo>
                    <a:pt x="12826" y="3204"/>
                  </a:lnTo>
                  <a:lnTo>
                    <a:pt x="12826" y="1476"/>
                  </a:lnTo>
                  <a:lnTo>
                    <a:pt x="12784" y="1308"/>
                  </a:lnTo>
                  <a:lnTo>
                    <a:pt x="12826" y="910"/>
                  </a:lnTo>
                  <a:lnTo>
                    <a:pt x="12554" y="910"/>
                  </a:lnTo>
                  <a:lnTo>
                    <a:pt x="12554" y="1476"/>
                  </a:lnTo>
                  <a:lnTo>
                    <a:pt x="11675" y="1476"/>
                  </a:lnTo>
                  <a:lnTo>
                    <a:pt x="11675" y="1266"/>
                  </a:lnTo>
                  <a:lnTo>
                    <a:pt x="11936" y="806"/>
                  </a:lnTo>
                  <a:lnTo>
                    <a:pt x="11570" y="806"/>
                  </a:lnTo>
                  <a:lnTo>
                    <a:pt x="115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2" name="object 6982"/>
            <p:cNvSpPr/>
            <p:nvPr/>
          </p:nvSpPr>
          <p:spPr>
            <a:xfrm>
              <a:off x="9709692" y="6521179"/>
              <a:ext cx="13335" cy="6350"/>
            </a:xfrm>
            <a:custGeom>
              <a:avLst/>
              <a:gdLst/>
              <a:ahLst/>
              <a:cxnLst/>
              <a:rect l="l" t="t" r="r" b="b"/>
              <a:pathLst>
                <a:path w="13334" h="6350">
                  <a:moveTo>
                    <a:pt x="0" y="5675"/>
                  </a:moveTo>
                  <a:lnTo>
                    <a:pt x="0" y="4973"/>
                  </a:lnTo>
                  <a:lnTo>
                    <a:pt x="324" y="4879"/>
                  </a:lnTo>
                  <a:lnTo>
                    <a:pt x="408" y="5057"/>
                  </a:lnTo>
                  <a:lnTo>
                    <a:pt x="230" y="5057"/>
                  </a:lnTo>
                  <a:lnTo>
                    <a:pt x="230" y="5319"/>
                  </a:lnTo>
                  <a:lnTo>
                    <a:pt x="230" y="5486"/>
                  </a:lnTo>
                  <a:lnTo>
                    <a:pt x="408" y="5486"/>
                  </a:lnTo>
                  <a:lnTo>
                    <a:pt x="1120" y="5486"/>
                  </a:lnTo>
                  <a:lnTo>
                    <a:pt x="1287" y="5486"/>
                  </a:lnTo>
                  <a:lnTo>
                    <a:pt x="1287" y="5319"/>
                  </a:lnTo>
                  <a:lnTo>
                    <a:pt x="1287" y="5057"/>
                  </a:lnTo>
                  <a:lnTo>
                    <a:pt x="1120" y="5057"/>
                  </a:lnTo>
                  <a:lnTo>
                    <a:pt x="1120" y="4879"/>
                  </a:lnTo>
                  <a:lnTo>
                    <a:pt x="1434" y="4879"/>
                  </a:lnTo>
                  <a:lnTo>
                    <a:pt x="1518" y="5319"/>
                  </a:lnTo>
                  <a:lnTo>
                    <a:pt x="2565" y="5413"/>
                  </a:lnTo>
                  <a:lnTo>
                    <a:pt x="2638" y="4125"/>
                  </a:lnTo>
                  <a:lnTo>
                    <a:pt x="3172" y="4041"/>
                  </a:lnTo>
                  <a:lnTo>
                    <a:pt x="3172" y="2848"/>
                  </a:lnTo>
                  <a:lnTo>
                    <a:pt x="3172" y="2680"/>
                  </a:lnTo>
                  <a:lnTo>
                    <a:pt x="3172" y="1476"/>
                  </a:lnTo>
                  <a:lnTo>
                    <a:pt x="3214" y="1308"/>
                  </a:lnTo>
                  <a:lnTo>
                    <a:pt x="3172" y="963"/>
                  </a:lnTo>
                  <a:lnTo>
                    <a:pt x="3403" y="921"/>
                  </a:lnTo>
                  <a:lnTo>
                    <a:pt x="3444" y="1465"/>
                  </a:lnTo>
                  <a:lnTo>
                    <a:pt x="4230" y="1476"/>
                  </a:lnTo>
                  <a:lnTo>
                    <a:pt x="4324" y="1266"/>
                  </a:lnTo>
                  <a:lnTo>
                    <a:pt x="4073" y="848"/>
                  </a:lnTo>
                  <a:lnTo>
                    <a:pt x="4334" y="816"/>
                  </a:lnTo>
                  <a:lnTo>
                    <a:pt x="4429" y="366"/>
                  </a:lnTo>
                  <a:lnTo>
                    <a:pt x="4429" y="0"/>
                  </a:lnTo>
                  <a:lnTo>
                    <a:pt x="4785" y="0"/>
                  </a:lnTo>
                  <a:lnTo>
                    <a:pt x="11214" y="0"/>
                  </a:lnTo>
                  <a:lnTo>
                    <a:pt x="11580" y="0"/>
                  </a:lnTo>
                  <a:lnTo>
                    <a:pt x="11580" y="366"/>
                  </a:lnTo>
                  <a:lnTo>
                    <a:pt x="11580" y="722"/>
                  </a:lnTo>
                  <a:lnTo>
                    <a:pt x="11905" y="816"/>
                  </a:lnTo>
                  <a:lnTo>
                    <a:pt x="11685" y="1266"/>
                  </a:lnTo>
                  <a:lnTo>
                    <a:pt x="11685" y="1476"/>
                  </a:lnTo>
                  <a:lnTo>
                    <a:pt x="12523" y="1476"/>
                  </a:lnTo>
                  <a:lnTo>
                    <a:pt x="12554" y="963"/>
                  </a:lnTo>
                  <a:lnTo>
                    <a:pt x="12774" y="921"/>
                  </a:lnTo>
                  <a:lnTo>
                    <a:pt x="12837" y="1308"/>
                  </a:lnTo>
                  <a:lnTo>
                    <a:pt x="12784" y="1465"/>
                  </a:lnTo>
                  <a:lnTo>
                    <a:pt x="12837" y="3036"/>
                  </a:lnTo>
                  <a:lnTo>
                    <a:pt x="12837" y="3204"/>
                  </a:lnTo>
                  <a:lnTo>
                    <a:pt x="12648" y="3204"/>
                  </a:lnTo>
                  <a:lnTo>
                    <a:pt x="12565" y="2774"/>
                  </a:lnTo>
                  <a:lnTo>
                    <a:pt x="12565" y="2596"/>
                  </a:lnTo>
                  <a:lnTo>
                    <a:pt x="12387" y="2596"/>
                  </a:lnTo>
                  <a:lnTo>
                    <a:pt x="12167" y="2596"/>
                  </a:lnTo>
                  <a:lnTo>
                    <a:pt x="11978" y="2596"/>
                  </a:lnTo>
                  <a:lnTo>
                    <a:pt x="11978" y="2774"/>
                  </a:lnTo>
                  <a:lnTo>
                    <a:pt x="11978" y="3999"/>
                  </a:lnTo>
                  <a:lnTo>
                    <a:pt x="11978" y="4167"/>
                  </a:lnTo>
                  <a:lnTo>
                    <a:pt x="11978" y="5235"/>
                  </a:lnTo>
                  <a:lnTo>
                    <a:pt x="11978" y="5413"/>
                  </a:lnTo>
                  <a:lnTo>
                    <a:pt x="12167" y="5413"/>
                  </a:lnTo>
                  <a:lnTo>
                    <a:pt x="12387" y="5413"/>
                  </a:lnTo>
                  <a:lnTo>
                    <a:pt x="12565" y="5413"/>
                  </a:lnTo>
                  <a:lnTo>
                    <a:pt x="12565" y="5235"/>
                  </a:lnTo>
                  <a:lnTo>
                    <a:pt x="12565" y="4973"/>
                  </a:lnTo>
                  <a:lnTo>
                    <a:pt x="12868" y="5162"/>
                  </a:lnTo>
                  <a:lnTo>
                    <a:pt x="12868" y="5748"/>
                  </a:lnTo>
                  <a:lnTo>
                    <a:pt x="94" y="574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3" name="object 6983"/>
            <p:cNvSpPr/>
            <p:nvPr/>
          </p:nvSpPr>
          <p:spPr>
            <a:xfrm>
              <a:off x="9712641" y="6521474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8240" y="0"/>
                  </a:moveTo>
                  <a:lnTo>
                    <a:pt x="1769" y="0"/>
                  </a:lnTo>
                  <a:lnTo>
                    <a:pt x="1769" y="1476"/>
                  </a:lnTo>
                  <a:lnTo>
                    <a:pt x="523" y="1476"/>
                  </a:lnTo>
                  <a:lnTo>
                    <a:pt x="523" y="1790"/>
                  </a:lnTo>
                  <a:lnTo>
                    <a:pt x="659" y="1937"/>
                  </a:lnTo>
                  <a:lnTo>
                    <a:pt x="659" y="3005"/>
                  </a:lnTo>
                  <a:lnTo>
                    <a:pt x="523" y="3141"/>
                  </a:lnTo>
                  <a:lnTo>
                    <a:pt x="523" y="4041"/>
                  </a:lnTo>
                  <a:lnTo>
                    <a:pt x="0" y="4041"/>
                  </a:lnTo>
                  <a:lnTo>
                    <a:pt x="0" y="5120"/>
                  </a:lnTo>
                  <a:lnTo>
                    <a:pt x="8722" y="5120"/>
                  </a:lnTo>
                  <a:lnTo>
                    <a:pt x="8722" y="1989"/>
                  </a:lnTo>
                  <a:lnTo>
                    <a:pt x="9518" y="1989"/>
                  </a:lnTo>
                  <a:lnTo>
                    <a:pt x="9518" y="1476"/>
                  </a:lnTo>
                  <a:lnTo>
                    <a:pt x="8334" y="1476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4" name="object 6984"/>
            <p:cNvSpPr/>
            <p:nvPr/>
          </p:nvSpPr>
          <p:spPr>
            <a:xfrm>
              <a:off x="9712634" y="6521481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0" y="5015"/>
                  </a:moveTo>
                  <a:lnTo>
                    <a:pt x="8648" y="5109"/>
                  </a:lnTo>
                  <a:lnTo>
                    <a:pt x="8732" y="2251"/>
                  </a:lnTo>
                  <a:lnTo>
                    <a:pt x="8732" y="1989"/>
                  </a:lnTo>
                  <a:lnTo>
                    <a:pt x="9015" y="1989"/>
                  </a:lnTo>
                  <a:lnTo>
                    <a:pt x="9444" y="1989"/>
                  </a:lnTo>
                  <a:lnTo>
                    <a:pt x="9528" y="1570"/>
                  </a:lnTo>
                  <a:lnTo>
                    <a:pt x="8512" y="1476"/>
                  </a:lnTo>
                  <a:lnTo>
                    <a:pt x="8345" y="1476"/>
                  </a:lnTo>
                  <a:lnTo>
                    <a:pt x="8345" y="1298"/>
                  </a:lnTo>
                  <a:lnTo>
                    <a:pt x="8345" y="94"/>
                  </a:lnTo>
                  <a:lnTo>
                    <a:pt x="1863" y="0"/>
                  </a:lnTo>
                  <a:lnTo>
                    <a:pt x="1769" y="1298"/>
                  </a:lnTo>
                  <a:lnTo>
                    <a:pt x="1769" y="1476"/>
                  </a:lnTo>
                  <a:lnTo>
                    <a:pt x="1612" y="1476"/>
                  </a:lnTo>
                  <a:lnTo>
                    <a:pt x="617" y="1476"/>
                  </a:lnTo>
                  <a:lnTo>
                    <a:pt x="534" y="1780"/>
                  </a:lnTo>
                  <a:lnTo>
                    <a:pt x="670" y="1937"/>
                  </a:lnTo>
                  <a:lnTo>
                    <a:pt x="670" y="2994"/>
                  </a:lnTo>
                  <a:lnTo>
                    <a:pt x="534" y="3130"/>
                  </a:lnTo>
                  <a:lnTo>
                    <a:pt x="534" y="3853"/>
                  </a:lnTo>
                  <a:lnTo>
                    <a:pt x="534" y="4041"/>
                  </a:lnTo>
                  <a:lnTo>
                    <a:pt x="345" y="4041"/>
                  </a:lnTo>
                  <a:lnTo>
                    <a:pt x="73" y="4041"/>
                  </a:lnTo>
                  <a:lnTo>
                    <a:pt x="0" y="501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5" name="object 6985"/>
            <p:cNvSpPr/>
            <p:nvPr/>
          </p:nvSpPr>
          <p:spPr>
            <a:xfrm>
              <a:off x="9700369" y="6521173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5" h="6350">
                  <a:moveTo>
                    <a:pt x="8429" y="0"/>
                  </a:moveTo>
                  <a:lnTo>
                    <a:pt x="8073" y="0"/>
                  </a:lnTo>
                  <a:lnTo>
                    <a:pt x="1266" y="0"/>
                  </a:lnTo>
                  <a:lnTo>
                    <a:pt x="1266" y="816"/>
                  </a:lnTo>
                  <a:lnTo>
                    <a:pt x="910" y="816"/>
                  </a:lnTo>
                  <a:lnTo>
                    <a:pt x="1151" y="1266"/>
                  </a:lnTo>
                  <a:lnTo>
                    <a:pt x="1151" y="1486"/>
                  </a:lnTo>
                  <a:lnTo>
                    <a:pt x="303" y="1486"/>
                  </a:lnTo>
                  <a:lnTo>
                    <a:pt x="303" y="931"/>
                  </a:lnTo>
                  <a:lnTo>
                    <a:pt x="20" y="931"/>
                  </a:lnTo>
                  <a:lnTo>
                    <a:pt x="20" y="1298"/>
                  </a:lnTo>
                  <a:lnTo>
                    <a:pt x="52" y="1476"/>
                  </a:lnTo>
                  <a:lnTo>
                    <a:pt x="20" y="3214"/>
                  </a:lnTo>
                  <a:lnTo>
                    <a:pt x="293" y="3214"/>
                  </a:lnTo>
                  <a:lnTo>
                    <a:pt x="293" y="2586"/>
                  </a:lnTo>
                  <a:lnTo>
                    <a:pt x="858" y="2586"/>
                  </a:lnTo>
                  <a:lnTo>
                    <a:pt x="858" y="3999"/>
                  </a:lnTo>
                  <a:lnTo>
                    <a:pt x="858" y="4177"/>
                  </a:lnTo>
                  <a:lnTo>
                    <a:pt x="858" y="5413"/>
                  </a:lnTo>
                  <a:lnTo>
                    <a:pt x="293" y="5413"/>
                  </a:lnTo>
                  <a:lnTo>
                    <a:pt x="293" y="4973"/>
                  </a:lnTo>
                  <a:lnTo>
                    <a:pt x="0" y="5151"/>
                  </a:lnTo>
                  <a:lnTo>
                    <a:pt x="0" y="5769"/>
                  </a:lnTo>
                  <a:lnTo>
                    <a:pt x="8450" y="5769"/>
                  </a:lnTo>
                  <a:lnTo>
                    <a:pt x="8450" y="4272"/>
                  </a:lnTo>
                  <a:lnTo>
                    <a:pt x="10198" y="4272"/>
                  </a:lnTo>
                  <a:lnTo>
                    <a:pt x="10198" y="4041"/>
                  </a:lnTo>
                  <a:lnTo>
                    <a:pt x="9675" y="4041"/>
                  </a:lnTo>
                  <a:lnTo>
                    <a:pt x="9675" y="2858"/>
                  </a:lnTo>
                  <a:lnTo>
                    <a:pt x="9675" y="2691"/>
                  </a:lnTo>
                  <a:lnTo>
                    <a:pt x="9675" y="1486"/>
                  </a:lnTo>
                  <a:lnTo>
                    <a:pt x="9643" y="1319"/>
                  </a:lnTo>
                  <a:lnTo>
                    <a:pt x="9675" y="931"/>
                  </a:lnTo>
                  <a:lnTo>
                    <a:pt x="9392" y="931"/>
                  </a:lnTo>
                  <a:lnTo>
                    <a:pt x="9392" y="1486"/>
                  </a:lnTo>
                  <a:lnTo>
                    <a:pt x="8533" y="1486"/>
                  </a:lnTo>
                  <a:lnTo>
                    <a:pt x="8533" y="1266"/>
                  </a:lnTo>
                  <a:lnTo>
                    <a:pt x="8774" y="858"/>
                  </a:lnTo>
                  <a:lnTo>
                    <a:pt x="8429" y="816"/>
                  </a:lnTo>
                  <a:lnTo>
                    <a:pt x="842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6" name="object 6986"/>
            <p:cNvSpPr/>
            <p:nvPr/>
          </p:nvSpPr>
          <p:spPr>
            <a:xfrm>
              <a:off x="9700362" y="6521174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5" h="6350">
                  <a:moveTo>
                    <a:pt x="10209" y="4177"/>
                  </a:moveTo>
                  <a:lnTo>
                    <a:pt x="10209" y="4041"/>
                  </a:lnTo>
                  <a:lnTo>
                    <a:pt x="9685" y="4041"/>
                  </a:lnTo>
                  <a:lnTo>
                    <a:pt x="9685" y="2858"/>
                  </a:lnTo>
                  <a:lnTo>
                    <a:pt x="9685" y="2691"/>
                  </a:lnTo>
                  <a:lnTo>
                    <a:pt x="9685" y="1486"/>
                  </a:lnTo>
                  <a:lnTo>
                    <a:pt x="9654" y="1350"/>
                  </a:lnTo>
                  <a:lnTo>
                    <a:pt x="9685" y="973"/>
                  </a:lnTo>
                  <a:lnTo>
                    <a:pt x="9465" y="931"/>
                  </a:lnTo>
                  <a:lnTo>
                    <a:pt x="9402" y="1455"/>
                  </a:lnTo>
                  <a:lnTo>
                    <a:pt x="8628" y="1486"/>
                  </a:lnTo>
                  <a:lnTo>
                    <a:pt x="8544" y="1277"/>
                  </a:lnTo>
                  <a:lnTo>
                    <a:pt x="8774" y="848"/>
                  </a:lnTo>
                  <a:lnTo>
                    <a:pt x="8533" y="827"/>
                  </a:lnTo>
                  <a:lnTo>
                    <a:pt x="8439" y="356"/>
                  </a:lnTo>
                  <a:lnTo>
                    <a:pt x="8439" y="0"/>
                  </a:lnTo>
                  <a:lnTo>
                    <a:pt x="8083" y="0"/>
                  </a:lnTo>
                  <a:lnTo>
                    <a:pt x="1633" y="0"/>
                  </a:lnTo>
                  <a:lnTo>
                    <a:pt x="1277" y="0"/>
                  </a:lnTo>
                  <a:lnTo>
                    <a:pt x="1277" y="356"/>
                  </a:lnTo>
                  <a:lnTo>
                    <a:pt x="1277" y="732"/>
                  </a:lnTo>
                  <a:lnTo>
                    <a:pt x="952" y="827"/>
                  </a:lnTo>
                  <a:lnTo>
                    <a:pt x="1162" y="1277"/>
                  </a:lnTo>
                  <a:lnTo>
                    <a:pt x="1162" y="1486"/>
                  </a:lnTo>
                  <a:lnTo>
                    <a:pt x="324" y="1486"/>
                  </a:lnTo>
                  <a:lnTo>
                    <a:pt x="314" y="973"/>
                  </a:lnTo>
                  <a:lnTo>
                    <a:pt x="83" y="931"/>
                  </a:lnTo>
                  <a:lnTo>
                    <a:pt x="31" y="1298"/>
                  </a:lnTo>
                  <a:lnTo>
                    <a:pt x="62" y="1444"/>
                  </a:lnTo>
                  <a:lnTo>
                    <a:pt x="31" y="3047"/>
                  </a:lnTo>
                  <a:lnTo>
                    <a:pt x="31" y="3214"/>
                  </a:lnTo>
                  <a:lnTo>
                    <a:pt x="198" y="3214"/>
                  </a:lnTo>
                  <a:lnTo>
                    <a:pt x="293" y="2774"/>
                  </a:lnTo>
                  <a:lnTo>
                    <a:pt x="293" y="2596"/>
                  </a:lnTo>
                  <a:lnTo>
                    <a:pt x="471" y="2596"/>
                  </a:lnTo>
                  <a:lnTo>
                    <a:pt x="701" y="2596"/>
                  </a:lnTo>
                  <a:lnTo>
                    <a:pt x="869" y="2596"/>
                  </a:lnTo>
                  <a:lnTo>
                    <a:pt x="869" y="2774"/>
                  </a:lnTo>
                  <a:lnTo>
                    <a:pt x="869" y="4010"/>
                  </a:lnTo>
                  <a:lnTo>
                    <a:pt x="869" y="4177"/>
                  </a:lnTo>
                  <a:lnTo>
                    <a:pt x="869" y="5235"/>
                  </a:lnTo>
                  <a:lnTo>
                    <a:pt x="869" y="5423"/>
                  </a:lnTo>
                  <a:lnTo>
                    <a:pt x="701" y="5423"/>
                  </a:lnTo>
                  <a:lnTo>
                    <a:pt x="471" y="5423"/>
                  </a:lnTo>
                  <a:lnTo>
                    <a:pt x="293" y="5423"/>
                  </a:lnTo>
                  <a:lnTo>
                    <a:pt x="293" y="5235"/>
                  </a:lnTo>
                  <a:lnTo>
                    <a:pt x="293" y="4973"/>
                  </a:lnTo>
                  <a:lnTo>
                    <a:pt x="0" y="5151"/>
                  </a:lnTo>
                  <a:lnTo>
                    <a:pt x="0" y="5758"/>
                  </a:lnTo>
                  <a:lnTo>
                    <a:pt x="8355" y="5758"/>
                  </a:lnTo>
                  <a:lnTo>
                    <a:pt x="8450" y="4366"/>
                  </a:lnTo>
                  <a:lnTo>
                    <a:pt x="10114" y="427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7" name="object 6987"/>
            <p:cNvSpPr/>
            <p:nvPr/>
          </p:nvSpPr>
          <p:spPr>
            <a:xfrm>
              <a:off x="9700739" y="6521474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7675" y="0"/>
                  </a:moveTo>
                  <a:lnTo>
                    <a:pt x="1204" y="0"/>
                  </a:lnTo>
                  <a:lnTo>
                    <a:pt x="1204" y="1476"/>
                  </a:lnTo>
                  <a:lnTo>
                    <a:pt x="0" y="1476"/>
                  </a:lnTo>
                  <a:lnTo>
                    <a:pt x="0" y="1989"/>
                  </a:lnTo>
                  <a:lnTo>
                    <a:pt x="795" y="1989"/>
                  </a:lnTo>
                  <a:lnTo>
                    <a:pt x="795" y="5120"/>
                  </a:lnTo>
                  <a:lnTo>
                    <a:pt x="7769" y="5120"/>
                  </a:lnTo>
                  <a:lnTo>
                    <a:pt x="7769" y="3675"/>
                  </a:lnTo>
                  <a:lnTo>
                    <a:pt x="9015" y="3675"/>
                  </a:lnTo>
                  <a:lnTo>
                    <a:pt x="9015" y="3141"/>
                  </a:lnTo>
                  <a:lnTo>
                    <a:pt x="8858" y="3005"/>
                  </a:lnTo>
                  <a:lnTo>
                    <a:pt x="8858" y="1937"/>
                  </a:lnTo>
                  <a:lnTo>
                    <a:pt x="9015" y="1790"/>
                  </a:lnTo>
                  <a:lnTo>
                    <a:pt x="9015" y="1476"/>
                  </a:lnTo>
                  <a:lnTo>
                    <a:pt x="7748" y="1476"/>
                  </a:lnTo>
                  <a:lnTo>
                    <a:pt x="7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8" name="object 6988"/>
            <p:cNvSpPr/>
            <p:nvPr/>
          </p:nvSpPr>
          <p:spPr>
            <a:xfrm>
              <a:off x="9700738" y="6521481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7769" y="5015"/>
                  </a:moveTo>
                  <a:lnTo>
                    <a:pt x="890" y="5109"/>
                  </a:lnTo>
                  <a:lnTo>
                    <a:pt x="795" y="2251"/>
                  </a:lnTo>
                  <a:lnTo>
                    <a:pt x="795" y="1989"/>
                  </a:lnTo>
                  <a:lnTo>
                    <a:pt x="534" y="1989"/>
                  </a:lnTo>
                  <a:lnTo>
                    <a:pt x="94" y="1989"/>
                  </a:lnTo>
                  <a:lnTo>
                    <a:pt x="0" y="1570"/>
                  </a:lnTo>
                  <a:lnTo>
                    <a:pt x="1026" y="1476"/>
                  </a:lnTo>
                  <a:lnTo>
                    <a:pt x="1193" y="1476"/>
                  </a:lnTo>
                  <a:lnTo>
                    <a:pt x="1193" y="1298"/>
                  </a:lnTo>
                  <a:lnTo>
                    <a:pt x="1193" y="94"/>
                  </a:lnTo>
                  <a:lnTo>
                    <a:pt x="7675" y="0"/>
                  </a:lnTo>
                  <a:lnTo>
                    <a:pt x="7758" y="1298"/>
                  </a:lnTo>
                  <a:lnTo>
                    <a:pt x="7758" y="1476"/>
                  </a:lnTo>
                  <a:lnTo>
                    <a:pt x="7936" y="1476"/>
                  </a:lnTo>
                  <a:lnTo>
                    <a:pt x="8921" y="1476"/>
                  </a:lnTo>
                  <a:lnTo>
                    <a:pt x="9015" y="1780"/>
                  </a:lnTo>
                  <a:lnTo>
                    <a:pt x="8858" y="1937"/>
                  </a:lnTo>
                  <a:lnTo>
                    <a:pt x="8858" y="2994"/>
                  </a:lnTo>
                  <a:lnTo>
                    <a:pt x="9015" y="3130"/>
                  </a:lnTo>
                  <a:lnTo>
                    <a:pt x="9015" y="3570"/>
                  </a:lnTo>
                  <a:lnTo>
                    <a:pt x="7957" y="3664"/>
                  </a:lnTo>
                  <a:lnTo>
                    <a:pt x="7769" y="3664"/>
                  </a:lnTo>
                  <a:lnTo>
                    <a:pt x="7769" y="3832"/>
                  </a:lnTo>
                  <a:lnTo>
                    <a:pt x="7769" y="501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9" name="object 6989"/>
            <p:cNvSpPr/>
            <p:nvPr/>
          </p:nvSpPr>
          <p:spPr>
            <a:xfrm>
              <a:off x="9946636" y="6518836"/>
              <a:ext cx="14604" cy="24765"/>
            </a:xfrm>
            <a:custGeom>
              <a:avLst/>
              <a:gdLst/>
              <a:ahLst/>
              <a:cxnLst/>
              <a:rect l="l" t="t" r="r" b="b"/>
              <a:pathLst>
                <a:path w="14604" h="24765">
                  <a:moveTo>
                    <a:pt x="14093" y="0"/>
                  </a:moveTo>
                  <a:lnTo>
                    <a:pt x="13067" y="0"/>
                  </a:lnTo>
                  <a:lnTo>
                    <a:pt x="0" y="0"/>
                  </a:lnTo>
                  <a:lnTo>
                    <a:pt x="0" y="24658"/>
                  </a:lnTo>
                  <a:lnTo>
                    <a:pt x="14093" y="24658"/>
                  </a:lnTo>
                  <a:lnTo>
                    <a:pt x="1409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0" name="object 6990"/>
            <p:cNvSpPr/>
            <p:nvPr/>
          </p:nvSpPr>
          <p:spPr>
            <a:xfrm>
              <a:off x="9946636" y="6518836"/>
              <a:ext cx="14604" cy="24765"/>
            </a:xfrm>
            <a:custGeom>
              <a:avLst/>
              <a:gdLst/>
              <a:ahLst/>
              <a:cxnLst/>
              <a:rect l="l" t="t" r="r" b="b"/>
              <a:pathLst>
                <a:path w="14604" h="24765">
                  <a:moveTo>
                    <a:pt x="13067" y="0"/>
                  </a:moveTo>
                  <a:lnTo>
                    <a:pt x="1026" y="0"/>
                  </a:lnTo>
                  <a:lnTo>
                    <a:pt x="0" y="0"/>
                  </a:lnTo>
                  <a:lnTo>
                    <a:pt x="0" y="1026"/>
                  </a:lnTo>
                  <a:lnTo>
                    <a:pt x="0" y="23632"/>
                  </a:lnTo>
                  <a:lnTo>
                    <a:pt x="0" y="24658"/>
                  </a:lnTo>
                  <a:lnTo>
                    <a:pt x="1026" y="24658"/>
                  </a:lnTo>
                  <a:lnTo>
                    <a:pt x="13067" y="24658"/>
                  </a:lnTo>
                  <a:lnTo>
                    <a:pt x="14093" y="24658"/>
                  </a:lnTo>
                  <a:lnTo>
                    <a:pt x="14093" y="23632"/>
                  </a:lnTo>
                  <a:lnTo>
                    <a:pt x="14093" y="1026"/>
                  </a:lnTo>
                  <a:lnTo>
                    <a:pt x="14093" y="0"/>
                  </a:lnTo>
                  <a:lnTo>
                    <a:pt x="13067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1" name="object 6991"/>
            <p:cNvSpPr/>
            <p:nvPr/>
          </p:nvSpPr>
          <p:spPr>
            <a:xfrm>
              <a:off x="9947338" y="6519541"/>
              <a:ext cx="12700" cy="23495"/>
            </a:xfrm>
            <a:custGeom>
              <a:avLst/>
              <a:gdLst/>
              <a:ahLst/>
              <a:cxnLst/>
              <a:rect l="l" t="t" r="r" b="b"/>
              <a:pathLst>
                <a:path w="12700" h="23495">
                  <a:moveTo>
                    <a:pt x="12690" y="0"/>
                  </a:moveTo>
                  <a:lnTo>
                    <a:pt x="12366" y="0"/>
                  </a:lnTo>
                  <a:lnTo>
                    <a:pt x="0" y="0"/>
                  </a:lnTo>
                  <a:lnTo>
                    <a:pt x="0" y="23255"/>
                  </a:lnTo>
                  <a:lnTo>
                    <a:pt x="12690" y="23255"/>
                  </a:lnTo>
                  <a:lnTo>
                    <a:pt x="126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2" name="object 6992"/>
            <p:cNvSpPr/>
            <p:nvPr/>
          </p:nvSpPr>
          <p:spPr>
            <a:xfrm>
              <a:off x="9947338" y="6519541"/>
              <a:ext cx="12700" cy="23495"/>
            </a:xfrm>
            <a:custGeom>
              <a:avLst/>
              <a:gdLst/>
              <a:ahLst/>
              <a:cxnLst/>
              <a:rect l="l" t="t" r="r" b="b"/>
              <a:pathLst>
                <a:path w="12700" h="23495">
                  <a:moveTo>
                    <a:pt x="12366" y="0"/>
                  </a:moveTo>
                  <a:lnTo>
                    <a:pt x="324" y="0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0" y="22931"/>
                  </a:lnTo>
                  <a:lnTo>
                    <a:pt x="0" y="23255"/>
                  </a:lnTo>
                  <a:lnTo>
                    <a:pt x="324" y="23255"/>
                  </a:lnTo>
                  <a:lnTo>
                    <a:pt x="12366" y="23255"/>
                  </a:lnTo>
                  <a:lnTo>
                    <a:pt x="12690" y="23255"/>
                  </a:lnTo>
                  <a:lnTo>
                    <a:pt x="12690" y="22931"/>
                  </a:lnTo>
                  <a:lnTo>
                    <a:pt x="12690" y="324"/>
                  </a:lnTo>
                  <a:lnTo>
                    <a:pt x="12690" y="0"/>
                  </a:lnTo>
                  <a:lnTo>
                    <a:pt x="12366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3" name="object 6993"/>
            <p:cNvSpPr/>
            <p:nvPr/>
          </p:nvSpPr>
          <p:spPr>
            <a:xfrm>
              <a:off x="9940113" y="6522747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4188" y="0"/>
                  </a:moveTo>
                  <a:lnTo>
                    <a:pt x="3591" y="41"/>
                  </a:lnTo>
                  <a:lnTo>
                    <a:pt x="3403" y="670"/>
                  </a:lnTo>
                  <a:lnTo>
                    <a:pt x="2586" y="670"/>
                  </a:lnTo>
                  <a:lnTo>
                    <a:pt x="2397" y="41"/>
                  </a:lnTo>
                  <a:lnTo>
                    <a:pt x="1769" y="0"/>
                  </a:lnTo>
                  <a:lnTo>
                    <a:pt x="2031" y="450"/>
                  </a:lnTo>
                  <a:lnTo>
                    <a:pt x="2031" y="670"/>
                  </a:lnTo>
                  <a:lnTo>
                    <a:pt x="1151" y="670"/>
                  </a:lnTo>
                  <a:lnTo>
                    <a:pt x="1151" y="115"/>
                  </a:lnTo>
                  <a:lnTo>
                    <a:pt x="879" y="115"/>
                  </a:lnTo>
                  <a:lnTo>
                    <a:pt x="879" y="502"/>
                  </a:lnTo>
                  <a:lnTo>
                    <a:pt x="931" y="659"/>
                  </a:lnTo>
                  <a:lnTo>
                    <a:pt x="303" y="712"/>
                  </a:lnTo>
                  <a:lnTo>
                    <a:pt x="303" y="575"/>
                  </a:lnTo>
                  <a:lnTo>
                    <a:pt x="41" y="575"/>
                  </a:lnTo>
                  <a:lnTo>
                    <a:pt x="41" y="1654"/>
                  </a:lnTo>
                  <a:lnTo>
                    <a:pt x="303" y="1654"/>
                  </a:lnTo>
                  <a:lnTo>
                    <a:pt x="303" y="1026"/>
                  </a:lnTo>
                  <a:lnTo>
                    <a:pt x="879" y="1026"/>
                  </a:lnTo>
                  <a:lnTo>
                    <a:pt x="879" y="2418"/>
                  </a:lnTo>
                  <a:lnTo>
                    <a:pt x="879" y="2607"/>
                  </a:lnTo>
                  <a:lnTo>
                    <a:pt x="879" y="3842"/>
                  </a:lnTo>
                  <a:lnTo>
                    <a:pt x="303" y="3842"/>
                  </a:lnTo>
                  <a:lnTo>
                    <a:pt x="303" y="3403"/>
                  </a:lnTo>
                  <a:lnTo>
                    <a:pt x="0" y="3591"/>
                  </a:lnTo>
                  <a:lnTo>
                    <a:pt x="0" y="4188"/>
                  </a:lnTo>
                  <a:lnTo>
                    <a:pt x="5989" y="4188"/>
                  </a:lnTo>
                  <a:lnTo>
                    <a:pt x="5989" y="3591"/>
                  </a:lnTo>
                  <a:lnTo>
                    <a:pt x="5800" y="3403"/>
                  </a:lnTo>
                  <a:lnTo>
                    <a:pt x="5696" y="3842"/>
                  </a:lnTo>
                  <a:lnTo>
                    <a:pt x="5099" y="3842"/>
                  </a:lnTo>
                  <a:lnTo>
                    <a:pt x="5099" y="2607"/>
                  </a:lnTo>
                  <a:lnTo>
                    <a:pt x="5099" y="2418"/>
                  </a:lnTo>
                  <a:lnTo>
                    <a:pt x="5099" y="1026"/>
                  </a:lnTo>
                  <a:lnTo>
                    <a:pt x="5696" y="1026"/>
                  </a:lnTo>
                  <a:lnTo>
                    <a:pt x="5696" y="1654"/>
                  </a:lnTo>
                  <a:lnTo>
                    <a:pt x="5957" y="1654"/>
                  </a:lnTo>
                  <a:lnTo>
                    <a:pt x="5957" y="575"/>
                  </a:lnTo>
                  <a:lnTo>
                    <a:pt x="5696" y="575"/>
                  </a:lnTo>
                  <a:lnTo>
                    <a:pt x="5696" y="712"/>
                  </a:lnTo>
                  <a:lnTo>
                    <a:pt x="5099" y="712"/>
                  </a:lnTo>
                  <a:lnTo>
                    <a:pt x="5078" y="502"/>
                  </a:lnTo>
                  <a:lnTo>
                    <a:pt x="5099" y="115"/>
                  </a:lnTo>
                  <a:lnTo>
                    <a:pt x="4837" y="115"/>
                  </a:lnTo>
                  <a:lnTo>
                    <a:pt x="4837" y="670"/>
                  </a:lnTo>
                  <a:lnTo>
                    <a:pt x="3968" y="670"/>
                  </a:lnTo>
                  <a:lnTo>
                    <a:pt x="3968" y="450"/>
                  </a:lnTo>
                  <a:lnTo>
                    <a:pt x="4198" y="4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4" name="object 6994"/>
            <p:cNvSpPr/>
            <p:nvPr/>
          </p:nvSpPr>
          <p:spPr>
            <a:xfrm>
              <a:off x="9940122" y="6522747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5978" y="3591"/>
                  </a:moveTo>
                  <a:lnTo>
                    <a:pt x="5790" y="3403"/>
                  </a:lnTo>
                  <a:lnTo>
                    <a:pt x="5685" y="3664"/>
                  </a:lnTo>
                  <a:lnTo>
                    <a:pt x="5685" y="3842"/>
                  </a:lnTo>
                  <a:lnTo>
                    <a:pt x="5518" y="3842"/>
                  </a:lnTo>
                  <a:lnTo>
                    <a:pt x="5277" y="3842"/>
                  </a:lnTo>
                  <a:lnTo>
                    <a:pt x="5099" y="3842"/>
                  </a:lnTo>
                  <a:lnTo>
                    <a:pt x="5099" y="3664"/>
                  </a:lnTo>
                  <a:lnTo>
                    <a:pt x="5099" y="2617"/>
                  </a:lnTo>
                  <a:lnTo>
                    <a:pt x="5099" y="2429"/>
                  </a:lnTo>
                  <a:lnTo>
                    <a:pt x="5099" y="1204"/>
                  </a:lnTo>
                  <a:lnTo>
                    <a:pt x="5099" y="1026"/>
                  </a:lnTo>
                  <a:lnTo>
                    <a:pt x="5277" y="1026"/>
                  </a:lnTo>
                  <a:lnTo>
                    <a:pt x="5518" y="1026"/>
                  </a:lnTo>
                  <a:lnTo>
                    <a:pt x="5685" y="1026"/>
                  </a:lnTo>
                  <a:lnTo>
                    <a:pt x="5685" y="1204"/>
                  </a:lnTo>
                  <a:lnTo>
                    <a:pt x="5685" y="1654"/>
                  </a:lnTo>
                  <a:lnTo>
                    <a:pt x="5947" y="1654"/>
                  </a:lnTo>
                  <a:lnTo>
                    <a:pt x="5947" y="1465"/>
                  </a:lnTo>
                  <a:lnTo>
                    <a:pt x="5947" y="670"/>
                  </a:lnTo>
                  <a:lnTo>
                    <a:pt x="5685" y="575"/>
                  </a:lnTo>
                  <a:lnTo>
                    <a:pt x="5685" y="722"/>
                  </a:lnTo>
                  <a:lnTo>
                    <a:pt x="5151" y="722"/>
                  </a:lnTo>
                  <a:lnTo>
                    <a:pt x="5067" y="544"/>
                  </a:lnTo>
                  <a:lnTo>
                    <a:pt x="5099" y="157"/>
                  </a:lnTo>
                  <a:lnTo>
                    <a:pt x="4879" y="115"/>
                  </a:lnTo>
                  <a:lnTo>
                    <a:pt x="4827" y="659"/>
                  </a:lnTo>
                  <a:lnTo>
                    <a:pt x="4041" y="670"/>
                  </a:lnTo>
                  <a:lnTo>
                    <a:pt x="3957" y="450"/>
                  </a:lnTo>
                  <a:lnTo>
                    <a:pt x="4188" y="31"/>
                  </a:lnTo>
                  <a:lnTo>
                    <a:pt x="3581" y="52"/>
                  </a:lnTo>
                  <a:lnTo>
                    <a:pt x="3413" y="607"/>
                  </a:lnTo>
                  <a:lnTo>
                    <a:pt x="2638" y="670"/>
                  </a:lnTo>
                  <a:lnTo>
                    <a:pt x="2387" y="52"/>
                  </a:lnTo>
                  <a:lnTo>
                    <a:pt x="1800" y="0"/>
                  </a:lnTo>
                  <a:lnTo>
                    <a:pt x="2020" y="450"/>
                  </a:lnTo>
                  <a:lnTo>
                    <a:pt x="2020" y="670"/>
                  </a:lnTo>
                  <a:lnTo>
                    <a:pt x="1183" y="670"/>
                  </a:lnTo>
                  <a:lnTo>
                    <a:pt x="1151" y="157"/>
                  </a:lnTo>
                  <a:lnTo>
                    <a:pt x="931" y="115"/>
                  </a:lnTo>
                  <a:lnTo>
                    <a:pt x="869" y="502"/>
                  </a:lnTo>
                  <a:lnTo>
                    <a:pt x="910" y="659"/>
                  </a:lnTo>
                  <a:lnTo>
                    <a:pt x="293" y="722"/>
                  </a:lnTo>
                  <a:lnTo>
                    <a:pt x="293" y="575"/>
                  </a:lnTo>
                  <a:lnTo>
                    <a:pt x="125" y="575"/>
                  </a:lnTo>
                  <a:lnTo>
                    <a:pt x="31" y="1465"/>
                  </a:lnTo>
                  <a:lnTo>
                    <a:pt x="31" y="1654"/>
                  </a:lnTo>
                  <a:lnTo>
                    <a:pt x="198" y="1654"/>
                  </a:lnTo>
                  <a:lnTo>
                    <a:pt x="293" y="1204"/>
                  </a:lnTo>
                  <a:lnTo>
                    <a:pt x="293" y="1026"/>
                  </a:lnTo>
                  <a:lnTo>
                    <a:pt x="481" y="1026"/>
                  </a:lnTo>
                  <a:lnTo>
                    <a:pt x="701" y="1026"/>
                  </a:lnTo>
                  <a:lnTo>
                    <a:pt x="869" y="1026"/>
                  </a:lnTo>
                  <a:lnTo>
                    <a:pt x="869" y="1204"/>
                  </a:lnTo>
                  <a:lnTo>
                    <a:pt x="869" y="2429"/>
                  </a:lnTo>
                  <a:lnTo>
                    <a:pt x="869" y="2617"/>
                  </a:lnTo>
                  <a:lnTo>
                    <a:pt x="869" y="3664"/>
                  </a:lnTo>
                  <a:lnTo>
                    <a:pt x="869" y="3842"/>
                  </a:lnTo>
                  <a:lnTo>
                    <a:pt x="701" y="3842"/>
                  </a:lnTo>
                  <a:lnTo>
                    <a:pt x="481" y="3842"/>
                  </a:lnTo>
                  <a:lnTo>
                    <a:pt x="293" y="3842"/>
                  </a:lnTo>
                  <a:lnTo>
                    <a:pt x="293" y="3664"/>
                  </a:lnTo>
                  <a:lnTo>
                    <a:pt x="293" y="3403"/>
                  </a:lnTo>
                  <a:lnTo>
                    <a:pt x="0" y="3591"/>
                  </a:lnTo>
                  <a:lnTo>
                    <a:pt x="0" y="4198"/>
                  </a:lnTo>
                  <a:lnTo>
                    <a:pt x="5978" y="4198"/>
                  </a:lnTo>
                  <a:lnTo>
                    <a:pt x="5978" y="359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5" name="object 6995"/>
            <p:cNvSpPr/>
            <p:nvPr/>
          </p:nvSpPr>
          <p:spPr>
            <a:xfrm>
              <a:off x="9941253" y="6523717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622" y="0"/>
                  </a:moveTo>
                  <a:lnTo>
                    <a:pt x="0" y="0"/>
                  </a:lnTo>
                  <a:lnTo>
                    <a:pt x="0" y="2931"/>
                  </a:lnTo>
                  <a:lnTo>
                    <a:pt x="3696" y="2931"/>
                  </a:lnTo>
                  <a:lnTo>
                    <a:pt x="369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6" name="object 6996"/>
            <p:cNvSpPr/>
            <p:nvPr/>
          </p:nvSpPr>
          <p:spPr>
            <a:xfrm>
              <a:off x="9941258" y="6523714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696" y="2858"/>
                  </a:moveTo>
                  <a:lnTo>
                    <a:pt x="94" y="2931"/>
                  </a:lnTo>
                  <a:lnTo>
                    <a:pt x="0" y="94"/>
                  </a:lnTo>
                  <a:lnTo>
                    <a:pt x="3622" y="0"/>
                  </a:lnTo>
                  <a:lnTo>
                    <a:pt x="3696" y="285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7" name="object 6997"/>
            <p:cNvSpPr/>
            <p:nvPr/>
          </p:nvSpPr>
          <p:spPr>
            <a:xfrm>
              <a:off x="9935707" y="6513737"/>
              <a:ext cx="15240" cy="3175"/>
            </a:xfrm>
            <a:custGeom>
              <a:avLst/>
              <a:gdLst/>
              <a:ahLst/>
              <a:cxnLst/>
              <a:rect l="l" t="t" r="r" b="b"/>
              <a:pathLst>
                <a:path w="15240" h="3175">
                  <a:moveTo>
                    <a:pt x="14701" y="0"/>
                  </a:moveTo>
                  <a:lnTo>
                    <a:pt x="0" y="0"/>
                  </a:lnTo>
                  <a:lnTo>
                    <a:pt x="0" y="869"/>
                  </a:lnTo>
                  <a:lnTo>
                    <a:pt x="408" y="869"/>
                  </a:lnTo>
                  <a:lnTo>
                    <a:pt x="408" y="701"/>
                  </a:lnTo>
                  <a:lnTo>
                    <a:pt x="230" y="701"/>
                  </a:lnTo>
                  <a:lnTo>
                    <a:pt x="230" y="219"/>
                  </a:lnTo>
                  <a:lnTo>
                    <a:pt x="1287" y="219"/>
                  </a:lnTo>
                  <a:lnTo>
                    <a:pt x="1287" y="701"/>
                  </a:lnTo>
                  <a:lnTo>
                    <a:pt x="1109" y="701"/>
                  </a:lnTo>
                  <a:lnTo>
                    <a:pt x="1109" y="869"/>
                  </a:lnTo>
                  <a:lnTo>
                    <a:pt x="1769" y="869"/>
                  </a:lnTo>
                  <a:lnTo>
                    <a:pt x="1769" y="649"/>
                  </a:lnTo>
                  <a:lnTo>
                    <a:pt x="1518" y="649"/>
                  </a:lnTo>
                  <a:lnTo>
                    <a:pt x="1518" y="282"/>
                  </a:lnTo>
                  <a:lnTo>
                    <a:pt x="4397" y="282"/>
                  </a:lnTo>
                  <a:lnTo>
                    <a:pt x="5622" y="335"/>
                  </a:lnTo>
                  <a:lnTo>
                    <a:pt x="5622" y="1863"/>
                  </a:lnTo>
                  <a:lnTo>
                    <a:pt x="5287" y="1863"/>
                  </a:lnTo>
                  <a:lnTo>
                    <a:pt x="5287" y="2188"/>
                  </a:lnTo>
                  <a:lnTo>
                    <a:pt x="5319" y="2355"/>
                  </a:lnTo>
                  <a:lnTo>
                    <a:pt x="5287" y="2753"/>
                  </a:lnTo>
                  <a:lnTo>
                    <a:pt x="5570" y="2753"/>
                  </a:lnTo>
                  <a:lnTo>
                    <a:pt x="5570" y="2188"/>
                  </a:lnTo>
                  <a:lnTo>
                    <a:pt x="6439" y="2188"/>
                  </a:lnTo>
                  <a:lnTo>
                    <a:pt x="6439" y="2397"/>
                  </a:lnTo>
                  <a:lnTo>
                    <a:pt x="6167" y="2879"/>
                  </a:lnTo>
                  <a:lnTo>
                    <a:pt x="6795" y="2806"/>
                  </a:lnTo>
                  <a:lnTo>
                    <a:pt x="6984" y="2188"/>
                  </a:lnTo>
                  <a:lnTo>
                    <a:pt x="7821" y="2188"/>
                  </a:lnTo>
                  <a:lnTo>
                    <a:pt x="8020" y="2806"/>
                  </a:lnTo>
                  <a:lnTo>
                    <a:pt x="8638" y="2879"/>
                  </a:lnTo>
                  <a:lnTo>
                    <a:pt x="8366" y="2397"/>
                  </a:lnTo>
                  <a:lnTo>
                    <a:pt x="8366" y="2188"/>
                  </a:lnTo>
                  <a:lnTo>
                    <a:pt x="9235" y="2188"/>
                  </a:lnTo>
                  <a:lnTo>
                    <a:pt x="9235" y="2753"/>
                  </a:lnTo>
                  <a:lnTo>
                    <a:pt x="9507" y="2753"/>
                  </a:lnTo>
                  <a:lnTo>
                    <a:pt x="9507" y="2355"/>
                  </a:lnTo>
                  <a:lnTo>
                    <a:pt x="9476" y="2209"/>
                  </a:lnTo>
                  <a:lnTo>
                    <a:pt x="9507" y="1863"/>
                  </a:lnTo>
                  <a:lnTo>
                    <a:pt x="9172" y="1863"/>
                  </a:lnTo>
                  <a:lnTo>
                    <a:pt x="9172" y="335"/>
                  </a:lnTo>
                  <a:lnTo>
                    <a:pt x="10397" y="282"/>
                  </a:lnTo>
                  <a:lnTo>
                    <a:pt x="13287" y="282"/>
                  </a:lnTo>
                  <a:lnTo>
                    <a:pt x="13287" y="649"/>
                  </a:lnTo>
                  <a:lnTo>
                    <a:pt x="13025" y="649"/>
                  </a:lnTo>
                  <a:lnTo>
                    <a:pt x="13025" y="869"/>
                  </a:lnTo>
                  <a:lnTo>
                    <a:pt x="13695" y="869"/>
                  </a:lnTo>
                  <a:lnTo>
                    <a:pt x="13695" y="701"/>
                  </a:lnTo>
                  <a:lnTo>
                    <a:pt x="13528" y="701"/>
                  </a:lnTo>
                  <a:lnTo>
                    <a:pt x="13528" y="219"/>
                  </a:lnTo>
                  <a:lnTo>
                    <a:pt x="14575" y="219"/>
                  </a:lnTo>
                  <a:lnTo>
                    <a:pt x="14575" y="701"/>
                  </a:lnTo>
                  <a:lnTo>
                    <a:pt x="14386" y="701"/>
                  </a:lnTo>
                  <a:lnTo>
                    <a:pt x="14386" y="869"/>
                  </a:lnTo>
                  <a:lnTo>
                    <a:pt x="14795" y="869"/>
                  </a:lnTo>
                  <a:lnTo>
                    <a:pt x="147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8" name="object 6998"/>
            <p:cNvSpPr/>
            <p:nvPr/>
          </p:nvSpPr>
          <p:spPr>
            <a:xfrm>
              <a:off x="9935712" y="6513742"/>
              <a:ext cx="15240" cy="3175"/>
            </a:xfrm>
            <a:custGeom>
              <a:avLst/>
              <a:gdLst/>
              <a:ahLst/>
              <a:cxnLst/>
              <a:rect l="l" t="t" r="r" b="b"/>
              <a:pathLst>
                <a:path w="15240" h="3175">
                  <a:moveTo>
                    <a:pt x="9507" y="1937"/>
                  </a:moveTo>
                  <a:lnTo>
                    <a:pt x="9245" y="1863"/>
                  </a:lnTo>
                  <a:lnTo>
                    <a:pt x="9162" y="502"/>
                  </a:lnTo>
                  <a:lnTo>
                    <a:pt x="9162" y="335"/>
                  </a:lnTo>
                  <a:lnTo>
                    <a:pt x="9319" y="324"/>
                  </a:lnTo>
                  <a:lnTo>
                    <a:pt x="10397" y="272"/>
                  </a:lnTo>
                  <a:lnTo>
                    <a:pt x="13193" y="272"/>
                  </a:lnTo>
                  <a:lnTo>
                    <a:pt x="13287" y="565"/>
                  </a:lnTo>
                  <a:lnTo>
                    <a:pt x="13099" y="649"/>
                  </a:lnTo>
                  <a:lnTo>
                    <a:pt x="13015" y="869"/>
                  </a:lnTo>
                  <a:lnTo>
                    <a:pt x="13591" y="869"/>
                  </a:lnTo>
                  <a:lnTo>
                    <a:pt x="13685" y="691"/>
                  </a:lnTo>
                  <a:lnTo>
                    <a:pt x="13517" y="691"/>
                  </a:lnTo>
                  <a:lnTo>
                    <a:pt x="13517" y="387"/>
                  </a:lnTo>
                  <a:lnTo>
                    <a:pt x="13517" y="209"/>
                  </a:lnTo>
                  <a:lnTo>
                    <a:pt x="13685" y="209"/>
                  </a:lnTo>
                  <a:lnTo>
                    <a:pt x="14386" y="209"/>
                  </a:lnTo>
                  <a:lnTo>
                    <a:pt x="14575" y="209"/>
                  </a:lnTo>
                  <a:lnTo>
                    <a:pt x="14575" y="387"/>
                  </a:lnTo>
                  <a:lnTo>
                    <a:pt x="14575" y="691"/>
                  </a:lnTo>
                  <a:lnTo>
                    <a:pt x="14386" y="691"/>
                  </a:lnTo>
                  <a:lnTo>
                    <a:pt x="14386" y="869"/>
                  </a:lnTo>
                  <a:lnTo>
                    <a:pt x="14701" y="869"/>
                  </a:lnTo>
                  <a:lnTo>
                    <a:pt x="14795" y="73"/>
                  </a:lnTo>
                  <a:lnTo>
                    <a:pt x="94" y="0"/>
                  </a:lnTo>
                  <a:lnTo>
                    <a:pt x="0" y="774"/>
                  </a:lnTo>
                  <a:lnTo>
                    <a:pt x="314" y="869"/>
                  </a:lnTo>
                  <a:lnTo>
                    <a:pt x="408" y="691"/>
                  </a:lnTo>
                  <a:lnTo>
                    <a:pt x="219" y="691"/>
                  </a:lnTo>
                  <a:lnTo>
                    <a:pt x="219" y="387"/>
                  </a:lnTo>
                  <a:lnTo>
                    <a:pt x="219" y="209"/>
                  </a:lnTo>
                  <a:lnTo>
                    <a:pt x="408" y="209"/>
                  </a:lnTo>
                  <a:lnTo>
                    <a:pt x="1099" y="209"/>
                  </a:lnTo>
                  <a:lnTo>
                    <a:pt x="1287" y="209"/>
                  </a:lnTo>
                  <a:lnTo>
                    <a:pt x="1287" y="387"/>
                  </a:lnTo>
                  <a:lnTo>
                    <a:pt x="1287" y="691"/>
                  </a:lnTo>
                  <a:lnTo>
                    <a:pt x="1099" y="691"/>
                  </a:lnTo>
                  <a:lnTo>
                    <a:pt x="1099" y="869"/>
                  </a:lnTo>
                  <a:lnTo>
                    <a:pt x="1696" y="869"/>
                  </a:lnTo>
                  <a:lnTo>
                    <a:pt x="1769" y="649"/>
                  </a:lnTo>
                  <a:lnTo>
                    <a:pt x="1602" y="649"/>
                  </a:lnTo>
                  <a:lnTo>
                    <a:pt x="1507" y="356"/>
                  </a:lnTo>
                  <a:lnTo>
                    <a:pt x="4397" y="272"/>
                  </a:lnTo>
                  <a:lnTo>
                    <a:pt x="5465" y="324"/>
                  </a:lnTo>
                  <a:lnTo>
                    <a:pt x="5622" y="335"/>
                  </a:lnTo>
                  <a:lnTo>
                    <a:pt x="5622" y="502"/>
                  </a:lnTo>
                  <a:lnTo>
                    <a:pt x="5622" y="1769"/>
                  </a:lnTo>
                  <a:lnTo>
                    <a:pt x="5371" y="1863"/>
                  </a:lnTo>
                  <a:lnTo>
                    <a:pt x="5277" y="2188"/>
                  </a:lnTo>
                  <a:lnTo>
                    <a:pt x="5308" y="2355"/>
                  </a:lnTo>
                  <a:lnTo>
                    <a:pt x="5277" y="2701"/>
                  </a:lnTo>
                  <a:lnTo>
                    <a:pt x="5518" y="2743"/>
                  </a:lnTo>
                  <a:lnTo>
                    <a:pt x="5560" y="2219"/>
                  </a:lnTo>
                  <a:lnTo>
                    <a:pt x="6334" y="2188"/>
                  </a:lnTo>
                  <a:lnTo>
                    <a:pt x="6429" y="2408"/>
                  </a:lnTo>
                  <a:lnTo>
                    <a:pt x="6177" y="2827"/>
                  </a:lnTo>
                  <a:lnTo>
                    <a:pt x="6785" y="2806"/>
                  </a:lnTo>
                  <a:lnTo>
                    <a:pt x="6963" y="2251"/>
                  </a:lnTo>
                  <a:lnTo>
                    <a:pt x="7748" y="2188"/>
                  </a:lnTo>
                  <a:lnTo>
                    <a:pt x="8020" y="2806"/>
                  </a:lnTo>
                  <a:lnTo>
                    <a:pt x="8575" y="2858"/>
                  </a:lnTo>
                  <a:lnTo>
                    <a:pt x="8355" y="2408"/>
                  </a:lnTo>
                  <a:lnTo>
                    <a:pt x="8355" y="2188"/>
                  </a:lnTo>
                  <a:lnTo>
                    <a:pt x="9214" y="2188"/>
                  </a:lnTo>
                  <a:lnTo>
                    <a:pt x="9224" y="2701"/>
                  </a:lnTo>
                  <a:lnTo>
                    <a:pt x="9465" y="2743"/>
                  </a:lnTo>
                  <a:lnTo>
                    <a:pt x="9507" y="2355"/>
                  </a:lnTo>
                  <a:lnTo>
                    <a:pt x="9476" y="2198"/>
                  </a:lnTo>
                  <a:lnTo>
                    <a:pt x="9507" y="193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9" name="object 6999"/>
            <p:cNvSpPr/>
            <p:nvPr/>
          </p:nvSpPr>
          <p:spPr>
            <a:xfrm>
              <a:off x="9941594" y="651400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52" y="0"/>
                  </a:moveTo>
                  <a:lnTo>
                    <a:pt x="0" y="0"/>
                  </a:lnTo>
                  <a:lnTo>
                    <a:pt x="0" y="1633"/>
                  </a:lnTo>
                  <a:lnTo>
                    <a:pt x="3026" y="1633"/>
                  </a:lnTo>
                  <a:lnTo>
                    <a:pt x="30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0" name="object 7000"/>
            <p:cNvSpPr/>
            <p:nvPr/>
          </p:nvSpPr>
          <p:spPr>
            <a:xfrm>
              <a:off x="9941597" y="651400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026" y="1539"/>
                  </a:moveTo>
                  <a:lnTo>
                    <a:pt x="94" y="1633"/>
                  </a:lnTo>
                  <a:lnTo>
                    <a:pt x="0" y="94"/>
                  </a:lnTo>
                  <a:lnTo>
                    <a:pt x="2952" y="0"/>
                  </a:lnTo>
                  <a:lnTo>
                    <a:pt x="3026" y="1539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1" name="object 7001"/>
            <p:cNvSpPr/>
            <p:nvPr/>
          </p:nvSpPr>
          <p:spPr>
            <a:xfrm>
              <a:off x="9472508" y="6513737"/>
              <a:ext cx="15240" cy="3175"/>
            </a:xfrm>
            <a:custGeom>
              <a:avLst/>
              <a:gdLst/>
              <a:ahLst/>
              <a:cxnLst/>
              <a:rect l="l" t="t" r="r" b="b"/>
              <a:pathLst>
                <a:path w="15240" h="3175">
                  <a:moveTo>
                    <a:pt x="14701" y="0"/>
                  </a:moveTo>
                  <a:lnTo>
                    <a:pt x="0" y="0"/>
                  </a:lnTo>
                  <a:lnTo>
                    <a:pt x="0" y="869"/>
                  </a:lnTo>
                  <a:lnTo>
                    <a:pt x="408" y="869"/>
                  </a:lnTo>
                  <a:lnTo>
                    <a:pt x="408" y="701"/>
                  </a:lnTo>
                  <a:lnTo>
                    <a:pt x="230" y="701"/>
                  </a:lnTo>
                  <a:lnTo>
                    <a:pt x="230" y="219"/>
                  </a:lnTo>
                  <a:lnTo>
                    <a:pt x="1277" y="219"/>
                  </a:lnTo>
                  <a:lnTo>
                    <a:pt x="1277" y="701"/>
                  </a:lnTo>
                  <a:lnTo>
                    <a:pt x="1109" y="701"/>
                  </a:lnTo>
                  <a:lnTo>
                    <a:pt x="1109" y="869"/>
                  </a:lnTo>
                  <a:lnTo>
                    <a:pt x="1769" y="869"/>
                  </a:lnTo>
                  <a:lnTo>
                    <a:pt x="1769" y="649"/>
                  </a:lnTo>
                  <a:lnTo>
                    <a:pt x="1507" y="649"/>
                  </a:lnTo>
                  <a:lnTo>
                    <a:pt x="1507" y="282"/>
                  </a:lnTo>
                  <a:lnTo>
                    <a:pt x="4397" y="282"/>
                  </a:lnTo>
                  <a:lnTo>
                    <a:pt x="5622" y="335"/>
                  </a:lnTo>
                  <a:lnTo>
                    <a:pt x="5622" y="1863"/>
                  </a:lnTo>
                  <a:lnTo>
                    <a:pt x="5287" y="1863"/>
                  </a:lnTo>
                  <a:lnTo>
                    <a:pt x="5287" y="2188"/>
                  </a:lnTo>
                  <a:lnTo>
                    <a:pt x="5319" y="2355"/>
                  </a:lnTo>
                  <a:lnTo>
                    <a:pt x="5287" y="2753"/>
                  </a:lnTo>
                  <a:lnTo>
                    <a:pt x="5570" y="2753"/>
                  </a:lnTo>
                  <a:lnTo>
                    <a:pt x="5570" y="2188"/>
                  </a:lnTo>
                  <a:lnTo>
                    <a:pt x="6439" y="2188"/>
                  </a:lnTo>
                  <a:lnTo>
                    <a:pt x="6439" y="2397"/>
                  </a:lnTo>
                  <a:lnTo>
                    <a:pt x="6156" y="2879"/>
                  </a:lnTo>
                  <a:lnTo>
                    <a:pt x="6774" y="2806"/>
                  </a:lnTo>
                  <a:lnTo>
                    <a:pt x="6984" y="2188"/>
                  </a:lnTo>
                  <a:lnTo>
                    <a:pt x="7821" y="2188"/>
                  </a:lnTo>
                  <a:lnTo>
                    <a:pt x="8010" y="2806"/>
                  </a:lnTo>
                  <a:lnTo>
                    <a:pt x="8586" y="2858"/>
                  </a:lnTo>
                  <a:lnTo>
                    <a:pt x="8355" y="2397"/>
                  </a:lnTo>
                  <a:lnTo>
                    <a:pt x="8355" y="2188"/>
                  </a:lnTo>
                  <a:lnTo>
                    <a:pt x="9235" y="2188"/>
                  </a:lnTo>
                  <a:lnTo>
                    <a:pt x="9235" y="2753"/>
                  </a:lnTo>
                  <a:lnTo>
                    <a:pt x="9507" y="2753"/>
                  </a:lnTo>
                  <a:lnTo>
                    <a:pt x="9507" y="2355"/>
                  </a:lnTo>
                  <a:lnTo>
                    <a:pt x="9476" y="2209"/>
                  </a:lnTo>
                  <a:lnTo>
                    <a:pt x="9507" y="1863"/>
                  </a:lnTo>
                  <a:lnTo>
                    <a:pt x="9162" y="1863"/>
                  </a:lnTo>
                  <a:lnTo>
                    <a:pt x="9162" y="335"/>
                  </a:lnTo>
                  <a:lnTo>
                    <a:pt x="10397" y="282"/>
                  </a:lnTo>
                  <a:lnTo>
                    <a:pt x="13287" y="282"/>
                  </a:lnTo>
                  <a:lnTo>
                    <a:pt x="13287" y="649"/>
                  </a:lnTo>
                  <a:lnTo>
                    <a:pt x="13025" y="649"/>
                  </a:lnTo>
                  <a:lnTo>
                    <a:pt x="13025" y="869"/>
                  </a:lnTo>
                  <a:lnTo>
                    <a:pt x="13695" y="869"/>
                  </a:lnTo>
                  <a:lnTo>
                    <a:pt x="13695" y="701"/>
                  </a:lnTo>
                  <a:lnTo>
                    <a:pt x="13507" y="701"/>
                  </a:lnTo>
                  <a:lnTo>
                    <a:pt x="13507" y="219"/>
                  </a:lnTo>
                  <a:lnTo>
                    <a:pt x="14565" y="219"/>
                  </a:lnTo>
                  <a:lnTo>
                    <a:pt x="14565" y="701"/>
                  </a:lnTo>
                  <a:lnTo>
                    <a:pt x="14386" y="701"/>
                  </a:lnTo>
                  <a:lnTo>
                    <a:pt x="14386" y="869"/>
                  </a:lnTo>
                  <a:lnTo>
                    <a:pt x="14795" y="869"/>
                  </a:lnTo>
                  <a:lnTo>
                    <a:pt x="147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2" name="object 7002"/>
            <p:cNvSpPr/>
            <p:nvPr/>
          </p:nvSpPr>
          <p:spPr>
            <a:xfrm>
              <a:off x="9472518" y="6513742"/>
              <a:ext cx="15240" cy="3175"/>
            </a:xfrm>
            <a:custGeom>
              <a:avLst/>
              <a:gdLst/>
              <a:ahLst/>
              <a:cxnLst/>
              <a:rect l="l" t="t" r="r" b="b"/>
              <a:pathLst>
                <a:path w="15240" h="3175">
                  <a:moveTo>
                    <a:pt x="5277" y="1937"/>
                  </a:moveTo>
                  <a:lnTo>
                    <a:pt x="5539" y="1863"/>
                  </a:lnTo>
                  <a:lnTo>
                    <a:pt x="5622" y="502"/>
                  </a:lnTo>
                  <a:lnTo>
                    <a:pt x="5622" y="335"/>
                  </a:lnTo>
                  <a:lnTo>
                    <a:pt x="5465" y="324"/>
                  </a:lnTo>
                  <a:lnTo>
                    <a:pt x="4397" y="272"/>
                  </a:lnTo>
                  <a:lnTo>
                    <a:pt x="1591" y="272"/>
                  </a:lnTo>
                  <a:lnTo>
                    <a:pt x="1497" y="565"/>
                  </a:lnTo>
                  <a:lnTo>
                    <a:pt x="1685" y="649"/>
                  </a:lnTo>
                  <a:lnTo>
                    <a:pt x="1769" y="869"/>
                  </a:lnTo>
                  <a:lnTo>
                    <a:pt x="1193" y="869"/>
                  </a:lnTo>
                  <a:lnTo>
                    <a:pt x="1099" y="691"/>
                  </a:lnTo>
                  <a:lnTo>
                    <a:pt x="1266" y="691"/>
                  </a:lnTo>
                  <a:lnTo>
                    <a:pt x="1266" y="387"/>
                  </a:lnTo>
                  <a:lnTo>
                    <a:pt x="1266" y="209"/>
                  </a:lnTo>
                  <a:lnTo>
                    <a:pt x="1099" y="209"/>
                  </a:lnTo>
                  <a:lnTo>
                    <a:pt x="397" y="209"/>
                  </a:lnTo>
                  <a:lnTo>
                    <a:pt x="209" y="209"/>
                  </a:lnTo>
                  <a:lnTo>
                    <a:pt x="209" y="387"/>
                  </a:lnTo>
                  <a:lnTo>
                    <a:pt x="209" y="691"/>
                  </a:lnTo>
                  <a:lnTo>
                    <a:pt x="397" y="691"/>
                  </a:lnTo>
                  <a:lnTo>
                    <a:pt x="397" y="869"/>
                  </a:lnTo>
                  <a:lnTo>
                    <a:pt x="73" y="869"/>
                  </a:lnTo>
                  <a:lnTo>
                    <a:pt x="0" y="73"/>
                  </a:lnTo>
                  <a:lnTo>
                    <a:pt x="14690" y="0"/>
                  </a:lnTo>
                  <a:lnTo>
                    <a:pt x="14784" y="774"/>
                  </a:lnTo>
                  <a:lnTo>
                    <a:pt x="14470" y="869"/>
                  </a:lnTo>
                  <a:lnTo>
                    <a:pt x="14386" y="691"/>
                  </a:lnTo>
                  <a:lnTo>
                    <a:pt x="14554" y="691"/>
                  </a:lnTo>
                  <a:lnTo>
                    <a:pt x="14554" y="387"/>
                  </a:lnTo>
                  <a:lnTo>
                    <a:pt x="14554" y="209"/>
                  </a:lnTo>
                  <a:lnTo>
                    <a:pt x="14386" y="209"/>
                  </a:lnTo>
                  <a:lnTo>
                    <a:pt x="13685" y="209"/>
                  </a:lnTo>
                  <a:lnTo>
                    <a:pt x="13496" y="209"/>
                  </a:lnTo>
                  <a:lnTo>
                    <a:pt x="13496" y="387"/>
                  </a:lnTo>
                  <a:lnTo>
                    <a:pt x="13496" y="691"/>
                  </a:lnTo>
                  <a:lnTo>
                    <a:pt x="13685" y="691"/>
                  </a:lnTo>
                  <a:lnTo>
                    <a:pt x="13685" y="869"/>
                  </a:lnTo>
                  <a:lnTo>
                    <a:pt x="13088" y="869"/>
                  </a:lnTo>
                  <a:lnTo>
                    <a:pt x="13015" y="649"/>
                  </a:lnTo>
                  <a:lnTo>
                    <a:pt x="13182" y="649"/>
                  </a:lnTo>
                  <a:lnTo>
                    <a:pt x="13277" y="356"/>
                  </a:lnTo>
                  <a:lnTo>
                    <a:pt x="10387" y="272"/>
                  </a:lnTo>
                  <a:lnTo>
                    <a:pt x="9319" y="324"/>
                  </a:lnTo>
                  <a:lnTo>
                    <a:pt x="9151" y="335"/>
                  </a:lnTo>
                  <a:lnTo>
                    <a:pt x="9151" y="502"/>
                  </a:lnTo>
                  <a:lnTo>
                    <a:pt x="9151" y="1769"/>
                  </a:lnTo>
                  <a:lnTo>
                    <a:pt x="9413" y="1863"/>
                  </a:lnTo>
                  <a:lnTo>
                    <a:pt x="9507" y="2188"/>
                  </a:lnTo>
                  <a:lnTo>
                    <a:pt x="9476" y="2355"/>
                  </a:lnTo>
                  <a:lnTo>
                    <a:pt x="9507" y="2701"/>
                  </a:lnTo>
                  <a:lnTo>
                    <a:pt x="9266" y="2743"/>
                  </a:lnTo>
                  <a:lnTo>
                    <a:pt x="9224" y="2219"/>
                  </a:lnTo>
                  <a:lnTo>
                    <a:pt x="8450" y="2188"/>
                  </a:lnTo>
                  <a:lnTo>
                    <a:pt x="8355" y="2408"/>
                  </a:lnTo>
                  <a:lnTo>
                    <a:pt x="8607" y="2827"/>
                  </a:lnTo>
                  <a:lnTo>
                    <a:pt x="7999" y="2806"/>
                  </a:lnTo>
                  <a:lnTo>
                    <a:pt x="7821" y="2251"/>
                  </a:lnTo>
                  <a:lnTo>
                    <a:pt x="7036" y="2188"/>
                  </a:lnTo>
                  <a:lnTo>
                    <a:pt x="6764" y="2806"/>
                  </a:lnTo>
                  <a:lnTo>
                    <a:pt x="6209" y="2858"/>
                  </a:lnTo>
                  <a:lnTo>
                    <a:pt x="6429" y="2408"/>
                  </a:lnTo>
                  <a:lnTo>
                    <a:pt x="6429" y="2188"/>
                  </a:lnTo>
                  <a:lnTo>
                    <a:pt x="5570" y="2188"/>
                  </a:lnTo>
                  <a:lnTo>
                    <a:pt x="5560" y="2701"/>
                  </a:lnTo>
                  <a:lnTo>
                    <a:pt x="5329" y="2743"/>
                  </a:lnTo>
                  <a:lnTo>
                    <a:pt x="5277" y="2355"/>
                  </a:lnTo>
                  <a:lnTo>
                    <a:pt x="5308" y="2198"/>
                  </a:lnTo>
                  <a:lnTo>
                    <a:pt x="5277" y="193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3" name="object 7003"/>
            <p:cNvSpPr/>
            <p:nvPr/>
          </p:nvSpPr>
          <p:spPr>
            <a:xfrm>
              <a:off x="9478387" y="651400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42" y="0"/>
                  </a:moveTo>
                  <a:lnTo>
                    <a:pt x="0" y="0"/>
                  </a:lnTo>
                  <a:lnTo>
                    <a:pt x="0" y="1633"/>
                  </a:lnTo>
                  <a:lnTo>
                    <a:pt x="3026" y="1633"/>
                  </a:lnTo>
                  <a:lnTo>
                    <a:pt x="30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4" name="object 7004"/>
            <p:cNvSpPr/>
            <p:nvPr/>
          </p:nvSpPr>
          <p:spPr>
            <a:xfrm>
              <a:off x="9478388" y="651400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539"/>
                  </a:moveTo>
                  <a:lnTo>
                    <a:pt x="2942" y="1633"/>
                  </a:lnTo>
                  <a:lnTo>
                    <a:pt x="3026" y="94"/>
                  </a:lnTo>
                  <a:lnTo>
                    <a:pt x="94" y="0"/>
                  </a:lnTo>
                  <a:lnTo>
                    <a:pt x="0" y="1539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5" name="object 7005"/>
            <p:cNvSpPr/>
            <p:nvPr/>
          </p:nvSpPr>
          <p:spPr>
            <a:xfrm>
              <a:off x="9483021" y="6513728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90" h="3175">
                  <a:moveTo>
                    <a:pt x="4397" y="2209"/>
                  </a:moveTo>
                  <a:lnTo>
                    <a:pt x="3821" y="2209"/>
                  </a:lnTo>
                  <a:lnTo>
                    <a:pt x="3898" y="2418"/>
                  </a:lnTo>
                  <a:lnTo>
                    <a:pt x="4020" y="2607"/>
                  </a:lnTo>
                  <a:lnTo>
                    <a:pt x="4230" y="2774"/>
                  </a:lnTo>
                  <a:lnTo>
                    <a:pt x="4471" y="2858"/>
                  </a:lnTo>
                  <a:lnTo>
                    <a:pt x="4617" y="2858"/>
                  </a:lnTo>
                  <a:lnTo>
                    <a:pt x="4482" y="2607"/>
                  </a:lnTo>
                  <a:lnTo>
                    <a:pt x="4397" y="2230"/>
                  </a:lnTo>
                  <a:close/>
                </a:path>
                <a:path w="8890" h="3175">
                  <a:moveTo>
                    <a:pt x="1706" y="2209"/>
                  </a:moveTo>
                  <a:lnTo>
                    <a:pt x="1120" y="2209"/>
                  </a:lnTo>
                  <a:lnTo>
                    <a:pt x="1030" y="2607"/>
                  </a:lnTo>
                  <a:lnTo>
                    <a:pt x="900" y="2858"/>
                  </a:lnTo>
                  <a:lnTo>
                    <a:pt x="1057" y="2858"/>
                  </a:lnTo>
                  <a:lnTo>
                    <a:pt x="1335" y="2743"/>
                  </a:lnTo>
                  <a:lnTo>
                    <a:pt x="1507" y="2607"/>
                  </a:lnTo>
                  <a:lnTo>
                    <a:pt x="1624" y="2418"/>
                  </a:lnTo>
                  <a:lnTo>
                    <a:pt x="1706" y="2209"/>
                  </a:lnTo>
                  <a:close/>
                </a:path>
                <a:path w="8890" h="3175">
                  <a:moveTo>
                    <a:pt x="282" y="2209"/>
                  </a:moveTo>
                  <a:lnTo>
                    <a:pt x="31" y="2209"/>
                  </a:lnTo>
                  <a:lnTo>
                    <a:pt x="31" y="2764"/>
                  </a:lnTo>
                  <a:lnTo>
                    <a:pt x="272" y="2764"/>
                  </a:lnTo>
                  <a:lnTo>
                    <a:pt x="282" y="2209"/>
                  </a:lnTo>
                  <a:close/>
                </a:path>
                <a:path w="8890" h="3175">
                  <a:moveTo>
                    <a:pt x="5497" y="2743"/>
                  </a:moveTo>
                  <a:lnTo>
                    <a:pt x="5256" y="2743"/>
                  </a:lnTo>
                  <a:lnTo>
                    <a:pt x="5497" y="2764"/>
                  </a:lnTo>
                  <a:close/>
                </a:path>
                <a:path w="8890" h="3175">
                  <a:moveTo>
                    <a:pt x="5476" y="2209"/>
                  </a:moveTo>
                  <a:lnTo>
                    <a:pt x="5235" y="2209"/>
                  </a:lnTo>
                  <a:lnTo>
                    <a:pt x="5235" y="2743"/>
                  </a:lnTo>
                  <a:lnTo>
                    <a:pt x="5518" y="2743"/>
                  </a:lnTo>
                  <a:lnTo>
                    <a:pt x="5497" y="2376"/>
                  </a:lnTo>
                  <a:lnTo>
                    <a:pt x="5476" y="2209"/>
                  </a:lnTo>
                  <a:close/>
                </a:path>
                <a:path w="8890" h="3175">
                  <a:moveTo>
                    <a:pt x="7486" y="272"/>
                  </a:moveTo>
                  <a:lnTo>
                    <a:pt x="4418" y="272"/>
                  </a:lnTo>
                  <a:lnTo>
                    <a:pt x="4366" y="963"/>
                  </a:lnTo>
                  <a:lnTo>
                    <a:pt x="2921" y="973"/>
                  </a:lnTo>
                  <a:lnTo>
                    <a:pt x="2816" y="1874"/>
                  </a:lnTo>
                  <a:lnTo>
                    <a:pt x="83" y="1874"/>
                  </a:lnTo>
                  <a:lnTo>
                    <a:pt x="0" y="2209"/>
                  </a:lnTo>
                  <a:lnTo>
                    <a:pt x="5518" y="2209"/>
                  </a:lnTo>
                  <a:lnTo>
                    <a:pt x="5570" y="1727"/>
                  </a:lnTo>
                  <a:lnTo>
                    <a:pt x="5999" y="1727"/>
                  </a:lnTo>
                  <a:lnTo>
                    <a:pt x="6104" y="356"/>
                  </a:lnTo>
                  <a:lnTo>
                    <a:pt x="7439" y="356"/>
                  </a:lnTo>
                  <a:close/>
                </a:path>
                <a:path w="8890" h="3175">
                  <a:moveTo>
                    <a:pt x="7439" y="356"/>
                  </a:moveTo>
                  <a:lnTo>
                    <a:pt x="6104" y="356"/>
                  </a:lnTo>
                  <a:lnTo>
                    <a:pt x="7130" y="366"/>
                  </a:lnTo>
                  <a:lnTo>
                    <a:pt x="7224" y="890"/>
                  </a:lnTo>
                  <a:lnTo>
                    <a:pt x="7518" y="890"/>
                  </a:lnTo>
                  <a:lnTo>
                    <a:pt x="7580" y="701"/>
                  </a:lnTo>
                  <a:lnTo>
                    <a:pt x="7392" y="701"/>
                  </a:lnTo>
                  <a:lnTo>
                    <a:pt x="7439" y="356"/>
                  </a:lnTo>
                  <a:close/>
                </a:path>
                <a:path w="8890" h="3175">
                  <a:moveTo>
                    <a:pt x="8638" y="0"/>
                  </a:moveTo>
                  <a:lnTo>
                    <a:pt x="4366" y="0"/>
                  </a:lnTo>
                  <a:lnTo>
                    <a:pt x="4366" y="272"/>
                  </a:lnTo>
                  <a:lnTo>
                    <a:pt x="8345" y="272"/>
                  </a:lnTo>
                  <a:lnTo>
                    <a:pt x="8450" y="701"/>
                  </a:lnTo>
                  <a:lnTo>
                    <a:pt x="8345" y="890"/>
                  </a:lnTo>
                  <a:lnTo>
                    <a:pt x="8638" y="890"/>
                  </a:lnTo>
                  <a:lnTo>
                    <a:pt x="86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6" name="object 7006"/>
            <p:cNvSpPr/>
            <p:nvPr/>
          </p:nvSpPr>
          <p:spPr>
            <a:xfrm>
              <a:off x="9483022" y="6513720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90" h="3175">
                  <a:moveTo>
                    <a:pt x="7486" y="890"/>
                  </a:moveTo>
                  <a:lnTo>
                    <a:pt x="7256" y="890"/>
                  </a:lnTo>
                  <a:lnTo>
                    <a:pt x="7162" y="450"/>
                  </a:lnTo>
                  <a:lnTo>
                    <a:pt x="6135" y="366"/>
                  </a:lnTo>
                  <a:lnTo>
                    <a:pt x="6041" y="408"/>
                  </a:lnTo>
                  <a:lnTo>
                    <a:pt x="6041" y="1685"/>
                  </a:lnTo>
                  <a:lnTo>
                    <a:pt x="5601" y="1727"/>
                  </a:lnTo>
                  <a:lnTo>
                    <a:pt x="5518" y="2209"/>
                  </a:lnTo>
                  <a:lnTo>
                    <a:pt x="5486" y="2345"/>
                  </a:lnTo>
                  <a:lnTo>
                    <a:pt x="5518" y="2722"/>
                  </a:lnTo>
                  <a:lnTo>
                    <a:pt x="5277" y="2774"/>
                  </a:lnTo>
                  <a:lnTo>
                    <a:pt x="5235" y="2230"/>
                  </a:lnTo>
                  <a:lnTo>
                    <a:pt x="4460" y="2209"/>
                  </a:lnTo>
                  <a:lnTo>
                    <a:pt x="4366" y="2429"/>
                  </a:lnTo>
                  <a:lnTo>
                    <a:pt x="4617" y="2827"/>
                  </a:lnTo>
                  <a:lnTo>
                    <a:pt x="4471" y="2858"/>
                  </a:lnTo>
                  <a:lnTo>
                    <a:pt x="4219" y="2785"/>
                  </a:lnTo>
                  <a:lnTo>
                    <a:pt x="4020" y="2617"/>
                  </a:lnTo>
                  <a:lnTo>
                    <a:pt x="3884" y="2408"/>
                  </a:lnTo>
                  <a:lnTo>
                    <a:pt x="3853" y="2272"/>
                  </a:lnTo>
                  <a:lnTo>
                    <a:pt x="3790" y="2209"/>
                  </a:lnTo>
                  <a:lnTo>
                    <a:pt x="1727" y="2209"/>
                  </a:lnTo>
                  <a:lnTo>
                    <a:pt x="1643" y="2397"/>
                  </a:lnTo>
                  <a:lnTo>
                    <a:pt x="1507" y="2617"/>
                  </a:lnTo>
                  <a:lnTo>
                    <a:pt x="1308" y="2774"/>
                  </a:lnTo>
                  <a:lnTo>
                    <a:pt x="1057" y="2858"/>
                  </a:lnTo>
                  <a:lnTo>
                    <a:pt x="910" y="2879"/>
                  </a:lnTo>
                  <a:lnTo>
                    <a:pt x="1151" y="2429"/>
                  </a:lnTo>
                  <a:lnTo>
                    <a:pt x="1151" y="2293"/>
                  </a:lnTo>
                  <a:lnTo>
                    <a:pt x="1099" y="2209"/>
                  </a:lnTo>
                  <a:lnTo>
                    <a:pt x="282" y="2209"/>
                  </a:lnTo>
                  <a:lnTo>
                    <a:pt x="282" y="2722"/>
                  </a:lnTo>
                  <a:lnTo>
                    <a:pt x="41" y="2774"/>
                  </a:lnTo>
                  <a:lnTo>
                    <a:pt x="0" y="2376"/>
                  </a:lnTo>
                  <a:lnTo>
                    <a:pt x="41" y="2240"/>
                  </a:lnTo>
                  <a:lnTo>
                    <a:pt x="0" y="1978"/>
                  </a:lnTo>
                  <a:lnTo>
                    <a:pt x="73" y="1884"/>
                  </a:lnTo>
                  <a:lnTo>
                    <a:pt x="2806" y="1884"/>
                  </a:lnTo>
                  <a:lnTo>
                    <a:pt x="2858" y="1057"/>
                  </a:lnTo>
                  <a:lnTo>
                    <a:pt x="4314" y="963"/>
                  </a:lnTo>
                  <a:lnTo>
                    <a:pt x="4408" y="282"/>
                  </a:lnTo>
                  <a:lnTo>
                    <a:pt x="4366" y="0"/>
                  </a:lnTo>
                  <a:lnTo>
                    <a:pt x="8586" y="0"/>
                  </a:lnTo>
                  <a:lnTo>
                    <a:pt x="8680" y="52"/>
                  </a:lnTo>
                  <a:lnTo>
                    <a:pt x="8680" y="848"/>
                  </a:lnTo>
                  <a:lnTo>
                    <a:pt x="8376" y="890"/>
                  </a:lnTo>
                  <a:lnTo>
                    <a:pt x="8282" y="722"/>
                  </a:lnTo>
                  <a:lnTo>
                    <a:pt x="8450" y="722"/>
                  </a:lnTo>
                  <a:lnTo>
                    <a:pt x="8450" y="450"/>
                  </a:lnTo>
                  <a:lnTo>
                    <a:pt x="8408" y="314"/>
                  </a:lnTo>
                  <a:lnTo>
                    <a:pt x="7580" y="272"/>
                  </a:lnTo>
                  <a:lnTo>
                    <a:pt x="7444" y="335"/>
                  </a:lnTo>
                  <a:lnTo>
                    <a:pt x="7392" y="722"/>
                  </a:lnTo>
                  <a:lnTo>
                    <a:pt x="7580" y="722"/>
                  </a:lnTo>
                  <a:lnTo>
                    <a:pt x="7559" y="85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7" name="object 7007"/>
            <p:cNvSpPr/>
            <p:nvPr/>
          </p:nvSpPr>
          <p:spPr>
            <a:xfrm>
              <a:off x="9486152" y="651402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586" y="0"/>
                  </a:moveTo>
                  <a:lnTo>
                    <a:pt x="1581" y="10"/>
                  </a:lnTo>
                  <a:lnTo>
                    <a:pt x="1528" y="837"/>
                  </a:lnTo>
                  <a:lnTo>
                    <a:pt x="1340" y="963"/>
                  </a:lnTo>
                  <a:lnTo>
                    <a:pt x="52" y="963"/>
                  </a:lnTo>
                  <a:lnTo>
                    <a:pt x="0" y="1539"/>
                  </a:lnTo>
                  <a:lnTo>
                    <a:pt x="2041" y="1602"/>
                  </a:lnTo>
                  <a:lnTo>
                    <a:pt x="2115" y="1329"/>
                  </a:lnTo>
                  <a:lnTo>
                    <a:pt x="2240" y="1172"/>
                  </a:lnTo>
                  <a:lnTo>
                    <a:pt x="2586" y="1151"/>
                  </a:lnTo>
                  <a:lnTo>
                    <a:pt x="258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8" name="object 7008"/>
            <p:cNvSpPr/>
            <p:nvPr/>
          </p:nvSpPr>
          <p:spPr>
            <a:xfrm>
              <a:off x="9486157" y="651401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1287" y="963"/>
                  </a:moveTo>
                  <a:lnTo>
                    <a:pt x="94" y="963"/>
                  </a:lnTo>
                  <a:lnTo>
                    <a:pt x="0" y="1507"/>
                  </a:lnTo>
                  <a:lnTo>
                    <a:pt x="1999" y="1602"/>
                  </a:lnTo>
                  <a:lnTo>
                    <a:pt x="2094" y="1539"/>
                  </a:lnTo>
                  <a:lnTo>
                    <a:pt x="2094" y="1371"/>
                  </a:lnTo>
                  <a:lnTo>
                    <a:pt x="2177" y="1225"/>
                  </a:lnTo>
                  <a:lnTo>
                    <a:pt x="2314" y="1162"/>
                  </a:lnTo>
                  <a:lnTo>
                    <a:pt x="2544" y="1151"/>
                  </a:lnTo>
                  <a:lnTo>
                    <a:pt x="2628" y="1099"/>
                  </a:lnTo>
                  <a:lnTo>
                    <a:pt x="2628" y="41"/>
                  </a:lnTo>
                  <a:lnTo>
                    <a:pt x="1633" y="0"/>
                  </a:lnTo>
                  <a:lnTo>
                    <a:pt x="1549" y="701"/>
                  </a:lnTo>
                  <a:lnTo>
                    <a:pt x="1340" y="96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9" name="object 7009"/>
            <p:cNvSpPr/>
            <p:nvPr/>
          </p:nvSpPr>
          <p:spPr>
            <a:xfrm>
              <a:off x="9476904" y="6522747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4198" y="0"/>
                  </a:moveTo>
                  <a:lnTo>
                    <a:pt x="3601" y="41"/>
                  </a:lnTo>
                  <a:lnTo>
                    <a:pt x="3434" y="617"/>
                  </a:lnTo>
                  <a:lnTo>
                    <a:pt x="2596" y="670"/>
                  </a:lnTo>
                  <a:lnTo>
                    <a:pt x="2397" y="41"/>
                  </a:lnTo>
                  <a:lnTo>
                    <a:pt x="1759" y="0"/>
                  </a:lnTo>
                  <a:lnTo>
                    <a:pt x="2041" y="450"/>
                  </a:lnTo>
                  <a:lnTo>
                    <a:pt x="2041" y="670"/>
                  </a:lnTo>
                  <a:lnTo>
                    <a:pt x="1172" y="670"/>
                  </a:lnTo>
                  <a:lnTo>
                    <a:pt x="1172" y="115"/>
                  </a:lnTo>
                  <a:lnTo>
                    <a:pt x="890" y="115"/>
                  </a:lnTo>
                  <a:lnTo>
                    <a:pt x="890" y="502"/>
                  </a:lnTo>
                  <a:lnTo>
                    <a:pt x="921" y="659"/>
                  </a:lnTo>
                  <a:lnTo>
                    <a:pt x="314" y="712"/>
                  </a:lnTo>
                  <a:lnTo>
                    <a:pt x="314" y="575"/>
                  </a:lnTo>
                  <a:lnTo>
                    <a:pt x="31" y="575"/>
                  </a:lnTo>
                  <a:lnTo>
                    <a:pt x="31" y="1654"/>
                  </a:lnTo>
                  <a:lnTo>
                    <a:pt x="314" y="1654"/>
                  </a:lnTo>
                  <a:lnTo>
                    <a:pt x="314" y="1026"/>
                  </a:lnTo>
                  <a:lnTo>
                    <a:pt x="890" y="1026"/>
                  </a:lnTo>
                  <a:lnTo>
                    <a:pt x="890" y="2418"/>
                  </a:lnTo>
                  <a:lnTo>
                    <a:pt x="890" y="2607"/>
                  </a:lnTo>
                  <a:lnTo>
                    <a:pt x="890" y="3842"/>
                  </a:lnTo>
                  <a:lnTo>
                    <a:pt x="314" y="3842"/>
                  </a:lnTo>
                  <a:lnTo>
                    <a:pt x="314" y="3403"/>
                  </a:lnTo>
                  <a:lnTo>
                    <a:pt x="0" y="3591"/>
                  </a:lnTo>
                  <a:lnTo>
                    <a:pt x="0" y="4188"/>
                  </a:lnTo>
                  <a:lnTo>
                    <a:pt x="5999" y="4188"/>
                  </a:lnTo>
                  <a:lnTo>
                    <a:pt x="5999" y="3591"/>
                  </a:lnTo>
                  <a:lnTo>
                    <a:pt x="5811" y="3403"/>
                  </a:lnTo>
                  <a:lnTo>
                    <a:pt x="5685" y="3842"/>
                  </a:lnTo>
                  <a:lnTo>
                    <a:pt x="5109" y="3842"/>
                  </a:lnTo>
                  <a:lnTo>
                    <a:pt x="5109" y="2607"/>
                  </a:lnTo>
                  <a:lnTo>
                    <a:pt x="5109" y="2418"/>
                  </a:lnTo>
                  <a:lnTo>
                    <a:pt x="5109" y="1026"/>
                  </a:lnTo>
                  <a:lnTo>
                    <a:pt x="5685" y="1026"/>
                  </a:lnTo>
                  <a:lnTo>
                    <a:pt x="5685" y="1654"/>
                  </a:lnTo>
                  <a:lnTo>
                    <a:pt x="5947" y="1654"/>
                  </a:lnTo>
                  <a:lnTo>
                    <a:pt x="5947" y="575"/>
                  </a:lnTo>
                  <a:lnTo>
                    <a:pt x="5685" y="575"/>
                  </a:lnTo>
                  <a:lnTo>
                    <a:pt x="5685" y="712"/>
                  </a:lnTo>
                  <a:lnTo>
                    <a:pt x="5109" y="712"/>
                  </a:lnTo>
                  <a:lnTo>
                    <a:pt x="5088" y="502"/>
                  </a:lnTo>
                  <a:lnTo>
                    <a:pt x="5109" y="115"/>
                  </a:lnTo>
                  <a:lnTo>
                    <a:pt x="4837" y="115"/>
                  </a:lnTo>
                  <a:lnTo>
                    <a:pt x="4837" y="670"/>
                  </a:lnTo>
                  <a:lnTo>
                    <a:pt x="3957" y="670"/>
                  </a:lnTo>
                  <a:lnTo>
                    <a:pt x="3957" y="450"/>
                  </a:lnTo>
                  <a:lnTo>
                    <a:pt x="4219" y="4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0" name="object 7010"/>
            <p:cNvSpPr/>
            <p:nvPr/>
          </p:nvSpPr>
          <p:spPr>
            <a:xfrm>
              <a:off x="9476908" y="6522747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0" y="3591"/>
                  </a:moveTo>
                  <a:lnTo>
                    <a:pt x="198" y="3403"/>
                  </a:lnTo>
                  <a:lnTo>
                    <a:pt x="314" y="3664"/>
                  </a:lnTo>
                  <a:lnTo>
                    <a:pt x="314" y="3842"/>
                  </a:lnTo>
                  <a:lnTo>
                    <a:pt x="481" y="3842"/>
                  </a:lnTo>
                  <a:lnTo>
                    <a:pt x="701" y="3842"/>
                  </a:lnTo>
                  <a:lnTo>
                    <a:pt x="890" y="3842"/>
                  </a:lnTo>
                  <a:lnTo>
                    <a:pt x="890" y="3664"/>
                  </a:lnTo>
                  <a:lnTo>
                    <a:pt x="890" y="2617"/>
                  </a:lnTo>
                  <a:lnTo>
                    <a:pt x="890" y="2429"/>
                  </a:lnTo>
                  <a:lnTo>
                    <a:pt x="890" y="1204"/>
                  </a:lnTo>
                  <a:lnTo>
                    <a:pt x="890" y="1026"/>
                  </a:lnTo>
                  <a:lnTo>
                    <a:pt x="701" y="1026"/>
                  </a:lnTo>
                  <a:lnTo>
                    <a:pt x="481" y="1026"/>
                  </a:lnTo>
                  <a:lnTo>
                    <a:pt x="314" y="1026"/>
                  </a:lnTo>
                  <a:lnTo>
                    <a:pt x="314" y="1204"/>
                  </a:lnTo>
                  <a:lnTo>
                    <a:pt x="314" y="1654"/>
                  </a:lnTo>
                  <a:lnTo>
                    <a:pt x="31" y="1654"/>
                  </a:lnTo>
                  <a:lnTo>
                    <a:pt x="31" y="1465"/>
                  </a:lnTo>
                  <a:lnTo>
                    <a:pt x="31" y="670"/>
                  </a:lnTo>
                  <a:lnTo>
                    <a:pt x="314" y="575"/>
                  </a:lnTo>
                  <a:lnTo>
                    <a:pt x="314" y="722"/>
                  </a:lnTo>
                  <a:lnTo>
                    <a:pt x="827" y="722"/>
                  </a:lnTo>
                  <a:lnTo>
                    <a:pt x="921" y="544"/>
                  </a:lnTo>
                  <a:lnTo>
                    <a:pt x="890" y="157"/>
                  </a:lnTo>
                  <a:lnTo>
                    <a:pt x="1099" y="115"/>
                  </a:lnTo>
                  <a:lnTo>
                    <a:pt x="1162" y="659"/>
                  </a:lnTo>
                  <a:lnTo>
                    <a:pt x="1937" y="670"/>
                  </a:lnTo>
                  <a:lnTo>
                    <a:pt x="2031" y="450"/>
                  </a:lnTo>
                  <a:lnTo>
                    <a:pt x="1790" y="31"/>
                  </a:lnTo>
                  <a:lnTo>
                    <a:pt x="2397" y="52"/>
                  </a:lnTo>
                  <a:lnTo>
                    <a:pt x="2565" y="607"/>
                  </a:lnTo>
                  <a:lnTo>
                    <a:pt x="3340" y="670"/>
                  </a:lnTo>
                  <a:lnTo>
                    <a:pt x="3601" y="52"/>
                  </a:lnTo>
                  <a:lnTo>
                    <a:pt x="4198" y="0"/>
                  </a:lnTo>
                  <a:lnTo>
                    <a:pt x="3957" y="450"/>
                  </a:lnTo>
                  <a:lnTo>
                    <a:pt x="3957" y="670"/>
                  </a:lnTo>
                  <a:lnTo>
                    <a:pt x="4816" y="670"/>
                  </a:lnTo>
                  <a:lnTo>
                    <a:pt x="4827" y="157"/>
                  </a:lnTo>
                  <a:lnTo>
                    <a:pt x="5067" y="115"/>
                  </a:lnTo>
                  <a:lnTo>
                    <a:pt x="5109" y="502"/>
                  </a:lnTo>
                  <a:lnTo>
                    <a:pt x="5078" y="659"/>
                  </a:lnTo>
                  <a:lnTo>
                    <a:pt x="5685" y="722"/>
                  </a:lnTo>
                  <a:lnTo>
                    <a:pt x="5685" y="575"/>
                  </a:lnTo>
                  <a:lnTo>
                    <a:pt x="5874" y="575"/>
                  </a:lnTo>
                  <a:lnTo>
                    <a:pt x="5947" y="1465"/>
                  </a:lnTo>
                  <a:lnTo>
                    <a:pt x="5947" y="1654"/>
                  </a:lnTo>
                  <a:lnTo>
                    <a:pt x="5779" y="1654"/>
                  </a:lnTo>
                  <a:lnTo>
                    <a:pt x="5685" y="1204"/>
                  </a:lnTo>
                  <a:lnTo>
                    <a:pt x="5685" y="1026"/>
                  </a:lnTo>
                  <a:lnTo>
                    <a:pt x="5518" y="1026"/>
                  </a:lnTo>
                  <a:lnTo>
                    <a:pt x="5287" y="1026"/>
                  </a:lnTo>
                  <a:lnTo>
                    <a:pt x="5109" y="1026"/>
                  </a:lnTo>
                  <a:lnTo>
                    <a:pt x="5109" y="1204"/>
                  </a:lnTo>
                  <a:lnTo>
                    <a:pt x="5109" y="2429"/>
                  </a:lnTo>
                  <a:lnTo>
                    <a:pt x="5109" y="2617"/>
                  </a:lnTo>
                  <a:lnTo>
                    <a:pt x="5109" y="3664"/>
                  </a:lnTo>
                  <a:lnTo>
                    <a:pt x="5109" y="3842"/>
                  </a:lnTo>
                  <a:lnTo>
                    <a:pt x="5287" y="3842"/>
                  </a:lnTo>
                  <a:lnTo>
                    <a:pt x="5518" y="3842"/>
                  </a:lnTo>
                  <a:lnTo>
                    <a:pt x="5685" y="3842"/>
                  </a:lnTo>
                  <a:lnTo>
                    <a:pt x="5685" y="3664"/>
                  </a:lnTo>
                  <a:lnTo>
                    <a:pt x="5685" y="3403"/>
                  </a:lnTo>
                  <a:lnTo>
                    <a:pt x="5999" y="3591"/>
                  </a:lnTo>
                  <a:lnTo>
                    <a:pt x="5999" y="4198"/>
                  </a:lnTo>
                  <a:lnTo>
                    <a:pt x="0" y="4198"/>
                  </a:lnTo>
                  <a:lnTo>
                    <a:pt x="0" y="359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1" name="object 7011"/>
            <p:cNvSpPr/>
            <p:nvPr/>
          </p:nvSpPr>
          <p:spPr>
            <a:xfrm>
              <a:off x="9478056" y="6523717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612" y="0"/>
                  </a:moveTo>
                  <a:lnTo>
                    <a:pt x="0" y="0"/>
                  </a:lnTo>
                  <a:lnTo>
                    <a:pt x="0" y="2931"/>
                  </a:lnTo>
                  <a:lnTo>
                    <a:pt x="3706" y="2931"/>
                  </a:lnTo>
                  <a:lnTo>
                    <a:pt x="37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2" name="object 7012"/>
            <p:cNvSpPr/>
            <p:nvPr/>
          </p:nvSpPr>
          <p:spPr>
            <a:xfrm>
              <a:off x="9478061" y="6523714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2858"/>
                  </a:moveTo>
                  <a:lnTo>
                    <a:pt x="3601" y="2931"/>
                  </a:lnTo>
                  <a:lnTo>
                    <a:pt x="3696" y="94"/>
                  </a:lnTo>
                  <a:lnTo>
                    <a:pt x="73" y="0"/>
                  </a:lnTo>
                  <a:lnTo>
                    <a:pt x="0" y="285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3" name="object 7013"/>
            <p:cNvSpPr/>
            <p:nvPr/>
          </p:nvSpPr>
          <p:spPr>
            <a:xfrm>
              <a:off x="9482192" y="6521361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5">
                  <a:moveTo>
                    <a:pt x="6355" y="1088"/>
                  </a:moveTo>
                  <a:lnTo>
                    <a:pt x="6052" y="1088"/>
                  </a:lnTo>
                  <a:lnTo>
                    <a:pt x="6052" y="1612"/>
                  </a:lnTo>
                  <a:lnTo>
                    <a:pt x="837" y="1612"/>
                  </a:lnTo>
                  <a:lnTo>
                    <a:pt x="827" y="4481"/>
                  </a:lnTo>
                  <a:lnTo>
                    <a:pt x="0" y="4512"/>
                  </a:lnTo>
                  <a:lnTo>
                    <a:pt x="31" y="4764"/>
                  </a:lnTo>
                  <a:lnTo>
                    <a:pt x="774" y="4764"/>
                  </a:lnTo>
                  <a:lnTo>
                    <a:pt x="837" y="5277"/>
                  </a:lnTo>
                  <a:lnTo>
                    <a:pt x="785" y="5580"/>
                  </a:lnTo>
                  <a:lnTo>
                    <a:pt x="5067" y="5580"/>
                  </a:lnTo>
                  <a:lnTo>
                    <a:pt x="5162" y="4083"/>
                  </a:lnTo>
                  <a:lnTo>
                    <a:pt x="6816" y="4073"/>
                  </a:lnTo>
                  <a:lnTo>
                    <a:pt x="6795" y="3853"/>
                  </a:lnTo>
                  <a:lnTo>
                    <a:pt x="6355" y="3853"/>
                  </a:lnTo>
                  <a:lnTo>
                    <a:pt x="6313" y="1465"/>
                  </a:lnTo>
                  <a:lnTo>
                    <a:pt x="6355" y="1088"/>
                  </a:lnTo>
                  <a:close/>
                </a:path>
                <a:path w="6984" h="5715">
                  <a:moveTo>
                    <a:pt x="1099" y="1068"/>
                  </a:moveTo>
                  <a:lnTo>
                    <a:pt x="848" y="1068"/>
                  </a:lnTo>
                  <a:lnTo>
                    <a:pt x="869" y="1602"/>
                  </a:lnTo>
                  <a:lnTo>
                    <a:pt x="1120" y="1612"/>
                  </a:lnTo>
                  <a:lnTo>
                    <a:pt x="1099" y="1068"/>
                  </a:lnTo>
                  <a:close/>
                </a:path>
                <a:path w="6984" h="5715">
                  <a:moveTo>
                    <a:pt x="5434" y="942"/>
                  </a:moveTo>
                  <a:lnTo>
                    <a:pt x="1738" y="942"/>
                  </a:lnTo>
                  <a:lnTo>
                    <a:pt x="1803" y="1099"/>
                  </a:lnTo>
                  <a:lnTo>
                    <a:pt x="1968" y="1392"/>
                  </a:lnTo>
                  <a:lnTo>
                    <a:pt x="1926" y="1612"/>
                  </a:lnTo>
                  <a:lnTo>
                    <a:pt x="5256" y="1612"/>
                  </a:lnTo>
                  <a:lnTo>
                    <a:pt x="5204" y="1392"/>
                  </a:lnTo>
                  <a:lnTo>
                    <a:pt x="5369" y="1099"/>
                  </a:lnTo>
                  <a:lnTo>
                    <a:pt x="5434" y="963"/>
                  </a:lnTo>
                  <a:close/>
                </a:path>
                <a:path w="6984" h="5715">
                  <a:moveTo>
                    <a:pt x="6303" y="1057"/>
                  </a:moveTo>
                  <a:lnTo>
                    <a:pt x="6104" y="1057"/>
                  </a:lnTo>
                  <a:lnTo>
                    <a:pt x="6334" y="1088"/>
                  </a:lnTo>
                  <a:close/>
                </a:path>
                <a:path w="6984" h="5715">
                  <a:moveTo>
                    <a:pt x="4701" y="0"/>
                  </a:moveTo>
                  <a:lnTo>
                    <a:pt x="2439" y="10"/>
                  </a:lnTo>
                  <a:lnTo>
                    <a:pt x="2198" y="125"/>
                  </a:lnTo>
                  <a:lnTo>
                    <a:pt x="2073" y="910"/>
                  </a:lnTo>
                  <a:lnTo>
                    <a:pt x="5141" y="942"/>
                  </a:lnTo>
                  <a:lnTo>
                    <a:pt x="4965" y="125"/>
                  </a:lnTo>
                  <a:lnTo>
                    <a:pt x="4785" y="1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4" name="object 7014"/>
            <p:cNvSpPr/>
            <p:nvPr/>
          </p:nvSpPr>
          <p:spPr>
            <a:xfrm>
              <a:off x="9482113" y="6521354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5">
                  <a:moveTo>
                    <a:pt x="5172" y="439"/>
                  </a:moveTo>
                  <a:lnTo>
                    <a:pt x="5141" y="272"/>
                  </a:lnTo>
                  <a:lnTo>
                    <a:pt x="5046" y="125"/>
                  </a:lnTo>
                  <a:lnTo>
                    <a:pt x="4889" y="31"/>
                  </a:lnTo>
                  <a:lnTo>
                    <a:pt x="4732" y="0"/>
                  </a:lnTo>
                  <a:lnTo>
                    <a:pt x="2596" y="0"/>
                  </a:lnTo>
                  <a:lnTo>
                    <a:pt x="2439" y="31"/>
                  </a:lnTo>
                  <a:lnTo>
                    <a:pt x="2282" y="125"/>
                  </a:lnTo>
                  <a:lnTo>
                    <a:pt x="2188" y="272"/>
                  </a:lnTo>
                  <a:lnTo>
                    <a:pt x="2157" y="408"/>
                  </a:lnTo>
                  <a:lnTo>
                    <a:pt x="2157" y="910"/>
                  </a:lnTo>
                  <a:lnTo>
                    <a:pt x="1832" y="952"/>
                  </a:lnTo>
                  <a:lnTo>
                    <a:pt x="2052" y="1403"/>
                  </a:lnTo>
                  <a:lnTo>
                    <a:pt x="2052" y="1539"/>
                  </a:lnTo>
                  <a:lnTo>
                    <a:pt x="1999" y="1622"/>
                  </a:lnTo>
                  <a:lnTo>
                    <a:pt x="1193" y="1622"/>
                  </a:lnTo>
                  <a:lnTo>
                    <a:pt x="1193" y="1109"/>
                  </a:lnTo>
                  <a:lnTo>
                    <a:pt x="963" y="1057"/>
                  </a:lnTo>
                  <a:lnTo>
                    <a:pt x="910" y="1444"/>
                  </a:lnTo>
                  <a:lnTo>
                    <a:pt x="942" y="1591"/>
                  </a:lnTo>
                  <a:lnTo>
                    <a:pt x="910" y="4418"/>
                  </a:lnTo>
                  <a:lnTo>
                    <a:pt x="125" y="4512"/>
                  </a:lnTo>
                  <a:lnTo>
                    <a:pt x="0" y="4649"/>
                  </a:lnTo>
                  <a:lnTo>
                    <a:pt x="827" y="4774"/>
                  </a:lnTo>
                  <a:lnTo>
                    <a:pt x="910" y="5287"/>
                  </a:lnTo>
                  <a:lnTo>
                    <a:pt x="869" y="5580"/>
                  </a:lnTo>
                  <a:lnTo>
                    <a:pt x="5109" y="5580"/>
                  </a:lnTo>
                  <a:lnTo>
                    <a:pt x="5193" y="5518"/>
                  </a:lnTo>
                  <a:lnTo>
                    <a:pt x="5193" y="4135"/>
                  </a:lnTo>
                  <a:lnTo>
                    <a:pt x="5235" y="4094"/>
                  </a:lnTo>
                  <a:lnTo>
                    <a:pt x="6879" y="4094"/>
                  </a:lnTo>
                  <a:lnTo>
                    <a:pt x="6963" y="3947"/>
                  </a:lnTo>
                  <a:lnTo>
                    <a:pt x="6429" y="3853"/>
                  </a:lnTo>
                  <a:lnTo>
                    <a:pt x="6429" y="2680"/>
                  </a:lnTo>
                  <a:lnTo>
                    <a:pt x="6397" y="2533"/>
                  </a:lnTo>
                  <a:lnTo>
                    <a:pt x="6429" y="1622"/>
                  </a:lnTo>
                  <a:lnTo>
                    <a:pt x="6387" y="1476"/>
                  </a:lnTo>
                  <a:lnTo>
                    <a:pt x="6429" y="1109"/>
                  </a:lnTo>
                  <a:lnTo>
                    <a:pt x="6198" y="1057"/>
                  </a:lnTo>
                  <a:lnTo>
                    <a:pt x="6135" y="1602"/>
                  </a:lnTo>
                  <a:lnTo>
                    <a:pt x="5371" y="1622"/>
                  </a:lnTo>
                  <a:lnTo>
                    <a:pt x="5277" y="1403"/>
                  </a:lnTo>
                  <a:lnTo>
                    <a:pt x="5518" y="984"/>
                  </a:lnTo>
                  <a:lnTo>
                    <a:pt x="5518" y="952"/>
                  </a:lnTo>
                  <a:lnTo>
                    <a:pt x="5224" y="952"/>
                  </a:lnTo>
                  <a:lnTo>
                    <a:pt x="5172" y="439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5" name="object 7015"/>
            <p:cNvSpPr/>
            <p:nvPr/>
          </p:nvSpPr>
          <p:spPr>
            <a:xfrm>
              <a:off x="9483356" y="652165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3570" y="4973"/>
                  </a:moveTo>
                  <a:lnTo>
                    <a:pt x="31" y="4973"/>
                  </a:lnTo>
                  <a:lnTo>
                    <a:pt x="3549" y="4994"/>
                  </a:lnTo>
                  <a:close/>
                </a:path>
                <a:path w="5079" h="5079">
                  <a:moveTo>
                    <a:pt x="4690" y="1622"/>
                  </a:moveTo>
                  <a:lnTo>
                    <a:pt x="20" y="1622"/>
                  </a:lnTo>
                  <a:lnTo>
                    <a:pt x="0" y="4973"/>
                  </a:lnTo>
                  <a:lnTo>
                    <a:pt x="3601" y="4973"/>
                  </a:lnTo>
                  <a:lnTo>
                    <a:pt x="3643" y="3591"/>
                  </a:lnTo>
                  <a:lnTo>
                    <a:pt x="4837" y="3518"/>
                  </a:lnTo>
                  <a:lnTo>
                    <a:pt x="4910" y="2963"/>
                  </a:lnTo>
                  <a:lnTo>
                    <a:pt x="4743" y="2816"/>
                  </a:lnTo>
                  <a:lnTo>
                    <a:pt x="4690" y="1643"/>
                  </a:lnTo>
                  <a:close/>
                </a:path>
                <a:path w="5079" h="5079">
                  <a:moveTo>
                    <a:pt x="3601" y="0"/>
                  </a:moveTo>
                  <a:lnTo>
                    <a:pt x="1256" y="0"/>
                  </a:lnTo>
                  <a:lnTo>
                    <a:pt x="1193" y="1549"/>
                  </a:lnTo>
                  <a:lnTo>
                    <a:pt x="3738" y="1622"/>
                  </a:lnTo>
                  <a:lnTo>
                    <a:pt x="3633" y="4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6" name="object 7016"/>
            <p:cNvSpPr/>
            <p:nvPr/>
          </p:nvSpPr>
          <p:spPr>
            <a:xfrm>
              <a:off x="9483306" y="652166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1088" y="1612"/>
                  </a:moveTo>
                  <a:lnTo>
                    <a:pt x="94" y="1612"/>
                  </a:lnTo>
                  <a:lnTo>
                    <a:pt x="0" y="4889"/>
                  </a:lnTo>
                  <a:lnTo>
                    <a:pt x="3591" y="4984"/>
                  </a:lnTo>
                  <a:lnTo>
                    <a:pt x="3685" y="4889"/>
                  </a:lnTo>
                  <a:lnTo>
                    <a:pt x="3685" y="3601"/>
                  </a:lnTo>
                  <a:lnTo>
                    <a:pt x="3821" y="3507"/>
                  </a:lnTo>
                  <a:lnTo>
                    <a:pt x="4868" y="3507"/>
                  </a:lnTo>
                  <a:lnTo>
                    <a:pt x="4963" y="2963"/>
                  </a:lnTo>
                  <a:lnTo>
                    <a:pt x="4785" y="2806"/>
                  </a:lnTo>
                  <a:lnTo>
                    <a:pt x="4785" y="1706"/>
                  </a:lnTo>
                  <a:lnTo>
                    <a:pt x="4743" y="1612"/>
                  </a:lnTo>
                  <a:lnTo>
                    <a:pt x="3790" y="1612"/>
                  </a:lnTo>
                  <a:lnTo>
                    <a:pt x="3685" y="1476"/>
                  </a:lnTo>
                  <a:lnTo>
                    <a:pt x="3685" y="41"/>
                  </a:lnTo>
                  <a:lnTo>
                    <a:pt x="3622" y="0"/>
                  </a:lnTo>
                  <a:lnTo>
                    <a:pt x="1308" y="0"/>
                  </a:lnTo>
                  <a:lnTo>
                    <a:pt x="1277" y="1444"/>
                  </a:lnTo>
                  <a:lnTo>
                    <a:pt x="1193" y="158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7" name="object 7017"/>
            <p:cNvSpPr/>
            <p:nvPr/>
          </p:nvSpPr>
          <p:spPr>
            <a:xfrm>
              <a:off x="9467744" y="6513709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40">
                  <a:moveTo>
                    <a:pt x="3528" y="0"/>
                  </a:moveTo>
                  <a:lnTo>
                    <a:pt x="3162" y="0"/>
                  </a:lnTo>
                  <a:lnTo>
                    <a:pt x="0" y="0"/>
                  </a:lnTo>
                  <a:lnTo>
                    <a:pt x="0" y="523"/>
                  </a:lnTo>
                  <a:lnTo>
                    <a:pt x="3235" y="523"/>
                  </a:lnTo>
                  <a:lnTo>
                    <a:pt x="4450" y="2314"/>
                  </a:lnTo>
                  <a:lnTo>
                    <a:pt x="9015" y="2314"/>
                  </a:lnTo>
                  <a:lnTo>
                    <a:pt x="9015" y="1790"/>
                  </a:lnTo>
                  <a:lnTo>
                    <a:pt x="4722" y="1790"/>
                  </a:lnTo>
                  <a:lnTo>
                    <a:pt x="35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8" name="object 7018"/>
            <p:cNvSpPr/>
            <p:nvPr/>
          </p:nvSpPr>
          <p:spPr>
            <a:xfrm>
              <a:off x="9467751" y="6513715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40">
                  <a:moveTo>
                    <a:pt x="0" y="523"/>
                  </a:moveTo>
                  <a:lnTo>
                    <a:pt x="3151" y="523"/>
                  </a:lnTo>
                  <a:lnTo>
                    <a:pt x="3298" y="596"/>
                  </a:lnTo>
                  <a:lnTo>
                    <a:pt x="4230" y="1999"/>
                  </a:lnTo>
                  <a:lnTo>
                    <a:pt x="4439" y="2314"/>
                  </a:lnTo>
                  <a:lnTo>
                    <a:pt x="4816" y="2314"/>
                  </a:lnTo>
                  <a:lnTo>
                    <a:pt x="9015" y="2314"/>
                  </a:lnTo>
                  <a:lnTo>
                    <a:pt x="9015" y="1780"/>
                  </a:lnTo>
                  <a:lnTo>
                    <a:pt x="4816" y="1780"/>
                  </a:lnTo>
                  <a:lnTo>
                    <a:pt x="4680" y="1706"/>
                  </a:lnTo>
                  <a:lnTo>
                    <a:pt x="3727" y="303"/>
                  </a:lnTo>
                  <a:lnTo>
                    <a:pt x="3528" y="0"/>
                  </a:lnTo>
                  <a:lnTo>
                    <a:pt x="3151" y="0"/>
                  </a:lnTo>
                  <a:lnTo>
                    <a:pt x="0" y="0"/>
                  </a:lnTo>
                  <a:lnTo>
                    <a:pt x="0" y="52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9" name="object 7019"/>
            <p:cNvSpPr/>
            <p:nvPr/>
          </p:nvSpPr>
          <p:spPr>
            <a:xfrm>
              <a:off x="9472565" y="6514009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4198" y="0"/>
                  </a:moveTo>
                  <a:lnTo>
                    <a:pt x="1727" y="0"/>
                  </a:lnTo>
                  <a:lnTo>
                    <a:pt x="1727" y="607"/>
                  </a:lnTo>
                  <a:lnTo>
                    <a:pt x="0" y="607"/>
                  </a:lnTo>
                  <a:lnTo>
                    <a:pt x="0" y="1476"/>
                  </a:lnTo>
                  <a:lnTo>
                    <a:pt x="4198" y="1476"/>
                  </a:lnTo>
                  <a:lnTo>
                    <a:pt x="4198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020" name="object 7020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9476383" y="6524386"/>
              <a:ext cx="1413" cy="2554"/>
            </a:xfrm>
            <a:prstGeom prst="rect">
              <a:avLst/>
            </a:prstGeom>
          </p:spPr>
        </p:pic>
        <p:sp>
          <p:nvSpPr>
            <p:cNvPr id="7021" name="object 7021"/>
            <p:cNvSpPr/>
            <p:nvPr/>
          </p:nvSpPr>
          <p:spPr>
            <a:xfrm>
              <a:off x="9476385" y="652439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523" y="2544"/>
                  </a:moveTo>
                  <a:lnTo>
                    <a:pt x="0" y="2544"/>
                  </a:lnTo>
                  <a:lnTo>
                    <a:pt x="0" y="0"/>
                  </a:lnTo>
                  <a:lnTo>
                    <a:pt x="554" y="0"/>
                  </a:lnTo>
                  <a:lnTo>
                    <a:pt x="1413" y="0"/>
                  </a:lnTo>
                  <a:lnTo>
                    <a:pt x="1413" y="1748"/>
                  </a:lnTo>
                  <a:lnTo>
                    <a:pt x="722" y="1748"/>
                  </a:lnTo>
                  <a:lnTo>
                    <a:pt x="523" y="1937"/>
                  </a:lnTo>
                  <a:lnTo>
                    <a:pt x="523" y="254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2" name="object 7022"/>
            <p:cNvSpPr/>
            <p:nvPr/>
          </p:nvSpPr>
          <p:spPr>
            <a:xfrm>
              <a:off x="9476936" y="6515927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858" y="6837"/>
                  </a:moveTo>
                  <a:lnTo>
                    <a:pt x="858" y="2282"/>
                  </a:lnTo>
                  <a:lnTo>
                    <a:pt x="94" y="2251"/>
                  </a:lnTo>
                  <a:lnTo>
                    <a:pt x="0" y="2010"/>
                  </a:lnTo>
                  <a:lnTo>
                    <a:pt x="146" y="1853"/>
                  </a:lnTo>
                  <a:lnTo>
                    <a:pt x="272" y="1989"/>
                  </a:lnTo>
                  <a:lnTo>
                    <a:pt x="670" y="1989"/>
                  </a:lnTo>
                  <a:lnTo>
                    <a:pt x="858" y="1989"/>
                  </a:lnTo>
                  <a:lnTo>
                    <a:pt x="858" y="1800"/>
                  </a:lnTo>
                  <a:lnTo>
                    <a:pt x="858" y="1277"/>
                  </a:lnTo>
                  <a:lnTo>
                    <a:pt x="858" y="1099"/>
                  </a:lnTo>
                  <a:lnTo>
                    <a:pt x="670" y="1099"/>
                  </a:lnTo>
                  <a:lnTo>
                    <a:pt x="272" y="1099"/>
                  </a:lnTo>
                  <a:lnTo>
                    <a:pt x="272" y="1277"/>
                  </a:lnTo>
                  <a:lnTo>
                    <a:pt x="0" y="1214"/>
                  </a:lnTo>
                  <a:lnTo>
                    <a:pt x="0" y="1078"/>
                  </a:lnTo>
                  <a:lnTo>
                    <a:pt x="0" y="931"/>
                  </a:lnTo>
                  <a:lnTo>
                    <a:pt x="827" y="837"/>
                  </a:lnTo>
                  <a:lnTo>
                    <a:pt x="858" y="649"/>
                  </a:lnTo>
                  <a:lnTo>
                    <a:pt x="1088" y="575"/>
                  </a:lnTo>
                  <a:lnTo>
                    <a:pt x="1141" y="94"/>
                  </a:lnTo>
                  <a:lnTo>
                    <a:pt x="1842" y="0"/>
                  </a:lnTo>
                  <a:lnTo>
                    <a:pt x="2115" y="52"/>
                  </a:lnTo>
                  <a:lnTo>
                    <a:pt x="1958" y="282"/>
                  </a:lnTo>
                  <a:lnTo>
                    <a:pt x="1727" y="680"/>
                  </a:lnTo>
                  <a:lnTo>
                    <a:pt x="1717" y="6774"/>
                  </a:lnTo>
                  <a:lnTo>
                    <a:pt x="1958" y="7214"/>
                  </a:lnTo>
                  <a:lnTo>
                    <a:pt x="2115" y="7444"/>
                  </a:lnTo>
                  <a:lnTo>
                    <a:pt x="1842" y="7486"/>
                  </a:lnTo>
                  <a:lnTo>
                    <a:pt x="1214" y="7486"/>
                  </a:lnTo>
                  <a:lnTo>
                    <a:pt x="1141" y="6973"/>
                  </a:lnTo>
                  <a:lnTo>
                    <a:pt x="931" y="691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3" name="object 7023"/>
            <p:cNvSpPr/>
            <p:nvPr/>
          </p:nvSpPr>
          <p:spPr>
            <a:xfrm>
              <a:off x="9478021" y="6520718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73"/>
                  </a:moveTo>
                  <a:lnTo>
                    <a:pt x="0" y="1622"/>
                  </a:lnTo>
                  <a:lnTo>
                    <a:pt x="324" y="1717"/>
                  </a:lnTo>
                  <a:lnTo>
                    <a:pt x="408" y="73"/>
                  </a:lnTo>
                  <a:lnTo>
                    <a:pt x="9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4" name="object 7024"/>
            <p:cNvSpPr/>
            <p:nvPr/>
          </p:nvSpPr>
          <p:spPr>
            <a:xfrm>
              <a:off x="9478021" y="6518816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94"/>
                  </a:moveTo>
                  <a:lnTo>
                    <a:pt x="0" y="1633"/>
                  </a:lnTo>
                  <a:lnTo>
                    <a:pt x="324" y="1706"/>
                  </a:lnTo>
                  <a:lnTo>
                    <a:pt x="408" y="94"/>
                  </a:lnTo>
                  <a:lnTo>
                    <a:pt x="9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5" name="object 7025"/>
            <p:cNvSpPr/>
            <p:nvPr/>
          </p:nvSpPr>
          <p:spPr>
            <a:xfrm>
              <a:off x="9478021" y="651691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73"/>
                  </a:moveTo>
                  <a:lnTo>
                    <a:pt x="0" y="1643"/>
                  </a:lnTo>
                  <a:lnTo>
                    <a:pt x="324" y="1717"/>
                  </a:lnTo>
                  <a:lnTo>
                    <a:pt x="408" y="73"/>
                  </a:lnTo>
                  <a:lnTo>
                    <a:pt x="9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6" name="object 7026"/>
            <p:cNvSpPr/>
            <p:nvPr/>
          </p:nvSpPr>
          <p:spPr>
            <a:xfrm>
              <a:off x="9480765" y="6515927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1256" y="6837"/>
                  </a:moveTo>
                  <a:lnTo>
                    <a:pt x="1256" y="2282"/>
                  </a:lnTo>
                  <a:lnTo>
                    <a:pt x="2020" y="2251"/>
                  </a:lnTo>
                  <a:lnTo>
                    <a:pt x="2094" y="2010"/>
                  </a:lnTo>
                  <a:lnTo>
                    <a:pt x="1968" y="1853"/>
                  </a:lnTo>
                  <a:lnTo>
                    <a:pt x="1842" y="1989"/>
                  </a:lnTo>
                  <a:lnTo>
                    <a:pt x="1424" y="1989"/>
                  </a:lnTo>
                  <a:lnTo>
                    <a:pt x="1256" y="1989"/>
                  </a:lnTo>
                  <a:lnTo>
                    <a:pt x="1256" y="1800"/>
                  </a:lnTo>
                  <a:lnTo>
                    <a:pt x="1256" y="1277"/>
                  </a:lnTo>
                  <a:lnTo>
                    <a:pt x="1256" y="1099"/>
                  </a:lnTo>
                  <a:lnTo>
                    <a:pt x="1424" y="1099"/>
                  </a:lnTo>
                  <a:lnTo>
                    <a:pt x="1842" y="1099"/>
                  </a:lnTo>
                  <a:lnTo>
                    <a:pt x="1842" y="1277"/>
                  </a:lnTo>
                  <a:lnTo>
                    <a:pt x="2094" y="1214"/>
                  </a:lnTo>
                  <a:lnTo>
                    <a:pt x="2094" y="1078"/>
                  </a:lnTo>
                  <a:lnTo>
                    <a:pt x="2094" y="931"/>
                  </a:lnTo>
                  <a:lnTo>
                    <a:pt x="1287" y="837"/>
                  </a:lnTo>
                  <a:lnTo>
                    <a:pt x="1256" y="649"/>
                  </a:lnTo>
                  <a:lnTo>
                    <a:pt x="1026" y="575"/>
                  </a:lnTo>
                  <a:lnTo>
                    <a:pt x="973" y="94"/>
                  </a:lnTo>
                  <a:lnTo>
                    <a:pt x="282" y="0"/>
                  </a:lnTo>
                  <a:lnTo>
                    <a:pt x="0" y="52"/>
                  </a:lnTo>
                  <a:lnTo>
                    <a:pt x="157" y="282"/>
                  </a:lnTo>
                  <a:lnTo>
                    <a:pt x="387" y="680"/>
                  </a:lnTo>
                  <a:lnTo>
                    <a:pt x="387" y="6774"/>
                  </a:lnTo>
                  <a:lnTo>
                    <a:pt x="157" y="7214"/>
                  </a:lnTo>
                  <a:lnTo>
                    <a:pt x="0" y="7444"/>
                  </a:lnTo>
                  <a:lnTo>
                    <a:pt x="282" y="7486"/>
                  </a:lnTo>
                  <a:lnTo>
                    <a:pt x="879" y="7486"/>
                  </a:lnTo>
                  <a:lnTo>
                    <a:pt x="963" y="6973"/>
                  </a:lnTo>
                  <a:lnTo>
                    <a:pt x="1162" y="691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7" name="object 7027"/>
            <p:cNvSpPr/>
            <p:nvPr/>
          </p:nvSpPr>
          <p:spPr>
            <a:xfrm>
              <a:off x="9481385" y="6520718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408" y="73"/>
                  </a:moveTo>
                  <a:lnTo>
                    <a:pt x="408" y="1622"/>
                  </a:lnTo>
                  <a:lnTo>
                    <a:pt x="83" y="1717"/>
                  </a:lnTo>
                  <a:lnTo>
                    <a:pt x="0" y="73"/>
                  </a:ln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8" name="object 7028"/>
            <p:cNvSpPr/>
            <p:nvPr/>
          </p:nvSpPr>
          <p:spPr>
            <a:xfrm>
              <a:off x="9481382" y="651883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612"/>
                  </a:moveTo>
                  <a:lnTo>
                    <a:pt x="0" y="73"/>
                  </a:lnTo>
                  <a:lnTo>
                    <a:pt x="324" y="0"/>
                  </a:lnTo>
                  <a:lnTo>
                    <a:pt x="408" y="1612"/>
                  </a:lnTo>
                  <a:lnTo>
                    <a:pt x="94" y="168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9" name="object 7029"/>
            <p:cNvSpPr/>
            <p:nvPr/>
          </p:nvSpPr>
          <p:spPr>
            <a:xfrm>
              <a:off x="9481382" y="651691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643"/>
                  </a:moveTo>
                  <a:lnTo>
                    <a:pt x="0" y="73"/>
                  </a:lnTo>
                  <a:lnTo>
                    <a:pt x="324" y="0"/>
                  </a:lnTo>
                  <a:lnTo>
                    <a:pt x="408" y="1643"/>
                  </a:lnTo>
                  <a:lnTo>
                    <a:pt x="94" y="1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0" name="object 7030"/>
            <p:cNvSpPr/>
            <p:nvPr/>
          </p:nvSpPr>
          <p:spPr>
            <a:xfrm>
              <a:off x="9478686" y="6517031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40" h="5715">
                  <a:moveTo>
                    <a:pt x="261" y="5277"/>
                  </a:moveTo>
                  <a:lnTo>
                    <a:pt x="0" y="5277"/>
                  </a:lnTo>
                  <a:lnTo>
                    <a:pt x="0" y="5015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261" y="0"/>
                  </a:lnTo>
                  <a:lnTo>
                    <a:pt x="2198" y="0"/>
                  </a:lnTo>
                  <a:lnTo>
                    <a:pt x="2471" y="0"/>
                  </a:lnTo>
                  <a:lnTo>
                    <a:pt x="2471" y="261"/>
                  </a:lnTo>
                  <a:lnTo>
                    <a:pt x="2471" y="5015"/>
                  </a:lnTo>
                  <a:lnTo>
                    <a:pt x="2471" y="5277"/>
                  </a:lnTo>
                  <a:lnTo>
                    <a:pt x="2198" y="5277"/>
                  </a:lnTo>
                  <a:lnTo>
                    <a:pt x="261" y="527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1" name="object 7031"/>
            <p:cNvSpPr/>
            <p:nvPr/>
          </p:nvSpPr>
          <p:spPr>
            <a:xfrm>
              <a:off x="9496882" y="651655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413"/>
                  </a:moveTo>
                  <a:lnTo>
                    <a:pt x="0" y="83"/>
                  </a:lnTo>
                  <a:lnTo>
                    <a:pt x="2691" y="0"/>
                  </a:lnTo>
                  <a:lnTo>
                    <a:pt x="2732" y="146"/>
                  </a:lnTo>
                  <a:lnTo>
                    <a:pt x="2858" y="0"/>
                  </a:lnTo>
                  <a:lnTo>
                    <a:pt x="3340" y="0"/>
                  </a:lnTo>
                  <a:lnTo>
                    <a:pt x="3717" y="209"/>
                  </a:lnTo>
                  <a:lnTo>
                    <a:pt x="3811" y="366"/>
                  </a:lnTo>
                  <a:lnTo>
                    <a:pt x="3811" y="3319"/>
                  </a:lnTo>
                  <a:lnTo>
                    <a:pt x="3811" y="3486"/>
                  </a:lnTo>
                  <a:lnTo>
                    <a:pt x="3633" y="3486"/>
                  </a:lnTo>
                  <a:lnTo>
                    <a:pt x="2900" y="3486"/>
                  </a:lnTo>
                  <a:lnTo>
                    <a:pt x="2858" y="3350"/>
                  </a:lnTo>
                  <a:lnTo>
                    <a:pt x="2732" y="3486"/>
                  </a:lnTo>
                  <a:lnTo>
                    <a:pt x="73" y="34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2" name="object 7032"/>
            <p:cNvSpPr/>
            <p:nvPr/>
          </p:nvSpPr>
          <p:spPr>
            <a:xfrm>
              <a:off x="9491683" y="651654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3497"/>
                  </a:moveTo>
                  <a:lnTo>
                    <a:pt x="3800" y="94"/>
                  </a:lnTo>
                  <a:lnTo>
                    <a:pt x="1120" y="0"/>
                  </a:lnTo>
                  <a:lnTo>
                    <a:pt x="1068" y="157"/>
                  </a:lnTo>
                  <a:lnTo>
                    <a:pt x="942" y="0"/>
                  </a:lnTo>
                  <a:lnTo>
                    <a:pt x="460" y="0"/>
                  </a:lnTo>
                  <a:lnTo>
                    <a:pt x="73" y="230"/>
                  </a:lnTo>
                  <a:lnTo>
                    <a:pt x="0" y="376"/>
                  </a:lnTo>
                  <a:lnTo>
                    <a:pt x="0" y="3329"/>
                  </a:lnTo>
                  <a:lnTo>
                    <a:pt x="0" y="3497"/>
                  </a:lnTo>
                  <a:lnTo>
                    <a:pt x="167" y="3497"/>
                  </a:lnTo>
                  <a:lnTo>
                    <a:pt x="900" y="3497"/>
                  </a:lnTo>
                  <a:lnTo>
                    <a:pt x="942" y="3361"/>
                  </a:lnTo>
                  <a:lnTo>
                    <a:pt x="1068" y="3497"/>
                  </a:lnTo>
                  <a:lnTo>
                    <a:pt x="3727" y="349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3" name="object 7033"/>
            <p:cNvSpPr/>
            <p:nvPr/>
          </p:nvSpPr>
          <p:spPr>
            <a:xfrm>
              <a:off x="9499145" y="6515616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1863" y="5706"/>
                  </a:moveTo>
                  <a:lnTo>
                    <a:pt x="1863" y="638"/>
                  </a:lnTo>
                  <a:lnTo>
                    <a:pt x="1633" y="565"/>
                  </a:lnTo>
                  <a:lnTo>
                    <a:pt x="1570" y="83"/>
                  </a:lnTo>
                  <a:lnTo>
                    <a:pt x="890" y="0"/>
                  </a:lnTo>
                  <a:lnTo>
                    <a:pt x="607" y="31"/>
                  </a:lnTo>
                  <a:lnTo>
                    <a:pt x="764" y="272"/>
                  </a:lnTo>
                  <a:lnTo>
                    <a:pt x="994" y="691"/>
                  </a:lnTo>
                  <a:lnTo>
                    <a:pt x="73" y="795"/>
                  </a:lnTo>
                  <a:lnTo>
                    <a:pt x="418" y="921"/>
                  </a:lnTo>
                  <a:lnTo>
                    <a:pt x="471" y="1078"/>
                  </a:lnTo>
                  <a:lnTo>
                    <a:pt x="575" y="921"/>
                  </a:lnTo>
                  <a:lnTo>
                    <a:pt x="1068" y="921"/>
                  </a:lnTo>
                  <a:lnTo>
                    <a:pt x="1465" y="1151"/>
                  </a:lnTo>
                  <a:lnTo>
                    <a:pt x="1539" y="1308"/>
                  </a:lnTo>
                  <a:lnTo>
                    <a:pt x="1539" y="4261"/>
                  </a:lnTo>
                  <a:lnTo>
                    <a:pt x="1539" y="4429"/>
                  </a:lnTo>
                  <a:lnTo>
                    <a:pt x="1371" y="4429"/>
                  </a:lnTo>
                  <a:lnTo>
                    <a:pt x="638" y="4429"/>
                  </a:lnTo>
                  <a:lnTo>
                    <a:pt x="575" y="4293"/>
                  </a:lnTo>
                  <a:lnTo>
                    <a:pt x="471" y="4429"/>
                  </a:lnTo>
                  <a:lnTo>
                    <a:pt x="73" y="4429"/>
                  </a:lnTo>
                  <a:lnTo>
                    <a:pt x="0" y="4575"/>
                  </a:lnTo>
                  <a:lnTo>
                    <a:pt x="963" y="4575"/>
                  </a:lnTo>
                  <a:lnTo>
                    <a:pt x="1581" y="4575"/>
                  </a:lnTo>
                  <a:lnTo>
                    <a:pt x="1057" y="4900"/>
                  </a:lnTo>
                  <a:lnTo>
                    <a:pt x="806" y="5057"/>
                  </a:lnTo>
                  <a:lnTo>
                    <a:pt x="806" y="5350"/>
                  </a:lnTo>
                  <a:lnTo>
                    <a:pt x="806" y="5664"/>
                  </a:lnTo>
                  <a:lnTo>
                    <a:pt x="1130" y="5738"/>
                  </a:lnTo>
                  <a:lnTo>
                    <a:pt x="1183" y="5549"/>
                  </a:lnTo>
                  <a:lnTo>
                    <a:pt x="806" y="5036"/>
                  </a:lnTo>
                  <a:lnTo>
                    <a:pt x="1340" y="5036"/>
                  </a:lnTo>
                  <a:lnTo>
                    <a:pt x="1863" y="5036"/>
                  </a:lnTo>
                  <a:lnTo>
                    <a:pt x="1612" y="5507"/>
                  </a:lnTo>
                  <a:lnTo>
                    <a:pt x="1507" y="5706"/>
                  </a:lnTo>
                  <a:lnTo>
                    <a:pt x="1832" y="5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4" name="object 7034"/>
            <p:cNvSpPr/>
            <p:nvPr/>
          </p:nvSpPr>
          <p:spPr>
            <a:xfrm>
              <a:off x="9499753" y="652068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256" y="1319"/>
                  </a:moveTo>
                  <a:lnTo>
                    <a:pt x="1256" y="806"/>
                  </a:lnTo>
                  <a:lnTo>
                    <a:pt x="910" y="743"/>
                  </a:lnTo>
                  <a:lnTo>
                    <a:pt x="869" y="460"/>
                  </a:lnTo>
                  <a:lnTo>
                    <a:pt x="1214" y="0"/>
                  </a:lnTo>
                  <a:lnTo>
                    <a:pt x="732" y="10"/>
                  </a:lnTo>
                  <a:lnTo>
                    <a:pt x="251" y="10"/>
                  </a:lnTo>
                  <a:lnTo>
                    <a:pt x="513" y="418"/>
                  </a:lnTo>
                  <a:lnTo>
                    <a:pt x="586" y="680"/>
                  </a:lnTo>
                  <a:lnTo>
                    <a:pt x="188" y="732"/>
                  </a:lnTo>
                  <a:lnTo>
                    <a:pt x="157" y="931"/>
                  </a:lnTo>
                  <a:lnTo>
                    <a:pt x="513" y="963"/>
                  </a:lnTo>
                  <a:lnTo>
                    <a:pt x="157" y="1696"/>
                  </a:lnTo>
                  <a:lnTo>
                    <a:pt x="0" y="1937"/>
                  </a:lnTo>
                  <a:lnTo>
                    <a:pt x="282" y="1968"/>
                  </a:lnTo>
                  <a:lnTo>
                    <a:pt x="879" y="1968"/>
                  </a:lnTo>
                  <a:lnTo>
                    <a:pt x="963" y="1455"/>
                  </a:lnTo>
                  <a:lnTo>
                    <a:pt x="1183" y="139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5" name="object 7035"/>
            <p:cNvSpPr/>
            <p:nvPr/>
          </p:nvSpPr>
          <p:spPr>
            <a:xfrm>
              <a:off x="9491351" y="6515616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0" y="5706"/>
                  </a:moveTo>
                  <a:lnTo>
                    <a:pt x="0" y="638"/>
                  </a:lnTo>
                  <a:lnTo>
                    <a:pt x="230" y="565"/>
                  </a:lnTo>
                  <a:lnTo>
                    <a:pt x="293" y="83"/>
                  </a:lnTo>
                  <a:lnTo>
                    <a:pt x="984" y="0"/>
                  </a:lnTo>
                  <a:lnTo>
                    <a:pt x="1256" y="31"/>
                  </a:lnTo>
                  <a:lnTo>
                    <a:pt x="1099" y="272"/>
                  </a:lnTo>
                  <a:lnTo>
                    <a:pt x="869" y="691"/>
                  </a:lnTo>
                  <a:lnTo>
                    <a:pt x="1800" y="795"/>
                  </a:lnTo>
                  <a:lnTo>
                    <a:pt x="1444" y="921"/>
                  </a:lnTo>
                  <a:lnTo>
                    <a:pt x="1403" y="1078"/>
                  </a:lnTo>
                  <a:lnTo>
                    <a:pt x="1287" y="921"/>
                  </a:lnTo>
                  <a:lnTo>
                    <a:pt x="795" y="921"/>
                  </a:lnTo>
                  <a:lnTo>
                    <a:pt x="408" y="1151"/>
                  </a:lnTo>
                  <a:lnTo>
                    <a:pt x="324" y="1308"/>
                  </a:lnTo>
                  <a:lnTo>
                    <a:pt x="324" y="4261"/>
                  </a:lnTo>
                  <a:lnTo>
                    <a:pt x="324" y="4429"/>
                  </a:lnTo>
                  <a:lnTo>
                    <a:pt x="502" y="4429"/>
                  </a:lnTo>
                  <a:lnTo>
                    <a:pt x="1246" y="4429"/>
                  </a:lnTo>
                  <a:lnTo>
                    <a:pt x="1287" y="4293"/>
                  </a:lnTo>
                  <a:lnTo>
                    <a:pt x="1403" y="4429"/>
                  </a:lnTo>
                  <a:lnTo>
                    <a:pt x="1800" y="4429"/>
                  </a:lnTo>
                  <a:lnTo>
                    <a:pt x="1884" y="4575"/>
                  </a:lnTo>
                  <a:lnTo>
                    <a:pt x="900" y="4575"/>
                  </a:lnTo>
                  <a:lnTo>
                    <a:pt x="293" y="4575"/>
                  </a:lnTo>
                  <a:lnTo>
                    <a:pt x="806" y="4900"/>
                  </a:lnTo>
                  <a:lnTo>
                    <a:pt x="1057" y="5057"/>
                  </a:lnTo>
                  <a:lnTo>
                    <a:pt x="1057" y="5350"/>
                  </a:lnTo>
                  <a:lnTo>
                    <a:pt x="1057" y="5664"/>
                  </a:lnTo>
                  <a:lnTo>
                    <a:pt x="743" y="5738"/>
                  </a:lnTo>
                  <a:lnTo>
                    <a:pt x="680" y="5549"/>
                  </a:lnTo>
                  <a:lnTo>
                    <a:pt x="1057" y="5036"/>
                  </a:lnTo>
                  <a:lnTo>
                    <a:pt x="534" y="5036"/>
                  </a:lnTo>
                  <a:lnTo>
                    <a:pt x="0" y="5036"/>
                  </a:lnTo>
                  <a:lnTo>
                    <a:pt x="251" y="5507"/>
                  </a:lnTo>
                  <a:lnTo>
                    <a:pt x="356" y="5706"/>
                  </a:lnTo>
                  <a:lnTo>
                    <a:pt x="31" y="5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6" name="object 7036"/>
            <p:cNvSpPr/>
            <p:nvPr/>
          </p:nvSpPr>
          <p:spPr>
            <a:xfrm>
              <a:off x="9491351" y="652068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1319"/>
                  </a:moveTo>
                  <a:lnTo>
                    <a:pt x="0" y="806"/>
                  </a:lnTo>
                  <a:lnTo>
                    <a:pt x="356" y="743"/>
                  </a:lnTo>
                  <a:lnTo>
                    <a:pt x="387" y="460"/>
                  </a:lnTo>
                  <a:lnTo>
                    <a:pt x="52" y="10"/>
                  </a:lnTo>
                  <a:lnTo>
                    <a:pt x="534" y="10"/>
                  </a:lnTo>
                  <a:lnTo>
                    <a:pt x="1005" y="0"/>
                  </a:lnTo>
                  <a:lnTo>
                    <a:pt x="764" y="397"/>
                  </a:lnTo>
                  <a:lnTo>
                    <a:pt x="670" y="680"/>
                  </a:lnTo>
                  <a:lnTo>
                    <a:pt x="1068" y="732"/>
                  </a:lnTo>
                  <a:lnTo>
                    <a:pt x="1120" y="931"/>
                  </a:lnTo>
                  <a:lnTo>
                    <a:pt x="743" y="963"/>
                  </a:lnTo>
                  <a:lnTo>
                    <a:pt x="1099" y="1696"/>
                  </a:lnTo>
                  <a:lnTo>
                    <a:pt x="1256" y="1937"/>
                  </a:lnTo>
                  <a:lnTo>
                    <a:pt x="984" y="1968"/>
                  </a:lnTo>
                  <a:lnTo>
                    <a:pt x="376" y="1968"/>
                  </a:lnTo>
                  <a:lnTo>
                    <a:pt x="293" y="1455"/>
                  </a:lnTo>
                  <a:lnTo>
                    <a:pt x="94" y="139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7" name="object 7037"/>
            <p:cNvSpPr/>
            <p:nvPr/>
          </p:nvSpPr>
          <p:spPr>
            <a:xfrm>
              <a:off x="9503949" y="651403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973" y="345"/>
                  </a:moveTo>
                  <a:lnTo>
                    <a:pt x="973" y="575"/>
                  </a:lnTo>
                  <a:lnTo>
                    <a:pt x="1141" y="670"/>
                  </a:lnTo>
                  <a:lnTo>
                    <a:pt x="1507" y="575"/>
                  </a:lnTo>
                  <a:lnTo>
                    <a:pt x="1507" y="439"/>
                  </a:lnTo>
                  <a:lnTo>
                    <a:pt x="1622" y="1047"/>
                  </a:lnTo>
                  <a:lnTo>
                    <a:pt x="1643" y="1308"/>
                  </a:lnTo>
                  <a:lnTo>
                    <a:pt x="1905" y="1371"/>
                  </a:lnTo>
                  <a:lnTo>
                    <a:pt x="2125" y="1403"/>
                  </a:lnTo>
                  <a:lnTo>
                    <a:pt x="2282" y="1434"/>
                  </a:lnTo>
                  <a:lnTo>
                    <a:pt x="2104" y="1507"/>
                  </a:lnTo>
                  <a:lnTo>
                    <a:pt x="1937" y="1465"/>
                  </a:lnTo>
                  <a:lnTo>
                    <a:pt x="1424" y="1444"/>
                  </a:lnTo>
                  <a:lnTo>
                    <a:pt x="1319" y="952"/>
                  </a:lnTo>
                  <a:lnTo>
                    <a:pt x="1109" y="869"/>
                  </a:lnTo>
                  <a:lnTo>
                    <a:pt x="973" y="1047"/>
                  </a:lnTo>
                  <a:lnTo>
                    <a:pt x="492" y="1088"/>
                  </a:lnTo>
                  <a:lnTo>
                    <a:pt x="335" y="921"/>
                  </a:lnTo>
                  <a:lnTo>
                    <a:pt x="73" y="869"/>
                  </a:lnTo>
                  <a:lnTo>
                    <a:pt x="0" y="575"/>
                  </a:lnTo>
                  <a:lnTo>
                    <a:pt x="230" y="575"/>
                  </a:lnTo>
                  <a:lnTo>
                    <a:pt x="397" y="670"/>
                  </a:lnTo>
                  <a:lnTo>
                    <a:pt x="397" y="345"/>
                  </a:lnTo>
                  <a:lnTo>
                    <a:pt x="209" y="303"/>
                  </a:lnTo>
                  <a:lnTo>
                    <a:pt x="481" y="20"/>
                  </a:lnTo>
                  <a:lnTo>
                    <a:pt x="837" y="0"/>
                  </a:lnTo>
                  <a:lnTo>
                    <a:pt x="1078" y="209"/>
                  </a:lnTo>
                  <a:lnTo>
                    <a:pt x="973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8" name="object 7038"/>
            <p:cNvSpPr/>
            <p:nvPr/>
          </p:nvSpPr>
          <p:spPr>
            <a:xfrm>
              <a:off x="9504495" y="65142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376"/>
                  </a:moveTo>
                  <a:lnTo>
                    <a:pt x="282" y="376"/>
                  </a:lnTo>
                  <a:lnTo>
                    <a:pt x="282" y="94"/>
                  </a:lnTo>
                  <a:lnTo>
                    <a:pt x="94" y="0"/>
                  </a:lnTo>
                  <a:lnTo>
                    <a:pt x="0" y="28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9" name="object 7039"/>
            <p:cNvSpPr/>
            <p:nvPr/>
          </p:nvSpPr>
          <p:spPr>
            <a:xfrm>
              <a:off x="9503753" y="651461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774" y="806"/>
                  </a:moveTo>
                  <a:lnTo>
                    <a:pt x="827" y="963"/>
                  </a:lnTo>
                  <a:lnTo>
                    <a:pt x="963" y="910"/>
                  </a:lnTo>
                  <a:lnTo>
                    <a:pt x="1005" y="764"/>
                  </a:lnTo>
                  <a:lnTo>
                    <a:pt x="1162" y="910"/>
                  </a:lnTo>
                  <a:lnTo>
                    <a:pt x="1308" y="963"/>
                  </a:lnTo>
                  <a:lnTo>
                    <a:pt x="1308" y="816"/>
                  </a:lnTo>
                  <a:lnTo>
                    <a:pt x="1308" y="638"/>
                  </a:lnTo>
                  <a:lnTo>
                    <a:pt x="1424" y="774"/>
                  </a:lnTo>
                  <a:lnTo>
                    <a:pt x="1602" y="963"/>
                  </a:lnTo>
                  <a:lnTo>
                    <a:pt x="1832" y="963"/>
                  </a:lnTo>
                  <a:lnTo>
                    <a:pt x="2314" y="963"/>
                  </a:lnTo>
                  <a:lnTo>
                    <a:pt x="2146" y="879"/>
                  </a:lnTo>
                  <a:lnTo>
                    <a:pt x="1633" y="869"/>
                  </a:lnTo>
                  <a:lnTo>
                    <a:pt x="1507" y="366"/>
                  </a:lnTo>
                  <a:lnTo>
                    <a:pt x="1308" y="293"/>
                  </a:lnTo>
                  <a:lnTo>
                    <a:pt x="1162" y="460"/>
                  </a:lnTo>
                  <a:lnTo>
                    <a:pt x="701" y="513"/>
                  </a:lnTo>
                  <a:lnTo>
                    <a:pt x="544" y="335"/>
                  </a:lnTo>
                  <a:lnTo>
                    <a:pt x="282" y="293"/>
                  </a:lnTo>
                  <a:lnTo>
                    <a:pt x="188" y="0"/>
                  </a:lnTo>
                  <a:lnTo>
                    <a:pt x="0" y="0"/>
                  </a:lnTo>
                  <a:lnTo>
                    <a:pt x="0" y="764"/>
                  </a:lnTo>
                  <a:lnTo>
                    <a:pt x="125" y="931"/>
                  </a:lnTo>
                  <a:lnTo>
                    <a:pt x="198" y="1068"/>
                  </a:lnTo>
                  <a:lnTo>
                    <a:pt x="251" y="910"/>
                  </a:lnTo>
                  <a:lnTo>
                    <a:pt x="314" y="764"/>
                  </a:lnTo>
                  <a:lnTo>
                    <a:pt x="460" y="910"/>
                  </a:lnTo>
                  <a:lnTo>
                    <a:pt x="607" y="910"/>
                  </a:lnTo>
                  <a:lnTo>
                    <a:pt x="649" y="76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0" name="object 7040"/>
            <p:cNvSpPr/>
            <p:nvPr/>
          </p:nvSpPr>
          <p:spPr>
            <a:xfrm>
              <a:off x="9500162" y="6523236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863" y="2994"/>
                  </a:moveTo>
                  <a:lnTo>
                    <a:pt x="1005" y="994"/>
                  </a:lnTo>
                  <a:lnTo>
                    <a:pt x="1005" y="575"/>
                  </a:lnTo>
                  <a:lnTo>
                    <a:pt x="1162" y="586"/>
                  </a:lnTo>
                  <a:lnTo>
                    <a:pt x="1225" y="335"/>
                  </a:lnTo>
                  <a:lnTo>
                    <a:pt x="1214" y="136"/>
                  </a:lnTo>
                  <a:lnTo>
                    <a:pt x="1371" y="136"/>
                  </a:lnTo>
                  <a:lnTo>
                    <a:pt x="1434" y="0"/>
                  </a:lnTo>
                  <a:lnTo>
                    <a:pt x="900" y="31"/>
                  </a:lnTo>
                  <a:lnTo>
                    <a:pt x="869" y="481"/>
                  </a:lnTo>
                  <a:lnTo>
                    <a:pt x="869" y="942"/>
                  </a:lnTo>
                  <a:lnTo>
                    <a:pt x="732" y="1109"/>
                  </a:lnTo>
                  <a:lnTo>
                    <a:pt x="481" y="1162"/>
                  </a:lnTo>
                  <a:lnTo>
                    <a:pt x="481" y="994"/>
                  </a:lnTo>
                  <a:lnTo>
                    <a:pt x="481" y="743"/>
                  </a:lnTo>
                  <a:lnTo>
                    <a:pt x="251" y="722"/>
                  </a:lnTo>
                  <a:lnTo>
                    <a:pt x="0" y="722"/>
                  </a:lnTo>
                  <a:lnTo>
                    <a:pt x="0" y="900"/>
                  </a:lnTo>
                  <a:lnTo>
                    <a:pt x="0" y="1989"/>
                  </a:lnTo>
                  <a:lnTo>
                    <a:pt x="136" y="2094"/>
                  </a:lnTo>
                  <a:lnTo>
                    <a:pt x="282" y="1989"/>
                  </a:lnTo>
                  <a:lnTo>
                    <a:pt x="62" y="2094"/>
                  </a:lnTo>
                  <a:lnTo>
                    <a:pt x="73" y="1204"/>
                  </a:lnTo>
                  <a:lnTo>
                    <a:pt x="136" y="994"/>
                  </a:lnTo>
                  <a:lnTo>
                    <a:pt x="324" y="900"/>
                  </a:lnTo>
                  <a:lnTo>
                    <a:pt x="324" y="1235"/>
                  </a:lnTo>
                  <a:lnTo>
                    <a:pt x="324" y="1382"/>
                  </a:lnTo>
                  <a:lnTo>
                    <a:pt x="1800" y="3308"/>
                  </a:lnTo>
                  <a:lnTo>
                    <a:pt x="1602" y="3225"/>
                  </a:lnTo>
                  <a:lnTo>
                    <a:pt x="1444" y="3183"/>
                  </a:lnTo>
                  <a:lnTo>
                    <a:pt x="1465" y="3319"/>
                  </a:lnTo>
                  <a:lnTo>
                    <a:pt x="1863" y="3465"/>
                  </a:lnTo>
                  <a:lnTo>
                    <a:pt x="1989" y="300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1" name="object 7041"/>
            <p:cNvSpPr/>
            <p:nvPr/>
          </p:nvSpPr>
          <p:spPr>
            <a:xfrm>
              <a:off x="9486071" y="65209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61"/>
                  </a:moveTo>
                  <a:lnTo>
                    <a:pt x="136" y="261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2" name="object 7042"/>
            <p:cNvSpPr/>
            <p:nvPr/>
          </p:nvSpPr>
          <p:spPr>
            <a:xfrm>
              <a:off x="9486337" y="651706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88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3" name="object 7043"/>
            <p:cNvSpPr/>
            <p:nvPr/>
          </p:nvSpPr>
          <p:spPr>
            <a:xfrm>
              <a:off x="9486075" y="65168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261"/>
                  </a:moveTo>
                  <a:lnTo>
                    <a:pt x="261" y="125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4" name="object 7044"/>
            <p:cNvSpPr/>
            <p:nvPr/>
          </p:nvSpPr>
          <p:spPr>
            <a:xfrm>
              <a:off x="9484145" y="651681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92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5" name="object 7045"/>
            <p:cNvSpPr/>
            <p:nvPr/>
          </p:nvSpPr>
          <p:spPr>
            <a:xfrm>
              <a:off x="9483891" y="65168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0"/>
                  </a:moveTo>
                  <a:lnTo>
                    <a:pt x="125" y="31"/>
                  </a:ln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6" name="object 7046"/>
            <p:cNvSpPr/>
            <p:nvPr/>
          </p:nvSpPr>
          <p:spPr>
            <a:xfrm>
              <a:off x="9483887" y="651707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88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7" name="object 7047"/>
            <p:cNvSpPr/>
            <p:nvPr/>
          </p:nvSpPr>
          <p:spPr>
            <a:xfrm>
              <a:off x="9483887" y="65209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0" y="136"/>
                  </a:lnTo>
                  <a:lnTo>
                    <a:pt x="26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8" name="object 7048"/>
            <p:cNvSpPr/>
            <p:nvPr/>
          </p:nvSpPr>
          <p:spPr>
            <a:xfrm>
              <a:off x="9484153" y="652120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192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9" name="object 7049"/>
            <p:cNvSpPr/>
            <p:nvPr/>
          </p:nvSpPr>
          <p:spPr>
            <a:xfrm>
              <a:off x="9486641" y="651708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86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0" name="object 7050"/>
            <p:cNvSpPr/>
            <p:nvPr/>
          </p:nvSpPr>
          <p:spPr>
            <a:xfrm>
              <a:off x="9486644" y="65168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0"/>
                  </a:moveTo>
                  <a:lnTo>
                    <a:pt x="125" y="0"/>
                  </a:ln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1" name="object 7051"/>
            <p:cNvSpPr/>
            <p:nvPr/>
          </p:nvSpPr>
          <p:spPr>
            <a:xfrm>
              <a:off x="9486906" y="651681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2" name="object 7052"/>
            <p:cNvSpPr/>
            <p:nvPr/>
          </p:nvSpPr>
          <p:spPr>
            <a:xfrm>
              <a:off x="9487418" y="65168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261"/>
                  </a:moveTo>
                  <a:lnTo>
                    <a:pt x="261" y="125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3" name="object 7053"/>
            <p:cNvSpPr/>
            <p:nvPr/>
          </p:nvSpPr>
          <p:spPr>
            <a:xfrm>
              <a:off x="9487680" y="651707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86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4" name="object 7054"/>
            <p:cNvSpPr/>
            <p:nvPr/>
          </p:nvSpPr>
          <p:spPr>
            <a:xfrm>
              <a:off x="9487415" y="65209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61"/>
                  </a:moveTo>
                  <a:lnTo>
                    <a:pt x="136" y="261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5" name="object 7055"/>
            <p:cNvSpPr/>
            <p:nvPr/>
          </p:nvSpPr>
          <p:spPr>
            <a:xfrm>
              <a:off x="9486902" y="652120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1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6" name="object 7056"/>
            <p:cNvSpPr/>
            <p:nvPr/>
          </p:nvSpPr>
          <p:spPr>
            <a:xfrm>
              <a:off x="9486641" y="652094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0" y="157"/>
                  </a:lnTo>
                  <a:lnTo>
                    <a:pt x="26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7" name="object 7057"/>
            <p:cNvSpPr/>
            <p:nvPr/>
          </p:nvSpPr>
          <p:spPr>
            <a:xfrm>
              <a:off x="9488545" y="651657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8" name="object 7058"/>
            <p:cNvSpPr/>
            <p:nvPr/>
          </p:nvSpPr>
          <p:spPr>
            <a:xfrm>
              <a:off x="9488471" y="65165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9" name="object 7059"/>
            <p:cNvSpPr/>
            <p:nvPr/>
          </p:nvSpPr>
          <p:spPr>
            <a:xfrm>
              <a:off x="9488305" y="651649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0" name="object 7060"/>
            <p:cNvSpPr/>
            <p:nvPr/>
          </p:nvSpPr>
          <p:spPr>
            <a:xfrm>
              <a:off x="9488248" y="65164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1" name="object 7061"/>
            <p:cNvSpPr/>
            <p:nvPr/>
          </p:nvSpPr>
          <p:spPr>
            <a:xfrm>
              <a:off x="9488248" y="651602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1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2" name="object 7062"/>
            <p:cNvSpPr/>
            <p:nvPr/>
          </p:nvSpPr>
          <p:spPr>
            <a:xfrm>
              <a:off x="9488183" y="651592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3" name="object 7063"/>
            <p:cNvSpPr/>
            <p:nvPr/>
          </p:nvSpPr>
          <p:spPr>
            <a:xfrm>
              <a:off x="9487556" y="651592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61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4" name="object 7064"/>
            <p:cNvSpPr/>
            <p:nvPr/>
          </p:nvSpPr>
          <p:spPr>
            <a:xfrm>
              <a:off x="9487401" y="65159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57" y="0"/>
                  </a:moveTo>
                  <a:lnTo>
                    <a:pt x="20" y="104"/>
                  </a:lnTo>
                  <a:lnTo>
                    <a:pt x="31" y="28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5" name="object 7065"/>
            <p:cNvSpPr/>
            <p:nvPr/>
          </p:nvSpPr>
          <p:spPr>
            <a:xfrm>
              <a:off x="9487437" y="65162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3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6" name="object 7066"/>
            <p:cNvSpPr/>
            <p:nvPr/>
          </p:nvSpPr>
          <p:spPr>
            <a:xfrm>
              <a:off x="9487680" y="6516607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5">
                  <a:moveTo>
                    <a:pt x="0" y="41"/>
                  </a:moveTo>
                  <a:lnTo>
                    <a:pt x="0" y="41"/>
                  </a:lnTo>
                  <a:lnTo>
                    <a:pt x="0" y="0"/>
                  </a:lnTo>
                </a:path>
                <a:path h="5715">
                  <a:moveTo>
                    <a:pt x="0" y="41"/>
                  </a:moveTo>
                  <a:lnTo>
                    <a:pt x="0" y="565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7" name="object 7067"/>
            <p:cNvSpPr/>
            <p:nvPr/>
          </p:nvSpPr>
          <p:spPr>
            <a:xfrm>
              <a:off x="9487664" y="65222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1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8" name="object 7068"/>
            <p:cNvSpPr/>
            <p:nvPr/>
          </p:nvSpPr>
          <p:spPr>
            <a:xfrm>
              <a:off x="9487434" y="65223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3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9" name="object 7069"/>
            <p:cNvSpPr/>
            <p:nvPr/>
          </p:nvSpPr>
          <p:spPr>
            <a:xfrm>
              <a:off x="9487405" y="65227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0"/>
                  </a:moveTo>
                  <a:lnTo>
                    <a:pt x="20" y="167"/>
                  </a:lnTo>
                  <a:lnTo>
                    <a:pt x="157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0" name="object 7070"/>
            <p:cNvSpPr/>
            <p:nvPr/>
          </p:nvSpPr>
          <p:spPr>
            <a:xfrm>
              <a:off x="9487558" y="652296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61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1" name="object 7071"/>
            <p:cNvSpPr/>
            <p:nvPr/>
          </p:nvSpPr>
          <p:spPr>
            <a:xfrm>
              <a:off x="9488174" y="65228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2" name="object 7072"/>
            <p:cNvSpPr/>
            <p:nvPr/>
          </p:nvSpPr>
          <p:spPr>
            <a:xfrm>
              <a:off x="9488248" y="652246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1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3" name="object 7073"/>
            <p:cNvSpPr/>
            <p:nvPr/>
          </p:nvSpPr>
          <p:spPr>
            <a:xfrm>
              <a:off x="9488246" y="65224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2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4" name="object 7074"/>
            <p:cNvSpPr/>
            <p:nvPr/>
          </p:nvSpPr>
          <p:spPr>
            <a:xfrm>
              <a:off x="9488309" y="652240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5" name="object 7075"/>
            <p:cNvSpPr/>
            <p:nvPr/>
          </p:nvSpPr>
          <p:spPr>
            <a:xfrm>
              <a:off x="9488462" y="65223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6" name="object 7076"/>
            <p:cNvSpPr/>
            <p:nvPr/>
          </p:nvSpPr>
          <p:spPr>
            <a:xfrm>
              <a:off x="9488317" y="652051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7" name="object 7077"/>
            <p:cNvSpPr/>
            <p:nvPr/>
          </p:nvSpPr>
          <p:spPr>
            <a:xfrm>
              <a:off x="9488235" y="65219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8" name="object 7078"/>
            <p:cNvSpPr/>
            <p:nvPr/>
          </p:nvSpPr>
          <p:spPr>
            <a:xfrm>
              <a:off x="9488004" y="652200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9" name="object 7079"/>
            <p:cNvSpPr/>
            <p:nvPr/>
          </p:nvSpPr>
          <p:spPr>
            <a:xfrm>
              <a:off x="9487916" y="65219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0" name="object 7080"/>
            <p:cNvSpPr/>
            <p:nvPr/>
          </p:nvSpPr>
          <p:spPr>
            <a:xfrm>
              <a:off x="9487916" y="652051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0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1" name="object 7081"/>
            <p:cNvSpPr/>
            <p:nvPr/>
          </p:nvSpPr>
          <p:spPr>
            <a:xfrm>
              <a:off x="9487926" y="65204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2" name="object 7082"/>
            <p:cNvSpPr/>
            <p:nvPr/>
          </p:nvSpPr>
          <p:spPr>
            <a:xfrm>
              <a:off x="9487999" y="652042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3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3" name="object 7083"/>
            <p:cNvSpPr/>
            <p:nvPr/>
          </p:nvSpPr>
          <p:spPr>
            <a:xfrm>
              <a:off x="9488244" y="65204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4" name="object 7084"/>
            <p:cNvSpPr/>
            <p:nvPr/>
          </p:nvSpPr>
          <p:spPr>
            <a:xfrm>
              <a:off x="9488317" y="65187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5" name="object 7085"/>
            <p:cNvSpPr/>
            <p:nvPr/>
          </p:nvSpPr>
          <p:spPr>
            <a:xfrm>
              <a:off x="9488235" y="65201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6" name="object 7086"/>
            <p:cNvSpPr/>
            <p:nvPr/>
          </p:nvSpPr>
          <p:spPr>
            <a:xfrm>
              <a:off x="9488004" y="652024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7" name="object 7087"/>
            <p:cNvSpPr/>
            <p:nvPr/>
          </p:nvSpPr>
          <p:spPr>
            <a:xfrm>
              <a:off x="9487916" y="65201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8" name="object 7088"/>
            <p:cNvSpPr/>
            <p:nvPr/>
          </p:nvSpPr>
          <p:spPr>
            <a:xfrm>
              <a:off x="9487916" y="651874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1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9" name="object 7089"/>
            <p:cNvSpPr/>
            <p:nvPr/>
          </p:nvSpPr>
          <p:spPr>
            <a:xfrm>
              <a:off x="9487926" y="65186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0" name="object 7090"/>
            <p:cNvSpPr/>
            <p:nvPr/>
          </p:nvSpPr>
          <p:spPr>
            <a:xfrm>
              <a:off x="9487999" y="651866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3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1" name="object 7091"/>
            <p:cNvSpPr/>
            <p:nvPr/>
          </p:nvSpPr>
          <p:spPr>
            <a:xfrm>
              <a:off x="9488244" y="65186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2" name="object 7092"/>
            <p:cNvSpPr/>
            <p:nvPr/>
          </p:nvSpPr>
          <p:spPr>
            <a:xfrm>
              <a:off x="9487916" y="651698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1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3" name="object 7093"/>
            <p:cNvSpPr/>
            <p:nvPr/>
          </p:nvSpPr>
          <p:spPr>
            <a:xfrm>
              <a:off x="9487926" y="65169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4" name="object 7094"/>
            <p:cNvSpPr/>
            <p:nvPr/>
          </p:nvSpPr>
          <p:spPr>
            <a:xfrm>
              <a:off x="9487999" y="651690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3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5" name="object 7095"/>
            <p:cNvSpPr/>
            <p:nvPr/>
          </p:nvSpPr>
          <p:spPr>
            <a:xfrm>
              <a:off x="9488244" y="65169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6" name="object 7096"/>
            <p:cNvSpPr/>
            <p:nvPr/>
          </p:nvSpPr>
          <p:spPr>
            <a:xfrm>
              <a:off x="9488317" y="651698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7" name="object 7097"/>
            <p:cNvSpPr/>
            <p:nvPr/>
          </p:nvSpPr>
          <p:spPr>
            <a:xfrm>
              <a:off x="9488235" y="65183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8" name="object 7098"/>
            <p:cNvSpPr/>
            <p:nvPr/>
          </p:nvSpPr>
          <p:spPr>
            <a:xfrm>
              <a:off x="9488004" y="651848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9" name="object 7099"/>
            <p:cNvSpPr/>
            <p:nvPr/>
          </p:nvSpPr>
          <p:spPr>
            <a:xfrm>
              <a:off x="9487916" y="65183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0" name="object 7100"/>
            <p:cNvSpPr/>
            <p:nvPr/>
          </p:nvSpPr>
          <p:spPr>
            <a:xfrm>
              <a:off x="9483022" y="651657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1" name="object 7101"/>
            <p:cNvSpPr/>
            <p:nvPr/>
          </p:nvSpPr>
          <p:spPr>
            <a:xfrm>
              <a:off x="9483020" y="651649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2" name="object 7102"/>
            <p:cNvSpPr/>
            <p:nvPr/>
          </p:nvSpPr>
          <p:spPr>
            <a:xfrm>
              <a:off x="9483114" y="651649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3" name="object 7103"/>
            <p:cNvSpPr/>
            <p:nvPr/>
          </p:nvSpPr>
          <p:spPr>
            <a:xfrm>
              <a:off x="9483256" y="65164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1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4" name="object 7104"/>
            <p:cNvSpPr/>
            <p:nvPr/>
          </p:nvSpPr>
          <p:spPr>
            <a:xfrm>
              <a:off x="9483311" y="651602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1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5" name="object 7105"/>
            <p:cNvSpPr/>
            <p:nvPr/>
          </p:nvSpPr>
          <p:spPr>
            <a:xfrm>
              <a:off x="9483320" y="65159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6" name="object 7106"/>
            <p:cNvSpPr/>
            <p:nvPr/>
          </p:nvSpPr>
          <p:spPr>
            <a:xfrm>
              <a:off x="9483393" y="651592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61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7" name="object 7107"/>
            <p:cNvSpPr/>
            <p:nvPr/>
          </p:nvSpPr>
          <p:spPr>
            <a:xfrm>
              <a:off x="9484004" y="65159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282"/>
                  </a:moveTo>
                  <a:lnTo>
                    <a:pt x="146" y="115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8" name="object 7108"/>
            <p:cNvSpPr/>
            <p:nvPr/>
          </p:nvSpPr>
          <p:spPr>
            <a:xfrm>
              <a:off x="9483900" y="65162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3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9" name="object 7109"/>
            <p:cNvSpPr/>
            <p:nvPr/>
          </p:nvSpPr>
          <p:spPr>
            <a:xfrm>
              <a:off x="9483890" y="65166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0" name="object 7110"/>
            <p:cNvSpPr/>
            <p:nvPr/>
          </p:nvSpPr>
          <p:spPr>
            <a:xfrm>
              <a:off x="9483887" y="6516649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5">
                  <a:moveTo>
                    <a:pt x="0" y="0"/>
                  </a:moveTo>
                  <a:lnTo>
                    <a:pt x="0" y="56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1" name="object 7111"/>
            <p:cNvSpPr/>
            <p:nvPr/>
          </p:nvSpPr>
          <p:spPr>
            <a:xfrm>
              <a:off x="9483887" y="65222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2" name="object 7112"/>
            <p:cNvSpPr/>
            <p:nvPr/>
          </p:nvSpPr>
          <p:spPr>
            <a:xfrm>
              <a:off x="9483901" y="65223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3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3" name="object 7113"/>
            <p:cNvSpPr/>
            <p:nvPr/>
          </p:nvSpPr>
          <p:spPr>
            <a:xfrm>
              <a:off x="9484009" y="65227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61"/>
                  </a:moveTo>
                  <a:lnTo>
                    <a:pt x="136" y="167"/>
                  </a:lnTo>
                  <a:lnTo>
                    <a:pt x="12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4" name="object 7114"/>
            <p:cNvSpPr/>
            <p:nvPr/>
          </p:nvSpPr>
          <p:spPr>
            <a:xfrm>
              <a:off x="9483391" y="652296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61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5" name="object 7115"/>
            <p:cNvSpPr/>
            <p:nvPr/>
          </p:nvSpPr>
          <p:spPr>
            <a:xfrm>
              <a:off x="9483311" y="65228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6" name="object 7116"/>
            <p:cNvSpPr/>
            <p:nvPr/>
          </p:nvSpPr>
          <p:spPr>
            <a:xfrm>
              <a:off x="9483311" y="652246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1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7" name="object 7117"/>
            <p:cNvSpPr/>
            <p:nvPr/>
          </p:nvSpPr>
          <p:spPr>
            <a:xfrm>
              <a:off x="9483269" y="65224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1" y="41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8" name="object 7118"/>
            <p:cNvSpPr/>
            <p:nvPr/>
          </p:nvSpPr>
          <p:spPr>
            <a:xfrm>
              <a:off x="9483120" y="652240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3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9" name="object 7119"/>
            <p:cNvSpPr/>
            <p:nvPr/>
          </p:nvSpPr>
          <p:spPr>
            <a:xfrm>
              <a:off x="9483022" y="65223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0" name="object 7120"/>
            <p:cNvSpPr/>
            <p:nvPr/>
          </p:nvSpPr>
          <p:spPr>
            <a:xfrm>
              <a:off x="9483659" y="652051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0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1" name="object 7121"/>
            <p:cNvSpPr/>
            <p:nvPr/>
          </p:nvSpPr>
          <p:spPr>
            <a:xfrm>
              <a:off x="9483565" y="65204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2" name="object 7122"/>
            <p:cNvSpPr/>
            <p:nvPr/>
          </p:nvSpPr>
          <p:spPr>
            <a:xfrm>
              <a:off x="9483338" y="652042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3" name="object 7123"/>
            <p:cNvSpPr/>
            <p:nvPr/>
          </p:nvSpPr>
          <p:spPr>
            <a:xfrm>
              <a:off x="9483246" y="65204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4" name="object 7124"/>
            <p:cNvSpPr/>
            <p:nvPr/>
          </p:nvSpPr>
          <p:spPr>
            <a:xfrm>
              <a:off x="9483250" y="652051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5" name="object 7125"/>
            <p:cNvSpPr/>
            <p:nvPr/>
          </p:nvSpPr>
          <p:spPr>
            <a:xfrm>
              <a:off x="9483250" y="65219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6" name="object 7126"/>
            <p:cNvSpPr/>
            <p:nvPr/>
          </p:nvSpPr>
          <p:spPr>
            <a:xfrm>
              <a:off x="9483340" y="652200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3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7" name="object 7127"/>
            <p:cNvSpPr/>
            <p:nvPr/>
          </p:nvSpPr>
          <p:spPr>
            <a:xfrm>
              <a:off x="9483569" y="65219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8" name="object 7128"/>
            <p:cNvSpPr/>
            <p:nvPr/>
          </p:nvSpPr>
          <p:spPr>
            <a:xfrm>
              <a:off x="9483659" y="651874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1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9" name="object 7129"/>
            <p:cNvSpPr/>
            <p:nvPr/>
          </p:nvSpPr>
          <p:spPr>
            <a:xfrm>
              <a:off x="9483565" y="65186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0" name="object 7130"/>
            <p:cNvSpPr/>
            <p:nvPr/>
          </p:nvSpPr>
          <p:spPr>
            <a:xfrm>
              <a:off x="9483338" y="651866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1" name="object 7131"/>
            <p:cNvSpPr/>
            <p:nvPr/>
          </p:nvSpPr>
          <p:spPr>
            <a:xfrm>
              <a:off x="9483246" y="65186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2" name="object 7132"/>
            <p:cNvSpPr/>
            <p:nvPr/>
          </p:nvSpPr>
          <p:spPr>
            <a:xfrm>
              <a:off x="9483250" y="65187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3" name="object 7133"/>
            <p:cNvSpPr/>
            <p:nvPr/>
          </p:nvSpPr>
          <p:spPr>
            <a:xfrm>
              <a:off x="9483250" y="65201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4" name="object 7134"/>
            <p:cNvSpPr/>
            <p:nvPr/>
          </p:nvSpPr>
          <p:spPr>
            <a:xfrm>
              <a:off x="9483340" y="652024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3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5" name="object 7135"/>
            <p:cNvSpPr/>
            <p:nvPr/>
          </p:nvSpPr>
          <p:spPr>
            <a:xfrm>
              <a:off x="9483569" y="65201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6" name="object 7136"/>
            <p:cNvSpPr/>
            <p:nvPr/>
          </p:nvSpPr>
          <p:spPr>
            <a:xfrm>
              <a:off x="9483250" y="651698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7" name="object 7137"/>
            <p:cNvSpPr/>
            <p:nvPr/>
          </p:nvSpPr>
          <p:spPr>
            <a:xfrm>
              <a:off x="9483250" y="65183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8" name="object 7138"/>
            <p:cNvSpPr/>
            <p:nvPr/>
          </p:nvSpPr>
          <p:spPr>
            <a:xfrm>
              <a:off x="9483340" y="651848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3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9" name="object 7139"/>
            <p:cNvSpPr/>
            <p:nvPr/>
          </p:nvSpPr>
          <p:spPr>
            <a:xfrm>
              <a:off x="9483569" y="65183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0" name="object 7140"/>
            <p:cNvSpPr/>
            <p:nvPr/>
          </p:nvSpPr>
          <p:spPr>
            <a:xfrm>
              <a:off x="9483659" y="651698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1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1" name="object 7141"/>
            <p:cNvSpPr/>
            <p:nvPr/>
          </p:nvSpPr>
          <p:spPr>
            <a:xfrm>
              <a:off x="9483565" y="65169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2" name="object 7142"/>
            <p:cNvSpPr/>
            <p:nvPr/>
          </p:nvSpPr>
          <p:spPr>
            <a:xfrm>
              <a:off x="9483338" y="651690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3" name="object 7143"/>
            <p:cNvSpPr/>
            <p:nvPr/>
          </p:nvSpPr>
          <p:spPr>
            <a:xfrm>
              <a:off x="9483246" y="65169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4" name="object 7144"/>
            <p:cNvSpPr/>
            <p:nvPr/>
          </p:nvSpPr>
          <p:spPr>
            <a:xfrm>
              <a:off x="9503165" y="6515573"/>
              <a:ext cx="195580" cy="1270"/>
            </a:xfrm>
            <a:custGeom>
              <a:avLst/>
              <a:gdLst/>
              <a:ahLst/>
              <a:cxnLst/>
              <a:rect l="l" t="t" r="r" b="b"/>
              <a:pathLst>
                <a:path w="195579" h="1270">
                  <a:moveTo>
                    <a:pt x="195072" y="0"/>
                  </a:moveTo>
                  <a:lnTo>
                    <a:pt x="195072" y="1057"/>
                  </a:lnTo>
                  <a:lnTo>
                    <a:pt x="0" y="1057"/>
                  </a:lnTo>
                  <a:lnTo>
                    <a:pt x="0" y="0"/>
                  </a:lnTo>
                  <a:lnTo>
                    <a:pt x="195072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5" name="object 7145"/>
            <p:cNvSpPr/>
            <p:nvPr/>
          </p:nvSpPr>
          <p:spPr>
            <a:xfrm>
              <a:off x="9503165" y="6516816"/>
              <a:ext cx="195580" cy="1270"/>
            </a:xfrm>
            <a:custGeom>
              <a:avLst/>
              <a:gdLst/>
              <a:ahLst/>
              <a:cxnLst/>
              <a:rect l="l" t="t" r="r" b="b"/>
              <a:pathLst>
                <a:path w="195579" h="1270">
                  <a:moveTo>
                    <a:pt x="195072" y="0"/>
                  </a:moveTo>
                  <a:lnTo>
                    <a:pt x="195072" y="1057"/>
                  </a:lnTo>
                  <a:lnTo>
                    <a:pt x="0" y="1057"/>
                  </a:lnTo>
                  <a:lnTo>
                    <a:pt x="0" y="0"/>
                  </a:lnTo>
                  <a:lnTo>
                    <a:pt x="195072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6" name="object 7146"/>
            <p:cNvSpPr/>
            <p:nvPr/>
          </p:nvSpPr>
          <p:spPr>
            <a:xfrm>
              <a:off x="9488192" y="652463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005" y="3141"/>
                  </a:moveTo>
                  <a:lnTo>
                    <a:pt x="240" y="2408"/>
                  </a:lnTo>
                  <a:lnTo>
                    <a:pt x="62" y="2345"/>
                  </a:lnTo>
                  <a:lnTo>
                    <a:pt x="0" y="1476"/>
                  </a:lnTo>
                  <a:lnTo>
                    <a:pt x="2450" y="1434"/>
                  </a:lnTo>
                  <a:lnTo>
                    <a:pt x="2607" y="1350"/>
                  </a:lnTo>
                  <a:lnTo>
                    <a:pt x="2638" y="544"/>
                  </a:lnTo>
                  <a:lnTo>
                    <a:pt x="2471" y="387"/>
                  </a:lnTo>
                  <a:lnTo>
                    <a:pt x="2324" y="219"/>
                  </a:lnTo>
                  <a:lnTo>
                    <a:pt x="228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7" name="object 7147"/>
            <p:cNvSpPr/>
            <p:nvPr/>
          </p:nvSpPr>
          <p:spPr>
            <a:xfrm>
              <a:off x="9485916" y="6517198"/>
              <a:ext cx="5715" cy="13970"/>
            </a:xfrm>
            <a:custGeom>
              <a:avLst/>
              <a:gdLst/>
              <a:ahLst/>
              <a:cxnLst/>
              <a:rect l="l" t="t" r="r" b="b"/>
              <a:pathLst>
                <a:path w="5715" h="13970">
                  <a:moveTo>
                    <a:pt x="4334" y="4921"/>
                  </a:moveTo>
                  <a:lnTo>
                    <a:pt x="4334" y="5172"/>
                  </a:lnTo>
                  <a:lnTo>
                    <a:pt x="4334" y="198"/>
                  </a:lnTo>
                  <a:lnTo>
                    <a:pt x="4261" y="62"/>
                  </a:lnTo>
                  <a:lnTo>
                    <a:pt x="4020" y="0"/>
                  </a:lnTo>
                  <a:lnTo>
                    <a:pt x="3497" y="0"/>
                  </a:lnTo>
                  <a:lnTo>
                    <a:pt x="3403" y="335"/>
                  </a:lnTo>
                  <a:lnTo>
                    <a:pt x="3811" y="335"/>
                  </a:lnTo>
                  <a:lnTo>
                    <a:pt x="3811" y="7978"/>
                  </a:lnTo>
                  <a:lnTo>
                    <a:pt x="3403" y="7978"/>
                  </a:lnTo>
                  <a:lnTo>
                    <a:pt x="3403" y="8156"/>
                  </a:lnTo>
                  <a:lnTo>
                    <a:pt x="1769" y="8251"/>
                  </a:lnTo>
                  <a:lnTo>
                    <a:pt x="1633" y="8303"/>
                  </a:lnTo>
                  <a:lnTo>
                    <a:pt x="1602" y="9706"/>
                  </a:lnTo>
                  <a:lnTo>
                    <a:pt x="1130" y="9737"/>
                  </a:lnTo>
                  <a:lnTo>
                    <a:pt x="1183" y="9905"/>
                  </a:lnTo>
                  <a:lnTo>
                    <a:pt x="1183" y="10093"/>
                  </a:lnTo>
                  <a:lnTo>
                    <a:pt x="1057" y="10230"/>
                  </a:lnTo>
                  <a:lnTo>
                    <a:pt x="638" y="10533"/>
                  </a:lnTo>
                  <a:lnTo>
                    <a:pt x="314" y="10900"/>
                  </a:lnTo>
                  <a:lnTo>
                    <a:pt x="94" y="11371"/>
                  </a:lnTo>
                  <a:lnTo>
                    <a:pt x="0" y="11853"/>
                  </a:lnTo>
                  <a:lnTo>
                    <a:pt x="31" y="12366"/>
                  </a:lnTo>
                  <a:lnTo>
                    <a:pt x="1800" y="13905"/>
                  </a:lnTo>
                  <a:lnTo>
                    <a:pt x="2314" y="13873"/>
                  </a:lnTo>
                  <a:lnTo>
                    <a:pt x="3874" y="12104"/>
                  </a:lnTo>
                  <a:lnTo>
                    <a:pt x="3842" y="11601"/>
                  </a:lnTo>
                  <a:lnTo>
                    <a:pt x="3685" y="11120"/>
                  </a:lnTo>
                  <a:lnTo>
                    <a:pt x="3382" y="10701"/>
                  </a:lnTo>
                  <a:lnTo>
                    <a:pt x="3026" y="10355"/>
                  </a:lnTo>
                  <a:lnTo>
                    <a:pt x="2565" y="10146"/>
                  </a:lnTo>
                  <a:lnTo>
                    <a:pt x="2366" y="9999"/>
                  </a:lnTo>
                  <a:lnTo>
                    <a:pt x="2240" y="9769"/>
                  </a:lnTo>
                  <a:lnTo>
                    <a:pt x="2219" y="8931"/>
                  </a:lnTo>
                  <a:lnTo>
                    <a:pt x="4020" y="8837"/>
                  </a:lnTo>
                  <a:lnTo>
                    <a:pt x="4554" y="8429"/>
                  </a:lnTo>
                  <a:lnTo>
                    <a:pt x="4554" y="5507"/>
                  </a:lnTo>
                  <a:lnTo>
                    <a:pt x="4554" y="4858"/>
                  </a:lnTo>
                  <a:lnTo>
                    <a:pt x="4565" y="4638"/>
                  </a:lnTo>
                  <a:lnTo>
                    <a:pt x="4659" y="4450"/>
                  </a:lnTo>
                  <a:lnTo>
                    <a:pt x="4837" y="4314"/>
                  </a:lnTo>
                  <a:lnTo>
                    <a:pt x="5036" y="4272"/>
                  </a:lnTo>
                  <a:lnTo>
                    <a:pt x="5434" y="4272"/>
                  </a:lnTo>
                  <a:lnTo>
                    <a:pt x="5434" y="4596"/>
                  </a:lnTo>
                  <a:lnTo>
                    <a:pt x="5434" y="4753"/>
                  </a:lnTo>
                  <a:lnTo>
                    <a:pt x="5340" y="5633"/>
                  </a:lnTo>
                  <a:lnTo>
                    <a:pt x="5434" y="6177"/>
                  </a:lnTo>
                  <a:lnTo>
                    <a:pt x="5434" y="7141"/>
                  </a:lnTo>
                  <a:lnTo>
                    <a:pt x="5434" y="7811"/>
                  </a:lnTo>
                  <a:lnTo>
                    <a:pt x="5036" y="79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8" name="object 7148"/>
            <p:cNvSpPr/>
            <p:nvPr/>
          </p:nvSpPr>
          <p:spPr>
            <a:xfrm>
              <a:off x="9490555" y="65214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19"/>
                  </a:moveTo>
                  <a:lnTo>
                    <a:pt x="136" y="94"/>
                  </a:lnTo>
                  <a:lnTo>
                    <a:pt x="324" y="2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9" name="object 7149"/>
            <p:cNvSpPr/>
            <p:nvPr/>
          </p:nvSpPr>
          <p:spPr>
            <a:xfrm>
              <a:off x="9490251" y="65223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19" y="324"/>
                  </a:moveTo>
                  <a:lnTo>
                    <a:pt x="146" y="167"/>
                  </a:lnTo>
                  <a:lnTo>
                    <a:pt x="0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0" name="object 7150"/>
            <p:cNvSpPr/>
            <p:nvPr/>
          </p:nvSpPr>
          <p:spPr>
            <a:xfrm>
              <a:off x="9486447" y="652762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25" y="104"/>
                  </a:moveTo>
                  <a:lnTo>
                    <a:pt x="1507" y="0"/>
                  </a:lnTo>
                  <a:lnTo>
                    <a:pt x="1602" y="136"/>
                  </a:lnTo>
                  <a:lnTo>
                    <a:pt x="1968" y="240"/>
                  </a:lnTo>
                  <a:lnTo>
                    <a:pt x="2282" y="429"/>
                  </a:lnTo>
                  <a:lnTo>
                    <a:pt x="2533" y="691"/>
                  </a:lnTo>
                  <a:lnTo>
                    <a:pt x="2711" y="1026"/>
                  </a:lnTo>
                  <a:lnTo>
                    <a:pt x="2806" y="1382"/>
                  </a:lnTo>
                  <a:lnTo>
                    <a:pt x="2806" y="1738"/>
                  </a:lnTo>
                  <a:lnTo>
                    <a:pt x="1581" y="2931"/>
                  </a:lnTo>
                  <a:lnTo>
                    <a:pt x="1225" y="2931"/>
                  </a:lnTo>
                  <a:lnTo>
                    <a:pt x="0" y="1382"/>
                  </a:lnTo>
                  <a:lnTo>
                    <a:pt x="94" y="1026"/>
                  </a:lnTo>
                  <a:lnTo>
                    <a:pt x="261" y="691"/>
                  </a:lnTo>
                  <a:lnTo>
                    <a:pt x="523" y="429"/>
                  </a:lnTo>
                  <a:lnTo>
                    <a:pt x="848" y="240"/>
                  </a:lnTo>
                  <a:lnTo>
                    <a:pt x="1193" y="13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1" name="object 7151"/>
            <p:cNvSpPr/>
            <p:nvPr/>
          </p:nvSpPr>
          <p:spPr>
            <a:xfrm>
              <a:off x="9488537" y="6517841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40">
                  <a:moveTo>
                    <a:pt x="0" y="0"/>
                  </a:moveTo>
                  <a:lnTo>
                    <a:pt x="94" y="136"/>
                  </a:lnTo>
                  <a:lnTo>
                    <a:pt x="94" y="544"/>
                  </a:lnTo>
                  <a:lnTo>
                    <a:pt x="0" y="1863"/>
                  </a:lnTo>
                  <a:lnTo>
                    <a:pt x="94" y="236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2" name="object 7152"/>
            <p:cNvSpPr/>
            <p:nvPr/>
          </p:nvSpPr>
          <p:spPr>
            <a:xfrm>
              <a:off x="9488537" y="6520307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0"/>
                  </a:moveTo>
                  <a:lnTo>
                    <a:pt x="0" y="2188"/>
                  </a:lnTo>
                  <a:lnTo>
                    <a:pt x="94" y="2701"/>
                  </a:lnTo>
                  <a:lnTo>
                    <a:pt x="94" y="23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3" name="object 7153"/>
            <p:cNvSpPr/>
            <p:nvPr/>
          </p:nvSpPr>
          <p:spPr>
            <a:xfrm>
              <a:off x="9488533" y="652260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94" y="0"/>
                  </a:moveTo>
                  <a:lnTo>
                    <a:pt x="94" y="408"/>
                  </a:lnTo>
                  <a:lnTo>
                    <a:pt x="0" y="172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4" name="object 7154"/>
            <p:cNvSpPr/>
            <p:nvPr/>
          </p:nvSpPr>
          <p:spPr>
            <a:xfrm>
              <a:off x="9488533" y="65197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408"/>
                  </a:moveTo>
                  <a:lnTo>
                    <a:pt x="94" y="0"/>
                  </a:lnTo>
                  <a:lnTo>
                    <a:pt x="94" y="41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5" name="object 7155"/>
            <p:cNvSpPr/>
            <p:nvPr/>
          </p:nvSpPr>
          <p:spPr>
            <a:xfrm>
              <a:off x="9490251" y="6517628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70" h="3809">
                  <a:moveTo>
                    <a:pt x="219" y="0"/>
                  </a:moveTo>
                  <a:lnTo>
                    <a:pt x="0" y="0"/>
                  </a:lnTo>
                  <a:lnTo>
                    <a:pt x="219" y="0"/>
                  </a:lnTo>
                  <a:lnTo>
                    <a:pt x="408" y="0"/>
                  </a:lnTo>
                  <a:lnTo>
                    <a:pt x="544" y="31"/>
                  </a:lnTo>
                  <a:lnTo>
                    <a:pt x="806" y="324"/>
                  </a:lnTo>
                  <a:lnTo>
                    <a:pt x="890" y="554"/>
                  </a:lnTo>
                  <a:lnTo>
                    <a:pt x="921" y="806"/>
                  </a:lnTo>
                  <a:lnTo>
                    <a:pt x="921" y="2659"/>
                  </a:lnTo>
                  <a:lnTo>
                    <a:pt x="921" y="3528"/>
                  </a:lnTo>
                  <a:lnTo>
                    <a:pt x="921" y="33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6" name="object 7156"/>
            <p:cNvSpPr/>
            <p:nvPr/>
          </p:nvSpPr>
          <p:spPr>
            <a:xfrm>
              <a:off x="9487483" y="652339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44"/>
                  </a:moveTo>
                  <a:lnTo>
                    <a:pt x="0" y="1444"/>
                  </a:lnTo>
                  <a:lnTo>
                    <a:pt x="0" y="136"/>
                  </a:lnTo>
                  <a:lnTo>
                    <a:pt x="1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7" name="object 7157"/>
            <p:cNvSpPr/>
            <p:nvPr/>
          </p:nvSpPr>
          <p:spPr>
            <a:xfrm>
              <a:off x="9487848" y="652643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88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8" name="object 7158"/>
            <p:cNvSpPr/>
            <p:nvPr/>
          </p:nvSpPr>
          <p:spPr>
            <a:xfrm>
              <a:off x="9485737" y="652916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33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9" name="object 7159"/>
            <p:cNvSpPr/>
            <p:nvPr/>
          </p:nvSpPr>
          <p:spPr>
            <a:xfrm>
              <a:off x="9487612" y="65233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62"/>
                  </a:moveTo>
                  <a:lnTo>
                    <a:pt x="376" y="0"/>
                  </a:lnTo>
                  <a:lnTo>
                    <a:pt x="93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0" name="object 7160"/>
            <p:cNvSpPr/>
            <p:nvPr/>
          </p:nvSpPr>
          <p:spPr>
            <a:xfrm>
              <a:off x="9487480" y="652482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1057" y="251"/>
                  </a:moveTo>
                  <a:lnTo>
                    <a:pt x="544" y="251"/>
                  </a:lnTo>
                  <a:lnTo>
                    <a:pt x="136" y="188"/>
                  </a:lnTo>
                  <a:lnTo>
                    <a:pt x="20" y="5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1" name="object 7161"/>
            <p:cNvSpPr/>
            <p:nvPr/>
          </p:nvSpPr>
          <p:spPr>
            <a:xfrm>
              <a:off x="9487616" y="652500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0" y="0"/>
                  </a:moveTo>
                  <a:lnTo>
                    <a:pt x="10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2" name="object 7162"/>
            <p:cNvSpPr/>
            <p:nvPr/>
          </p:nvSpPr>
          <p:spPr>
            <a:xfrm>
              <a:off x="9488537" y="652433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554"/>
                  </a:lnTo>
                  <a:lnTo>
                    <a:pt x="0" y="5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3" name="object 7163"/>
            <p:cNvSpPr/>
            <p:nvPr/>
          </p:nvSpPr>
          <p:spPr>
            <a:xfrm>
              <a:off x="9491177" y="652115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25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4" name="object 7164"/>
            <p:cNvSpPr/>
            <p:nvPr/>
          </p:nvSpPr>
          <p:spPr>
            <a:xfrm>
              <a:off x="9491177" y="652028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5" name="object 7165"/>
            <p:cNvSpPr/>
            <p:nvPr/>
          </p:nvSpPr>
          <p:spPr>
            <a:xfrm>
              <a:off x="9488537" y="6517635"/>
              <a:ext cx="635" cy="7620"/>
            </a:xfrm>
            <a:custGeom>
              <a:avLst/>
              <a:gdLst/>
              <a:ahLst/>
              <a:cxnLst/>
              <a:rect l="l" t="t" r="r" b="b"/>
              <a:pathLst>
                <a:path w="634" h="7620">
                  <a:moveTo>
                    <a:pt x="0" y="7329"/>
                  </a:moveTo>
                  <a:lnTo>
                    <a:pt x="0" y="7549"/>
                  </a:lnTo>
                  <a:lnTo>
                    <a:pt x="481" y="7549"/>
                  </a:lnTo>
                  <a:lnTo>
                    <a:pt x="481" y="7193"/>
                  </a:lnTo>
                  <a:lnTo>
                    <a:pt x="481" y="356"/>
                  </a:lnTo>
                  <a:lnTo>
                    <a:pt x="481" y="0"/>
                  </a:lnTo>
                  <a:lnTo>
                    <a:pt x="0" y="0"/>
                  </a:lnTo>
                  <a:lnTo>
                    <a:pt x="0" y="2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6" name="object 7166"/>
            <p:cNvSpPr/>
            <p:nvPr/>
          </p:nvSpPr>
          <p:spPr>
            <a:xfrm>
              <a:off x="9488673" y="652517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7" name="object 7167"/>
            <p:cNvSpPr/>
            <p:nvPr/>
          </p:nvSpPr>
          <p:spPr>
            <a:xfrm>
              <a:off x="9488673" y="651762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8" name="object 7168"/>
            <p:cNvSpPr/>
            <p:nvPr/>
          </p:nvSpPr>
          <p:spPr>
            <a:xfrm>
              <a:off x="9489022" y="6517627"/>
              <a:ext cx="635" cy="7620"/>
            </a:xfrm>
            <a:custGeom>
              <a:avLst/>
              <a:gdLst/>
              <a:ahLst/>
              <a:cxnLst/>
              <a:rect l="l" t="t" r="r" b="b"/>
              <a:pathLst>
                <a:path w="634" h="7620">
                  <a:moveTo>
                    <a:pt x="0" y="7549"/>
                  </a:moveTo>
                  <a:lnTo>
                    <a:pt x="230" y="7549"/>
                  </a:lnTo>
                  <a:lnTo>
                    <a:pt x="261" y="7203"/>
                  </a:lnTo>
                  <a:lnTo>
                    <a:pt x="261" y="356"/>
                  </a:lnTo>
                  <a:lnTo>
                    <a:pt x="261" y="0"/>
                  </a:lnTo>
                  <a:lnTo>
                    <a:pt x="45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9" name="object 7169"/>
            <p:cNvSpPr/>
            <p:nvPr/>
          </p:nvSpPr>
          <p:spPr>
            <a:xfrm>
              <a:off x="9489022" y="65176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230" y="0"/>
                  </a:ln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0" name="object 7170"/>
            <p:cNvSpPr/>
            <p:nvPr/>
          </p:nvSpPr>
          <p:spPr>
            <a:xfrm>
              <a:off x="9491002" y="652512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36" y="0"/>
                  </a:lnTo>
                  <a:lnTo>
                    <a:pt x="21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1" name="object 7171"/>
            <p:cNvSpPr/>
            <p:nvPr/>
          </p:nvSpPr>
          <p:spPr>
            <a:xfrm>
              <a:off x="9502885" y="6517824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1088" y="282"/>
                  </a:moveTo>
                  <a:lnTo>
                    <a:pt x="1277" y="125"/>
                  </a:lnTo>
                  <a:lnTo>
                    <a:pt x="1800" y="31"/>
                  </a:lnTo>
                  <a:lnTo>
                    <a:pt x="2240" y="31"/>
                  </a:lnTo>
                  <a:lnTo>
                    <a:pt x="2240" y="240"/>
                  </a:lnTo>
                  <a:lnTo>
                    <a:pt x="1821" y="251"/>
                  </a:lnTo>
                  <a:lnTo>
                    <a:pt x="1528" y="282"/>
                  </a:lnTo>
                  <a:lnTo>
                    <a:pt x="1371" y="345"/>
                  </a:lnTo>
                  <a:lnTo>
                    <a:pt x="1246" y="534"/>
                  </a:lnTo>
                  <a:lnTo>
                    <a:pt x="1057" y="596"/>
                  </a:lnTo>
                  <a:lnTo>
                    <a:pt x="544" y="282"/>
                  </a:lnTo>
                  <a:lnTo>
                    <a:pt x="20" y="188"/>
                  </a:lnTo>
                  <a:lnTo>
                    <a:pt x="0" y="0"/>
                  </a:lnTo>
                  <a:lnTo>
                    <a:pt x="178" y="52"/>
                  </a:lnTo>
                  <a:lnTo>
                    <a:pt x="869" y="219"/>
                  </a:lnTo>
                  <a:lnTo>
                    <a:pt x="1015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2" name="object 7172"/>
            <p:cNvSpPr/>
            <p:nvPr/>
          </p:nvSpPr>
          <p:spPr>
            <a:xfrm>
              <a:off x="9501739" y="651794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93" y="94"/>
                  </a:moveTo>
                  <a:lnTo>
                    <a:pt x="795" y="481"/>
                  </a:lnTo>
                  <a:lnTo>
                    <a:pt x="1424" y="481"/>
                  </a:lnTo>
                  <a:lnTo>
                    <a:pt x="1602" y="481"/>
                  </a:lnTo>
                  <a:lnTo>
                    <a:pt x="1968" y="617"/>
                  </a:lnTo>
                  <a:lnTo>
                    <a:pt x="2219" y="921"/>
                  </a:lnTo>
                  <a:lnTo>
                    <a:pt x="2062" y="764"/>
                  </a:lnTo>
                  <a:lnTo>
                    <a:pt x="1832" y="764"/>
                  </a:lnTo>
                  <a:lnTo>
                    <a:pt x="1424" y="764"/>
                  </a:lnTo>
                  <a:lnTo>
                    <a:pt x="701" y="764"/>
                  </a:lnTo>
                  <a:lnTo>
                    <a:pt x="125" y="314"/>
                  </a:lnTo>
                  <a:lnTo>
                    <a:pt x="94" y="104"/>
                  </a:lnTo>
                  <a:lnTo>
                    <a:pt x="293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3" name="object 7173"/>
            <p:cNvSpPr/>
            <p:nvPr/>
          </p:nvSpPr>
          <p:spPr>
            <a:xfrm>
              <a:off x="9502906" y="651787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62" y="1099"/>
                  </a:moveTo>
                  <a:lnTo>
                    <a:pt x="1748" y="1099"/>
                  </a:lnTo>
                  <a:lnTo>
                    <a:pt x="1738" y="869"/>
                  </a:lnTo>
                  <a:lnTo>
                    <a:pt x="1319" y="816"/>
                  </a:lnTo>
                  <a:lnTo>
                    <a:pt x="1193" y="1057"/>
                  </a:lnTo>
                  <a:lnTo>
                    <a:pt x="701" y="523"/>
                  </a:lnTo>
                  <a:lnTo>
                    <a:pt x="73" y="240"/>
                  </a:lnTo>
                  <a:lnTo>
                    <a:pt x="523" y="240"/>
                  </a:lnTo>
                  <a:lnTo>
                    <a:pt x="994" y="523"/>
                  </a:lnTo>
                  <a:lnTo>
                    <a:pt x="1141" y="544"/>
                  </a:lnTo>
                  <a:lnTo>
                    <a:pt x="1319" y="356"/>
                  </a:lnTo>
                  <a:lnTo>
                    <a:pt x="1235" y="513"/>
                  </a:lnTo>
                  <a:lnTo>
                    <a:pt x="1413" y="513"/>
                  </a:lnTo>
                  <a:lnTo>
                    <a:pt x="1800" y="513"/>
                  </a:lnTo>
                  <a:lnTo>
                    <a:pt x="1968" y="366"/>
                  </a:lnTo>
                  <a:lnTo>
                    <a:pt x="2219" y="272"/>
                  </a:lnTo>
                  <a:lnTo>
                    <a:pt x="2219" y="0"/>
                  </a:lnTo>
                  <a:lnTo>
                    <a:pt x="2617" y="0"/>
                  </a:lnTo>
                  <a:lnTo>
                    <a:pt x="2387" y="324"/>
                  </a:lnTo>
                  <a:lnTo>
                    <a:pt x="2188" y="523"/>
                  </a:lnTo>
                  <a:lnTo>
                    <a:pt x="2125" y="785"/>
                  </a:lnTo>
                  <a:lnTo>
                    <a:pt x="2083" y="100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4" name="object 7174"/>
            <p:cNvSpPr/>
            <p:nvPr/>
          </p:nvSpPr>
          <p:spPr>
            <a:xfrm>
              <a:off x="9500335" y="6518666"/>
              <a:ext cx="5080" cy="8890"/>
            </a:xfrm>
            <a:custGeom>
              <a:avLst/>
              <a:gdLst/>
              <a:ahLst/>
              <a:cxnLst/>
              <a:rect l="l" t="t" r="r" b="b"/>
              <a:pathLst>
                <a:path w="5079" h="8890">
                  <a:moveTo>
                    <a:pt x="1316" y="7350"/>
                  </a:moveTo>
                  <a:lnTo>
                    <a:pt x="837" y="7350"/>
                  </a:lnTo>
                  <a:lnTo>
                    <a:pt x="973" y="7381"/>
                  </a:lnTo>
                  <a:lnTo>
                    <a:pt x="971" y="7758"/>
                  </a:lnTo>
                  <a:lnTo>
                    <a:pt x="795" y="8261"/>
                  </a:lnTo>
                  <a:lnTo>
                    <a:pt x="4575" y="8240"/>
                  </a:lnTo>
                  <a:lnTo>
                    <a:pt x="4596" y="7999"/>
                  </a:lnTo>
                  <a:lnTo>
                    <a:pt x="4073" y="7999"/>
                  </a:lnTo>
                  <a:lnTo>
                    <a:pt x="2335" y="7926"/>
                  </a:lnTo>
                  <a:lnTo>
                    <a:pt x="1308" y="7926"/>
                  </a:lnTo>
                  <a:lnTo>
                    <a:pt x="1316" y="7350"/>
                  </a:lnTo>
                  <a:close/>
                </a:path>
                <a:path w="5079" h="8890">
                  <a:moveTo>
                    <a:pt x="2942" y="0"/>
                  </a:moveTo>
                  <a:lnTo>
                    <a:pt x="2848" y="198"/>
                  </a:lnTo>
                  <a:lnTo>
                    <a:pt x="3937" y="607"/>
                  </a:lnTo>
                  <a:lnTo>
                    <a:pt x="4261" y="617"/>
                  </a:lnTo>
                  <a:lnTo>
                    <a:pt x="4256" y="7863"/>
                  </a:lnTo>
                  <a:lnTo>
                    <a:pt x="4073" y="7999"/>
                  </a:lnTo>
                  <a:lnTo>
                    <a:pt x="4596" y="7999"/>
                  </a:lnTo>
                  <a:lnTo>
                    <a:pt x="4512" y="335"/>
                  </a:lnTo>
                  <a:lnTo>
                    <a:pt x="4261" y="324"/>
                  </a:lnTo>
                  <a:lnTo>
                    <a:pt x="3800" y="314"/>
                  </a:lnTo>
                  <a:lnTo>
                    <a:pt x="2942" y="0"/>
                  </a:lnTo>
                  <a:close/>
                </a:path>
                <a:path w="5079" h="8890">
                  <a:moveTo>
                    <a:pt x="2219" y="7235"/>
                  </a:moveTo>
                  <a:lnTo>
                    <a:pt x="2031" y="7235"/>
                  </a:lnTo>
                  <a:lnTo>
                    <a:pt x="1937" y="7402"/>
                  </a:lnTo>
                  <a:lnTo>
                    <a:pt x="2031" y="7874"/>
                  </a:lnTo>
                  <a:lnTo>
                    <a:pt x="2324" y="7926"/>
                  </a:lnTo>
                  <a:lnTo>
                    <a:pt x="2219" y="7235"/>
                  </a:lnTo>
                  <a:close/>
                </a:path>
                <a:path w="5079" h="8890">
                  <a:moveTo>
                    <a:pt x="455" y="6418"/>
                  </a:moveTo>
                  <a:lnTo>
                    <a:pt x="146" y="6418"/>
                  </a:lnTo>
                  <a:lnTo>
                    <a:pt x="712" y="6994"/>
                  </a:lnTo>
                  <a:lnTo>
                    <a:pt x="356" y="7141"/>
                  </a:lnTo>
                  <a:lnTo>
                    <a:pt x="345" y="7402"/>
                  </a:lnTo>
                  <a:lnTo>
                    <a:pt x="837" y="7350"/>
                  </a:lnTo>
                  <a:lnTo>
                    <a:pt x="1316" y="7350"/>
                  </a:lnTo>
                  <a:lnTo>
                    <a:pt x="1191" y="7141"/>
                  </a:lnTo>
                  <a:lnTo>
                    <a:pt x="455" y="6418"/>
                  </a:lnTo>
                  <a:close/>
                </a:path>
                <a:path w="5079" h="8890">
                  <a:moveTo>
                    <a:pt x="94" y="6439"/>
                  </a:moveTo>
                  <a:close/>
                </a:path>
                <a:path w="5079" h="8890">
                  <a:moveTo>
                    <a:pt x="157" y="5874"/>
                  </a:moveTo>
                  <a:lnTo>
                    <a:pt x="20" y="5874"/>
                  </a:lnTo>
                  <a:lnTo>
                    <a:pt x="0" y="6439"/>
                  </a:lnTo>
                  <a:lnTo>
                    <a:pt x="455" y="6418"/>
                  </a:lnTo>
                  <a:lnTo>
                    <a:pt x="157" y="6125"/>
                  </a:lnTo>
                  <a:lnTo>
                    <a:pt x="157" y="5874"/>
                  </a:lnTo>
                  <a:close/>
                </a:path>
                <a:path w="5079" h="8890">
                  <a:moveTo>
                    <a:pt x="157" y="5863"/>
                  </a:moveTo>
                  <a:close/>
                </a:path>
                <a:path w="5079" h="8890">
                  <a:moveTo>
                    <a:pt x="157" y="5580"/>
                  </a:moveTo>
                  <a:lnTo>
                    <a:pt x="52" y="5863"/>
                  </a:lnTo>
                  <a:lnTo>
                    <a:pt x="157" y="5580"/>
                  </a:lnTo>
                  <a:close/>
                </a:path>
                <a:path w="5079" h="8890">
                  <a:moveTo>
                    <a:pt x="157" y="5560"/>
                  </a:moveTo>
                  <a:close/>
                </a:path>
                <a:path w="5079" h="8890">
                  <a:moveTo>
                    <a:pt x="136" y="5549"/>
                  </a:moveTo>
                  <a:close/>
                </a:path>
                <a:path w="5079" h="8890">
                  <a:moveTo>
                    <a:pt x="4188" y="0"/>
                  </a:moveTo>
                  <a:lnTo>
                    <a:pt x="3937" y="0"/>
                  </a:lnTo>
                  <a:lnTo>
                    <a:pt x="3842" y="293"/>
                  </a:lnTo>
                  <a:lnTo>
                    <a:pt x="4240" y="314"/>
                  </a:lnTo>
                  <a:lnTo>
                    <a:pt x="418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5" name="object 7175"/>
            <p:cNvSpPr/>
            <p:nvPr/>
          </p:nvSpPr>
          <p:spPr>
            <a:xfrm>
              <a:off x="9500337" y="6518661"/>
              <a:ext cx="5080" cy="8890"/>
            </a:xfrm>
            <a:custGeom>
              <a:avLst/>
              <a:gdLst/>
              <a:ahLst/>
              <a:cxnLst/>
              <a:rect l="l" t="t" r="r" b="b"/>
              <a:pathLst>
                <a:path w="5079" h="8890">
                  <a:moveTo>
                    <a:pt x="4586" y="439"/>
                  </a:moveTo>
                  <a:lnTo>
                    <a:pt x="4324" y="345"/>
                  </a:lnTo>
                  <a:lnTo>
                    <a:pt x="4230" y="83"/>
                  </a:lnTo>
                  <a:lnTo>
                    <a:pt x="4188" y="0"/>
                  </a:lnTo>
                  <a:lnTo>
                    <a:pt x="3937" y="0"/>
                  </a:lnTo>
                  <a:lnTo>
                    <a:pt x="3884" y="219"/>
                  </a:lnTo>
                  <a:lnTo>
                    <a:pt x="2942" y="0"/>
                  </a:lnTo>
                  <a:lnTo>
                    <a:pt x="2858" y="0"/>
                  </a:lnTo>
                  <a:lnTo>
                    <a:pt x="2827" y="146"/>
                  </a:lnTo>
                  <a:lnTo>
                    <a:pt x="3937" y="607"/>
                  </a:lnTo>
                  <a:lnTo>
                    <a:pt x="4230" y="607"/>
                  </a:lnTo>
                  <a:lnTo>
                    <a:pt x="4324" y="7737"/>
                  </a:lnTo>
                  <a:lnTo>
                    <a:pt x="4272" y="7884"/>
                  </a:lnTo>
                  <a:lnTo>
                    <a:pt x="4125" y="7989"/>
                  </a:lnTo>
                  <a:lnTo>
                    <a:pt x="2335" y="7926"/>
                  </a:lnTo>
                  <a:lnTo>
                    <a:pt x="2261" y="7340"/>
                  </a:lnTo>
                  <a:lnTo>
                    <a:pt x="2177" y="7224"/>
                  </a:lnTo>
                  <a:lnTo>
                    <a:pt x="2052" y="7224"/>
                  </a:lnTo>
                  <a:lnTo>
                    <a:pt x="1926" y="7413"/>
                  </a:lnTo>
                  <a:lnTo>
                    <a:pt x="2020" y="7832"/>
                  </a:lnTo>
                  <a:lnTo>
                    <a:pt x="1591" y="7926"/>
                  </a:lnTo>
                  <a:lnTo>
                    <a:pt x="1319" y="7926"/>
                  </a:lnTo>
                  <a:lnTo>
                    <a:pt x="1319" y="7476"/>
                  </a:lnTo>
                  <a:lnTo>
                    <a:pt x="1319" y="7340"/>
                  </a:lnTo>
                  <a:lnTo>
                    <a:pt x="272" y="6230"/>
                  </a:lnTo>
                  <a:lnTo>
                    <a:pt x="157" y="5968"/>
                  </a:lnTo>
                  <a:lnTo>
                    <a:pt x="157" y="5601"/>
                  </a:lnTo>
                  <a:lnTo>
                    <a:pt x="62" y="5779"/>
                  </a:lnTo>
                  <a:lnTo>
                    <a:pt x="0" y="5926"/>
                  </a:lnTo>
                  <a:lnTo>
                    <a:pt x="0" y="6502"/>
                  </a:lnTo>
                  <a:lnTo>
                    <a:pt x="146" y="6418"/>
                  </a:lnTo>
                  <a:lnTo>
                    <a:pt x="670" y="6952"/>
                  </a:lnTo>
                  <a:lnTo>
                    <a:pt x="691" y="7088"/>
                  </a:lnTo>
                  <a:lnTo>
                    <a:pt x="387" y="7120"/>
                  </a:lnTo>
                  <a:lnTo>
                    <a:pt x="335" y="7162"/>
                  </a:lnTo>
                  <a:lnTo>
                    <a:pt x="335" y="7381"/>
                  </a:lnTo>
                  <a:lnTo>
                    <a:pt x="837" y="7350"/>
                  </a:lnTo>
                  <a:lnTo>
                    <a:pt x="984" y="7402"/>
                  </a:lnTo>
                  <a:lnTo>
                    <a:pt x="1026" y="7539"/>
                  </a:lnTo>
                  <a:lnTo>
                    <a:pt x="900" y="8041"/>
                  </a:lnTo>
                  <a:lnTo>
                    <a:pt x="795" y="8271"/>
                  </a:lnTo>
                  <a:lnTo>
                    <a:pt x="4492" y="8271"/>
                  </a:lnTo>
                  <a:lnTo>
                    <a:pt x="4586" y="439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6" name="object 7176"/>
            <p:cNvSpPr/>
            <p:nvPr/>
          </p:nvSpPr>
          <p:spPr>
            <a:xfrm>
              <a:off x="9695176" y="651403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308" y="345"/>
                  </a:moveTo>
                  <a:lnTo>
                    <a:pt x="1308" y="575"/>
                  </a:lnTo>
                  <a:lnTo>
                    <a:pt x="1120" y="670"/>
                  </a:lnTo>
                  <a:lnTo>
                    <a:pt x="785" y="575"/>
                  </a:lnTo>
                  <a:lnTo>
                    <a:pt x="785" y="439"/>
                  </a:lnTo>
                  <a:lnTo>
                    <a:pt x="659" y="1047"/>
                  </a:lnTo>
                  <a:lnTo>
                    <a:pt x="638" y="1308"/>
                  </a:lnTo>
                  <a:lnTo>
                    <a:pt x="376" y="1371"/>
                  </a:lnTo>
                  <a:lnTo>
                    <a:pt x="157" y="1403"/>
                  </a:lnTo>
                  <a:lnTo>
                    <a:pt x="0" y="1434"/>
                  </a:lnTo>
                  <a:lnTo>
                    <a:pt x="178" y="1507"/>
                  </a:lnTo>
                  <a:lnTo>
                    <a:pt x="335" y="1465"/>
                  </a:lnTo>
                  <a:lnTo>
                    <a:pt x="848" y="1444"/>
                  </a:lnTo>
                  <a:lnTo>
                    <a:pt x="963" y="952"/>
                  </a:lnTo>
                  <a:lnTo>
                    <a:pt x="1172" y="869"/>
                  </a:lnTo>
                  <a:lnTo>
                    <a:pt x="1308" y="1047"/>
                  </a:lnTo>
                  <a:lnTo>
                    <a:pt x="1780" y="1088"/>
                  </a:lnTo>
                  <a:lnTo>
                    <a:pt x="1926" y="921"/>
                  </a:lnTo>
                  <a:lnTo>
                    <a:pt x="2209" y="869"/>
                  </a:lnTo>
                  <a:lnTo>
                    <a:pt x="2293" y="575"/>
                  </a:lnTo>
                  <a:lnTo>
                    <a:pt x="2041" y="575"/>
                  </a:lnTo>
                  <a:lnTo>
                    <a:pt x="1863" y="670"/>
                  </a:lnTo>
                  <a:lnTo>
                    <a:pt x="1863" y="345"/>
                  </a:lnTo>
                  <a:lnTo>
                    <a:pt x="2073" y="303"/>
                  </a:lnTo>
                  <a:lnTo>
                    <a:pt x="1790" y="20"/>
                  </a:lnTo>
                  <a:lnTo>
                    <a:pt x="1444" y="0"/>
                  </a:lnTo>
                  <a:lnTo>
                    <a:pt x="1204" y="209"/>
                  </a:lnTo>
                  <a:lnTo>
                    <a:pt x="1308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7" name="object 7177"/>
            <p:cNvSpPr/>
            <p:nvPr/>
          </p:nvSpPr>
          <p:spPr>
            <a:xfrm>
              <a:off x="9696619" y="65142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98" y="376"/>
                  </a:moveTo>
                  <a:lnTo>
                    <a:pt x="0" y="376"/>
                  </a:lnTo>
                  <a:lnTo>
                    <a:pt x="0" y="94"/>
                  </a:lnTo>
                  <a:lnTo>
                    <a:pt x="198" y="0"/>
                  </a:lnTo>
                  <a:lnTo>
                    <a:pt x="272" y="28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8" name="object 7178"/>
            <p:cNvSpPr/>
            <p:nvPr/>
          </p:nvSpPr>
          <p:spPr>
            <a:xfrm>
              <a:off x="9695301" y="651461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570" y="806"/>
                  </a:moveTo>
                  <a:lnTo>
                    <a:pt x="1528" y="963"/>
                  </a:lnTo>
                  <a:lnTo>
                    <a:pt x="1350" y="806"/>
                  </a:lnTo>
                  <a:lnTo>
                    <a:pt x="1183" y="910"/>
                  </a:lnTo>
                  <a:lnTo>
                    <a:pt x="1047" y="963"/>
                  </a:lnTo>
                  <a:lnTo>
                    <a:pt x="1047" y="816"/>
                  </a:lnTo>
                  <a:lnTo>
                    <a:pt x="1047" y="638"/>
                  </a:lnTo>
                  <a:lnTo>
                    <a:pt x="921" y="774"/>
                  </a:lnTo>
                  <a:lnTo>
                    <a:pt x="764" y="963"/>
                  </a:lnTo>
                  <a:lnTo>
                    <a:pt x="513" y="963"/>
                  </a:lnTo>
                  <a:lnTo>
                    <a:pt x="31" y="963"/>
                  </a:lnTo>
                  <a:lnTo>
                    <a:pt x="209" y="879"/>
                  </a:lnTo>
                  <a:lnTo>
                    <a:pt x="712" y="869"/>
                  </a:lnTo>
                  <a:lnTo>
                    <a:pt x="837" y="366"/>
                  </a:lnTo>
                  <a:lnTo>
                    <a:pt x="1047" y="293"/>
                  </a:lnTo>
                  <a:lnTo>
                    <a:pt x="1183" y="460"/>
                  </a:lnTo>
                  <a:lnTo>
                    <a:pt x="1643" y="513"/>
                  </a:lnTo>
                  <a:lnTo>
                    <a:pt x="1800" y="335"/>
                  </a:lnTo>
                  <a:lnTo>
                    <a:pt x="2083" y="293"/>
                  </a:lnTo>
                  <a:lnTo>
                    <a:pt x="2177" y="0"/>
                  </a:lnTo>
                  <a:lnTo>
                    <a:pt x="2345" y="0"/>
                  </a:lnTo>
                  <a:lnTo>
                    <a:pt x="2345" y="764"/>
                  </a:lnTo>
                  <a:lnTo>
                    <a:pt x="2219" y="931"/>
                  </a:lnTo>
                  <a:lnTo>
                    <a:pt x="2146" y="1068"/>
                  </a:lnTo>
                  <a:lnTo>
                    <a:pt x="2104" y="910"/>
                  </a:lnTo>
                  <a:lnTo>
                    <a:pt x="2041" y="764"/>
                  </a:lnTo>
                  <a:lnTo>
                    <a:pt x="1884" y="910"/>
                  </a:lnTo>
                  <a:lnTo>
                    <a:pt x="1738" y="910"/>
                  </a:lnTo>
                  <a:lnTo>
                    <a:pt x="1696" y="76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9" name="object 7179"/>
            <p:cNvSpPr/>
            <p:nvPr/>
          </p:nvSpPr>
          <p:spPr>
            <a:xfrm>
              <a:off x="9696280" y="6517824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1151" y="282"/>
                  </a:moveTo>
                  <a:lnTo>
                    <a:pt x="963" y="125"/>
                  </a:lnTo>
                  <a:lnTo>
                    <a:pt x="439" y="31"/>
                  </a:lnTo>
                  <a:lnTo>
                    <a:pt x="0" y="31"/>
                  </a:lnTo>
                  <a:lnTo>
                    <a:pt x="0" y="240"/>
                  </a:lnTo>
                  <a:lnTo>
                    <a:pt x="146" y="240"/>
                  </a:lnTo>
                  <a:lnTo>
                    <a:pt x="408" y="251"/>
                  </a:lnTo>
                  <a:lnTo>
                    <a:pt x="722" y="282"/>
                  </a:lnTo>
                  <a:lnTo>
                    <a:pt x="858" y="345"/>
                  </a:lnTo>
                  <a:lnTo>
                    <a:pt x="994" y="534"/>
                  </a:lnTo>
                  <a:lnTo>
                    <a:pt x="1172" y="596"/>
                  </a:lnTo>
                  <a:lnTo>
                    <a:pt x="1685" y="282"/>
                  </a:lnTo>
                  <a:lnTo>
                    <a:pt x="2219" y="188"/>
                  </a:lnTo>
                  <a:lnTo>
                    <a:pt x="2240" y="0"/>
                  </a:lnTo>
                  <a:lnTo>
                    <a:pt x="2052" y="52"/>
                  </a:lnTo>
                  <a:lnTo>
                    <a:pt x="1350" y="219"/>
                  </a:lnTo>
                  <a:lnTo>
                    <a:pt x="1214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0" name="object 7180"/>
            <p:cNvSpPr/>
            <p:nvPr/>
          </p:nvSpPr>
          <p:spPr>
            <a:xfrm>
              <a:off x="9697447" y="651794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26" y="94"/>
                  </a:moveTo>
                  <a:lnTo>
                    <a:pt x="1434" y="481"/>
                  </a:lnTo>
                  <a:lnTo>
                    <a:pt x="795" y="481"/>
                  </a:lnTo>
                  <a:lnTo>
                    <a:pt x="607" y="481"/>
                  </a:lnTo>
                  <a:lnTo>
                    <a:pt x="251" y="617"/>
                  </a:lnTo>
                  <a:lnTo>
                    <a:pt x="0" y="921"/>
                  </a:lnTo>
                  <a:lnTo>
                    <a:pt x="157" y="764"/>
                  </a:lnTo>
                  <a:lnTo>
                    <a:pt x="376" y="764"/>
                  </a:lnTo>
                  <a:lnTo>
                    <a:pt x="795" y="764"/>
                  </a:lnTo>
                  <a:lnTo>
                    <a:pt x="1518" y="764"/>
                  </a:lnTo>
                  <a:lnTo>
                    <a:pt x="2094" y="314"/>
                  </a:lnTo>
                  <a:lnTo>
                    <a:pt x="2125" y="104"/>
                  </a:lnTo>
                  <a:lnTo>
                    <a:pt x="1926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1" name="object 7181"/>
            <p:cNvSpPr/>
            <p:nvPr/>
          </p:nvSpPr>
          <p:spPr>
            <a:xfrm>
              <a:off x="9695874" y="651787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554" y="1099"/>
                  </a:moveTo>
                  <a:lnTo>
                    <a:pt x="869" y="1099"/>
                  </a:lnTo>
                  <a:lnTo>
                    <a:pt x="879" y="869"/>
                  </a:lnTo>
                  <a:lnTo>
                    <a:pt x="1298" y="816"/>
                  </a:lnTo>
                  <a:lnTo>
                    <a:pt x="1424" y="1057"/>
                  </a:lnTo>
                  <a:lnTo>
                    <a:pt x="1905" y="523"/>
                  </a:lnTo>
                  <a:lnTo>
                    <a:pt x="2544" y="240"/>
                  </a:lnTo>
                  <a:lnTo>
                    <a:pt x="2094" y="240"/>
                  </a:lnTo>
                  <a:lnTo>
                    <a:pt x="1622" y="523"/>
                  </a:lnTo>
                  <a:lnTo>
                    <a:pt x="1476" y="544"/>
                  </a:lnTo>
                  <a:lnTo>
                    <a:pt x="1298" y="356"/>
                  </a:lnTo>
                  <a:lnTo>
                    <a:pt x="1382" y="513"/>
                  </a:lnTo>
                  <a:lnTo>
                    <a:pt x="1204" y="513"/>
                  </a:lnTo>
                  <a:lnTo>
                    <a:pt x="816" y="513"/>
                  </a:lnTo>
                  <a:lnTo>
                    <a:pt x="659" y="366"/>
                  </a:lnTo>
                  <a:lnTo>
                    <a:pt x="523" y="324"/>
                  </a:lnTo>
                  <a:lnTo>
                    <a:pt x="397" y="157"/>
                  </a:lnTo>
                  <a:lnTo>
                    <a:pt x="397" y="0"/>
                  </a:lnTo>
                  <a:lnTo>
                    <a:pt x="0" y="0"/>
                  </a:lnTo>
                  <a:lnTo>
                    <a:pt x="230" y="324"/>
                  </a:lnTo>
                  <a:lnTo>
                    <a:pt x="429" y="523"/>
                  </a:lnTo>
                  <a:lnTo>
                    <a:pt x="492" y="785"/>
                  </a:lnTo>
                  <a:lnTo>
                    <a:pt x="544" y="100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2" name="object 7182"/>
            <p:cNvSpPr/>
            <p:nvPr/>
          </p:nvSpPr>
          <p:spPr>
            <a:xfrm>
              <a:off x="9696526" y="6518666"/>
              <a:ext cx="5080" cy="8890"/>
            </a:xfrm>
            <a:custGeom>
              <a:avLst/>
              <a:gdLst/>
              <a:ahLst/>
              <a:cxnLst/>
              <a:rect l="l" t="t" r="r" b="b"/>
              <a:pathLst>
                <a:path w="5079" h="8890">
                  <a:moveTo>
                    <a:pt x="607" y="0"/>
                  </a:moveTo>
                  <a:lnTo>
                    <a:pt x="366" y="0"/>
                  </a:lnTo>
                  <a:lnTo>
                    <a:pt x="293" y="324"/>
                  </a:lnTo>
                  <a:lnTo>
                    <a:pt x="20" y="335"/>
                  </a:lnTo>
                  <a:lnTo>
                    <a:pt x="0" y="8261"/>
                  </a:lnTo>
                  <a:lnTo>
                    <a:pt x="3748" y="8261"/>
                  </a:lnTo>
                  <a:lnTo>
                    <a:pt x="3630" y="7999"/>
                  </a:lnTo>
                  <a:lnTo>
                    <a:pt x="502" y="7999"/>
                  </a:lnTo>
                  <a:lnTo>
                    <a:pt x="293" y="7926"/>
                  </a:lnTo>
                  <a:lnTo>
                    <a:pt x="293" y="607"/>
                  </a:lnTo>
                  <a:lnTo>
                    <a:pt x="607" y="607"/>
                  </a:lnTo>
                  <a:lnTo>
                    <a:pt x="1381" y="314"/>
                  </a:lnTo>
                  <a:lnTo>
                    <a:pt x="753" y="314"/>
                  </a:lnTo>
                  <a:lnTo>
                    <a:pt x="607" y="20"/>
                  </a:lnTo>
                  <a:close/>
                </a:path>
                <a:path w="5079" h="8890">
                  <a:moveTo>
                    <a:pt x="2523" y="7235"/>
                  </a:moveTo>
                  <a:lnTo>
                    <a:pt x="2335" y="7235"/>
                  </a:lnTo>
                  <a:lnTo>
                    <a:pt x="2209" y="7926"/>
                  </a:lnTo>
                  <a:lnTo>
                    <a:pt x="502" y="7999"/>
                  </a:lnTo>
                  <a:lnTo>
                    <a:pt x="3630" y="7999"/>
                  </a:lnTo>
                  <a:lnTo>
                    <a:pt x="2565" y="7926"/>
                  </a:lnTo>
                  <a:lnTo>
                    <a:pt x="2617" y="7402"/>
                  </a:lnTo>
                  <a:lnTo>
                    <a:pt x="2523" y="7235"/>
                  </a:lnTo>
                  <a:close/>
                </a:path>
                <a:path w="5079" h="8890">
                  <a:moveTo>
                    <a:pt x="4460" y="5560"/>
                  </a:moveTo>
                  <a:lnTo>
                    <a:pt x="4366" y="6125"/>
                  </a:lnTo>
                  <a:lnTo>
                    <a:pt x="3411" y="7099"/>
                  </a:lnTo>
                  <a:lnTo>
                    <a:pt x="3298" y="7874"/>
                  </a:lnTo>
                  <a:lnTo>
                    <a:pt x="3611" y="7926"/>
                  </a:lnTo>
                  <a:lnTo>
                    <a:pt x="3643" y="7350"/>
                  </a:lnTo>
                  <a:lnTo>
                    <a:pt x="4219" y="7350"/>
                  </a:lnTo>
                  <a:lnTo>
                    <a:pt x="4198" y="7141"/>
                  </a:lnTo>
                  <a:lnTo>
                    <a:pt x="3916" y="7099"/>
                  </a:lnTo>
                  <a:lnTo>
                    <a:pt x="3842" y="6963"/>
                  </a:lnTo>
                  <a:lnTo>
                    <a:pt x="4408" y="6439"/>
                  </a:lnTo>
                  <a:lnTo>
                    <a:pt x="4460" y="5560"/>
                  </a:lnTo>
                  <a:close/>
                </a:path>
                <a:path w="5079" h="8890">
                  <a:moveTo>
                    <a:pt x="4219" y="7350"/>
                  </a:moveTo>
                  <a:lnTo>
                    <a:pt x="3643" y="7350"/>
                  </a:lnTo>
                  <a:lnTo>
                    <a:pt x="4188" y="7402"/>
                  </a:lnTo>
                  <a:close/>
                </a:path>
                <a:path w="5079" h="8890">
                  <a:moveTo>
                    <a:pt x="4520" y="6418"/>
                  </a:moveTo>
                  <a:close/>
                </a:path>
                <a:path w="5079" h="8890">
                  <a:moveTo>
                    <a:pt x="4450" y="5549"/>
                  </a:moveTo>
                  <a:close/>
                </a:path>
                <a:path w="5079" h="8890">
                  <a:moveTo>
                    <a:pt x="1664" y="0"/>
                  </a:moveTo>
                  <a:lnTo>
                    <a:pt x="1416" y="62"/>
                  </a:lnTo>
                  <a:lnTo>
                    <a:pt x="753" y="314"/>
                  </a:lnTo>
                  <a:lnTo>
                    <a:pt x="1381" y="314"/>
                  </a:lnTo>
                  <a:lnTo>
                    <a:pt x="1685" y="198"/>
                  </a:lnTo>
                  <a:lnTo>
                    <a:pt x="166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3" name="object 7183"/>
            <p:cNvSpPr/>
            <p:nvPr/>
          </p:nvSpPr>
          <p:spPr>
            <a:xfrm>
              <a:off x="9696485" y="6518666"/>
              <a:ext cx="5080" cy="8890"/>
            </a:xfrm>
            <a:custGeom>
              <a:avLst/>
              <a:gdLst/>
              <a:ahLst/>
              <a:cxnLst/>
              <a:rect l="l" t="t" r="r" b="b"/>
              <a:pathLst>
                <a:path w="5079" h="8890">
                  <a:moveTo>
                    <a:pt x="0" y="8188"/>
                  </a:moveTo>
                  <a:lnTo>
                    <a:pt x="0" y="439"/>
                  </a:lnTo>
                  <a:lnTo>
                    <a:pt x="62" y="345"/>
                  </a:lnTo>
                  <a:lnTo>
                    <a:pt x="314" y="345"/>
                  </a:lnTo>
                  <a:lnTo>
                    <a:pt x="345" y="73"/>
                  </a:lnTo>
                  <a:lnTo>
                    <a:pt x="408" y="0"/>
                  </a:lnTo>
                  <a:lnTo>
                    <a:pt x="649" y="0"/>
                  </a:lnTo>
                  <a:lnTo>
                    <a:pt x="701" y="219"/>
                  </a:lnTo>
                  <a:lnTo>
                    <a:pt x="1633" y="0"/>
                  </a:lnTo>
                  <a:lnTo>
                    <a:pt x="1759" y="136"/>
                  </a:lnTo>
                  <a:lnTo>
                    <a:pt x="649" y="607"/>
                  </a:lnTo>
                  <a:lnTo>
                    <a:pt x="345" y="607"/>
                  </a:lnTo>
                  <a:lnTo>
                    <a:pt x="261" y="7737"/>
                  </a:lnTo>
                  <a:lnTo>
                    <a:pt x="314" y="7874"/>
                  </a:lnTo>
                  <a:lnTo>
                    <a:pt x="450" y="7989"/>
                  </a:lnTo>
                  <a:lnTo>
                    <a:pt x="2240" y="7926"/>
                  </a:lnTo>
                  <a:lnTo>
                    <a:pt x="2314" y="7329"/>
                  </a:lnTo>
                  <a:lnTo>
                    <a:pt x="2471" y="7224"/>
                  </a:lnTo>
                  <a:lnTo>
                    <a:pt x="2659" y="7413"/>
                  </a:lnTo>
                  <a:lnTo>
                    <a:pt x="2565" y="7832"/>
                  </a:lnTo>
                  <a:lnTo>
                    <a:pt x="2994" y="7926"/>
                  </a:lnTo>
                  <a:lnTo>
                    <a:pt x="3266" y="7926"/>
                  </a:lnTo>
                  <a:lnTo>
                    <a:pt x="3245" y="7476"/>
                  </a:lnTo>
                  <a:lnTo>
                    <a:pt x="3245" y="7329"/>
                  </a:lnTo>
                  <a:lnTo>
                    <a:pt x="4314" y="6230"/>
                  </a:lnTo>
                  <a:lnTo>
                    <a:pt x="4408" y="5968"/>
                  </a:lnTo>
                  <a:lnTo>
                    <a:pt x="4408" y="5591"/>
                  </a:lnTo>
                  <a:lnTo>
                    <a:pt x="4502" y="5779"/>
                  </a:lnTo>
                  <a:lnTo>
                    <a:pt x="4565" y="5916"/>
                  </a:lnTo>
                  <a:lnTo>
                    <a:pt x="4565" y="6491"/>
                  </a:lnTo>
                  <a:lnTo>
                    <a:pt x="4429" y="6429"/>
                  </a:lnTo>
                  <a:lnTo>
                    <a:pt x="3895" y="6942"/>
                  </a:lnTo>
                  <a:lnTo>
                    <a:pt x="3884" y="6994"/>
                  </a:lnTo>
                  <a:lnTo>
                    <a:pt x="3884" y="7067"/>
                  </a:lnTo>
                  <a:lnTo>
                    <a:pt x="4177" y="7120"/>
                  </a:lnTo>
                  <a:lnTo>
                    <a:pt x="4261" y="7183"/>
                  </a:lnTo>
                  <a:lnTo>
                    <a:pt x="4261" y="7381"/>
                  </a:lnTo>
                  <a:lnTo>
                    <a:pt x="3748" y="7350"/>
                  </a:lnTo>
                  <a:lnTo>
                    <a:pt x="3601" y="7392"/>
                  </a:lnTo>
                  <a:lnTo>
                    <a:pt x="3560" y="7444"/>
                  </a:lnTo>
                  <a:lnTo>
                    <a:pt x="3560" y="7570"/>
                  </a:lnTo>
                  <a:lnTo>
                    <a:pt x="3685" y="8031"/>
                  </a:lnTo>
                  <a:lnTo>
                    <a:pt x="3790" y="8261"/>
                  </a:lnTo>
                  <a:lnTo>
                    <a:pt x="73" y="826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4" name="object 7184"/>
            <p:cNvSpPr/>
            <p:nvPr/>
          </p:nvSpPr>
          <p:spPr>
            <a:xfrm>
              <a:off x="9505448" y="6513728"/>
              <a:ext cx="191135" cy="0"/>
            </a:xfrm>
            <a:custGeom>
              <a:avLst/>
              <a:gdLst/>
              <a:ahLst/>
              <a:cxnLst/>
              <a:rect l="l" t="t" r="r" b="b"/>
              <a:pathLst>
                <a:path w="191134">
                  <a:moveTo>
                    <a:pt x="0" y="0"/>
                  </a:moveTo>
                  <a:lnTo>
                    <a:pt x="19059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5" name="object 7185"/>
            <p:cNvSpPr/>
            <p:nvPr/>
          </p:nvSpPr>
          <p:spPr>
            <a:xfrm>
              <a:off x="9504927" y="6526936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19163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6" name="object 7186"/>
            <p:cNvSpPr/>
            <p:nvPr/>
          </p:nvSpPr>
          <p:spPr>
            <a:xfrm>
              <a:off x="9505448" y="6514609"/>
              <a:ext cx="191135" cy="0"/>
            </a:xfrm>
            <a:custGeom>
              <a:avLst/>
              <a:gdLst/>
              <a:ahLst/>
              <a:cxnLst/>
              <a:rect l="l" t="t" r="r" b="b"/>
              <a:pathLst>
                <a:path w="191134">
                  <a:moveTo>
                    <a:pt x="0" y="0"/>
                  </a:moveTo>
                  <a:lnTo>
                    <a:pt x="19050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7" name="object 7187"/>
            <p:cNvSpPr/>
            <p:nvPr/>
          </p:nvSpPr>
          <p:spPr>
            <a:xfrm>
              <a:off x="9504927" y="6519010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19163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8" name="object 7188"/>
            <p:cNvSpPr/>
            <p:nvPr/>
          </p:nvSpPr>
          <p:spPr>
            <a:xfrm>
              <a:off x="9490339" y="651417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869" y="0"/>
                  </a:moveTo>
                  <a:lnTo>
                    <a:pt x="973" y="157"/>
                  </a:lnTo>
                  <a:lnTo>
                    <a:pt x="921" y="408"/>
                  </a:lnTo>
                  <a:lnTo>
                    <a:pt x="1319" y="439"/>
                  </a:lnTo>
                  <a:lnTo>
                    <a:pt x="1371" y="649"/>
                  </a:lnTo>
                  <a:lnTo>
                    <a:pt x="1287" y="837"/>
                  </a:lnTo>
                  <a:lnTo>
                    <a:pt x="806" y="1183"/>
                  </a:lnTo>
                  <a:lnTo>
                    <a:pt x="251" y="952"/>
                  </a:lnTo>
                  <a:lnTo>
                    <a:pt x="251" y="806"/>
                  </a:lnTo>
                  <a:lnTo>
                    <a:pt x="743" y="1036"/>
                  </a:lnTo>
                  <a:lnTo>
                    <a:pt x="1162" y="764"/>
                  </a:lnTo>
                  <a:lnTo>
                    <a:pt x="617" y="774"/>
                  </a:lnTo>
                  <a:lnTo>
                    <a:pt x="125" y="617"/>
                  </a:lnTo>
                  <a:lnTo>
                    <a:pt x="0" y="439"/>
                  </a:lnTo>
                  <a:lnTo>
                    <a:pt x="282" y="439"/>
                  </a:lnTo>
                  <a:lnTo>
                    <a:pt x="314" y="230"/>
                  </a:lnTo>
                  <a:lnTo>
                    <a:pt x="324" y="10"/>
                  </a:lnTo>
                  <a:lnTo>
                    <a:pt x="86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9" name="object 7189"/>
            <p:cNvSpPr/>
            <p:nvPr/>
          </p:nvSpPr>
          <p:spPr>
            <a:xfrm>
              <a:off x="9490708" y="65145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92" y="62"/>
                  </a:moveTo>
                  <a:lnTo>
                    <a:pt x="356" y="0"/>
                  </a:lnTo>
                  <a:lnTo>
                    <a:pt x="240" y="188"/>
                  </a:lnTo>
                  <a:lnTo>
                    <a:pt x="167" y="52"/>
                  </a:lnTo>
                  <a:lnTo>
                    <a:pt x="0" y="62"/>
                  </a:lnTo>
                  <a:lnTo>
                    <a:pt x="261" y="198"/>
                  </a:lnTo>
                  <a:lnTo>
                    <a:pt x="418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0" name="object 7190"/>
            <p:cNvSpPr/>
            <p:nvPr/>
          </p:nvSpPr>
          <p:spPr>
            <a:xfrm>
              <a:off x="9490784" y="65142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125"/>
                  </a:moveTo>
                  <a:lnTo>
                    <a:pt x="167" y="62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82" y="16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1" name="object 7191"/>
            <p:cNvSpPr/>
            <p:nvPr/>
          </p:nvSpPr>
          <p:spPr>
            <a:xfrm>
              <a:off x="9488201" y="652531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481" y="1183"/>
                  </a:moveTo>
                  <a:lnTo>
                    <a:pt x="376" y="1047"/>
                  </a:lnTo>
                  <a:lnTo>
                    <a:pt x="450" y="774"/>
                  </a:lnTo>
                  <a:lnTo>
                    <a:pt x="31" y="743"/>
                  </a:lnTo>
                  <a:lnTo>
                    <a:pt x="0" y="534"/>
                  </a:lnTo>
                  <a:lnTo>
                    <a:pt x="62" y="324"/>
                  </a:lnTo>
                  <a:lnTo>
                    <a:pt x="554" y="0"/>
                  </a:lnTo>
                  <a:lnTo>
                    <a:pt x="1099" y="240"/>
                  </a:lnTo>
                  <a:lnTo>
                    <a:pt x="1120" y="376"/>
                  </a:lnTo>
                  <a:lnTo>
                    <a:pt x="607" y="146"/>
                  </a:lnTo>
                  <a:lnTo>
                    <a:pt x="198" y="418"/>
                  </a:lnTo>
                  <a:lnTo>
                    <a:pt x="732" y="418"/>
                  </a:lnTo>
                  <a:lnTo>
                    <a:pt x="1225" y="565"/>
                  </a:lnTo>
                  <a:lnTo>
                    <a:pt x="1350" y="743"/>
                  </a:lnTo>
                  <a:lnTo>
                    <a:pt x="1088" y="743"/>
                  </a:lnTo>
                  <a:lnTo>
                    <a:pt x="1036" y="952"/>
                  </a:lnTo>
                  <a:lnTo>
                    <a:pt x="1036" y="1172"/>
                  </a:lnTo>
                  <a:lnTo>
                    <a:pt x="481" y="118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2" name="object 7192"/>
            <p:cNvSpPr/>
            <p:nvPr/>
          </p:nvSpPr>
          <p:spPr>
            <a:xfrm>
              <a:off x="9488695" y="65259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6"/>
                  </a:moveTo>
                  <a:lnTo>
                    <a:pt x="136" y="198"/>
                  </a:lnTo>
                  <a:lnTo>
                    <a:pt x="251" y="10"/>
                  </a:lnTo>
                  <a:lnTo>
                    <a:pt x="324" y="146"/>
                  </a:lnTo>
                  <a:lnTo>
                    <a:pt x="502" y="136"/>
                  </a:lnTo>
                  <a:lnTo>
                    <a:pt x="230" y="0"/>
                  </a:lnTo>
                  <a:lnTo>
                    <a:pt x="62" y="1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3" name="object 7193"/>
            <p:cNvSpPr/>
            <p:nvPr/>
          </p:nvSpPr>
          <p:spPr>
            <a:xfrm>
              <a:off x="9488787" y="65262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1"/>
                  </a:moveTo>
                  <a:lnTo>
                    <a:pt x="157" y="104"/>
                  </a:lnTo>
                  <a:lnTo>
                    <a:pt x="314" y="167"/>
                  </a:lnTo>
                  <a:lnTo>
                    <a:pt x="314" y="0"/>
                  </a:lnTo>
                  <a:lnTo>
                    <a:pt x="5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4" name="object 7194"/>
            <p:cNvSpPr/>
            <p:nvPr/>
          </p:nvSpPr>
          <p:spPr>
            <a:xfrm>
              <a:off x="9699246" y="6523236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36" y="2994"/>
                  </a:moveTo>
                  <a:lnTo>
                    <a:pt x="994" y="994"/>
                  </a:lnTo>
                  <a:lnTo>
                    <a:pt x="994" y="575"/>
                  </a:lnTo>
                  <a:lnTo>
                    <a:pt x="837" y="586"/>
                  </a:lnTo>
                  <a:lnTo>
                    <a:pt x="774" y="335"/>
                  </a:lnTo>
                  <a:lnTo>
                    <a:pt x="785" y="136"/>
                  </a:lnTo>
                  <a:lnTo>
                    <a:pt x="617" y="136"/>
                  </a:lnTo>
                  <a:lnTo>
                    <a:pt x="575" y="0"/>
                  </a:lnTo>
                  <a:lnTo>
                    <a:pt x="1099" y="31"/>
                  </a:lnTo>
                  <a:lnTo>
                    <a:pt x="1130" y="481"/>
                  </a:lnTo>
                  <a:lnTo>
                    <a:pt x="1130" y="942"/>
                  </a:lnTo>
                  <a:lnTo>
                    <a:pt x="1256" y="1109"/>
                  </a:lnTo>
                  <a:lnTo>
                    <a:pt x="1518" y="1162"/>
                  </a:lnTo>
                  <a:lnTo>
                    <a:pt x="1518" y="994"/>
                  </a:lnTo>
                  <a:lnTo>
                    <a:pt x="1518" y="743"/>
                  </a:lnTo>
                  <a:lnTo>
                    <a:pt x="1748" y="722"/>
                  </a:lnTo>
                  <a:lnTo>
                    <a:pt x="1999" y="722"/>
                  </a:lnTo>
                  <a:lnTo>
                    <a:pt x="1999" y="900"/>
                  </a:lnTo>
                  <a:lnTo>
                    <a:pt x="1999" y="1989"/>
                  </a:lnTo>
                  <a:lnTo>
                    <a:pt x="1842" y="2094"/>
                  </a:lnTo>
                  <a:lnTo>
                    <a:pt x="1706" y="1989"/>
                  </a:lnTo>
                  <a:lnTo>
                    <a:pt x="1937" y="2094"/>
                  </a:lnTo>
                  <a:lnTo>
                    <a:pt x="1926" y="1204"/>
                  </a:lnTo>
                  <a:lnTo>
                    <a:pt x="1842" y="994"/>
                  </a:lnTo>
                  <a:lnTo>
                    <a:pt x="1654" y="900"/>
                  </a:lnTo>
                  <a:lnTo>
                    <a:pt x="1654" y="1235"/>
                  </a:lnTo>
                  <a:lnTo>
                    <a:pt x="1654" y="1382"/>
                  </a:lnTo>
                  <a:lnTo>
                    <a:pt x="198" y="3308"/>
                  </a:lnTo>
                  <a:lnTo>
                    <a:pt x="387" y="3225"/>
                  </a:lnTo>
                  <a:lnTo>
                    <a:pt x="554" y="3183"/>
                  </a:lnTo>
                  <a:lnTo>
                    <a:pt x="523" y="3319"/>
                  </a:lnTo>
                  <a:lnTo>
                    <a:pt x="125" y="3465"/>
                  </a:lnTo>
                  <a:lnTo>
                    <a:pt x="0" y="3005"/>
                  </a:lnTo>
                  <a:lnTo>
                    <a:pt x="136" y="29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5" name="object 7195"/>
            <p:cNvSpPr/>
            <p:nvPr/>
          </p:nvSpPr>
          <p:spPr>
            <a:xfrm>
              <a:off x="9705913" y="651655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413"/>
                  </a:moveTo>
                  <a:lnTo>
                    <a:pt x="0" y="83"/>
                  </a:lnTo>
                  <a:lnTo>
                    <a:pt x="2691" y="0"/>
                  </a:lnTo>
                  <a:lnTo>
                    <a:pt x="2732" y="146"/>
                  </a:lnTo>
                  <a:lnTo>
                    <a:pt x="2858" y="0"/>
                  </a:lnTo>
                  <a:lnTo>
                    <a:pt x="3340" y="0"/>
                  </a:lnTo>
                  <a:lnTo>
                    <a:pt x="3727" y="209"/>
                  </a:lnTo>
                  <a:lnTo>
                    <a:pt x="3811" y="366"/>
                  </a:lnTo>
                  <a:lnTo>
                    <a:pt x="3811" y="3319"/>
                  </a:lnTo>
                  <a:lnTo>
                    <a:pt x="3811" y="3486"/>
                  </a:lnTo>
                  <a:lnTo>
                    <a:pt x="3633" y="3486"/>
                  </a:lnTo>
                  <a:lnTo>
                    <a:pt x="2900" y="3486"/>
                  </a:lnTo>
                  <a:lnTo>
                    <a:pt x="2858" y="3350"/>
                  </a:lnTo>
                  <a:lnTo>
                    <a:pt x="2732" y="3486"/>
                  </a:lnTo>
                  <a:lnTo>
                    <a:pt x="73" y="34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6" name="object 7196"/>
            <p:cNvSpPr/>
            <p:nvPr/>
          </p:nvSpPr>
          <p:spPr>
            <a:xfrm>
              <a:off x="9700712" y="651655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11" y="3413"/>
                  </a:moveTo>
                  <a:lnTo>
                    <a:pt x="3811" y="83"/>
                  </a:lnTo>
                  <a:lnTo>
                    <a:pt x="1120" y="0"/>
                  </a:lnTo>
                  <a:lnTo>
                    <a:pt x="1078" y="146"/>
                  </a:lnTo>
                  <a:lnTo>
                    <a:pt x="952" y="0"/>
                  </a:lnTo>
                  <a:lnTo>
                    <a:pt x="471" y="0"/>
                  </a:lnTo>
                  <a:lnTo>
                    <a:pt x="83" y="209"/>
                  </a:lnTo>
                  <a:lnTo>
                    <a:pt x="0" y="366"/>
                  </a:lnTo>
                  <a:lnTo>
                    <a:pt x="0" y="3319"/>
                  </a:lnTo>
                  <a:lnTo>
                    <a:pt x="0" y="3486"/>
                  </a:lnTo>
                  <a:lnTo>
                    <a:pt x="178" y="3486"/>
                  </a:lnTo>
                  <a:lnTo>
                    <a:pt x="910" y="3486"/>
                  </a:lnTo>
                  <a:lnTo>
                    <a:pt x="952" y="3350"/>
                  </a:lnTo>
                  <a:lnTo>
                    <a:pt x="1078" y="3486"/>
                  </a:lnTo>
                  <a:lnTo>
                    <a:pt x="3738" y="34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7" name="object 7197"/>
            <p:cNvSpPr/>
            <p:nvPr/>
          </p:nvSpPr>
          <p:spPr>
            <a:xfrm>
              <a:off x="9700389" y="6515616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0" y="5706"/>
                  </a:moveTo>
                  <a:lnTo>
                    <a:pt x="0" y="638"/>
                  </a:lnTo>
                  <a:lnTo>
                    <a:pt x="230" y="565"/>
                  </a:lnTo>
                  <a:lnTo>
                    <a:pt x="282" y="83"/>
                  </a:lnTo>
                  <a:lnTo>
                    <a:pt x="984" y="0"/>
                  </a:lnTo>
                  <a:lnTo>
                    <a:pt x="1256" y="31"/>
                  </a:lnTo>
                  <a:lnTo>
                    <a:pt x="1099" y="272"/>
                  </a:lnTo>
                  <a:lnTo>
                    <a:pt x="869" y="691"/>
                  </a:lnTo>
                  <a:lnTo>
                    <a:pt x="1800" y="795"/>
                  </a:lnTo>
                  <a:lnTo>
                    <a:pt x="1444" y="921"/>
                  </a:lnTo>
                  <a:lnTo>
                    <a:pt x="1403" y="1078"/>
                  </a:lnTo>
                  <a:lnTo>
                    <a:pt x="1287" y="921"/>
                  </a:lnTo>
                  <a:lnTo>
                    <a:pt x="795" y="921"/>
                  </a:lnTo>
                  <a:lnTo>
                    <a:pt x="408" y="1151"/>
                  </a:lnTo>
                  <a:lnTo>
                    <a:pt x="324" y="1308"/>
                  </a:lnTo>
                  <a:lnTo>
                    <a:pt x="324" y="4261"/>
                  </a:lnTo>
                  <a:lnTo>
                    <a:pt x="324" y="4429"/>
                  </a:lnTo>
                  <a:lnTo>
                    <a:pt x="502" y="4429"/>
                  </a:lnTo>
                  <a:lnTo>
                    <a:pt x="1246" y="4429"/>
                  </a:lnTo>
                  <a:lnTo>
                    <a:pt x="1287" y="4293"/>
                  </a:lnTo>
                  <a:lnTo>
                    <a:pt x="1403" y="4429"/>
                  </a:lnTo>
                  <a:lnTo>
                    <a:pt x="1800" y="4429"/>
                  </a:lnTo>
                  <a:lnTo>
                    <a:pt x="1863" y="4575"/>
                  </a:lnTo>
                  <a:lnTo>
                    <a:pt x="900" y="4575"/>
                  </a:lnTo>
                  <a:lnTo>
                    <a:pt x="282" y="4575"/>
                  </a:lnTo>
                  <a:lnTo>
                    <a:pt x="806" y="4900"/>
                  </a:lnTo>
                  <a:lnTo>
                    <a:pt x="1057" y="5057"/>
                  </a:lnTo>
                  <a:lnTo>
                    <a:pt x="1057" y="5350"/>
                  </a:lnTo>
                  <a:lnTo>
                    <a:pt x="1057" y="5664"/>
                  </a:lnTo>
                  <a:lnTo>
                    <a:pt x="732" y="5738"/>
                  </a:lnTo>
                  <a:lnTo>
                    <a:pt x="680" y="5549"/>
                  </a:lnTo>
                  <a:lnTo>
                    <a:pt x="1057" y="5036"/>
                  </a:lnTo>
                  <a:lnTo>
                    <a:pt x="534" y="5036"/>
                  </a:lnTo>
                  <a:lnTo>
                    <a:pt x="0" y="5036"/>
                  </a:lnTo>
                  <a:lnTo>
                    <a:pt x="251" y="5507"/>
                  </a:lnTo>
                  <a:lnTo>
                    <a:pt x="356" y="5706"/>
                  </a:lnTo>
                  <a:lnTo>
                    <a:pt x="31" y="5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8" name="object 7198"/>
            <p:cNvSpPr/>
            <p:nvPr/>
          </p:nvSpPr>
          <p:spPr>
            <a:xfrm>
              <a:off x="9700389" y="652068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1319"/>
                  </a:moveTo>
                  <a:lnTo>
                    <a:pt x="0" y="806"/>
                  </a:lnTo>
                  <a:lnTo>
                    <a:pt x="356" y="743"/>
                  </a:lnTo>
                  <a:lnTo>
                    <a:pt x="387" y="460"/>
                  </a:lnTo>
                  <a:lnTo>
                    <a:pt x="52" y="10"/>
                  </a:lnTo>
                  <a:lnTo>
                    <a:pt x="513" y="0"/>
                  </a:lnTo>
                  <a:lnTo>
                    <a:pt x="963" y="0"/>
                  </a:lnTo>
                  <a:lnTo>
                    <a:pt x="743" y="387"/>
                  </a:lnTo>
                  <a:lnTo>
                    <a:pt x="670" y="680"/>
                  </a:lnTo>
                  <a:lnTo>
                    <a:pt x="1068" y="732"/>
                  </a:lnTo>
                  <a:lnTo>
                    <a:pt x="1099" y="931"/>
                  </a:lnTo>
                  <a:lnTo>
                    <a:pt x="743" y="963"/>
                  </a:lnTo>
                  <a:lnTo>
                    <a:pt x="1099" y="1696"/>
                  </a:lnTo>
                  <a:lnTo>
                    <a:pt x="1256" y="1937"/>
                  </a:lnTo>
                  <a:lnTo>
                    <a:pt x="984" y="1968"/>
                  </a:lnTo>
                  <a:lnTo>
                    <a:pt x="376" y="1968"/>
                  </a:lnTo>
                  <a:lnTo>
                    <a:pt x="282" y="1455"/>
                  </a:lnTo>
                  <a:lnTo>
                    <a:pt x="94" y="139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9" name="object 7199"/>
            <p:cNvSpPr/>
            <p:nvPr/>
          </p:nvSpPr>
          <p:spPr>
            <a:xfrm>
              <a:off x="9708177" y="6515616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1863" y="5706"/>
                  </a:moveTo>
                  <a:lnTo>
                    <a:pt x="1863" y="638"/>
                  </a:lnTo>
                  <a:lnTo>
                    <a:pt x="1633" y="565"/>
                  </a:lnTo>
                  <a:lnTo>
                    <a:pt x="1581" y="83"/>
                  </a:lnTo>
                  <a:lnTo>
                    <a:pt x="879" y="0"/>
                  </a:lnTo>
                  <a:lnTo>
                    <a:pt x="607" y="31"/>
                  </a:lnTo>
                  <a:lnTo>
                    <a:pt x="764" y="272"/>
                  </a:lnTo>
                  <a:lnTo>
                    <a:pt x="1005" y="691"/>
                  </a:lnTo>
                  <a:lnTo>
                    <a:pt x="73" y="795"/>
                  </a:lnTo>
                  <a:lnTo>
                    <a:pt x="418" y="921"/>
                  </a:lnTo>
                  <a:lnTo>
                    <a:pt x="481" y="1078"/>
                  </a:lnTo>
                  <a:lnTo>
                    <a:pt x="575" y="921"/>
                  </a:lnTo>
                  <a:lnTo>
                    <a:pt x="1088" y="921"/>
                  </a:lnTo>
                  <a:lnTo>
                    <a:pt x="1476" y="1151"/>
                  </a:lnTo>
                  <a:lnTo>
                    <a:pt x="1549" y="1308"/>
                  </a:lnTo>
                  <a:lnTo>
                    <a:pt x="1549" y="4261"/>
                  </a:lnTo>
                  <a:lnTo>
                    <a:pt x="1549" y="4429"/>
                  </a:lnTo>
                  <a:lnTo>
                    <a:pt x="1382" y="4429"/>
                  </a:lnTo>
                  <a:lnTo>
                    <a:pt x="638" y="4429"/>
                  </a:lnTo>
                  <a:lnTo>
                    <a:pt x="575" y="4293"/>
                  </a:lnTo>
                  <a:lnTo>
                    <a:pt x="481" y="4429"/>
                  </a:lnTo>
                  <a:lnTo>
                    <a:pt x="73" y="4429"/>
                  </a:lnTo>
                  <a:lnTo>
                    <a:pt x="0" y="4575"/>
                  </a:lnTo>
                  <a:lnTo>
                    <a:pt x="963" y="4575"/>
                  </a:lnTo>
                  <a:lnTo>
                    <a:pt x="1581" y="4575"/>
                  </a:lnTo>
                  <a:lnTo>
                    <a:pt x="1057" y="4900"/>
                  </a:lnTo>
                  <a:lnTo>
                    <a:pt x="806" y="5057"/>
                  </a:lnTo>
                  <a:lnTo>
                    <a:pt x="806" y="5350"/>
                  </a:lnTo>
                  <a:lnTo>
                    <a:pt x="806" y="5664"/>
                  </a:lnTo>
                  <a:lnTo>
                    <a:pt x="1130" y="5738"/>
                  </a:lnTo>
                  <a:lnTo>
                    <a:pt x="1183" y="5549"/>
                  </a:lnTo>
                  <a:lnTo>
                    <a:pt x="806" y="5036"/>
                  </a:lnTo>
                  <a:lnTo>
                    <a:pt x="1340" y="5036"/>
                  </a:lnTo>
                  <a:lnTo>
                    <a:pt x="1863" y="5036"/>
                  </a:lnTo>
                  <a:lnTo>
                    <a:pt x="1612" y="5507"/>
                  </a:lnTo>
                  <a:lnTo>
                    <a:pt x="1518" y="5706"/>
                  </a:lnTo>
                  <a:lnTo>
                    <a:pt x="1832" y="5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0" name="object 7200"/>
            <p:cNvSpPr/>
            <p:nvPr/>
          </p:nvSpPr>
          <p:spPr>
            <a:xfrm>
              <a:off x="9708784" y="652068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256" y="1319"/>
                  </a:moveTo>
                  <a:lnTo>
                    <a:pt x="1256" y="806"/>
                  </a:lnTo>
                  <a:lnTo>
                    <a:pt x="910" y="743"/>
                  </a:lnTo>
                  <a:lnTo>
                    <a:pt x="869" y="460"/>
                  </a:lnTo>
                  <a:lnTo>
                    <a:pt x="1214" y="10"/>
                  </a:lnTo>
                  <a:lnTo>
                    <a:pt x="732" y="10"/>
                  </a:lnTo>
                  <a:lnTo>
                    <a:pt x="272" y="0"/>
                  </a:lnTo>
                  <a:lnTo>
                    <a:pt x="492" y="397"/>
                  </a:lnTo>
                  <a:lnTo>
                    <a:pt x="586" y="680"/>
                  </a:lnTo>
                  <a:lnTo>
                    <a:pt x="188" y="732"/>
                  </a:lnTo>
                  <a:lnTo>
                    <a:pt x="157" y="931"/>
                  </a:lnTo>
                  <a:lnTo>
                    <a:pt x="523" y="963"/>
                  </a:lnTo>
                  <a:lnTo>
                    <a:pt x="157" y="1696"/>
                  </a:lnTo>
                  <a:lnTo>
                    <a:pt x="0" y="1937"/>
                  </a:lnTo>
                  <a:lnTo>
                    <a:pt x="272" y="1968"/>
                  </a:lnTo>
                  <a:lnTo>
                    <a:pt x="900" y="1968"/>
                  </a:lnTo>
                  <a:lnTo>
                    <a:pt x="973" y="1455"/>
                  </a:lnTo>
                  <a:lnTo>
                    <a:pt x="1183" y="139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1" name="object 7201"/>
            <p:cNvSpPr/>
            <p:nvPr/>
          </p:nvSpPr>
          <p:spPr>
            <a:xfrm>
              <a:off x="9709711" y="652531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481" y="1183"/>
                  </a:moveTo>
                  <a:lnTo>
                    <a:pt x="376" y="1047"/>
                  </a:lnTo>
                  <a:lnTo>
                    <a:pt x="450" y="774"/>
                  </a:lnTo>
                  <a:lnTo>
                    <a:pt x="31" y="743"/>
                  </a:lnTo>
                  <a:lnTo>
                    <a:pt x="0" y="534"/>
                  </a:lnTo>
                  <a:lnTo>
                    <a:pt x="62" y="324"/>
                  </a:lnTo>
                  <a:lnTo>
                    <a:pt x="554" y="0"/>
                  </a:lnTo>
                  <a:lnTo>
                    <a:pt x="1099" y="240"/>
                  </a:lnTo>
                  <a:lnTo>
                    <a:pt x="1099" y="376"/>
                  </a:lnTo>
                  <a:lnTo>
                    <a:pt x="607" y="146"/>
                  </a:lnTo>
                  <a:lnTo>
                    <a:pt x="188" y="418"/>
                  </a:lnTo>
                  <a:lnTo>
                    <a:pt x="732" y="418"/>
                  </a:lnTo>
                  <a:lnTo>
                    <a:pt x="1225" y="565"/>
                  </a:lnTo>
                  <a:lnTo>
                    <a:pt x="1350" y="743"/>
                  </a:lnTo>
                  <a:lnTo>
                    <a:pt x="1088" y="743"/>
                  </a:lnTo>
                  <a:lnTo>
                    <a:pt x="1036" y="952"/>
                  </a:lnTo>
                  <a:lnTo>
                    <a:pt x="1036" y="1172"/>
                  </a:lnTo>
                  <a:lnTo>
                    <a:pt x="481" y="118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2" name="object 7202"/>
            <p:cNvSpPr/>
            <p:nvPr/>
          </p:nvSpPr>
          <p:spPr>
            <a:xfrm>
              <a:off x="9710208" y="65259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6"/>
                  </a:moveTo>
                  <a:lnTo>
                    <a:pt x="136" y="198"/>
                  </a:lnTo>
                  <a:lnTo>
                    <a:pt x="251" y="10"/>
                  </a:lnTo>
                  <a:lnTo>
                    <a:pt x="324" y="146"/>
                  </a:lnTo>
                  <a:lnTo>
                    <a:pt x="502" y="136"/>
                  </a:lnTo>
                  <a:lnTo>
                    <a:pt x="230" y="0"/>
                  </a:lnTo>
                  <a:lnTo>
                    <a:pt x="62" y="1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3" name="object 7203"/>
            <p:cNvSpPr/>
            <p:nvPr/>
          </p:nvSpPr>
          <p:spPr>
            <a:xfrm>
              <a:off x="9710298" y="65262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1"/>
                  </a:moveTo>
                  <a:lnTo>
                    <a:pt x="157" y="104"/>
                  </a:lnTo>
                  <a:lnTo>
                    <a:pt x="314" y="167"/>
                  </a:lnTo>
                  <a:lnTo>
                    <a:pt x="314" y="0"/>
                  </a:lnTo>
                  <a:lnTo>
                    <a:pt x="5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4" name="object 7204"/>
            <p:cNvSpPr/>
            <p:nvPr/>
          </p:nvSpPr>
          <p:spPr>
            <a:xfrm>
              <a:off x="9711828" y="651417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890" y="0"/>
                  </a:moveTo>
                  <a:lnTo>
                    <a:pt x="994" y="157"/>
                  </a:lnTo>
                  <a:lnTo>
                    <a:pt x="921" y="408"/>
                  </a:lnTo>
                  <a:lnTo>
                    <a:pt x="1340" y="439"/>
                  </a:lnTo>
                  <a:lnTo>
                    <a:pt x="1371" y="649"/>
                  </a:lnTo>
                  <a:lnTo>
                    <a:pt x="1308" y="837"/>
                  </a:lnTo>
                  <a:lnTo>
                    <a:pt x="816" y="1183"/>
                  </a:lnTo>
                  <a:lnTo>
                    <a:pt x="272" y="952"/>
                  </a:lnTo>
                  <a:lnTo>
                    <a:pt x="251" y="806"/>
                  </a:lnTo>
                  <a:lnTo>
                    <a:pt x="764" y="1036"/>
                  </a:lnTo>
                  <a:lnTo>
                    <a:pt x="1183" y="764"/>
                  </a:lnTo>
                  <a:lnTo>
                    <a:pt x="638" y="774"/>
                  </a:lnTo>
                  <a:lnTo>
                    <a:pt x="146" y="617"/>
                  </a:lnTo>
                  <a:lnTo>
                    <a:pt x="0" y="575"/>
                  </a:lnTo>
                  <a:lnTo>
                    <a:pt x="20" y="439"/>
                  </a:lnTo>
                  <a:lnTo>
                    <a:pt x="282" y="439"/>
                  </a:lnTo>
                  <a:lnTo>
                    <a:pt x="335" y="230"/>
                  </a:lnTo>
                  <a:lnTo>
                    <a:pt x="335" y="10"/>
                  </a:lnTo>
                  <a:lnTo>
                    <a:pt x="89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5" name="object 7205"/>
            <p:cNvSpPr/>
            <p:nvPr/>
          </p:nvSpPr>
          <p:spPr>
            <a:xfrm>
              <a:off x="9712211" y="65145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92" y="62"/>
                  </a:moveTo>
                  <a:lnTo>
                    <a:pt x="356" y="0"/>
                  </a:lnTo>
                  <a:lnTo>
                    <a:pt x="240" y="188"/>
                  </a:lnTo>
                  <a:lnTo>
                    <a:pt x="167" y="52"/>
                  </a:lnTo>
                  <a:lnTo>
                    <a:pt x="0" y="62"/>
                  </a:lnTo>
                  <a:lnTo>
                    <a:pt x="261" y="198"/>
                  </a:lnTo>
                  <a:lnTo>
                    <a:pt x="429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6" name="object 7206"/>
            <p:cNvSpPr/>
            <p:nvPr/>
          </p:nvSpPr>
          <p:spPr>
            <a:xfrm>
              <a:off x="9712294" y="65142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125"/>
                  </a:moveTo>
                  <a:lnTo>
                    <a:pt x="157" y="62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82" y="16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7" name="object 7207"/>
            <p:cNvSpPr/>
            <p:nvPr/>
          </p:nvSpPr>
          <p:spPr>
            <a:xfrm>
              <a:off x="9718385" y="651655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413"/>
                  </a:moveTo>
                  <a:lnTo>
                    <a:pt x="0" y="83"/>
                  </a:lnTo>
                  <a:lnTo>
                    <a:pt x="2691" y="0"/>
                  </a:lnTo>
                  <a:lnTo>
                    <a:pt x="2732" y="146"/>
                  </a:lnTo>
                  <a:lnTo>
                    <a:pt x="2858" y="0"/>
                  </a:lnTo>
                  <a:lnTo>
                    <a:pt x="3340" y="0"/>
                  </a:lnTo>
                  <a:lnTo>
                    <a:pt x="3727" y="209"/>
                  </a:lnTo>
                  <a:lnTo>
                    <a:pt x="3811" y="366"/>
                  </a:lnTo>
                  <a:lnTo>
                    <a:pt x="3811" y="3319"/>
                  </a:lnTo>
                  <a:lnTo>
                    <a:pt x="3811" y="3486"/>
                  </a:lnTo>
                  <a:lnTo>
                    <a:pt x="3633" y="3486"/>
                  </a:lnTo>
                  <a:lnTo>
                    <a:pt x="2900" y="3486"/>
                  </a:lnTo>
                  <a:lnTo>
                    <a:pt x="2858" y="3350"/>
                  </a:lnTo>
                  <a:lnTo>
                    <a:pt x="2732" y="3486"/>
                  </a:lnTo>
                  <a:lnTo>
                    <a:pt x="73" y="34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8" name="object 7208"/>
            <p:cNvSpPr/>
            <p:nvPr/>
          </p:nvSpPr>
          <p:spPr>
            <a:xfrm>
              <a:off x="9713186" y="651654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3497"/>
                  </a:moveTo>
                  <a:lnTo>
                    <a:pt x="3800" y="94"/>
                  </a:lnTo>
                  <a:lnTo>
                    <a:pt x="1130" y="0"/>
                  </a:lnTo>
                  <a:lnTo>
                    <a:pt x="1088" y="157"/>
                  </a:lnTo>
                  <a:lnTo>
                    <a:pt x="963" y="0"/>
                  </a:lnTo>
                  <a:lnTo>
                    <a:pt x="460" y="0"/>
                  </a:lnTo>
                  <a:lnTo>
                    <a:pt x="94" y="230"/>
                  </a:lnTo>
                  <a:lnTo>
                    <a:pt x="0" y="376"/>
                  </a:lnTo>
                  <a:lnTo>
                    <a:pt x="0" y="3329"/>
                  </a:lnTo>
                  <a:lnTo>
                    <a:pt x="0" y="3497"/>
                  </a:lnTo>
                  <a:lnTo>
                    <a:pt x="167" y="3497"/>
                  </a:lnTo>
                  <a:lnTo>
                    <a:pt x="921" y="3497"/>
                  </a:lnTo>
                  <a:lnTo>
                    <a:pt x="963" y="3361"/>
                  </a:lnTo>
                  <a:lnTo>
                    <a:pt x="1088" y="3497"/>
                  </a:lnTo>
                  <a:lnTo>
                    <a:pt x="3727" y="349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9" name="object 7209"/>
            <p:cNvSpPr/>
            <p:nvPr/>
          </p:nvSpPr>
          <p:spPr>
            <a:xfrm>
              <a:off x="9720634" y="6515616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1884" y="5706"/>
                  </a:moveTo>
                  <a:lnTo>
                    <a:pt x="1884" y="638"/>
                  </a:lnTo>
                  <a:lnTo>
                    <a:pt x="1654" y="565"/>
                  </a:lnTo>
                  <a:lnTo>
                    <a:pt x="1591" y="83"/>
                  </a:lnTo>
                  <a:lnTo>
                    <a:pt x="910" y="0"/>
                  </a:lnTo>
                  <a:lnTo>
                    <a:pt x="628" y="31"/>
                  </a:lnTo>
                  <a:lnTo>
                    <a:pt x="785" y="272"/>
                  </a:lnTo>
                  <a:lnTo>
                    <a:pt x="1015" y="691"/>
                  </a:lnTo>
                  <a:lnTo>
                    <a:pt x="83" y="795"/>
                  </a:lnTo>
                  <a:lnTo>
                    <a:pt x="439" y="921"/>
                  </a:lnTo>
                  <a:lnTo>
                    <a:pt x="492" y="1078"/>
                  </a:lnTo>
                  <a:lnTo>
                    <a:pt x="596" y="921"/>
                  </a:lnTo>
                  <a:lnTo>
                    <a:pt x="1088" y="921"/>
                  </a:lnTo>
                  <a:lnTo>
                    <a:pt x="1476" y="1151"/>
                  </a:lnTo>
                  <a:lnTo>
                    <a:pt x="1560" y="1308"/>
                  </a:lnTo>
                  <a:lnTo>
                    <a:pt x="1560" y="4261"/>
                  </a:lnTo>
                  <a:lnTo>
                    <a:pt x="1560" y="4429"/>
                  </a:lnTo>
                  <a:lnTo>
                    <a:pt x="1392" y="4429"/>
                  </a:lnTo>
                  <a:lnTo>
                    <a:pt x="638" y="4429"/>
                  </a:lnTo>
                  <a:lnTo>
                    <a:pt x="596" y="4293"/>
                  </a:lnTo>
                  <a:lnTo>
                    <a:pt x="492" y="4429"/>
                  </a:lnTo>
                  <a:lnTo>
                    <a:pt x="83" y="4429"/>
                  </a:lnTo>
                  <a:lnTo>
                    <a:pt x="0" y="4575"/>
                  </a:lnTo>
                  <a:lnTo>
                    <a:pt x="984" y="4575"/>
                  </a:lnTo>
                  <a:lnTo>
                    <a:pt x="1602" y="4575"/>
                  </a:lnTo>
                  <a:lnTo>
                    <a:pt x="1078" y="4900"/>
                  </a:lnTo>
                  <a:lnTo>
                    <a:pt x="827" y="5057"/>
                  </a:lnTo>
                  <a:lnTo>
                    <a:pt x="827" y="5350"/>
                  </a:lnTo>
                  <a:lnTo>
                    <a:pt x="827" y="5664"/>
                  </a:lnTo>
                  <a:lnTo>
                    <a:pt x="1151" y="5738"/>
                  </a:lnTo>
                  <a:lnTo>
                    <a:pt x="1204" y="5549"/>
                  </a:lnTo>
                  <a:lnTo>
                    <a:pt x="827" y="5036"/>
                  </a:lnTo>
                  <a:lnTo>
                    <a:pt x="1361" y="5036"/>
                  </a:lnTo>
                  <a:lnTo>
                    <a:pt x="1884" y="5036"/>
                  </a:lnTo>
                  <a:lnTo>
                    <a:pt x="1633" y="5507"/>
                  </a:lnTo>
                  <a:lnTo>
                    <a:pt x="1528" y="5706"/>
                  </a:lnTo>
                  <a:lnTo>
                    <a:pt x="1853" y="5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0" name="object 7210"/>
            <p:cNvSpPr/>
            <p:nvPr/>
          </p:nvSpPr>
          <p:spPr>
            <a:xfrm>
              <a:off x="9721262" y="652068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256" y="1319"/>
                  </a:moveTo>
                  <a:lnTo>
                    <a:pt x="1256" y="806"/>
                  </a:lnTo>
                  <a:lnTo>
                    <a:pt x="900" y="743"/>
                  </a:lnTo>
                  <a:lnTo>
                    <a:pt x="869" y="460"/>
                  </a:lnTo>
                  <a:lnTo>
                    <a:pt x="1214" y="0"/>
                  </a:lnTo>
                  <a:lnTo>
                    <a:pt x="732" y="10"/>
                  </a:lnTo>
                  <a:lnTo>
                    <a:pt x="251" y="10"/>
                  </a:lnTo>
                  <a:lnTo>
                    <a:pt x="492" y="418"/>
                  </a:lnTo>
                  <a:lnTo>
                    <a:pt x="586" y="680"/>
                  </a:lnTo>
                  <a:lnTo>
                    <a:pt x="188" y="732"/>
                  </a:lnTo>
                  <a:lnTo>
                    <a:pt x="157" y="931"/>
                  </a:lnTo>
                  <a:lnTo>
                    <a:pt x="513" y="963"/>
                  </a:lnTo>
                  <a:lnTo>
                    <a:pt x="157" y="1696"/>
                  </a:lnTo>
                  <a:lnTo>
                    <a:pt x="0" y="1937"/>
                  </a:lnTo>
                  <a:lnTo>
                    <a:pt x="282" y="1968"/>
                  </a:lnTo>
                  <a:lnTo>
                    <a:pt x="879" y="1968"/>
                  </a:lnTo>
                  <a:lnTo>
                    <a:pt x="963" y="1455"/>
                  </a:lnTo>
                  <a:lnTo>
                    <a:pt x="1162" y="139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1" name="object 7211"/>
            <p:cNvSpPr/>
            <p:nvPr/>
          </p:nvSpPr>
          <p:spPr>
            <a:xfrm>
              <a:off x="9712863" y="6515616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0" y="5706"/>
                  </a:moveTo>
                  <a:lnTo>
                    <a:pt x="0" y="638"/>
                  </a:lnTo>
                  <a:lnTo>
                    <a:pt x="230" y="565"/>
                  </a:lnTo>
                  <a:lnTo>
                    <a:pt x="293" y="83"/>
                  </a:lnTo>
                  <a:lnTo>
                    <a:pt x="984" y="0"/>
                  </a:lnTo>
                  <a:lnTo>
                    <a:pt x="1256" y="31"/>
                  </a:lnTo>
                  <a:lnTo>
                    <a:pt x="1099" y="272"/>
                  </a:lnTo>
                  <a:lnTo>
                    <a:pt x="869" y="691"/>
                  </a:lnTo>
                  <a:lnTo>
                    <a:pt x="1800" y="795"/>
                  </a:lnTo>
                  <a:lnTo>
                    <a:pt x="1444" y="921"/>
                  </a:lnTo>
                  <a:lnTo>
                    <a:pt x="1403" y="1078"/>
                  </a:lnTo>
                  <a:lnTo>
                    <a:pt x="1287" y="921"/>
                  </a:lnTo>
                  <a:lnTo>
                    <a:pt x="795" y="921"/>
                  </a:lnTo>
                  <a:lnTo>
                    <a:pt x="408" y="1151"/>
                  </a:lnTo>
                  <a:lnTo>
                    <a:pt x="324" y="1308"/>
                  </a:lnTo>
                  <a:lnTo>
                    <a:pt x="324" y="4261"/>
                  </a:lnTo>
                  <a:lnTo>
                    <a:pt x="324" y="4429"/>
                  </a:lnTo>
                  <a:lnTo>
                    <a:pt x="502" y="4429"/>
                  </a:lnTo>
                  <a:lnTo>
                    <a:pt x="1246" y="4429"/>
                  </a:lnTo>
                  <a:lnTo>
                    <a:pt x="1287" y="4293"/>
                  </a:lnTo>
                  <a:lnTo>
                    <a:pt x="1403" y="4429"/>
                  </a:lnTo>
                  <a:lnTo>
                    <a:pt x="1800" y="4429"/>
                  </a:lnTo>
                  <a:lnTo>
                    <a:pt x="1863" y="4575"/>
                  </a:lnTo>
                  <a:lnTo>
                    <a:pt x="900" y="4575"/>
                  </a:lnTo>
                  <a:lnTo>
                    <a:pt x="293" y="4575"/>
                  </a:lnTo>
                  <a:lnTo>
                    <a:pt x="806" y="4900"/>
                  </a:lnTo>
                  <a:lnTo>
                    <a:pt x="1057" y="5057"/>
                  </a:lnTo>
                  <a:lnTo>
                    <a:pt x="1057" y="5350"/>
                  </a:lnTo>
                  <a:lnTo>
                    <a:pt x="1057" y="5664"/>
                  </a:lnTo>
                  <a:lnTo>
                    <a:pt x="732" y="5738"/>
                  </a:lnTo>
                  <a:lnTo>
                    <a:pt x="680" y="5549"/>
                  </a:lnTo>
                  <a:lnTo>
                    <a:pt x="1057" y="5036"/>
                  </a:lnTo>
                  <a:lnTo>
                    <a:pt x="534" y="5036"/>
                  </a:lnTo>
                  <a:lnTo>
                    <a:pt x="0" y="5036"/>
                  </a:lnTo>
                  <a:lnTo>
                    <a:pt x="251" y="5507"/>
                  </a:lnTo>
                  <a:lnTo>
                    <a:pt x="356" y="5706"/>
                  </a:lnTo>
                  <a:lnTo>
                    <a:pt x="31" y="5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2" name="object 7212"/>
            <p:cNvSpPr/>
            <p:nvPr/>
          </p:nvSpPr>
          <p:spPr>
            <a:xfrm>
              <a:off x="9712863" y="652068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1319"/>
                  </a:moveTo>
                  <a:lnTo>
                    <a:pt x="0" y="806"/>
                  </a:lnTo>
                  <a:lnTo>
                    <a:pt x="356" y="743"/>
                  </a:lnTo>
                  <a:lnTo>
                    <a:pt x="387" y="460"/>
                  </a:lnTo>
                  <a:lnTo>
                    <a:pt x="52" y="10"/>
                  </a:lnTo>
                  <a:lnTo>
                    <a:pt x="534" y="10"/>
                  </a:lnTo>
                  <a:lnTo>
                    <a:pt x="1005" y="0"/>
                  </a:lnTo>
                  <a:lnTo>
                    <a:pt x="764" y="397"/>
                  </a:lnTo>
                  <a:lnTo>
                    <a:pt x="670" y="680"/>
                  </a:lnTo>
                  <a:lnTo>
                    <a:pt x="1068" y="732"/>
                  </a:lnTo>
                  <a:lnTo>
                    <a:pt x="1099" y="931"/>
                  </a:lnTo>
                  <a:lnTo>
                    <a:pt x="743" y="963"/>
                  </a:lnTo>
                  <a:lnTo>
                    <a:pt x="1099" y="1696"/>
                  </a:lnTo>
                  <a:lnTo>
                    <a:pt x="1256" y="1937"/>
                  </a:lnTo>
                  <a:lnTo>
                    <a:pt x="984" y="1968"/>
                  </a:lnTo>
                  <a:lnTo>
                    <a:pt x="376" y="1968"/>
                  </a:lnTo>
                  <a:lnTo>
                    <a:pt x="293" y="1455"/>
                  </a:lnTo>
                  <a:lnTo>
                    <a:pt x="94" y="139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3" name="object 7213"/>
            <p:cNvSpPr/>
            <p:nvPr/>
          </p:nvSpPr>
          <p:spPr>
            <a:xfrm>
              <a:off x="9712343" y="6513728"/>
              <a:ext cx="15240" cy="3175"/>
            </a:xfrm>
            <a:custGeom>
              <a:avLst/>
              <a:gdLst/>
              <a:ahLst/>
              <a:cxnLst/>
              <a:rect l="l" t="t" r="r" b="b"/>
              <a:pathLst>
                <a:path w="15240" h="3175">
                  <a:moveTo>
                    <a:pt x="14523" y="0"/>
                  </a:moveTo>
                  <a:lnTo>
                    <a:pt x="1759" y="0"/>
                  </a:lnTo>
                  <a:lnTo>
                    <a:pt x="1759" y="1497"/>
                  </a:lnTo>
                  <a:lnTo>
                    <a:pt x="0" y="1497"/>
                  </a:lnTo>
                  <a:lnTo>
                    <a:pt x="0" y="1727"/>
                  </a:lnTo>
                  <a:lnTo>
                    <a:pt x="513" y="1727"/>
                  </a:lnTo>
                  <a:lnTo>
                    <a:pt x="513" y="1884"/>
                  </a:lnTo>
                  <a:lnTo>
                    <a:pt x="554" y="2052"/>
                  </a:lnTo>
                  <a:lnTo>
                    <a:pt x="513" y="2439"/>
                  </a:lnTo>
                  <a:lnTo>
                    <a:pt x="795" y="2439"/>
                  </a:lnTo>
                  <a:lnTo>
                    <a:pt x="795" y="1884"/>
                  </a:lnTo>
                  <a:lnTo>
                    <a:pt x="1664" y="1884"/>
                  </a:lnTo>
                  <a:lnTo>
                    <a:pt x="1664" y="2104"/>
                  </a:lnTo>
                  <a:lnTo>
                    <a:pt x="1392" y="2554"/>
                  </a:lnTo>
                  <a:lnTo>
                    <a:pt x="2020" y="2492"/>
                  </a:lnTo>
                  <a:lnTo>
                    <a:pt x="2188" y="1937"/>
                  </a:lnTo>
                  <a:lnTo>
                    <a:pt x="8481" y="1884"/>
                  </a:lnTo>
                  <a:lnTo>
                    <a:pt x="8669" y="2492"/>
                  </a:lnTo>
                  <a:lnTo>
                    <a:pt x="9298" y="2554"/>
                  </a:lnTo>
                  <a:lnTo>
                    <a:pt x="9025" y="2104"/>
                  </a:lnTo>
                  <a:lnTo>
                    <a:pt x="9025" y="1884"/>
                  </a:lnTo>
                  <a:lnTo>
                    <a:pt x="9894" y="1884"/>
                  </a:lnTo>
                  <a:lnTo>
                    <a:pt x="9894" y="2439"/>
                  </a:lnTo>
                  <a:lnTo>
                    <a:pt x="10177" y="2439"/>
                  </a:lnTo>
                  <a:lnTo>
                    <a:pt x="10177" y="2052"/>
                  </a:lnTo>
                  <a:lnTo>
                    <a:pt x="10135" y="1905"/>
                  </a:lnTo>
                  <a:lnTo>
                    <a:pt x="10177" y="1528"/>
                  </a:lnTo>
                  <a:lnTo>
                    <a:pt x="9821" y="1528"/>
                  </a:lnTo>
                  <a:lnTo>
                    <a:pt x="9821" y="439"/>
                  </a:lnTo>
                  <a:lnTo>
                    <a:pt x="11067" y="345"/>
                  </a:lnTo>
                  <a:lnTo>
                    <a:pt x="13099" y="345"/>
                  </a:lnTo>
                  <a:lnTo>
                    <a:pt x="13099" y="670"/>
                  </a:lnTo>
                  <a:lnTo>
                    <a:pt x="12837" y="670"/>
                  </a:lnTo>
                  <a:lnTo>
                    <a:pt x="12837" y="879"/>
                  </a:lnTo>
                  <a:lnTo>
                    <a:pt x="13507" y="879"/>
                  </a:lnTo>
                  <a:lnTo>
                    <a:pt x="13507" y="701"/>
                  </a:lnTo>
                  <a:lnTo>
                    <a:pt x="13339" y="701"/>
                  </a:lnTo>
                  <a:lnTo>
                    <a:pt x="13339" y="251"/>
                  </a:lnTo>
                  <a:lnTo>
                    <a:pt x="14386" y="251"/>
                  </a:lnTo>
                  <a:lnTo>
                    <a:pt x="14386" y="701"/>
                  </a:lnTo>
                  <a:lnTo>
                    <a:pt x="14198" y="701"/>
                  </a:lnTo>
                  <a:lnTo>
                    <a:pt x="14198" y="879"/>
                  </a:lnTo>
                  <a:lnTo>
                    <a:pt x="14617" y="879"/>
                  </a:lnTo>
                  <a:lnTo>
                    <a:pt x="146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4" name="object 7214"/>
            <p:cNvSpPr/>
            <p:nvPr/>
          </p:nvSpPr>
          <p:spPr>
            <a:xfrm>
              <a:off x="9712348" y="6513736"/>
              <a:ext cx="15240" cy="2540"/>
            </a:xfrm>
            <a:custGeom>
              <a:avLst/>
              <a:gdLst/>
              <a:ahLst/>
              <a:cxnLst/>
              <a:rect l="l" t="t" r="r" b="b"/>
              <a:pathLst>
                <a:path w="15240" h="2540">
                  <a:moveTo>
                    <a:pt x="73" y="1486"/>
                  </a:moveTo>
                  <a:lnTo>
                    <a:pt x="1654" y="1486"/>
                  </a:lnTo>
                  <a:lnTo>
                    <a:pt x="1748" y="73"/>
                  </a:lnTo>
                  <a:lnTo>
                    <a:pt x="14523" y="0"/>
                  </a:lnTo>
                  <a:lnTo>
                    <a:pt x="14617" y="785"/>
                  </a:lnTo>
                  <a:lnTo>
                    <a:pt x="14292" y="869"/>
                  </a:lnTo>
                  <a:lnTo>
                    <a:pt x="14198" y="691"/>
                  </a:lnTo>
                  <a:lnTo>
                    <a:pt x="14386" y="691"/>
                  </a:lnTo>
                  <a:lnTo>
                    <a:pt x="14386" y="429"/>
                  </a:lnTo>
                  <a:lnTo>
                    <a:pt x="14386" y="240"/>
                  </a:lnTo>
                  <a:lnTo>
                    <a:pt x="14198" y="240"/>
                  </a:lnTo>
                  <a:lnTo>
                    <a:pt x="13496" y="240"/>
                  </a:lnTo>
                  <a:lnTo>
                    <a:pt x="13329" y="240"/>
                  </a:lnTo>
                  <a:lnTo>
                    <a:pt x="13329" y="429"/>
                  </a:lnTo>
                  <a:lnTo>
                    <a:pt x="13329" y="691"/>
                  </a:lnTo>
                  <a:lnTo>
                    <a:pt x="13496" y="691"/>
                  </a:lnTo>
                  <a:lnTo>
                    <a:pt x="13496" y="869"/>
                  </a:lnTo>
                  <a:lnTo>
                    <a:pt x="12921" y="869"/>
                  </a:lnTo>
                  <a:lnTo>
                    <a:pt x="12826" y="659"/>
                  </a:lnTo>
                  <a:lnTo>
                    <a:pt x="13015" y="659"/>
                  </a:lnTo>
                  <a:lnTo>
                    <a:pt x="13088" y="429"/>
                  </a:lnTo>
                  <a:lnTo>
                    <a:pt x="11057" y="335"/>
                  </a:lnTo>
                  <a:lnTo>
                    <a:pt x="9989" y="418"/>
                  </a:lnTo>
                  <a:lnTo>
                    <a:pt x="9811" y="429"/>
                  </a:lnTo>
                  <a:lnTo>
                    <a:pt x="9811" y="586"/>
                  </a:lnTo>
                  <a:lnTo>
                    <a:pt x="9811" y="1444"/>
                  </a:lnTo>
                  <a:lnTo>
                    <a:pt x="10083" y="1518"/>
                  </a:lnTo>
                  <a:lnTo>
                    <a:pt x="10177" y="1874"/>
                  </a:lnTo>
                  <a:lnTo>
                    <a:pt x="10125" y="2041"/>
                  </a:lnTo>
                  <a:lnTo>
                    <a:pt x="10177" y="2387"/>
                  </a:lnTo>
                  <a:lnTo>
                    <a:pt x="9936" y="2439"/>
                  </a:lnTo>
                  <a:lnTo>
                    <a:pt x="9894" y="1895"/>
                  </a:lnTo>
                  <a:lnTo>
                    <a:pt x="9120" y="1874"/>
                  </a:lnTo>
                  <a:lnTo>
                    <a:pt x="9025" y="2094"/>
                  </a:lnTo>
                  <a:lnTo>
                    <a:pt x="9266" y="2513"/>
                  </a:lnTo>
                  <a:lnTo>
                    <a:pt x="8669" y="2481"/>
                  </a:lnTo>
                  <a:lnTo>
                    <a:pt x="8491" y="1937"/>
                  </a:lnTo>
                  <a:lnTo>
                    <a:pt x="2282" y="1874"/>
                  </a:lnTo>
                  <a:lnTo>
                    <a:pt x="2010" y="2481"/>
                  </a:lnTo>
                  <a:lnTo>
                    <a:pt x="1444" y="2544"/>
                  </a:lnTo>
                  <a:lnTo>
                    <a:pt x="1654" y="2094"/>
                  </a:lnTo>
                  <a:lnTo>
                    <a:pt x="1654" y="1874"/>
                  </a:lnTo>
                  <a:lnTo>
                    <a:pt x="816" y="1874"/>
                  </a:lnTo>
                  <a:lnTo>
                    <a:pt x="785" y="2387"/>
                  </a:lnTo>
                  <a:lnTo>
                    <a:pt x="575" y="2439"/>
                  </a:lnTo>
                  <a:lnTo>
                    <a:pt x="513" y="2041"/>
                  </a:lnTo>
                  <a:lnTo>
                    <a:pt x="554" y="1895"/>
                  </a:lnTo>
                  <a:lnTo>
                    <a:pt x="513" y="1717"/>
                  </a:lnTo>
                  <a:lnTo>
                    <a:pt x="73" y="1717"/>
                  </a:lnTo>
                  <a:lnTo>
                    <a:pt x="0" y="158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5" name="object 7215"/>
            <p:cNvSpPr/>
            <p:nvPr/>
          </p:nvSpPr>
          <p:spPr>
            <a:xfrm>
              <a:off x="9714385" y="6514077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7392" y="0"/>
                  </a:moveTo>
                  <a:lnTo>
                    <a:pt x="0" y="0"/>
                  </a:lnTo>
                  <a:lnTo>
                    <a:pt x="0" y="1246"/>
                  </a:lnTo>
                  <a:lnTo>
                    <a:pt x="7476" y="1246"/>
                  </a:lnTo>
                  <a:lnTo>
                    <a:pt x="747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6" name="object 7216"/>
            <p:cNvSpPr/>
            <p:nvPr/>
          </p:nvSpPr>
          <p:spPr>
            <a:xfrm>
              <a:off x="9714392" y="6514078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94" y="0"/>
                  </a:moveTo>
                  <a:lnTo>
                    <a:pt x="0" y="1151"/>
                  </a:lnTo>
                  <a:lnTo>
                    <a:pt x="7381" y="1246"/>
                  </a:lnTo>
                  <a:lnTo>
                    <a:pt x="7476" y="94"/>
                  </a:lnTo>
                  <a:lnTo>
                    <a:pt x="94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7" name="object 7217"/>
            <p:cNvSpPr/>
            <p:nvPr/>
          </p:nvSpPr>
          <p:spPr>
            <a:xfrm>
              <a:off x="9725442" y="651403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984" y="345"/>
                  </a:moveTo>
                  <a:lnTo>
                    <a:pt x="984" y="575"/>
                  </a:lnTo>
                  <a:lnTo>
                    <a:pt x="1151" y="670"/>
                  </a:lnTo>
                  <a:lnTo>
                    <a:pt x="1518" y="575"/>
                  </a:lnTo>
                  <a:lnTo>
                    <a:pt x="1518" y="439"/>
                  </a:lnTo>
                  <a:lnTo>
                    <a:pt x="1633" y="1047"/>
                  </a:lnTo>
                  <a:lnTo>
                    <a:pt x="1654" y="1308"/>
                  </a:lnTo>
                  <a:lnTo>
                    <a:pt x="1916" y="1371"/>
                  </a:lnTo>
                  <a:lnTo>
                    <a:pt x="2136" y="1403"/>
                  </a:lnTo>
                  <a:lnTo>
                    <a:pt x="2293" y="1434"/>
                  </a:lnTo>
                  <a:lnTo>
                    <a:pt x="2115" y="1507"/>
                  </a:lnTo>
                  <a:lnTo>
                    <a:pt x="1968" y="1465"/>
                  </a:lnTo>
                  <a:lnTo>
                    <a:pt x="1455" y="1444"/>
                  </a:lnTo>
                  <a:lnTo>
                    <a:pt x="1329" y="952"/>
                  </a:lnTo>
                  <a:lnTo>
                    <a:pt x="1120" y="869"/>
                  </a:lnTo>
                  <a:lnTo>
                    <a:pt x="984" y="1047"/>
                  </a:lnTo>
                  <a:lnTo>
                    <a:pt x="523" y="1088"/>
                  </a:lnTo>
                  <a:lnTo>
                    <a:pt x="366" y="921"/>
                  </a:lnTo>
                  <a:lnTo>
                    <a:pt x="83" y="869"/>
                  </a:lnTo>
                  <a:lnTo>
                    <a:pt x="0" y="575"/>
                  </a:lnTo>
                  <a:lnTo>
                    <a:pt x="251" y="575"/>
                  </a:lnTo>
                  <a:lnTo>
                    <a:pt x="429" y="670"/>
                  </a:lnTo>
                  <a:lnTo>
                    <a:pt x="429" y="345"/>
                  </a:lnTo>
                  <a:lnTo>
                    <a:pt x="219" y="303"/>
                  </a:lnTo>
                  <a:lnTo>
                    <a:pt x="502" y="20"/>
                  </a:lnTo>
                  <a:lnTo>
                    <a:pt x="848" y="0"/>
                  </a:lnTo>
                  <a:lnTo>
                    <a:pt x="1088" y="209"/>
                  </a:lnTo>
                  <a:lnTo>
                    <a:pt x="984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8" name="object 7218"/>
            <p:cNvSpPr/>
            <p:nvPr/>
          </p:nvSpPr>
          <p:spPr>
            <a:xfrm>
              <a:off x="9726019" y="65142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376"/>
                  </a:moveTo>
                  <a:lnTo>
                    <a:pt x="272" y="376"/>
                  </a:lnTo>
                  <a:lnTo>
                    <a:pt x="272" y="94"/>
                  </a:lnTo>
                  <a:lnTo>
                    <a:pt x="73" y="0"/>
                  </a:lnTo>
                  <a:lnTo>
                    <a:pt x="0" y="28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9" name="object 7219"/>
            <p:cNvSpPr/>
            <p:nvPr/>
          </p:nvSpPr>
          <p:spPr>
            <a:xfrm>
              <a:off x="9725265" y="651461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774" y="806"/>
                  </a:moveTo>
                  <a:lnTo>
                    <a:pt x="827" y="963"/>
                  </a:lnTo>
                  <a:lnTo>
                    <a:pt x="994" y="806"/>
                  </a:lnTo>
                  <a:lnTo>
                    <a:pt x="1162" y="910"/>
                  </a:lnTo>
                  <a:lnTo>
                    <a:pt x="1308" y="963"/>
                  </a:lnTo>
                  <a:lnTo>
                    <a:pt x="1308" y="816"/>
                  </a:lnTo>
                  <a:lnTo>
                    <a:pt x="1308" y="638"/>
                  </a:lnTo>
                  <a:lnTo>
                    <a:pt x="1424" y="774"/>
                  </a:lnTo>
                  <a:lnTo>
                    <a:pt x="1581" y="963"/>
                  </a:lnTo>
                  <a:lnTo>
                    <a:pt x="1832" y="963"/>
                  </a:lnTo>
                  <a:lnTo>
                    <a:pt x="2293" y="963"/>
                  </a:lnTo>
                  <a:lnTo>
                    <a:pt x="2146" y="879"/>
                  </a:lnTo>
                  <a:lnTo>
                    <a:pt x="1612" y="869"/>
                  </a:lnTo>
                  <a:lnTo>
                    <a:pt x="1507" y="366"/>
                  </a:lnTo>
                  <a:lnTo>
                    <a:pt x="1308" y="293"/>
                  </a:lnTo>
                  <a:lnTo>
                    <a:pt x="1162" y="460"/>
                  </a:lnTo>
                  <a:lnTo>
                    <a:pt x="701" y="513"/>
                  </a:lnTo>
                  <a:lnTo>
                    <a:pt x="544" y="335"/>
                  </a:lnTo>
                  <a:lnTo>
                    <a:pt x="261" y="293"/>
                  </a:lnTo>
                  <a:lnTo>
                    <a:pt x="167" y="0"/>
                  </a:lnTo>
                  <a:lnTo>
                    <a:pt x="0" y="0"/>
                  </a:lnTo>
                  <a:lnTo>
                    <a:pt x="0" y="764"/>
                  </a:lnTo>
                  <a:lnTo>
                    <a:pt x="125" y="931"/>
                  </a:lnTo>
                  <a:lnTo>
                    <a:pt x="198" y="1068"/>
                  </a:lnTo>
                  <a:lnTo>
                    <a:pt x="251" y="910"/>
                  </a:lnTo>
                  <a:lnTo>
                    <a:pt x="293" y="764"/>
                  </a:lnTo>
                  <a:lnTo>
                    <a:pt x="460" y="910"/>
                  </a:lnTo>
                  <a:lnTo>
                    <a:pt x="607" y="910"/>
                  </a:lnTo>
                  <a:lnTo>
                    <a:pt x="649" y="76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0" name="object 7220"/>
            <p:cNvSpPr/>
            <p:nvPr/>
          </p:nvSpPr>
          <p:spPr>
            <a:xfrm>
              <a:off x="9721664" y="6523236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863" y="2994"/>
                  </a:moveTo>
                  <a:lnTo>
                    <a:pt x="1005" y="994"/>
                  </a:lnTo>
                  <a:lnTo>
                    <a:pt x="1005" y="575"/>
                  </a:lnTo>
                  <a:lnTo>
                    <a:pt x="1162" y="586"/>
                  </a:lnTo>
                  <a:lnTo>
                    <a:pt x="1225" y="335"/>
                  </a:lnTo>
                  <a:lnTo>
                    <a:pt x="1214" y="136"/>
                  </a:lnTo>
                  <a:lnTo>
                    <a:pt x="1382" y="136"/>
                  </a:lnTo>
                  <a:lnTo>
                    <a:pt x="1434" y="0"/>
                  </a:lnTo>
                  <a:lnTo>
                    <a:pt x="900" y="31"/>
                  </a:lnTo>
                  <a:lnTo>
                    <a:pt x="869" y="481"/>
                  </a:lnTo>
                  <a:lnTo>
                    <a:pt x="869" y="942"/>
                  </a:lnTo>
                  <a:lnTo>
                    <a:pt x="743" y="1109"/>
                  </a:lnTo>
                  <a:lnTo>
                    <a:pt x="481" y="1162"/>
                  </a:lnTo>
                  <a:lnTo>
                    <a:pt x="481" y="994"/>
                  </a:lnTo>
                  <a:lnTo>
                    <a:pt x="481" y="743"/>
                  </a:lnTo>
                  <a:lnTo>
                    <a:pt x="251" y="722"/>
                  </a:lnTo>
                  <a:lnTo>
                    <a:pt x="0" y="722"/>
                  </a:lnTo>
                  <a:lnTo>
                    <a:pt x="0" y="900"/>
                  </a:lnTo>
                  <a:lnTo>
                    <a:pt x="0" y="1989"/>
                  </a:lnTo>
                  <a:lnTo>
                    <a:pt x="157" y="2094"/>
                  </a:lnTo>
                  <a:lnTo>
                    <a:pt x="293" y="1989"/>
                  </a:lnTo>
                  <a:lnTo>
                    <a:pt x="62" y="2094"/>
                  </a:lnTo>
                  <a:lnTo>
                    <a:pt x="73" y="1204"/>
                  </a:lnTo>
                  <a:lnTo>
                    <a:pt x="157" y="994"/>
                  </a:lnTo>
                  <a:lnTo>
                    <a:pt x="345" y="900"/>
                  </a:lnTo>
                  <a:lnTo>
                    <a:pt x="345" y="1235"/>
                  </a:lnTo>
                  <a:lnTo>
                    <a:pt x="345" y="1382"/>
                  </a:lnTo>
                  <a:lnTo>
                    <a:pt x="1800" y="3308"/>
                  </a:lnTo>
                  <a:lnTo>
                    <a:pt x="1602" y="3225"/>
                  </a:lnTo>
                  <a:lnTo>
                    <a:pt x="1444" y="3183"/>
                  </a:lnTo>
                  <a:lnTo>
                    <a:pt x="1455" y="3319"/>
                  </a:lnTo>
                  <a:lnTo>
                    <a:pt x="1884" y="3465"/>
                  </a:lnTo>
                  <a:lnTo>
                    <a:pt x="1999" y="3005"/>
                  </a:lnTo>
                  <a:lnTo>
                    <a:pt x="1863" y="29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1" name="object 7221"/>
            <p:cNvSpPr/>
            <p:nvPr/>
          </p:nvSpPr>
          <p:spPr>
            <a:xfrm>
              <a:off x="9946995" y="6510203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13298" y="0"/>
                  </a:moveTo>
                  <a:lnTo>
                    <a:pt x="0" y="0"/>
                  </a:lnTo>
                  <a:lnTo>
                    <a:pt x="0" y="2628"/>
                  </a:lnTo>
                  <a:lnTo>
                    <a:pt x="146" y="2659"/>
                  </a:lnTo>
                  <a:lnTo>
                    <a:pt x="481" y="1853"/>
                  </a:lnTo>
                  <a:lnTo>
                    <a:pt x="167" y="1790"/>
                  </a:lnTo>
                  <a:lnTo>
                    <a:pt x="219" y="764"/>
                  </a:lnTo>
                  <a:lnTo>
                    <a:pt x="1005" y="764"/>
                  </a:lnTo>
                  <a:lnTo>
                    <a:pt x="1005" y="575"/>
                  </a:lnTo>
                  <a:lnTo>
                    <a:pt x="219" y="575"/>
                  </a:lnTo>
                  <a:lnTo>
                    <a:pt x="219" y="219"/>
                  </a:lnTo>
                  <a:lnTo>
                    <a:pt x="4041" y="314"/>
                  </a:lnTo>
                  <a:lnTo>
                    <a:pt x="9319" y="314"/>
                  </a:lnTo>
                  <a:lnTo>
                    <a:pt x="13151" y="219"/>
                  </a:lnTo>
                  <a:lnTo>
                    <a:pt x="13151" y="575"/>
                  </a:lnTo>
                  <a:lnTo>
                    <a:pt x="12366" y="575"/>
                  </a:lnTo>
                  <a:lnTo>
                    <a:pt x="12366" y="764"/>
                  </a:lnTo>
                  <a:lnTo>
                    <a:pt x="13151" y="764"/>
                  </a:lnTo>
                  <a:lnTo>
                    <a:pt x="13203" y="1790"/>
                  </a:lnTo>
                  <a:lnTo>
                    <a:pt x="12889" y="1853"/>
                  </a:lnTo>
                  <a:lnTo>
                    <a:pt x="13224" y="2659"/>
                  </a:lnTo>
                  <a:lnTo>
                    <a:pt x="13371" y="2628"/>
                  </a:lnTo>
                  <a:lnTo>
                    <a:pt x="133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2" name="object 7222"/>
            <p:cNvSpPr/>
            <p:nvPr/>
          </p:nvSpPr>
          <p:spPr>
            <a:xfrm>
              <a:off x="9946995" y="6510205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387" y="2052"/>
                  </a:moveTo>
                  <a:lnTo>
                    <a:pt x="481" y="1853"/>
                  </a:lnTo>
                  <a:lnTo>
                    <a:pt x="251" y="1800"/>
                  </a:lnTo>
                  <a:lnTo>
                    <a:pt x="219" y="764"/>
                  </a:lnTo>
                  <a:lnTo>
                    <a:pt x="921" y="764"/>
                  </a:lnTo>
                  <a:lnTo>
                    <a:pt x="1005" y="575"/>
                  </a:lnTo>
                  <a:lnTo>
                    <a:pt x="219" y="575"/>
                  </a:lnTo>
                  <a:lnTo>
                    <a:pt x="219" y="219"/>
                  </a:lnTo>
                  <a:lnTo>
                    <a:pt x="4041" y="314"/>
                  </a:lnTo>
                  <a:lnTo>
                    <a:pt x="9319" y="314"/>
                  </a:lnTo>
                  <a:lnTo>
                    <a:pt x="13140" y="219"/>
                  </a:lnTo>
                  <a:lnTo>
                    <a:pt x="13140" y="575"/>
                  </a:lnTo>
                  <a:lnTo>
                    <a:pt x="12439" y="575"/>
                  </a:lnTo>
                  <a:lnTo>
                    <a:pt x="12366" y="764"/>
                  </a:lnTo>
                  <a:lnTo>
                    <a:pt x="13140" y="764"/>
                  </a:lnTo>
                  <a:lnTo>
                    <a:pt x="13203" y="1790"/>
                  </a:lnTo>
                  <a:lnTo>
                    <a:pt x="12900" y="1853"/>
                  </a:lnTo>
                  <a:lnTo>
                    <a:pt x="12983" y="2052"/>
                  </a:lnTo>
                  <a:lnTo>
                    <a:pt x="13203" y="2575"/>
                  </a:lnTo>
                  <a:lnTo>
                    <a:pt x="13381" y="2628"/>
                  </a:lnTo>
                  <a:lnTo>
                    <a:pt x="13381" y="94"/>
                  </a:lnTo>
                  <a:lnTo>
                    <a:pt x="73" y="0"/>
                  </a:lnTo>
                  <a:lnTo>
                    <a:pt x="0" y="2544"/>
                  </a:lnTo>
                  <a:lnTo>
                    <a:pt x="136" y="2659"/>
                  </a:lnTo>
                  <a:lnTo>
                    <a:pt x="387" y="205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3" name="object 7223"/>
            <p:cNvSpPr/>
            <p:nvPr/>
          </p:nvSpPr>
          <p:spPr>
            <a:xfrm>
              <a:off x="9952632" y="6515135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821" y="2471"/>
                  </a:moveTo>
                  <a:lnTo>
                    <a:pt x="1821" y="356"/>
                  </a:lnTo>
                  <a:lnTo>
                    <a:pt x="1497" y="261"/>
                  </a:lnTo>
                  <a:lnTo>
                    <a:pt x="1497" y="0"/>
                  </a:lnTo>
                  <a:lnTo>
                    <a:pt x="1727" y="0"/>
                  </a:lnTo>
                  <a:lnTo>
                    <a:pt x="2083" y="0"/>
                  </a:lnTo>
                  <a:lnTo>
                    <a:pt x="2083" y="356"/>
                  </a:lnTo>
                  <a:lnTo>
                    <a:pt x="2083" y="2471"/>
                  </a:lnTo>
                  <a:lnTo>
                    <a:pt x="2083" y="2691"/>
                  </a:lnTo>
                  <a:lnTo>
                    <a:pt x="1895" y="2785"/>
                  </a:lnTo>
                  <a:lnTo>
                    <a:pt x="1246" y="3120"/>
                  </a:lnTo>
                  <a:lnTo>
                    <a:pt x="1047" y="3235"/>
                  </a:lnTo>
                  <a:lnTo>
                    <a:pt x="848" y="3120"/>
                  </a:lnTo>
                  <a:lnTo>
                    <a:pt x="209" y="2785"/>
                  </a:lnTo>
                  <a:lnTo>
                    <a:pt x="0" y="2691"/>
                  </a:lnTo>
                  <a:lnTo>
                    <a:pt x="0" y="2471"/>
                  </a:lnTo>
                  <a:lnTo>
                    <a:pt x="0" y="356"/>
                  </a:lnTo>
                  <a:lnTo>
                    <a:pt x="0" y="0"/>
                  </a:lnTo>
                  <a:lnTo>
                    <a:pt x="366" y="0"/>
                  </a:lnTo>
                  <a:lnTo>
                    <a:pt x="596" y="0"/>
                  </a:lnTo>
                  <a:lnTo>
                    <a:pt x="596" y="261"/>
                  </a:lnTo>
                  <a:lnTo>
                    <a:pt x="366" y="261"/>
                  </a:lnTo>
                  <a:lnTo>
                    <a:pt x="272" y="2471"/>
                  </a:lnTo>
                  <a:lnTo>
                    <a:pt x="963" y="2889"/>
                  </a:lnTo>
                  <a:lnTo>
                    <a:pt x="1141" y="2889"/>
                  </a:lnTo>
                  <a:lnTo>
                    <a:pt x="1780" y="254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4" name="object 7224"/>
            <p:cNvSpPr/>
            <p:nvPr/>
          </p:nvSpPr>
          <p:spPr>
            <a:xfrm>
              <a:off x="9952692" y="651779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1" y="1036"/>
                  </a:moveTo>
                  <a:lnTo>
                    <a:pt x="167" y="712"/>
                  </a:lnTo>
                  <a:lnTo>
                    <a:pt x="157" y="324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5" name="object 7225"/>
            <p:cNvSpPr/>
            <p:nvPr/>
          </p:nvSpPr>
          <p:spPr>
            <a:xfrm>
              <a:off x="9954498" y="651778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67" y="0"/>
                  </a:moveTo>
                  <a:lnTo>
                    <a:pt x="0" y="324"/>
                  </a:lnTo>
                  <a:lnTo>
                    <a:pt x="0" y="712"/>
                  </a:lnTo>
                  <a:lnTo>
                    <a:pt x="157" y="10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6" name="object 7226"/>
            <p:cNvSpPr/>
            <p:nvPr/>
          </p:nvSpPr>
          <p:spPr>
            <a:xfrm>
              <a:off x="9952924" y="651540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314" y="73"/>
                  </a:moveTo>
                  <a:lnTo>
                    <a:pt x="418" y="293"/>
                  </a:lnTo>
                  <a:lnTo>
                    <a:pt x="282" y="397"/>
                  </a:lnTo>
                  <a:lnTo>
                    <a:pt x="418" y="481"/>
                  </a:lnTo>
                  <a:lnTo>
                    <a:pt x="418" y="628"/>
                  </a:lnTo>
                  <a:lnTo>
                    <a:pt x="282" y="712"/>
                  </a:lnTo>
                  <a:lnTo>
                    <a:pt x="418" y="785"/>
                  </a:lnTo>
                  <a:lnTo>
                    <a:pt x="418" y="942"/>
                  </a:lnTo>
                  <a:lnTo>
                    <a:pt x="282" y="1036"/>
                  </a:lnTo>
                  <a:lnTo>
                    <a:pt x="418" y="1109"/>
                  </a:lnTo>
                  <a:lnTo>
                    <a:pt x="418" y="1256"/>
                  </a:lnTo>
                  <a:lnTo>
                    <a:pt x="282" y="1350"/>
                  </a:lnTo>
                  <a:lnTo>
                    <a:pt x="418" y="1424"/>
                  </a:lnTo>
                  <a:lnTo>
                    <a:pt x="418" y="1560"/>
                  </a:lnTo>
                  <a:lnTo>
                    <a:pt x="282" y="1654"/>
                  </a:lnTo>
                  <a:lnTo>
                    <a:pt x="418" y="1748"/>
                  </a:lnTo>
                  <a:lnTo>
                    <a:pt x="418" y="1978"/>
                  </a:lnTo>
                  <a:lnTo>
                    <a:pt x="638" y="2157"/>
                  </a:lnTo>
                  <a:lnTo>
                    <a:pt x="858" y="2157"/>
                  </a:lnTo>
                  <a:lnTo>
                    <a:pt x="1057" y="2010"/>
                  </a:lnTo>
                  <a:lnTo>
                    <a:pt x="1183" y="1842"/>
                  </a:lnTo>
                  <a:lnTo>
                    <a:pt x="1078" y="1706"/>
                  </a:lnTo>
                  <a:lnTo>
                    <a:pt x="1183" y="1528"/>
                  </a:lnTo>
                  <a:lnTo>
                    <a:pt x="1078" y="1392"/>
                  </a:lnTo>
                  <a:lnTo>
                    <a:pt x="1183" y="1225"/>
                  </a:lnTo>
                  <a:lnTo>
                    <a:pt x="1078" y="1078"/>
                  </a:lnTo>
                  <a:lnTo>
                    <a:pt x="1088" y="942"/>
                  </a:lnTo>
                  <a:lnTo>
                    <a:pt x="1235" y="869"/>
                  </a:lnTo>
                  <a:lnTo>
                    <a:pt x="1088" y="785"/>
                  </a:lnTo>
                  <a:lnTo>
                    <a:pt x="1078" y="649"/>
                  </a:lnTo>
                  <a:lnTo>
                    <a:pt x="1235" y="554"/>
                  </a:lnTo>
                  <a:lnTo>
                    <a:pt x="1088" y="481"/>
                  </a:lnTo>
                  <a:lnTo>
                    <a:pt x="1078" y="335"/>
                  </a:lnTo>
                  <a:lnTo>
                    <a:pt x="1235" y="240"/>
                  </a:lnTo>
                  <a:lnTo>
                    <a:pt x="1088" y="146"/>
                  </a:lnTo>
                  <a:lnTo>
                    <a:pt x="1078" y="0"/>
                  </a:lnTo>
                  <a:lnTo>
                    <a:pt x="1350" y="0"/>
                  </a:lnTo>
                  <a:lnTo>
                    <a:pt x="1507" y="0"/>
                  </a:lnTo>
                  <a:lnTo>
                    <a:pt x="1507" y="136"/>
                  </a:lnTo>
                  <a:lnTo>
                    <a:pt x="1507" y="2073"/>
                  </a:lnTo>
                  <a:lnTo>
                    <a:pt x="848" y="2513"/>
                  </a:lnTo>
                  <a:lnTo>
                    <a:pt x="691" y="2523"/>
                  </a:lnTo>
                  <a:lnTo>
                    <a:pt x="83" y="2198"/>
                  </a:lnTo>
                  <a:lnTo>
                    <a:pt x="0" y="136"/>
                  </a:lnTo>
                  <a:lnTo>
                    <a:pt x="0" y="0"/>
                  </a:lnTo>
                  <a:lnTo>
                    <a:pt x="146" y="0"/>
                  </a:lnTo>
                  <a:lnTo>
                    <a:pt x="28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7" name="object 7227"/>
            <p:cNvSpPr/>
            <p:nvPr/>
          </p:nvSpPr>
          <p:spPr>
            <a:xfrm>
              <a:off x="9948305" y="651231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01" y="523"/>
                  </a:moveTo>
                  <a:lnTo>
                    <a:pt x="94" y="523"/>
                  </a:lnTo>
                  <a:lnTo>
                    <a:pt x="0" y="83"/>
                  </a:lnTo>
                  <a:lnTo>
                    <a:pt x="701" y="0"/>
                  </a:lnTo>
                  <a:lnTo>
                    <a:pt x="795" y="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8" name="object 7228"/>
            <p:cNvSpPr/>
            <p:nvPr/>
          </p:nvSpPr>
          <p:spPr>
            <a:xfrm>
              <a:off x="9946366" y="6512053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607" y="1130"/>
                  </a:moveTo>
                  <a:lnTo>
                    <a:pt x="408" y="1518"/>
                  </a:lnTo>
                  <a:lnTo>
                    <a:pt x="62" y="1570"/>
                  </a:lnTo>
                  <a:lnTo>
                    <a:pt x="659" y="1675"/>
                  </a:lnTo>
                  <a:lnTo>
                    <a:pt x="795" y="1507"/>
                  </a:lnTo>
                  <a:lnTo>
                    <a:pt x="952" y="1518"/>
                  </a:lnTo>
                  <a:lnTo>
                    <a:pt x="1057" y="1738"/>
                  </a:lnTo>
                  <a:lnTo>
                    <a:pt x="1183" y="1476"/>
                  </a:lnTo>
                  <a:lnTo>
                    <a:pt x="1497" y="1444"/>
                  </a:lnTo>
                  <a:lnTo>
                    <a:pt x="1246" y="1570"/>
                  </a:lnTo>
                  <a:lnTo>
                    <a:pt x="1759" y="1455"/>
                  </a:lnTo>
                  <a:lnTo>
                    <a:pt x="1916" y="1643"/>
                  </a:lnTo>
                  <a:lnTo>
                    <a:pt x="2083" y="1476"/>
                  </a:lnTo>
                  <a:lnTo>
                    <a:pt x="2638" y="1654"/>
                  </a:lnTo>
                  <a:lnTo>
                    <a:pt x="2439" y="1444"/>
                  </a:lnTo>
                  <a:lnTo>
                    <a:pt x="2691" y="1444"/>
                  </a:lnTo>
                  <a:lnTo>
                    <a:pt x="2827" y="1643"/>
                  </a:lnTo>
                  <a:lnTo>
                    <a:pt x="3005" y="1476"/>
                  </a:lnTo>
                  <a:lnTo>
                    <a:pt x="3172" y="1643"/>
                  </a:lnTo>
                  <a:lnTo>
                    <a:pt x="3340" y="1455"/>
                  </a:lnTo>
                  <a:lnTo>
                    <a:pt x="3361" y="848"/>
                  </a:lnTo>
                  <a:lnTo>
                    <a:pt x="2984" y="785"/>
                  </a:lnTo>
                  <a:lnTo>
                    <a:pt x="2942" y="586"/>
                  </a:lnTo>
                  <a:lnTo>
                    <a:pt x="3088" y="481"/>
                  </a:lnTo>
                  <a:lnTo>
                    <a:pt x="2827" y="73"/>
                  </a:lnTo>
                  <a:lnTo>
                    <a:pt x="2691" y="0"/>
                  </a:lnTo>
                  <a:lnTo>
                    <a:pt x="1989" y="0"/>
                  </a:lnTo>
                  <a:lnTo>
                    <a:pt x="1853" y="73"/>
                  </a:lnTo>
                  <a:lnTo>
                    <a:pt x="1602" y="418"/>
                  </a:lnTo>
                  <a:lnTo>
                    <a:pt x="1727" y="554"/>
                  </a:lnTo>
                  <a:lnTo>
                    <a:pt x="1738" y="743"/>
                  </a:lnTo>
                  <a:lnTo>
                    <a:pt x="659" y="785"/>
                  </a:lnTo>
                  <a:lnTo>
                    <a:pt x="607" y="11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9" name="object 7229"/>
            <p:cNvSpPr/>
            <p:nvPr/>
          </p:nvSpPr>
          <p:spPr>
            <a:xfrm>
              <a:off x="9947248" y="6511005"/>
              <a:ext cx="13335" cy="1905"/>
            </a:xfrm>
            <a:custGeom>
              <a:avLst/>
              <a:gdLst/>
              <a:ahLst/>
              <a:cxnLst/>
              <a:rect l="l" t="t" r="r" b="b"/>
              <a:pathLst>
                <a:path w="13334" h="1904">
                  <a:moveTo>
                    <a:pt x="12565" y="0"/>
                  </a:moveTo>
                  <a:lnTo>
                    <a:pt x="12439" y="638"/>
                  </a:lnTo>
                  <a:lnTo>
                    <a:pt x="10523" y="638"/>
                  </a:lnTo>
                  <a:lnTo>
                    <a:pt x="10408" y="795"/>
                  </a:lnTo>
                  <a:lnTo>
                    <a:pt x="10135" y="1308"/>
                  </a:lnTo>
                  <a:lnTo>
                    <a:pt x="6523" y="1308"/>
                  </a:lnTo>
                  <a:lnTo>
                    <a:pt x="6334" y="1308"/>
                  </a:lnTo>
                  <a:lnTo>
                    <a:pt x="2722" y="1308"/>
                  </a:lnTo>
                  <a:lnTo>
                    <a:pt x="2450" y="795"/>
                  </a:lnTo>
                  <a:lnTo>
                    <a:pt x="2345" y="638"/>
                  </a:lnTo>
                  <a:lnTo>
                    <a:pt x="418" y="638"/>
                  </a:lnTo>
                  <a:lnTo>
                    <a:pt x="418" y="0"/>
                  </a:lnTo>
                  <a:lnTo>
                    <a:pt x="251" y="0"/>
                  </a:lnTo>
                  <a:lnTo>
                    <a:pt x="0" y="900"/>
                  </a:lnTo>
                  <a:lnTo>
                    <a:pt x="366" y="963"/>
                  </a:lnTo>
                  <a:lnTo>
                    <a:pt x="251" y="1266"/>
                  </a:lnTo>
                  <a:lnTo>
                    <a:pt x="0" y="1832"/>
                  </a:lnTo>
                  <a:lnTo>
                    <a:pt x="795" y="1821"/>
                  </a:lnTo>
                  <a:lnTo>
                    <a:pt x="890" y="1664"/>
                  </a:lnTo>
                  <a:lnTo>
                    <a:pt x="732" y="1581"/>
                  </a:lnTo>
                  <a:lnTo>
                    <a:pt x="345" y="1633"/>
                  </a:lnTo>
                  <a:lnTo>
                    <a:pt x="492" y="1225"/>
                  </a:lnTo>
                  <a:lnTo>
                    <a:pt x="534" y="910"/>
                  </a:lnTo>
                  <a:lnTo>
                    <a:pt x="2209" y="910"/>
                  </a:lnTo>
                  <a:lnTo>
                    <a:pt x="2533" y="1633"/>
                  </a:lnTo>
                  <a:lnTo>
                    <a:pt x="2240" y="1633"/>
                  </a:lnTo>
                  <a:lnTo>
                    <a:pt x="2041" y="1664"/>
                  </a:lnTo>
                  <a:lnTo>
                    <a:pt x="2115" y="1821"/>
                  </a:lnTo>
                  <a:lnTo>
                    <a:pt x="10753" y="1821"/>
                  </a:lnTo>
                  <a:lnTo>
                    <a:pt x="10826" y="1664"/>
                  </a:lnTo>
                  <a:lnTo>
                    <a:pt x="10669" y="1581"/>
                  </a:lnTo>
                  <a:lnTo>
                    <a:pt x="10334" y="1633"/>
                  </a:lnTo>
                  <a:lnTo>
                    <a:pt x="10659" y="910"/>
                  </a:lnTo>
                  <a:lnTo>
                    <a:pt x="12334" y="910"/>
                  </a:lnTo>
                  <a:lnTo>
                    <a:pt x="12387" y="1287"/>
                  </a:lnTo>
                  <a:lnTo>
                    <a:pt x="12512" y="1581"/>
                  </a:lnTo>
                  <a:lnTo>
                    <a:pt x="12198" y="1633"/>
                  </a:lnTo>
                  <a:lnTo>
                    <a:pt x="11978" y="1664"/>
                  </a:lnTo>
                  <a:lnTo>
                    <a:pt x="12072" y="1821"/>
                  </a:lnTo>
                  <a:lnTo>
                    <a:pt x="12868" y="1832"/>
                  </a:lnTo>
                  <a:lnTo>
                    <a:pt x="12491" y="963"/>
                  </a:lnTo>
                  <a:lnTo>
                    <a:pt x="12868" y="900"/>
                  </a:lnTo>
                  <a:lnTo>
                    <a:pt x="126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0" name="object 7230"/>
            <p:cNvSpPr/>
            <p:nvPr/>
          </p:nvSpPr>
          <p:spPr>
            <a:xfrm>
              <a:off x="9947247" y="6511005"/>
              <a:ext cx="13335" cy="1905"/>
            </a:xfrm>
            <a:custGeom>
              <a:avLst/>
              <a:gdLst/>
              <a:ahLst/>
              <a:cxnLst/>
              <a:rect l="l" t="t" r="r" b="b"/>
              <a:pathLst>
                <a:path w="13334" h="1904">
                  <a:moveTo>
                    <a:pt x="10627" y="1602"/>
                  </a:moveTo>
                  <a:lnTo>
                    <a:pt x="10826" y="1664"/>
                  </a:lnTo>
                  <a:lnTo>
                    <a:pt x="10753" y="1821"/>
                  </a:lnTo>
                  <a:lnTo>
                    <a:pt x="2157" y="1832"/>
                  </a:lnTo>
                  <a:lnTo>
                    <a:pt x="2041" y="1664"/>
                  </a:lnTo>
                  <a:lnTo>
                    <a:pt x="2177" y="1591"/>
                  </a:lnTo>
                  <a:lnTo>
                    <a:pt x="2481" y="1633"/>
                  </a:lnTo>
                  <a:lnTo>
                    <a:pt x="2251" y="994"/>
                  </a:lnTo>
                  <a:lnTo>
                    <a:pt x="2115" y="921"/>
                  </a:lnTo>
                  <a:lnTo>
                    <a:pt x="837" y="921"/>
                  </a:lnTo>
                  <a:lnTo>
                    <a:pt x="534" y="921"/>
                  </a:lnTo>
                  <a:lnTo>
                    <a:pt x="502" y="1225"/>
                  </a:lnTo>
                  <a:lnTo>
                    <a:pt x="450" y="1371"/>
                  </a:lnTo>
                  <a:lnTo>
                    <a:pt x="356" y="1591"/>
                  </a:lnTo>
                  <a:lnTo>
                    <a:pt x="638" y="1633"/>
                  </a:lnTo>
                  <a:lnTo>
                    <a:pt x="890" y="1664"/>
                  </a:lnTo>
                  <a:lnTo>
                    <a:pt x="795" y="1821"/>
                  </a:lnTo>
                  <a:lnTo>
                    <a:pt x="62" y="1832"/>
                  </a:lnTo>
                  <a:lnTo>
                    <a:pt x="251" y="1277"/>
                  </a:lnTo>
                  <a:lnTo>
                    <a:pt x="376" y="963"/>
                  </a:lnTo>
                  <a:lnTo>
                    <a:pt x="52" y="921"/>
                  </a:lnTo>
                  <a:lnTo>
                    <a:pt x="230" y="52"/>
                  </a:lnTo>
                  <a:lnTo>
                    <a:pt x="376" y="0"/>
                  </a:lnTo>
                  <a:lnTo>
                    <a:pt x="418" y="607"/>
                  </a:lnTo>
                  <a:lnTo>
                    <a:pt x="2157" y="638"/>
                  </a:lnTo>
                  <a:lnTo>
                    <a:pt x="2345" y="638"/>
                  </a:lnTo>
                  <a:lnTo>
                    <a:pt x="2460" y="795"/>
                  </a:lnTo>
                  <a:lnTo>
                    <a:pt x="2670" y="1225"/>
                  </a:lnTo>
                  <a:lnTo>
                    <a:pt x="2827" y="1308"/>
                  </a:lnTo>
                  <a:lnTo>
                    <a:pt x="6324" y="1308"/>
                  </a:lnTo>
                  <a:lnTo>
                    <a:pt x="6512" y="1319"/>
                  </a:lnTo>
                  <a:lnTo>
                    <a:pt x="10041" y="1308"/>
                  </a:lnTo>
                  <a:lnTo>
                    <a:pt x="10188" y="1225"/>
                  </a:lnTo>
                  <a:lnTo>
                    <a:pt x="10408" y="795"/>
                  </a:lnTo>
                  <a:lnTo>
                    <a:pt x="10523" y="638"/>
                  </a:lnTo>
                  <a:lnTo>
                    <a:pt x="10701" y="638"/>
                  </a:lnTo>
                  <a:lnTo>
                    <a:pt x="12397" y="638"/>
                  </a:lnTo>
                  <a:lnTo>
                    <a:pt x="12449" y="62"/>
                  </a:lnTo>
                  <a:lnTo>
                    <a:pt x="12617" y="0"/>
                  </a:lnTo>
                  <a:lnTo>
                    <a:pt x="12847" y="869"/>
                  </a:lnTo>
                  <a:lnTo>
                    <a:pt x="12491" y="963"/>
                  </a:lnTo>
                  <a:lnTo>
                    <a:pt x="12617" y="1277"/>
                  </a:lnTo>
                  <a:lnTo>
                    <a:pt x="12847" y="1790"/>
                  </a:lnTo>
                  <a:lnTo>
                    <a:pt x="12114" y="1832"/>
                  </a:lnTo>
                  <a:lnTo>
                    <a:pt x="11978" y="1664"/>
                  </a:lnTo>
                  <a:lnTo>
                    <a:pt x="12114" y="1591"/>
                  </a:lnTo>
                  <a:lnTo>
                    <a:pt x="12481" y="1633"/>
                  </a:lnTo>
                  <a:lnTo>
                    <a:pt x="12418" y="1371"/>
                  </a:lnTo>
                  <a:lnTo>
                    <a:pt x="12366" y="1225"/>
                  </a:lnTo>
                  <a:lnTo>
                    <a:pt x="12334" y="921"/>
                  </a:lnTo>
                  <a:lnTo>
                    <a:pt x="12031" y="921"/>
                  </a:lnTo>
                  <a:lnTo>
                    <a:pt x="10753" y="921"/>
                  </a:lnTo>
                  <a:lnTo>
                    <a:pt x="10617" y="994"/>
                  </a:lnTo>
                  <a:lnTo>
                    <a:pt x="10345" y="1591"/>
                  </a:lnTo>
                  <a:lnTo>
                    <a:pt x="10596" y="163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1" name="object 7231"/>
            <p:cNvSpPr/>
            <p:nvPr/>
          </p:nvSpPr>
          <p:spPr>
            <a:xfrm>
              <a:off x="9946355" y="6514153"/>
              <a:ext cx="15240" cy="5080"/>
            </a:xfrm>
            <a:custGeom>
              <a:avLst/>
              <a:gdLst/>
              <a:ahLst/>
              <a:cxnLst/>
              <a:rect l="l" t="t" r="r" b="b"/>
              <a:pathLst>
                <a:path w="15240" h="5079">
                  <a:moveTo>
                    <a:pt x="7120" y="1769"/>
                  </a:moveTo>
                  <a:lnTo>
                    <a:pt x="6984" y="1738"/>
                  </a:lnTo>
                  <a:lnTo>
                    <a:pt x="7120" y="1874"/>
                  </a:lnTo>
                  <a:lnTo>
                    <a:pt x="7214" y="2020"/>
                  </a:lnTo>
                  <a:lnTo>
                    <a:pt x="6984" y="1999"/>
                  </a:lnTo>
                  <a:lnTo>
                    <a:pt x="7141" y="2146"/>
                  </a:lnTo>
                  <a:lnTo>
                    <a:pt x="7319" y="2345"/>
                  </a:lnTo>
                  <a:lnTo>
                    <a:pt x="7507" y="2146"/>
                  </a:lnTo>
                  <a:lnTo>
                    <a:pt x="7696" y="2083"/>
                  </a:lnTo>
                  <a:lnTo>
                    <a:pt x="7559" y="2020"/>
                  </a:lnTo>
                  <a:lnTo>
                    <a:pt x="7497" y="1874"/>
                  </a:lnTo>
                  <a:lnTo>
                    <a:pt x="7696" y="1800"/>
                  </a:lnTo>
                  <a:lnTo>
                    <a:pt x="7559" y="1759"/>
                  </a:lnTo>
                  <a:lnTo>
                    <a:pt x="7528" y="1612"/>
                  </a:lnTo>
                  <a:lnTo>
                    <a:pt x="7696" y="1539"/>
                  </a:lnTo>
                  <a:lnTo>
                    <a:pt x="7559" y="1486"/>
                  </a:lnTo>
                  <a:lnTo>
                    <a:pt x="7539" y="1057"/>
                  </a:lnTo>
                  <a:lnTo>
                    <a:pt x="7371" y="1057"/>
                  </a:lnTo>
                  <a:lnTo>
                    <a:pt x="7622" y="806"/>
                  </a:lnTo>
                  <a:lnTo>
                    <a:pt x="7622" y="994"/>
                  </a:lnTo>
                  <a:lnTo>
                    <a:pt x="8209" y="994"/>
                  </a:lnTo>
                  <a:lnTo>
                    <a:pt x="8376" y="994"/>
                  </a:lnTo>
                  <a:lnTo>
                    <a:pt x="8376" y="1162"/>
                  </a:lnTo>
                  <a:lnTo>
                    <a:pt x="8376" y="3434"/>
                  </a:lnTo>
                  <a:lnTo>
                    <a:pt x="9057" y="4659"/>
                  </a:lnTo>
                  <a:lnTo>
                    <a:pt x="13800" y="4670"/>
                  </a:lnTo>
                  <a:lnTo>
                    <a:pt x="13936" y="5005"/>
                  </a:lnTo>
                  <a:lnTo>
                    <a:pt x="14020" y="2418"/>
                  </a:lnTo>
                  <a:lnTo>
                    <a:pt x="14020" y="2115"/>
                  </a:lnTo>
                  <a:lnTo>
                    <a:pt x="14303" y="2062"/>
                  </a:lnTo>
                  <a:lnTo>
                    <a:pt x="14533" y="2031"/>
                  </a:lnTo>
                  <a:lnTo>
                    <a:pt x="14638" y="1863"/>
                  </a:lnTo>
                  <a:lnTo>
                    <a:pt x="13821" y="2146"/>
                  </a:lnTo>
                  <a:lnTo>
                    <a:pt x="13633" y="1926"/>
                  </a:lnTo>
                  <a:lnTo>
                    <a:pt x="13476" y="2031"/>
                  </a:lnTo>
                  <a:lnTo>
                    <a:pt x="13444" y="2272"/>
                  </a:lnTo>
                  <a:lnTo>
                    <a:pt x="13339" y="2062"/>
                  </a:lnTo>
                  <a:lnTo>
                    <a:pt x="13214" y="1874"/>
                  </a:lnTo>
                  <a:lnTo>
                    <a:pt x="12544" y="1863"/>
                  </a:lnTo>
                  <a:lnTo>
                    <a:pt x="12491" y="1999"/>
                  </a:lnTo>
                  <a:lnTo>
                    <a:pt x="13099" y="2094"/>
                  </a:lnTo>
                  <a:lnTo>
                    <a:pt x="13161" y="2251"/>
                  </a:lnTo>
                  <a:lnTo>
                    <a:pt x="13004" y="2177"/>
                  </a:lnTo>
                  <a:lnTo>
                    <a:pt x="12795" y="2125"/>
                  </a:lnTo>
                  <a:lnTo>
                    <a:pt x="12554" y="2125"/>
                  </a:lnTo>
                  <a:lnTo>
                    <a:pt x="12418" y="2125"/>
                  </a:lnTo>
                  <a:lnTo>
                    <a:pt x="12355" y="1926"/>
                  </a:lnTo>
                  <a:lnTo>
                    <a:pt x="12167" y="2125"/>
                  </a:lnTo>
                  <a:lnTo>
                    <a:pt x="12167" y="2638"/>
                  </a:lnTo>
                  <a:lnTo>
                    <a:pt x="12376" y="2753"/>
                  </a:lnTo>
                  <a:lnTo>
                    <a:pt x="12523" y="2607"/>
                  </a:lnTo>
                  <a:lnTo>
                    <a:pt x="12648" y="2753"/>
                  </a:lnTo>
                  <a:lnTo>
                    <a:pt x="13769" y="2753"/>
                  </a:lnTo>
                  <a:lnTo>
                    <a:pt x="13570" y="2753"/>
                  </a:lnTo>
                  <a:lnTo>
                    <a:pt x="13350" y="2984"/>
                  </a:lnTo>
                  <a:lnTo>
                    <a:pt x="13151" y="2774"/>
                  </a:lnTo>
                  <a:lnTo>
                    <a:pt x="12921" y="2984"/>
                  </a:lnTo>
                  <a:lnTo>
                    <a:pt x="12680" y="2764"/>
                  </a:lnTo>
                  <a:lnTo>
                    <a:pt x="12523" y="2607"/>
                  </a:lnTo>
                  <a:lnTo>
                    <a:pt x="12387" y="2732"/>
                  </a:lnTo>
                  <a:lnTo>
                    <a:pt x="12250" y="2753"/>
                  </a:lnTo>
                  <a:lnTo>
                    <a:pt x="12167" y="3277"/>
                  </a:lnTo>
                  <a:lnTo>
                    <a:pt x="12167" y="3444"/>
                  </a:lnTo>
                  <a:lnTo>
                    <a:pt x="11978" y="3444"/>
                  </a:lnTo>
                  <a:lnTo>
                    <a:pt x="9182" y="3444"/>
                  </a:lnTo>
                  <a:lnTo>
                    <a:pt x="8858" y="3444"/>
                  </a:lnTo>
                  <a:lnTo>
                    <a:pt x="8795" y="3120"/>
                  </a:lnTo>
                  <a:lnTo>
                    <a:pt x="8732" y="2732"/>
                  </a:lnTo>
                  <a:lnTo>
                    <a:pt x="8732" y="1874"/>
                  </a:lnTo>
                  <a:lnTo>
                    <a:pt x="8596" y="1706"/>
                  </a:lnTo>
                  <a:lnTo>
                    <a:pt x="8596" y="1507"/>
                  </a:lnTo>
                  <a:lnTo>
                    <a:pt x="8732" y="1455"/>
                  </a:lnTo>
                  <a:lnTo>
                    <a:pt x="8732" y="1287"/>
                  </a:lnTo>
                  <a:lnTo>
                    <a:pt x="8638" y="1130"/>
                  </a:lnTo>
                  <a:lnTo>
                    <a:pt x="9685" y="1696"/>
                  </a:lnTo>
                  <a:lnTo>
                    <a:pt x="9821" y="1612"/>
                  </a:lnTo>
                  <a:lnTo>
                    <a:pt x="8858" y="973"/>
                  </a:lnTo>
                  <a:lnTo>
                    <a:pt x="8397" y="219"/>
                  </a:lnTo>
                  <a:lnTo>
                    <a:pt x="8282" y="0"/>
                  </a:lnTo>
                  <a:lnTo>
                    <a:pt x="8083" y="125"/>
                  </a:lnTo>
                  <a:lnTo>
                    <a:pt x="7413" y="387"/>
                  </a:lnTo>
                  <a:lnTo>
                    <a:pt x="7245" y="387"/>
                  </a:lnTo>
                  <a:lnTo>
                    <a:pt x="6575" y="125"/>
                  </a:lnTo>
                  <a:lnTo>
                    <a:pt x="6355" y="0"/>
                  </a:lnTo>
                  <a:lnTo>
                    <a:pt x="6251" y="219"/>
                  </a:lnTo>
                  <a:lnTo>
                    <a:pt x="5926" y="931"/>
                  </a:lnTo>
                  <a:lnTo>
                    <a:pt x="5779" y="973"/>
                  </a:lnTo>
                  <a:lnTo>
                    <a:pt x="4879" y="1570"/>
                  </a:lnTo>
                  <a:lnTo>
                    <a:pt x="4910" y="1727"/>
                  </a:lnTo>
                  <a:lnTo>
                    <a:pt x="5874" y="1183"/>
                  </a:lnTo>
                  <a:lnTo>
                    <a:pt x="6020" y="1130"/>
                  </a:lnTo>
                  <a:lnTo>
                    <a:pt x="5926" y="1277"/>
                  </a:lnTo>
                  <a:lnTo>
                    <a:pt x="5905" y="1413"/>
                  </a:lnTo>
                  <a:lnTo>
                    <a:pt x="6062" y="1455"/>
                  </a:lnTo>
                  <a:lnTo>
                    <a:pt x="6062" y="1675"/>
                  </a:lnTo>
                  <a:lnTo>
                    <a:pt x="5926" y="1842"/>
                  </a:lnTo>
                  <a:lnTo>
                    <a:pt x="5905" y="2732"/>
                  </a:lnTo>
                  <a:lnTo>
                    <a:pt x="5842" y="3120"/>
                  </a:lnTo>
                  <a:lnTo>
                    <a:pt x="5800" y="3444"/>
                  </a:lnTo>
                  <a:lnTo>
                    <a:pt x="5476" y="3444"/>
                  </a:lnTo>
                  <a:lnTo>
                    <a:pt x="2649" y="3444"/>
                  </a:lnTo>
                  <a:lnTo>
                    <a:pt x="2492" y="3444"/>
                  </a:lnTo>
                  <a:lnTo>
                    <a:pt x="2492" y="3277"/>
                  </a:lnTo>
                  <a:lnTo>
                    <a:pt x="2492" y="2837"/>
                  </a:lnTo>
                  <a:lnTo>
                    <a:pt x="2272" y="2753"/>
                  </a:lnTo>
                  <a:lnTo>
                    <a:pt x="2136" y="2607"/>
                  </a:lnTo>
                  <a:lnTo>
                    <a:pt x="1989" y="2732"/>
                  </a:lnTo>
                  <a:lnTo>
                    <a:pt x="1790" y="2984"/>
                  </a:lnTo>
                  <a:lnTo>
                    <a:pt x="1591" y="2774"/>
                  </a:lnTo>
                  <a:lnTo>
                    <a:pt x="1361" y="2984"/>
                  </a:lnTo>
                  <a:lnTo>
                    <a:pt x="1141" y="2764"/>
                  </a:lnTo>
                  <a:lnTo>
                    <a:pt x="890" y="2806"/>
                  </a:lnTo>
                  <a:lnTo>
                    <a:pt x="1978" y="2753"/>
                  </a:lnTo>
                  <a:lnTo>
                    <a:pt x="2136" y="2607"/>
                  </a:lnTo>
                  <a:lnTo>
                    <a:pt x="2272" y="2753"/>
                  </a:lnTo>
                  <a:lnTo>
                    <a:pt x="2471" y="2670"/>
                  </a:lnTo>
                  <a:lnTo>
                    <a:pt x="2492" y="2125"/>
                  </a:lnTo>
                  <a:lnTo>
                    <a:pt x="2429" y="1926"/>
                  </a:lnTo>
                  <a:lnTo>
                    <a:pt x="2293" y="1926"/>
                  </a:lnTo>
                  <a:lnTo>
                    <a:pt x="2230" y="2125"/>
                  </a:lnTo>
                  <a:lnTo>
                    <a:pt x="1853" y="2125"/>
                  </a:lnTo>
                  <a:lnTo>
                    <a:pt x="1633" y="2177"/>
                  </a:lnTo>
                  <a:lnTo>
                    <a:pt x="1476" y="2251"/>
                  </a:lnTo>
                  <a:lnTo>
                    <a:pt x="1560" y="2094"/>
                  </a:lnTo>
                  <a:lnTo>
                    <a:pt x="2041" y="2052"/>
                  </a:lnTo>
                  <a:lnTo>
                    <a:pt x="2146" y="1895"/>
                  </a:lnTo>
                  <a:lnTo>
                    <a:pt x="1444" y="1874"/>
                  </a:lnTo>
                  <a:lnTo>
                    <a:pt x="1308" y="2062"/>
                  </a:lnTo>
                  <a:lnTo>
                    <a:pt x="1204" y="2272"/>
                  </a:lnTo>
                  <a:lnTo>
                    <a:pt x="1172" y="2031"/>
                  </a:lnTo>
                  <a:lnTo>
                    <a:pt x="1141" y="1863"/>
                  </a:lnTo>
                  <a:lnTo>
                    <a:pt x="994" y="1926"/>
                  </a:lnTo>
                  <a:lnTo>
                    <a:pt x="952" y="2125"/>
                  </a:lnTo>
                  <a:lnTo>
                    <a:pt x="816" y="2094"/>
                  </a:lnTo>
                  <a:lnTo>
                    <a:pt x="628" y="1937"/>
                  </a:lnTo>
                  <a:lnTo>
                    <a:pt x="460" y="1895"/>
                  </a:lnTo>
                  <a:lnTo>
                    <a:pt x="31" y="1863"/>
                  </a:lnTo>
                  <a:lnTo>
                    <a:pt x="0" y="2020"/>
                  </a:lnTo>
                  <a:lnTo>
                    <a:pt x="335" y="2062"/>
                  </a:lnTo>
                  <a:lnTo>
                    <a:pt x="638" y="2115"/>
                  </a:lnTo>
                  <a:lnTo>
                    <a:pt x="638" y="2418"/>
                  </a:lnTo>
                  <a:lnTo>
                    <a:pt x="638" y="5005"/>
                  </a:lnTo>
                  <a:lnTo>
                    <a:pt x="764" y="4753"/>
                  </a:lnTo>
                  <a:lnTo>
                    <a:pt x="5539" y="4670"/>
                  </a:lnTo>
                  <a:lnTo>
                    <a:pt x="6261" y="3465"/>
                  </a:lnTo>
                  <a:lnTo>
                    <a:pt x="6261" y="1162"/>
                  </a:lnTo>
                  <a:lnTo>
                    <a:pt x="6261" y="994"/>
                  </a:lnTo>
                  <a:lnTo>
                    <a:pt x="6450" y="994"/>
                  </a:lnTo>
                  <a:lnTo>
                    <a:pt x="7046" y="994"/>
                  </a:lnTo>
                  <a:lnTo>
                    <a:pt x="7046" y="806"/>
                  </a:lnTo>
                  <a:lnTo>
                    <a:pt x="7277" y="1057"/>
                  </a:lnTo>
                  <a:lnTo>
                    <a:pt x="7109" y="1057"/>
                  </a:lnTo>
                  <a:lnTo>
                    <a:pt x="7109" y="1413"/>
                  </a:lnTo>
                  <a:lnTo>
                    <a:pt x="7141" y="1549"/>
                  </a:lnTo>
                  <a:lnTo>
                    <a:pt x="6984" y="1476"/>
                  </a:lnTo>
                  <a:lnTo>
                    <a:pt x="7120" y="1612"/>
                  </a:lnTo>
                  <a:lnTo>
                    <a:pt x="7214" y="175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2" name="object 7232"/>
            <p:cNvSpPr/>
            <p:nvPr/>
          </p:nvSpPr>
          <p:spPr>
            <a:xfrm>
              <a:off x="9947876" y="65175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3" y="94"/>
                  </a:moveTo>
                  <a:lnTo>
                    <a:pt x="523" y="617"/>
                  </a:lnTo>
                  <a:lnTo>
                    <a:pt x="83" y="712"/>
                  </a:lnTo>
                  <a:lnTo>
                    <a:pt x="0" y="94"/>
                  </a:lnTo>
                  <a:lnTo>
                    <a:pt x="42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3" name="object 7233"/>
            <p:cNvSpPr/>
            <p:nvPr/>
          </p:nvSpPr>
          <p:spPr>
            <a:xfrm>
              <a:off x="9958960" y="65175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4"/>
                  </a:moveTo>
                  <a:lnTo>
                    <a:pt x="0" y="617"/>
                  </a:lnTo>
                  <a:lnTo>
                    <a:pt x="439" y="712"/>
                  </a:lnTo>
                  <a:lnTo>
                    <a:pt x="534" y="94"/>
                  </a:lnTo>
                  <a:lnTo>
                    <a:pt x="9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4" name="object 7234"/>
            <p:cNvSpPr/>
            <p:nvPr/>
          </p:nvSpPr>
          <p:spPr>
            <a:xfrm>
              <a:off x="9955347" y="651795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3172" y="439"/>
                  </a:moveTo>
                  <a:lnTo>
                    <a:pt x="345" y="534"/>
                  </a:lnTo>
                  <a:lnTo>
                    <a:pt x="83" y="125"/>
                  </a:lnTo>
                  <a:lnTo>
                    <a:pt x="3099" y="0"/>
                  </a:lnTo>
                  <a:lnTo>
                    <a:pt x="3172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5" name="object 7235"/>
            <p:cNvSpPr/>
            <p:nvPr/>
          </p:nvSpPr>
          <p:spPr>
            <a:xfrm>
              <a:off x="9948839" y="651795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439"/>
                  </a:moveTo>
                  <a:lnTo>
                    <a:pt x="2827" y="534"/>
                  </a:lnTo>
                  <a:lnTo>
                    <a:pt x="3088" y="125"/>
                  </a:lnTo>
                  <a:lnTo>
                    <a:pt x="73" y="0"/>
                  </a:lnTo>
                  <a:lnTo>
                    <a:pt x="0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6" name="object 7236"/>
            <p:cNvSpPr/>
            <p:nvPr/>
          </p:nvSpPr>
          <p:spPr>
            <a:xfrm>
              <a:off x="9958273" y="651231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3" y="523"/>
                  </a:moveTo>
                  <a:lnTo>
                    <a:pt x="691" y="523"/>
                  </a:lnTo>
                  <a:lnTo>
                    <a:pt x="774" y="83"/>
                  </a:lnTo>
                  <a:lnTo>
                    <a:pt x="73" y="0"/>
                  </a:lnTo>
                  <a:lnTo>
                    <a:pt x="0" y="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7" name="object 7237"/>
            <p:cNvSpPr/>
            <p:nvPr/>
          </p:nvSpPr>
          <p:spPr>
            <a:xfrm>
              <a:off x="9957632" y="6512053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2753" y="1130"/>
                  </a:moveTo>
                  <a:lnTo>
                    <a:pt x="2952" y="1518"/>
                  </a:lnTo>
                  <a:lnTo>
                    <a:pt x="3298" y="1570"/>
                  </a:lnTo>
                  <a:lnTo>
                    <a:pt x="2711" y="1675"/>
                  </a:lnTo>
                  <a:lnTo>
                    <a:pt x="2565" y="1507"/>
                  </a:lnTo>
                  <a:lnTo>
                    <a:pt x="2408" y="1518"/>
                  </a:lnTo>
                  <a:lnTo>
                    <a:pt x="2303" y="1738"/>
                  </a:lnTo>
                  <a:lnTo>
                    <a:pt x="2177" y="1476"/>
                  </a:lnTo>
                  <a:lnTo>
                    <a:pt x="1863" y="1444"/>
                  </a:lnTo>
                  <a:lnTo>
                    <a:pt x="2115" y="1570"/>
                  </a:lnTo>
                  <a:lnTo>
                    <a:pt x="1602" y="1455"/>
                  </a:lnTo>
                  <a:lnTo>
                    <a:pt x="1444" y="1643"/>
                  </a:lnTo>
                  <a:lnTo>
                    <a:pt x="1266" y="1476"/>
                  </a:lnTo>
                  <a:lnTo>
                    <a:pt x="722" y="1654"/>
                  </a:lnTo>
                  <a:lnTo>
                    <a:pt x="921" y="1444"/>
                  </a:lnTo>
                  <a:lnTo>
                    <a:pt x="659" y="1444"/>
                  </a:lnTo>
                  <a:lnTo>
                    <a:pt x="534" y="1643"/>
                  </a:lnTo>
                  <a:lnTo>
                    <a:pt x="356" y="1476"/>
                  </a:lnTo>
                  <a:lnTo>
                    <a:pt x="188" y="1643"/>
                  </a:lnTo>
                  <a:lnTo>
                    <a:pt x="20" y="1455"/>
                  </a:lnTo>
                  <a:lnTo>
                    <a:pt x="0" y="848"/>
                  </a:lnTo>
                  <a:lnTo>
                    <a:pt x="376" y="785"/>
                  </a:lnTo>
                  <a:lnTo>
                    <a:pt x="418" y="586"/>
                  </a:lnTo>
                  <a:lnTo>
                    <a:pt x="251" y="481"/>
                  </a:lnTo>
                  <a:lnTo>
                    <a:pt x="534" y="73"/>
                  </a:lnTo>
                  <a:lnTo>
                    <a:pt x="670" y="0"/>
                  </a:lnTo>
                  <a:lnTo>
                    <a:pt x="1371" y="0"/>
                  </a:lnTo>
                  <a:lnTo>
                    <a:pt x="1507" y="73"/>
                  </a:lnTo>
                  <a:lnTo>
                    <a:pt x="1759" y="418"/>
                  </a:lnTo>
                  <a:lnTo>
                    <a:pt x="1633" y="554"/>
                  </a:lnTo>
                  <a:lnTo>
                    <a:pt x="1622" y="743"/>
                  </a:lnTo>
                  <a:lnTo>
                    <a:pt x="2711" y="785"/>
                  </a:lnTo>
                  <a:lnTo>
                    <a:pt x="2753" y="11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8" name="object 7238"/>
            <p:cNvSpPr/>
            <p:nvPr/>
          </p:nvSpPr>
          <p:spPr>
            <a:xfrm>
              <a:off x="9960727" y="6519532"/>
              <a:ext cx="14604" cy="19685"/>
            </a:xfrm>
            <a:custGeom>
              <a:avLst/>
              <a:gdLst/>
              <a:ahLst/>
              <a:cxnLst/>
              <a:rect l="l" t="t" r="r" b="b"/>
              <a:pathLst>
                <a:path w="14604" h="19684">
                  <a:moveTo>
                    <a:pt x="14093" y="19392"/>
                  </a:moveTo>
                  <a:lnTo>
                    <a:pt x="14093" y="0"/>
                  </a:lnTo>
                  <a:lnTo>
                    <a:pt x="0" y="0"/>
                  </a:lnTo>
                  <a:lnTo>
                    <a:pt x="0" y="19392"/>
                  </a:lnTo>
                  <a:lnTo>
                    <a:pt x="14093" y="1939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9" name="object 7239"/>
            <p:cNvSpPr/>
            <p:nvPr/>
          </p:nvSpPr>
          <p:spPr>
            <a:xfrm>
              <a:off x="9960727" y="653803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0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0" name="object 7240"/>
            <p:cNvSpPr/>
            <p:nvPr/>
          </p:nvSpPr>
          <p:spPr>
            <a:xfrm>
              <a:off x="9960727" y="652042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0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1" name="object 7241"/>
            <p:cNvSpPr/>
            <p:nvPr/>
          </p:nvSpPr>
          <p:spPr>
            <a:xfrm>
              <a:off x="9946239" y="6513709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40">
                  <a:moveTo>
                    <a:pt x="9025" y="0"/>
                  </a:moveTo>
                  <a:lnTo>
                    <a:pt x="5874" y="0"/>
                  </a:lnTo>
                  <a:lnTo>
                    <a:pt x="5497" y="0"/>
                  </a:lnTo>
                  <a:lnTo>
                    <a:pt x="5298" y="314"/>
                  </a:lnTo>
                  <a:lnTo>
                    <a:pt x="4345" y="1706"/>
                  </a:lnTo>
                  <a:lnTo>
                    <a:pt x="0" y="1790"/>
                  </a:lnTo>
                  <a:lnTo>
                    <a:pt x="0" y="2314"/>
                  </a:lnTo>
                  <a:lnTo>
                    <a:pt x="4586" y="2314"/>
                  </a:lnTo>
                  <a:lnTo>
                    <a:pt x="5800" y="523"/>
                  </a:lnTo>
                  <a:lnTo>
                    <a:pt x="9025" y="523"/>
                  </a:lnTo>
                  <a:lnTo>
                    <a:pt x="902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2" name="object 7242"/>
            <p:cNvSpPr/>
            <p:nvPr/>
          </p:nvSpPr>
          <p:spPr>
            <a:xfrm>
              <a:off x="9946239" y="6513715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40">
                  <a:moveTo>
                    <a:pt x="9025" y="523"/>
                  </a:moveTo>
                  <a:lnTo>
                    <a:pt x="5874" y="523"/>
                  </a:lnTo>
                  <a:lnTo>
                    <a:pt x="5727" y="596"/>
                  </a:lnTo>
                  <a:lnTo>
                    <a:pt x="4795" y="1999"/>
                  </a:lnTo>
                  <a:lnTo>
                    <a:pt x="4586" y="2314"/>
                  </a:lnTo>
                  <a:lnTo>
                    <a:pt x="4209" y="2314"/>
                  </a:lnTo>
                  <a:lnTo>
                    <a:pt x="0" y="2314"/>
                  </a:lnTo>
                  <a:lnTo>
                    <a:pt x="0" y="1780"/>
                  </a:lnTo>
                  <a:lnTo>
                    <a:pt x="4209" y="1780"/>
                  </a:lnTo>
                  <a:lnTo>
                    <a:pt x="4345" y="1706"/>
                  </a:lnTo>
                  <a:lnTo>
                    <a:pt x="5298" y="303"/>
                  </a:lnTo>
                  <a:lnTo>
                    <a:pt x="5497" y="0"/>
                  </a:lnTo>
                  <a:lnTo>
                    <a:pt x="5874" y="0"/>
                  </a:lnTo>
                  <a:lnTo>
                    <a:pt x="9025" y="0"/>
                  </a:lnTo>
                  <a:lnTo>
                    <a:pt x="9025" y="52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3" name="object 7243"/>
            <p:cNvSpPr/>
            <p:nvPr/>
          </p:nvSpPr>
          <p:spPr>
            <a:xfrm>
              <a:off x="9946246" y="6514009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0" y="0"/>
                  </a:moveTo>
                  <a:lnTo>
                    <a:pt x="2471" y="0"/>
                  </a:lnTo>
                  <a:lnTo>
                    <a:pt x="2471" y="607"/>
                  </a:lnTo>
                  <a:lnTo>
                    <a:pt x="4209" y="607"/>
                  </a:lnTo>
                  <a:lnTo>
                    <a:pt x="4209" y="1476"/>
                  </a:lnTo>
                  <a:lnTo>
                    <a:pt x="0" y="1476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244" name="object 7244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9945214" y="6524386"/>
              <a:ext cx="1413" cy="2554"/>
            </a:xfrm>
            <a:prstGeom prst="rect">
              <a:avLst/>
            </a:prstGeom>
          </p:spPr>
        </p:pic>
        <p:sp>
          <p:nvSpPr>
            <p:cNvPr id="7245" name="object 7245"/>
            <p:cNvSpPr/>
            <p:nvPr/>
          </p:nvSpPr>
          <p:spPr>
            <a:xfrm>
              <a:off x="9945222" y="652439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879" y="2544"/>
                  </a:moveTo>
                  <a:lnTo>
                    <a:pt x="1413" y="2544"/>
                  </a:lnTo>
                  <a:lnTo>
                    <a:pt x="1413" y="0"/>
                  </a:lnTo>
                  <a:lnTo>
                    <a:pt x="848" y="0"/>
                  </a:lnTo>
                  <a:lnTo>
                    <a:pt x="0" y="0"/>
                  </a:lnTo>
                  <a:lnTo>
                    <a:pt x="0" y="1748"/>
                  </a:lnTo>
                  <a:lnTo>
                    <a:pt x="691" y="1748"/>
                  </a:lnTo>
                  <a:lnTo>
                    <a:pt x="879" y="1937"/>
                  </a:lnTo>
                  <a:lnTo>
                    <a:pt x="879" y="254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6" name="object 7246"/>
            <p:cNvSpPr/>
            <p:nvPr/>
          </p:nvSpPr>
          <p:spPr>
            <a:xfrm>
              <a:off x="9943963" y="6515927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1256" y="6837"/>
                  </a:moveTo>
                  <a:lnTo>
                    <a:pt x="1256" y="2282"/>
                  </a:lnTo>
                  <a:lnTo>
                    <a:pt x="2020" y="2251"/>
                  </a:lnTo>
                  <a:lnTo>
                    <a:pt x="2115" y="2010"/>
                  </a:lnTo>
                  <a:lnTo>
                    <a:pt x="1968" y="1853"/>
                  </a:lnTo>
                  <a:lnTo>
                    <a:pt x="1842" y="1989"/>
                  </a:lnTo>
                  <a:lnTo>
                    <a:pt x="1444" y="1989"/>
                  </a:lnTo>
                  <a:lnTo>
                    <a:pt x="1256" y="1989"/>
                  </a:lnTo>
                  <a:lnTo>
                    <a:pt x="1256" y="1800"/>
                  </a:lnTo>
                  <a:lnTo>
                    <a:pt x="1256" y="1277"/>
                  </a:lnTo>
                  <a:lnTo>
                    <a:pt x="1256" y="1099"/>
                  </a:lnTo>
                  <a:lnTo>
                    <a:pt x="1444" y="1099"/>
                  </a:lnTo>
                  <a:lnTo>
                    <a:pt x="1842" y="1099"/>
                  </a:lnTo>
                  <a:lnTo>
                    <a:pt x="1842" y="1277"/>
                  </a:lnTo>
                  <a:lnTo>
                    <a:pt x="2115" y="1214"/>
                  </a:lnTo>
                  <a:lnTo>
                    <a:pt x="2115" y="1078"/>
                  </a:lnTo>
                  <a:lnTo>
                    <a:pt x="2115" y="931"/>
                  </a:lnTo>
                  <a:lnTo>
                    <a:pt x="1287" y="837"/>
                  </a:lnTo>
                  <a:lnTo>
                    <a:pt x="1256" y="649"/>
                  </a:lnTo>
                  <a:lnTo>
                    <a:pt x="1026" y="575"/>
                  </a:lnTo>
                  <a:lnTo>
                    <a:pt x="973" y="94"/>
                  </a:lnTo>
                  <a:lnTo>
                    <a:pt x="282" y="0"/>
                  </a:lnTo>
                  <a:lnTo>
                    <a:pt x="0" y="52"/>
                  </a:lnTo>
                  <a:lnTo>
                    <a:pt x="157" y="282"/>
                  </a:lnTo>
                  <a:lnTo>
                    <a:pt x="387" y="680"/>
                  </a:lnTo>
                  <a:lnTo>
                    <a:pt x="397" y="6774"/>
                  </a:lnTo>
                  <a:lnTo>
                    <a:pt x="157" y="7214"/>
                  </a:lnTo>
                  <a:lnTo>
                    <a:pt x="0" y="7444"/>
                  </a:lnTo>
                  <a:lnTo>
                    <a:pt x="282" y="7486"/>
                  </a:lnTo>
                  <a:lnTo>
                    <a:pt x="879" y="7486"/>
                  </a:lnTo>
                  <a:lnTo>
                    <a:pt x="973" y="6973"/>
                  </a:lnTo>
                  <a:lnTo>
                    <a:pt x="1183" y="691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7" name="object 7247"/>
            <p:cNvSpPr/>
            <p:nvPr/>
          </p:nvSpPr>
          <p:spPr>
            <a:xfrm>
              <a:off x="9944585" y="6520718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408" y="73"/>
                  </a:moveTo>
                  <a:lnTo>
                    <a:pt x="408" y="1622"/>
                  </a:lnTo>
                  <a:lnTo>
                    <a:pt x="83" y="1717"/>
                  </a:lnTo>
                  <a:lnTo>
                    <a:pt x="0" y="73"/>
                  </a:ln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8" name="object 7248"/>
            <p:cNvSpPr/>
            <p:nvPr/>
          </p:nvSpPr>
          <p:spPr>
            <a:xfrm>
              <a:off x="9944585" y="6518816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408" y="94"/>
                  </a:moveTo>
                  <a:lnTo>
                    <a:pt x="408" y="1633"/>
                  </a:lnTo>
                  <a:lnTo>
                    <a:pt x="83" y="1706"/>
                  </a:lnTo>
                  <a:lnTo>
                    <a:pt x="0" y="94"/>
                  </a:ln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9" name="object 7249"/>
            <p:cNvSpPr/>
            <p:nvPr/>
          </p:nvSpPr>
          <p:spPr>
            <a:xfrm>
              <a:off x="9944585" y="651691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408" y="73"/>
                  </a:moveTo>
                  <a:lnTo>
                    <a:pt x="408" y="1643"/>
                  </a:lnTo>
                  <a:lnTo>
                    <a:pt x="83" y="1717"/>
                  </a:lnTo>
                  <a:lnTo>
                    <a:pt x="0" y="73"/>
                  </a:ln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0" name="object 7250"/>
            <p:cNvSpPr/>
            <p:nvPr/>
          </p:nvSpPr>
          <p:spPr>
            <a:xfrm>
              <a:off x="9940138" y="6515927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858" y="6837"/>
                  </a:moveTo>
                  <a:lnTo>
                    <a:pt x="858" y="2282"/>
                  </a:lnTo>
                  <a:lnTo>
                    <a:pt x="94" y="2251"/>
                  </a:lnTo>
                  <a:lnTo>
                    <a:pt x="0" y="2010"/>
                  </a:lnTo>
                  <a:lnTo>
                    <a:pt x="146" y="1853"/>
                  </a:lnTo>
                  <a:lnTo>
                    <a:pt x="272" y="1989"/>
                  </a:lnTo>
                  <a:lnTo>
                    <a:pt x="691" y="1989"/>
                  </a:lnTo>
                  <a:lnTo>
                    <a:pt x="858" y="1989"/>
                  </a:lnTo>
                  <a:lnTo>
                    <a:pt x="858" y="1800"/>
                  </a:lnTo>
                  <a:lnTo>
                    <a:pt x="858" y="1277"/>
                  </a:lnTo>
                  <a:lnTo>
                    <a:pt x="858" y="1099"/>
                  </a:lnTo>
                  <a:lnTo>
                    <a:pt x="691" y="1099"/>
                  </a:lnTo>
                  <a:lnTo>
                    <a:pt x="272" y="1099"/>
                  </a:lnTo>
                  <a:lnTo>
                    <a:pt x="272" y="1277"/>
                  </a:lnTo>
                  <a:lnTo>
                    <a:pt x="0" y="1214"/>
                  </a:lnTo>
                  <a:lnTo>
                    <a:pt x="0" y="1078"/>
                  </a:lnTo>
                  <a:lnTo>
                    <a:pt x="0" y="931"/>
                  </a:lnTo>
                  <a:lnTo>
                    <a:pt x="827" y="837"/>
                  </a:lnTo>
                  <a:lnTo>
                    <a:pt x="858" y="649"/>
                  </a:lnTo>
                  <a:lnTo>
                    <a:pt x="1088" y="575"/>
                  </a:lnTo>
                  <a:lnTo>
                    <a:pt x="1141" y="94"/>
                  </a:lnTo>
                  <a:lnTo>
                    <a:pt x="1842" y="0"/>
                  </a:lnTo>
                  <a:lnTo>
                    <a:pt x="2115" y="52"/>
                  </a:lnTo>
                  <a:lnTo>
                    <a:pt x="1958" y="282"/>
                  </a:lnTo>
                  <a:lnTo>
                    <a:pt x="1727" y="680"/>
                  </a:lnTo>
                  <a:lnTo>
                    <a:pt x="1727" y="6774"/>
                  </a:lnTo>
                  <a:lnTo>
                    <a:pt x="1958" y="7214"/>
                  </a:lnTo>
                  <a:lnTo>
                    <a:pt x="2115" y="7444"/>
                  </a:lnTo>
                  <a:lnTo>
                    <a:pt x="1842" y="7486"/>
                  </a:lnTo>
                  <a:lnTo>
                    <a:pt x="1235" y="7486"/>
                  </a:lnTo>
                  <a:lnTo>
                    <a:pt x="1141" y="6973"/>
                  </a:lnTo>
                  <a:lnTo>
                    <a:pt x="952" y="691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1" name="object 7251"/>
            <p:cNvSpPr/>
            <p:nvPr/>
          </p:nvSpPr>
          <p:spPr>
            <a:xfrm>
              <a:off x="9941223" y="6520718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73"/>
                  </a:moveTo>
                  <a:lnTo>
                    <a:pt x="0" y="1622"/>
                  </a:lnTo>
                  <a:lnTo>
                    <a:pt x="324" y="1717"/>
                  </a:lnTo>
                  <a:lnTo>
                    <a:pt x="408" y="73"/>
                  </a:lnTo>
                  <a:lnTo>
                    <a:pt x="9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2" name="object 7252"/>
            <p:cNvSpPr/>
            <p:nvPr/>
          </p:nvSpPr>
          <p:spPr>
            <a:xfrm>
              <a:off x="9941227" y="651883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397" y="1612"/>
                  </a:moveTo>
                  <a:lnTo>
                    <a:pt x="397" y="73"/>
                  </a:lnTo>
                  <a:lnTo>
                    <a:pt x="83" y="0"/>
                  </a:lnTo>
                  <a:lnTo>
                    <a:pt x="0" y="1612"/>
                  </a:lnTo>
                  <a:lnTo>
                    <a:pt x="324" y="168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3" name="object 7253"/>
            <p:cNvSpPr/>
            <p:nvPr/>
          </p:nvSpPr>
          <p:spPr>
            <a:xfrm>
              <a:off x="9941227" y="651691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397" y="1643"/>
                  </a:moveTo>
                  <a:lnTo>
                    <a:pt x="397" y="73"/>
                  </a:lnTo>
                  <a:lnTo>
                    <a:pt x="83" y="0"/>
                  </a:lnTo>
                  <a:lnTo>
                    <a:pt x="0" y="1643"/>
                  </a:lnTo>
                  <a:lnTo>
                    <a:pt x="324" y="1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4" name="object 7254"/>
            <p:cNvSpPr/>
            <p:nvPr/>
          </p:nvSpPr>
          <p:spPr>
            <a:xfrm>
              <a:off x="9941858" y="6517031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40" h="5715">
                  <a:moveTo>
                    <a:pt x="2209" y="5277"/>
                  </a:moveTo>
                  <a:lnTo>
                    <a:pt x="2471" y="5277"/>
                  </a:lnTo>
                  <a:lnTo>
                    <a:pt x="2471" y="5015"/>
                  </a:lnTo>
                  <a:lnTo>
                    <a:pt x="2471" y="261"/>
                  </a:lnTo>
                  <a:lnTo>
                    <a:pt x="2471" y="0"/>
                  </a:lnTo>
                  <a:lnTo>
                    <a:pt x="2209" y="0"/>
                  </a:lnTo>
                  <a:lnTo>
                    <a:pt x="272" y="0"/>
                  </a:lnTo>
                  <a:lnTo>
                    <a:pt x="0" y="0"/>
                  </a:lnTo>
                  <a:lnTo>
                    <a:pt x="0" y="261"/>
                  </a:lnTo>
                  <a:lnTo>
                    <a:pt x="0" y="5015"/>
                  </a:lnTo>
                  <a:lnTo>
                    <a:pt x="0" y="5277"/>
                  </a:lnTo>
                  <a:lnTo>
                    <a:pt x="272" y="5277"/>
                  </a:lnTo>
                  <a:lnTo>
                    <a:pt x="2209" y="527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5" name="object 7255"/>
            <p:cNvSpPr/>
            <p:nvPr/>
          </p:nvSpPr>
          <p:spPr>
            <a:xfrm>
              <a:off x="9921999" y="6515616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0" y="5706"/>
                  </a:moveTo>
                  <a:lnTo>
                    <a:pt x="0" y="638"/>
                  </a:lnTo>
                  <a:lnTo>
                    <a:pt x="230" y="565"/>
                  </a:lnTo>
                  <a:lnTo>
                    <a:pt x="293" y="83"/>
                  </a:lnTo>
                  <a:lnTo>
                    <a:pt x="984" y="0"/>
                  </a:lnTo>
                  <a:lnTo>
                    <a:pt x="1256" y="31"/>
                  </a:lnTo>
                  <a:lnTo>
                    <a:pt x="1099" y="272"/>
                  </a:lnTo>
                  <a:lnTo>
                    <a:pt x="869" y="691"/>
                  </a:lnTo>
                  <a:lnTo>
                    <a:pt x="1800" y="795"/>
                  </a:lnTo>
                  <a:lnTo>
                    <a:pt x="1444" y="921"/>
                  </a:lnTo>
                  <a:lnTo>
                    <a:pt x="1403" y="1078"/>
                  </a:lnTo>
                  <a:lnTo>
                    <a:pt x="1287" y="921"/>
                  </a:lnTo>
                  <a:lnTo>
                    <a:pt x="795" y="921"/>
                  </a:lnTo>
                  <a:lnTo>
                    <a:pt x="408" y="1151"/>
                  </a:lnTo>
                  <a:lnTo>
                    <a:pt x="324" y="1308"/>
                  </a:lnTo>
                  <a:lnTo>
                    <a:pt x="324" y="4261"/>
                  </a:lnTo>
                  <a:lnTo>
                    <a:pt x="324" y="4429"/>
                  </a:lnTo>
                  <a:lnTo>
                    <a:pt x="502" y="4429"/>
                  </a:lnTo>
                  <a:lnTo>
                    <a:pt x="1246" y="4429"/>
                  </a:lnTo>
                  <a:lnTo>
                    <a:pt x="1287" y="4293"/>
                  </a:lnTo>
                  <a:lnTo>
                    <a:pt x="1403" y="4429"/>
                  </a:lnTo>
                  <a:lnTo>
                    <a:pt x="1800" y="4429"/>
                  </a:lnTo>
                  <a:lnTo>
                    <a:pt x="1884" y="4575"/>
                  </a:lnTo>
                  <a:lnTo>
                    <a:pt x="900" y="4575"/>
                  </a:lnTo>
                  <a:lnTo>
                    <a:pt x="293" y="4575"/>
                  </a:lnTo>
                  <a:lnTo>
                    <a:pt x="806" y="4900"/>
                  </a:lnTo>
                  <a:lnTo>
                    <a:pt x="1057" y="5057"/>
                  </a:lnTo>
                  <a:lnTo>
                    <a:pt x="1057" y="5350"/>
                  </a:lnTo>
                  <a:lnTo>
                    <a:pt x="1057" y="5664"/>
                  </a:lnTo>
                  <a:lnTo>
                    <a:pt x="743" y="5738"/>
                  </a:lnTo>
                  <a:lnTo>
                    <a:pt x="680" y="5549"/>
                  </a:lnTo>
                  <a:lnTo>
                    <a:pt x="1057" y="5036"/>
                  </a:lnTo>
                  <a:lnTo>
                    <a:pt x="534" y="5036"/>
                  </a:lnTo>
                  <a:lnTo>
                    <a:pt x="0" y="5036"/>
                  </a:lnTo>
                  <a:lnTo>
                    <a:pt x="251" y="5507"/>
                  </a:lnTo>
                  <a:lnTo>
                    <a:pt x="356" y="5706"/>
                  </a:lnTo>
                  <a:lnTo>
                    <a:pt x="31" y="5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6" name="object 7256"/>
            <p:cNvSpPr/>
            <p:nvPr/>
          </p:nvSpPr>
          <p:spPr>
            <a:xfrm>
              <a:off x="9921999" y="652068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1319"/>
                  </a:moveTo>
                  <a:lnTo>
                    <a:pt x="0" y="806"/>
                  </a:lnTo>
                  <a:lnTo>
                    <a:pt x="356" y="743"/>
                  </a:lnTo>
                  <a:lnTo>
                    <a:pt x="387" y="460"/>
                  </a:lnTo>
                  <a:lnTo>
                    <a:pt x="52" y="0"/>
                  </a:lnTo>
                  <a:lnTo>
                    <a:pt x="544" y="10"/>
                  </a:lnTo>
                  <a:lnTo>
                    <a:pt x="1005" y="10"/>
                  </a:lnTo>
                  <a:lnTo>
                    <a:pt x="764" y="418"/>
                  </a:lnTo>
                  <a:lnTo>
                    <a:pt x="670" y="680"/>
                  </a:lnTo>
                  <a:lnTo>
                    <a:pt x="1068" y="732"/>
                  </a:lnTo>
                  <a:lnTo>
                    <a:pt x="1120" y="931"/>
                  </a:lnTo>
                  <a:lnTo>
                    <a:pt x="743" y="963"/>
                  </a:lnTo>
                  <a:lnTo>
                    <a:pt x="1099" y="1696"/>
                  </a:lnTo>
                  <a:lnTo>
                    <a:pt x="1256" y="1937"/>
                  </a:lnTo>
                  <a:lnTo>
                    <a:pt x="984" y="1968"/>
                  </a:lnTo>
                  <a:lnTo>
                    <a:pt x="376" y="1968"/>
                  </a:lnTo>
                  <a:lnTo>
                    <a:pt x="293" y="1455"/>
                  </a:lnTo>
                  <a:lnTo>
                    <a:pt x="94" y="139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7" name="object 7257"/>
            <p:cNvSpPr/>
            <p:nvPr/>
          </p:nvSpPr>
          <p:spPr>
            <a:xfrm>
              <a:off x="9929793" y="6515616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1863" y="5706"/>
                  </a:moveTo>
                  <a:lnTo>
                    <a:pt x="1863" y="638"/>
                  </a:lnTo>
                  <a:lnTo>
                    <a:pt x="1633" y="565"/>
                  </a:lnTo>
                  <a:lnTo>
                    <a:pt x="1581" y="83"/>
                  </a:lnTo>
                  <a:lnTo>
                    <a:pt x="890" y="0"/>
                  </a:lnTo>
                  <a:lnTo>
                    <a:pt x="607" y="31"/>
                  </a:lnTo>
                  <a:lnTo>
                    <a:pt x="764" y="272"/>
                  </a:lnTo>
                  <a:lnTo>
                    <a:pt x="1005" y="691"/>
                  </a:lnTo>
                  <a:lnTo>
                    <a:pt x="73" y="795"/>
                  </a:lnTo>
                  <a:lnTo>
                    <a:pt x="418" y="921"/>
                  </a:lnTo>
                  <a:lnTo>
                    <a:pt x="481" y="1078"/>
                  </a:lnTo>
                  <a:lnTo>
                    <a:pt x="575" y="921"/>
                  </a:lnTo>
                  <a:lnTo>
                    <a:pt x="1068" y="921"/>
                  </a:lnTo>
                  <a:lnTo>
                    <a:pt x="1455" y="1151"/>
                  </a:lnTo>
                  <a:lnTo>
                    <a:pt x="1539" y="1308"/>
                  </a:lnTo>
                  <a:lnTo>
                    <a:pt x="1539" y="4261"/>
                  </a:lnTo>
                  <a:lnTo>
                    <a:pt x="1539" y="4429"/>
                  </a:lnTo>
                  <a:lnTo>
                    <a:pt x="1371" y="4429"/>
                  </a:lnTo>
                  <a:lnTo>
                    <a:pt x="638" y="4429"/>
                  </a:lnTo>
                  <a:lnTo>
                    <a:pt x="575" y="4293"/>
                  </a:lnTo>
                  <a:lnTo>
                    <a:pt x="481" y="4429"/>
                  </a:lnTo>
                  <a:lnTo>
                    <a:pt x="73" y="4429"/>
                  </a:lnTo>
                  <a:lnTo>
                    <a:pt x="0" y="4575"/>
                  </a:lnTo>
                  <a:lnTo>
                    <a:pt x="963" y="4575"/>
                  </a:lnTo>
                  <a:lnTo>
                    <a:pt x="1581" y="4575"/>
                  </a:lnTo>
                  <a:lnTo>
                    <a:pt x="1057" y="4900"/>
                  </a:lnTo>
                  <a:lnTo>
                    <a:pt x="806" y="5057"/>
                  </a:lnTo>
                  <a:lnTo>
                    <a:pt x="806" y="5350"/>
                  </a:lnTo>
                  <a:lnTo>
                    <a:pt x="806" y="5664"/>
                  </a:lnTo>
                  <a:lnTo>
                    <a:pt x="1130" y="5738"/>
                  </a:lnTo>
                  <a:lnTo>
                    <a:pt x="1183" y="5549"/>
                  </a:lnTo>
                  <a:lnTo>
                    <a:pt x="806" y="5036"/>
                  </a:lnTo>
                  <a:lnTo>
                    <a:pt x="1340" y="5036"/>
                  </a:lnTo>
                  <a:lnTo>
                    <a:pt x="1863" y="5036"/>
                  </a:lnTo>
                  <a:lnTo>
                    <a:pt x="1612" y="5507"/>
                  </a:lnTo>
                  <a:lnTo>
                    <a:pt x="1507" y="5706"/>
                  </a:lnTo>
                  <a:lnTo>
                    <a:pt x="1832" y="5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8" name="object 7258"/>
            <p:cNvSpPr/>
            <p:nvPr/>
          </p:nvSpPr>
          <p:spPr>
            <a:xfrm>
              <a:off x="9930400" y="652068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256" y="1319"/>
                  </a:moveTo>
                  <a:lnTo>
                    <a:pt x="1256" y="806"/>
                  </a:lnTo>
                  <a:lnTo>
                    <a:pt x="910" y="743"/>
                  </a:lnTo>
                  <a:lnTo>
                    <a:pt x="869" y="460"/>
                  </a:lnTo>
                  <a:lnTo>
                    <a:pt x="1225" y="10"/>
                  </a:lnTo>
                  <a:lnTo>
                    <a:pt x="732" y="10"/>
                  </a:lnTo>
                  <a:lnTo>
                    <a:pt x="251" y="0"/>
                  </a:lnTo>
                  <a:lnTo>
                    <a:pt x="513" y="397"/>
                  </a:lnTo>
                  <a:lnTo>
                    <a:pt x="586" y="680"/>
                  </a:lnTo>
                  <a:lnTo>
                    <a:pt x="188" y="732"/>
                  </a:lnTo>
                  <a:lnTo>
                    <a:pt x="157" y="931"/>
                  </a:lnTo>
                  <a:lnTo>
                    <a:pt x="513" y="963"/>
                  </a:lnTo>
                  <a:lnTo>
                    <a:pt x="157" y="1696"/>
                  </a:lnTo>
                  <a:lnTo>
                    <a:pt x="0" y="1937"/>
                  </a:lnTo>
                  <a:lnTo>
                    <a:pt x="282" y="1968"/>
                  </a:lnTo>
                  <a:lnTo>
                    <a:pt x="879" y="1968"/>
                  </a:lnTo>
                  <a:lnTo>
                    <a:pt x="973" y="1455"/>
                  </a:lnTo>
                  <a:lnTo>
                    <a:pt x="1183" y="139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9" name="object 7259"/>
            <p:cNvSpPr/>
            <p:nvPr/>
          </p:nvSpPr>
          <p:spPr>
            <a:xfrm>
              <a:off x="9916783" y="651403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308" y="345"/>
                  </a:moveTo>
                  <a:lnTo>
                    <a:pt x="1308" y="575"/>
                  </a:lnTo>
                  <a:lnTo>
                    <a:pt x="1141" y="670"/>
                  </a:lnTo>
                  <a:lnTo>
                    <a:pt x="785" y="575"/>
                  </a:lnTo>
                  <a:lnTo>
                    <a:pt x="785" y="439"/>
                  </a:lnTo>
                  <a:lnTo>
                    <a:pt x="659" y="1047"/>
                  </a:lnTo>
                  <a:lnTo>
                    <a:pt x="638" y="1308"/>
                  </a:lnTo>
                  <a:lnTo>
                    <a:pt x="376" y="1371"/>
                  </a:lnTo>
                  <a:lnTo>
                    <a:pt x="157" y="1403"/>
                  </a:lnTo>
                  <a:lnTo>
                    <a:pt x="0" y="1434"/>
                  </a:lnTo>
                  <a:lnTo>
                    <a:pt x="178" y="1507"/>
                  </a:lnTo>
                  <a:lnTo>
                    <a:pt x="335" y="1465"/>
                  </a:lnTo>
                  <a:lnTo>
                    <a:pt x="858" y="1444"/>
                  </a:lnTo>
                  <a:lnTo>
                    <a:pt x="963" y="952"/>
                  </a:lnTo>
                  <a:lnTo>
                    <a:pt x="1172" y="869"/>
                  </a:lnTo>
                  <a:lnTo>
                    <a:pt x="1308" y="1047"/>
                  </a:lnTo>
                  <a:lnTo>
                    <a:pt x="1790" y="1088"/>
                  </a:lnTo>
                  <a:lnTo>
                    <a:pt x="1947" y="921"/>
                  </a:lnTo>
                  <a:lnTo>
                    <a:pt x="2209" y="869"/>
                  </a:lnTo>
                  <a:lnTo>
                    <a:pt x="2293" y="575"/>
                  </a:lnTo>
                  <a:lnTo>
                    <a:pt x="2052" y="575"/>
                  </a:lnTo>
                  <a:lnTo>
                    <a:pt x="1884" y="670"/>
                  </a:lnTo>
                  <a:lnTo>
                    <a:pt x="1884" y="345"/>
                  </a:lnTo>
                  <a:lnTo>
                    <a:pt x="2073" y="303"/>
                  </a:lnTo>
                  <a:lnTo>
                    <a:pt x="1811" y="20"/>
                  </a:lnTo>
                  <a:lnTo>
                    <a:pt x="1444" y="0"/>
                  </a:lnTo>
                  <a:lnTo>
                    <a:pt x="1204" y="209"/>
                  </a:lnTo>
                  <a:lnTo>
                    <a:pt x="1308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0" name="object 7260"/>
            <p:cNvSpPr/>
            <p:nvPr/>
          </p:nvSpPr>
          <p:spPr>
            <a:xfrm>
              <a:off x="9918238" y="65142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88" y="376"/>
                  </a:moveTo>
                  <a:lnTo>
                    <a:pt x="0" y="376"/>
                  </a:lnTo>
                  <a:lnTo>
                    <a:pt x="0" y="94"/>
                  </a:lnTo>
                  <a:lnTo>
                    <a:pt x="188" y="0"/>
                  </a:lnTo>
                  <a:lnTo>
                    <a:pt x="282" y="28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1" name="object 7261"/>
            <p:cNvSpPr/>
            <p:nvPr/>
          </p:nvSpPr>
          <p:spPr>
            <a:xfrm>
              <a:off x="9916908" y="651461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570" y="806"/>
                  </a:moveTo>
                  <a:lnTo>
                    <a:pt x="1528" y="963"/>
                  </a:lnTo>
                  <a:lnTo>
                    <a:pt x="1350" y="806"/>
                  </a:lnTo>
                  <a:lnTo>
                    <a:pt x="1183" y="910"/>
                  </a:lnTo>
                  <a:lnTo>
                    <a:pt x="1047" y="963"/>
                  </a:lnTo>
                  <a:lnTo>
                    <a:pt x="1047" y="816"/>
                  </a:lnTo>
                  <a:lnTo>
                    <a:pt x="1047" y="638"/>
                  </a:lnTo>
                  <a:lnTo>
                    <a:pt x="921" y="774"/>
                  </a:lnTo>
                  <a:lnTo>
                    <a:pt x="764" y="963"/>
                  </a:lnTo>
                  <a:lnTo>
                    <a:pt x="513" y="963"/>
                  </a:lnTo>
                  <a:lnTo>
                    <a:pt x="52" y="963"/>
                  </a:lnTo>
                  <a:lnTo>
                    <a:pt x="198" y="879"/>
                  </a:lnTo>
                  <a:lnTo>
                    <a:pt x="732" y="869"/>
                  </a:lnTo>
                  <a:lnTo>
                    <a:pt x="837" y="366"/>
                  </a:lnTo>
                  <a:lnTo>
                    <a:pt x="1047" y="293"/>
                  </a:lnTo>
                  <a:lnTo>
                    <a:pt x="1193" y="460"/>
                  </a:lnTo>
                  <a:lnTo>
                    <a:pt x="1664" y="513"/>
                  </a:lnTo>
                  <a:lnTo>
                    <a:pt x="1821" y="335"/>
                  </a:lnTo>
                  <a:lnTo>
                    <a:pt x="2083" y="293"/>
                  </a:lnTo>
                  <a:lnTo>
                    <a:pt x="2177" y="0"/>
                  </a:lnTo>
                  <a:lnTo>
                    <a:pt x="2345" y="0"/>
                  </a:lnTo>
                  <a:lnTo>
                    <a:pt x="2345" y="764"/>
                  </a:lnTo>
                  <a:lnTo>
                    <a:pt x="2240" y="931"/>
                  </a:lnTo>
                  <a:lnTo>
                    <a:pt x="2146" y="1068"/>
                  </a:lnTo>
                  <a:lnTo>
                    <a:pt x="2094" y="910"/>
                  </a:lnTo>
                  <a:lnTo>
                    <a:pt x="2052" y="764"/>
                  </a:lnTo>
                  <a:lnTo>
                    <a:pt x="1895" y="910"/>
                  </a:lnTo>
                  <a:lnTo>
                    <a:pt x="1759" y="910"/>
                  </a:lnTo>
                  <a:lnTo>
                    <a:pt x="1696" y="76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2" name="object 7262"/>
            <p:cNvSpPr/>
            <p:nvPr/>
          </p:nvSpPr>
          <p:spPr>
            <a:xfrm>
              <a:off x="9920866" y="6523236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25" y="2994"/>
                  </a:moveTo>
                  <a:lnTo>
                    <a:pt x="984" y="994"/>
                  </a:lnTo>
                  <a:lnTo>
                    <a:pt x="984" y="575"/>
                  </a:lnTo>
                  <a:lnTo>
                    <a:pt x="827" y="586"/>
                  </a:lnTo>
                  <a:lnTo>
                    <a:pt x="764" y="335"/>
                  </a:lnTo>
                  <a:lnTo>
                    <a:pt x="774" y="136"/>
                  </a:lnTo>
                  <a:lnTo>
                    <a:pt x="607" y="136"/>
                  </a:lnTo>
                  <a:lnTo>
                    <a:pt x="565" y="0"/>
                  </a:lnTo>
                  <a:lnTo>
                    <a:pt x="1088" y="31"/>
                  </a:lnTo>
                  <a:lnTo>
                    <a:pt x="1120" y="481"/>
                  </a:lnTo>
                  <a:lnTo>
                    <a:pt x="1120" y="942"/>
                  </a:lnTo>
                  <a:lnTo>
                    <a:pt x="1256" y="1109"/>
                  </a:lnTo>
                  <a:lnTo>
                    <a:pt x="1507" y="1162"/>
                  </a:lnTo>
                  <a:lnTo>
                    <a:pt x="1507" y="994"/>
                  </a:lnTo>
                  <a:lnTo>
                    <a:pt x="1507" y="743"/>
                  </a:lnTo>
                  <a:lnTo>
                    <a:pt x="1738" y="722"/>
                  </a:lnTo>
                  <a:lnTo>
                    <a:pt x="1989" y="722"/>
                  </a:lnTo>
                  <a:lnTo>
                    <a:pt x="1989" y="900"/>
                  </a:lnTo>
                  <a:lnTo>
                    <a:pt x="1989" y="1989"/>
                  </a:lnTo>
                  <a:lnTo>
                    <a:pt x="1853" y="2094"/>
                  </a:lnTo>
                  <a:lnTo>
                    <a:pt x="1706" y="1989"/>
                  </a:lnTo>
                  <a:lnTo>
                    <a:pt x="1926" y="2094"/>
                  </a:lnTo>
                  <a:lnTo>
                    <a:pt x="1916" y="1204"/>
                  </a:lnTo>
                  <a:lnTo>
                    <a:pt x="1832" y="994"/>
                  </a:lnTo>
                  <a:lnTo>
                    <a:pt x="1643" y="900"/>
                  </a:lnTo>
                  <a:lnTo>
                    <a:pt x="1643" y="1235"/>
                  </a:lnTo>
                  <a:lnTo>
                    <a:pt x="1643" y="1382"/>
                  </a:lnTo>
                  <a:lnTo>
                    <a:pt x="188" y="3308"/>
                  </a:lnTo>
                  <a:lnTo>
                    <a:pt x="387" y="3225"/>
                  </a:lnTo>
                  <a:lnTo>
                    <a:pt x="544" y="3183"/>
                  </a:lnTo>
                  <a:lnTo>
                    <a:pt x="534" y="3319"/>
                  </a:lnTo>
                  <a:lnTo>
                    <a:pt x="125" y="3465"/>
                  </a:lnTo>
                  <a:lnTo>
                    <a:pt x="0" y="300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3" name="object 7263"/>
            <p:cNvSpPr/>
            <p:nvPr/>
          </p:nvSpPr>
          <p:spPr>
            <a:xfrm>
              <a:off x="9936680" y="65209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0" y="136"/>
                  </a:lnTo>
                  <a:lnTo>
                    <a:pt x="26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4" name="object 7264"/>
            <p:cNvSpPr/>
            <p:nvPr/>
          </p:nvSpPr>
          <p:spPr>
            <a:xfrm>
              <a:off x="9936680" y="651706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88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5" name="object 7265"/>
            <p:cNvSpPr/>
            <p:nvPr/>
          </p:nvSpPr>
          <p:spPr>
            <a:xfrm>
              <a:off x="9936683" y="65168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0"/>
                  </a:moveTo>
                  <a:lnTo>
                    <a:pt x="104" y="0"/>
                  </a:ln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6" name="object 7266"/>
            <p:cNvSpPr/>
            <p:nvPr/>
          </p:nvSpPr>
          <p:spPr>
            <a:xfrm>
              <a:off x="9936945" y="651681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192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7" name="object 7267"/>
            <p:cNvSpPr/>
            <p:nvPr/>
          </p:nvSpPr>
          <p:spPr>
            <a:xfrm>
              <a:off x="9938867" y="65168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261"/>
                  </a:moveTo>
                  <a:lnTo>
                    <a:pt x="230" y="125"/>
                  </a:lnTo>
                  <a:lnTo>
                    <a:pt x="6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8" name="object 7268"/>
            <p:cNvSpPr/>
            <p:nvPr/>
          </p:nvSpPr>
          <p:spPr>
            <a:xfrm>
              <a:off x="9939129" y="651707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88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9" name="object 7269"/>
            <p:cNvSpPr/>
            <p:nvPr/>
          </p:nvSpPr>
          <p:spPr>
            <a:xfrm>
              <a:off x="9938865" y="65209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61"/>
                  </a:moveTo>
                  <a:lnTo>
                    <a:pt x="136" y="261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0" name="object 7270"/>
            <p:cNvSpPr/>
            <p:nvPr/>
          </p:nvSpPr>
          <p:spPr>
            <a:xfrm>
              <a:off x="9936938" y="652120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92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1" name="object 7271"/>
            <p:cNvSpPr/>
            <p:nvPr/>
          </p:nvSpPr>
          <p:spPr>
            <a:xfrm>
              <a:off x="9936376" y="651708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86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2" name="object 7272"/>
            <p:cNvSpPr/>
            <p:nvPr/>
          </p:nvSpPr>
          <p:spPr>
            <a:xfrm>
              <a:off x="9936114" y="65168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261"/>
                  </a:moveTo>
                  <a:lnTo>
                    <a:pt x="261" y="125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3" name="object 7273"/>
            <p:cNvSpPr/>
            <p:nvPr/>
          </p:nvSpPr>
          <p:spPr>
            <a:xfrm>
              <a:off x="9935597" y="651681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1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4" name="object 7274"/>
            <p:cNvSpPr/>
            <p:nvPr/>
          </p:nvSpPr>
          <p:spPr>
            <a:xfrm>
              <a:off x="9935332" y="65168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0"/>
                  </a:moveTo>
                  <a:lnTo>
                    <a:pt x="125" y="0"/>
                  </a:ln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5" name="object 7275"/>
            <p:cNvSpPr/>
            <p:nvPr/>
          </p:nvSpPr>
          <p:spPr>
            <a:xfrm>
              <a:off x="9935336" y="651707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86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6" name="object 7276"/>
            <p:cNvSpPr/>
            <p:nvPr/>
          </p:nvSpPr>
          <p:spPr>
            <a:xfrm>
              <a:off x="9935336" y="652094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0" y="157"/>
                  </a:lnTo>
                  <a:lnTo>
                    <a:pt x="26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7" name="object 7277"/>
            <p:cNvSpPr/>
            <p:nvPr/>
          </p:nvSpPr>
          <p:spPr>
            <a:xfrm>
              <a:off x="9935594" y="652120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8" name="object 7278"/>
            <p:cNvSpPr/>
            <p:nvPr/>
          </p:nvSpPr>
          <p:spPr>
            <a:xfrm>
              <a:off x="9936110" y="65209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61"/>
                  </a:moveTo>
                  <a:lnTo>
                    <a:pt x="136" y="261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9" name="object 7279"/>
            <p:cNvSpPr/>
            <p:nvPr/>
          </p:nvSpPr>
          <p:spPr>
            <a:xfrm>
              <a:off x="9934470" y="651657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0" name="object 7280"/>
            <p:cNvSpPr/>
            <p:nvPr/>
          </p:nvSpPr>
          <p:spPr>
            <a:xfrm>
              <a:off x="9934482" y="651649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1" name="object 7281"/>
            <p:cNvSpPr/>
            <p:nvPr/>
          </p:nvSpPr>
          <p:spPr>
            <a:xfrm>
              <a:off x="9934555" y="651649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2" name="object 7282"/>
            <p:cNvSpPr/>
            <p:nvPr/>
          </p:nvSpPr>
          <p:spPr>
            <a:xfrm>
              <a:off x="9934707" y="65164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1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3" name="object 7283"/>
            <p:cNvSpPr/>
            <p:nvPr/>
          </p:nvSpPr>
          <p:spPr>
            <a:xfrm>
              <a:off x="9934760" y="651602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1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4" name="object 7284"/>
            <p:cNvSpPr/>
            <p:nvPr/>
          </p:nvSpPr>
          <p:spPr>
            <a:xfrm>
              <a:off x="9934771" y="65159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5" name="object 7285"/>
            <p:cNvSpPr/>
            <p:nvPr/>
          </p:nvSpPr>
          <p:spPr>
            <a:xfrm>
              <a:off x="9934844" y="651592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61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6" name="object 7286"/>
            <p:cNvSpPr/>
            <p:nvPr/>
          </p:nvSpPr>
          <p:spPr>
            <a:xfrm>
              <a:off x="9935453" y="65159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282"/>
                  </a:moveTo>
                  <a:lnTo>
                    <a:pt x="146" y="115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7" name="object 7287"/>
            <p:cNvSpPr/>
            <p:nvPr/>
          </p:nvSpPr>
          <p:spPr>
            <a:xfrm>
              <a:off x="9935349" y="65162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3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8" name="object 7288"/>
            <p:cNvSpPr/>
            <p:nvPr/>
          </p:nvSpPr>
          <p:spPr>
            <a:xfrm>
              <a:off x="9935343" y="6516604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5">
                  <a:moveTo>
                    <a:pt x="0" y="0"/>
                  </a:moveTo>
                  <a:lnTo>
                    <a:pt x="0" y="0"/>
                  </a:lnTo>
                  <a:lnTo>
                    <a:pt x="0" y="41"/>
                  </a:lnTo>
                </a:path>
                <a:path h="5715">
                  <a:moveTo>
                    <a:pt x="0" y="0"/>
                  </a:moveTo>
                  <a:lnTo>
                    <a:pt x="0" y="56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9" name="object 7289"/>
            <p:cNvSpPr/>
            <p:nvPr/>
          </p:nvSpPr>
          <p:spPr>
            <a:xfrm>
              <a:off x="9935336" y="65222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0" name="object 7290"/>
            <p:cNvSpPr/>
            <p:nvPr/>
          </p:nvSpPr>
          <p:spPr>
            <a:xfrm>
              <a:off x="9935352" y="65223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3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1" name="object 7291"/>
            <p:cNvSpPr/>
            <p:nvPr/>
          </p:nvSpPr>
          <p:spPr>
            <a:xfrm>
              <a:off x="9935458" y="65227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61"/>
                  </a:moveTo>
                  <a:lnTo>
                    <a:pt x="136" y="167"/>
                  </a:lnTo>
                  <a:lnTo>
                    <a:pt x="12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2" name="object 7292"/>
            <p:cNvSpPr/>
            <p:nvPr/>
          </p:nvSpPr>
          <p:spPr>
            <a:xfrm>
              <a:off x="9934840" y="652296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61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3" name="object 7293"/>
            <p:cNvSpPr/>
            <p:nvPr/>
          </p:nvSpPr>
          <p:spPr>
            <a:xfrm>
              <a:off x="9934765" y="65228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4" name="object 7294"/>
            <p:cNvSpPr/>
            <p:nvPr/>
          </p:nvSpPr>
          <p:spPr>
            <a:xfrm>
              <a:off x="9934765" y="65224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41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5" name="object 7295"/>
            <p:cNvSpPr/>
            <p:nvPr/>
          </p:nvSpPr>
          <p:spPr>
            <a:xfrm>
              <a:off x="9934718" y="65224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1" y="41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6" name="object 7296"/>
            <p:cNvSpPr/>
            <p:nvPr/>
          </p:nvSpPr>
          <p:spPr>
            <a:xfrm>
              <a:off x="9934550" y="652240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7" name="object 7297"/>
            <p:cNvSpPr/>
            <p:nvPr/>
          </p:nvSpPr>
          <p:spPr>
            <a:xfrm>
              <a:off x="9934470" y="65223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8" name="object 7298"/>
            <p:cNvSpPr/>
            <p:nvPr/>
          </p:nvSpPr>
          <p:spPr>
            <a:xfrm>
              <a:off x="9934699" y="652051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9" name="object 7299"/>
            <p:cNvSpPr/>
            <p:nvPr/>
          </p:nvSpPr>
          <p:spPr>
            <a:xfrm>
              <a:off x="9934699" y="65219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0" name="object 7300"/>
            <p:cNvSpPr/>
            <p:nvPr/>
          </p:nvSpPr>
          <p:spPr>
            <a:xfrm>
              <a:off x="9934783" y="652200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3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1" name="object 7301"/>
            <p:cNvSpPr/>
            <p:nvPr/>
          </p:nvSpPr>
          <p:spPr>
            <a:xfrm>
              <a:off x="9935009" y="65219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2" name="object 7302"/>
            <p:cNvSpPr/>
            <p:nvPr/>
          </p:nvSpPr>
          <p:spPr>
            <a:xfrm>
              <a:off x="9935102" y="652051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0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3" name="object 7303"/>
            <p:cNvSpPr/>
            <p:nvPr/>
          </p:nvSpPr>
          <p:spPr>
            <a:xfrm>
              <a:off x="9935007" y="65204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4" name="object 7304"/>
            <p:cNvSpPr/>
            <p:nvPr/>
          </p:nvSpPr>
          <p:spPr>
            <a:xfrm>
              <a:off x="9934779" y="652042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5" name="object 7305"/>
            <p:cNvSpPr/>
            <p:nvPr/>
          </p:nvSpPr>
          <p:spPr>
            <a:xfrm>
              <a:off x="9934710" y="65204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6" name="object 7306"/>
            <p:cNvSpPr/>
            <p:nvPr/>
          </p:nvSpPr>
          <p:spPr>
            <a:xfrm>
              <a:off x="9934699" y="65187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7" name="object 7307"/>
            <p:cNvSpPr/>
            <p:nvPr/>
          </p:nvSpPr>
          <p:spPr>
            <a:xfrm>
              <a:off x="9934699" y="65201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8" name="object 7308"/>
            <p:cNvSpPr/>
            <p:nvPr/>
          </p:nvSpPr>
          <p:spPr>
            <a:xfrm>
              <a:off x="9934783" y="652024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3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9" name="object 7309"/>
            <p:cNvSpPr/>
            <p:nvPr/>
          </p:nvSpPr>
          <p:spPr>
            <a:xfrm>
              <a:off x="9935009" y="65201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0" name="object 7310"/>
            <p:cNvSpPr/>
            <p:nvPr/>
          </p:nvSpPr>
          <p:spPr>
            <a:xfrm>
              <a:off x="9935102" y="651874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1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1" name="object 7311"/>
            <p:cNvSpPr/>
            <p:nvPr/>
          </p:nvSpPr>
          <p:spPr>
            <a:xfrm>
              <a:off x="9935007" y="65186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2" name="object 7312"/>
            <p:cNvSpPr/>
            <p:nvPr/>
          </p:nvSpPr>
          <p:spPr>
            <a:xfrm>
              <a:off x="9934779" y="651866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3" name="object 7313"/>
            <p:cNvSpPr/>
            <p:nvPr/>
          </p:nvSpPr>
          <p:spPr>
            <a:xfrm>
              <a:off x="9934710" y="65186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4" name="object 7314"/>
            <p:cNvSpPr/>
            <p:nvPr/>
          </p:nvSpPr>
          <p:spPr>
            <a:xfrm>
              <a:off x="9935102" y="651698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1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5" name="object 7315"/>
            <p:cNvSpPr/>
            <p:nvPr/>
          </p:nvSpPr>
          <p:spPr>
            <a:xfrm>
              <a:off x="9935007" y="65169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6" name="object 7316"/>
            <p:cNvSpPr/>
            <p:nvPr/>
          </p:nvSpPr>
          <p:spPr>
            <a:xfrm>
              <a:off x="9934779" y="651690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7" name="object 7317"/>
            <p:cNvSpPr/>
            <p:nvPr/>
          </p:nvSpPr>
          <p:spPr>
            <a:xfrm>
              <a:off x="9934710" y="65169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8" name="object 7318"/>
            <p:cNvSpPr/>
            <p:nvPr/>
          </p:nvSpPr>
          <p:spPr>
            <a:xfrm>
              <a:off x="9934699" y="651698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9" name="object 7319"/>
            <p:cNvSpPr/>
            <p:nvPr/>
          </p:nvSpPr>
          <p:spPr>
            <a:xfrm>
              <a:off x="9934699" y="65183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0" name="object 7320"/>
            <p:cNvSpPr/>
            <p:nvPr/>
          </p:nvSpPr>
          <p:spPr>
            <a:xfrm>
              <a:off x="9934783" y="651848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3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1" name="object 7321"/>
            <p:cNvSpPr/>
            <p:nvPr/>
          </p:nvSpPr>
          <p:spPr>
            <a:xfrm>
              <a:off x="9935009" y="65183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2" name="object 7322"/>
            <p:cNvSpPr/>
            <p:nvPr/>
          </p:nvSpPr>
          <p:spPr>
            <a:xfrm>
              <a:off x="9939994" y="651657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3" name="object 7323"/>
            <p:cNvSpPr/>
            <p:nvPr/>
          </p:nvSpPr>
          <p:spPr>
            <a:xfrm>
              <a:off x="9939899" y="65165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4" name="object 7324"/>
            <p:cNvSpPr/>
            <p:nvPr/>
          </p:nvSpPr>
          <p:spPr>
            <a:xfrm>
              <a:off x="9939766" y="651649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3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5" name="object 7325"/>
            <p:cNvSpPr/>
            <p:nvPr/>
          </p:nvSpPr>
          <p:spPr>
            <a:xfrm>
              <a:off x="9939707" y="65164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6" name="object 7326"/>
            <p:cNvSpPr/>
            <p:nvPr/>
          </p:nvSpPr>
          <p:spPr>
            <a:xfrm>
              <a:off x="9939707" y="651602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1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7" name="object 7327"/>
            <p:cNvSpPr/>
            <p:nvPr/>
          </p:nvSpPr>
          <p:spPr>
            <a:xfrm>
              <a:off x="9939612" y="651592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8" name="object 7328"/>
            <p:cNvSpPr/>
            <p:nvPr/>
          </p:nvSpPr>
          <p:spPr>
            <a:xfrm>
              <a:off x="9939007" y="651592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60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9" name="object 7329"/>
            <p:cNvSpPr/>
            <p:nvPr/>
          </p:nvSpPr>
          <p:spPr>
            <a:xfrm>
              <a:off x="9938851" y="65159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57" y="0"/>
                  </a:moveTo>
                  <a:lnTo>
                    <a:pt x="20" y="104"/>
                  </a:lnTo>
                  <a:lnTo>
                    <a:pt x="31" y="28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0" name="object 7330"/>
            <p:cNvSpPr/>
            <p:nvPr/>
          </p:nvSpPr>
          <p:spPr>
            <a:xfrm>
              <a:off x="9938887" y="65162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3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1" name="object 7331"/>
            <p:cNvSpPr/>
            <p:nvPr/>
          </p:nvSpPr>
          <p:spPr>
            <a:xfrm>
              <a:off x="9939118" y="65166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41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2" name="object 7332"/>
            <p:cNvSpPr/>
            <p:nvPr/>
          </p:nvSpPr>
          <p:spPr>
            <a:xfrm>
              <a:off x="9939129" y="6516649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5">
                  <a:moveTo>
                    <a:pt x="0" y="0"/>
                  </a:moveTo>
                  <a:lnTo>
                    <a:pt x="0" y="56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3" name="object 7333"/>
            <p:cNvSpPr/>
            <p:nvPr/>
          </p:nvSpPr>
          <p:spPr>
            <a:xfrm>
              <a:off x="9939115" y="65222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1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4" name="object 7334"/>
            <p:cNvSpPr/>
            <p:nvPr/>
          </p:nvSpPr>
          <p:spPr>
            <a:xfrm>
              <a:off x="9938885" y="65223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3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5" name="object 7335"/>
            <p:cNvSpPr/>
            <p:nvPr/>
          </p:nvSpPr>
          <p:spPr>
            <a:xfrm>
              <a:off x="9938855" y="65227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0"/>
                  </a:moveTo>
                  <a:lnTo>
                    <a:pt x="20" y="167"/>
                  </a:lnTo>
                  <a:lnTo>
                    <a:pt x="157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6" name="object 7336"/>
            <p:cNvSpPr/>
            <p:nvPr/>
          </p:nvSpPr>
          <p:spPr>
            <a:xfrm>
              <a:off x="9939008" y="652296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60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7" name="object 7337"/>
            <p:cNvSpPr/>
            <p:nvPr/>
          </p:nvSpPr>
          <p:spPr>
            <a:xfrm>
              <a:off x="9939615" y="65228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8" name="object 7338"/>
            <p:cNvSpPr/>
            <p:nvPr/>
          </p:nvSpPr>
          <p:spPr>
            <a:xfrm>
              <a:off x="9939707" y="652246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1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9" name="object 7339"/>
            <p:cNvSpPr/>
            <p:nvPr/>
          </p:nvSpPr>
          <p:spPr>
            <a:xfrm>
              <a:off x="9939717" y="65224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1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0" name="object 7340"/>
            <p:cNvSpPr/>
            <p:nvPr/>
          </p:nvSpPr>
          <p:spPr>
            <a:xfrm>
              <a:off x="9939759" y="652240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1" name="object 7341"/>
            <p:cNvSpPr/>
            <p:nvPr/>
          </p:nvSpPr>
          <p:spPr>
            <a:xfrm>
              <a:off x="9939902" y="65223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2" name="object 7342"/>
            <p:cNvSpPr/>
            <p:nvPr/>
          </p:nvSpPr>
          <p:spPr>
            <a:xfrm>
              <a:off x="9939357" y="652051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0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3" name="object 7343"/>
            <p:cNvSpPr/>
            <p:nvPr/>
          </p:nvSpPr>
          <p:spPr>
            <a:xfrm>
              <a:off x="9939355" y="65204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4" name="object 7344"/>
            <p:cNvSpPr/>
            <p:nvPr/>
          </p:nvSpPr>
          <p:spPr>
            <a:xfrm>
              <a:off x="9939449" y="652042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3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5" name="object 7345"/>
            <p:cNvSpPr/>
            <p:nvPr/>
          </p:nvSpPr>
          <p:spPr>
            <a:xfrm>
              <a:off x="9939673" y="65204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6" name="object 7346"/>
            <p:cNvSpPr/>
            <p:nvPr/>
          </p:nvSpPr>
          <p:spPr>
            <a:xfrm>
              <a:off x="9939767" y="652051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7" name="object 7347"/>
            <p:cNvSpPr/>
            <p:nvPr/>
          </p:nvSpPr>
          <p:spPr>
            <a:xfrm>
              <a:off x="9939675" y="65219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8" name="object 7348"/>
            <p:cNvSpPr/>
            <p:nvPr/>
          </p:nvSpPr>
          <p:spPr>
            <a:xfrm>
              <a:off x="9939445" y="652200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9" name="object 7349"/>
            <p:cNvSpPr/>
            <p:nvPr/>
          </p:nvSpPr>
          <p:spPr>
            <a:xfrm>
              <a:off x="9939357" y="65219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0" name="object 7350"/>
            <p:cNvSpPr/>
            <p:nvPr/>
          </p:nvSpPr>
          <p:spPr>
            <a:xfrm>
              <a:off x="9939357" y="651874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1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1" name="object 7351"/>
            <p:cNvSpPr/>
            <p:nvPr/>
          </p:nvSpPr>
          <p:spPr>
            <a:xfrm>
              <a:off x="9939355" y="65186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2" name="object 7352"/>
            <p:cNvSpPr/>
            <p:nvPr/>
          </p:nvSpPr>
          <p:spPr>
            <a:xfrm>
              <a:off x="9939449" y="651866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3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3" name="object 7353"/>
            <p:cNvSpPr/>
            <p:nvPr/>
          </p:nvSpPr>
          <p:spPr>
            <a:xfrm>
              <a:off x="9939673" y="65186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4" name="object 7354"/>
            <p:cNvSpPr/>
            <p:nvPr/>
          </p:nvSpPr>
          <p:spPr>
            <a:xfrm>
              <a:off x="9939767" y="65187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5" name="object 7355"/>
            <p:cNvSpPr/>
            <p:nvPr/>
          </p:nvSpPr>
          <p:spPr>
            <a:xfrm>
              <a:off x="9939675" y="65201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6" name="object 7356"/>
            <p:cNvSpPr/>
            <p:nvPr/>
          </p:nvSpPr>
          <p:spPr>
            <a:xfrm>
              <a:off x="9939445" y="652024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7" name="object 7357"/>
            <p:cNvSpPr/>
            <p:nvPr/>
          </p:nvSpPr>
          <p:spPr>
            <a:xfrm>
              <a:off x="9939357" y="65201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8" name="object 7358"/>
            <p:cNvSpPr/>
            <p:nvPr/>
          </p:nvSpPr>
          <p:spPr>
            <a:xfrm>
              <a:off x="9939767" y="651698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9" name="object 7359"/>
            <p:cNvSpPr/>
            <p:nvPr/>
          </p:nvSpPr>
          <p:spPr>
            <a:xfrm>
              <a:off x="9939675" y="65183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0" name="object 7360"/>
            <p:cNvSpPr/>
            <p:nvPr/>
          </p:nvSpPr>
          <p:spPr>
            <a:xfrm>
              <a:off x="9939445" y="651848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1" name="object 7361"/>
            <p:cNvSpPr/>
            <p:nvPr/>
          </p:nvSpPr>
          <p:spPr>
            <a:xfrm>
              <a:off x="9939357" y="65183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2" name="object 7362"/>
            <p:cNvSpPr/>
            <p:nvPr/>
          </p:nvSpPr>
          <p:spPr>
            <a:xfrm>
              <a:off x="9939357" y="651698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1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3" name="object 7363"/>
            <p:cNvSpPr/>
            <p:nvPr/>
          </p:nvSpPr>
          <p:spPr>
            <a:xfrm>
              <a:off x="9939355" y="65169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4" name="object 7364"/>
            <p:cNvSpPr/>
            <p:nvPr/>
          </p:nvSpPr>
          <p:spPr>
            <a:xfrm>
              <a:off x="9939449" y="651690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3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5" name="object 7365"/>
            <p:cNvSpPr/>
            <p:nvPr/>
          </p:nvSpPr>
          <p:spPr>
            <a:xfrm>
              <a:off x="9939673" y="65169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6" name="object 7366"/>
            <p:cNvSpPr/>
            <p:nvPr/>
          </p:nvSpPr>
          <p:spPr>
            <a:xfrm>
              <a:off x="9725271" y="6515573"/>
              <a:ext cx="194310" cy="1270"/>
            </a:xfrm>
            <a:custGeom>
              <a:avLst/>
              <a:gdLst/>
              <a:ahLst/>
              <a:cxnLst/>
              <a:rect l="l" t="t" r="r" b="b"/>
              <a:pathLst>
                <a:path w="194309" h="1270">
                  <a:moveTo>
                    <a:pt x="0" y="0"/>
                  </a:moveTo>
                  <a:lnTo>
                    <a:pt x="0" y="1057"/>
                  </a:lnTo>
                  <a:lnTo>
                    <a:pt x="193994" y="1057"/>
                  </a:lnTo>
                  <a:lnTo>
                    <a:pt x="193994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7" name="object 7367"/>
            <p:cNvSpPr/>
            <p:nvPr/>
          </p:nvSpPr>
          <p:spPr>
            <a:xfrm>
              <a:off x="9725271" y="6516816"/>
              <a:ext cx="194310" cy="1270"/>
            </a:xfrm>
            <a:custGeom>
              <a:avLst/>
              <a:gdLst/>
              <a:ahLst/>
              <a:cxnLst/>
              <a:rect l="l" t="t" r="r" b="b"/>
              <a:pathLst>
                <a:path w="194309" h="1270">
                  <a:moveTo>
                    <a:pt x="0" y="0"/>
                  </a:moveTo>
                  <a:lnTo>
                    <a:pt x="0" y="1057"/>
                  </a:lnTo>
                  <a:lnTo>
                    <a:pt x="193994" y="1057"/>
                  </a:lnTo>
                  <a:lnTo>
                    <a:pt x="193994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8" name="object 7368"/>
            <p:cNvSpPr/>
            <p:nvPr/>
          </p:nvSpPr>
          <p:spPr>
            <a:xfrm>
              <a:off x="9932059" y="652463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759" y="3141"/>
                  </a:moveTo>
                  <a:lnTo>
                    <a:pt x="2523" y="2408"/>
                  </a:lnTo>
                  <a:lnTo>
                    <a:pt x="2711" y="2345"/>
                  </a:lnTo>
                  <a:lnTo>
                    <a:pt x="2764" y="1476"/>
                  </a:lnTo>
                  <a:lnTo>
                    <a:pt x="303" y="1434"/>
                  </a:lnTo>
                  <a:lnTo>
                    <a:pt x="157" y="1350"/>
                  </a:lnTo>
                  <a:lnTo>
                    <a:pt x="125" y="544"/>
                  </a:lnTo>
                  <a:lnTo>
                    <a:pt x="303" y="387"/>
                  </a:lnTo>
                  <a:lnTo>
                    <a:pt x="439" y="219"/>
                  </a:lnTo>
                  <a:lnTo>
                    <a:pt x="48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9" name="object 7369"/>
            <p:cNvSpPr/>
            <p:nvPr/>
          </p:nvSpPr>
          <p:spPr>
            <a:xfrm>
              <a:off x="9931658" y="6517198"/>
              <a:ext cx="5715" cy="13970"/>
            </a:xfrm>
            <a:custGeom>
              <a:avLst/>
              <a:gdLst/>
              <a:ahLst/>
              <a:cxnLst/>
              <a:rect l="l" t="t" r="r" b="b"/>
              <a:pathLst>
                <a:path w="5715" h="13970">
                  <a:moveTo>
                    <a:pt x="1099" y="4921"/>
                  </a:moveTo>
                  <a:lnTo>
                    <a:pt x="1099" y="5172"/>
                  </a:lnTo>
                  <a:lnTo>
                    <a:pt x="1099" y="198"/>
                  </a:lnTo>
                  <a:lnTo>
                    <a:pt x="1172" y="62"/>
                  </a:lnTo>
                  <a:lnTo>
                    <a:pt x="1319" y="0"/>
                  </a:lnTo>
                  <a:lnTo>
                    <a:pt x="1937" y="0"/>
                  </a:lnTo>
                  <a:lnTo>
                    <a:pt x="2031" y="335"/>
                  </a:lnTo>
                  <a:lnTo>
                    <a:pt x="1633" y="335"/>
                  </a:lnTo>
                  <a:lnTo>
                    <a:pt x="1633" y="7978"/>
                  </a:lnTo>
                  <a:lnTo>
                    <a:pt x="2031" y="7978"/>
                  </a:lnTo>
                  <a:lnTo>
                    <a:pt x="2031" y="8156"/>
                  </a:lnTo>
                  <a:lnTo>
                    <a:pt x="3664" y="8251"/>
                  </a:lnTo>
                  <a:lnTo>
                    <a:pt x="3800" y="8303"/>
                  </a:lnTo>
                  <a:lnTo>
                    <a:pt x="3832" y="9706"/>
                  </a:lnTo>
                  <a:lnTo>
                    <a:pt x="4314" y="9737"/>
                  </a:lnTo>
                  <a:lnTo>
                    <a:pt x="4251" y="9905"/>
                  </a:lnTo>
                  <a:lnTo>
                    <a:pt x="4251" y="10093"/>
                  </a:lnTo>
                  <a:lnTo>
                    <a:pt x="4376" y="10230"/>
                  </a:lnTo>
                  <a:lnTo>
                    <a:pt x="4795" y="10533"/>
                  </a:lnTo>
                  <a:lnTo>
                    <a:pt x="5120" y="10900"/>
                  </a:lnTo>
                  <a:lnTo>
                    <a:pt x="5340" y="11371"/>
                  </a:lnTo>
                  <a:lnTo>
                    <a:pt x="5434" y="11853"/>
                  </a:lnTo>
                  <a:lnTo>
                    <a:pt x="5402" y="12366"/>
                  </a:lnTo>
                  <a:lnTo>
                    <a:pt x="3633" y="13905"/>
                  </a:lnTo>
                  <a:lnTo>
                    <a:pt x="3120" y="13873"/>
                  </a:lnTo>
                  <a:lnTo>
                    <a:pt x="1570" y="12104"/>
                  </a:lnTo>
                  <a:lnTo>
                    <a:pt x="1602" y="11601"/>
                  </a:lnTo>
                  <a:lnTo>
                    <a:pt x="1769" y="11120"/>
                  </a:lnTo>
                  <a:lnTo>
                    <a:pt x="2052" y="10701"/>
                  </a:lnTo>
                  <a:lnTo>
                    <a:pt x="2418" y="10355"/>
                  </a:lnTo>
                  <a:lnTo>
                    <a:pt x="2869" y="10146"/>
                  </a:lnTo>
                  <a:lnTo>
                    <a:pt x="3088" y="9999"/>
                  </a:lnTo>
                  <a:lnTo>
                    <a:pt x="3214" y="9769"/>
                  </a:lnTo>
                  <a:lnTo>
                    <a:pt x="3225" y="8931"/>
                  </a:lnTo>
                  <a:lnTo>
                    <a:pt x="1413" y="8837"/>
                  </a:lnTo>
                  <a:lnTo>
                    <a:pt x="879" y="8303"/>
                  </a:lnTo>
                  <a:lnTo>
                    <a:pt x="879" y="5507"/>
                  </a:lnTo>
                  <a:lnTo>
                    <a:pt x="879" y="4858"/>
                  </a:lnTo>
                  <a:lnTo>
                    <a:pt x="869" y="4638"/>
                  </a:lnTo>
                  <a:lnTo>
                    <a:pt x="397" y="4272"/>
                  </a:lnTo>
                  <a:lnTo>
                    <a:pt x="0" y="4272"/>
                  </a:lnTo>
                  <a:lnTo>
                    <a:pt x="0" y="4596"/>
                  </a:lnTo>
                  <a:lnTo>
                    <a:pt x="0" y="4753"/>
                  </a:lnTo>
                  <a:lnTo>
                    <a:pt x="94" y="5633"/>
                  </a:lnTo>
                  <a:lnTo>
                    <a:pt x="0" y="6177"/>
                  </a:lnTo>
                  <a:lnTo>
                    <a:pt x="0" y="7141"/>
                  </a:lnTo>
                  <a:lnTo>
                    <a:pt x="0" y="7811"/>
                  </a:lnTo>
                  <a:lnTo>
                    <a:pt x="397" y="79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0" name="object 7370"/>
            <p:cNvSpPr/>
            <p:nvPr/>
          </p:nvSpPr>
          <p:spPr>
            <a:xfrm>
              <a:off x="9932073" y="65214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87" y="219"/>
                  </a:moveTo>
                  <a:lnTo>
                    <a:pt x="251" y="94"/>
                  </a:lnTo>
                  <a:lnTo>
                    <a:pt x="62" y="2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1" name="object 7371"/>
            <p:cNvSpPr/>
            <p:nvPr/>
          </p:nvSpPr>
          <p:spPr>
            <a:xfrm>
              <a:off x="9932545" y="65223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24"/>
                  </a:moveTo>
                  <a:lnTo>
                    <a:pt x="73" y="167"/>
                  </a:lnTo>
                  <a:lnTo>
                    <a:pt x="219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2" name="object 7372"/>
            <p:cNvSpPr/>
            <p:nvPr/>
          </p:nvSpPr>
          <p:spPr>
            <a:xfrm>
              <a:off x="9933762" y="652762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581" y="104"/>
                  </a:moveTo>
                  <a:lnTo>
                    <a:pt x="1298" y="0"/>
                  </a:lnTo>
                  <a:lnTo>
                    <a:pt x="1204" y="136"/>
                  </a:lnTo>
                  <a:lnTo>
                    <a:pt x="837" y="240"/>
                  </a:lnTo>
                  <a:lnTo>
                    <a:pt x="523" y="429"/>
                  </a:lnTo>
                  <a:lnTo>
                    <a:pt x="272" y="691"/>
                  </a:lnTo>
                  <a:lnTo>
                    <a:pt x="94" y="1026"/>
                  </a:lnTo>
                  <a:lnTo>
                    <a:pt x="0" y="1382"/>
                  </a:lnTo>
                  <a:lnTo>
                    <a:pt x="0" y="1738"/>
                  </a:lnTo>
                  <a:lnTo>
                    <a:pt x="1225" y="2931"/>
                  </a:lnTo>
                  <a:lnTo>
                    <a:pt x="1581" y="2931"/>
                  </a:lnTo>
                  <a:lnTo>
                    <a:pt x="2806" y="1382"/>
                  </a:lnTo>
                  <a:lnTo>
                    <a:pt x="2711" y="1026"/>
                  </a:lnTo>
                  <a:lnTo>
                    <a:pt x="2533" y="691"/>
                  </a:lnTo>
                  <a:lnTo>
                    <a:pt x="2261" y="429"/>
                  </a:lnTo>
                  <a:lnTo>
                    <a:pt x="1958" y="240"/>
                  </a:lnTo>
                  <a:lnTo>
                    <a:pt x="1612" y="13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3" name="object 7373"/>
            <p:cNvSpPr/>
            <p:nvPr/>
          </p:nvSpPr>
          <p:spPr>
            <a:xfrm>
              <a:off x="9934385" y="6517841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40">
                  <a:moveTo>
                    <a:pt x="94" y="0"/>
                  </a:moveTo>
                  <a:lnTo>
                    <a:pt x="0" y="136"/>
                  </a:lnTo>
                  <a:lnTo>
                    <a:pt x="0" y="544"/>
                  </a:lnTo>
                  <a:lnTo>
                    <a:pt x="94" y="1863"/>
                  </a:lnTo>
                  <a:lnTo>
                    <a:pt x="0" y="236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4" name="object 7374"/>
            <p:cNvSpPr/>
            <p:nvPr/>
          </p:nvSpPr>
          <p:spPr>
            <a:xfrm>
              <a:off x="9934385" y="6520307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94" y="0"/>
                  </a:moveTo>
                  <a:lnTo>
                    <a:pt x="94" y="2188"/>
                  </a:lnTo>
                  <a:lnTo>
                    <a:pt x="0" y="2701"/>
                  </a:lnTo>
                  <a:lnTo>
                    <a:pt x="0" y="23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5" name="object 7375"/>
            <p:cNvSpPr/>
            <p:nvPr/>
          </p:nvSpPr>
          <p:spPr>
            <a:xfrm>
              <a:off x="9934390" y="652260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0" y="408"/>
                  </a:lnTo>
                  <a:lnTo>
                    <a:pt x="94" y="172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6" name="object 7376"/>
            <p:cNvSpPr/>
            <p:nvPr/>
          </p:nvSpPr>
          <p:spPr>
            <a:xfrm>
              <a:off x="9934390" y="65197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08"/>
                  </a:moveTo>
                  <a:lnTo>
                    <a:pt x="0" y="0"/>
                  </a:lnTo>
                  <a:lnTo>
                    <a:pt x="0" y="41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7" name="object 7377"/>
            <p:cNvSpPr/>
            <p:nvPr/>
          </p:nvSpPr>
          <p:spPr>
            <a:xfrm>
              <a:off x="9931843" y="6517628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70" h="3809">
                  <a:moveTo>
                    <a:pt x="701" y="0"/>
                  </a:moveTo>
                  <a:lnTo>
                    <a:pt x="921" y="0"/>
                  </a:lnTo>
                  <a:lnTo>
                    <a:pt x="701" y="0"/>
                  </a:lnTo>
                  <a:lnTo>
                    <a:pt x="513" y="0"/>
                  </a:lnTo>
                  <a:lnTo>
                    <a:pt x="376" y="31"/>
                  </a:lnTo>
                  <a:lnTo>
                    <a:pt x="115" y="324"/>
                  </a:lnTo>
                  <a:lnTo>
                    <a:pt x="20" y="554"/>
                  </a:lnTo>
                  <a:lnTo>
                    <a:pt x="0" y="806"/>
                  </a:lnTo>
                  <a:lnTo>
                    <a:pt x="0" y="2659"/>
                  </a:lnTo>
                  <a:lnTo>
                    <a:pt x="0" y="3528"/>
                  </a:lnTo>
                  <a:lnTo>
                    <a:pt x="0" y="33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8" name="object 7378"/>
            <p:cNvSpPr/>
            <p:nvPr/>
          </p:nvSpPr>
          <p:spPr>
            <a:xfrm>
              <a:off x="9935398" y="652339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36" y="1444"/>
                  </a:moveTo>
                  <a:lnTo>
                    <a:pt x="136" y="1444"/>
                  </a:lnTo>
                  <a:lnTo>
                    <a:pt x="136" y="136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9" name="object 7379"/>
            <p:cNvSpPr/>
            <p:nvPr/>
          </p:nvSpPr>
          <p:spPr>
            <a:xfrm>
              <a:off x="9934002" y="652421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9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0" name="object 7380"/>
            <p:cNvSpPr/>
            <p:nvPr/>
          </p:nvSpPr>
          <p:spPr>
            <a:xfrm>
              <a:off x="9929357" y="652380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04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1" name="object 7381"/>
            <p:cNvSpPr/>
            <p:nvPr/>
          </p:nvSpPr>
          <p:spPr>
            <a:xfrm>
              <a:off x="9935170" y="652643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88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2" name="object 7382"/>
            <p:cNvSpPr/>
            <p:nvPr/>
          </p:nvSpPr>
          <p:spPr>
            <a:xfrm>
              <a:off x="9932944" y="652916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33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3" name="object 7383"/>
            <p:cNvSpPr/>
            <p:nvPr/>
          </p:nvSpPr>
          <p:spPr>
            <a:xfrm>
              <a:off x="9934472" y="65233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931" y="62"/>
                  </a:moveTo>
                  <a:lnTo>
                    <a:pt x="544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4" name="object 7384"/>
            <p:cNvSpPr/>
            <p:nvPr/>
          </p:nvSpPr>
          <p:spPr>
            <a:xfrm>
              <a:off x="9934480" y="652482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251"/>
                  </a:moveTo>
                  <a:lnTo>
                    <a:pt x="513" y="251"/>
                  </a:lnTo>
                  <a:lnTo>
                    <a:pt x="921" y="188"/>
                  </a:lnTo>
                  <a:lnTo>
                    <a:pt x="1036" y="5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5" name="object 7385"/>
            <p:cNvSpPr/>
            <p:nvPr/>
          </p:nvSpPr>
          <p:spPr>
            <a:xfrm>
              <a:off x="9935381" y="652500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6" name="object 7386"/>
            <p:cNvSpPr/>
            <p:nvPr/>
          </p:nvSpPr>
          <p:spPr>
            <a:xfrm>
              <a:off x="9934480" y="652433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554"/>
                  </a:lnTo>
                  <a:lnTo>
                    <a:pt x="0" y="5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7" name="object 7387"/>
            <p:cNvSpPr/>
            <p:nvPr/>
          </p:nvSpPr>
          <p:spPr>
            <a:xfrm>
              <a:off x="9931839" y="652115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25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8" name="object 7388"/>
            <p:cNvSpPr/>
            <p:nvPr/>
          </p:nvSpPr>
          <p:spPr>
            <a:xfrm>
              <a:off x="9931839" y="652028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9" name="object 7389"/>
            <p:cNvSpPr/>
            <p:nvPr/>
          </p:nvSpPr>
          <p:spPr>
            <a:xfrm>
              <a:off x="9933998" y="6517635"/>
              <a:ext cx="635" cy="7620"/>
            </a:xfrm>
            <a:custGeom>
              <a:avLst/>
              <a:gdLst/>
              <a:ahLst/>
              <a:cxnLst/>
              <a:rect l="l" t="t" r="r" b="b"/>
              <a:pathLst>
                <a:path w="634" h="7620">
                  <a:moveTo>
                    <a:pt x="481" y="7329"/>
                  </a:moveTo>
                  <a:lnTo>
                    <a:pt x="481" y="7549"/>
                  </a:lnTo>
                  <a:lnTo>
                    <a:pt x="0" y="7549"/>
                  </a:lnTo>
                  <a:lnTo>
                    <a:pt x="0" y="7193"/>
                  </a:lnTo>
                  <a:lnTo>
                    <a:pt x="0" y="356"/>
                  </a:lnTo>
                  <a:lnTo>
                    <a:pt x="0" y="0"/>
                  </a:lnTo>
                  <a:lnTo>
                    <a:pt x="481" y="0"/>
                  </a:lnTo>
                  <a:lnTo>
                    <a:pt x="481" y="2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0" name="object 7390"/>
            <p:cNvSpPr/>
            <p:nvPr/>
          </p:nvSpPr>
          <p:spPr>
            <a:xfrm>
              <a:off x="9934080" y="652517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6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1" name="object 7391"/>
            <p:cNvSpPr/>
            <p:nvPr/>
          </p:nvSpPr>
          <p:spPr>
            <a:xfrm>
              <a:off x="9934080" y="651762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6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2" name="object 7392"/>
            <p:cNvSpPr/>
            <p:nvPr/>
          </p:nvSpPr>
          <p:spPr>
            <a:xfrm>
              <a:off x="9933470" y="6517627"/>
              <a:ext cx="635" cy="7620"/>
            </a:xfrm>
            <a:custGeom>
              <a:avLst/>
              <a:gdLst/>
              <a:ahLst/>
              <a:cxnLst/>
              <a:rect l="l" t="t" r="r" b="b"/>
              <a:pathLst>
                <a:path w="634" h="7620">
                  <a:moveTo>
                    <a:pt x="523" y="7549"/>
                  </a:moveTo>
                  <a:lnTo>
                    <a:pt x="293" y="7549"/>
                  </a:lnTo>
                  <a:lnTo>
                    <a:pt x="261" y="7203"/>
                  </a:lnTo>
                  <a:lnTo>
                    <a:pt x="261" y="356"/>
                  </a:lnTo>
                  <a:lnTo>
                    <a:pt x="261" y="0"/>
                  </a:ln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3" name="object 7393"/>
            <p:cNvSpPr/>
            <p:nvPr/>
          </p:nvSpPr>
          <p:spPr>
            <a:xfrm>
              <a:off x="9933292" y="65176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471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4" name="object 7394"/>
            <p:cNvSpPr/>
            <p:nvPr/>
          </p:nvSpPr>
          <p:spPr>
            <a:xfrm>
              <a:off x="9931793" y="652512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19" y="0"/>
                  </a:moveTo>
                  <a:lnTo>
                    <a:pt x="83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5" name="object 7395"/>
            <p:cNvSpPr/>
            <p:nvPr/>
          </p:nvSpPr>
          <p:spPr>
            <a:xfrm>
              <a:off x="9917889" y="6517824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1151" y="282"/>
                  </a:moveTo>
                  <a:lnTo>
                    <a:pt x="963" y="125"/>
                  </a:lnTo>
                  <a:lnTo>
                    <a:pt x="439" y="31"/>
                  </a:lnTo>
                  <a:lnTo>
                    <a:pt x="0" y="31"/>
                  </a:lnTo>
                  <a:lnTo>
                    <a:pt x="0" y="240"/>
                  </a:lnTo>
                  <a:lnTo>
                    <a:pt x="146" y="240"/>
                  </a:lnTo>
                  <a:lnTo>
                    <a:pt x="282" y="251"/>
                  </a:lnTo>
                  <a:lnTo>
                    <a:pt x="722" y="282"/>
                  </a:lnTo>
                  <a:lnTo>
                    <a:pt x="869" y="345"/>
                  </a:lnTo>
                  <a:lnTo>
                    <a:pt x="994" y="534"/>
                  </a:lnTo>
                  <a:lnTo>
                    <a:pt x="1183" y="596"/>
                  </a:lnTo>
                  <a:lnTo>
                    <a:pt x="1685" y="282"/>
                  </a:lnTo>
                  <a:lnTo>
                    <a:pt x="2219" y="188"/>
                  </a:lnTo>
                  <a:lnTo>
                    <a:pt x="2240" y="0"/>
                  </a:lnTo>
                  <a:lnTo>
                    <a:pt x="2073" y="52"/>
                  </a:lnTo>
                  <a:lnTo>
                    <a:pt x="1371" y="219"/>
                  </a:lnTo>
                  <a:lnTo>
                    <a:pt x="1225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6" name="object 7396"/>
            <p:cNvSpPr/>
            <p:nvPr/>
          </p:nvSpPr>
          <p:spPr>
            <a:xfrm>
              <a:off x="9919056" y="651794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26" y="94"/>
                  </a:moveTo>
                  <a:lnTo>
                    <a:pt x="1434" y="481"/>
                  </a:lnTo>
                  <a:lnTo>
                    <a:pt x="795" y="481"/>
                  </a:lnTo>
                  <a:lnTo>
                    <a:pt x="617" y="481"/>
                  </a:lnTo>
                  <a:lnTo>
                    <a:pt x="251" y="617"/>
                  </a:lnTo>
                  <a:lnTo>
                    <a:pt x="0" y="921"/>
                  </a:lnTo>
                  <a:lnTo>
                    <a:pt x="157" y="764"/>
                  </a:lnTo>
                  <a:lnTo>
                    <a:pt x="376" y="764"/>
                  </a:lnTo>
                  <a:lnTo>
                    <a:pt x="795" y="764"/>
                  </a:lnTo>
                  <a:lnTo>
                    <a:pt x="1528" y="764"/>
                  </a:lnTo>
                  <a:lnTo>
                    <a:pt x="2094" y="314"/>
                  </a:lnTo>
                  <a:lnTo>
                    <a:pt x="2125" y="104"/>
                  </a:lnTo>
                  <a:lnTo>
                    <a:pt x="1926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7" name="object 7397"/>
            <p:cNvSpPr/>
            <p:nvPr/>
          </p:nvSpPr>
          <p:spPr>
            <a:xfrm>
              <a:off x="9917496" y="651787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544" y="1099"/>
                  </a:moveTo>
                  <a:lnTo>
                    <a:pt x="858" y="1099"/>
                  </a:lnTo>
                  <a:lnTo>
                    <a:pt x="869" y="869"/>
                  </a:lnTo>
                  <a:lnTo>
                    <a:pt x="1287" y="816"/>
                  </a:lnTo>
                  <a:lnTo>
                    <a:pt x="1413" y="1057"/>
                  </a:lnTo>
                  <a:lnTo>
                    <a:pt x="1916" y="523"/>
                  </a:lnTo>
                  <a:lnTo>
                    <a:pt x="2533" y="240"/>
                  </a:lnTo>
                  <a:lnTo>
                    <a:pt x="2083" y="240"/>
                  </a:lnTo>
                  <a:lnTo>
                    <a:pt x="1612" y="523"/>
                  </a:lnTo>
                  <a:lnTo>
                    <a:pt x="1465" y="544"/>
                  </a:lnTo>
                  <a:lnTo>
                    <a:pt x="1308" y="356"/>
                  </a:lnTo>
                  <a:lnTo>
                    <a:pt x="1371" y="513"/>
                  </a:lnTo>
                  <a:lnTo>
                    <a:pt x="1193" y="513"/>
                  </a:lnTo>
                  <a:lnTo>
                    <a:pt x="806" y="513"/>
                  </a:lnTo>
                  <a:lnTo>
                    <a:pt x="649" y="366"/>
                  </a:lnTo>
                  <a:lnTo>
                    <a:pt x="513" y="324"/>
                  </a:lnTo>
                  <a:lnTo>
                    <a:pt x="408" y="157"/>
                  </a:lnTo>
                  <a:lnTo>
                    <a:pt x="408" y="0"/>
                  </a:lnTo>
                  <a:lnTo>
                    <a:pt x="0" y="0"/>
                  </a:lnTo>
                  <a:lnTo>
                    <a:pt x="219" y="324"/>
                  </a:lnTo>
                  <a:lnTo>
                    <a:pt x="418" y="523"/>
                  </a:lnTo>
                  <a:lnTo>
                    <a:pt x="502" y="785"/>
                  </a:lnTo>
                  <a:lnTo>
                    <a:pt x="534" y="100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8" name="object 7398"/>
            <p:cNvSpPr/>
            <p:nvPr/>
          </p:nvSpPr>
          <p:spPr>
            <a:xfrm>
              <a:off x="9918145" y="6518666"/>
              <a:ext cx="5080" cy="8890"/>
            </a:xfrm>
            <a:custGeom>
              <a:avLst/>
              <a:gdLst/>
              <a:ahLst/>
              <a:cxnLst/>
              <a:rect l="l" t="t" r="r" b="b"/>
              <a:pathLst>
                <a:path w="5079" h="8890">
                  <a:moveTo>
                    <a:pt x="596" y="0"/>
                  </a:moveTo>
                  <a:lnTo>
                    <a:pt x="356" y="0"/>
                  </a:lnTo>
                  <a:lnTo>
                    <a:pt x="303" y="282"/>
                  </a:lnTo>
                  <a:lnTo>
                    <a:pt x="20" y="335"/>
                  </a:lnTo>
                  <a:lnTo>
                    <a:pt x="0" y="8261"/>
                  </a:lnTo>
                  <a:lnTo>
                    <a:pt x="3738" y="8261"/>
                  </a:lnTo>
                  <a:lnTo>
                    <a:pt x="3618" y="7999"/>
                  </a:lnTo>
                  <a:lnTo>
                    <a:pt x="492" y="7999"/>
                  </a:lnTo>
                  <a:lnTo>
                    <a:pt x="335" y="7957"/>
                  </a:lnTo>
                  <a:lnTo>
                    <a:pt x="272" y="617"/>
                  </a:lnTo>
                  <a:lnTo>
                    <a:pt x="596" y="607"/>
                  </a:lnTo>
                  <a:lnTo>
                    <a:pt x="1397" y="314"/>
                  </a:lnTo>
                  <a:lnTo>
                    <a:pt x="743" y="314"/>
                  </a:lnTo>
                  <a:lnTo>
                    <a:pt x="623" y="20"/>
                  </a:lnTo>
                  <a:close/>
                </a:path>
                <a:path w="5079" h="8890">
                  <a:moveTo>
                    <a:pt x="2554" y="7905"/>
                  </a:moveTo>
                  <a:lnTo>
                    <a:pt x="2219" y="7905"/>
                  </a:lnTo>
                  <a:lnTo>
                    <a:pt x="492" y="7999"/>
                  </a:lnTo>
                  <a:lnTo>
                    <a:pt x="3618" y="7999"/>
                  </a:lnTo>
                  <a:lnTo>
                    <a:pt x="2554" y="7926"/>
                  </a:lnTo>
                  <a:close/>
                </a:path>
                <a:path w="5079" h="8890">
                  <a:moveTo>
                    <a:pt x="4471" y="5580"/>
                  </a:moveTo>
                  <a:lnTo>
                    <a:pt x="4376" y="6125"/>
                  </a:lnTo>
                  <a:lnTo>
                    <a:pt x="3340" y="7162"/>
                  </a:lnTo>
                  <a:lnTo>
                    <a:pt x="3225" y="7926"/>
                  </a:lnTo>
                  <a:lnTo>
                    <a:pt x="3597" y="7926"/>
                  </a:lnTo>
                  <a:lnTo>
                    <a:pt x="3633" y="7350"/>
                  </a:lnTo>
                  <a:lnTo>
                    <a:pt x="4209" y="7350"/>
                  </a:lnTo>
                  <a:lnTo>
                    <a:pt x="4125" y="7120"/>
                  </a:lnTo>
                  <a:lnTo>
                    <a:pt x="3905" y="7099"/>
                  </a:lnTo>
                  <a:lnTo>
                    <a:pt x="3853" y="6942"/>
                  </a:lnTo>
                  <a:lnTo>
                    <a:pt x="4387" y="6439"/>
                  </a:lnTo>
                  <a:lnTo>
                    <a:pt x="4523" y="6418"/>
                  </a:lnTo>
                  <a:lnTo>
                    <a:pt x="4471" y="5580"/>
                  </a:lnTo>
                  <a:close/>
                </a:path>
                <a:path w="5079" h="8890">
                  <a:moveTo>
                    <a:pt x="2513" y="7235"/>
                  </a:moveTo>
                  <a:lnTo>
                    <a:pt x="2345" y="7235"/>
                  </a:lnTo>
                  <a:lnTo>
                    <a:pt x="2230" y="7905"/>
                  </a:lnTo>
                  <a:lnTo>
                    <a:pt x="2544" y="7905"/>
                  </a:lnTo>
                  <a:lnTo>
                    <a:pt x="2607" y="7402"/>
                  </a:lnTo>
                  <a:lnTo>
                    <a:pt x="2513" y="7235"/>
                  </a:lnTo>
                  <a:close/>
                </a:path>
                <a:path w="5079" h="8890">
                  <a:moveTo>
                    <a:pt x="4209" y="7350"/>
                  </a:moveTo>
                  <a:lnTo>
                    <a:pt x="3633" y="7350"/>
                  </a:lnTo>
                  <a:lnTo>
                    <a:pt x="4167" y="7402"/>
                  </a:lnTo>
                  <a:close/>
                </a:path>
                <a:path w="5079" h="8890">
                  <a:moveTo>
                    <a:pt x="4523" y="6418"/>
                  </a:moveTo>
                  <a:close/>
                </a:path>
                <a:path w="5079" h="8890">
                  <a:moveTo>
                    <a:pt x="4450" y="5560"/>
                  </a:moveTo>
                  <a:close/>
                </a:path>
                <a:path w="5079" h="8890">
                  <a:moveTo>
                    <a:pt x="1675" y="0"/>
                  </a:moveTo>
                  <a:lnTo>
                    <a:pt x="743" y="314"/>
                  </a:lnTo>
                  <a:lnTo>
                    <a:pt x="1397" y="314"/>
                  </a:lnTo>
                  <a:lnTo>
                    <a:pt x="1675" y="219"/>
                  </a:lnTo>
                  <a:lnTo>
                    <a:pt x="16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9" name="object 7399"/>
            <p:cNvSpPr/>
            <p:nvPr/>
          </p:nvSpPr>
          <p:spPr>
            <a:xfrm>
              <a:off x="9918092" y="6518666"/>
              <a:ext cx="5080" cy="8890"/>
            </a:xfrm>
            <a:custGeom>
              <a:avLst/>
              <a:gdLst/>
              <a:ahLst/>
              <a:cxnLst/>
              <a:rect l="l" t="t" r="r" b="b"/>
              <a:pathLst>
                <a:path w="5079" h="8890">
                  <a:moveTo>
                    <a:pt x="0" y="8188"/>
                  </a:moveTo>
                  <a:lnTo>
                    <a:pt x="0" y="439"/>
                  </a:lnTo>
                  <a:lnTo>
                    <a:pt x="261" y="345"/>
                  </a:lnTo>
                  <a:lnTo>
                    <a:pt x="356" y="73"/>
                  </a:lnTo>
                  <a:lnTo>
                    <a:pt x="408" y="0"/>
                  </a:lnTo>
                  <a:lnTo>
                    <a:pt x="649" y="0"/>
                  </a:lnTo>
                  <a:lnTo>
                    <a:pt x="701" y="219"/>
                  </a:lnTo>
                  <a:lnTo>
                    <a:pt x="1643" y="0"/>
                  </a:lnTo>
                  <a:lnTo>
                    <a:pt x="1759" y="136"/>
                  </a:lnTo>
                  <a:lnTo>
                    <a:pt x="649" y="607"/>
                  </a:lnTo>
                  <a:lnTo>
                    <a:pt x="356" y="607"/>
                  </a:lnTo>
                  <a:lnTo>
                    <a:pt x="261" y="7737"/>
                  </a:lnTo>
                  <a:lnTo>
                    <a:pt x="314" y="7874"/>
                  </a:lnTo>
                  <a:lnTo>
                    <a:pt x="471" y="7989"/>
                  </a:lnTo>
                  <a:lnTo>
                    <a:pt x="2251" y="7926"/>
                  </a:lnTo>
                  <a:lnTo>
                    <a:pt x="2335" y="7329"/>
                  </a:lnTo>
                  <a:lnTo>
                    <a:pt x="2471" y="7224"/>
                  </a:lnTo>
                  <a:lnTo>
                    <a:pt x="2659" y="7413"/>
                  </a:lnTo>
                  <a:lnTo>
                    <a:pt x="2565" y="7832"/>
                  </a:lnTo>
                  <a:lnTo>
                    <a:pt x="2994" y="7926"/>
                  </a:lnTo>
                  <a:lnTo>
                    <a:pt x="3266" y="7926"/>
                  </a:lnTo>
                  <a:lnTo>
                    <a:pt x="3245" y="7476"/>
                  </a:lnTo>
                  <a:lnTo>
                    <a:pt x="3245" y="7329"/>
                  </a:lnTo>
                  <a:lnTo>
                    <a:pt x="4324" y="6230"/>
                  </a:lnTo>
                  <a:lnTo>
                    <a:pt x="4429" y="5968"/>
                  </a:lnTo>
                  <a:lnTo>
                    <a:pt x="4429" y="5591"/>
                  </a:lnTo>
                  <a:lnTo>
                    <a:pt x="4523" y="5779"/>
                  </a:lnTo>
                  <a:lnTo>
                    <a:pt x="4586" y="5916"/>
                  </a:lnTo>
                  <a:lnTo>
                    <a:pt x="4586" y="6491"/>
                  </a:lnTo>
                  <a:lnTo>
                    <a:pt x="4439" y="6418"/>
                  </a:lnTo>
                  <a:lnTo>
                    <a:pt x="3895" y="6942"/>
                  </a:lnTo>
                  <a:lnTo>
                    <a:pt x="3895" y="7088"/>
                  </a:lnTo>
                  <a:lnTo>
                    <a:pt x="4177" y="7120"/>
                  </a:lnTo>
                  <a:lnTo>
                    <a:pt x="4261" y="7350"/>
                  </a:lnTo>
                  <a:lnTo>
                    <a:pt x="3748" y="7350"/>
                  </a:lnTo>
                  <a:lnTo>
                    <a:pt x="3601" y="7392"/>
                  </a:lnTo>
                  <a:lnTo>
                    <a:pt x="3560" y="7539"/>
                  </a:lnTo>
                  <a:lnTo>
                    <a:pt x="3685" y="8031"/>
                  </a:lnTo>
                  <a:lnTo>
                    <a:pt x="3790" y="8261"/>
                  </a:lnTo>
                  <a:lnTo>
                    <a:pt x="94" y="826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0" name="object 7400"/>
            <p:cNvSpPr/>
            <p:nvPr/>
          </p:nvSpPr>
          <p:spPr>
            <a:xfrm>
              <a:off x="9725442" y="651403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984" y="345"/>
                  </a:moveTo>
                  <a:lnTo>
                    <a:pt x="984" y="575"/>
                  </a:lnTo>
                  <a:lnTo>
                    <a:pt x="1151" y="670"/>
                  </a:lnTo>
                  <a:lnTo>
                    <a:pt x="1518" y="575"/>
                  </a:lnTo>
                  <a:lnTo>
                    <a:pt x="1518" y="439"/>
                  </a:lnTo>
                  <a:lnTo>
                    <a:pt x="1633" y="1047"/>
                  </a:lnTo>
                  <a:lnTo>
                    <a:pt x="1654" y="1308"/>
                  </a:lnTo>
                  <a:lnTo>
                    <a:pt x="1916" y="1371"/>
                  </a:lnTo>
                  <a:lnTo>
                    <a:pt x="2136" y="1403"/>
                  </a:lnTo>
                  <a:lnTo>
                    <a:pt x="2293" y="1434"/>
                  </a:lnTo>
                  <a:lnTo>
                    <a:pt x="2115" y="1507"/>
                  </a:lnTo>
                  <a:lnTo>
                    <a:pt x="1968" y="1465"/>
                  </a:lnTo>
                  <a:lnTo>
                    <a:pt x="1455" y="1444"/>
                  </a:lnTo>
                  <a:lnTo>
                    <a:pt x="1329" y="952"/>
                  </a:lnTo>
                  <a:lnTo>
                    <a:pt x="1120" y="869"/>
                  </a:lnTo>
                  <a:lnTo>
                    <a:pt x="984" y="1047"/>
                  </a:lnTo>
                  <a:lnTo>
                    <a:pt x="523" y="1088"/>
                  </a:lnTo>
                  <a:lnTo>
                    <a:pt x="366" y="921"/>
                  </a:lnTo>
                  <a:lnTo>
                    <a:pt x="83" y="869"/>
                  </a:lnTo>
                  <a:lnTo>
                    <a:pt x="0" y="575"/>
                  </a:lnTo>
                  <a:lnTo>
                    <a:pt x="251" y="575"/>
                  </a:lnTo>
                  <a:lnTo>
                    <a:pt x="429" y="670"/>
                  </a:lnTo>
                  <a:lnTo>
                    <a:pt x="429" y="345"/>
                  </a:lnTo>
                  <a:lnTo>
                    <a:pt x="219" y="303"/>
                  </a:lnTo>
                  <a:lnTo>
                    <a:pt x="502" y="20"/>
                  </a:lnTo>
                  <a:lnTo>
                    <a:pt x="848" y="0"/>
                  </a:lnTo>
                  <a:lnTo>
                    <a:pt x="1088" y="209"/>
                  </a:lnTo>
                  <a:lnTo>
                    <a:pt x="984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1" name="object 7401"/>
            <p:cNvSpPr/>
            <p:nvPr/>
          </p:nvSpPr>
          <p:spPr>
            <a:xfrm>
              <a:off x="9726019" y="65142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376"/>
                  </a:moveTo>
                  <a:lnTo>
                    <a:pt x="272" y="376"/>
                  </a:lnTo>
                  <a:lnTo>
                    <a:pt x="272" y="94"/>
                  </a:lnTo>
                  <a:lnTo>
                    <a:pt x="73" y="0"/>
                  </a:lnTo>
                  <a:lnTo>
                    <a:pt x="0" y="28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2" name="object 7402"/>
            <p:cNvSpPr/>
            <p:nvPr/>
          </p:nvSpPr>
          <p:spPr>
            <a:xfrm>
              <a:off x="9725265" y="651461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774" y="806"/>
                  </a:moveTo>
                  <a:lnTo>
                    <a:pt x="827" y="963"/>
                  </a:lnTo>
                  <a:lnTo>
                    <a:pt x="994" y="806"/>
                  </a:lnTo>
                  <a:lnTo>
                    <a:pt x="1162" y="910"/>
                  </a:lnTo>
                  <a:lnTo>
                    <a:pt x="1308" y="963"/>
                  </a:lnTo>
                  <a:lnTo>
                    <a:pt x="1308" y="816"/>
                  </a:lnTo>
                  <a:lnTo>
                    <a:pt x="1308" y="638"/>
                  </a:lnTo>
                  <a:lnTo>
                    <a:pt x="1424" y="774"/>
                  </a:lnTo>
                  <a:lnTo>
                    <a:pt x="1581" y="963"/>
                  </a:lnTo>
                  <a:lnTo>
                    <a:pt x="1832" y="963"/>
                  </a:lnTo>
                  <a:lnTo>
                    <a:pt x="2293" y="963"/>
                  </a:lnTo>
                  <a:lnTo>
                    <a:pt x="2146" y="879"/>
                  </a:lnTo>
                  <a:lnTo>
                    <a:pt x="1612" y="869"/>
                  </a:lnTo>
                  <a:lnTo>
                    <a:pt x="1507" y="366"/>
                  </a:lnTo>
                  <a:lnTo>
                    <a:pt x="1308" y="293"/>
                  </a:lnTo>
                  <a:lnTo>
                    <a:pt x="1162" y="460"/>
                  </a:lnTo>
                  <a:lnTo>
                    <a:pt x="701" y="513"/>
                  </a:lnTo>
                  <a:lnTo>
                    <a:pt x="544" y="335"/>
                  </a:lnTo>
                  <a:lnTo>
                    <a:pt x="261" y="293"/>
                  </a:lnTo>
                  <a:lnTo>
                    <a:pt x="167" y="0"/>
                  </a:lnTo>
                  <a:lnTo>
                    <a:pt x="0" y="0"/>
                  </a:lnTo>
                  <a:lnTo>
                    <a:pt x="0" y="764"/>
                  </a:lnTo>
                  <a:lnTo>
                    <a:pt x="125" y="931"/>
                  </a:lnTo>
                  <a:lnTo>
                    <a:pt x="198" y="1068"/>
                  </a:lnTo>
                  <a:lnTo>
                    <a:pt x="251" y="910"/>
                  </a:lnTo>
                  <a:lnTo>
                    <a:pt x="293" y="764"/>
                  </a:lnTo>
                  <a:lnTo>
                    <a:pt x="460" y="910"/>
                  </a:lnTo>
                  <a:lnTo>
                    <a:pt x="607" y="910"/>
                  </a:lnTo>
                  <a:lnTo>
                    <a:pt x="649" y="76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3" name="object 7403"/>
            <p:cNvSpPr/>
            <p:nvPr/>
          </p:nvSpPr>
          <p:spPr>
            <a:xfrm>
              <a:off x="9724390" y="6517824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1088" y="282"/>
                  </a:moveTo>
                  <a:lnTo>
                    <a:pt x="1277" y="125"/>
                  </a:lnTo>
                  <a:lnTo>
                    <a:pt x="1800" y="31"/>
                  </a:lnTo>
                  <a:lnTo>
                    <a:pt x="2240" y="31"/>
                  </a:lnTo>
                  <a:lnTo>
                    <a:pt x="2240" y="240"/>
                  </a:lnTo>
                  <a:lnTo>
                    <a:pt x="2094" y="240"/>
                  </a:lnTo>
                  <a:lnTo>
                    <a:pt x="1832" y="251"/>
                  </a:lnTo>
                  <a:lnTo>
                    <a:pt x="1528" y="282"/>
                  </a:lnTo>
                  <a:lnTo>
                    <a:pt x="1382" y="345"/>
                  </a:lnTo>
                  <a:lnTo>
                    <a:pt x="1246" y="534"/>
                  </a:lnTo>
                  <a:lnTo>
                    <a:pt x="1078" y="596"/>
                  </a:lnTo>
                  <a:lnTo>
                    <a:pt x="565" y="282"/>
                  </a:lnTo>
                  <a:lnTo>
                    <a:pt x="20" y="188"/>
                  </a:lnTo>
                  <a:lnTo>
                    <a:pt x="0" y="0"/>
                  </a:lnTo>
                  <a:lnTo>
                    <a:pt x="188" y="52"/>
                  </a:lnTo>
                  <a:lnTo>
                    <a:pt x="890" y="219"/>
                  </a:lnTo>
                  <a:lnTo>
                    <a:pt x="1026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4" name="object 7404"/>
            <p:cNvSpPr/>
            <p:nvPr/>
          </p:nvSpPr>
          <p:spPr>
            <a:xfrm>
              <a:off x="9723254" y="651794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82" y="94"/>
                  </a:moveTo>
                  <a:lnTo>
                    <a:pt x="785" y="481"/>
                  </a:lnTo>
                  <a:lnTo>
                    <a:pt x="1413" y="481"/>
                  </a:lnTo>
                  <a:lnTo>
                    <a:pt x="1591" y="481"/>
                  </a:lnTo>
                  <a:lnTo>
                    <a:pt x="1958" y="617"/>
                  </a:lnTo>
                  <a:lnTo>
                    <a:pt x="2209" y="921"/>
                  </a:lnTo>
                  <a:lnTo>
                    <a:pt x="2052" y="764"/>
                  </a:lnTo>
                  <a:lnTo>
                    <a:pt x="1832" y="764"/>
                  </a:lnTo>
                  <a:lnTo>
                    <a:pt x="1413" y="764"/>
                  </a:lnTo>
                  <a:lnTo>
                    <a:pt x="691" y="764"/>
                  </a:lnTo>
                  <a:lnTo>
                    <a:pt x="115" y="314"/>
                  </a:lnTo>
                  <a:lnTo>
                    <a:pt x="83" y="104"/>
                  </a:lnTo>
                  <a:lnTo>
                    <a:pt x="282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5" name="object 7405"/>
            <p:cNvSpPr/>
            <p:nvPr/>
          </p:nvSpPr>
          <p:spPr>
            <a:xfrm>
              <a:off x="9724417" y="651787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62" y="1099"/>
                  </a:moveTo>
                  <a:lnTo>
                    <a:pt x="1748" y="1099"/>
                  </a:lnTo>
                  <a:lnTo>
                    <a:pt x="1738" y="869"/>
                  </a:lnTo>
                  <a:lnTo>
                    <a:pt x="1319" y="816"/>
                  </a:lnTo>
                  <a:lnTo>
                    <a:pt x="1193" y="1057"/>
                  </a:lnTo>
                  <a:lnTo>
                    <a:pt x="691" y="523"/>
                  </a:lnTo>
                  <a:lnTo>
                    <a:pt x="73" y="240"/>
                  </a:lnTo>
                  <a:lnTo>
                    <a:pt x="523" y="240"/>
                  </a:lnTo>
                  <a:lnTo>
                    <a:pt x="994" y="523"/>
                  </a:lnTo>
                  <a:lnTo>
                    <a:pt x="1141" y="544"/>
                  </a:lnTo>
                  <a:lnTo>
                    <a:pt x="1319" y="356"/>
                  </a:lnTo>
                  <a:lnTo>
                    <a:pt x="1235" y="513"/>
                  </a:lnTo>
                  <a:lnTo>
                    <a:pt x="1413" y="513"/>
                  </a:lnTo>
                  <a:lnTo>
                    <a:pt x="1800" y="513"/>
                  </a:lnTo>
                  <a:lnTo>
                    <a:pt x="1958" y="366"/>
                  </a:lnTo>
                  <a:lnTo>
                    <a:pt x="2094" y="324"/>
                  </a:lnTo>
                  <a:lnTo>
                    <a:pt x="2219" y="157"/>
                  </a:lnTo>
                  <a:lnTo>
                    <a:pt x="2219" y="0"/>
                  </a:lnTo>
                  <a:lnTo>
                    <a:pt x="2617" y="0"/>
                  </a:lnTo>
                  <a:lnTo>
                    <a:pt x="2387" y="324"/>
                  </a:lnTo>
                  <a:lnTo>
                    <a:pt x="2188" y="523"/>
                  </a:lnTo>
                  <a:lnTo>
                    <a:pt x="2125" y="785"/>
                  </a:lnTo>
                  <a:lnTo>
                    <a:pt x="2083" y="100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6" name="object 7406"/>
            <p:cNvSpPr/>
            <p:nvPr/>
          </p:nvSpPr>
          <p:spPr>
            <a:xfrm>
              <a:off x="9726872" y="6514609"/>
              <a:ext cx="191135" cy="0"/>
            </a:xfrm>
            <a:custGeom>
              <a:avLst/>
              <a:gdLst/>
              <a:ahLst/>
              <a:cxnLst/>
              <a:rect l="l" t="t" r="r" b="b"/>
              <a:pathLst>
                <a:path w="191134">
                  <a:moveTo>
                    <a:pt x="19069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7" name="object 7407"/>
            <p:cNvSpPr/>
            <p:nvPr/>
          </p:nvSpPr>
          <p:spPr>
            <a:xfrm>
              <a:off x="9726426" y="6519010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6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8" name="object 7408"/>
            <p:cNvSpPr/>
            <p:nvPr/>
          </p:nvSpPr>
          <p:spPr>
            <a:xfrm>
              <a:off x="9931317" y="651417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492" y="0"/>
                  </a:moveTo>
                  <a:lnTo>
                    <a:pt x="387" y="157"/>
                  </a:lnTo>
                  <a:lnTo>
                    <a:pt x="450" y="408"/>
                  </a:lnTo>
                  <a:lnTo>
                    <a:pt x="41" y="439"/>
                  </a:lnTo>
                  <a:lnTo>
                    <a:pt x="0" y="649"/>
                  </a:lnTo>
                  <a:lnTo>
                    <a:pt x="73" y="837"/>
                  </a:lnTo>
                  <a:lnTo>
                    <a:pt x="554" y="1183"/>
                  </a:lnTo>
                  <a:lnTo>
                    <a:pt x="1109" y="952"/>
                  </a:lnTo>
                  <a:lnTo>
                    <a:pt x="1109" y="806"/>
                  </a:lnTo>
                  <a:lnTo>
                    <a:pt x="596" y="1036"/>
                  </a:lnTo>
                  <a:lnTo>
                    <a:pt x="198" y="764"/>
                  </a:lnTo>
                  <a:lnTo>
                    <a:pt x="743" y="774"/>
                  </a:lnTo>
                  <a:lnTo>
                    <a:pt x="1225" y="617"/>
                  </a:lnTo>
                  <a:lnTo>
                    <a:pt x="1361" y="575"/>
                  </a:lnTo>
                  <a:lnTo>
                    <a:pt x="1361" y="439"/>
                  </a:lnTo>
                  <a:lnTo>
                    <a:pt x="1078" y="439"/>
                  </a:lnTo>
                  <a:lnTo>
                    <a:pt x="1047" y="230"/>
                  </a:lnTo>
                  <a:lnTo>
                    <a:pt x="1047" y="10"/>
                  </a:lnTo>
                  <a:lnTo>
                    <a:pt x="49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9" name="object 7409"/>
            <p:cNvSpPr/>
            <p:nvPr/>
          </p:nvSpPr>
          <p:spPr>
            <a:xfrm>
              <a:off x="9931816" y="65145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62"/>
                  </a:moveTo>
                  <a:lnTo>
                    <a:pt x="136" y="0"/>
                  </a:lnTo>
                  <a:lnTo>
                    <a:pt x="251" y="188"/>
                  </a:lnTo>
                  <a:lnTo>
                    <a:pt x="324" y="52"/>
                  </a:lnTo>
                  <a:lnTo>
                    <a:pt x="502" y="62"/>
                  </a:lnTo>
                  <a:lnTo>
                    <a:pt x="230" y="198"/>
                  </a:lnTo>
                  <a:lnTo>
                    <a:pt x="73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0" name="object 7410"/>
            <p:cNvSpPr/>
            <p:nvPr/>
          </p:nvSpPr>
          <p:spPr>
            <a:xfrm>
              <a:off x="9931908" y="65142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25"/>
                  </a:moveTo>
                  <a:lnTo>
                    <a:pt x="157" y="62"/>
                  </a:lnTo>
                  <a:lnTo>
                    <a:pt x="324" y="0"/>
                  </a:lnTo>
                  <a:lnTo>
                    <a:pt x="324" y="167"/>
                  </a:lnTo>
                  <a:lnTo>
                    <a:pt x="52" y="16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1" name="object 7411"/>
            <p:cNvSpPr/>
            <p:nvPr/>
          </p:nvSpPr>
          <p:spPr>
            <a:xfrm>
              <a:off x="9933444" y="652531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890" y="1183"/>
                  </a:moveTo>
                  <a:lnTo>
                    <a:pt x="994" y="1047"/>
                  </a:lnTo>
                  <a:lnTo>
                    <a:pt x="921" y="774"/>
                  </a:lnTo>
                  <a:lnTo>
                    <a:pt x="1340" y="743"/>
                  </a:lnTo>
                  <a:lnTo>
                    <a:pt x="1371" y="534"/>
                  </a:lnTo>
                  <a:lnTo>
                    <a:pt x="1298" y="324"/>
                  </a:lnTo>
                  <a:lnTo>
                    <a:pt x="816" y="0"/>
                  </a:lnTo>
                  <a:lnTo>
                    <a:pt x="272" y="240"/>
                  </a:lnTo>
                  <a:lnTo>
                    <a:pt x="251" y="376"/>
                  </a:lnTo>
                  <a:lnTo>
                    <a:pt x="764" y="146"/>
                  </a:lnTo>
                  <a:lnTo>
                    <a:pt x="1172" y="418"/>
                  </a:lnTo>
                  <a:lnTo>
                    <a:pt x="628" y="418"/>
                  </a:lnTo>
                  <a:lnTo>
                    <a:pt x="146" y="565"/>
                  </a:lnTo>
                  <a:lnTo>
                    <a:pt x="0" y="607"/>
                  </a:lnTo>
                  <a:lnTo>
                    <a:pt x="0" y="743"/>
                  </a:lnTo>
                  <a:lnTo>
                    <a:pt x="282" y="743"/>
                  </a:lnTo>
                  <a:lnTo>
                    <a:pt x="335" y="952"/>
                  </a:lnTo>
                  <a:lnTo>
                    <a:pt x="335" y="1172"/>
                  </a:lnTo>
                  <a:lnTo>
                    <a:pt x="890" y="118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2" name="object 7412"/>
            <p:cNvSpPr/>
            <p:nvPr/>
          </p:nvSpPr>
          <p:spPr>
            <a:xfrm>
              <a:off x="9933827" y="65259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92" y="136"/>
                  </a:moveTo>
                  <a:lnTo>
                    <a:pt x="356" y="198"/>
                  </a:lnTo>
                  <a:lnTo>
                    <a:pt x="240" y="10"/>
                  </a:lnTo>
                  <a:lnTo>
                    <a:pt x="167" y="146"/>
                  </a:lnTo>
                  <a:lnTo>
                    <a:pt x="0" y="136"/>
                  </a:lnTo>
                  <a:lnTo>
                    <a:pt x="261" y="0"/>
                  </a:lnTo>
                  <a:lnTo>
                    <a:pt x="429" y="1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3" name="object 7413"/>
            <p:cNvSpPr/>
            <p:nvPr/>
          </p:nvSpPr>
          <p:spPr>
            <a:xfrm>
              <a:off x="9933904" y="65262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41"/>
                  </a:moveTo>
                  <a:lnTo>
                    <a:pt x="167" y="104"/>
                  </a:lnTo>
                  <a:lnTo>
                    <a:pt x="0" y="167"/>
                  </a:lnTo>
                  <a:lnTo>
                    <a:pt x="0" y="0"/>
                  </a:lnTo>
                  <a:lnTo>
                    <a:pt x="28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4" name="object 7414"/>
            <p:cNvSpPr/>
            <p:nvPr/>
          </p:nvSpPr>
          <p:spPr>
            <a:xfrm>
              <a:off x="9934302" y="6518309"/>
              <a:ext cx="39370" cy="26034"/>
            </a:xfrm>
            <a:custGeom>
              <a:avLst/>
              <a:gdLst/>
              <a:ahLst/>
              <a:cxnLst/>
              <a:rect l="l" t="t" r="r" b="b"/>
              <a:pathLst>
                <a:path w="39370" h="26034">
                  <a:moveTo>
                    <a:pt x="0" y="25726"/>
                  </a:moveTo>
                  <a:lnTo>
                    <a:pt x="0" y="0"/>
                  </a:lnTo>
                  <a:lnTo>
                    <a:pt x="38752" y="0"/>
                  </a:lnTo>
                  <a:lnTo>
                    <a:pt x="38752" y="25726"/>
                  </a:lnTo>
                  <a:lnTo>
                    <a:pt x="0" y="2572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5" name="object 7415"/>
            <p:cNvSpPr/>
            <p:nvPr/>
          </p:nvSpPr>
          <p:spPr>
            <a:xfrm>
              <a:off x="9949276" y="6519720"/>
              <a:ext cx="8890" cy="23495"/>
            </a:xfrm>
            <a:custGeom>
              <a:avLst/>
              <a:gdLst/>
              <a:ahLst/>
              <a:cxnLst/>
              <a:rect l="l" t="t" r="r" b="b"/>
              <a:pathLst>
                <a:path w="8890" h="23495">
                  <a:moveTo>
                    <a:pt x="8795" y="0"/>
                  </a:moveTo>
                  <a:lnTo>
                    <a:pt x="8795" y="22899"/>
                  </a:lnTo>
                  <a:lnTo>
                    <a:pt x="0" y="22899"/>
                  </a:lnTo>
                  <a:lnTo>
                    <a:pt x="0" y="0"/>
                  </a:lnTo>
                  <a:lnTo>
                    <a:pt x="8795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6" name="object 7416"/>
            <p:cNvSpPr/>
            <p:nvPr/>
          </p:nvSpPr>
          <p:spPr>
            <a:xfrm>
              <a:off x="9948568" y="652077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7" name="object 7417"/>
            <p:cNvSpPr/>
            <p:nvPr/>
          </p:nvSpPr>
          <p:spPr>
            <a:xfrm>
              <a:off x="9948568" y="652166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8" name="object 7418"/>
            <p:cNvSpPr/>
            <p:nvPr/>
          </p:nvSpPr>
          <p:spPr>
            <a:xfrm>
              <a:off x="9948568" y="652254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9" name="object 7419"/>
            <p:cNvSpPr/>
            <p:nvPr/>
          </p:nvSpPr>
          <p:spPr>
            <a:xfrm>
              <a:off x="9948568" y="652342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0" name="object 7420"/>
            <p:cNvSpPr/>
            <p:nvPr/>
          </p:nvSpPr>
          <p:spPr>
            <a:xfrm>
              <a:off x="9948568" y="652430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1" name="object 7421"/>
            <p:cNvSpPr/>
            <p:nvPr/>
          </p:nvSpPr>
          <p:spPr>
            <a:xfrm>
              <a:off x="9948568" y="652518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2" name="object 7422"/>
            <p:cNvSpPr/>
            <p:nvPr/>
          </p:nvSpPr>
          <p:spPr>
            <a:xfrm>
              <a:off x="9948568" y="652606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3" name="object 7423"/>
            <p:cNvSpPr/>
            <p:nvPr/>
          </p:nvSpPr>
          <p:spPr>
            <a:xfrm>
              <a:off x="9948568" y="65415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4" name="object 7424"/>
            <p:cNvSpPr/>
            <p:nvPr/>
          </p:nvSpPr>
          <p:spPr>
            <a:xfrm>
              <a:off x="9948568" y="654067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5" name="object 7425"/>
            <p:cNvSpPr/>
            <p:nvPr/>
          </p:nvSpPr>
          <p:spPr>
            <a:xfrm>
              <a:off x="9948568" y="653979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6" name="object 7426"/>
            <p:cNvSpPr/>
            <p:nvPr/>
          </p:nvSpPr>
          <p:spPr>
            <a:xfrm>
              <a:off x="9948568" y="653890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7" name="object 7427"/>
            <p:cNvSpPr/>
            <p:nvPr/>
          </p:nvSpPr>
          <p:spPr>
            <a:xfrm>
              <a:off x="9948568" y="65380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8" name="object 7428"/>
            <p:cNvSpPr/>
            <p:nvPr/>
          </p:nvSpPr>
          <p:spPr>
            <a:xfrm>
              <a:off x="9948568" y="65371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9" name="object 7429"/>
            <p:cNvSpPr/>
            <p:nvPr/>
          </p:nvSpPr>
          <p:spPr>
            <a:xfrm>
              <a:off x="9948568" y="653626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0" name="object 7430"/>
            <p:cNvSpPr/>
            <p:nvPr/>
          </p:nvSpPr>
          <p:spPr>
            <a:xfrm>
              <a:off x="9958081" y="652077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1" name="object 7431"/>
            <p:cNvSpPr/>
            <p:nvPr/>
          </p:nvSpPr>
          <p:spPr>
            <a:xfrm>
              <a:off x="9958081" y="652166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2" name="object 7432"/>
            <p:cNvSpPr/>
            <p:nvPr/>
          </p:nvSpPr>
          <p:spPr>
            <a:xfrm>
              <a:off x="9958081" y="652254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3" name="object 7433"/>
            <p:cNvSpPr/>
            <p:nvPr/>
          </p:nvSpPr>
          <p:spPr>
            <a:xfrm>
              <a:off x="9958081" y="652342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4" name="object 7434"/>
            <p:cNvSpPr/>
            <p:nvPr/>
          </p:nvSpPr>
          <p:spPr>
            <a:xfrm>
              <a:off x="9958081" y="652430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5" name="object 7435"/>
            <p:cNvSpPr/>
            <p:nvPr/>
          </p:nvSpPr>
          <p:spPr>
            <a:xfrm>
              <a:off x="9958081" y="652518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6" name="object 7436"/>
            <p:cNvSpPr/>
            <p:nvPr/>
          </p:nvSpPr>
          <p:spPr>
            <a:xfrm>
              <a:off x="9958081" y="652606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7" name="object 7437"/>
            <p:cNvSpPr/>
            <p:nvPr/>
          </p:nvSpPr>
          <p:spPr>
            <a:xfrm>
              <a:off x="9958081" y="65415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8" name="object 7438"/>
            <p:cNvSpPr/>
            <p:nvPr/>
          </p:nvSpPr>
          <p:spPr>
            <a:xfrm>
              <a:off x="9958081" y="654067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9" name="object 7439"/>
            <p:cNvSpPr/>
            <p:nvPr/>
          </p:nvSpPr>
          <p:spPr>
            <a:xfrm>
              <a:off x="9958081" y="653979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0" name="object 7440"/>
            <p:cNvSpPr/>
            <p:nvPr/>
          </p:nvSpPr>
          <p:spPr>
            <a:xfrm>
              <a:off x="9958081" y="653890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1" name="object 7441"/>
            <p:cNvSpPr/>
            <p:nvPr/>
          </p:nvSpPr>
          <p:spPr>
            <a:xfrm>
              <a:off x="9958081" y="65380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2" name="object 7442"/>
            <p:cNvSpPr/>
            <p:nvPr/>
          </p:nvSpPr>
          <p:spPr>
            <a:xfrm>
              <a:off x="9958081" y="65371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3" name="object 7443"/>
            <p:cNvSpPr/>
            <p:nvPr/>
          </p:nvSpPr>
          <p:spPr>
            <a:xfrm>
              <a:off x="9958081" y="653626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4" name="object 7444"/>
            <p:cNvSpPr/>
            <p:nvPr/>
          </p:nvSpPr>
          <p:spPr>
            <a:xfrm>
              <a:off x="9449948" y="6518309"/>
              <a:ext cx="39370" cy="26034"/>
            </a:xfrm>
            <a:custGeom>
              <a:avLst/>
              <a:gdLst/>
              <a:ahLst/>
              <a:cxnLst/>
              <a:rect l="l" t="t" r="r" b="b"/>
              <a:pathLst>
                <a:path w="39370" h="26034">
                  <a:moveTo>
                    <a:pt x="0" y="25726"/>
                  </a:moveTo>
                  <a:lnTo>
                    <a:pt x="0" y="0"/>
                  </a:lnTo>
                  <a:lnTo>
                    <a:pt x="38763" y="0"/>
                  </a:lnTo>
                  <a:lnTo>
                    <a:pt x="38763" y="25726"/>
                  </a:lnTo>
                  <a:lnTo>
                    <a:pt x="0" y="2572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5" name="object 7445"/>
            <p:cNvSpPr/>
            <p:nvPr/>
          </p:nvSpPr>
          <p:spPr>
            <a:xfrm>
              <a:off x="9464928" y="6519720"/>
              <a:ext cx="8890" cy="23495"/>
            </a:xfrm>
            <a:custGeom>
              <a:avLst/>
              <a:gdLst/>
              <a:ahLst/>
              <a:cxnLst/>
              <a:rect l="l" t="t" r="r" b="b"/>
              <a:pathLst>
                <a:path w="8890" h="23495">
                  <a:moveTo>
                    <a:pt x="8806" y="0"/>
                  </a:moveTo>
                  <a:lnTo>
                    <a:pt x="8806" y="22899"/>
                  </a:lnTo>
                  <a:lnTo>
                    <a:pt x="0" y="22899"/>
                  </a:lnTo>
                  <a:lnTo>
                    <a:pt x="0" y="0"/>
                  </a:lnTo>
                  <a:lnTo>
                    <a:pt x="880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6" name="object 7446"/>
            <p:cNvSpPr/>
            <p:nvPr/>
          </p:nvSpPr>
          <p:spPr>
            <a:xfrm>
              <a:off x="9464228" y="652077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7" name="object 7447"/>
            <p:cNvSpPr/>
            <p:nvPr/>
          </p:nvSpPr>
          <p:spPr>
            <a:xfrm>
              <a:off x="9464228" y="652166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8" name="object 7448"/>
            <p:cNvSpPr/>
            <p:nvPr/>
          </p:nvSpPr>
          <p:spPr>
            <a:xfrm>
              <a:off x="9464228" y="652254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9" name="object 7449"/>
            <p:cNvSpPr/>
            <p:nvPr/>
          </p:nvSpPr>
          <p:spPr>
            <a:xfrm>
              <a:off x="9464228" y="652342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0" name="object 7450"/>
            <p:cNvSpPr/>
            <p:nvPr/>
          </p:nvSpPr>
          <p:spPr>
            <a:xfrm>
              <a:off x="9464228" y="652430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1" name="object 7451"/>
            <p:cNvSpPr/>
            <p:nvPr/>
          </p:nvSpPr>
          <p:spPr>
            <a:xfrm>
              <a:off x="9464228" y="652518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2" name="object 7452"/>
            <p:cNvSpPr/>
            <p:nvPr/>
          </p:nvSpPr>
          <p:spPr>
            <a:xfrm>
              <a:off x="9464228" y="652606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3" name="object 7453"/>
            <p:cNvSpPr/>
            <p:nvPr/>
          </p:nvSpPr>
          <p:spPr>
            <a:xfrm>
              <a:off x="9464228" y="65415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4" name="object 7454"/>
            <p:cNvSpPr/>
            <p:nvPr/>
          </p:nvSpPr>
          <p:spPr>
            <a:xfrm>
              <a:off x="9464228" y="654067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5" name="object 7455"/>
            <p:cNvSpPr/>
            <p:nvPr/>
          </p:nvSpPr>
          <p:spPr>
            <a:xfrm>
              <a:off x="9464228" y="653979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6" name="object 7456"/>
            <p:cNvSpPr/>
            <p:nvPr/>
          </p:nvSpPr>
          <p:spPr>
            <a:xfrm>
              <a:off x="9464228" y="653890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7" name="object 7457"/>
            <p:cNvSpPr/>
            <p:nvPr/>
          </p:nvSpPr>
          <p:spPr>
            <a:xfrm>
              <a:off x="9464228" y="65380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8" name="object 7458"/>
            <p:cNvSpPr/>
            <p:nvPr/>
          </p:nvSpPr>
          <p:spPr>
            <a:xfrm>
              <a:off x="9464228" y="65371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9" name="object 7459"/>
            <p:cNvSpPr/>
            <p:nvPr/>
          </p:nvSpPr>
          <p:spPr>
            <a:xfrm>
              <a:off x="9464228" y="653626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0" name="object 7460"/>
            <p:cNvSpPr/>
            <p:nvPr/>
          </p:nvSpPr>
          <p:spPr>
            <a:xfrm>
              <a:off x="9473738" y="652077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1" name="object 7461"/>
            <p:cNvSpPr/>
            <p:nvPr/>
          </p:nvSpPr>
          <p:spPr>
            <a:xfrm>
              <a:off x="9473738" y="652166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2" name="object 7462"/>
            <p:cNvSpPr/>
            <p:nvPr/>
          </p:nvSpPr>
          <p:spPr>
            <a:xfrm>
              <a:off x="9473738" y="652254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3" name="object 7463"/>
            <p:cNvSpPr/>
            <p:nvPr/>
          </p:nvSpPr>
          <p:spPr>
            <a:xfrm>
              <a:off x="9473738" y="652342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4" name="object 7464"/>
            <p:cNvSpPr/>
            <p:nvPr/>
          </p:nvSpPr>
          <p:spPr>
            <a:xfrm>
              <a:off x="9473738" y="652430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5" name="object 7465"/>
            <p:cNvSpPr/>
            <p:nvPr/>
          </p:nvSpPr>
          <p:spPr>
            <a:xfrm>
              <a:off x="9473738" y="652518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6" name="object 7466"/>
            <p:cNvSpPr/>
            <p:nvPr/>
          </p:nvSpPr>
          <p:spPr>
            <a:xfrm>
              <a:off x="9473738" y="652606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7" name="object 7467"/>
            <p:cNvSpPr/>
            <p:nvPr/>
          </p:nvSpPr>
          <p:spPr>
            <a:xfrm>
              <a:off x="9473738" y="65415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8" name="object 7468"/>
            <p:cNvSpPr/>
            <p:nvPr/>
          </p:nvSpPr>
          <p:spPr>
            <a:xfrm>
              <a:off x="9473738" y="654067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9" name="object 7469"/>
            <p:cNvSpPr/>
            <p:nvPr/>
          </p:nvSpPr>
          <p:spPr>
            <a:xfrm>
              <a:off x="9473738" y="653979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0" name="object 7470"/>
            <p:cNvSpPr/>
            <p:nvPr/>
          </p:nvSpPr>
          <p:spPr>
            <a:xfrm>
              <a:off x="9473738" y="653890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1" name="object 7471"/>
            <p:cNvSpPr/>
            <p:nvPr/>
          </p:nvSpPr>
          <p:spPr>
            <a:xfrm>
              <a:off x="9473738" y="65380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2" name="object 7472"/>
            <p:cNvSpPr/>
            <p:nvPr/>
          </p:nvSpPr>
          <p:spPr>
            <a:xfrm>
              <a:off x="9473738" y="65371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3" name="object 7473"/>
            <p:cNvSpPr/>
            <p:nvPr/>
          </p:nvSpPr>
          <p:spPr>
            <a:xfrm>
              <a:off x="9473738" y="653626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4" name="object 7474"/>
            <p:cNvSpPr/>
            <p:nvPr/>
          </p:nvSpPr>
          <p:spPr>
            <a:xfrm>
              <a:off x="9462640" y="6510203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13308" y="0"/>
                  </a:moveTo>
                  <a:lnTo>
                    <a:pt x="0" y="0"/>
                  </a:lnTo>
                  <a:lnTo>
                    <a:pt x="0" y="2628"/>
                  </a:lnTo>
                  <a:lnTo>
                    <a:pt x="167" y="2659"/>
                  </a:lnTo>
                  <a:lnTo>
                    <a:pt x="481" y="1853"/>
                  </a:lnTo>
                  <a:lnTo>
                    <a:pt x="167" y="1790"/>
                  </a:lnTo>
                  <a:lnTo>
                    <a:pt x="240" y="764"/>
                  </a:lnTo>
                  <a:lnTo>
                    <a:pt x="1015" y="764"/>
                  </a:lnTo>
                  <a:lnTo>
                    <a:pt x="1015" y="575"/>
                  </a:lnTo>
                  <a:lnTo>
                    <a:pt x="240" y="575"/>
                  </a:lnTo>
                  <a:lnTo>
                    <a:pt x="240" y="219"/>
                  </a:lnTo>
                  <a:lnTo>
                    <a:pt x="4041" y="314"/>
                  </a:lnTo>
                  <a:lnTo>
                    <a:pt x="9340" y="314"/>
                  </a:lnTo>
                  <a:lnTo>
                    <a:pt x="13172" y="219"/>
                  </a:lnTo>
                  <a:lnTo>
                    <a:pt x="13172" y="575"/>
                  </a:lnTo>
                  <a:lnTo>
                    <a:pt x="12355" y="575"/>
                  </a:lnTo>
                  <a:lnTo>
                    <a:pt x="12355" y="764"/>
                  </a:lnTo>
                  <a:lnTo>
                    <a:pt x="13172" y="764"/>
                  </a:lnTo>
                  <a:lnTo>
                    <a:pt x="13214" y="1790"/>
                  </a:lnTo>
                  <a:lnTo>
                    <a:pt x="12900" y="1853"/>
                  </a:lnTo>
                  <a:lnTo>
                    <a:pt x="13245" y="2659"/>
                  </a:lnTo>
                  <a:lnTo>
                    <a:pt x="13381" y="2628"/>
                  </a:lnTo>
                  <a:lnTo>
                    <a:pt x="1338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5" name="object 7475"/>
            <p:cNvSpPr/>
            <p:nvPr/>
          </p:nvSpPr>
          <p:spPr>
            <a:xfrm>
              <a:off x="9462649" y="6510205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12983" y="2052"/>
                  </a:moveTo>
                  <a:lnTo>
                    <a:pt x="12889" y="1853"/>
                  </a:lnTo>
                  <a:lnTo>
                    <a:pt x="13109" y="1800"/>
                  </a:lnTo>
                  <a:lnTo>
                    <a:pt x="13151" y="764"/>
                  </a:lnTo>
                  <a:lnTo>
                    <a:pt x="12439" y="764"/>
                  </a:lnTo>
                  <a:lnTo>
                    <a:pt x="12345" y="575"/>
                  </a:lnTo>
                  <a:lnTo>
                    <a:pt x="13151" y="575"/>
                  </a:lnTo>
                  <a:lnTo>
                    <a:pt x="13151" y="219"/>
                  </a:lnTo>
                  <a:lnTo>
                    <a:pt x="9329" y="314"/>
                  </a:lnTo>
                  <a:lnTo>
                    <a:pt x="4031" y="314"/>
                  </a:lnTo>
                  <a:lnTo>
                    <a:pt x="230" y="219"/>
                  </a:lnTo>
                  <a:lnTo>
                    <a:pt x="230" y="575"/>
                  </a:lnTo>
                  <a:lnTo>
                    <a:pt x="931" y="575"/>
                  </a:lnTo>
                  <a:lnTo>
                    <a:pt x="1005" y="764"/>
                  </a:lnTo>
                  <a:lnTo>
                    <a:pt x="230" y="764"/>
                  </a:lnTo>
                  <a:lnTo>
                    <a:pt x="167" y="1790"/>
                  </a:lnTo>
                  <a:lnTo>
                    <a:pt x="481" y="1853"/>
                  </a:lnTo>
                  <a:lnTo>
                    <a:pt x="387" y="2052"/>
                  </a:lnTo>
                  <a:lnTo>
                    <a:pt x="167" y="2575"/>
                  </a:lnTo>
                  <a:lnTo>
                    <a:pt x="0" y="2628"/>
                  </a:lnTo>
                  <a:lnTo>
                    <a:pt x="0" y="94"/>
                  </a:lnTo>
                  <a:lnTo>
                    <a:pt x="13298" y="0"/>
                  </a:lnTo>
                  <a:lnTo>
                    <a:pt x="13371" y="2544"/>
                  </a:lnTo>
                  <a:lnTo>
                    <a:pt x="13235" y="2659"/>
                  </a:lnTo>
                  <a:lnTo>
                    <a:pt x="12983" y="205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6" name="object 7476"/>
            <p:cNvSpPr/>
            <p:nvPr/>
          </p:nvSpPr>
          <p:spPr>
            <a:xfrm>
              <a:off x="9468299" y="6515135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261" y="2471"/>
                  </a:moveTo>
                  <a:lnTo>
                    <a:pt x="261" y="356"/>
                  </a:lnTo>
                  <a:lnTo>
                    <a:pt x="575" y="261"/>
                  </a:lnTo>
                  <a:lnTo>
                    <a:pt x="575" y="0"/>
                  </a:lnTo>
                  <a:lnTo>
                    <a:pt x="335" y="0"/>
                  </a:lnTo>
                  <a:lnTo>
                    <a:pt x="0" y="0"/>
                  </a:lnTo>
                  <a:lnTo>
                    <a:pt x="0" y="356"/>
                  </a:lnTo>
                  <a:lnTo>
                    <a:pt x="0" y="2471"/>
                  </a:lnTo>
                  <a:lnTo>
                    <a:pt x="0" y="2691"/>
                  </a:lnTo>
                  <a:lnTo>
                    <a:pt x="188" y="2785"/>
                  </a:lnTo>
                  <a:lnTo>
                    <a:pt x="837" y="3120"/>
                  </a:lnTo>
                  <a:lnTo>
                    <a:pt x="1036" y="3235"/>
                  </a:lnTo>
                  <a:lnTo>
                    <a:pt x="1246" y="3120"/>
                  </a:lnTo>
                  <a:lnTo>
                    <a:pt x="1874" y="2785"/>
                  </a:lnTo>
                  <a:lnTo>
                    <a:pt x="2083" y="2691"/>
                  </a:lnTo>
                  <a:lnTo>
                    <a:pt x="2083" y="2471"/>
                  </a:lnTo>
                  <a:lnTo>
                    <a:pt x="2083" y="356"/>
                  </a:lnTo>
                  <a:lnTo>
                    <a:pt x="2083" y="0"/>
                  </a:lnTo>
                  <a:lnTo>
                    <a:pt x="1727" y="0"/>
                  </a:lnTo>
                  <a:lnTo>
                    <a:pt x="1486" y="0"/>
                  </a:lnTo>
                  <a:lnTo>
                    <a:pt x="1486" y="261"/>
                  </a:lnTo>
                  <a:lnTo>
                    <a:pt x="1727" y="261"/>
                  </a:lnTo>
                  <a:lnTo>
                    <a:pt x="1811" y="2471"/>
                  </a:lnTo>
                  <a:lnTo>
                    <a:pt x="1120" y="2889"/>
                  </a:lnTo>
                  <a:lnTo>
                    <a:pt x="942" y="2889"/>
                  </a:lnTo>
                  <a:lnTo>
                    <a:pt x="314" y="254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7" name="object 7477"/>
            <p:cNvSpPr/>
            <p:nvPr/>
          </p:nvSpPr>
          <p:spPr>
            <a:xfrm>
              <a:off x="9470156" y="651778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67" y="0"/>
                  </a:moveTo>
                  <a:lnTo>
                    <a:pt x="10" y="324"/>
                  </a:lnTo>
                  <a:lnTo>
                    <a:pt x="0" y="712"/>
                  </a:lnTo>
                  <a:lnTo>
                    <a:pt x="136" y="10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8" name="object 7478"/>
            <p:cNvSpPr/>
            <p:nvPr/>
          </p:nvSpPr>
          <p:spPr>
            <a:xfrm>
              <a:off x="9468353" y="651779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" y="1036"/>
                  </a:moveTo>
                  <a:lnTo>
                    <a:pt x="167" y="712"/>
                  </a:lnTo>
                  <a:lnTo>
                    <a:pt x="167" y="324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9" name="object 7479"/>
            <p:cNvSpPr/>
            <p:nvPr/>
          </p:nvSpPr>
          <p:spPr>
            <a:xfrm>
              <a:off x="9468583" y="651540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193" y="73"/>
                  </a:moveTo>
                  <a:lnTo>
                    <a:pt x="1088" y="293"/>
                  </a:lnTo>
                  <a:lnTo>
                    <a:pt x="1225" y="397"/>
                  </a:lnTo>
                  <a:lnTo>
                    <a:pt x="1088" y="481"/>
                  </a:lnTo>
                  <a:lnTo>
                    <a:pt x="1088" y="628"/>
                  </a:lnTo>
                  <a:lnTo>
                    <a:pt x="1225" y="712"/>
                  </a:lnTo>
                  <a:lnTo>
                    <a:pt x="1088" y="785"/>
                  </a:lnTo>
                  <a:lnTo>
                    <a:pt x="1088" y="942"/>
                  </a:lnTo>
                  <a:lnTo>
                    <a:pt x="1225" y="1036"/>
                  </a:lnTo>
                  <a:lnTo>
                    <a:pt x="1088" y="1109"/>
                  </a:lnTo>
                  <a:lnTo>
                    <a:pt x="1088" y="1256"/>
                  </a:lnTo>
                  <a:lnTo>
                    <a:pt x="1225" y="1350"/>
                  </a:lnTo>
                  <a:lnTo>
                    <a:pt x="1088" y="1424"/>
                  </a:lnTo>
                  <a:lnTo>
                    <a:pt x="1088" y="1560"/>
                  </a:lnTo>
                  <a:lnTo>
                    <a:pt x="1225" y="1654"/>
                  </a:lnTo>
                  <a:lnTo>
                    <a:pt x="1088" y="1748"/>
                  </a:lnTo>
                  <a:lnTo>
                    <a:pt x="1088" y="1978"/>
                  </a:lnTo>
                  <a:lnTo>
                    <a:pt x="869" y="2157"/>
                  </a:lnTo>
                  <a:lnTo>
                    <a:pt x="649" y="2157"/>
                  </a:lnTo>
                  <a:lnTo>
                    <a:pt x="450" y="2010"/>
                  </a:lnTo>
                  <a:lnTo>
                    <a:pt x="324" y="1842"/>
                  </a:lnTo>
                  <a:lnTo>
                    <a:pt x="429" y="1706"/>
                  </a:lnTo>
                  <a:lnTo>
                    <a:pt x="324" y="1528"/>
                  </a:lnTo>
                  <a:lnTo>
                    <a:pt x="429" y="1392"/>
                  </a:lnTo>
                  <a:lnTo>
                    <a:pt x="324" y="1225"/>
                  </a:lnTo>
                  <a:lnTo>
                    <a:pt x="429" y="1078"/>
                  </a:lnTo>
                  <a:lnTo>
                    <a:pt x="418" y="942"/>
                  </a:lnTo>
                  <a:lnTo>
                    <a:pt x="282" y="869"/>
                  </a:lnTo>
                  <a:lnTo>
                    <a:pt x="418" y="785"/>
                  </a:lnTo>
                  <a:lnTo>
                    <a:pt x="429" y="649"/>
                  </a:lnTo>
                  <a:lnTo>
                    <a:pt x="282" y="554"/>
                  </a:lnTo>
                  <a:lnTo>
                    <a:pt x="418" y="481"/>
                  </a:lnTo>
                  <a:lnTo>
                    <a:pt x="429" y="335"/>
                  </a:lnTo>
                  <a:lnTo>
                    <a:pt x="282" y="240"/>
                  </a:lnTo>
                  <a:lnTo>
                    <a:pt x="418" y="146"/>
                  </a:lnTo>
                  <a:lnTo>
                    <a:pt x="429" y="0"/>
                  </a:lnTo>
                  <a:lnTo>
                    <a:pt x="157" y="0"/>
                  </a:lnTo>
                  <a:lnTo>
                    <a:pt x="0" y="0"/>
                  </a:lnTo>
                  <a:lnTo>
                    <a:pt x="0" y="136"/>
                  </a:lnTo>
                  <a:lnTo>
                    <a:pt x="0" y="2073"/>
                  </a:lnTo>
                  <a:lnTo>
                    <a:pt x="670" y="2513"/>
                  </a:lnTo>
                  <a:lnTo>
                    <a:pt x="806" y="2523"/>
                  </a:lnTo>
                  <a:lnTo>
                    <a:pt x="1424" y="2198"/>
                  </a:lnTo>
                  <a:lnTo>
                    <a:pt x="1507" y="136"/>
                  </a:lnTo>
                  <a:lnTo>
                    <a:pt x="1507" y="0"/>
                  </a:lnTo>
                  <a:lnTo>
                    <a:pt x="1361" y="0"/>
                  </a:lnTo>
                  <a:lnTo>
                    <a:pt x="122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0" name="object 7480"/>
            <p:cNvSpPr/>
            <p:nvPr/>
          </p:nvSpPr>
          <p:spPr>
            <a:xfrm>
              <a:off x="9468661" y="651187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35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1" name="object 7481"/>
            <p:cNvSpPr/>
            <p:nvPr/>
          </p:nvSpPr>
          <p:spPr>
            <a:xfrm>
              <a:off x="9468392" y="651161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884" y="261"/>
                  </a:moveTo>
                  <a:lnTo>
                    <a:pt x="1884" y="701"/>
                  </a:lnTo>
                  <a:lnTo>
                    <a:pt x="0" y="701"/>
                  </a:lnTo>
                  <a:lnTo>
                    <a:pt x="0" y="261"/>
                  </a:lnTo>
                  <a:lnTo>
                    <a:pt x="209" y="94"/>
                  </a:lnTo>
                  <a:lnTo>
                    <a:pt x="460" y="0"/>
                  </a:lnTo>
                  <a:lnTo>
                    <a:pt x="1434" y="0"/>
                  </a:lnTo>
                  <a:lnTo>
                    <a:pt x="1685" y="94"/>
                  </a:lnTo>
                  <a:lnTo>
                    <a:pt x="1884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2" name="object 7482"/>
            <p:cNvSpPr/>
            <p:nvPr/>
          </p:nvSpPr>
          <p:spPr>
            <a:xfrm>
              <a:off x="9469342" y="65119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87" y="0"/>
                  </a:moveTo>
                  <a:lnTo>
                    <a:pt x="0" y="2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3" name="object 7483"/>
            <p:cNvSpPr/>
            <p:nvPr/>
          </p:nvSpPr>
          <p:spPr>
            <a:xfrm>
              <a:off x="9469103" y="65119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60" y="0"/>
                  </a:moveTo>
                  <a:lnTo>
                    <a:pt x="293" y="10"/>
                  </a:lnTo>
                  <a:lnTo>
                    <a:pt x="115" y="1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4" name="object 7484"/>
            <p:cNvSpPr/>
            <p:nvPr/>
          </p:nvSpPr>
          <p:spPr>
            <a:xfrm>
              <a:off x="9468943" y="651161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5" name="object 7485"/>
            <p:cNvSpPr/>
            <p:nvPr/>
          </p:nvSpPr>
          <p:spPr>
            <a:xfrm>
              <a:off x="9469101" y="651161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6" name="object 7486"/>
            <p:cNvSpPr/>
            <p:nvPr/>
          </p:nvSpPr>
          <p:spPr>
            <a:xfrm>
              <a:off x="9469480" y="651161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1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7" name="object 7487"/>
            <p:cNvSpPr/>
            <p:nvPr/>
          </p:nvSpPr>
          <p:spPr>
            <a:xfrm>
              <a:off x="9469192" y="651161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1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8" name="object 7488"/>
            <p:cNvSpPr/>
            <p:nvPr/>
          </p:nvSpPr>
          <p:spPr>
            <a:xfrm>
              <a:off x="9468948" y="65119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87" y="23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9" name="object 7489"/>
            <p:cNvSpPr/>
            <p:nvPr/>
          </p:nvSpPr>
          <p:spPr>
            <a:xfrm>
              <a:off x="9468944" y="65119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57" y="0"/>
                  </a:moveTo>
                  <a:lnTo>
                    <a:pt x="20" y="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0" name="object 7490"/>
            <p:cNvSpPr/>
            <p:nvPr/>
          </p:nvSpPr>
          <p:spPr>
            <a:xfrm>
              <a:off x="9469729" y="651161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1" name="object 7491"/>
            <p:cNvSpPr/>
            <p:nvPr/>
          </p:nvSpPr>
          <p:spPr>
            <a:xfrm>
              <a:off x="9469564" y="651161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2" name="object 7492"/>
            <p:cNvSpPr/>
            <p:nvPr/>
          </p:nvSpPr>
          <p:spPr>
            <a:xfrm>
              <a:off x="9469562" y="65119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67" y="0"/>
                  </a:moveTo>
                  <a:lnTo>
                    <a:pt x="31" y="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3" name="object 7493"/>
            <p:cNvSpPr/>
            <p:nvPr/>
          </p:nvSpPr>
          <p:spPr>
            <a:xfrm>
              <a:off x="9473906" y="651231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94" y="523"/>
                  </a:moveTo>
                  <a:lnTo>
                    <a:pt x="712" y="523"/>
                  </a:lnTo>
                  <a:lnTo>
                    <a:pt x="795" y="83"/>
                  </a:lnTo>
                  <a:lnTo>
                    <a:pt x="94" y="0"/>
                  </a:lnTo>
                  <a:lnTo>
                    <a:pt x="0" y="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4" name="object 7494"/>
            <p:cNvSpPr/>
            <p:nvPr/>
          </p:nvSpPr>
          <p:spPr>
            <a:xfrm>
              <a:off x="9473288" y="6512053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2753" y="1130"/>
                  </a:moveTo>
                  <a:lnTo>
                    <a:pt x="2952" y="1518"/>
                  </a:lnTo>
                  <a:lnTo>
                    <a:pt x="3298" y="1570"/>
                  </a:lnTo>
                  <a:lnTo>
                    <a:pt x="2711" y="1675"/>
                  </a:lnTo>
                  <a:lnTo>
                    <a:pt x="2565" y="1507"/>
                  </a:lnTo>
                  <a:lnTo>
                    <a:pt x="2408" y="1518"/>
                  </a:lnTo>
                  <a:lnTo>
                    <a:pt x="2303" y="1738"/>
                  </a:lnTo>
                  <a:lnTo>
                    <a:pt x="2177" y="1476"/>
                  </a:lnTo>
                  <a:lnTo>
                    <a:pt x="1874" y="1444"/>
                  </a:lnTo>
                  <a:lnTo>
                    <a:pt x="2115" y="1570"/>
                  </a:lnTo>
                  <a:lnTo>
                    <a:pt x="1602" y="1455"/>
                  </a:lnTo>
                  <a:lnTo>
                    <a:pt x="1444" y="1643"/>
                  </a:lnTo>
                  <a:lnTo>
                    <a:pt x="1277" y="1476"/>
                  </a:lnTo>
                  <a:lnTo>
                    <a:pt x="722" y="1654"/>
                  </a:lnTo>
                  <a:lnTo>
                    <a:pt x="921" y="1444"/>
                  </a:lnTo>
                  <a:lnTo>
                    <a:pt x="670" y="1444"/>
                  </a:lnTo>
                  <a:lnTo>
                    <a:pt x="534" y="1643"/>
                  </a:lnTo>
                  <a:lnTo>
                    <a:pt x="356" y="1476"/>
                  </a:lnTo>
                  <a:lnTo>
                    <a:pt x="188" y="1643"/>
                  </a:lnTo>
                  <a:lnTo>
                    <a:pt x="20" y="1455"/>
                  </a:lnTo>
                  <a:lnTo>
                    <a:pt x="0" y="848"/>
                  </a:lnTo>
                  <a:lnTo>
                    <a:pt x="376" y="785"/>
                  </a:lnTo>
                  <a:lnTo>
                    <a:pt x="418" y="586"/>
                  </a:lnTo>
                  <a:lnTo>
                    <a:pt x="251" y="481"/>
                  </a:lnTo>
                  <a:lnTo>
                    <a:pt x="534" y="73"/>
                  </a:lnTo>
                  <a:lnTo>
                    <a:pt x="670" y="0"/>
                  </a:lnTo>
                  <a:lnTo>
                    <a:pt x="1371" y="0"/>
                  </a:lnTo>
                  <a:lnTo>
                    <a:pt x="1507" y="73"/>
                  </a:lnTo>
                  <a:lnTo>
                    <a:pt x="1759" y="418"/>
                  </a:lnTo>
                  <a:lnTo>
                    <a:pt x="1633" y="554"/>
                  </a:lnTo>
                  <a:lnTo>
                    <a:pt x="1622" y="743"/>
                  </a:lnTo>
                  <a:lnTo>
                    <a:pt x="2711" y="785"/>
                  </a:lnTo>
                  <a:lnTo>
                    <a:pt x="2753" y="11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5" name="object 7495"/>
            <p:cNvSpPr/>
            <p:nvPr/>
          </p:nvSpPr>
          <p:spPr>
            <a:xfrm>
              <a:off x="9462911" y="6511005"/>
              <a:ext cx="13335" cy="1905"/>
            </a:xfrm>
            <a:custGeom>
              <a:avLst/>
              <a:gdLst/>
              <a:ahLst/>
              <a:cxnLst/>
              <a:rect l="l" t="t" r="r" b="b"/>
              <a:pathLst>
                <a:path w="13334" h="1904">
                  <a:moveTo>
                    <a:pt x="12575" y="0"/>
                  </a:moveTo>
                  <a:lnTo>
                    <a:pt x="12439" y="0"/>
                  </a:lnTo>
                  <a:lnTo>
                    <a:pt x="12439" y="638"/>
                  </a:lnTo>
                  <a:lnTo>
                    <a:pt x="10512" y="638"/>
                  </a:lnTo>
                  <a:lnTo>
                    <a:pt x="10397" y="795"/>
                  </a:lnTo>
                  <a:lnTo>
                    <a:pt x="10135" y="1308"/>
                  </a:lnTo>
                  <a:lnTo>
                    <a:pt x="6512" y="1308"/>
                  </a:lnTo>
                  <a:lnTo>
                    <a:pt x="6324" y="1308"/>
                  </a:lnTo>
                  <a:lnTo>
                    <a:pt x="2711" y="1308"/>
                  </a:lnTo>
                  <a:lnTo>
                    <a:pt x="2450" y="795"/>
                  </a:lnTo>
                  <a:lnTo>
                    <a:pt x="2345" y="638"/>
                  </a:lnTo>
                  <a:lnTo>
                    <a:pt x="408" y="638"/>
                  </a:lnTo>
                  <a:lnTo>
                    <a:pt x="408" y="0"/>
                  </a:lnTo>
                  <a:lnTo>
                    <a:pt x="240" y="0"/>
                  </a:lnTo>
                  <a:lnTo>
                    <a:pt x="0" y="900"/>
                  </a:lnTo>
                  <a:lnTo>
                    <a:pt x="366" y="963"/>
                  </a:lnTo>
                  <a:lnTo>
                    <a:pt x="0" y="1832"/>
                  </a:lnTo>
                  <a:lnTo>
                    <a:pt x="785" y="1821"/>
                  </a:lnTo>
                  <a:lnTo>
                    <a:pt x="879" y="1664"/>
                  </a:lnTo>
                  <a:lnTo>
                    <a:pt x="659" y="1581"/>
                  </a:lnTo>
                  <a:lnTo>
                    <a:pt x="335" y="1633"/>
                  </a:lnTo>
                  <a:lnTo>
                    <a:pt x="492" y="1225"/>
                  </a:lnTo>
                  <a:lnTo>
                    <a:pt x="523" y="910"/>
                  </a:lnTo>
                  <a:lnTo>
                    <a:pt x="2198" y="910"/>
                  </a:lnTo>
                  <a:lnTo>
                    <a:pt x="2533" y="1633"/>
                  </a:lnTo>
                  <a:lnTo>
                    <a:pt x="2230" y="1633"/>
                  </a:lnTo>
                  <a:lnTo>
                    <a:pt x="2010" y="1664"/>
                  </a:lnTo>
                  <a:lnTo>
                    <a:pt x="2125" y="1832"/>
                  </a:lnTo>
                  <a:lnTo>
                    <a:pt x="10732" y="1832"/>
                  </a:lnTo>
                  <a:lnTo>
                    <a:pt x="10826" y="1664"/>
                  </a:lnTo>
                  <a:lnTo>
                    <a:pt x="10680" y="1581"/>
                  </a:lnTo>
                  <a:lnTo>
                    <a:pt x="10324" y="1633"/>
                  </a:lnTo>
                  <a:lnTo>
                    <a:pt x="10648" y="910"/>
                  </a:lnTo>
                  <a:lnTo>
                    <a:pt x="12334" y="910"/>
                  </a:lnTo>
                  <a:lnTo>
                    <a:pt x="12355" y="1225"/>
                  </a:lnTo>
                  <a:lnTo>
                    <a:pt x="12523" y="1633"/>
                  </a:lnTo>
                  <a:lnTo>
                    <a:pt x="12188" y="1633"/>
                  </a:lnTo>
                  <a:lnTo>
                    <a:pt x="11968" y="1664"/>
                  </a:lnTo>
                  <a:lnTo>
                    <a:pt x="12083" y="1832"/>
                  </a:lnTo>
                  <a:lnTo>
                    <a:pt x="12858" y="1832"/>
                  </a:lnTo>
                  <a:lnTo>
                    <a:pt x="12481" y="963"/>
                  </a:lnTo>
                  <a:lnTo>
                    <a:pt x="12858" y="900"/>
                  </a:lnTo>
                  <a:lnTo>
                    <a:pt x="126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6" name="object 7496"/>
            <p:cNvSpPr/>
            <p:nvPr/>
          </p:nvSpPr>
          <p:spPr>
            <a:xfrm>
              <a:off x="9462900" y="6511005"/>
              <a:ext cx="13335" cy="1905"/>
            </a:xfrm>
            <a:custGeom>
              <a:avLst/>
              <a:gdLst/>
              <a:ahLst/>
              <a:cxnLst/>
              <a:rect l="l" t="t" r="r" b="b"/>
              <a:pathLst>
                <a:path w="13334" h="1904">
                  <a:moveTo>
                    <a:pt x="2240" y="1602"/>
                  </a:moveTo>
                  <a:lnTo>
                    <a:pt x="2020" y="1664"/>
                  </a:lnTo>
                  <a:lnTo>
                    <a:pt x="2115" y="1821"/>
                  </a:lnTo>
                  <a:lnTo>
                    <a:pt x="10711" y="1832"/>
                  </a:lnTo>
                  <a:lnTo>
                    <a:pt x="10837" y="1664"/>
                  </a:lnTo>
                  <a:lnTo>
                    <a:pt x="10690" y="1591"/>
                  </a:lnTo>
                  <a:lnTo>
                    <a:pt x="10387" y="1633"/>
                  </a:lnTo>
                  <a:lnTo>
                    <a:pt x="10617" y="994"/>
                  </a:lnTo>
                  <a:lnTo>
                    <a:pt x="10753" y="921"/>
                  </a:lnTo>
                  <a:lnTo>
                    <a:pt x="12031" y="921"/>
                  </a:lnTo>
                  <a:lnTo>
                    <a:pt x="12345" y="921"/>
                  </a:lnTo>
                  <a:lnTo>
                    <a:pt x="12376" y="1225"/>
                  </a:lnTo>
                  <a:lnTo>
                    <a:pt x="12418" y="1371"/>
                  </a:lnTo>
                  <a:lnTo>
                    <a:pt x="12512" y="1591"/>
                  </a:lnTo>
                  <a:lnTo>
                    <a:pt x="12229" y="1633"/>
                  </a:lnTo>
                  <a:lnTo>
                    <a:pt x="11978" y="1664"/>
                  </a:lnTo>
                  <a:lnTo>
                    <a:pt x="12072" y="1821"/>
                  </a:lnTo>
                  <a:lnTo>
                    <a:pt x="12805" y="1832"/>
                  </a:lnTo>
                  <a:lnTo>
                    <a:pt x="12617" y="1277"/>
                  </a:lnTo>
                  <a:lnTo>
                    <a:pt x="12491" y="963"/>
                  </a:lnTo>
                  <a:lnTo>
                    <a:pt x="12826" y="921"/>
                  </a:lnTo>
                  <a:lnTo>
                    <a:pt x="12638" y="52"/>
                  </a:lnTo>
                  <a:lnTo>
                    <a:pt x="12491" y="0"/>
                  </a:lnTo>
                  <a:lnTo>
                    <a:pt x="12449" y="607"/>
                  </a:lnTo>
                  <a:lnTo>
                    <a:pt x="10711" y="638"/>
                  </a:lnTo>
                  <a:lnTo>
                    <a:pt x="10523" y="638"/>
                  </a:lnTo>
                  <a:lnTo>
                    <a:pt x="10418" y="795"/>
                  </a:lnTo>
                  <a:lnTo>
                    <a:pt x="10198" y="1225"/>
                  </a:lnTo>
                  <a:lnTo>
                    <a:pt x="10041" y="1308"/>
                  </a:lnTo>
                  <a:lnTo>
                    <a:pt x="6533" y="1308"/>
                  </a:lnTo>
                  <a:lnTo>
                    <a:pt x="6355" y="1319"/>
                  </a:lnTo>
                  <a:lnTo>
                    <a:pt x="2827" y="1308"/>
                  </a:lnTo>
                  <a:lnTo>
                    <a:pt x="2680" y="1225"/>
                  </a:lnTo>
                  <a:lnTo>
                    <a:pt x="2460" y="795"/>
                  </a:lnTo>
                  <a:lnTo>
                    <a:pt x="2345" y="638"/>
                  </a:lnTo>
                  <a:lnTo>
                    <a:pt x="2167" y="638"/>
                  </a:lnTo>
                  <a:lnTo>
                    <a:pt x="471" y="638"/>
                  </a:lnTo>
                  <a:lnTo>
                    <a:pt x="418" y="62"/>
                  </a:lnTo>
                  <a:lnTo>
                    <a:pt x="282" y="0"/>
                  </a:lnTo>
                  <a:lnTo>
                    <a:pt x="0" y="869"/>
                  </a:lnTo>
                  <a:lnTo>
                    <a:pt x="376" y="963"/>
                  </a:lnTo>
                  <a:lnTo>
                    <a:pt x="251" y="1277"/>
                  </a:lnTo>
                  <a:lnTo>
                    <a:pt x="20" y="1790"/>
                  </a:lnTo>
                  <a:lnTo>
                    <a:pt x="753" y="1832"/>
                  </a:lnTo>
                  <a:lnTo>
                    <a:pt x="890" y="1664"/>
                  </a:lnTo>
                  <a:lnTo>
                    <a:pt x="732" y="1591"/>
                  </a:lnTo>
                  <a:lnTo>
                    <a:pt x="387" y="1633"/>
                  </a:lnTo>
                  <a:lnTo>
                    <a:pt x="450" y="1371"/>
                  </a:lnTo>
                  <a:lnTo>
                    <a:pt x="502" y="1225"/>
                  </a:lnTo>
                  <a:lnTo>
                    <a:pt x="534" y="921"/>
                  </a:lnTo>
                  <a:lnTo>
                    <a:pt x="848" y="921"/>
                  </a:lnTo>
                  <a:lnTo>
                    <a:pt x="2115" y="921"/>
                  </a:lnTo>
                  <a:lnTo>
                    <a:pt x="2261" y="994"/>
                  </a:lnTo>
                  <a:lnTo>
                    <a:pt x="2523" y="1591"/>
                  </a:lnTo>
                  <a:lnTo>
                    <a:pt x="2272" y="163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7" name="object 7497"/>
            <p:cNvSpPr/>
            <p:nvPr/>
          </p:nvSpPr>
          <p:spPr>
            <a:xfrm>
              <a:off x="9462023" y="6514153"/>
              <a:ext cx="15240" cy="5080"/>
            </a:xfrm>
            <a:custGeom>
              <a:avLst/>
              <a:gdLst/>
              <a:ahLst/>
              <a:cxnLst/>
              <a:rect l="l" t="t" r="r" b="b"/>
              <a:pathLst>
                <a:path w="15240" h="5079">
                  <a:moveTo>
                    <a:pt x="7518" y="1769"/>
                  </a:moveTo>
                  <a:lnTo>
                    <a:pt x="7654" y="1738"/>
                  </a:lnTo>
                  <a:lnTo>
                    <a:pt x="7518" y="1874"/>
                  </a:lnTo>
                  <a:lnTo>
                    <a:pt x="7423" y="2020"/>
                  </a:lnTo>
                  <a:lnTo>
                    <a:pt x="7654" y="1999"/>
                  </a:lnTo>
                  <a:lnTo>
                    <a:pt x="7507" y="2146"/>
                  </a:lnTo>
                  <a:lnTo>
                    <a:pt x="7319" y="2345"/>
                  </a:lnTo>
                  <a:lnTo>
                    <a:pt x="7130" y="2146"/>
                  </a:lnTo>
                  <a:lnTo>
                    <a:pt x="6942" y="2083"/>
                  </a:lnTo>
                  <a:lnTo>
                    <a:pt x="7078" y="2020"/>
                  </a:lnTo>
                  <a:lnTo>
                    <a:pt x="7141" y="1874"/>
                  </a:lnTo>
                  <a:lnTo>
                    <a:pt x="6942" y="1800"/>
                  </a:lnTo>
                  <a:lnTo>
                    <a:pt x="7078" y="1759"/>
                  </a:lnTo>
                  <a:lnTo>
                    <a:pt x="7109" y="1612"/>
                  </a:lnTo>
                  <a:lnTo>
                    <a:pt x="6942" y="1539"/>
                  </a:lnTo>
                  <a:lnTo>
                    <a:pt x="7078" y="1486"/>
                  </a:lnTo>
                  <a:lnTo>
                    <a:pt x="7099" y="1057"/>
                  </a:lnTo>
                  <a:lnTo>
                    <a:pt x="7256" y="1057"/>
                  </a:lnTo>
                  <a:lnTo>
                    <a:pt x="7025" y="806"/>
                  </a:lnTo>
                  <a:lnTo>
                    <a:pt x="7025" y="994"/>
                  </a:lnTo>
                  <a:lnTo>
                    <a:pt x="6429" y="994"/>
                  </a:lnTo>
                  <a:lnTo>
                    <a:pt x="6240" y="994"/>
                  </a:lnTo>
                  <a:lnTo>
                    <a:pt x="6240" y="1162"/>
                  </a:lnTo>
                  <a:lnTo>
                    <a:pt x="6240" y="3434"/>
                  </a:lnTo>
                  <a:lnTo>
                    <a:pt x="5580" y="4659"/>
                  </a:lnTo>
                  <a:lnTo>
                    <a:pt x="837" y="4670"/>
                  </a:lnTo>
                  <a:lnTo>
                    <a:pt x="701" y="5005"/>
                  </a:lnTo>
                  <a:lnTo>
                    <a:pt x="617" y="2418"/>
                  </a:lnTo>
                  <a:lnTo>
                    <a:pt x="617" y="2115"/>
                  </a:lnTo>
                  <a:lnTo>
                    <a:pt x="324" y="2062"/>
                  </a:lnTo>
                  <a:lnTo>
                    <a:pt x="104" y="2031"/>
                  </a:lnTo>
                  <a:lnTo>
                    <a:pt x="0" y="1863"/>
                  </a:lnTo>
                  <a:lnTo>
                    <a:pt x="806" y="2125"/>
                  </a:lnTo>
                  <a:lnTo>
                    <a:pt x="942" y="2125"/>
                  </a:lnTo>
                  <a:lnTo>
                    <a:pt x="994" y="1926"/>
                  </a:lnTo>
                  <a:lnTo>
                    <a:pt x="1130" y="1926"/>
                  </a:lnTo>
                  <a:lnTo>
                    <a:pt x="1193" y="2272"/>
                  </a:lnTo>
                  <a:lnTo>
                    <a:pt x="1298" y="2062"/>
                  </a:lnTo>
                  <a:lnTo>
                    <a:pt x="1424" y="1874"/>
                  </a:lnTo>
                  <a:lnTo>
                    <a:pt x="2094" y="1863"/>
                  </a:lnTo>
                  <a:lnTo>
                    <a:pt x="2146" y="1999"/>
                  </a:lnTo>
                  <a:lnTo>
                    <a:pt x="1539" y="2094"/>
                  </a:lnTo>
                  <a:lnTo>
                    <a:pt x="1476" y="2251"/>
                  </a:lnTo>
                  <a:lnTo>
                    <a:pt x="1633" y="2177"/>
                  </a:lnTo>
                  <a:lnTo>
                    <a:pt x="1842" y="2125"/>
                  </a:lnTo>
                  <a:lnTo>
                    <a:pt x="2083" y="2125"/>
                  </a:lnTo>
                  <a:lnTo>
                    <a:pt x="2219" y="2125"/>
                  </a:lnTo>
                  <a:lnTo>
                    <a:pt x="2282" y="1926"/>
                  </a:lnTo>
                  <a:lnTo>
                    <a:pt x="2471" y="2125"/>
                  </a:lnTo>
                  <a:lnTo>
                    <a:pt x="2471" y="2638"/>
                  </a:lnTo>
                  <a:lnTo>
                    <a:pt x="2272" y="2753"/>
                  </a:lnTo>
                  <a:lnTo>
                    <a:pt x="2115" y="2607"/>
                  </a:lnTo>
                  <a:lnTo>
                    <a:pt x="1989" y="2753"/>
                  </a:lnTo>
                  <a:lnTo>
                    <a:pt x="869" y="2753"/>
                  </a:lnTo>
                  <a:lnTo>
                    <a:pt x="1068" y="2753"/>
                  </a:lnTo>
                  <a:lnTo>
                    <a:pt x="1287" y="2984"/>
                  </a:lnTo>
                  <a:lnTo>
                    <a:pt x="1486" y="2774"/>
                  </a:lnTo>
                  <a:lnTo>
                    <a:pt x="1727" y="2984"/>
                  </a:lnTo>
                  <a:lnTo>
                    <a:pt x="1958" y="2764"/>
                  </a:lnTo>
                  <a:lnTo>
                    <a:pt x="2115" y="2607"/>
                  </a:lnTo>
                  <a:lnTo>
                    <a:pt x="2251" y="2753"/>
                  </a:lnTo>
                  <a:lnTo>
                    <a:pt x="2387" y="2753"/>
                  </a:lnTo>
                  <a:lnTo>
                    <a:pt x="2471" y="3277"/>
                  </a:lnTo>
                  <a:lnTo>
                    <a:pt x="2471" y="3444"/>
                  </a:lnTo>
                  <a:lnTo>
                    <a:pt x="2659" y="3444"/>
                  </a:lnTo>
                  <a:lnTo>
                    <a:pt x="5455" y="3444"/>
                  </a:lnTo>
                  <a:lnTo>
                    <a:pt x="5779" y="3444"/>
                  </a:lnTo>
                  <a:lnTo>
                    <a:pt x="5842" y="3120"/>
                  </a:lnTo>
                  <a:lnTo>
                    <a:pt x="5905" y="2732"/>
                  </a:lnTo>
                  <a:lnTo>
                    <a:pt x="5905" y="1874"/>
                  </a:lnTo>
                  <a:lnTo>
                    <a:pt x="6041" y="1706"/>
                  </a:lnTo>
                  <a:lnTo>
                    <a:pt x="6041" y="1507"/>
                  </a:lnTo>
                  <a:lnTo>
                    <a:pt x="5905" y="1455"/>
                  </a:lnTo>
                  <a:lnTo>
                    <a:pt x="5905" y="1287"/>
                  </a:lnTo>
                  <a:lnTo>
                    <a:pt x="5999" y="1130"/>
                  </a:lnTo>
                  <a:lnTo>
                    <a:pt x="4952" y="1696"/>
                  </a:lnTo>
                  <a:lnTo>
                    <a:pt x="4816" y="1612"/>
                  </a:lnTo>
                  <a:lnTo>
                    <a:pt x="5779" y="973"/>
                  </a:lnTo>
                  <a:lnTo>
                    <a:pt x="6240" y="219"/>
                  </a:lnTo>
                  <a:lnTo>
                    <a:pt x="6355" y="0"/>
                  </a:lnTo>
                  <a:lnTo>
                    <a:pt x="6554" y="125"/>
                  </a:lnTo>
                  <a:lnTo>
                    <a:pt x="7224" y="387"/>
                  </a:lnTo>
                  <a:lnTo>
                    <a:pt x="7392" y="387"/>
                  </a:lnTo>
                  <a:lnTo>
                    <a:pt x="8062" y="125"/>
                  </a:lnTo>
                  <a:lnTo>
                    <a:pt x="8282" y="0"/>
                  </a:lnTo>
                  <a:lnTo>
                    <a:pt x="8387" y="219"/>
                  </a:lnTo>
                  <a:lnTo>
                    <a:pt x="8711" y="931"/>
                  </a:lnTo>
                  <a:lnTo>
                    <a:pt x="8858" y="973"/>
                  </a:lnTo>
                  <a:lnTo>
                    <a:pt x="9758" y="1570"/>
                  </a:lnTo>
                  <a:lnTo>
                    <a:pt x="9737" y="1727"/>
                  </a:lnTo>
                  <a:lnTo>
                    <a:pt x="8764" y="1183"/>
                  </a:lnTo>
                  <a:lnTo>
                    <a:pt x="8617" y="1130"/>
                  </a:lnTo>
                  <a:lnTo>
                    <a:pt x="8711" y="1277"/>
                  </a:lnTo>
                  <a:lnTo>
                    <a:pt x="8732" y="1413"/>
                  </a:lnTo>
                  <a:lnTo>
                    <a:pt x="8575" y="1455"/>
                  </a:lnTo>
                  <a:lnTo>
                    <a:pt x="8575" y="1675"/>
                  </a:lnTo>
                  <a:lnTo>
                    <a:pt x="8711" y="1842"/>
                  </a:lnTo>
                  <a:lnTo>
                    <a:pt x="8732" y="2732"/>
                  </a:lnTo>
                  <a:lnTo>
                    <a:pt x="8795" y="3120"/>
                  </a:lnTo>
                  <a:lnTo>
                    <a:pt x="8837" y="3444"/>
                  </a:lnTo>
                  <a:lnTo>
                    <a:pt x="9162" y="3444"/>
                  </a:lnTo>
                  <a:lnTo>
                    <a:pt x="11978" y="3444"/>
                  </a:lnTo>
                  <a:lnTo>
                    <a:pt x="12146" y="3444"/>
                  </a:lnTo>
                  <a:lnTo>
                    <a:pt x="12146" y="3277"/>
                  </a:lnTo>
                  <a:lnTo>
                    <a:pt x="12146" y="2837"/>
                  </a:lnTo>
                  <a:lnTo>
                    <a:pt x="12366" y="2753"/>
                  </a:lnTo>
                  <a:lnTo>
                    <a:pt x="12502" y="2607"/>
                  </a:lnTo>
                  <a:lnTo>
                    <a:pt x="12648" y="2753"/>
                  </a:lnTo>
                  <a:lnTo>
                    <a:pt x="12847" y="2984"/>
                  </a:lnTo>
                  <a:lnTo>
                    <a:pt x="13046" y="2774"/>
                  </a:lnTo>
                  <a:lnTo>
                    <a:pt x="13287" y="2984"/>
                  </a:lnTo>
                  <a:lnTo>
                    <a:pt x="13496" y="2764"/>
                  </a:lnTo>
                  <a:lnTo>
                    <a:pt x="13737" y="2806"/>
                  </a:lnTo>
                  <a:lnTo>
                    <a:pt x="12659" y="2753"/>
                  </a:lnTo>
                  <a:lnTo>
                    <a:pt x="12502" y="2607"/>
                  </a:lnTo>
                  <a:lnTo>
                    <a:pt x="12366" y="2753"/>
                  </a:lnTo>
                  <a:lnTo>
                    <a:pt x="12167" y="2670"/>
                  </a:lnTo>
                  <a:lnTo>
                    <a:pt x="12146" y="2125"/>
                  </a:lnTo>
                  <a:lnTo>
                    <a:pt x="12209" y="1926"/>
                  </a:lnTo>
                  <a:lnTo>
                    <a:pt x="12345" y="1926"/>
                  </a:lnTo>
                  <a:lnTo>
                    <a:pt x="12397" y="2125"/>
                  </a:lnTo>
                  <a:lnTo>
                    <a:pt x="12533" y="2125"/>
                  </a:lnTo>
                  <a:lnTo>
                    <a:pt x="12784" y="2125"/>
                  </a:lnTo>
                  <a:lnTo>
                    <a:pt x="13004" y="2177"/>
                  </a:lnTo>
                  <a:lnTo>
                    <a:pt x="13161" y="2251"/>
                  </a:lnTo>
                  <a:lnTo>
                    <a:pt x="13078" y="2094"/>
                  </a:lnTo>
                  <a:lnTo>
                    <a:pt x="12586" y="2052"/>
                  </a:lnTo>
                  <a:lnTo>
                    <a:pt x="12491" y="1895"/>
                  </a:lnTo>
                  <a:lnTo>
                    <a:pt x="13193" y="1874"/>
                  </a:lnTo>
                  <a:lnTo>
                    <a:pt x="13329" y="2062"/>
                  </a:lnTo>
                  <a:lnTo>
                    <a:pt x="13423" y="2272"/>
                  </a:lnTo>
                  <a:lnTo>
                    <a:pt x="13465" y="2031"/>
                  </a:lnTo>
                  <a:lnTo>
                    <a:pt x="13496" y="1863"/>
                  </a:lnTo>
                  <a:lnTo>
                    <a:pt x="13643" y="1926"/>
                  </a:lnTo>
                  <a:lnTo>
                    <a:pt x="13685" y="2125"/>
                  </a:lnTo>
                  <a:lnTo>
                    <a:pt x="13821" y="2094"/>
                  </a:lnTo>
                  <a:lnTo>
                    <a:pt x="14010" y="1937"/>
                  </a:lnTo>
                  <a:lnTo>
                    <a:pt x="14188" y="1895"/>
                  </a:lnTo>
                  <a:lnTo>
                    <a:pt x="14606" y="1863"/>
                  </a:lnTo>
                  <a:lnTo>
                    <a:pt x="14617" y="2020"/>
                  </a:lnTo>
                  <a:lnTo>
                    <a:pt x="14303" y="2062"/>
                  </a:lnTo>
                  <a:lnTo>
                    <a:pt x="13999" y="2115"/>
                  </a:lnTo>
                  <a:lnTo>
                    <a:pt x="13999" y="2418"/>
                  </a:lnTo>
                  <a:lnTo>
                    <a:pt x="13999" y="5005"/>
                  </a:lnTo>
                  <a:lnTo>
                    <a:pt x="13873" y="4753"/>
                  </a:lnTo>
                  <a:lnTo>
                    <a:pt x="9099" y="4670"/>
                  </a:lnTo>
                  <a:lnTo>
                    <a:pt x="8376" y="3465"/>
                  </a:lnTo>
                  <a:lnTo>
                    <a:pt x="8376" y="1162"/>
                  </a:lnTo>
                  <a:lnTo>
                    <a:pt x="8376" y="994"/>
                  </a:lnTo>
                  <a:lnTo>
                    <a:pt x="8188" y="994"/>
                  </a:lnTo>
                  <a:lnTo>
                    <a:pt x="7591" y="994"/>
                  </a:lnTo>
                  <a:lnTo>
                    <a:pt x="7591" y="806"/>
                  </a:lnTo>
                  <a:lnTo>
                    <a:pt x="7361" y="1057"/>
                  </a:lnTo>
                  <a:lnTo>
                    <a:pt x="7539" y="1057"/>
                  </a:lnTo>
                  <a:lnTo>
                    <a:pt x="7539" y="1413"/>
                  </a:lnTo>
                  <a:lnTo>
                    <a:pt x="7507" y="1549"/>
                  </a:lnTo>
                  <a:lnTo>
                    <a:pt x="7654" y="1476"/>
                  </a:lnTo>
                  <a:lnTo>
                    <a:pt x="7518" y="1612"/>
                  </a:lnTo>
                  <a:lnTo>
                    <a:pt x="7423" y="175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8" name="object 7498"/>
            <p:cNvSpPr/>
            <p:nvPr/>
          </p:nvSpPr>
          <p:spPr>
            <a:xfrm>
              <a:off x="9474616" y="65175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4"/>
                  </a:moveTo>
                  <a:lnTo>
                    <a:pt x="0" y="617"/>
                  </a:lnTo>
                  <a:lnTo>
                    <a:pt x="439" y="712"/>
                  </a:lnTo>
                  <a:lnTo>
                    <a:pt x="534" y="94"/>
                  </a:lnTo>
                  <a:lnTo>
                    <a:pt x="9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9" name="object 7499"/>
            <p:cNvSpPr/>
            <p:nvPr/>
          </p:nvSpPr>
          <p:spPr>
            <a:xfrm>
              <a:off x="9463525" y="65175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3" y="94"/>
                  </a:moveTo>
                  <a:lnTo>
                    <a:pt x="523" y="617"/>
                  </a:lnTo>
                  <a:lnTo>
                    <a:pt x="83" y="712"/>
                  </a:lnTo>
                  <a:lnTo>
                    <a:pt x="0" y="94"/>
                  </a:lnTo>
                  <a:lnTo>
                    <a:pt x="45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0" name="object 7500"/>
            <p:cNvSpPr/>
            <p:nvPr/>
          </p:nvSpPr>
          <p:spPr>
            <a:xfrm>
              <a:off x="9464488" y="6517954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439"/>
                  </a:moveTo>
                  <a:lnTo>
                    <a:pt x="2827" y="534"/>
                  </a:lnTo>
                  <a:lnTo>
                    <a:pt x="3109" y="125"/>
                  </a:lnTo>
                  <a:lnTo>
                    <a:pt x="94" y="0"/>
                  </a:lnTo>
                  <a:lnTo>
                    <a:pt x="0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1" name="object 7501"/>
            <p:cNvSpPr/>
            <p:nvPr/>
          </p:nvSpPr>
          <p:spPr>
            <a:xfrm>
              <a:off x="9471004" y="651795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3172" y="439"/>
                  </a:moveTo>
                  <a:lnTo>
                    <a:pt x="345" y="534"/>
                  </a:lnTo>
                  <a:lnTo>
                    <a:pt x="62" y="125"/>
                  </a:lnTo>
                  <a:lnTo>
                    <a:pt x="3099" y="0"/>
                  </a:lnTo>
                  <a:lnTo>
                    <a:pt x="3172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2" name="object 7502"/>
            <p:cNvSpPr/>
            <p:nvPr/>
          </p:nvSpPr>
          <p:spPr>
            <a:xfrm>
              <a:off x="9463970" y="651231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01" y="523"/>
                  </a:moveTo>
                  <a:lnTo>
                    <a:pt x="83" y="523"/>
                  </a:lnTo>
                  <a:lnTo>
                    <a:pt x="0" y="83"/>
                  </a:lnTo>
                  <a:lnTo>
                    <a:pt x="701" y="0"/>
                  </a:lnTo>
                  <a:lnTo>
                    <a:pt x="774" y="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3" name="object 7503"/>
            <p:cNvSpPr/>
            <p:nvPr/>
          </p:nvSpPr>
          <p:spPr>
            <a:xfrm>
              <a:off x="9462023" y="6512053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607" y="1130"/>
                  </a:moveTo>
                  <a:lnTo>
                    <a:pt x="408" y="1518"/>
                  </a:lnTo>
                  <a:lnTo>
                    <a:pt x="62" y="1570"/>
                  </a:lnTo>
                  <a:lnTo>
                    <a:pt x="659" y="1675"/>
                  </a:lnTo>
                  <a:lnTo>
                    <a:pt x="795" y="1507"/>
                  </a:lnTo>
                  <a:lnTo>
                    <a:pt x="952" y="1518"/>
                  </a:lnTo>
                  <a:lnTo>
                    <a:pt x="1057" y="1738"/>
                  </a:lnTo>
                  <a:lnTo>
                    <a:pt x="1183" y="1476"/>
                  </a:lnTo>
                  <a:lnTo>
                    <a:pt x="1497" y="1444"/>
                  </a:lnTo>
                  <a:lnTo>
                    <a:pt x="1246" y="1570"/>
                  </a:lnTo>
                  <a:lnTo>
                    <a:pt x="1759" y="1455"/>
                  </a:lnTo>
                  <a:lnTo>
                    <a:pt x="1916" y="1643"/>
                  </a:lnTo>
                  <a:lnTo>
                    <a:pt x="2083" y="1476"/>
                  </a:lnTo>
                  <a:lnTo>
                    <a:pt x="2638" y="1654"/>
                  </a:lnTo>
                  <a:lnTo>
                    <a:pt x="2439" y="1444"/>
                  </a:lnTo>
                  <a:lnTo>
                    <a:pt x="2691" y="1444"/>
                  </a:lnTo>
                  <a:lnTo>
                    <a:pt x="2827" y="1643"/>
                  </a:lnTo>
                  <a:lnTo>
                    <a:pt x="3005" y="1476"/>
                  </a:lnTo>
                  <a:lnTo>
                    <a:pt x="3172" y="1643"/>
                  </a:lnTo>
                  <a:lnTo>
                    <a:pt x="3340" y="1455"/>
                  </a:lnTo>
                  <a:lnTo>
                    <a:pt x="3340" y="848"/>
                  </a:lnTo>
                  <a:lnTo>
                    <a:pt x="2984" y="785"/>
                  </a:lnTo>
                  <a:lnTo>
                    <a:pt x="2942" y="586"/>
                  </a:lnTo>
                  <a:lnTo>
                    <a:pt x="3109" y="481"/>
                  </a:lnTo>
                  <a:lnTo>
                    <a:pt x="2827" y="73"/>
                  </a:lnTo>
                  <a:lnTo>
                    <a:pt x="2670" y="0"/>
                  </a:lnTo>
                  <a:lnTo>
                    <a:pt x="1989" y="0"/>
                  </a:lnTo>
                  <a:lnTo>
                    <a:pt x="1853" y="73"/>
                  </a:lnTo>
                  <a:lnTo>
                    <a:pt x="1602" y="418"/>
                  </a:lnTo>
                  <a:lnTo>
                    <a:pt x="1727" y="554"/>
                  </a:lnTo>
                  <a:lnTo>
                    <a:pt x="1738" y="743"/>
                  </a:lnTo>
                  <a:lnTo>
                    <a:pt x="659" y="785"/>
                  </a:lnTo>
                  <a:lnTo>
                    <a:pt x="607" y="11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4" name="object 7504"/>
            <p:cNvSpPr/>
            <p:nvPr/>
          </p:nvSpPr>
          <p:spPr>
            <a:xfrm>
              <a:off x="9448192" y="6519532"/>
              <a:ext cx="14604" cy="19685"/>
            </a:xfrm>
            <a:custGeom>
              <a:avLst/>
              <a:gdLst/>
              <a:ahLst/>
              <a:cxnLst/>
              <a:rect l="l" t="t" r="r" b="b"/>
              <a:pathLst>
                <a:path w="14604" h="19684">
                  <a:moveTo>
                    <a:pt x="0" y="19392"/>
                  </a:moveTo>
                  <a:lnTo>
                    <a:pt x="0" y="0"/>
                  </a:lnTo>
                  <a:lnTo>
                    <a:pt x="14093" y="0"/>
                  </a:lnTo>
                  <a:lnTo>
                    <a:pt x="14093" y="19392"/>
                  </a:lnTo>
                  <a:lnTo>
                    <a:pt x="0" y="1939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5" name="object 7505"/>
            <p:cNvSpPr/>
            <p:nvPr/>
          </p:nvSpPr>
          <p:spPr>
            <a:xfrm>
              <a:off x="9448194" y="653803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09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6" name="object 7506"/>
            <p:cNvSpPr/>
            <p:nvPr/>
          </p:nvSpPr>
          <p:spPr>
            <a:xfrm>
              <a:off x="9448194" y="652042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09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7" name="object 7507"/>
            <p:cNvSpPr/>
            <p:nvPr/>
          </p:nvSpPr>
          <p:spPr>
            <a:xfrm>
              <a:off x="9715229" y="652187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680"/>
                  </a:moveTo>
                  <a:lnTo>
                    <a:pt x="869" y="680"/>
                  </a:lnTo>
                  <a:lnTo>
                    <a:pt x="1287" y="450"/>
                  </a:lnTo>
                  <a:lnTo>
                    <a:pt x="1287" y="240"/>
                  </a:lnTo>
                  <a:lnTo>
                    <a:pt x="869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8" name="object 7508"/>
            <p:cNvSpPr/>
            <p:nvPr/>
          </p:nvSpPr>
          <p:spPr>
            <a:xfrm>
              <a:off x="9706370" y="652186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287" y="0"/>
                  </a:moveTo>
                  <a:lnTo>
                    <a:pt x="418" y="0"/>
                  </a:lnTo>
                  <a:lnTo>
                    <a:pt x="0" y="251"/>
                  </a:lnTo>
                  <a:lnTo>
                    <a:pt x="0" y="450"/>
                  </a:lnTo>
                  <a:lnTo>
                    <a:pt x="418" y="680"/>
                  </a:lnTo>
                  <a:lnTo>
                    <a:pt x="1287" y="68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9" name="object 7509"/>
            <p:cNvSpPr/>
            <p:nvPr/>
          </p:nvSpPr>
          <p:spPr>
            <a:xfrm>
              <a:off x="9713560" y="652159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4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0" name="object 7510"/>
            <p:cNvSpPr/>
            <p:nvPr/>
          </p:nvSpPr>
          <p:spPr>
            <a:xfrm>
              <a:off x="9707661" y="652159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61" y="0"/>
                  </a:moveTo>
                  <a:lnTo>
                    <a:pt x="0" y="219"/>
                  </a:lnTo>
                  <a:lnTo>
                    <a:pt x="0" y="1005"/>
                  </a:lnTo>
                  <a:lnTo>
                    <a:pt x="261" y="12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1" name="object 7511"/>
            <p:cNvSpPr/>
            <p:nvPr/>
          </p:nvSpPr>
          <p:spPr>
            <a:xfrm>
              <a:off x="9707921" y="652159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413" y="0"/>
                  </a:moveTo>
                  <a:lnTo>
                    <a:pt x="0" y="0"/>
                  </a:lnTo>
                  <a:lnTo>
                    <a:pt x="0" y="1225"/>
                  </a:lnTo>
                  <a:lnTo>
                    <a:pt x="1413" y="12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2" name="object 7512"/>
            <p:cNvSpPr/>
            <p:nvPr/>
          </p:nvSpPr>
          <p:spPr>
            <a:xfrm>
              <a:off x="9709600" y="65217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1"/>
                  </a:moveTo>
                  <a:lnTo>
                    <a:pt x="387" y="31"/>
                  </a:lnTo>
                  <a:lnTo>
                    <a:pt x="43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3" name="object 7513"/>
            <p:cNvSpPr/>
            <p:nvPr/>
          </p:nvSpPr>
          <p:spPr>
            <a:xfrm>
              <a:off x="9706103" y="6522218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087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4" name="object 7514"/>
            <p:cNvSpPr/>
            <p:nvPr/>
          </p:nvSpPr>
          <p:spPr>
            <a:xfrm>
              <a:off x="9706057" y="6523098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0" y="0"/>
                  </a:moveTo>
                  <a:lnTo>
                    <a:pt x="1561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5" name="object 7515"/>
            <p:cNvSpPr/>
            <p:nvPr/>
          </p:nvSpPr>
          <p:spPr>
            <a:xfrm>
              <a:off x="9715480" y="65218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94" y="41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6" name="object 7516"/>
            <p:cNvSpPr/>
            <p:nvPr/>
          </p:nvSpPr>
          <p:spPr>
            <a:xfrm>
              <a:off x="9715798" y="65220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04" y="47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7" name="object 7517"/>
            <p:cNvSpPr/>
            <p:nvPr/>
          </p:nvSpPr>
          <p:spPr>
            <a:xfrm>
              <a:off x="9715289" y="65220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25" y="47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8" name="object 7518"/>
            <p:cNvSpPr/>
            <p:nvPr/>
          </p:nvSpPr>
          <p:spPr>
            <a:xfrm>
              <a:off x="9716034" y="65218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04" y="41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9" name="object 7519"/>
            <p:cNvSpPr/>
            <p:nvPr/>
          </p:nvSpPr>
          <p:spPr>
            <a:xfrm>
              <a:off x="9716340" y="65220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28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0" name="object 7520"/>
            <p:cNvSpPr/>
            <p:nvPr/>
          </p:nvSpPr>
          <p:spPr>
            <a:xfrm>
              <a:off x="9713560" y="652160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1225"/>
                  </a:moveTo>
                  <a:lnTo>
                    <a:pt x="1413" y="1225"/>
                  </a:lnTo>
                  <a:lnTo>
                    <a:pt x="1664" y="1005"/>
                  </a:lnTo>
                  <a:lnTo>
                    <a:pt x="1664" y="219"/>
                  </a:lnTo>
                  <a:lnTo>
                    <a:pt x="1413" y="0"/>
                  </a:lnTo>
                  <a:lnTo>
                    <a:pt x="1413" y="12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1" name="object 7521"/>
            <p:cNvSpPr/>
            <p:nvPr/>
          </p:nvSpPr>
          <p:spPr>
            <a:xfrm>
              <a:off x="9707311" y="65218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0"/>
                  </a:moveTo>
                  <a:lnTo>
                    <a:pt x="0" y="41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2" name="object 7522"/>
            <p:cNvSpPr/>
            <p:nvPr/>
          </p:nvSpPr>
          <p:spPr>
            <a:xfrm>
              <a:off x="9706971" y="65220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0"/>
                  </a:moveTo>
                  <a:lnTo>
                    <a:pt x="0" y="47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3" name="object 7523"/>
            <p:cNvSpPr/>
            <p:nvPr/>
          </p:nvSpPr>
          <p:spPr>
            <a:xfrm>
              <a:off x="9707493" y="65220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0"/>
                  </a:moveTo>
                  <a:lnTo>
                    <a:pt x="0" y="47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4" name="object 7524"/>
            <p:cNvSpPr/>
            <p:nvPr/>
          </p:nvSpPr>
          <p:spPr>
            <a:xfrm>
              <a:off x="9706759" y="65218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0"/>
                  </a:moveTo>
                  <a:lnTo>
                    <a:pt x="0" y="41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5" name="object 7525"/>
            <p:cNvSpPr/>
            <p:nvPr/>
          </p:nvSpPr>
          <p:spPr>
            <a:xfrm>
              <a:off x="9706474" y="65220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82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6" name="object 7526"/>
            <p:cNvSpPr/>
            <p:nvPr/>
          </p:nvSpPr>
          <p:spPr>
            <a:xfrm>
              <a:off x="9712416" y="652168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82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7" name="object 7527"/>
            <p:cNvSpPr/>
            <p:nvPr/>
          </p:nvSpPr>
          <p:spPr>
            <a:xfrm>
              <a:off x="9712855" y="652168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3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8" name="object 7528"/>
            <p:cNvSpPr/>
            <p:nvPr/>
          </p:nvSpPr>
          <p:spPr>
            <a:xfrm>
              <a:off x="9711879" y="6520979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4" h="4445">
                  <a:moveTo>
                    <a:pt x="0" y="0"/>
                  </a:moveTo>
                  <a:lnTo>
                    <a:pt x="0" y="4230"/>
                  </a:lnTo>
                  <a:lnTo>
                    <a:pt x="523" y="4230"/>
                  </a:lnTo>
                  <a:lnTo>
                    <a:pt x="523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9" name="object 7529"/>
            <p:cNvSpPr/>
            <p:nvPr/>
          </p:nvSpPr>
          <p:spPr>
            <a:xfrm>
              <a:off x="9720700" y="652199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0" name="object 7530"/>
            <p:cNvSpPr/>
            <p:nvPr/>
          </p:nvSpPr>
          <p:spPr>
            <a:xfrm>
              <a:off x="9719477" y="652199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1" name="object 7531"/>
            <p:cNvSpPr/>
            <p:nvPr/>
          </p:nvSpPr>
          <p:spPr>
            <a:xfrm>
              <a:off x="9718839" y="652199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43"/>
                  </a:lnTo>
                </a:path>
                <a:path h="1270">
                  <a:moveTo>
                    <a:pt x="0" y="0"/>
                  </a:moveTo>
                  <a:lnTo>
                    <a:pt x="0" y="74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2" name="object 7532"/>
            <p:cNvSpPr/>
            <p:nvPr/>
          </p:nvSpPr>
          <p:spPr>
            <a:xfrm>
              <a:off x="9712855" y="652202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39" y="0"/>
                  </a:moveTo>
                  <a:lnTo>
                    <a:pt x="0" y="0"/>
                  </a:lnTo>
                </a:path>
                <a:path w="634">
                  <a:moveTo>
                    <a:pt x="43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3" name="object 7533"/>
            <p:cNvSpPr/>
            <p:nvPr/>
          </p:nvSpPr>
          <p:spPr>
            <a:xfrm>
              <a:off x="9712855" y="652173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3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4" name="object 7534"/>
            <p:cNvSpPr/>
            <p:nvPr/>
          </p:nvSpPr>
          <p:spPr>
            <a:xfrm>
              <a:off x="9717394" y="652449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308" y="0"/>
                  </a:moveTo>
                  <a:lnTo>
                    <a:pt x="1308" y="136"/>
                  </a:lnTo>
                  <a:lnTo>
                    <a:pt x="146" y="136"/>
                  </a:lnTo>
                  <a:lnTo>
                    <a:pt x="0" y="136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5" name="object 7535"/>
            <p:cNvSpPr/>
            <p:nvPr/>
          </p:nvSpPr>
          <p:spPr>
            <a:xfrm>
              <a:off x="9717394" y="652159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308" y="136"/>
                  </a:moveTo>
                  <a:lnTo>
                    <a:pt x="1308" y="0"/>
                  </a:lnTo>
                  <a:lnTo>
                    <a:pt x="659" y="0"/>
                  </a:lnTo>
                  <a:lnTo>
                    <a:pt x="125" y="0"/>
                  </a:ln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6" name="object 7536"/>
            <p:cNvSpPr/>
            <p:nvPr/>
          </p:nvSpPr>
          <p:spPr>
            <a:xfrm>
              <a:off x="9719576" y="652164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7" name="object 7537"/>
            <p:cNvSpPr/>
            <p:nvPr/>
          </p:nvSpPr>
          <p:spPr>
            <a:xfrm>
              <a:off x="9715077" y="652168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8" name="object 7538"/>
            <p:cNvSpPr/>
            <p:nvPr/>
          </p:nvSpPr>
          <p:spPr>
            <a:xfrm>
              <a:off x="9711004" y="652368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7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9" name="object 7539"/>
            <p:cNvSpPr/>
            <p:nvPr/>
          </p:nvSpPr>
          <p:spPr>
            <a:xfrm>
              <a:off x="9715145" y="652449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1057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0" name="object 7540"/>
            <p:cNvSpPr/>
            <p:nvPr/>
          </p:nvSpPr>
          <p:spPr>
            <a:xfrm>
              <a:off x="9715602" y="652163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680" y="94"/>
                  </a:moveTo>
                  <a:lnTo>
                    <a:pt x="0" y="0"/>
                  </a:lnTo>
                </a:path>
                <a:path w="1904" h="634">
                  <a:moveTo>
                    <a:pt x="680" y="94"/>
                  </a:moveTo>
                  <a:lnTo>
                    <a:pt x="1549" y="94"/>
                  </a:lnTo>
                  <a:lnTo>
                    <a:pt x="1549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1" name="object 7541"/>
            <p:cNvSpPr/>
            <p:nvPr/>
          </p:nvSpPr>
          <p:spPr>
            <a:xfrm>
              <a:off x="9719114" y="652163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1151" y="94"/>
                  </a:moveTo>
                  <a:lnTo>
                    <a:pt x="774" y="0"/>
                  </a:lnTo>
                  <a:lnTo>
                    <a:pt x="471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2" name="object 7542"/>
            <p:cNvSpPr/>
            <p:nvPr/>
          </p:nvSpPr>
          <p:spPr>
            <a:xfrm>
              <a:off x="9717179" y="65216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19" y="0"/>
                  </a:moveTo>
                  <a:lnTo>
                    <a:pt x="0" y="0"/>
                  </a:lnTo>
                  <a:lnTo>
                    <a:pt x="0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3" name="object 7543"/>
            <p:cNvSpPr/>
            <p:nvPr/>
          </p:nvSpPr>
          <p:spPr>
            <a:xfrm>
              <a:off x="9715139" y="6521733"/>
              <a:ext cx="5715" cy="635"/>
            </a:xfrm>
            <a:custGeom>
              <a:avLst/>
              <a:gdLst/>
              <a:ahLst/>
              <a:cxnLst/>
              <a:rect l="l" t="t" r="r" b="b"/>
              <a:pathLst>
                <a:path w="5715" h="634">
                  <a:moveTo>
                    <a:pt x="0" y="0"/>
                  </a:moveTo>
                  <a:lnTo>
                    <a:pt x="5549" y="0"/>
                  </a:lnTo>
                  <a:lnTo>
                    <a:pt x="5549" y="261"/>
                  </a:lnTo>
                  <a:lnTo>
                    <a:pt x="1162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4" name="object 7544"/>
            <p:cNvSpPr/>
            <p:nvPr/>
          </p:nvSpPr>
          <p:spPr>
            <a:xfrm>
              <a:off x="9711345" y="65224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544" y="1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5" name="object 7545"/>
            <p:cNvSpPr/>
            <p:nvPr/>
          </p:nvSpPr>
          <p:spPr>
            <a:xfrm>
              <a:off x="9710050" y="652368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952" y="0"/>
                  </a:moveTo>
                  <a:lnTo>
                    <a:pt x="6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6" name="object 7546"/>
            <p:cNvSpPr/>
            <p:nvPr/>
          </p:nvSpPr>
          <p:spPr>
            <a:xfrm>
              <a:off x="9709855" y="65220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0" y="0"/>
                  </a:moveTo>
                  <a:lnTo>
                    <a:pt x="1832" y="31"/>
                  </a:lnTo>
                  <a:lnTo>
                    <a:pt x="1643" y="157"/>
                  </a:lnTo>
                  <a:lnTo>
                    <a:pt x="1151" y="649"/>
                  </a:lnTo>
                  <a:lnTo>
                    <a:pt x="20" y="1769"/>
                  </a:lnTo>
                  <a:lnTo>
                    <a:pt x="0" y="1926"/>
                  </a:lnTo>
                  <a:lnTo>
                    <a:pt x="1057" y="2020"/>
                  </a:lnTo>
                  <a:lnTo>
                    <a:pt x="2020" y="202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7" name="object 7547"/>
            <p:cNvSpPr/>
            <p:nvPr/>
          </p:nvSpPr>
          <p:spPr>
            <a:xfrm>
              <a:off x="9708185" y="6522385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183" y="0"/>
                  </a:moveTo>
                  <a:lnTo>
                    <a:pt x="188" y="0"/>
                  </a:lnTo>
                  <a:lnTo>
                    <a:pt x="31" y="94"/>
                  </a:lnTo>
                  <a:lnTo>
                    <a:pt x="0" y="1225"/>
                  </a:lnTo>
                  <a:lnTo>
                    <a:pt x="73" y="1371"/>
                  </a:lnTo>
                  <a:lnTo>
                    <a:pt x="1769" y="14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8" name="object 7548"/>
            <p:cNvSpPr/>
            <p:nvPr/>
          </p:nvSpPr>
          <p:spPr>
            <a:xfrm>
              <a:off x="9712865" y="6522028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40">
                  <a:moveTo>
                    <a:pt x="4921" y="0"/>
                  </a:moveTo>
                  <a:lnTo>
                    <a:pt x="4921" y="523"/>
                  </a:lnTo>
                  <a:lnTo>
                    <a:pt x="5015" y="670"/>
                  </a:lnTo>
                  <a:lnTo>
                    <a:pt x="6502" y="701"/>
                  </a:lnTo>
                  <a:lnTo>
                    <a:pt x="6649" y="638"/>
                  </a:lnTo>
                  <a:lnTo>
                    <a:pt x="6680" y="0"/>
                  </a:lnTo>
                  <a:lnTo>
                    <a:pt x="7821" y="0"/>
                  </a:lnTo>
                  <a:lnTo>
                    <a:pt x="7821" y="2471"/>
                  </a:lnTo>
                  <a:lnTo>
                    <a:pt x="0" y="247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9" name="object 7549"/>
            <p:cNvSpPr/>
            <p:nvPr/>
          </p:nvSpPr>
          <p:spPr>
            <a:xfrm>
              <a:off x="9706429" y="6522338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0" y="0"/>
                  </a:moveTo>
                  <a:lnTo>
                    <a:pt x="0" y="1549"/>
                  </a:lnTo>
                  <a:lnTo>
                    <a:pt x="534" y="2083"/>
                  </a:lnTo>
                  <a:lnTo>
                    <a:pt x="3560" y="208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0" name="object 7550"/>
            <p:cNvSpPr/>
            <p:nvPr/>
          </p:nvSpPr>
          <p:spPr>
            <a:xfrm>
              <a:off x="9706501" y="652177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1193" y="0"/>
                  </a:moveTo>
                  <a:lnTo>
                    <a:pt x="450" y="0"/>
                  </a:lnTo>
                  <a:lnTo>
                    <a:pt x="230" y="41"/>
                  </a:lnTo>
                  <a:lnTo>
                    <a:pt x="62" y="16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1" name="object 7551"/>
            <p:cNvSpPr/>
            <p:nvPr/>
          </p:nvSpPr>
          <p:spPr>
            <a:xfrm>
              <a:off x="9710033" y="6520980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795" y="4408"/>
                  </a:moveTo>
                  <a:lnTo>
                    <a:pt x="931" y="4345"/>
                  </a:lnTo>
                  <a:lnTo>
                    <a:pt x="963" y="0"/>
                  </a:lnTo>
                  <a:lnTo>
                    <a:pt x="0" y="0"/>
                  </a:lnTo>
                  <a:lnTo>
                    <a:pt x="0" y="4408"/>
                  </a:lnTo>
                  <a:lnTo>
                    <a:pt x="795" y="440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2" name="object 7552"/>
            <p:cNvSpPr/>
            <p:nvPr/>
          </p:nvSpPr>
          <p:spPr>
            <a:xfrm>
              <a:off x="9709338" y="652128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261" y="1727"/>
                  </a:moveTo>
                  <a:lnTo>
                    <a:pt x="261" y="125"/>
                  </a:lnTo>
                  <a:lnTo>
                    <a:pt x="104" y="0"/>
                  </a:lnTo>
                  <a:lnTo>
                    <a:pt x="0" y="1727"/>
                  </a:lnTo>
                  <a:lnTo>
                    <a:pt x="136" y="185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3" name="object 7553"/>
            <p:cNvSpPr/>
            <p:nvPr/>
          </p:nvSpPr>
          <p:spPr>
            <a:xfrm>
              <a:off x="9711892" y="6520980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963" y="4408"/>
                  </a:moveTo>
                  <a:lnTo>
                    <a:pt x="963" y="0"/>
                  </a:lnTo>
                  <a:lnTo>
                    <a:pt x="523" y="0"/>
                  </a:lnTo>
                  <a:lnTo>
                    <a:pt x="523" y="4240"/>
                  </a:lnTo>
                  <a:lnTo>
                    <a:pt x="0" y="4240"/>
                  </a:lnTo>
                  <a:lnTo>
                    <a:pt x="62" y="4376"/>
                  </a:lnTo>
                  <a:lnTo>
                    <a:pt x="963" y="440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4" name="object 7554"/>
            <p:cNvSpPr/>
            <p:nvPr/>
          </p:nvSpPr>
          <p:spPr>
            <a:xfrm>
              <a:off x="9713298" y="652128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261" y="1727"/>
                  </a:moveTo>
                  <a:lnTo>
                    <a:pt x="261" y="125"/>
                  </a:lnTo>
                  <a:lnTo>
                    <a:pt x="104" y="0"/>
                  </a:lnTo>
                  <a:lnTo>
                    <a:pt x="0" y="1727"/>
                  </a:lnTo>
                  <a:lnTo>
                    <a:pt x="157" y="185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5" name="object 7555"/>
            <p:cNvSpPr/>
            <p:nvPr/>
          </p:nvSpPr>
          <p:spPr>
            <a:xfrm>
              <a:off x="9702189" y="652309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80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6" name="object 7556"/>
            <p:cNvSpPr/>
            <p:nvPr/>
          </p:nvSpPr>
          <p:spPr>
            <a:xfrm>
              <a:off x="9701856" y="652504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7" name="object 7557"/>
            <p:cNvSpPr/>
            <p:nvPr/>
          </p:nvSpPr>
          <p:spPr>
            <a:xfrm>
              <a:off x="9702189" y="652400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80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8" name="object 7558"/>
            <p:cNvSpPr/>
            <p:nvPr/>
          </p:nvSpPr>
          <p:spPr>
            <a:xfrm>
              <a:off x="9702185" y="652220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80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9" name="object 7559"/>
            <p:cNvSpPr/>
            <p:nvPr/>
          </p:nvSpPr>
          <p:spPr>
            <a:xfrm>
              <a:off x="9702734" y="65254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95"/>
                  </a:moveTo>
                  <a:lnTo>
                    <a:pt x="513" y="795"/>
                  </a:lnTo>
                  <a:lnTo>
                    <a:pt x="963" y="471"/>
                  </a:lnTo>
                  <a:lnTo>
                    <a:pt x="115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0" name="object 7560"/>
            <p:cNvSpPr/>
            <p:nvPr/>
          </p:nvSpPr>
          <p:spPr>
            <a:xfrm>
              <a:off x="9701791" y="652409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942" y="0"/>
                  </a:moveTo>
                  <a:lnTo>
                    <a:pt x="418" y="0"/>
                  </a:lnTo>
                  <a:lnTo>
                    <a:pt x="0" y="418"/>
                  </a:lnTo>
                  <a:lnTo>
                    <a:pt x="0" y="952"/>
                  </a:lnTo>
                  <a:lnTo>
                    <a:pt x="0" y="1455"/>
                  </a:lnTo>
                  <a:lnTo>
                    <a:pt x="418" y="1895"/>
                  </a:lnTo>
                  <a:lnTo>
                    <a:pt x="942" y="1895"/>
                  </a:lnTo>
                  <a:lnTo>
                    <a:pt x="1476" y="1895"/>
                  </a:lnTo>
                  <a:lnTo>
                    <a:pt x="1895" y="1455"/>
                  </a:lnTo>
                  <a:lnTo>
                    <a:pt x="1895" y="952"/>
                  </a:lnTo>
                  <a:lnTo>
                    <a:pt x="1895" y="418"/>
                  </a:lnTo>
                  <a:lnTo>
                    <a:pt x="1476" y="0"/>
                  </a:lnTo>
                  <a:lnTo>
                    <a:pt x="94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1" name="object 7561"/>
            <p:cNvSpPr/>
            <p:nvPr/>
          </p:nvSpPr>
          <p:spPr>
            <a:xfrm>
              <a:off x="9702297" y="65217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9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2" name="object 7562"/>
            <p:cNvSpPr/>
            <p:nvPr/>
          </p:nvSpPr>
          <p:spPr>
            <a:xfrm>
              <a:off x="9702392" y="6523243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0" y="0"/>
                  </a:moveTo>
                  <a:lnTo>
                    <a:pt x="62" y="324"/>
                  </a:lnTo>
                  <a:lnTo>
                    <a:pt x="356" y="554"/>
                  </a:lnTo>
                  <a:lnTo>
                    <a:pt x="680" y="554"/>
                  </a:lnTo>
                  <a:lnTo>
                    <a:pt x="1026" y="554"/>
                  </a:lnTo>
                  <a:lnTo>
                    <a:pt x="1308" y="324"/>
                  </a:lnTo>
                  <a:lnTo>
                    <a:pt x="138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3" name="object 7563"/>
            <p:cNvSpPr/>
            <p:nvPr/>
          </p:nvSpPr>
          <p:spPr>
            <a:xfrm>
              <a:off x="9702391" y="652239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382" y="554"/>
                  </a:moveTo>
                  <a:lnTo>
                    <a:pt x="1319" y="230"/>
                  </a:lnTo>
                  <a:lnTo>
                    <a:pt x="1036" y="0"/>
                  </a:lnTo>
                  <a:lnTo>
                    <a:pt x="701" y="0"/>
                  </a:lnTo>
                  <a:lnTo>
                    <a:pt x="376" y="0"/>
                  </a:lnTo>
                  <a:lnTo>
                    <a:pt x="73" y="230"/>
                  </a:lnTo>
                  <a:lnTo>
                    <a:pt x="0" y="55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4" name="object 7564"/>
            <p:cNvSpPr/>
            <p:nvPr/>
          </p:nvSpPr>
          <p:spPr>
            <a:xfrm>
              <a:off x="9702298" y="652186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5" name="object 7565"/>
            <p:cNvSpPr/>
            <p:nvPr/>
          </p:nvSpPr>
          <p:spPr>
            <a:xfrm>
              <a:off x="9701589" y="652508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20" y="544"/>
                  </a:lnTo>
                  <a:lnTo>
                    <a:pt x="418" y="994"/>
                  </a:lnTo>
                  <a:lnTo>
                    <a:pt x="963" y="1088"/>
                  </a:lnTo>
                  <a:lnTo>
                    <a:pt x="1486" y="1162"/>
                  </a:lnTo>
                  <a:lnTo>
                    <a:pt x="2020" y="869"/>
                  </a:lnTo>
                  <a:lnTo>
                    <a:pt x="2219" y="35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6" name="object 7566"/>
            <p:cNvSpPr/>
            <p:nvPr/>
          </p:nvSpPr>
          <p:spPr>
            <a:xfrm>
              <a:off x="9703986" y="652221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4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7" name="object 7567"/>
            <p:cNvSpPr/>
            <p:nvPr/>
          </p:nvSpPr>
          <p:spPr>
            <a:xfrm>
              <a:off x="9704321" y="652222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32"/>
                  </a:moveTo>
                  <a:lnTo>
                    <a:pt x="0" y="0"/>
                  </a:lnTo>
                </a:path>
                <a:path h="1270">
                  <a:moveTo>
                    <a:pt x="0" y="73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8" name="object 7568"/>
            <p:cNvSpPr/>
            <p:nvPr/>
          </p:nvSpPr>
          <p:spPr>
            <a:xfrm>
              <a:off x="9705290" y="652177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90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9" name="object 7569"/>
            <p:cNvSpPr/>
            <p:nvPr/>
          </p:nvSpPr>
          <p:spPr>
            <a:xfrm>
              <a:off x="9703789" y="65217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39" y="439"/>
                  </a:moveTo>
                  <a:lnTo>
                    <a:pt x="408" y="251"/>
                  </a:lnTo>
                  <a:lnTo>
                    <a:pt x="272" y="115"/>
                  </a:lnTo>
                  <a:lnTo>
                    <a:pt x="94" y="83"/>
                  </a:lnTo>
                </a:path>
                <a:path w="634" h="634">
                  <a:moveTo>
                    <a:pt x="439" y="439"/>
                  </a:moveTo>
                  <a:lnTo>
                    <a:pt x="439" y="188"/>
                  </a:lnTo>
                  <a:lnTo>
                    <a:pt x="240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0" name="object 7570"/>
            <p:cNvSpPr/>
            <p:nvPr/>
          </p:nvSpPr>
          <p:spPr>
            <a:xfrm>
              <a:off x="9705305" y="652454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89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1" name="object 7571"/>
            <p:cNvSpPr/>
            <p:nvPr/>
          </p:nvSpPr>
          <p:spPr>
            <a:xfrm>
              <a:off x="9703881" y="652440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08" y="0"/>
                  </a:moveTo>
                  <a:lnTo>
                    <a:pt x="0" y="1068"/>
                  </a:lnTo>
                </a:path>
                <a:path w="634" h="1270">
                  <a:moveTo>
                    <a:pt x="408" y="0"/>
                  </a:moveTo>
                  <a:lnTo>
                    <a:pt x="0" y="106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2" name="object 7572"/>
            <p:cNvSpPr/>
            <p:nvPr/>
          </p:nvSpPr>
          <p:spPr>
            <a:xfrm>
              <a:off x="9704236" y="652454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6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3" name="object 7573"/>
            <p:cNvSpPr/>
            <p:nvPr/>
          </p:nvSpPr>
          <p:spPr>
            <a:xfrm>
              <a:off x="9703986" y="65232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4" name="object 7574"/>
            <p:cNvSpPr/>
            <p:nvPr/>
          </p:nvSpPr>
          <p:spPr>
            <a:xfrm>
              <a:off x="9704321" y="65232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994"/>
                  </a:moveTo>
                  <a:lnTo>
                    <a:pt x="0" y="0"/>
                  </a:lnTo>
                </a:path>
                <a:path h="1270">
                  <a:moveTo>
                    <a:pt x="0" y="99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5" name="object 7575"/>
            <p:cNvSpPr/>
            <p:nvPr/>
          </p:nvSpPr>
          <p:spPr>
            <a:xfrm>
              <a:off x="9704290" y="65242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57"/>
                  </a:moveTo>
                  <a:lnTo>
                    <a:pt x="31" y="0"/>
                  </a:lnTo>
                </a:path>
                <a:path w="634" h="634">
                  <a:moveTo>
                    <a:pt x="0" y="157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6" name="object 7576"/>
            <p:cNvSpPr/>
            <p:nvPr/>
          </p:nvSpPr>
          <p:spPr>
            <a:xfrm>
              <a:off x="9701937" y="652212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82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7" name="object 7577"/>
            <p:cNvSpPr/>
            <p:nvPr/>
          </p:nvSpPr>
          <p:spPr>
            <a:xfrm>
              <a:off x="9702189" y="652220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4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8" name="object 7578"/>
            <p:cNvSpPr/>
            <p:nvPr/>
          </p:nvSpPr>
          <p:spPr>
            <a:xfrm>
              <a:off x="9703084" y="652221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5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9" name="object 7579"/>
            <p:cNvSpPr/>
            <p:nvPr/>
          </p:nvSpPr>
          <p:spPr>
            <a:xfrm>
              <a:off x="9701939" y="65218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56" y="0"/>
                  </a:moveTo>
                  <a:lnTo>
                    <a:pt x="167" y="31"/>
                  </a:lnTo>
                  <a:lnTo>
                    <a:pt x="31" y="167"/>
                  </a:lnTo>
                  <a:lnTo>
                    <a:pt x="0" y="356"/>
                  </a:lnTo>
                </a:path>
                <a:path w="634" h="634">
                  <a:moveTo>
                    <a:pt x="356" y="0"/>
                  </a:moveTo>
                  <a:lnTo>
                    <a:pt x="167" y="31"/>
                  </a:lnTo>
                  <a:lnTo>
                    <a:pt x="31" y="167"/>
                  </a:lnTo>
                  <a:lnTo>
                    <a:pt x="0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0" name="object 7580"/>
            <p:cNvSpPr/>
            <p:nvPr/>
          </p:nvSpPr>
          <p:spPr>
            <a:xfrm>
              <a:off x="9701592" y="65246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0"/>
                  </a:moveTo>
                  <a:lnTo>
                    <a:pt x="31" y="136"/>
                  </a:lnTo>
                  <a:lnTo>
                    <a:pt x="0" y="293"/>
                  </a:lnTo>
                  <a:lnTo>
                    <a:pt x="0" y="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1" name="object 7581"/>
            <p:cNvSpPr/>
            <p:nvPr/>
          </p:nvSpPr>
          <p:spPr>
            <a:xfrm>
              <a:off x="9702734" y="652415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6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2" name="object 7582"/>
            <p:cNvSpPr/>
            <p:nvPr/>
          </p:nvSpPr>
          <p:spPr>
            <a:xfrm>
              <a:off x="9702189" y="65232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6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3" name="object 7583"/>
            <p:cNvSpPr/>
            <p:nvPr/>
          </p:nvSpPr>
          <p:spPr>
            <a:xfrm>
              <a:off x="9701937" y="652324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57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4" name="object 7584"/>
            <p:cNvSpPr/>
            <p:nvPr/>
          </p:nvSpPr>
          <p:spPr>
            <a:xfrm>
              <a:off x="9701664" y="652397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51" y="0"/>
                  </a:moveTo>
                  <a:lnTo>
                    <a:pt x="0" y="6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5" name="object 7585"/>
            <p:cNvSpPr/>
            <p:nvPr/>
          </p:nvSpPr>
          <p:spPr>
            <a:xfrm>
              <a:off x="9701915" y="65238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57"/>
                  </a:moveTo>
                  <a:lnTo>
                    <a:pt x="2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6" name="object 7586"/>
            <p:cNvSpPr/>
            <p:nvPr/>
          </p:nvSpPr>
          <p:spPr>
            <a:xfrm>
              <a:off x="9701589" y="652508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314"/>
                  </a:lnTo>
                  <a:lnTo>
                    <a:pt x="104" y="607"/>
                  </a:lnTo>
                  <a:lnTo>
                    <a:pt x="324" y="837"/>
                  </a:lnTo>
                  <a:lnTo>
                    <a:pt x="534" y="1057"/>
                  </a:lnTo>
                  <a:lnTo>
                    <a:pt x="837" y="1183"/>
                  </a:lnTo>
                  <a:lnTo>
                    <a:pt x="1151" y="118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7" name="object 7587"/>
            <p:cNvSpPr/>
            <p:nvPr/>
          </p:nvSpPr>
          <p:spPr>
            <a:xfrm>
              <a:off x="9715340" y="653662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2984" y="0"/>
                  </a:moveTo>
                  <a:lnTo>
                    <a:pt x="1340" y="0"/>
                  </a:lnTo>
                  <a:lnTo>
                    <a:pt x="0" y="1350"/>
                  </a:lnTo>
                  <a:lnTo>
                    <a:pt x="0" y="2994"/>
                  </a:lnTo>
                  <a:lnTo>
                    <a:pt x="0" y="4649"/>
                  </a:lnTo>
                  <a:lnTo>
                    <a:pt x="1340" y="5999"/>
                  </a:lnTo>
                  <a:lnTo>
                    <a:pt x="2984" y="5999"/>
                  </a:lnTo>
                  <a:lnTo>
                    <a:pt x="4617" y="5999"/>
                  </a:lnTo>
                  <a:lnTo>
                    <a:pt x="5978" y="4649"/>
                  </a:lnTo>
                  <a:lnTo>
                    <a:pt x="5978" y="2994"/>
                  </a:lnTo>
                  <a:lnTo>
                    <a:pt x="5978" y="1350"/>
                  </a:lnTo>
                  <a:lnTo>
                    <a:pt x="4617" y="0"/>
                  </a:lnTo>
                  <a:lnTo>
                    <a:pt x="298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8" name="object 7588"/>
            <p:cNvSpPr/>
            <p:nvPr/>
          </p:nvSpPr>
          <p:spPr>
            <a:xfrm>
              <a:off x="9718324" y="652692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969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9" name="object 7589"/>
            <p:cNvSpPr/>
            <p:nvPr/>
          </p:nvSpPr>
          <p:spPr>
            <a:xfrm>
              <a:off x="9716029" y="6526940"/>
              <a:ext cx="5080" cy="10795"/>
            </a:xfrm>
            <a:custGeom>
              <a:avLst/>
              <a:gdLst/>
              <a:ahLst/>
              <a:cxnLst/>
              <a:rect l="l" t="t" r="r" b="b"/>
              <a:pathLst>
                <a:path w="5079" h="10795">
                  <a:moveTo>
                    <a:pt x="4586" y="10753"/>
                  </a:moveTo>
                  <a:lnTo>
                    <a:pt x="4586" y="0"/>
                  </a:lnTo>
                  <a:lnTo>
                    <a:pt x="0" y="0"/>
                  </a:lnTo>
                  <a:lnTo>
                    <a:pt x="0" y="1075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0" name="object 7590"/>
            <p:cNvSpPr/>
            <p:nvPr/>
          </p:nvSpPr>
          <p:spPr>
            <a:xfrm>
              <a:off x="9718324" y="653838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40">
                  <a:moveTo>
                    <a:pt x="0" y="247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1" name="object 7591"/>
            <p:cNvSpPr/>
            <p:nvPr/>
          </p:nvSpPr>
          <p:spPr>
            <a:xfrm>
              <a:off x="9717089" y="653962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47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2" name="object 7592"/>
            <p:cNvSpPr/>
            <p:nvPr/>
          </p:nvSpPr>
          <p:spPr>
            <a:xfrm>
              <a:off x="9716654" y="651443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81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3" name="object 7593"/>
            <p:cNvSpPr/>
            <p:nvPr/>
          </p:nvSpPr>
          <p:spPr>
            <a:xfrm>
              <a:off x="9716656" y="651283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60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4" name="object 7594"/>
            <p:cNvSpPr/>
            <p:nvPr/>
          </p:nvSpPr>
          <p:spPr>
            <a:xfrm>
              <a:off x="9719470" y="651283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60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5" name="object 7595"/>
            <p:cNvSpPr/>
            <p:nvPr/>
          </p:nvSpPr>
          <p:spPr>
            <a:xfrm>
              <a:off x="9716246" y="65128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46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6" name="object 7596"/>
            <p:cNvSpPr/>
            <p:nvPr/>
          </p:nvSpPr>
          <p:spPr>
            <a:xfrm>
              <a:off x="9716116" y="651284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88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7" name="object 7597"/>
            <p:cNvSpPr/>
            <p:nvPr/>
          </p:nvSpPr>
          <p:spPr>
            <a:xfrm>
              <a:off x="9715231" y="6512838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5" h="1270">
                  <a:moveTo>
                    <a:pt x="5643" y="0"/>
                  </a:moveTo>
                  <a:lnTo>
                    <a:pt x="5643" y="890"/>
                  </a:lnTo>
                  <a:lnTo>
                    <a:pt x="0" y="890"/>
                  </a:lnTo>
                  <a:lnTo>
                    <a:pt x="0" y="0"/>
                  </a:lnTo>
                  <a:lnTo>
                    <a:pt x="564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8" name="object 7598"/>
            <p:cNvSpPr/>
            <p:nvPr/>
          </p:nvSpPr>
          <p:spPr>
            <a:xfrm>
              <a:off x="9468463" y="651318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963" y="523"/>
                  </a:moveTo>
                  <a:lnTo>
                    <a:pt x="0" y="523"/>
                  </a:lnTo>
                  <a:lnTo>
                    <a:pt x="0" y="324"/>
                  </a:lnTo>
                  <a:lnTo>
                    <a:pt x="376" y="41"/>
                  </a:lnTo>
                  <a:lnTo>
                    <a:pt x="764" y="0"/>
                  </a:lnTo>
                  <a:lnTo>
                    <a:pt x="984" y="52"/>
                  </a:lnTo>
                  <a:lnTo>
                    <a:pt x="1371" y="41"/>
                  </a:lnTo>
                  <a:lnTo>
                    <a:pt x="1633" y="324"/>
                  </a:lnTo>
                  <a:lnTo>
                    <a:pt x="1759" y="523"/>
                  </a:lnTo>
                  <a:lnTo>
                    <a:pt x="774" y="523"/>
                  </a:lnTo>
                  <a:lnTo>
                    <a:pt x="963" y="52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9" name="object 7599"/>
            <p:cNvSpPr/>
            <p:nvPr/>
          </p:nvSpPr>
          <p:spPr>
            <a:xfrm>
              <a:off x="9468569" y="651350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0" name="object 7600"/>
            <p:cNvSpPr/>
            <p:nvPr/>
          </p:nvSpPr>
          <p:spPr>
            <a:xfrm>
              <a:off x="9469238" y="651370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1" name="object 7601"/>
            <p:cNvSpPr/>
            <p:nvPr/>
          </p:nvSpPr>
          <p:spPr>
            <a:xfrm>
              <a:off x="9468988" y="651323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136" y="282"/>
                  </a:lnTo>
                  <a:lnTo>
                    <a:pt x="345" y="387"/>
                  </a:lnTo>
                  <a:lnTo>
                    <a:pt x="554" y="282"/>
                  </a:lnTo>
                  <a:lnTo>
                    <a:pt x="7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2" name="object 7602"/>
            <p:cNvSpPr/>
            <p:nvPr/>
          </p:nvSpPr>
          <p:spPr>
            <a:xfrm>
              <a:off x="9469230" y="651324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0" y="282"/>
                  </a:lnTo>
                </a:path>
                <a:path w="634" h="634">
                  <a:moveTo>
                    <a:pt x="0" y="0"/>
                  </a:moveTo>
                  <a:lnTo>
                    <a:pt x="20" y="324"/>
                  </a:lnTo>
                </a:path>
                <a:path w="634" h="634">
                  <a:moveTo>
                    <a:pt x="0" y="0"/>
                  </a:moveTo>
                  <a:lnTo>
                    <a:pt x="20" y="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3" name="object 7603"/>
            <p:cNvSpPr/>
            <p:nvPr/>
          </p:nvSpPr>
          <p:spPr>
            <a:xfrm>
              <a:off x="9469432" y="651324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0"/>
                  </a:moveTo>
                  <a:lnTo>
                    <a:pt x="0" y="282"/>
                  </a:lnTo>
                </a:path>
                <a:path w="634" h="634">
                  <a:moveTo>
                    <a:pt x="10" y="0"/>
                  </a:moveTo>
                  <a:lnTo>
                    <a:pt x="0" y="324"/>
                  </a:lnTo>
                </a:path>
                <a:path w="634" h="634">
                  <a:moveTo>
                    <a:pt x="10" y="0"/>
                  </a:moveTo>
                  <a:lnTo>
                    <a:pt x="0" y="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4" name="object 7604"/>
            <p:cNvSpPr/>
            <p:nvPr/>
          </p:nvSpPr>
          <p:spPr>
            <a:xfrm>
              <a:off x="9469133" y="651351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5" name="object 7605"/>
            <p:cNvSpPr/>
            <p:nvPr/>
          </p:nvSpPr>
          <p:spPr>
            <a:xfrm>
              <a:off x="9469026" y="6513707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4" h="4445">
                  <a:moveTo>
                    <a:pt x="0" y="0"/>
                  </a:moveTo>
                  <a:lnTo>
                    <a:pt x="31" y="3047"/>
                  </a:lnTo>
                  <a:lnTo>
                    <a:pt x="314" y="3884"/>
                  </a:lnTo>
                  <a:lnTo>
                    <a:pt x="586" y="3172"/>
                  </a:lnTo>
                  <a:lnTo>
                    <a:pt x="586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6" name="object 7606"/>
            <p:cNvSpPr/>
            <p:nvPr/>
          </p:nvSpPr>
          <p:spPr>
            <a:xfrm>
              <a:off x="9468964" y="651656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7" name="object 7607"/>
            <p:cNvSpPr/>
            <p:nvPr/>
          </p:nvSpPr>
          <p:spPr>
            <a:xfrm>
              <a:off x="9468964" y="651631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8" name="object 7608"/>
            <p:cNvSpPr/>
            <p:nvPr/>
          </p:nvSpPr>
          <p:spPr>
            <a:xfrm>
              <a:off x="9468964" y="651606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9" name="object 7609"/>
            <p:cNvSpPr/>
            <p:nvPr/>
          </p:nvSpPr>
          <p:spPr>
            <a:xfrm>
              <a:off x="9468964" y="651581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0" name="object 7610"/>
            <p:cNvSpPr/>
            <p:nvPr/>
          </p:nvSpPr>
          <p:spPr>
            <a:xfrm>
              <a:off x="9468964" y="651556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1" name="object 7611"/>
            <p:cNvSpPr/>
            <p:nvPr/>
          </p:nvSpPr>
          <p:spPr>
            <a:xfrm>
              <a:off x="9468964" y="651532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2" name="object 7612"/>
            <p:cNvSpPr/>
            <p:nvPr/>
          </p:nvSpPr>
          <p:spPr>
            <a:xfrm>
              <a:off x="9468964" y="651508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3" name="object 7613"/>
            <p:cNvSpPr/>
            <p:nvPr/>
          </p:nvSpPr>
          <p:spPr>
            <a:xfrm>
              <a:off x="9468964" y="65148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4" name="object 7614"/>
            <p:cNvSpPr/>
            <p:nvPr/>
          </p:nvSpPr>
          <p:spPr>
            <a:xfrm>
              <a:off x="9468964" y="651459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5" name="object 7615"/>
            <p:cNvSpPr/>
            <p:nvPr/>
          </p:nvSpPr>
          <p:spPr>
            <a:xfrm>
              <a:off x="9468964" y="651433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6" name="object 7616"/>
            <p:cNvSpPr/>
            <p:nvPr/>
          </p:nvSpPr>
          <p:spPr>
            <a:xfrm>
              <a:off x="9468964" y="651408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7" name="object 7617"/>
            <p:cNvSpPr/>
            <p:nvPr/>
          </p:nvSpPr>
          <p:spPr>
            <a:xfrm>
              <a:off x="9468965" y="651681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43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8" name="object 7618"/>
            <p:cNvSpPr/>
            <p:nvPr/>
          </p:nvSpPr>
          <p:spPr>
            <a:xfrm>
              <a:off x="9469033" y="65170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07" y="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9" name="object 7619"/>
            <p:cNvSpPr/>
            <p:nvPr/>
          </p:nvSpPr>
          <p:spPr>
            <a:xfrm>
              <a:off x="9469282" y="65139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418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0" name="object 7620"/>
            <p:cNvSpPr/>
            <p:nvPr/>
          </p:nvSpPr>
          <p:spPr>
            <a:xfrm>
              <a:off x="9469336" y="651246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8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1" name="object 7621"/>
            <p:cNvSpPr/>
            <p:nvPr/>
          </p:nvSpPr>
          <p:spPr>
            <a:xfrm>
              <a:off x="9468986" y="65171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0"/>
                  </a:moveTo>
                  <a:lnTo>
                    <a:pt x="0" y="6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2" name="object 7622"/>
            <p:cNvSpPr/>
            <p:nvPr/>
          </p:nvSpPr>
          <p:spPr>
            <a:xfrm>
              <a:off x="9469336" y="651715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24"/>
                  </a:moveTo>
                  <a:lnTo>
                    <a:pt x="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3" name="object 7623"/>
            <p:cNvSpPr/>
            <p:nvPr/>
          </p:nvSpPr>
          <p:spPr>
            <a:xfrm>
              <a:off x="9468982" y="651709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64" y="0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4" name="object 7624"/>
            <p:cNvSpPr/>
            <p:nvPr/>
          </p:nvSpPr>
          <p:spPr>
            <a:xfrm>
              <a:off x="9469133" y="65171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4"/>
                  </a:moveTo>
                  <a:lnTo>
                    <a:pt x="5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5" name="object 7625"/>
            <p:cNvSpPr/>
            <p:nvPr/>
          </p:nvSpPr>
          <p:spPr>
            <a:xfrm>
              <a:off x="9469137" y="65172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98" y="1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6" name="object 7626"/>
            <p:cNvSpPr/>
            <p:nvPr/>
          </p:nvSpPr>
          <p:spPr>
            <a:xfrm>
              <a:off x="9468988" y="65172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36" y="4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7" name="object 7627"/>
            <p:cNvSpPr/>
            <p:nvPr/>
          </p:nvSpPr>
          <p:spPr>
            <a:xfrm>
              <a:off x="9468841" y="651646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58" y="41"/>
                  </a:moveTo>
                  <a:lnTo>
                    <a:pt x="952" y="0"/>
                  </a:lnTo>
                </a:path>
                <a:path w="1270" h="634">
                  <a:moveTo>
                    <a:pt x="858" y="41"/>
                  </a:moveTo>
                  <a:lnTo>
                    <a:pt x="0" y="1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8" name="object 7628"/>
            <p:cNvSpPr/>
            <p:nvPr/>
          </p:nvSpPr>
          <p:spPr>
            <a:xfrm>
              <a:off x="9469700" y="65167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62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9" name="object 7629"/>
            <p:cNvSpPr/>
            <p:nvPr/>
          </p:nvSpPr>
          <p:spPr>
            <a:xfrm>
              <a:off x="9469704" y="65170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1" y="73"/>
                  </a:moveTo>
                  <a:lnTo>
                    <a:pt x="0" y="0"/>
                  </a:lnTo>
                </a:path>
                <a:path w="634" h="634">
                  <a:moveTo>
                    <a:pt x="41" y="73"/>
                  </a:moveTo>
                  <a:lnTo>
                    <a:pt x="136" y="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0" name="object 7630"/>
            <p:cNvSpPr/>
            <p:nvPr/>
          </p:nvSpPr>
          <p:spPr>
            <a:xfrm>
              <a:off x="9468858" y="651669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963" y="62"/>
                  </a:moveTo>
                  <a:lnTo>
                    <a:pt x="837" y="0"/>
                  </a:lnTo>
                </a:path>
                <a:path w="1270" h="634">
                  <a:moveTo>
                    <a:pt x="963" y="62"/>
                  </a:moveTo>
                  <a:lnTo>
                    <a:pt x="0" y="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1" name="object 7631"/>
            <p:cNvSpPr/>
            <p:nvPr/>
          </p:nvSpPr>
          <p:spPr>
            <a:xfrm>
              <a:off x="9468968" y="65164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45" y="0"/>
                  </a:moveTo>
                  <a:lnTo>
                    <a:pt x="0" y="6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2" name="object 7632"/>
            <p:cNvSpPr/>
            <p:nvPr/>
          </p:nvSpPr>
          <p:spPr>
            <a:xfrm>
              <a:off x="9468967" y="651668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32" y="0"/>
                  </a:moveTo>
                  <a:lnTo>
                    <a:pt x="0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3" name="object 7633"/>
            <p:cNvSpPr/>
            <p:nvPr/>
          </p:nvSpPr>
          <p:spPr>
            <a:xfrm>
              <a:off x="9469019" y="651700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680" y="0"/>
                  </a:moveTo>
                  <a:lnTo>
                    <a:pt x="0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4" name="object 7634"/>
            <p:cNvSpPr/>
            <p:nvPr/>
          </p:nvSpPr>
          <p:spPr>
            <a:xfrm>
              <a:off x="9468965" y="651682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57"/>
                  </a:moveTo>
                  <a:lnTo>
                    <a:pt x="73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5" name="object 7635"/>
            <p:cNvSpPr/>
            <p:nvPr/>
          </p:nvSpPr>
          <p:spPr>
            <a:xfrm>
              <a:off x="9468965" y="651650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57"/>
                  </a:moveTo>
                  <a:lnTo>
                    <a:pt x="73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6" name="object 7636"/>
            <p:cNvSpPr/>
            <p:nvPr/>
          </p:nvSpPr>
          <p:spPr>
            <a:xfrm>
              <a:off x="9468965" y="651646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7" name="object 7637"/>
            <p:cNvSpPr/>
            <p:nvPr/>
          </p:nvSpPr>
          <p:spPr>
            <a:xfrm>
              <a:off x="9468975" y="65170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1" y="125"/>
                  </a:moveTo>
                  <a:lnTo>
                    <a:pt x="0" y="83"/>
                  </a:lnTo>
                </a:path>
                <a:path w="634" h="634">
                  <a:moveTo>
                    <a:pt x="41" y="125"/>
                  </a:moveTo>
                  <a:lnTo>
                    <a:pt x="4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8" name="object 7638"/>
            <p:cNvSpPr/>
            <p:nvPr/>
          </p:nvSpPr>
          <p:spPr>
            <a:xfrm>
              <a:off x="9468965" y="651665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9" name="object 7639"/>
            <p:cNvSpPr/>
            <p:nvPr/>
          </p:nvSpPr>
          <p:spPr>
            <a:xfrm>
              <a:off x="9468746" y="65165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0"/>
                  </a:moveTo>
                  <a:lnTo>
                    <a:pt x="209" y="62"/>
                  </a:lnTo>
                </a:path>
                <a:path w="634" h="634">
                  <a:moveTo>
                    <a:pt x="104" y="0"/>
                  </a:moveTo>
                  <a:lnTo>
                    <a:pt x="0" y="6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0" name="object 7640"/>
            <p:cNvSpPr/>
            <p:nvPr/>
          </p:nvSpPr>
          <p:spPr>
            <a:xfrm>
              <a:off x="9468746" y="65169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0"/>
                  </a:moveTo>
                  <a:lnTo>
                    <a:pt x="209" y="62"/>
                  </a:lnTo>
                </a:path>
                <a:path w="634" h="634">
                  <a:moveTo>
                    <a:pt x="104" y="0"/>
                  </a:moveTo>
                  <a:lnTo>
                    <a:pt x="0" y="6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1" name="object 7641"/>
            <p:cNvSpPr/>
            <p:nvPr/>
          </p:nvSpPr>
          <p:spPr>
            <a:xfrm>
              <a:off x="9469700" y="651650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2" name="object 7642"/>
            <p:cNvSpPr/>
            <p:nvPr/>
          </p:nvSpPr>
          <p:spPr>
            <a:xfrm>
              <a:off x="9469700" y="651681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3" name="object 7643"/>
            <p:cNvSpPr/>
            <p:nvPr/>
          </p:nvSpPr>
          <p:spPr>
            <a:xfrm>
              <a:off x="9452844" y="6529050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2188"/>
                  </a:moveTo>
                  <a:lnTo>
                    <a:pt x="1130" y="4156"/>
                  </a:lnTo>
                  <a:lnTo>
                    <a:pt x="3539" y="4219"/>
                  </a:lnTo>
                  <a:lnTo>
                    <a:pt x="4795" y="2188"/>
                  </a:lnTo>
                  <a:lnTo>
                    <a:pt x="4795" y="2052"/>
                  </a:lnTo>
                  <a:lnTo>
                    <a:pt x="3664" y="73"/>
                  </a:lnTo>
                  <a:lnTo>
                    <a:pt x="1256" y="0"/>
                  </a:lnTo>
                  <a:lnTo>
                    <a:pt x="0" y="2052"/>
                  </a:lnTo>
                  <a:lnTo>
                    <a:pt x="0" y="2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4" name="object 7644"/>
            <p:cNvSpPr/>
            <p:nvPr/>
          </p:nvSpPr>
          <p:spPr>
            <a:xfrm>
              <a:off x="9454027" y="65299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214" y="0"/>
                  </a:moveTo>
                  <a:lnTo>
                    <a:pt x="544" y="0"/>
                  </a:lnTo>
                  <a:lnTo>
                    <a:pt x="0" y="544"/>
                  </a:lnTo>
                  <a:lnTo>
                    <a:pt x="0" y="1225"/>
                  </a:lnTo>
                  <a:lnTo>
                    <a:pt x="0" y="1895"/>
                  </a:lnTo>
                  <a:lnTo>
                    <a:pt x="544" y="2439"/>
                  </a:lnTo>
                  <a:lnTo>
                    <a:pt x="1214" y="2439"/>
                  </a:lnTo>
                  <a:lnTo>
                    <a:pt x="1884" y="2439"/>
                  </a:lnTo>
                  <a:lnTo>
                    <a:pt x="2439" y="1895"/>
                  </a:lnTo>
                  <a:lnTo>
                    <a:pt x="2439" y="1225"/>
                  </a:lnTo>
                  <a:lnTo>
                    <a:pt x="2439" y="544"/>
                  </a:lnTo>
                  <a:lnTo>
                    <a:pt x="1884" y="0"/>
                  </a:lnTo>
                  <a:lnTo>
                    <a:pt x="12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5" name="object 7645"/>
            <p:cNvSpPr/>
            <p:nvPr/>
          </p:nvSpPr>
          <p:spPr>
            <a:xfrm>
              <a:off x="9453439" y="652737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1664" y="5193"/>
                  </a:moveTo>
                  <a:lnTo>
                    <a:pt x="5591" y="5601"/>
                  </a:lnTo>
                  <a:lnTo>
                    <a:pt x="2795" y="2806"/>
                  </a:lnTo>
                  <a:lnTo>
                    <a:pt x="0" y="0"/>
                  </a:lnTo>
                  <a:lnTo>
                    <a:pt x="387" y="393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6" name="object 7646"/>
            <p:cNvSpPr/>
            <p:nvPr/>
          </p:nvSpPr>
          <p:spPr>
            <a:xfrm>
              <a:off x="9453273" y="65291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968" y="0"/>
                  </a:moveTo>
                  <a:lnTo>
                    <a:pt x="879" y="0"/>
                  </a:lnTo>
                  <a:lnTo>
                    <a:pt x="0" y="900"/>
                  </a:lnTo>
                  <a:lnTo>
                    <a:pt x="0" y="1989"/>
                  </a:lnTo>
                  <a:lnTo>
                    <a:pt x="0" y="3078"/>
                  </a:lnTo>
                  <a:lnTo>
                    <a:pt x="879" y="3957"/>
                  </a:lnTo>
                  <a:lnTo>
                    <a:pt x="1968" y="3957"/>
                  </a:lnTo>
                  <a:lnTo>
                    <a:pt x="3057" y="3957"/>
                  </a:lnTo>
                  <a:lnTo>
                    <a:pt x="3937" y="3078"/>
                  </a:lnTo>
                  <a:lnTo>
                    <a:pt x="3937" y="1989"/>
                  </a:lnTo>
                  <a:lnTo>
                    <a:pt x="3937" y="900"/>
                  </a:lnTo>
                  <a:lnTo>
                    <a:pt x="3057" y="0"/>
                  </a:lnTo>
                  <a:lnTo>
                    <a:pt x="196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7" name="object 7647"/>
            <p:cNvSpPr/>
            <p:nvPr/>
          </p:nvSpPr>
          <p:spPr>
            <a:xfrm>
              <a:off x="9455242" y="652805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8" name="object 7648"/>
            <p:cNvSpPr/>
            <p:nvPr/>
          </p:nvSpPr>
          <p:spPr>
            <a:xfrm>
              <a:off x="9452138" y="653117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9" name="object 7649"/>
            <p:cNvSpPr/>
            <p:nvPr/>
          </p:nvSpPr>
          <p:spPr>
            <a:xfrm>
              <a:off x="9451410" y="652733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3832" y="0"/>
                  </a:moveTo>
                  <a:lnTo>
                    <a:pt x="1738" y="0"/>
                  </a:lnTo>
                  <a:lnTo>
                    <a:pt x="0" y="1727"/>
                  </a:lnTo>
                  <a:lnTo>
                    <a:pt x="0" y="3832"/>
                  </a:lnTo>
                  <a:lnTo>
                    <a:pt x="0" y="5936"/>
                  </a:lnTo>
                  <a:lnTo>
                    <a:pt x="1738" y="7675"/>
                  </a:lnTo>
                  <a:lnTo>
                    <a:pt x="3832" y="7675"/>
                  </a:lnTo>
                  <a:lnTo>
                    <a:pt x="5926" y="7675"/>
                  </a:lnTo>
                  <a:lnTo>
                    <a:pt x="7664" y="5936"/>
                  </a:lnTo>
                  <a:lnTo>
                    <a:pt x="7664" y="3832"/>
                  </a:lnTo>
                  <a:lnTo>
                    <a:pt x="7664" y="1727"/>
                  </a:lnTo>
                  <a:lnTo>
                    <a:pt x="5926" y="0"/>
                  </a:lnTo>
                  <a:lnTo>
                    <a:pt x="38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0" name="object 7650"/>
            <p:cNvSpPr/>
            <p:nvPr/>
          </p:nvSpPr>
          <p:spPr>
            <a:xfrm>
              <a:off x="9454193" y="6518834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523" y="586"/>
                  </a:moveTo>
                  <a:lnTo>
                    <a:pt x="0" y="62"/>
                  </a:lnTo>
                  <a:lnTo>
                    <a:pt x="2104" y="0"/>
                  </a:lnTo>
                  <a:lnTo>
                    <a:pt x="1581" y="5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1" name="object 7651"/>
            <p:cNvSpPr/>
            <p:nvPr/>
          </p:nvSpPr>
          <p:spPr>
            <a:xfrm>
              <a:off x="9454187" y="651888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1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2" name="object 7652"/>
            <p:cNvSpPr/>
            <p:nvPr/>
          </p:nvSpPr>
          <p:spPr>
            <a:xfrm>
              <a:off x="9454832" y="651883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439"/>
                  </a:lnTo>
                  <a:lnTo>
                    <a:pt x="408" y="670"/>
                  </a:lnTo>
                  <a:lnTo>
                    <a:pt x="827" y="439"/>
                  </a:lnTo>
                  <a:lnTo>
                    <a:pt x="82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3" name="object 7653"/>
            <p:cNvSpPr/>
            <p:nvPr/>
          </p:nvSpPr>
          <p:spPr>
            <a:xfrm>
              <a:off x="9454832" y="651927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198" y="0"/>
                  </a:lnTo>
                  <a:lnTo>
                    <a:pt x="408" y="62"/>
                  </a:lnTo>
                  <a:lnTo>
                    <a:pt x="617" y="0"/>
                  </a:lnTo>
                  <a:lnTo>
                    <a:pt x="82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4" name="object 7654"/>
            <p:cNvSpPr/>
            <p:nvPr/>
          </p:nvSpPr>
          <p:spPr>
            <a:xfrm>
              <a:off x="9455036" y="651883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5" name="object 7655"/>
            <p:cNvSpPr/>
            <p:nvPr/>
          </p:nvSpPr>
          <p:spPr>
            <a:xfrm>
              <a:off x="9455446" y="651883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6" name="object 7656"/>
            <p:cNvSpPr/>
            <p:nvPr/>
          </p:nvSpPr>
          <p:spPr>
            <a:xfrm>
              <a:off x="9454716" y="651942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0"/>
                  </a:moveTo>
                  <a:lnTo>
                    <a:pt x="0" y="439"/>
                  </a:lnTo>
                  <a:lnTo>
                    <a:pt x="0" y="1434"/>
                  </a:lnTo>
                  <a:lnTo>
                    <a:pt x="952" y="1539"/>
                  </a:lnTo>
                  <a:lnTo>
                    <a:pt x="1057" y="439"/>
                  </a:lnTo>
                  <a:lnTo>
                    <a:pt x="1036" y="31"/>
                  </a:lnTo>
                </a:path>
                <a:path w="1270" h="1904">
                  <a:moveTo>
                    <a:pt x="0" y="0"/>
                  </a:moveTo>
                  <a:lnTo>
                    <a:pt x="94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7" name="object 7657"/>
            <p:cNvSpPr/>
            <p:nvPr/>
          </p:nvSpPr>
          <p:spPr>
            <a:xfrm>
              <a:off x="9455663" y="65194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8" name="object 7658"/>
            <p:cNvSpPr/>
            <p:nvPr/>
          </p:nvSpPr>
          <p:spPr>
            <a:xfrm>
              <a:off x="9454825" y="65198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9" name="object 7659"/>
            <p:cNvSpPr/>
            <p:nvPr/>
          </p:nvSpPr>
          <p:spPr>
            <a:xfrm>
              <a:off x="9455658" y="65198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0" name="object 7660"/>
            <p:cNvSpPr/>
            <p:nvPr/>
          </p:nvSpPr>
          <p:spPr>
            <a:xfrm>
              <a:off x="9454716" y="651985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1" name="object 7661"/>
            <p:cNvSpPr/>
            <p:nvPr/>
          </p:nvSpPr>
          <p:spPr>
            <a:xfrm>
              <a:off x="9454716" y="652084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2" name="object 7662"/>
            <p:cNvSpPr/>
            <p:nvPr/>
          </p:nvSpPr>
          <p:spPr>
            <a:xfrm>
              <a:off x="9455242" y="65181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52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3" name="object 7663"/>
            <p:cNvSpPr/>
            <p:nvPr/>
          </p:nvSpPr>
          <p:spPr>
            <a:xfrm>
              <a:off x="9481026" y="6529050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2188"/>
                  </a:moveTo>
                  <a:lnTo>
                    <a:pt x="1130" y="4156"/>
                  </a:lnTo>
                  <a:lnTo>
                    <a:pt x="3539" y="4219"/>
                  </a:lnTo>
                  <a:lnTo>
                    <a:pt x="4795" y="2188"/>
                  </a:lnTo>
                  <a:lnTo>
                    <a:pt x="4795" y="2052"/>
                  </a:lnTo>
                  <a:lnTo>
                    <a:pt x="3664" y="73"/>
                  </a:lnTo>
                  <a:lnTo>
                    <a:pt x="1256" y="0"/>
                  </a:lnTo>
                  <a:lnTo>
                    <a:pt x="0" y="2052"/>
                  </a:lnTo>
                  <a:lnTo>
                    <a:pt x="0" y="2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4" name="object 7664"/>
            <p:cNvSpPr/>
            <p:nvPr/>
          </p:nvSpPr>
          <p:spPr>
            <a:xfrm>
              <a:off x="9482210" y="65299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214" y="0"/>
                  </a:moveTo>
                  <a:lnTo>
                    <a:pt x="544" y="0"/>
                  </a:lnTo>
                  <a:lnTo>
                    <a:pt x="0" y="544"/>
                  </a:lnTo>
                  <a:lnTo>
                    <a:pt x="0" y="1225"/>
                  </a:lnTo>
                  <a:lnTo>
                    <a:pt x="0" y="1895"/>
                  </a:lnTo>
                  <a:lnTo>
                    <a:pt x="544" y="2439"/>
                  </a:lnTo>
                  <a:lnTo>
                    <a:pt x="1214" y="2439"/>
                  </a:lnTo>
                  <a:lnTo>
                    <a:pt x="1884" y="2439"/>
                  </a:lnTo>
                  <a:lnTo>
                    <a:pt x="2439" y="1895"/>
                  </a:lnTo>
                  <a:lnTo>
                    <a:pt x="2439" y="1225"/>
                  </a:lnTo>
                  <a:lnTo>
                    <a:pt x="2439" y="544"/>
                  </a:lnTo>
                  <a:lnTo>
                    <a:pt x="1884" y="0"/>
                  </a:lnTo>
                  <a:lnTo>
                    <a:pt x="12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5" name="object 7665"/>
            <p:cNvSpPr/>
            <p:nvPr/>
          </p:nvSpPr>
          <p:spPr>
            <a:xfrm>
              <a:off x="9481643" y="652737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1643" y="5193"/>
                  </a:moveTo>
                  <a:lnTo>
                    <a:pt x="5570" y="5601"/>
                  </a:lnTo>
                  <a:lnTo>
                    <a:pt x="2774" y="2806"/>
                  </a:lnTo>
                  <a:lnTo>
                    <a:pt x="0" y="0"/>
                  </a:lnTo>
                  <a:lnTo>
                    <a:pt x="387" y="393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6" name="object 7666"/>
            <p:cNvSpPr/>
            <p:nvPr/>
          </p:nvSpPr>
          <p:spPr>
            <a:xfrm>
              <a:off x="9481456" y="65291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968" y="0"/>
                  </a:moveTo>
                  <a:lnTo>
                    <a:pt x="879" y="0"/>
                  </a:lnTo>
                  <a:lnTo>
                    <a:pt x="0" y="900"/>
                  </a:lnTo>
                  <a:lnTo>
                    <a:pt x="0" y="1989"/>
                  </a:lnTo>
                  <a:lnTo>
                    <a:pt x="0" y="3078"/>
                  </a:lnTo>
                  <a:lnTo>
                    <a:pt x="879" y="3957"/>
                  </a:lnTo>
                  <a:lnTo>
                    <a:pt x="1968" y="3957"/>
                  </a:lnTo>
                  <a:lnTo>
                    <a:pt x="3057" y="3957"/>
                  </a:lnTo>
                  <a:lnTo>
                    <a:pt x="3957" y="3078"/>
                  </a:lnTo>
                  <a:lnTo>
                    <a:pt x="3957" y="1989"/>
                  </a:lnTo>
                  <a:lnTo>
                    <a:pt x="3957" y="900"/>
                  </a:lnTo>
                  <a:lnTo>
                    <a:pt x="3057" y="0"/>
                  </a:lnTo>
                  <a:lnTo>
                    <a:pt x="196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7" name="object 7667"/>
            <p:cNvSpPr/>
            <p:nvPr/>
          </p:nvSpPr>
          <p:spPr>
            <a:xfrm>
              <a:off x="9483424" y="652805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8" name="object 7668"/>
            <p:cNvSpPr/>
            <p:nvPr/>
          </p:nvSpPr>
          <p:spPr>
            <a:xfrm>
              <a:off x="9480329" y="653117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9" name="object 7669"/>
            <p:cNvSpPr/>
            <p:nvPr/>
          </p:nvSpPr>
          <p:spPr>
            <a:xfrm>
              <a:off x="9479592" y="652733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3832" y="0"/>
                  </a:moveTo>
                  <a:lnTo>
                    <a:pt x="1738" y="0"/>
                  </a:lnTo>
                  <a:lnTo>
                    <a:pt x="0" y="1727"/>
                  </a:lnTo>
                  <a:lnTo>
                    <a:pt x="0" y="3832"/>
                  </a:lnTo>
                  <a:lnTo>
                    <a:pt x="0" y="5936"/>
                  </a:lnTo>
                  <a:lnTo>
                    <a:pt x="1738" y="7675"/>
                  </a:lnTo>
                  <a:lnTo>
                    <a:pt x="3832" y="7675"/>
                  </a:lnTo>
                  <a:lnTo>
                    <a:pt x="5947" y="7675"/>
                  </a:lnTo>
                  <a:lnTo>
                    <a:pt x="7675" y="5936"/>
                  </a:lnTo>
                  <a:lnTo>
                    <a:pt x="7675" y="3832"/>
                  </a:lnTo>
                  <a:lnTo>
                    <a:pt x="7675" y="1727"/>
                  </a:lnTo>
                  <a:lnTo>
                    <a:pt x="5947" y="0"/>
                  </a:lnTo>
                  <a:lnTo>
                    <a:pt x="38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0" name="object 7670"/>
            <p:cNvSpPr/>
            <p:nvPr/>
          </p:nvSpPr>
          <p:spPr>
            <a:xfrm>
              <a:off x="9488190" y="6521182"/>
              <a:ext cx="13335" cy="6350"/>
            </a:xfrm>
            <a:custGeom>
              <a:avLst/>
              <a:gdLst/>
              <a:ahLst/>
              <a:cxnLst/>
              <a:rect l="l" t="t" r="r" b="b"/>
              <a:pathLst>
                <a:path w="13334" h="6350">
                  <a:moveTo>
                    <a:pt x="11570" y="0"/>
                  </a:moveTo>
                  <a:lnTo>
                    <a:pt x="11214" y="0"/>
                  </a:lnTo>
                  <a:lnTo>
                    <a:pt x="4408" y="0"/>
                  </a:lnTo>
                  <a:lnTo>
                    <a:pt x="4408" y="806"/>
                  </a:lnTo>
                  <a:lnTo>
                    <a:pt x="4052" y="806"/>
                  </a:lnTo>
                  <a:lnTo>
                    <a:pt x="4314" y="1266"/>
                  </a:lnTo>
                  <a:lnTo>
                    <a:pt x="4314" y="1476"/>
                  </a:lnTo>
                  <a:lnTo>
                    <a:pt x="3455" y="1476"/>
                  </a:lnTo>
                  <a:lnTo>
                    <a:pt x="3444" y="910"/>
                  </a:lnTo>
                  <a:lnTo>
                    <a:pt x="3162" y="910"/>
                  </a:lnTo>
                  <a:lnTo>
                    <a:pt x="3162" y="1308"/>
                  </a:lnTo>
                  <a:lnTo>
                    <a:pt x="3204" y="1455"/>
                  </a:lnTo>
                  <a:lnTo>
                    <a:pt x="3162" y="2680"/>
                  </a:lnTo>
                  <a:lnTo>
                    <a:pt x="3162" y="2848"/>
                  </a:lnTo>
                  <a:lnTo>
                    <a:pt x="3162" y="4041"/>
                  </a:lnTo>
                  <a:lnTo>
                    <a:pt x="2638" y="4041"/>
                  </a:lnTo>
                  <a:lnTo>
                    <a:pt x="2638" y="5413"/>
                  </a:lnTo>
                  <a:lnTo>
                    <a:pt x="1507" y="5413"/>
                  </a:lnTo>
                  <a:lnTo>
                    <a:pt x="1507" y="4879"/>
                  </a:lnTo>
                  <a:lnTo>
                    <a:pt x="1099" y="4879"/>
                  </a:lnTo>
                  <a:lnTo>
                    <a:pt x="1099" y="5046"/>
                  </a:lnTo>
                  <a:lnTo>
                    <a:pt x="1287" y="5046"/>
                  </a:lnTo>
                  <a:lnTo>
                    <a:pt x="1287" y="5486"/>
                  </a:lnTo>
                  <a:lnTo>
                    <a:pt x="230" y="5486"/>
                  </a:lnTo>
                  <a:lnTo>
                    <a:pt x="230" y="5046"/>
                  </a:lnTo>
                  <a:lnTo>
                    <a:pt x="408" y="5046"/>
                  </a:lnTo>
                  <a:lnTo>
                    <a:pt x="408" y="4879"/>
                  </a:lnTo>
                  <a:lnTo>
                    <a:pt x="0" y="4879"/>
                  </a:lnTo>
                  <a:lnTo>
                    <a:pt x="0" y="5748"/>
                  </a:lnTo>
                  <a:lnTo>
                    <a:pt x="12858" y="5748"/>
                  </a:lnTo>
                  <a:lnTo>
                    <a:pt x="12858" y="5151"/>
                  </a:lnTo>
                  <a:lnTo>
                    <a:pt x="12669" y="4973"/>
                  </a:lnTo>
                  <a:lnTo>
                    <a:pt x="12575" y="5413"/>
                  </a:lnTo>
                  <a:lnTo>
                    <a:pt x="11978" y="5413"/>
                  </a:lnTo>
                  <a:lnTo>
                    <a:pt x="11978" y="4167"/>
                  </a:lnTo>
                  <a:lnTo>
                    <a:pt x="11978" y="3999"/>
                  </a:lnTo>
                  <a:lnTo>
                    <a:pt x="11978" y="2586"/>
                  </a:lnTo>
                  <a:lnTo>
                    <a:pt x="12575" y="2586"/>
                  </a:lnTo>
                  <a:lnTo>
                    <a:pt x="12575" y="3204"/>
                  </a:lnTo>
                  <a:lnTo>
                    <a:pt x="12816" y="3204"/>
                  </a:lnTo>
                  <a:lnTo>
                    <a:pt x="12816" y="1476"/>
                  </a:lnTo>
                  <a:lnTo>
                    <a:pt x="12784" y="1308"/>
                  </a:lnTo>
                  <a:lnTo>
                    <a:pt x="12816" y="910"/>
                  </a:lnTo>
                  <a:lnTo>
                    <a:pt x="12554" y="910"/>
                  </a:lnTo>
                  <a:lnTo>
                    <a:pt x="12554" y="1476"/>
                  </a:lnTo>
                  <a:lnTo>
                    <a:pt x="11664" y="1476"/>
                  </a:lnTo>
                  <a:lnTo>
                    <a:pt x="11664" y="1266"/>
                  </a:lnTo>
                  <a:lnTo>
                    <a:pt x="11926" y="837"/>
                  </a:lnTo>
                  <a:lnTo>
                    <a:pt x="11570" y="806"/>
                  </a:lnTo>
                  <a:lnTo>
                    <a:pt x="115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1" name="object 7671"/>
            <p:cNvSpPr/>
            <p:nvPr/>
          </p:nvSpPr>
          <p:spPr>
            <a:xfrm>
              <a:off x="9488187" y="6521179"/>
              <a:ext cx="13335" cy="6350"/>
            </a:xfrm>
            <a:custGeom>
              <a:avLst/>
              <a:gdLst/>
              <a:ahLst/>
              <a:cxnLst/>
              <a:rect l="l" t="t" r="r" b="b"/>
              <a:pathLst>
                <a:path w="13334" h="6350">
                  <a:moveTo>
                    <a:pt x="0" y="5675"/>
                  </a:moveTo>
                  <a:lnTo>
                    <a:pt x="0" y="4973"/>
                  </a:lnTo>
                  <a:lnTo>
                    <a:pt x="314" y="4879"/>
                  </a:lnTo>
                  <a:lnTo>
                    <a:pt x="408" y="5057"/>
                  </a:lnTo>
                  <a:lnTo>
                    <a:pt x="230" y="5057"/>
                  </a:lnTo>
                  <a:lnTo>
                    <a:pt x="230" y="5319"/>
                  </a:lnTo>
                  <a:lnTo>
                    <a:pt x="230" y="5486"/>
                  </a:lnTo>
                  <a:lnTo>
                    <a:pt x="408" y="5486"/>
                  </a:lnTo>
                  <a:lnTo>
                    <a:pt x="1099" y="5486"/>
                  </a:lnTo>
                  <a:lnTo>
                    <a:pt x="1287" y="5486"/>
                  </a:lnTo>
                  <a:lnTo>
                    <a:pt x="1287" y="5319"/>
                  </a:lnTo>
                  <a:lnTo>
                    <a:pt x="1287" y="5057"/>
                  </a:lnTo>
                  <a:lnTo>
                    <a:pt x="1099" y="5057"/>
                  </a:lnTo>
                  <a:lnTo>
                    <a:pt x="1099" y="4879"/>
                  </a:lnTo>
                  <a:lnTo>
                    <a:pt x="1434" y="4879"/>
                  </a:lnTo>
                  <a:lnTo>
                    <a:pt x="1507" y="5319"/>
                  </a:lnTo>
                  <a:lnTo>
                    <a:pt x="2544" y="5413"/>
                  </a:lnTo>
                  <a:lnTo>
                    <a:pt x="2638" y="4125"/>
                  </a:lnTo>
                  <a:lnTo>
                    <a:pt x="3172" y="4041"/>
                  </a:lnTo>
                  <a:lnTo>
                    <a:pt x="3172" y="2848"/>
                  </a:lnTo>
                  <a:lnTo>
                    <a:pt x="3172" y="2680"/>
                  </a:lnTo>
                  <a:lnTo>
                    <a:pt x="3172" y="1476"/>
                  </a:lnTo>
                  <a:lnTo>
                    <a:pt x="3204" y="1308"/>
                  </a:lnTo>
                  <a:lnTo>
                    <a:pt x="3172" y="963"/>
                  </a:lnTo>
                  <a:lnTo>
                    <a:pt x="3392" y="921"/>
                  </a:lnTo>
                  <a:lnTo>
                    <a:pt x="3455" y="1465"/>
                  </a:lnTo>
                  <a:lnTo>
                    <a:pt x="4230" y="1476"/>
                  </a:lnTo>
                  <a:lnTo>
                    <a:pt x="4324" y="1266"/>
                  </a:lnTo>
                  <a:lnTo>
                    <a:pt x="4073" y="848"/>
                  </a:lnTo>
                  <a:lnTo>
                    <a:pt x="4334" y="816"/>
                  </a:lnTo>
                  <a:lnTo>
                    <a:pt x="4418" y="366"/>
                  </a:lnTo>
                  <a:lnTo>
                    <a:pt x="4418" y="0"/>
                  </a:lnTo>
                  <a:lnTo>
                    <a:pt x="4774" y="0"/>
                  </a:lnTo>
                  <a:lnTo>
                    <a:pt x="11214" y="0"/>
                  </a:lnTo>
                  <a:lnTo>
                    <a:pt x="11580" y="0"/>
                  </a:lnTo>
                  <a:lnTo>
                    <a:pt x="11580" y="366"/>
                  </a:lnTo>
                  <a:lnTo>
                    <a:pt x="11580" y="722"/>
                  </a:lnTo>
                  <a:lnTo>
                    <a:pt x="11905" y="816"/>
                  </a:lnTo>
                  <a:lnTo>
                    <a:pt x="11664" y="1266"/>
                  </a:lnTo>
                  <a:lnTo>
                    <a:pt x="11664" y="1476"/>
                  </a:lnTo>
                  <a:lnTo>
                    <a:pt x="12523" y="1476"/>
                  </a:lnTo>
                  <a:lnTo>
                    <a:pt x="12554" y="963"/>
                  </a:lnTo>
                  <a:lnTo>
                    <a:pt x="12774" y="921"/>
                  </a:lnTo>
                  <a:lnTo>
                    <a:pt x="12816" y="1308"/>
                  </a:lnTo>
                  <a:lnTo>
                    <a:pt x="12784" y="1465"/>
                  </a:lnTo>
                  <a:lnTo>
                    <a:pt x="12816" y="3036"/>
                  </a:lnTo>
                  <a:lnTo>
                    <a:pt x="12816" y="3204"/>
                  </a:lnTo>
                  <a:lnTo>
                    <a:pt x="12648" y="3204"/>
                  </a:lnTo>
                  <a:lnTo>
                    <a:pt x="12565" y="2774"/>
                  </a:lnTo>
                  <a:lnTo>
                    <a:pt x="12565" y="2596"/>
                  </a:lnTo>
                  <a:lnTo>
                    <a:pt x="12387" y="2596"/>
                  </a:lnTo>
                  <a:lnTo>
                    <a:pt x="12146" y="2596"/>
                  </a:lnTo>
                  <a:lnTo>
                    <a:pt x="11978" y="2596"/>
                  </a:lnTo>
                  <a:lnTo>
                    <a:pt x="11978" y="2774"/>
                  </a:lnTo>
                  <a:lnTo>
                    <a:pt x="11978" y="3999"/>
                  </a:lnTo>
                  <a:lnTo>
                    <a:pt x="11978" y="4167"/>
                  </a:lnTo>
                  <a:lnTo>
                    <a:pt x="11978" y="5235"/>
                  </a:lnTo>
                  <a:lnTo>
                    <a:pt x="11978" y="5413"/>
                  </a:lnTo>
                  <a:lnTo>
                    <a:pt x="12146" y="5413"/>
                  </a:lnTo>
                  <a:lnTo>
                    <a:pt x="12387" y="5413"/>
                  </a:lnTo>
                  <a:lnTo>
                    <a:pt x="12565" y="5413"/>
                  </a:lnTo>
                  <a:lnTo>
                    <a:pt x="12565" y="5235"/>
                  </a:lnTo>
                  <a:lnTo>
                    <a:pt x="12565" y="4973"/>
                  </a:lnTo>
                  <a:lnTo>
                    <a:pt x="12868" y="5162"/>
                  </a:lnTo>
                  <a:lnTo>
                    <a:pt x="12868" y="5748"/>
                  </a:lnTo>
                  <a:lnTo>
                    <a:pt x="73" y="574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2" name="object 7672"/>
            <p:cNvSpPr/>
            <p:nvPr/>
          </p:nvSpPr>
          <p:spPr>
            <a:xfrm>
              <a:off x="9491125" y="6521474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5">
                  <a:moveTo>
                    <a:pt x="8251" y="0"/>
                  </a:moveTo>
                  <a:lnTo>
                    <a:pt x="1790" y="0"/>
                  </a:lnTo>
                  <a:lnTo>
                    <a:pt x="1790" y="1476"/>
                  </a:lnTo>
                  <a:lnTo>
                    <a:pt x="523" y="1476"/>
                  </a:lnTo>
                  <a:lnTo>
                    <a:pt x="523" y="1790"/>
                  </a:lnTo>
                  <a:lnTo>
                    <a:pt x="659" y="1937"/>
                  </a:lnTo>
                  <a:lnTo>
                    <a:pt x="659" y="3005"/>
                  </a:lnTo>
                  <a:lnTo>
                    <a:pt x="523" y="3141"/>
                  </a:lnTo>
                  <a:lnTo>
                    <a:pt x="523" y="4041"/>
                  </a:lnTo>
                  <a:lnTo>
                    <a:pt x="0" y="4041"/>
                  </a:lnTo>
                  <a:lnTo>
                    <a:pt x="0" y="5120"/>
                  </a:lnTo>
                  <a:lnTo>
                    <a:pt x="8732" y="5120"/>
                  </a:lnTo>
                  <a:lnTo>
                    <a:pt x="8732" y="1989"/>
                  </a:lnTo>
                  <a:lnTo>
                    <a:pt x="9538" y="1989"/>
                  </a:lnTo>
                  <a:lnTo>
                    <a:pt x="9538" y="1476"/>
                  </a:lnTo>
                  <a:lnTo>
                    <a:pt x="8345" y="1476"/>
                  </a:lnTo>
                  <a:lnTo>
                    <a:pt x="834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3" name="object 7673"/>
            <p:cNvSpPr/>
            <p:nvPr/>
          </p:nvSpPr>
          <p:spPr>
            <a:xfrm>
              <a:off x="9491123" y="6521481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5">
                  <a:moveTo>
                    <a:pt x="0" y="5015"/>
                  </a:moveTo>
                  <a:lnTo>
                    <a:pt x="8648" y="5109"/>
                  </a:lnTo>
                  <a:lnTo>
                    <a:pt x="8732" y="2251"/>
                  </a:lnTo>
                  <a:lnTo>
                    <a:pt x="8732" y="1989"/>
                  </a:lnTo>
                  <a:lnTo>
                    <a:pt x="9015" y="1989"/>
                  </a:lnTo>
                  <a:lnTo>
                    <a:pt x="9444" y="1989"/>
                  </a:lnTo>
                  <a:lnTo>
                    <a:pt x="9538" y="1570"/>
                  </a:lnTo>
                  <a:lnTo>
                    <a:pt x="8512" y="1476"/>
                  </a:lnTo>
                  <a:lnTo>
                    <a:pt x="8345" y="1476"/>
                  </a:lnTo>
                  <a:lnTo>
                    <a:pt x="8345" y="1298"/>
                  </a:lnTo>
                  <a:lnTo>
                    <a:pt x="8345" y="94"/>
                  </a:lnTo>
                  <a:lnTo>
                    <a:pt x="1884" y="0"/>
                  </a:lnTo>
                  <a:lnTo>
                    <a:pt x="1790" y="1298"/>
                  </a:lnTo>
                  <a:lnTo>
                    <a:pt x="1790" y="1476"/>
                  </a:lnTo>
                  <a:lnTo>
                    <a:pt x="1612" y="1476"/>
                  </a:lnTo>
                  <a:lnTo>
                    <a:pt x="617" y="1476"/>
                  </a:lnTo>
                  <a:lnTo>
                    <a:pt x="534" y="1780"/>
                  </a:lnTo>
                  <a:lnTo>
                    <a:pt x="670" y="1937"/>
                  </a:lnTo>
                  <a:lnTo>
                    <a:pt x="670" y="2994"/>
                  </a:lnTo>
                  <a:lnTo>
                    <a:pt x="534" y="3130"/>
                  </a:lnTo>
                  <a:lnTo>
                    <a:pt x="534" y="3853"/>
                  </a:lnTo>
                  <a:lnTo>
                    <a:pt x="534" y="4041"/>
                  </a:lnTo>
                  <a:lnTo>
                    <a:pt x="356" y="4041"/>
                  </a:lnTo>
                  <a:lnTo>
                    <a:pt x="94" y="4041"/>
                  </a:lnTo>
                  <a:lnTo>
                    <a:pt x="0" y="501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4" name="object 7674"/>
            <p:cNvSpPr/>
            <p:nvPr/>
          </p:nvSpPr>
          <p:spPr>
            <a:xfrm>
              <a:off x="9474255" y="6513532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324" y="0"/>
                  </a:moveTo>
                  <a:lnTo>
                    <a:pt x="104" y="0"/>
                  </a:lnTo>
                  <a:lnTo>
                    <a:pt x="0" y="188"/>
                  </a:lnTo>
                  <a:lnTo>
                    <a:pt x="1664" y="198"/>
                  </a:lnTo>
                  <a:lnTo>
                    <a:pt x="1549" y="0"/>
                  </a:lnTo>
                  <a:lnTo>
                    <a:pt x="1329" y="0"/>
                  </a:ln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5" name="object 7675"/>
            <p:cNvSpPr/>
            <p:nvPr/>
          </p:nvSpPr>
          <p:spPr>
            <a:xfrm>
              <a:off x="9474473" y="6513728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67" y="0"/>
                  </a:moveTo>
                  <a:lnTo>
                    <a:pt x="167" y="2282"/>
                  </a:lnTo>
                  <a:lnTo>
                    <a:pt x="0" y="2282"/>
                  </a:lnTo>
                  <a:lnTo>
                    <a:pt x="0" y="2575"/>
                  </a:lnTo>
                  <a:lnTo>
                    <a:pt x="188" y="2785"/>
                  </a:lnTo>
                  <a:lnTo>
                    <a:pt x="1057" y="2785"/>
                  </a:lnTo>
                  <a:lnTo>
                    <a:pt x="1225" y="2575"/>
                  </a:lnTo>
                  <a:lnTo>
                    <a:pt x="1225" y="2282"/>
                  </a:lnTo>
                  <a:lnTo>
                    <a:pt x="1068" y="2282"/>
                  </a:lnTo>
                  <a:lnTo>
                    <a:pt x="106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6" name="object 7676"/>
            <p:cNvSpPr/>
            <p:nvPr/>
          </p:nvSpPr>
          <p:spPr>
            <a:xfrm>
              <a:off x="9474640" y="651602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90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7" name="object 7677"/>
            <p:cNvSpPr/>
            <p:nvPr/>
          </p:nvSpPr>
          <p:spPr>
            <a:xfrm>
              <a:off x="9474640" y="65137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90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8" name="object 7678"/>
            <p:cNvSpPr/>
            <p:nvPr/>
          </p:nvSpPr>
          <p:spPr>
            <a:xfrm>
              <a:off x="9474387" y="651353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418" y="2533"/>
                  </a:moveTo>
                  <a:lnTo>
                    <a:pt x="973" y="2533"/>
                  </a:lnTo>
                  <a:lnTo>
                    <a:pt x="1403" y="2533"/>
                  </a:lnTo>
                  <a:lnTo>
                    <a:pt x="1068" y="2795"/>
                  </a:lnTo>
                  <a:lnTo>
                    <a:pt x="701" y="3088"/>
                  </a:lnTo>
                  <a:lnTo>
                    <a:pt x="324" y="2795"/>
                  </a:lnTo>
                  <a:lnTo>
                    <a:pt x="0" y="2533"/>
                  </a:lnTo>
                  <a:lnTo>
                    <a:pt x="418" y="2533"/>
                  </a:lnTo>
                </a:path>
                <a:path w="1904" h="3175">
                  <a:moveTo>
                    <a:pt x="418" y="2533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9" name="object 7679"/>
            <p:cNvSpPr/>
            <p:nvPr/>
          </p:nvSpPr>
          <p:spPr>
            <a:xfrm>
              <a:off x="9475337" y="651353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40">
                  <a:moveTo>
                    <a:pt x="0" y="253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0" name="object 7680"/>
            <p:cNvSpPr/>
            <p:nvPr/>
          </p:nvSpPr>
          <p:spPr>
            <a:xfrm>
              <a:off x="9474653" y="65162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1" name="object 7681"/>
            <p:cNvSpPr/>
            <p:nvPr/>
          </p:nvSpPr>
          <p:spPr>
            <a:xfrm>
              <a:off x="9475519" y="65162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2" name="object 7682"/>
            <p:cNvSpPr/>
            <p:nvPr/>
          </p:nvSpPr>
          <p:spPr>
            <a:xfrm>
              <a:off x="9475087" y="651302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19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3" name="object 7683"/>
            <p:cNvSpPr/>
            <p:nvPr/>
          </p:nvSpPr>
          <p:spPr>
            <a:xfrm>
              <a:off x="9490837" y="6513728"/>
              <a:ext cx="15240" cy="3175"/>
            </a:xfrm>
            <a:custGeom>
              <a:avLst/>
              <a:gdLst/>
              <a:ahLst/>
              <a:cxnLst/>
              <a:rect l="l" t="t" r="r" b="b"/>
              <a:pathLst>
                <a:path w="15240" h="3175">
                  <a:moveTo>
                    <a:pt x="14523" y="0"/>
                  </a:moveTo>
                  <a:lnTo>
                    <a:pt x="1759" y="0"/>
                  </a:lnTo>
                  <a:lnTo>
                    <a:pt x="1759" y="1497"/>
                  </a:lnTo>
                  <a:lnTo>
                    <a:pt x="0" y="1497"/>
                  </a:lnTo>
                  <a:lnTo>
                    <a:pt x="0" y="1727"/>
                  </a:lnTo>
                  <a:lnTo>
                    <a:pt x="513" y="1727"/>
                  </a:lnTo>
                  <a:lnTo>
                    <a:pt x="513" y="1884"/>
                  </a:lnTo>
                  <a:lnTo>
                    <a:pt x="554" y="2052"/>
                  </a:lnTo>
                  <a:lnTo>
                    <a:pt x="513" y="2439"/>
                  </a:lnTo>
                  <a:lnTo>
                    <a:pt x="795" y="2439"/>
                  </a:lnTo>
                  <a:lnTo>
                    <a:pt x="795" y="1884"/>
                  </a:lnTo>
                  <a:lnTo>
                    <a:pt x="1675" y="1884"/>
                  </a:lnTo>
                  <a:lnTo>
                    <a:pt x="1675" y="2104"/>
                  </a:lnTo>
                  <a:lnTo>
                    <a:pt x="1392" y="2554"/>
                  </a:lnTo>
                  <a:lnTo>
                    <a:pt x="2020" y="2492"/>
                  </a:lnTo>
                  <a:lnTo>
                    <a:pt x="2219" y="1884"/>
                  </a:lnTo>
                  <a:lnTo>
                    <a:pt x="8481" y="1884"/>
                  </a:lnTo>
                  <a:lnTo>
                    <a:pt x="8669" y="2492"/>
                  </a:lnTo>
                  <a:lnTo>
                    <a:pt x="9287" y="2554"/>
                  </a:lnTo>
                  <a:lnTo>
                    <a:pt x="9025" y="2104"/>
                  </a:lnTo>
                  <a:lnTo>
                    <a:pt x="9025" y="1884"/>
                  </a:lnTo>
                  <a:lnTo>
                    <a:pt x="9894" y="1884"/>
                  </a:lnTo>
                  <a:lnTo>
                    <a:pt x="9894" y="2439"/>
                  </a:lnTo>
                  <a:lnTo>
                    <a:pt x="10167" y="2439"/>
                  </a:lnTo>
                  <a:lnTo>
                    <a:pt x="10167" y="2052"/>
                  </a:lnTo>
                  <a:lnTo>
                    <a:pt x="10135" y="1905"/>
                  </a:lnTo>
                  <a:lnTo>
                    <a:pt x="10167" y="1528"/>
                  </a:lnTo>
                  <a:lnTo>
                    <a:pt x="9821" y="1528"/>
                  </a:lnTo>
                  <a:lnTo>
                    <a:pt x="9821" y="439"/>
                  </a:lnTo>
                  <a:lnTo>
                    <a:pt x="11057" y="345"/>
                  </a:lnTo>
                  <a:lnTo>
                    <a:pt x="13088" y="345"/>
                  </a:lnTo>
                  <a:lnTo>
                    <a:pt x="13088" y="670"/>
                  </a:lnTo>
                  <a:lnTo>
                    <a:pt x="12826" y="670"/>
                  </a:lnTo>
                  <a:lnTo>
                    <a:pt x="12826" y="879"/>
                  </a:lnTo>
                  <a:lnTo>
                    <a:pt x="13496" y="879"/>
                  </a:lnTo>
                  <a:lnTo>
                    <a:pt x="13496" y="701"/>
                  </a:lnTo>
                  <a:lnTo>
                    <a:pt x="13329" y="701"/>
                  </a:lnTo>
                  <a:lnTo>
                    <a:pt x="13329" y="251"/>
                  </a:lnTo>
                  <a:lnTo>
                    <a:pt x="14386" y="251"/>
                  </a:lnTo>
                  <a:lnTo>
                    <a:pt x="14386" y="701"/>
                  </a:lnTo>
                  <a:lnTo>
                    <a:pt x="14208" y="701"/>
                  </a:lnTo>
                  <a:lnTo>
                    <a:pt x="14208" y="879"/>
                  </a:lnTo>
                  <a:lnTo>
                    <a:pt x="14617" y="879"/>
                  </a:lnTo>
                  <a:lnTo>
                    <a:pt x="146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4" name="object 7684"/>
            <p:cNvSpPr/>
            <p:nvPr/>
          </p:nvSpPr>
          <p:spPr>
            <a:xfrm>
              <a:off x="9490839" y="6513736"/>
              <a:ext cx="15240" cy="2540"/>
            </a:xfrm>
            <a:custGeom>
              <a:avLst/>
              <a:gdLst/>
              <a:ahLst/>
              <a:cxnLst/>
              <a:rect l="l" t="t" r="r" b="b"/>
              <a:pathLst>
                <a:path w="15240" h="2540">
                  <a:moveTo>
                    <a:pt x="73" y="1486"/>
                  </a:moveTo>
                  <a:lnTo>
                    <a:pt x="1675" y="1486"/>
                  </a:lnTo>
                  <a:lnTo>
                    <a:pt x="1748" y="73"/>
                  </a:lnTo>
                  <a:lnTo>
                    <a:pt x="14523" y="0"/>
                  </a:lnTo>
                  <a:lnTo>
                    <a:pt x="14617" y="785"/>
                  </a:lnTo>
                  <a:lnTo>
                    <a:pt x="14303" y="869"/>
                  </a:lnTo>
                  <a:lnTo>
                    <a:pt x="14208" y="691"/>
                  </a:lnTo>
                  <a:lnTo>
                    <a:pt x="14386" y="691"/>
                  </a:lnTo>
                  <a:lnTo>
                    <a:pt x="14386" y="429"/>
                  </a:lnTo>
                  <a:lnTo>
                    <a:pt x="14386" y="240"/>
                  </a:lnTo>
                  <a:lnTo>
                    <a:pt x="14208" y="240"/>
                  </a:lnTo>
                  <a:lnTo>
                    <a:pt x="13496" y="240"/>
                  </a:lnTo>
                  <a:lnTo>
                    <a:pt x="13329" y="240"/>
                  </a:lnTo>
                  <a:lnTo>
                    <a:pt x="13329" y="429"/>
                  </a:lnTo>
                  <a:lnTo>
                    <a:pt x="13329" y="691"/>
                  </a:lnTo>
                  <a:lnTo>
                    <a:pt x="13496" y="691"/>
                  </a:lnTo>
                  <a:lnTo>
                    <a:pt x="13496" y="869"/>
                  </a:lnTo>
                  <a:lnTo>
                    <a:pt x="12921" y="869"/>
                  </a:lnTo>
                  <a:lnTo>
                    <a:pt x="12826" y="659"/>
                  </a:lnTo>
                  <a:lnTo>
                    <a:pt x="13015" y="659"/>
                  </a:lnTo>
                  <a:lnTo>
                    <a:pt x="13088" y="429"/>
                  </a:lnTo>
                  <a:lnTo>
                    <a:pt x="11057" y="335"/>
                  </a:lnTo>
                  <a:lnTo>
                    <a:pt x="9989" y="418"/>
                  </a:lnTo>
                  <a:lnTo>
                    <a:pt x="9811" y="429"/>
                  </a:lnTo>
                  <a:lnTo>
                    <a:pt x="9811" y="586"/>
                  </a:lnTo>
                  <a:lnTo>
                    <a:pt x="9811" y="1444"/>
                  </a:lnTo>
                  <a:lnTo>
                    <a:pt x="10093" y="1518"/>
                  </a:lnTo>
                  <a:lnTo>
                    <a:pt x="10167" y="1874"/>
                  </a:lnTo>
                  <a:lnTo>
                    <a:pt x="10135" y="2041"/>
                  </a:lnTo>
                  <a:lnTo>
                    <a:pt x="10167" y="2387"/>
                  </a:lnTo>
                  <a:lnTo>
                    <a:pt x="9936" y="2439"/>
                  </a:lnTo>
                  <a:lnTo>
                    <a:pt x="9894" y="1895"/>
                  </a:lnTo>
                  <a:lnTo>
                    <a:pt x="9120" y="1874"/>
                  </a:lnTo>
                  <a:lnTo>
                    <a:pt x="9025" y="2094"/>
                  </a:lnTo>
                  <a:lnTo>
                    <a:pt x="9266" y="2513"/>
                  </a:lnTo>
                  <a:lnTo>
                    <a:pt x="8669" y="2481"/>
                  </a:lnTo>
                  <a:lnTo>
                    <a:pt x="8491" y="1937"/>
                  </a:lnTo>
                  <a:lnTo>
                    <a:pt x="2282" y="1874"/>
                  </a:lnTo>
                  <a:lnTo>
                    <a:pt x="2010" y="2481"/>
                  </a:lnTo>
                  <a:lnTo>
                    <a:pt x="1444" y="2544"/>
                  </a:lnTo>
                  <a:lnTo>
                    <a:pt x="1675" y="2094"/>
                  </a:lnTo>
                  <a:lnTo>
                    <a:pt x="1675" y="1874"/>
                  </a:lnTo>
                  <a:lnTo>
                    <a:pt x="816" y="1874"/>
                  </a:lnTo>
                  <a:lnTo>
                    <a:pt x="785" y="2387"/>
                  </a:lnTo>
                  <a:lnTo>
                    <a:pt x="575" y="2439"/>
                  </a:lnTo>
                  <a:lnTo>
                    <a:pt x="513" y="2041"/>
                  </a:lnTo>
                  <a:lnTo>
                    <a:pt x="554" y="1895"/>
                  </a:lnTo>
                  <a:lnTo>
                    <a:pt x="513" y="1717"/>
                  </a:lnTo>
                  <a:lnTo>
                    <a:pt x="73" y="1717"/>
                  </a:lnTo>
                  <a:lnTo>
                    <a:pt x="0" y="158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5" name="object 7685"/>
            <p:cNvSpPr/>
            <p:nvPr/>
          </p:nvSpPr>
          <p:spPr>
            <a:xfrm>
              <a:off x="9492879" y="6514077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7381" y="0"/>
                  </a:moveTo>
                  <a:lnTo>
                    <a:pt x="0" y="0"/>
                  </a:lnTo>
                  <a:lnTo>
                    <a:pt x="0" y="1246"/>
                  </a:lnTo>
                  <a:lnTo>
                    <a:pt x="7476" y="1246"/>
                  </a:lnTo>
                  <a:lnTo>
                    <a:pt x="747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6" name="object 7686"/>
            <p:cNvSpPr/>
            <p:nvPr/>
          </p:nvSpPr>
          <p:spPr>
            <a:xfrm>
              <a:off x="9492879" y="6514078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94" y="0"/>
                  </a:moveTo>
                  <a:lnTo>
                    <a:pt x="0" y="1151"/>
                  </a:lnTo>
                  <a:lnTo>
                    <a:pt x="7381" y="1246"/>
                  </a:lnTo>
                  <a:lnTo>
                    <a:pt x="7476" y="94"/>
                  </a:lnTo>
                  <a:lnTo>
                    <a:pt x="94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7" name="object 7687"/>
            <p:cNvSpPr/>
            <p:nvPr/>
          </p:nvSpPr>
          <p:spPr>
            <a:xfrm>
              <a:off x="9921968" y="6521182"/>
              <a:ext cx="13335" cy="6350"/>
            </a:xfrm>
            <a:custGeom>
              <a:avLst/>
              <a:gdLst/>
              <a:ahLst/>
              <a:cxnLst/>
              <a:rect l="l" t="t" r="r" b="b"/>
              <a:pathLst>
                <a:path w="13334" h="6350">
                  <a:moveTo>
                    <a:pt x="8429" y="0"/>
                  </a:moveTo>
                  <a:lnTo>
                    <a:pt x="8093" y="0"/>
                  </a:lnTo>
                  <a:lnTo>
                    <a:pt x="1277" y="0"/>
                  </a:lnTo>
                  <a:lnTo>
                    <a:pt x="1277" y="806"/>
                  </a:lnTo>
                  <a:lnTo>
                    <a:pt x="931" y="806"/>
                  </a:lnTo>
                  <a:lnTo>
                    <a:pt x="1193" y="1266"/>
                  </a:lnTo>
                  <a:lnTo>
                    <a:pt x="1193" y="1476"/>
                  </a:lnTo>
                  <a:lnTo>
                    <a:pt x="314" y="1476"/>
                  </a:lnTo>
                  <a:lnTo>
                    <a:pt x="314" y="910"/>
                  </a:lnTo>
                  <a:lnTo>
                    <a:pt x="31" y="910"/>
                  </a:lnTo>
                  <a:lnTo>
                    <a:pt x="31" y="1308"/>
                  </a:lnTo>
                  <a:lnTo>
                    <a:pt x="73" y="1455"/>
                  </a:lnTo>
                  <a:lnTo>
                    <a:pt x="31" y="3204"/>
                  </a:lnTo>
                  <a:lnTo>
                    <a:pt x="293" y="3204"/>
                  </a:lnTo>
                  <a:lnTo>
                    <a:pt x="293" y="2586"/>
                  </a:lnTo>
                  <a:lnTo>
                    <a:pt x="890" y="2586"/>
                  </a:lnTo>
                  <a:lnTo>
                    <a:pt x="890" y="3999"/>
                  </a:lnTo>
                  <a:lnTo>
                    <a:pt x="890" y="4167"/>
                  </a:lnTo>
                  <a:lnTo>
                    <a:pt x="890" y="5413"/>
                  </a:lnTo>
                  <a:lnTo>
                    <a:pt x="293" y="5413"/>
                  </a:lnTo>
                  <a:lnTo>
                    <a:pt x="293" y="4973"/>
                  </a:lnTo>
                  <a:lnTo>
                    <a:pt x="0" y="5151"/>
                  </a:lnTo>
                  <a:lnTo>
                    <a:pt x="0" y="5748"/>
                  </a:lnTo>
                  <a:lnTo>
                    <a:pt x="12858" y="5748"/>
                  </a:lnTo>
                  <a:lnTo>
                    <a:pt x="12858" y="4879"/>
                  </a:lnTo>
                  <a:lnTo>
                    <a:pt x="12460" y="4879"/>
                  </a:lnTo>
                  <a:lnTo>
                    <a:pt x="12460" y="5046"/>
                  </a:lnTo>
                  <a:lnTo>
                    <a:pt x="12627" y="5046"/>
                  </a:lnTo>
                  <a:lnTo>
                    <a:pt x="12627" y="5486"/>
                  </a:lnTo>
                  <a:lnTo>
                    <a:pt x="11570" y="5486"/>
                  </a:lnTo>
                  <a:lnTo>
                    <a:pt x="11570" y="5046"/>
                  </a:lnTo>
                  <a:lnTo>
                    <a:pt x="11758" y="5046"/>
                  </a:lnTo>
                  <a:lnTo>
                    <a:pt x="11758" y="4879"/>
                  </a:lnTo>
                  <a:lnTo>
                    <a:pt x="11350" y="4879"/>
                  </a:lnTo>
                  <a:lnTo>
                    <a:pt x="11350" y="5413"/>
                  </a:lnTo>
                  <a:lnTo>
                    <a:pt x="10219" y="5413"/>
                  </a:lnTo>
                  <a:lnTo>
                    <a:pt x="10219" y="4041"/>
                  </a:lnTo>
                  <a:lnTo>
                    <a:pt x="9685" y="4041"/>
                  </a:lnTo>
                  <a:lnTo>
                    <a:pt x="9685" y="2848"/>
                  </a:lnTo>
                  <a:lnTo>
                    <a:pt x="9685" y="2680"/>
                  </a:lnTo>
                  <a:lnTo>
                    <a:pt x="9685" y="1476"/>
                  </a:lnTo>
                  <a:lnTo>
                    <a:pt x="9654" y="1308"/>
                  </a:lnTo>
                  <a:lnTo>
                    <a:pt x="9685" y="910"/>
                  </a:lnTo>
                  <a:lnTo>
                    <a:pt x="9413" y="910"/>
                  </a:lnTo>
                  <a:lnTo>
                    <a:pt x="9413" y="1476"/>
                  </a:lnTo>
                  <a:lnTo>
                    <a:pt x="8533" y="1476"/>
                  </a:lnTo>
                  <a:lnTo>
                    <a:pt x="8533" y="1266"/>
                  </a:lnTo>
                  <a:lnTo>
                    <a:pt x="8806" y="806"/>
                  </a:lnTo>
                  <a:lnTo>
                    <a:pt x="8429" y="806"/>
                  </a:lnTo>
                  <a:lnTo>
                    <a:pt x="842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8" name="object 7688"/>
            <p:cNvSpPr/>
            <p:nvPr/>
          </p:nvSpPr>
          <p:spPr>
            <a:xfrm>
              <a:off x="9921960" y="6521179"/>
              <a:ext cx="13335" cy="6350"/>
            </a:xfrm>
            <a:custGeom>
              <a:avLst/>
              <a:gdLst/>
              <a:ahLst/>
              <a:cxnLst/>
              <a:rect l="l" t="t" r="r" b="b"/>
              <a:pathLst>
                <a:path w="13334" h="6350">
                  <a:moveTo>
                    <a:pt x="12868" y="5675"/>
                  </a:moveTo>
                  <a:lnTo>
                    <a:pt x="12868" y="4973"/>
                  </a:lnTo>
                  <a:lnTo>
                    <a:pt x="12554" y="4879"/>
                  </a:lnTo>
                  <a:lnTo>
                    <a:pt x="12460" y="5057"/>
                  </a:lnTo>
                  <a:lnTo>
                    <a:pt x="12638" y="5057"/>
                  </a:lnTo>
                  <a:lnTo>
                    <a:pt x="12638" y="5319"/>
                  </a:lnTo>
                  <a:lnTo>
                    <a:pt x="12638" y="5486"/>
                  </a:lnTo>
                  <a:lnTo>
                    <a:pt x="12460" y="5486"/>
                  </a:lnTo>
                  <a:lnTo>
                    <a:pt x="11769" y="5486"/>
                  </a:lnTo>
                  <a:lnTo>
                    <a:pt x="11580" y="5486"/>
                  </a:lnTo>
                  <a:lnTo>
                    <a:pt x="11580" y="5319"/>
                  </a:lnTo>
                  <a:lnTo>
                    <a:pt x="11580" y="5057"/>
                  </a:lnTo>
                  <a:lnTo>
                    <a:pt x="11769" y="5057"/>
                  </a:lnTo>
                  <a:lnTo>
                    <a:pt x="11769" y="4879"/>
                  </a:lnTo>
                  <a:lnTo>
                    <a:pt x="11444" y="4879"/>
                  </a:lnTo>
                  <a:lnTo>
                    <a:pt x="11360" y="5319"/>
                  </a:lnTo>
                  <a:lnTo>
                    <a:pt x="10324" y="5413"/>
                  </a:lnTo>
                  <a:lnTo>
                    <a:pt x="10230" y="4125"/>
                  </a:lnTo>
                  <a:lnTo>
                    <a:pt x="9696" y="4041"/>
                  </a:lnTo>
                  <a:lnTo>
                    <a:pt x="9696" y="2848"/>
                  </a:lnTo>
                  <a:lnTo>
                    <a:pt x="9696" y="2680"/>
                  </a:lnTo>
                  <a:lnTo>
                    <a:pt x="9696" y="1476"/>
                  </a:lnTo>
                  <a:lnTo>
                    <a:pt x="9664" y="1308"/>
                  </a:lnTo>
                  <a:lnTo>
                    <a:pt x="9696" y="963"/>
                  </a:lnTo>
                  <a:lnTo>
                    <a:pt x="9486" y="921"/>
                  </a:lnTo>
                  <a:lnTo>
                    <a:pt x="9423" y="1465"/>
                  </a:lnTo>
                  <a:lnTo>
                    <a:pt x="8638" y="1476"/>
                  </a:lnTo>
                  <a:lnTo>
                    <a:pt x="8554" y="1266"/>
                  </a:lnTo>
                  <a:lnTo>
                    <a:pt x="8795" y="848"/>
                  </a:lnTo>
                  <a:lnTo>
                    <a:pt x="8533" y="816"/>
                  </a:lnTo>
                  <a:lnTo>
                    <a:pt x="8439" y="366"/>
                  </a:lnTo>
                  <a:lnTo>
                    <a:pt x="8439" y="0"/>
                  </a:lnTo>
                  <a:lnTo>
                    <a:pt x="8104" y="0"/>
                  </a:lnTo>
                  <a:lnTo>
                    <a:pt x="1654" y="0"/>
                  </a:lnTo>
                  <a:lnTo>
                    <a:pt x="1298" y="0"/>
                  </a:lnTo>
                  <a:lnTo>
                    <a:pt x="1298" y="366"/>
                  </a:lnTo>
                  <a:lnTo>
                    <a:pt x="1298" y="722"/>
                  </a:lnTo>
                  <a:lnTo>
                    <a:pt x="963" y="816"/>
                  </a:lnTo>
                  <a:lnTo>
                    <a:pt x="1204" y="1266"/>
                  </a:lnTo>
                  <a:lnTo>
                    <a:pt x="1204" y="1476"/>
                  </a:lnTo>
                  <a:lnTo>
                    <a:pt x="345" y="1476"/>
                  </a:lnTo>
                  <a:lnTo>
                    <a:pt x="314" y="963"/>
                  </a:lnTo>
                  <a:lnTo>
                    <a:pt x="94" y="921"/>
                  </a:lnTo>
                  <a:lnTo>
                    <a:pt x="31" y="1308"/>
                  </a:lnTo>
                  <a:lnTo>
                    <a:pt x="83" y="1465"/>
                  </a:lnTo>
                  <a:lnTo>
                    <a:pt x="31" y="3036"/>
                  </a:lnTo>
                  <a:lnTo>
                    <a:pt x="31" y="3204"/>
                  </a:lnTo>
                  <a:lnTo>
                    <a:pt x="219" y="3204"/>
                  </a:lnTo>
                  <a:lnTo>
                    <a:pt x="303" y="2774"/>
                  </a:lnTo>
                  <a:lnTo>
                    <a:pt x="303" y="2596"/>
                  </a:lnTo>
                  <a:lnTo>
                    <a:pt x="481" y="2596"/>
                  </a:lnTo>
                  <a:lnTo>
                    <a:pt x="722" y="2596"/>
                  </a:lnTo>
                  <a:lnTo>
                    <a:pt x="890" y="2596"/>
                  </a:lnTo>
                  <a:lnTo>
                    <a:pt x="890" y="2774"/>
                  </a:lnTo>
                  <a:lnTo>
                    <a:pt x="890" y="3999"/>
                  </a:lnTo>
                  <a:lnTo>
                    <a:pt x="890" y="4167"/>
                  </a:lnTo>
                  <a:lnTo>
                    <a:pt x="890" y="5235"/>
                  </a:lnTo>
                  <a:lnTo>
                    <a:pt x="890" y="5413"/>
                  </a:lnTo>
                  <a:lnTo>
                    <a:pt x="722" y="5413"/>
                  </a:lnTo>
                  <a:lnTo>
                    <a:pt x="481" y="5413"/>
                  </a:lnTo>
                  <a:lnTo>
                    <a:pt x="303" y="5413"/>
                  </a:lnTo>
                  <a:lnTo>
                    <a:pt x="303" y="5235"/>
                  </a:lnTo>
                  <a:lnTo>
                    <a:pt x="303" y="4973"/>
                  </a:lnTo>
                  <a:lnTo>
                    <a:pt x="0" y="5162"/>
                  </a:lnTo>
                  <a:lnTo>
                    <a:pt x="0" y="5748"/>
                  </a:lnTo>
                  <a:lnTo>
                    <a:pt x="12795" y="574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9" name="object 7689"/>
            <p:cNvSpPr/>
            <p:nvPr/>
          </p:nvSpPr>
          <p:spPr>
            <a:xfrm>
              <a:off x="9922350" y="6521474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5">
                  <a:moveTo>
                    <a:pt x="7664" y="0"/>
                  </a:moveTo>
                  <a:lnTo>
                    <a:pt x="1204" y="0"/>
                  </a:lnTo>
                  <a:lnTo>
                    <a:pt x="1204" y="1476"/>
                  </a:lnTo>
                  <a:lnTo>
                    <a:pt x="0" y="1476"/>
                  </a:lnTo>
                  <a:lnTo>
                    <a:pt x="0" y="1989"/>
                  </a:lnTo>
                  <a:lnTo>
                    <a:pt x="816" y="1989"/>
                  </a:lnTo>
                  <a:lnTo>
                    <a:pt x="816" y="5120"/>
                  </a:lnTo>
                  <a:lnTo>
                    <a:pt x="9538" y="5120"/>
                  </a:lnTo>
                  <a:lnTo>
                    <a:pt x="9538" y="4041"/>
                  </a:lnTo>
                  <a:lnTo>
                    <a:pt x="9015" y="4041"/>
                  </a:lnTo>
                  <a:lnTo>
                    <a:pt x="9015" y="3141"/>
                  </a:lnTo>
                  <a:lnTo>
                    <a:pt x="8868" y="3005"/>
                  </a:lnTo>
                  <a:lnTo>
                    <a:pt x="8868" y="1937"/>
                  </a:lnTo>
                  <a:lnTo>
                    <a:pt x="9015" y="1790"/>
                  </a:lnTo>
                  <a:lnTo>
                    <a:pt x="9015" y="1476"/>
                  </a:lnTo>
                  <a:lnTo>
                    <a:pt x="7758" y="1476"/>
                  </a:lnTo>
                  <a:lnTo>
                    <a:pt x="775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0" name="object 7690"/>
            <p:cNvSpPr/>
            <p:nvPr/>
          </p:nvSpPr>
          <p:spPr>
            <a:xfrm>
              <a:off x="9922353" y="6521481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5">
                  <a:moveTo>
                    <a:pt x="9538" y="5015"/>
                  </a:moveTo>
                  <a:lnTo>
                    <a:pt x="890" y="5109"/>
                  </a:lnTo>
                  <a:lnTo>
                    <a:pt x="806" y="2251"/>
                  </a:lnTo>
                  <a:lnTo>
                    <a:pt x="806" y="1989"/>
                  </a:lnTo>
                  <a:lnTo>
                    <a:pt x="523" y="1989"/>
                  </a:lnTo>
                  <a:lnTo>
                    <a:pt x="94" y="1989"/>
                  </a:lnTo>
                  <a:lnTo>
                    <a:pt x="0" y="1570"/>
                  </a:lnTo>
                  <a:lnTo>
                    <a:pt x="1026" y="1476"/>
                  </a:lnTo>
                  <a:lnTo>
                    <a:pt x="1193" y="1476"/>
                  </a:lnTo>
                  <a:lnTo>
                    <a:pt x="1193" y="1298"/>
                  </a:lnTo>
                  <a:lnTo>
                    <a:pt x="1193" y="94"/>
                  </a:lnTo>
                  <a:lnTo>
                    <a:pt x="7654" y="0"/>
                  </a:lnTo>
                  <a:lnTo>
                    <a:pt x="7748" y="1298"/>
                  </a:lnTo>
                  <a:lnTo>
                    <a:pt x="7748" y="1476"/>
                  </a:lnTo>
                  <a:lnTo>
                    <a:pt x="7926" y="1476"/>
                  </a:lnTo>
                  <a:lnTo>
                    <a:pt x="8921" y="1476"/>
                  </a:lnTo>
                  <a:lnTo>
                    <a:pt x="9015" y="1780"/>
                  </a:lnTo>
                  <a:lnTo>
                    <a:pt x="8868" y="1937"/>
                  </a:lnTo>
                  <a:lnTo>
                    <a:pt x="8868" y="2994"/>
                  </a:lnTo>
                  <a:lnTo>
                    <a:pt x="9015" y="3130"/>
                  </a:lnTo>
                  <a:lnTo>
                    <a:pt x="9015" y="3853"/>
                  </a:lnTo>
                  <a:lnTo>
                    <a:pt x="9015" y="4041"/>
                  </a:lnTo>
                  <a:lnTo>
                    <a:pt x="9182" y="4041"/>
                  </a:lnTo>
                  <a:lnTo>
                    <a:pt x="9444" y="4041"/>
                  </a:lnTo>
                  <a:lnTo>
                    <a:pt x="9538" y="501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1" name="object 7691"/>
            <p:cNvSpPr/>
            <p:nvPr/>
          </p:nvSpPr>
          <p:spPr>
            <a:xfrm>
              <a:off x="9917561" y="6513728"/>
              <a:ext cx="15240" cy="3175"/>
            </a:xfrm>
            <a:custGeom>
              <a:avLst/>
              <a:gdLst/>
              <a:ahLst/>
              <a:cxnLst/>
              <a:rect l="l" t="t" r="r" b="b"/>
              <a:pathLst>
                <a:path w="15240" h="3175">
                  <a:moveTo>
                    <a:pt x="12774" y="0"/>
                  </a:moveTo>
                  <a:lnTo>
                    <a:pt x="0" y="0"/>
                  </a:lnTo>
                  <a:lnTo>
                    <a:pt x="0" y="879"/>
                  </a:lnTo>
                  <a:lnTo>
                    <a:pt x="397" y="879"/>
                  </a:lnTo>
                  <a:lnTo>
                    <a:pt x="397" y="701"/>
                  </a:lnTo>
                  <a:lnTo>
                    <a:pt x="230" y="701"/>
                  </a:lnTo>
                  <a:lnTo>
                    <a:pt x="230" y="251"/>
                  </a:lnTo>
                  <a:lnTo>
                    <a:pt x="1287" y="251"/>
                  </a:lnTo>
                  <a:lnTo>
                    <a:pt x="1287" y="701"/>
                  </a:lnTo>
                  <a:lnTo>
                    <a:pt x="1120" y="701"/>
                  </a:lnTo>
                  <a:lnTo>
                    <a:pt x="1120" y="879"/>
                  </a:lnTo>
                  <a:lnTo>
                    <a:pt x="1790" y="879"/>
                  </a:lnTo>
                  <a:lnTo>
                    <a:pt x="1790" y="670"/>
                  </a:lnTo>
                  <a:lnTo>
                    <a:pt x="1518" y="670"/>
                  </a:lnTo>
                  <a:lnTo>
                    <a:pt x="1518" y="345"/>
                  </a:lnTo>
                  <a:lnTo>
                    <a:pt x="3560" y="345"/>
                  </a:lnTo>
                  <a:lnTo>
                    <a:pt x="4806" y="439"/>
                  </a:lnTo>
                  <a:lnTo>
                    <a:pt x="4806" y="1528"/>
                  </a:lnTo>
                  <a:lnTo>
                    <a:pt x="4439" y="1528"/>
                  </a:lnTo>
                  <a:lnTo>
                    <a:pt x="4439" y="1884"/>
                  </a:lnTo>
                  <a:lnTo>
                    <a:pt x="4471" y="2052"/>
                  </a:lnTo>
                  <a:lnTo>
                    <a:pt x="4439" y="2439"/>
                  </a:lnTo>
                  <a:lnTo>
                    <a:pt x="4722" y="2439"/>
                  </a:lnTo>
                  <a:lnTo>
                    <a:pt x="4722" y="1884"/>
                  </a:lnTo>
                  <a:lnTo>
                    <a:pt x="5591" y="1884"/>
                  </a:lnTo>
                  <a:lnTo>
                    <a:pt x="5591" y="2104"/>
                  </a:lnTo>
                  <a:lnTo>
                    <a:pt x="5329" y="2554"/>
                  </a:lnTo>
                  <a:lnTo>
                    <a:pt x="5936" y="2492"/>
                  </a:lnTo>
                  <a:lnTo>
                    <a:pt x="6135" y="1884"/>
                  </a:lnTo>
                  <a:lnTo>
                    <a:pt x="12397" y="1884"/>
                  </a:lnTo>
                  <a:lnTo>
                    <a:pt x="12606" y="2492"/>
                  </a:lnTo>
                  <a:lnTo>
                    <a:pt x="13224" y="2554"/>
                  </a:lnTo>
                  <a:lnTo>
                    <a:pt x="12942" y="2104"/>
                  </a:lnTo>
                  <a:lnTo>
                    <a:pt x="12942" y="1884"/>
                  </a:lnTo>
                  <a:lnTo>
                    <a:pt x="13832" y="1884"/>
                  </a:lnTo>
                  <a:lnTo>
                    <a:pt x="13832" y="2439"/>
                  </a:lnTo>
                  <a:lnTo>
                    <a:pt x="14093" y="2439"/>
                  </a:lnTo>
                  <a:lnTo>
                    <a:pt x="14093" y="2052"/>
                  </a:lnTo>
                  <a:lnTo>
                    <a:pt x="14062" y="1905"/>
                  </a:lnTo>
                  <a:lnTo>
                    <a:pt x="14093" y="1727"/>
                  </a:lnTo>
                  <a:lnTo>
                    <a:pt x="14617" y="1727"/>
                  </a:lnTo>
                  <a:lnTo>
                    <a:pt x="14617" y="1497"/>
                  </a:lnTo>
                  <a:lnTo>
                    <a:pt x="12868" y="1497"/>
                  </a:lnTo>
                  <a:lnTo>
                    <a:pt x="128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2" name="object 7692"/>
            <p:cNvSpPr/>
            <p:nvPr/>
          </p:nvSpPr>
          <p:spPr>
            <a:xfrm>
              <a:off x="9917561" y="6513736"/>
              <a:ext cx="15240" cy="2540"/>
            </a:xfrm>
            <a:custGeom>
              <a:avLst/>
              <a:gdLst/>
              <a:ahLst/>
              <a:cxnLst/>
              <a:rect l="l" t="t" r="r" b="b"/>
              <a:pathLst>
                <a:path w="15240" h="2540">
                  <a:moveTo>
                    <a:pt x="14544" y="1486"/>
                  </a:moveTo>
                  <a:lnTo>
                    <a:pt x="12942" y="1486"/>
                  </a:lnTo>
                  <a:lnTo>
                    <a:pt x="12868" y="73"/>
                  </a:lnTo>
                  <a:lnTo>
                    <a:pt x="94" y="0"/>
                  </a:lnTo>
                  <a:lnTo>
                    <a:pt x="0" y="785"/>
                  </a:lnTo>
                  <a:lnTo>
                    <a:pt x="314" y="869"/>
                  </a:lnTo>
                  <a:lnTo>
                    <a:pt x="408" y="691"/>
                  </a:lnTo>
                  <a:lnTo>
                    <a:pt x="230" y="691"/>
                  </a:lnTo>
                  <a:lnTo>
                    <a:pt x="230" y="429"/>
                  </a:lnTo>
                  <a:lnTo>
                    <a:pt x="230" y="240"/>
                  </a:lnTo>
                  <a:lnTo>
                    <a:pt x="408" y="240"/>
                  </a:lnTo>
                  <a:lnTo>
                    <a:pt x="1120" y="240"/>
                  </a:lnTo>
                  <a:lnTo>
                    <a:pt x="1287" y="240"/>
                  </a:lnTo>
                  <a:lnTo>
                    <a:pt x="1287" y="429"/>
                  </a:lnTo>
                  <a:lnTo>
                    <a:pt x="1287" y="691"/>
                  </a:lnTo>
                  <a:lnTo>
                    <a:pt x="1120" y="691"/>
                  </a:lnTo>
                  <a:lnTo>
                    <a:pt x="1120" y="869"/>
                  </a:lnTo>
                  <a:lnTo>
                    <a:pt x="1696" y="869"/>
                  </a:lnTo>
                  <a:lnTo>
                    <a:pt x="1790" y="659"/>
                  </a:lnTo>
                  <a:lnTo>
                    <a:pt x="1602" y="659"/>
                  </a:lnTo>
                  <a:lnTo>
                    <a:pt x="1528" y="429"/>
                  </a:lnTo>
                  <a:lnTo>
                    <a:pt x="3560" y="335"/>
                  </a:lnTo>
                  <a:lnTo>
                    <a:pt x="4628" y="418"/>
                  </a:lnTo>
                  <a:lnTo>
                    <a:pt x="4806" y="429"/>
                  </a:lnTo>
                  <a:lnTo>
                    <a:pt x="4806" y="586"/>
                  </a:lnTo>
                  <a:lnTo>
                    <a:pt x="4806" y="1444"/>
                  </a:lnTo>
                  <a:lnTo>
                    <a:pt x="4523" y="1518"/>
                  </a:lnTo>
                  <a:lnTo>
                    <a:pt x="4450" y="1874"/>
                  </a:lnTo>
                  <a:lnTo>
                    <a:pt x="4481" y="2041"/>
                  </a:lnTo>
                  <a:lnTo>
                    <a:pt x="4450" y="2387"/>
                  </a:lnTo>
                  <a:lnTo>
                    <a:pt x="4659" y="2439"/>
                  </a:lnTo>
                  <a:lnTo>
                    <a:pt x="4722" y="1895"/>
                  </a:lnTo>
                  <a:lnTo>
                    <a:pt x="5497" y="1874"/>
                  </a:lnTo>
                  <a:lnTo>
                    <a:pt x="5591" y="2094"/>
                  </a:lnTo>
                  <a:lnTo>
                    <a:pt x="5350" y="2513"/>
                  </a:lnTo>
                  <a:lnTo>
                    <a:pt x="5936" y="2481"/>
                  </a:lnTo>
                  <a:lnTo>
                    <a:pt x="6125" y="1937"/>
                  </a:lnTo>
                  <a:lnTo>
                    <a:pt x="12334" y="1874"/>
                  </a:lnTo>
                  <a:lnTo>
                    <a:pt x="12606" y="2481"/>
                  </a:lnTo>
                  <a:lnTo>
                    <a:pt x="13182" y="2544"/>
                  </a:lnTo>
                  <a:lnTo>
                    <a:pt x="12942" y="2094"/>
                  </a:lnTo>
                  <a:lnTo>
                    <a:pt x="12942" y="1874"/>
                  </a:lnTo>
                  <a:lnTo>
                    <a:pt x="13800" y="1874"/>
                  </a:lnTo>
                  <a:lnTo>
                    <a:pt x="13832" y="2387"/>
                  </a:lnTo>
                  <a:lnTo>
                    <a:pt x="14051" y="2439"/>
                  </a:lnTo>
                  <a:lnTo>
                    <a:pt x="14093" y="2041"/>
                  </a:lnTo>
                  <a:lnTo>
                    <a:pt x="14062" y="1895"/>
                  </a:lnTo>
                  <a:lnTo>
                    <a:pt x="14093" y="1717"/>
                  </a:lnTo>
                  <a:lnTo>
                    <a:pt x="14544" y="1717"/>
                  </a:lnTo>
                  <a:lnTo>
                    <a:pt x="14617" y="158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3" name="object 7693"/>
            <p:cNvSpPr/>
            <p:nvPr/>
          </p:nvSpPr>
          <p:spPr>
            <a:xfrm>
              <a:off x="9922640" y="6514077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7402" y="0"/>
                  </a:moveTo>
                  <a:lnTo>
                    <a:pt x="0" y="0"/>
                  </a:lnTo>
                  <a:lnTo>
                    <a:pt x="0" y="1246"/>
                  </a:lnTo>
                  <a:lnTo>
                    <a:pt x="7476" y="1246"/>
                  </a:lnTo>
                  <a:lnTo>
                    <a:pt x="747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4" name="object 7694"/>
            <p:cNvSpPr/>
            <p:nvPr/>
          </p:nvSpPr>
          <p:spPr>
            <a:xfrm>
              <a:off x="9922649" y="6514078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7392" y="0"/>
                  </a:moveTo>
                  <a:lnTo>
                    <a:pt x="7465" y="1151"/>
                  </a:lnTo>
                  <a:lnTo>
                    <a:pt x="94" y="1246"/>
                  </a:lnTo>
                  <a:lnTo>
                    <a:pt x="0" y="94"/>
                  </a:lnTo>
                  <a:lnTo>
                    <a:pt x="7392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5" name="object 7695"/>
            <p:cNvSpPr/>
            <p:nvPr/>
          </p:nvSpPr>
          <p:spPr>
            <a:xfrm>
              <a:off x="9966717" y="6518834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1581" y="586"/>
                  </a:moveTo>
                  <a:lnTo>
                    <a:pt x="2104" y="62"/>
                  </a:lnTo>
                  <a:lnTo>
                    <a:pt x="0" y="0"/>
                  </a:lnTo>
                  <a:lnTo>
                    <a:pt x="523" y="5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6" name="object 7696"/>
            <p:cNvSpPr/>
            <p:nvPr/>
          </p:nvSpPr>
          <p:spPr>
            <a:xfrm>
              <a:off x="9966715" y="651888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1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7" name="object 7697"/>
            <p:cNvSpPr/>
            <p:nvPr/>
          </p:nvSpPr>
          <p:spPr>
            <a:xfrm>
              <a:off x="9967358" y="651883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27" y="0"/>
                  </a:moveTo>
                  <a:lnTo>
                    <a:pt x="827" y="439"/>
                  </a:lnTo>
                  <a:lnTo>
                    <a:pt x="408" y="670"/>
                  </a:lnTo>
                  <a:lnTo>
                    <a:pt x="0" y="439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8" name="object 7698"/>
            <p:cNvSpPr/>
            <p:nvPr/>
          </p:nvSpPr>
          <p:spPr>
            <a:xfrm>
              <a:off x="9967358" y="651927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27" y="0"/>
                  </a:moveTo>
                  <a:lnTo>
                    <a:pt x="607" y="0"/>
                  </a:lnTo>
                  <a:lnTo>
                    <a:pt x="408" y="62"/>
                  </a:lnTo>
                  <a:lnTo>
                    <a:pt x="209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9" name="object 7699"/>
            <p:cNvSpPr/>
            <p:nvPr/>
          </p:nvSpPr>
          <p:spPr>
            <a:xfrm>
              <a:off x="9967972" y="651883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0" name="object 7700"/>
            <p:cNvSpPr/>
            <p:nvPr/>
          </p:nvSpPr>
          <p:spPr>
            <a:xfrm>
              <a:off x="9967570" y="651883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1" name="object 7701"/>
            <p:cNvSpPr/>
            <p:nvPr/>
          </p:nvSpPr>
          <p:spPr>
            <a:xfrm>
              <a:off x="9967241" y="651942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057" y="0"/>
                  </a:moveTo>
                  <a:lnTo>
                    <a:pt x="1057" y="439"/>
                  </a:lnTo>
                  <a:lnTo>
                    <a:pt x="1057" y="1434"/>
                  </a:lnTo>
                  <a:lnTo>
                    <a:pt x="104" y="1539"/>
                  </a:lnTo>
                  <a:lnTo>
                    <a:pt x="0" y="439"/>
                  </a:lnTo>
                  <a:lnTo>
                    <a:pt x="20" y="31"/>
                  </a:lnTo>
                </a:path>
                <a:path w="1270" h="1904">
                  <a:moveTo>
                    <a:pt x="1057" y="0"/>
                  </a:moveTo>
                  <a:lnTo>
                    <a:pt x="963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2" name="object 7702"/>
            <p:cNvSpPr/>
            <p:nvPr/>
          </p:nvSpPr>
          <p:spPr>
            <a:xfrm>
              <a:off x="9967259" y="65194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94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3" name="object 7703"/>
            <p:cNvSpPr/>
            <p:nvPr/>
          </p:nvSpPr>
          <p:spPr>
            <a:xfrm>
              <a:off x="9968192" y="65198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4" name="object 7704"/>
            <p:cNvSpPr/>
            <p:nvPr/>
          </p:nvSpPr>
          <p:spPr>
            <a:xfrm>
              <a:off x="9967349" y="65198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5" name="object 7705"/>
            <p:cNvSpPr/>
            <p:nvPr/>
          </p:nvSpPr>
          <p:spPr>
            <a:xfrm>
              <a:off x="9967241" y="651985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6" name="object 7706"/>
            <p:cNvSpPr/>
            <p:nvPr/>
          </p:nvSpPr>
          <p:spPr>
            <a:xfrm>
              <a:off x="9967241" y="652084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7" name="object 7707"/>
            <p:cNvSpPr/>
            <p:nvPr/>
          </p:nvSpPr>
          <p:spPr>
            <a:xfrm>
              <a:off x="9967768" y="65181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52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8" name="object 7708"/>
            <p:cNvSpPr/>
            <p:nvPr/>
          </p:nvSpPr>
          <p:spPr>
            <a:xfrm>
              <a:off x="9965371" y="6529050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2188"/>
                  </a:moveTo>
                  <a:lnTo>
                    <a:pt x="1130" y="4156"/>
                  </a:lnTo>
                  <a:lnTo>
                    <a:pt x="1277" y="4219"/>
                  </a:lnTo>
                  <a:lnTo>
                    <a:pt x="3539" y="4219"/>
                  </a:lnTo>
                  <a:lnTo>
                    <a:pt x="4795" y="2188"/>
                  </a:lnTo>
                  <a:lnTo>
                    <a:pt x="4795" y="2052"/>
                  </a:lnTo>
                  <a:lnTo>
                    <a:pt x="3664" y="73"/>
                  </a:lnTo>
                  <a:lnTo>
                    <a:pt x="1277" y="0"/>
                  </a:lnTo>
                  <a:lnTo>
                    <a:pt x="1130" y="73"/>
                  </a:lnTo>
                  <a:lnTo>
                    <a:pt x="0" y="2052"/>
                  </a:lnTo>
                  <a:lnTo>
                    <a:pt x="0" y="2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9" name="object 7709"/>
            <p:cNvSpPr/>
            <p:nvPr/>
          </p:nvSpPr>
          <p:spPr>
            <a:xfrm>
              <a:off x="9966553" y="65299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214" y="0"/>
                  </a:moveTo>
                  <a:lnTo>
                    <a:pt x="544" y="0"/>
                  </a:lnTo>
                  <a:lnTo>
                    <a:pt x="0" y="544"/>
                  </a:lnTo>
                  <a:lnTo>
                    <a:pt x="0" y="1225"/>
                  </a:lnTo>
                  <a:lnTo>
                    <a:pt x="0" y="1895"/>
                  </a:lnTo>
                  <a:lnTo>
                    <a:pt x="544" y="2439"/>
                  </a:lnTo>
                  <a:lnTo>
                    <a:pt x="1214" y="2439"/>
                  </a:lnTo>
                  <a:lnTo>
                    <a:pt x="1884" y="2439"/>
                  </a:lnTo>
                  <a:lnTo>
                    <a:pt x="2439" y="1895"/>
                  </a:lnTo>
                  <a:lnTo>
                    <a:pt x="2439" y="1225"/>
                  </a:lnTo>
                  <a:lnTo>
                    <a:pt x="2439" y="544"/>
                  </a:lnTo>
                  <a:lnTo>
                    <a:pt x="1884" y="0"/>
                  </a:lnTo>
                  <a:lnTo>
                    <a:pt x="12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0" name="object 7710"/>
            <p:cNvSpPr/>
            <p:nvPr/>
          </p:nvSpPr>
          <p:spPr>
            <a:xfrm>
              <a:off x="9965987" y="652737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1643" y="5193"/>
                  </a:moveTo>
                  <a:lnTo>
                    <a:pt x="5570" y="5601"/>
                  </a:lnTo>
                  <a:lnTo>
                    <a:pt x="2774" y="2806"/>
                  </a:lnTo>
                  <a:lnTo>
                    <a:pt x="0" y="0"/>
                  </a:lnTo>
                  <a:lnTo>
                    <a:pt x="366" y="393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1" name="object 7711"/>
            <p:cNvSpPr/>
            <p:nvPr/>
          </p:nvSpPr>
          <p:spPr>
            <a:xfrm>
              <a:off x="9965799" y="65291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968" y="0"/>
                  </a:moveTo>
                  <a:lnTo>
                    <a:pt x="879" y="0"/>
                  </a:lnTo>
                  <a:lnTo>
                    <a:pt x="0" y="900"/>
                  </a:lnTo>
                  <a:lnTo>
                    <a:pt x="0" y="1989"/>
                  </a:lnTo>
                  <a:lnTo>
                    <a:pt x="0" y="3078"/>
                  </a:lnTo>
                  <a:lnTo>
                    <a:pt x="879" y="3957"/>
                  </a:lnTo>
                  <a:lnTo>
                    <a:pt x="1968" y="3957"/>
                  </a:lnTo>
                  <a:lnTo>
                    <a:pt x="3057" y="3957"/>
                  </a:lnTo>
                  <a:lnTo>
                    <a:pt x="3957" y="3078"/>
                  </a:lnTo>
                  <a:lnTo>
                    <a:pt x="3957" y="1989"/>
                  </a:lnTo>
                  <a:lnTo>
                    <a:pt x="3957" y="900"/>
                  </a:lnTo>
                  <a:lnTo>
                    <a:pt x="3057" y="0"/>
                  </a:lnTo>
                  <a:lnTo>
                    <a:pt x="196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2" name="object 7712"/>
            <p:cNvSpPr/>
            <p:nvPr/>
          </p:nvSpPr>
          <p:spPr>
            <a:xfrm>
              <a:off x="9967768" y="652805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3" name="object 7713"/>
            <p:cNvSpPr/>
            <p:nvPr/>
          </p:nvSpPr>
          <p:spPr>
            <a:xfrm>
              <a:off x="9964665" y="653117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1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4" name="object 7714"/>
            <p:cNvSpPr/>
            <p:nvPr/>
          </p:nvSpPr>
          <p:spPr>
            <a:xfrm>
              <a:off x="9963935" y="652733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3832" y="0"/>
                  </a:moveTo>
                  <a:lnTo>
                    <a:pt x="1738" y="0"/>
                  </a:lnTo>
                  <a:lnTo>
                    <a:pt x="0" y="1727"/>
                  </a:lnTo>
                  <a:lnTo>
                    <a:pt x="0" y="3832"/>
                  </a:lnTo>
                  <a:lnTo>
                    <a:pt x="0" y="5936"/>
                  </a:lnTo>
                  <a:lnTo>
                    <a:pt x="1738" y="7675"/>
                  </a:lnTo>
                  <a:lnTo>
                    <a:pt x="3832" y="7675"/>
                  </a:lnTo>
                  <a:lnTo>
                    <a:pt x="5947" y="7675"/>
                  </a:lnTo>
                  <a:lnTo>
                    <a:pt x="7675" y="5936"/>
                  </a:lnTo>
                  <a:lnTo>
                    <a:pt x="7675" y="3832"/>
                  </a:lnTo>
                  <a:lnTo>
                    <a:pt x="7675" y="1727"/>
                  </a:lnTo>
                  <a:lnTo>
                    <a:pt x="5947" y="0"/>
                  </a:lnTo>
                  <a:lnTo>
                    <a:pt x="38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5" name="object 7715"/>
            <p:cNvSpPr/>
            <p:nvPr/>
          </p:nvSpPr>
          <p:spPr>
            <a:xfrm>
              <a:off x="9937186" y="6529050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2188"/>
                  </a:moveTo>
                  <a:lnTo>
                    <a:pt x="1130" y="4156"/>
                  </a:lnTo>
                  <a:lnTo>
                    <a:pt x="3539" y="4219"/>
                  </a:lnTo>
                  <a:lnTo>
                    <a:pt x="4795" y="2188"/>
                  </a:lnTo>
                  <a:lnTo>
                    <a:pt x="4795" y="2052"/>
                  </a:lnTo>
                  <a:lnTo>
                    <a:pt x="3664" y="73"/>
                  </a:lnTo>
                  <a:lnTo>
                    <a:pt x="1256" y="0"/>
                  </a:lnTo>
                  <a:lnTo>
                    <a:pt x="0" y="2052"/>
                  </a:lnTo>
                  <a:lnTo>
                    <a:pt x="0" y="2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6" name="object 7716"/>
            <p:cNvSpPr/>
            <p:nvPr/>
          </p:nvSpPr>
          <p:spPr>
            <a:xfrm>
              <a:off x="9938370" y="65299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214" y="0"/>
                  </a:moveTo>
                  <a:lnTo>
                    <a:pt x="544" y="0"/>
                  </a:lnTo>
                  <a:lnTo>
                    <a:pt x="0" y="544"/>
                  </a:lnTo>
                  <a:lnTo>
                    <a:pt x="0" y="1225"/>
                  </a:lnTo>
                  <a:lnTo>
                    <a:pt x="0" y="1895"/>
                  </a:lnTo>
                  <a:lnTo>
                    <a:pt x="544" y="2439"/>
                  </a:lnTo>
                  <a:lnTo>
                    <a:pt x="1214" y="2439"/>
                  </a:lnTo>
                  <a:lnTo>
                    <a:pt x="1884" y="2439"/>
                  </a:lnTo>
                  <a:lnTo>
                    <a:pt x="2439" y="1895"/>
                  </a:lnTo>
                  <a:lnTo>
                    <a:pt x="2439" y="1225"/>
                  </a:lnTo>
                  <a:lnTo>
                    <a:pt x="2439" y="544"/>
                  </a:lnTo>
                  <a:lnTo>
                    <a:pt x="1884" y="0"/>
                  </a:lnTo>
                  <a:lnTo>
                    <a:pt x="12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7" name="object 7717"/>
            <p:cNvSpPr/>
            <p:nvPr/>
          </p:nvSpPr>
          <p:spPr>
            <a:xfrm>
              <a:off x="9937805" y="652737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1643" y="5193"/>
                  </a:moveTo>
                  <a:lnTo>
                    <a:pt x="5570" y="5601"/>
                  </a:lnTo>
                  <a:lnTo>
                    <a:pt x="2774" y="2806"/>
                  </a:lnTo>
                  <a:lnTo>
                    <a:pt x="0" y="0"/>
                  </a:lnTo>
                  <a:lnTo>
                    <a:pt x="366" y="393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8" name="object 7718"/>
            <p:cNvSpPr/>
            <p:nvPr/>
          </p:nvSpPr>
          <p:spPr>
            <a:xfrm>
              <a:off x="9937616" y="65291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968" y="0"/>
                  </a:moveTo>
                  <a:lnTo>
                    <a:pt x="879" y="0"/>
                  </a:lnTo>
                  <a:lnTo>
                    <a:pt x="0" y="900"/>
                  </a:lnTo>
                  <a:lnTo>
                    <a:pt x="0" y="1989"/>
                  </a:lnTo>
                  <a:lnTo>
                    <a:pt x="0" y="3078"/>
                  </a:lnTo>
                  <a:lnTo>
                    <a:pt x="879" y="3957"/>
                  </a:lnTo>
                  <a:lnTo>
                    <a:pt x="1968" y="3957"/>
                  </a:lnTo>
                  <a:lnTo>
                    <a:pt x="3057" y="3957"/>
                  </a:lnTo>
                  <a:lnTo>
                    <a:pt x="3957" y="3078"/>
                  </a:lnTo>
                  <a:lnTo>
                    <a:pt x="3957" y="1989"/>
                  </a:lnTo>
                  <a:lnTo>
                    <a:pt x="3957" y="900"/>
                  </a:lnTo>
                  <a:lnTo>
                    <a:pt x="3057" y="0"/>
                  </a:lnTo>
                  <a:lnTo>
                    <a:pt x="196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9" name="object 7719"/>
            <p:cNvSpPr/>
            <p:nvPr/>
          </p:nvSpPr>
          <p:spPr>
            <a:xfrm>
              <a:off x="9939584" y="652805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0" name="object 7720"/>
            <p:cNvSpPr/>
            <p:nvPr/>
          </p:nvSpPr>
          <p:spPr>
            <a:xfrm>
              <a:off x="9936481" y="653117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1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1" name="object 7721"/>
            <p:cNvSpPr/>
            <p:nvPr/>
          </p:nvSpPr>
          <p:spPr>
            <a:xfrm>
              <a:off x="9935752" y="652733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3832" y="0"/>
                  </a:moveTo>
                  <a:lnTo>
                    <a:pt x="1738" y="0"/>
                  </a:lnTo>
                  <a:lnTo>
                    <a:pt x="0" y="1727"/>
                  </a:lnTo>
                  <a:lnTo>
                    <a:pt x="0" y="3832"/>
                  </a:lnTo>
                  <a:lnTo>
                    <a:pt x="0" y="5936"/>
                  </a:lnTo>
                  <a:lnTo>
                    <a:pt x="1738" y="7675"/>
                  </a:lnTo>
                  <a:lnTo>
                    <a:pt x="3832" y="7675"/>
                  </a:lnTo>
                  <a:lnTo>
                    <a:pt x="5947" y="7675"/>
                  </a:lnTo>
                  <a:lnTo>
                    <a:pt x="7675" y="5936"/>
                  </a:lnTo>
                  <a:lnTo>
                    <a:pt x="7675" y="3832"/>
                  </a:lnTo>
                  <a:lnTo>
                    <a:pt x="7675" y="1727"/>
                  </a:lnTo>
                  <a:lnTo>
                    <a:pt x="5947" y="0"/>
                  </a:lnTo>
                  <a:lnTo>
                    <a:pt x="38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2" name="object 7722"/>
            <p:cNvSpPr/>
            <p:nvPr/>
          </p:nvSpPr>
          <p:spPr>
            <a:xfrm>
              <a:off x="9931327" y="6513728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90" h="3175">
                  <a:moveTo>
                    <a:pt x="4858" y="2209"/>
                  </a:moveTo>
                  <a:lnTo>
                    <a:pt x="4272" y="2209"/>
                  </a:lnTo>
                  <a:lnTo>
                    <a:pt x="4181" y="2607"/>
                  </a:lnTo>
                  <a:lnTo>
                    <a:pt x="4062" y="2869"/>
                  </a:lnTo>
                  <a:lnTo>
                    <a:pt x="4314" y="2827"/>
                  </a:lnTo>
                  <a:lnTo>
                    <a:pt x="4638" y="2607"/>
                  </a:lnTo>
                  <a:lnTo>
                    <a:pt x="4858" y="2209"/>
                  </a:lnTo>
                  <a:close/>
                </a:path>
                <a:path w="8890" h="3175">
                  <a:moveTo>
                    <a:pt x="7549" y="2209"/>
                  </a:moveTo>
                  <a:lnTo>
                    <a:pt x="6952" y="2209"/>
                  </a:lnTo>
                  <a:lnTo>
                    <a:pt x="7037" y="2418"/>
                  </a:lnTo>
                  <a:lnTo>
                    <a:pt x="7172" y="2607"/>
                  </a:lnTo>
                  <a:lnTo>
                    <a:pt x="7387" y="2774"/>
                  </a:lnTo>
                  <a:lnTo>
                    <a:pt x="7601" y="2858"/>
                  </a:lnTo>
                  <a:lnTo>
                    <a:pt x="7758" y="2858"/>
                  </a:lnTo>
                  <a:lnTo>
                    <a:pt x="7634" y="2607"/>
                  </a:lnTo>
                  <a:lnTo>
                    <a:pt x="7549" y="2209"/>
                  </a:lnTo>
                  <a:close/>
                </a:path>
                <a:path w="8890" h="3175">
                  <a:moveTo>
                    <a:pt x="3423" y="2209"/>
                  </a:moveTo>
                  <a:lnTo>
                    <a:pt x="3172" y="2209"/>
                  </a:lnTo>
                  <a:lnTo>
                    <a:pt x="3193" y="2345"/>
                  </a:lnTo>
                  <a:lnTo>
                    <a:pt x="3141" y="2732"/>
                  </a:lnTo>
                  <a:lnTo>
                    <a:pt x="3403" y="2764"/>
                  </a:lnTo>
                  <a:lnTo>
                    <a:pt x="3423" y="2209"/>
                  </a:lnTo>
                  <a:close/>
                </a:path>
                <a:path w="8890" h="3175">
                  <a:moveTo>
                    <a:pt x="8648" y="2743"/>
                  </a:moveTo>
                  <a:lnTo>
                    <a:pt x="8418" y="2743"/>
                  </a:lnTo>
                  <a:lnTo>
                    <a:pt x="8648" y="2764"/>
                  </a:lnTo>
                  <a:close/>
                </a:path>
                <a:path w="8890" h="3175">
                  <a:moveTo>
                    <a:pt x="8628" y="2209"/>
                  </a:moveTo>
                  <a:lnTo>
                    <a:pt x="8387" y="2209"/>
                  </a:lnTo>
                  <a:lnTo>
                    <a:pt x="8397" y="2743"/>
                  </a:lnTo>
                  <a:lnTo>
                    <a:pt x="8669" y="2743"/>
                  </a:lnTo>
                  <a:lnTo>
                    <a:pt x="8648" y="2376"/>
                  </a:lnTo>
                  <a:lnTo>
                    <a:pt x="8628" y="2209"/>
                  </a:lnTo>
                  <a:close/>
                </a:path>
                <a:path w="8890" h="3175">
                  <a:moveTo>
                    <a:pt x="4272" y="356"/>
                  </a:moveTo>
                  <a:lnTo>
                    <a:pt x="1539" y="356"/>
                  </a:lnTo>
                  <a:lnTo>
                    <a:pt x="2586" y="366"/>
                  </a:lnTo>
                  <a:lnTo>
                    <a:pt x="2680" y="1727"/>
                  </a:lnTo>
                  <a:lnTo>
                    <a:pt x="3099" y="1738"/>
                  </a:lnTo>
                  <a:lnTo>
                    <a:pt x="3141" y="2209"/>
                  </a:lnTo>
                  <a:lnTo>
                    <a:pt x="8669" y="2209"/>
                  </a:lnTo>
                  <a:lnTo>
                    <a:pt x="8586" y="1895"/>
                  </a:lnTo>
                  <a:lnTo>
                    <a:pt x="5853" y="1874"/>
                  </a:lnTo>
                  <a:lnTo>
                    <a:pt x="5748" y="963"/>
                  </a:lnTo>
                  <a:lnTo>
                    <a:pt x="4293" y="963"/>
                  </a:lnTo>
                  <a:lnTo>
                    <a:pt x="4272" y="356"/>
                  </a:lnTo>
                  <a:close/>
                </a:path>
                <a:path w="8890" h="3175">
                  <a:moveTo>
                    <a:pt x="4293" y="0"/>
                  </a:moveTo>
                  <a:lnTo>
                    <a:pt x="20" y="10"/>
                  </a:lnTo>
                  <a:lnTo>
                    <a:pt x="41" y="890"/>
                  </a:lnTo>
                  <a:lnTo>
                    <a:pt x="335" y="890"/>
                  </a:lnTo>
                  <a:lnTo>
                    <a:pt x="387" y="701"/>
                  </a:lnTo>
                  <a:lnTo>
                    <a:pt x="209" y="701"/>
                  </a:lnTo>
                  <a:lnTo>
                    <a:pt x="345" y="261"/>
                  </a:lnTo>
                  <a:lnTo>
                    <a:pt x="4293" y="261"/>
                  </a:lnTo>
                  <a:lnTo>
                    <a:pt x="4293" y="0"/>
                  </a:lnTo>
                  <a:close/>
                </a:path>
                <a:path w="8890" h="3175">
                  <a:moveTo>
                    <a:pt x="4293" y="261"/>
                  </a:moveTo>
                  <a:lnTo>
                    <a:pt x="345" y="261"/>
                  </a:lnTo>
                  <a:lnTo>
                    <a:pt x="1162" y="272"/>
                  </a:lnTo>
                  <a:lnTo>
                    <a:pt x="1266" y="701"/>
                  </a:lnTo>
                  <a:lnTo>
                    <a:pt x="1151" y="890"/>
                  </a:lnTo>
                  <a:lnTo>
                    <a:pt x="1434" y="890"/>
                  </a:lnTo>
                  <a:lnTo>
                    <a:pt x="1539" y="356"/>
                  </a:lnTo>
                  <a:lnTo>
                    <a:pt x="4272" y="35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3" name="object 7723"/>
            <p:cNvSpPr/>
            <p:nvPr/>
          </p:nvSpPr>
          <p:spPr>
            <a:xfrm>
              <a:off x="9931310" y="6513720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90" h="3175">
                  <a:moveTo>
                    <a:pt x="1424" y="890"/>
                  </a:moveTo>
                  <a:lnTo>
                    <a:pt x="1497" y="450"/>
                  </a:lnTo>
                  <a:lnTo>
                    <a:pt x="2554" y="366"/>
                  </a:lnTo>
                  <a:lnTo>
                    <a:pt x="2638" y="1654"/>
                  </a:lnTo>
                  <a:lnTo>
                    <a:pt x="3067" y="1727"/>
                  </a:lnTo>
                  <a:lnTo>
                    <a:pt x="3162" y="2209"/>
                  </a:lnTo>
                  <a:lnTo>
                    <a:pt x="3214" y="2345"/>
                  </a:lnTo>
                  <a:lnTo>
                    <a:pt x="3162" y="2722"/>
                  </a:lnTo>
                  <a:lnTo>
                    <a:pt x="3392" y="2774"/>
                  </a:lnTo>
                  <a:lnTo>
                    <a:pt x="3444" y="2230"/>
                  </a:lnTo>
                  <a:lnTo>
                    <a:pt x="4219" y="2209"/>
                  </a:lnTo>
                  <a:lnTo>
                    <a:pt x="4314" y="2429"/>
                  </a:lnTo>
                  <a:lnTo>
                    <a:pt x="4062" y="2827"/>
                  </a:lnTo>
                  <a:lnTo>
                    <a:pt x="4219" y="2858"/>
                  </a:lnTo>
                  <a:lnTo>
                    <a:pt x="4837" y="2303"/>
                  </a:lnTo>
                  <a:lnTo>
                    <a:pt x="4900" y="2209"/>
                  </a:lnTo>
                  <a:lnTo>
                    <a:pt x="6952" y="2209"/>
                  </a:lnTo>
                  <a:lnTo>
                    <a:pt x="7036" y="2397"/>
                  </a:lnTo>
                  <a:lnTo>
                    <a:pt x="7193" y="2617"/>
                  </a:lnTo>
                  <a:lnTo>
                    <a:pt x="7371" y="2774"/>
                  </a:lnTo>
                  <a:lnTo>
                    <a:pt x="7518" y="2827"/>
                  </a:lnTo>
                  <a:lnTo>
                    <a:pt x="7758" y="2879"/>
                  </a:lnTo>
                  <a:lnTo>
                    <a:pt x="7549" y="2429"/>
                  </a:lnTo>
                  <a:lnTo>
                    <a:pt x="7549" y="2293"/>
                  </a:lnTo>
                  <a:lnTo>
                    <a:pt x="7580" y="2209"/>
                  </a:lnTo>
                  <a:lnTo>
                    <a:pt x="8397" y="2209"/>
                  </a:lnTo>
                  <a:lnTo>
                    <a:pt x="8397" y="2722"/>
                  </a:lnTo>
                  <a:lnTo>
                    <a:pt x="8429" y="2774"/>
                  </a:lnTo>
                  <a:lnTo>
                    <a:pt x="8659" y="2774"/>
                  </a:lnTo>
                  <a:lnTo>
                    <a:pt x="8680" y="2376"/>
                  </a:lnTo>
                  <a:lnTo>
                    <a:pt x="8648" y="2240"/>
                  </a:lnTo>
                  <a:lnTo>
                    <a:pt x="8680" y="1978"/>
                  </a:lnTo>
                  <a:lnTo>
                    <a:pt x="5916" y="1884"/>
                  </a:lnTo>
                  <a:lnTo>
                    <a:pt x="5842" y="1057"/>
                  </a:lnTo>
                  <a:lnTo>
                    <a:pt x="5758" y="963"/>
                  </a:lnTo>
                  <a:lnTo>
                    <a:pt x="4314" y="963"/>
                  </a:lnTo>
                  <a:lnTo>
                    <a:pt x="4282" y="282"/>
                  </a:lnTo>
                  <a:lnTo>
                    <a:pt x="4314" y="0"/>
                  </a:lnTo>
                  <a:lnTo>
                    <a:pt x="83" y="0"/>
                  </a:lnTo>
                  <a:lnTo>
                    <a:pt x="0" y="795"/>
                  </a:lnTo>
                  <a:lnTo>
                    <a:pt x="324" y="890"/>
                  </a:lnTo>
                  <a:lnTo>
                    <a:pt x="397" y="722"/>
                  </a:lnTo>
                  <a:lnTo>
                    <a:pt x="230" y="722"/>
                  </a:lnTo>
                  <a:lnTo>
                    <a:pt x="230" y="450"/>
                  </a:lnTo>
                  <a:lnTo>
                    <a:pt x="272" y="314"/>
                  </a:lnTo>
                  <a:lnTo>
                    <a:pt x="1099" y="272"/>
                  </a:lnTo>
                  <a:lnTo>
                    <a:pt x="1235" y="314"/>
                  </a:lnTo>
                  <a:lnTo>
                    <a:pt x="1287" y="450"/>
                  </a:lnTo>
                  <a:lnTo>
                    <a:pt x="1287" y="722"/>
                  </a:lnTo>
                  <a:lnTo>
                    <a:pt x="1099" y="722"/>
                  </a:lnTo>
                  <a:lnTo>
                    <a:pt x="1109" y="858"/>
                  </a:lnTo>
                  <a:lnTo>
                    <a:pt x="1424" y="89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4" name="object 7724"/>
            <p:cNvSpPr/>
            <p:nvPr/>
          </p:nvSpPr>
          <p:spPr>
            <a:xfrm>
              <a:off x="9934261" y="651402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1005" y="0"/>
                  </a:moveTo>
                  <a:lnTo>
                    <a:pt x="0" y="0"/>
                  </a:lnTo>
                  <a:lnTo>
                    <a:pt x="20" y="1151"/>
                  </a:lnTo>
                  <a:lnTo>
                    <a:pt x="335" y="1172"/>
                  </a:lnTo>
                  <a:lnTo>
                    <a:pt x="492" y="1319"/>
                  </a:lnTo>
                  <a:lnTo>
                    <a:pt x="565" y="1602"/>
                  </a:lnTo>
                  <a:lnTo>
                    <a:pt x="2533" y="1602"/>
                  </a:lnTo>
                  <a:lnTo>
                    <a:pt x="2533" y="963"/>
                  </a:lnTo>
                  <a:lnTo>
                    <a:pt x="1246" y="96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5" name="object 7725"/>
            <p:cNvSpPr/>
            <p:nvPr/>
          </p:nvSpPr>
          <p:spPr>
            <a:xfrm>
              <a:off x="9934225" y="651401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544" y="963"/>
                  </a:moveTo>
                  <a:lnTo>
                    <a:pt x="2617" y="994"/>
                  </a:lnTo>
                  <a:lnTo>
                    <a:pt x="2617" y="1549"/>
                  </a:lnTo>
                  <a:lnTo>
                    <a:pt x="617" y="1602"/>
                  </a:lnTo>
                  <a:lnTo>
                    <a:pt x="544" y="1539"/>
                  </a:lnTo>
                  <a:lnTo>
                    <a:pt x="544" y="1371"/>
                  </a:lnTo>
                  <a:lnTo>
                    <a:pt x="460" y="1225"/>
                  </a:lnTo>
                  <a:lnTo>
                    <a:pt x="324" y="1162"/>
                  </a:lnTo>
                  <a:lnTo>
                    <a:pt x="94" y="1151"/>
                  </a:lnTo>
                  <a:lnTo>
                    <a:pt x="0" y="73"/>
                  </a:lnTo>
                  <a:lnTo>
                    <a:pt x="41" y="0"/>
                  </a:lnTo>
                  <a:lnTo>
                    <a:pt x="1036" y="0"/>
                  </a:lnTo>
                  <a:lnTo>
                    <a:pt x="1088" y="701"/>
                  </a:lnTo>
                  <a:lnTo>
                    <a:pt x="1287" y="963"/>
                  </a:lnTo>
                  <a:lnTo>
                    <a:pt x="2544" y="96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6" name="object 7726"/>
            <p:cNvSpPr/>
            <p:nvPr/>
          </p:nvSpPr>
          <p:spPr>
            <a:xfrm>
              <a:off x="9947090" y="6513532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340" y="0"/>
                  </a:moveTo>
                  <a:lnTo>
                    <a:pt x="1560" y="0"/>
                  </a:lnTo>
                  <a:lnTo>
                    <a:pt x="1664" y="188"/>
                  </a:lnTo>
                  <a:lnTo>
                    <a:pt x="0" y="198"/>
                  </a:lnTo>
                  <a:lnTo>
                    <a:pt x="115" y="0"/>
                  </a:lnTo>
                  <a:lnTo>
                    <a:pt x="345" y="0"/>
                  </a:lnTo>
                  <a:lnTo>
                    <a:pt x="134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7" name="object 7727"/>
            <p:cNvSpPr/>
            <p:nvPr/>
          </p:nvSpPr>
          <p:spPr>
            <a:xfrm>
              <a:off x="9947320" y="6513728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057" y="0"/>
                  </a:moveTo>
                  <a:lnTo>
                    <a:pt x="1057" y="2282"/>
                  </a:lnTo>
                  <a:lnTo>
                    <a:pt x="1225" y="2282"/>
                  </a:lnTo>
                  <a:lnTo>
                    <a:pt x="1225" y="2575"/>
                  </a:lnTo>
                  <a:lnTo>
                    <a:pt x="1047" y="2785"/>
                  </a:lnTo>
                  <a:lnTo>
                    <a:pt x="178" y="2785"/>
                  </a:lnTo>
                  <a:lnTo>
                    <a:pt x="0" y="2575"/>
                  </a:lnTo>
                  <a:lnTo>
                    <a:pt x="0" y="2282"/>
                  </a:lnTo>
                  <a:lnTo>
                    <a:pt x="157" y="2282"/>
                  </a:ln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8" name="object 7728"/>
            <p:cNvSpPr/>
            <p:nvPr/>
          </p:nvSpPr>
          <p:spPr>
            <a:xfrm>
              <a:off x="9947477" y="651602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90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9" name="object 7729"/>
            <p:cNvSpPr/>
            <p:nvPr/>
          </p:nvSpPr>
          <p:spPr>
            <a:xfrm>
              <a:off x="9947477" y="65137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90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0" name="object 7730"/>
            <p:cNvSpPr/>
            <p:nvPr/>
          </p:nvSpPr>
          <p:spPr>
            <a:xfrm>
              <a:off x="9947236" y="651353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973" y="2533"/>
                  </a:moveTo>
                  <a:lnTo>
                    <a:pt x="418" y="2533"/>
                  </a:lnTo>
                  <a:lnTo>
                    <a:pt x="0" y="2533"/>
                  </a:lnTo>
                  <a:lnTo>
                    <a:pt x="324" y="2795"/>
                  </a:lnTo>
                  <a:lnTo>
                    <a:pt x="691" y="3088"/>
                  </a:lnTo>
                  <a:lnTo>
                    <a:pt x="1068" y="2795"/>
                  </a:lnTo>
                  <a:lnTo>
                    <a:pt x="1392" y="2533"/>
                  </a:lnTo>
                  <a:lnTo>
                    <a:pt x="973" y="2533"/>
                  </a:lnTo>
                </a:path>
                <a:path w="1904" h="3175">
                  <a:moveTo>
                    <a:pt x="973" y="2533"/>
                  </a:moveTo>
                  <a:lnTo>
                    <a:pt x="9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1" name="object 7731"/>
            <p:cNvSpPr/>
            <p:nvPr/>
          </p:nvSpPr>
          <p:spPr>
            <a:xfrm>
              <a:off x="9947671" y="651353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40">
                  <a:moveTo>
                    <a:pt x="0" y="253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2" name="object 7732"/>
            <p:cNvSpPr/>
            <p:nvPr/>
          </p:nvSpPr>
          <p:spPr>
            <a:xfrm>
              <a:off x="9948362" y="65162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3" name="object 7733"/>
            <p:cNvSpPr/>
            <p:nvPr/>
          </p:nvSpPr>
          <p:spPr>
            <a:xfrm>
              <a:off x="9947497" y="65162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4" name="object 7734"/>
            <p:cNvSpPr/>
            <p:nvPr/>
          </p:nvSpPr>
          <p:spPr>
            <a:xfrm>
              <a:off x="9947928" y="651302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19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5" name="object 7735"/>
            <p:cNvSpPr/>
            <p:nvPr/>
          </p:nvSpPr>
          <p:spPr>
            <a:xfrm>
              <a:off x="9953998" y="65171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1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6" name="object 7736"/>
            <p:cNvSpPr/>
            <p:nvPr/>
          </p:nvSpPr>
          <p:spPr>
            <a:xfrm>
              <a:off x="9953356" y="651715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32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7" name="object 7737"/>
            <p:cNvSpPr/>
            <p:nvPr/>
          </p:nvSpPr>
          <p:spPr>
            <a:xfrm>
              <a:off x="9953270" y="651709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64" y="1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8" name="object 7738"/>
            <p:cNvSpPr/>
            <p:nvPr/>
          </p:nvSpPr>
          <p:spPr>
            <a:xfrm>
              <a:off x="9953360" y="65171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523" y="10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9" name="object 7739"/>
            <p:cNvSpPr/>
            <p:nvPr/>
          </p:nvSpPr>
          <p:spPr>
            <a:xfrm>
              <a:off x="9953681" y="65172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98"/>
                  </a:move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0" name="object 7740"/>
            <p:cNvSpPr/>
            <p:nvPr/>
          </p:nvSpPr>
          <p:spPr>
            <a:xfrm>
              <a:off x="9953893" y="65172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6" y="0"/>
                  </a:moveTo>
                  <a:lnTo>
                    <a:pt x="0" y="4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1" name="object 7741"/>
            <p:cNvSpPr/>
            <p:nvPr/>
          </p:nvSpPr>
          <p:spPr>
            <a:xfrm>
              <a:off x="9953234" y="651646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3" y="41"/>
                  </a:moveTo>
                  <a:lnTo>
                    <a:pt x="0" y="0"/>
                  </a:lnTo>
                </a:path>
                <a:path w="1270" h="634">
                  <a:moveTo>
                    <a:pt x="73" y="41"/>
                  </a:moveTo>
                  <a:lnTo>
                    <a:pt x="942" y="1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2" name="object 7742"/>
            <p:cNvSpPr/>
            <p:nvPr/>
          </p:nvSpPr>
          <p:spPr>
            <a:xfrm>
              <a:off x="9953203" y="65167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6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3" name="object 7743"/>
            <p:cNvSpPr/>
            <p:nvPr/>
          </p:nvSpPr>
          <p:spPr>
            <a:xfrm>
              <a:off x="9953175" y="65170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73"/>
                  </a:moveTo>
                  <a:lnTo>
                    <a:pt x="125" y="0"/>
                  </a:lnTo>
                </a:path>
                <a:path w="634" h="634">
                  <a:moveTo>
                    <a:pt x="94" y="73"/>
                  </a:moveTo>
                  <a:lnTo>
                    <a:pt x="0" y="1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4" name="object 7744"/>
            <p:cNvSpPr/>
            <p:nvPr/>
          </p:nvSpPr>
          <p:spPr>
            <a:xfrm>
              <a:off x="9953194" y="651669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62"/>
                  </a:moveTo>
                  <a:lnTo>
                    <a:pt x="104" y="0"/>
                  </a:lnTo>
                </a:path>
                <a:path w="1270" h="634">
                  <a:moveTo>
                    <a:pt x="0" y="62"/>
                  </a:moveTo>
                  <a:lnTo>
                    <a:pt x="963" y="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5" name="object 7745"/>
            <p:cNvSpPr/>
            <p:nvPr/>
          </p:nvSpPr>
          <p:spPr>
            <a:xfrm>
              <a:off x="9953702" y="65164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45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6" name="object 7746"/>
            <p:cNvSpPr/>
            <p:nvPr/>
          </p:nvSpPr>
          <p:spPr>
            <a:xfrm>
              <a:off x="9953307" y="651668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32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7" name="object 7747"/>
            <p:cNvSpPr/>
            <p:nvPr/>
          </p:nvSpPr>
          <p:spPr>
            <a:xfrm>
              <a:off x="9953307" y="651700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68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8" name="object 7748"/>
            <p:cNvSpPr/>
            <p:nvPr/>
          </p:nvSpPr>
          <p:spPr>
            <a:xfrm>
              <a:off x="9953310" y="651682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32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9" name="object 7749"/>
            <p:cNvSpPr/>
            <p:nvPr/>
          </p:nvSpPr>
          <p:spPr>
            <a:xfrm>
              <a:off x="9953310" y="651650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32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0" name="object 7750"/>
            <p:cNvSpPr/>
            <p:nvPr/>
          </p:nvSpPr>
          <p:spPr>
            <a:xfrm>
              <a:off x="9954043" y="651646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6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1" name="object 7751"/>
            <p:cNvSpPr/>
            <p:nvPr/>
          </p:nvSpPr>
          <p:spPr>
            <a:xfrm>
              <a:off x="9953998" y="65170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25"/>
                  </a:moveTo>
                  <a:lnTo>
                    <a:pt x="52" y="83"/>
                  </a:lnTo>
                </a:path>
                <a:path w="634" h="634">
                  <a:moveTo>
                    <a:pt x="0" y="12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2" name="object 7752"/>
            <p:cNvSpPr/>
            <p:nvPr/>
          </p:nvSpPr>
          <p:spPr>
            <a:xfrm>
              <a:off x="9954043" y="651665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3" name="object 7753"/>
            <p:cNvSpPr/>
            <p:nvPr/>
          </p:nvSpPr>
          <p:spPr>
            <a:xfrm>
              <a:off x="9954039" y="65165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0"/>
                  </a:moveTo>
                  <a:lnTo>
                    <a:pt x="0" y="62"/>
                  </a:lnTo>
                </a:path>
                <a:path w="634" h="634">
                  <a:moveTo>
                    <a:pt x="125" y="0"/>
                  </a:moveTo>
                  <a:lnTo>
                    <a:pt x="251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4" name="object 7754"/>
            <p:cNvSpPr/>
            <p:nvPr/>
          </p:nvSpPr>
          <p:spPr>
            <a:xfrm>
              <a:off x="9954039" y="65169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0"/>
                  </a:moveTo>
                  <a:lnTo>
                    <a:pt x="0" y="62"/>
                  </a:lnTo>
                </a:path>
                <a:path w="634" h="634">
                  <a:moveTo>
                    <a:pt x="125" y="0"/>
                  </a:moveTo>
                  <a:lnTo>
                    <a:pt x="251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5" name="object 7755"/>
            <p:cNvSpPr/>
            <p:nvPr/>
          </p:nvSpPr>
          <p:spPr>
            <a:xfrm>
              <a:off x="9953307" y="651650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6" name="object 7756"/>
            <p:cNvSpPr/>
            <p:nvPr/>
          </p:nvSpPr>
          <p:spPr>
            <a:xfrm>
              <a:off x="9953307" y="651681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7" name="object 7757"/>
            <p:cNvSpPr/>
            <p:nvPr/>
          </p:nvSpPr>
          <p:spPr>
            <a:xfrm>
              <a:off x="9952793" y="651318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795" y="523"/>
                  </a:moveTo>
                  <a:lnTo>
                    <a:pt x="1759" y="523"/>
                  </a:lnTo>
                  <a:lnTo>
                    <a:pt x="1759" y="324"/>
                  </a:lnTo>
                  <a:lnTo>
                    <a:pt x="1382" y="41"/>
                  </a:lnTo>
                  <a:lnTo>
                    <a:pt x="994" y="0"/>
                  </a:lnTo>
                  <a:lnTo>
                    <a:pt x="785" y="52"/>
                  </a:lnTo>
                  <a:lnTo>
                    <a:pt x="387" y="41"/>
                  </a:lnTo>
                  <a:lnTo>
                    <a:pt x="125" y="324"/>
                  </a:lnTo>
                  <a:lnTo>
                    <a:pt x="0" y="523"/>
                  </a:lnTo>
                  <a:lnTo>
                    <a:pt x="984" y="523"/>
                  </a:lnTo>
                  <a:lnTo>
                    <a:pt x="795" y="52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8" name="object 7758"/>
            <p:cNvSpPr/>
            <p:nvPr/>
          </p:nvSpPr>
          <p:spPr>
            <a:xfrm>
              <a:off x="9952906" y="651350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3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9" name="object 7759"/>
            <p:cNvSpPr/>
            <p:nvPr/>
          </p:nvSpPr>
          <p:spPr>
            <a:xfrm>
              <a:off x="9953589" y="651370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0" name="object 7760"/>
            <p:cNvSpPr/>
            <p:nvPr/>
          </p:nvSpPr>
          <p:spPr>
            <a:xfrm>
              <a:off x="9953327" y="651323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01" y="0"/>
                  </a:moveTo>
                  <a:lnTo>
                    <a:pt x="565" y="282"/>
                  </a:lnTo>
                  <a:lnTo>
                    <a:pt x="356" y="387"/>
                  </a:lnTo>
                  <a:lnTo>
                    <a:pt x="146" y="282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1" name="object 7761"/>
            <p:cNvSpPr/>
            <p:nvPr/>
          </p:nvSpPr>
          <p:spPr>
            <a:xfrm>
              <a:off x="9953775" y="651324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0"/>
                  </a:moveTo>
                  <a:lnTo>
                    <a:pt x="0" y="282"/>
                  </a:lnTo>
                </a:path>
                <a:path w="634" h="634">
                  <a:moveTo>
                    <a:pt x="10" y="0"/>
                  </a:moveTo>
                  <a:lnTo>
                    <a:pt x="0" y="324"/>
                  </a:lnTo>
                </a:path>
                <a:path w="634" h="634">
                  <a:moveTo>
                    <a:pt x="10" y="0"/>
                  </a:moveTo>
                  <a:lnTo>
                    <a:pt x="0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2" name="object 7762"/>
            <p:cNvSpPr/>
            <p:nvPr/>
          </p:nvSpPr>
          <p:spPr>
            <a:xfrm>
              <a:off x="9953573" y="651324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0" y="282"/>
                  </a:lnTo>
                </a:path>
                <a:path w="634" h="634">
                  <a:moveTo>
                    <a:pt x="0" y="0"/>
                  </a:moveTo>
                  <a:lnTo>
                    <a:pt x="20" y="324"/>
                  </a:lnTo>
                </a:path>
                <a:path w="634" h="634">
                  <a:moveTo>
                    <a:pt x="0" y="0"/>
                  </a:moveTo>
                  <a:lnTo>
                    <a:pt x="20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3" name="object 7763"/>
            <p:cNvSpPr/>
            <p:nvPr/>
          </p:nvSpPr>
          <p:spPr>
            <a:xfrm>
              <a:off x="9953485" y="651351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9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4" name="object 7764"/>
            <p:cNvSpPr/>
            <p:nvPr/>
          </p:nvSpPr>
          <p:spPr>
            <a:xfrm>
              <a:off x="9953373" y="6513707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4" h="4445">
                  <a:moveTo>
                    <a:pt x="617" y="0"/>
                  </a:moveTo>
                  <a:lnTo>
                    <a:pt x="586" y="3047"/>
                  </a:lnTo>
                  <a:lnTo>
                    <a:pt x="303" y="3884"/>
                  </a:lnTo>
                  <a:lnTo>
                    <a:pt x="31" y="3172"/>
                  </a:lnTo>
                  <a:lnTo>
                    <a:pt x="31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5" name="object 7765"/>
            <p:cNvSpPr/>
            <p:nvPr/>
          </p:nvSpPr>
          <p:spPr>
            <a:xfrm>
              <a:off x="9953307" y="651656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25"/>
                  </a:moveTo>
                  <a:lnTo>
                    <a:pt x="74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6" name="object 7766"/>
            <p:cNvSpPr/>
            <p:nvPr/>
          </p:nvSpPr>
          <p:spPr>
            <a:xfrm>
              <a:off x="9953307" y="651631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25"/>
                  </a:moveTo>
                  <a:lnTo>
                    <a:pt x="74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7" name="object 7767"/>
            <p:cNvSpPr/>
            <p:nvPr/>
          </p:nvSpPr>
          <p:spPr>
            <a:xfrm>
              <a:off x="9953307" y="651606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25"/>
                  </a:moveTo>
                  <a:lnTo>
                    <a:pt x="74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8" name="object 7768"/>
            <p:cNvSpPr/>
            <p:nvPr/>
          </p:nvSpPr>
          <p:spPr>
            <a:xfrm>
              <a:off x="9953307" y="651581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25"/>
                  </a:moveTo>
                  <a:lnTo>
                    <a:pt x="74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9" name="object 7769"/>
            <p:cNvSpPr/>
            <p:nvPr/>
          </p:nvSpPr>
          <p:spPr>
            <a:xfrm>
              <a:off x="9953307" y="651556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25"/>
                  </a:moveTo>
                  <a:lnTo>
                    <a:pt x="74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0" name="object 7770"/>
            <p:cNvSpPr/>
            <p:nvPr/>
          </p:nvSpPr>
          <p:spPr>
            <a:xfrm>
              <a:off x="9953307" y="651532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25"/>
                  </a:moveTo>
                  <a:lnTo>
                    <a:pt x="74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1" name="object 7771"/>
            <p:cNvSpPr/>
            <p:nvPr/>
          </p:nvSpPr>
          <p:spPr>
            <a:xfrm>
              <a:off x="9953307" y="651508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25"/>
                  </a:moveTo>
                  <a:lnTo>
                    <a:pt x="74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2" name="object 7772"/>
            <p:cNvSpPr/>
            <p:nvPr/>
          </p:nvSpPr>
          <p:spPr>
            <a:xfrm>
              <a:off x="9953307" y="65148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25"/>
                  </a:moveTo>
                  <a:lnTo>
                    <a:pt x="74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3" name="object 7773"/>
            <p:cNvSpPr/>
            <p:nvPr/>
          </p:nvSpPr>
          <p:spPr>
            <a:xfrm>
              <a:off x="9953307" y="651459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25"/>
                  </a:moveTo>
                  <a:lnTo>
                    <a:pt x="74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4" name="object 7774"/>
            <p:cNvSpPr/>
            <p:nvPr/>
          </p:nvSpPr>
          <p:spPr>
            <a:xfrm>
              <a:off x="9953307" y="651433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25"/>
                  </a:moveTo>
                  <a:lnTo>
                    <a:pt x="74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5" name="object 7775"/>
            <p:cNvSpPr/>
            <p:nvPr/>
          </p:nvSpPr>
          <p:spPr>
            <a:xfrm>
              <a:off x="9953307" y="651408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25"/>
                  </a:moveTo>
                  <a:lnTo>
                    <a:pt x="74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6" name="object 7776"/>
            <p:cNvSpPr/>
            <p:nvPr/>
          </p:nvSpPr>
          <p:spPr>
            <a:xfrm>
              <a:off x="9953308" y="651681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0"/>
                  </a:moveTo>
                  <a:lnTo>
                    <a:pt x="0" y="1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7" name="object 7777"/>
            <p:cNvSpPr/>
            <p:nvPr/>
          </p:nvSpPr>
          <p:spPr>
            <a:xfrm>
              <a:off x="9953375" y="65170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07" y="0"/>
                  </a:moveTo>
                  <a:lnTo>
                    <a:pt x="0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8" name="object 7778"/>
            <p:cNvSpPr/>
            <p:nvPr/>
          </p:nvSpPr>
          <p:spPr>
            <a:xfrm>
              <a:off x="9953314" y="65139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18" y="0"/>
                  </a:moveTo>
                  <a:lnTo>
                    <a:pt x="0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9" name="object 7779"/>
            <p:cNvSpPr/>
            <p:nvPr/>
          </p:nvSpPr>
          <p:spPr>
            <a:xfrm>
              <a:off x="9953681" y="651246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82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0" name="object 7780"/>
            <p:cNvSpPr/>
            <p:nvPr/>
          </p:nvSpPr>
          <p:spPr>
            <a:xfrm>
              <a:off x="9953005" y="651187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35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1" name="object 7781"/>
            <p:cNvSpPr/>
            <p:nvPr/>
          </p:nvSpPr>
          <p:spPr>
            <a:xfrm>
              <a:off x="9952739" y="651161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261"/>
                  </a:moveTo>
                  <a:lnTo>
                    <a:pt x="0" y="701"/>
                  </a:lnTo>
                  <a:lnTo>
                    <a:pt x="1884" y="701"/>
                  </a:lnTo>
                  <a:lnTo>
                    <a:pt x="1884" y="261"/>
                  </a:lnTo>
                  <a:lnTo>
                    <a:pt x="1675" y="94"/>
                  </a:lnTo>
                  <a:lnTo>
                    <a:pt x="1434" y="0"/>
                  </a:lnTo>
                  <a:lnTo>
                    <a:pt x="450" y="0"/>
                  </a:lnTo>
                  <a:lnTo>
                    <a:pt x="198" y="94"/>
                  </a:ln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2" name="object 7782"/>
            <p:cNvSpPr/>
            <p:nvPr/>
          </p:nvSpPr>
          <p:spPr>
            <a:xfrm>
              <a:off x="9953285" y="65119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87" y="2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3" name="object 7783"/>
            <p:cNvSpPr/>
            <p:nvPr/>
          </p:nvSpPr>
          <p:spPr>
            <a:xfrm>
              <a:off x="9953457" y="65119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50" y="0"/>
                  </a:moveTo>
                  <a:lnTo>
                    <a:pt x="282" y="10"/>
                  </a:lnTo>
                  <a:lnTo>
                    <a:pt x="104" y="1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4" name="object 7784"/>
            <p:cNvSpPr/>
            <p:nvPr/>
          </p:nvSpPr>
          <p:spPr>
            <a:xfrm>
              <a:off x="9954075" y="651161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5" name="object 7785"/>
            <p:cNvSpPr/>
            <p:nvPr/>
          </p:nvSpPr>
          <p:spPr>
            <a:xfrm>
              <a:off x="9953907" y="651161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6" name="object 7786"/>
            <p:cNvSpPr/>
            <p:nvPr/>
          </p:nvSpPr>
          <p:spPr>
            <a:xfrm>
              <a:off x="9953536" y="651161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1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7" name="object 7787"/>
            <p:cNvSpPr/>
            <p:nvPr/>
          </p:nvSpPr>
          <p:spPr>
            <a:xfrm>
              <a:off x="9953822" y="651161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1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8" name="object 7788"/>
            <p:cNvSpPr/>
            <p:nvPr/>
          </p:nvSpPr>
          <p:spPr>
            <a:xfrm>
              <a:off x="9953681" y="65119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30"/>
                  </a:moveTo>
                  <a:lnTo>
                    <a:pt x="38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9" name="object 7789"/>
            <p:cNvSpPr/>
            <p:nvPr/>
          </p:nvSpPr>
          <p:spPr>
            <a:xfrm>
              <a:off x="9953907" y="65119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67" y="0"/>
                  </a:moveTo>
                  <a:lnTo>
                    <a:pt x="31" y="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0" name="object 7790"/>
            <p:cNvSpPr/>
            <p:nvPr/>
          </p:nvSpPr>
          <p:spPr>
            <a:xfrm>
              <a:off x="9953285" y="651161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1" name="object 7791"/>
            <p:cNvSpPr/>
            <p:nvPr/>
          </p:nvSpPr>
          <p:spPr>
            <a:xfrm>
              <a:off x="9953452" y="651161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2" name="object 7792"/>
            <p:cNvSpPr/>
            <p:nvPr/>
          </p:nvSpPr>
          <p:spPr>
            <a:xfrm>
              <a:off x="9953284" y="65119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67" y="0"/>
                  </a:moveTo>
                  <a:lnTo>
                    <a:pt x="10" y="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3" name="object 7793"/>
            <p:cNvSpPr/>
            <p:nvPr/>
          </p:nvSpPr>
          <p:spPr>
            <a:xfrm>
              <a:off x="9933953" y="6521361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5">
                  <a:moveTo>
                    <a:pt x="4345" y="0"/>
                  </a:moveTo>
                  <a:lnTo>
                    <a:pt x="2177" y="0"/>
                  </a:lnTo>
                  <a:lnTo>
                    <a:pt x="2041" y="20"/>
                  </a:lnTo>
                  <a:lnTo>
                    <a:pt x="1863" y="146"/>
                  </a:lnTo>
                  <a:lnTo>
                    <a:pt x="1780" y="314"/>
                  </a:lnTo>
                  <a:lnTo>
                    <a:pt x="1769" y="890"/>
                  </a:lnTo>
                  <a:lnTo>
                    <a:pt x="1424" y="942"/>
                  </a:lnTo>
                  <a:lnTo>
                    <a:pt x="1675" y="1392"/>
                  </a:lnTo>
                  <a:lnTo>
                    <a:pt x="1675" y="1549"/>
                  </a:lnTo>
                  <a:lnTo>
                    <a:pt x="806" y="1612"/>
                  </a:lnTo>
                  <a:lnTo>
                    <a:pt x="806" y="1099"/>
                  </a:lnTo>
                  <a:lnTo>
                    <a:pt x="534" y="1057"/>
                  </a:lnTo>
                  <a:lnTo>
                    <a:pt x="523" y="1444"/>
                  </a:lnTo>
                  <a:lnTo>
                    <a:pt x="554" y="1581"/>
                  </a:lnTo>
                  <a:lnTo>
                    <a:pt x="523" y="2502"/>
                  </a:lnTo>
                  <a:lnTo>
                    <a:pt x="534" y="2659"/>
                  </a:lnTo>
                  <a:lnTo>
                    <a:pt x="523" y="3853"/>
                  </a:lnTo>
                  <a:lnTo>
                    <a:pt x="73" y="3853"/>
                  </a:lnTo>
                  <a:lnTo>
                    <a:pt x="0" y="4020"/>
                  </a:lnTo>
                  <a:lnTo>
                    <a:pt x="1706" y="4083"/>
                  </a:lnTo>
                  <a:lnTo>
                    <a:pt x="1759" y="5518"/>
                  </a:lnTo>
                  <a:lnTo>
                    <a:pt x="6073" y="5580"/>
                  </a:lnTo>
                  <a:lnTo>
                    <a:pt x="6073" y="5277"/>
                  </a:lnTo>
                  <a:lnTo>
                    <a:pt x="6041" y="4837"/>
                  </a:lnTo>
                  <a:lnTo>
                    <a:pt x="6847" y="4764"/>
                  </a:lnTo>
                  <a:lnTo>
                    <a:pt x="6942" y="4575"/>
                  </a:lnTo>
                  <a:lnTo>
                    <a:pt x="6094" y="4502"/>
                  </a:lnTo>
                  <a:lnTo>
                    <a:pt x="6041" y="1612"/>
                  </a:lnTo>
                  <a:lnTo>
                    <a:pt x="5989" y="1476"/>
                  </a:lnTo>
                  <a:lnTo>
                    <a:pt x="6041" y="1099"/>
                  </a:lnTo>
                  <a:lnTo>
                    <a:pt x="5779" y="1057"/>
                  </a:lnTo>
                  <a:lnTo>
                    <a:pt x="5758" y="1602"/>
                  </a:lnTo>
                  <a:lnTo>
                    <a:pt x="4952" y="1612"/>
                  </a:lnTo>
                  <a:lnTo>
                    <a:pt x="4889" y="1392"/>
                  </a:lnTo>
                  <a:lnTo>
                    <a:pt x="5141" y="984"/>
                  </a:lnTo>
                  <a:lnTo>
                    <a:pt x="4848" y="942"/>
                  </a:lnTo>
                  <a:lnTo>
                    <a:pt x="4785" y="335"/>
                  </a:lnTo>
                  <a:lnTo>
                    <a:pt x="4701" y="188"/>
                  </a:lnTo>
                  <a:lnTo>
                    <a:pt x="4596" y="52"/>
                  </a:lnTo>
                  <a:lnTo>
                    <a:pt x="4429" y="2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4" name="object 7794"/>
            <p:cNvSpPr/>
            <p:nvPr/>
          </p:nvSpPr>
          <p:spPr>
            <a:xfrm>
              <a:off x="9933957" y="6521364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5">
                  <a:moveTo>
                    <a:pt x="1424" y="973"/>
                  </a:moveTo>
                  <a:lnTo>
                    <a:pt x="1675" y="1392"/>
                  </a:lnTo>
                  <a:lnTo>
                    <a:pt x="1675" y="1528"/>
                  </a:lnTo>
                  <a:lnTo>
                    <a:pt x="816" y="1612"/>
                  </a:lnTo>
                  <a:lnTo>
                    <a:pt x="806" y="1099"/>
                  </a:lnTo>
                  <a:lnTo>
                    <a:pt x="565" y="1047"/>
                  </a:lnTo>
                  <a:lnTo>
                    <a:pt x="523" y="1444"/>
                  </a:lnTo>
                  <a:lnTo>
                    <a:pt x="554" y="1581"/>
                  </a:lnTo>
                  <a:lnTo>
                    <a:pt x="523" y="2492"/>
                  </a:lnTo>
                  <a:lnTo>
                    <a:pt x="534" y="2649"/>
                  </a:lnTo>
                  <a:lnTo>
                    <a:pt x="523" y="3853"/>
                  </a:lnTo>
                  <a:lnTo>
                    <a:pt x="83" y="3853"/>
                  </a:lnTo>
                  <a:lnTo>
                    <a:pt x="0" y="3989"/>
                  </a:lnTo>
                  <a:lnTo>
                    <a:pt x="1675" y="4083"/>
                  </a:lnTo>
                  <a:lnTo>
                    <a:pt x="1748" y="4125"/>
                  </a:lnTo>
                  <a:lnTo>
                    <a:pt x="1748" y="5507"/>
                  </a:lnTo>
                  <a:lnTo>
                    <a:pt x="6073" y="5570"/>
                  </a:lnTo>
                  <a:lnTo>
                    <a:pt x="6073" y="5277"/>
                  </a:lnTo>
                  <a:lnTo>
                    <a:pt x="6041" y="4858"/>
                  </a:lnTo>
                  <a:lnTo>
                    <a:pt x="6816" y="4764"/>
                  </a:lnTo>
                  <a:lnTo>
                    <a:pt x="6942" y="4628"/>
                  </a:lnTo>
                  <a:lnTo>
                    <a:pt x="6114" y="4502"/>
                  </a:lnTo>
                  <a:lnTo>
                    <a:pt x="6041" y="1612"/>
                  </a:lnTo>
                  <a:lnTo>
                    <a:pt x="5989" y="1476"/>
                  </a:lnTo>
                  <a:lnTo>
                    <a:pt x="6041" y="1099"/>
                  </a:lnTo>
                  <a:lnTo>
                    <a:pt x="5800" y="1047"/>
                  </a:lnTo>
                  <a:lnTo>
                    <a:pt x="5758" y="1591"/>
                  </a:lnTo>
                  <a:lnTo>
                    <a:pt x="4984" y="1612"/>
                  </a:lnTo>
                  <a:lnTo>
                    <a:pt x="4889" y="1392"/>
                  </a:lnTo>
                  <a:lnTo>
                    <a:pt x="5141" y="973"/>
                  </a:lnTo>
                  <a:lnTo>
                    <a:pt x="4868" y="942"/>
                  </a:lnTo>
                  <a:lnTo>
                    <a:pt x="4774" y="429"/>
                  </a:lnTo>
                  <a:lnTo>
                    <a:pt x="4753" y="261"/>
                  </a:lnTo>
                  <a:lnTo>
                    <a:pt x="4659" y="115"/>
                  </a:lnTo>
                  <a:lnTo>
                    <a:pt x="4512" y="10"/>
                  </a:lnTo>
                  <a:lnTo>
                    <a:pt x="4376" y="0"/>
                  </a:lnTo>
                  <a:lnTo>
                    <a:pt x="2219" y="0"/>
                  </a:lnTo>
                  <a:lnTo>
                    <a:pt x="2073" y="10"/>
                  </a:lnTo>
                  <a:lnTo>
                    <a:pt x="1937" y="83"/>
                  </a:lnTo>
                  <a:lnTo>
                    <a:pt x="1800" y="261"/>
                  </a:lnTo>
                  <a:lnTo>
                    <a:pt x="1769" y="429"/>
                  </a:lnTo>
                  <a:lnTo>
                    <a:pt x="1769" y="848"/>
                  </a:lnTo>
                  <a:lnTo>
                    <a:pt x="1444" y="94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5" name="object 7795"/>
            <p:cNvSpPr/>
            <p:nvPr/>
          </p:nvSpPr>
          <p:spPr>
            <a:xfrm>
              <a:off x="9934761" y="652165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3612" y="0"/>
                  </a:moveTo>
                  <a:lnTo>
                    <a:pt x="1319" y="0"/>
                  </a:lnTo>
                  <a:lnTo>
                    <a:pt x="1266" y="1507"/>
                  </a:lnTo>
                  <a:lnTo>
                    <a:pt x="240" y="1612"/>
                  </a:lnTo>
                  <a:lnTo>
                    <a:pt x="167" y="2827"/>
                  </a:lnTo>
                  <a:lnTo>
                    <a:pt x="0" y="2973"/>
                  </a:lnTo>
                  <a:lnTo>
                    <a:pt x="0" y="3444"/>
                  </a:lnTo>
                  <a:lnTo>
                    <a:pt x="1151" y="3507"/>
                  </a:lnTo>
                  <a:lnTo>
                    <a:pt x="1266" y="4921"/>
                  </a:lnTo>
                  <a:lnTo>
                    <a:pt x="4889" y="4984"/>
                  </a:lnTo>
                  <a:lnTo>
                    <a:pt x="4942" y="1654"/>
                  </a:lnTo>
                  <a:lnTo>
                    <a:pt x="3790" y="1612"/>
                  </a:lnTo>
                  <a:lnTo>
                    <a:pt x="3685" y="5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6" name="object 7796"/>
            <p:cNvSpPr/>
            <p:nvPr/>
          </p:nvSpPr>
          <p:spPr>
            <a:xfrm>
              <a:off x="9934763" y="652165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1088" y="3507"/>
                  </a:moveTo>
                  <a:lnTo>
                    <a:pt x="94" y="3507"/>
                  </a:lnTo>
                  <a:lnTo>
                    <a:pt x="0" y="2984"/>
                  </a:lnTo>
                  <a:lnTo>
                    <a:pt x="157" y="2827"/>
                  </a:lnTo>
                  <a:lnTo>
                    <a:pt x="157" y="1706"/>
                  </a:lnTo>
                  <a:lnTo>
                    <a:pt x="230" y="1612"/>
                  </a:lnTo>
                  <a:lnTo>
                    <a:pt x="1151" y="1612"/>
                  </a:lnTo>
                  <a:lnTo>
                    <a:pt x="1256" y="1476"/>
                  </a:lnTo>
                  <a:lnTo>
                    <a:pt x="1256" y="94"/>
                  </a:lnTo>
                  <a:lnTo>
                    <a:pt x="3591" y="0"/>
                  </a:lnTo>
                  <a:lnTo>
                    <a:pt x="3685" y="62"/>
                  </a:lnTo>
                  <a:lnTo>
                    <a:pt x="3685" y="1518"/>
                  </a:lnTo>
                  <a:lnTo>
                    <a:pt x="3821" y="1612"/>
                  </a:lnTo>
                  <a:lnTo>
                    <a:pt x="4868" y="1612"/>
                  </a:lnTo>
                  <a:lnTo>
                    <a:pt x="4942" y="1654"/>
                  </a:lnTo>
                  <a:lnTo>
                    <a:pt x="4942" y="4952"/>
                  </a:lnTo>
                  <a:lnTo>
                    <a:pt x="4900" y="4984"/>
                  </a:lnTo>
                  <a:lnTo>
                    <a:pt x="1319" y="4984"/>
                  </a:lnTo>
                  <a:lnTo>
                    <a:pt x="1256" y="4921"/>
                  </a:lnTo>
                  <a:lnTo>
                    <a:pt x="1256" y="3633"/>
                  </a:lnTo>
                  <a:lnTo>
                    <a:pt x="1120" y="350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7" name="object 7797"/>
            <p:cNvSpPr/>
            <p:nvPr/>
          </p:nvSpPr>
          <p:spPr>
            <a:xfrm>
              <a:off x="9724387" y="650447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2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8" name="object 7798"/>
            <p:cNvSpPr/>
            <p:nvPr/>
          </p:nvSpPr>
          <p:spPr>
            <a:xfrm>
              <a:off x="9723727" y="650219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61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9" name="object 7799"/>
            <p:cNvSpPr/>
            <p:nvPr/>
          </p:nvSpPr>
          <p:spPr>
            <a:xfrm>
              <a:off x="9720000" y="651017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6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0" name="object 7800"/>
            <p:cNvSpPr/>
            <p:nvPr/>
          </p:nvSpPr>
          <p:spPr>
            <a:xfrm>
              <a:off x="9719644" y="65096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61" y="28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1" name="object 7801"/>
            <p:cNvSpPr/>
            <p:nvPr/>
          </p:nvSpPr>
          <p:spPr>
            <a:xfrm>
              <a:off x="9719545" y="650888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5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2" name="object 7802"/>
            <p:cNvSpPr/>
            <p:nvPr/>
          </p:nvSpPr>
          <p:spPr>
            <a:xfrm>
              <a:off x="9716125" y="651017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6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3" name="object 7803"/>
            <p:cNvSpPr/>
            <p:nvPr/>
          </p:nvSpPr>
          <p:spPr>
            <a:xfrm>
              <a:off x="9716219" y="65096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0"/>
                  </a:moveTo>
                  <a:lnTo>
                    <a:pt x="0" y="28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4" name="object 7804"/>
            <p:cNvSpPr/>
            <p:nvPr/>
          </p:nvSpPr>
          <p:spPr>
            <a:xfrm>
              <a:off x="9716579" y="650791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5" name="object 7805"/>
            <p:cNvSpPr/>
            <p:nvPr/>
          </p:nvSpPr>
          <p:spPr>
            <a:xfrm>
              <a:off x="9716239" y="650989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251"/>
                  </a:moveTo>
                  <a:lnTo>
                    <a:pt x="67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6" name="object 7806"/>
            <p:cNvSpPr/>
            <p:nvPr/>
          </p:nvSpPr>
          <p:spPr>
            <a:xfrm>
              <a:off x="9717042" y="65098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0"/>
                  </a:moveTo>
                  <a:lnTo>
                    <a:pt x="0" y="1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7" name="object 7807"/>
            <p:cNvSpPr/>
            <p:nvPr/>
          </p:nvSpPr>
          <p:spPr>
            <a:xfrm>
              <a:off x="9719036" y="65098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1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8" name="object 7808"/>
            <p:cNvSpPr/>
            <p:nvPr/>
          </p:nvSpPr>
          <p:spPr>
            <a:xfrm>
              <a:off x="9719217" y="650989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670" y="25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9" name="object 7809"/>
            <p:cNvSpPr/>
            <p:nvPr/>
          </p:nvSpPr>
          <p:spPr>
            <a:xfrm>
              <a:off x="9723217" y="65051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62"/>
                  </a:moveTo>
                  <a:lnTo>
                    <a:pt x="3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0" name="object 7810"/>
            <p:cNvSpPr/>
            <p:nvPr/>
          </p:nvSpPr>
          <p:spPr>
            <a:xfrm>
              <a:off x="9722534" y="65023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1"/>
                  </a:moveTo>
                  <a:lnTo>
                    <a:pt x="16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1" name="object 7811"/>
            <p:cNvSpPr/>
            <p:nvPr/>
          </p:nvSpPr>
          <p:spPr>
            <a:xfrm>
              <a:off x="9723226" y="65022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16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2" name="object 7812"/>
            <p:cNvSpPr/>
            <p:nvPr/>
          </p:nvSpPr>
          <p:spPr>
            <a:xfrm>
              <a:off x="9739005" y="650588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52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3" name="object 7813"/>
            <p:cNvSpPr/>
            <p:nvPr/>
          </p:nvSpPr>
          <p:spPr>
            <a:xfrm>
              <a:off x="9741970" y="650605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3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4" name="object 7814"/>
            <p:cNvSpPr/>
            <p:nvPr/>
          </p:nvSpPr>
          <p:spPr>
            <a:xfrm>
              <a:off x="9738121" y="65045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2" y="1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5" name="object 7815"/>
            <p:cNvSpPr/>
            <p:nvPr/>
          </p:nvSpPr>
          <p:spPr>
            <a:xfrm>
              <a:off x="9741860" y="65050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1" y="19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6" name="object 7816"/>
            <p:cNvSpPr/>
            <p:nvPr/>
          </p:nvSpPr>
          <p:spPr>
            <a:xfrm>
              <a:off x="9739382" y="65023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67" y="4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7" name="object 7817"/>
            <p:cNvSpPr/>
            <p:nvPr/>
          </p:nvSpPr>
          <p:spPr>
            <a:xfrm>
              <a:off x="9720100" y="650608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8" name="object 7818"/>
            <p:cNvSpPr/>
            <p:nvPr/>
          </p:nvSpPr>
          <p:spPr>
            <a:xfrm>
              <a:off x="9723056" y="65060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0"/>
                  </a:moveTo>
                  <a:lnTo>
                    <a:pt x="0" y="16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9" name="object 7819"/>
            <p:cNvSpPr/>
            <p:nvPr/>
          </p:nvSpPr>
          <p:spPr>
            <a:xfrm>
              <a:off x="9739005" y="650941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0" name="object 7820"/>
            <p:cNvSpPr/>
            <p:nvPr/>
          </p:nvSpPr>
          <p:spPr>
            <a:xfrm>
              <a:off x="9717990" y="65065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67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1" name="object 7821"/>
            <p:cNvSpPr/>
            <p:nvPr/>
          </p:nvSpPr>
          <p:spPr>
            <a:xfrm>
              <a:off x="9719551" y="650888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7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2" name="object 7822"/>
            <p:cNvSpPr/>
            <p:nvPr/>
          </p:nvSpPr>
          <p:spPr>
            <a:xfrm>
              <a:off x="9695953" y="6513737"/>
              <a:ext cx="17780" cy="2540"/>
            </a:xfrm>
            <a:custGeom>
              <a:avLst/>
              <a:gdLst/>
              <a:ahLst/>
              <a:cxnLst/>
              <a:rect l="l" t="t" r="r" b="b"/>
              <a:pathLst>
                <a:path w="17779" h="2540">
                  <a:moveTo>
                    <a:pt x="17182" y="0"/>
                  </a:moveTo>
                  <a:lnTo>
                    <a:pt x="0" y="0"/>
                  </a:lnTo>
                  <a:lnTo>
                    <a:pt x="0" y="869"/>
                  </a:lnTo>
                  <a:lnTo>
                    <a:pt x="397" y="869"/>
                  </a:lnTo>
                  <a:lnTo>
                    <a:pt x="397" y="701"/>
                  </a:lnTo>
                  <a:lnTo>
                    <a:pt x="230" y="701"/>
                  </a:lnTo>
                  <a:lnTo>
                    <a:pt x="230" y="240"/>
                  </a:lnTo>
                  <a:lnTo>
                    <a:pt x="1287" y="240"/>
                  </a:lnTo>
                  <a:lnTo>
                    <a:pt x="1287" y="701"/>
                  </a:lnTo>
                  <a:lnTo>
                    <a:pt x="1109" y="701"/>
                  </a:lnTo>
                  <a:lnTo>
                    <a:pt x="1109" y="869"/>
                  </a:lnTo>
                  <a:lnTo>
                    <a:pt x="1780" y="869"/>
                  </a:lnTo>
                  <a:lnTo>
                    <a:pt x="1780" y="659"/>
                  </a:lnTo>
                  <a:lnTo>
                    <a:pt x="1518" y="659"/>
                  </a:lnTo>
                  <a:lnTo>
                    <a:pt x="1518" y="335"/>
                  </a:lnTo>
                  <a:lnTo>
                    <a:pt x="3560" y="335"/>
                  </a:lnTo>
                  <a:lnTo>
                    <a:pt x="4795" y="429"/>
                  </a:lnTo>
                  <a:lnTo>
                    <a:pt x="4795" y="1518"/>
                  </a:lnTo>
                  <a:lnTo>
                    <a:pt x="4439" y="1518"/>
                  </a:lnTo>
                  <a:lnTo>
                    <a:pt x="4439" y="1874"/>
                  </a:lnTo>
                  <a:lnTo>
                    <a:pt x="4471" y="2041"/>
                  </a:lnTo>
                  <a:lnTo>
                    <a:pt x="4439" y="2429"/>
                  </a:lnTo>
                  <a:lnTo>
                    <a:pt x="4722" y="2429"/>
                  </a:lnTo>
                  <a:lnTo>
                    <a:pt x="4722" y="1874"/>
                  </a:lnTo>
                  <a:lnTo>
                    <a:pt x="5570" y="1874"/>
                  </a:lnTo>
                  <a:lnTo>
                    <a:pt x="5570" y="2094"/>
                  </a:lnTo>
                  <a:lnTo>
                    <a:pt x="5350" y="2513"/>
                  </a:lnTo>
                  <a:lnTo>
                    <a:pt x="5926" y="2481"/>
                  </a:lnTo>
                  <a:lnTo>
                    <a:pt x="6135" y="1874"/>
                  </a:lnTo>
                  <a:lnTo>
                    <a:pt x="12397" y="1874"/>
                  </a:lnTo>
                  <a:lnTo>
                    <a:pt x="12606" y="2481"/>
                  </a:lnTo>
                  <a:lnTo>
                    <a:pt x="13214" y="2544"/>
                  </a:lnTo>
                  <a:lnTo>
                    <a:pt x="12952" y="2094"/>
                  </a:lnTo>
                  <a:lnTo>
                    <a:pt x="12952" y="1874"/>
                  </a:lnTo>
                  <a:lnTo>
                    <a:pt x="13800" y="1874"/>
                  </a:lnTo>
                  <a:lnTo>
                    <a:pt x="13811" y="2429"/>
                  </a:lnTo>
                  <a:lnTo>
                    <a:pt x="14093" y="2429"/>
                  </a:lnTo>
                  <a:lnTo>
                    <a:pt x="14093" y="2041"/>
                  </a:lnTo>
                  <a:lnTo>
                    <a:pt x="14062" y="1895"/>
                  </a:lnTo>
                  <a:lnTo>
                    <a:pt x="14617" y="1874"/>
                  </a:lnTo>
                  <a:lnTo>
                    <a:pt x="14617" y="335"/>
                  </a:lnTo>
                  <a:lnTo>
                    <a:pt x="15748" y="335"/>
                  </a:lnTo>
                  <a:lnTo>
                    <a:pt x="15748" y="869"/>
                  </a:lnTo>
                  <a:lnTo>
                    <a:pt x="16156" y="869"/>
                  </a:lnTo>
                  <a:lnTo>
                    <a:pt x="16156" y="701"/>
                  </a:lnTo>
                  <a:lnTo>
                    <a:pt x="15968" y="701"/>
                  </a:lnTo>
                  <a:lnTo>
                    <a:pt x="15968" y="240"/>
                  </a:lnTo>
                  <a:lnTo>
                    <a:pt x="17025" y="240"/>
                  </a:lnTo>
                  <a:lnTo>
                    <a:pt x="17025" y="701"/>
                  </a:lnTo>
                  <a:lnTo>
                    <a:pt x="16858" y="701"/>
                  </a:lnTo>
                  <a:lnTo>
                    <a:pt x="16858" y="869"/>
                  </a:lnTo>
                  <a:lnTo>
                    <a:pt x="17256" y="869"/>
                  </a:lnTo>
                  <a:lnTo>
                    <a:pt x="1725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3" name="object 7823"/>
            <p:cNvSpPr/>
            <p:nvPr/>
          </p:nvSpPr>
          <p:spPr>
            <a:xfrm>
              <a:off x="9695954" y="6513729"/>
              <a:ext cx="17780" cy="3175"/>
            </a:xfrm>
            <a:custGeom>
              <a:avLst/>
              <a:gdLst/>
              <a:ahLst/>
              <a:cxnLst/>
              <a:rect l="l" t="t" r="r" b="b"/>
              <a:pathLst>
                <a:path w="17779" h="3175">
                  <a:moveTo>
                    <a:pt x="14617" y="1790"/>
                  </a:moveTo>
                  <a:lnTo>
                    <a:pt x="14617" y="439"/>
                  </a:lnTo>
                  <a:lnTo>
                    <a:pt x="15653" y="345"/>
                  </a:lnTo>
                  <a:lnTo>
                    <a:pt x="15748" y="795"/>
                  </a:lnTo>
                  <a:lnTo>
                    <a:pt x="16062" y="869"/>
                  </a:lnTo>
                  <a:lnTo>
                    <a:pt x="16156" y="701"/>
                  </a:lnTo>
                  <a:lnTo>
                    <a:pt x="15968" y="701"/>
                  </a:lnTo>
                  <a:lnTo>
                    <a:pt x="15968" y="439"/>
                  </a:lnTo>
                  <a:lnTo>
                    <a:pt x="15968" y="251"/>
                  </a:lnTo>
                  <a:lnTo>
                    <a:pt x="16156" y="251"/>
                  </a:lnTo>
                  <a:lnTo>
                    <a:pt x="16858" y="251"/>
                  </a:lnTo>
                  <a:lnTo>
                    <a:pt x="17025" y="251"/>
                  </a:lnTo>
                  <a:lnTo>
                    <a:pt x="17025" y="439"/>
                  </a:lnTo>
                  <a:lnTo>
                    <a:pt x="17025" y="701"/>
                  </a:lnTo>
                  <a:lnTo>
                    <a:pt x="16858" y="701"/>
                  </a:lnTo>
                  <a:lnTo>
                    <a:pt x="16858" y="869"/>
                  </a:lnTo>
                  <a:lnTo>
                    <a:pt x="17182" y="869"/>
                  </a:lnTo>
                  <a:lnTo>
                    <a:pt x="17256" y="83"/>
                  </a:lnTo>
                  <a:lnTo>
                    <a:pt x="73" y="0"/>
                  </a:lnTo>
                  <a:lnTo>
                    <a:pt x="0" y="795"/>
                  </a:lnTo>
                  <a:lnTo>
                    <a:pt x="324" y="869"/>
                  </a:lnTo>
                  <a:lnTo>
                    <a:pt x="397" y="701"/>
                  </a:lnTo>
                  <a:lnTo>
                    <a:pt x="230" y="701"/>
                  </a:lnTo>
                  <a:lnTo>
                    <a:pt x="230" y="439"/>
                  </a:lnTo>
                  <a:lnTo>
                    <a:pt x="230" y="251"/>
                  </a:lnTo>
                  <a:lnTo>
                    <a:pt x="397" y="251"/>
                  </a:lnTo>
                  <a:lnTo>
                    <a:pt x="1099" y="251"/>
                  </a:lnTo>
                  <a:lnTo>
                    <a:pt x="1287" y="251"/>
                  </a:lnTo>
                  <a:lnTo>
                    <a:pt x="1287" y="439"/>
                  </a:lnTo>
                  <a:lnTo>
                    <a:pt x="1287" y="701"/>
                  </a:lnTo>
                  <a:lnTo>
                    <a:pt x="1099" y="701"/>
                  </a:lnTo>
                  <a:lnTo>
                    <a:pt x="1099" y="869"/>
                  </a:lnTo>
                  <a:lnTo>
                    <a:pt x="1696" y="869"/>
                  </a:lnTo>
                  <a:lnTo>
                    <a:pt x="1780" y="670"/>
                  </a:lnTo>
                  <a:lnTo>
                    <a:pt x="1602" y="670"/>
                  </a:lnTo>
                  <a:lnTo>
                    <a:pt x="1518" y="439"/>
                  </a:lnTo>
                  <a:lnTo>
                    <a:pt x="3560" y="345"/>
                  </a:lnTo>
                  <a:lnTo>
                    <a:pt x="4628" y="418"/>
                  </a:lnTo>
                  <a:lnTo>
                    <a:pt x="4795" y="439"/>
                  </a:lnTo>
                  <a:lnTo>
                    <a:pt x="4795" y="596"/>
                  </a:lnTo>
                  <a:lnTo>
                    <a:pt x="4795" y="1444"/>
                  </a:lnTo>
                  <a:lnTo>
                    <a:pt x="4533" y="1528"/>
                  </a:lnTo>
                  <a:lnTo>
                    <a:pt x="4439" y="1884"/>
                  </a:lnTo>
                  <a:lnTo>
                    <a:pt x="4471" y="2052"/>
                  </a:lnTo>
                  <a:lnTo>
                    <a:pt x="4439" y="2397"/>
                  </a:lnTo>
                  <a:lnTo>
                    <a:pt x="4659" y="2439"/>
                  </a:lnTo>
                  <a:lnTo>
                    <a:pt x="4722" y="1895"/>
                  </a:lnTo>
                  <a:lnTo>
                    <a:pt x="5497" y="1884"/>
                  </a:lnTo>
                  <a:lnTo>
                    <a:pt x="5570" y="2104"/>
                  </a:lnTo>
                  <a:lnTo>
                    <a:pt x="5340" y="2523"/>
                  </a:lnTo>
                  <a:lnTo>
                    <a:pt x="5936" y="2492"/>
                  </a:lnTo>
                  <a:lnTo>
                    <a:pt x="6114" y="1947"/>
                  </a:lnTo>
                  <a:lnTo>
                    <a:pt x="12334" y="1884"/>
                  </a:lnTo>
                  <a:lnTo>
                    <a:pt x="12596" y="2492"/>
                  </a:lnTo>
                  <a:lnTo>
                    <a:pt x="13172" y="2554"/>
                  </a:lnTo>
                  <a:lnTo>
                    <a:pt x="12952" y="2104"/>
                  </a:lnTo>
                  <a:lnTo>
                    <a:pt x="12952" y="1884"/>
                  </a:lnTo>
                  <a:lnTo>
                    <a:pt x="13790" y="1884"/>
                  </a:lnTo>
                  <a:lnTo>
                    <a:pt x="13811" y="2397"/>
                  </a:lnTo>
                  <a:lnTo>
                    <a:pt x="14041" y="2439"/>
                  </a:lnTo>
                  <a:lnTo>
                    <a:pt x="14093" y="2052"/>
                  </a:lnTo>
                  <a:lnTo>
                    <a:pt x="14062" y="1895"/>
                  </a:lnTo>
                  <a:lnTo>
                    <a:pt x="14523" y="188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4" name="object 7824"/>
            <p:cNvSpPr/>
            <p:nvPr/>
          </p:nvSpPr>
          <p:spPr>
            <a:xfrm>
              <a:off x="9701045" y="6514077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41" y="0"/>
                  </a:moveTo>
                  <a:lnTo>
                    <a:pt x="0" y="0"/>
                  </a:lnTo>
                  <a:lnTo>
                    <a:pt x="0" y="1246"/>
                  </a:lnTo>
                  <a:lnTo>
                    <a:pt x="9235" y="1246"/>
                  </a:lnTo>
                  <a:lnTo>
                    <a:pt x="92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5" name="object 7825"/>
            <p:cNvSpPr/>
            <p:nvPr/>
          </p:nvSpPr>
          <p:spPr>
            <a:xfrm>
              <a:off x="9701051" y="6514076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224" y="94"/>
                  </a:moveTo>
                  <a:lnTo>
                    <a:pt x="9224" y="1151"/>
                  </a:lnTo>
                  <a:lnTo>
                    <a:pt x="94" y="1246"/>
                  </a:lnTo>
                  <a:lnTo>
                    <a:pt x="0" y="94"/>
                  </a:lnTo>
                  <a:lnTo>
                    <a:pt x="9130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6" name="object 7826"/>
            <p:cNvSpPr/>
            <p:nvPr/>
          </p:nvSpPr>
          <p:spPr>
            <a:xfrm>
              <a:off x="9960727" y="6542472"/>
              <a:ext cx="0" cy="339090"/>
            </a:xfrm>
            <a:custGeom>
              <a:avLst/>
              <a:gdLst/>
              <a:ahLst/>
              <a:cxnLst/>
              <a:rect l="l" t="t" r="r" b="b"/>
              <a:pathLst>
                <a:path h="339090">
                  <a:moveTo>
                    <a:pt x="0" y="0"/>
                  </a:moveTo>
                  <a:lnTo>
                    <a:pt x="0" y="339089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7" name="object 7827"/>
            <p:cNvSpPr/>
            <p:nvPr/>
          </p:nvSpPr>
          <p:spPr>
            <a:xfrm>
              <a:off x="9960022" y="6543443"/>
              <a:ext cx="0" cy="337185"/>
            </a:xfrm>
            <a:custGeom>
              <a:avLst/>
              <a:gdLst/>
              <a:ahLst/>
              <a:cxnLst/>
              <a:rect l="l" t="t" r="r" b="b"/>
              <a:pathLst>
                <a:path h="337184">
                  <a:moveTo>
                    <a:pt x="0" y="0"/>
                  </a:moveTo>
                  <a:lnTo>
                    <a:pt x="0" y="33669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8" name="object 7828"/>
            <p:cNvSpPr/>
            <p:nvPr/>
          </p:nvSpPr>
          <p:spPr>
            <a:xfrm>
              <a:off x="9946633" y="6542472"/>
              <a:ext cx="0" cy="339090"/>
            </a:xfrm>
            <a:custGeom>
              <a:avLst/>
              <a:gdLst/>
              <a:ahLst/>
              <a:cxnLst/>
              <a:rect l="l" t="t" r="r" b="b"/>
              <a:pathLst>
                <a:path h="339090">
                  <a:moveTo>
                    <a:pt x="0" y="0"/>
                  </a:moveTo>
                  <a:lnTo>
                    <a:pt x="0" y="33908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9" name="object 7829"/>
            <p:cNvSpPr/>
            <p:nvPr/>
          </p:nvSpPr>
          <p:spPr>
            <a:xfrm>
              <a:off x="9462288" y="6542472"/>
              <a:ext cx="0" cy="339090"/>
            </a:xfrm>
            <a:custGeom>
              <a:avLst/>
              <a:gdLst/>
              <a:ahLst/>
              <a:cxnLst/>
              <a:rect l="l" t="t" r="r" b="b"/>
              <a:pathLst>
                <a:path h="339090">
                  <a:moveTo>
                    <a:pt x="0" y="0"/>
                  </a:moveTo>
                  <a:lnTo>
                    <a:pt x="0" y="339089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0" name="object 7830"/>
            <p:cNvSpPr/>
            <p:nvPr/>
          </p:nvSpPr>
          <p:spPr>
            <a:xfrm>
              <a:off x="9462993" y="6543443"/>
              <a:ext cx="0" cy="337185"/>
            </a:xfrm>
            <a:custGeom>
              <a:avLst/>
              <a:gdLst/>
              <a:ahLst/>
              <a:cxnLst/>
              <a:rect l="l" t="t" r="r" b="b"/>
              <a:pathLst>
                <a:path h="337184">
                  <a:moveTo>
                    <a:pt x="0" y="0"/>
                  </a:moveTo>
                  <a:lnTo>
                    <a:pt x="0" y="33669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1" name="object 7831"/>
            <p:cNvSpPr/>
            <p:nvPr/>
          </p:nvSpPr>
          <p:spPr>
            <a:xfrm>
              <a:off x="9476385" y="6542472"/>
              <a:ext cx="0" cy="339090"/>
            </a:xfrm>
            <a:custGeom>
              <a:avLst/>
              <a:gdLst/>
              <a:ahLst/>
              <a:cxnLst/>
              <a:rect l="l" t="t" r="r" b="b"/>
              <a:pathLst>
                <a:path h="339090">
                  <a:moveTo>
                    <a:pt x="0" y="0"/>
                  </a:moveTo>
                  <a:lnTo>
                    <a:pt x="0" y="33908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2" name="object 7832"/>
            <p:cNvSpPr/>
            <p:nvPr/>
          </p:nvSpPr>
          <p:spPr>
            <a:xfrm>
              <a:off x="18236367" y="5295921"/>
              <a:ext cx="24765" cy="14604"/>
            </a:xfrm>
            <a:custGeom>
              <a:avLst/>
              <a:gdLst/>
              <a:ahLst/>
              <a:cxnLst/>
              <a:rect l="l" t="t" r="r" b="b"/>
              <a:pathLst>
                <a:path w="24765" h="14604">
                  <a:moveTo>
                    <a:pt x="24637" y="1005"/>
                  </a:moveTo>
                  <a:lnTo>
                    <a:pt x="24637" y="13046"/>
                  </a:lnTo>
                  <a:lnTo>
                    <a:pt x="24637" y="14083"/>
                  </a:lnTo>
                  <a:lnTo>
                    <a:pt x="23643" y="14083"/>
                  </a:lnTo>
                  <a:lnTo>
                    <a:pt x="1005" y="14083"/>
                  </a:lnTo>
                  <a:lnTo>
                    <a:pt x="0" y="14083"/>
                  </a:lnTo>
                  <a:lnTo>
                    <a:pt x="0" y="13046"/>
                  </a:lnTo>
                  <a:lnTo>
                    <a:pt x="0" y="1005"/>
                  </a:lnTo>
                  <a:lnTo>
                    <a:pt x="0" y="0"/>
                  </a:lnTo>
                  <a:lnTo>
                    <a:pt x="1005" y="0"/>
                  </a:lnTo>
                  <a:lnTo>
                    <a:pt x="23643" y="0"/>
                  </a:lnTo>
                  <a:lnTo>
                    <a:pt x="24637" y="0"/>
                  </a:lnTo>
                  <a:lnTo>
                    <a:pt x="24637" y="100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3" name="object 7833"/>
            <p:cNvSpPr/>
            <p:nvPr/>
          </p:nvSpPr>
          <p:spPr>
            <a:xfrm>
              <a:off x="18237068" y="5296612"/>
              <a:ext cx="23495" cy="12700"/>
            </a:xfrm>
            <a:custGeom>
              <a:avLst/>
              <a:gdLst/>
              <a:ahLst/>
              <a:cxnLst/>
              <a:rect l="l" t="t" r="r" b="b"/>
              <a:pathLst>
                <a:path w="23494" h="12700">
                  <a:moveTo>
                    <a:pt x="23224" y="314"/>
                  </a:moveTo>
                  <a:lnTo>
                    <a:pt x="23224" y="12355"/>
                  </a:lnTo>
                  <a:lnTo>
                    <a:pt x="23224" y="12680"/>
                  </a:lnTo>
                  <a:lnTo>
                    <a:pt x="22931" y="12680"/>
                  </a:lnTo>
                  <a:lnTo>
                    <a:pt x="293" y="12680"/>
                  </a:lnTo>
                  <a:lnTo>
                    <a:pt x="0" y="12680"/>
                  </a:lnTo>
                  <a:lnTo>
                    <a:pt x="0" y="12355"/>
                  </a:lnTo>
                  <a:lnTo>
                    <a:pt x="0" y="314"/>
                  </a:lnTo>
                  <a:lnTo>
                    <a:pt x="0" y="0"/>
                  </a:lnTo>
                  <a:lnTo>
                    <a:pt x="293" y="0"/>
                  </a:lnTo>
                  <a:lnTo>
                    <a:pt x="22931" y="0"/>
                  </a:lnTo>
                  <a:lnTo>
                    <a:pt x="23224" y="0"/>
                  </a:lnTo>
                  <a:lnTo>
                    <a:pt x="23224" y="31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4" name="object 7834"/>
            <p:cNvSpPr/>
            <p:nvPr/>
          </p:nvSpPr>
          <p:spPr>
            <a:xfrm>
              <a:off x="18236367" y="5108137"/>
              <a:ext cx="24765" cy="14604"/>
            </a:xfrm>
            <a:custGeom>
              <a:avLst/>
              <a:gdLst/>
              <a:ahLst/>
              <a:cxnLst/>
              <a:rect l="l" t="t" r="r" b="b"/>
              <a:pathLst>
                <a:path w="24765" h="14604">
                  <a:moveTo>
                    <a:pt x="24637" y="13046"/>
                  </a:moveTo>
                  <a:lnTo>
                    <a:pt x="24637" y="1005"/>
                  </a:lnTo>
                  <a:lnTo>
                    <a:pt x="24637" y="0"/>
                  </a:lnTo>
                  <a:lnTo>
                    <a:pt x="23643" y="0"/>
                  </a:lnTo>
                  <a:lnTo>
                    <a:pt x="1005" y="0"/>
                  </a:lnTo>
                  <a:lnTo>
                    <a:pt x="0" y="0"/>
                  </a:lnTo>
                  <a:lnTo>
                    <a:pt x="0" y="1005"/>
                  </a:lnTo>
                  <a:lnTo>
                    <a:pt x="0" y="13046"/>
                  </a:lnTo>
                  <a:lnTo>
                    <a:pt x="0" y="14051"/>
                  </a:lnTo>
                  <a:lnTo>
                    <a:pt x="1005" y="14051"/>
                  </a:lnTo>
                  <a:lnTo>
                    <a:pt x="23643" y="14051"/>
                  </a:lnTo>
                  <a:lnTo>
                    <a:pt x="24637" y="14051"/>
                  </a:lnTo>
                  <a:lnTo>
                    <a:pt x="24637" y="13046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5" name="object 7835"/>
            <p:cNvSpPr/>
            <p:nvPr/>
          </p:nvSpPr>
          <p:spPr>
            <a:xfrm>
              <a:off x="18237068" y="5108797"/>
              <a:ext cx="23495" cy="13335"/>
            </a:xfrm>
            <a:custGeom>
              <a:avLst/>
              <a:gdLst/>
              <a:ahLst/>
              <a:cxnLst/>
              <a:rect l="l" t="t" r="r" b="b"/>
              <a:pathLst>
                <a:path w="23494" h="13335">
                  <a:moveTo>
                    <a:pt x="23224" y="12387"/>
                  </a:moveTo>
                  <a:lnTo>
                    <a:pt x="23224" y="345"/>
                  </a:lnTo>
                  <a:lnTo>
                    <a:pt x="23224" y="0"/>
                  </a:lnTo>
                  <a:lnTo>
                    <a:pt x="22931" y="0"/>
                  </a:lnTo>
                  <a:lnTo>
                    <a:pt x="293" y="0"/>
                  </a:lnTo>
                  <a:lnTo>
                    <a:pt x="0" y="0"/>
                  </a:lnTo>
                  <a:lnTo>
                    <a:pt x="0" y="345"/>
                  </a:lnTo>
                  <a:lnTo>
                    <a:pt x="0" y="12387"/>
                  </a:lnTo>
                  <a:lnTo>
                    <a:pt x="0" y="12732"/>
                  </a:lnTo>
                  <a:lnTo>
                    <a:pt x="293" y="12732"/>
                  </a:lnTo>
                  <a:lnTo>
                    <a:pt x="22931" y="12732"/>
                  </a:lnTo>
                  <a:lnTo>
                    <a:pt x="23224" y="12732"/>
                  </a:lnTo>
                  <a:lnTo>
                    <a:pt x="23224" y="1238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6" name="object 7836"/>
            <p:cNvSpPr/>
            <p:nvPr/>
          </p:nvSpPr>
          <p:spPr>
            <a:xfrm>
              <a:off x="18236367" y="4292138"/>
              <a:ext cx="24765" cy="14604"/>
            </a:xfrm>
            <a:custGeom>
              <a:avLst/>
              <a:gdLst/>
              <a:ahLst/>
              <a:cxnLst/>
              <a:rect l="l" t="t" r="r" b="b"/>
              <a:pathLst>
                <a:path w="24765" h="14604">
                  <a:moveTo>
                    <a:pt x="24637" y="12334"/>
                  </a:moveTo>
                  <a:lnTo>
                    <a:pt x="24637" y="1738"/>
                  </a:lnTo>
                  <a:lnTo>
                    <a:pt x="24637" y="0"/>
                  </a:lnTo>
                  <a:lnTo>
                    <a:pt x="22878" y="0"/>
                  </a:lnTo>
                  <a:lnTo>
                    <a:pt x="1738" y="0"/>
                  </a:lnTo>
                  <a:lnTo>
                    <a:pt x="0" y="0"/>
                  </a:lnTo>
                  <a:lnTo>
                    <a:pt x="0" y="1738"/>
                  </a:lnTo>
                  <a:lnTo>
                    <a:pt x="0" y="12334"/>
                  </a:lnTo>
                  <a:lnTo>
                    <a:pt x="0" y="14093"/>
                  </a:lnTo>
                  <a:lnTo>
                    <a:pt x="1738" y="14093"/>
                  </a:lnTo>
                  <a:lnTo>
                    <a:pt x="22878" y="14093"/>
                  </a:lnTo>
                  <a:lnTo>
                    <a:pt x="24637" y="14093"/>
                  </a:lnTo>
                  <a:lnTo>
                    <a:pt x="24637" y="1233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7" name="object 7837"/>
            <p:cNvSpPr/>
            <p:nvPr/>
          </p:nvSpPr>
          <p:spPr>
            <a:xfrm>
              <a:off x="18237068" y="4292840"/>
              <a:ext cx="23495" cy="12700"/>
            </a:xfrm>
            <a:custGeom>
              <a:avLst/>
              <a:gdLst/>
              <a:ahLst/>
              <a:cxnLst/>
              <a:rect l="l" t="t" r="r" b="b"/>
              <a:pathLst>
                <a:path w="23494" h="12700">
                  <a:moveTo>
                    <a:pt x="23224" y="11633"/>
                  </a:moveTo>
                  <a:lnTo>
                    <a:pt x="23224" y="1036"/>
                  </a:lnTo>
                  <a:lnTo>
                    <a:pt x="23224" y="0"/>
                  </a:lnTo>
                  <a:lnTo>
                    <a:pt x="22187" y="0"/>
                  </a:lnTo>
                  <a:lnTo>
                    <a:pt x="1036" y="0"/>
                  </a:lnTo>
                  <a:lnTo>
                    <a:pt x="0" y="0"/>
                  </a:lnTo>
                  <a:lnTo>
                    <a:pt x="0" y="1036"/>
                  </a:lnTo>
                  <a:lnTo>
                    <a:pt x="0" y="11633"/>
                  </a:lnTo>
                  <a:lnTo>
                    <a:pt x="0" y="12669"/>
                  </a:lnTo>
                  <a:lnTo>
                    <a:pt x="1036" y="12669"/>
                  </a:lnTo>
                  <a:lnTo>
                    <a:pt x="22187" y="12669"/>
                  </a:lnTo>
                  <a:lnTo>
                    <a:pt x="23224" y="12669"/>
                  </a:lnTo>
                  <a:lnTo>
                    <a:pt x="23224" y="1163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8" name="object 7838"/>
            <p:cNvSpPr/>
            <p:nvPr/>
          </p:nvSpPr>
          <p:spPr>
            <a:xfrm>
              <a:off x="18236367" y="4479920"/>
              <a:ext cx="24765" cy="14604"/>
            </a:xfrm>
            <a:custGeom>
              <a:avLst/>
              <a:gdLst/>
              <a:ahLst/>
              <a:cxnLst/>
              <a:rect l="l" t="t" r="r" b="b"/>
              <a:pathLst>
                <a:path w="24765" h="14604">
                  <a:moveTo>
                    <a:pt x="24637" y="12334"/>
                  </a:moveTo>
                  <a:lnTo>
                    <a:pt x="24637" y="1780"/>
                  </a:lnTo>
                  <a:lnTo>
                    <a:pt x="24637" y="0"/>
                  </a:lnTo>
                  <a:lnTo>
                    <a:pt x="22878" y="0"/>
                  </a:lnTo>
                  <a:lnTo>
                    <a:pt x="1738" y="0"/>
                  </a:lnTo>
                  <a:lnTo>
                    <a:pt x="0" y="0"/>
                  </a:lnTo>
                  <a:lnTo>
                    <a:pt x="0" y="1780"/>
                  </a:lnTo>
                  <a:lnTo>
                    <a:pt x="0" y="12334"/>
                  </a:lnTo>
                  <a:lnTo>
                    <a:pt x="0" y="14093"/>
                  </a:lnTo>
                  <a:lnTo>
                    <a:pt x="1738" y="14093"/>
                  </a:lnTo>
                  <a:lnTo>
                    <a:pt x="22878" y="14093"/>
                  </a:lnTo>
                  <a:lnTo>
                    <a:pt x="24637" y="14093"/>
                  </a:lnTo>
                  <a:lnTo>
                    <a:pt x="24637" y="1233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9" name="object 7839"/>
            <p:cNvSpPr/>
            <p:nvPr/>
          </p:nvSpPr>
          <p:spPr>
            <a:xfrm>
              <a:off x="18237068" y="4480621"/>
              <a:ext cx="23495" cy="12700"/>
            </a:xfrm>
            <a:custGeom>
              <a:avLst/>
              <a:gdLst/>
              <a:ahLst/>
              <a:cxnLst/>
              <a:rect l="l" t="t" r="r" b="b"/>
              <a:pathLst>
                <a:path w="23494" h="12700">
                  <a:moveTo>
                    <a:pt x="23224" y="11633"/>
                  </a:moveTo>
                  <a:lnTo>
                    <a:pt x="23224" y="1078"/>
                  </a:lnTo>
                  <a:lnTo>
                    <a:pt x="23224" y="0"/>
                  </a:lnTo>
                  <a:lnTo>
                    <a:pt x="22187" y="0"/>
                  </a:lnTo>
                  <a:lnTo>
                    <a:pt x="1036" y="0"/>
                  </a:lnTo>
                  <a:lnTo>
                    <a:pt x="0" y="0"/>
                  </a:lnTo>
                  <a:lnTo>
                    <a:pt x="0" y="1078"/>
                  </a:lnTo>
                  <a:lnTo>
                    <a:pt x="0" y="11633"/>
                  </a:lnTo>
                  <a:lnTo>
                    <a:pt x="0" y="12669"/>
                  </a:lnTo>
                  <a:lnTo>
                    <a:pt x="1036" y="12669"/>
                  </a:lnTo>
                  <a:lnTo>
                    <a:pt x="22187" y="12669"/>
                  </a:lnTo>
                  <a:lnTo>
                    <a:pt x="23224" y="12669"/>
                  </a:lnTo>
                  <a:lnTo>
                    <a:pt x="23224" y="1163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0" name="object 7840"/>
            <p:cNvSpPr/>
            <p:nvPr/>
          </p:nvSpPr>
          <p:spPr>
            <a:xfrm>
              <a:off x="18693469" y="5544999"/>
              <a:ext cx="24765" cy="21590"/>
            </a:xfrm>
            <a:custGeom>
              <a:avLst/>
              <a:gdLst/>
              <a:ahLst/>
              <a:cxnLst/>
              <a:rect l="l" t="t" r="r" b="b"/>
              <a:pathLst>
                <a:path w="24765" h="21589">
                  <a:moveTo>
                    <a:pt x="24187" y="0"/>
                  </a:moveTo>
                  <a:lnTo>
                    <a:pt x="16062" y="0"/>
                  </a:lnTo>
                  <a:lnTo>
                    <a:pt x="16062" y="4209"/>
                  </a:lnTo>
                  <a:lnTo>
                    <a:pt x="8722" y="4209"/>
                  </a:lnTo>
                  <a:lnTo>
                    <a:pt x="6523" y="4209"/>
                  </a:lnTo>
                  <a:lnTo>
                    <a:pt x="6523" y="0"/>
                  </a:lnTo>
                  <a:lnTo>
                    <a:pt x="0" y="0"/>
                  </a:lnTo>
                  <a:lnTo>
                    <a:pt x="0" y="219"/>
                  </a:lnTo>
                  <a:lnTo>
                    <a:pt x="534" y="439"/>
                  </a:lnTo>
                  <a:lnTo>
                    <a:pt x="4523" y="439"/>
                  </a:lnTo>
                  <a:lnTo>
                    <a:pt x="4523" y="963"/>
                  </a:lnTo>
                  <a:lnTo>
                    <a:pt x="3811" y="963"/>
                  </a:lnTo>
                  <a:lnTo>
                    <a:pt x="3811" y="1225"/>
                  </a:lnTo>
                  <a:lnTo>
                    <a:pt x="4774" y="1225"/>
                  </a:lnTo>
                  <a:lnTo>
                    <a:pt x="4774" y="439"/>
                  </a:lnTo>
                  <a:lnTo>
                    <a:pt x="6104" y="439"/>
                  </a:lnTo>
                  <a:lnTo>
                    <a:pt x="6104" y="6868"/>
                  </a:lnTo>
                  <a:lnTo>
                    <a:pt x="4554" y="6868"/>
                  </a:lnTo>
                  <a:lnTo>
                    <a:pt x="4554" y="7088"/>
                  </a:lnTo>
                  <a:lnTo>
                    <a:pt x="5067" y="7308"/>
                  </a:lnTo>
                  <a:lnTo>
                    <a:pt x="5999" y="7308"/>
                  </a:lnTo>
                  <a:lnTo>
                    <a:pt x="5999" y="8209"/>
                  </a:lnTo>
                  <a:lnTo>
                    <a:pt x="6104" y="12868"/>
                  </a:lnTo>
                  <a:lnTo>
                    <a:pt x="5999" y="13832"/>
                  </a:lnTo>
                  <a:lnTo>
                    <a:pt x="5067" y="13832"/>
                  </a:lnTo>
                  <a:lnTo>
                    <a:pt x="4554" y="14051"/>
                  </a:lnTo>
                  <a:lnTo>
                    <a:pt x="4554" y="14282"/>
                  </a:lnTo>
                  <a:lnTo>
                    <a:pt x="6104" y="14282"/>
                  </a:lnTo>
                  <a:lnTo>
                    <a:pt x="6104" y="20700"/>
                  </a:lnTo>
                  <a:lnTo>
                    <a:pt x="4774" y="20700"/>
                  </a:lnTo>
                  <a:lnTo>
                    <a:pt x="4774" y="19905"/>
                  </a:lnTo>
                  <a:lnTo>
                    <a:pt x="3811" y="19905"/>
                  </a:lnTo>
                  <a:lnTo>
                    <a:pt x="3811" y="20187"/>
                  </a:lnTo>
                  <a:lnTo>
                    <a:pt x="4523" y="20187"/>
                  </a:lnTo>
                  <a:lnTo>
                    <a:pt x="4523" y="20700"/>
                  </a:lnTo>
                  <a:lnTo>
                    <a:pt x="534" y="20700"/>
                  </a:lnTo>
                  <a:lnTo>
                    <a:pt x="0" y="20910"/>
                  </a:lnTo>
                  <a:lnTo>
                    <a:pt x="0" y="21151"/>
                  </a:lnTo>
                  <a:lnTo>
                    <a:pt x="6523" y="21151"/>
                  </a:lnTo>
                  <a:lnTo>
                    <a:pt x="6523" y="16941"/>
                  </a:lnTo>
                  <a:lnTo>
                    <a:pt x="8607" y="16941"/>
                  </a:lnTo>
                  <a:lnTo>
                    <a:pt x="16062" y="16941"/>
                  </a:lnTo>
                  <a:lnTo>
                    <a:pt x="16062" y="21151"/>
                  </a:lnTo>
                  <a:lnTo>
                    <a:pt x="24187" y="21151"/>
                  </a:lnTo>
                  <a:lnTo>
                    <a:pt x="23863" y="20805"/>
                  </a:lnTo>
                  <a:lnTo>
                    <a:pt x="21444" y="20700"/>
                  </a:lnTo>
                  <a:lnTo>
                    <a:pt x="21444" y="19235"/>
                  </a:lnTo>
                  <a:lnTo>
                    <a:pt x="22250" y="18899"/>
                  </a:lnTo>
                  <a:lnTo>
                    <a:pt x="22323" y="19098"/>
                  </a:lnTo>
                  <a:lnTo>
                    <a:pt x="22669" y="19098"/>
                  </a:lnTo>
                  <a:lnTo>
                    <a:pt x="22826" y="19098"/>
                  </a:lnTo>
                  <a:lnTo>
                    <a:pt x="23350" y="19098"/>
                  </a:lnTo>
                  <a:lnTo>
                    <a:pt x="23350" y="18491"/>
                  </a:lnTo>
                  <a:lnTo>
                    <a:pt x="21444" y="18491"/>
                  </a:lnTo>
                  <a:lnTo>
                    <a:pt x="21444" y="10627"/>
                  </a:lnTo>
                  <a:lnTo>
                    <a:pt x="21444" y="2638"/>
                  </a:lnTo>
                  <a:lnTo>
                    <a:pt x="23350" y="2638"/>
                  </a:lnTo>
                  <a:lnTo>
                    <a:pt x="23350" y="2052"/>
                  </a:lnTo>
                  <a:lnTo>
                    <a:pt x="23151" y="2052"/>
                  </a:lnTo>
                  <a:lnTo>
                    <a:pt x="22826" y="2052"/>
                  </a:lnTo>
                  <a:lnTo>
                    <a:pt x="22669" y="2052"/>
                  </a:lnTo>
                  <a:lnTo>
                    <a:pt x="22323" y="2052"/>
                  </a:lnTo>
                  <a:lnTo>
                    <a:pt x="22250" y="2240"/>
                  </a:lnTo>
                  <a:lnTo>
                    <a:pt x="21444" y="1947"/>
                  </a:lnTo>
                  <a:lnTo>
                    <a:pt x="21444" y="439"/>
                  </a:lnTo>
                  <a:lnTo>
                    <a:pt x="23863" y="439"/>
                  </a:lnTo>
                  <a:lnTo>
                    <a:pt x="2418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1" name="object 7841"/>
            <p:cNvSpPr/>
            <p:nvPr/>
          </p:nvSpPr>
          <p:spPr>
            <a:xfrm>
              <a:off x="18693469" y="5544999"/>
              <a:ext cx="24765" cy="21590"/>
            </a:xfrm>
            <a:custGeom>
              <a:avLst/>
              <a:gdLst/>
              <a:ahLst/>
              <a:cxnLst/>
              <a:rect l="l" t="t" r="r" b="b"/>
              <a:pathLst>
                <a:path w="24765" h="21589">
                  <a:moveTo>
                    <a:pt x="23151" y="2052"/>
                  </a:moveTo>
                  <a:lnTo>
                    <a:pt x="22826" y="2052"/>
                  </a:lnTo>
                  <a:lnTo>
                    <a:pt x="22669" y="2052"/>
                  </a:lnTo>
                  <a:lnTo>
                    <a:pt x="22407" y="2052"/>
                  </a:lnTo>
                  <a:lnTo>
                    <a:pt x="22250" y="2240"/>
                  </a:lnTo>
                  <a:lnTo>
                    <a:pt x="21444" y="1947"/>
                  </a:lnTo>
                  <a:lnTo>
                    <a:pt x="21444" y="439"/>
                  </a:lnTo>
                  <a:lnTo>
                    <a:pt x="23863" y="439"/>
                  </a:lnTo>
                  <a:lnTo>
                    <a:pt x="24187" y="0"/>
                  </a:lnTo>
                  <a:lnTo>
                    <a:pt x="16062" y="0"/>
                  </a:lnTo>
                  <a:lnTo>
                    <a:pt x="16062" y="4209"/>
                  </a:lnTo>
                  <a:lnTo>
                    <a:pt x="8722" y="4209"/>
                  </a:lnTo>
                  <a:lnTo>
                    <a:pt x="6523" y="4209"/>
                  </a:lnTo>
                  <a:lnTo>
                    <a:pt x="6523" y="0"/>
                  </a:lnTo>
                  <a:lnTo>
                    <a:pt x="0" y="0"/>
                  </a:lnTo>
                  <a:lnTo>
                    <a:pt x="0" y="219"/>
                  </a:lnTo>
                  <a:lnTo>
                    <a:pt x="534" y="439"/>
                  </a:lnTo>
                  <a:lnTo>
                    <a:pt x="4523" y="439"/>
                  </a:lnTo>
                  <a:lnTo>
                    <a:pt x="4523" y="963"/>
                  </a:lnTo>
                  <a:lnTo>
                    <a:pt x="3811" y="963"/>
                  </a:lnTo>
                  <a:lnTo>
                    <a:pt x="3811" y="1225"/>
                  </a:lnTo>
                  <a:lnTo>
                    <a:pt x="4774" y="1225"/>
                  </a:lnTo>
                  <a:lnTo>
                    <a:pt x="4774" y="439"/>
                  </a:lnTo>
                  <a:lnTo>
                    <a:pt x="6104" y="439"/>
                  </a:lnTo>
                  <a:lnTo>
                    <a:pt x="6104" y="6868"/>
                  </a:lnTo>
                  <a:lnTo>
                    <a:pt x="4554" y="6868"/>
                  </a:lnTo>
                  <a:lnTo>
                    <a:pt x="4554" y="7088"/>
                  </a:lnTo>
                  <a:lnTo>
                    <a:pt x="5067" y="7308"/>
                  </a:lnTo>
                  <a:lnTo>
                    <a:pt x="5999" y="7308"/>
                  </a:lnTo>
                  <a:lnTo>
                    <a:pt x="5999" y="8209"/>
                  </a:lnTo>
                  <a:lnTo>
                    <a:pt x="6104" y="12868"/>
                  </a:lnTo>
                  <a:lnTo>
                    <a:pt x="5999" y="13832"/>
                  </a:lnTo>
                  <a:lnTo>
                    <a:pt x="5067" y="13832"/>
                  </a:lnTo>
                  <a:lnTo>
                    <a:pt x="4554" y="14051"/>
                  </a:lnTo>
                  <a:lnTo>
                    <a:pt x="4554" y="14282"/>
                  </a:lnTo>
                  <a:lnTo>
                    <a:pt x="6104" y="14282"/>
                  </a:lnTo>
                  <a:lnTo>
                    <a:pt x="6104" y="20700"/>
                  </a:lnTo>
                  <a:lnTo>
                    <a:pt x="4774" y="20700"/>
                  </a:lnTo>
                  <a:lnTo>
                    <a:pt x="4774" y="19905"/>
                  </a:lnTo>
                  <a:lnTo>
                    <a:pt x="3811" y="19905"/>
                  </a:lnTo>
                  <a:lnTo>
                    <a:pt x="3811" y="20187"/>
                  </a:lnTo>
                  <a:lnTo>
                    <a:pt x="4523" y="20187"/>
                  </a:lnTo>
                  <a:lnTo>
                    <a:pt x="4523" y="20700"/>
                  </a:lnTo>
                  <a:lnTo>
                    <a:pt x="534" y="20700"/>
                  </a:lnTo>
                  <a:lnTo>
                    <a:pt x="0" y="20910"/>
                  </a:lnTo>
                  <a:lnTo>
                    <a:pt x="0" y="21151"/>
                  </a:lnTo>
                  <a:lnTo>
                    <a:pt x="6523" y="21151"/>
                  </a:lnTo>
                  <a:lnTo>
                    <a:pt x="6523" y="16941"/>
                  </a:lnTo>
                  <a:lnTo>
                    <a:pt x="8607" y="16941"/>
                  </a:lnTo>
                  <a:lnTo>
                    <a:pt x="16062" y="16941"/>
                  </a:lnTo>
                  <a:lnTo>
                    <a:pt x="16062" y="21151"/>
                  </a:lnTo>
                  <a:lnTo>
                    <a:pt x="24187" y="21151"/>
                  </a:lnTo>
                  <a:lnTo>
                    <a:pt x="23863" y="20805"/>
                  </a:lnTo>
                  <a:lnTo>
                    <a:pt x="21444" y="20700"/>
                  </a:lnTo>
                  <a:lnTo>
                    <a:pt x="21444" y="19235"/>
                  </a:lnTo>
                  <a:lnTo>
                    <a:pt x="22187" y="18941"/>
                  </a:lnTo>
                  <a:lnTo>
                    <a:pt x="22323" y="19015"/>
                  </a:lnTo>
                  <a:lnTo>
                    <a:pt x="22669" y="19098"/>
                  </a:lnTo>
                  <a:lnTo>
                    <a:pt x="22826" y="19098"/>
                  </a:lnTo>
                  <a:lnTo>
                    <a:pt x="23151" y="19098"/>
                  </a:lnTo>
                  <a:lnTo>
                    <a:pt x="23350" y="19098"/>
                  </a:lnTo>
                  <a:lnTo>
                    <a:pt x="23350" y="18899"/>
                  </a:lnTo>
                  <a:lnTo>
                    <a:pt x="23350" y="18491"/>
                  </a:lnTo>
                  <a:lnTo>
                    <a:pt x="21444" y="18491"/>
                  </a:lnTo>
                  <a:lnTo>
                    <a:pt x="21444" y="10627"/>
                  </a:lnTo>
                  <a:lnTo>
                    <a:pt x="21444" y="2638"/>
                  </a:lnTo>
                  <a:lnTo>
                    <a:pt x="23350" y="2638"/>
                  </a:lnTo>
                  <a:lnTo>
                    <a:pt x="23350" y="2272"/>
                  </a:lnTo>
                  <a:lnTo>
                    <a:pt x="23350" y="2052"/>
                  </a:lnTo>
                  <a:lnTo>
                    <a:pt x="23151" y="205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2" name="object 7842"/>
            <p:cNvSpPr/>
            <p:nvPr/>
          </p:nvSpPr>
          <p:spPr>
            <a:xfrm>
              <a:off x="18699953" y="5545444"/>
              <a:ext cx="14604" cy="20320"/>
            </a:xfrm>
            <a:custGeom>
              <a:avLst/>
              <a:gdLst/>
              <a:ahLst/>
              <a:cxnLst/>
              <a:rect l="l" t="t" r="r" b="b"/>
              <a:pathLst>
                <a:path w="14605" h="20320">
                  <a:moveTo>
                    <a:pt x="14512" y="0"/>
                  </a:moveTo>
                  <a:lnTo>
                    <a:pt x="10010" y="0"/>
                  </a:lnTo>
                  <a:lnTo>
                    <a:pt x="10010" y="4209"/>
                  </a:lnTo>
                  <a:lnTo>
                    <a:pt x="31" y="4209"/>
                  </a:lnTo>
                  <a:lnTo>
                    <a:pt x="31" y="10072"/>
                  </a:lnTo>
                  <a:lnTo>
                    <a:pt x="31" y="16030"/>
                  </a:lnTo>
                  <a:lnTo>
                    <a:pt x="10010" y="16030"/>
                  </a:lnTo>
                  <a:lnTo>
                    <a:pt x="10010" y="20240"/>
                  </a:lnTo>
                  <a:lnTo>
                    <a:pt x="14512" y="20240"/>
                  </a:lnTo>
                  <a:lnTo>
                    <a:pt x="1451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3" name="object 7843"/>
            <p:cNvSpPr/>
            <p:nvPr/>
          </p:nvSpPr>
          <p:spPr>
            <a:xfrm>
              <a:off x="18699953" y="5545444"/>
              <a:ext cx="14604" cy="20320"/>
            </a:xfrm>
            <a:custGeom>
              <a:avLst/>
              <a:gdLst/>
              <a:ahLst/>
              <a:cxnLst/>
              <a:rect l="l" t="t" r="r" b="b"/>
              <a:pathLst>
                <a:path w="14605" h="20320">
                  <a:moveTo>
                    <a:pt x="14512" y="0"/>
                  </a:moveTo>
                  <a:lnTo>
                    <a:pt x="10010" y="0"/>
                  </a:lnTo>
                  <a:lnTo>
                    <a:pt x="10010" y="4209"/>
                  </a:lnTo>
                  <a:lnTo>
                    <a:pt x="31" y="4209"/>
                  </a:lnTo>
                  <a:lnTo>
                    <a:pt x="31" y="10072"/>
                  </a:lnTo>
                  <a:lnTo>
                    <a:pt x="31" y="16030"/>
                  </a:lnTo>
                  <a:lnTo>
                    <a:pt x="10010" y="16030"/>
                  </a:lnTo>
                  <a:lnTo>
                    <a:pt x="10010" y="20240"/>
                  </a:lnTo>
                  <a:lnTo>
                    <a:pt x="14512" y="20240"/>
                  </a:lnTo>
                  <a:lnTo>
                    <a:pt x="14512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4" name="object 7844"/>
            <p:cNvSpPr/>
            <p:nvPr/>
          </p:nvSpPr>
          <p:spPr>
            <a:xfrm>
              <a:off x="18690305" y="4224301"/>
              <a:ext cx="9525" cy="20320"/>
            </a:xfrm>
            <a:custGeom>
              <a:avLst/>
              <a:gdLst/>
              <a:ahLst/>
              <a:cxnLst/>
              <a:rect l="l" t="t" r="r" b="b"/>
              <a:pathLst>
                <a:path w="9525" h="20320">
                  <a:moveTo>
                    <a:pt x="7685" y="0"/>
                  </a:moveTo>
                  <a:lnTo>
                    <a:pt x="6460" y="0"/>
                  </a:lnTo>
                  <a:lnTo>
                    <a:pt x="6460" y="5999"/>
                  </a:lnTo>
                  <a:lnTo>
                    <a:pt x="5989" y="5999"/>
                  </a:lnTo>
                  <a:lnTo>
                    <a:pt x="5989" y="2460"/>
                  </a:lnTo>
                  <a:lnTo>
                    <a:pt x="5664" y="2460"/>
                  </a:lnTo>
                  <a:lnTo>
                    <a:pt x="5664" y="6847"/>
                  </a:lnTo>
                  <a:lnTo>
                    <a:pt x="879" y="6847"/>
                  </a:lnTo>
                  <a:lnTo>
                    <a:pt x="879" y="4743"/>
                  </a:lnTo>
                  <a:lnTo>
                    <a:pt x="879" y="2984"/>
                  </a:lnTo>
                  <a:lnTo>
                    <a:pt x="0" y="2984"/>
                  </a:lnTo>
                  <a:lnTo>
                    <a:pt x="0" y="17078"/>
                  </a:lnTo>
                  <a:lnTo>
                    <a:pt x="879" y="17078"/>
                  </a:lnTo>
                  <a:lnTo>
                    <a:pt x="879" y="15475"/>
                  </a:lnTo>
                  <a:lnTo>
                    <a:pt x="879" y="13245"/>
                  </a:lnTo>
                  <a:lnTo>
                    <a:pt x="5664" y="13245"/>
                  </a:lnTo>
                  <a:lnTo>
                    <a:pt x="5664" y="17632"/>
                  </a:lnTo>
                  <a:lnTo>
                    <a:pt x="5989" y="17632"/>
                  </a:lnTo>
                  <a:lnTo>
                    <a:pt x="5989" y="14093"/>
                  </a:lnTo>
                  <a:lnTo>
                    <a:pt x="6460" y="14093"/>
                  </a:lnTo>
                  <a:lnTo>
                    <a:pt x="6460" y="20093"/>
                  </a:lnTo>
                  <a:lnTo>
                    <a:pt x="7685" y="20093"/>
                  </a:lnTo>
                  <a:lnTo>
                    <a:pt x="7685" y="19873"/>
                  </a:lnTo>
                  <a:lnTo>
                    <a:pt x="7298" y="19716"/>
                  </a:lnTo>
                  <a:lnTo>
                    <a:pt x="6973" y="19716"/>
                  </a:lnTo>
                  <a:lnTo>
                    <a:pt x="6973" y="13245"/>
                  </a:lnTo>
                  <a:lnTo>
                    <a:pt x="8628" y="13245"/>
                  </a:lnTo>
                  <a:lnTo>
                    <a:pt x="9172" y="13004"/>
                  </a:lnTo>
                  <a:lnTo>
                    <a:pt x="9172" y="10104"/>
                  </a:lnTo>
                  <a:lnTo>
                    <a:pt x="9172" y="7088"/>
                  </a:lnTo>
                  <a:lnTo>
                    <a:pt x="8628" y="6847"/>
                  </a:lnTo>
                  <a:lnTo>
                    <a:pt x="6973" y="6847"/>
                  </a:lnTo>
                  <a:lnTo>
                    <a:pt x="6973" y="376"/>
                  </a:lnTo>
                  <a:lnTo>
                    <a:pt x="7298" y="376"/>
                  </a:lnTo>
                  <a:lnTo>
                    <a:pt x="7685" y="240"/>
                  </a:lnTo>
                  <a:lnTo>
                    <a:pt x="768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5" name="object 7845"/>
            <p:cNvSpPr/>
            <p:nvPr/>
          </p:nvSpPr>
          <p:spPr>
            <a:xfrm>
              <a:off x="18690295" y="4224304"/>
              <a:ext cx="9525" cy="20320"/>
            </a:xfrm>
            <a:custGeom>
              <a:avLst/>
              <a:gdLst/>
              <a:ahLst/>
              <a:cxnLst/>
              <a:rect l="l" t="t" r="r" b="b"/>
              <a:pathLst>
                <a:path w="9525" h="20320">
                  <a:moveTo>
                    <a:pt x="5675" y="13235"/>
                  </a:moveTo>
                  <a:lnTo>
                    <a:pt x="5675" y="17632"/>
                  </a:lnTo>
                  <a:lnTo>
                    <a:pt x="5999" y="17632"/>
                  </a:lnTo>
                  <a:lnTo>
                    <a:pt x="5999" y="14093"/>
                  </a:lnTo>
                  <a:lnTo>
                    <a:pt x="6471" y="14093"/>
                  </a:lnTo>
                  <a:lnTo>
                    <a:pt x="6471" y="20083"/>
                  </a:lnTo>
                  <a:lnTo>
                    <a:pt x="7696" y="20083"/>
                  </a:lnTo>
                  <a:lnTo>
                    <a:pt x="7696" y="19873"/>
                  </a:lnTo>
                  <a:lnTo>
                    <a:pt x="7308" y="19716"/>
                  </a:lnTo>
                  <a:lnTo>
                    <a:pt x="6984" y="19716"/>
                  </a:lnTo>
                  <a:lnTo>
                    <a:pt x="6984" y="13235"/>
                  </a:lnTo>
                  <a:lnTo>
                    <a:pt x="8638" y="13235"/>
                  </a:lnTo>
                  <a:lnTo>
                    <a:pt x="9182" y="13004"/>
                  </a:lnTo>
                  <a:lnTo>
                    <a:pt x="9182" y="10093"/>
                  </a:lnTo>
                  <a:lnTo>
                    <a:pt x="9182" y="7078"/>
                  </a:lnTo>
                  <a:lnTo>
                    <a:pt x="8638" y="6847"/>
                  </a:lnTo>
                  <a:lnTo>
                    <a:pt x="6984" y="6847"/>
                  </a:lnTo>
                  <a:lnTo>
                    <a:pt x="6984" y="366"/>
                  </a:lnTo>
                  <a:lnTo>
                    <a:pt x="7308" y="366"/>
                  </a:lnTo>
                  <a:lnTo>
                    <a:pt x="7696" y="230"/>
                  </a:lnTo>
                  <a:lnTo>
                    <a:pt x="7696" y="0"/>
                  </a:lnTo>
                  <a:lnTo>
                    <a:pt x="6471" y="0"/>
                  </a:lnTo>
                  <a:lnTo>
                    <a:pt x="6471" y="5999"/>
                  </a:lnTo>
                  <a:lnTo>
                    <a:pt x="5999" y="5999"/>
                  </a:lnTo>
                  <a:lnTo>
                    <a:pt x="5999" y="2450"/>
                  </a:lnTo>
                  <a:lnTo>
                    <a:pt x="5675" y="2450"/>
                  </a:lnTo>
                  <a:lnTo>
                    <a:pt x="5675" y="6847"/>
                  </a:lnTo>
                  <a:lnTo>
                    <a:pt x="890" y="6847"/>
                  </a:lnTo>
                  <a:lnTo>
                    <a:pt x="890" y="4732"/>
                  </a:lnTo>
                  <a:lnTo>
                    <a:pt x="890" y="2984"/>
                  </a:lnTo>
                  <a:lnTo>
                    <a:pt x="0" y="2984"/>
                  </a:lnTo>
                  <a:lnTo>
                    <a:pt x="0" y="17067"/>
                  </a:lnTo>
                  <a:lnTo>
                    <a:pt x="890" y="17067"/>
                  </a:lnTo>
                  <a:lnTo>
                    <a:pt x="890" y="15475"/>
                  </a:lnTo>
                  <a:lnTo>
                    <a:pt x="890" y="13235"/>
                  </a:lnTo>
                  <a:lnTo>
                    <a:pt x="5675" y="13235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6" name="object 7846"/>
            <p:cNvSpPr/>
            <p:nvPr/>
          </p:nvSpPr>
          <p:spPr>
            <a:xfrm>
              <a:off x="18693469" y="4223772"/>
              <a:ext cx="24765" cy="21590"/>
            </a:xfrm>
            <a:custGeom>
              <a:avLst/>
              <a:gdLst/>
              <a:ahLst/>
              <a:cxnLst/>
              <a:rect l="l" t="t" r="r" b="b"/>
              <a:pathLst>
                <a:path w="24765" h="21589">
                  <a:moveTo>
                    <a:pt x="24187" y="0"/>
                  </a:moveTo>
                  <a:lnTo>
                    <a:pt x="16062" y="0"/>
                  </a:lnTo>
                  <a:lnTo>
                    <a:pt x="16062" y="4219"/>
                  </a:lnTo>
                  <a:lnTo>
                    <a:pt x="8722" y="4219"/>
                  </a:lnTo>
                  <a:lnTo>
                    <a:pt x="6523" y="4219"/>
                  </a:lnTo>
                  <a:lnTo>
                    <a:pt x="6523" y="0"/>
                  </a:lnTo>
                  <a:lnTo>
                    <a:pt x="0" y="0"/>
                  </a:lnTo>
                  <a:lnTo>
                    <a:pt x="0" y="240"/>
                  </a:lnTo>
                  <a:lnTo>
                    <a:pt x="534" y="450"/>
                  </a:lnTo>
                  <a:lnTo>
                    <a:pt x="4523" y="450"/>
                  </a:lnTo>
                  <a:lnTo>
                    <a:pt x="4523" y="963"/>
                  </a:lnTo>
                  <a:lnTo>
                    <a:pt x="3811" y="963"/>
                  </a:lnTo>
                  <a:lnTo>
                    <a:pt x="3811" y="1235"/>
                  </a:lnTo>
                  <a:lnTo>
                    <a:pt x="4774" y="1235"/>
                  </a:lnTo>
                  <a:lnTo>
                    <a:pt x="4774" y="450"/>
                  </a:lnTo>
                  <a:lnTo>
                    <a:pt x="6104" y="450"/>
                  </a:lnTo>
                  <a:lnTo>
                    <a:pt x="6104" y="6868"/>
                  </a:lnTo>
                  <a:lnTo>
                    <a:pt x="4554" y="6868"/>
                  </a:lnTo>
                  <a:lnTo>
                    <a:pt x="4554" y="7088"/>
                  </a:lnTo>
                  <a:lnTo>
                    <a:pt x="5067" y="7319"/>
                  </a:lnTo>
                  <a:lnTo>
                    <a:pt x="5999" y="7319"/>
                  </a:lnTo>
                  <a:lnTo>
                    <a:pt x="5999" y="8209"/>
                  </a:lnTo>
                  <a:lnTo>
                    <a:pt x="6104" y="12868"/>
                  </a:lnTo>
                  <a:lnTo>
                    <a:pt x="5999" y="13842"/>
                  </a:lnTo>
                  <a:lnTo>
                    <a:pt x="5067" y="13842"/>
                  </a:lnTo>
                  <a:lnTo>
                    <a:pt x="4554" y="14062"/>
                  </a:lnTo>
                  <a:lnTo>
                    <a:pt x="4554" y="14282"/>
                  </a:lnTo>
                  <a:lnTo>
                    <a:pt x="6104" y="14282"/>
                  </a:lnTo>
                  <a:lnTo>
                    <a:pt x="6104" y="20700"/>
                  </a:lnTo>
                  <a:lnTo>
                    <a:pt x="4774" y="20700"/>
                  </a:lnTo>
                  <a:lnTo>
                    <a:pt x="4774" y="19926"/>
                  </a:lnTo>
                  <a:lnTo>
                    <a:pt x="3811" y="19926"/>
                  </a:lnTo>
                  <a:lnTo>
                    <a:pt x="3811" y="20166"/>
                  </a:lnTo>
                  <a:lnTo>
                    <a:pt x="4523" y="20166"/>
                  </a:lnTo>
                  <a:lnTo>
                    <a:pt x="4523" y="20700"/>
                  </a:lnTo>
                  <a:lnTo>
                    <a:pt x="534" y="20700"/>
                  </a:lnTo>
                  <a:lnTo>
                    <a:pt x="0" y="20931"/>
                  </a:lnTo>
                  <a:lnTo>
                    <a:pt x="0" y="21151"/>
                  </a:lnTo>
                  <a:lnTo>
                    <a:pt x="6523" y="21151"/>
                  </a:lnTo>
                  <a:lnTo>
                    <a:pt x="6523" y="16941"/>
                  </a:lnTo>
                  <a:lnTo>
                    <a:pt x="8607" y="16941"/>
                  </a:lnTo>
                  <a:lnTo>
                    <a:pt x="16062" y="16941"/>
                  </a:lnTo>
                  <a:lnTo>
                    <a:pt x="16062" y="21151"/>
                  </a:lnTo>
                  <a:lnTo>
                    <a:pt x="24187" y="21151"/>
                  </a:lnTo>
                  <a:lnTo>
                    <a:pt x="23863" y="20805"/>
                  </a:lnTo>
                  <a:lnTo>
                    <a:pt x="21444" y="20700"/>
                  </a:lnTo>
                  <a:lnTo>
                    <a:pt x="21444" y="19235"/>
                  </a:lnTo>
                  <a:lnTo>
                    <a:pt x="22250" y="18910"/>
                  </a:lnTo>
                  <a:lnTo>
                    <a:pt x="22323" y="19098"/>
                  </a:lnTo>
                  <a:lnTo>
                    <a:pt x="22669" y="19098"/>
                  </a:lnTo>
                  <a:lnTo>
                    <a:pt x="22826" y="19098"/>
                  </a:lnTo>
                  <a:lnTo>
                    <a:pt x="23151" y="19098"/>
                  </a:lnTo>
                  <a:lnTo>
                    <a:pt x="23350" y="19098"/>
                  </a:lnTo>
                  <a:lnTo>
                    <a:pt x="23350" y="18491"/>
                  </a:lnTo>
                  <a:lnTo>
                    <a:pt x="21444" y="18491"/>
                  </a:lnTo>
                  <a:lnTo>
                    <a:pt x="21444" y="10627"/>
                  </a:lnTo>
                  <a:lnTo>
                    <a:pt x="21444" y="2649"/>
                  </a:lnTo>
                  <a:lnTo>
                    <a:pt x="23350" y="2649"/>
                  </a:lnTo>
                  <a:lnTo>
                    <a:pt x="23350" y="2052"/>
                  </a:lnTo>
                  <a:lnTo>
                    <a:pt x="22826" y="2052"/>
                  </a:lnTo>
                  <a:lnTo>
                    <a:pt x="22669" y="2052"/>
                  </a:lnTo>
                  <a:lnTo>
                    <a:pt x="22323" y="2052"/>
                  </a:lnTo>
                  <a:lnTo>
                    <a:pt x="22250" y="2240"/>
                  </a:lnTo>
                  <a:lnTo>
                    <a:pt x="21444" y="1916"/>
                  </a:lnTo>
                  <a:lnTo>
                    <a:pt x="21444" y="450"/>
                  </a:lnTo>
                  <a:lnTo>
                    <a:pt x="23863" y="450"/>
                  </a:lnTo>
                  <a:lnTo>
                    <a:pt x="2418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7" name="object 7847"/>
            <p:cNvSpPr/>
            <p:nvPr/>
          </p:nvSpPr>
          <p:spPr>
            <a:xfrm>
              <a:off x="18693469" y="4223772"/>
              <a:ext cx="24765" cy="21590"/>
            </a:xfrm>
            <a:custGeom>
              <a:avLst/>
              <a:gdLst/>
              <a:ahLst/>
              <a:cxnLst/>
              <a:rect l="l" t="t" r="r" b="b"/>
              <a:pathLst>
                <a:path w="24765" h="21589">
                  <a:moveTo>
                    <a:pt x="23151" y="19098"/>
                  </a:moveTo>
                  <a:lnTo>
                    <a:pt x="22826" y="19098"/>
                  </a:lnTo>
                  <a:lnTo>
                    <a:pt x="22669" y="19098"/>
                  </a:lnTo>
                  <a:lnTo>
                    <a:pt x="22407" y="19098"/>
                  </a:lnTo>
                  <a:lnTo>
                    <a:pt x="22250" y="18910"/>
                  </a:lnTo>
                  <a:lnTo>
                    <a:pt x="21444" y="19235"/>
                  </a:lnTo>
                  <a:lnTo>
                    <a:pt x="21444" y="20700"/>
                  </a:lnTo>
                  <a:lnTo>
                    <a:pt x="23863" y="20700"/>
                  </a:lnTo>
                  <a:lnTo>
                    <a:pt x="24187" y="21151"/>
                  </a:lnTo>
                  <a:lnTo>
                    <a:pt x="16062" y="21151"/>
                  </a:lnTo>
                  <a:lnTo>
                    <a:pt x="16062" y="16941"/>
                  </a:lnTo>
                  <a:lnTo>
                    <a:pt x="8722" y="16941"/>
                  </a:lnTo>
                  <a:lnTo>
                    <a:pt x="6523" y="16941"/>
                  </a:lnTo>
                  <a:lnTo>
                    <a:pt x="6523" y="21151"/>
                  </a:lnTo>
                  <a:lnTo>
                    <a:pt x="0" y="21151"/>
                  </a:lnTo>
                  <a:lnTo>
                    <a:pt x="0" y="20931"/>
                  </a:lnTo>
                  <a:lnTo>
                    <a:pt x="534" y="20700"/>
                  </a:lnTo>
                  <a:lnTo>
                    <a:pt x="4523" y="20700"/>
                  </a:lnTo>
                  <a:lnTo>
                    <a:pt x="4523" y="20166"/>
                  </a:lnTo>
                  <a:lnTo>
                    <a:pt x="3811" y="20166"/>
                  </a:lnTo>
                  <a:lnTo>
                    <a:pt x="3811" y="19926"/>
                  </a:lnTo>
                  <a:lnTo>
                    <a:pt x="4774" y="19926"/>
                  </a:lnTo>
                  <a:lnTo>
                    <a:pt x="4774" y="20700"/>
                  </a:lnTo>
                  <a:lnTo>
                    <a:pt x="6104" y="20700"/>
                  </a:lnTo>
                  <a:lnTo>
                    <a:pt x="6104" y="14282"/>
                  </a:lnTo>
                  <a:lnTo>
                    <a:pt x="4554" y="14282"/>
                  </a:lnTo>
                  <a:lnTo>
                    <a:pt x="4554" y="14062"/>
                  </a:lnTo>
                  <a:lnTo>
                    <a:pt x="5067" y="13842"/>
                  </a:lnTo>
                  <a:lnTo>
                    <a:pt x="5999" y="13842"/>
                  </a:lnTo>
                  <a:lnTo>
                    <a:pt x="5999" y="12942"/>
                  </a:lnTo>
                  <a:lnTo>
                    <a:pt x="6104" y="8282"/>
                  </a:lnTo>
                  <a:lnTo>
                    <a:pt x="5999" y="7319"/>
                  </a:lnTo>
                  <a:lnTo>
                    <a:pt x="5067" y="7319"/>
                  </a:lnTo>
                  <a:lnTo>
                    <a:pt x="4554" y="7088"/>
                  </a:lnTo>
                  <a:lnTo>
                    <a:pt x="4554" y="6868"/>
                  </a:lnTo>
                  <a:lnTo>
                    <a:pt x="6104" y="6868"/>
                  </a:lnTo>
                  <a:lnTo>
                    <a:pt x="6104" y="450"/>
                  </a:lnTo>
                  <a:lnTo>
                    <a:pt x="4774" y="450"/>
                  </a:lnTo>
                  <a:lnTo>
                    <a:pt x="4774" y="1235"/>
                  </a:lnTo>
                  <a:lnTo>
                    <a:pt x="3811" y="1235"/>
                  </a:lnTo>
                  <a:lnTo>
                    <a:pt x="3811" y="963"/>
                  </a:lnTo>
                  <a:lnTo>
                    <a:pt x="4523" y="963"/>
                  </a:lnTo>
                  <a:lnTo>
                    <a:pt x="4523" y="450"/>
                  </a:lnTo>
                  <a:lnTo>
                    <a:pt x="534" y="450"/>
                  </a:lnTo>
                  <a:lnTo>
                    <a:pt x="0" y="240"/>
                  </a:lnTo>
                  <a:lnTo>
                    <a:pt x="0" y="0"/>
                  </a:lnTo>
                  <a:lnTo>
                    <a:pt x="6523" y="0"/>
                  </a:lnTo>
                  <a:lnTo>
                    <a:pt x="6523" y="4219"/>
                  </a:lnTo>
                  <a:lnTo>
                    <a:pt x="8607" y="4219"/>
                  </a:lnTo>
                  <a:lnTo>
                    <a:pt x="16062" y="4219"/>
                  </a:lnTo>
                  <a:lnTo>
                    <a:pt x="16062" y="0"/>
                  </a:lnTo>
                  <a:lnTo>
                    <a:pt x="24187" y="0"/>
                  </a:lnTo>
                  <a:lnTo>
                    <a:pt x="23863" y="335"/>
                  </a:lnTo>
                  <a:lnTo>
                    <a:pt x="21444" y="450"/>
                  </a:lnTo>
                  <a:lnTo>
                    <a:pt x="21444" y="1916"/>
                  </a:lnTo>
                  <a:lnTo>
                    <a:pt x="22187" y="2209"/>
                  </a:lnTo>
                  <a:lnTo>
                    <a:pt x="22323" y="2136"/>
                  </a:lnTo>
                  <a:lnTo>
                    <a:pt x="22669" y="2052"/>
                  </a:lnTo>
                  <a:lnTo>
                    <a:pt x="22826" y="2052"/>
                  </a:lnTo>
                  <a:lnTo>
                    <a:pt x="23151" y="2052"/>
                  </a:lnTo>
                  <a:lnTo>
                    <a:pt x="23350" y="2052"/>
                  </a:lnTo>
                  <a:lnTo>
                    <a:pt x="23350" y="2272"/>
                  </a:lnTo>
                  <a:lnTo>
                    <a:pt x="23350" y="2649"/>
                  </a:lnTo>
                  <a:lnTo>
                    <a:pt x="21444" y="2649"/>
                  </a:lnTo>
                  <a:lnTo>
                    <a:pt x="21444" y="10523"/>
                  </a:lnTo>
                  <a:lnTo>
                    <a:pt x="21444" y="18491"/>
                  </a:lnTo>
                  <a:lnTo>
                    <a:pt x="23350" y="18491"/>
                  </a:lnTo>
                  <a:lnTo>
                    <a:pt x="23350" y="18868"/>
                  </a:lnTo>
                  <a:lnTo>
                    <a:pt x="23350" y="19098"/>
                  </a:lnTo>
                  <a:lnTo>
                    <a:pt x="23151" y="1909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8" name="object 7848"/>
            <p:cNvSpPr/>
            <p:nvPr/>
          </p:nvSpPr>
          <p:spPr>
            <a:xfrm>
              <a:off x="18699953" y="4224233"/>
              <a:ext cx="14604" cy="20320"/>
            </a:xfrm>
            <a:custGeom>
              <a:avLst/>
              <a:gdLst/>
              <a:ahLst/>
              <a:cxnLst/>
              <a:rect l="l" t="t" r="r" b="b"/>
              <a:pathLst>
                <a:path w="14605" h="20320">
                  <a:moveTo>
                    <a:pt x="14512" y="0"/>
                  </a:moveTo>
                  <a:lnTo>
                    <a:pt x="10010" y="0"/>
                  </a:lnTo>
                  <a:lnTo>
                    <a:pt x="10010" y="4209"/>
                  </a:lnTo>
                  <a:lnTo>
                    <a:pt x="31" y="4209"/>
                  </a:lnTo>
                  <a:lnTo>
                    <a:pt x="31" y="10062"/>
                  </a:lnTo>
                  <a:lnTo>
                    <a:pt x="31" y="16030"/>
                  </a:lnTo>
                  <a:lnTo>
                    <a:pt x="10010" y="16030"/>
                  </a:lnTo>
                  <a:lnTo>
                    <a:pt x="10010" y="20240"/>
                  </a:lnTo>
                  <a:lnTo>
                    <a:pt x="14512" y="20240"/>
                  </a:lnTo>
                  <a:lnTo>
                    <a:pt x="1451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9" name="object 7849"/>
            <p:cNvSpPr/>
            <p:nvPr/>
          </p:nvSpPr>
          <p:spPr>
            <a:xfrm>
              <a:off x="18699953" y="4224233"/>
              <a:ext cx="14604" cy="20320"/>
            </a:xfrm>
            <a:custGeom>
              <a:avLst/>
              <a:gdLst/>
              <a:ahLst/>
              <a:cxnLst/>
              <a:rect l="l" t="t" r="r" b="b"/>
              <a:pathLst>
                <a:path w="14605" h="20320">
                  <a:moveTo>
                    <a:pt x="14512" y="20240"/>
                  </a:moveTo>
                  <a:lnTo>
                    <a:pt x="10010" y="20240"/>
                  </a:lnTo>
                  <a:lnTo>
                    <a:pt x="10010" y="16030"/>
                  </a:lnTo>
                  <a:lnTo>
                    <a:pt x="31" y="16030"/>
                  </a:lnTo>
                  <a:lnTo>
                    <a:pt x="31" y="10177"/>
                  </a:lnTo>
                  <a:lnTo>
                    <a:pt x="31" y="4209"/>
                  </a:lnTo>
                  <a:lnTo>
                    <a:pt x="10010" y="4209"/>
                  </a:lnTo>
                  <a:lnTo>
                    <a:pt x="10010" y="0"/>
                  </a:lnTo>
                  <a:lnTo>
                    <a:pt x="14512" y="0"/>
                  </a:lnTo>
                  <a:lnTo>
                    <a:pt x="14512" y="2024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0" name="object 7850"/>
            <p:cNvSpPr/>
            <p:nvPr/>
          </p:nvSpPr>
          <p:spPr>
            <a:xfrm>
              <a:off x="18715025" y="4223783"/>
              <a:ext cx="3175" cy="21590"/>
            </a:xfrm>
            <a:custGeom>
              <a:avLst/>
              <a:gdLst/>
              <a:ahLst/>
              <a:cxnLst/>
              <a:rect l="l" t="t" r="r" b="b"/>
              <a:pathLst>
                <a:path w="3175" h="21589">
                  <a:moveTo>
                    <a:pt x="2680" y="0"/>
                  </a:moveTo>
                  <a:lnTo>
                    <a:pt x="2355" y="324"/>
                  </a:lnTo>
                  <a:lnTo>
                    <a:pt x="2355" y="1717"/>
                  </a:lnTo>
                  <a:lnTo>
                    <a:pt x="1266" y="1717"/>
                  </a:lnTo>
                  <a:lnTo>
                    <a:pt x="1109" y="1717"/>
                  </a:lnTo>
                  <a:lnTo>
                    <a:pt x="41" y="1717"/>
                  </a:lnTo>
                  <a:lnTo>
                    <a:pt x="0" y="1937"/>
                  </a:lnTo>
                  <a:lnTo>
                    <a:pt x="701" y="2198"/>
                  </a:lnTo>
                  <a:lnTo>
                    <a:pt x="764" y="2010"/>
                  </a:lnTo>
                  <a:lnTo>
                    <a:pt x="2355" y="2010"/>
                  </a:lnTo>
                  <a:lnTo>
                    <a:pt x="2355" y="19130"/>
                  </a:lnTo>
                  <a:lnTo>
                    <a:pt x="764" y="19130"/>
                  </a:lnTo>
                  <a:lnTo>
                    <a:pt x="701" y="18941"/>
                  </a:lnTo>
                  <a:lnTo>
                    <a:pt x="0" y="19182"/>
                  </a:lnTo>
                  <a:lnTo>
                    <a:pt x="41" y="19423"/>
                  </a:lnTo>
                  <a:lnTo>
                    <a:pt x="1109" y="19423"/>
                  </a:lnTo>
                  <a:lnTo>
                    <a:pt x="1266" y="19423"/>
                  </a:lnTo>
                  <a:lnTo>
                    <a:pt x="2355" y="19423"/>
                  </a:lnTo>
                  <a:lnTo>
                    <a:pt x="2355" y="20763"/>
                  </a:lnTo>
                  <a:lnTo>
                    <a:pt x="2680" y="21130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1" name="object 7851"/>
            <p:cNvSpPr/>
            <p:nvPr/>
          </p:nvSpPr>
          <p:spPr>
            <a:xfrm>
              <a:off x="18715033" y="4223782"/>
              <a:ext cx="3175" cy="21590"/>
            </a:xfrm>
            <a:custGeom>
              <a:avLst/>
              <a:gdLst/>
              <a:ahLst/>
              <a:cxnLst/>
              <a:rect l="l" t="t" r="r" b="b"/>
              <a:pathLst>
                <a:path w="3175" h="21589">
                  <a:moveTo>
                    <a:pt x="2345" y="19423"/>
                  </a:moveTo>
                  <a:lnTo>
                    <a:pt x="1256" y="19423"/>
                  </a:lnTo>
                  <a:lnTo>
                    <a:pt x="1099" y="19423"/>
                  </a:lnTo>
                  <a:lnTo>
                    <a:pt x="167" y="19423"/>
                  </a:lnTo>
                  <a:lnTo>
                    <a:pt x="31" y="19423"/>
                  </a:lnTo>
                  <a:lnTo>
                    <a:pt x="0" y="19193"/>
                  </a:lnTo>
                  <a:lnTo>
                    <a:pt x="638" y="18973"/>
                  </a:lnTo>
                  <a:lnTo>
                    <a:pt x="764" y="19130"/>
                  </a:lnTo>
                  <a:lnTo>
                    <a:pt x="2345" y="19130"/>
                  </a:lnTo>
                  <a:lnTo>
                    <a:pt x="2345" y="2010"/>
                  </a:lnTo>
                  <a:lnTo>
                    <a:pt x="806" y="2010"/>
                  </a:lnTo>
                  <a:lnTo>
                    <a:pt x="701" y="2188"/>
                  </a:lnTo>
                  <a:lnTo>
                    <a:pt x="94" y="1978"/>
                  </a:lnTo>
                  <a:lnTo>
                    <a:pt x="31" y="1821"/>
                  </a:lnTo>
                  <a:lnTo>
                    <a:pt x="167" y="1706"/>
                  </a:lnTo>
                  <a:lnTo>
                    <a:pt x="1099" y="1706"/>
                  </a:lnTo>
                  <a:lnTo>
                    <a:pt x="1256" y="1706"/>
                  </a:lnTo>
                  <a:lnTo>
                    <a:pt x="2345" y="1706"/>
                  </a:lnTo>
                  <a:lnTo>
                    <a:pt x="2345" y="324"/>
                  </a:lnTo>
                  <a:lnTo>
                    <a:pt x="2670" y="0"/>
                  </a:lnTo>
                  <a:lnTo>
                    <a:pt x="2753" y="21130"/>
                  </a:lnTo>
                  <a:lnTo>
                    <a:pt x="2345" y="20763"/>
                  </a:lnTo>
                  <a:lnTo>
                    <a:pt x="2345" y="1942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2" name="object 7852"/>
            <p:cNvSpPr/>
            <p:nvPr/>
          </p:nvSpPr>
          <p:spPr>
            <a:xfrm>
              <a:off x="18691186" y="4231605"/>
              <a:ext cx="8255" cy="5715"/>
            </a:xfrm>
            <a:custGeom>
              <a:avLst/>
              <a:gdLst/>
              <a:ahLst/>
              <a:cxnLst/>
              <a:rect l="l" t="t" r="r" b="b"/>
              <a:pathLst>
                <a:path w="8255" h="5714">
                  <a:moveTo>
                    <a:pt x="7874" y="0"/>
                  </a:moveTo>
                  <a:lnTo>
                    <a:pt x="0" y="0"/>
                  </a:lnTo>
                  <a:lnTo>
                    <a:pt x="0" y="5486"/>
                  </a:lnTo>
                  <a:lnTo>
                    <a:pt x="7874" y="5486"/>
                  </a:lnTo>
                  <a:lnTo>
                    <a:pt x="7874" y="3706"/>
                  </a:lnTo>
                  <a:lnTo>
                    <a:pt x="7570" y="3434"/>
                  </a:lnTo>
                  <a:lnTo>
                    <a:pt x="7570" y="2052"/>
                  </a:lnTo>
                  <a:lnTo>
                    <a:pt x="7874" y="1759"/>
                  </a:lnTo>
                  <a:lnTo>
                    <a:pt x="787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3" name="object 7853"/>
            <p:cNvSpPr/>
            <p:nvPr/>
          </p:nvSpPr>
          <p:spPr>
            <a:xfrm>
              <a:off x="18691192" y="4231605"/>
              <a:ext cx="8255" cy="5715"/>
            </a:xfrm>
            <a:custGeom>
              <a:avLst/>
              <a:gdLst/>
              <a:ahLst/>
              <a:cxnLst/>
              <a:rect l="l" t="t" r="r" b="b"/>
              <a:pathLst>
                <a:path w="8255" h="5714">
                  <a:moveTo>
                    <a:pt x="7874" y="5486"/>
                  </a:moveTo>
                  <a:lnTo>
                    <a:pt x="7874" y="3696"/>
                  </a:lnTo>
                  <a:lnTo>
                    <a:pt x="7559" y="3434"/>
                  </a:lnTo>
                  <a:lnTo>
                    <a:pt x="7559" y="2052"/>
                  </a:lnTo>
                  <a:lnTo>
                    <a:pt x="7874" y="1759"/>
                  </a:lnTo>
                  <a:lnTo>
                    <a:pt x="7874" y="0"/>
                  </a:lnTo>
                  <a:lnTo>
                    <a:pt x="0" y="0"/>
                  </a:lnTo>
                  <a:lnTo>
                    <a:pt x="0" y="5486"/>
                  </a:lnTo>
                  <a:lnTo>
                    <a:pt x="7874" y="5486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4" name="object 7854"/>
            <p:cNvSpPr/>
            <p:nvPr/>
          </p:nvSpPr>
          <p:spPr>
            <a:xfrm>
              <a:off x="18700718" y="4241389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90" h="3810">
                  <a:moveTo>
                    <a:pt x="8816" y="0"/>
                  </a:moveTo>
                  <a:lnTo>
                    <a:pt x="0" y="0"/>
                  </a:lnTo>
                  <a:lnTo>
                    <a:pt x="0" y="3539"/>
                  </a:lnTo>
                  <a:lnTo>
                    <a:pt x="8816" y="3539"/>
                  </a:lnTo>
                  <a:lnTo>
                    <a:pt x="881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5" name="object 7855"/>
            <p:cNvSpPr/>
            <p:nvPr/>
          </p:nvSpPr>
          <p:spPr>
            <a:xfrm>
              <a:off x="18700712" y="4241385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90" h="3810">
                  <a:moveTo>
                    <a:pt x="8826" y="0"/>
                  </a:moveTo>
                  <a:lnTo>
                    <a:pt x="8826" y="3539"/>
                  </a:lnTo>
                  <a:lnTo>
                    <a:pt x="0" y="3539"/>
                  </a:lnTo>
                  <a:lnTo>
                    <a:pt x="0" y="0"/>
                  </a:lnTo>
                  <a:lnTo>
                    <a:pt x="8826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6" name="object 7856"/>
            <p:cNvSpPr/>
            <p:nvPr/>
          </p:nvSpPr>
          <p:spPr>
            <a:xfrm>
              <a:off x="18701074" y="4241745"/>
              <a:ext cx="8255" cy="3175"/>
            </a:xfrm>
            <a:custGeom>
              <a:avLst/>
              <a:gdLst/>
              <a:ahLst/>
              <a:cxnLst/>
              <a:rect l="l" t="t" r="r" b="b"/>
              <a:pathLst>
                <a:path w="8255" h="3175">
                  <a:moveTo>
                    <a:pt x="8093" y="0"/>
                  </a:moveTo>
                  <a:lnTo>
                    <a:pt x="0" y="0"/>
                  </a:lnTo>
                  <a:lnTo>
                    <a:pt x="0" y="2795"/>
                  </a:lnTo>
                  <a:lnTo>
                    <a:pt x="8093" y="2795"/>
                  </a:lnTo>
                  <a:lnTo>
                    <a:pt x="809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7" name="object 7857"/>
            <p:cNvSpPr/>
            <p:nvPr/>
          </p:nvSpPr>
          <p:spPr>
            <a:xfrm>
              <a:off x="18701073" y="4241743"/>
              <a:ext cx="8255" cy="3175"/>
            </a:xfrm>
            <a:custGeom>
              <a:avLst/>
              <a:gdLst/>
              <a:ahLst/>
              <a:cxnLst/>
              <a:rect l="l" t="t" r="r" b="b"/>
              <a:pathLst>
                <a:path w="8255" h="3175">
                  <a:moveTo>
                    <a:pt x="8093" y="0"/>
                  </a:moveTo>
                  <a:lnTo>
                    <a:pt x="8093" y="2795"/>
                  </a:lnTo>
                  <a:lnTo>
                    <a:pt x="0" y="2795"/>
                  </a:lnTo>
                  <a:lnTo>
                    <a:pt x="0" y="0"/>
                  </a:lnTo>
                  <a:lnTo>
                    <a:pt x="8093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8" name="object 7858"/>
            <p:cNvSpPr/>
            <p:nvPr/>
          </p:nvSpPr>
          <p:spPr>
            <a:xfrm>
              <a:off x="17875241" y="4879972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146" y="0"/>
                  </a:moveTo>
                  <a:lnTo>
                    <a:pt x="397" y="0"/>
                  </a:lnTo>
                  <a:lnTo>
                    <a:pt x="324" y="324"/>
                  </a:lnTo>
                  <a:lnTo>
                    <a:pt x="20" y="376"/>
                  </a:lnTo>
                  <a:lnTo>
                    <a:pt x="0" y="701"/>
                  </a:lnTo>
                  <a:lnTo>
                    <a:pt x="188" y="701"/>
                  </a:lnTo>
                  <a:lnTo>
                    <a:pt x="282" y="858"/>
                  </a:lnTo>
                  <a:lnTo>
                    <a:pt x="0" y="1675"/>
                  </a:lnTo>
                  <a:lnTo>
                    <a:pt x="188" y="1717"/>
                  </a:lnTo>
                  <a:lnTo>
                    <a:pt x="586" y="670"/>
                  </a:lnTo>
                  <a:lnTo>
                    <a:pt x="586" y="324"/>
                  </a:lnTo>
                  <a:lnTo>
                    <a:pt x="7832" y="293"/>
                  </a:lnTo>
                  <a:lnTo>
                    <a:pt x="7968" y="408"/>
                  </a:lnTo>
                  <a:lnTo>
                    <a:pt x="7884" y="2314"/>
                  </a:lnTo>
                  <a:lnTo>
                    <a:pt x="7256" y="2345"/>
                  </a:lnTo>
                  <a:lnTo>
                    <a:pt x="7183" y="2533"/>
                  </a:lnTo>
                  <a:lnTo>
                    <a:pt x="7402" y="2691"/>
                  </a:lnTo>
                  <a:lnTo>
                    <a:pt x="7832" y="2586"/>
                  </a:lnTo>
                  <a:lnTo>
                    <a:pt x="7884" y="3350"/>
                  </a:lnTo>
                  <a:lnTo>
                    <a:pt x="7402" y="3277"/>
                  </a:lnTo>
                  <a:lnTo>
                    <a:pt x="7256" y="3308"/>
                  </a:lnTo>
                  <a:lnTo>
                    <a:pt x="6209" y="4314"/>
                  </a:lnTo>
                  <a:lnTo>
                    <a:pt x="6104" y="4450"/>
                  </a:lnTo>
                  <a:lnTo>
                    <a:pt x="5539" y="4450"/>
                  </a:lnTo>
                  <a:lnTo>
                    <a:pt x="5769" y="4523"/>
                  </a:lnTo>
                  <a:lnTo>
                    <a:pt x="6471" y="4575"/>
                  </a:lnTo>
                  <a:lnTo>
                    <a:pt x="6921" y="3916"/>
                  </a:lnTo>
                  <a:lnTo>
                    <a:pt x="7078" y="3916"/>
                  </a:lnTo>
                  <a:lnTo>
                    <a:pt x="7109" y="4240"/>
                  </a:lnTo>
                  <a:lnTo>
                    <a:pt x="7350" y="4282"/>
                  </a:lnTo>
                  <a:lnTo>
                    <a:pt x="7329" y="3654"/>
                  </a:lnTo>
                  <a:lnTo>
                    <a:pt x="7549" y="3570"/>
                  </a:lnTo>
                  <a:lnTo>
                    <a:pt x="8020" y="3696"/>
                  </a:lnTo>
                  <a:lnTo>
                    <a:pt x="8261" y="3811"/>
                  </a:lnTo>
                  <a:lnTo>
                    <a:pt x="8261" y="7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9" name="object 7859"/>
            <p:cNvSpPr/>
            <p:nvPr/>
          </p:nvSpPr>
          <p:spPr>
            <a:xfrm>
              <a:off x="17875232" y="4879972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408" y="0"/>
                  </a:moveTo>
                  <a:lnTo>
                    <a:pt x="335" y="293"/>
                  </a:lnTo>
                  <a:lnTo>
                    <a:pt x="83" y="376"/>
                  </a:lnTo>
                  <a:lnTo>
                    <a:pt x="0" y="638"/>
                  </a:lnTo>
                  <a:lnTo>
                    <a:pt x="209" y="701"/>
                  </a:lnTo>
                  <a:lnTo>
                    <a:pt x="282" y="858"/>
                  </a:lnTo>
                  <a:lnTo>
                    <a:pt x="0" y="1675"/>
                  </a:lnTo>
                  <a:lnTo>
                    <a:pt x="178" y="1759"/>
                  </a:lnTo>
                  <a:lnTo>
                    <a:pt x="596" y="670"/>
                  </a:lnTo>
                  <a:lnTo>
                    <a:pt x="596" y="376"/>
                  </a:lnTo>
                  <a:lnTo>
                    <a:pt x="628" y="293"/>
                  </a:lnTo>
                  <a:lnTo>
                    <a:pt x="7853" y="293"/>
                  </a:lnTo>
                  <a:lnTo>
                    <a:pt x="7978" y="450"/>
                  </a:lnTo>
                  <a:lnTo>
                    <a:pt x="7895" y="2272"/>
                  </a:lnTo>
                  <a:lnTo>
                    <a:pt x="7340" y="2345"/>
                  </a:lnTo>
                  <a:lnTo>
                    <a:pt x="7193" y="2429"/>
                  </a:lnTo>
                  <a:lnTo>
                    <a:pt x="7214" y="2575"/>
                  </a:lnTo>
                  <a:lnTo>
                    <a:pt x="7413" y="2691"/>
                  </a:lnTo>
                  <a:lnTo>
                    <a:pt x="7832" y="2575"/>
                  </a:lnTo>
                  <a:lnTo>
                    <a:pt x="7895" y="2607"/>
                  </a:lnTo>
                  <a:lnTo>
                    <a:pt x="7895" y="3350"/>
                  </a:lnTo>
                  <a:lnTo>
                    <a:pt x="7444" y="3277"/>
                  </a:lnTo>
                  <a:lnTo>
                    <a:pt x="7287" y="3277"/>
                  </a:lnTo>
                  <a:lnTo>
                    <a:pt x="6219" y="4324"/>
                  </a:lnTo>
                  <a:lnTo>
                    <a:pt x="5957" y="4439"/>
                  </a:lnTo>
                  <a:lnTo>
                    <a:pt x="5580" y="4439"/>
                  </a:lnTo>
                  <a:lnTo>
                    <a:pt x="5779" y="4523"/>
                  </a:lnTo>
                  <a:lnTo>
                    <a:pt x="6481" y="4586"/>
                  </a:lnTo>
                  <a:lnTo>
                    <a:pt x="6408" y="4439"/>
                  </a:lnTo>
                  <a:lnTo>
                    <a:pt x="6931" y="3916"/>
                  </a:lnTo>
                  <a:lnTo>
                    <a:pt x="7088" y="3916"/>
                  </a:lnTo>
                  <a:lnTo>
                    <a:pt x="7120" y="4209"/>
                  </a:lnTo>
                  <a:lnTo>
                    <a:pt x="7340" y="4293"/>
                  </a:lnTo>
                  <a:lnTo>
                    <a:pt x="7340" y="3759"/>
                  </a:lnTo>
                  <a:lnTo>
                    <a:pt x="7371" y="3622"/>
                  </a:lnTo>
                  <a:lnTo>
                    <a:pt x="7528" y="3570"/>
                  </a:lnTo>
                  <a:lnTo>
                    <a:pt x="8010" y="3696"/>
                  </a:lnTo>
                  <a:lnTo>
                    <a:pt x="8271" y="3811"/>
                  </a:lnTo>
                  <a:lnTo>
                    <a:pt x="8271" y="104"/>
                  </a:lnTo>
                  <a:lnTo>
                    <a:pt x="408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0" name="object 7860"/>
            <p:cNvSpPr/>
            <p:nvPr/>
          </p:nvSpPr>
          <p:spPr>
            <a:xfrm>
              <a:off x="17877724" y="4883854"/>
              <a:ext cx="6350" cy="13335"/>
            </a:xfrm>
            <a:custGeom>
              <a:avLst/>
              <a:gdLst/>
              <a:ahLst/>
              <a:cxnLst/>
              <a:rect l="l" t="t" r="r" b="b"/>
              <a:pathLst>
                <a:path w="6350" h="13335">
                  <a:moveTo>
                    <a:pt x="5779" y="0"/>
                  </a:moveTo>
                  <a:lnTo>
                    <a:pt x="5183" y="0"/>
                  </a:lnTo>
                  <a:lnTo>
                    <a:pt x="4952" y="230"/>
                  </a:lnTo>
                  <a:lnTo>
                    <a:pt x="5402" y="293"/>
                  </a:lnTo>
                  <a:lnTo>
                    <a:pt x="5402" y="890"/>
                  </a:lnTo>
                  <a:lnTo>
                    <a:pt x="4177" y="890"/>
                  </a:lnTo>
                  <a:lnTo>
                    <a:pt x="3989" y="890"/>
                  </a:lnTo>
                  <a:lnTo>
                    <a:pt x="2607" y="890"/>
                  </a:lnTo>
                  <a:lnTo>
                    <a:pt x="2607" y="293"/>
                  </a:lnTo>
                  <a:lnTo>
                    <a:pt x="3214" y="293"/>
                  </a:lnTo>
                  <a:lnTo>
                    <a:pt x="3214" y="31"/>
                  </a:lnTo>
                  <a:lnTo>
                    <a:pt x="1486" y="31"/>
                  </a:lnTo>
                  <a:lnTo>
                    <a:pt x="1298" y="73"/>
                  </a:lnTo>
                  <a:lnTo>
                    <a:pt x="931" y="31"/>
                  </a:lnTo>
                  <a:lnTo>
                    <a:pt x="931" y="324"/>
                  </a:lnTo>
                  <a:lnTo>
                    <a:pt x="1486" y="324"/>
                  </a:lnTo>
                  <a:lnTo>
                    <a:pt x="1486" y="1193"/>
                  </a:lnTo>
                  <a:lnTo>
                    <a:pt x="1277" y="1193"/>
                  </a:lnTo>
                  <a:lnTo>
                    <a:pt x="848" y="931"/>
                  </a:lnTo>
                  <a:lnTo>
                    <a:pt x="816" y="1298"/>
                  </a:lnTo>
                  <a:lnTo>
                    <a:pt x="0" y="1298"/>
                  </a:lnTo>
                  <a:lnTo>
                    <a:pt x="0" y="8460"/>
                  </a:lnTo>
                  <a:lnTo>
                    <a:pt x="816" y="8460"/>
                  </a:lnTo>
                  <a:lnTo>
                    <a:pt x="816" y="8795"/>
                  </a:lnTo>
                  <a:lnTo>
                    <a:pt x="1277" y="8575"/>
                  </a:lnTo>
                  <a:lnTo>
                    <a:pt x="1486" y="8575"/>
                  </a:lnTo>
                  <a:lnTo>
                    <a:pt x="1486" y="9423"/>
                  </a:lnTo>
                  <a:lnTo>
                    <a:pt x="931" y="9423"/>
                  </a:lnTo>
                  <a:lnTo>
                    <a:pt x="931" y="9685"/>
                  </a:lnTo>
                  <a:lnTo>
                    <a:pt x="1298" y="9685"/>
                  </a:lnTo>
                  <a:lnTo>
                    <a:pt x="1486" y="9643"/>
                  </a:lnTo>
                  <a:lnTo>
                    <a:pt x="2691" y="9685"/>
                  </a:lnTo>
                  <a:lnTo>
                    <a:pt x="2879" y="9685"/>
                  </a:lnTo>
                  <a:lnTo>
                    <a:pt x="4031" y="9685"/>
                  </a:lnTo>
                  <a:lnTo>
                    <a:pt x="4031" y="10219"/>
                  </a:lnTo>
                  <a:lnTo>
                    <a:pt x="5402" y="10219"/>
                  </a:lnTo>
                  <a:lnTo>
                    <a:pt x="5402" y="11360"/>
                  </a:lnTo>
                  <a:lnTo>
                    <a:pt x="4868" y="11360"/>
                  </a:lnTo>
                  <a:lnTo>
                    <a:pt x="4868" y="11737"/>
                  </a:lnTo>
                  <a:lnTo>
                    <a:pt x="5057" y="11737"/>
                  </a:lnTo>
                  <a:lnTo>
                    <a:pt x="5057" y="11591"/>
                  </a:lnTo>
                  <a:lnTo>
                    <a:pt x="5507" y="11591"/>
                  </a:lnTo>
                  <a:lnTo>
                    <a:pt x="5507" y="12627"/>
                  </a:lnTo>
                  <a:lnTo>
                    <a:pt x="5057" y="12627"/>
                  </a:lnTo>
                  <a:lnTo>
                    <a:pt x="5057" y="12460"/>
                  </a:lnTo>
                  <a:lnTo>
                    <a:pt x="4868" y="12460"/>
                  </a:lnTo>
                  <a:lnTo>
                    <a:pt x="4868" y="12868"/>
                  </a:lnTo>
                  <a:lnTo>
                    <a:pt x="5779" y="12868"/>
                  </a:lnTo>
                  <a:lnTo>
                    <a:pt x="577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1" name="object 7861"/>
            <p:cNvSpPr/>
            <p:nvPr/>
          </p:nvSpPr>
          <p:spPr>
            <a:xfrm>
              <a:off x="17877718" y="4883846"/>
              <a:ext cx="6350" cy="13335"/>
            </a:xfrm>
            <a:custGeom>
              <a:avLst/>
              <a:gdLst/>
              <a:ahLst/>
              <a:cxnLst/>
              <a:rect l="l" t="t" r="r" b="b"/>
              <a:pathLst>
                <a:path w="6350" h="13335">
                  <a:moveTo>
                    <a:pt x="5675" y="12868"/>
                  </a:moveTo>
                  <a:lnTo>
                    <a:pt x="4963" y="12868"/>
                  </a:lnTo>
                  <a:lnTo>
                    <a:pt x="4879" y="12554"/>
                  </a:lnTo>
                  <a:lnTo>
                    <a:pt x="5067" y="12460"/>
                  </a:lnTo>
                  <a:lnTo>
                    <a:pt x="5067" y="12638"/>
                  </a:lnTo>
                  <a:lnTo>
                    <a:pt x="5350" y="12638"/>
                  </a:lnTo>
                  <a:lnTo>
                    <a:pt x="5518" y="12638"/>
                  </a:lnTo>
                  <a:lnTo>
                    <a:pt x="5518" y="12460"/>
                  </a:lnTo>
                  <a:lnTo>
                    <a:pt x="5518" y="11748"/>
                  </a:lnTo>
                  <a:lnTo>
                    <a:pt x="5518" y="11591"/>
                  </a:lnTo>
                  <a:lnTo>
                    <a:pt x="5350" y="11591"/>
                  </a:lnTo>
                  <a:lnTo>
                    <a:pt x="5067" y="11591"/>
                  </a:lnTo>
                  <a:lnTo>
                    <a:pt x="5067" y="11748"/>
                  </a:lnTo>
                  <a:lnTo>
                    <a:pt x="4879" y="11748"/>
                  </a:lnTo>
                  <a:lnTo>
                    <a:pt x="4879" y="11455"/>
                  </a:lnTo>
                  <a:lnTo>
                    <a:pt x="5350" y="11381"/>
                  </a:lnTo>
                  <a:lnTo>
                    <a:pt x="5413" y="10334"/>
                  </a:lnTo>
                  <a:lnTo>
                    <a:pt x="4135" y="10230"/>
                  </a:lnTo>
                  <a:lnTo>
                    <a:pt x="4041" y="9696"/>
                  </a:lnTo>
                  <a:lnTo>
                    <a:pt x="2879" y="9696"/>
                  </a:lnTo>
                  <a:lnTo>
                    <a:pt x="2691" y="9696"/>
                  </a:lnTo>
                  <a:lnTo>
                    <a:pt x="1497" y="9696"/>
                  </a:lnTo>
                  <a:lnTo>
                    <a:pt x="1361" y="9654"/>
                  </a:lnTo>
                  <a:lnTo>
                    <a:pt x="963" y="9696"/>
                  </a:lnTo>
                  <a:lnTo>
                    <a:pt x="931" y="9465"/>
                  </a:lnTo>
                  <a:lnTo>
                    <a:pt x="1465" y="9434"/>
                  </a:lnTo>
                  <a:lnTo>
                    <a:pt x="1497" y="8659"/>
                  </a:lnTo>
                  <a:lnTo>
                    <a:pt x="1277" y="8586"/>
                  </a:lnTo>
                  <a:lnTo>
                    <a:pt x="858" y="8795"/>
                  </a:lnTo>
                  <a:lnTo>
                    <a:pt x="827" y="8554"/>
                  </a:lnTo>
                  <a:lnTo>
                    <a:pt x="376" y="8470"/>
                  </a:lnTo>
                  <a:lnTo>
                    <a:pt x="0" y="8470"/>
                  </a:lnTo>
                  <a:lnTo>
                    <a:pt x="0" y="8104"/>
                  </a:lnTo>
                  <a:lnTo>
                    <a:pt x="0" y="1633"/>
                  </a:lnTo>
                  <a:lnTo>
                    <a:pt x="0" y="1308"/>
                  </a:lnTo>
                  <a:lnTo>
                    <a:pt x="376" y="1308"/>
                  </a:lnTo>
                  <a:lnTo>
                    <a:pt x="753" y="1308"/>
                  </a:lnTo>
                  <a:lnTo>
                    <a:pt x="827" y="963"/>
                  </a:lnTo>
                  <a:lnTo>
                    <a:pt x="1277" y="1204"/>
                  </a:lnTo>
                  <a:lnTo>
                    <a:pt x="1497" y="1204"/>
                  </a:lnTo>
                  <a:lnTo>
                    <a:pt x="1497" y="335"/>
                  </a:lnTo>
                  <a:lnTo>
                    <a:pt x="963" y="335"/>
                  </a:lnTo>
                  <a:lnTo>
                    <a:pt x="931" y="115"/>
                  </a:lnTo>
                  <a:lnTo>
                    <a:pt x="1308" y="31"/>
                  </a:lnTo>
                  <a:lnTo>
                    <a:pt x="1465" y="83"/>
                  </a:lnTo>
                  <a:lnTo>
                    <a:pt x="3015" y="31"/>
                  </a:lnTo>
                  <a:lnTo>
                    <a:pt x="3225" y="31"/>
                  </a:lnTo>
                  <a:lnTo>
                    <a:pt x="3225" y="240"/>
                  </a:lnTo>
                  <a:lnTo>
                    <a:pt x="2774" y="303"/>
                  </a:lnTo>
                  <a:lnTo>
                    <a:pt x="2617" y="303"/>
                  </a:lnTo>
                  <a:lnTo>
                    <a:pt x="2617" y="481"/>
                  </a:lnTo>
                  <a:lnTo>
                    <a:pt x="2617" y="701"/>
                  </a:lnTo>
                  <a:lnTo>
                    <a:pt x="2617" y="890"/>
                  </a:lnTo>
                  <a:lnTo>
                    <a:pt x="2774" y="890"/>
                  </a:lnTo>
                  <a:lnTo>
                    <a:pt x="3999" y="890"/>
                  </a:lnTo>
                  <a:lnTo>
                    <a:pt x="4188" y="890"/>
                  </a:lnTo>
                  <a:lnTo>
                    <a:pt x="5224" y="890"/>
                  </a:lnTo>
                  <a:lnTo>
                    <a:pt x="5413" y="890"/>
                  </a:lnTo>
                  <a:lnTo>
                    <a:pt x="5413" y="701"/>
                  </a:lnTo>
                  <a:lnTo>
                    <a:pt x="5413" y="481"/>
                  </a:lnTo>
                  <a:lnTo>
                    <a:pt x="5413" y="303"/>
                  </a:lnTo>
                  <a:lnTo>
                    <a:pt x="5224" y="303"/>
                  </a:lnTo>
                  <a:lnTo>
                    <a:pt x="4963" y="303"/>
                  </a:lnTo>
                  <a:lnTo>
                    <a:pt x="5193" y="0"/>
                  </a:lnTo>
                  <a:lnTo>
                    <a:pt x="5779" y="0"/>
                  </a:lnTo>
                  <a:lnTo>
                    <a:pt x="5779" y="1279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2" name="object 7862"/>
            <p:cNvSpPr/>
            <p:nvPr/>
          </p:nvSpPr>
          <p:spPr>
            <a:xfrm>
              <a:off x="17878025" y="4884259"/>
              <a:ext cx="5715" cy="9525"/>
            </a:xfrm>
            <a:custGeom>
              <a:avLst/>
              <a:gdLst/>
              <a:ahLst/>
              <a:cxnLst/>
              <a:rect l="l" t="t" r="r" b="b"/>
              <a:pathLst>
                <a:path w="5715" h="9525">
                  <a:moveTo>
                    <a:pt x="2020" y="0"/>
                  </a:moveTo>
                  <a:lnTo>
                    <a:pt x="1476" y="0"/>
                  </a:lnTo>
                  <a:lnTo>
                    <a:pt x="1476" y="1183"/>
                  </a:lnTo>
                  <a:lnTo>
                    <a:pt x="0" y="1183"/>
                  </a:lnTo>
                  <a:lnTo>
                    <a:pt x="0" y="7758"/>
                  </a:lnTo>
                  <a:lnTo>
                    <a:pt x="1476" y="7758"/>
                  </a:lnTo>
                  <a:lnTo>
                    <a:pt x="1476" y="8984"/>
                  </a:lnTo>
                  <a:lnTo>
                    <a:pt x="1790" y="8984"/>
                  </a:lnTo>
                  <a:lnTo>
                    <a:pt x="1947" y="8847"/>
                  </a:lnTo>
                  <a:lnTo>
                    <a:pt x="3015" y="8847"/>
                  </a:lnTo>
                  <a:lnTo>
                    <a:pt x="3120" y="8984"/>
                  </a:lnTo>
                  <a:lnTo>
                    <a:pt x="4020" y="8984"/>
                  </a:lnTo>
                  <a:lnTo>
                    <a:pt x="4020" y="9507"/>
                  </a:lnTo>
                  <a:lnTo>
                    <a:pt x="5109" y="9507"/>
                  </a:lnTo>
                  <a:lnTo>
                    <a:pt x="5109" y="785"/>
                  </a:lnTo>
                  <a:lnTo>
                    <a:pt x="2020" y="785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3" name="object 7863"/>
            <p:cNvSpPr/>
            <p:nvPr/>
          </p:nvSpPr>
          <p:spPr>
            <a:xfrm>
              <a:off x="17878025" y="4884264"/>
              <a:ext cx="5715" cy="9525"/>
            </a:xfrm>
            <a:custGeom>
              <a:avLst/>
              <a:gdLst/>
              <a:ahLst/>
              <a:cxnLst/>
              <a:rect l="l" t="t" r="r" b="b"/>
              <a:pathLst>
                <a:path w="5715" h="9525">
                  <a:moveTo>
                    <a:pt x="5036" y="9507"/>
                  </a:moveTo>
                  <a:lnTo>
                    <a:pt x="5109" y="858"/>
                  </a:lnTo>
                  <a:lnTo>
                    <a:pt x="2272" y="774"/>
                  </a:lnTo>
                  <a:lnTo>
                    <a:pt x="2020" y="774"/>
                  </a:lnTo>
                  <a:lnTo>
                    <a:pt x="2020" y="513"/>
                  </a:lnTo>
                  <a:lnTo>
                    <a:pt x="2020" y="73"/>
                  </a:lnTo>
                  <a:lnTo>
                    <a:pt x="1560" y="0"/>
                  </a:lnTo>
                  <a:lnTo>
                    <a:pt x="1476" y="1005"/>
                  </a:lnTo>
                  <a:lnTo>
                    <a:pt x="1476" y="1183"/>
                  </a:lnTo>
                  <a:lnTo>
                    <a:pt x="1308" y="1183"/>
                  </a:lnTo>
                  <a:lnTo>
                    <a:pt x="115" y="1183"/>
                  </a:lnTo>
                  <a:lnTo>
                    <a:pt x="0" y="7643"/>
                  </a:lnTo>
                  <a:lnTo>
                    <a:pt x="1308" y="7748"/>
                  </a:lnTo>
                  <a:lnTo>
                    <a:pt x="1476" y="7748"/>
                  </a:lnTo>
                  <a:lnTo>
                    <a:pt x="1476" y="7895"/>
                  </a:lnTo>
                  <a:lnTo>
                    <a:pt x="1476" y="8900"/>
                  </a:lnTo>
                  <a:lnTo>
                    <a:pt x="1790" y="8984"/>
                  </a:lnTo>
                  <a:lnTo>
                    <a:pt x="1947" y="8837"/>
                  </a:lnTo>
                  <a:lnTo>
                    <a:pt x="3015" y="8837"/>
                  </a:lnTo>
                  <a:lnTo>
                    <a:pt x="3130" y="8984"/>
                  </a:lnTo>
                  <a:lnTo>
                    <a:pt x="3884" y="8984"/>
                  </a:lnTo>
                  <a:lnTo>
                    <a:pt x="4031" y="8984"/>
                  </a:lnTo>
                  <a:lnTo>
                    <a:pt x="4031" y="9162"/>
                  </a:lnTo>
                  <a:lnTo>
                    <a:pt x="4031" y="9434"/>
                  </a:lnTo>
                  <a:lnTo>
                    <a:pt x="5036" y="950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4" name="object 7864"/>
            <p:cNvSpPr/>
            <p:nvPr/>
          </p:nvSpPr>
          <p:spPr>
            <a:xfrm>
              <a:off x="17877710" y="4895860"/>
              <a:ext cx="6350" cy="10795"/>
            </a:xfrm>
            <a:custGeom>
              <a:avLst/>
              <a:gdLst/>
              <a:ahLst/>
              <a:cxnLst/>
              <a:rect l="l" t="t" r="r" b="b"/>
              <a:pathLst>
                <a:path w="6350" h="10795">
                  <a:moveTo>
                    <a:pt x="4198" y="0"/>
                  </a:moveTo>
                  <a:lnTo>
                    <a:pt x="4041" y="0"/>
                  </a:lnTo>
                  <a:lnTo>
                    <a:pt x="4041" y="523"/>
                  </a:lnTo>
                  <a:lnTo>
                    <a:pt x="2889" y="523"/>
                  </a:lnTo>
                  <a:lnTo>
                    <a:pt x="2691" y="523"/>
                  </a:lnTo>
                  <a:lnTo>
                    <a:pt x="1507" y="523"/>
                  </a:lnTo>
                  <a:lnTo>
                    <a:pt x="1308" y="554"/>
                  </a:lnTo>
                  <a:lnTo>
                    <a:pt x="942" y="523"/>
                  </a:lnTo>
                  <a:lnTo>
                    <a:pt x="942" y="774"/>
                  </a:lnTo>
                  <a:lnTo>
                    <a:pt x="1507" y="774"/>
                  </a:lnTo>
                  <a:lnTo>
                    <a:pt x="1507" y="1675"/>
                  </a:lnTo>
                  <a:lnTo>
                    <a:pt x="1287" y="1675"/>
                  </a:lnTo>
                  <a:lnTo>
                    <a:pt x="869" y="1413"/>
                  </a:lnTo>
                  <a:lnTo>
                    <a:pt x="827" y="1748"/>
                  </a:lnTo>
                  <a:lnTo>
                    <a:pt x="0" y="1748"/>
                  </a:lnTo>
                  <a:lnTo>
                    <a:pt x="0" y="8910"/>
                  </a:lnTo>
                  <a:lnTo>
                    <a:pt x="827" y="8910"/>
                  </a:lnTo>
                  <a:lnTo>
                    <a:pt x="827" y="9287"/>
                  </a:lnTo>
                  <a:lnTo>
                    <a:pt x="1287" y="9025"/>
                  </a:lnTo>
                  <a:lnTo>
                    <a:pt x="1507" y="9025"/>
                  </a:lnTo>
                  <a:lnTo>
                    <a:pt x="1507" y="9874"/>
                  </a:lnTo>
                  <a:lnTo>
                    <a:pt x="942" y="9874"/>
                  </a:lnTo>
                  <a:lnTo>
                    <a:pt x="942" y="10177"/>
                  </a:lnTo>
                  <a:lnTo>
                    <a:pt x="1308" y="10177"/>
                  </a:lnTo>
                  <a:lnTo>
                    <a:pt x="1507" y="10135"/>
                  </a:lnTo>
                  <a:lnTo>
                    <a:pt x="3225" y="10177"/>
                  </a:lnTo>
                  <a:lnTo>
                    <a:pt x="3225" y="9915"/>
                  </a:lnTo>
                  <a:lnTo>
                    <a:pt x="2607" y="9915"/>
                  </a:lnTo>
                  <a:lnTo>
                    <a:pt x="2607" y="9319"/>
                  </a:lnTo>
                  <a:lnTo>
                    <a:pt x="3989" y="9319"/>
                  </a:lnTo>
                  <a:lnTo>
                    <a:pt x="4198" y="9319"/>
                  </a:lnTo>
                  <a:lnTo>
                    <a:pt x="5423" y="9319"/>
                  </a:lnTo>
                  <a:lnTo>
                    <a:pt x="5423" y="9915"/>
                  </a:lnTo>
                  <a:lnTo>
                    <a:pt x="4973" y="9915"/>
                  </a:lnTo>
                  <a:lnTo>
                    <a:pt x="5183" y="10230"/>
                  </a:lnTo>
                  <a:lnTo>
                    <a:pt x="5790" y="10230"/>
                  </a:lnTo>
                  <a:lnTo>
                    <a:pt x="5790" y="1748"/>
                  </a:lnTo>
                  <a:lnTo>
                    <a:pt x="4303" y="1748"/>
                  </a:lnTo>
                  <a:lnTo>
                    <a:pt x="430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5" name="object 7865"/>
            <p:cNvSpPr/>
            <p:nvPr/>
          </p:nvSpPr>
          <p:spPr>
            <a:xfrm>
              <a:off x="17877707" y="4895857"/>
              <a:ext cx="6350" cy="10795"/>
            </a:xfrm>
            <a:custGeom>
              <a:avLst/>
              <a:gdLst/>
              <a:ahLst/>
              <a:cxnLst/>
              <a:rect l="l" t="t" r="r" b="b"/>
              <a:pathLst>
                <a:path w="6350" h="10795">
                  <a:moveTo>
                    <a:pt x="4198" y="0"/>
                  </a:moveTo>
                  <a:lnTo>
                    <a:pt x="4041" y="0"/>
                  </a:lnTo>
                  <a:lnTo>
                    <a:pt x="4041" y="534"/>
                  </a:lnTo>
                  <a:lnTo>
                    <a:pt x="2889" y="534"/>
                  </a:lnTo>
                  <a:lnTo>
                    <a:pt x="2691" y="534"/>
                  </a:lnTo>
                  <a:lnTo>
                    <a:pt x="1507" y="534"/>
                  </a:lnTo>
                  <a:lnTo>
                    <a:pt x="1350" y="554"/>
                  </a:lnTo>
                  <a:lnTo>
                    <a:pt x="984" y="534"/>
                  </a:lnTo>
                  <a:lnTo>
                    <a:pt x="952" y="743"/>
                  </a:lnTo>
                  <a:lnTo>
                    <a:pt x="1465" y="774"/>
                  </a:lnTo>
                  <a:lnTo>
                    <a:pt x="1507" y="1570"/>
                  </a:lnTo>
                  <a:lnTo>
                    <a:pt x="1298" y="1675"/>
                  </a:lnTo>
                  <a:lnTo>
                    <a:pt x="869" y="1413"/>
                  </a:lnTo>
                  <a:lnTo>
                    <a:pt x="827" y="1675"/>
                  </a:lnTo>
                  <a:lnTo>
                    <a:pt x="387" y="1759"/>
                  </a:lnTo>
                  <a:lnTo>
                    <a:pt x="0" y="1759"/>
                  </a:lnTo>
                  <a:lnTo>
                    <a:pt x="0" y="2125"/>
                  </a:lnTo>
                  <a:lnTo>
                    <a:pt x="0" y="8575"/>
                  </a:lnTo>
                  <a:lnTo>
                    <a:pt x="0" y="8921"/>
                  </a:lnTo>
                  <a:lnTo>
                    <a:pt x="387" y="8921"/>
                  </a:lnTo>
                  <a:lnTo>
                    <a:pt x="753" y="8921"/>
                  </a:lnTo>
                  <a:lnTo>
                    <a:pt x="827" y="9245"/>
                  </a:lnTo>
                  <a:lnTo>
                    <a:pt x="1298" y="9025"/>
                  </a:lnTo>
                  <a:lnTo>
                    <a:pt x="1507" y="9025"/>
                  </a:lnTo>
                  <a:lnTo>
                    <a:pt x="1507" y="9884"/>
                  </a:lnTo>
                  <a:lnTo>
                    <a:pt x="984" y="9884"/>
                  </a:lnTo>
                  <a:lnTo>
                    <a:pt x="952" y="10093"/>
                  </a:lnTo>
                  <a:lnTo>
                    <a:pt x="1308" y="10177"/>
                  </a:lnTo>
                  <a:lnTo>
                    <a:pt x="1465" y="10146"/>
                  </a:lnTo>
                  <a:lnTo>
                    <a:pt x="3036" y="10177"/>
                  </a:lnTo>
                  <a:lnTo>
                    <a:pt x="3235" y="10177"/>
                  </a:lnTo>
                  <a:lnTo>
                    <a:pt x="3235" y="9989"/>
                  </a:lnTo>
                  <a:lnTo>
                    <a:pt x="2774" y="9915"/>
                  </a:lnTo>
                  <a:lnTo>
                    <a:pt x="2617" y="9915"/>
                  </a:lnTo>
                  <a:lnTo>
                    <a:pt x="2617" y="9727"/>
                  </a:lnTo>
                  <a:lnTo>
                    <a:pt x="2617" y="9507"/>
                  </a:lnTo>
                  <a:lnTo>
                    <a:pt x="2617" y="9319"/>
                  </a:lnTo>
                  <a:lnTo>
                    <a:pt x="2774" y="9319"/>
                  </a:lnTo>
                  <a:lnTo>
                    <a:pt x="3999" y="9319"/>
                  </a:lnTo>
                  <a:lnTo>
                    <a:pt x="4198" y="9319"/>
                  </a:lnTo>
                  <a:lnTo>
                    <a:pt x="5224" y="9319"/>
                  </a:lnTo>
                  <a:lnTo>
                    <a:pt x="5423" y="9319"/>
                  </a:lnTo>
                  <a:lnTo>
                    <a:pt x="5423" y="9507"/>
                  </a:lnTo>
                  <a:lnTo>
                    <a:pt x="5423" y="9727"/>
                  </a:lnTo>
                  <a:lnTo>
                    <a:pt x="5423" y="9915"/>
                  </a:lnTo>
                  <a:lnTo>
                    <a:pt x="5224" y="9915"/>
                  </a:lnTo>
                  <a:lnTo>
                    <a:pt x="4973" y="9915"/>
                  </a:lnTo>
                  <a:lnTo>
                    <a:pt x="5193" y="10219"/>
                  </a:lnTo>
                  <a:lnTo>
                    <a:pt x="5800" y="10219"/>
                  </a:lnTo>
                  <a:lnTo>
                    <a:pt x="5800" y="1832"/>
                  </a:lnTo>
                  <a:lnTo>
                    <a:pt x="4387" y="1759"/>
                  </a:lnTo>
                  <a:lnTo>
                    <a:pt x="4303" y="7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6" name="object 7866"/>
            <p:cNvSpPr/>
            <p:nvPr/>
          </p:nvSpPr>
          <p:spPr>
            <a:xfrm>
              <a:off x="17878028" y="4896680"/>
              <a:ext cx="5715" cy="9525"/>
            </a:xfrm>
            <a:custGeom>
              <a:avLst/>
              <a:gdLst/>
              <a:ahLst/>
              <a:cxnLst/>
              <a:rect l="l" t="t" r="r" b="b"/>
              <a:pathLst>
                <a:path w="5715" h="9525">
                  <a:moveTo>
                    <a:pt x="3570" y="0"/>
                  </a:moveTo>
                  <a:lnTo>
                    <a:pt x="3120" y="0"/>
                  </a:lnTo>
                  <a:lnTo>
                    <a:pt x="3015" y="146"/>
                  </a:lnTo>
                  <a:lnTo>
                    <a:pt x="1937" y="146"/>
                  </a:lnTo>
                  <a:lnTo>
                    <a:pt x="1790" y="0"/>
                  </a:lnTo>
                  <a:lnTo>
                    <a:pt x="1476" y="0"/>
                  </a:lnTo>
                  <a:lnTo>
                    <a:pt x="1476" y="1225"/>
                  </a:lnTo>
                  <a:lnTo>
                    <a:pt x="0" y="1225"/>
                  </a:lnTo>
                  <a:lnTo>
                    <a:pt x="0" y="7779"/>
                  </a:lnTo>
                  <a:lnTo>
                    <a:pt x="1476" y="7779"/>
                  </a:lnTo>
                  <a:lnTo>
                    <a:pt x="1476" y="8984"/>
                  </a:lnTo>
                  <a:lnTo>
                    <a:pt x="2010" y="8984"/>
                  </a:lnTo>
                  <a:lnTo>
                    <a:pt x="2010" y="8198"/>
                  </a:lnTo>
                  <a:lnTo>
                    <a:pt x="5109" y="8198"/>
                  </a:lnTo>
                  <a:lnTo>
                    <a:pt x="5109" y="1225"/>
                  </a:lnTo>
                  <a:lnTo>
                    <a:pt x="3643" y="1225"/>
                  </a:lnTo>
                  <a:lnTo>
                    <a:pt x="364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7" name="object 7867"/>
            <p:cNvSpPr/>
            <p:nvPr/>
          </p:nvSpPr>
          <p:spPr>
            <a:xfrm>
              <a:off x="17878025" y="4896681"/>
              <a:ext cx="5715" cy="9525"/>
            </a:xfrm>
            <a:custGeom>
              <a:avLst/>
              <a:gdLst/>
              <a:ahLst/>
              <a:cxnLst/>
              <a:rect l="l" t="t" r="r" b="b"/>
              <a:pathLst>
                <a:path w="5715" h="9525">
                  <a:moveTo>
                    <a:pt x="5036" y="1225"/>
                  </a:moveTo>
                  <a:lnTo>
                    <a:pt x="5109" y="8125"/>
                  </a:lnTo>
                  <a:lnTo>
                    <a:pt x="2272" y="8198"/>
                  </a:lnTo>
                  <a:lnTo>
                    <a:pt x="2020" y="8198"/>
                  </a:lnTo>
                  <a:lnTo>
                    <a:pt x="2020" y="8470"/>
                  </a:lnTo>
                  <a:lnTo>
                    <a:pt x="2020" y="8921"/>
                  </a:lnTo>
                  <a:lnTo>
                    <a:pt x="1560" y="8973"/>
                  </a:lnTo>
                  <a:lnTo>
                    <a:pt x="1476" y="7989"/>
                  </a:lnTo>
                  <a:lnTo>
                    <a:pt x="1476" y="7779"/>
                  </a:lnTo>
                  <a:lnTo>
                    <a:pt x="1308" y="7779"/>
                  </a:lnTo>
                  <a:lnTo>
                    <a:pt x="115" y="7779"/>
                  </a:lnTo>
                  <a:lnTo>
                    <a:pt x="0" y="1329"/>
                  </a:lnTo>
                  <a:lnTo>
                    <a:pt x="1308" y="1225"/>
                  </a:lnTo>
                  <a:lnTo>
                    <a:pt x="1476" y="1225"/>
                  </a:lnTo>
                  <a:lnTo>
                    <a:pt x="1476" y="1068"/>
                  </a:lnTo>
                  <a:lnTo>
                    <a:pt x="1476" y="73"/>
                  </a:lnTo>
                  <a:lnTo>
                    <a:pt x="1790" y="0"/>
                  </a:lnTo>
                  <a:lnTo>
                    <a:pt x="1947" y="157"/>
                  </a:lnTo>
                  <a:lnTo>
                    <a:pt x="3015" y="157"/>
                  </a:lnTo>
                  <a:lnTo>
                    <a:pt x="3130" y="0"/>
                  </a:lnTo>
                  <a:lnTo>
                    <a:pt x="3581" y="0"/>
                  </a:lnTo>
                  <a:lnTo>
                    <a:pt x="3654" y="1036"/>
                  </a:lnTo>
                  <a:lnTo>
                    <a:pt x="3654" y="1225"/>
                  </a:lnTo>
                  <a:lnTo>
                    <a:pt x="3842" y="1225"/>
                  </a:lnTo>
                  <a:lnTo>
                    <a:pt x="5036" y="122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8" name="object 7868"/>
            <p:cNvSpPr/>
            <p:nvPr/>
          </p:nvSpPr>
          <p:spPr>
            <a:xfrm>
              <a:off x="17875367" y="4667739"/>
              <a:ext cx="24765" cy="14604"/>
            </a:xfrm>
            <a:custGeom>
              <a:avLst/>
              <a:gdLst/>
              <a:ahLst/>
              <a:cxnLst/>
              <a:rect l="l" t="t" r="r" b="b"/>
              <a:pathLst>
                <a:path w="24765" h="14604">
                  <a:moveTo>
                    <a:pt x="24690" y="0"/>
                  </a:moveTo>
                  <a:lnTo>
                    <a:pt x="0" y="0"/>
                  </a:lnTo>
                  <a:lnTo>
                    <a:pt x="0" y="994"/>
                  </a:lnTo>
                  <a:lnTo>
                    <a:pt x="0" y="14041"/>
                  </a:lnTo>
                  <a:lnTo>
                    <a:pt x="24690" y="14041"/>
                  </a:lnTo>
                  <a:lnTo>
                    <a:pt x="246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9" name="object 7869"/>
            <p:cNvSpPr/>
            <p:nvPr/>
          </p:nvSpPr>
          <p:spPr>
            <a:xfrm>
              <a:off x="17875367" y="4667739"/>
              <a:ext cx="24765" cy="14604"/>
            </a:xfrm>
            <a:custGeom>
              <a:avLst/>
              <a:gdLst/>
              <a:ahLst/>
              <a:cxnLst/>
              <a:rect l="l" t="t" r="r" b="b"/>
              <a:pathLst>
                <a:path w="24765" h="14604">
                  <a:moveTo>
                    <a:pt x="0" y="994"/>
                  </a:moveTo>
                  <a:lnTo>
                    <a:pt x="0" y="13036"/>
                  </a:lnTo>
                  <a:lnTo>
                    <a:pt x="0" y="14041"/>
                  </a:lnTo>
                  <a:lnTo>
                    <a:pt x="1036" y="14041"/>
                  </a:lnTo>
                  <a:lnTo>
                    <a:pt x="23643" y="14041"/>
                  </a:lnTo>
                  <a:lnTo>
                    <a:pt x="24690" y="14041"/>
                  </a:lnTo>
                  <a:lnTo>
                    <a:pt x="24690" y="13036"/>
                  </a:lnTo>
                  <a:lnTo>
                    <a:pt x="24690" y="994"/>
                  </a:lnTo>
                  <a:lnTo>
                    <a:pt x="24690" y="0"/>
                  </a:lnTo>
                  <a:lnTo>
                    <a:pt x="23643" y="0"/>
                  </a:lnTo>
                  <a:lnTo>
                    <a:pt x="1036" y="0"/>
                  </a:lnTo>
                  <a:lnTo>
                    <a:pt x="0" y="0"/>
                  </a:lnTo>
                  <a:lnTo>
                    <a:pt x="0" y="99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0" name="object 7870"/>
            <p:cNvSpPr/>
            <p:nvPr/>
          </p:nvSpPr>
          <p:spPr>
            <a:xfrm>
              <a:off x="17876080" y="4668409"/>
              <a:ext cx="23495" cy="13335"/>
            </a:xfrm>
            <a:custGeom>
              <a:avLst/>
              <a:gdLst/>
              <a:ahLst/>
              <a:cxnLst/>
              <a:rect l="l" t="t" r="r" b="b"/>
              <a:pathLst>
                <a:path w="23494" h="13335">
                  <a:moveTo>
                    <a:pt x="23276" y="0"/>
                  </a:moveTo>
                  <a:lnTo>
                    <a:pt x="0" y="0"/>
                  </a:lnTo>
                  <a:lnTo>
                    <a:pt x="0" y="324"/>
                  </a:lnTo>
                  <a:lnTo>
                    <a:pt x="0" y="12711"/>
                  </a:lnTo>
                  <a:lnTo>
                    <a:pt x="23276" y="12711"/>
                  </a:lnTo>
                  <a:lnTo>
                    <a:pt x="2327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1" name="object 7871"/>
            <p:cNvSpPr/>
            <p:nvPr/>
          </p:nvSpPr>
          <p:spPr>
            <a:xfrm>
              <a:off x="17876080" y="4668409"/>
              <a:ext cx="23495" cy="13335"/>
            </a:xfrm>
            <a:custGeom>
              <a:avLst/>
              <a:gdLst/>
              <a:ahLst/>
              <a:cxnLst/>
              <a:rect l="l" t="t" r="r" b="b"/>
              <a:pathLst>
                <a:path w="23494" h="13335">
                  <a:moveTo>
                    <a:pt x="0" y="324"/>
                  </a:moveTo>
                  <a:lnTo>
                    <a:pt x="0" y="12366"/>
                  </a:lnTo>
                  <a:lnTo>
                    <a:pt x="0" y="12711"/>
                  </a:lnTo>
                  <a:lnTo>
                    <a:pt x="324" y="12711"/>
                  </a:lnTo>
                  <a:lnTo>
                    <a:pt x="22952" y="12711"/>
                  </a:lnTo>
                  <a:lnTo>
                    <a:pt x="23276" y="12711"/>
                  </a:lnTo>
                  <a:lnTo>
                    <a:pt x="23276" y="12366"/>
                  </a:lnTo>
                  <a:lnTo>
                    <a:pt x="23276" y="324"/>
                  </a:lnTo>
                  <a:lnTo>
                    <a:pt x="23276" y="0"/>
                  </a:lnTo>
                  <a:lnTo>
                    <a:pt x="22952" y="0"/>
                  </a:lnTo>
                  <a:lnTo>
                    <a:pt x="324" y="0"/>
                  </a:lnTo>
                  <a:lnTo>
                    <a:pt x="0" y="0"/>
                  </a:lnTo>
                  <a:lnTo>
                    <a:pt x="0" y="32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2" name="object 7872"/>
            <p:cNvSpPr/>
            <p:nvPr/>
          </p:nvSpPr>
          <p:spPr>
            <a:xfrm>
              <a:off x="17879305" y="4682345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4198" y="0"/>
                  </a:moveTo>
                  <a:lnTo>
                    <a:pt x="3601" y="0"/>
                  </a:lnTo>
                  <a:lnTo>
                    <a:pt x="3371" y="188"/>
                  </a:lnTo>
                  <a:lnTo>
                    <a:pt x="3842" y="314"/>
                  </a:lnTo>
                  <a:lnTo>
                    <a:pt x="3842" y="848"/>
                  </a:lnTo>
                  <a:lnTo>
                    <a:pt x="2607" y="848"/>
                  </a:lnTo>
                  <a:lnTo>
                    <a:pt x="2408" y="848"/>
                  </a:lnTo>
                  <a:lnTo>
                    <a:pt x="1015" y="848"/>
                  </a:lnTo>
                  <a:lnTo>
                    <a:pt x="1015" y="314"/>
                  </a:lnTo>
                  <a:lnTo>
                    <a:pt x="1633" y="314"/>
                  </a:lnTo>
                  <a:lnTo>
                    <a:pt x="1633" y="31"/>
                  </a:lnTo>
                  <a:lnTo>
                    <a:pt x="586" y="31"/>
                  </a:lnTo>
                  <a:lnTo>
                    <a:pt x="586" y="314"/>
                  </a:lnTo>
                  <a:lnTo>
                    <a:pt x="732" y="314"/>
                  </a:lnTo>
                  <a:lnTo>
                    <a:pt x="732" y="848"/>
                  </a:lnTo>
                  <a:lnTo>
                    <a:pt x="513" y="900"/>
                  </a:lnTo>
                  <a:lnTo>
                    <a:pt x="83" y="848"/>
                  </a:lnTo>
                  <a:lnTo>
                    <a:pt x="83" y="1162"/>
                  </a:lnTo>
                  <a:lnTo>
                    <a:pt x="659" y="1162"/>
                  </a:lnTo>
                  <a:lnTo>
                    <a:pt x="659" y="2020"/>
                  </a:lnTo>
                  <a:lnTo>
                    <a:pt x="460" y="2020"/>
                  </a:lnTo>
                  <a:lnTo>
                    <a:pt x="31" y="1748"/>
                  </a:lnTo>
                  <a:lnTo>
                    <a:pt x="31" y="2397"/>
                  </a:lnTo>
                  <a:lnTo>
                    <a:pt x="617" y="2533"/>
                  </a:lnTo>
                  <a:lnTo>
                    <a:pt x="659" y="3403"/>
                  </a:lnTo>
                  <a:lnTo>
                    <a:pt x="31" y="3570"/>
                  </a:lnTo>
                  <a:lnTo>
                    <a:pt x="0" y="4209"/>
                  </a:lnTo>
                  <a:lnTo>
                    <a:pt x="460" y="3947"/>
                  </a:lnTo>
                  <a:lnTo>
                    <a:pt x="659" y="3947"/>
                  </a:lnTo>
                  <a:lnTo>
                    <a:pt x="659" y="4816"/>
                  </a:lnTo>
                  <a:lnTo>
                    <a:pt x="83" y="4816"/>
                  </a:lnTo>
                  <a:lnTo>
                    <a:pt x="83" y="5109"/>
                  </a:lnTo>
                  <a:lnTo>
                    <a:pt x="460" y="5109"/>
                  </a:lnTo>
                  <a:lnTo>
                    <a:pt x="659" y="5078"/>
                  </a:lnTo>
                  <a:lnTo>
                    <a:pt x="732" y="5675"/>
                  </a:lnTo>
                  <a:lnTo>
                    <a:pt x="586" y="5675"/>
                  </a:lnTo>
                  <a:lnTo>
                    <a:pt x="586" y="5936"/>
                  </a:lnTo>
                  <a:lnTo>
                    <a:pt x="1633" y="5936"/>
                  </a:lnTo>
                  <a:lnTo>
                    <a:pt x="1633" y="5675"/>
                  </a:lnTo>
                  <a:lnTo>
                    <a:pt x="1015" y="5675"/>
                  </a:lnTo>
                  <a:lnTo>
                    <a:pt x="1015" y="5109"/>
                  </a:lnTo>
                  <a:lnTo>
                    <a:pt x="2408" y="5109"/>
                  </a:lnTo>
                  <a:lnTo>
                    <a:pt x="2607" y="5109"/>
                  </a:lnTo>
                  <a:lnTo>
                    <a:pt x="3842" y="5109"/>
                  </a:lnTo>
                  <a:lnTo>
                    <a:pt x="3842" y="5675"/>
                  </a:lnTo>
                  <a:lnTo>
                    <a:pt x="3371" y="5675"/>
                  </a:lnTo>
                  <a:lnTo>
                    <a:pt x="3601" y="5968"/>
                  </a:lnTo>
                  <a:lnTo>
                    <a:pt x="4198" y="5968"/>
                  </a:lnTo>
                  <a:lnTo>
                    <a:pt x="419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3" name="object 7873"/>
            <p:cNvSpPr/>
            <p:nvPr/>
          </p:nvSpPr>
          <p:spPr>
            <a:xfrm>
              <a:off x="17879307" y="4682343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3601" y="0"/>
                  </a:moveTo>
                  <a:lnTo>
                    <a:pt x="3371" y="188"/>
                  </a:lnTo>
                  <a:lnTo>
                    <a:pt x="3633" y="314"/>
                  </a:lnTo>
                  <a:lnTo>
                    <a:pt x="3832" y="314"/>
                  </a:lnTo>
                  <a:lnTo>
                    <a:pt x="3832" y="450"/>
                  </a:lnTo>
                  <a:lnTo>
                    <a:pt x="3832" y="712"/>
                  </a:lnTo>
                  <a:lnTo>
                    <a:pt x="3832" y="858"/>
                  </a:lnTo>
                  <a:lnTo>
                    <a:pt x="3633" y="858"/>
                  </a:lnTo>
                  <a:lnTo>
                    <a:pt x="2607" y="858"/>
                  </a:lnTo>
                  <a:lnTo>
                    <a:pt x="2408" y="858"/>
                  </a:lnTo>
                  <a:lnTo>
                    <a:pt x="1183" y="858"/>
                  </a:lnTo>
                  <a:lnTo>
                    <a:pt x="1026" y="858"/>
                  </a:lnTo>
                  <a:lnTo>
                    <a:pt x="1026" y="712"/>
                  </a:lnTo>
                  <a:lnTo>
                    <a:pt x="1026" y="450"/>
                  </a:lnTo>
                  <a:lnTo>
                    <a:pt x="1026" y="314"/>
                  </a:lnTo>
                  <a:lnTo>
                    <a:pt x="1183" y="314"/>
                  </a:lnTo>
                  <a:lnTo>
                    <a:pt x="1633" y="314"/>
                  </a:lnTo>
                  <a:lnTo>
                    <a:pt x="1633" y="31"/>
                  </a:lnTo>
                  <a:lnTo>
                    <a:pt x="1424" y="31"/>
                  </a:lnTo>
                  <a:lnTo>
                    <a:pt x="670" y="31"/>
                  </a:lnTo>
                  <a:lnTo>
                    <a:pt x="586" y="314"/>
                  </a:lnTo>
                  <a:lnTo>
                    <a:pt x="722" y="314"/>
                  </a:lnTo>
                  <a:lnTo>
                    <a:pt x="722" y="827"/>
                  </a:lnTo>
                  <a:lnTo>
                    <a:pt x="544" y="900"/>
                  </a:lnTo>
                  <a:lnTo>
                    <a:pt x="167" y="858"/>
                  </a:lnTo>
                  <a:lnTo>
                    <a:pt x="94" y="1088"/>
                  </a:lnTo>
                  <a:lnTo>
                    <a:pt x="670" y="1162"/>
                  </a:lnTo>
                  <a:lnTo>
                    <a:pt x="670" y="1937"/>
                  </a:lnTo>
                  <a:lnTo>
                    <a:pt x="460" y="2020"/>
                  </a:lnTo>
                  <a:lnTo>
                    <a:pt x="31" y="1759"/>
                  </a:lnTo>
                  <a:lnTo>
                    <a:pt x="31" y="2397"/>
                  </a:lnTo>
                  <a:lnTo>
                    <a:pt x="617" y="2533"/>
                  </a:lnTo>
                  <a:lnTo>
                    <a:pt x="670" y="3329"/>
                  </a:lnTo>
                  <a:lnTo>
                    <a:pt x="31" y="3570"/>
                  </a:lnTo>
                  <a:lnTo>
                    <a:pt x="0" y="4177"/>
                  </a:lnTo>
                  <a:lnTo>
                    <a:pt x="460" y="3947"/>
                  </a:lnTo>
                  <a:lnTo>
                    <a:pt x="670" y="3947"/>
                  </a:lnTo>
                  <a:lnTo>
                    <a:pt x="670" y="4816"/>
                  </a:lnTo>
                  <a:lnTo>
                    <a:pt x="167" y="4816"/>
                  </a:lnTo>
                  <a:lnTo>
                    <a:pt x="94" y="5036"/>
                  </a:lnTo>
                  <a:lnTo>
                    <a:pt x="460" y="5109"/>
                  </a:lnTo>
                  <a:lnTo>
                    <a:pt x="617" y="5078"/>
                  </a:lnTo>
                  <a:lnTo>
                    <a:pt x="722" y="5675"/>
                  </a:lnTo>
                  <a:lnTo>
                    <a:pt x="586" y="5675"/>
                  </a:lnTo>
                  <a:lnTo>
                    <a:pt x="586" y="5853"/>
                  </a:lnTo>
                  <a:lnTo>
                    <a:pt x="1424" y="5936"/>
                  </a:lnTo>
                  <a:lnTo>
                    <a:pt x="1633" y="5936"/>
                  </a:lnTo>
                  <a:lnTo>
                    <a:pt x="1633" y="5779"/>
                  </a:lnTo>
                  <a:lnTo>
                    <a:pt x="1183" y="5675"/>
                  </a:lnTo>
                  <a:lnTo>
                    <a:pt x="1026" y="5675"/>
                  </a:lnTo>
                  <a:lnTo>
                    <a:pt x="1026" y="5518"/>
                  </a:lnTo>
                  <a:lnTo>
                    <a:pt x="1026" y="5256"/>
                  </a:lnTo>
                  <a:lnTo>
                    <a:pt x="1026" y="5109"/>
                  </a:lnTo>
                  <a:lnTo>
                    <a:pt x="1183" y="5109"/>
                  </a:lnTo>
                  <a:lnTo>
                    <a:pt x="2408" y="5109"/>
                  </a:lnTo>
                  <a:lnTo>
                    <a:pt x="2607" y="5109"/>
                  </a:lnTo>
                  <a:lnTo>
                    <a:pt x="3633" y="5109"/>
                  </a:lnTo>
                  <a:lnTo>
                    <a:pt x="3832" y="5109"/>
                  </a:lnTo>
                  <a:lnTo>
                    <a:pt x="3832" y="5256"/>
                  </a:lnTo>
                  <a:lnTo>
                    <a:pt x="3832" y="5518"/>
                  </a:lnTo>
                  <a:lnTo>
                    <a:pt x="3832" y="5675"/>
                  </a:lnTo>
                  <a:lnTo>
                    <a:pt x="3633" y="5675"/>
                  </a:lnTo>
                  <a:lnTo>
                    <a:pt x="3371" y="5675"/>
                  </a:lnTo>
                  <a:lnTo>
                    <a:pt x="3601" y="5968"/>
                  </a:lnTo>
                  <a:lnTo>
                    <a:pt x="4188" y="5968"/>
                  </a:lnTo>
                  <a:lnTo>
                    <a:pt x="4188" y="0"/>
                  </a:lnTo>
                  <a:lnTo>
                    <a:pt x="3601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4" name="object 7874"/>
            <p:cNvSpPr/>
            <p:nvPr/>
          </p:nvSpPr>
          <p:spPr>
            <a:xfrm>
              <a:off x="17880243" y="4683467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889" y="0"/>
                  </a:moveTo>
                  <a:lnTo>
                    <a:pt x="0" y="0"/>
                  </a:lnTo>
                  <a:lnTo>
                    <a:pt x="0" y="3727"/>
                  </a:lnTo>
                  <a:lnTo>
                    <a:pt x="2963" y="3727"/>
                  </a:lnTo>
                  <a:lnTo>
                    <a:pt x="296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5" name="object 7875"/>
            <p:cNvSpPr/>
            <p:nvPr/>
          </p:nvSpPr>
          <p:spPr>
            <a:xfrm>
              <a:off x="17880245" y="468346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889" y="0"/>
                  </a:moveTo>
                  <a:lnTo>
                    <a:pt x="2963" y="3622"/>
                  </a:lnTo>
                  <a:lnTo>
                    <a:pt x="125" y="3727"/>
                  </a:lnTo>
                  <a:lnTo>
                    <a:pt x="0" y="104"/>
                  </a:lnTo>
                  <a:lnTo>
                    <a:pt x="2889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6" name="object 7876"/>
            <p:cNvSpPr/>
            <p:nvPr/>
          </p:nvSpPr>
          <p:spPr>
            <a:xfrm>
              <a:off x="17870274" y="4677944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816" y="0"/>
                  </a:moveTo>
                  <a:lnTo>
                    <a:pt x="0" y="0"/>
                  </a:lnTo>
                  <a:lnTo>
                    <a:pt x="0" y="14763"/>
                  </a:lnTo>
                  <a:lnTo>
                    <a:pt x="890" y="14763"/>
                  </a:lnTo>
                  <a:lnTo>
                    <a:pt x="890" y="14386"/>
                  </a:lnTo>
                  <a:lnTo>
                    <a:pt x="712" y="14386"/>
                  </a:lnTo>
                  <a:lnTo>
                    <a:pt x="712" y="14554"/>
                  </a:lnTo>
                  <a:lnTo>
                    <a:pt x="230" y="14554"/>
                  </a:lnTo>
                  <a:lnTo>
                    <a:pt x="230" y="13507"/>
                  </a:lnTo>
                  <a:lnTo>
                    <a:pt x="712" y="13507"/>
                  </a:lnTo>
                  <a:lnTo>
                    <a:pt x="712" y="13674"/>
                  </a:lnTo>
                  <a:lnTo>
                    <a:pt x="890" y="13674"/>
                  </a:lnTo>
                  <a:lnTo>
                    <a:pt x="890" y="13025"/>
                  </a:lnTo>
                  <a:lnTo>
                    <a:pt x="670" y="13025"/>
                  </a:lnTo>
                  <a:lnTo>
                    <a:pt x="670" y="13266"/>
                  </a:lnTo>
                  <a:lnTo>
                    <a:pt x="293" y="13266"/>
                  </a:lnTo>
                  <a:lnTo>
                    <a:pt x="293" y="10366"/>
                  </a:lnTo>
                  <a:lnTo>
                    <a:pt x="356" y="9141"/>
                  </a:lnTo>
                  <a:lnTo>
                    <a:pt x="1863" y="9141"/>
                  </a:lnTo>
                  <a:lnTo>
                    <a:pt x="1863" y="9507"/>
                  </a:lnTo>
                  <a:lnTo>
                    <a:pt x="2198" y="9507"/>
                  </a:lnTo>
                  <a:lnTo>
                    <a:pt x="2366" y="9465"/>
                  </a:lnTo>
                  <a:lnTo>
                    <a:pt x="2753" y="9507"/>
                  </a:lnTo>
                  <a:lnTo>
                    <a:pt x="2753" y="9193"/>
                  </a:lnTo>
                  <a:lnTo>
                    <a:pt x="2198" y="9193"/>
                  </a:lnTo>
                  <a:lnTo>
                    <a:pt x="2198" y="8345"/>
                  </a:lnTo>
                  <a:lnTo>
                    <a:pt x="2397" y="8345"/>
                  </a:lnTo>
                  <a:lnTo>
                    <a:pt x="2869" y="8617"/>
                  </a:lnTo>
                  <a:lnTo>
                    <a:pt x="2837" y="7968"/>
                  </a:lnTo>
                  <a:lnTo>
                    <a:pt x="2198" y="7800"/>
                  </a:lnTo>
                  <a:lnTo>
                    <a:pt x="2198" y="6963"/>
                  </a:lnTo>
                  <a:lnTo>
                    <a:pt x="2837" y="6795"/>
                  </a:lnTo>
                  <a:lnTo>
                    <a:pt x="2869" y="6156"/>
                  </a:lnTo>
                  <a:lnTo>
                    <a:pt x="2397" y="6418"/>
                  </a:lnTo>
                  <a:lnTo>
                    <a:pt x="2198" y="6418"/>
                  </a:lnTo>
                  <a:lnTo>
                    <a:pt x="2198" y="5570"/>
                  </a:lnTo>
                  <a:lnTo>
                    <a:pt x="2753" y="5570"/>
                  </a:lnTo>
                  <a:lnTo>
                    <a:pt x="2753" y="5256"/>
                  </a:lnTo>
                  <a:lnTo>
                    <a:pt x="2366" y="5256"/>
                  </a:lnTo>
                  <a:lnTo>
                    <a:pt x="2230" y="5287"/>
                  </a:lnTo>
                  <a:lnTo>
                    <a:pt x="1863" y="5256"/>
                  </a:lnTo>
                  <a:lnTo>
                    <a:pt x="1863" y="5622"/>
                  </a:lnTo>
                  <a:lnTo>
                    <a:pt x="356" y="5622"/>
                  </a:lnTo>
                  <a:lnTo>
                    <a:pt x="293" y="4397"/>
                  </a:lnTo>
                  <a:lnTo>
                    <a:pt x="293" y="1497"/>
                  </a:lnTo>
                  <a:lnTo>
                    <a:pt x="670" y="1497"/>
                  </a:lnTo>
                  <a:lnTo>
                    <a:pt x="670" y="1748"/>
                  </a:lnTo>
                  <a:lnTo>
                    <a:pt x="890" y="1748"/>
                  </a:lnTo>
                  <a:lnTo>
                    <a:pt x="890" y="1078"/>
                  </a:lnTo>
                  <a:lnTo>
                    <a:pt x="712" y="1078"/>
                  </a:lnTo>
                  <a:lnTo>
                    <a:pt x="712" y="1266"/>
                  </a:lnTo>
                  <a:lnTo>
                    <a:pt x="230" y="1266"/>
                  </a:lnTo>
                  <a:lnTo>
                    <a:pt x="230" y="230"/>
                  </a:lnTo>
                  <a:lnTo>
                    <a:pt x="712" y="230"/>
                  </a:lnTo>
                  <a:lnTo>
                    <a:pt x="712" y="376"/>
                  </a:lnTo>
                  <a:lnTo>
                    <a:pt x="890" y="376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7" name="object 7877"/>
            <p:cNvSpPr/>
            <p:nvPr/>
          </p:nvSpPr>
          <p:spPr>
            <a:xfrm>
              <a:off x="17870274" y="4677943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1968" y="5256"/>
                  </a:moveTo>
                  <a:lnTo>
                    <a:pt x="1863" y="5518"/>
                  </a:lnTo>
                  <a:lnTo>
                    <a:pt x="513" y="5633"/>
                  </a:lnTo>
                  <a:lnTo>
                    <a:pt x="356" y="5633"/>
                  </a:lnTo>
                  <a:lnTo>
                    <a:pt x="356" y="5444"/>
                  </a:lnTo>
                  <a:lnTo>
                    <a:pt x="293" y="4397"/>
                  </a:lnTo>
                  <a:lnTo>
                    <a:pt x="293" y="1602"/>
                  </a:lnTo>
                  <a:lnTo>
                    <a:pt x="586" y="1497"/>
                  </a:lnTo>
                  <a:lnTo>
                    <a:pt x="659" y="1685"/>
                  </a:lnTo>
                  <a:lnTo>
                    <a:pt x="816" y="1748"/>
                  </a:lnTo>
                  <a:lnTo>
                    <a:pt x="900" y="1204"/>
                  </a:lnTo>
                  <a:lnTo>
                    <a:pt x="712" y="1078"/>
                  </a:lnTo>
                  <a:lnTo>
                    <a:pt x="712" y="1266"/>
                  </a:lnTo>
                  <a:lnTo>
                    <a:pt x="397" y="1266"/>
                  </a:lnTo>
                  <a:lnTo>
                    <a:pt x="230" y="1266"/>
                  </a:lnTo>
                  <a:lnTo>
                    <a:pt x="230" y="1078"/>
                  </a:lnTo>
                  <a:lnTo>
                    <a:pt x="230" y="376"/>
                  </a:lnTo>
                  <a:lnTo>
                    <a:pt x="230" y="219"/>
                  </a:lnTo>
                  <a:lnTo>
                    <a:pt x="397" y="219"/>
                  </a:lnTo>
                  <a:lnTo>
                    <a:pt x="712" y="219"/>
                  </a:lnTo>
                  <a:lnTo>
                    <a:pt x="712" y="376"/>
                  </a:lnTo>
                  <a:lnTo>
                    <a:pt x="900" y="376"/>
                  </a:lnTo>
                  <a:lnTo>
                    <a:pt x="900" y="83"/>
                  </a:lnTo>
                  <a:lnTo>
                    <a:pt x="104" y="0"/>
                  </a:lnTo>
                  <a:lnTo>
                    <a:pt x="0" y="14690"/>
                  </a:lnTo>
                  <a:lnTo>
                    <a:pt x="816" y="14763"/>
                  </a:lnTo>
                  <a:lnTo>
                    <a:pt x="900" y="14470"/>
                  </a:lnTo>
                  <a:lnTo>
                    <a:pt x="712" y="14386"/>
                  </a:lnTo>
                  <a:lnTo>
                    <a:pt x="712" y="14544"/>
                  </a:lnTo>
                  <a:lnTo>
                    <a:pt x="397" y="14544"/>
                  </a:lnTo>
                  <a:lnTo>
                    <a:pt x="230" y="14544"/>
                  </a:lnTo>
                  <a:lnTo>
                    <a:pt x="230" y="14386"/>
                  </a:lnTo>
                  <a:lnTo>
                    <a:pt x="230" y="13674"/>
                  </a:lnTo>
                  <a:lnTo>
                    <a:pt x="230" y="13507"/>
                  </a:lnTo>
                  <a:lnTo>
                    <a:pt x="397" y="13507"/>
                  </a:lnTo>
                  <a:lnTo>
                    <a:pt x="712" y="13507"/>
                  </a:lnTo>
                  <a:lnTo>
                    <a:pt x="712" y="13674"/>
                  </a:lnTo>
                  <a:lnTo>
                    <a:pt x="900" y="13674"/>
                  </a:lnTo>
                  <a:lnTo>
                    <a:pt x="900" y="13088"/>
                  </a:lnTo>
                  <a:lnTo>
                    <a:pt x="659" y="13025"/>
                  </a:lnTo>
                  <a:lnTo>
                    <a:pt x="659" y="13161"/>
                  </a:lnTo>
                  <a:lnTo>
                    <a:pt x="356" y="13277"/>
                  </a:lnTo>
                  <a:lnTo>
                    <a:pt x="293" y="10366"/>
                  </a:lnTo>
                  <a:lnTo>
                    <a:pt x="356" y="9329"/>
                  </a:lnTo>
                  <a:lnTo>
                    <a:pt x="356" y="9141"/>
                  </a:lnTo>
                  <a:lnTo>
                    <a:pt x="513" y="9141"/>
                  </a:lnTo>
                  <a:lnTo>
                    <a:pt x="1780" y="9141"/>
                  </a:lnTo>
                  <a:lnTo>
                    <a:pt x="1863" y="9402"/>
                  </a:lnTo>
                  <a:lnTo>
                    <a:pt x="2198" y="9518"/>
                  </a:lnTo>
                  <a:lnTo>
                    <a:pt x="2345" y="9465"/>
                  </a:lnTo>
                  <a:lnTo>
                    <a:pt x="2711" y="9518"/>
                  </a:lnTo>
                  <a:lnTo>
                    <a:pt x="2764" y="9277"/>
                  </a:lnTo>
                  <a:lnTo>
                    <a:pt x="2230" y="9203"/>
                  </a:lnTo>
                  <a:lnTo>
                    <a:pt x="2198" y="8429"/>
                  </a:lnTo>
                  <a:lnTo>
                    <a:pt x="2408" y="8345"/>
                  </a:lnTo>
                  <a:lnTo>
                    <a:pt x="2837" y="8586"/>
                  </a:lnTo>
                  <a:lnTo>
                    <a:pt x="2837" y="7978"/>
                  </a:lnTo>
                  <a:lnTo>
                    <a:pt x="2282" y="7832"/>
                  </a:lnTo>
                  <a:lnTo>
                    <a:pt x="2198" y="7046"/>
                  </a:lnTo>
                  <a:lnTo>
                    <a:pt x="2837" y="6795"/>
                  </a:lnTo>
                  <a:lnTo>
                    <a:pt x="2869" y="6188"/>
                  </a:lnTo>
                  <a:lnTo>
                    <a:pt x="2408" y="6418"/>
                  </a:lnTo>
                  <a:lnTo>
                    <a:pt x="2198" y="6418"/>
                  </a:lnTo>
                  <a:lnTo>
                    <a:pt x="2198" y="5570"/>
                  </a:lnTo>
                  <a:lnTo>
                    <a:pt x="2711" y="5570"/>
                  </a:lnTo>
                  <a:lnTo>
                    <a:pt x="2764" y="5329"/>
                  </a:lnTo>
                  <a:lnTo>
                    <a:pt x="2376" y="5256"/>
                  </a:lnTo>
                  <a:lnTo>
                    <a:pt x="2230" y="5287"/>
                  </a:lnTo>
                  <a:lnTo>
                    <a:pt x="1968" y="5256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8" name="object 7878"/>
            <p:cNvSpPr/>
            <p:nvPr/>
          </p:nvSpPr>
          <p:spPr>
            <a:xfrm>
              <a:off x="17870549" y="4683796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539" y="0"/>
                  </a:moveTo>
                  <a:lnTo>
                    <a:pt x="0" y="0"/>
                  </a:lnTo>
                  <a:lnTo>
                    <a:pt x="0" y="3057"/>
                  </a:lnTo>
                  <a:lnTo>
                    <a:pt x="1612" y="3057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9" name="object 7879"/>
            <p:cNvSpPr/>
            <p:nvPr/>
          </p:nvSpPr>
          <p:spPr>
            <a:xfrm>
              <a:off x="17870550" y="468379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539" y="0"/>
                  </a:moveTo>
                  <a:lnTo>
                    <a:pt x="1612" y="2931"/>
                  </a:lnTo>
                  <a:lnTo>
                    <a:pt x="83" y="3057"/>
                  </a:lnTo>
                  <a:lnTo>
                    <a:pt x="0" y="104"/>
                  </a:lnTo>
                  <a:lnTo>
                    <a:pt x="1539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0" name="object 7880"/>
            <p:cNvSpPr/>
            <p:nvPr/>
          </p:nvSpPr>
          <p:spPr>
            <a:xfrm>
              <a:off x="17870274" y="5097209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816" y="0"/>
                  </a:moveTo>
                  <a:lnTo>
                    <a:pt x="0" y="0"/>
                  </a:lnTo>
                  <a:lnTo>
                    <a:pt x="0" y="14753"/>
                  </a:lnTo>
                  <a:lnTo>
                    <a:pt x="890" y="14753"/>
                  </a:lnTo>
                  <a:lnTo>
                    <a:pt x="890" y="14386"/>
                  </a:lnTo>
                  <a:lnTo>
                    <a:pt x="712" y="14386"/>
                  </a:lnTo>
                  <a:lnTo>
                    <a:pt x="712" y="14544"/>
                  </a:lnTo>
                  <a:lnTo>
                    <a:pt x="230" y="14544"/>
                  </a:lnTo>
                  <a:lnTo>
                    <a:pt x="230" y="13507"/>
                  </a:lnTo>
                  <a:lnTo>
                    <a:pt x="712" y="13507"/>
                  </a:lnTo>
                  <a:lnTo>
                    <a:pt x="712" y="13685"/>
                  </a:lnTo>
                  <a:lnTo>
                    <a:pt x="890" y="13685"/>
                  </a:lnTo>
                  <a:lnTo>
                    <a:pt x="890" y="13025"/>
                  </a:lnTo>
                  <a:lnTo>
                    <a:pt x="670" y="13025"/>
                  </a:lnTo>
                  <a:lnTo>
                    <a:pt x="670" y="13287"/>
                  </a:lnTo>
                  <a:lnTo>
                    <a:pt x="293" y="13287"/>
                  </a:lnTo>
                  <a:lnTo>
                    <a:pt x="293" y="10366"/>
                  </a:lnTo>
                  <a:lnTo>
                    <a:pt x="356" y="9130"/>
                  </a:lnTo>
                  <a:lnTo>
                    <a:pt x="1863" y="9130"/>
                  </a:lnTo>
                  <a:lnTo>
                    <a:pt x="1863" y="9507"/>
                  </a:lnTo>
                  <a:lnTo>
                    <a:pt x="2198" y="9507"/>
                  </a:lnTo>
                  <a:lnTo>
                    <a:pt x="2366" y="9476"/>
                  </a:lnTo>
                  <a:lnTo>
                    <a:pt x="2753" y="9507"/>
                  </a:lnTo>
                  <a:lnTo>
                    <a:pt x="2753" y="9214"/>
                  </a:lnTo>
                  <a:lnTo>
                    <a:pt x="2198" y="9214"/>
                  </a:lnTo>
                  <a:lnTo>
                    <a:pt x="2198" y="8355"/>
                  </a:lnTo>
                  <a:lnTo>
                    <a:pt x="2397" y="8355"/>
                  </a:lnTo>
                  <a:lnTo>
                    <a:pt x="2837" y="8607"/>
                  </a:lnTo>
                  <a:lnTo>
                    <a:pt x="2837" y="7978"/>
                  </a:lnTo>
                  <a:lnTo>
                    <a:pt x="2198" y="7800"/>
                  </a:lnTo>
                  <a:lnTo>
                    <a:pt x="2198" y="6973"/>
                  </a:lnTo>
                  <a:lnTo>
                    <a:pt x="2837" y="6785"/>
                  </a:lnTo>
                  <a:lnTo>
                    <a:pt x="2869" y="6156"/>
                  </a:lnTo>
                  <a:lnTo>
                    <a:pt x="2397" y="6418"/>
                  </a:lnTo>
                  <a:lnTo>
                    <a:pt x="2198" y="6418"/>
                  </a:lnTo>
                  <a:lnTo>
                    <a:pt x="2198" y="5560"/>
                  </a:lnTo>
                  <a:lnTo>
                    <a:pt x="2753" y="5560"/>
                  </a:lnTo>
                  <a:lnTo>
                    <a:pt x="2753" y="5266"/>
                  </a:lnTo>
                  <a:lnTo>
                    <a:pt x="2366" y="5266"/>
                  </a:lnTo>
                  <a:lnTo>
                    <a:pt x="2230" y="5298"/>
                  </a:lnTo>
                  <a:lnTo>
                    <a:pt x="1863" y="5266"/>
                  </a:lnTo>
                  <a:lnTo>
                    <a:pt x="1863" y="5622"/>
                  </a:lnTo>
                  <a:lnTo>
                    <a:pt x="356" y="5622"/>
                  </a:lnTo>
                  <a:lnTo>
                    <a:pt x="293" y="4397"/>
                  </a:lnTo>
                  <a:lnTo>
                    <a:pt x="293" y="1486"/>
                  </a:lnTo>
                  <a:lnTo>
                    <a:pt x="670" y="1486"/>
                  </a:lnTo>
                  <a:lnTo>
                    <a:pt x="670" y="1748"/>
                  </a:lnTo>
                  <a:lnTo>
                    <a:pt x="890" y="1748"/>
                  </a:lnTo>
                  <a:lnTo>
                    <a:pt x="890" y="1078"/>
                  </a:lnTo>
                  <a:lnTo>
                    <a:pt x="712" y="1078"/>
                  </a:lnTo>
                  <a:lnTo>
                    <a:pt x="712" y="1266"/>
                  </a:lnTo>
                  <a:lnTo>
                    <a:pt x="230" y="1266"/>
                  </a:lnTo>
                  <a:lnTo>
                    <a:pt x="230" y="219"/>
                  </a:lnTo>
                  <a:lnTo>
                    <a:pt x="712" y="219"/>
                  </a:lnTo>
                  <a:lnTo>
                    <a:pt x="712" y="376"/>
                  </a:lnTo>
                  <a:lnTo>
                    <a:pt x="890" y="376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1" name="object 7881"/>
            <p:cNvSpPr/>
            <p:nvPr/>
          </p:nvSpPr>
          <p:spPr>
            <a:xfrm>
              <a:off x="17870274" y="5097210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1968" y="9507"/>
                  </a:moveTo>
                  <a:lnTo>
                    <a:pt x="1863" y="9245"/>
                  </a:lnTo>
                  <a:lnTo>
                    <a:pt x="513" y="9130"/>
                  </a:lnTo>
                  <a:lnTo>
                    <a:pt x="356" y="9130"/>
                  </a:lnTo>
                  <a:lnTo>
                    <a:pt x="356" y="9319"/>
                  </a:lnTo>
                  <a:lnTo>
                    <a:pt x="293" y="10366"/>
                  </a:lnTo>
                  <a:lnTo>
                    <a:pt x="293" y="13161"/>
                  </a:lnTo>
                  <a:lnTo>
                    <a:pt x="586" y="13287"/>
                  </a:lnTo>
                  <a:lnTo>
                    <a:pt x="659" y="13078"/>
                  </a:lnTo>
                  <a:lnTo>
                    <a:pt x="816" y="13015"/>
                  </a:lnTo>
                  <a:lnTo>
                    <a:pt x="900" y="13580"/>
                  </a:lnTo>
                  <a:lnTo>
                    <a:pt x="712" y="13685"/>
                  </a:lnTo>
                  <a:lnTo>
                    <a:pt x="712" y="13496"/>
                  </a:lnTo>
                  <a:lnTo>
                    <a:pt x="397" y="13496"/>
                  </a:lnTo>
                  <a:lnTo>
                    <a:pt x="230" y="13496"/>
                  </a:lnTo>
                  <a:lnTo>
                    <a:pt x="230" y="13685"/>
                  </a:lnTo>
                  <a:lnTo>
                    <a:pt x="230" y="14386"/>
                  </a:lnTo>
                  <a:lnTo>
                    <a:pt x="230" y="14544"/>
                  </a:lnTo>
                  <a:lnTo>
                    <a:pt x="397" y="14544"/>
                  </a:lnTo>
                  <a:lnTo>
                    <a:pt x="712" y="14544"/>
                  </a:lnTo>
                  <a:lnTo>
                    <a:pt x="712" y="14386"/>
                  </a:lnTo>
                  <a:lnTo>
                    <a:pt x="900" y="14386"/>
                  </a:lnTo>
                  <a:lnTo>
                    <a:pt x="900" y="14680"/>
                  </a:lnTo>
                  <a:lnTo>
                    <a:pt x="104" y="14763"/>
                  </a:lnTo>
                  <a:lnTo>
                    <a:pt x="0" y="73"/>
                  </a:lnTo>
                  <a:lnTo>
                    <a:pt x="816" y="0"/>
                  </a:lnTo>
                  <a:lnTo>
                    <a:pt x="900" y="293"/>
                  </a:lnTo>
                  <a:lnTo>
                    <a:pt x="712" y="376"/>
                  </a:lnTo>
                  <a:lnTo>
                    <a:pt x="712" y="219"/>
                  </a:lnTo>
                  <a:lnTo>
                    <a:pt x="397" y="219"/>
                  </a:lnTo>
                  <a:lnTo>
                    <a:pt x="230" y="219"/>
                  </a:lnTo>
                  <a:lnTo>
                    <a:pt x="230" y="376"/>
                  </a:lnTo>
                  <a:lnTo>
                    <a:pt x="230" y="1088"/>
                  </a:lnTo>
                  <a:lnTo>
                    <a:pt x="230" y="1277"/>
                  </a:lnTo>
                  <a:lnTo>
                    <a:pt x="397" y="1277"/>
                  </a:lnTo>
                  <a:lnTo>
                    <a:pt x="712" y="1277"/>
                  </a:lnTo>
                  <a:lnTo>
                    <a:pt x="712" y="1088"/>
                  </a:lnTo>
                  <a:lnTo>
                    <a:pt x="900" y="1088"/>
                  </a:lnTo>
                  <a:lnTo>
                    <a:pt x="900" y="1675"/>
                  </a:lnTo>
                  <a:lnTo>
                    <a:pt x="659" y="1759"/>
                  </a:lnTo>
                  <a:lnTo>
                    <a:pt x="659" y="1602"/>
                  </a:lnTo>
                  <a:lnTo>
                    <a:pt x="356" y="1486"/>
                  </a:lnTo>
                  <a:lnTo>
                    <a:pt x="293" y="4397"/>
                  </a:lnTo>
                  <a:lnTo>
                    <a:pt x="356" y="5434"/>
                  </a:lnTo>
                  <a:lnTo>
                    <a:pt x="356" y="5622"/>
                  </a:lnTo>
                  <a:lnTo>
                    <a:pt x="513" y="5622"/>
                  </a:lnTo>
                  <a:lnTo>
                    <a:pt x="1780" y="5622"/>
                  </a:lnTo>
                  <a:lnTo>
                    <a:pt x="1863" y="5371"/>
                  </a:lnTo>
                  <a:lnTo>
                    <a:pt x="2198" y="5266"/>
                  </a:lnTo>
                  <a:lnTo>
                    <a:pt x="2345" y="5298"/>
                  </a:lnTo>
                  <a:lnTo>
                    <a:pt x="2711" y="5266"/>
                  </a:lnTo>
                  <a:lnTo>
                    <a:pt x="2764" y="5486"/>
                  </a:lnTo>
                  <a:lnTo>
                    <a:pt x="2230" y="5560"/>
                  </a:lnTo>
                  <a:lnTo>
                    <a:pt x="2198" y="6334"/>
                  </a:lnTo>
                  <a:lnTo>
                    <a:pt x="2408" y="6418"/>
                  </a:lnTo>
                  <a:lnTo>
                    <a:pt x="2837" y="6198"/>
                  </a:lnTo>
                  <a:lnTo>
                    <a:pt x="2837" y="6785"/>
                  </a:lnTo>
                  <a:lnTo>
                    <a:pt x="2282" y="6931"/>
                  </a:lnTo>
                  <a:lnTo>
                    <a:pt x="2198" y="7748"/>
                  </a:lnTo>
                  <a:lnTo>
                    <a:pt x="2837" y="7989"/>
                  </a:lnTo>
                  <a:lnTo>
                    <a:pt x="2869" y="8575"/>
                  </a:lnTo>
                  <a:lnTo>
                    <a:pt x="2408" y="8355"/>
                  </a:lnTo>
                  <a:lnTo>
                    <a:pt x="2198" y="8355"/>
                  </a:lnTo>
                  <a:lnTo>
                    <a:pt x="2198" y="9214"/>
                  </a:lnTo>
                  <a:lnTo>
                    <a:pt x="2711" y="9214"/>
                  </a:lnTo>
                  <a:lnTo>
                    <a:pt x="2764" y="9434"/>
                  </a:lnTo>
                  <a:lnTo>
                    <a:pt x="2376" y="9507"/>
                  </a:lnTo>
                  <a:lnTo>
                    <a:pt x="2230" y="9476"/>
                  </a:lnTo>
                  <a:lnTo>
                    <a:pt x="1968" y="950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2" name="object 7882"/>
            <p:cNvSpPr/>
            <p:nvPr/>
          </p:nvSpPr>
          <p:spPr>
            <a:xfrm>
              <a:off x="17870549" y="510306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539" y="0"/>
                  </a:moveTo>
                  <a:lnTo>
                    <a:pt x="0" y="0"/>
                  </a:lnTo>
                  <a:lnTo>
                    <a:pt x="0" y="3057"/>
                  </a:lnTo>
                  <a:lnTo>
                    <a:pt x="1612" y="3057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3" name="object 7883"/>
            <p:cNvSpPr/>
            <p:nvPr/>
          </p:nvSpPr>
          <p:spPr>
            <a:xfrm>
              <a:off x="17870550" y="510306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539" y="3057"/>
                  </a:moveTo>
                  <a:lnTo>
                    <a:pt x="1612" y="104"/>
                  </a:lnTo>
                  <a:lnTo>
                    <a:pt x="83" y="0"/>
                  </a:lnTo>
                  <a:lnTo>
                    <a:pt x="0" y="2952"/>
                  </a:lnTo>
                  <a:lnTo>
                    <a:pt x="1539" y="305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4" name="object 7884"/>
            <p:cNvSpPr/>
            <p:nvPr/>
          </p:nvSpPr>
          <p:spPr>
            <a:xfrm>
              <a:off x="17870263" y="5092808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827" y="0"/>
                  </a:moveTo>
                  <a:lnTo>
                    <a:pt x="20" y="0"/>
                  </a:lnTo>
                  <a:lnTo>
                    <a:pt x="0" y="4293"/>
                  </a:lnTo>
                  <a:lnTo>
                    <a:pt x="303" y="4293"/>
                  </a:lnTo>
                  <a:lnTo>
                    <a:pt x="900" y="4261"/>
                  </a:lnTo>
                  <a:lnTo>
                    <a:pt x="973" y="5748"/>
                  </a:lnTo>
                  <a:lnTo>
                    <a:pt x="1863" y="5821"/>
                  </a:lnTo>
                  <a:lnTo>
                    <a:pt x="1895" y="8648"/>
                  </a:lnTo>
                  <a:lnTo>
                    <a:pt x="2240" y="8648"/>
                  </a:lnTo>
                  <a:lnTo>
                    <a:pt x="2764" y="8648"/>
                  </a:lnTo>
                  <a:lnTo>
                    <a:pt x="2764" y="8387"/>
                  </a:lnTo>
                  <a:lnTo>
                    <a:pt x="2198" y="8387"/>
                  </a:lnTo>
                  <a:lnTo>
                    <a:pt x="2198" y="7591"/>
                  </a:lnTo>
                  <a:lnTo>
                    <a:pt x="2418" y="7539"/>
                  </a:lnTo>
                  <a:lnTo>
                    <a:pt x="2848" y="7758"/>
                  </a:lnTo>
                  <a:lnTo>
                    <a:pt x="2869" y="7612"/>
                  </a:lnTo>
                  <a:lnTo>
                    <a:pt x="2607" y="7162"/>
                  </a:lnTo>
                  <a:lnTo>
                    <a:pt x="2293" y="6973"/>
                  </a:lnTo>
                  <a:lnTo>
                    <a:pt x="2198" y="4889"/>
                  </a:lnTo>
                  <a:lnTo>
                    <a:pt x="2533" y="4701"/>
                  </a:lnTo>
                  <a:lnTo>
                    <a:pt x="2722" y="4554"/>
                  </a:lnTo>
                  <a:lnTo>
                    <a:pt x="2848" y="4334"/>
                  </a:lnTo>
                  <a:lnTo>
                    <a:pt x="2869" y="4073"/>
                  </a:lnTo>
                  <a:lnTo>
                    <a:pt x="2418" y="4293"/>
                  </a:lnTo>
                  <a:lnTo>
                    <a:pt x="2240" y="4293"/>
                  </a:lnTo>
                  <a:lnTo>
                    <a:pt x="2198" y="3434"/>
                  </a:lnTo>
                  <a:lnTo>
                    <a:pt x="2764" y="3434"/>
                  </a:lnTo>
                  <a:lnTo>
                    <a:pt x="2764" y="3162"/>
                  </a:lnTo>
                  <a:lnTo>
                    <a:pt x="2366" y="3162"/>
                  </a:lnTo>
                  <a:lnTo>
                    <a:pt x="1832" y="3162"/>
                  </a:lnTo>
                  <a:lnTo>
                    <a:pt x="1748" y="2691"/>
                  </a:lnTo>
                  <a:lnTo>
                    <a:pt x="376" y="2607"/>
                  </a:lnTo>
                  <a:lnTo>
                    <a:pt x="376" y="1528"/>
                  </a:lnTo>
                  <a:lnTo>
                    <a:pt x="858" y="1486"/>
                  </a:lnTo>
                  <a:lnTo>
                    <a:pt x="900" y="1120"/>
                  </a:lnTo>
                  <a:lnTo>
                    <a:pt x="712" y="1088"/>
                  </a:lnTo>
                  <a:lnTo>
                    <a:pt x="712" y="1277"/>
                  </a:lnTo>
                  <a:lnTo>
                    <a:pt x="376" y="1277"/>
                  </a:lnTo>
                  <a:lnTo>
                    <a:pt x="303" y="1120"/>
                  </a:lnTo>
                  <a:lnTo>
                    <a:pt x="261" y="335"/>
                  </a:lnTo>
                  <a:lnTo>
                    <a:pt x="712" y="240"/>
                  </a:lnTo>
                  <a:lnTo>
                    <a:pt x="712" y="376"/>
                  </a:lnTo>
                  <a:lnTo>
                    <a:pt x="858" y="376"/>
                  </a:lnTo>
                  <a:lnTo>
                    <a:pt x="900" y="5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5" name="object 7885"/>
            <p:cNvSpPr/>
            <p:nvPr/>
          </p:nvSpPr>
          <p:spPr>
            <a:xfrm>
              <a:off x="17870265" y="5092810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900" y="1193"/>
                  </a:moveTo>
                  <a:lnTo>
                    <a:pt x="900" y="1424"/>
                  </a:lnTo>
                  <a:lnTo>
                    <a:pt x="450" y="1486"/>
                  </a:lnTo>
                  <a:lnTo>
                    <a:pt x="376" y="1518"/>
                  </a:lnTo>
                  <a:lnTo>
                    <a:pt x="376" y="2607"/>
                  </a:lnTo>
                  <a:lnTo>
                    <a:pt x="1643" y="2607"/>
                  </a:lnTo>
                  <a:lnTo>
                    <a:pt x="1759" y="3057"/>
                  </a:lnTo>
                  <a:lnTo>
                    <a:pt x="2209" y="3162"/>
                  </a:lnTo>
                  <a:lnTo>
                    <a:pt x="2355" y="3214"/>
                  </a:lnTo>
                  <a:lnTo>
                    <a:pt x="2722" y="3162"/>
                  </a:lnTo>
                  <a:lnTo>
                    <a:pt x="2764" y="3403"/>
                  </a:lnTo>
                  <a:lnTo>
                    <a:pt x="2240" y="3434"/>
                  </a:lnTo>
                  <a:lnTo>
                    <a:pt x="2209" y="4209"/>
                  </a:lnTo>
                  <a:lnTo>
                    <a:pt x="2418" y="4282"/>
                  </a:lnTo>
                  <a:lnTo>
                    <a:pt x="2837" y="4073"/>
                  </a:lnTo>
                  <a:lnTo>
                    <a:pt x="2869" y="4209"/>
                  </a:lnTo>
                  <a:lnTo>
                    <a:pt x="2795" y="4439"/>
                  </a:lnTo>
                  <a:lnTo>
                    <a:pt x="2607" y="4628"/>
                  </a:lnTo>
                  <a:lnTo>
                    <a:pt x="2418" y="4764"/>
                  </a:lnTo>
                  <a:lnTo>
                    <a:pt x="2282" y="4816"/>
                  </a:lnTo>
                  <a:lnTo>
                    <a:pt x="2209" y="6900"/>
                  </a:lnTo>
                  <a:lnTo>
                    <a:pt x="2387" y="7015"/>
                  </a:lnTo>
                  <a:lnTo>
                    <a:pt x="2607" y="7162"/>
                  </a:lnTo>
                  <a:lnTo>
                    <a:pt x="2764" y="7381"/>
                  </a:lnTo>
                  <a:lnTo>
                    <a:pt x="2869" y="7612"/>
                  </a:lnTo>
                  <a:lnTo>
                    <a:pt x="2869" y="7748"/>
                  </a:lnTo>
                  <a:lnTo>
                    <a:pt x="2418" y="7528"/>
                  </a:lnTo>
                  <a:lnTo>
                    <a:pt x="2282" y="7528"/>
                  </a:lnTo>
                  <a:lnTo>
                    <a:pt x="2209" y="8355"/>
                  </a:lnTo>
                  <a:lnTo>
                    <a:pt x="2722" y="8387"/>
                  </a:lnTo>
                  <a:lnTo>
                    <a:pt x="2764" y="8617"/>
                  </a:lnTo>
                  <a:lnTo>
                    <a:pt x="2387" y="8648"/>
                  </a:lnTo>
                  <a:lnTo>
                    <a:pt x="2240" y="8617"/>
                  </a:lnTo>
                  <a:lnTo>
                    <a:pt x="1968" y="8648"/>
                  </a:lnTo>
                  <a:lnTo>
                    <a:pt x="1895" y="5884"/>
                  </a:lnTo>
                  <a:lnTo>
                    <a:pt x="1088" y="5821"/>
                  </a:lnTo>
                  <a:lnTo>
                    <a:pt x="973" y="4366"/>
                  </a:lnTo>
                  <a:lnTo>
                    <a:pt x="293" y="4251"/>
                  </a:lnTo>
                  <a:lnTo>
                    <a:pt x="0" y="4282"/>
                  </a:lnTo>
                  <a:lnTo>
                    <a:pt x="0" y="73"/>
                  </a:lnTo>
                  <a:lnTo>
                    <a:pt x="827" y="0"/>
                  </a:lnTo>
                  <a:lnTo>
                    <a:pt x="900" y="293"/>
                  </a:lnTo>
                  <a:lnTo>
                    <a:pt x="712" y="366"/>
                  </a:lnTo>
                  <a:lnTo>
                    <a:pt x="712" y="230"/>
                  </a:lnTo>
                  <a:lnTo>
                    <a:pt x="450" y="230"/>
                  </a:lnTo>
                  <a:lnTo>
                    <a:pt x="293" y="293"/>
                  </a:lnTo>
                  <a:lnTo>
                    <a:pt x="261" y="1088"/>
                  </a:lnTo>
                  <a:lnTo>
                    <a:pt x="345" y="1225"/>
                  </a:lnTo>
                  <a:lnTo>
                    <a:pt x="712" y="1266"/>
                  </a:lnTo>
                  <a:lnTo>
                    <a:pt x="712" y="1088"/>
                  </a:lnTo>
                  <a:lnTo>
                    <a:pt x="848" y="112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6" name="object 7886"/>
            <p:cNvSpPr/>
            <p:nvPr/>
          </p:nvSpPr>
          <p:spPr>
            <a:xfrm>
              <a:off x="17870566" y="509572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088" y="0"/>
                  </a:moveTo>
                  <a:lnTo>
                    <a:pt x="31" y="0"/>
                  </a:lnTo>
                  <a:lnTo>
                    <a:pt x="0" y="1047"/>
                  </a:lnTo>
                  <a:lnTo>
                    <a:pt x="806" y="1078"/>
                  </a:lnTo>
                  <a:lnTo>
                    <a:pt x="931" y="1235"/>
                  </a:lnTo>
                  <a:lnTo>
                    <a:pt x="952" y="2565"/>
                  </a:lnTo>
                  <a:lnTo>
                    <a:pt x="1570" y="2607"/>
                  </a:lnTo>
                  <a:lnTo>
                    <a:pt x="1602" y="565"/>
                  </a:lnTo>
                  <a:lnTo>
                    <a:pt x="1287" y="513"/>
                  </a:lnTo>
                  <a:lnTo>
                    <a:pt x="1193" y="376"/>
                  </a:lnTo>
                  <a:lnTo>
                    <a:pt x="1162" y="4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7" name="object 7887"/>
            <p:cNvSpPr/>
            <p:nvPr/>
          </p:nvSpPr>
          <p:spPr>
            <a:xfrm>
              <a:off x="17870566" y="509571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963" y="1340"/>
                  </a:moveTo>
                  <a:lnTo>
                    <a:pt x="963" y="2533"/>
                  </a:lnTo>
                  <a:lnTo>
                    <a:pt x="1518" y="2617"/>
                  </a:lnTo>
                  <a:lnTo>
                    <a:pt x="1602" y="596"/>
                  </a:lnTo>
                  <a:lnTo>
                    <a:pt x="1570" y="513"/>
                  </a:lnTo>
                  <a:lnTo>
                    <a:pt x="1287" y="513"/>
                  </a:lnTo>
                  <a:lnTo>
                    <a:pt x="1193" y="376"/>
                  </a:lnTo>
                  <a:lnTo>
                    <a:pt x="1162" y="62"/>
                  </a:lnTo>
                  <a:lnTo>
                    <a:pt x="62" y="0"/>
                  </a:lnTo>
                  <a:lnTo>
                    <a:pt x="0" y="963"/>
                  </a:lnTo>
                  <a:lnTo>
                    <a:pt x="701" y="1078"/>
                  </a:lnTo>
                  <a:lnTo>
                    <a:pt x="858" y="1120"/>
                  </a:lnTo>
                  <a:lnTo>
                    <a:pt x="963" y="1266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8" name="object 7888"/>
            <p:cNvSpPr/>
            <p:nvPr/>
          </p:nvSpPr>
          <p:spPr>
            <a:xfrm>
              <a:off x="17879305" y="5101610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4198" y="0"/>
                  </a:moveTo>
                  <a:lnTo>
                    <a:pt x="3601" y="0"/>
                  </a:lnTo>
                  <a:lnTo>
                    <a:pt x="3371" y="188"/>
                  </a:lnTo>
                  <a:lnTo>
                    <a:pt x="3842" y="293"/>
                  </a:lnTo>
                  <a:lnTo>
                    <a:pt x="3842" y="858"/>
                  </a:lnTo>
                  <a:lnTo>
                    <a:pt x="2607" y="858"/>
                  </a:lnTo>
                  <a:lnTo>
                    <a:pt x="2408" y="858"/>
                  </a:lnTo>
                  <a:lnTo>
                    <a:pt x="1015" y="858"/>
                  </a:lnTo>
                  <a:lnTo>
                    <a:pt x="1015" y="293"/>
                  </a:lnTo>
                  <a:lnTo>
                    <a:pt x="1633" y="293"/>
                  </a:lnTo>
                  <a:lnTo>
                    <a:pt x="1633" y="52"/>
                  </a:lnTo>
                  <a:lnTo>
                    <a:pt x="586" y="52"/>
                  </a:lnTo>
                  <a:lnTo>
                    <a:pt x="586" y="293"/>
                  </a:lnTo>
                  <a:lnTo>
                    <a:pt x="732" y="293"/>
                  </a:lnTo>
                  <a:lnTo>
                    <a:pt x="732" y="858"/>
                  </a:lnTo>
                  <a:lnTo>
                    <a:pt x="513" y="900"/>
                  </a:lnTo>
                  <a:lnTo>
                    <a:pt x="83" y="858"/>
                  </a:lnTo>
                  <a:lnTo>
                    <a:pt x="83" y="1151"/>
                  </a:lnTo>
                  <a:lnTo>
                    <a:pt x="659" y="1151"/>
                  </a:lnTo>
                  <a:lnTo>
                    <a:pt x="659" y="2020"/>
                  </a:lnTo>
                  <a:lnTo>
                    <a:pt x="460" y="2020"/>
                  </a:lnTo>
                  <a:lnTo>
                    <a:pt x="31" y="1780"/>
                  </a:lnTo>
                  <a:lnTo>
                    <a:pt x="31" y="2397"/>
                  </a:lnTo>
                  <a:lnTo>
                    <a:pt x="617" y="2586"/>
                  </a:lnTo>
                  <a:lnTo>
                    <a:pt x="659" y="3382"/>
                  </a:lnTo>
                  <a:lnTo>
                    <a:pt x="31" y="3591"/>
                  </a:lnTo>
                  <a:lnTo>
                    <a:pt x="0" y="4209"/>
                  </a:lnTo>
                  <a:lnTo>
                    <a:pt x="460" y="3957"/>
                  </a:lnTo>
                  <a:lnTo>
                    <a:pt x="659" y="3957"/>
                  </a:lnTo>
                  <a:lnTo>
                    <a:pt x="659" y="4816"/>
                  </a:lnTo>
                  <a:lnTo>
                    <a:pt x="83" y="4816"/>
                  </a:lnTo>
                  <a:lnTo>
                    <a:pt x="83" y="5109"/>
                  </a:lnTo>
                  <a:lnTo>
                    <a:pt x="460" y="5109"/>
                  </a:lnTo>
                  <a:lnTo>
                    <a:pt x="659" y="5057"/>
                  </a:lnTo>
                  <a:lnTo>
                    <a:pt x="732" y="5675"/>
                  </a:lnTo>
                  <a:lnTo>
                    <a:pt x="586" y="5675"/>
                  </a:lnTo>
                  <a:lnTo>
                    <a:pt x="586" y="5936"/>
                  </a:lnTo>
                  <a:lnTo>
                    <a:pt x="1633" y="5936"/>
                  </a:lnTo>
                  <a:lnTo>
                    <a:pt x="1633" y="5675"/>
                  </a:lnTo>
                  <a:lnTo>
                    <a:pt x="1015" y="5675"/>
                  </a:lnTo>
                  <a:lnTo>
                    <a:pt x="1015" y="5109"/>
                  </a:lnTo>
                  <a:lnTo>
                    <a:pt x="2408" y="5109"/>
                  </a:lnTo>
                  <a:lnTo>
                    <a:pt x="2607" y="5109"/>
                  </a:lnTo>
                  <a:lnTo>
                    <a:pt x="3842" y="5109"/>
                  </a:lnTo>
                  <a:lnTo>
                    <a:pt x="3842" y="5675"/>
                  </a:lnTo>
                  <a:lnTo>
                    <a:pt x="3371" y="5675"/>
                  </a:lnTo>
                  <a:lnTo>
                    <a:pt x="3601" y="5968"/>
                  </a:lnTo>
                  <a:lnTo>
                    <a:pt x="4198" y="5968"/>
                  </a:lnTo>
                  <a:lnTo>
                    <a:pt x="419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9" name="object 7889"/>
            <p:cNvSpPr/>
            <p:nvPr/>
          </p:nvSpPr>
          <p:spPr>
            <a:xfrm>
              <a:off x="17879307" y="5101605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3601" y="5968"/>
                  </a:moveTo>
                  <a:lnTo>
                    <a:pt x="3371" y="5779"/>
                  </a:lnTo>
                  <a:lnTo>
                    <a:pt x="3633" y="5675"/>
                  </a:lnTo>
                  <a:lnTo>
                    <a:pt x="3832" y="5675"/>
                  </a:lnTo>
                  <a:lnTo>
                    <a:pt x="3832" y="5518"/>
                  </a:lnTo>
                  <a:lnTo>
                    <a:pt x="3832" y="5266"/>
                  </a:lnTo>
                  <a:lnTo>
                    <a:pt x="3832" y="5109"/>
                  </a:lnTo>
                  <a:lnTo>
                    <a:pt x="3633" y="5109"/>
                  </a:lnTo>
                  <a:lnTo>
                    <a:pt x="2607" y="5109"/>
                  </a:lnTo>
                  <a:lnTo>
                    <a:pt x="2408" y="5109"/>
                  </a:lnTo>
                  <a:lnTo>
                    <a:pt x="1183" y="5109"/>
                  </a:lnTo>
                  <a:lnTo>
                    <a:pt x="1026" y="5109"/>
                  </a:lnTo>
                  <a:lnTo>
                    <a:pt x="1026" y="5266"/>
                  </a:lnTo>
                  <a:lnTo>
                    <a:pt x="1026" y="5518"/>
                  </a:lnTo>
                  <a:lnTo>
                    <a:pt x="1026" y="5675"/>
                  </a:lnTo>
                  <a:lnTo>
                    <a:pt x="1183" y="5675"/>
                  </a:lnTo>
                  <a:lnTo>
                    <a:pt x="1633" y="5675"/>
                  </a:lnTo>
                  <a:lnTo>
                    <a:pt x="1633" y="5936"/>
                  </a:lnTo>
                  <a:lnTo>
                    <a:pt x="1424" y="5936"/>
                  </a:lnTo>
                  <a:lnTo>
                    <a:pt x="670" y="5936"/>
                  </a:lnTo>
                  <a:lnTo>
                    <a:pt x="586" y="5675"/>
                  </a:lnTo>
                  <a:lnTo>
                    <a:pt x="722" y="5675"/>
                  </a:lnTo>
                  <a:lnTo>
                    <a:pt x="722" y="5141"/>
                  </a:lnTo>
                  <a:lnTo>
                    <a:pt x="544" y="5067"/>
                  </a:lnTo>
                  <a:lnTo>
                    <a:pt x="167" y="5109"/>
                  </a:lnTo>
                  <a:lnTo>
                    <a:pt x="94" y="4900"/>
                  </a:lnTo>
                  <a:lnTo>
                    <a:pt x="670" y="4816"/>
                  </a:lnTo>
                  <a:lnTo>
                    <a:pt x="670" y="4031"/>
                  </a:lnTo>
                  <a:lnTo>
                    <a:pt x="460" y="3968"/>
                  </a:lnTo>
                  <a:lnTo>
                    <a:pt x="31" y="4209"/>
                  </a:lnTo>
                  <a:lnTo>
                    <a:pt x="31" y="3591"/>
                  </a:lnTo>
                  <a:lnTo>
                    <a:pt x="617" y="3434"/>
                  </a:lnTo>
                  <a:lnTo>
                    <a:pt x="670" y="2659"/>
                  </a:lnTo>
                  <a:lnTo>
                    <a:pt x="31" y="2397"/>
                  </a:lnTo>
                  <a:lnTo>
                    <a:pt x="0" y="1790"/>
                  </a:lnTo>
                  <a:lnTo>
                    <a:pt x="460" y="2020"/>
                  </a:lnTo>
                  <a:lnTo>
                    <a:pt x="670" y="2020"/>
                  </a:lnTo>
                  <a:lnTo>
                    <a:pt x="670" y="1151"/>
                  </a:lnTo>
                  <a:lnTo>
                    <a:pt x="167" y="1151"/>
                  </a:lnTo>
                  <a:lnTo>
                    <a:pt x="94" y="931"/>
                  </a:lnTo>
                  <a:lnTo>
                    <a:pt x="460" y="858"/>
                  </a:lnTo>
                  <a:lnTo>
                    <a:pt x="617" y="900"/>
                  </a:lnTo>
                  <a:lnTo>
                    <a:pt x="722" y="293"/>
                  </a:lnTo>
                  <a:lnTo>
                    <a:pt x="586" y="293"/>
                  </a:lnTo>
                  <a:lnTo>
                    <a:pt x="586" y="125"/>
                  </a:lnTo>
                  <a:lnTo>
                    <a:pt x="1424" y="52"/>
                  </a:lnTo>
                  <a:lnTo>
                    <a:pt x="1633" y="52"/>
                  </a:lnTo>
                  <a:lnTo>
                    <a:pt x="1633" y="188"/>
                  </a:lnTo>
                  <a:lnTo>
                    <a:pt x="1183" y="293"/>
                  </a:lnTo>
                  <a:lnTo>
                    <a:pt x="1026" y="293"/>
                  </a:lnTo>
                  <a:lnTo>
                    <a:pt x="1026" y="450"/>
                  </a:lnTo>
                  <a:lnTo>
                    <a:pt x="1026" y="722"/>
                  </a:lnTo>
                  <a:lnTo>
                    <a:pt x="1026" y="858"/>
                  </a:lnTo>
                  <a:lnTo>
                    <a:pt x="1183" y="858"/>
                  </a:lnTo>
                  <a:lnTo>
                    <a:pt x="2408" y="858"/>
                  </a:lnTo>
                  <a:lnTo>
                    <a:pt x="2607" y="858"/>
                  </a:lnTo>
                  <a:lnTo>
                    <a:pt x="3633" y="858"/>
                  </a:lnTo>
                  <a:lnTo>
                    <a:pt x="3832" y="858"/>
                  </a:lnTo>
                  <a:lnTo>
                    <a:pt x="3832" y="722"/>
                  </a:lnTo>
                  <a:lnTo>
                    <a:pt x="3832" y="450"/>
                  </a:lnTo>
                  <a:lnTo>
                    <a:pt x="3832" y="293"/>
                  </a:lnTo>
                  <a:lnTo>
                    <a:pt x="3633" y="293"/>
                  </a:lnTo>
                  <a:lnTo>
                    <a:pt x="3371" y="293"/>
                  </a:lnTo>
                  <a:lnTo>
                    <a:pt x="3601" y="0"/>
                  </a:lnTo>
                  <a:lnTo>
                    <a:pt x="4188" y="0"/>
                  </a:lnTo>
                  <a:lnTo>
                    <a:pt x="4188" y="5968"/>
                  </a:lnTo>
                  <a:lnTo>
                    <a:pt x="3601" y="596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0" name="object 7890"/>
            <p:cNvSpPr/>
            <p:nvPr/>
          </p:nvSpPr>
          <p:spPr>
            <a:xfrm>
              <a:off x="17880243" y="510273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889" y="0"/>
                  </a:moveTo>
                  <a:lnTo>
                    <a:pt x="0" y="0"/>
                  </a:lnTo>
                  <a:lnTo>
                    <a:pt x="0" y="3727"/>
                  </a:lnTo>
                  <a:lnTo>
                    <a:pt x="2963" y="3727"/>
                  </a:lnTo>
                  <a:lnTo>
                    <a:pt x="296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1" name="object 7891"/>
            <p:cNvSpPr/>
            <p:nvPr/>
          </p:nvSpPr>
          <p:spPr>
            <a:xfrm>
              <a:off x="17880245" y="510273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889" y="3727"/>
                  </a:moveTo>
                  <a:lnTo>
                    <a:pt x="2963" y="104"/>
                  </a:lnTo>
                  <a:lnTo>
                    <a:pt x="125" y="0"/>
                  </a:lnTo>
                  <a:lnTo>
                    <a:pt x="0" y="3622"/>
                  </a:lnTo>
                  <a:lnTo>
                    <a:pt x="2889" y="372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2" name="object 7892"/>
            <p:cNvSpPr/>
            <p:nvPr/>
          </p:nvSpPr>
          <p:spPr>
            <a:xfrm>
              <a:off x="17877919" y="5095428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5">
                  <a:moveTo>
                    <a:pt x="3989" y="0"/>
                  </a:moveTo>
                  <a:lnTo>
                    <a:pt x="3842" y="73"/>
                  </a:lnTo>
                  <a:lnTo>
                    <a:pt x="3842" y="554"/>
                  </a:lnTo>
                  <a:lnTo>
                    <a:pt x="2638" y="554"/>
                  </a:lnTo>
                  <a:lnTo>
                    <a:pt x="1560" y="554"/>
                  </a:lnTo>
                  <a:lnTo>
                    <a:pt x="1026" y="554"/>
                  </a:lnTo>
                  <a:lnTo>
                    <a:pt x="1026" y="774"/>
                  </a:lnTo>
                  <a:lnTo>
                    <a:pt x="1591" y="816"/>
                  </a:lnTo>
                  <a:lnTo>
                    <a:pt x="1591" y="1675"/>
                  </a:lnTo>
                  <a:lnTo>
                    <a:pt x="1392" y="1675"/>
                  </a:lnTo>
                  <a:lnTo>
                    <a:pt x="942" y="1455"/>
                  </a:lnTo>
                  <a:lnTo>
                    <a:pt x="921" y="1780"/>
                  </a:lnTo>
                  <a:lnTo>
                    <a:pt x="324" y="1780"/>
                  </a:lnTo>
                  <a:lnTo>
                    <a:pt x="167" y="1863"/>
                  </a:lnTo>
                  <a:lnTo>
                    <a:pt x="31" y="2041"/>
                  </a:lnTo>
                  <a:lnTo>
                    <a:pt x="0" y="4429"/>
                  </a:lnTo>
                  <a:lnTo>
                    <a:pt x="104" y="4659"/>
                  </a:lnTo>
                  <a:lnTo>
                    <a:pt x="324" y="4795"/>
                  </a:lnTo>
                  <a:lnTo>
                    <a:pt x="921" y="4795"/>
                  </a:lnTo>
                  <a:lnTo>
                    <a:pt x="921" y="5130"/>
                  </a:lnTo>
                  <a:lnTo>
                    <a:pt x="1392" y="4921"/>
                  </a:lnTo>
                  <a:lnTo>
                    <a:pt x="1591" y="4921"/>
                  </a:lnTo>
                  <a:lnTo>
                    <a:pt x="1591" y="5779"/>
                  </a:lnTo>
                  <a:lnTo>
                    <a:pt x="1078" y="5779"/>
                  </a:lnTo>
                  <a:lnTo>
                    <a:pt x="1026" y="6020"/>
                  </a:lnTo>
                  <a:lnTo>
                    <a:pt x="1476" y="6020"/>
                  </a:lnTo>
                  <a:lnTo>
                    <a:pt x="4429" y="6020"/>
                  </a:lnTo>
                  <a:lnTo>
                    <a:pt x="4502" y="6900"/>
                  </a:lnTo>
                  <a:lnTo>
                    <a:pt x="4680" y="6952"/>
                  </a:lnTo>
                  <a:lnTo>
                    <a:pt x="4753" y="6073"/>
                  </a:lnTo>
                  <a:lnTo>
                    <a:pt x="5277" y="6020"/>
                  </a:lnTo>
                  <a:lnTo>
                    <a:pt x="5580" y="6073"/>
                  </a:lnTo>
                  <a:lnTo>
                    <a:pt x="5580" y="1863"/>
                  </a:lnTo>
                  <a:lnTo>
                    <a:pt x="4125" y="1780"/>
                  </a:lnTo>
                  <a:lnTo>
                    <a:pt x="4083" y="7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3" name="object 7893"/>
            <p:cNvSpPr/>
            <p:nvPr/>
          </p:nvSpPr>
          <p:spPr>
            <a:xfrm>
              <a:off x="17877918" y="5095421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5">
                  <a:moveTo>
                    <a:pt x="439" y="1790"/>
                  </a:moveTo>
                  <a:lnTo>
                    <a:pt x="251" y="1821"/>
                  </a:lnTo>
                  <a:lnTo>
                    <a:pt x="115" y="1926"/>
                  </a:lnTo>
                  <a:lnTo>
                    <a:pt x="0" y="2167"/>
                  </a:lnTo>
                  <a:lnTo>
                    <a:pt x="0" y="4366"/>
                  </a:lnTo>
                  <a:lnTo>
                    <a:pt x="31" y="4554"/>
                  </a:lnTo>
                  <a:lnTo>
                    <a:pt x="178" y="4722"/>
                  </a:lnTo>
                  <a:lnTo>
                    <a:pt x="335" y="4806"/>
                  </a:lnTo>
                  <a:lnTo>
                    <a:pt x="848" y="4806"/>
                  </a:lnTo>
                  <a:lnTo>
                    <a:pt x="921" y="5141"/>
                  </a:lnTo>
                  <a:lnTo>
                    <a:pt x="1403" y="4931"/>
                  </a:lnTo>
                  <a:lnTo>
                    <a:pt x="1560" y="4931"/>
                  </a:lnTo>
                  <a:lnTo>
                    <a:pt x="1591" y="5738"/>
                  </a:lnTo>
                  <a:lnTo>
                    <a:pt x="1109" y="5779"/>
                  </a:lnTo>
                  <a:lnTo>
                    <a:pt x="1026" y="5999"/>
                  </a:lnTo>
                  <a:lnTo>
                    <a:pt x="1434" y="6031"/>
                  </a:lnTo>
                  <a:lnTo>
                    <a:pt x="1591" y="6031"/>
                  </a:lnTo>
                  <a:lnTo>
                    <a:pt x="4397" y="6031"/>
                  </a:lnTo>
                  <a:lnTo>
                    <a:pt x="4512" y="6827"/>
                  </a:lnTo>
                  <a:lnTo>
                    <a:pt x="4586" y="6963"/>
                  </a:lnTo>
                  <a:lnTo>
                    <a:pt x="4722" y="6931"/>
                  </a:lnTo>
                  <a:lnTo>
                    <a:pt x="4753" y="6156"/>
                  </a:lnTo>
                  <a:lnTo>
                    <a:pt x="5287" y="6031"/>
                  </a:lnTo>
                  <a:lnTo>
                    <a:pt x="5580" y="6073"/>
                  </a:lnTo>
                  <a:lnTo>
                    <a:pt x="5580" y="1863"/>
                  </a:lnTo>
                  <a:lnTo>
                    <a:pt x="4167" y="1790"/>
                  </a:lnTo>
                  <a:lnTo>
                    <a:pt x="4094" y="115"/>
                  </a:lnTo>
                  <a:lnTo>
                    <a:pt x="3947" y="0"/>
                  </a:lnTo>
                  <a:lnTo>
                    <a:pt x="3842" y="565"/>
                  </a:lnTo>
                  <a:lnTo>
                    <a:pt x="2691" y="565"/>
                  </a:lnTo>
                  <a:lnTo>
                    <a:pt x="2533" y="565"/>
                  </a:lnTo>
                  <a:lnTo>
                    <a:pt x="1591" y="565"/>
                  </a:lnTo>
                  <a:lnTo>
                    <a:pt x="1434" y="565"/>
                  </a:lnTo>
                  <a:lnTo>
                    <a:pt x="1109" y="565"/>
                  </a:lnTo>
                  <a:lnTo>
                    <a:pt x="1026" y="785"/>
                  </a:lnTo>
                  <a:lnTo>
                    <a:pt x="1591" y="827"/>
                  </a:lnTo>
                  <a:lnTo>
                    <a:pt x="1591" y="1602"/>
                  </a:lnTo>
                  <a:lnTo>
                    <a:pt x="1403" y="1685"/>
                  </a:lnTo>
                  <a:lnTo>
                    <a:pt x="952" y="1465"/>
                  </a:lnTo>
                  <a:lnTo>
                    <a:pt x="921" y="1717"/>
                  </a:lnTo>
                  <a:lnTo>
                    <a:pt x="439" y="179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4" name="object 7894"/>
            <p:cNvSpPr/>
            <p:nvPr/>
          </p:nvSpPr>
          <p:spPr>
            <a:xfrm>
              <a:off x="17878201" y="509622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3434" y="0"/>
                  </a:moveTo>
                  <a:lnTo>
                    <a:pt x="2994" y="0"/>
                  </a:lnTo>
                  <a:lnTo>
                    <a:pt x="2837" y="157"/>
                  </a:lnTo>
                  <a:lnTo>
                    <a:pt x="1685" y="157"/>
                  </a:lnTo>
                  <a:lnTo>
                    <a:pt x="1612" y="1193"/>
                  </a:lnTo>
                  <a:lnTo>
                    <a:pt x="41" y="1277"/>
                  </a:lnTo>
                  <a:lnTo>
                    <a:pt x="0" y="3675"/>
                  </a:lnTo>
                  <a:lnTo>
                    <a:pt x="1528" y="3706"/>
                  </a:lnTo>
                  <a:lnTo>
                    <a:pt x="1612" y="4900"/>
                  </a:lnTo>
                  <a:lnTo>
                    <a:pt x="4931" y="4973"/>
                  </a:lnTo>
                  <a:lnTo>
                    <a:pt x="5015" y="1361"/>
                  </a:lnTo>
                  <a:lnTo>
                    <a:pt x="3581" y="1277"/>
                  </a:lnTo>
                  <a:lnTo>
                    <a:pt x="3507" y="5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5" name="object 7895"/>
            <p:cNvSpPr/>
            <p:nvPr/>
          </p:nvSpPr>
          <p:spPr>
            <a:xfrm>
              <a:off x="17878201" y="509623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612" y="3884"/>
                  </a:moveTo>
                  <a:lnTo>
                    <a:pt x="1612" y="4889"/>
                  </a:lnTo>
                  <a:lnTo>
                    <a:pt x="4889" y="4973"/>
                  </a:lnTo>
                  <a:lnTo>
                    <a:pt x="5015" y="1350"/>
                  </a:lnTo>
                  <a:lnTo>
                    <a:pt x="3706" y="1277"/>
                  </a:lnTo>
                  <a:lnTo>
                    <a:pt x="3549" y="1246"/>
                  </a:lnTo>
                  <a:lnTo>
                    <a:pt x="3507" y="1193"/>
                  </a:lnTo>
                  <a:lnTo>
                    <a:pt x="3507" y="52"/>
                  </a:lnTo>
                  <a:lnTo>
                    <a:pt x="2994" y="0"/>
                  </a:lnTo>
                  <a:lnTo>
                    <a:pt x="2837" y="157"/>
                  </a:lnTo>
                  <a:lnTo>
                    <a:pt x="1717" y="157"/>
                  </a:lnTo>
                  <a:lnTo>
                    <a:pt x="1612" y="1088"/>
                  </a:lnTo>
                  <a:lnTo>
                    <a:pt x="1560" y="1246"/>
                  </a:lnTo>
                  <a:lnTo>
                    <a:pt x="73" y="1277"/>
                  </a:lnTo>
                  <a:lnTo>
                    <a:pt x="0" y="3591"/>
                  </a:lnTo>
                  <a:lnTo>
                    <a:pt x="1455" y="3696"/>
                  </a:lnTo>
                  <a:lnTo>
                    <a:pt x="1612" y="3779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6" name="object 7896"/>
            <p:cNvSpPr/>
            <p:nvPr/>
          </p:nvSpPr>
          <p:spPr>
            <a:xfrm>
              <a:off x="18540741" y="427751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8795"/>
                  </a:moveTo>
                  <a:lnTo>
                    <a:pt x="0" y="0"/>
                  </a:lnTo>
                  <a:lnTo>
                    <a:pt x="8826" y="0"/>
                  </a:lnTo>
                  <a:lnTo>
                    <a:pt x="8826" y="8795"/>
                  </a:lnTo>
                  <a:lnTo>
                    <a:pt x="8125" y="8795"/>
                  </a:lnTo>
                  <a:lnTo>
                    <a:pt x="8125" y="701"/>
                  </a:lnTo>
                  <a:lnTo>
                    <a:pt x="712" y="701"/>
                  </a:lnTo>
                  <a:lnTo>
                    <a:pt x="712" y="8795"/>
                  </a:lnTo>
                  <a:lnTo>
                    <a:pt x="0" y="8795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7" name="object 7897"/>
            <p:cNvSpPr/>
            <p:nvPr/>
          </p:nvSpPr>
          <p:spPr>
            <a:xfrm>
              <a:off x="18405130" y="427751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8795"/>
                  </a:moveTo>
                  <a:lnTo>
                    <a:pt x="0" y="0"/>
                  </a:lnTo>
                  <a:lnTo>
                    <a:pt x="8795" y="0"/>
                  </a:lnTo>
                  <a:lnTo>
                    <a:pt x="8795" y="8795"/>
                  </a:lnTo>
                  <a:lnTo>
                    <a:pt x="8093" y="8795"/>
                  </a:lnTo>
                  <a:lnTo>
                    <a:pt x="8093" y="701"/>
                  </a:lnTo>
                  <a:lnTo>
                    <a:pt x="701" y="701"/>
                  </a:lnTo>
                  <a:lnTo>
                    <a:pt x="701" y="8795"/>
                  </a:lnTo>
                  <a:lnTo>
                    <a:pt x="0" y="8795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8" name="object 7898"/>
            <p:cNvSpPr/>
            <p:nvPr/>
          </p:nvSpPr>
          <p:spPr>
            <a:xfrm>
              <a:off x="18676399" y="427751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8795"/>
                  </a:moveTo>
                  <a:lnTo>
                    <a:pt x="0" y="0"/>
                  </a:lnTo>
                  <a:lnTo>
                    <a:pt x="8795" y="0"/>
                  </a:lnTo>
                  <a:lnTo>
                    <a:pt x="8795" y="8795"/>
                  </a:lnTo>
                  <a:lnTo>
                    <a:pt x="8114" y="8795"/>
                  </a:lnTo>
                  <a:lnTo>
                    <a:pt x="8114" y="701"/>
                  </a:lnTo>
                  <a:lnTo>
                    <a:pt x="701" y="701"/>
                  </a:lnTo>
                  <a:lnTo>
                    <a:pt x="701" y="8795"/>
                  </a:lnTo>
                  <a:lnTo>
                    <a:pt x="0" y="8795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9" name="object 7899"/>
            <p:cNvSpPr/>
            <p:nvPr/>
          </p:nvSpPr>
          <p:spPr>
            <a:xfrm>
              <a:off x="18268583" y="511778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0"/>
                  </a:moveTo>
                  <a:lnTo>
                    <a:pt x="2450" y="1790"/>
                  </a:lnTo>
                  <a:lnTo>
                    <a:pt x="0" y="1790"/>
                  </a:lnTo>
                  <a:lnTo>
                    <a:pt x="0" y="0"/>
                  </a:lnTo>
                  <a:lnTo>
                    <a:pt x="245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0" name="object 7900"/>
            <p:cNvSpPr/>
            <p:nvPr/>
          </p:nvSpPr>
          <p:spPr>
            <a:xfrm>
              <a:off x="18700718" y="5545003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90" h="3810">
                  <a:moveTo>
                    <a:pt x="8816" y="0"/>
                  </a:moveTo>
                  <a:lnTo>
                    <a:pt x="0" y="0"/>
                  </a:lnTo>
                  <a:lnTo>
                    <a:pt x="0" y="3539"/>
                  </a:lnTo>
                  <a:lnTo>
                    <a:pt x="8816" y="3539"/>
                  </a:lnTo>
                  <a:lnTo>
                    <a:pt x="881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1" name="object 7901"/>
            <p:cNvSpPr/>
            <p:nvPr/>
          </p:nvSpPr>
          <p:spPr>
            <a:xfrm>
              <a:off x="18700712" y="5545003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90" h="3810">
                  <a:moveTo>
                    <a:pt x="8826" y="3539"/>
                  </a:moveTo>
                  <a:lnTo>
                    <a:pt x="8826" y="0"/>
                  </a:lnTo>
                  <a:lnTo>
                    <a:pt x="0" y="0"/>
                  </a:lnTo>
                  <a:lnTo>
                    <a:pt x="0" y="3539"/>
                  </a:lnTo>
                  <a:lnTo>
                    <a:pt x="8826" y="3539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2" name="object 7902"/>
            <p:cNvSpPr/>
            <p:nvPr/>
          </p:nvSpPr>
          <p:spPr>
            <a:xfrm>
              <a:off x="18271749" y="5493387"/>
              <a:ext cx="635" cy="36830"/>
            </a:xfrm>
            <a:custGeom>
              <a:avLst/>
              <a:gdLst/>
              <a:ahLst/>
              <a:cxnLst/>
              <a:rect l="l" t="t" r="r" b="b"/>
              <a:pathLst>
                <a:path w="634" h="36829">
                  <a:moveTo>
                    <a:pt x="356" y="0"/>
                  </a:moveTo>
                  <a:lnTo>
                    <a:pt x="356" y="36648"/>
                  </a:lnTo>
                  <a:lnTo>
                    <a:pt x="0" y="36648"/>
                  </a:lnTo>
                  <a:lnTo>
                    <a:pt x="0" y="0"/>
                  </a:lnTo>
                  <a:lnTo>
                    <a:pt x="356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3" name="object 7903"/>
            <p:cNvSpPr/>
            <p:nvPr/>
          </p:nvSpPr>
          <p:spPr>
            <a:xfrm>
              <a:off x="18236367" y="5483704"/>
              <a:ext cx="24765" cy="14604"/>
            </a:xfrm>
            <a:custGeom>
              <a:avLst/>
              <a:gdLst/>
              <a:ahLst/>
              <a:cxnLst/>
              <a:rect l="l" t="t" r="r" b="b"/>
              <a:pathLst>
                <a:path w="24765" h="14604">
                  <a:moveTo>
                    <a:pt x="24637" y="1005"/>
                  </a:moveTo>
                  <a:lnTo>
                    <a:pt x="24637" y="13078"/>
                  </a:lnTo>
                  <a:lnTo>
                    <a:pt x="24637" y="14083"/>
                  </a:lnTo>
                  <a:lnTo>
                    <a:pt x="23643" y="14083"/>
                  </a:lnTo>
                  <a:lnTo>
                    <a:pt x="1005" y="14083"/>
                  </a:lnTo>
                  <a:lnTo>
                    <a:pt x="0" y="14083"/>
                  </a:lnTo>
                  <a:lnTo>
                    <a:pt x="0" y="13078"/>
                  </a:lnTo>
                  <a:lnTo>
                    <a:pt x="0" y="1005"/>
                  </a:lnTo>
                  <a:lnTo>
                    <a:pt x="0" y="0"/>
                  </a:lnTo>
                  <a:lnTo>
                    <a:pt x="1005" y="0"/>
                  </a:lnTo>
                  <a:lnTo>
                    <a:pt x="23643" y="0"/>
                  </a:lnTo>
                  <a:lnTo>
                    <a:pt x="24637" y="0"/>
                  </a:lnTo>
                  <a:lnTo>
                    <a:pt x="24637" y="100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4" name="object 7904"/>
            <p:cNvSpPr/>
            <p:nvPr/>
          </p:nvSpPr>
          <p:spPr>
            <a:xfrm>
              <a:off x="18237068" y="5484395"/>
              <a:ext cx="23495" cy="12700"/>
            </a:xfrm>
            <a:custGeom>
              <a:avLst/>
              <a:gdLst/>
              <a:ahLst/>
              <a:cxnLst/>
              <a:rect l="l" t="t" r="r" b="b"/>
              <a:pathLst>
                <a:path w="23494" h="12700">
                  <a:moveTo>
                    <a:pt x="23224" y="314"/>
                  </a:moveTo>
                  <a:lnTo>
                    <a:pt x="23224" y="12387"/>
                  </a:lnTo>
                  <a:lnTo>
                    <a:pt x="23224" y="12680"/>
                  </a:lnTo>
                  <a:lnTo>
                    <a:pt x="22931" y="12680"/>
                  </a:lnTo>
                  <a:lnTo>
                    <a:pt x="293" y="12680"/>
                  </a:lnTo>
                  <a:lnTo>
                    <a:pt x="0" y="12680"/>
                  </a:lnTo>
                  <a:lnTo>
                    <a:pt x="0" y="12387"/>
                  </a:lnTo>
                  <a:lnTo>
                    <a:pt x="0" y="314"/>
                  </a:lnTo>
                  <a:lnTo>
                    <a:pt x="0" y="0"/>
                  </a:lnTo>
                  <a:lnTo>
                    <a:pt x="293" y="0"/>
                  </a:lnTo>
                  <a:lnTo>
                    <a:pt x="22931" y="0"/>
                  </a:lnTo>
                  <a:lnTo>
                    <a:pt x="23224" y="0"/>
                  </a:lnTo>
                  <a:lnTo>
                    <a:pt x="23224" y="31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5" name="object 7905"/>
            <p:cNvSpPr/>
            <p:nvPr/>
          </p:nvSpPr>
          <p:spPr>
            <a:xfrm>
              <a:off x="18272113" y="5306918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0" y="3277"/>
                  </a:moveTo>
                  <a:lnTo>
                    <a:pt x="157" y="3141"/>
                  </a:lnTo>
                  <a:lnTo>
                    <a:pt x="230" y="2984"/>
                  </a:lnTo>
                  <a:lnTo>
                    <a:pt x="376" y="2795"/>
                  </a:lnTo>
                  <a:lnTo>
                    <a:pt x="523" y="2764"/>
                  </a:lnTo>
                  <a:lnTo>
                    <a:pt x="827" y="2764"/>
                  </a:lnTo>
                  <a:lnTo>
                    <a:pt x="869" y="1675"/>
                  </a:lnTo>
                  <a:lnTo>
                    <a:pt x="1088" y="1602"/>
                  </a:lnTo>
                  <a:lnTo>
                    <a:pt x="1151" y="1759"/>
                  </a:lnTo>
                  <a:lnTo>
                    <a:pt x="1612" y="1486"/>
                  </a:lnTo>
                  <a:lnTo>
                    <a:pt x="1675" y="1340"/>
                  </a:lnTo>
                  <a:lnTo>
                    <a:pt x="1675" y="670"/>
                  </a:lnTo>
                  <a:lnTo>
                    <a:pt x="1612" y="523"/>
                  </a:lnTo>
                  <a:lnTo>
                    <a:pt x="1225" y="293"/>
                  </a:lnTo>
                  <a:lnTo>
                    <a:pt x="1088" y="408"/>
                  </a:lnTo>
                  <a:lnTo>
                    <a:pt x="952" y="408"/>
                  </a:lnTo>
                  <a:lnTo>
                    <a:pt x="869" y="41"/>
                  </a:lnTo>
                  <a:lnTo>
                    <a:pt x="230" y="0"/>
                  </a:lnTo>
                  <a:lnTo>
                    <a:pt x="52" y="73"/>
                  </a:lnTo>
                  <a:lnTo>
                    <a:pt x="198" y="261"/>
                  </a:lnTo>
                  <a:lnTo>
                    <a:pt x="52" y="450"/>
                  </a:lnTo>
                  <a:lnTo>
                    <a:pt x="198" y="607"/>
                  </a:lnTo>
                  <a:lnTo>
                    <a:pt x="230" y="931"/>
                  </a:lnTo>
                  <a:lnTo>
                    <a:pt x="73" y="670"/>
                  </a:lnTo>
                  <a:lnTo>
                    <a:pt x="230" y="1193"/>
                  </a:lnTo>
                  <a:lnTo>
                    <a:pt x="52" y="1340"/>
                  </a:lnTo>
                  <a:lnTo>
                    <a:pt x="198" y="1518"/>
                  </a:lnTo>
                  <a:lnTo>
                    <a:pt x="0" y="2052"/>
                  </a:lnTo>
                  <a:lnTo>
                    <a:pt x="230" y="1863"/>
                  </a:lnTo>
                  <a:lnTo>
                    <a:pt x="230" y="2125"/>
                  </a:lnTo>
                  <a:lnTo>
                    <a:pt x="52" y="2240"/>
                  </a:lnTo>
                  <a:lnTo>
                    <a:pt x="157" y="2376"/>
                  </a:lnTo>
                  <a:lnTo>
                    <a:pt x="157" y="2533"/>
                  </a:lnTo>
                  <a:lnTo>
                    <a:pt x="0" y="2638"/>
                  </a:lnTo>
                  <a:lnTo>
                    <a:pt x="0" y="3245"/>
                  </a:lnTo>
                </a:path>
                <a:path w="1905" h="3810">
                  <a:moveTo>
                    <a:pt x="869" y="1308"/>
                  </a:moveTo>
                  <a:lnTo>
                    <a:pt x="869" y="701"/>
                  </a:lnTo>
                  <a:lnTo>
                    <a:pt x="1308" y="638"/>
                  </a:lnTo>
                  <a:lnTo>
                    <a:pt x="1424" y="1308"/>
                  </a:lnTo>
                  <a:lnTo>
                    <a:pt x="963" y="1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6" name="object 7906"/>
            <p:cNvSpPr/>
            <p:nvPr/>
          </p:nvSpPr>
          <p:spPr>
            <a:xfrm>
              <a:off x="18405130" y="5503613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0"/>
                  </a:moveTo>
                  <a:lnTo>
                    <a:pt x="0" y="8795"/>
                  </a:lnTo>
                  <a:lnTo>
                    <a:pt x="8795" y="8795"/>
                  </a:lnTo>
                  <a:lnTo>
                    <a:pt x="8795" y="0"/>
                  </a:lnTo>
                  <a:lnTo>
                    <a:pt x="8093" y="0"/>
                  </a:lnTo>
                  <a:lnTo>
                    <a:pt x="8093" y="8093"/>
                  </a:lnTo>
                  <a:lnTo>
                    <a:pt x="701" y="8093"/>
                  </a:lnTo>
                  <a:lnTo>
                    <a:pt x="701" y="0"/>
                  </a:lnTo>
                  <a:lnTo>
                    <a:pt x="0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7" name="object 7907"/>
            <p:cNvSpPr/>
            <p:nvPr/>
          </p:nvSpPr>
          <p:spPr>
            <a:xfrm>
              <a:off x="18540741" y="5503613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0"/>
                  </a:moveTo>
                  <a:lnTo>
                    <a:pt x="0" y="8795"/>
                  </a:lnTo>
                  <a:lnTo>
                    <a:pt x="8826" y="8795"/>
                  </a:lnTo>
                  <a:lnTo>
                    <a:pt x="8826" y="0"/>
                  </a:lnTo>
                  <a:lnTo>
                    <a:pt x="8125" y="0"/>
                  </a:lnTo>
                  <a:lnTo>
                    <a:pt x="8125" y="8093"/>
                  </a:lnTo>
                  <a:lnTo>
                    <a:pt x="712" y="8093"/>
                  </a:lnTo>
                  <a:lnTo>
                    <a:pt x="712" y="0"/>
                  </a:lnTo>
                  <a:lnTo>
                    <a:pt x="0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8" name="object 7908"/>
            <p:cNvSpPr/>
            <p:nvPr/>
          </p:nvSpPr>
          <p:spPr>
            <a:xfrm>
              <a:off x="18676399" y="5503613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0"/>
                  </a:moveTo>
                  <a:lnTo>
                    <a:pt x="0" y="8795"/>
                  </a:lnTo>
                  <a:lnTo>
                    <a:pt x="8795" y="8795"/>
                  </a:lnTo>
                  <a:lnTo>
                    <a:pt x="8795" y="0"/>
                  </a:lnTo>
                  <a:lnTo>
                    <a:pt x="8114" y="0"/>
                  </a:lnTo>
                  <a:lnTo>
                    <a:pt x="8114" y="8093"/>
                  </a:lnTo>
                  <a:lnTo>
                    <a:pt x="701" y="8093"/>
                  </a:lnTo>
                  <a:lnTo>
                    <a:pt x="701" y="0"/>
                  </a:lnTo>
                  <a:lnTo>
                    <a:pt x="0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9" name="object 7909"/>
            <p:cNvSpPr/>
            <p:nvPr/>
          </p:nvSpPr>
          <p:spPr>
            <a:xfrm>
              <a:off x="18682030" y="5500965"/>
              <a:ext cx="19050" cy="47625"/>
            </a:xfrm>
            <a:custGeom>
              <a:avLst/>
              <a:gdLst/>
              <a:ahLst/>
              <a:cxnLst/>
              <a:rect l="l" t="t" r="r" b="b"/>
              <a:pathLst>
                <a:path w="19050" h="47625">
                  <a:moveTo>
                    <a:pt x="18522" y="0"/>
                  </a:moveTo>
                  <a:lnTo>
                    <a:pt x="0" y="0"/>
                  </a:lnTo>
                  <a:lnTo>
                    <a:pt x="0" y="7758"/>
                  </a:lnTo>
                  <a:lnTo>
                    <a:pt x="565" y="7758"/>
                  </a:lnTo>
                  <a:lnTo>
                    <a:pt x="565" y="513"/>
                  </a:lnTo>
                  <a:lnTo>
                    <a:pt x="17968" y="513"/>
                  </a:lnTo>
                  <a:lnTo>
                    <a:pt x="17968" y="47202"/>
                  </a:lnTo>
                  <a:lnTo>
                    <a:pt x="18522" y="47202"/>
                  </a:lnTo>
                  <a:lnTo>
                    <a:pt x="1852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0" name="object 7910"/>
            <p:cNvSpPr/>
            <p:nvPr/>
          </p:nvSpPr>
          <p:spPr>
            <a:xfrm>
              <a:off x="18682030" y="5500965"/>
              <a:ext cx="19050" cy="47625"/>
            </a:xfrm>
            <a:custGeom>
              <a:avLst/>
              <a:gdLst/>
              <a:ahLst/>
              <a:cxnLst/>
              <a:rect l="l" t="t" r="r" b="b"/>
              <a:pathLst>
                <a:path w="19050" h="47625">
                  <a:moveTo>
                    <a:pt x="18522" y="47202"/>
                  </a:moveTo>
                  <a:lnTo>
                    <a:pt x="18522" y="701"/>
                  </a:lnTo>
                  <a:lnTo>
                    <a:pt x="18522" y="0"/>
                  </a:lnTo>
                  <a:lnTo>
                    <a:pt x="17810" y="0"/>
                  </a:lnTo>
                  <a:lnTo>
                    <a:pt x="701" y="0"/>
                  </a:lnTo>
                  <a:lnTo>
                    <a:pt x="0" y="0"/>
                  </a:lnTo>
                  <a:lnTo>
                    <a:pt x="0" y="701"/>
                  </a:lnTo>
                  <a:lnTo>
                    <a:pt x="0" y="7758"/>
                  </a:lnTo>
                  <a:lnTo>
                    <a:pt x="565" y="7758"/>
                  </a:lnTo>
                  <a:lnTo>
                    <a:pt x="565" y="701"/>
                  </a:lnTo>
                  <a:lnTo>
                    <a:pt x="565" y="513"/>
                  </a:lnTo>
                  <a:lnTo>
                    <a:pt x="701" y="513"/>
                  </a:lnTo>
                  <a:lnTo>
                    <a:pt x="17810" y="513"/>
                  </a:lnTo>
                  <a:lnTo>
                    <a:pt x="17968" y="513"/>
                  </a:lnTo>
                  <a:lnTo>
                    <a:pt x="17968" y="701"/>
                  </a:lnTo>
                  <a:lnTo>
                    <a:pt x="17968" y="47202"/>
                  </a:lnTo>
                  <a:lnTo>
                    <a:pt x="18522" y="4720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1" name="object 7911"/>
            <p:cNvSpPr/>
            <p:nvPr/>
          </p:nvSpPr>
          <p:spPr>
            <a:xfrm>
              <a:off x="18701074" y="5545381"/>
              <a:ext cx="8255" cy="3175"/>
            </a:xfrm>
            <a:custGeom>
              <a:avLst/>
              <a:gdLst/>
              <a:ahLst/>
              <a:cxnLst/>
              <a:rect l="l" t="t" r="r" b="b"/>
              <a:pathLst>
                <a:path w="8255" h="3175">
                  <a:moveTo>
                    <a:pt x="8093" y="0"/>
                  </a:moveTo>
                  <a:lnTo>
                    <a:pt x="0" y="0"/>
                  </a:lnTo>
                  <a:lnTo>
                    <a:pt x="0" y="2785"/>
                  </a:lnTo>
                  <a:lnTo>
                    <a:pt x="8093" y="2785"/>
                  </a:lnTo>
                  <a:lnTo>
                    <a:pt x="809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2" name="object 7912"/>
            <p:cNvSpPr/>
            <p:nvPr/>
          </p:nvSpPr>
          <p:spPr>
            <a:xfrm>
              <a:off x="18701073" y="5545373"/>
              <a:ext cx="8255" cy="3175"/>
            </a:xfrm>
            <a:custGeom>
              <a:avLst/>
              <a:gdLst/>
              <a:ahLst/>
              <a:cxnLst/>
              <a:rect l="l" t="t" r="r" b="b"/>
              <a:pathLst>
                <a:path w="8255" h="3175">
                  <a:moveTo>
                    <a:pt x="8093" y="2795"/>
                  </a:moveTo>
                  <a:lnTo>
                    <a:pt x="8093" y="0"/>
                  </a:lnTo>
                  <a:lnTo>
                    <a:pt x="0" y="0"/>
                  </a:lnTo>
                  <a:lnTo>
                    <a:pt x="0" y="2795"/>
                  </a:lnTo>
                  <a:lnTo>
                    <a:pt x="8093" y="2795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3" name="object 7913"/>
            <p:cNvSpPr/>
            <p:nvPr/>
          </p:nvSpPr>
          <p:spPr>
            <a:xfrm>
              <a:off x="18265415" y="467034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1790"/>
                  </a:moveTo>
                  <a:lnTo>
                    <a:pt x="2450" y="0"/>
                  </a:lnTo>
                  <a:lnTo>
                    <a:pt x="0" y="0"/>
                  </a:lnTo>
                  <a:lnTo>
                    <a:pt x="0" y="1790"/>
                  </a:lnTo>
                  <a:lnTo>
                    <a:pt x="2450" y="17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4" name="object 7914"/>
            <p:cNvSpPr/>
            <p:nvPr/>
          </p:nvSpPr>
          <p:spPr>
            <a:xfrm>
              <a:off x="18236367" y="4667724"/>
              <a:ext cx="24765" cy="14604"/>
            </a:xfrm>
            <a:custGeom>
              <a:avLst/>
              <a:gdLst/>
              <a:ahLst/>
              <a:cxnLst/>
              <a:rect l="l" t="t" r="r" b="b"/>
              <a:pathLst>
                <a:path w="24765" h="14604">
                  <a:moveTo>
                    <a:pt x="24637" y="1759"/>
                  </a:moveTo>
                  <a:lnTo>
                    <a:pt x="24637" y="12313"/>
                  </a:lnTo>
                  <a:lnTo>
                    <a:pt x="24637" y="14062"/>
                  </a:lnTo>
                  <a:lnTo>
                    <a:pt x="22878" y="14062"/>
                  </a:lnTo>
                  <a:lnTo>
                    <a:pt x="1738" y="14062"/>
                  </a:lnTo>
                  <a:lnTo>
                    <a:pt x="0" y="14062"/>
                  </a:lnTo>
                  <a:lnTo>
                    <a:pt x="0" y="12313"/>
                  </a:lnTo>
                  <a:lnTo>
                    <a:pt x="0" y="1759"/>
                  </a:lnTo>
                  <a:lnTo>
                    <a:pt x="0" y="0"/>
                  </a:lnTo>
                  <a:lnTo>
                    <a:pt x="1738" y="0"/>
                  </a:lnTo>
                  <a:lnTo>
                    <a:pt x="22878" y="0"/>
                  </a:lnTo>
                  <a:lnTo>
                    <a:pt x="24637" y="0"/>
                  </a:lnTo>
                  <a:lnTo>
                    <a:pt x="24637" y="1759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5" name="object 7915"/>
            <p:cNvSpPr/>
            <p:nvPr/>
          </p:nvSpPr>
          <p:spPr>
            <a:xfrm>
              <a:off x="18237068" y="4668395"/>
              <a:ext cx="23495" cy="13335"/>
            </a:xfrm>
            <a:custGeom>
              <a:avLst/>
              <a:gdLst/>
              <a:ahLst/>
              <a:cxnLst/>
              <a:rect l="l" t="t" r="r" b="b"/>
              <a:pathLst>
                <a:path w="23494" h="13335">
                  <a:moveTo>
                    <a:pt x="23224" y="1088"/>
                  </a:moveTo>
                  <a:lnTo>
                    <a:pt x="23224" y="11643"/>
                  </a:lnTo>
                  <a:lnTo>
                    <a:pt x="23224" y="12722"/>
                  </a:lnTo>
                  <a:lnTo>
                    <a:pt x="22187" y="12722"/>
                  </a:lnTo>
                  <a:lnTo>
                    <a:pt x="1036" y="12722"/>
                  </a:lnTo>
                  <a:lnTo>
                    <a:pt x="0" y="12722"/>
                  </a:lnTo>
                  <a:lnTo>
                    <a:pt x="0" y="11643"/>
                  </a:lnTo>
                  <a:lnTo>
                    <a:pt x="0" y="1088"/>
                  </a:lnTo>
                  <a:lnTo>
                    <a:pt x="0" y="0"/>
                  </a:lnTo>
                  <a:lnTo>
                    <a:pt x="1036" y="0"/>
                  </a:lnTo>
                  <a:lnTo>
                    <a:pt x="22187" y="0"/>
                  </a:lnTo>
                  <a:lnTo>
                    <a:pt x="23224" y="0"/>
                  </a:lnTo>
                  <a:lnTo>
                    <a:pt x="23224" y="108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6" name="object 7916"/>
            <p:cNvSpPr/>
            <p:nvPr/>
          </p:nvSpPr>
          <p:spPr>
            <a:xfrm>
              <a:off x="18272900" y="551226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481" y="0"/>
                  </a:lnTo>
                  <a:lnTo>
                    <a:pt x="638" y="408"/>
                  </a:lnTo>
                  <a:lnTo>
                    <a:pt x="712" y="607"/>
                  </a:lnTo>
                  <a:lnTo>
                    <a:pt x="712" y="827"/>
                  </a:lnTo>
                  <a:lnTo>
                    <a:pt x="638" y="1036"/>
                  </a:lnTo>
                  <a:lnTo>
                    <a:pt x="712" y="1277"/>
                  </a:lnTo>
                  <a:lnTo>
                    <a:pt x="638" y="1455"/>
                  </a:lnTo>
                  <a:lnTo>
                    <a:pt x="481" y="1916"/>
                  </a:lnTo>
                  <a:lnTo>
                    <a:pt x="0" y="191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7" name="object 7917"/>
            <p:cNvSpPr/>
            <p:nvPr/>
          </p:nvSpPr>
          <p:spPr>
            <a:xfrm>
              <a:off x="18272905" y="551262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86" y="1120"/>
                  </a:moveTo>
                  <a:lnTo>
                    <a:pt x="146" y="900"/>
                  </a:lnTo>
                  <a:lnTo>
                    <a:pt x="0" y="565"/>
                  </a:lnTo>
                  <a:lnTo>
                    <a:pt x="146" y="240"/>
                  </a:lnTo>
                  <a:lnTo>
                    <a:pt x="5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8" name="object 7918"/>
            <p:cNvSpPr/>
            <p:nvPr/>
          </p:nvSpPr>
          <p:spPr>
            <a:xfrm>
              <a:off x="18273059" y="55133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54" y="31"/>
                  </a:moveTo>
                  <a:lnTo>
                    <a:pt x="0" y="0"/>
                  </a:lnTo>
                </a:path>
                <a:path w="634" h="635">
                  <a:moveTo>
                    <a:pt x="554" y="31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9" name="object 7919"/>
            <p:cNvSpPr/>
            <p:nvPr/>
          </p:nvSpPr>
          <p:spPr>
            <a:xfrm>
              <a:off x="18273056" y="551352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1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0" name="object 7920"/>
            <p:cNvSpPr/>
            <p:nvPr/>
          </p:nvSpPr>
          <p:spPr>
            <a:xfrm>
              <a:off x="18273059" y="55130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54" y="0"/>
                  </a:moveTo>
                  <a:lnTo>
                    <a:pt x="0" y="31"/>
                  </a:lnTo>
                </a:path>
                <a:path w="634" h="635">
                  <a:moveTo>
                    <a:pt x="554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1" name="object 7921"/>
            <p:cNvSpPr/>
            <p:nvPr/>
          </p:nvSpPr>
          <p:spPr>
            <a:xfrm>
              <a:off x="18273056" y="55128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13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2" name="object 7922"/>
            <p:cNvSpPr/>
            <p:nvPr/>
          </p:nvSpPr>
          <p:spPr>
            <a:xfrm>
              <a:off x="18273052" y="55128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3" name="object 7923"/>
            <p:cNvSpPr/>
            <p:nvPr/>
          </p:nvSpPr>
          <p:spPr>
            <a:xfrm>
              <a:off x="18272648" y="5512155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0"/>
                  </a:moveTo>
                  <a:lnTo>
                    <a:pt x="0" y="2083"/>
                  </a:lnTo>
                  <a:lnTo>
                    <a:pt x="261" y="2083"/>
                  </a:lnTo>
                  <a:lnTo>
                    <a:pt x="26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4" name="object 7924"/>
            <p:cNvSpPr/>
            <p:nvPr/>
          </p:nvSpPr>
          <p:spPr>
            <a:xfrm>
              <a:off x="18270110" y="551282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533" y="743"/>
                  </a:moveTo>
                  <a:lnTo>
                    <a:pt x="1099" y="743"/>
                  </a:lnTo>
                  <a:lnTo>
                    <a:pt x="0" y="366"/>
                  </a:lnTo>
                  <a:lnTo>
                    <a:pt x="921" y="0"/>
                  </a:lnTo>
                  <a:lnTo>
                    <a:pt x="25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5" name="object 7925"/>
            <p:cNvSpPr/>
            <p:nvPr/>
          </p:nvSpPr>
          <p:spPr>
            <a:xfrm>
              <a:off x="18271292" y="551271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57" y="9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6" name="object 7926"/>
            <p:cNvSpPr/>
            <p:nvPr/>
          </p:nvSpPr>
          <p:spPr>
            <a:xfrm>
              <a:off x="18271597" y="551271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88" y="9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7" name="object 7927"/>
            <p:cNvSpPr/>
            <p:nvPr/>
          </p:nvSpPr>
          <p:spPr>
            <a:xfrm>
              <a:off x="18271931" y="551271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57" y="9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8" name="object 7928"/>
            <p:cNvSpPr/>
            <p:nvPr/>
          </p:nvSpPr>
          <p:spPr>
            <a:xfrm>
              <a:off x="18272234" y="551271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88" y="9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9" name="object 7929"/>
            <p:cNvSpPr/>
            <p:nvPr/>
          </p:nvSpPr>
          <p:spPr>
            <a:xfrm>
              <a:off x="18270952" y="551271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88" y="9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0" name="object 7930"/>
            <p:cNvSpPr/>
            <p:nvPr/>
          </p:nvSpPr>
          <p:spPr>
            <a:xfrm>
              <a:off x="18270651" y="551277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8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1" name="object 7931"/>
            <p:cNvSpPr/>
            <p:nvPr/>
          </p:nvSpPr>
          <p:spPr>
            <a:xfrm>
              <a:off x="18272566" y="55127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5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2" name="object 7932"/>
            <p:cNvSpPr/>
            <p:nvPr/>
          </p:nvSpPr>
          <p:spPr>
            <a:xfrm>
              <a:off x="18269401" y="551319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3" name="object 7933"/>
            <p:cNvSpPr/>
            <p:nvPr/>
          </p:nvSpPr>
          <p:spPr>
            <a:xfrm>
              <a:off x="18272111" y="5526510"/>
              <a:ext cx="10795" cy="7620"/>
            </a:xfrm>
            <a:custGeom>
              <a:avLst/>
              <a:gdLst/>
              <a:ahLst/>
              <a:cxnLst/>
              <a:rect l="l" t="t" r="r" b="b"/>
              <a:pathLst>
                <a:path w="10794" h="7620">
                  <a:moveTo>
                    <a:pt x="523" y="0"/>
                  </a:moveTo>
                  <a:lnTo>
                    <a:pt x="0" y="0"/>
                  </a:lnTo>
                  <a:lnTo>
                    <a:pt x="0" y="7036"/>
                  </a:lnTo>
                  <a:lnTo>
                    <a:pt x="10565" y="7036"/>
                  </a:lnTo>
                  <a:lnTo>
                    <a:pt x="10565" y="6523"/>
                  </a:lnTo>
                  <a:lnTo>
                    <a:pt x="523" y="6523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4" name="object 7934"/>
            <p:cNvSpPr/>
            <p:nvPr/>
          </p:nvSpPr>
          <p:spPr>
            <a:xfrm>
              <a:off x="18272108" y="5526510"/>
              <a:ext cx="10795" cy="7620"/>
            </a:xfrm>
            <a:custGeom>
              <a:avLst/>
              <a:gdLst/>
              <a:ahLst/>
              <a:cxnLst/>
              <a:rect l="l" t="t" r="r" b="b"/>
              <a:pathLst>
                <a:path w="10794" h="7620">
                  <a:moveTo>
                    <a:pt x="10565" y="6523"/>
                  </a:moveTo>
                  <a:lnTo>
                    <a:pt x="712" y="6523"/>
                  </a:lnTo>
                  <a:lnTo>
                    <a:pt x="534" y="6523"/>
                  </a:lnTo>
                  <a:lnTo>
                    <a:pt x="534" y="6334"/>
                  </a:lnTo>
                  <a:lnTo>
                    <a:pt x="534" y="0"/>
                  </a:lnTo>
                  <a:lnTo>
                    <a:pt x="0" y="0"/>
                  </a:lnTo>
                  <a:lnTo>
                    <a:pt x="0" y="6334"/>
                  </a:lnTo>
                  <a:lnTo>
                    <a:pt x="0" y="7036"/>
                  </a:lnTo>
                  <a:lnTo>
                    <a:pt x="712" y="7036"/>
                  </a:lnTo>
                  <a:lnTo>
                    <a:pt x="10565" y="7036"/>
                  </a:lnTo>
                  <a:lnTo>
                    <a:pt x="10565" y="652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5" name="object 7935"/>
            <p:cNvSpPr/>
            <p:nvPr/>
          </p:nvSpPr>
          <p:spPr>
            <a:xfrm>
              <a:off x="18236324" y="5530013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41" y="31"/>
                  </a:moveTo>
                  <a:lnTo>
                    <a:pt x="628" y="1790"/>
                  </a:lnTo>
                  <a:lnTo>
                    <a:pt x="0" y="3539"/>
                  </a:lnTo>
                  <a:lnTo>
                    <a:pt x="1748" y="3539"/>
                  </a:lnTo>
                  <a:lnTo>
                    <a:pt x="1486" y="3539"/>
                  </a:lnTo>
                  <a:lnTo>
                    <a:pt x="1413" y="3308"/>
                  </a:lnTo>
                  <a:lnTo>
                    <a:pt x="973" y="1790"/>
                  </a:lnTo>
                  <a:lnTo>
                    <a:pt x="1455" y="261"/>
                  </a:lnTo>
                  <a:lnTo>
                    <a:pt x="1528" y="0"/>
                  </a:lnTo>
                  <a:lnTo>
                    <a:pt x="1780" y="31"/>
                  </a:lnTo>
                  <a:lnTo>
                    <a:pt x="41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6" name="object 7936"/>
            <p:cNvSpPr/>
            <p:nvPr/>
          </p:nvSpPr>
          <p:spPr>
            <a:xfrm>
              <a:off x="18237295" y="5530009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10">
                  <a:moveTo>
                    <a:pt x="5853" y="261"/>
                  </a:moveTo>
                  <a:lnTo>
                    <a:pt x="6334" y="1780"/>
                  </a:lnTo>
                  <a:lnTo>
                    <a:pt x="5853" y="3319"/>
                  </a:lnTo>
                  <a:lnTo>
                    <a:pt x="5779" y="3539"/>
                  </a:lnTo>
                  <a:lnTo>
                    <a:pt x="5539" y="3539"/>
                  </a:lnTo>
                  <a:lnTo>
                    <a:pt x="785" y="3539"/>
                  </a:lnTo>
                  <a:lnTo>
                    <a:pt x="513" y="3539"/>
                  </a:lnTo>
                  <a:lnTo>
                    <a:pt x="429" y="3319"/>
                  </a:lnTo>
                  <a:lnTo>
                    <a:pt x="0" y="1780"/>
                  </a:lnTo>
                  <a:lnTo>
                    <a:pt x="481" y="261"/>
                  </a:lnTo>
                  <a:lnTo>
                    <a:pt x="554" y="0"/>
                  </a:lnTo>
                  <a:lnTo>
                    <a:pt x="816" y="31"/>
                  </a:lnTo>
                  <a:lnTo>
                    <a:pt x="5539" y="31"/>
                  </a:lnTo>
                  <a:lnTo>
                    <a:pt x="5779" y="31"/>
                  </a:lnTo>
                  <a:lnTo>
                    <a:pt x="5853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7" name="object 7937"/>
            <p:cNvSpPr/>
            <p:nvPr/>
          </p:nvSpPr>
          <p:spPr>
            <a:xfrm>
              <a:off x="18297587" y="551236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8" name="object 7938"/>
            <p:cNvSpPr/>
            <p:nvPr/>
          </p:nvSpPr>
          <p:spPr>
            <a:xfrm>
              <a:off x="18342332" y="551236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9" name="object 7939"/>
            <p:cNvSpPr/>
            <p:nvPr/>
          </p:nvSpPr>
          <p:spPr>
            <a:xfrm>
              <a:off x="18387073" y="551236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0" name="object 7940"/>
            <p:cNvSpPr/>
            <p:nvPr/>
          </p:nvSpPr>
          <p:spPr>
            <a:xfrm>
              <a:off x="18431818" y="551236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1" name="object 7941"/>
            <p:cNvSpPr/>
            <p:nvPr/>
          </p:nvSpPr>
          <p:spPr>
            <a:xfrm>
              <a:off x="18476561" y="551236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2" name="object 7942"/>
            <p:cNvSpPr/>
            <p:nvPr/>
          </p:nvSpPr>
          <p:spPr>
            <a:xfrm>
              <a:off x="18521305" y="551236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3" name="object 7943"/>
            <p:cNvSpPr/>
            <p:nvPr/>
          </p:nvSpPr>
          <p:spPr>
            <a:xfrm>
              <a:off x="18562332" y="551236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4" name="object 7944"/>
            <p:cNvSpPr/>
            <p:nvPr/>
          </p:nvSpPr>
          <p:spPr>
            <a:xfrm>
              <a:off x="18607075" y="551236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5" name="object 7945"/>
            <p:cNvSpPr/>
            <p:nvPr/>
          </p:nvSpPr>
          <p:spPr>
            <a:xfrm>
              <a:off x="18651818" y="551236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6" name="object 7946"/>
            <p:cNvSpPr/>
            <p:nvPr/>
          </p:nvSpPr>
          <p:spPr>
            <a:xfrm>
              <a:off x="18272651" y="5515948"/>
              <a:ext cx="419100" cy="17780"/>
            </a:xfrm>
            <a:custGeom>
              <a:avLst/>
              <a:gdLst/>
              <a:ahLst/>
              <a:cxnLst/>
              <a:rect l="l" t="t" r="r" b="b"/>
              <a:pathLst>
                <a:path w="419100" h="17779">
                  <a:moveTo>
                    <a:pt x="418741" y="17601"/>
                  </a:moveTo>
                  <a:lnTo>
                    <a:pt x="418741" y="0"/>
                  </a:lnTo>
                  <a:lnTo>
                    <a:pt x="0" y="0"/>
                  </a:lnTo>
                  <a:lnTo>
                    <a:pt x="0" y="17601"/>
                  </a:lnTo>
                  <a:lnTo>
                    <a:pt x="418741" y="17601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7" name="object 7947"/>
            <p:cNvSpPr/>
            <p:nvPr/>
          </p:nvSpPr>
          <p:spPr>
            <a:xfrm>
              <a:off x="17870269" y="5107716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40" h="9525">
                  <a:moveTo>
                    <a:pt x="2303" y="0"/>
                  </a:moveTo>
                  <a:lnTo>
                    <a:pt x="1790" y="0"/>
                  </a:lnTo>
                  <a:lnTo>
                    <a:pt x="1790" y="4282"/>
                  </a:lnTo>
                  <a:lnTo>
                    <a:pt x="282" y="5298"/>
                  </a:lnTo>
                  <a:lnTo>
                    <a:pt x="0" y="5518"/>
                  </a:lnTo>
                  <a:lnTo>
                    <a:pt x="0" y="9025"/>
                  </a:lnTo>
                  <a:lnTo>
                    <a:pt x="523" y="9025"/>
                  </a:lnTo>
                  <a:lnTo>
                    <a:pt x="523" y="5790"/>
                  </a:lnTo>
                  <a:lnTo>
                    <a:pt x="1978" y="4785"/>
                  </a:lnTo>
                  <a:lnTo>
                    <a:pt x="2303" y="4586"/>
                  </a:lnTo>
                  <a:lnTo>
                    <a:pt x="230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8" name="object 7948"/>
            <p:cNvSpPr/>
            <p:nvPr/>
          </p:nvSpPr>
          <p:spPr>
            <a:xfrm>
              <a:off x="17870272" y="5107719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40" h="9525">
                  <a:moveTo>
                    <a:pt x="513" y="9025"/>
                  </a:moveTo>
                  <a:lnTo>
                    <a:pt x="513" y="5905"/>
                  </a:lnTo>
                  <a:lnTo>
                    <a:pt x="586" y="5748"/>
                  </a:lnTo>
                  <a:lnTo>
                    <a:pt x="1978" y="4785"/>
                  </a:lnTo>
                  <a:lnTo>
                    <a:pt x="2303" y="4586"/>
                  </a:lnTo>
                  <a:lnTo>
                    <a:pt x="2303" y="4209"/>
                  </a:lnTo>
                  <a:lnTo>
                    <a:pt x="2303" y="0"/>
                  </a:lnTo>
                  <a:lnTo>
                    <a:pt x="1790" y="0"/>
                  </a:lnTo>
                  <a:lnTo>
                    <a:pt x="1790" y="4209"/>
                  </a:lnTo>
                  <a:lnTo>
                    <a:pt x="1664" y="4366"/>
                  </a:lnTo>
                  <a:lnTo>
                    <a:pt x="282" y="5298"/>
                  </a:lnTo>
                  <a:lnTo>
                    <a:pt x="0" y="5518"/>
                  </a:lnTo>
                  <a:lnTo>
                    <a:pt x="0" y="5905"/>
                  </a:lnTo>
                  <a:lnTo>
                    <a:pt x="0" y="9025"/>
                  </a:lnTo>
                  <a:lnTo>
                    <a:pt x="513" y="902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9" name="object 7949"/>
            <p:cNvSpPr/>
            <p:nvPr/>
          </p:nvSpPr>
          <p:spPr>
            <a:xfrm>
              <a:off x="17870558" y="5107727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5">
                  <a:moveTo>
                    <a:pt x="0" y="0"/>
                  </a:moveTo>
                  <a:lnTo>
                    <a:pt x="0" y="2450"/>
                  </a:lnTo>
                  <a:lnTo>
                    <a:pt x="607" y="2450"/>
                  </a:lnTo>
                  <a:lnTo>
                    <a:pt x="607" y="4209"/>
                  </a:lnTo>
                  <a:lnTo>
                    <a:pt x="1507" y="4209"/>
                  </a:lnTo>
                  <a:lnTo>
                    <a:pt x="1507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0" name="object 7950"/>
            <p:cNvSpPr/>
            <p:nvPr/>
          </p:nvSpPr>
          <p:spPr>
            <a:xfrm>
              <a:off x="18260521" y="510753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1486" y="0"/>
                  </a:moveTo>
                  <a:lnTo>
                    <a:pt x="1193" y="0"/>
                  </a:lnTo>
                  <a:lnTo>
                    <a:pt x="900" y="31"/>
                  </a:lnTo>
                  <a:lnTo>
                    <a:pt x="659" y="73"/>
                  </a:lnTo>
                  <a:lnTo>
                    <a:pt x="460" y="157"/>
                  </a:lnTo>
                  <a:lnTo>
                    <a:pt x="230" y="230"/>
                  </a:lnTo>
                  <a:lnTo>
                    <a:pt x="73" y="345"/>
                  </a:lnTo>
                  <a:lnTo>
                    <a:pt x="0" y="481"/>
                  </a:lnTo>
                  <a:lnTo>
                    <a:pt x="230" y="743"/>
                  </a:lnTo>
                  <a:lnTo>
                    <a:pt x="460" y="795"/>
                  </a:lnTo>
                  <a:lnTo>
                    <a:pt x="659" y="858"/>
                  </a:lnTo>
                  <a:lnTo>
                    <a:pt x="900" y="900"/>
                  </a:lnTo>
                  <a:lnTo>
                    <a:pt x="1193" y="931"/>
                  </a:lnTo>
                  <a:lnTo>
                    <a:pt x="1486" y="931"/>
                  </a:lnTo>
                  <a:lnTo>
                    <a:pt x="1811" y="931"/>
                  </a:lnTo>
                  <a:lnTo>
                    <a:pt x="2125" y="900"/>
                  </a:lnTo>
                  <a:lnTo>
                    <a:pt x="2355" y="858"/>
                  </a:lnTo>
                  <a:lnTo>
                    <a:pt x="2575" y="795"/>
                  </a:lnTo>
                  <a:lnTo>
                    <a:pt x="2764" y="743"/>
                  </a:lnTo>
                  <a:lnTo>
                    <a:pt x="2952" y="607"/>
                  </a:lnTo>
                  <a:lnTo>
                    <a:pt x="3026" y="376"/>
                  </a:lnTo>
                  <a:lnTo>
                    <a:pt x="2764" y="230"/>
                  </a:lnTo>
                  <a:lnTo>
                    <a:pt x="2575" y="157"/>
                  </a:lnTo>
                  <a:lnTo>
                    <a:pt x="2355" y="73"/>
                  </a:lnTo>
                  <a:lnTo>
                    <a:pt x="2125" y="31"/>
                  </a:lnTo>
                  <a:lnTo>
                    <a:pt x="1811" y="0"/>
                  </a:lnTo>
                  <a:lnTo>
                    <a:pt x="148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951" name="object 795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8258880" y="5106717"/>
              <a:ext cx="2565" cy="1413"/>
            </a:xfrm>
            <a:prstGeom prst="rect">
              <a:avLst/>
            </a:prstGeom>
          </p:spPr>
        </p:pic>
        <p:sp>
          <p:nvSpPr>
            <p:cNvPr id="7952" name="object 7952"/>
            <p:cNvSpPr/>
            <p:nvPr/>
          </p:nvSpPr>
          <p:spPr>
            <a:xfrm>
              <a:off x="18258883" y="510671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858"/>
                  </a:moveTo>
                  <a:lnTo>
                    <a:pt x="0" y="1413"/>
                  </a:lnTo>
                  <a:lnTo>
                    <a:pt x="1612" y="1413"/>
                  </a:lnTo>
                  <a:lnTo>
                    <a:pt x="1612" y="1088"/>
                  </a:lnTo>
                  <a:lnTo>
                    <a:pt x="2565" y="827"/>
                  </a:lnTo>
                  <a:lnTo>
                    <a:pt x="2565" y="0"/>
                  </a:lnTo>
                  <a:lnTo>
                    <a:pt x="827" y="0"/>
                  </a:lnTo>
                  <a:lnTo>
                    <a:pt x="827" y="670"/>
                  </a:lnTo>
                  <a:lnTo>
                    <a:pt x="586" y="858"/>
                  </a:lnTo>
                  <a:lnTo>
                    <a:pt x="0" y="85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3" name="object 7953"/>
            <p:cNvSpPr/>
            <p:nvPr/>
          </p:nvSpPr>
          <p:spPr>
            <a:xfrm>
              <a:off x="18260521" y="468144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1486" y="931"/>
                  </a:moveTo>
                  <a:lnTo>
                    <a:pt x="1193" y="931"/>
                  </a:lnTo>
                  <a:lnTo>
                    <a:pt x="900" y="900"/>
                  </a:lnTo>
                  <a:lnTo>
                    <a:pt x="0" y="554"/>
                  </a:lnTo>
                  <a:lnTo>
                    <a:pt x="0" y="376"/>
                  </a:lnTo>
                  <a:lnTo>
                    <a:pt x="230" y="188"/>
                  </a:lnTo>
                  <a:lnTo>
                    <a:pt x="460" y="157"/>
                  </a:lnTo>
                  <a:lnTo>
                    <a:pt x="659" y="73"/>
                  </a:lnTo>
                  <a:lnTo>
                    <a:pt x="900" y="31"/>
                  </a:lnTo>
                  <a:lnTo>
                    <a:pt x="1193" y="0"/>
                  </a:lnTo>
                  <a:lnTo>
                    <a:pt x="1486" y="0"/>
                  </a:lnTo>
                  <a:lnTo>
                    <a:pt x="1811" y="0"/>
                  </a:lnTo>
                  <a:lnTo>
                    <a:pt x="2125" y="31"/>
                  </a:lnTo>
                  <a:lnTo>
                    <a:pt x="2355" y="73"/>
                  </a:lnTo>
                  <a:lnTo>
                    <a:pt x="2575" y="157"/>
                  </a:lnTo>
                  <a:lnTo>
                    <a:pt x="2764" y="188"/>
                  </a:lnTo>
                  <a:lnTo>
                    <a:pt x="2952" y="345"/>
                  </a:lnTo>
                  <a:lnTo>
                    <a:pt x="3026" y="554"/>
                  </a:lnTo>
                  <a:lnTo>
                    <a:pt x="1811" y="931"/>
                  </a:lnTo>
                  <a:lnTo>
                    <a:pt x="1486" y="9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954" name="object 7954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8258880" y="4681779"/>
              <a:ext cx="2565" cy="1413"/>
            </a:xfrm>
            <a:prstGeom prst="rect">
              <a:avLst/>
            </a:prstGeom>
          </p:spPr>
        </p:pic>
        <p:sp>
          <p:nvSpPr>
            <p:cNvPr id="7955" name="object 7955"/>
            <p:cNvSpPr/>
            <p:nvPr/>
          </p:nvSpPr>
          <p:spPr>
            <a:xfrm>
              <a:off x="18258883" y="468178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554"/>
                  </a:moveTo>
                  <a:lnTo>
                    <a:pt x="0" y="0"/>
                  </a:lnTo>
                  <a:lnTo>
                    <a:pt x="1612" y="0"/>
                  </a:lnTo>
                  <a:lnTo>
                    <a:pt x="1612" y="335"/>
                  </a:lnTo>
                  <a:lnTo>
                    <a:pt x="2565" y="586"/>
                  </a:lnTo>
                  <a:lnTo>
                    <a:pt x="2565" y="1413"/>
                  </a:lnTo>
                  <a:lnTo>
                    <a:pt x="827" y="1413"/>
                  </a:lnTo>
                  <a:lnTo>
                    <a:pt x="827" y="743"/>
                  </a:lnTo>
                  <a:lnTo>
                    <a:pt x="586" y="554"/>
                  </a:lnTo>
                  <a:lnTo>
                    <a:pt x="0" y="55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956" name="object 7956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7880938" y="5106717"/>
              <a:ext cx="2565" cy="1413"/>
            </a:xfrm>
            <a:prstGeom prst="rect">
              <a:avLst/>
            </a:prstGeom>
          </p:spPr>
        </p:pic>
        <p:sp>
          <p:nvSpPr>
            <p:cNvPr id="7957" name="object 7957"/>
            <p:cNvSpPr/>
            <p:nvPr/>
          </p:nvSpPr>
          <p:spPr>
            <a:xfrm>
              <a:off x="17880935" y="510671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565" y="858"/>
                  </a:moveTo>
                  <a:lnTo>
                    <a:pt x="2565" y="1413"/>
                  </a:lnTo>
                  <a:lnTo>
                    <a:pt x="0" y="1413"/>
                  </a:lnTo>
                  <a:lnTo>
                    <a:pt x="0" y="827"/>
                  </a:lnTo>
                  <a:lnTo>
                    <a:pt x="0" y="0"/>
                  </a:lnTo>
                  <a:lnTo>
                    <a:pt x="1738" y="0"/>
                  </a:lnTo>
                  <a:lnTo>
                    <a:pt x="1738" y="670"/>
                  </a:lnTo>
                  <a:lnTo>
                    <a:pt x="1978" y="858"/>
                  </a:lnTo>
                  <a:lnTo>
                    <a:pt x="2565" y="85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8" name="object 7958"/>
            <p:cNvSpPr/>
            <p:nvPr/>
          </p:nvSpPr>
          <p:spPr>
            <a:xfrm>
              <a:off x="17872479" y="5105440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39">
                  <a:moveTo>
                    <a:pt x="6847" y="1277"/>
                  </a:moveTo>
                  <a:lnTo>
                    <a:pt x="2293" y="1277"/>
                  </a:lnTo>
                  <a:lnTo>
                    <a:pt x="2261" y="2020"/>
                  </a:lnTo>
                  <a:lnTo>
                    <a:pt x="1999" y="2104"/>
                  </a:lnTo>
                  <a:lnTo>
                    <a:pt x="1863" y="1989"/>
                  </a:lnTo>
                  <a:lnTo>
                    <a:pt x="1811" y="1832"/>
                  </a:lnTo>
                  <a:lnTo>
                    <a:pt x="1999" y="1832"/>
                  </a:lnTo>
                  <a:lnTo>
                    <a:pt x="1999" y="1434"/>
                  </a:lnTo>
                  <a:lnTo>
                    <a:pt x="1999" y="1277"/>
                  </a:lnTo>
                  <a:lnTo>
                    <a:pt x="1811" y="1277"/>
                  </a:lnTo>
                  <a:lnTo>
                    <a:pt x="1298" y="1277"/>
                  </a:lnTo>
                  <a:lnTo>
                    <a:pt x="1120" y="1277"/>
                  </a:lnTo>
                  <a:lnTo>
                    <a:pt x="1120" y="1434"/>
                  </a:lnTo>
                  <a:lnTo>
                    <a:pt x="1120" y="1832"/>
                  </a:lnTo>
                  <a:lnTo>
                    <a:pt x="1298" y="1832"/>
                  </a:lnTo>
                  <a:lnTo>
                    <a:pt x="1256" y="1989"/>
                  </a:lnTo>
                  <a:lnTo>
                    <a:pt x="1068" y="2104"/>
                  </a:lnTo>
                  <a:lnTo>
                    <a:pt x="910" y="2104"/>
                  </a:lnTo>
                  <a:lnTo>
                    <a:pt x="837" y="1308"/>
                  </a:lnTo>
                  <a:lnTo>
                    <a:pt x="670" y="1277"/>
                  </a:lnTo>
                  <a:lnTo>
                    <a:pt x="586" y="1057"/>
                  </a:lnTo>
                  <a:lnTo>
                    <a:pt x="94" y="984"/>
                  </a:lnTo>
                  <a:lnTo>
                    <a:pt x="0" y="272"/>
                  </a:lnTo>
                  <a:lnTo>
                    <a:pt x="31" y="0"/>
                  </a:lnTo>
                  <a:lnTo>
                    <a:pt x="272" y="157"/>
                  </a:lnTo>
                  <a:lnTo>
                    <a:pt x="670" y="376"/>
                  </a:lnTo>
                  <a:lnTo>
                    <a:pt x="6774" y="418"/>
                  </a:lnTo>
                  <a:lnTo>
                    <a:pt x="7203" y="157"/>
                  </a:lnTo>
                  <a:lnTo>
                    <a:pt x="7434" y="0"/>
                  </a:lnTo>
                  <a:lnTo>
                    <a:pt x="7486" y="272"/>
                  </a:lnTo>
                  <a:lnTo>
                    <a:pt x="7486" y="900"/>
                  </a:lnTo>
                  <a:lnTo>
                    <a:pt x="6952" y="984"/>
                  </a:lnTo>
                  <a:lnTo>
                    <a:pt x="6921" y="117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9" name="object 7959"/>
            <p:cNvSpPr/>
            <p:nvPr/>
          </p:nvSpPr>
          <p:spPr>
            <a:xfrm>
              <a:off x="17877231" y="510608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25" y="408"/>
                  </a:moveTo>
                  <a:lnTo>
                    <a:pt x="1696" y="408"/>
                  </a:lnTo>
                  <a:lnTo>
                    <a:pt x="1759" y="62"/>
                  </a:lnTo>
                  <a:lnTo>
                    <a:pt x="125" y="0"/>
                  </a:lnTo>
                  <a:lnTo>
                    <a:pt x="0" y="3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0" name="object 7960"/>
            <p:cNvSpPr/>
            <p:nvPr/>
          </p:nvSpPr>
          <p:spPr>
            <a:xfrm>
              <a:off x="17875369" y="510608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73" y="408"/>
                  </a:moveTo>
                  <a:lnTo>
                    <a:pt x="1612" y="408"/>
                  </a:lnTo>
                  <a:lnTo>
                    <a:pt x="1706" y="62"/>
                  </a:lnTo>
                  <a:lnTo>
                    <a:pt x="73" y="0"/>
                  </a:lnTo>
                  <a:lnTo>
                    <a:pt x="0" y="3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1" name="object 7961"/>
            <p:cNvSpPr/>
            <p:nvPr/>
          </p:nvSpPr>
          <p:spPr>
            <a:xfrm>
              <a:off x="17873473" y="510608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73" y="408"/>
                  </a:moveTo>
                  <a:lnTo>
                    <a:pt x="1643" y="408"/>
                  </a:lnTo>
                  <a:lnTo>
                    <a:pt x="1706" y="62"/>
                  </a:lnTo>
                  <a:lnTo>
                    <a:pt x="73" y="0"/>
                  </a:lnTo>
                  <a:lnTo>
                    <a:pt x="0" y="3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2" name="object 7962"/>
            <p:cNvSpPr/>
            <p:nvPr/>
          </p:nvSpPr>
          <p:spPr>
            <a:xfrm>
              <a:off x="17872479" y="5101642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39">
                  <a:moveTo>
                    <a:pt x="6847" y="827"/>
                  </a:moveTo>
                  <a:lnTo>
                    <a:pt x="2293" y="827"/>
                  </a:lnTo>
                  <a:lnTo>
                    <a:pt x="2261" y="83"/>
                  </a:lnTo>
                  <a:lnTo>
                    <a:pt x="1999" y="0"/>
                  </a:lnTo>
                  <a:lnTo>
                    <a:pt x="1863" y="115"/>
                  </a:lnTo>
                  <a:lnTo>
                    <a:pt x="1811" y="272"/>
                  </a:lnTo>
                  <a:lnTo>
                    <a:pt x="1999" y="272"/>
                  </a:lnTo>
                  <a:lnTo>
                    <a:pt x="1999" y="670"/>
                  </a:lnTo>
                  <a:lnTo>
                    <a:pt x="1999" y="827"/>
                  </a:lnTo>
                  <a:lnTo>
                    <a:pt x="1811" y="827"/>
                  </a:lnTo>
                  <a:lnTo>
                    <a:pt x="1298" y="827"/>
                  </a:lnTo>
                  <a:lnTo>
                    <a:pt x="1120" y="827"/>
                  </a:lnTo>
                  <a:lnTo>
                    <a:pt x="1120" y="670"/>
                  </a:lnTo>
                  <a:lnTo>
                    <a:pt x="1120" y="272"/>
                  </a:lnTo>
                  <a:lnTo>
                    <a:pt x="1298" y="272"/>
                  </a:lnTo>
                  <a:lnTo>
                    <a:pt x="1256" y="115"/>
                  </a:lnTo>
                  <a:lnTo>
                    <a:pt x="1068" y="0"/>
                  </a:lnTo>
                  <a:lnTo>
                    <a:pt x="910" y="0"/>
                  </a:lnTo>
                  <a:lnTo>
                    <a:pt x="837" y="795"/>
                  </a:lnTo>
                  <a:lnTo>
                    <a:pt x="670" y="827"/>
                  </a:lnTo>
                  <a:lnTo>
                    <a:pt x="586" y="1088"/>
                  </a:lnTo>
                  <a:lnTo>
                    <a:pt x="94" y="1120"/>
                  </a:lnTo>
                  <a:lnTo>
                    <a:pt x="0" y="1832"/>
                  </a:lnTo>
                  <a:lnTo>
                    <a:pt x="31" y="2104"/>
                  </a:lnTo>
                  <a:lnTo>
                    <a:pt x="272" y="1947"/>
                  </a:lnTo>
                  <a:lnTo>
                    <a:pt x="670" y="1727"/>
                  </a:lnTo>
                  <a:lnTo>
                    <a:pt x="6774" y="1727"/>
                  </a:lnTo>
                  <a:lnTo>
                    <a:pt x="7203" y="1947"/>
                  </a:lnTo>
                  <a:lnTo>
                    <a:pt x="7434" y="2104"/>
                  </a:lnTo>
                  <a:lnTo>
                    <a:pt x="7486" y="1832"/>
                  </a:lnTo>
                  <a:lnTo>
                    <a:pt x="7486" y="1204"/>
                  </a:lnTo>
                  <a:lnTo>
                    <a:pt x="6952" y="1120"/>
                  </a:lnTo>
                  <a:lnTo>
                    <a:pt x="6921" y="9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3" name="object 7963"/>
            <p:cNvSpPr/>
            <p:nvPr/>
          </p:nvSpPr>
          <p:spPr>
            <a:xfrm>
              <a:off x="17877231" y="510272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25" y="0"/>
                  </a:moveTo>
                  <a:lnTo>
                    <a:pt x="1696" y="0"/>
                  </a:lnTo>
                  <a:lnTo>
                    <a:pt x="1759" y="314"/>
                  </a:lnTo>
                  <a:lnTo>
                    <a:pt x="125" y="376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4" name="object 7964"/>
            <p:cNvSpPr/>
            <p:nvPr/>
          </p:nvSpPr>
          <p:spPr>
            <a:xfrm>
              <a:off x="17875363" y="510272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612" y="376"/>
                  </a:moveTo>
                  <a:lnTo>
                    <a:pt x="73" y="376"/>
                  </a:lnTo>
                  <a:lnTo>
                    <a:pt x="0" y="83"/>
                  </a:lnTo>
                  <a:lnTo>
                    <a:pt x="1612" y="0"/>
                  </a:lnTo>
                  <a:lnTo>
                    <a:pt x="1717" y="31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5" name="object 7965"/>
            <p:cNvSpPr/>
            <p:nvPr/>
          </p:nvSpPr>
          <p:spPr>
            <a:xfrm>
              <a:off x="17873476" y="510272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633" y="376"/>
                  </a:moveTo>
                  <a:lnTo>
                    <a:pt x="62" y="376"/>
                  </a:lnTo>
                  <a:lnTo>
                    <a:pt x="0" y="83"/>
                  </a:lnTo>
                  <a:lnTo>
                    <a:pt x="1633" y="0"/>
                  </a:lnTo>
                  <a:lnTo>
                    <a:pt x="1706" y="31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6" name="object 7966"/>
            <p:cNvSpPr/>
            <p:nvPr/>
          </p:nvSpPr>
          <p:spPr>
            <a:xfrm>
              <a:off x="17873584" y="5103354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39">
                  <a:moveTo>
                    <a:pt x="5287" y="2209"/>
                  </a:moveTo>
                  <a:lnTo>
                    <a:pt x="5287" y="2471"/>
                  </a:lnTo>
                  <a:lnTo>
                    <a:pt x="5026" y="2471"/>
                  </a:lnTo>
                  <a:lnTo>
                    <a:pt x="272" y="2471"/>
                  </a:lnTo>
                  <a:lnTo>
                    <a:pt x="0" y="2471"/>
                  </a:lnTo>
                  <a:lnTo>
                    <a:pt x="0" y="2209"/>
                  </a:lnTo>
                  <a:lnTo>
                    <a:pt x="0" y="272"/>
                  </a:lnTo>
                  <a:lnTo>
                    <a:pt x="0" y="0"/>
                  </a:lnTo>
                  <a:lnTo>
                    <a:pt x="272" y="0"/>
                  </a:lnTo>
                  <a:lnTo>
                    <a:pt x="5026" y="0"/>
                  </a:lnTo>
                  <a:lnTo>
                    <a:pt x="5287" y="0"/>
                  </a:lnTo>
                  <a:lnTo>
                    <a:pt x="5287" y="272"/>
                  </a:lnTo>
                  <a:lnTo>
                    <a:pt x="5287" y="220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7" name="object 7967"/>
            <p:cNvSpPr/>
            <p:nvPr/>
          </p:nvSpPr>
          <p:spPr>
            <a:xfrm>
              <a:off x="17873101" y="508381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34" y="3811"/>
                  </a:moveTo>
                  <a:lnTo>
                    <a:pt x="62" y="3811"/>
                  </a:lnTo>
                  <a:lnTo>
                    <a:pt x="0" y="1120"/>
                  </a:lnTo>
                  <a:lnTo>
                    <a:pt x="136" y="1088"/>
                  </a:lnTo>
                  <a:lnTo>
                    <a:pt x="136" y="942"/>
                  </a:lnTo>
                  <a:lnTo>
                    <a:pt x="0" y="942"/>
                  </a:lnTo>
                  <a:lnTo>
                    <a:pt x="0" y="460"/>
                  </a:lnTo>
                  <a:lnTo>
                    <a:pt x="219" y="83"/>
                  </a:lnTo>
                  <a:lnTo>
                    <a:pt x="376" y="0"/>
                  </a:lnTo>
                  <a:lnTo>
                    <a:pt x="3308" y="0"/>
                  </a:lnTo>
                  <a:lnTo>
                    <a:pt x="3507" y="0"/>
                  </a:lnTo>
                  <a:lnTo>
                    <a:pt x="3507" y="157"/>
                  </a:lnTo>
                  <a:lnTo>
                    <a:pt x="3507" y="910"/>
                  </a:lnTo>
                  <a:lnTo>
                    <a:pt x="3361" y="942"/>
                  </a:lnTo>
                  <a:lnTo>
                    <a:pt x="3361" y="1088"/>
                  </a:lnTo>
                  <a:lnTo>
                    <a:pt x="3507" y="1088"/>
                  </a:lnTo>
                  <a:lnTo>
                    <a:pt x="3507" y="3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8" name="object 7968"/>
            <p:cNvSpPr/>
            <p:nvPr/>
          </p:nvSpPr>
          <p:spPr>
            <a:xfrm>
              <a:off x="17873103" y="508900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507" y="73"/>
                  </a:moveTo>
                  <a:lnTo>
                    <a:pt x="62" y="0"/>
                  </a:lnTo>
                  <a:lnTo>
                    <a:pt x="0" y="2680"/>
                  </a:lnTo>
                  <a:lnTo>
                    <a:pt x="136" y="2711"/>
                  </a:lnTo>
                  <a:lnTo>
                    <a:pt x="136" y="2869"/>
                  </a:lnTo>
                  <a:lnTo>
                    <a:pt x="0" y="2869"/>
                  </a:lnTo>
                  <a:lnTo>
                    <a:pt x="0" y="3350"/>
                  </a:lnTo>
                  <a:lnTo>
                    <a:pt x="219" y="3727"/>
                  </a:lnTo>
                  <a:lnTo>
                    <a:pt x="366" y="3800"/>
                  </a:lnTo>
                  <a:lnTo>
                    <a:pt x="3308" y="3800"/>
                  </a:lnTo>
                  <a:lnTo>
                    <a:pt x="3507" y="3800"/>
                  </a:lnTo>
                  <a:lnTo>
                    <a:pt x="3507" y="3643"/>
                  </a:lnTo>
                  <a:lnTo>
                    <a:pt x="3507" y="2921"/>
                  </a:lnTo>
                  <a:lnTo>
                    <a:pt x="3350" y="2869"/>
                  </a:lnTo>
                  <a:lnTo>
                    <a:pt x="3350" y="2711"/>
                  </a:lnTo>
                  <a:lnTo>
                    <a:pt x="3507" y="2711"/>
                  </a:lnTo>
                  <a:lnTo>
                    <a:pt x="3507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9" name="object 7969"/>
            <p:cNvSpPr/>
            <p:nvPr/>
          </p:nvSpPr>
          <p:spPr>
            <a:xfrm>
              <a:off x="17872164" y="5083488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5706" y="0"/>
                  </a:moveTo>
                  <a:lnTo>
                    <a:pt x="638" y="0"/>
                  </a:lnTo>
                  <a:lnTo>
                    <a:pt x="565" y="230"/>
                  </a:lnTo>
                  <a:lnTo>
                    <a:pt x="83" y="293"/>
                  </a:lnTo>
                  <a:lnTo>
                    <a:pt x="0" y="963"/>
                  </a:lnTo>
                  <a:lnTo>
                    <a:pt x="52" y="1277"/>
                  </a:lnTo>
                  <a:lnTo>
                    <a:pt x="251" y="1120"/>
                  </a:lnTo>
                  <a:lnTo>
                    <a:pt x="670" y="858"/>
                  </a:lnTo>
                  <a:lnTo>
                    <a:pt x="795" y="1790"/>
                  </a:lnTo>
                  <a:lnTo>
                    <a:pt x="931" y="1863"/>
                  </a:lnTo>
                  <a:lnTo>
                    <a:pt x="931" y="1465"/>
                  </a:lnTo>
                  <a:lnTo>
                    <a:pt x="1078" y="1382"/>
                  </a:lnTo>
                  <a:lnTo>
                    <a:pt x="931" y="1308"/>
                  </a:lnTo>
                  <a:lnTo>
                    <a:pt x="931" y="774"/>
                  </a:lnTo>
                  <a:lnTo>
                    <a:pt x="1151" y="408"/>
                  </a:lnTo>
                  <a:lnTo>
                    <a:pt x="1308" y="324"/>
                  </a:lnTo>
                  <a:lnTo>
                    <a:pt x="4251" y="324"/>
                  </a:lnTo>
                  <a:lnTo>
                    <a:pt x="4450" y="324"/>
                  </a:lnTo>
                  <a:lnTo>
                    <a:pt x="4450" y="481"/>
                  </a:lnTo>
                  <a:lnTo>
                    <a:pt x="4450" y="1225"/>
                  </a:lnTo>
                  <a:lnTo>
                    <a:pt x="4293" y="1308"/>
                  </a:lnTo>
                  <a:lnTo>
                    <a:pt x="4450" y="1382"/>
                  </a:lnTo>
                  <a:lnTo>
                    <a:pt x="4450" y="1790"/>
                  </a:lnTo>
                  <a:lnTo>
                    <a:pt x="4586" y="1863"/>
                  </a:lnTo>
                  <a:lnTo>
                    <a:pt x="4586" y="900"/>
                  </a:lnTo>
                  <a:lnTo>
                    <a:pt x="4586" y="293"/>
                  </a:lnTo>
                  <a:lnTo>
                    <a:pt x="4879" y="827"/>
                  </a:lnTo>
                  <a:lnTo>
                    <a:pt x="5067" y="1036"/>
                  </a:lnTo>
                  <a:lnTo>
                    <a:pt x="5382" y="1036"/>
                  </a:lnTo>
                  <a:lnTo>
                    <a:pt x="5675" y="1036"/>
                  </a:lnTo>
                  <a:lnTo>
                    <a:pt x="5758" y="743"/>
                  </a:lnTo>
                  <a:lnTo>
                    <a:pt x="5549" y="701"/>
                  </a:lnTo>
                  <a:lnTo>
                    <a:pt x="5036" y="1036"/>
                  </a:lnTo>
                  <a:lnTo>
                    <a:pt x="5036" y="523"/>
                  </a:lnTo>
                  <a:lnTo>
                    <a:pt x="5036" y="0"/>
                  </a:lnTo>
                  <a:lnTo>
                    <a:pt x="5518" y="261"/>
                  </a:lnTo>
                  <a:lnTo>
                    <a:pt x="5706" y="376"/>
                  </a:lnTo>
                  <a:lnTo>
                    <a:pt x="5758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0" name="object 7970"/>
            <p:cNvSpPr/>
            <p:nvPr/>
          </p:nvSpPr>
          <p:spPr>
            <a:xfrm>
              <a:off x="17877229" y="508348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308" y="0"/>
                  </a:moveTo>
                  <a:lnTo>
                    <a:pt x="827" y="0"/>
                  </a:lnTo>
                  <a:lnTo>
                    <a:pt x="764" y="376"/>
                  </a:lnTo>
                  <a:lnTo>
                    <a:pt x="450" y="376"/>
                  </a:lnTo>
                  <a:lnTo>
                    <a:pt x="0" y="31"/>
                  </a:lnTo>
                  <a:lnTo>
                    <a:pt x="0" y="523"/>
                  </a:lnTo>
                  <a:lnTo>
                    <a:pt x="0" y="1005"/>
                  </a:lnTo>
                  <a:lnTo>
                    <a:pt x="408" y="743"/>
                  </a:lnTo>
                  <a:lnTo>
                    <a:pt x="722" y="670"/>
                  </a:lnTo>
                  <a:lnTo>
                    <a:pt x="764" y="1088"/>
                  </a:lnTo>
                  <a:lnTo>
                    <a:pt x="952" y="1120"/>
                  </a:lnTo>
                  <a:lnTo>
                    <a:pt x="984" y="743"/>
                  </a:lnTo>
                  <a:lnTo>
                    <a:pt x="1717" y="1120"/>
                  </a:lnTo>
                  <a:lnTo>
                    <a:pt x="1947" y="1277"/>
                  </a:lnTo>
                  <a:lnTo>
                    <a:pt x="1989" y="963"/>
                  </a:lnTo>
                  <a:lnTo>
                    <a:pt x="1989" y="376"/>
                  </a:lnTo>
                  <a:lnTo>
                    <a:pt x="1465" y="293"/>
                  </a:lnTo>
                  <a:lnTo>
                    <a:pt x="1434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1" name="object 7971"/>
            <p:cNvSpPr/>
            <p:nvPr/>
          </p:nvSpPr>
          <p:spPr>
            <a:xfrm>
              <a:off x="17872164" y="5091282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5706" y="1863"/>
                  </a:moveTo>
                  <a:lnTo>
                    <a:pt x="638" y="1863"/>
                  </a:lnTo>
                  <a:lnTo>
                    <a:pt x="565" y="1643"/>
                  </a:lnTo>
                  <a:lnTo>
                    <a:pt x="83" y="1570"/>
                  </a:lnTo>
                  <a:lnTo>
                    <a:pt x="0" y="900"/>
                  </a:lnTo>
                  <a:lnTo>
                    <a:pt x="52" y="586"/>
                  </a:lnTo>
                  <a:lnTo>
                    <a:pt x="251" y="743"/>
                  </a:lnTo>
                  <a:lnTo>
                    <a:pt x="670" y="1005"/>
                  </a:lnTo>
                  <a:lnTo>
                    <a:pt x="795" y="73"/>
                  </a:lnTo>
                  <a:lnTo>
                    <a:pt x="931" y="0"/>
                  </a:lnTo>
                  <a:lnTo>
                    <a:pt x="931" y="397"/>
                  </a:lnTo>
                  <a:lnTo>
                    <a:pt x="1078" y="481"/>
                  </a:lnTo>
                  <a:lnTo>
                    <a:pt x="931" y="554"/>
                  </a:lnTo>
                  <a:lnTo>
                    <a:pt x="931" y="1088"/>
                  </a:lnTo>
                  <a:lnTo>
                    <a:pt x="1151" y="1455"/>
                  </a:lnTo>
                  <a:lnTo>
                    <a:pt x="1308" y="1539"/>
                  </a:lnTo>
                  <a:lnTo>
                    <a:pt x="4251" y="1539"/>
                  </a:lnTo>
                  <a:lnTo>
                    <a:pt x="4450" y="1539"/>
                  </a:lnTo>
                  <a:lnTo>
                    <a:pt x="4450" y="1382"/>
                  </a:lnTo>
                  <a:lnTo>
                    <a:pt x="4450" y="638"/>
                  </a:lnTo>
                  <a:lnTo>
                    <a:pt x="4293" y="554"/>
                  </a:lnTo>
                  <a:lnTo>
                    <a:pt x="4450" y="481"/>
                  </a:lnTo>
                  <a:lnTo>
                    <a:pt x="4450" y="73"/>
                  </a:lnTo>
                  <a:lnTo>
                    <a:pt x="4586" y="0"/>
                  </a:lnTo>
                  <a:lnTo>
                    <a:pt x="4586" y="963"/>
                  </a:lnTo>
                  <a:lnTo>
                    <a:pt x="4586" y="1570"/>
                  </a:lnTo>
                  <a:lnTo>
                    <a:pt x="4879" y="1036"/>
                  </a:lnTo>
                  <a:lnTo>
                    <a:pt x="5067" y="827"/>
                  </a:lnTo>
                  <a:lnTo>
                    <a:pt x="5382" y="827"/>
                  </a:lnTo>
                  <a:lnTo>
                    <a:pt x="5675" y="827"/>
                  </a:lnTo>
                  <a:lnTo>
                    <a:pt x="5758" y="1120"/>
                  </a:lnTo>
                  <a:lnTo>
                    <a:pt x="5549" y="1193"/>
                  </a:lnTo>
                  <a:lnTo>
                    <a:pt x="5518" y="1036"/>
                  </a:lnTo>
                  <a:lnTo>
                    <a:pt x="5036" y="827"/>
                  </a:lnTo>
                  <a:lnTo>
                    <a:pt x="5036" y="1340"/>
                  </a:lnTo>
                  <a:lnTo>
                    <a:pt x="5036" y="1863"/>
                  </a:lnTo>
                  <a:lnTo>
                    <a:pt x="5518" y="1602"/>
                  </a:lnTo>
                  <a:lnTo>
                    <a:pt x="5706" y="1486"/>
                  </a:lnTo>
                  <a:lnTo>
                    <a:pt x="5758" y="183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2" name="object 7972"/>
            <p:cNvSpPr/>
            <p:nvPr/>
          </p:nvSpPr>
          <p:spPr>
            <a:xfrm>
              <a:off x="17877229" y="509186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308" y="1277"/>
                  </a:moveTo>
                  <a:lnTo>
                    <a:pt x="827" y="1277"/>
                  </a:lnTo>
                  <a:lnTo>
                    <a:pt x="764" y="952"/>
                  </a:lnTo>
                  <a:lnTo>
                    <a:pt x="450" y="900"/>
                  </a:lnTo>
                  <a:lnTo>
                    <a:pt x="0" y="1246"/>
                  </a:lnTo>
                  <a:lnTo>
                    <a:pt x="0" y="753"/>
                  </a:lnTo>
                  <a:lnTo>
                    <a:pt x="0" y="272"/>
                  </a:lnTo>
                  <a:lnTo>
                    <a:pt x="408" y="534"/>
                  </a:lnTo>
                  <a:lnTo>
                    <a:pt x="722" y="607"/>
                  </a:lnTo>
                  <a:lnTo>
                    <a:pt x="764" y="209"/>
                  </a:lnTo>
                  <a:lnTo>
                    <a:pt x="952" y="157"/>
                  </a:lnTo>
                  <a:lnTo>
                    <a:pt x="984" y="534"/>
                  </a:lnTo>
                  <a:lnTo>
                    <a:pt x="1717" y="157"/>
                  </a:lnTo>
                  <a:lnTo>
                    <a:pt x="1947" y="0"/>
                  </a:lnTo>
                  <a:lnTo>
                    <a:pt x="1989" y="314"/>
                  </a:lnTo>
                  <a:lnTo>
                    <a:pt x="1989" y="900"/>
                  </a:lnTo>
                  <a:lnTo>
                    <a:pt x="1465" y="984"/>
                  </a:lnTo>
                  <a:lnTo>
                    <a:pt x="1434" y="12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3" name="object 7973"/>
            <p:cNvSpPr/>
            <p:nvPr/>
          </p:nvSpPr>
          <p:spPr>
            <a:xfrm>
              <a:off x="17870560" y="507826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376" y="1308"/>
                  </a:moveTo>
                  <a:lnTo>
                    <a:pt x="607" y="1308"/>
                  </a:lnTo>
                  <a:lnTo>
                    <a:pt x="691" y="1120"/>
                  </a:lnTo>
                  <a:lnTo>
                    <a:pt x="607" y="785"/>
                  </a:lnTo>
                  <a:lnTo>
                    <a:pt x="450" y="785"/>
                  </a:lnTo>
                  <a:lnTo>
                    <a:pt x="1088" y="670"/>
                  </a:lnTo>
                  <a:lnTo>
                    <a:pt x="1340" y="638"/>
                  </a:lnTo>
                  <a:lnTo>
                    <a:pt x="1371" y="376"/>
                  </a:lnTo>
                  <a:lnTo>
                    <a:pt x="1413" y="157"/>
                  </a:lnTo>
                  <a:lnTo>
                    <a:pt x="1444" y="0"/>
                  </a:lnTo>
                  <a:lnTo>
                    <a:pt x="1528" y="188"/>
                  </a:lnTo>
                  <a:lnTo>
                    <a:pt x="1497" y="345"/>
                  </a:lnTo>
                  <a:lnTo>
                    <a:pt x="1444" y="858"/>
                  </a:lnTo>
                  <a:lnTo>
                    <a:pt x="963" y="984"/>
                  </a:lnTo>
                  <a:lnTo>
                    <a:pt x="890" y="1151"/>
                  </a:lnTo>
                  <a:lnTo>
                    <a:pt x="1047" y="1308"/>
                  </a:lnTo>
                  <a:lnTo>
                    <a:pt x="1120" y="1790"/>
                  </a:lnTo>
                  <a:lnTo>
                    <a:pt x="931" y="1947"/>
                  </a:lnTo>
                  <a:lnTo>
                    <a:pt x="890" y="2209"/>
                  </a:lnTo>
                  <a:lnTo>
                    <a:pt x="607" y="2314"/>
                  </a:lnTo>
                  <a:lnTo>
                    <a:pt x="607" y="2052"/>
                  </a:lnTo>
                  <a:lnTo>
                    <a:pt x="691" y="1863"/>
                  </a:lnTo>
                  <a:lnTo>
                    <a:pt x="376" y="1863"/>
                  </a:lnTo>
                  <a:lnTo>
                    <a:pt x="303" y="2083"/>
                  </a:lnTo>
                  <a:lnTo>
                    <a:pt x="52" y="1790"/>
                  </a:lnTo>
                  <a:lnTo>
                    <a:pt x="0" y="1465"/>
                  </a:lnTo>
                  <a:lnTo>
                    <a:pt x="219" y="1204"/>
                  </a:lnTo>
                  <a:lnTo>
                    <a:pt x="376" y="13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4" name="object 7974"/>
            <p:cNvSpPr/>
            <p:nvPr/>
          </p:nvSpPr>
          <p:spPr>
            <a:xfrm>
              <a:off x="17870788" y="50797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76" y="188"/>
                  </a:moveTo>
                  <a:lnTo>
                    <a:pt x="376" y="0"/>
                  </a:lnTo>
                  <a:lnTo>
                    <a:pt x="62" y="0"/>
                  </a:lnTo>
                  <a:lnTo>
                    <a:pt x="0" y="188"/>
                  </a:lnTo>
                  <a:lnTo>
                    <a:pt x="303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5" name="object 7975"/>
            <p:cNvSpPr/>
            <p:nvPr/>
          </p:nvSpPr>
          <p:spPr>
            <a:xfrm>
              <a:off x="17871158" y="507841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827" y="1570"/>
                  </a:moveTo>
                  <a:lnTo>
                    <a:pt x="984" y="1497"/>
                  </a:lnTo>
                  <a:lnTo>
                    <a:pt x="827" y="1340"/>
                  </a:lnTo>
                  <a:lnTo>
                    <a:pt x="827" y="1193"/>
                  </a:lnTo>
                  <a:lnTo>
                    <a:pt x="984" y="1162"/>
                  </a:lnTo>
                  <a:lnTo>
                    <a:pt x="984" y="1015"/>
                  </a:lnTo>
                  <a:lnTo>
                    <a:pt x="827" y="1015"/>
                  </a:lnTo>
                  <a:lnTo>
                    <a:pt x="638" y="1015"/>
                  </a:lnTo>
                  <a:lnTo>
                    <a:pt x="774" y="900"/>
                  </a:lnTo>
                  <a:lnTo>
                    <a:pt x="984" y="743"/>
                  </a:lnTo>
                  <a:lnTo>
                    <a:pt x="984" y="481"/>
                  </a:lnTo>
                  <a:lnTo>
                    <a:pt x="984" y="31"/>
                  </a:lnTo>
                  <a:lnTo>
                    <a:pt x="900" y="188"/>
                  </a:lnTo>
                  <a:lnTo>
                    <a:pt x="900" y="712"/>
                  </a:lnTo>
                  <a:lnTo>
                    <a:pt x="376" y="827"/>
                  </a:lnTo>
                  <a:lnTo>
                    <a:pt x="293" y="1015"/>
                  </a:lnTo>
                  <a:lnTo>
                    <a:pt x="502" y="1162"/>
                  </a:lnTo>
                  <a:lnTo>
                    <a:pt x="513" y="1643"/>
                  </a:lnTo>
                  <a:lnTo>
                    <a:pt x="345" y="1800"/>
                  </a:lnTo>
                  <a:lnTo>
                    <a:pt x="293" y="2052"/>
                  </a:lnTo>
                  <a:lnTo>
                    <a:pt x="0" y="2177"/>
                  </a:lnTo>
                  <a:lnTo>
                    <a:pt x="0" y="2314"/>
                  </a:lnTo>
                  <a:lnTo>
                    <a:pt x="753" y="2314"/>
                  </a:lnTo>
                  <a:lnTo>
                    <a:pt x="931" y="2209"/>
                  </a:lnTo>
                  <a:lnTo>
                    <a:pt x="1088" y="2125"/>
                  </a:lnTo>
                  <a:lnTo>
                    <a:pt x="931" y="2094"/>
                  </a:lnTo>
                  <a:lnTo>
                    <a:pt x="753" y="2020"/>
                  </a:lnTo>
                  <a:lnTo>
                    <a:pt x="931" y="1863"/>
                  </a:lnTo>
                  <a:lnTo>
                    <a:pt x="931" y="1727"/>
                  </a:lnTo>
                  <a:lnTo>
                    <a:pt x="753" y="167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6" name="object 7976"/>
            <p:cNvSpPr/>
            <p:nvPr/>
          </p:nvSpPr>
          <p:spPr>
            <a:xfrm>
              <a:off x="17879772" y="5082343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3015" y="136"/>
                  </a:moveTo>
                  <a:lnTo>
                    <a:pt x="1015" y="994"/>
                  </a:lnTo>
                  <a:lnTo>
                    <a:pt x="607" y="994"/>
                  </a:lnTo>
                  <a:lnTo>
                    <a:pt x="607" y="848"/>
                  </a:lnTo>
                  <a:lnTo>
                    <a:pt x="345" y="774"/>
                  </a:lnTo>
                  <a:lnTo>
                    <a:pt x="136" y="774"/>
                  </a:lnTo>
                  <a:lnTo>
                    <a:pt x="136" y="617"/>
                  </a:lnTo>
                  <a:lnTo>
                    <a:pt x="0" y="586"/>
                  </a:lnTo>
                  <a:lnTo>
                    <a:pt x="52" y="1099"/>
                  </a:lnTo>
                  <a:lnTo>
                    <a:pt x="481" y="1141"/>
                  </a:lnTo>
                  <a:lnTo>
                    <a:pt x="963" y="1141"/>
                  </a:lnTo>
                  <a:lnTo>
                    <a:pt x="1120" y="1256"/>
                  </a:lnTo>
                  <a:lnTo>
                    <a:pt x="1162" y="1518"/>
                  </a:lnTo>
                  <a:lnTo>
                    <a:pt x="1015" y="1518"/>
                  </a:lnTo>
                  <a:lnTo>
                    <a:pt x="743" y="1518"/>
                  </a:lnTo>
                  <a:lnTo>
                    <a:pt x="743" y="1748"/>
                  </a:lnTo>
                  <a:lnTo>
                    <a:pt x="743" y="1999"/>
                  </a:lnTo>
                  <a:lnTo>
                    <a:pt x="890" y="1999"/>
                  </a:lnTo>
                  <a:lnTo>
                    <a:pt x="2020" y="1999"/>
                  </a:lnTo>
                  <a:lnTo>
                    <a:pt x="2083" y="1968"/>
                  </a:lnTo>
                  <a:lnTo>
                    <a:pt x="2083" y="1780"/>
                  </a:lnTo>
                  <a:lnTo>
                    <a:pt x="1947" y="1706"/>
                  </a:lnTo>
                  <a:lnTo>
                    <a:pt x="2020" y="1842"/>
                  </a:lnTo>
                  <a:lnTo>
                    <a:pt x="1246" y="1926"/>
                  </a:lnTo>
                  <a:lnTo>
                    <a:pt x="1015" y="1842"/>
                  </a:lnTo>
                  <a:lnTo>
                    <a:pt x="890" y="1675"/>
                  </a:lnTo>
                  <a:lnTo>
                    <a:pt x="1277" y="1675"/>
                  </a:lnTo>
                  <a:lnTo>
                    <a:pt x="1413" y="1549"/>
                  </a:lnTo>
                  <a:lnTo>
                    <a:pt x="1602" y="994"/>
                  </a:lnTo>
                  <a:lnTo>
                    <a:pt x="1759" y="848"/>
                  </a:lnTo>
                  <a:lnTo>
                    <a:pt x="3141" y="293"/>
                  </a:lnTo>
                  <a:lnTo>
                    <a:pt x="3329" y="209"/>
                  </a:lnTo>
                  <a:lnTo>
                    <a:pt x="3245" y="397"/>
                  </a:lnTo>
                  <a:lnTo>
                    <a:pt x="3172" y="544"/>
                  </a:lnTo>
                  <a:lnTo>
                    <a:pt x="3329" y="586"/>
                  </a:lnTo>
                  <a:lnTo>
                    <a:pt x="3465" y="136"/>
                  </a:lnTo>
                  <a:lnTo>
                    <a:pt x="3392" y="0"/>
                  </a:lnTo>
                  <a:lnTo>
                    <a:pt x="3015" y="0"/>
                  </a:lnTo>
                  <a:lnTo>
                    <a:pt x="3015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7" name="object 7977"/>
            <p:cNvSpPr/>
            <p:nvPr/>
          </p:nvSpPr>
          <p:spPr>
            <a:xfrm>
              <a:off x="17877501" y="50981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261"/>
                  </a:moveTo>
                  <a:lnTo>
                    <a:pt x="261" y="104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8" name="object 7978"/>
            <p:cNvSpPr/>
            <p:nvPr/>
          </p:nvSpPr>
          <p:spPr>
            <a:xfrm>
              <a:off x="17873622" y="509818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388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9" name="object 7979"/>
            <p:cNvSpPr/>
            <p:nvPr/>
          </p:nvSpPr>
          <p:spPr>
            <a:xfrm>
              <a:off x="17873360" y="50981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0"/>
                  </a:moveTo>
                  <a:lnTo>
                    <a:pt x="104" y="0"/>
                  </a:ln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0" name="object 7980"/>
            <p:cNvSpPr/>
            <p:nvPr/>
          </p:nvSpPr>
          <p:spPr>
            <a:xfrm>
              <a:off x="17873364" y="509844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9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1" name="object 7981"/>
            <p:cNvSpPr/>
            <p:nvPr/>
          </p:nvSpPr>
          <p:spPr>
            <a:xfrm>
              <a:off x="17873364" y="51003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136"/>
                  </a:lnTo>
                  <a:lnTo>
                    <a:pt x="188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2" name="object 7982"/>
            <p:cNvSpPr/>
            <p:nvPr/>
          </p:nvSpPr>
          <p:spPr>
            <a:xfrm>
              <a:off x="17873622" y="510060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388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3" name="object 7983"/>
            <p:cNvSpPr/>
            <p:nvPr/>
          </p:nvSpPr>
          <p:spPr>
            <a:xfrm>
              <a:off x="17877507" y="51003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136" y="261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4" name="object 7984"/>
            <p:cNvSpPr/>
            <p:nvPr/>
          </p:nvSpPr>
          <p:spPr>
            <a:xfrm>
              <a:off x="17877763" y="509843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90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5" name="object 7985"/>
            <p:cNvSpPr/>
            <p:nvPr/>
          </p:nvSpPr>
          <p:spPr>
            <a:xfrm>
              <a:off x="17873622" y="509784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388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6" name="object 7986"/>
            <p:cNvSpPr/>
            <p:nvPr/>
          </p:nvSpPr>
          <p:spPr>
            <a:xfrm>
              <a:off x="17873364" y="50975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0" y="157"/>
                  </a:lnTo>
                  <a:lnTo>
                    <a:pt x="26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7" name="object 7987"/>
            <p:cNvSpPr/>
            <p:nvPr/>
          </p:nvSpPr>
          <p:spPr>
            <a:xfrm>
              <a:off x="17873364" y="50971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8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8" name="object 7988"/>
            <p:cNvSpPr/>
            <p:nvPr/>
          </p:nvSpPr>
          <p:spPr>
            <a:xfrm>
              <a:off x="17873360" y="50968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0"/>
                  </a:moveTo>
                  <a:lnTo>
                    <a:pt x="104" y="0"/>
                  </a:ln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9" name="object 7989"/>
            <p:cNvSpPr/>
            <p:nvPr/>
          </p:nvSpPr>
          <p:spPr>
            <a:xfrm>
              <a:off x="17873622" y="509684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388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0" name="object 7990"/>
            <p:cNvSpPr/>
            <p:nvPr/>
          </p:nvSpPr>
          <p:spPr>
            <a:xfrm>
              <a:off x="17877501" y="509683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261"/>
                  </a:moveTo>
                  <a:lnTo>
                    <a:pt x="261" y="104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1" name="object 7991"/>
            <p:cNvSpPr/>
            <p:nvPr/>
          </p:nvSpPr>
          <p:spPr>
            <a:xfrm>
              <a:off x="17877763" y="509709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2" name="object 7992"/>
            <p:cNvSpPr/>
            <p:nvPr/>
          </p:nvSpPr>
          <p:spPr>
            <a:xfrm>
              <a:off x="17877507" y="50975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136" y="261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3" name="object 7993"/>
            <p:cNvSpPr/>
            <p:nvPr/>
          </p:nvSpPr>
          <p:spPr>
            <a:xfrm>
              <a:off x="17873145" y="509594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4" name="object 7994"/>
            <p:cNvSpPr/>
            <p:nvPr/>
          </p:nvSpPr>
          <p:spPr>
            <a:xfrm>
              <a:off x="17873063" y="50959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5" name="object 7995"/>
            <p:cNvSpPr/>
            <p:nvPr/>
          </p:nvSpPr>
          <p:spPr>
            <a:xfrm>
              <a:off x="17873061" y="509605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6" name="object 7996"/>
            <p:cNvSpPr/>
            <p:nvPr/>
          </p:nvSpPr>
          <p:spPr>
            <a:xfrm>
              <a:off x="17872985" y="50962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7" name="object 7997"/>
            <p:cNvSpPr/>
            <p:nvPr/>
          </p:nvSpPr>
          <p:spPr>
            <a:xfrm>
              <a:off x="17872587" y="509624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9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8" name="object 7998"/>
            <p:cNvSpPr/>
            <p:nvPr/>
          </p:nvSpPr>
          <p:spPr>
            <a:xfrm>
              <a:off x="17872469" y="50962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9" name="object 7999"/>
            <p:cNvSpPr/>
            <p:nvPr/>
          </p:nvSpPr>
          <p:spPr>
            <a:xfrm>
              <a:off x="17872469" y="509631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6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0" name="object 8000"/>
            <p:cNvSpPr/>
            <p:nvPr/>
          </p:nvSpPr>
          <p:spPr>
            <a:xfrm>
              <a:off x="17872469" y="50969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88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1" name="object 8001"/>
            <p:cNvSpPr/>
            <p:nvPr/>
          </p:nvSpPr>
          <p:spPr>
            <a:xfrm>
              <a:off x="17872758" y="50968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19"/>
                  </a:moveTo>
                  <a:lnTo>
                    <a:pt x="37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2" name="object 8002"/>
            <p:cNvSpPr/>
            <p:nvPr/>
          </p:nvSpPr>
          <p:spPr>
            <a:xfrm>
              <a:off x="17873140" y="5096840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73" y="0"/>
                  </a:moveTo>
                  <a:lnTo>
                    <a:pt x="73" y="0"/>
                  </a:lnTo>
                  <a:lnTo>
                    <a:pt x="0" y="0"/>
                  </a:lnTo>
                </a:path>
                <a:path w="5715">
                  <a:moveTo>
                    <a:pt x="73" y="0"/>
                  </a:moveTo>
                  <a:lnTo>
                    <a:pt x="566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3" name="object 8003"/>
            <p:cNvSpPr/>
            <p:nvPr/>
          </p:nvSpPr>
          <p:spPr>
            <a:xfrm>
              <a:off x="17878811" y="50968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31" y="0"/>
                  </a:lnTo>
                  <a:lnTo>
                    <a:pt x="0" y="0"/>
                  </a:lnTo>
                </a:path>
                <a:path w="634" h="635">
                  <a:moveTo>
                    <a:pt x="31" y="0"/>
                  </a:moveTo>
                  <a:lnTo>
                    <a:pt x="439" y="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4" name="object 8004"/>
            <p:cNvSpPr/>
            <p:nvPr/>
          </p:nvSpPr>
          <p:spPr>
            <a:xfrm>
              <a:off x="17879252" y="50969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188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5" name="object 8005"/>
            <p:cNvSpPr/>
            <p:nvPr/>
          </p:nvSpPr>
          <p:spPr>
            <a:xfrm>
              <a:off x="17879508" y="509630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63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6" name="object 8006"/>
            <p:cNvSpPr/>
            <p:nvPr/>
          </p:nvSpPr>
          <p:spPr>
            <a:xfrm>
              <a:off x="17879435" y="50962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7" name="object 8007"/>
            <p:cNvSpPr/>
            <p:nvPr/>
          </p:nvSpPr>
          <p:spPr>
            <a:xfrm>
              <a:off x="17879026" y="509624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0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8" name="object 8008"/>
            <p:cNvSpPr/>
            <p:nvPr/>
          </p:nvSpPr>
          <p:spPr>
            <a:xfrm>
              <a:off x="17878948" y="50962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9" name="object 8009"/>
            <p:cNvSpPr/>
            <p:nvPr/>
          </p:nvSpPr>
          <p:spPr>
            <a:xfrm>
              <a:off x="17878948" y="509604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0" name="object 8010"/>
            <p:cNvSpPr/>
            <p:nvPr/>
          </p:nvSpPr>
          <p:spPr>
            <a:xfrm>
              <a:off x="17878874" y="50959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1" name="object 8011"/>
            <p:cNvSpPr/>
            <p:nvPr/>
          </p:nvSpPr>
          <p:spPr>
            <a:xfrm>
              <a:off x="17877050" y="509616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4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2" name="object 8012"/>
            <p:cNvSpPr/>
            <p:nvPr/>
          </p:nvSpPr>
          <p:spPr>
            <a:xfrm>
              <a:off x="17878465" y="50961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3" name="object 8013"/>
            <p:cNvSpPr/>
            <p:nvPr/>
          </p:nvSpPr>
          <p:spPr>
            <a:xfrm>
              <a:off x="17878538" y="509627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4" name="object 8014"/>
            <p:cNvSpPr/>
            <p:nvPr/>
          </p:nvSpPr>
          <p:spPr>
            <a:xfrm>
              <a:off x="17878463" y="50965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5" name="object 8015"/>
            <p:cNvSpPr/>
            <p:nvPr/>
          </p:nvSpPr>
          <p:spPr>
            <a:xfrm>
              <a:off x="17877049" y="509657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1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6" name="object 8016"/>
            <p:cNvSpPr/>
            <p:nvPr/>
          </p:nvSpPr>
          <p:spPr>
            <a:xfrm>
              <a:off x="17876976" y="50964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7" name="object 8017"/>
            <p:cNvSpPr/>
            <p:nvPr/>
          </p:nvSpPr>
          <p:spPr>
            <a:xfrm>
              <a:off x="17876976" y="509627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1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8" name="object 8018"/>
            <p:cNvSpPr/>
            <p:nvPr/>
          </p:nvSpPr>
          <p:spPr>
            <a:xfrm>
              <a:off x="17876977" y="50961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9" name="object 8019"/>
            <p:cNvSpPr/>
            <p:nvPr/>
          </p:nvSpPr>
          <p:spPr>
            <a:xfrm>
              <a:off x="17875306" y="509616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4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0" name="object 8020"/>
            <p:cNvSpPr/>
            <p:nvPr/>
          </p:nvSpPr>
          <p:spPr>
            <a:xfrm>
              <a:off x="17876721" y="50961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1" name="object 8021"/>
            <p:cNvSpPr/>
            <p:nvPr/>
          </p:nvSpPr>
          <p:spPr>
            <a:xfrm>
              <a:off x="17876794" y="509627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2" name="object 8022"/>
            <p:cNvSpPr/>
            <p:nvPr/>
          </p:nvSpPr>
          <p:spPr>
            <a:xfrm>
              <a:off x="17876716" y="50965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3" name="object 8023"/>
            <p:cNvSpPr/>
            <p:nvPr/>
          </p:nvSpPr>
          <p:spPr>
            <a:xfrm>
              <a:off x="17875303" y="509657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1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4" name="object 8024"/>
            <p:cNvSpPr/>
            <p:nvPr/>
          </p:nvSpPr>
          <p:spPr>
            <a:xfrm>
              <a:off x="17875231" y="50964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5" name="object 8025"/>
            <p:cNvSpPr/>
            <p:nvPr/>
          </p:nvSpPr>
          <p:spPr>
            <a:xfrm>
              <a:off x="17875231" y="509627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1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6" name="object 8026"/>
            <p:cNvSpPr/>
            <p:nvPr/>
          </p:nvSpPr>
          <p:spPr>
            <a:xfrm>
              <a:off x="17875232" y="50961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7" name="object 8027"/>
            <p:cNvSpPr/>
            <p:nvPr/>
          </p:nvSpPr>
          <p:spPr>
            <a:xfrm>
              <a:off x="17873545" y="509657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1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8" name="object 8028"/>
            <p:cNvSpPr/>
            <p:nvPr/>
          </p:nvSpPr>
          <p:spPr>
            <a:xfrm>
              <a:off x="17873441" y="50964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9" name="object 8029"/>
            <p:cNvSpPr/>
            <p:nvPr/>
          </p:nvSpPr>
          <p:spPr>
            <a:xfrm>
              <a:off x="17873441" y="509627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1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0" name="object 8030"/>
            <p:cNvSpPr/>
            <p:nvPr/>
          </p:nvSpPr>
          <p:spPr>
            <a:xfrm>
              <a:off x="17873441" y="50961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1" name="object 8031"/>
            <p:cNvSpPr/>
            <p:nvPr/>
          </p:nvSpPr>
          <p:spPr>
            <a:xfrm>
              <a:off x="17873546" y="509616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4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2" name="object 8032"/>
            <p:cNvSpPr/>
            <p:nvPr/>
          </p:nvSpPr>
          <p:spPr>
            <a:xfrm>
              <a:off x="17874961" y="50961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3" name="object 8033"/>
            <p:cNvSpPr/>
            <p:nvPr/>
          </p:nvSpPr>
          <p:spPr>
            <a:xfrm>
              <a:off x="17875035" y="509627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4" name="object 8034"/>
            <p:cNvSpPr/>
            <p:nvPr/>
          </p:nvSpPr>
          <p:spPr>
            <a:xfrm>
              <a:off x="17874958" y="50965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5" name="object 8035"/>
            <p:cNvSpPr/>
            <p:nvPr/>
          </p:nvSpPr>
          <p:spPr>
            <a:xfrm>
              <a:off x="17873145" y="510145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6" name="object 8036"/>
            <p:cNvSpPr/>
            <p:nvPr/>
          </p:nvSpPr>
          <p:spPr>
            <a:xfrm>
              <a:off x="17873061" y="51013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7" name="object 8037"/>
            <p:cNvSpPr/>
            <p:nvPr/>
          </p:nvSpPr>
          <p:spPr>
            <a:xfrm>
              <a:off x="17873061" y="510124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8" name="object 8038"/>
            <p:cNvSpPr/>
            <p:nvPr/>
          </p:nvSpPr>
          <p:spPr>
            <a:xfrm>
              <a:off x="17872988" y="51012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1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9" name="object 8039"/>
            <p:cNvSpPr/>
            <p:nvPr/>
          </p:nvSpPr>
          <p:spPr>
            <a:xfrm>
              <a:off x="17872587" y="510120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9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0" name="object 8040"/>
            <p:cNvSpPr/>
            <p:nvPr/>
          </p:nvSpPr>
          <p:spPr>
            <a:xfrm>
              <a:off x="17872469" y="51010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1" name="object 8041"/>
            <p:cNvSpPr/>
            <p:nvPr/>
          </p:nvSpPr>
          <p:spPr>
            <a:xfrm>
              <a:off x="17872469" y="510048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60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2" name="object 8042"/>
            <p:cNvSpPr/>
            <p:nvPr/>
          </p:nvSpPr>
          <p:spPr>
            <a:xfrm>
              <a:off x="17872465" y="51003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93" y="31"/>
                  </a:moveTo>
                  <a:lnTo>
                    <a:pt x="104" y="0"/>
                  </a:ln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3" name="object 8043"/>
            <p:cNvSpPr/>
            <p:nvPr/>
          </p:nvSpPr>
          <p:spPr>
            <a:xfrm>
              <a:off x="17872758" y="51003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76" y="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4" name="object 8044"/>
            <p:cNvSpPr/>
            <p:nvPr/>
          </p:nvSpPr>
          <p:spPr>
            <a:xfrm>
              <a:off x="17873136" y="5100602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0" y="0"/>
                  </a:lnTo>
                  <a:lnTo>
                    <a:pt x="73" y="0"/>
                  </a:lnTo>
                </a:path>
                <a:path w="5715">
                  <a:moveTo>
                    <a:pt x="0" y="0"/>
                  </a:moveTo>
                  <a:lnTo>
                    <a:pt x="559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5" name="object 8045"/>
            <p:cNvSpPr/>
            <p:nvPr/>
          </p:nvSpPr>
          <p:spPr>
            <a:xfrm>
              <a:off x="17878811" y="51003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19"/>
                  </a:moveTo>
                  <a:lnTo>
                    <a:pt x="0" y="219"/>
                  </a:lnTo>
                  <a:lnTo>
                    <a:pt x="31" y="219"/>
                  </a:lnTo>
                </a:path>
                <a:path w="634" h="635">
                  <a:moveTo>
                    <a:pt x="0" y="219"/>
                  </a:moveTo>
                  <a:lnTo>
                    <a:pt x="40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6" name="object 8046"/>
            <p:cNvSpPr/>
            <p:nvPr/>
          </p:nvSpPr>
          <p:spPr>
            <a:xfrm>
              <a:off x="17879246" y="51003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136"/>
                  </a:moveTo>
                  <a:lnTo>
                    <a:pt x="188" y="0"/>
                  </a:lnTo>
                  <a:lnTo>
                    <a:pt x="4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7" name="object 8047"/>
            <p:cNvSpPr/>
            <p:nvPr/>
          </p:nvSpPr>
          <p:spPr>
            <a:xfrm>
              <a:off x="17879508" y="510048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6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8" name="object 8048"/>
            <p:cNvSpPr/>
            <p:nvPr/>
          </p:nvSpPr>
          <p:spPr>
            <a:xfrm>
              <a:off x="17879435" y="51010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9" name="object 8049"/>
            <p:cNvSpPr/>
            <p:nvPr/>
          </p:nvSpPr>
          <p:spPr>
            <a:xfrm>
              <a:off x="17879026" y="510120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0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0" name="object 8050"/>
            <p:cNvSpPr/>
            <p:nvPr/>
          </p:nvSpPr>
          <p:spPr>
            <a:xfrm>
              <a:off x="17878951" y="51012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1" name="object 8051"/>
            <p:cNvSpPr/>
            <p:nvPr/>
          </p:nvSpPr>
          <p:spPr>
            <a:xfrm>
              <a:off x="17878948" y="510124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2" name="object 8052"/>
            <p:cNvSpPr/>
            <p:nvPr/>
          </p:nvSpPr>
          <p:spPr>
            <a:xfrm>
              <a:off x="17878873" y="51013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3" name="object 8053"/>
            <p:cNvSpPr/>
            <p:nvPr/>
          </p:nvSpPr>
          <p:spPr>
            <a:xfrm>
              <a:off x="17877049" y="510083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1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4" name="object 8054"/>
            <p:cNvSpPr/>
            <p:nvPr/>
          </p:nvSpPr>
          <p:spPr>
            <a:xfrm>
              <a:off x="17876977" y="51008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5" name="object 8055"/>
            <p:cNvSpPr/>
            <p:nvPr/>
          </p:nvSpPr>
          <p:spPr>
            <a:xfrm>
              <a:off x="17876976" y="510093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6" name="object 8056"/>
            <p:cNvSpPr/>
            <p:nvPr/>
          </p:nvSpPr>
          <p:spPr>
            <a:xfrm>
              <a:off x="17876976" y="51011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7" name="object 8057"/>
            <p:cNvSpPr/>
            <p:nvPr/>
          </p:nvSpPr>
          <p:spPr>
            <a:xfrm>
              <a:off x="17877050" y="510124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4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8" name="object 8058"/>
            <p:cNvSpPr/>
            <p:nvPr/>
          </p:nvSpPr>
          <p:spPr>
            <a:xfrm>
              <a:off x="17878463" y="51011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9" name="object 8059"/>
            <p:cNvSpPr/>
            <p:nvPr/>
          </p:nvSpPr>
          <p:spPr>
            <a:xfrm>
              <a:off x="17878538" y="510093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3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0" name="object 8060"/>
            <p:cNvSpPr/>
            <p:nvPr/>
          </p:nvSpPr>
          <p:spPr>
            <a:xfrm>
              <a:off x="17878465" y="51008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1" name="object 8061"/>
            <p:cNvSpPr/>
            <p:nvPr/>
          </p:nvSpPr>
          <p:spPr>
            <a:xfrm>
              <a:off x="17875303" y="510083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1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2" name="object 8062"/>
            <p:cNvSpPr/>
            <p:nvPr/>
          </p:nvSpPr>
          <p:spPr>
            <a:xfrm>
              <a:off x="17875232" y="51008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3" name="object 8063"/>
            <p:cNvSpPr/>
            <p:nvPr/>
          </p:nvSpPr>
          <p:spPr>
            <a:xfrm>
              <a:off x="17875231" y="510093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4" name="object 8064"/>
            <p:cNvSpPr/>
            <p:nvPr/>
          </p:nvSpPr>
          <p:spPr>
            <a:xfrm>
              <a:off x="17875231" y="510116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</a:path>
                <a:path w="1905" h="635">
                  <a:moveTo>
                    <a:pt x="0" y="0"/>
                  </a:moveTo>
                  <a:lnTo>
                    <a:pt x="14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5" name="object 8065"/>
            <p:cNvSpPr/>
            <p:nvPr/>
          </p:nvSpPr>
          <p:spPr>
            <a:xfrm>
              <a:off x="17876716" y="51011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6" name="object 8066"/>
            <p:cNvSpPr/>
            <p:nvPr/>
          </p:nvSpPr>
          <p:spPr>
            <a:xfrm>
              <a:off x="17876794" y="510093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3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7" name="object 8067"/>
            <p:cNvSpPr/>
            <p:nvPr/>
          </p:nvSpPr>
          <p:spPr>
            <a:xfrm>
              <a:off x="17876721" y="51008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8" name="object 8068"/>
            <p:cNvSpPr/>
            <p:nvPr/>
          </p:nvSpPr>
          <p:spPr>
            <a:xfrm>
              <a:off x="17873546" y="510124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4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9" name="object 8069"/>
            <p:cNvSpPr/>
            <p:nvPr/>
          </p:nvSpPr>
          <p:spPr>
            <a:xfrm>
              <a:off x="17874958" y="51011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0" name="object 8070"/>
            <p:cNvSpPr/>
            <p:nvPr/>
          </p:nvSpPr>
          <p:spPr>
            <a:xfrm>
              <a:off x="17875035" y="510093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3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1" name="object 8071"/>
            <p:cNvSpPr/>
            <p:nvPr/>
          </p:nvSpPr>
          <p:spPr>
            <a:xfrm>
              <a:off x="17874961" y="51008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2" name="object 8072"/>
            <p:cNvSpPr/>
            <p:nvPr/>
          </p:nvSpPr>
          <p:spPr>
            <a:xfrm>
              <a:off x="17873545" y="510083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1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3" name="object 8073"/>
            <p:cNvSpPr/>
            <p:nvPr/>
          </p:nvSpPr>
          <p:spPr>
            <a:xfrm>
              <a:off x="17873441" y="51008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4" name="object 8074"/>
            <p:cNvSpPr/>
            <p:nvPr/>
          </p:nvSpPr>
          <p:spPr>
            <a:xfrm>
              <a:off x="17873441" y="510093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5" name="object 8075"/>
            <p:cNvSpPr/>
            <p:nvPr/>
          </p:nvSpPr>
          <p:spPr>
            <a:xfrm>
              <a:off x="17873441" y="51011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6" name="object 8076"/>
            <p:cNvSpPr/>
            <p:nvPr/>
          </p:nvSpPr>
          <p:spPr>
            <a:xfrm>
              <a:off x="17872131" y="4907443"/>
              <a:ext cx="1270" cy="174625"/>
            </a:xfrm>
            <a:custGeom>
              <a:avLst/>
              <a:gdLst/>
              <a:ahLst/>
              <a:cxnLst/>
              <a:rect l="l" t="t" r="r" b="b"/>
              <a:pathLst>
                <a:path w="1269" h="174625">
                  <a:moveTo>
                    <a:pt x="0" y="174581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4581"/>
                  </a:lnTo>
                  <a:lnTo>
                    <a:pt x="0" y="174581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7" name="object 8077"/>
            <p:cNvSpPr/>
            <p:nvPr/>
          </p:nvSpPr>
          <p:spPr>
            <a:xfrm>
              <a:off x="17873357" y="4907443"/>
              <a:ext cx="1270" cy="174625"/>
            </a:xfrm>
            <a:custGeom>
              <a:avLst/>
              <a:gdLst/>
              <a:ahLst/>
              <a:cxnLst/>
              <a:rect l="l" t="t" r="r" b="b"/>
              <a:pathLst>
                <a:path w="1269" h="174625">
                  <a:moveTo>
                    <a:pt x="0" y="174581"/>
                  </a:moveTo>
                  <a:lnTo>
                    <a:pt x="0" y="0"/>
                  </a:lnTo>
                  <a:lnTo>
                    <a:pt x="1036" y="0"/>
                  </a:lnTo>
                  <a:lnTo>
                    <a:pt x="1036" y="174581"/>
                  </a:lnTo>
                  <a:lnTo>
                    <a:pt x="0" y="174581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8" name="object 8078"/>
            <p:cNvSpPr/>
            <p:nvPr/>
          </p:nvSpPr>
          <p:spPr>
            <a:xfrm>
              <a:off x="17881199" y="509354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120" y="1759"/>
                  </a:moveTo>
                  <a:lnTo>
                    <a:pt x="2376" y="2502"/>
                  </a:lnTo>
                  <a:lnTo>
                    <a:pt x="2345" y="2659"/>
                  </a:lnTo>
                  <a:lnTo>
                    <a:pt x="1455" y="2764"/>
                  </a:lnTo>
                  <a:lnTo>
                    <a:pt x="1413" y="303"/>
                  </a:lnTo>
                  <a:lnTo>
                    <a:pt x="1329" y="157"/>
                  </a:lnTo>
                  <a:lnTo>
                    <a:pt x="513" y="125"/>
                  </a:lnTo>
                  <a:lnTo>
                    <a:pt x="356" y="303"/>
                  </a:lnTo>
                  <a:lnTo>
                    <a:pt x="219" y="418"/>
                  </a:lnTo>
                  <a:lnTo>
                    <a:pt x="0" y="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9" name="object 8079"/>
            <p:cNvSpPr/>
            <p:nvPr/>
          </p:nvSpPr>
          <p:spPr>
            <a:xfrm>
              <a:off x="17873737" y="5093141"/>
              <a:ext cx="13970" cy="5715"/>
            </a:xfrm>
            <a:custGeom>
              <a:avLst/>
              <a:gdLst/>
              <a:ahLst/>
              <a:cxnLst/>
              <a:rect l="l" t="t" r="r" b="b"/>
              <a:pathLst>
                <a:path w="13969" h="5714">
                  <a:moveTo>
                    <a:pt x="4921" y="1088"/>
                  </a:moveTo>
                  <a:lnTo>
                    <a:pt x="5183" y="1088"/>
                  </a:lnTo>
                  <a:lnTo>
                    <a:pt x="219" y="1088"/>
                  </a:lnTo>
                  <a:lnTo>
                    <a:pt x="73" y="1151"/>
                  </a:lnTo>
                  <a:lnTo>
                    <a:pt x="0" y="1308"/>
                  </a:lnTo>
                  <a:lnTo>
                    <a:pt x="0" y="1947"/>
                  </a:lnTo>
                  <a:lnTo>
                    <a:pt x="366" y="2020"/>
                  </a:lnTo>
                  <a:lnTo>
                    <a:pt x="366" y="1643"/>
                  </a:lnTo>
                  <a:lnTo>
                    <a:pt x="7968" y="1643"/>
                  </a:lnTo>
                  <a:lnTo>
                    <a:pt x="7968" y="2020"/>
                  </a:lnTo>
                  <a:lnTo>
                    <a:pt x="8167" y="2020"/>
                  </a:lnTo>
                  <a:lnTo>
                    <a:pt x="8282" y="3664"/>
                  </a:lnTo>
                  <a:lnTo>
                    <a:pt x="8303" y="3811"/>
                  </a:lnTo>
                  <a:lnTo>
                    <a:pt x="9737" y="3842"/>
                  </a:lnTo>
                  <a:lnTo>
                    <a:pt x="9769" y="4324"/>
                  </a:lnTo>
                  <a:lnTo>
                    <a:pt x="9905" y="4261"/>
                  </a:lnTo>
                  <a:lnTo>
                    <a:pt x="10062" y="4261"/>
                  </a:lnTo>
                  <a:lnTo>
                    <a:pt x="10219" y="4324"/>
                  </a:lnTo>
                  <a:lnTo>
                    <a:pt x="10544" y="4816"/>
                  </a:lnTo>
                  <a:lnTo>
                    <a:pt x="10921" y="5109"/>
                  </a:lnTo>
                  <a:lnTo>
                    <a:pt x="11371" y="5329"/>
                  </a:lnTo>
                  <a:lnTo>
                    <a:pt x="11853" y="5455"/>
                  </a:lnTo>
                  <a:lnTo>
                    <a:pt x="12366" y="5413"/>
                  </a:lnTo>
                  <a:lnTo>
                    <a:pt x="13905" y="3622"/>
                  </a:lnTo>
                  <a:lnTo>
                    <a:pt x="13873" y="3141"/>
                  </a:lnTo>
                  <a:lnTo>
                    <a:pt x="12114" y="1570"/>
                  </a:lnTo>
                  <a:lnTo>
                    <a:pt x="11601" y="1602"/>
                  </a:lnTo>
                  <a:lnTo>
                    <a:pt x="10093" y="2984"/>
                  </a:lnTo>
                  <a:lnTo>
                    <a:pt x="9905" y="3172"/>
                  </a:lnTo>
                  <a:lnTo>
                    <a:pt x="9769" y="3214"/>
                  </a:lnTo>
                  <a:lnTo>
                    <a:pt x="8942" y="3214"/>
                  </a:lnTo>
                  <a:lnTo>
                    <a:pt x="8868" y="1413"/>
                  </a:lnTo>
                  <a:lnTo>
                    <a:pt x="8795" y="1193"/>
                  </a:lnTo>
                  <a:lnTo>
                    <a:pt x="8638" y="1015"/>
                  </a:lnTo>
                  <a:lnTo>
                    <a:pt x="8460" y="900"/>
                  </a:lnTo>
                  <a:lnTo>
                    <a:pt x="8303" y="900"/>
                  </a:lnTo>
                  <a:lnTo>
                    <a:pt x="5507" y="900"/>
                  </a:lnTo>
                  <a:lnTo>
                    <a:pt x="4879" y="900"/>
                  </a:lnTo>
                  <a:lnTo>
                    <a:pt x="4659" y="858"/>
                  </a:lnTo>
                  <a:lnTo>
                    <a:pt x="4282" y="481"/>
                  </a:lnTo>
                  <a:lnTo>
                    <a:pt x="4282" y="0"/>
                  </a:lnTo>
                  <a:lnTo>
                    <a:pt x="4607" y="0"/>
                  </a:lnTo>
                  <a:lnTo>
                    <a:pt x="4764" y="0"/>
                  </a:lnTo>
                  <a:lnTo>
                    <a:pt x="5664" y="83"/>
                  </a:lnTo>
                  <a:lnTo>
                    <a:pt x="6177" y="0"/>
                  </a:lnTo>
                  <a:lnTo>
                    <a:pt x="7162" y="0"/>
                  </a:lnTo>
                  <a:lnTo>
                    <a:pt x="7832" y="0"/>
                  </a:lnTo>
                  <a:lnTo>
                    <a:pt x="7936" y="41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0" name="object 8080"/>
            <p:cNvSpPr/>
            <p:nvPr/>
          </p:nvSpPr>
          <p:spPr>
            <a:xfrm>
              <a:off x="17878020" y="50935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376"/>
                  </a:moveTo>
                  <a:lnTo>
                    <a:pt x="73" y="272"/>
                  </a:lnTo>
                  <a:lnTo>
                    <a:pt x="0" y="8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1" name="object 8081"/>
            <p:cNvSpPr/>
            <p:nvPr/>
          </p:nvSpPr>
          <p:spPr>
            <a:xfrm>
              <a:off x="17878927" y="50940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167" y="73"/>
                  </a:lnTo>
                  <a:lnTo>
                    <a:pt x="1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2" name="object 8082"/>
            <p:cNvSpPr/>
            <p:nvPr/>
          </p:nvSpPr>
          <p:spPr>
            <a:xfrm>
              <a:off x="17884164" y="509522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5" y="1612"/>
                  </a:moveTo>
                  <a:lnTo>
                    <a:pt x="0" y="1298"/>
                  </a:lnTo>
                  <a:lnTo>
                    <a:pt x="157" y="1235"/>
                  </a:lnTo>
                  <a:lnTo>
                    <a:pt x="1382" y="0"/>
                  </a:lnTo>
                  <a:lnTo>
                    <a:pt x="1759" y="41"/>
                  </a:lnTo>
                  <a:lnTo>
                    <a:pt x="2963" y="1235"/>
                  </a:lnTo>
                  <a:lnTo>
                    <a:pt x="2963" y="1612"/>
                  </a:lnTo>
                  <a:lnTo>
                    <a:pt x="1382" y="2837"/>
                  </a:lnTo>
                  <a:lnTo>
                    <a:pt x="1026" y="2732"/>
                  </a:lnTo>
                  <a:lnTo>
                    <a:pt x="712" y="2544"/>
                  </a:lnTo>
                  <a:lnTo>
                    <a:pt x="450" y="2282"/>
                  </a:lnTo>
                  <a:lnTo>
                    <a:pt x="282" y="1989"/>
                  </a:lnTo>
                  <a:lnTo>
                    <a:pt x="157" y="164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3" name="object 8083"/>
            <p:cNvSpPr/>
            <p:nvPr/>
          </p:nvSpPr>
          <p:spPr>
            <a:xfrm>
              <a:off x="17874411" y="5095878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5">
                  <a:moveTo>
                    <a:pt x="0" y="104"/>
                  </a:moveTo>
                  <a:lnTo>
                    <a:pt x="513" y="0"/>
                  </a:lnTo>
                  <a:lnTo>
                    <a:pt x="1853" y="104"/>
                  </a:lnTo>
                  <a:lnTo>
                    <a:pt x="233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4" name="object 8084"/>
            <p:cNvSpPr/>
            <p:nvPr/>
          </p:nvSpPr>
          <p:spPr>
            <a:xfrm>
              <a:off x="17876870" y="5095878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5">
                  <a:moveTo>
                    <a:pt x="0" y="104"/>
                  </a:moveTo>
                  <a:lnTo>
                    <a:pt x="2209" y="104"/>
                  </a:lnTo>
                  <a:lnTo>
                    <a:pt x="2691" y="0"/>
                  </a:lnTo>
                  <a:lnTo>
                    <a:pt x="227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5" name="object 8085"/>
            <p:cNvSpPr/>
            <p:nvPr/>
          </p:nvSpPr>
          <p:spPr>
            <a:xfrm>
              <a:off x="17879145" y="509586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408" y="0"/>
                  </a:lnTo>
                  <a:lnTo>
                    <a:pt x="1738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6" name="object 8086"/>
            <p:cNvSpPr/>
            <p:nvPr/>
          </p:nvSpPr>
          <p:spPr>
            <a:xfrm>
              <a:off x="17876350" y="50958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97" y="0"/>
                  </a:moveTo>
                  <a:lnTo>
                    <a:pt x="0" y="0"/>
                  </a:lnTo>
                  <a:lnTo>
                    <a:pt x="39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7" name="object 8087"/>
            <p:cNvSpPr/>
            <p:nvPr/>
          </p:nvSpPr>
          <p:spPr>
            <a:xfrm>
              <a:off x="17874184" y="509333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09" h="1270">
                  <a:moveTo>
                    <a:pt x="0" y="701"/>
                  </a:moveTo>
                  <a:lnTo>
                    <a:pt x="0" y="890"/>
                  </a:lnTo>
                  <a:lnTo>
                    <a:pt x="0" y="701"/>
                  </a:lnTo>
                  <a:lnTo>
                    <a:pt x="0" y="513"/>
                  </a:lnTo>
                  <a:lnTo>
                    <a:pt x="31" y="376"/>
                  </a:lnTo>
                  <a:lnTo>
                    <a:pt x="324" y="94"/>
                  </a:lnTo>
                  <a:lnTo>
                    <a:pt x="554" y="0"/>
                  </a:lnTo>
                  <a:lnTo>
                    <a:pt x="827" y="0"/>
                  </a:lnTo>
                  <a:lnTo>
                    <a:pt x="2638" y="0"/>
                  </a:lnTo>
                  <a:lnTo>
                    <a:pt x="3539" y="0"/>
                  </a:lnTo>
                  <a:lnTo>
                    <a:pt x="335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8" name="object 8088"/>
            <p:cNvSpPr/>
            <p:nvPr/>
          </p:nvSpPr>
          <p:spPr>
            <a:xfrm>
              <a:off x="17879921" y="509688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55" y="136"/>
                  </a:moveTo>
                  <a:lnTo>
                    <a:pt x="1455" y="136"/>
                  </a:lnTo>
                  <a:lnTo>
                    <a:pt x="146" y="136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9" name="object 8089"/>
            <p:cNvSpPr/>
            <p:nvPr/>
          </p:nvSpPr>
          <p:spPr>
            <a:xfrm>
              <a:off x="17882989" y="509665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87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0" name="object 8090"/>
            <p:cNvSpPr/>
            <p:nvPr/>
          </p:nvSpPr>
          <p:spPr>
            <a:xfrm>
              <a:off x="17885700" y="509440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36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1" name="object 8091"/>
            <p:cNvSpPr/>
            <p:nvPr/>
          </p:nvSpPr>
          <p:spPr>
            <a:xfrm>
              <a:off x="17879891" y="509597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73" y="900"/>
                  </a:moveTo>
                  <a:lnTo>
                    <a:pt x="0" y="523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2" name="object 8092"/>
            <p:cNvSpPr/>
            <p:nvPr/>
          </p:nvSpPr>
          <p:spPr>
            <a:xfrm>
              <a:off x="17881372" y="509598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61" y="0"/>
                  </a:moveTo>
                  <a:lnTo>
                    <a:pt x="261" y="481"/>
                  </a:lnTo>
                  <a:lnTo>
                    <a:pt x="188" y="900"/>
                  </a:lnTo>
                  <a:lnTo>
                    <a:pt x="73" y="10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3" name="object 8093"/>
            <p:cNvSpPr/>
            <p:nvPr/>
          </p:nvSpPr>
          <p:spPr>
            <a:xfrm>
              <a:off x="17878762" y="509408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4" name="object 8094"/>
            <p:cNvSpPr/>
            <p:nvPr/>
          </p:nvSpPr>
          <p:spPr>
            <a:xfrm>
              <a:off x="17880890" y="509598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54" y="0"/>
                  </a:lnTo>
                  <a:lnTo>
                    <a:pt x="58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5" name="object 8095"/>
            <p:cNvSpPr/>
            <p:nvPr/>
          </p:nvSpPr>
          <p:spPr>
            <a:xfrm>
              <a:off x="17877718" y="509333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3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6" name="object 8096"/>
            <p:cNvSpPr/>
            <p:nvPr/>
          </p:nvSpPr>
          <p:spPr>
            <a:xfrm>
              <a:off x="17876828" y="509333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7" name="object 8097"/>
            <p:cNvSpPr/>
            <p:nvPr/>
          </p:nvSpPr>
          <p:spPr>
            <a:xfrm>
              <a:off x="17874176" y="5095501"/>
              <a:ext cx="7620" cy="635"/>
            </a:xfrm>
            <a:custGeom>
              <a:avLst/>
              <a:gdLst/>
              <a:ahLst/>
              <a:cxnLst/>
              <a:rect l="l" t="t" r="r" b="b"/>
              <a:pathLst>
                <a:path w="7619" h="635">
                  <a:moveTo>
                    <a:pt x="7350" y="481"/>
                  </a:moveTo>
                  <a:lnTo>
                    <a:pt x="7539" y="481"/>
                  </a:lnTo>
                  <a:lnTo>
                    <a:pt x="7539" y="0"/>
                  </a:lnTo>
                  <a:lnTo>
                    <a:pt x="7193" y="0"/>
                  </a:lnTo>
                  <a:lnTo>
                    <a:pt x="345" y="0"/>
                  </a:lnTo>
                  <a:lnTo>
                    <a:pt x="0" y="0"/>
                  </a:lnTo>
                  <a:lnTo>
                    <a:pt x="0" y="481"/>
                  </a:lnTo>
                  <a:lnTo>
                    <a:pt x="261" y="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8" name="object 8098"/>
            <p:cNvSpPr/>
            <p:nvPr/>
          </p:nvSpPr>
          <p:spPr>
            <a:xfrm>
              <a:off x="17881708" y="50955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6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9" name="object 8099"/>
            <p:cNvSpPr/>
            <p:nvPr/>
          </p:nvSpPr>
          <p:spPr>
            <a:xfrm>
              <a:off x="17874184" y="50955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6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0" name="object 8100"/>
            <p:cNvSpPr/>
            <p:nvPr/>
          </p:nvSpPr>
          <p:spPr>
            <a:xfrm>
              <a:off x="17874190" y="5094942"/>
              <a:ext cx="7620" cy="635"/>
            </a:xfrm>
            <a:custGeom>
              <a:avLst/>
              <a:gdLst/>
              <a:ahLst/>
              <a:cxnLst/>
              <a:rect l="l" t="t" r="r" b="b"/>
              <a:pathLst>
                <a:path w="7619" h="635">
                  <a:moveTo>
                    <a:pt x="7518" y="554"/>
                  </a:moveTo>
                  <a:lnTo>
                    <a:pt x="7518" y="293"/>
                  </a:lnTo>
                  <a:lnTo>
                    <a:pt x="7193" y="240"/>
                  </a:lnTo>
                  <a:lnTo>
                    <a:pt x="324" y="240"/>
                  </a:lnTo>
                  <a:lnTo>
                    <a:pt x="0" y="240"/>
                  </a:ln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1" name="object 8101"/>
            <p:cNvSpPr/>
            <p:nvPr/>
          </p:nvSpPr>
          <p:spPr>
            <a:xfrm>
              <a:off x="17874184" y="509478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45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2" name="object 8102"/>
            <p:cNvSpPr/>
            <p:nvPr/>
          </p:nvSpPr>
          <p:spPr>
            <a:xfrm>
              <a:off x="17881679" y="509329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83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3" name="object 8103"/>
            <p:cNvSpPr/>
            <p:nvPr/>
          </p:nvSpPr>
          <p:spPr>
            <a:xfrm>
              <a:off x="17874355" y="5079382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314" y="1162"/>
                  </a:moveTo>
                  <a:lnTo>
                    <a:pt x="157" y="973"/>
                  </a:lnTo>
                  <a:lnTo>
                    <a:pt x="83" y="837"/>
                  </a:lnTo>
                  <a:lnTo>
                    <a:pt x="52" y="418"/>
                  </a:lnTo>
                  <a:lnTo>
                    <a:pt x="52" y="0"/>
                  </a:lnTo>
                  <a:lnTo>
                    <a:pt x="240" y="0"/>
                  </a:lnTo>
                  <a:lnTo>
                    <a:pt x="240" y="157"/>
                  </a:lnTo>
                  <a:lnTo>
                    <a:pt x="261" y="418"/>
                  </a:lnTo>
                  <a:lnTo>
                    <a:pt x="314" y="712"/>
                  </a:lnTo>
                  <a:lnTo>
                    <a:pt x="345" y="848"/>
                  </a:lnTo>
                  <a:lnTo>
                    <a:pt x="575" y="973"/>
                  </a:lnTo>
                  <a:lnTo>
                    <a:pt x="607" y="1162"/>
                  </a:lnTo>
                  <a:lnTo>
                    <a:pt x="314" y="1675"/>
                  </a:lnTo>
                  <a:lnTo>
                    <a:pt x="188" y="2198"/>
                  </a:lnTo>
                  <a:lnTo>
                    <a:pt x="0" y="2230"/>
                  </a:lnTo>
                  <a:lnTo>
                    <a:pt x="83" y="2062"/>
                  </a:lnTo>
                  <a:lnTo>
                    <a:pt x="240" y="1350"/>
                  </a:lnTo>
                  <a:lnTo>
                    <a:pt x="314" y="11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4" name="object 8104"/>
            <p:cNvSpPr/>
            <p:nvPr/>
          </p:nvSpPr>
          <p:spPr>
            <a:xfrm>
              <a:off x="17874521" y="508054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73" y="1937"/>
                  </a:moveTo>
                  <a:lnTo>
                    <a:pt x="429" y="1413"/>
                  </a:lnTo>
                  <a:lnTo>
                    <a:pt x="429" y="785"/>
                  </a:lnTo>
                  <a:lnTo>
                    <a:pt x="429" y="596"/>
                  </a:lnTo>
                  <a:lnTo>
                    <a:pt x="586" y="261"/>
                  </a:lnTo>
                  <a:lnTo>
                    <a:pt x="900" y="0"/>
                  </a:lnTo>
                  <a:lnTo>
                    <a:pt x="743" y="146"/>
                  </a:lnTo>
                  <a:lnTo>
                    <a:pt x="743" y="366"/>
                  </a:lnTo>
                  <a:lnTo>
                    <a:pt x="743" y="785"/>
                  </a:lnTo>
                  <a:lnTo>
                    <a:pt x="743" y="1539"/>
                  </a:lnTo>
                  <a:lnTo>
                    <a:pt x="303" y="2094"/>
                  </a:lnTo>
                  <a:lnTo>
                    <a:pt x="104" y="2125"/>
                  </a:lnTo>
                  <a:lnTo>
                    <a:pt x="73" y="193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5" name="object 8105"/>
            <p:cNvSpPr/>
            <p:nvPr/>
          </p:nvSpPr>
          <p:spPr>
            <a:xfrm>
              <a:off x="17874420" y="5078981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1099" y="554"/>
                  </a:moveTo>
                  <a:lnTo>
                    <a:pt x="1099" y="848"/>
                  </a:lnTo>
                  <a:lnTo>
                    <a:pt x="879" y="879"/>
                  </a:lnTo>
                  <a:lnTo>
                    <a:pt x="806" y="1298"/>
                  </a:lnTo>
                  <a:lnTo>
                    <a:pt x="1068" y="1413"/>
                  </a:lnTo>
                  <a:lnTo>
                    <a:pt x="513" y="1895"/>
                  </a:lnTo>
                  <a:lnTo>
                    <a:pt x="240" y="2523"/>
                  </a:lnTo>
                  <a:lnTo>
                    <a:pt x="240" y="2073"/>
                  </a:lnTo>
                  <a:lnTo>
                    <a:pt x="544" y="1643"/>
                  </a:lnTo>
                  <a:lnTo>
                    <a:pt x="544" y="1455"/>
                  </a:lnTo>
                  <a:lnTo>
                    <a:pt x="356" y="1298"/>
                  </a:lnTo>
                  <a:lnTo>
                    <a:pt x="513" y="1382"/>
                  </a:lnTo>
                  <a:lnTo>
                    <a:pt x="513" y="1193"/>
                  </a:lnTo>
                  <a:lnTo>
                    <a:pt x="513" y="816"/>
                  </a:lnTo>
                  <a:lnTo>
                    <a:pt x="356" y="659"/>
                  </a:lnTo>
                  <a:lnTo>
                    <a:pt x="324" y="523"/>
                  </a:lnTo>
                  <a:lnTo>
                    <a:pt x="167" y="397"/>
                  </a:lnTo>
                  <a:lnTo>
                    <a:pt x="0" y="397"/>
                  </a:lnTo>
                  <a:lnTo>
                    <a:pt x="0" y="0"/>
                  </a:lnTo>
                  <a:lnTo>
                    <a:pt x="324" y="230"/>
                  </a:lnTo>
                  <a:lnTo>
                    <a:pt x="544" y="450"/>
                  </a:lnTo>
                  <a:lnTo>
                    <a:pt x="806" y="481"/>
                  </a:lnTo>
                  <a:lnTo>
                    <a:pt x="994" y="52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6" name="object 8106"/>
            <p:cNvSpPr/>
            <p:nvPr/>
          </p:nvSpPr>
          <p:spPr>
            <a:xfrm>
              <a:off x="17875241" y="5079577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146" y="0"/>
                  </a:moveTo>
                  <a:lnTo>
                    <a:pt x="397" y="0"/>
                  </a:lnTo>
                  <a:lnTo>
                    <a:pt x="324" y="324"/>
                  </a:lnTo>
                  <a:lnTo>
                    <a:pt x="0" y="366"/>
                  </a:lnTo>
                  <a:lnTo>
                    <a:pt x="0" y="670"/>
                  </a:lnTo>
                  <a:lnTo>
                    <a:pt x="240" y="701"/>
                  </a:lnTo>
                  <a:lnTo>
                    <a:pt x="0" y="1633"/>
                  </a:lnTo>
                  <a:lnTo>
                    <a:pt x="167" y="1748"/>
                  </a:lnTo>
                  <a:lnTo>
                    <a:pt x="586" y="670"/>
                  </a:lnTo>
                  <a:lnTo>
                    <a:pt x="586" y="324"/>
                  </a:lnTo>
                  <a:lnTo>
                    <a:pt x="7779" y="261"/>
                  </a:lnTo>
                  <a:lnTo>
                    <a:pt x="7915" y="366"/>
                  </a:lnTo>
                  <a:lnTo>
                    <a:pt x="7884" y="2303"/>
                  </a:lnTo>
                  <a:lnTo>
                    <a:pt x="7256" y="2345"/>
                  </a:lnTo>
                  <a:lnTo>
                    <a:pt x="7183" y="2523"/>
                  </a:lnTo>
                  <a:lnTo>
                    <a:pt x="7402" y="2680"/>
                  </a:lnTo>
                  <a:lnTo>
                    <a:pt x="7884" y="2575"/>
                  </a:lnTo>
                  <a:lnTo>
                    <a:pt x="7884" y="3308"/>
                  </a:lnTo>
                  <a:lnTo>
                    <a:pt x="7434" y="3266"/>
                  </a:lnTo>
                  <a:lnTo>
                    <a:pt x="7256" y="3266"/>
                  </a:lnTo>
                  <a:lnTo>
                    <a:pt x="6209" y="4314"/>
                  </a:lnTo>
                  <a:lnTo>
                    <a:pt x="5539" y="4439"/>
                  </a:lnTo>
                  <a:lnTo>
                    <a:pt x="5811" y="4512"/>
                  </a:lnTo>
                  <a:lnTo>
                    <a:pt x="6471" y="4575"/>
                  </a:lnTo>
                  <a:lnTo>
                    <a:pt x="6397" y="4439"/>
                  </a:lnTo>
                  <a:lnTo>
                    <a:pt x="6921" y="3905"/>
                  </a:lnTo>
                  <a:lnTo>
                    <a:pt x="7078" y="3905"/>
                  </a:lnTo>
                  <a:lnTo>
                    <a:pt x="7109" y="4240"/>
                  </a:lnTo>
                  <a:lnTo>
                    <a:pt x="7329" y="4282"/>
                  </a:lnTo>
                  <a:lnTo>
                    <a:pt x="7329" y="3643"/>
                  </a:lnTo>
                  <a:lnTo>
                    <a:pt x="7486" y="3570"/>
                  </a:lnTo>
                  <a:lnTo>
                    <a:pt x="8020" y="3696"/>
                  </a:lnTo>
                  <a:lnTo>
                    <a:pt x="8261" y="3811"/>
                  </a:lnTo>
                  <a:lnTo>
                    <a:pt x="8261" y="7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7" name="object 8107"/>
            <p:cNvSpPr/>
            <p:nvPr/>
          </p:nvSpPr>
          <p:spPr>
            <a:xfrm>
              <a:off x="17875232" y="5079573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408" y="0"/>
                  </a:moveTo>
                  <a:lnTo>
                    <a:pt x="335" y="31"/>
                  </a:lnTo>
                  <a:lnTo>
                    <a:pt x="335" y="324"/>
                  </a:lnTo>
                  <a:lnTo>
                    <a:pt x="83" y="376"/>
                  </a:lnTo>
                  <a:lnTo>
                    <a:pt x="0" y="638"/>
                  </a:lnTo>
                  <a:lnTo>
                    <a:pt x="209" y="701"/>
                  </a:lnTo>
                  <a:lnTo>
                    <a:pt x="0" y="1633"/>
                  </a:lnTo>
                  <a:lnTo>
                    <a:pt x="178" y="1759"/>
                  </a:lnTo>
                  <a:lnTo>
                    <a:pt x="596" y="670"/>
                  </a:lnTo>
                  <a:lnTo>
                    <a:pt x="596" y="376"/>
                  </a:lnTo>
                  <a:lnTo>
                    <a:pt x="7706" y="261"/>
                  </a:lnTo>
                  <a:lnTo>
                    <a:pt x="7853" y="293"/>
                  </a:lnTo>
                  <a:lnTo>
                    <a:pt x="7978" y="450"/>
                  </a:lnTo>
                  <a:lnTo>
                    <a:pt x="7895" y="2240"/>
                  </a:lnTo>
                  <a:lnTo>
                    <a:pt x="7340" y="2345"/>
                  </a:lnTo>
                  <a:lnTo>
                    <a:pt x="7193" y="2418"/>
                  </a:lnTo>
                  <a:lnTo>
                    <a:pt x="7214" y="2575"/>
                  </a:lnTo>
                  <a:lnTo>
                    <a:pt x="7413" y="2691"/>
                  </a:lnTo>
                  <a:lnTo>
                    <a:pt x="7832" y="2575"/>
                  </a:lnTo>
                  <a:lnTo>
                    <a:pt x="7895" y="3015"/>
                  </a:lnTo>
                  <a:lnTo>
                    <a:pt x="7895" y="3277"/>
                  </a:lnTo>
                  <a:lnTo>
                    <a:pt x="7444" y="3277"/>
                  </a:lnTo>
                  <a:lnTo>
                    <a:pt x="7287" y="3277"/>
                  </a:lnTo>
                  <a:lnTo>
                    <a:pt x="6219" y="4314"/>
                  </a:lnTo>
                  <a:lnTo>
                    <a:pt x="5957" y="4439"/>
                  </a:lnTo>
                  <a:lnTo>
                    <a:pt x="5580" y="4439"/>
                  </a:lnTo>
                  <a:lnTo>
                    <a:pt x="5779" y="4523"/>
                  </a:lnTo>
                  <a:lnTo>
                    <a:pt x="6481" y="4586"/>
                  </a:lnTo>
                  <a:lnTo>
                    <a:pt x="6408" y="4439"/>
                  </a:lnTo>
                  <a:lnTo>
                    <a:pt x="6931" y="3916"/>
                  </a:lnTo>
                  <a:lnTo>
                    <a:pt x="7088" y="3916"/>
                  </a:lnTo>
                  <a:lnTo>
                    <a:pt x="7120" y="4177"/>
                  </a:lnTo>
                  <a:lnTo>
                    <a:pt x="7340" y="4293"/>
                  </a:lnTo>
                  <a:lnTo>
                    <a:pt x="7340" y="3759"/>
                  </a:lnTo>
                  <a:lnTo>
                    <a:pt x="7371" y="3622"/>
                  </a:lnTo>
                  <a:lnTo>
                    <a:pt x="7528" y="3539"/>
                  </a:lnTo>
                  <a:lnTo>
                    <a:pt x="8010" y="3696"/>
                  </a:lnTo>
                  <a:lnTo>
                    <a:pt x="8271" y="3811"/>
                  </a:lnTo>
                  <a:lnTo>
                    <a:pt x="8271" y="104"/>
                  </a:lnTo>
                  <a:lnTo>
                    <a:pt x="408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8" name="object 8108"/>
            <p:cNvSpPr/>
            <p:nvPr/>
          </p:nvSpPr>
          <p:spPr>
            <a:xfrm>
              <a:off x="17870560" y="490894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376" y="1005"/>
                  </a:moveTo>
                  <a:lnTo>
                    <a:pt x="607" y="1005"/>
                  </a:lnTo>
                  <a:lnTo>
                    <a:pt x="691" y="1141"/>
                  </a:lnTo>
                  <a:lnTo>
                    <a:pt x="607" y="1539"/>
                  </a:lnTo>
                  <a:lnTo>
                    <a:pt x="450" y="1539"/>
                  </a:lnTo>
                  <a:lnTo>
                    <a:pt x="1088" y="1643"/>
                  </a:lnTo>
                  <a:lnTo>
                    <a:pt x="1340" y="1675"/>
                  </a:lnTo>
                  <a:lnTo>
                    <a:pt x="1371" y="1937"/>
                  </a:lnTo>
                  <a:lnTo>
                    <a:pt x="1413" y="2125"/>
                  </a:lnTo>
                  <a:lnTo>
                    <a:pt x="1444" y="2314"/>
                  </a:lnTo>
                  <a:lnTo>
                    <a:pt x="1570" y="2157"/>
                  </a:lnTo>
                  <a:lnTo>
                    <a:pt x="1497" y="1968"/>
                  </a:lnTo>
                  <a:lnTo>
                    <a:pt x="1444" y="1455"/>
                  </a:lnTo>
                  <a:lnTo>
                    <a:pt x="963" y="1329"/>
                  </a:lnTo>
                  <a:lnTo>
                    <a:pt x="890" y="1109"/>
                  </a:lnTo>
                  <a:lnTo>
                    <a:pt x="1047" y="973"/>
                  </a:lnTo>
                  <a:lnTo>
                    <a:pt x="1120" y="523"/>
                  </a:lnTo>
                  <a:lnTo>
                    <a:pt x="931" y="366"/>
                  </a:lnTo>
                  <a:lnTo>
                    <a:pt x="890" y="104"/>
                  </a:lnTo>
                  <a:lnTo>
                    <a:pt x="607" y="0"/>
                  </a:lnTo>
                  <a:lnTo>
                    <a:pt x="607" y="261"/>
                  </a:lnTo>
                  <a:lnTo>
                    <a:pt x="691" y="397"/>
                  </a:lnTo>
                  <a:lnTo>
                    <a:pt x="376" y="397"/>
                  </a:lnTo>
                  <a:lnTo>
                    <a:pt x="303" y="209"/>
                  </a:lnTo>
                  <a:lnTo>
                    <a:pt x="52" y="481"/>
                  </a:lnTo>
                  <a:lnTo>
                    <a:pt x="0" y="848"/>
                  </a:lnTo>
                  <a:lnTo>
                    <a:pt x="219" y="1068"/>
                  </a:lnTo>
                  <a:lnTo>
                    <a:pt x="376" y="100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9" name="object 8109"/>
            <p:cNvSpPr/>
            <p:nvPr/>
          </p:nvSpPr>
          <p:spPr>
            <a:xfrm>
              <a:off x="17870788" y="49095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76" y="104"/>
                  </a:moveTo>
                  <a:lnTo>
                    <a:pt x="376" y="293"/>
                  </a:lnTo>
                  <a:lnTo>
                    <a:pt x="62" y="293"/>
                  </a:lnTo>
                  <a:lnTo>
                    <a:pt x="0" y="104"/>
                  </a:lnTo>
                  <a:lnTo>
                    <a:pt x="30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0" name="object 8110"/>
            <p:cNvSpPr/>
            <p:nvPr/>
          </p:nvSpPr>
          <p:spPr>
            <a:xfrm>
              <a:off x="17871158" y="490874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827" y="795"/>
                  </a:moveTo>
                  <a:lnTo>
                    <a:pt x="984" y="858"/>
                  </a:lnTo>
                  <a:lnTo>
                    <a:pt x="827" y="1015"/>
                  </a:lnTo>
                  <a:lnTo>
                    <a:pt x="827" y="1172"/>
                  </a:lnTo>
                  <a:lnTo>
                    <a:pt x="984" y="1204"/>
                  </a:lnTo>
                  <a:lnTo>
                    <a:pt x="827" y="1308"/>
                  </a:lnTo>
                  <a:lnTo>
                    <a:pt x="638" y="1308"/>
                  </a:lnTo>
                  <a:lnTo>
                    <a:pt x="774" y="1465"/>
                  </a:lnTo>
                  <a:lnTo>
                    <a:pt x="984" y="1622"/>
                  </a:lnTo>
                  <a:lnTo>
                    <a:pt x="984" y="1863"/>
                  </a:lnTo>
                  <a:lnTo>
                    <a:pt x="984" y="2314"/>
                  </a:lnTo>
                  <a:lnTo>
                    <a:pt x="900" y="2167"/>
                  </a:lnTo>
                  <a:lnTo>
                    <a:pt x="900" y="1654"/>
                  </a:lnTo>
                  <a:lnTo>
                    <a:pt x="376" y="1539"/>
                  </a:lnTo>
                  <a:lnTo>
                    <a:pt x="293" y="1308"/>
                  </a:lnTo>
                  <a:lnTo>
                    <a:pt x="502" y="1172"/>
                  </a:lnTo>
                  <a:lnTo>
                    <a:pt x="513" y="722"/>
                  </a:lnTo>
                  <a:lnTo>
                    <a:pt x="345" y="565"/>
                  </a:lnTo>
                  <a:lnTo>
                    <a:pt x="293" y="314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753" y="0"/>
                  </a:lnTo>
                  <a:lnTo>
                    <a:pt x="931" y="125"/>
                  </a:lnTo>
                  <a:lnTo>
                    <a:pt x="1088" y="240"/>
                  </a:lnTo>
                  <a:lnTo>
                    <a:pt x="931" y="272"/>
                  </a:lnTo>
                  <a:lnTo>
                    <a:pt x="753" y="314"/>
                  </a:lnTo>
                  <a:lnTo>
                    <a:pt x="827" y="450"/>
                  </a:lnTo>
                  <a:lnTo>
                    <a:pt x="984" y="481"/>
                  </a:lnTo>
                  <a:lnTo>
                    <a:pt x="827" y="638"/>
                  </a:lnTo>
                  <a:lnTo>
                    <a:pt x="753" y="79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1" name="object 8111"/>
            <p:cNvSpPr/>
            <p:nvPr/>
          </p:nvSpPr>
          <p:spPr>
            <a:xfrm>
              <a:off x="17874355" y="4907893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314" y="1088"/>
                  </a:moveTo>
                  <a:lnTo>
                    <a:pt x="157" y="1277"/>
                  </a:lnTo>
                  <a:lnTo>
                    <a:pt x="52" y="1790"/>
                  </a:lnTo>
                  <a:lnTo>
                    <a:pt x="52" y="2240"/>
                  </a:lnTo>
                  <a:lnTo>
                    <a:pt x="240" y="2240"/>
                  </a:lnTo>
                  <a:lnTo>
                    <a:pt x="240" y="2094"/>
                  </a:lnTo>
                  <a:lnTo>
                    <a:pt x="261" y="1832"/>
                  </a:lnTo>
                  <a:lnTo>
                    <a:pt x="314" y="1539"/>
                  </a:lnTo>
                  <a:lnTo>
                    <a:pt x="345" y="1382"/>
                  </a:lnTo>
                  <a:lnTo>
                    <a:pt x="575" y="1246"/>
                  </a:lnTo>
                  <a:lnTo>
                    <a:pt x="607" y="1057"/>
                  </a:lnTo>
                  <a:lnTo>
                    <a:pt x="314" y="565"/>
                  </a:lnTo>
                  <a:lnTo>
                    <a:pt x="188" y="0"/>
                  </a:lnTo>
                  <a:lnTo>
                    <a:pt x="0" y="0"/>
                  </a:lnTo>
                  <a:lnTo>
                    <a:pt x="83" y="188"/>
                  </a:lnTo>
                  <a:lnTo>
                    <a:pt x="240" y="900"/>
                  </a:lnTo>
                  <a:lnTo>
                    <a:pt x="314" y="10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2" name="object 8112"/>
            <p:cNvSpPr/>
            <p:nvPr/>
          </p:nvSpPr>
          <p:spPr>
            <a:xfrm>
              <a:off x="17874521" y="490674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73" y="293"/>
                  </a:moveTo>
                  <a:lnTo>
                    <a:pt x="429" y="774"/>
                  </a:lnTo>
                  <a:lnTo>
                    <a:pt x="429" y="1413"/>
                  </a:lnTo>
                  <a:lnTo>
                    <a:pt x="429" y="1602"/>
                  </a:lnTo>
                  <a:lnTo>
                    <a:pt x="586" y="1968"/>
                  </a:lnTo>
                  <a:lnTo>
                    <a:pt x="900" y="2240"/>
                  </a:lnTo>
                  <a:lnTo>
                    <a:pt x="743" y="2052"/>
                  </a:lnTo>
                  <a:lnTo>
                    <a:pt x="743" y="1863"/>
                  </a:lnTo>
                  <a:lnTo>
                    <a:pt x="743" y="1413"/>
                  </a:lnTo>
                  <a:lnTo>
                    <a:pt x="743" y="701"/>
                  </a:lnTo>
                  <a:lnTo>
                    <a:pt x="303" y="104"/>
                  </a:lnTo>
                  <a:lnTo>
                    <a:pt x="104" y="104"/>
                  </a:lnTo>
                  <a:lnTo>
                    <a:pt x="73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3" name="object 8113"/>
            <p:cNvSpPr/>
            <p:nvPr/>
          </p:nvSpPr>
          <p:spPr>
            <a:xfrm>
              <a:off x="17874420" y="4907897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1099" y="2094"/>
                  </a:moveTo>
                  <a:lnTo>
                    <a:pt x="1099" y="1780"/>
                  </a:lnTo>
                  <a:lnTo>
                    <a:pt x="879" y="1748"/>
                  </a:lnTo>
                  <a:lnTo>
                    <a:pt x="806" y="1350"/>
                  </a:lnTo>
                  <a:lnTo>
                    <a:pt x="1068" y="1235"/>
                  </a:lnTo>
                  <a:lnTo>
                    <a:pt x="513" y="712"/>
                  </a:lnTo>
                  <a:lnTo>
                    <a:pt x="240" y="125"/>
                  </a:lnTo>
                  <a:lnTo>
                    <a:pt x="240" y="554"/>
                  </a:lnTo>
                  <a:lnTo>
                    <a:pt x="544" y="1005"/>
                  </a:lnTo>
                  <a:lnTo>
                    <a:pt x="544" y="1162"/>
                  </a:lnTo>
                  <a:lnTo>
                    <a:pt x="356" y="1350"/>
                  </a:lnTo>
                  <a:lnTo>
                    <a:pt x="513" y="1266"/>
                  </a:lnTo>
                  <a:lnTo>
                    <a:pt x="513" y="1424"/>
                  </a:lnTo>
                  <a:lnTo>
                    <a:pt x="513" y="1832"/>
                  </a:lnTo>
                  <a:lnTo>
                    <a:pt x="356" y="1989"/>
                  </a:lnTo>
                  <a:lnTo>
                    <a:pt x="324" y="2125"/>
                  </a:lnTo>
                  <a:lnTo>
                    <a:pt x="167" y="2230"/>
                  </a:lnTo>
                  <a:lnTo>
                    <a:pt x="0" y="2230"/>
                  </a:lnTo>
                  <a:lnTo>
                    <a:pt x="0" y="2649"/>
                  </a:lnTo>
                  <a:lnTo>
                    <a:pt x="324" y="2418"/>
                  </a:lnTo>
                  <a:lnTo>
                    <a:pt x="544" y="2198"/>
                  </a:lnTo>
                  <a:lnTo>
                    <a:pt x="806" y="2157"/>
                  </a:lnTo>
                  <a:lnTo>
                    <a:pt x="994" y="21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4" name="object 8114"/>
            <p:cNvSpPr/>
            <p:nvPr/>
          </p:nvSpPr>
          <p:spPr>
            <a:xfrm>
              <a:off x="17875242" y="4905368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6471" y="0"/>
                  </a:moveTo>
                  <a:lnTo>
                    <a:pt x="5884" y="0"/>
                  </a:lnTo>
                  <a:lnTo>
                    <a:pt x="5539" y="62"/>
                  </a:lnTo>
                  <a:lnTo>
                    <a:pt x="6104" y="146"/>
                  </a:lnTo>
                  <a:lnTo>
                    <a:pt x="7183" y="1225"/>
                  </a:lnTo>
                  <a:lnTo>
                    <a:pt x="7434" y="1308"/>
                  </a:lnTo>
                  <a:lnTo>
                    <a:pt x="7779" y="1225"/>
                  </a:lnTo>
                  <a:lnTo>
                    <a:pt x="7884" y="1968"/>
                  </a:lnTo>
                  <a:lnTo>
                    <a:pt x="7402" y="2010"/>
                  </a:lnTo>
                  <a:lnTo>
                    <a:pt x="7245" y="1968"/>
                  </a:lnTo>
                  <a:lnTo>
                    <a:pt x="7183" y="2157"/>
                  </a:lnTo>
                  <a:lnTo>
                    <a:pt x="7832" y="2240"/>
                  </a:lnTo>
                  <a:lnTo>
                    <a:pt x="7968" y="4188"/>
                  </a:lnTo>
                  <a:lnTo>
                    <a:pt x="7832" y="4240"/>
                  </a:lnTo>
                  <a:lnTo>
                    <a:pt x="617" y="4272"/>
                  </a:lnTo>
                  <a:lnTo>
                    <a:pt x="586" y="3916"/>
                  </a:lnTo>
                  <a:lnTo>
                    <a:pt x="167" y="2827"/>
                  </a:lnTo>
                  <a:lnTo>
                    <a:pt x="20" y="2795"/>
                  </a:lnTo>
                  <a:lnTo>
                    <a:pt x="0" y="2942"/>
                  </a:lnTo>
                  <a:lnTo>
                    <a:pt x="272" y="3759"/>
                  </a:lnTo>
                  <a:lnTo>
                    <a:pt x="0" y="3874"/>
                  </a:lnTo>
                  <a:lnTo>
                    <a:pt x="0" y="4188"/>
                  </a:lnTo>
                  <a:lnTo>
                    <a:pt x="272" y="4209"/>
                  </a:lnTo>
                  <a:lnTo>
                    <a:pt x="324" y="4554"/>
                  </a:lnTo>
                  <a:lnTo>
                    <a:pt x="8188" y="4575"/>
                  </a:lnTo>
                  <a:lnTo>
                    <a:pt x="8261" y="785"/>
                  </a:lnTo>
                  <a:lnTo>
                    <a:pt x="8073" y="785"/>
                  </a:lnTo>
                  <a:lnTo>
                    <a:pt x="7486" y="1005"/>
                  </a:lnTo>
                  <a:lnTo>
                    <a:pt x="7350" y="963"/>
                  </a:lnTo>
                  <a:lnTo>
                    <a:pt x="7350" y="303"/>
                  </a:lnTo>
                  <a:lnTo>
                    <a:pt x="7141" y="303"/>
                  </a:lnTo>
                  <a:lnTo>
                    <a:pt x="7078" y="670"/>
                  </a:lnTo>
                  <a:lnTo>
                    <a:pt x="6921" y="670"/>
                  </a:lnTo>
                  <a:lnTo>
                    <a:pt x="6397" y="146"/>
                  </a:lnTo>
                  <a:lnTo>
                    <a:pt x="64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5" name="object 8115"/>
            <p:cNvSpPr/>
            <p:nvPr/>
          </p:nvSpPr>
          <p:spPr>
            <a:xfrm>
              <a:off x="17875236" y="4905367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156" y="4586"/>
                  </a:moveTo>
                  <a:lnTo>
                    <a:pt x="408" y="4586"/>
                  </a:lnTo>
                  <a:lnTo>
                    <a:pt x="324" y="4272"/>
                  </a:lnTo>
                  <a:lnTo>
                    <a:pt x="62" y="4209"/>
                  </a:lnTo>
                  <a:lnTo>
                    <a:pt x="0" y="3947"/>
                  </a:lnTo>
                  <a:lnTo>
                    <a:pt x="198" y="3874"/>
                  </a:lnTo>
                  <a:lnTo>
                    <a:pt x="0" y="2942"/>
                  </a:lnTo>
                  <a:lnTo>
                    <a:pt x="31" y="2795"/>
                  </a:lnTo>
                  <a:lnTo>
                    <a:pt x="167" y="2827"/>
                  </a:lnTo>
                  <a:lnTo>
                    <a:pt x="586" y="3916"/>
                  </a:lnTo>
                  <a:lnTo>
                    <a:pt x="586" y="4209"/>
                  </a:lnTo>
                  <a:lnTo>
                    <a:pt x="617" y="4272"/>
                  </a:lnTo>
                  <a:lnTo>
                    <a:pt x="7842" y="4272"/>
                  </a:lnTo>
                  <a:lnTo>
                    <a:pt x="7968" y="4135"/>
                  </a:lnTo>
                  <a:lnTo>
                    <a:pt x="7895" y="2314"/>
                  </a:lnTo>
                  <a:lnTo>
                    <a:pt x="7329" y="2240"/>
                  </a:lnTo>
                  <a:lnTo>
                    <a:pt x="7193" y="2167"/>
                  </a:lnTo>
                  <a:lnTo>
                    <a:pt x="7214" y="2010"/>
                  </a:lnTo>
                  <a:lnTo>
                    <a:pt x="7413" y="1895"/>
                  </a:lnTo>
                  <a:lnTo>
                    <a:pt x="7832" y="2010"/>
                  </a:lnTo>
                  <a:lnTo>
                    <a:pt x="7895" y="1978"/>
                  </a:lnTo>
                  <a:lnTo>
                    <a:pt x="7895" y="1235"/>
                  </a:lnTo>
                  <a:lnTo>
                    <a:pt x="7444" y="1308"/>
                  </a:lnTo>
                  <a:lnTo>
                    <a:pt x="7256" y="1308"/>
                  </a:lnTo>
                  <a:lnTo>
                    <a:pt x="6219" y="272"/>
                  </a:lnTo>
                  <a:lnTo>
                    <a:pt x="5947" y="146"/>
                  </a:lnTo>
                  <a:lnTo>
                    <a:pt x="5580" y="146"/>
                  </a:lnTo>
                  <a:lnTo>
                    <a:pt x="5779" y="62"/>
                  </a:lnTo>
                  <a:lnTo>
                    <a:pt x="6481" y="0"/>
                  </a:lnTo>
                  <a:lnTo>
                    <a:pt x="6397" y="146"/>
                  </a:lnTo>
                  <a:lnTo>
                    <a:pt x="6931" y="670"/>
                  </a:lnTo>
                  <a:lnTo>
                    <a:pt x="7088" y="670"/>
                  </a:lnTo>
                  <a:lnTo>
                    <a:pt x="7120" y="376"/>
                  </a:lnTo>
                  <a:lnTo>
                    <a:pt x="7329" y="303"/>
                  </a:lnTo>
                  <a:lnTo>
                    <a:pt x="7329" y="816"/>
                  </a:lnTo>
                  <a:lnTo>
                    <a:pt x="7361" y="963"/>
                  </a:lnTo>
                  <a:lnTo>
                    <a:pt x="7518" y="1015"/>
                  </a:lnTo>
                  <a:lnTo>
                    <a:pt x="7999" y="890"/>
                  </a:lnTo>
                  <a:lnTo>
                    <a:pt x="8261" y="774"/>
                  </a:lnTo>
                  <a:lnTo>
                    <a:pt x="8261" y="448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6" name="object 8116"/>
            <p:cNvSpPr/>
            <p:nvPr/>
          </p:nvSpPr>
          <p:spPr>
            <a:xfrm>
              <a:off x="17870269" y="4910366"/>
              <a:ext cx="0" cy="168910"/>
            </a:xfrm>
            <a:custGeom>
              <a:avLst/>
              <a:gdLst/>
              <a:ahLst/>
              <a:cxnLst/>
              <a:rect l="l" t="t" r="r" b="b"/>
              <a:pathLst>
                <a:path h="168910">
                  <a:moveTo>
                    <a:pt x="0" y="16875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7" name="object 8117"/>
            <p:cNvSpPr/>
            <p:nvPr/>
          </p:nvSpPr>
          <p:spPr>
            <a:xfrm>
              <a:off x="17883500" y="4909838"/>
              <a:ext cx="0" cy="170180"/>
            </a:xfrm>
            <a:custGeom>
              <a:avLst/>
              <a:gdLst/>
              <a:ahLst/>
              <a:cxnLst/>
              <a:rect l="l" t="t" r="r" b="b"/>
              <a:pathLst>
                <a:path h="170179">
                  <a:moveTo>
                    <a:pt x="0" y="0"/>
                  </a:moveTo>
                  <a:lnTo>
                    <a:pt x="0" y="16984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8" name="object 8118"/>
            <p:cNvSpPr/>
            <p:nvPr/>
          </p:nvSpPr>
          <p:spPr>
            <a:xfrm>
              <a:off x="17871164" y="4910366"/>
              <a:ext cx="0" cy="168910"/>
            </a:xfrm>
            <a:custGeom>
              <a:avLst/>
              <a:gdLst/>
              <a:ahLst/>
              <a:cxnLst/>
              <a:rect l="l" t="t" r="r" b="b"/>
              <a:pathLst>
                <a:path h="168910">
                  <a:moveTo>
                    <a:pt x="0" y="16875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9" name="object 8119"/>
            <p:cNvSpPr/>
            <p:nvPr/>
          </p:nvSpPr>
          <p:spPr>
            <a:xfrm>
              <a:off x="17875563" y="4909838"/>
              <a:ext cx="0" cy="170180"/>
            </a:xfrm>
            <a:custGeom>
              <a:avLst/>
              <a:gdLst/>
              <a:ahLst/>
              <a:cxnLst/>
              <a:rect l="l" t="t" r="r" b="b"/>
              <a:pathLst>
                <a:path h="170179">
                  <a:moveTo>
                    <a:pt x="0" y="0"/>
                  </a:moveTo>
                  <a:lnTo>
                    <a:pt x="0" y="16984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0" name="object 8120"/>
            <p:cNvSpPr/>
            <p:nvPr/>
          </p:nvSpPr>
          <p:spPr>
            <a:xfrm>
              <a:off x="17870709" y="509281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481"/>
                  </a:moveTo>
                  <a:lnTo>
                    <a:pt x="157" y="376"/>
                  </a:lnTo>
                  <a:lnTo>
                    <a:pt x="408" y="450"/>
                  </a:lnTo>
                  <a:lnTo>
                    <a:pt x="450" y="31"/>
                  </a:lnTo>
                  <a:lnTo>
                    <a:pt x="670" y="0"/>
                  </a:lnTo>
                  <a:lnTo>
                    <a:pt x="869" y="73"/>
                  </a:lnTo>
                  <a:lnTo>
                    <a:pt x="1193" y="554"/>
                  </a:lnTo>
                  <a:lnTo>
                    <a:pt x="942" y="1068"/>
                  </a:lnTo>
                  <a:lnTo>
                    <a:pt x="1036" y="586"/>
                  </a:lnTo>
                  <a:lnTo>
                    <a:pt x="795" y="167"/>
                  </a:lnTo>
                  <a:lnTo>
                    <a:pt x="638" y="167"/>
                  </a:lnTo>
                  <a:lnTo>
                    <a:pt x="795" y="743"/>
                  </a:lnTo>
                  <a:lnTo>
                    <a:pt x="638" y="1225"/>
                  </a:lnTo>
                  <a:lnTo>
                    <a:pt x="450" y="1340"/>
                  </a:lnTo>
                  <a:lnTo>
                    <a:pt x="450" y="1068"/>
                  </a:lnTo>
                  <a:lnTo>
                    <a:pt x="282" y="1036"/>
                  </a:lnTo>
                  <a:lnTo>
                    <a:pt x="41" y="1036"/>
                  </a:lnTo>
                  <a:lnTo>
                    <a:pt x="0" y="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1" name="object 8121"/>
            <p:cNvSpPr/>
            <p:nvPr/>
          </p:nvSpPr>
          <p:spPr>
            <a:xfrm>
              <a:off x="17871092" y="50932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0" y="136"/>
                  </a:lnTo>
                  <a:lnTo>
                    <a:pt x="178" y="261"/>
                  </a:lnTo>
                  <a:lnTo>
                    <a:pt x="20" y="324"/>
                  </a:lnTo>
                  <a:lnTo>
                    <a:pt x="73" y="523"/>
                  </a:lnTo>
                  <a:lnTo>
                    <a:pt x="230" y="261"/>
                  </a:lnTo>
                  <a:lnTo>
                    <a:pt x="178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2" name="object 8122"/>
            <p:cNvSpPr/>
            <p:nvPr/>
          </p:nvSpPr>
          <p:spPr>
            <a:xfrm>
              <a:off x="17870857" y="50934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0"/>
                  </a:moveTo>
                  <a:lnTo>
                    <a:pt x="52" y="136"/>
                  </a:lnTo>
                  <a:lnTo>
                    <a:pt x="0" y="293"/>
                  </a:lnTo>
                  <a:lnTo>
                    <a:pt x="157" y="293"/>
                  </a:lnTo>
                  <a:lnTo>
                    <a:pt x="157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3" name="object 8123"/>
            <p:cNvSpPr/>
            <p:nvPr/>
          </p:nvSpPr>
          <p:spPr>
            <a:xfrm>
              <a:off x="17881867" y="509492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193" y="900"/>
                  </a:moveTo>
                  <a:lnTo>
                    <a:pt x="1036" y="1005"/>
                  </a:lnTo>
                  <a:lnTo>
                    <a:pt x="785" y="931"/>
                  </a:lnTo>
                  <a:lnTo>
                    <a:pt x="743" y="1350"/>
                  </a:lnTo>
                  <a:lnTo>
                    <a:pt x="513" y="1382"/>
                  </a:lnTo>
                  <a:lnTo>
                    <a:pt x="324" y="1308"/>
                  </a:lnTo>
                  <a:lnTo>
                    <a:pt x="0" y="827"/>
                  </a:lnTo>
                  <a:lnTo>
                    <a:pt x="251" y="261"/>
                  </a:lnTo>
                  <a:lnTo>
                    <a:pt x="157" y="743"/>
                  </a:lnTo>
                  <a:lnTo>
                    <a:pt x="397" y="1162"/>
                  </a:lnTo>
                  <a:lnTo>
                    <a:pt x="554" y="1193"/>
                  </a:lnTo>
                  <a:lnTo>
                    <a:pt x="397" y="638"/>
                  </a:lnTo>
                  <a:lnTo>
                    <a:pt x="554" y="157"/>
                  </a:lnTo>
                  <a:lnTo>
                    <a:pt x="586" y="0"/>
                  </a:lnTo>
                  <a:lnTo>
                    <a:pt x="743" y="0"/>
                  </a:lnTo>
                  <a:lnTo>
                    <a:pt x="743" y="293"/>
                  </a:lnTo>
                  <a:lnTo>
                    <a:pt x="910" y="345"/>
                  </a:lnTo>
                  <a:lnTo>
                    <a:pt x="1151" y="345"/>
                  </a:lnTo>
                  <a:lnTo>
                    <a:pt x="1193" y="90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4" name="object 8124"/>
            <p:cNvSpPr/>
            <p:nvPr/>
          </p:nvSpPr>
          <p:spPr>
            <a:xfrm>
              <a:off x="17882448" y="50953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57" y="481"/>
                  </a:moveTo>
                  <a:lnTo>
                    <a:pt x="198" y="324"/>
                  </a:lnTo>
                  <a:lnTo>
                    <a:pt x="52" y="261"/>
                  </a:lnTo>
                  <a:lnTo>
                    <a:pt x="198" y="157"/>
                  </a:lnTo>
                  <a:lnTo>
                    <a:pt x="157" y="0"/>
                  </a:lnTo>
                  <a:lnTo>
                    <a:pt x="0" y="261"/>
                  </a:lnTo>
                  <a:lnTo>
                    <a:pt x="52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5" name="object 8125"/>
            <p:cNvSpPr/>
            <p:nvPr/>
          </p:nvSpPr>
          <p:spPr>
            <a:xfrm>
              <a:off x="17882756" y="50953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24"/>
                  </a:moveTo>
                  <a:lnTo>
                    <a:pt x="104" y="188"/>
                  </a:lnTo>
                  <a:lnTo>
                    <a:pt x="157" y="0"/>
                  </a:lnTo>
                  <a:lnTo>
                    <a:pt x="0" y="0"/>
                  </a:lnTo>
                  <a:lnTo>
                    <a:pt x="0" y="25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6" name="object 8126"/>
            <p:cNvSpPr/>
            <p:nvPr/>
          </p:nvSpPr>
          <p:spPr>
            <a:xfrm>
              <a:off x="17879772" y="4905176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3015" y="1863"/>
                  </a:moveTo>
                  <a:lnTo>
                    <a:pt x="1015" y="1005"/>
                  </a:lnTo>
                  <a:lnTo>
                    <a:pt x="607" y="1005"/>
                  </a:lnTo>
                  <a:lnTo>
                    <a:pt x="607" y="1162"/>
                  </a:lnTo>
                  <a:lnTo>
                    <a:pt x="345" y="1225"/>
                  </a:lnTo>
                  <a:lnTo>
                    <a:pt x="136" y="1193"/>
                  </a:lnTo>
                  <a:lnTo>
                    <a:pt x="136" y="1382"/>
                  </a:lnTo>
                  <a:lnTo>
                    <a:pt x="0" y="1413"/>
                  </a:lnTo>
                  <a:lnTo>
                    <a:pt x="52" y="900"/>
                  </a:lnTo>
                  <a:lnTo>
                    <a:pt x="481" y="869"/>
                  </a:lnTo>
                  <a:lnTo>
                    <a:pt x="963" y="869"/>
                  </a:lnTo>
                  <a:lnTo>
                    <a:pt x="1120" y="743"/>
                  </a:lnTo>
                  <a:lnTo>
                    <a:pt x="1162" y="481"/>
                  </a:lnTo>
                  <a:lnTo>
                    <a:pt x="1015" y="481"/>
                  </a:lnTo>
                  <a:lnTo>
                    <a:pt x="743" y="481"/>
                  </a:lnTo>
                  <a:lnTo>
                    <a:pt x="743" y="230"/>
                  </a:lnTo>
                  <a:lnTo>
                    <a:pt x="743" y="0"/>
                  </a:lnTo>
                  <a:lnTo>
                    <a:pt x="890" y="0"/>
                  </a:lnTo>
                  <a:lnTo>
                    <a:pt x="2020" y="0"/>
                  </a:lnTo>
                  <a:lnTo>
                    <a:pt x="2083" y="157"/>
                  </a:lnTo>
                  <a:lnTo>
                    <a:pt x="2020" y="293"/>
                  </a:lnTo>
                  <a:lnTo>
                    <a:pt x="2020" y="157"/>
                  </a:lnTo>
                  <a:lnTo>
                    <a:pt x="1246" y="73"/>
                  </a:lnTo>
                  <a:lnTo>
                    <a:pt x="1015" y="157"/>
                  </a:lnTo>
                  <a:lnTo>
                    <a:pt x="890" y="345"/>
                  </a:lnTo>
                  <a:lnTo>
                    <a:pt x="1277" y="345"/>
                  </a:lnTo>
                  <a:lnTo>
                    <a:pt x="1413" y="450"/>
                  </a:lnTo>
                  <a:lnTo>
                    <a:pt x="1602" y="963"/>
                  </a:lnTo>
                  <a:lnTo>
                    <a:pt x="1759" y="1162"/>
                  </a:lnTo>
                  <a:lnTo>
                    <a:pt x="3141" y="1727"/>
                  </a:lnTo>
                  <a:lnTo>
                    <a:pt x="3329" y="1800"/>
                  </a:lnTo>
                  <a:lnTo>
                    <a:pt x="3245" y="1602"/>
                  </a:lnTo>
                  <a:lnTo>
                    <a:pt x="3172" y="1455"/>
                  </a:lnTo>
                  <a:lnTo>
                    <a:pt x="3329" y="1413"/>
                  </a:lnTo>
                  <a:lnTo>
                    <a:pt x="3465" y="1863"/>
                  </a:lnTo>
                  <a:lnTo>
                    <a:pt x="3015" y="196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7" name="object 8127"/>
            <p:cNvSpPr/>
            <p:nvPr/>
          </p:nvSpPr>
          <p:spPr>
            <a:xfrm>
              <a:off x="17873101" y="489670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34" y="3811"/>
                  </a:moveTo>
                  <a:lnTo>
                    <a:pt x="62" y="3811"/>
                  </a:lnTo>
                  <a:lnTo>
                    <a:pt x="0" y="1120"/>
                  </a:lnTo>
                  <a:lnTo>
                    <a:pt x="136" y="1047"/>
                  </a:lnTo>
                  <a:lnTo>
                    <a:pt x="0" y="942"/>
                  </a:lnTo>
                  <a:lnTo>
                    <a:pt x="0" y="460"/>
                  </a:lnTo>
                  <a:lnTo>
                    <a:pt x="219" y="83"/>
                  </a:lnTo>
                  <a:lnTo>
                    <a:pt x="376" y="0"/>
                  </a:lnTo>
                  <a:lnTo>
                    <a:pt x="3308" y="0"/>
                  </a:lnTo>
                  <a:lnTo>
                    <a:pt x="3507" y="0"/>
                  </a:lnTo>
                  <a:lnTo>
                    <a:pt x="3507" y="157"/>
                  </a:lnTo>
                  <a:lnTo>
                    <a:pt x="3507" y="910"/>
                  </a:lnTo>
                  <a:lnTo>
                    <a:pt x="3361" y="942"/>
                  </a:lnTo>
                  <a:lnTo>
                    <a:pt x="3507" y="1047"/>
                  </a:lnTo>
                  <a:lnTo>
                    <a:pt x="3507" y="370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8" name="object 8128"/>
            <p:cNvSpPr/>
            <p:nvPr/>
          </p:nvSpPr>
          <p:spPr>
            <a:xfrm>
              <a:off x="17873101" y="490189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34" y="0"/>
                  </a:moveTo>
                  <a:lnTo>
                    <a:pt x="62" y="0"/>
                  </a:lnTo>
                  <a:lnTo>
                    <a:pt x="0" y="2691"/>
                  </a:lnTo>
                  <a:lnTo>
                    <a:pt x="136" y="2722"/>
                  </a:lnTo>
                  <a:lnTo>
                    <a:pt x="0" y="2848"/>
                  </a:lnTo>
                  <a:lnTo>
                    <a:pt x="0" y="3350"/>
                  </a:lnTo>
                  <a:lnTo>
                    <a:pt x="219" y="3727"/>
                  </a:lnTo>
                  <a:lnTo>
                    <a:pt x="376" y="3811"/>
                  </a:lnTo>
                  <a:lnTo>
                    <a:pt x="3308" y="3811"/>
                  </a:lnTo>
                  <a:lnTo>
                    <a:pt x="3507" y="3811"/>
                  </a:lnTo>
                  <a:lnTo>
                    <a:pt x="3507" y="3622"/>
                  </a:lnTo>
                  <a:lnTo>
                    <a:pt x="3507" y="2900"/>
                  </a:lnTo>
                  <a:lnTo>
                    <a:pt x="3361" y="2848"/>
                  </a:lnTo>
                  <a:lnTo>
                    <a:pt x="3507" y="2722"/>
                  </a:lnTo>
                  <a:lnTo>
                    <a:pt x="3507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9" name="object 8129"/>
            <p:cNvSpPr/>
            <p:nvPr/>
          </p:nvSpPr>
          <p:spPr>
            <a:xfrm>
              <a:off x="17872164" y="4904175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5706" y="1863"/>
                  </a:moveTo>
                  <a:lnTo>
                    <a:pt x="638" y="1863"/>
                  </a:lnTo>
                  <a:lnTo>
                    <a:pt x="565" y="1633"/>
                  </a:lnTo>
                  <a:lnTo>
                    <a:pt x="83" y="1549"/>
                  </a:lnTo>
                  <a:lnTo>
                    <a:pt x="0" y="858"/>
                  </a:lnTo>
                  <a:lnTo>
                    <a:pt x="52" y="586"/>
                  </a:lnTo>
                  <a:lnTo>
                    <a:pt x="251" y="743"/>
                  </a:lnTo>
                  <a:lnTo>
                    <a:pt x="670" y="1005"/>
                  </a:lnTo>
                  <a:lnTo>
                    <a:pt x="795" y="73"/>
                  </a:lnTo>
                  <a:lnTo>
                    <a:pt x="931" y="0"/>
                  </a:lnTo>
                  <a:lnTo>
                    <a:pt x="931" y="408"/>
                  </a:lnTo>
                  <a:lnTo>
                    <a:pt x="1078" y="450"/>
                  </a:lnTo>
                  <a:lnTo>
                    <a:pt x="931" y="554"/>
                  </a:lnTo>
                  <a:lnTo>
                    <a:pt x="931" y="1068"/>
                  </a:lnTo>
                  <a:lnTo>
                    <a:pt x="1151" y="1455"/>
                  </a:lnTo>
                  <a:lnTo>
                    <a:pt x="1308" y="1518"/>
                  </a:lnTo>
                  <a:lnTo>
                    <a:pt x="4251" y="1518"/>
                  </a:lnTo>
                  <a:lnTo>
                    <a:pt x="4450" y="1518"/>
                  </a:lnTo>
                  <a:lnTo>
                    <a:pt x="4450" y="1340"/>
                  </a:lnTo>
                  <a:lnTo>
                    <a:pt x="4450" y="617"/>
                  </a:lnTo>
                  <a:lnTo>
                    <a:pt x="4293" y="554"/>
                  </a:lnTo>
                  <a:lnTo>
                    <a:pt x="4450" y="450"/>
                  </a:lnTo>
                  <a:lnTo>
                    <a:pt x="4450" y="73"/>
                  </a:lnTo>
                  <a:lnTo>
                    <a:pt x="4586" y="0"/>
                  </a:lnTo>
                  <a:lnTo>
                    <a:pt x="4586" y="963"/>
                  </a:lnTo>
                  <a:lnTo>
                    <a:pt x="4586" y="1549"/>
                  </a:lnTo>
                  <a:lnTo>
                    <a:pt x="4879" y="1036"/>
                  </a:lnTo>
                  <a:lnTo>
                    <a:pt x="5067" y="774"/>
                  </a:lnTo>
                  <a:lnTo>
                    <a:pt x="5382" y="774"/>
                  </a:lnTo>
                  <a:lnTo>
                    <a:pt x="5675" y="774"/>
                  </a:lnTo>
                  <a:lnTo>
                    <a:pt x="5758" y="1120"/>
                  </a:lnTo>
                  <a:lnTo>
                    <a:pt x="5549" y="1151"/>
                  </a:lnTo>
                  <a:lnTo>
                    <a:pt x="5036" y="774"/>
                  </a:lnTo>
                  <a:lnTo>
                    <a:pt x="5036" y="1340"/>
                  </a:lnTo>
                  <a:lnTo>
                    <a:pt x="5036" y="1863"/>
                  </a:lnTo>
                  <a:lnTo>
                    <a:pt x="5518" y="1602"/>
                  </a:lnTo>
                  <a:lnTo>
                    <a:pt x="5706" y="1486"/>
                  </a:lnTo>
                  <a:lnTo>
                    <a:pt x="5758" y="183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0" name="object 8130"/>
            <p:cNvSpPr/>
            <p:nvPr/>
          </p:nvSpPr>
          <p:spPr>
            <a:xfrm>
              <a:off x="17877229" y="490476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308" y="1277"/>
                  </a:moveTo>
                  <a:lnTo>
                    <a:pt x="827" y="1277"/>
                  </a:lnTo>
                  <a:lnTo>
                    <a:pt x="764" y="900"/>
                  </a:lnTo>
                  <a:lnTo>
                    <a:pt x="450" y="869"/>
                  </a:lnTo>
                  <a:lnTo>
                    <a:pt x="0" y="1204"/>
                  </a:lnTo>
                  <a:lnTo>
                    <a:pt x="0" y="753"/>
                  </a:lnTo>
                  <a:lnTo>
                    <a:pt x="0" y="314"/>
                  </a:lnTo>
                  <a:lnTo>
                    <a:pt x="376" y="534"/>
                  </a:lnTo>
                  <a:lnTo>
                    <a:pt x="722" y="607"/>
                  </a:lnTo>
                  <a:lnTo>
                    <a:pt x="764" y="188"/>
                  </a:lnTo>
                  <a:lnTo>
                    <a:pt x="952" y="157"/>
                  </a:lnTo>
                  <a:lnTo>
                    <a:pt x="984" y="534"/>
                  </a:lnTo>
                  <a:lnTo>
                    <a:pt x="1717" y="157"/>
                  </a:lnTo>
                  <a:lnTo>
                    <a:pt x="1947" y="0"/>
                  </a:lnTo>
                  <a:lnTo>
                    <a:pt x="1989" y="272"/>
                  </a:lnTo>
                  <a:lnTo>
                    <a:pt x="1989" y="900"/>
                  </a:lnTo>
                  <a:lnTo>
                    <a:pt x="1465" y="963"/>
                  </a:lnTo>
                  <a:lnTo>
                    <a:pt x="1434" y="117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1" name="object 8131"/>
            <p:cNvSpPr/>
            <p:nvPr/>
          </p:nvSpPr>
          <p:spPr>
            <a:xfrm>
              <a:off x="17872164" y="4896380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5706" y="0"/>
                  </a:moveTo>
                  <a:lnTo>
                    <a:pt x="638" y="0"/>
                  </a:lnTo>
                  <a:lnTo>
                    <a:pt x="565" y="219"/>
                  </a:lnTo>
                  <a:lnTo>
                    <a:pt x="83" y="261"/>
                  </a:lnTo>
                  <a:lnTo>
                    <a:pt x="0" y="963"/>
                  </a:lnTo>
                  <a:lnTo>
                    <a:pt x="52" y="1225"/>
                  </a:lnTo>
                  <a:lnTo>
                    <a:pt x="251" y="1120"/>
                  </a:lnTo>
                  <a:lnTo>
                    <a:pt x="670" y="858"/>
                  </a:lnTo>
                  <a:lnTo>
                    <a:pt x="795" y="1790"/>
                  </a:lnTo>
                  <a:lnTo>
                    <a:pt x="931" y="1863"/>
                  </a:lnTo>
                  <a:lnTo>
                    <a:pt x="931" y="1444"/>
                  </a:lnTo>
                  <a:lnTo>
                    <a:pt x="1078" y="1371"/>
                  </a:lnTo>
                  <a:lnTo>
                    <a:pt x="931" y="1277"/>
                  </a:lnTo>
                  <a:lnTo>
                    <a:pt x="931" y="774"/>
                  </a:lnTo>
                  <a:lnTo>
                    <a:pt x="1151" y="408"/>
                  </a:lnTo>
                  <a:lnTo>
                    <a:pt x="1308" y="293"/>
                  </a:lnTo>
                  <a:lnTo>
                    <a:pt x="4251" y="293"/>
                  </a:lnTo>
                  <a:lnTo>
                    <a:pt x="4450" y="293"/>
                  </a:lnTo>
                  <a:lnTo>
                    <a:pt x="4450" y="481"/>
                  </a:lnTo>
                  <a:lnTo>
                    <a:pt x="4450" y="1225"/>
                  </a:lnTo>
                  <a:lnTo>
                    <a:pt x="4293" y="1277"/>
                  </a:lnTo>
                  <a:lnTo>
                    <a:pt x="4450" y="1371"/>
                  </a:lnTo>
                  <a:lnTo>
                    <a:pt x="4450" y="1790"/>
                  </a:lnTo>
                  <a:lnTo>
                    <a:pt x="4586" y="1863"/>
                  </a:lnTo>
                  <a:lnTo>
                    <a:pt x="4586" y="900"/>
                  </a:lnTo>
                  <a:lnTo>
                    <a:pt x="4586" y="261"/>
                  </a:lnTo>
                  <a:lnTo>
                    <a:pt x="4879" y="774"/>
                  </a:lnTo>
                  <a:lnTo>
                    <a:pt x="5067" y="1036"/>
                  </a:lnTo>
                  <a:lnTo>
                    <a:pt x="5382" y="1036"/>
                  </a:lnTo>
                  <a:lnTo>
                    <a:pt x="5675" y="1036"/>
                  </a:lnTo>
                  <a:lnTo>
                    <a:pt x="5758" y="743"/>
                  </a:lnTo>
                  <a:lnTo>
                    <a:pt x="5549" y="670"/>
                  </a:lnTo>
                  <a:lnTo>
                    <a:pt x="5036" y="1036"/>
                  </a:lnTo>
                  <a:lnTo>
                    <a:pt x="5036" y="513"/>
                  </a:lnTo>
                  <a:lnTo>
                    <a:pt x="5036" y="0"/>
                  </a:lnTo>
                  <a:lnTo>
                    <a:pt x="5518" y="219"/>
                  </a:lnTo>
                  <a:lnTo>
                    <a:pt x="5518" y="376"/>
                  </a:lnTo>
                  <a:lnTo>
                    <a:pt x="5706" y="324"/>
                  </a:lnTo>
                  <a:lnTo>
                    <a:pt x="5758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2" name="object 8132"/>
            <p:cNvSpPr/>
            <p:nvPr/>
          </p:nvSpPr>
          <p:spPr>
            <a:xfrm>
              <a:off x="17877229" y="489638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308" y="0"/>
                  </a:moveTo>
                  <a:lnTo>
                    <a:pt x="827" y="0"/>
                  </a:lnTo>
                  <a:lnTo>
                    <a:pt x="764" y="324"/>
                  </a:lnTo>
                  <a:lnTo>
                    <a:pt x="450" y="376"/>
                  </a:lnTo>
                  <a:lnTo>
                    <a:pt x="0" y="31"/>
                  </a:lnTo>
                  <a:lnTo>
                    <a:pt x="0" y="513"/>
                  </a:lnTo>
                  <a:lnTo>
                    <a:pt x="0" y="963"/>
                  </a:lnTo>
                  <a:lnTo>
                    <a:pt x="408" y="743"/>
                  </a:lnTo>
                  <a:lnTo>
                    <a:pt x="722" y="670"/>
                  </a:lnTo>
                  <a:lnTo>
                    <a:pt x="764" y="1068"/>
                  </a:lnTo>
                  <a:lnTo>
                    <a:pt x="952" y="1120"/>
                  </a:lnTo>
                  <a:lnTo>
                    <a:pt x="984" y="743"/>
                  </a:lnTo>
                  <a:lnTo>
                    <a:pt x="1717" y="1120"/>
                  </a:lnTo>
                  <a:lnTo>
                    <a:pt x="1947" y="1225"/>
                  </a:lnTo>
                  <a:lnTo>
                    <a:pt x="1989" y="963"/>
                  </a:lnTo>
                  <a:lnTo>
                    <a:pt x="1989" y="376"/>
                  </a:lnTo>
                  <a:lnTo>
                    <a:pt x="1465" y="261"/>
                  </a:lnTo>
                  <a:lnTo>
                    <a:pt x="1434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3" name="object 8133"/>
            <p:cNvSpPr/>
            <p:nvPr/>
          </p:nvSpPr>
          <p:spPr>
            <a:xfrm>
              <a:off x="17881867" y="489532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193" y="900"/>
                  </a:moveTo>
                  <a:lnTo>
                    <a:pt x="1036" y="1005"/>
                  </a:lnTo>
                  <a:lnTo>
                    <a:pt x="785" y="931"/>
                  </a:lnTo>
                  <a:lnTo>
                    <a:pt x="743" y="1350"/>
                  </a:lnTo>
                  <a:lnTo>
                    <a:pt x="513" y="1382"/>
                  </a:lnTo>
                  <a:lnTo>
                    <a:pt x="324" y="1308"/>
                  </a:lnTo>
                  <a:lnTo>
                    <a:pt x="0" y="827"/>
                  </a:lnTo>
                  <a:lnTo>
                    <a:pt x="251" y="261"/>
                  </a:lnTo>
                  <a:lnTo>
                    <a:pt x="157" y="795"/>
                  </a:lnTo>
                  <a:lnTo>
                    <a:pt x="397" y="1193"/>
                  </a:lnTo>
                  <a:lnTo>
                    <a:pt x="554" y="1193"/>
                  </a:lnTo>
                  <a:lnTo>
                    <a:pt x="397" y="638"/>
                  </a:lnTo>
                  <a:lnTo>
                    <a:pt x="554" y="157"/>
                  </a:lnTo>
                  <a:lnTo>
                    <a:pt x="586" y="0"/>
                  </a:lnTo>
                  <a:lnTo>
                    <a:pt x="743" y="0"/>
                  </a:lnTo>
                  <a:lnTo>
                    <a:pt x="743" y="293"/>
                  </a:lnTo>
                  <a:lnTo>
                    <a:pt x="910" y="345"/>
                  </a:lnTo>
                  <a:lnTo>
                    <a:pt x="1151" y="345"/>
                  </a:lnTo>
                  <a:lnTo>
                    <a:pt x="1193" y="90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4" name="object 8134"/>
            <p:cNvSpPr/>
            <p:nvPr/>
          </p:nvSpPr>
          <p:spPr>
            <a:xfrm>
              <a:off x="17882448" y="48957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57" y="523"/>
                  </a:moveTo>
                  <a:lnTo>
                    <a:pt x="230" y="366"/>
                  </a:lnTo>
                  <a:lnTo>
                    <a:pt x="52" y="261"/>
                  </a:lnTo>
                  <a:lnTo>
                    <a:pt x="198" y="198"/>
                  </a:lnTo>
                  <a:lnTo>
                    <a:pt x="157" y="0"/>
                  </a:lnTo>
                  <a:lnTo>
                    <a:pt x="0" y="261"/>
                  </a:lnTo>
                  <a:lnTo>
                    <a:pt x="52" y="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5" name="object 8135"/>
            <p:cNvSpPr/>
            <p:nvPr/>
          </p:nvSpPr>
          <p:spPr>
            <a:xfrm>
              <a:off x="17882756" y="48958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293"/>
                  </a:moveTo>
                  <a:lnTo>
                    <a:pt x="104" y="136"/>
                  </a:lnTo>
                  <a:lnTo>
                    <a:pt x="157" y="0"/>
                  </a:lnTo>
                  <a:lnTo>
                    <a:pt x="0" y="0"/>
                  </a:ln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6" name="object 8136"/>
            <p:cNvSpPr/>
            <p:nvPr/>
          </p:nvSpPr>
          <p:spPr>
            <a:xfrm>
              <a:off x="17870709" y="489321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481"/>
                  </a:moveTo>
                  <a:lnTo>
                    <a:pt x="157" y="376"/>
                  </a:lnTo>
                  <a:lnTo>
                    <a:pt x="408" y="450"/>
                  </a:lnTo>
                  <a:lnTo>
                    <a:pt x="450" y="31"/>
                  </a:lnTo>
                  <a:lnTo>
                    <a:pt x="670" y="0"/>
                  </a:lnTo>
                  <a:lnTo>
                    <a:pt x="869" y="73"/>
                  </a:lnTo>
                  <a:lnTo>
                    <a:pt x="1193" y="554"/>
                  </a:lnTo>
                  <a:lnTo>
                    <a:pt x="942" y="1120"/>
                  </a:lnTo>
                  <a:lnTo>
                    <a:pt x="1036" y="586"/>
                  </a:lnTo>
                  <a:lnTo>
                    <a:pt x="795" y="167"/>
                  </a:lnTo>
                  <a:lnTo>
                    <a:pt x="638" y="167"/>
                  </a:lnTo>
                  <a:lnTo>
                    <a:pt x="795" y="743"/>
                  </a:lnTo>
                  <a:lnTo>
                    <a:pt x="638" y="1225"/>
                  </a:lnTo>
                  <a:lnTo>
                    <a:pt x="607" y="1382"/>
                  </a:lnTo>
                  <a:lnTo>
                    <a:pt x="450" y="1382"/>
                  </a:lnTo>
                  <a:lnTo>
                    <a:pt x="450" y="1068"/>
                  </a:lnTo>
                  <a:lnTo>
                    <a:pt x="282" y="1036"/>
                  </a:lnTo>
                  <a:lnTo>
                    <a:pt x="41" y="1036"/>
                  </a:lnTo>
                  <a:lnTo>
                    <a:pt x="0" y="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7" name="object 8137"/>
            <p:cNvSpPr/>
            <p:nvPr/>
          </p:nvSpPr>
          <p:spPr>
            <a:xfrm>
              <a:off x="17871092" y="48937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20" y="136"/>
                  </a:lnTo>
                  <a:lnTo>
                    <a:pt x="178" y="219"/>
                  </a:lnTo>
                  <a:lnTo>
                    <a:pt x="20" y="293"/>
                  </a:lnTo>
                  <a:lnTo>
                    <a:pt x="73" y="481"/>
                  </a:lnTo>
                  <a:lnTo>
                    <a:pt x="230" y="219"/>
                  </a:lnTo>
                  <a:lnTo>
                    <a:pt x="178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8" name="object 8138"/>
            <p:cNvSpPr/>
            <p:nvPr/>
          </p:nvSpPr>
          <p:spPr>
            <a:xfrm>
              <a:off x="17870857" y="48938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0"/>
                  </a:moveTo>
                  <a:lnTo>
                    <a:pt x="52" y="157"/>
                  </a:lnTo>
                  <a:lnTo>
                    <a:pt x="0" y="314"/>
                  </a:lnTo>
                  <a:lnTo>
                    <a:pt x="157" y="314"/>
                  </a:lnTo>
                  <a:lnTo>
                    <a:pt x="157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9" name="object 8139"/>
            <p:cNvSpPr/>
            <p:nvPr/>
          </p:nvSpPr>
          <p:spPr>
            <a:xfrm>
              <a:off x="17873101" y="48842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34" y="3811"/>
                  </a:moveTo>
                  <a:lnTo>
                    <a:pt x="62" y="3811"/>
                  </a:lnTo>
                  <a:lnTo>
                    <a:pt x="0" y="1120"/>
                  </a:lnTo>
                  <a:lnTo>
                    <a:pt x="136" y="1088"/>
                  </a:lnTo>
                  <a:lnTo>
                    <a:pt x="0" y="973"/>
                  </a:lnTo>
                  <a:lnTo>
                    <a:pt x="0" y="481"/>
                  </a:lnTo>
                  <a:lnTo>
                    <a:pt x="219" y="83"/>
                  </a:lnTo>
                  <a:lnTo>
                    <a:pt x="376" y="0"/>
                  </a:lnTo>
                  <a:lnTo>
                    <a:pt x="3308" y="0"/>
                  </a:lnTo>
                  <a:lnTo>
                    <a:pt x="3507" y="0"/>
                  </a:lnTo>
                  <a:lnTo>
                    <a:pt x="3507" y="188"/>
                  </a:lnTo>
                  <a:lnTo>
                    <a:pt x="3507" y="910"/>
                  </a:lnTo>
                  <a:lnTo>
                    <a:pt x="3361" y="973"/>
                  </a:lnTo>
                  <a:lnTo>
                    <a:pt x="3507" y="1088"/>
                  </a:lnTo>
                  <a:lnTo>
                    <a:pt x="3507" y="3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0" name="object 8140"/>
            <p:cNvSpPr/>
            <p:nvPr/>
          </p:nvSpPr>
          <p:spPr>
            <a:xfrm>
              <a:off x="17873103" y="488941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507" y="104"/>
                  </a:moveTo>
                  <a:lnTo>
                    <a:pt x="62" y="0"/>
                  </a:lnTo>
                  <a:lnTo>
                    <a:pt x="0" y="2680"/>
                  </a:lnTo>
                  <a:lnTo>
                    <a:pt x="136" y="2743"/>
                  </a:lnTo>
                  <a:lnTo>
                    <a:pt x="0" y="2869"/>
                  </a:lnTo>
                  <a:lnTo>
                    <a:pt x="0" y="3350"/>
                  </a:lnTo>
                  <a:lnTo>
                    <a:pt x="219" y="3727"/>
                  </a:lnTo>
                  <a:lnTo>
                    <a:pt x="366" y="3800"/>
                  </a:lnTo>
                  <a:lnTo>
                    <a:pt x="3308" y="3800"/>
                  </a:lnTo>
                  <a:lnTo>
                    <a:pt x="3507" y="3800"/>
                  </a:lnTo>
                  <a:lnTo>
                    <a:pt x="3507" y="3643"/>
                  </a:lnTo>
                  <a:lnTo>
                    <a:pt x="3507" y="2900"/>
                  </a:lnTo>
                  <a:lnTo>
                    <a:pt x="3350" y="2869"/>
                  </a:lnTo>
                  <a:lnTo>
                    <a:pt x="3507" y="2743"/>
                  </a:lnTo>
                  <a:lnTo>
                    <a:pt x="3507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1" name="object 8141"/>
            <p:cNvSpPr/>
            <p:nvPr/>
          </p:nvSpPr>
          <p:spPr>
            <a:xfrm>
              <a:off x="17872164" y="4883885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5706" y="0"/>
                  </a:moveTo>
                  <a:lnTo>
                    <a:pt x="638" y="0"/>
                  </a:lnTo>
                  <a:lnTo>
                    <a:pt x="565" y="261"/>
                  </a:lnTo>
                  <a:lnTo>
                    <a:pt x="83" y="293"/>
                  </a:lnTo>
                  <a:lnTo>
                    <a:pt x="0" y="1005"/>
                  </a:lnTo>
                  <a:lnTo>
                    <a:pt x="52" y="1277"/>
                  </a:lnTo>
                  <a:lnTo>
                    <a:pt x="251" y="1120"/>
                  </a:lnTo>
                  <a:lnTo>
                    <a:pt x="670" y="858"/>
                  </a:lnTo>
                  <a:lnTo>
                    <a:pt x="795" y="1832"/>
                  </a:lnTo>
                  <a:lnTo>
                    <a:pt x="931" y="1863"/>
                  </a:lnTo>
                  <a:lnTo>
                    <a:pt x="931" y="1465"/>
                  </a:lnTo>
                  <a:lnTo>
                    <a:pt x="1078" y="1413"/>
                  </a:lnTo>
                  <a:lnTo>
                    <a:pt x="931" y="1308"/>
                  </a:lnTo>
                  <a:lnTo>
                    <a:pt x="931" y="774"/>
                  </a:lnTo>
                  <a:lnTo>
                    <a:pt x="1151" y="408"/>
                  </a:lnTo>
                  <a:lnTo>
                    <a:pt x="1308" y="324"/>
                  </a:lnTo>
                  <a:lnTo>
                    <a:pt x="4251" y="324"/>
                  </a:lnTo>
                  <a:lnTo>
                    <a:pt x="4450" y="324"/>
                  </a:lnTo>
                  <a:lnTo>
                    <a:pt x="4450" y="534"/>
                  </a:lnTo>
                  <a:lnTo>
                    <a:pt x="4450" y="1225"/>
                  </a:lnTo>
                  <a:lnTo>
                    <a:pt x="4293" y="1308"/>
                  </a:lnTo>
                  <a:lnTo>
                    <a:pt x="4450" y="1413"/>
                  </a:lnTo>
                  <a:lnTo>
                    <a:pt x="4450" y="1832"/>
                  </a:lnTo>
                  <a:lnTo>
                    <a:pt x="4586" y="1863"/>
                  </a:lnTo>
                  <a:lnTo>
                    <a:pt x="4586" y="900"/>
                  </a:lnTo>
                  <a:lnTo>
                    <a:pt x="4586" y="293"/>
                  </a:lnTo>
                  <a:lnTo>
                    <a:pt x="4879" y="827"/>
                  </a:lnTo>
                  <a:lnTo>
                    <a:pt x="5067" y="1088"/>
                  </a:lnTo>
                  <a:lnTo>
                    <a:pt x="5382" y="1088"/>
                  </a:lnTo>
                  <a:lnTo>
                    <a:pt x="5675" y="1088"/>
                  </a:lnTo>
                  <a:lnTo>
                    <a:pt x="5758" y="743"/>
                  </a:lnTo>
                  <a:lnTo>
                    <a:pt x="5549" y="701"/>
                  </a:lnTo>
                  <a:lnTo>
                    <a:pt x="5036" y="1088"/>
                  </a:lnTo>
                  <a:lnTo>
                    <a:pt x="5036" y="534"/>
                  </a:lnTo>
                  <a:lnTo>
                    <a:pt x="5036" y="0"/>
                  </a:lnTo>
                  <a:lnTo>
                    <a:pt x="5518" y="261"/>
                  </a:lnTo>
                  <a:lnTo>
                    <a:pt x="5706" y="376"/>
                  </a:lnTo>
                  <a:lnTo>
                    <a:pt x="5758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2" name="object 8142"/>
            <p:cNvSpPr/>
            <p:nvPr/>
          </p:nvSpPr>
          <p:spPr>
            <a:xfrm>
              <a:off x="17877229" y="488388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308" y="0"/>
                  </a:moveTo>
                  <a:lnTo>
                    <a:pt x="827" y="0"/>
                  </a:lnTo>
                  <a:lnTo>
                    <a:pt x="764" y="376"/>
                  </a:lnTo>
                  <a:lnTo>
                    <a:pt x="450" y="408"/>
                  </a:lnTo>
                  <a:lnTo>
                    <a:pt x="0" y="73"/>
                  </a:lnTo>
                  <a:lnTo>
                    <a:pt x="0" y="554"/>
                  </a:lnTo>
                  <a:lnTo>
                    <a:pt x="0" y="1005"/>
                  </a:lnTo>
                  <a:lnTo>
                    <a:pt x="408" y="774"/>
                  </a:lnTo>
                  <a:lnTo>
                    <a:pt x="722" y="670"/>
                  </a:lnTo>
                  <a:lnTo>
                    <a:pt x="764" y="1088"/>
                  </a:lnTo>
                  <a:lnTo>
                    <a:pt x="952" y="1120"/>
                  </a:lnTo>
                  <a:lnTo>
                    <a:pt x="984" y="743"/>
                  </a:lnTo>
                  <a:lnTo>
                    <a:pt x="1717" y="1120"/>
                  </a:lnTo>
                  <a:lnTo>
                    <a:pt x="1947" y="1277"/>
                  </a:lnTo>
                  <a:lnTo>
                    <a:pt x="1989" y="1005"/>
                  </a:lnTo>
                  <a:lnTo>
                    <a:pt x="1989" y="376"/>
                  </a:lnTo>
                  <a:lnTo>
                    <a:pt x="1465" y="293"/>
                  </a:lnTo>
                  <a:lnTo>
                    <a:pt x="1434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3" name="object 8143"/>
            <p:cNvSpPr/>
            <p:nvPr/>
          </p:nvSpPr>
          <p:spPr>
            <a:xfrm>
              <a:off x="17872164" y="4891680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5706" y="1863"/>
                  </a:moveTo>
                  <a:lnTo>
                    <a:pt x="638" y="1863"/>
                  </a:lnTo>
                  <a:lnTo>
                    <a:pt x="565" y="1633"/>
                  </a:lnTo>
                  <a:lnTo>
                    <a:pt x="83" y="1602"/>
                  </a:lnTo>
                  <a:lnTo>
                    <a:pt x="0" y="900"/>
                  </a:lnTo>
                  <a:lnTo>
                    <a:pt x="52" y="638"/>
                  </a:lnTo>
                  <a:lnTo>
                    <a:pt x="251" y="774"/>
                  </a:lnTo>
                  <a:lnTo>
                    <a:pt x="670" y="1005"/>
                  </a:lnTo>
                  <a:lnTo>
                    <a:pt x="795" y="73"/>
                  </a:lnTo>
                  <a:lnTo>
                    <a:pt x="931" y="0"/>
                  </a:lnTo>
                  <a:lnTo>
                    <a:pt x="931" y="408"/>
                  </a:lnTo>
                  <a:lnTo>
                    <a:pt x="1078" y="481"/>
                  </a:lnTo>
                  <a:lnTo>
                    <a:pt x="931" y="586"/>
                  </a:lnTo>
                  <a:lnTo>
                    <a:pt x="931" y="1088"/>
                  </a:lnTo>
                  <a:lnTo>
                    <a:pt x="1151" y="1455"/>
                  </a:lnTo>
                  <a:lnTo>
                    <a:pt x="1308" y="1570"/>
                  </a:lnTo>
                  <a:lnTo>
                    <a:pt x="4251" y="1570"/>
                  </a:lnTo>
                  <a:lnTo>
                    <a:pt x="4450" y="1570"/>
                  </a:lnTo>
                  <a:lnTo>
                    <a:pt x="4450" y="1382"/>
                  </a:lnTo>
                  <a:lnTo>
                    <a:pt x="4450" y="638"/>
                  </a:lnTo>
                  <a:lnTo>
                    <a:pt x="4293" y="586"/>
                  </a:lnTo>
                  <a:lnTo>
                    <a:pt x="4450" y="481"/>
                  </a:lnTo>
                  <a:lnTo>
                    <a:pt x="4450" y="73"/>
                  </a:lnTo>
                  <a:lnTo>
                    <a:pt x="4586" y="0"/>
                  </a:lnTo>
                  <a:lnTo>
                    <a:pt x="4586" y="963"/>
                  </a:lnTo>
                  <a:lnTo>
                    <a:pt x="4586" y="1602"/>
                  </a:lnTo>
                  <a:lnTo>
                    <a:pt x="4879" y="1088"/>
                  </a:lnTo>
                  <a:lnTo>
                    <a:pt x="5067" y="827"/>
                  </a:lnTo>
                  <a:lnTo>
                    <a:pt x="5382" y="827"/>
                  </a:lnTo>
                  <a:lnTo>
                    <a:pt x="5675" y="827"/>
                  </a:lnTo>
                  <a:lnTo>
                    <a:pt x="5758" y="1120"/>
                  </a:lnTo>
                  <a:lnTo>
                    <a:pt x="5549" y="1193"/>
                  </a:lnTo>
                  <a:lnTo>
                    <a:pt x="5036" y="827"/>
                  </a:lnTo>
                  <a:lnTo>
                    <a:pt x="5036" y="1340"/>
                  </a:lnTo>
                  <a:lnTo>
                    <a:pt x="5036" y="1863"/>
                  </a:lnTo>
                  <a:lnTo>
                    <a:pt x="5518" y="1633"/>
                  </a:lnTo>
                  <a:lnTo>
                    <a:pt x="5518" y="1486"/>
                  </a:lnTo>
                  <a:lnTo>
                    <a:pt x="5706" y="1539"/>
                  </a:lnTo>
                  <a:lnTo>
                    <a:pt x="5758" y="183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4" name="object 8144"/>
            <p:cNvSpPr/>
            <p:nvPr/>
          </p:nvSpPr>
          <p:spPr>
            <a:xfrm>
              <a:off x="17877229" y="489231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308" y="1225"/>
                  </a:moveTo>
                  <a:lnTo>
                    <a:pt x="827" y="1225"/>
                  </a:lnTo>
                  <a:lnTo>
                    <a:pt x="764" y="900"/>
                  </a:lnTo>
                  <a:lnTo>
                    <a:pt x="450" y="848"/>
                  </a:lnTo>
                  <a:lnTo>
                    <a:pt x="0" y="1193"/>
                  </a:lnTo>
                  <a:lnTo>
                    <a:pt x="0" y="701"/>
                  </a:lnTo>
                  <a:lnTo>
                    <a:pt x="0" y="219"/>
                  </a:lnTo>
                  <a:lnTo>
                    <a:pt x="408" y="481"/>
                  </a:lnTo>
                  <a:lnTo>
                    <a:pt x="722" y="554"/>
                  </a:lnTo>
                  <a:lnTo>
                    <a:pt x="764" y="136"/>
                  </a:lnTo>
                  <a:lnTo>
                    <a:pt x="952" y="104"/>
                  </a:lnTo>
                  <a:lnTo>
                    <a:pt x="984" y="481"/>
                  </a:lnTo>
                  <a:lnTo>
                    <a:pt x="1717" y="136"/>
                  </a:lnTo>
                  <a:lnTo>
                    <a:pt x="1947" y="0"/>
                  </a:lnTo>
                  <a:lnTo>
                    <a:pt x="1989" y="261"/>
                  </a:lnTo>
                  <a:lnTo>
                    <a:pt x="1989" y="848"/>
                  </a:lnTo>
                  <a:lnTo>
                    <a:pt x="1465" y="963"/>
                  </a:lnTo>
                  <a:lnTo>
                    <a:pt x="1434" y="115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5" name="object 8145"/>
            <p:cNvSpPr/>
            <p:nvPr/>
          </p:nvSpPr>
          <p:spPr>
            <a:xfrm>
              <a:off x="17870263" y="4879453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827" y="0"/>
                  </a:moveTo>
                  <a:lnTo>
                    <a:pt x="0" y="0"/>
                  </a:lnTo>
                  <a:lnTo>
                    <a:pt x="0" y="12868"/>
                  </a:lnTo>
                  <a:lnTo>
                    <a:pt x="1497" y="12868"/>
                  </a:lnTo>
                  <a:lnTo>
                    <a:pt x="1497" y="14617"/>
                  </a:lnTo>
                  <a:lnTo>
                    <a:pt x="1759" y="14617"/>
                  </a:lnTo>
                  <a:lnTo>
                    <a:pt x="1759" y="14093"/>
                  </a:lnTo>
                  <a:lnTo>
                    <a:pt x="1895" y="14093"/>
                  </a:lnTo>
                  <a:lnTo>
                    <a:pt x="2052" y="14062"/>
                  </a:lnTo>
                  <a:lnTo>
                    <a:pt x="2460" y="14093"/>
                  </a:lnTo>
                  <a:lnTo>
                    <a:pt x="2460" y="13832"/>
                  </a:lnTo>
                  <a:lnTo>
                    <a:pt x="1895" y="13832"/>
                  </a:lnTo>
                  <a:lnTo>
                    <a:pt x="1895" y="12962"/>
                  </a:lnTo>
                  <a:lnTo>
                    <a:pt x="2125" y="12962"/>
                  </a:lnTo>
                  <a:lnTo>
                    <a:pt x="2565" y="13235"/>
                  </a:lnTo>
                  <a:lnTo>
                    <a:pt x="2481" y="12596"/>
                  </a:lnTo>
                  <a:lnTo>
                    <a:pt x="1978" y="12407"/>
                  </a:lnTo>
                  <a:lnTo>
                    <a:pt x="1895" y="6146"/>
                  </a:lnTo>
                  <a:lnTo>
                    <a:pt x="2481" y="5968"/>
                  </a:lnTo>
                  <a:lnTo>
                    <a:pt x="2565" y="5319"/>
                  </a:lnTo>
                  <a:lnTo>
                    <a:pt x="2125" y="5591"/>
                  </a:lnTo>
                  <a:lnTo>
                    <a:pt x="1895" y="5591"/>
                  </a:lnTo>
                  <a:lnTo>
                    <a:pt x="1895" y="4732"/>
                  </a:lnTo>
                  <a:lnTo>
                    <a:pt x="2460" y="4732"/>
                  </a:lnTo>
                  <a:lnTo>
                    <a:pt x="2460" y="4439"/>
                  </a:lnTo>
                  <a:lnTo>
                    <a:pt x="2083" y="4439"/>
                  </a:lnTo>
                  <a:lnTo>
                    <a:pt x="1895" y="4471"/>
                  </a:lnTo>
                  <a:lnTo>
                    <a:pt x="1539" y="4439"/>
                  </a:lnTo>
                  <a:lnTo>
                    <a:pt x="1539" y="4816"/>
                  </a:lnTo>
                  <a:lnTo>
                    <a:pt x="450" y="4816"/>
                  </a:lnTo>
                  <a:lnTo>
                    <a:pt x="376" y="3570"/>
                  </a:lnTo>
                  <a:lnTo>
                    <a:pt x="376" y="1539"/>
                  </a:lnTo>
                  <a:lnTo>
                    <a:pt x="670" y="1539"/>
                  </a:lnTo>
                  <a:lnTo>
                    <a:pt x="670" y="1780"/>
                  </a:lnTo>
                  <a:lnTo>
                    <a:pt x="900" y="1780"/>
                  </a:lnTo>
                  <a:lnTo>
                    <a:pt x="900" y="1109"/>
                  </a:lnTo>
                  <a:lnTo>
                    <a:pt x="712" y="1109"/>
                  </a:lnTo>
                  <a:lnTo>
                    <a:pt x="712" y="1298"/>
                  </a:lnTo>
                  <a:lnTo>
                    <a:pt x="261" y="1298"/>
                  </a:lnTo>
                  <a:lnTo>
                    <a:pt x="261" y="230"/>
                  </a:lnTo>
                  <a:lnTo>
                    <a:pt x="712" y="230"/>
                  </a:lnTo>
                  <a:lnTo>
                    <a:pt x="712" y="397"/>
                  </a:lnTo>
                  <a:lnTo>
                    <a:pt x="900" y="397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6" name="object 8146"/>
            <p:cNvSpPr/>
            <p:nvPr/>
          </p:nvSpPr>
          <p:spPr>
            <a:xfrm>
              <a:off x="17870269" y="4879447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1486" y="14544"/>
                  </a:moveTo>
                  <a:lnTo>
                    <a:pt x="1486" y="12973"/>
                  </a:lnTo>
                  <a:lnTo>
                    <a:pt x="104" y="12868"/>
                  </a:lnTo>
                  <a:lnTo>
                    <a:pt x="0" y="115"/>
                  </a:lnTo>
                  <a:lnTo>
                    <a:pt x="816" y="0"/>
                  </a:lnTo>
                  <a:lnTo>
                    <a:pt x="900" y="324"/>
                  </a:lnTo>
                  <a:lnTo>
                    <a:pt x="712" y="408"/>
                  </a:lnTo>
                  <a:lnTo>
                    <a:pt x="712" y="230"/>
                  </a:lnTo>
                  <a:lnTo>
                    <a:pt x="450" y="230"/>
                  </a:lnTo>
                  <a:lnTo>
                    <a:pt x="261" y="230"/>
                  </a:lnTo>
                  <a:lnTo>
                    <a:pt x="261" y="408"/>
                  </a:lnTo>
                  <a:lnTo>
                    <a:pt x="261" y="1120"/>
                  </a:lnTo>
                  <a:lnTo>
                    <a:pt x="261" y="1308"/>
                  </a:lnTo>
                  <a:lnTo>
                    <a:pt x="450" y="1308"/>
                  </a:lnTo>
                  <a:lnTo>
                    <a:pt x="712" y="1308"/>
                  </a:lnTo>
                  <a:lnTo>
                    <a:pt x="712" y="1120"/>
                  </a:lnTo>
                  <a:lnTo>
                    <a:pt x="900" y="1120"/>
                  </a:lnTo>
                  <a:lnTo>
                    <a:pt x="900" y="1706"/>
                  </a:lnTo>
                  <a:lnTo>
                    <a:pt x="659" y="1790"/>
                  </a:lnTo>
                  <a:lnTo>
                    <a:pt x="659" y="1602"/>
                  </a:lnTo>
                  <a:lnTo>
                    <a:pt x="450" y="1539"/>
                  </a:lnTo>
                  <a:lnTo>
                    <a:pt x="366" y="3570"/>
                  </a:lnTo>
                  <a:lnTo>
                    <a:pt x="450" y="4628"/>
                  </a:lnTo>
                  <a:lnTo>
                    <a:pt x="450" y="4816"/>
                  </a:lnTo>
                  <a:lnTo>
                    <a:pt x="628" y="4816"/>
                  </a:lnTo>
                  <a:lnTo>
                    <a:pt x="1455" y="4816"/>
                  </a:lnTo>
                  <a:lnTo>
                    <a:pt x="1528" y="4554"/>
                  </a:lnTo>
                  <a:lnTo>
                    <a:pt x="1895" y="4450"/>
                  </a:lnTo>
                  <a:lnTo>
                    <a:pt x="2041" y="4481"/>
                  </a:lnTo>
                  <a:lnTo>
                    <a:pt x="2387" y="4450"/>
                  </a:lnTo>
                  <a:lnTo>
                    <a:pt x="2450" y="4659"/>
                  </a:lnTo>
                  <a:lnTo>
                    <a:pt x="1895" y="4743"/>
                  </a:lnTo>
                  <a:lnTo>
                    <a:pt x="1895" y="5518"/>
                  </a:lnTo>
                  <a:lnTo>
                    <a:pt x="2125" y="5591"/>
                  </a:lnTo>
                  <a:lnTo>
                    <a:pt x="2523" y="5329"/>
                  </a:lnTo>
                  <a:lnTo>
                    <a:pt x="2481" y="5968"/>
                  </a:lnTo>
                  <a:lnTo>
                    <a:pt x="1968" y="6125"/>
                  </a:lnTo>
                  <a:lnTo>
                    <a:pt x="1895" y="12334"/>
                  </a:lnTo>
                  <a:lnTo>
                    <a:pt x="2481" y="12606"/>
                  </a:lnTo>
                  <a:lnTo>
                    <a:pt x="2554" y="13161"/>
                  </a:lnTo>
                  <a:lnTo>
                    <a:pt x="2125" y="12973"/>
                  </a:lnTo>
                  <a:lnTo>
                    <a:pt x="1968" y="12973"/>
                  </a:lnTo>
                  <a:lnTo>
                    <a:pt x="1895" y="13800"/>
                  </a:lnTo>
                  <a:lnTo>
                    <a:pt x="2387" y="13842"/>
                  </a:lnTo>
                  <a:lnTo>
                    <a:pt x="2450" y="14062"/>
                  </a:lnTo>
                  <a:lnTo>
                    <a:pt x="2073" y="14093"/>
                  </a:lnTo>
                  <a:lnTo>
                    <a:pt x="1937" y="14062"/>
                  </a:lnTo>
                  <a:lnTo>
                    <a:pt x="1748" y="14093"/>
                  </a:lnTo>
                  <a:lnTo>
                    <a:pt x="1748" y="14544"/>
                  </a:lnTo>
                  <a:lnTo>
                    <a:pt x="1591" y="1461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7" name="object 8147"/>
            <p:cNvSpPr/>
            <p:nvPr/>
          </p:nvSpPr>
          <p:spPr>
            <a:xfrm>
              <a:off x="17870630" y="4884552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69" h="7620">
                  <a:moveTo>
                    <a:pt x="1235" y="0"/>
                  </a:moveTo>
                  <a:lnTo>
                    <a:pt x="0" y="0"/>
                  </a:lnTo>
                  <a:lnTo>
                    <a:pt x="0" y="7455"/>
                  </a:lnTo>
                  <a:lnTo>
                    <a:pt x="1235" y="7455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8" name="object 8148"/>
            <p:cNvSpPr/>
            <p:nvPr/>
          </p:nvSpPr>
          <p:spPr>
            <a:xfrm>
              <a:off x="17870633" y="4884550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69" h="7620">
                  <a:moveTo>
                    <a:pt x="0" y="7392"/>
                  </a:moveTo>
                  <a:lnTo>
                    <a:pt x="1120" y="7455"/>
                  </a:lnTo>
                  <a:lnTo>
                    <a:pt x="1225" y="73"/>
                  </a:lnTo>
                  <a:lnTo>
                    <a:pt x="73" y="0"/>
                  </a:lnTo>
                  <a:lnTo>
                    <a:pt x="0" y="739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9" name="object 8149"/>
            <p:cNvSpPr/>
            <p:nvPr/>
          </p:nvSpPr>
          <p:spPr>
            <a:xfrm>
              <a:off x="17870560" y="487866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376" y="1308"/>
                  </a:moveTo>
                  <a:lnTo>
                    <a:pt x="607" y="1308"/>
                  </a:lnTo>
                  <a:lnTo>
                    <a:pt x="691" y="1151"/>
                  </a:lnTo>
                  <a:lnTo>
                    <a:pt x="607" y="785"/>
                  </a:lnTo>
                  <a:lnTo>
                    <a:pt x="450" y="785"/>
                  </a:lnTo>
                  <a:lnTo>
                    <a:pt x="1088" y="670"/>
                  </a:lnTo>
                  <a:lnTo>
                    <a:pt x="1340" y="638"/>
                  </a:lnTo>
                  <a:lnTo>
                    <a:pt x="1371" y="376"/>
                  </a:lnTo>
                  <a:lnTo>
                    <a:pt x="1413" y="188"/>
                  </a:lnTo>
                  <a:lnTo>
                    <a:pt x="1444" y="0"/>
                  </a:lnTo>
                  <a:lnTo>
                    <a:pt x="1570" y="146"/>
                  </a:lnTo>
                  <a:lnTo>
                    <a:pt x="1497" y="345"/>
                  </a:lnTo>
                  <a:lnTo>
                    <a:pt x="1444" y="858"/>
                  </a:lnTo>
                  <a:lnTo>
                    <a:pt x="963" y="984"/>
                  </a:lnTo>
                  <a:lnTo>
                    <a:pt x="890" y="1204"/>
                  </a:lnTo>
                  <a:lnTo>
                    <a:pt x="1047" y="1340"/>
                  </a:lnTo>
                  <a:lnTo>
                    <a:pt x="1120" y="1790"/>
                  </a:lnTo>
                  <a:lnTo>
                    <a:pt x="931" y="1947"/>
                  </a:lnTo>
                  <a:lnTo>
                    <a:pt x="890" y="2209"/>
                  </a:lnTo>
                  <a:lnTo>
                    <a:pt x="607" y="2314"/>
                  </a:lnTo>
                  <a:lnTo>
                    <a:pt x="607" y="2052"/>
                  </a:lnTo>
                  <a:lnTo>
                    <a:pt x="691" y="1916"/>
                  </a:lnTo>
                  <a:lnTo>
                    <a:pt x="376" y="1916"/>
                  </a:lnTo>
                  <a:lnTo>
                    <a:pt x="303" y="2083"/>
                  </a:lnTo>
                  <a:lnTo>
                    <a:pt x="52" y="1832"/>
                  </a:lnTo>
                  <a:lnTo>
                    <a:pt x="0" y="1444"/>
                  </a:lnTo>
                  <a:lnTo>
                    <a:pt x="219" y="1235"/>
                  </a:lnTo>
                  <a:lnTo>
                    <a:pt x="376" y="13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0" name="object 8150"/>
            <p:cNvSpPr/>
            <p:nvPr/>
          </p:nvSpPr>
          <p:spPr>
            <a:xfrm>
              <a:off x="17870788" y="48801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76" y="188"/>
                  </a:moveTo>
                  <a:lnTo>
                    <a:pt x="376" y="0"/>
                  </a:lnTo>
                  <a:lnTo>
                    <a:pt x="62" y="0"/>
                  </a:lnTo>
                  <a:lnTo>
                    <a:pt x="0" y="188"/>
                  </a:lnTo>
                  <a:lnTo>
                    <a:pt x="303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1" name="object 8151"/>
            <p:cNvSpPr/>
            <p:nvPr/>
          </p:nvSpPr>
          <p:spPr>
            <a:xfrm>
              <a:off x="17871158" y="487881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827" y="1570"/>
                  </a:moveTo>
                  <a:lnTo>
                    <a:pt x="984" y="1497"/>
                  </a:lnTo>
                  <a:lnTo>
                    <a:pt x="827" y="1340"/>
                  </a:lnTo>
                  <a:lnTo>
                    <a:pt x="827" y="1193"/>
                  </a:lnTo>
                  <a:lnTo>
                    <a:pt x="984" y="1172"/>
                  </a:lnTo>
                  <a:lnTo>
                    <a:pt x="827" y="1047"/>
                  </a:lnTo>
                  <a:lnTo>
                    <a:pt x="638" y="1047"/>
                  </a:lnTo>
                  <a:lnTo>
                    <a:pt x="774" y="900"/>
                  </a:lnTo>
                  <a:lnTo>
                    <a:pt x="984" y="743"/>
                  </a:lnTo>
                  <a:lnTo>
                    <a:pt x="984" y="534"/>
                  </a:lnTo>
                  <a:lnTo>
                    <a:pt x="984" y="31"/>
                  </a:lnTo>
                  <a:lnTo>
                    <a:pt x="900" y="188"/>
                  </a:lnTo>
                  <a:lnTo>
                    <a:pt x="900" y="712"/>
                  </a:lnTo>
                  <a:lnTo>
                    <a:pt x="376" y="827"/>
                  </a:lnTo>
                  <a:lnTo>
                    <a:pt x="293" y="1047"/>
                  </a:lnTo>
                  <a:lnTo>
                    <a:pt x="502" y="1193"/>
                  </a:lnTo>
                  <a:lnTo>
                    <a:pt x="513" y="1643"/>
                  </a:lnTo>
                  <a:lnTo>
                    <a:pt x="345" y="1790"/>
                  </a:lnTo>
                  <a:lnTo>
                    <a:pt x="293" y="2052"/>
                  </a:lnTo>
                  <a:lnTo>
                    <a:pt x="0" y="2177"/>
                  </a:lnTo>
                  <a:lnTo>
                    <a:pt x="0" y="2345"/>
                  </a:lnTo>
                  <a:lnTo>
                    <a:pt x="753" y="2345"/>
                  </a:lnTo>
                  <a:lnTo>
                    <a:pt x="931" y="2240"/>
                  </a:lnTo>
                  <a:lnTo>
                    <a:pt x="1088" y="2125"/>
                  </a:lnTo>
                  <a:lnTo>
                    <a:pt x="931" y="2104"/>
                  </a:lnTo>
                  <a:lnTo>
                    <a:pt x="753" y="2052"/>
                  </a:lnTo>
                  <a:lnTo>
                    <a:pt x="827" y="1895"/>
                  </a:lnTo>
                  <a:lnTo>
                    <a:pt x="984" y="1863"/>
                  </a:lnTo>
                  <a:lnTo>
                    <a:pt x="827" y="1727"/>
                  </a:lnTo>
                  <a:lnTo>
                    <a:pt x="753" y="15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2" name="object 8152"/>
            <p:cNvSpPr/>
            <p:nvPr/>
          </p:nvSpPr>
          <p:spPr>
            <a:xfrm>
              <a:off x="17879772" y="4882772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3015" y="104"/>
                  </a:moveTo>
                  <a:lnTo>
                    <a:pt x="1015" y="963"/>
                  </a:lnTo>
                  <a:lnTo>
                    <a:pt x="607" y="963"/>
                  </a:lnTo>
                  <a:lnTo>
                    <a:pt x="607" y="816"/>
                  </a:lnTo>
                  <a:lnTo>
                    <a:pt x="345" y="743"/>
                  </a:lnTo>
                  <a:lnTo>
                    <a:pt x="293" y="900"/>
                  </a:lnTo>
                  <a:lnTo>
                    <a:pt x="136" y="774"/>
                  </a:lnTo>
                  <a:lnTo>
                    <a:pt x="136" y="586"/>
                  </a:lnTo>
                  <a:lnTo>
                    <a:pt x="0" y="554"/>
                  </a:lnTo>
                  <a:lnTo>
                    <a:pt x="52" y="1068"/>
                  </a:lnTo>
                  <a:lnTo>
                    <a:pt x="481" y="1109"/>
                  </a:lnTo>
                  <a:lnTo>
                    <a:pt x="963" y="1109"/>
                  </a:lnTo>
                  <a:lnTo>
                    <a:pt x="1120" y="1225"/>
                  </a:lnTo>
                  <a:lnTo>
                    <a:pt x="1162" y="1486"/>
                  </a:lnTo>
                  <a:lnTo>
                    <a:pt x="1015" y="1486"/>
                  </a:lnTo>
                  <a:lnTo>
                    <a:pt x="743" y="1486"/>
                  </a:lnTo>
                  <a:lnTo>
                    <a:pt x="743" y="1738"/>
                  </a:lnTo>
                  <a:lnTo>
                    <a:pt x="743" y="1968"/>
                  </a:lnTo>
                  <a:lnTo>
                    <a:pt x="890" y="1968"/>
                  </a:lnTo>
                  <a:lnTo>
                    <a:pt x="2020" y="1968"/>
                  </a:lnTo>
                  <a:lnTo>
                    <a:pt x="2083" y="1811"/>
                  </a:lnTo>
                  <a:lnTo>
                    <a:pt x="2020" y="1675"/>
                  </a:lnTo>
                  <a:lnTo>
                    <a:pt x="2020" y="1811"/>
                  </a:lnTo>
                  <a:lnTo>
                    <a:pt x="1246" y="1895"/>
                  </a:lnTo>
                  <a:lnTo>
                    <a:pt x="1015" y="1811"/>
                  </a:lnTo>
                  <a:lnTo>
                    <a:pt x="890" y="1643"/>
                  </a:lnTo>
                  <a:lnTo>
                    <a:pt x="1277" y="1643"/>
                  </a:lnTo>
                  <a:lnTo>
                    <a:pt x="1413" y="1518"/>
                  </a:lnTo>
                  <a:lnTo>
                    <a:pt x="1602" y="1005"/>
                  </a:lnTo>
                  <a:lnTo>
                    <a:pt x="1759" y="816"/>
                  </a:lnTo>
                  <a:lnTo>
                    <a:pt x="3141" y="261"/>
                  </a:lnTo>
                  <a:lnTo>
                    <a:pt x="3329" y="178"/>
                  </a:lnTo>
                  <a:lnTo>
                    <a:pt x="3245" y="366"/>
                  </a:lnTo>
                  <a:lnTo>
                    <a:pt x="3172" y="513"/>
                  </a:lnTo>
                  <a:lnTo>
                    <a:pt x="3329" y="586"/>
                  </a:lnTo>
                  <a:lnTo>
                    <a:pt x="3465" y="104"/>
                  </a:lnTo>
                  <a:lnTo>
                    <a:pt x="301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3" name="object 8153"/>
            <p:cNvSpPr/>
            <p:nvPr/>
          </p:nvSpPr>
          <p:spPr>
            <a:xfrm>
              <a:off x="17870269" y="471273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7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4" name="object 8154"/>
            <p:cNvSpPr/>
            <p:nvPr/>
          </p:nvSpPr>
          <p:spPr>
            <a:xfrm>
              <a:off x="17883500" y="471273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7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5" name="object 8155"/>
            <p:cNvSpPr/>
            <p:nvPr/>
          </p:nvSpPr>
          <p:spPr>
            <a:xfrm>
              <a:off x="17866766" y="4668068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533" y="0"/>
                  </a:moveTo>
                  <a:lnTo>
                    <a:pt x="0" y="0"/>
                  </a:lnTo>
                  <a:lnTo>
                    <a:pt x="0" y="13371"/>
                  </a:lnTo>
                  <a:lnTo>
                    <a:pt x="2607" y="13371"/>
                  </a:lnTo>
                  <a:lnTo>
                    <a:pt x="2638" y="13235"/>
                  </a:lnTo>
                  <a:lnTo>
                    <a:pt x="2041" y="12962"/>
                  </a:lnTo>
                  <a:lnTo>
                    <a:pt x="1821" y="12889"/>
                  </a:lnTo>
                  <a:lnTo>
                    <a:pt x="1780" y="13203"/>
                  </a:lnTo>
                  <a:lnTo>
                    <a:pt x="743" y="13151"/>
                  </a:lnTo>
                  <a:lnTo>
                    <a:pt x="743" y="12387"/>
                  </a:lnTo>
                  <a:lnTo>
                    <a:pt x="554" y="12387"/>
                  </a:lnTo>
                  <a:lnTo>
                    <a:pt x="554" y="13151"/>
                  </a:lnTo>
                  <a:lnTo>
                    <a:pt x="219" y="13151"/>
                  </a:lnTo>
                  <a:lnTo>
                    <a:pt x="293" y="9319"/>
                  </a:lnTo>
                  <a:lnTo>
                    <a:pt x="293" y="4073"/>
                  </a:lnTo>
                  <a:lnTo>
                    <a:pt x="219" y="219"/>
                  </a:lnTo>
                  <a:lnTo>
                    <a:pt x="554" y="219"/>
                  </a:lnTo>
                  <a:lnTo>
                    <a:pt x="554" y="994"/>
                  </a:lnTo>
                  <a:lnTo>
                    <a:pt x="743" y="994"/>
                  </a:lnTo>
                  <a:lnTo>
                    <a:pt x="743" y="219"/>
                  </a:lnTo>
                  <a:lnTo>
                    <a:pt x="1780" y="188"/>
                  </a:lnTo>
                  <a:lnTo>
                    <a:pt x="1821" y="481"/>
                  </a:lnTo>
                  <a:lnTo>
                    <a:pt x="2638" y="146"/>
                  </a:lnTo>
                  <a:lnTo>
                    <a:pt x="26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6" name="object 8156"/>
            <p:cNvSpPr/>
            <p:nvPr/>
          </p:nvSpPr>
          <p:spPr>
            <a:xfrm>
              <a:off x="17866762" y="4668065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052" y="12973"/>
                  </a:moveTo>
                  <a:lnTo>
                    <a:pt x="1821" y="12900"/>
                  </a:lnTo>
                  <a:lnTo>
                    <a:pt x="1790" y="13130"/>
                  </a:lnTo>
                  <a:lnTo>
                    <a:pt x="743" y="13161"/>
                  </a:lnTo>
                  <a:lnTo>
                    <a:pt x="743" y="12460"/>
                  </a:lnTo>
                  <a:lnTo>
                    <a:pt x="565" y="12387"/>
                  </a:lnTo>
                  <a:lnTo>
                    <a:pt x="565" y="13161"/>
                  </a:lnTo>
                  <a:lnTo>
                    <a:pt x="219" y="13161"/>
                  </a:lnTo>
                  <a:lnTo>
                    <a:pt x="293" y="9319"/>
                  </a:lnTo>
                  <a:lnTo>
                    <a:pt x="293" y="4073"/>
                  </a:lnTo>
                  <a:lnTo>
                    <a:pt x="219" y="219"/>
                  </a:lnTo>
                  <a:lnTo>
                    <a:pt x="565" y="219"/>
                  </a:lnTo>
                  <a:lnTo>
                    <a:pt x="565" y="931"/>
                  </a:lnTo>
                  <a:lnTo>
                    <a:pt x="743" y="994"/>
                  </a:lnTo>
                  <a:lnTo>
                    <a:pt x="743" y="219"/>
                  </a:lnTo>
                  <a:lnTo>
                    <a:pt x="1790" y="188"/>
                  </a:lnTo>
                  <a:lnTo>
                    <a:pt x="1821" y="481"/>
                  </a:lnTo>
                  <a:lnTo>
                    <a:pt x="2052" y="408"/>
                  </a:lnTo>
                  <a:lnTo>
                    <a:pt x="2565" y="188"/>
                  </a:lnTo>
                  <a:lnTo>
                    <a:pt x="2607" y="0"/>
                  </a:lnTo>
                  <a:lnTo>
                    <a:pt x="83" y="0"/>
                  </a:lnTo>
                  <a:lnTo>
                    <a:pt x="0" y="13298"/>
                  </a:lnTo>
                  <a:lnTo>
                    <a:pt x="2533" y="13381"/>
                  </a:lnTo>
                  <a:lnTo>
                    <a:pt x="2638" y="13235"/>
                  </a:lnTo>
                  <a:lnTo>
                    <a:pt x="2052" y="1297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7" name="object 8157"/>
            <p:cNvSpPr/>
            <p:nvPr/>
          </p:nvSpPr>
          <p:spPr>
            <a:xfrm>
              <a:off x="17871687" y="4673730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2450" y="261"/>
                  </a:moveTo>
                  <a:lnTo>
                    <a:pt x="366" y="261"/>
                  </a:lnTo>
                  <a:lnTo>
                    <a:pt x="240" y="575"/>
                  </a:lnTo>
                  <a:lnTo>
                    <a:pt x="0" y="575"/>
                  </a:lnTo>
                  <a:lnTo>
                    <a:pt x="0" y="335"/>
                  </a:lnTo>
                  <a:lnTo>
                    <a:pt x="0" y="0"/>
                  </a:lnTo>
                  <a:lnTo>
                    <a:pt x="366" y="0"/>
                  </a:lnTo>
                  <a:lnTo>
                    <a:pt x="2450" y="0"/>
                  </a:lnTo>
                  <a:lnTo>
                    <a:pt x="2680" y="0"/>
                  </a:lnTo>
                  <a:lnTo>
                    <a:pt x="2774" y="198"/>
                  </a:lnTo>
                  <a:lnTo>
                    <a:pt x="3130" y="816"/>
                  </a:lnTo>
                  <a:lnTo>
                    <a:pt x="3245" y="1005"/>
                  </a:lnTo>
                  <a:lnTo>
                    <a:pt x="3130" y="1225"/>
                  </a:lnTo>
                  <a:lnTo>
                    <a:pt x="2774" y="1874"/>
                  </a:lnTo>
                  <a:lnTo>
                    <a:pt x="2680" y="2052"/>
                  </a:lnTo>
                  <a:lnTo>
                    <a:pt x="2450" y="2052"/>
                  </a:lnTo>
                  <a:lnTo>
                    <a:pt x="366" y="2052"/>
                  </a:lnTo>
                  <a:lnTo>
                    <a:pt x="0" y="2052"/>
                  </a:lnTo>
                  <a:lnTo>
                    <a:pt x="0" y="1727"/>
                  </a:lnTo>
                  <a:lnTo>
                    <a:pt x="0" y="1507"/>
                  </a:lnTo>
                  <a:lnTo>
                    <a:pt x="240" y="1507"/>
                  </a:lnTo>
                  <a:lnTo>
                    <a:pt x="240" y="1727"/>
                  </a:lnTo>
                  <a:lnTo>
                    <a:pt x="2450" y="1800"/>
                  </a:lnTo>
                  <a:lnTo>
                    <a:pt x="2900" y="1120"/>
                  </a:lnTo>
                  <a:lnTo>
                    <a:pt x="2900" y="931"/>
                  </a:lnTo>
                  <a:lnTo>
                    <a:pt x="2523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8" name="object 8158"/>
            <p:cNvSpPr/>
            <p:nvPr/>
          </p:nvSpPr>
          <p:spPr>
            <a:xfrm>
              <a:off x="17874340" y="467556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026" y="136"/>
                  </a:moveTo>
                  <a:lnTo>
                    <a:pt x="701" y="0"/>
                  </a:lnTo>
                  <a:lnTo>
                    <a:pt x="324" y="31"/>
                  </a:lnTo>
                  <a:lnTo>
                    <a:pt x="0" y="16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9" name="object 8159"/>
            <p:cNvSpPr/>
            <p:nvPr/>
          </p:nvSpPr>
          <p:spPr>
            <a:xfrm>
              <a:off x="17874336" y="467376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324" y="157"/>
                  </a:lnTo>
                  <a:lnTo>
                    <a:pt x="701" y="188"/>
                  </a:lnTo>
                  <a:lnTo>
                    <a:pt x="102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0" name="object 8160"/>
            <p:cNvSpPr/>
            <p:nvPr/>
          </p:nvSpPr>
          <p:spPr>
            <a:xfrm>
              <a:off x="17871940" y="467399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73" y="1193"/>
                  </a:moveTo>
                  <a:lnTo>
                    <a:pt x="303" y="1088"/>
                  </a:lnTo>
                  <a:lnTo>
                    <a:pt x="397" y="1225"/>
                  </a:lnTo>
                  <a:lnTo>
                    <a:pt x="481" y="1088"/>
                  </a:lnTo>
                  <a:lnTo>
                    <a:pt x="628" y="1088"/>
                  </a:lnTo>
                  <a:lnTo>
                    <a:pt x="712" y="1225"/>
                  </a:lnTo>
                  <a:lnTo>
                    <a:pt x="816" y="1088"/>
                  </a:lnTo>
                  <a:lnTo>
                    <a:pt x="973" y="1088"/>
                  </a:lnTo>
                  <a:lnTo>
                    <a:pt x="1036" y="1225"/>
                  </a:lnTo>
                  <a:lnTo>
                    <a:pt x="1109" y="1088"/>
                  </a:lnTo>
                  <a:lnTo>
                    <a:pt x="1266" y="1088"/>
                  </a:lnTo>
                  <a:lnTo>
                    <a:pt x="1350" y="1225"/>
                  </a:lnTo>
                  <a:lnTo>
                    <a:pt x="1455" y="1088"/>
                  </a:lnTo>
                  <a:lnTo>
                    <a:pt x="1612" y="1088"/>
                  </a:lnTo>
                  <a:lnTo>
                    <a:pt x="1685" y="1225"/>
                  </a:lnTo>
                  <a:lnTo>
                    <a:pt x="1748" y="1088"/>
                  </a:lnTo>
                  <a:lnTo>
                    <a:pt x="2010" y="1088"/>
                  </a:lnTo>
                  <a:lnTo>
                    <a:pt x="2167" y="848"/>
                  </a:lnTo>
                  <a:lnTo>
                    <a:pt x="2167" y="670"/>
                  </a:lnTo>
                  <a:lnTo>
                    <a:pt x="2010" y="450"/>
                  </a:lnTo>
                  <a:lnTo>
                    <a:pt x="1863" y="335"/>
                  </a:lnTo>
                  <a:lnTo>
                    <a:pt x="1706" y="450"/>
                  </a:lnTo>
                  <a:lnTo>
                    <a:pt x="1528" y="293"/>
                  </a:lnTo>
                  <a:lnTo>
                    <a:pt x="1424" y="450"/>
                  </a:lnTo>
                  <a:lnTo>
                    <a:pt x="1266" y="397"/>
                  </a:lnTo>
                  <a:lnTo>
                    <a:pt x="1109" y="397"/>
                  </a:lnTo>
                  <a:lnTo>
                    <a:pt x="973" y="450"/>
                  </a:lnTo>
                  <a:lnTo>
                    <a:pt x="900" y="293"/>
                  </a:lnTo>
                  <a:lnTo>
                    <a:pt x="785" y="450"/>
                  </a:lnTo>
                  <a:lnTo>
                    <a:pt x="628" y="397"/>
                  </a:lnTo>
                  <a:lnTo>
                    <a:pt x="481" y="397"/>
                  </a:lnTo>
                  <a:lnTo>
                    <a:pt x="335" y="450"/>
                  </a:lnTo>
                  <a:lnTo>
                    <a:pt x="272" y="293"/>
                  </a:lnTo>
                  <a:lnTo>
                    <a:pt x="146" y="450"/>
                  </a:lnTo>
                  <a:lnTo>
                    <a:pt x="0" y="450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146" y="0"/>
                  </a:lnTo>
                  <a:lnTo>
                    <a:pt x="2094" y="0"/>
                  </a:lnTo>
                  <a:lnTo>
                    <a:pt x="2251" y="73"/>
                  </a:lnTo>
                  <a:lnTo>
                    <a:pt x="2523" y="670"/>
                  </a:lnTo>
                  <a:lnTo>
                    <a:pt x="2523" y="816"/>
                  </a:lnTo>
                  <a:lnTo>
                    <a:pt x="2251" y="1455"/>
                  </a:lnTo>
                  <a:lnTo>
                    <a:pt x="2094" y="1518"/>
                  </a:lnTo>
                  <a:lnTo>
                    <a:pt x="146" y="1518"/>
                  </a:lnTo>
                  <a:lnTo>
                    <a:pt x="0" y="1518"/>
                  </a:lnTo>
                  <a:lnTo>
                    <a:pt x="0" y="1382"/>
                  </a:lnTo>
                  <a:lnTo>
                    <a:pt x="0" y="12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1" name="object 8161"/>
            <p:cNvSpPr/>
            <p:nvPr/>
          </p:nvSpPr>
          <p:spPr>
            <a:xfrm>
              <a:off x="17868892" y="467933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13" y="104"/>
                  </a:moveTo>
                  <a:lnTo>
                    <a:pt x="513" y="712"/>
                  </a:lnTo>
                  <a:lnTo>
                    <a:pt x="73" y="806"/>
                  </a:lnTo>
                  <a:lnTo>
                    <a:pt x="0" y="104"/>
                  </a:lnTo>
                  <a:lnTo>
                    <a:pt x="40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2" name="object 8162"/>
            <p:cNvSpPr/>
            <p:nvPr/>
          </p:nvSpPr>
          <p:spPr>
            <a:xfrm>
              <a:off x="17868586" y="4678725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1151" y="2722"/>
                  </a:moveTo>
                  <a:lnTo>
                    <a:pt x="1528" y="2952"/>
                  </a:lnTo>
                  <a:lnTo>
                    <a:pt x="1602" y="3277"/>
                  </a:lnTo>
                  <a:lnTo>
                    <a:pt x="1675" y="2691"/>
                  </a:lnTo>
                  <a:lnTo>
                    <a:pt x="1528" y="2533"/>
                  </a:lnTo>
                  <a:lnTo>
                    <a:pt x="1528" y="2397"/>
                  </a:lnTo>
                  <a:lnTo>
                    <a:pt x="1759" y="2272"/>
                  </a:lnTo>
                  <a:lnTo>
                    <a:pt x="1476" y="2167"/>
                  </a:lnTo>
                  <a:lnTo>
                    <a:pt x="1465" y="1863"/>
                  </a:lnTo>
                  <a:lnTo>
                    <a:pt x="1602" y="2083"/>
                  </a:lnTo>
                  <a:lnTo>
                    <a:pt x="1465" y="1602"/>
                  </a:lnTo>
                  <a:lnTo>
                    <a:pt x="1633" y="1413"/>
                  </a:lnTo>
                  <a:lnTo>
                    <a:pt x="1476" y="1277"/>
                  </a:lnTo>
                  <a:lnTo>
                    <a:pt x="1675" y="722"/>
                  </a:lnTo>
                  <a:lnTo>
                    <a:pt x="1465" y="900"/>
                  </a:lnTo>
                  <a:lnTo>
                    <a:pt x="1465" y="638"/>
                  </a:lnTo>
                  <a:lnTo>
                    <a:pt x="1633" y="513"/>
                  </a:lnTo>
                  <a:lnTo>
                    <a:pt x="1476" y="345"/>
                  </a:lnTo>
                  <a:lnTo>
                    <a:pt x="1633" y="188"/>
                  </a:lnTo>
                  <a:lnTo>
                    <a:pt x="1476" y="0"/>
                  </a:lnTo>
                  <a:lnTo>
                    <a:pt x="858" y="0"/>
                  </a:lnTo>
                  <a:lnTo>
                    <a:pt x="827" y="345"/>
                  </a:lnTo>
                  <a:lnTo>
                    <a:pt x="607" y="418"/>
                  </a:lnTo>
                  <a:lnTo>
                    <a:pt x="481" y="219"/>
                  </a:lnTo>
                  <a:lnTo>
                    <a:pt x="83" y="513"/>
                  </a:lnTo>
                  <a:lnTo>
                    <a:pt x="0" y="670"/>
                  </a:lnTo>
                  <a:lnTo>
                    <a:pt x="0" y="1340"/>
                  </a:lnTo>
                  <a:lnTo>
                    <a:pt x="83" y="1497"/>
                  </a:lnTo>
                  <a:lnTo>
                    <a:pt x="450" y="1759"/>
                  </a:lnTo>
                  <a:lnTo>
                    <a:pt x="565" y="1602"/>
                  </a:lnTo>
                  <a:lnTo>
                    <a:pt x="743" y="1602"/>
                  </a:lnTo>
                  <a:lnTo>
                    <a:pt x="827" y="2691"/>
                  </a:lnTo>
                  <a:lnTo>
                    <a:pt x="1151" y="272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3" name="object 8163"/>
            <p:cNvSpPr/>
            <p:nvPr/>
          </p:nvSpPr>
          <p:spPr>
            <a:xfrm>
              <a:off x="17867579" y="4668318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5" h="13335">
                  <a:moveTo>
                    <a:pt x="1832" y="0"/>
                  </a:moveTo>
                  <a:lnTo>
                    <a:pt x="1256" y="272"/>
                  </a:lnTo>
                  <a:lnTo>
                    <a:pt x="931" y="376"/>
                  </a:lnTo>
                  <a:lnTo>
                    <a:pt x="900" y="0"/>
                  </a:lnTo>
                  <a:lnTo>
                    <a:pt x="20" y="240"/>
                  </a:lnTo>
                  <a:lnTo>
                    <a:pt x="0" y="408"/>
                  </a:lnTo>
                  <a:lnTo>
                    <a:pt x="638" y="408"/>
                  </a:lnTo>
                  <a:lnTo>
                    <a:pt x="638" y="2345"/>
                  </a:lnTo>
                  <a:lnTo>
                    <a:pt x="774" y="2471"/>
                  </a:lnTo>
                  <a:lnTo>
                    <a:pt x="1193" y="2701"/>
                  </a:lnTo>
                  <a:lnTo>
                    <a:pt x="1308" y="6345"/>
                  </a:lnTo>
                  <a:lnTo>
                    <a:pt x="1308" y="6533"/>
                  </a:lnTo>
                  <a:lnTo>
                    <a:pt x="1308" y="10156"/>
                  </a:lnTo>
                  <a:lnTo>
                    <a:pt x="774" y="10418"/>
                  </a:lnTo>
                  <a:lnTo>
                    <a:pt x="638" y="10523"/>
                  </a:lnTo>
                  <a:lnTo>
                    <a:pt x="638" y="12460"/>
                  </a:lnTo>
                  <a:lnTo>
                    <a:pt x="0" y="12460"/>
                  </a:lnTo>
                  <a:lnTo>
                    <a:pt x="0" y="12606"/>
                  </a:lnTo>
                  <a:lnTo>
                    <a:pt x="900" y="12868"/>
                  </a:lnTo>
                  <a:lnTo>
                    <a:pt x="931" y="12502"/>
                  </a:lnTo>
                  <a:lnTo>
                    <a:pt x="1256" y="12606"/>
                  </a:lnTo>
                  <a:lnTo>
                    <a:pt x="1832" y="12868"/>
                  </a:lnTo>
                  <a:lnTo>
                    <a:pt x="1832" y="12093"/>
                  </a:lnTo>
                  <a:lnTo>
                    <a:pt x="1643" y="11968"/>
                  </a:lnTo>
                  <a:lnTo>
                    <a:pt x="1570" y="12125"/>
                  </a:lnTo>
                  <a:lnTo>
                    <a:pt x="1612" y="12544"/>
                  </a:lnTo>
                  <a:lnTo>
                    <a:pt x="1329" y="12428"/>
                  </a:lnTo>
                  <a:lnTo>
                    <a:pt x="900" y="12334"/>
                  </a:lnTo>
                  <a:lnTo>
                    <a:pt x="900" y="10659"/>
                  </a:lnTo>
                  <a:lnTo>
                    <a:pt x="1612" y="10345"/>
                  </a:lnTo>
                  <a:lnTo>
                    <a:pt x="1612" y="10638"/>
                  </a:lnTo>
                  <a:lnTo>
                    <a:pt x="1643" y="10868"/>
                  </a:lnTo>
                  <a:lnTo>
                    <a:pt x="1800" y="10743"/>
                  </a:lnTo>
                  <a:lnTo>
                    <a:pt x="1832" y="2136"/>
                  </a:lnTo>
                  <a:lnTo>
                    <a:pt x="1643" y="2031"/>
                  </a:lnTo>
                  <a:lnTo>
                    <a:pt x="1570" y="2251"/>
                  </a:lnTo>
                  <a:lnTo>
                    <a:pt x="1612" y="2533"/>
                  </a:lnTo>
                  <a:lnTo>
                    <a:pt x="973" y="2272"/>
                  </a:lnTo>
                  <a:lnTo>
                    <a:pt x="900" y="534"/>
                  </a:lnTo>
                  <a:lnTo>
                    <a:pt x="1329" y="460"/>
                  </a:lnTo>
                  <a:lnTo>
                    <a:pt x="1570" y="376"/>
                  </a:lnTo>
                  <a:lnTo>
                    <a:pt x="1612" y="670"/>
                  </a:lnTo>
                  <a:lnTo>
                    <a:pt x="1643" y="910"/>
                  </a:lnTo>
                  <a:lnTo>
                    <a:pt x="1800" y="78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4" name="object 8164"/>
            <p:cNvSpPr/>
            <p:nvPr/>
          </p:nvSpPr>
          <p:spPr>
            <a:xfrm>
              <a:off x="17867576" y="4668320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5" h="13335">
                  <a:moveTo>
                    <a:pt x="1570" y="2240"/>
                  </a:moveTo>
                  <a:lnTo>
                    <a:pt x="1643" y="2020"/>
                  </a:lnTo>
                  <a:lnTo>
                    <a:pt x="1800" y="2136"/>
                  </a:lnTo>
                  <a:lnTo>
                    <a:pt x="1832" y="10711"/>
                  </a:lnTo>
                  <a:lnTo>
                    <a:pt x="1643" y="10868"/>
                  </a:lnTo>
                  <a:lnTo>
                    <a:pt x="1570" y="10711"/>
                  </a:lnTo>
                  <a:lnTo>
                    <a:pt x="1612" y="10366"/>
                  </a:lnTo>
                  <a:lnTo>
                    <a:pt x="984" y="10596"/>
                  </a:lnTo>
                  <a:lnTo>
                    <a:pt x="900" y="10743"/>
                  </a:lnTo>
                  <a:lnTo>
                    <a:pt x="900" y="12010"/>
                  </a:lnTo>
                  <a:lnTo>
                    <a:pt x="900" y="12334"/>
                  </a:lnTo>
                  <a:lnTo>
                    <a:pt x="1193" y="12387"/>
                  </a:lnTo>
                  <a:lnTo>
                    <a:pt x="1340" y="12418"/>
                  </a:lnTo>
                  <a:lnTo>
                    <a:pt x="1570" y="12491"/>
                  </a:lnTo>
                  <a:lnTo>
                    <a:pt x="1612" y="12229"/>
                  </a:lnTo>
                  <a:lnTo>
                    <a:pt x="1643" y="11968"/>
                  </a:lnTo>
                  <a:lnTo>
                    <a:pt x="1800" y="12093"/>
                  </a:lnTo>
                  <a:lnTo>
                    <a:pt x="1832" y="12837"/>
                  </a:lnTo>
                  <a:lnTo>
                    <a:pt x="1256" y="12606"/>
                  </a:lnTo>
                  <a:lnTo>
                    <a:pt x="931" y="12491"/>
                  </a:lnTo>
                  <a:lnTo>
                    <a:pt x="900" y="12837"/>
                  </a:lnTo>
                  <a:lnTo>
                    <a:pt x="31" y="12638"/>
                  </a:lnTo>
                  <a:lnTo>
                    <a:pt x="0" y="12491"/>
                  </a:lnTo>
                  <a:lnTo>
                    <a:pt x="607" y="12460"/>
                  </a:lnTo>
                  <a:lnTo>
                    <a:pt x="638" y="10711"/>
                  </a:lnTo>
                  <a:lnTo>
                    <a:pt x="638" y="10523"/>
                  </a:lnTo>
                  <a:lnTo>
                    <a:pt x="774" y="10418"/>
                  </a:lnTo>
                  <a:lnTo>
                    <a:pt x="1193" y="10177"/>
                  </a:lnTo>
                  <a:lnTo>
                    <a:pt x="1308" y="10020"/>
                  </a:lnTo>
                  <a:lnTo>
                    <a:pt x="1308" y="6533"/>
                  </a:lnTo>
                  <a:lnTo>
                    <a:pt x="1308" y="6345"/>
                  </a:lnTo>
                  <a:lnTo>
                    <a:pt x="1308" y="2848"/>
                  </a:lnTo>
                  <a:lnTo>
                    <a:pt x="1193" y="2691"/>
                  </a:lnTo>
                  <a:lnTo>
                    <a:pt x="774" y="2471"/>
                  </a:lnTo>
                  <a:lnTo>
                    <a:pt x="638" y="2345"/>
                  </a:lnTo>
                  <a:lnTo>
                    <a:pt x="638" y="2167"/>
                  </a:lnTo>
                  <a:lnTo>
                    <a:pt x="638" y="450"/>
                  </a:lnTo>
                  <a:lnTo>
                    <a:pt x="31" y="408"/>
                  </a:lnTo>
                  <a:lnTo>
                    <a:pt x="0" y="272"/>
                  </a:lnTo>
                  <a:lnTo>
                    <a:pt x="858" y="0"/>
                  </a:lnTo>
                  <a:lnTo>
                    <a:pt x="931" y="376"/>
                  </a:lnTo>
                  <a:lnTo>
                    <a:pt x="1256" y="272"/>
                  </a:lnTo>
                  <a:lnTo>
                    <a:pt x="1759" y="31"/>
                  </a:lnTo>
                  <a:lnTo>
                    <a:pt x="1832" y="753"/>
                  </a:lnTo>
                  <a:lnTo>
                    <a:pt x="1643" y="900"/>
                  </a:lnTo>
                  <a:lnTo>
                    <a:pt x="1570" y="753"/>
                  </a:lnTo>
                  <a:lnTo>
                    <a:pt x="1612" y="408"/>
                  </a:lnTo>
                  <a:lnTo>
                    <a:pt x="1340" y="450"/>
                  </a:lnTo>
                  <a:lnTo>
                    <a:pt x="1193" y="481"/>
                  </a:lnTo>
                  <a:lnTo>
                    <a:pt x="900" y="534"/>
                  </a:lnTo>
                  <a:lnTo>
                    <a:pt x="900" y="858"/>
                  </a:lnTo>
                  <a:lnTo>
                    <a:pt x="900" y="2136"/>
                  </a:lnTo>
                  <a:lnTo>
                    <a:pt x="984" y="2272"/>
                  </a:lnTo>
                  <a:lnTo>
                    <a:pt x="1570" y="2502"/>
                  </a:lnTo>
                  <a:lnTo>
                    <a:pt x="1612" y="227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5" name="object 8165"/>
            <p:cNvSpPr/>
            <p:nvPr/>
          </p:nvSpPr>
          <p:spPr>
            <a:xfrm>
              <a:off x="17870710" y="4667423"/>
              <a:ext cx="5080" cy="15240"/>
            </a:xfrm>
            <a:custGeom>
              <a:avLst/>
              <a:gdLst/>
              <a:ahLst/>
              <a:cxnLst/>
              <a:rect l="l" t="t" r="r" b="b"/>
              <a:pathLst>
                <a:path w="5080" h="15239">
                  <a:moveTo>
                    <a:pt x="1759" y="7539"/>
                  </a:moveTo>
                  <a:lnTo>
                    <a:pt x="1706" y="7696"/>
                  </a:lnTo>
                  <a:lnTo>
                    <a:pt x="1863" y="7539"/>
                  </a:lnTo>
                  <a:lnTo>
                    <a:pt x="2020" y="7465"/>
                  </a:lnTo>
                  <a:lnTo>
                    <a:pt x="2020" y="7696"/>
                  </a:lnTo>
                  <a:lnTo>
                    <a:pt x="2115" y="7539"/>
                  </a:lnTo>
                  <a:lnTo>
                    <a:pt x="2272" y="7381"/>
                  </a:lnTo>
                  <a:lnTo>
                    <a:pt x="2115" y="7130"/>
                  </a:lnTo>
                  <a:lnTo>
                    <a:pt x="2052" y="6984"/>
                  </a:lnTo>
                  <a:lnTo>
                    <a:pt x="2020" y="7130"/>
                  </a:lnTo>
                  <a:lnTo>
                    <a:pt x="1863" y="7162"/>
                  </a:lnTo>
                  <a:lnTo>
                    <a:pt x="1790" y="6984"/>
                  </a:lnTo>
                  <a:lnTo>
                    <a:pt x="1759" y="7130"/>
                  </a:lnTo>
                  <a:lnTo>
                    <a:pt x="1602" y="7162"/>
                  </a:lnTo>
                  <a:lnTo>
                    <a:pt x="1528" y="6984"/>
                  </a:lnTo>
                  <a:lnTo>
                    <a:pt x="1497" y="7130"/>
                  </a:lnTo>
                  <a:lnTo>
                    <a:pt x="1047" y="7130"/>
                  </a:lnTo>
                  <a:lnTo>
                    <a:pt x="1047" y="7277"/>
                  </a:lnTo>
                  <a:lnTo>
                    <a:pt x="806" y="7057"/>
                  </a:lnTo>
                  <a:lnTo>
                    <a:pt x="963" y="7057"/>
                  </a:lnTo>
                  <a:lnTo>
                    <a:pt x="963" y="6471"/>
                  </a:lnTo>
                  <a:lnTo>
                    <a:pt x="963" y="6261"/>
                  </a:lnTo>
                  <a:lnTo>
                    <a:pt x="1151" y="6261"/>
                  </a:lnTo>
                  <a:lnTo>
                    <a:pt x="3423" y="6261"/>
                  </a:lnTo>
                  <a:lnTo>
                    <a:pt x="4659" y="5601"/>
                  </a:lnTo>
                  <a:lnTo>
                    <a:pt x="4659" y="858"/>
                  </a:lnTo>
                  <a:lnTo>
                    <a:pt x="5005" y="722"/>
                  </a:lnTo>
                  <a:lnTo>
                    <a:pt x="2397" y="638"/>
                  </a:lnTo>
                  <a:lnTo>
                    <a:pt x="2115" y="638"/>
                  </a:lnTo>
                  <a:lnTo>
                    <a:pt x="2052" y="345"/>
                  </a:lnTo>
                  <a:lnTo>
                    <a:pt x="2020" y="115"/>
                  </a:lnTo>
                  <a:lnTo>
                    <a:pt x="1863" y="0"/>
                  </a:lnTo>
                  <a:lnTo>
                    <a:pt x="1916" y="450"/>
                  </a:lnTo>
                  <a:lnTo>
                    <a:pt x="1947" y="638"/>
                  </a:lnTo>
                  <a:lnTo>
                    <a:pt x="2052" y="785"/>
                  </a:lnTo>
                  <a:lnTo>
                    <a:pt x="2167" y="931"/>
                  </a:lnTo>
                  <a:lnTo>
                    <a:pt x="1916" y="1015"/>
                  </a:lnTo>
                  <a:lnTo>
                    <a:pt x="1916" y="1172"/>
                  </a:lnTo>
                  <a:lnTo>
                    <a:pt x="2272" y="1204"/>
                  </a:lnTo>
                  <a:lnTo>
                    <a:pt x="2052" y="1308"/>
                  </a:lnTo>
                  <a:lnTo>
                    <a:pt x="1863" y="1465"/>
                  </a:lnTo>
                  <a:lnTo>
                    <a:pt x="1863" y="2136"/>
                  </a:lnTo>
                  <a:lnTo>
                    <a:pt x="2020" y="2167"/>
                  </a:lnTo>
                  <a:lnTo>
                    <a:pt x="2083" y="1570"/>
                  </a:lnTo>
                  <a:lnTo>
                    <a:pt x="2240" y="1497"/>
                  </a:lnTo>
                  <a:lnTo>
                    <a:pt x="2167" y="1654"/>
                  </a:lnTo>
                  <a:lnTo>
                    <a:pt x="2115" y="1863"/>
                  </a:lnTo>
                  <a:lnTo>
                    <a:pt x="2115" y="2083"/>
                  </a:lnTo>
                  <a:lnTo>
                    <a:pt x="2115" y="2240"/>
                  </a:lnTo>
                  <a:lnTo>
                    <a:pt x="1978" y="2282"/>
                  </a:lnTo>
                  <a:lnTo>
                    <a:pt x="1863" y="2429"/>
                  </a:lnTo>
                  <a:lnTo>
                    <a:pt x="2115" y="2502"/>
                  </a:lnTo>
                  <a:lnTo>
                    <a:pt x="2659" y="2502"/>
                  </a:lnTo>
                  <a:lnTo>
                    <a:pt x="2722" y="2282"/>
                  </a:lnTo>
                  <a:lnTo>
                    <a:pt x="2617" y="2136"/>
                  </a:lnTo>
                  <a:lnTo>
                    <a:pt x="2722" y="1989"/>
                  </a:lnTo>
                  <a:lnTo>
                    <a:pt x="2722" y="900"/>
                  </a:lnTo>
                  <a:lnTo>
                    <a:pt x="2753" y="1088"/>
                  </a:lnTo>
                  <a:lnTo>
                    <a:pt x="2984" y="1308"/>
                  </a:lnTo>
                  <a:lnTo>
                    <a:pt x="2753" y="1497"/>
                  </a:lnTo>
                  <a:lnTo>
                    <a:pt x="2984" y="1759"/>
                  </a:lnTo>
                  <a:lnTo>
                    <a:pt x="2753" y="1989"/>
                  </a:lnTo>
                  <a:lnTo>
                    <a:pt x="2617" y="2136"/>
                  </a:lnTo>
                  <a:lnTo>
                    <a:pt x="2722" y="2282"/>
                  </a:lnTo>
                  <a:lnTo>
                    <a:pt x="2753" y="2429"/>
                  </a:lnTo>
                  <a:lnTo>
                    <a:pt x="3277" y="2502"/>
                  </a:lnTo>
                  <a:lnTo>
                    <a:pt x="3423" y="2502"/>
                  </a:lnTo>
                  <a:lnTo>
                    <a:pt x="3423" y="2659"/>
                  </a:lnTo>
                  <a:lnTo>
                    <a:pt x="3423" y="5486"/>
                  </a:lnTo>
                  <a:lnTo>
                    <a:pt x="3423" y="5832"/>
                  </a:lnTo>
                  <a:lnTo>
                    <a:pt x="3141" y="5863"/>
                  </a:lnTo>
                  <a:lnTo>
                    <a:pt x="2722" y="5936"/>
                  </a:lnTo>
                  <a:lnTo>
                    <a:pt x="1863" y="5936"/>
                  </a:lnTo>
                  <a:lnTo>
                    <a:pt x="1685" y="6052"/>
                  </a:lnTo>
                  <a:lnTo>
                    <a:pt x="1497" y="6052"/>
                  </a:lnTo>
                  <a:lnTo>
                    <a:pt x="1277" y="5936"/>
                  </a:lnTo>
                  <a:lnTo>
                    <a:pt x="1120" y="6020"/>
                  </a:lnTo>
                  <a:lnTo>
                    <a:pt x="1685" y="4963"/>
                  </a:lnTo>
                  <a:lnTo>
                    <a:pt x="963" y="5779"/>
                  </a:lnTo>
                  <a:lnTo>
                    <a:pt x="1015" y="5936"/>
                  </a:lnTo>
                  <a:lnTo>
                    <a:pt x="219" y="6261"/>
                  </a:lnTo>
                  <a:lnTo>
                    <a:pt x="0" y="6387"/>
                  </a:lnTo>
                  <a:lnTo>
                    <a:pt x="125" y="6575"/>
                  </a:lnTo>
                  <a:lnTo>
                    <a:pt x="376" y="7245"/>
                  </a:lnTo>
                  <a:lnTo>
                    <a:pt x="376" y="7434"/>
                  </a:lnTo>
                  <a:lnTo>
                    <a:pt x="125" y="8093"/>
                  </a:lnTo>
                  <a:lnTo>
                    <a:pt x="0" y="8282"/>
                  </a:lnTo>
                  <a:lnTo>
                    <a:pt x="219" y="8397"/>
                  </a:lnTo>
                  <a:lnTo>
                    <a:pt x="931" y="8732"/>
                  </a:lnTo>
                  <a:lnTo>
                    <a:pt x="963" y="8879"/>
                  </a:lnTo>
                  <a:lnTo>
                    <a:pt x="1560" y="9779"/>
                  </a:lnTo>
                  <a:lnTo>
                    <a:pt x="1706" y="9748"/>
                  </a:lnTo>
                  <a:lnTo>
                    <a:pt x="1204" y="8764"/>
                  </a:lnTo>
                  <a:lnTo>
                    <a:pt x="1382" y="8732"/>
                  </a:lnTo>
                  <a:lnTo>
                    <a:pt x="1685" y="8628"/>
                  </a:lnTo>
                  <a:lnTo>
                    <a:pt x="1832" y="8732"/>
                  </a:lnTo>
                  <a:lnTo>
                    <a:pt x="2722" y="8732"/>
                  </a:lnTo>
                  <a:lnTo>
                    <a:pt x="3141" y="8816"/>
                  </a:lnTo>
                  <a:lnTo>
                    <a:pt x="3423" y="8847"/>
                  </a:lnTo>
                  <a:lnTo>
                    <a:pt x="3423" y="9172"/>
                  </a:lnTo>
                  <a:lnTo>
                    <a:pt x="3423" y="12010"/>
                  </a:lnTo>
                  <a:lnTo>
                    <a:pt x="3423" y="12167"/>
                  </a:lnTo>
                  <a:lnTo>
                    <a:pt x="3277" y="12167"/>
                  </a:lnTo>
                  <a:lnTo>
                    <a:pt x="2827" y="12167"/>
                  </a:lnTo>
                  <a:lnTo>
                    <a:pt x="2722" y="12387"/>
                  </a:lnTo>
                  <a:lnTo>
                    <a:pt x="2617" y="12544"/>
                  </a:lnTo>
                  <a:lnTo>
                    <a:pt x="2722" y="12680"/>
                  </a:lnTo>
                  <a:lnTo>
                    <a:pt x="2984" y="12868"/>
                  </a:lnTo>
                  <a:lnTo>
                    <a:pt x="2753" y="13057"/>
                  </a:lnTo>
                  <a:lnTo>
                    <a:pt x="2984" y="13318"/>
                  </a:lnTo>
                  <a:lnTo>
                    <a:pt x="2753" y="13507"/>
                  </a:lnTo>
                  <a:lnTo>
                    <a:pt x="2795" y="13769"/>
                  </a:lnTo>
                  <a:lnTo>
                    <a:pt x="2722" y="12680"/>
                  </a:lnTo>
                  <a:lnTo>
                    <a:pt x="2617" y="12544"/>
                  </a:lnTo>
                  <a:lnTo>
                    <a:pt x="2722" y="12387"/>
                  </a:lnTo>
                  <a:lnTo>
                    <a:pt x="2659" y="12198"/>
                  </a:lnTo>
                  <a:lnTo>
                    <a:pt x="2115" y="12167"/>
                  </a:lnTo>
                  <a:lnTo>
                    <a:pt x="1916" y="12229"/>
                  </a:lnTo>
                  <a:lnTo>
                    <a:pt x="1916" y="12387"/>
                  </a:lnTo>
                  <a:lnTo>
                    <a:pt x="2115" y="12418"/>
                  </a:lnTo>
                  <a:lnTo>
                    <a:pt x="2115" y="12575"/>
                  </a:lnTo>
                  <a:lnTo>
                    <a:pt x="2115" y="12795"/>
                  </a:lnTo>
                  <a:lnTo>
                    <a:pt x="2167" y="13025"/>
                  </a:lnTo>
                  <a:lnTo>
                    <a:pt x="2240" y="13161"/>
                  </a:lnTo>
                  <a:lnTo>
                    <a:pt x="2083" y="13099"/>
                  </a:lnTo>
                  <a:lnTo>
                    <a:pt x="2020" y="12617"/>
                  </a:lnTo>
                  <a:lnTo>
                    <a:pt x="1863" y="12491"/>
                  </a:lnTo>
                  <a:lnTo>
                    <a:pt x="1863" y="13214"/>
                  </a:lnTo>
                  <a:lnTo>
                    <a:pt x="2052" y="13360"/>
                  </a:lnTo>
                  <a:lnTo>
                    <a:pt x="2272" y="13476"/>
                  </a:lnTo>
                  <a:lnTo>
                    <a:pt x="2020" y="13476"/>
                  </a:lnTo>
                  <a:lnTo>
                    <a:pt x="1863" y="13538"/>
                  </a:lnTo>
                  <a:lnTo>
                    <a:pt x="2115" y="13695"/>
                  </a:lnTo>
                  <a:lnTo>
                    <a:pt x="2115" y="13842"/>
                  </a:lnTo>
                  <a:lnTo>
                    <a:pt x="1947" y="14020"/>
                  </a:lnTo>
                  <a:lnTo>
                    <a:pt x="1916" y="14219"/>
                  </a:lnTo>
                  <a:lnTo>
                    <a:pt x="1863" y="14627"/>
                  </a:lnTo>
                  <a:lnTo>
                    <a:pt x="2020" y="14627"/>
                  </a:lnTo>
                  <a:lnTo>
                    <a:pt x="2052" y="14324"/>
                  </a:lnTo>
                  <a:lnTo>
                    <a:pt x="2115" y="14020"/>
                  </a:lnTo>
                  <a:lnTo>
                    <a:pt x="2397" y="14020"/>
                  </a:lnTo>
                  <a:lnTo>
                    <a:pt x="5005" y="14020"/>
                  </a:lnTo>
                  <a:lnTo>
                    <a:pt x="4722" y="13873"/>
                  </a:lnTo>
                  <a:lnTo>
                    <a:pt x="4659" y="9141"/>
                  </a:lnTo>
                  <a:lnTo>
                    <a:pt x="3423" y="8397"/>
                  </a:lnTo>
                  <a:lnTo>
                    <a:pt x="1151" y="8397"/>
                  </a:lnTo>
                  <a:lnTo>
                    <a:pt x="963" y="8397"/>
                  </a:lnTo>
                  <a:lnTo>
                    <a:pt x="963" y="8209"/>
                  </a:lnTo>
                  <a:lnTo>
                    <a:pt x="963" y="7612"/>
                  </a:lnTo>
                  <a:lnTo>
                    <a:pt x="806" y="7612"/>
                  </a:lnTo>
                  <a:lnTo>
                    <a:pt x="1047" y="7381"/>
                  </a:lnTo>
                  <a:lnTo>
                    <a:pt x="1047" y="7539"/>
                  </a:lnTo>
                  <a:lnTo>
                    <a:pt x="1434" y="7539"/>
                  </a:lnTo>
                  <a:lnTo>
                    <a:pt x="1444" y="7696"/>
                  </a:lnTo>
                  <a:lnTo>
                    <a:pt x="1602" y="7539"/>
                  </a:lnTo>
                  <a:lnTo>
                    <a:pt x="1759" y="746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6" name="object 8166"/>
            <p:cNvSpPr/>
            <p:nvPr/>
          </p:nvSpPr>
          <p:spPr>
            <a:xfrm>
              <a:off x="17874064" y="468003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73" y="0"/>
                  </a:moveTo>
                  <a:lnTo>
                    <a:pt x="607" y="0"/>
                  </a:lnTo>
                  <a:lnTo>
                    <a:pt x="712" y="450"/>
                  </a:lnTo>
                  <a:lnTo>
                    <a:pt x="73" y="513"/>
                  </a:ln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7" name="object 8167"/>
            <p:cNvSpPr/>
            <p:nvPr/>
          </p:nvSpPr>
          <p:spPr>
            <a:xfrm>
              <a:off x="17874064" y="466896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73" y="523"/>
                  </a:moveTo>
                  <a:lnTo>
                    <a:pt x="607" y="523"/>
                  </a:lnTo>
                  <a:lnTo>
                    <a:pt x="712" y="73"/>
                  </a:lnTo>
                  <a:lnTo>
                    <a:pt x="73" y="0"/>
                  </a:lnTo>
                  <a:lnTo>
                    <a:pt x="0" y="41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8" name="object 8168"/>
            <p:cNvSpPr/>
            <p:nvPr/>
          </p:nvSpPr>
          <p:spPr>
            <a:xfrm>
              <a:off x="17874519" y="4669932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439" y="0"/>
                  </a:moveTo>
                  <a:lnTo>
                    <a:pt x="513" y="2795"/>
                  </a:lnTo>
                  <a:lnTo>
                    <a:pt x="115" y="3088"/>
                  </a:lnTo>
                  <a:lnTo>
                    <a:pt x="0" y="62"/>
                  </a:lnTo>
                  <a:lnTo>
                    <a:pt x="43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9" name="object 8169"/>
            <p:cNvSpPr/>
            <p:nvPr/>
          </p:nvSpPr>
          <p:spPr>
            <a:xfrm>
              <a:off x="17874519" y="4676416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439" y="3172"/>
                  </a:moveTo>
                  <a:lnTo>
                    <a:pt x="513" y="376"/>
                  </a:lnTo>
                  <a:lnTo>
                    <a:pt x="115" y="83"/>
                  </a:lnTo>
                  <a:lnTo>
                    <a:pt x="0" y="3099"/>
                  </a:lnTo>
                  <a:lnTo>
                    <a:pt x="439" y="317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0" name="object 8170"/>
            <p:cNvSpPr/>
            <p:nvPr/>
          </p:nvSpPr>
          <p:spPr>
            <a:xfrm>
              <a:off x="17868892" y="466937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13" y="701"/>
                  </a:moveTo>
                  <a:lnTo>
                    <a:pt x="513" y="115"/>
                  </a:lnTo>
                  <a:lnTo>
                    <a:pt x="73" y="0"/>
                  </a:lnTo>
                  <a:lnTo>
                    <a:pt x="0" y="701"/>
                  </a:lnTo>
                  <a:lnTo>
                    <a:pt x="408" y="80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1" name="object 8171"/>
            <p:cNvSpPr/>
            <p:nvPr/>
          </p:nvSpPr>
          <p:spPr>
            <a:xfrm>
              <a:off x="17868586" y="4667457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1151" y="607"/>
                  </a:moveTo>
                  <a:lnTo>
                    <a:pt x="1528" y="376"/>
                  </a:lnTo>
                  <a:lnTo>
                    <a:pt x="1602" y="52"/>
                  </a:lnTo>
                  <a:lnTo>
                    <a:pt x="1675" y="638"/>
                  </a:lnTo>
                  <a:lnTo>
                    <a:pt x="1528" y="795"/>
                  </a:lnTo>
                  <a:lnTo>
                    <a:pt x="1528" y="931"/>
                  </a:lnTo>
                  <a:lnTo>
                    <a:pt x="1759" y="1057"/>
                  </a:lnTo>
                  <a:lnTo>
                    <a:pt x="1476" y="1162"/>
                  </a:lnTo>
                  <a:lnTo>
                    <a:pt x="1465" y="1465"/>
                  </a:lnTo>
                  <a:lnTo>
                    <a:pt x="1602" y="1246"/>
                  </a:lnTo>
                  <a:lnTo>
                    <a:pt x="1465" y="1727"/>
                  </a:lnTo>
                  <a:lnTo>
                    <a:pt x="1633" y="1916"/>
                  </a:lnTo>
                  <a:lnTo>
                    <a:pt x="1476" y="2052"/>
                  </a:lnTo>
                  <a:lnTo>
                    <a:pt x="1675" y="2607"/>
                  </a:lnTo>
                  <a:lnTo>
                    <a:pt x="1465" y="2439"/>
                  </a:lnTo>
                  <a:lnTo>
                    <a:pt x="1465" y="2691"/>
                  </a:lnTo>
                  <a:lnTo>
                    <a:pt x="1633" y="2816"/>
                  </a:lnTo>
                  <a:lnTo>
                    <a:pt x="1476" y="2984"/>
                  </a:lnTo>
                  <a:lnTo>
                    <a:pt x="1633" y="3141"/>
                  </a:lnTo>
                  <a:lnTo>
                    <a:pt x="1476" y="3329"/>
                  </a:lnTo>
                  <a:lnTo>
                    <a:pt x="858" y="3329"/>
                  </a:lnTo>
                  <a:lnTo>
                    <a:pt x="827" y="2984"/>
                  </a:lnTo>
                  <a:lnTo>
                    <a:pt x="607" y="2910"/>
                  </a:lnTo>
                  <a:lnTo>
                    <a:pt x="481" y="3109"/>
                  </a:lnTo>
                  <a:lnTo>
                    <a:pt x="83" y="2816"/>
                  </a:lnTo>
                  <a:lnTo>
                    <a:pt x="0" y="2659"/>
                  </a:lnTo>
                  <a:lnTo>
                    <a:pt x="0" y="1989"/>
                  </a:lnTo>
                  <a:lnTo>
                    <a:pt x="83" y="1832"/>
                  </a:lnTo>
                  <a:lnTo>
                    <a:pt x="450" y="1570"/>
                  </a:lnTo>
                  <a:lnTo>
                    <a:pt x="565" y="1727"/>
                  </a:lnTo>
                  <a:lnTo>
                    <a:pt x="743" y="1727"/>
                  </a:lnTo>
                  <a:lnTo>
                    <a:pt x="827" y="638"/>
                  </a:lnTo>
                  <a:lnTo>
                    <a:pt x="1151" y="6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2" name="object 8172"/>
            <p:cNvSpPr/>
            <p:nvPr/>
          </p:nvSpPr>
          <p:spPr>
            <a:xfrm>
              <a:off x="17876074" y="4653632"/>
              <a:ext cx="19685" cy="14604"/>
            </a:xfrm>
            <a:custGeom>
              <a:avLst/>
              <a:gdLst/>
              <a:ahLst/>
              <a:cxnLst/>
              <a:rect l="l" t="t" r="r" b="b"/>
              <a:pathLst>
                <a:path w="19684" h="14604">
                  <a:moveTo>
                    <a:pt x="19392" y="14093"/>
                  </a:moveTo>
                  <a:lnTo>
                    <a:pt x="19392" y="0"/>
                  </a:lnTo>
                  <a:lnTo>
                    <a:pt x="0" y="0"/>
                  </a:lnTo>
                  <a:lnTo>
                    <a:pt x="0" y="14093"/>
                  </a:lnTo>
                  <a:lnTo>
                    <a:pt x="19392" y="1409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3" name="object 8173"/>
            <p:cNvSpPr/>
            <p:nvPr/>
          </p:nvSpPr>
          <p:spPr>
            <a:xfrm>
              <a:off x="17894576" y="4653637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0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4" name="object 8174"/>
            <p:cNvSpPr/>
            <p:nvPr/>
          </p:nvSpPr>
          <p:spPr>
            <a:xfrm>
              <a:off x="17876976" y="4653637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0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5" name="object 8175"/>
            <p:cNvSpPr/>
            <p:nvPr/>
          </p:nvSpPr>
          <p:spPr>
            <a:xfrm>
              <a:off x="17870269" y="4673166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40" h="9525">
                  <a:moveTo>
                    <a:pt x="523" y="0"/>
                  </a:moveTo>
                  <a:lnTo>
                    <a:pt x="0" y="0"/>
                  </a:lnTo>
                  <a:lnTo>
                    <a:pt x="0" y="3518"/>
                  </a:lnTo>
                  <a:lnTo>
                    <a:pt x="282" y="3727"/>
                  </a:lnTo>
                  <a:lnTo>
                    <a:pt x="1790" y="4743"/>
                  </a:lnTo>
                  <a:lnTo>
                    <a:pt x="1790" y="9025"/>
                  </a:lnTo>
                  <a:lnTo>
                    <a:pt x="2303" y="9025"/>
                  </a:lnTo>
                  <a:lnTo>
                    <a:pt x="2303" y="4450"/>
                  </a:lnTo>
                  <a:lnTo>
                    <a:pt x="1978" y="4261"/>
                  </a:lnTo>
                  <a:lnTo>
                    <a:pt x="596" y="3277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6" name="object 8176"/>
            <p:cNvSpPr/>
            <p:nvPr/>
          </p:nvSpPr>
          <p:spPr>
            <a:xfrm>
              <a:off x="17870272" y="4673170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40" h="9525">
                  <a:moveTo>
                    <a:pt x="513" y="0"/>
                  </a:moveTo>
                  <a:lnTo>
                    <a:pt x="513" y="3141"/>
                  </a:lnTo>
                  <a:lnTo>
                    <a:pt x="586" y="3277"/>
                  </a:lnTo>
                  <a:lnTo>
                    <a:pt x="1978" y="4261"/>
                  </a:lnTo>
                  <a:lnTo>
                    <a:pt x="2303" y="4439"/>
                  </a:lnTo>
                  <a:lnTo>
                    <a:pt x="2303" y="4816"/>
                  </a:lnTo>
                  <a:lnTo>
                    <a:pt x="2303" y="9025"/>
                  </a:lnTo>
                  <a:lnTo>
                    <a:pt x="1790" y="9025"/>
                  </a:lnTo>
                  <a:lnTo>
                    <a:pt x="1790" y="4816"/>
                  </a:lnTo>
                  <a:lnTo>
                    <a:pt x="1664" y="4659"/>
                  </a:lnTo>
                  <a:lnTo>
                    <a:pt x="282" y="3727"/>
                  </a:lnTo>
                  <a:lnTo>
                    <a:pt x="0" y="3507"/>
                  </a:lnTo>
                  <a:lnTo>
                    <a:pt x="0" y="3141"/>
                  </a:lnTo>
                  <a:lnTo>
                    <a:pt x="0" y="0"/>
                  </a:lnTo>
                  <a:lnTo>
                    <a:pt x="513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7" name="object 8177"/>
            <p:cNvSpPr/>
            <p:nvPr/>
          </p:nvSpPr>
          <p:spPr>
            <a:xfrm>
              <a:off x="17870558" y="4677990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5">
                  <a:moveTo>
                    <a:pt x="0" y="4209"/>
                  </a:moveTo>
                  <a:lnTo>
                    <a:pt x="0" y="1738"/>
                  </a:lnTo>
                  <a:lnTo>
                    <a:pt x="607" y="1738"/>
                  </a:lnTo>
                  <a:lnTo>
                    <a:pt x="607" y="0"/>
                  </a:lnTo>
                  <a:lnTo>
                    <a:pt x="1507" y="0"/>
                  </a:lnTo>
                  <a:lnTo>
                    <a:pt x="1507" y="4209"/>
                  </a:lnTo>
                  <a:lnTo>
                    <a:pt x="0" y="420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178" name="object 8178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7880938" y="4681779"/>
              <a:ext cx="2565" cy="1413"/>
            </a:xfrm>
            <a:prstGeom prst="rect">
              <a:avLst/>
            </a:prstGeom>
          </p:spPr>
        </p:pic>
        <p:sp>
          <p:nvSpPr>
            <p:cNvPr id="8179" name="object 8179"/>
            <p:cNvSpPr/>
            <p:nvPr/>
          </p:nvSpPr>
          <p:spPr>
            <a:xfrm>
              <a:off x="17880935" y="468178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565" y="554"/>
                  </a:moveTo>
                  <a:lnTo>
                    <a:pt x="2565" y="0"/>
                  </a:lnTo>
                  <a:lnTo>
                    <a:pt x="0" y="0"/>
                  </a:lnTo>
                  <a:lnTo>
                    <a:pt x="0" y="586"/>
                  </a:lnTo>
                  <a:lnTo>
                    <a:pt x="0" y="1413"/>
                  </a:lnTo>
                  <a:lnTo>
                    <a:pt x="1738" y="1413"/>
                  </a:lnTo>
                  <a:lnTo>
                    <a:pt x="1738" y="743"/>
                  </a:lnTo>
                  <a:lnTo>
                    <a:pt x="1978" y="554"/>
                  </a:lnTo>
                  <a:lnTo>
                    <a:pt x="2565" y="55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0" name="object 8180"/>
            <p:cNvSpPr/>
            <p:nvPr/>
          </p:nvSpPr>
          <p:spPr>
            <a:xfrm>
              <a:off x="17872479" y="4682372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39">
                  <a:moveTo>
                    <a:pt x="6847" y="827"/>
                  </a:moveTo>
                  <a:lnTo>
                    <a:pt x="2293" y="827"/>
                  </a:lnTo>
                  <a:lnTo>
                    <a:pt x="2261" y="83"/>
                  </a:lnTo>
                  <a:lnTo>
                    <a:pt x="1999" y="0"/>
                  </a:lnTo>
                  <a:lnTo>
                    <a:pt x="1863" y="125"/>
                  </a:lnTo>
                  <a:lnTo>
                    <a:pt x="1811" y="272"/>
                  </a:lnTo>
                  <a:lnTo>
                    <a:pt x="1999" y="272"/>
                  </a:lnTo>
                  <a:lnTo>
                    <a:pt x="1999" y="691"/>
                  </a:lnTo>
                  <a:lnTo>
                    <a:pt x="1999" y="827"/>
                  </a:lnTo>
                  <a:lnTo>
                    <a:pt x="1811" y="827"/>
                  </a:lnTo>
                  <a:lnTo>
                    <a:pt x="1298" y="827"/>
                  </a:lnTo>
                  <a:lnTo>
                    <a:pt x="1120" y="827"/>
                  </a:lnTo>
                  <a:lnTo>
                    <a:pt x="1120" y="691"/>
                  </a:lnTo>
                  <a:lnTo>
                    <a:pt x="1120" y="272"/>
                  </a:lnTo>
                  <a:lnTo>
                    <a:pt x="1298" y="272"/>
                  </a:lnTo>
                  <a:lnTo>
                    <a:pt x="1256" y="125"/>
                  </a:lnTo>
                  <a:lnTo>
                    <a:pt x="1068" y="0"/>
                  </a:lnTo>
                  <a:lnTo>
                    <a:pt x="910" y="0"/>
                  </a:lnTo>
                  <a:lnTo>
                    <a:pt x="837" y="795"/>
                  </a:lnTo>
                  <a:lnTo>
                    <a:pt x="670" y="827"/>
                  </a:lnTo>
                  <a:lnTo>
                    <a:pt x="586" y="1057"/>
                  </a:lnTo>
                  <a:lnTo>
                    <a:pt x="94" y="1141"/>
                  </a:lnTo>
                  <a:lnTo>
                    <a:pt x="0" y="1832"/>
                  </a:lnTo>
                  <a:lnTo>
                    <a:pt x="31" y="2104"/>
                  </a:lnTo>
                  <a:lnTo>
                    <a:pt x="272" y="1947"/>
                  </a:lnTo>
                  <a:lnTo>
                    <a:pt x="670" y="1727"/>
                  </a:lnTo>
                  <a:lnTo>
                    <a:pt x="6774" y="1685"/>
                  </a:lnTo>
                  <a:lnTo>
                    <a:pt x="7203" y="1947"/>
                  </a:lnTo>
                  <a:lnTo>
                    <a:pt x="7434" y="2104"/>
                  </a:lnTo>
                  <a:lnTo>
                    <a:pt x="7486" y="1832"/>
                  </a:lnTo>
                  <a:lnTo>
                    <a:pt x="7486" y="1204"/>
                  </a:lnTo>
                  <a:lnTo>
                    <a:pt x="6952" y="1141"/>
                  </a:lnTo>
                  <a:lnTo>
                    <a:pt x="6921" y="9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1" name="object 8181"/>
            <p:cNvSpPr/>
            <p:nvPr/>
          </p:nvSpPr>
          <p:spPr>
            <a:xfrm>
              <a:off x="17877231" y="468342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25" y="0"/>
                  </a:moveTo>
                  <a:lnTo>
                    <a:pt x="1696" y="0"/>
                  </a:lnTo>
                  <a:lnTo>
                    <a:pt x="1759" y="324"/>
                  </a:lnTo>
                  <a:lnTo>
                    <a:pt x="125" y="408"/>
                  </a:ln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2" name="object 8182"/>
            <p:cNvSpPr/>
            <p:nvPr/>
          </p:nvSpPr>
          <p:spPr>
            <a:xfrm>
              <a:off x="17875369" y="468342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73" y="0"/>
                  </a:moveTo>
                  <a:lnTo>
                    <a:pt x="1612" y="0"/>
                  </a:lnTo>
                  <a:lnTo>
                    <a:pt x="1706" y="324"/>
                  </a:lnTo>
                  <a:lnTo>
                    <a:pt x="73" y="408"/>
                  </a:ln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3" name="object 8183"/>
            <p:cNvSpPr/>
            <p:nvPr/>
          </p:nvSpPr>
          <p:spPr>
            <a:xfrm>
              <a:off x="17873473" y="468342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73" y="0"/>
                  </a:moveTo>
                  <a:lnTo>
                    <a:pt x="1643" y="0"/>
                  </a:lnTo>
                  <a:lnTo>
                    <a:pt x="1706" y="324"/>
                  </a:lnTo>
                  <a:lnTo>
                    <a:pt x="73" y="408"/>
                  </a:ln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4" name="object 8184"/>
            <p:cNvSpPr/>
            <p:nvPr/>
          </p:nvSpPr>
          <p:spPr>
            <a:xfrm>
              <a:off x="17872479" y="4686180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39">
                  <a:moveTo>
                    <a:pt x="6847" y="1277"/>
                  </a:moveTo>
                  <a:lnTo>
                    <a:pt x="2293" y="1277"/>
                  </a:lnTo>
                  <a:lnTo>
                    <a:pt x="2261" y="2020"/>
                  </a:lnTo>
                  <a:lnTo>
                    <a:pt x="1999" y="2104"/>
                  </a:lnTo>
                  <a:lnTo>
                    <a:pt x="1863" y="1978"/>
                  </a:lnTo>
                  <a:lnTo>
                    <a:pt x="1811" y="1832"/>
                  </a:lnTo>
                  <a:lnTo>
                    <a:pt x="1999" y="1832"/>
                  </a:lnTo>
                  <a:lnTo>
                    <a:pt x="1999" y="1413"/>
                  </a:lnTo>
                  <a:lnTo>
                    <a:pt x="1999" y="1277"/>
                  </a:lnTo>
                  <a:lnTo>
                    <a:pt x="1811" y="1277"/>
                  </a:lnTo>
                  <a:lnTo>
                    <a:pt x="1298" y="1277"/>
                  </a:lnTo>
                  <a:lnTo>
                    <a:pt x="1120" y="1277"/>
                  </a:lnTo>
                  <a:lnTo>
                    <a:pt x="1120" y="1413"/>
                  </a:lnTo>
                  <a:lnTo>
                    <a:pt x="1120" y="1832"/>
                  </a:lnTo>
                  <a:lnTo>
                    <a:pt x="1298" y="1832"/>
                  </a:lnTo>
                  <a:lnTo>
                    <a:pt x="1256" y="1978"/>
                  </a:lnTo>
                  <a:lnTo>
                    <a:pt x="1068" y="2104"/>
                  </a:lnTo>
                  <a:lnTo>
                    <a:pt x="910" y="2104"/>
                  </a:lnTo>
                  <a:lnTo>
                    <a:pt x="837" y="1308"/>
                  </a:lnTo>
                  <a:lnTo>
                    <a:pt x="670" y="1277"/>
                  </a:lnTo>
                  <a:lnTo>
                    <a:pt x="586" y="1015"/>
                  </a:lnTo>
                  <a:lnTo>
                    <a:pt x="94" y="963"/>
                  </a:lnTo>
                  <a:lnTo>
                    <a:pt x="0" y="272"/>
                  </a:lnTo>
                  <a:lnTo>
                    <a:pt x="31" y="0"/>
                  </a:lnTo>
                  <a:lnTo>
                    <a:pt x="272" y="157"/>
                  </a:lnTo>
                  <a:lnTo>
                    <a:pt x="670" y="376"/>
                  </a:lnTo>
                  <a:lnTo>
                    <a:pt x="6774" y="418"/>
                  </a:lnTo>
                  <a:lnTo>
                    <a:pt x="7203" y="157"/>
                  </a:lnTo>
                  <a:lnTo>
                    <a:pt x="7434" y="0"/>
                  </a:lnTo>
                  <a:lnTo>
                    <a:pt x="7486" y="272"/>
                  </a:lnTo>
                  <a:lnTo>
                    <a:pt x="7486" y="900"/>
                  </a:lnTo>
                  <a:lnTo>
                    <a:pt x="6952" y="963"/>
                  </a:lnTo>
                  <a:lnTo>
                    <a:pt x="6921" y="117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5" name="object 8185"/>
            <p:cNvSpPr/>
            <p:nvPr/>
          </p:nvSpPr>
          <p:spPr>
            <a:xfrm>
              <a:off x="17877231" y="468683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25" y="397"/>
                  </a:moveTo>
                  <a:lnTo>
                    <a:pt x="1696" y="397"/>
                  </a:lnTo>
                  <a:lnTo>
                    <a:pt x="1759" y="73"/>
                  </a:lnTo>
                  <a:lnTo>
                    <a:pt x="125" y="0"/>
                  </a:lnTo>
                  <a:lnTo>
                    <a:pt x="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6" name="object 8186"/>
            <p:cNvSpPr/>
            <p:nvPr/>
          </p:nvSpPr>
          <p:spPr>
            <a:xfrm>
              <a:off x="17875363" y="468681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612" y="0"/>
                  </a:moveTo>
                  <a:lnTo>
                    <a:pt x="73" y="0"/>
                  </a:lnTo>
                  <a:lnTo>
                    <a:pt x="0" y="314"/>
                  </a:lnTo>
                  <a:lnTo>
                    <a:pt x="1612" y="408"/>
                  </a:lnTo>
                  <a:lnTo>
                    <a:pt x="1717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7" name="object 8187"/>
            <p:cNvSpPr/>
            <p:nvPr/>
          </p:nvSpPr>
          <p:spPr>
            <a:xfrm>
              <a:off x="17873476" y="468681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633" y="0"/>
                  </a:moveTo>
                  <a:lnTo>
                    <a:pt x="62" y="0"/>
                  </a:lnTo>
                  <a:lnTo>
                    <a:pt x="0" y="314"/>
                  </a:lnTo>
                  <a:lnTo>
                    <a:pt x="1633" y="408"/>
                  </a:lnTo>
                  <a:lnTo>
                    <a:pt x="1706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8" name="object 8188"/>
            <p:cNvSpPr/>
            <p:nvPr/>
          </p:nvSpPr>
          <p:spPr>
            <a:xfrm>
              <a:off x="17873584" y="4684099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39">
                  <a:moveTo>
                    <a:pt x="5287" y="261"/>
                  </a:moveTo>
                  <a:lnTo>
                    <a:pt x="5287" y="0"/>
                  </a:lnTo>
                  <a:lnTo>
                    <a:pt x="5026" y="0"/>
                  </a:lnTo>
                  <a:lnTo>
                    <a:pt x="272" y="0"/>
                  </a:lnTo>
                  <a:lnTo>
                    <a:pt x="0" y="0"/>
                  </a:lnTo>
                  <a:lnTo>
                    <a:pt x="0" y="261"/>
                  </a:lnTo>
                  <a:lnTo>
                    <a:pt x="0" y="2198"/>
                  </a:lnTo>
                  <a:lnTo>
                    <a:pt x="0" y="2471"/>
                  </a:lnTo>
                  <a:lnTo>
                    <a:pt x="272" y="2471"/>
                  </a:lnTo>
                  <a:lnTo>
                    <a:pt x="5026" y="2471"/>
                  </a:lnTo>
                  <a:lnTo>
                    <a:pt x="5287" y="2471"/>
                  </a:lnTo>
                  <a:lnTo>
                    <a:pt x="5287" y="2198"/>
                  </a:lnTo>
                  <a:lnTo>
                    <a:pt x="5287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9" name="object 8189"/>
            <p:cNvSpPr/>
            <p:nvPr/>
          </p:nvSpPr>
          <p:spPr>
            <a:xfrm>
              <a:off x="17872164" y="4704573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5706" y="1863"/>
                  </a:moveTo>
                  <a:lnTo>
                    <a:pt x="638" y="1863"/>
                  </a:lnTo>
                  <a:lnTo>
                    <a:pt x="565" y="1633"/>
                  </a:lnTo>
                  <a:lnTo>
                    <a:pt x="83" y="1549"/>
                  </a:lnTo>
                  <a:lnTo>
                    <a:pt x="0" y="900"/>
                  </a:lnTo>
                  <a:lnTo>
                    <a:pt x="52" y="586"/>
                  </a:lnTo>
                  <a:lnTo>
                    <a:pt x="251" y="743"/>
                  </a:lnTo>
                  <a:lnTo>
                    <a:pt x="670" y="994"/>
                  </a:lnTo>
                  <a:lnTo>
                    <a:pt x="795" y="73"/>
                  </a:lnTo>
                  <a:lnTo>
                    <a:pt x="931" y="0"/>
                  </a:lnTo>
                  <a:lnTo>
                    <a:pt x="931" y="397"/>
                  </a:lnTo>
                  <a:lnTo>
                    <a:pt x="1078" y="481"/>
                  </a:lnTo>
                  <a:lnTo>
                    <a:pt x="931" y="554"/>
                  </a:lnTo>
                  <a:lnTo>
                    <a:pt x="931" y="1068"/>
                  </a:lnTo>
                  <a:lnTo>
                    <a:pt x="1151" y="1444"/>
                  </a:lnTo>
                  <a:lnTo>
                    <a:pt x="1308" y="1518"/>
                  </a:lnTo>
                  <a:lnTo>
                    <a:pt x="4251" y="1518"/>
                  </a:lnTo>
                  <a:lnTo>
                    <a:pt x="4450" y="1518"/>
                  </a:lnTo>
                  <a:lnTo>
                    <a:pt x="4450" y="1382"/>
                  </a:lnTo>
                  <a:lnTo>
                    <a:pt x="4450" y="617"/>
                  </a:lnTo>
                  <a:lnTo>
                    <a:pt x="4293" y="554"/>
                  </a:lnTo>
                  <a:lnTo>
                    <a:pt x="4450" y="481"/>
                  </a:lnTo>
                  <a:lnTo>
                    <a:pt x="4450" y="73"/>
                  </a:lnTo>
                  <a:lnTo>
                    <a:pt x="4586" y="0"/>
                  </a:lnTo>
                  <a:lnTo>
                    <a:pt x="4586" y="963"/>
                  </a:lnTo>
                  <a:lnTo>
                    <a:pt x="4586" y="1549"/>
                  </a:lnTo>
                  <a:lnTo>
                    <a:pt x="4879" y="1036"/>
                  </a:lnTo>
                  <a:lnTo>
                    <a:pt x="5067" y="827"/>
                  </a:lnTo>
                  <a:lnTo>
                    <a:pt x="5382" y="827"/>
                  </a:lnTo>
                  <a:lnTo>
                    <a:pt x="5675" y="827"/>
                  </a:lnTo>
                  <a:lnTo>
                    <a:pt x="5758" y="1120"/>
                  </a:lnTo>
                  <a:lnTo>
                    <a:pt x="5549" y="1193"/>
                  </a:lnTo>
                  <a:lnTo>
                    <a:pt x="5518" y="1036"/>
                  </a:lnTo>
                  <a:lnTo>
                    <a:pt x="5036" y="827"/>
                  </a:lnTo>
                  <a:lnTo>
                    <a:pt x="5036" y="1340"/>
                  </a:lnTo>
                  <a:lnTo>
                    <a:pt x="5036" y="1863"/>
                  </a:lnTo>
                  <a:lnTo>
                    <a:pt x="5518" y="1602"/>
                  </a:lnTo>
                  <a:lnTo>
                    <a:pt x="5706" y="1486"/>
                  </a:lnTo>
                  <a:lnTo>
                    <a:pt x="5758" y="183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0" name="object 8190"/>
            <p:cNvSpPr/>
            <p:nvPr/>
          </p:nvSpPr>
          <p:spPr>
            <a:xfrm>
              <a:off x="17877229" y="470515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308" y="1277"/>
                  </a:moveTo>
                  <a:lnTo>
                    <a:pt x="827" y="1277"/>
                  </a:lnTo>
                  <a:lnTo>
                    <a:pt x="764" y="931"/>
                  </a:lnTo>
                  <a:lnTo>
                    <a:pt x="450" y="900"/>
                  </a:lnTo>
                  <a:lnTo>
                    <a:pt x="0" y="1246"/>
                  </a:lnTo>
                  <a:lnTo>
                    <a:pt x="0" y="753"/>
                  </a:lnTo>
                  <a:lnTo>
                    <a:pt x="0" y="272"/>
                  </a:lnTo>
                  <a:lnTo>
                    <a:pt x="408" y="534"/>
                  </a:lnTo>
                  <a:lnTo>
                    <a:pt x="722" y="607"/>
                  </a:lnTo>
                  <a:lnTo>
                    <a:pt x="764" y="188"/>
                  </a:lnTo>
                  <a:lnTo>
                    <a:pt x="952" y="157"/>
                  </a:lnTo>
                  <a:lnTo>
                    <a:pt x="984" y="534"/>
                  </a:lnTo>
                  <a:lnTo>
                    <a:pt x="1717" y="157"/>
                  </a:lnTo>
                  <a:lnTo>
                    <a:pt x="1947" y="0"/>
                  </a:lnTo>
                  <a:lnTo>
                    <a:pt x="1989" y="314"/>
                  </a:lnTo>
                  <a:lnTo>
                    <a:pt x="1989" y="900"/>
                  </a:lnTo>
                  <a:lnTo>
                    <a:pt x="1465" y="963"/>
                  </a:lnTo>
                  <a:lnTo>
                    <a:pt x="1434" y="12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1" name="object 8191"/>
            <p:cNvSpPr/>
            <p:nvPr/>
          </p:nvSpPr>
          <p:spPr>
            <a:xfrm>
              <a:off x="17872164" y="4696772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5706" y="0"/>
                  </a:moveTo>
                  <a:lnTo>
                    <a:pt x="638" y="0"/>
                  </a:lnTo>
                  <a:lnTo>
                    <a:pt x="565" y="230"/>
                  </a:lnTo>
                  <a:lnTo>
                    <a:pt x="83" y="314"/>
                  </a:lnTo>
                  <a:lnTo>
                    <a:pt x="0" y="963"/>
                  </a:lnTo>
                  <a:lnTo>
                    <a:pt x="52" y="1277"/>
                  </a:lnTo>
                  <a:lnTo>
                    <a:pt x="251" y="1120"/>
                  </a:lnTo>
                  <a:lnTo>
                    <a:pt x="670" y="869"/>
                  </a:lnTo>
                  <a:lnTo>
                    <a:pt x="795" y="1790"/>
                  </a:lnTo>
                  <a:lnTo>
                    <a:pt x="931" y="1863"/>
                  </a:lnTo>
                  <a:lnTo>
                    <a:pt x="931" y="1465"/>
                  </a:lnTo>
                  <a:lnTo>
                    <a:pt x="1078" y="1382"/>
                  </a:lnTo>
                  <a:lnTo>
                    <a:pt x="931" y="1308"/>
                  </a:lnTo>
                  <a:lnTo>
                    <a:pt x="931" y="795"/>
                  </a:lnTo>
                  <a:lnTo>
                    <a:pt x="1151" y="418"/>
                  </a:lnTo>
                  <a:lnTo>
                    <a:pt x="1308" y="345"/>
                  </a:lnTo>
                  <a:lnTo>
                    <a:pt x="4251" y="345"/>
                  </a:lnTo>
                  <a:lnTo>
                    <a:pt x="4450" y="345"/>
                  </a:lnTo>
                  <a:lnTo>
                    <a:pt x="4450" y="481"/>
                  </a:lnTo>
                  <a:lnTo>
                    <a:pt x="4450" y="1246"/>
                  </a:lnTo>
                  <a:lnTo>
                    <a:pt x="4293" y="1308"/>
                  </a:lnTo>
                  <a:lnTo>
                    <a:pt x="4450" y="1382"/>
                  </a:lnTo>
                  <a:lnTo>
                    <a:pt x="4450" y="1790"/>
                  </a:lnTo>
                  <a:lnTo>
                    <a:pt x="4586" y="1863"/>
                  </a:lnTo>
                  <a:lnTo>
                    <a:pt x="4586" y="900"/>
                  </a:lnTo>
                  <a:lnTo>
                    <a:pt x="4586" y="314"/>
                  </a:lnTo>
                  <a:lnTo>
                    <a:pt x="4879" y="827"/>
                  </a:lnTo>
                  <a:lnTo>
                    <a:pt x="5067" y="1036"/>
                  </a:lnTo>
                  <a:lnTo>
                    <a:pt x="5382" y="1036"/>
                  </a:lnTo>
                  <a:lnTo>
                    <a:pt x="5675" y="1036"/>
                  </a:lnTo>
                  <a:lnTo>
                    <a:pt x="5758" y="743"/>
                  </a:lnTo>
                  <a:lnTo>
                    <a:pt x="5549" y="670"/>
                  </a:lnTo>
                  <a:lnTo>
                    <a:pt x="5518" y="827"/>
                  </a:lnTo>
                  <a:lnTo>
                    <a:pt x="5036" y="1036"/>
                  </a:lnTo>
                  <a:lnTo>
                    <a:pt x="5036" y="534"/>
                  </a:lnTo>
                  <a:lnTo>
                    <a:pt x="5036" y="0"/>
                  </a:lnTo>
                  <a:lnTo>
                    <a:pt x="5518" y="261"/>
                  </a:lnTo>
                  <a:lnTo>
                    <a:pt x="5706" y="376"/>
                  </a:lnTo>
                  <a:lnTo>
                    <a:pt x="5758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2" name="object 8192"/>
            <p:cNvSpPr/>
            <p:nvPr/>
          </p:nvSpPr>
          <p:spPr>
            <a:xfrm>
              <a:off x="17877229" y="469677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308" y="0"/>
                  </a:moveTo>
                  <a:lnTo>
                    <a:pt x="827" y="0"/>
                  </a:lnTo>
                  <a:lnTo>
                    <a:pt x="764" y="376"/>
                  </a:lnTo>
                  <a:lnTo>
                    <a:pt x="450" y="376"/>
                  </a:lnTo>
                  <a:lnTo>
                    <a:pt x="0" y="31"/>
                  </a:lnTo>
                  <a:lnTo>
                    <a:pt x="0" y="534"/>
                  </a:lnTo>
                  <a:lnTo>
                    <a:pt x="0" y="1005"/>
                  </a:lnTo>
                  <a:lnTo>
                    <a:pt x="408" y="743"/>
                  </a:lnTo>
                  <a:lnTo>
                    <a:pt x="722" y="670"/>
                  </a:lnTo>
                  <a:lnTo>
                    <a:pt x="764" y="1088"/>
                  </a:lnTo>
                  <a:lnTo>
                    <a:pt x="952" y="1120"/>
                  </a:lnTo>
                  <a:lnTo>
                    <a:pt x="984" y="743"/>
                  </a:lnTo>
                  <a:lnTo>
                    <a:pt x="1717" y="1120"/>
                  </a:lnTo>
                  <a:lnTo>
                    <a:pt x="1947" y="1277"/>
                  </a:lnTo>
                  <a:lnTo>
                    <a:pt x="1989" y="963"/>
                  </a:lnTo>
                  <a:lnTo>
                    <a:pt x="1989" y="376"/>
                  </a:lnTo>
                  <a:lnTo>
                    <a:pt x="1465" y="314"/>
                  </a:lnTo>
                  <a:lnTo>
                    <a:pt x="1434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3" name="object 8193"/>
            <p:cNvSpPr/>
            <p:nvPr/>
          </p:nvSpPr>
          <p:spPr>
            <a:xfrm>
              <a:off x="17870560" y="470934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376" y="1005"/>
                  </a:moveTo>
                  <a:lnTo>
                    <a:pt x="607" y="1005"/>
                  </a:lnTo>
                  <a:lnTo>
                    <a:pt x="691" y="1193"/>
                  </a:lnTo>
                  <a:lnTo>
                    <a:pt x="607" y="1518"/>
                  </a:lnTo>
                  <a:lnTo>
                    <a:pt x="450" y="1518"/>
                  </a:lnTo>
                  <a:lnTo>
                    <a:pt x="1088" y="1643"/>
                  </a:lnTo>
                  <a:lnTo>
                    <a:pt x="1340" y="1675"/>
                  </a:lnTo>
                  <a:lnTo>
                    <a:pt x="1371" y="1937"/>
                  </a:lnTo>
                  <a:lnTo>
                    <a:pt x="1413" y="2157"/>
                  </a:lnTo>
                  <a:lnTo>
                    <a:pt x="1444" y="2314"/>
                  </a:lnTo>
                  <a:lnTo>
                    <a:pt x="1528" y="2125"/>
                  </a:lnTo>
                  <a:lnTo>
                    <a:pt x="1497" y="1968"/>
                  </a:lnTo>
                  <a:lnTo>
                    <a:pt x="1444" y="1455"/>
                  </a:lnTo>
                  <a:lnTo>
                    <a:pt x="963" y="1329"/>
                  </a:lnTo>
                  <a:lnTo>
                    <a:pt x="890" y="1141"/>
                  </a:lnTo>
                  <a:lnTo>
                    <a:pt x="1047" y="1005"/>
                  </a:lnTo>
                  <a:lnTo>
                    <a:pt x="1120" y="523"/>
                  </a:lnTo>
                  <a:lnTo>
                    <a:pt x="931" y="366"/>
                  </a:lnTo>
                  <a:lnTo>
                    <a:pt x="890" y="104"/>
                  </a:lnTo>
                  <a:lnTo>
                    <a:pt x="607" y="0"/>
                  </a:lnTo>
                  <a:lnTo>
                    <a:pt x="607" y="261"/>
                  </a:lnTo>
                  <a:lnTo>
                    <a:pt x="691" y="450"/>
                  </a:lnTo>
                  <a:lnTo>
                    <a:pt x="376" y="450"/>
                  </a:lnTo>
                  <a:lnTo>
                    <a:pt x="303" y="209"/>
                  </a:lnTo>
                  <a:lnTo>
                    <a:pt x="52" y="523"/>
                  </a:lnTo>
                  <a:lnTo>
                    <a:pt x="0" y="848"/>
                  </a:lnTo>
                  <a:lnTo>
                    <a:pt x="219" y="1109"/>
                  </a:lnTo>
                  <a:lnTo>
                    <a:pt x="376" y="100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4" name="object 8194"/>
            <p:cNvSpPr/>
            <p:nvPr/>
          </p:nvSpPr>
          <p:spPr>
            <a:xfrm>
              <a:off x="17870788" y="47099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76" y="104"/>
                  </a:moveTo>
                  <a:lnTo>
                    <a:pt x="376" y="293"/>
                  </a:lnTo>
                  <a:lnTo>
                    <a:pt x="62" y="293"/>
                  </a:lnTo>
                  <a:lnTo>
                    <a:pt x="0" y="104"/>
                  </a:lnTo>
                  <a:lnTo>
                    <a:pt x="30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5" name="object 8195"/>
            <p:cNvSpPr/>
            <p:nvPr/>
          </p:nvSpPr>
          <p:spPr>
            <a:xfrm>
              <a:off x="17871158" y="470919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827" y="743"/>
                  </a:moveTo>
                  <a:lnTo>
                    <a:pt x="984" y="806"/>
                  </a:lnTo>
                  <a:lnTo>
                    <a:pt x="827" y="963"/>
                  </a:lnTo>
                  <a:lnTo>
                    <a:pt x="827" y="1120"/>
                  </a:lnTo>
                  <a:lnTo>
                    <a:pt x="984" y="1151"/>
                  </a:lnTo>
                  <a:lnTo>
                    <a:pt x="984" y="1298"/>
                  </a:lnTo>
                  <a:lnTo>
                    <a:pt x="827" y="1298"/>
                  </a:lnTo>
                  <a:lnTo>
                    <a:pt x="638" y="1298"/>
                  </a:lnTo>
                  <a:lnTo>
                    <a:pt x="774" y="1413"/>
                  </a:lnTo>
                  <a:lnTo>
                    <a:pt x="984" y="1570"/>
                  </a:lnTo>
                  <a:lnTo>
                    <a:pt x="984" y="1811"/>
                  </a:lnTo>
                  <a:lnTo>
                    <a:pt x="984" y="2261"/>
                  </a:lnTo>
                  <a:lnTo>
                    <a:pt x="900" y="2115"/>
                  </a:lnTo>
                  <a:lnTo>
                    <a:pt x="900" y="1602"/>
                  </a:lnTo>
                  <a:lnTo>
                    <a:pt x="376" y="1486"/>
                  </a:lnTo>
                  <a:lnTo>
                    <a:pt x="293" y="1298"/>
                  </a:lnTo>
                  <a:lnTo>
                    <a:pt x="502" y="1151"/>
                  </a:lnTo>
                  <a:lnTo>
                    <a:pt x="513" y="670"/>
                  </a:lnTo>
                  <a:lnTo>
                    <a:pt x="345" y="513"/>
                  </a:lnTo>
                  <a:lnTo>
                    <a:pt x="293" y="261"/>
                  </a:lnTo>
                  <a:lnTo>
                    <a:pt x="0" y="136"/>
                  </a:lnTo>
                  <a:lnTo>
                    <a:pt x="0" y="0"/>
                  </a:lnTo>
                  <a:lnTo>
                    <a:pt x="753" y="0"/>
                  </a:lnTo>
                  <a:lnTo>
                    <a:pt x="931" y="104"/>
                  </a:lnTo>
                  <a:lnTo>
                    <a:pt x="1088" y="188"/>
                  </a:lnTo>
                  <a:lnTo>
                    <a:pt x="931" y="219"/>
                  </a:lnTo>
                  <a:lnTo>
                    <a:pt x="753" y="293"/>
                  </a:lnTo>
                  <a:lnTo>
                    <a:pt x="931" y="429"/>
                  </a:lnTo>
                  <a:lnTo>
                    <a:pt x="931" y="586"/>
                  </a:lnTo>
                  <a:lnTo>
                    <a:pt x="753" y="6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6" name="object 8196"/>
            <p:cNvSpPr/>
            <p:nvPr/>
          </p:nvSpPr>
          <p:spPr>
            <a:xfrm>
              <a:off x="17879772" y="4705574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3015" y="1863"/>
                  </a:moveTo>
                  <a:lnTo>
                    <a:pt x="1015" y="1005"/>
                  </a:lnTo>
                  <a:lnTo>
                    <a:pt x="607" y="1005"/>
                  </a:lnTo>
                  <a:lnTo>
                    <a:pt x="607" y="1162"/>
                  </a:lnTo>
                  <a:lnTo>
                    <a:pt x="345" y="1225"/>
                  </a:lnTo>
                  <a:lnTo>
                    <a:pt x="136" y="1225"/>
                  </a:lnTo>
                  <a:lnTo>
                    <a:pt x="136" y="1382"/>
                  </a:lnTo>
                  <a:lnTo>
                    <a:pt x="0" y="1413"/>
                  </a:lnTo>
                  <a:lnTo>
                    <a:pt x="52" y="900"/>
                  </a:lnTo>
                  <a:lnTo>
                    <a:pt x="481" y="869"/>
                  </a:lnTo>
                  <a:lnTo>
                    <a:pt x="963" y="869"/>
                  </a:lnTo>
                  <a:lnTo>
                    <a:pt x="1120" y="743"/>
                  </a:lnTo>
                  <a:lnTo>
                    <a:pt x="1162" y="481"/>
                  </a:lnTo>
                  <a:lnTo>
                    <a:pt x="1015" y="481"/>
                  </a:lnTo>
                  <a:lnTo>
                    <a:pt x="743" y="481"/>
                  </a:lnTo>
                  <a:lnTo>
                    <a:pt x="743" y="261"/>
                  </a:lnTo>
                  <a:lnTo>
                    <a:pt x="743" y="0"/>
                  </a:lnTo>
                  <a:lnTo>
                    <a:pt x="890" y="0"/>
                  </a:lnTo>
                  <a:lnTo>
                    <a:pt x="2020" y="0"/>
                  </a:lnTo>
                  <a:lnTo>
                    <a:pt x="2083" y="31"/>
                  </a:lnTo>
                  <a:lnTo>
                    <a:pt x="2083" y="230"/>
                  </a:lnTo>
                  <a:lnTo>
                    <a:pt x="1947" y="293"/>
                  </a:lnTo>
                  <a:lnTo>
                    <a:pt x="2125" y="73"/>
                  </a:lnTo>
                  <a:lnTo>
                    <a:pt x="1989" y="73"/>
                  </a:lnTo>
                  <a:lnTo>
                    <a:pt x="1246" y="73"/>
                  </a:lnTo>
                  <a:lnTo>
                    <a:pt x="1015" y="157"/>
                  </a:lnTo>
                  <a:lnTo>
                    <a:pt x="890" y="345"/>
                  </a:lnTo>
                  <a:lnTo>
                    <a:pt x="1277" y="345"/>
                  </a:lnTo>
                  <a:lnTo>
                    <a:pt x="1413" y="450"/>
                  </a:lnTo>
                  <a:lnTo>
                    <a:pt x="3329" y="1790"/>
                  </a:lnTo>
                  <a:lnTo>
                    <a:pt x="3245" y="1602"/>
                  </a:lnTo>
                  <a:lnTo>
                    <a:pt x="3172" y="1455"/>
                  </a:lnTo>
                  <a:lnTo>
                    <a:pt x="3329" y="1413"/>
                  </a:lnTo>
                  <a:lnTo>
                    <a:pt x="3465" y="1863"/>
                  </a:lnTo>
                  <a:lnTo>
                    <a:pt x="3392" y="2020"/>
                  </a:lnTo>
                  <a:lnTo>
                    <a:pt x="3015" y="2020"/>
                  </a:lnTo>
                  <a:lnTo>
                    <a:pt x="3015" y="186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7" name="object 8197"/>
            <p:cNvSpPr/>
            <p:nvPr/>
          </p:nvSpPr>
          <p:spPr>
            <a:xfrm>
              <a:off x="17877507" y="46914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136" y="261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8" name="object 8198"/>
            <p:cNvSpPr/>
            <p:nvPr/>
          </p:nvSpPr>
          <p:spPr>
            <a:xfrm>
              <a:off x="17873622" y="469174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388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9" name="object 8199"/>
            <p:cNvSpPr/>
            <p:nvPr/>
          </p:nvSpPr>
          <p:spPr>
            <a:xfrm>
              <a:off x="17873364" y="46914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0" y="157"/>
                  </a:lnTo>
                  <a:lnTo>
                    <a:pt x="26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0" name="object 8200"/>
            <p:cNvSpPr/>
            <p:nvPr/>
          </p:nvSpPr>
          <p:spPr>
            <a:xfrm>
              <a:off x="17873364" y="468958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89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1" name="object 8201"/>
            <p:cNvSpPr/>
            <p:nvPr/>
          </p:nvSpPr>
          <p:spPr>
            <a:xfrm>
              <a:off x="17873360" y="46893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0"/>
                  </a:moveTo>
                  <a:lnTo>
                    <a:pt x="104" y="31"/>
                  </a:ln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2" name="object 8202"/>
            <p:cNvSpPr/>
            <p:nvPr/>
          </p:nvSpPr>
          <p:spPr>
            <a:xfrm>
              <a:off x="17873622" y="468931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388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3" name="object 8203"/>
            <p:cNvSpPr/>
            <p:nvPr/>
          </p:nvSpPr>
          <p:spPr>
            <a:xfrm>
              <a:off x="17877501" y="4689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261"/>
                  </a:moveTo>
                  <a:lnTo>
                    <a:pt x="261" y="104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4" name="object 8204"/>
            <p:cNvSpPr/>
            <p:nvPr/>
          </p:nvSpPr>
          <p:spPr>
            <a:xfrm>
              <a:off x="17877763" y="468958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89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5" name="object 8205"/>
            <p:cNvSpPr/>
            <p:nvPr/>
          </p:nvSpPr>
          <p:spPr>
            <a:xfrm>
              <a:off x="17873622" y="469207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388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6" name="object 8206"/>
            <p:cNvSpPr/>
            <p:nvPr/>
          </p:nvSpPr>
          <p:spPr>
            <a:xfrm>
              <a:off x="17873360" y="46920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0"/>
                  </a:moveTo>
                  <a:lnTo>
                    <a:pt x="104" y="0"/>
                  </a:ln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7" name="object 8207"/>
            <p:cNvSpPr/>
            <p:nvPr/>
          </p:nvSpPr>
          <p:spPr>
            <a:xfrm>
              <a:off x="17873364" y="469234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8" name="object 8208"/>
            <p:cNvSpPr/>
            <p:nvPr/>
          </p:nvSpPr>
          <p:spPr>
            <a:xfrm>
              <a:off x="17873364" y="46928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0" y="157"/>
                  </a:lnTo>
                  <a:lnTo>
                    <a:pt x="26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9" name="object 8209"/>
            <p:cNvSpPr/>
            <p:nvPr/>
          </p:nvSpPr>
          <p:spPr>
            <a:xfrm>
              <a:off x="17873622" y="469308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388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0" name="object 8210"/>
            <p:cNvSpPr/>
            <p:nvPr/>
          </p:nvSpPr>
          <p:spPr>
            <a:xfrm>
              <a:off x="17877507" y="46928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136" y="261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1" name="object 8211"/>
            <p:cNvSpPr/>
            <p:nvPr/>
          </p:nvSpPr>
          <p:spPr>
            <a:xfrm>
              <a:off x="17877763" y="469233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8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2" name="object 8212"/>
            <p:cNvSpPr/>
            <p:nvPr/>
          </p:nvSpPr>
          <p:spPr>
            <a:xfrm>
              <a:off x="17877501" y="46920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261"/>
                  </a:moveTo>
                  <a:lnTo>
                    <a:pt x="261" y="104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3" name="object 8213"/>
            <p:cNvSpPr/>
            <p:nvPr/>
          </p:nvSpPr>
          <p:spPr>
            <a:xfrm>
              <a:off x="17873145" y="469398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4" name="object 8214"/>
            <p:cNvSpPr/>
            <p:nvPr/>
          </p:nvSpPr>
          <p:spPr>
            <a:xfrm>
              <a:off x="17873061" y="46938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5" name="object 8215"/>
            <p:cNvSpPr/>
            <p:nvPr/>
          </p:nvSpPr>
          <p:spPr>
            <a:xfrm>
              <a:off x="17873061" y="469371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6" name="object 8216"/>
            <p:cNvSpPr/>
            <p:nvPr/>
          </p:nvSpPr>
          <p:spPr>
            <a:xfrm>
              <a:off x="17872988" y="46936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1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7" name="object 8217"/>
            <p:cNvSpPr/>
            <p:nvPr/>
          </p:nvSpPr>
          <p:spPr>
            <a:xfrm>
              <a:off x="17872587" y="469367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9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8" name="object 8218"/>
            <p:cNvSpPr/>
            <p:nvPr/>
          </p:nvSpPr>
          <p:spPr>
            <a:xfrm>
              <a:off x="17872469" y="46936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9" name="object 8219"/>
            <p:cNvSpPr/>
            <p:nvPr/>
          </p:nvSpPr>
          <p:spPr>
            <a:xfrm>
              <a:off x="17872469" y="46929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63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0" name="object 8220"/>
            <p:cNvSpPr/>
            <p:nvPr/>
          </p:nvSpPr>
          <p:spPr>
            <a:xfrm>
              <a:off x="17872465" y="46928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93" y="31"/>
                  </a:moveTo>
                  <a:lnTo>
                    <a:pt x="104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1" name="object 8221"/>
            <p:cNvSpPr/>
            <p:nvPr/>
          </p:nvSpPr>
          <p:spPr>
            <a:xfrm>
              <a:off x="17872758" y="46928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76" y="2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2" name="object 8222"/>
            <p:cNvSpPr/>
            <p:nvPr/>
          </p:nvSpPr>
          <p:spPr>
            <a:xfrm>
              <a:off x="17873136" y="4693086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0" y="0"/>
                  </a:lnTo>
                  <a:lnTo>
                    <a:pt x="73" y="0"/>
                  </a:lnTo>
                </a:path>
                <a:path w="5715">
                  <a:moveTo>
                    <a:pt x="0" y="0"/>
                  </a:moveTo>
                  <a:lnTo>
                    <a:pt x="559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3" name="object 8223"/>
            <p:cNvSpPr/>
            <p:nvPr/>
          </p:nvSpPr>
          <p:spPr>
            <a:xfrm>
              <a:off x="17878811" y="46928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30"/>
                  </a:moveTo>
                  <a:lnTo>
                    <a:pt x="0" y="230"/>
                  </a:lnTo>
                  <a:lnTo>
                    <a:pt x="31" y="230"/>
                  </a:lnTo>
                </a:path>
                <a:path w="634" h="635">
                  <a:moveTo>
                    <a:pt x="0" y="230"/>
                  </a:moveTo>
                  <a:lnTo>
                    <a:pt x="40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4" name="object 8224"/>
            <p:cNvSpPr/>
            <p:nvPr/>
          </p:nvSpPr>
          <p:spPr>
            <a:xfrm>
              <a:off x="17879246" y="46928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157"/>
                  </a:move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5" name="object 8225"/>
            <p:cNvSpPr/>
            <p:nvPr/>
          </p:nvSpPr>
          <p:spPr>
            <a:xfrm>
              <a:off x="17879508" y="469297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6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6" name="object 8226"/>
            <p:cNvSpPr/>
            <p:nvPr/>
          </p:nvSpPr>
          <p:spPr>
            <a:xfrm>
              <a:off x="17879435" y="46936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2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7" name="object 8227"/>
            <p:cNvSpPr/>
            <p:nvPr/>
          </p:nvSpPr>
          <p:spPr>
            <a:xfrm>
              <a:off x="17879026" y="469367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0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8" name="object 8228"/>
            <p:cNvSpPr/>
            <p:nvPr/>
          </p:nvSpPr>
          <p:spPr>
            <a:xfrm>
              <a:off x="17878951" y="46936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9" name="object 8229"/>
            <p:cNvSpPr/>
            <p:nvPr/>
          </p:nvSpPr>
          <p:spPr>
            <a:xfrm>
              <a:off x="17878948" y="469371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0" name="object 8230"/>
            <p:cNvSpPr/>
            <p:nvPr/>
          </p:nvSpPr>
          <p:spPr>
            <a:xfrm>
              <a:off x="17878873" y="46938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1" name="object 8231"/>
            <p:cNvSpPr/>
            <p:nvPr/>
          </p:nvSpPr>
          <p:spPr>
            <a:xfrm>
              <a:off x="17877050" y="469375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4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2" name="object 8232"/>
            <p:cNvSpPr/>
            <p:nvPr/>
          </p:nvSpPr>
          <p:spPr>
            <a:xfrm>
              <a:off x="17878463" y="46936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3" name="object 8233"/>
            <p:cNvSpPr/>
            <p:nvPr/>
          </p:nvSpPr>
          <p:spPr>
            <a:xfrm>
              <a:off x="17878538" y="469341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3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4" name="object 8234"/>
            <p:cNvSpPr/>
            <p:nvPr/>
          </p:nvSpPr>
          <p:spPr>
            <a:xfrm>
              <a:off x="17878465" y="46933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5" name="object 8235"/>
            <p:cNvSpPr/>
            <p:nvPr/>
          </p:nvSpPr>
          <p:spPr>
            <a:xfrm>
              <a:off x="17877049" y="469334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1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6" name="object 8236"/>
            <p:cNvSpPr/>
            <p:nvPr/>
          </p:nvSpPr>
          <p:spPr>
            <a:xfrm>
              <a:off x="17876977" y="46933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7" name="object 8237"/>
            <p:cNvSpPr/>
            <p:nvPr/>
          </p:nvSpPr>
          <p:spPr>
            <a:xfrm>
              <a:off x="17876976" y="46934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8" name="object 8238"/>
            <p:cNvSpPr/>
            <p:nvPr/>
          </p:nvSpPr>
          <p:spPr>
            <a:xfrm>
              <a:off x="17876976" y="46936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9" name="object 8239"/>
            <p:cNvSpPr/>
            <p:nvPr/>
          </p:nvSpPr>
          <p:spPr>
            <a:xfrm>
              <a:off x="17875306" y="469375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4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0" name="object 8240"/>
            <p:cNvSpPr/>
            <p:nvPr/>
          </p:nvSpPr>
          <p:spPr>
            <a:xfrm>
              <a:off x="17876716" y="46936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1" name="object 8241"/>
            <p:cNvSpPr/>
            <p:nvPr/>
          </p:nvSpPr>
          <p:spPr>
            <a:xfrm>
              <a:off x="17876794" y="469341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3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2" name="object 8242"/>
            <p:cNvSpPr/>
            <p:nvPr/>
          </p:nvSpPr>
          <p:spPr>
            <a:xfrm>
              <a:off x="17876721" y="46933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3" name="object 8243"/>
            <p:cNvSpPr/>
            <p:nvPr/>
          </p:nvSpPr>
          <p:spPr>
            <a:xfrm>
              <a:off x="17875303" y="469334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1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4" name="object 8244"/>
            <p:cNvSpPr/>
            <p:nvPr/>
          </p:nvSpPr>
          <p:spPr>
            <a:xfrm>
              <a:off x="17875232" y="46933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5" name="object 8245"/>
            <p:cNvSpPr/>
            <p:nvPr/>
          </p:nvSpPr>
          <p:spPr>
            <a:xfrm>
              <a:off x="17875231" y="46934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6" name="object 8246"/>
            <p:cNvSpPr/>
            <p:nvPr/>
          </p:nvSpPr>
          <p:spPr>
            <a:xfrm>
              <a:off x="17875231" y="46936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7" name="object 8247"/>
            <p:cNvSpPr/>
            <p:nvPr/>
          </p:nvSpPr>
          <p:spPr>
            <a:xfrm>
              <a:off x="17873545" y="469334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1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8" name="object 8248"/>
            <p:cNvSpPr/>
            <p:nvPr/>
          </p:nvSpPr>
          <p:spPr>
            <a:xfrm>
              <a:off x="17873441" y="46933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9" name="object 8249"/>
            <p:cNvSpPr/>
            <p:nvPr/>
          </p:nvSpPr>
          <p:spPr>
            <a:xfrm>
              <a:off x="17873441" y="46934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0" name="object 8250"/>
            <p:cNvSpPr/>
            <p:nvPr/>
          </p:nvSpPr>
          <p:spPr>
            <a:xfrm>
              <a:off x="17873441" y="46936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1" name="object 8251"/>
            <p:cNvSpPr/>
            <p:nvPr/>
          </p:nvSpPr>
          <p:spPr>
            <a:xfrm>
              <a:off x="17873546" y="469375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4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2" name="object 8252"/>
            <p:cNvSpPr/>
            <p:nvPr/>
          </p:nvSpPr>
          <p:spPr>
            <a:xfrm>
              <a:off x="17874958" y="46936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3" name="object 8253"/>
            <p:cNvSpPr/>
            <p:nvPr/>
          </p:nvSpPr>
          <p:spPr>
            <a:xfrm>
              <a:off x="17875035" y="469341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3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4" name="object 8254"/>
            <p:cNvSpPr/>
            <p:nvPr/>
          </p:nvSpPr>
          <p:spPr>
            <a:xfrm>
              <a:off x="17874961" y="46933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5" name="object 8255"/>
            <p:cNvSpPr/>
            <p:nvPr/>
          </p:nvSpPr>
          <p:spPr>
            <a:xfrm>
              <a:off x="17873145" y="468845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6" name="object 8256"/>
            <p:cNvSpPr/>
            <p:nvPr/>
          </p:nvSpPr>
          <p:spPr>
            <a:xfrm>
              <a:off x="17873063" y="46884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7" name="object 8257"/>
            <p:cNvSpPr/>
            <p:nvPr/>
          </p:nvSpPr>
          <p:spPr>
            <a:xfrm>
              <a:off x="17873061" y="468853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8" name="object 8258"/>
            <p:cNvSpPr/>
            <p:nvPr/>
          </p:nvSpPr>
          <p:spPr>
            <a:xfrm>
              <a:off x="17872985" y="46886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9" name="object 8259"/>
            <p:cNvSpPr/>
            <p:nvPr/>
          </p:nvSpPr>
          <p:spPr>
            <a:xfrm>
              <a:off x="17872587" y="468872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9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0" name="object 8260"/>
            <p:cNvSpPr/>
            <p:nvPr/>
          </p:nvSpPr>
          <p:spPr>
            <a:xfrm>
              <a:off x="17872469" y="46887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1" name="object 8261"/>
            <p:cNvSpPr/>
            <p:nvPr/>
          </p:nvSpPr>
          <p:spPr>
            <a:xfrm>
              <a:off x="17872469" y="468883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5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2" name="object 8262"/>
            <p:cNvSpPr/>
            <p:nvPr/>
          </p:nvSpPr>
          <p:spPr>
            <a:xfrm>
              <a:off x="17872469" y="46894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157"/>
                  </a:lnTo>
                  <a:lnTo>
                    <a:pt x="293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3" name="object 8263"/>
            <p:cNvSpPr/>
            <p:nvPr/>
          </p:nvSpPr>
          <p:spPr>
            <a:xfrm>
              <a:off x="17872758" y="46893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30"/>
                  </a:moveTo>
                  <a:lnTo>
                    <a:pt x="37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4" name="object 8264"/>
            <p:cNvSpPr/>
            <p:nvPr/>
          </p:nvSpPr>
          <p:spPr>
            <a:xfrm>
              <a:off x="17873140" y="4689314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73" y="0"/>
                  </a:moveTo>
                  <a:lnTo>
                    <a:pt x="73" y="0"/>
                  </a:lnTo>
                  <a:lnTo>
                    <a:pt x="0" y="0"/>
                  </a:lnTo>
                </a:path>
                <a:path w="5715">
                  <a:moveTo>
                    <a:pt x="73" y="0"/>
                  </a:moveTo>
                  <a:lnTo>
                    <a:pt x="566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5" name="object 8265"/>
            <p:cNvSpPr/>
            <p:nvPr/>
          </p:nvSpPr>
          <p:spPr>
            <a:xfrm>
              <a:off x="17878811" y="46893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31" y="0"/>
                  </a:lnTo>
                  <a:lnTo>
                    <a:pt x="0" y="0"/>
                  </a:lnTo>
                </a:path>
                <a:path w="634" h="635">
                  <a:moveTo>
                    <a:pt x="31" y="0"/>
                  </a:moveTo>
                  <a:lnTo>
                    <a:pt x="439" y="2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6" name="object 8266"/>
            <p:cNvSpPr/>
            <p:nvPr/>
          </p:nvSpPr>
          <p:spPr>
            <a:xfrm>
              <a:off x="17879252" y="46894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188" y="136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7" name="object 8267"/>
            <p:cNvSpPr/>
            <p:nvPr/>
          </p:nvSpPr>
          <p:spPr>
            <a:xfrm>
              <a:off x="17879508" y="468884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58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8" name="object 8268"/>
            <p:cNvSpPr/>
            <p:nvPr/>
          </p:nvSpPr>
          <p:spPr>
            <a:xfrm>
              <a:off x="17879435" y="46887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9" name="object 8269"/>
            <p:cNvSpPr/>
            <p:nvPr/>
          </p:nvSpPr>
          <p:spPr>
            <a:xfrm>
              <a:off x="17879026" y="468872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0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0" name="object 8270"/>
            <p:cNvSpPr/>
            <p:nvPr/>
          </p:nvSpPr>
          <p:spPr>
            <a:xfrm>
              <a:off x="17878948" y="46886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1" name="object 8271"/>
            <p:cNvSpPr/>
            <p:nvPr/>
          </p:nvSpPr>
          <p:spPr>
            <a:xfrm>
              <a:off x="17878948" y="46885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2" name="object 8272"/>
            <p:cNvSpPr/>
            <p:nvPr/>
          </p:nvSpPr>
          <p:spPr>
            <a:xfrm>
              <a:off x="17878874" y="46884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3" name="object 8273"/>
            <p:cNvSpPr/>
            <p:nvPr/>
          </p:nvSpPr>
          <p:spPr>
            <a:xfrm>
              <a:off x="17877049" y="468909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1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4" name="object 8274"/>
            <p:cNvSpPr/>
            <p:nvPr/>
          </p:nvSpPr>
          <p:spPr>
            <a:xfrm>
              <a:off x="17876976" y="46889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5" name="object 8275"/>
            <p:cNvSpPr/>
            <p:nvPr/>
          </p:nvSpPr>
          <p:spPr>
            <a:xfrm>
              <a:off x="17876976" y="468876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1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6" name="object 8276"/>
            <p:cNvSpPr/>
            <p:nvPr/>
          </p:nvSpPr>
          <p:spPr>
            <a:xfrm>
              <a:off x="17876977" y="46886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7" name="object 8277"/>
            <p:cNvSpPr/>
            <p:nvPr/>
          </p:nvSpPr>
          <p:spPr>
            <a:xfrm>
              <a:off x="17877050" y="468868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4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8" name="object 8278"/>
            <p:cNvSpPr/>
            <p:nvPr/>
          </p:nvSpPr>
          <p:spPr>
            <a:xfrm>
              <a:off x="17878465" y="46886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9" name="object 8279"/>
            <p:cNvSpPr/>
            <p:nvPr/>
          </p:nvSpPr>
          <p:spPr>
            <a:xfrm>
              <a:off x="17878538" y="468876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0" name="object 8280"/>
            <p:cNvSpPr/>
            <p:nvPr/>
          </p:nvSpPr>
          <p:spPr>
            <a:xfrm>
              <a:off x="17878463" y="46889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1" name="object 8281"/>
            <p:cNvSpPr/>
            <p:nvPr/>
          </p:nvSpPr>
          <p:spPr>
            <a:xfrm>
              <a:off x="17875303" y="468909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1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2" name="object 8282"/>
            <p:cNvSpPr/>
            <p:nvPr/>
          </p:nvSpPr>
          <p:spPr>
            <a:xfrm>
              <a:off x="17875231" y="46889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3" name="object 8283"/>
            <p:cNvSpPr/>
            <p:nvPr/>
          </p:nvSpPr>
          <p:spPr>
            <a:xfrm>
              <a:off x="17875231" y="468876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1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4" name="object 8284"/>
            <p:cNvSpPr/>
            <p:nvPr/>
          </p:nvSpPr>
          <p:spPr>
            <a:xfrm>
              <a:off x="17875232" y="468868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73" y="0"/>
                  </a:moveTo>
                </a:path>
                <a:path w="1905" h="635">
                  <a:moveTo>
                    <a:pt x="73" y="0"/>
                  </a:moveTo>
                  <a:lnTo>
                    <a:pt x="148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5" name="object 8285"/>
            <p:cNvSpPr/>
            <p:nvPr/>
          </p:nvSpPr>
          <p:spPr>
            <a:xfrm>
              <a:off x="17876721" y="46886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6" name="object 8286"/>
            <p:cNvSpPr/>
            <p:nvPr/>
          </p:nvSpPr>
          <p:spPr>
            <a:xfrm>
              <a:off x="17876794" y="468876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7" name="object 8287"/>
            <p:cNvSpPr/>
            <p:nvPr/>
          </p:nvSpPr>
          <p:spPr>
            <a:xfrm>
              <a:off x="17876716" y="46889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8" name="object 8288"/>
            <p:cNvSpPr/>
            <p:nvPr/>
          </p:nvSpPr>
          <p:spPr>
            <a:xfrm>
              <a:off x="17873546" y="468868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4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9" name="object 8289"/>
            <p:cNvSpPr/>
            <p:nvPr/>
          </p:nvSpPr>
          <p:spPr>
            <a:xfrm>
              <a:off x="17874961" y="46886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0" name="object 8290"/>
            <p:cNvSpPr/>
            <p:nvPr/>
          </p:nvSpPr>
          <p:spPr>
            <a:xfrm>
              <a:off x="17875035" y="468876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1" name="object 8291"/>
            <p:cNvSpPr/>
            <p:nvPr/>
          </p:nvSpPr>
          <p:spPr>
            <a:xfrm>
              <a:off x="17874958" y="46889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2" name="object 8292"/>
            <p:cNvSpPr/>
            <p:nvPr/>
          </p:nvSpPr>
          <p:spPr>
            <a:xfrm>
              <a:off x="17873545" y="468909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1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3" name="object 8293"/>
            <p:cNvSpPr/>
            <p:nvPr/>
          </p:nvSpPr>
          <p:spPr>
            <a:xfrm>
              <a:off x="17873441" y="46889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4" name="object 8294"/>
            <p:cNvSpPr/>
            <p:nvPr/>
          </p:nvSpPr>
          <p:spPr>
            <a:xfrm>
              <a:off x="17873441" y="468876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1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5" name="object 8295"/>
            <p:cNvSpPr/>
            <p:nvPr/>
          </p:nvSpPr>
          <p:spPr>
            <a:xfrm>
              <a:off x="17873441" y="46886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6" name="object 8296"/>
            <p:cNvSpPr/>
            <p:nvPr/>
          </p:nvSpPr>
          <p:spPr>
            <a:xfrm>
              <a:off x="17872131" y="4707887"/>
              <a:ext cx="1270" cy="174625"/>
            </a:xfrm>
            <a:custGeom>
              <a:avLst/>
              <a:gdLst/>
              <a:ahLst/>
              <a:cxnLst/>
              <a:rect l="l" t="t" r="r" b="b"/>
              <a:pathLst>
                <a:path w="1269" h="174625">
                  <a:moveTo>
                    <a:pt x="0" y="0"/>
                  </a:moveTo>
                  <a:lnTo>
                    <a:pt x="0" y="174581"/>
                  </a:lnTo>
                  <a:lnTo>
                    <a:pt x="1026" y="174581"/>
                  </a:lnTo>
                  <a:lnTo>
                    <a:pt x="1026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7" name="object 8297"/>
            <p:cNvSpPr/>
            <p:nvPr/>
          </p:nvSpPr>
          <p:spPr>
            <a:xfrm>
              <a:off x="17873357" y="4707887"/>
              <a:ext cx="1270" cy="174625"/>
            </a:xfrm>
            <a:custGeom>
              <a:avLst/>
              <a:gdLst/>
              <a:ahLst/>
              <a:cxnLst/>
              <a:rect l="l" t="t" r="r" b="b"/>
              <a:pathLst>
                <a:path w="1269" h="174625">
                  <a:moveTo>
                    <a:pt x="0" y="0"/>
                  </a:moveTo>
                  <a:lnTo>
                    <a:pt x="0" y="174581"/>
                  </a:lnTo>
                  <a:lnTo>
                    <a:pt x="1036" y="174581"/>
                  </a:lnTo>
                  <a:lnTo>
                    <a:pt x="1036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8" name="object 8298"/>
            <p:cNvSpPr/>
            <p:nvPr/>
          </p:nvSpPr>
          <p:spPr>
            <a:xfrm>
              <a:off x="17881199" y="469361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120" y="994"/>
                  </a:moveTo>
                  <a:lnTo>
                    <a:pt x="2376" y="251"/>
                  </a:lnTo>
                  <a:lnTo>
                    <a:pt x="2345" y="94"/>
                  </a:lnTo>
                  <a:lnTo>
                    <a:pt x="1455" y="0"/>
                  </a:lnTo>
                  <a:lnTo>
                    <a:pt x="1413" y="2460"/>
                  </a:lnTo>
                  <a:lnTo>
                    <a:pt x="1329" y="2607"/>
                  </a:lnTo>
                  <a:lnTo>
                    <a:pt x="513" y="2638"/>
                  </a:lnTo>
                  <a:lnTo>
                    <a:pt x="356" y="2460"/>
                  </a:lnTo>
                  <a:lnTo>
                    <a:pt x="219" y="2335"/>
                  </a:lnTo>
                  <a:lnTo>
                    <a:pt x="0" y="227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9" name="object 8299"/>
            <p:cNvSpPr/>
            <p:nvPr/>
          </p:nvSpPr>
          <p:spPr>
            <a:xfrm>
              <a:off x="17873737" y="4691328"/>
              <a:ext cx="13970" cy="5715"/>
            </a:xfrm>
            <a:custGeom>
              <a:avLst/>
              <a:gdLst/>
              <a:ahLst/>
              <a:cxnLst/>
              <a:rect l="l" t="t" r="r" b="b"/>
              <a:pathLst>
                <a:path w="13969" h="5714">
                  <a:moveTo>
                    <a:pt x="4921" y="4366"/>
                  </a:moveTo>
                  <a:lnTo>
                    <a:pt x="5183" y="4366"/>
                  </a:lnTo>
                  <a:lnTo>
                    <a:pt x="219" y="4366"/>
                  </a:lnTo>
                  <a:lnTo>
                    <a:pt x="73" y="4293"/>
                  </a:lnTo>
                  <a:lnTo>
                    <a:pt x="0" y="4135"/>
                  </a:lnTo>
                  <a:lnTo>
                    <a:pt x="0" y="3507"/>
                  </a:lnTo>
                  <a:lnTo>
                    <a:pt x="366" y="3434"/>
                  </a:lnTo>
                  <a:lnTo>
                    <a:pt x="366" y="3811"/>
                  </a:lnTo>
                  <a:lnTo>
                    <a:pt x="7968" y="3811"/>
                  </a:lnTo>
                  <a:lnTo>
                    <a:pt x="7968" y="3434"/>
                  </a:lnTo>
                  <a:lnTo>
                    <a:pt x="8167" y="3434"/>
                  </a:lnTo>
                  <a:lnTo>
                    <a:pt x="8282" y="1790"/>
                  </a:lnTo>
                  <a:lnTo>
                    <a:pt x="8303" y="1643"/>
                  </a:lnTo>
                  <a:lnTo>
                    <a:pt x="9737" y="1602"/>
                  </a:lnTo>
                  <a:lnTo>
                    <a:pt x="9769" y="1151"/>
                  </a:lnTo>
                  <a:lnTo>
                    <a:pt x="9905" y="1193"/>
                  </a:lnTo>
                  <a:lnTo>
                    <a:pt x="10062" y="1193"/>
                  </a:lnTo>
                  <a:lnTo>
                    <a:pt x="10219" y="1120"/>
                  </a:lnTo>
                  <a:lnTo>
                    <a:pt x="10544" y="638"/>
                  </a:lnTo>
                  <a:lnTo>
                    <a:pt x="10921" y="345"/>
                  </a:lnTo>
                  <a:lnTo>
                    <a:pt x="11371" y="125"/>
                  </a:lnTo>
                  <a:lnTo>
                    <a:pt x="11853" y="0"/>
                  </a:lnTo>
                  <a:lnTo>
                    <a:pt x="12366" y="52"/>
                  </a:lnTo>
                  <a:lnTo>
                    <a:pt x="13905" y="1832"/>
                  </a:lnTo>
                  <a:lnTo>
                    <a:pt x="13873" y="2314"/>
                  </a:lnTo>
                  <a:lnTo>
                    <a:pt x="12114" y="3884"/>
                  </a:lnTo>
                  <a:lnTo>
                    <a:pt x="11601" y="3842"/>
                  </a:lnTo>
                  <a:lnTo>
                    <a:pt x="10093" y="2460"/>
                  </a:lnTo>
                  <a:lnTo>
                    <a:pt x="9905" y="2282"/>
                  </a:lnTo>
                  <a:lnTo>
                    <a:pt x="9769" y="2240"/>
                  </a:lnTo>
                  <a:lnTo>
                    <a:pt x="8942" y="2240"/>
                  </a:lnTo>
                  <a:lnTo>
                    <a:pt x="8868" y="4041"/>
                  </a:lnTo>
                  <a:lnTo>
                    <a:pt x="8795" y="4261"/>
                  </a:lnTo>
                  <a:lnTo>
                    <a:pt x="8638" y="4439"/>
                  </a:lnTo>
                  <a:lnTo>
                    <a:pt x="8460" y="4554"/>
                  </a:lnTo>
                  <a:lnTo>
                    <a:pt x="8303" y="4554"/>
                  </a:lnTo>
                  <a:lnTo>
                    <a:pt x="5507" y="4554"/>
                  </a:lnTo>
                  <a:lnTo>
                    <a:pt x="4879" y="4554"/>
                  </a:lnTo>
                  <a:lnTo>
                    <a:pt x="4659" y="4586"/>
                  </a:lnTo>
                  <a:lnTo>
                    <a:pt x="4282" y="4973"/>
                  </a:lnTo>
                  <a:lnTo>
                    <a:pt x="4282" y="5434"/>
                  </a:lnTo>
                  <a:lnTo>
                    <a:pt x="4607" y="5434"/>
                  </a:lnTo>
                  <a:lnTo>
                    <a:pt x="4764" y="5434"/>
                  </a:lnTo>
                  <a:lnTo>
                    <a:pt x="5664" y="5371"/>
                  </a:lnTo>
                  <a:lnTo>
                    <a:pt x="6177" y="5434"/>
                  </a:lnTo>
                  <a:lnTo>
                    <a:pt x="7162" y="5434"/>
                  </a:lnTo>
                  <a:lnTo>
                    <a:pt x="7832" y="5434"/>
                  </a:lnTo>
                  <a:lnTo>
                    <a:pt x="7936" y="50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0" name="object 8300"/>
            <p:cNvSpPr/>
            <p:nvPr/>
          </p:nvSpPr>
          <p:spPr>
            <a:xfrm>
              <a:off x="17878020" y="46959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0"/>
                  </a:moveTo>
                  <a:lnTo>
                    <a:pt x="73" y="104"/>
                  </a:lnTo>
                  <a:lnTo>
                    <a:pt x="0" y="31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1" name="object 8301"/>
            <p:cNvSpPr/>
            <p:nvPr/>
          </p:nvSpPr>
          <p:spPr>
            <a:xfrm>
              <a:off x="17878927" y="46956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188"/>
                  </a:moveTo>
                  <a:lnTo>
                    <a:pt x="167" y="115"/>
                  </a:lnTo>
                  <a:lnTo>
                    <a:pt x="1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2" name="object 8302"/>
            <p:cNvSpPr/>
            <p:nvPr/>
          </p:nvSpPr>
          <p:spPr>
            <a:xfrm>
              <a:off x="17884164" y="469189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5" y="1193"/>
                  </a:moveTo>
                  <a:lnTo>
                    <a:pt x="0" y="1486"/>
                  </a:lnTo>
                  <a:lnTo>
                    <a:pt x="157" y="1570"/>
                  </a:lnTo>
                  <a:lnTo>
                    <a:pt x="1382" y="2795"/>
                  </a:lnTo>
                  <a:lnTo>
                    <a:pt x="1759" y="2764"/>
                  </a:lnTo>
                  <a:lnTo>
                    <a:pt x="2963" y="1570"/>
                  </a:lnTo>
                  <a:lnTo>
                    <a:pt x="2963" y="1193"/>
                  </a:lnTo>
                  <a:lnTo>
                    <a:pt x="1759" y="0"/>
                  </a:lnTo>
                  <a:lnTo>
                    <a:pt x="1382" y="0"/>
                  </a:lnTo>
                  <a:lnTo>
                    <a:pt x="157" y="116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3" name="object 8303"/>
            <p:cNvSpPr/>
            <p:nvPr/>
          </p:nvSpPr>
          <p:spPr>
            <a:xfrm>
              <a:off x="17874411" y="4693941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5">
                  <a:moveTo>
                    <a:pt x="0" y="0"/>
                  </a:moveTo>
                  <a:lnTo>
                    <a:pt x="513" y="104"/>
                  </a:lnTo>
                  <a:lnTo>
                    <a:pt x="1853" y="0"/>
                  </a:lnTo>
                  <a:lnTo>
                    <a:pt x="2335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4" name="object 8304"/>
            <p:cNvSpPr/>
            <p:nvPr/>
          </p:nvSpPr>
          <p:spPr>
            <a:xfrm>
              <a:off x="17876870" y="4693941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5">
                  <a:moveTo>
                    <a:pt x="0" y="0"/>
                  </a:moveTo>
                  <a:lnTo>
                    <a:pt x="2209" y="0"/>
                  </a:lnTo>
                  <a:lnTo>
                    <a:pt x="2691" y="104"/>
                  </a:lnTo>
                  <a:lnTo>
                    <a:pt x="2272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5" name="object 8305"/>
            <p:cNvSpPr/>
            <p:nvPr/>
          </p:nvSpPr>
          <p:spPr>
            <a:xfrm>
              <a:off x="17879145" y="469395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104"/>
                  </a:moveTo>
                  <a:lnTo>
                    <a:pt x="408" y="104"/>
                  </a:lnTo>
                  <a:lnTo>
                    <a:pt x="173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6" name="object 8306"/>
            <p:cNvSpPr/>
            <p:nvPr/>
          </p:nvSpPr>
          <p:spPr>
            <a:xfrm>
              <a:off x="17876350" y="46939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97" y="104"/>
                  </a:moveTo>
                  <a:lnTo>
                    <a:pt x="0" y="104"/>
                  </a:lnTo>
                  <a:lnTo>
                    <a:pt x="397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7" name="object 8307"/>
            <p:cNvSpPr/>
            <p:nvPr/>
          </p:nvSpPr>
          <p:spPr>
            <a:xfrm>
              <a:off x="17874184" y="4695695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09" h="1270">
                  <a:moveTo>
                    <a:pt x="0" y="188"/>
                  </a:moveTo>
                  <a:lnTo>
                    <a:pt x="0" y="0"/>
                  </a:lnTo>
                  <a:lnTo>
                    <a:pt x="0" y="188"/>
                  </a:lnTo>
                  <a:lnTo>
                    <a:pt x="0" y="376"/>
                  </a:lnTo>
                  <a:lnTo>
                    <a:pt x="31" y="513"/>
                  </a:lnTo>
                  <a:lnTo>
                    <a:pt x="104" y="670"/>
                  </a:lnTo>
                  <a:lnTo>
                    <a:pt x="324" y="774"/>
                  </a:lnTo>
                  <a:lnTo>
                    <a:pt x="554" y="890"/>
                  </a:lnTo>
                  <a:lnTo>
                    <a:pt x="827" y="890"/>
                  </a:lnTo>
                  <a:lnTo>
                    <a:pt x="2638" y="890"/>
                  </a:lnTo>
                  <a:lnTo>
                    <a:pt x="3539" y="890"/>
                  </a:lnTo>
                  <a:lnTo>
                    <a:pt x="3350" y="8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8" name="object 8308"/>
            <p:cNvSpPr/>
            <p:nvPr/>
          </p:nvSpPr>
          <p:spPr>
            <a:xfrm>
              <a:off x="17879921" y="469289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55" y="0"/>
                  </a:moveTo>
                  <a:lnTo>
                    <a:pt x="1455" y="0"/>
                  </a:lnTo>
                  <a:lnTo>
                    <a:pt x="146" y="0"/>
                  </a:ln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9" name="object 8309"/>
            <p:cNvSpPr/>
            <p:nvPr/>
          </p:nvSpPr>
          <p:spPr>
            <a:xfrm>
              <a:off x="17880738" y="469144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8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0" name="object 8310"/>
            <p:cNvSpPr/>
            <p:nvPr/>
          </p:nvSpPr>
          <p:spPr>
            <a:xfrm>
              <a:off x="17880374" y="469503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5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1" name="object 8311"/>
            <p:cNvSpPr/>
            <p:nvPr/>
          </p:nvSpPr>
          <p:spPr>
            <a:xfrm>
              <a:off x="17882989" y="469326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87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2" name="object 8312"/>
            <p:cNvSpPr/>
            <p:nvPr/>
          </p:nvSpPr>
          <p:spPr>
            <a:xfrm>
              <a:off x="17885700" y="469114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36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3" name="object 8313"/>
            <p:cNvSpPr/>
            <p:nvPr/>
          </p:nvSpPr>
          <p:spPr>
            <a:xfrm>
              <a:off x="17879891" y="469304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73" y="0"/>
                  </a:moveTo>
                  <a:lnTo>
                    <a:pt x="0" y="376"/>
                  </a:lnTo>
                  <a:lnTo>
                    <a:pt x="0" y="90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4" name="object 8314"/>
            <p:cNvSpPr/>
            <p:nvPr/>
          </p:nvSpPr>
          <p:spPr>
            <a:xfrm>
              <a:off x="17881372" y="469290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61" y="1036"/>
                  </a:moveTo>
                  <a:lnTo>
                    <a:pt x="261" y="554"/>
                  </a:lnTo>
                  <a:lnTo>
                    <a:pt x="188" y="136"/>
                  </a:ln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5" name="object 8315"/>
            <p:cNvSpPr/>
            <p:nvPr/>
          </p:nvSpPr>
          <p:spPr>
            <a:xfrm>
              <a:off x="17878762" y="4690251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6" name="object 8316"/>
            <p:cNvSpPr/>
            <p:nvPr/>
          </p:nvSpPr>
          <p:spPr>
            <a:xfrm>
              <a:off x="17880890" y="469394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54" y="0"/>
                  </a:lnTo>
                  <a:lnTo>
                    <a:pt x="58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7" name="object 8317"/>
            <p:cNvSpPr/>
            <p:nvPr/>
          </p:nvSpPr>
          <p:spPr>
            <a:xfrm>
              <a:off x="17877718" y="469659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3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8" name="object 8318"/>
            <p:cNvSpPr/>
            <p:nvPr/>
          </p:nvSpPr>
          <p:spPr>
            <a:xfrm>
              <a:off x="17876828" y="469659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9" name="object 8319"/>
            <p:cNvSpPr/>
            <p:nvPr/>
          </p:nvSpPr>
          <p:spPr>
            <a:xfrm>
              <a:off x="17874176" y="4693941"/>
              <a:ext cx="7620" cy="635"/>
            </a:xfrm>
            <a:custGeom>
              <a:avLst/>
              <a:gdLst/>
              <a:ahLst/>
              <a:cxnLst/>
              <a:rect l="l" t="t" r="r" b="b"/>
              <a:pathLst>
                <a:path w="7619" h="635">
                  <a:moveTo>
                    <a:pt x="7350" y="0"/>
                  </a:moveTo>
                  <a:lnTo>
                    <a:pt x="7539" y="0"/>
                  </a:lnTo>
                  <a:lnTo>
                    <a:pt x="7539" y="481"/>
                  </a:lnTo>
                  <a:lnTo>
                    <a:pt x="7193" y="481"/>
                  </a:lnTo>
                  <a:lnTo>
                    <a:pt x="345" y="481"/>
                  </a:lnTo>
                  <a:lnTo>
                    <a:pt x="0" y="481"/>
                  </a:lnTo>
                  <a:lnTo>
                    <a:pt x="0" y="0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0" name="object 8320"/>
            <p:cNvSpPr/>
            <p:nvPr/>
          </p:nvSpPr>
          <p:spPr>
            <a:xfrm>
              <a:off x="17881708" y="469409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1" name="object 8321"/>
            <p:cNvSpPr/>
            <p:nvPr/>
          </p:nvSpPr>
          <p:spPr>
            <a:xfrm>
              <a:off x="17874184" y="469409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2" name="object 8322"/>
            <p:cNvSpPr/>
            <p:nvPr/>
          </p:nvSpPr>
          <p:spPr>
            <a:xfrm>
              <a:off x="17874190" y="4694427"/>
              <a:ext cx="7620" cy="635"/>
            </a:xfrm>
            <a:custGeom>
              <a:avLst/>
              <a:gdLst/>
              <a:ahLst/>
              <a:cxnLst/>
              <a:rect l="l" t="t" r="r" b="b"/>
              <a:pathLst>
                <a:path w="7619" h="635">
                  <a:moveTo>
                    <a:pt x="7518" y="0"/>
                  </a:moveTo>
                  <a:lnTo>
                    <a:pt x="7518" y="261"/>
                  </a:lnTo>
                  <a:lnTo>
                    <a:pt x="7193" y="293"/>
                  </a:lnTo>
                  <a:lnTo>
                    <a:pt x="324" y="293"/>
                  </a:lnTo>
                  <a:lnTo>
                    <a:pt x="0" y="293"/>
                  </a:lnTo>
                  <a:lnTo>
                    <a:pt x="0" y="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3" name="object 8323"/>
            <p:cNvSpPr/>
            <p:nvPr/>
          </p:nvSpPr>
          <p:spPr>
            <a:xfrm>
              <a:off x="17874184" y="469442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261"/>
                  </a:ln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4" name="object 8324"/>
            <p:cNvSpPr/>
            <p:nvPr/>
          </p:nvSpPr>
          <p:spPr>
            <a:xfrm>
              <a:off x="17881679" y="469643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04"/>
                  </a:ln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5" name="object 8325"/>
            <p:cNvSpPr/>
            <p:nvPr/>
          </p:nvSpPr>
          <p:spPr>
            <a:xfrm>
              <a:off x="17874355" y="4708291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314" y="1088"/>
                  </a:moveTo>
                  <a:lnTo>
                    <a:pt x="157" y="1277"/>
                  </a:lnTo>
                  <a:lnTo>
                    <a:pt x="83" y="1413"/>
                  </a:lnTo>
                  <a:lnTo>
                    <a:pt x="52" y="1832"/>
                  </a:lnTo>
                  <a:lnTo>
                    <a:pt x="52" y="2240"/>
                  </a:lnTo>
                  <a:lnTo>
                    <a:pt x="240" y="2240"/>
                  </a:lnTo>
                  <a:lnTo>
                    <a:pt x="240" y="2094"/>
                  </a:lnTo>
                  <a:lnTo>
                    <a:pt x="261" y="1832"/>
                  </a:lnTo>
                  <a:lnTo>
                    <a:pt x="314" y="1539"/>
                  </a:lnTo>
                  <a:lnTo>
                    <a:pt x="345" y="1382"/>
                  </a:lnTo>
                  <a:lnTo>
                    <a:pt x="575" y="1277"/>
                  </a:lnTo>
                  <a:lnTo>
                    <a:pt x="607" y="1088"/>
                  </a:lnTo>
                  <a:lnTo>
                    <a:pt x="314" y="565"/>
                  </a:lnTo>
                  <a:lnTo>
                    <a:pt x="188" y="52"/>
                  </a:lnTo>
                  <a:lnTo>
                    <a:pt x="0" y="0"/>
                  </a:lnTo>
                  <a:lnTo>
                    <a:pt x="83" y="188"/>
                  </a:lnTo>
                  <a:lnTo>
                    <a:pt x="240" y="900"/>
                  </a:lnTo>
                  <a:lnTo>
                    <a:pt x="314" y="10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6" name="object 8326"/>
            <p:cNvSpPr/>
            <p:nvPr/>
          </p:nvSpPr>
          <p:spPr>
            <a:xfrm>
              <a:off x="17874521" y="470717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73" y="261"/>
                  </a:moveTo>
                  <a:lnTo>
                    <a:pt x="429" y="785"/>
                  </a:lnTo>
                  <a:lnTo>
                    <a:pt x="429" y="1424"/>
                  </a:lnTo>
                  <a:lnTo>
                    <a:pt x="429" y="1602"/>
                  </a:lnTo>
                  <a:lnTo>
                    <a:pt x="586" y="1937"/>
                  </a:lnTo>
                  <a:lnTo>
                    <a:pt x="900" y="2198"/>
                  </a:lnTo>
                  <a:lnTo>
                    <a:pt x="743" y="2052"/>
                  </a:lnTo>
                  <a:lnTo>
                    <a:pt x="743" y="1832"/>
                  </a:lnTo>
                  <a:lnTo>
                    <a:pt x="743" y="1424"/>
                  </a:lnTo>
                  <a:lnTo>
                    <a:pt x="743" y="670"/>
                  </a:lnTo>
                  <a:lnTo>
                    <a:pt x="303" y="125"/>
                  </a:lnTo>
                  <a:lnTo>
                    <a:pt x="104" y="73"/>
                  </a:lnTo>
                  <a:lnTo>
                    <a:pt x="73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7" name="object 8327"/>
            <p:cNvSpPr/>
            <p:nvPr/>
          </p:nvSpPr>
          <p:spPr>
            <a:xfrm>
              <a:off x="17874420" y="4708336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1099" y="2052"/>
                  </a:moveTo>
                  <a:lnTo>
                    <a:pt x="1099" y="1738"/>
                  </a:lnTo>
                  <a:lnTo>
                    <a:pt x="879" y="1706"/>
                  </a:lnTo>
                  <a:lnTo>
                    <a:pt x="806" y="1308"/>
                  </a:lnTo>
                  <a:lnTo>
                    <a:pt x="1068" y="1183"/>
                  </a:lnTo>
                  <a:lnTo>
                    <a:pt x="513" y="712"/>
                  </a:lnTo>
                  <a:lnTo>
                    <a:pt x="240" y="83"/>
                  </a:lnTo>
                  <a:lnTo>
                    <a:pt x="240" y="513"/>
                  </a:lnTo>
                  <a:lnTo>
                    <a:pt x="544" y="963"/>
                  </a:lnTo>
                  <a:lnTo>
                    <a:pt x="544" y="1151"/>
                  </a:lnTo>
                  <a:lnTo>
                    <a:pt x="356" y="1308"/>
                  </a:lnTo>
                  <a:lnTo>
                    <a:pt x="513" y="1225"/>
                  </a:lnTo>
                  <a:lnTo>
                    <a:pt x="513" y="1413"/>
                  </a:lnTo>
                  <a:lnTo>
                    <a:pt x="513" y="1790"/>
                  </a:lnTo>
                  <a:lnTo>
                    <a:pt x="356" y="1947"/>
                  </a:lnTo>
                  <a:lnTo>
                    <a:pt x="324" y="2083"/>
                  </a:lnTo>
                  <a:lnTo>
                    <a:pt x="167" y="2188"/>
                  </a:lnTo>
                  <a:lnTo>
                    <a:pt x="0" y="2188"/>
                  </a:lnTo>
                  <a:lnTo>
                    <a:pt x="0" y="2607"/>
                  </a:lnTo>
                  <a:lnTo>
                    <a:pt x="324" y="2376"/>
                  </a:lnTo>
                  <a:lnTo>
                    <a:pt x="544" y="2188"/>
                  </a:lnTo>
                  <a:lnTo>
                    <a:pt x="806" y="2115"/>
                  </a:lnTo>
                  <a:lnTo>
                    <a:pt x="994" y="208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8" name="object 8328"/>
            <p:cNvSpPr/>
            <p:nvPr/>
          </p:nvSpPr>
          <p:spPr>
            <a:xfrm>
              <a:off x="17875242" y="4705773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6471" y="0"/>
                  </a:moveTo>
                  <a:lnTo>
                    <a:pt x="5884" y="0"/>
                  </a:lnTo>
                  <a:lnTo>
                    <a:pt x="5539" y="52"/>
                  </a:lnTo>
                  <a:lnTo>
                    <a:pt x="6104" y="136"/>
                  </a:lnTo>
                  <a:lnTo>
                    <a:pt x="7183" y="1256"/>
                  </a:lnTo>
                  <a:lnTo>
                    <a:pt x="7350" y="1329"/>
                  </a:lnTo>
                  <a:lnTo>
                    <a:pt x="7832" y="1225"/>
                  </a:lnTo>
                  <a:lnTo>
                    <a:pt x="7884" y="1999"/>
                  </a:lnTo>
                  <a:lnTo>
                    <a:pt x="7402" y="1999"/>
                  </a:lnTo>
                  <a:lnTo>
                    <a:pt x="7245" y="1968"/>
                  </a:lnTo>
                  <a:lnTo>
                    <a:pt x="7183" y="2157"/>
                  </a:lnTo>
                  <a:lnTo>
                    <a:pt x="7821" y="2230"/>
                  </a:lnTo>
                  <a:lnTo>
                    <a:pt x="7968" y="4177"/>
                  </a:lnTo>
                  <a:lnTo>
                    <a:pt x="7832" y="4240"/>
                  </a:lnTo>
                  <a:lnTo>
                    <a:pt x="659" y="4314"/>
                  </a:lnTo>
                  <a:lnTo>
                    <a:pt x="586" y="3905"/>
                  </a:lnTo>
                  <a:lnTo>
                    <a:pt x="188" y="2869"/>
                  </a:lnTo>
                  <a:lnTo>
                    <a:pt x="0" y="2827"/>
                  </a:lnTo>
                  <a:lnTo>
                    <a:pt x="272" y="3759"/>
                  </a:lnTo>
                  <a:lnTo>
                    <a:pt x="20" y="3863"/>
                  </a:lnTo>
                  <a:lnTo>
                    <a:pt x="0" y="4198"/>
                  </a:lnTo>
                  <a:lnTo>
                    <a:pt x="240" y="4198"/>
                  </a:lnTo>
                  <a:lnTo>
                    <a:pt x="324" y="4554"/>
                  </a:lnTo>
                  <a:lnTo>
                    <a:pt x="8188" y="4575"/>
                  </a:lnTo>
                  <a:lnTo>
                    <a:pt x="8261" y="774"/>
                  </a:lnTo>
                  <a:lnTo>
                    <a:pt x="8073" y="774"/>
                  </a:lnTo>
                  <a:lnTo>
                    <a:pt x="7539" y="1005"/>
                  </a:lnTo>
                  <a:lnTo>
                    <a:pt x="7402" y="1005"/>
                  </a:lnTo>
                  <a:lnTo>
                    <a:pt x="7350" y="324"/>
                  </a:lnTo>
                  <a:lnTo>
                    <a:pt x="7109" y="324"/>
                  </a:lnTo>
                  <a:lnTo>
                    <a:pt x="7078" y="659"/>
                  </a:lnTo>
                  <a:lnTo>
                    <a:pt x="6921" y="659"/>
                  </a:lnTo>
                  <a:lnTo>
                    <a:pt x="6397" y="136"/>
                  </a:lnTo>
                  <a:lnTo>
                    <a:pt x="64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9" name="object 8329"/>
            <p:cNvSpPr/>
            <p:nvPr/>
          </p:nvSpPr>
          <p:spPr>
            <a:xfrm>
              <a:off x="17875236" y="4705765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156" y="4586"/>
                  </a:moveTo>
                  <a:lnTo>
                    <a:pt x="408" y="4586"/>
                  </a:lnTo>
                  <a:lnTo>
                    <a:pt x="324" y="4554"/>
                  </a:lnTo>
                  <a:lnTo>
                    <a:pt x="324" y="4240"/>
                  </a:lnTo>
                  <a:lnTo>
                    <a:pt x="62" y="4209"/>
                  </a:lnTo>
                  <a:lnTo>
                    <a:pt x="0" y="3947"/>
                  </a:lnTo>
                  <a:lnTo>
                    <a:pt x="198" y="3874"/>
                  </a:lnTo>
                  <a:lnTo>
                    <a:pt x="0" y="2942"/>
                  </a:lnTo>
                  <a:lnTo>
                    <a:pt x="167" y="2827"/>
                  </a:lnTo>
                  <a:lnTo>
                    <a:pt x="586" y="3916"/>
                  </a:lnTo>
                  <a:lnTo>
                    <a:pt x="586" y="4209"/>
                  </a:lnTo>
                  <a:lnTo>
                    <a:pt x="7706" y="4324"/>
                  </a:lnTo>
                  <a:lnTo>
                    <a:pt x="7842" y="4272"/>
                  </a:lnTo>
                  <a:lnTo>
                    <a:pt x="7968" y="4135"/>
                  </a:lnTo>
                  <a:lnTo>
                    <a:pt x="7895" y="2345"/>
                  </a:lnTo>
                  <a:lnTo>
                    <a:pt x="7329" y="2240"/>
                  </a:lnTo>
                  <a:lnTo>
                    <a:pt x="7193" y="2167"/>
                  </a:lnTo>
                  <a:lnTo>
                    <a:pt x="7214" y="2010"/>
                  </a:lnTo>
                  <a:lnTo>
                    <a:pt x="7413" y="1895"/>
                  </a:lnTo>
                  <a:lnTo>
                    <a:pt x="7832" y="2010"/>
                  </a:lnTo>
                  <a:lnTo>
                    <a:pt x="7895" y="1602"/>
                  </a:lnTo>
                  <a:lnTo>
                    <a:pt x="7895" y="1308"/>
                  </a:lnTo>
                  <a:lnTo>
                    <a:pt x="7444" y="1308"/>
                  </a:lnTo>
                  <a:lnTo>
                    <a:pt x="7287" y="1308"/>
                  </a:lnTo>
                  <a:lnTo>
                    <a:pt x="6219" y="251"/>
                  </a:lnTo>
                  <a:lnTo>
                    <a:pt x="5947" y="146"/>
                  </a:lnTo>
                  <a:lnTo>
                    <a:pt x="5580" y="146"/>
                  </a:lnTo>
                  <a:lnTo>
                    <a:pt x="5779" y="62"/>
                  </a:lnTo>
                  <a:lnTo>
                    <a:pt x="6481" y="0"/>
                  </a:lnTo>
                  <a:lnTo>
                    <a:pt x="6397" y="146"/>
                  </a:lnTo>
                  <a:lnTo>
                    <a:pt x="6931" y="670"/>
                  </a:lnTo>
                  <a:lnTo>
                    <a:pt x="7088" y="670"/>
                  </a:lnTo>
                  <a:lnTo>
                    <a:pt x="7120" y="408"/>
                  </a:lnTo>
                  <a:lnTo>
                    <a:pt x="7329" y="324"/>
                  </a:lnTo>
                  <a:lnTo>
                    <a:pt x="7329" y="806"/>
                  </a:lnTo>
                  <a:lnTo>
                    <a:pt x="7361" y="963"/>
                  </a:lnTo>
                  <a:lnTo>
                    <a:pt x="7518" y="1047"/>
                  </a:lnTo>
                  <a:lnTo>
                    <a:pt x="7999" y="890"/>
                  </a:lnTo>
                  <a:lnTo>
                    <a:pt x="8261" y="774"/>
                  </a:lnTo>
                  <a:lnTo>
                    <a:pt x="8261" y="448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0" name="object 8330"/>
            <p:cNvSpPr/>
            <p:nvPr/>
          </p:nvSpPr>
          <p:spPr>
            <a:xfrm>
              <a:off x="17870560" y="487866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376" y="1308"/>
                  </a:moveTo>
                  <a:lnTo>
                    <a:pt x="607" y="1308"/>
                  </a:lnTo>
                  <a:lnTo>
                    <a:pt x="691" y="1151"/>
                  </a:lnTo>
                  <a:lnTo>
                    <a:pt x="607" y="785"/>
                  </a:lnTo>
                  <a:lnTo>
                    <a:pt x="450" y="785"/>
                  </a:lnTo>
                  <a:lnTo>
                    <a:pt x="1088" y="670"/>
                  </a:lnTo>
                  <a:lnTo>
                    <a:pt x="1340" y="638"/>
                  </a:lnTo>
                  <a:lnTo>
                    <a:pt x="1371" y="376"/>
                  </a:lnTo>
                  <a:lnTo>
                    <a:pt x="1413" y="188"/>
                  </a:lnTo>
                  <a:lnTo>
                    <a:pt x="1444" y="0"/>
                  </a:lnTo>
                  <a:lnTo>
                    <a:pt x="1570" y="146"/>
                  </a:lnTo>
                  <a:lnTo>
                    <a:pt x="1497" y="345"/>
                  </a:lnTo>
                  <a:lnTo>
                    <a:pt x="1444" y="858"/>
                  </a:lnTo>
                  <a:lnTo>
                    <a:pt x="963" y="984"/>
                  </a:lnTo>
                  <a:lnTo>
                    <a:pt x="890" y="1204"/>
                  </a:lnTo>
                  <a:lnTo>
                    <a:pt x="1047" y="1340"/>
                  </a:lnTo>
                  <a:lnTo>
                    <a:pt x="1120" y="1790"/>
                  </a:lnTo>
                  <a:lnTo>
                    <a:pt x="931" y="1947"/>
                  </a:lnTo>
                  <a:lnTo>
                    <a:pt x="890" y="2209"/>
                  </a:lnTo>
                  <a:lnTo>
                    <a:pt x="607" y="2314"/>
                  </a:lnTo>
                  <a:lnTo>
                    <a:pt x="607" y="2052"/>
                  </a:lnTo>
                  <a:lnTo>
                    <a:pt x="691" y="1916"/>
                  </a:lnTo>
                  <a:lnTo>
                    <a:pt x="376" y="1916"/>
                  </a:lnTo>
                  <a:lnTo>
                    <a:pt x="303" y="2083"/>
                  </a:lnTo>
                  <a:lnTo>
                    <a:pt x="52" y="1832"/>
                  </a:lnTo>
                  <a:lnTo>
                    <a:pt x="0" y="1444"/>
                  </a:lnTo>
                  <a:lnTo>
                    <a:pt x="219" y="1235"/>
                  </a:lnTo>
                  <a:lnTo>
                    <a:pt x="376" y="13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1" name="object 8331"/>
            <p:cNvSpPr/>
            <p:nvPr/>
          </p:nvSpPr>
          <p:spPr>
            <a:xfrm>
              <a:off x="17870788" y="48801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76" y="188"/>
                  </a:moveTo>
                  <a:lnTo>
                    <a:pt x="376" y="0"/>
                  </a:lnTo>
                  <a:lnTo>
                    <a:pt x="62" y="0"/>
                  </a:lnTo>
                  <a:lnTo>
                    <a:pt x="0" y="188"/>
                  </a:lnTo>
                  <a:lnTo>
                    <a:pt x="303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2" name="object 8332"/>
            <p:cNvSpPr/>
            <p:nvPr/>
          </p:nvSpPr>
          <p:spPr>
            <a:xfrm>
              <a:off x="17871158" y="487881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827" y="1570"/>
                  </a:moveTo>
                  <a:lnTo>
                    <a:pt x="984" y="1497"/>
                  </a:lnTo>
                  <a:lnTo>
                    <a:pt x="827" y="1340"/>
                  </a:lnTo>
                  <a:lnTo>
                    <a:pt x="827" y="1193"/>
                  </a:lnTo>
                  <a:lnTo>
                    <a:pt x="984" y="1172"/>
                  </a:lnTo>
                  <a:lnTo>
                    <a:pt x="827" y="1047"/>
                  </a:lnTo>
                  <a:lnTo>
                    <a:pt x="638" y="1047"/>
                  </a:lnTo>
                  <a:lnTo>
                    <a:pt x="774" y="900"/>
                  </a:lnTo>
                  <a:lnTo>
                    <a:pt x="984" y="743"/>
                  </a:lnTo>
                  <a:lnTo>
                    <a:pt x="984" y="534"/>
                  </a:lnTo>
                  <a:lnTo>
                    <a:pt x="984" y="31"/>
                  </a:lnTo>
                  <a:lnTo>
                    <a:pt x="900" y="188"/>
                  </a:lnTo>
                  <a:lnTo>
                    <a:pt x="900" y="712"/>
                  </a:lnTo>
                  <a:lnTo>
                    <a:pt x="376" y="827"/>
                  </a:lnTo>
                  <a:lnTo>
                    <a:pt x="293" y="1047"/>
                  </a:lnTo>
                  <a:lnTo>
                    <a:pt x="502" y="1193"/>
                  </a:lnTo>
                  <a:lnTo>
                    <a:pt x="513" y="1643"/>
                  </a:lnTo>
                  <a:lnTo>
                    <a:pt x="345" y="1790"/>
                  </a:lnTo>
                  <a:lnTo>
                    <a:pt x="293" y="2052"/>
                  </a:lnTo>
                  <a:lnTo>
                    <a:pt x="0" y="2177"/>
                  </a:lnTo>
                  <a:lnTo>
                    <a:pt x="0" y="2345"/>
                  </a:lnTo>
                  <a:lnTo>
                    <a:pt x="753" y="2345"/>
                  </a:lnTo>
                  <a:lnTo>
                    <a:pt x="931" y="2240"/>
                  </a:lnTo>
                  <a:lnTo>
                    <a:pt x="1088" y="2125"/>
                  </a:lnTo>
                  <a:lnTo>
                    <a:pt x="931" y="2104"/>
                  </a:lnTo>
                  <a:lnTo>
                    <a:pt x="753" y="2052"/>
                  </a:lnTo>
                  <a:lnTo>
                    <a:pt x="827" y="1895"/>
                  </a:lnTo>
                  <a:lnTo>
                    <a:pt x="984" y="1863"/>
                  </a:lnTo>
                  <a:lnTo>
                    <a:pt x="827" y="1727"/>
                  </a:lnTo>
                  <a:lnTo>
                    <a:pt x="753" y="15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3" name="object 8333"/>
            <p:cNvSpPr/>
            <p:nvPr/>
          </p:nvSpPr>
          <p:spPr>
            <a:xfrm>
              <a:off x="17874355" y="4879781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314" y="1162"/>
                  </a:moveTo>
                  <a:lnTo>
                    <a:pt x="157" y="973"/>
                  </a:lnTo>
                  <a:lnTo>
                    <a:pt x="52" y="450"/>
                  </a:lnTo>
                  <a:lnTo>
                    <a:pt x="52" y="0"/>
                  </a:lnTo>
                  <a:lnTo>
                    <a:pt x="240" y="0"/>
                  </a:lnTo>
                  <a:lnTo>
                    <a:pt x="240" y="157"/>
                  </a:lnTo>
                  <a:lnTo>
                    <a:pt x="261" y="418"/>
                  </a:lnTo>
                  <a:lnTo>
                    <a:pt x="314" y="712"/>
                  </a:lnTo>
                  <a:lnTo>
                    <a:pt x="345" y="848"/>
                  </a:lnTo>
                  <a:lnTo>
                    <a:pt x="575" y="1005"/>
                  </a:lnTo>
                  <a:lnTo>
                    <a:pt x="607" y="1193"/>
                  </a:lnTo>
                  <a:lnTo>
                    <a:pt x="314" y="1696"/>
                  </a:lnTo>
                  <a:lnTo>
                    <a:pt x="188" y="2230"/>
                  </a:lnTo>
                  <a:lnTo>
                    <a:pt x="0" y="2230"/>
                  </a:lnTo>
                  <a:lnTo>
                    <a:pt x="83" y="2062"/>
                  </a:lnTo>
                  <a:lnTo>
                    <a:pt x="240" y="1350"/>
                  </a:lnTo>
                  <a:lnTo>
                    <a:pt x="314" y="11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4" name="object 8334"/>
            <p:cNvSpPr/>
            <p:nvPr/>
          </p:nvSpPr>
          <p:spPr>
            <a:xfrm>
              <a:off x="17874521" y="488094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73" y="1937"/>
                  </a:moveTo>
                  <a:lnTo>
                    <a:pt x="429" y="1455"/>
                  </a:lnTo>
                  <a:lnTo>
                    <a:pt x="429" y="816"/>
                  </a:lnTo>
                  <a:lnTo>
                    <a:pt x="429" y="628"/>
                  </a:lnTo>
                  <a:lnTo>
                    <a:pt x="586" y="261"/>
                  </a:lnTo>
                  <a:lnTo>
                    <a:pt x="900" y="0"/>
                  </a:lnTo>
                  <a:lnTo>
                    <a:pt x="743" y="178"/>
                  </a:lnTo>
                  <a:lnTo>
                    <a:pt x="743" y="366"/>
                  </a:lnTo>
                  <a:lnTo>
                    <a:pt x="743" y="816"/>
                  </a:lnTo>
                  <a:lnTo>
                    <a:pt x="743" y="1539"/>
                  </a:lnTo>
                  <a:lnTo>
                    <a:pt x="303" y="2125"/>
                  </a:lnTo>
                  <a:lnTo>
                    <a:pt x="104" y="2125"/>
                  </a:lnTo>
                  <a:lnTo>
                    <a:pt x="73" y="193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5" name="object 8335"/>
            <p:cNvSpPr/>
            <p:nvPr/>
          </p:nvSpPr>
          <p:spPr>
            <a:xfrm>
              <a:off x="17874420" y="487937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1099" y="554"/>
                  </a:moveTo>
                  <a:lnTo>
                    <a:pt x="1099" y="848"/>
                  </a:lnTo>
                  <a:lnTo>
                    <a:pt x="879" y="879"/>
                  </a:lnTo>
                  <a:lnTo>
                    <a:pt x="806" y="1298"/>
                  </a:lnTo>
                  <a:lnTo>
                    <a:pt x="1068" y="1413"/>
                  </a:lnTo>
                  <a:lnTo>
                    <a:pt x="513" y="1937"/>
                  </a:lnTo>
                  <a:lnTo>
                    <a:pt x="240" y="2523"/>
                  </a:lnTo>
                  <a:lnTo>
                    <a:pt x="240" y="2094"/>
                  </a:lnTo>
                  <a:lnTo>
                    <a:pt x="544" y="1622"/>
                  </a:lnTo>
                  <a:lnTo>
                    <a:pt x="544" y="1486"/>
                  </a:lnTo>
                  <a:lnTo>
                    <a:pt x="356" y="1298"/>
                  </a:lnTo>
                  <a:lnTo>
                    <a:pt x="513" y="1382"/>
                  </a:lnTo>
                  <a:lnTo>
                    <a:pt x="513" y="1225"/>
                  </a:lnTo>
                  <a:lnTo>
                    <a:pt x="513" y="816"/>
                  </a:lnTo>
                  <a:lnTo>
                    <a:pt x="356" y="659"/>
                  </a:lnTo>
                  <a:lnTo>
                    <a:pt x="324" y="523"/>
                  </a:lnTo>
                  <a:lnTo>
                    <a:pt x="167" y="397"/>
                  </a:lnTo>
                  <a:lnTo>
                    <a:pt x="0" y="397"/>
                  </a:lnTo>
                  <a:lnTo>
                    <a:pt x="0" y="0"/>
                  </a:lnTo>
                  <a:lnTo>
                    <a:pt x="324" y="230"/>
                  </a:lnTo>
                  <a:lnTo>
                    <a:pt x="544" y="450"/>
                  </a:lnTo>
                  <a:lnTo>
                    <a:pt x="806" y="481"/>
                  </a:lnTo>
                  <a:lnTo>
                    <a:pt x="994" y="52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6" name="object 8336"/>
            <p:cNvSpPr/>
            <p:nvPr/>
          </p:nvSpPr>
          <p:spPr>
            <a:xfrm>
              <a:off x="17870269" y="4710799"/>
              <a:ext cx="0" cy="168910"/>
            </a:xfrm>
            <a:custGeom>
              <a:avLst/>
              <a:gdLst/>
              <a:ahLst/>
              <a:cxnLst/>
              <a:rect l="l" t="t" r="r" b="b"/>
              <a:pathLst>
                <a:path h="168910">
                  <a:moveTo>
                    <a:pt x="0" y="0"/>
                  </a:moveTo>
                  <a:lnTo>
                    <a:pt x="0" y="16875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7" name="object 8337"/>
            <p:cNvSpPr/>
            <p:nvPr/>
          </p:nvSpPr>
          <p:spPr>
            <a:xfrm>
              <a:off x="17883500" y="4710237"/>
              <a:ext cx="0" cy="170180"/>
            </a:xfrm>
            <a:custGeom>
              <a:avLst/>
              <a:gdLst/>
              <a:ahLst/>
              <a:cxnLst/>
              <a:rect l="l" t="t" r="r" b="b"/>
              <a:pathLst>
                <a:path h="170179">
                  <a:moveTo>
                    <a:pt x="0" y="16984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8" name="object 8338"/>
            <p:cNvSpPr/>
            <p:nvPr/>
          </p:nvSpPr>
          <p:spPr>
            <a:xfrm>
              <a:off x="17871164" y="4710799"/>
              <a:ext cx="0" cy="168910"/>
            </a:xfrm>
            <a:custGeom>
              <a:avLst/>
              <a:gdLst/>
              <a:ahLst/>
              <a:cxnLst/>
              <a:rect l="l" t="t" r="r" b="b"/>
              <a:pathLst>
                <a:path h="168910">
                  <a:moveTo>
                    <a:pt x="0" y="0"/>
                  </a:moveTo>
                  <a:lnTo>
                    <a:pt x="0" y="16875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9" name="object 8339"/>
            <p:cNvSpPr/>
            <p:nvPr/>
          </p:nvSpPr>
          <p:spPr>
            <a:xfrm>
              <a:off x="17875563" y="4710237"/>
              <a:ext cx="0" cy="170180"/>
            </a:xfrm>
            <a:custGeom>
              <a:avLst/>
              <a:gdLst/>
              <a:ahLst/>
              <a:cxnLst/>
              <a:rect l="l" t="t" r="r" b="b"/>
              <a:pathLst>
                <a:path h="170179">
                  <a:moveTo>
                    <a:pt x="0" y="16984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0" name="object 8340"/>
            <p:cNvSpPr/>
            <p:nvPr/>
          </p:nvSpPr>
          <p:spPr>
            <a:xfrm>
              <a:off x="17870709" y="469576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858"/>
                  </a:moveTo>
                  <a:lnTo>
                    <a:pt x="157" y="963"/>
                  </a:lnTo>
                  <a:lnTo>
                    <a:pt x="408" y="890"/>
                  </a:lnTo>
                  <a:lnTo>
                    <a:pt x="450" y="1308"/>
                  </a:lnTo>
                  <a:lnTo>
                    <a:pt x="670" y="1340"/>
                  </a:lnTo>
                  <a:lnTo>
                    <a:pt x="869" y="1266"/>
                  </a:lnTo>
                  <a:lnTo>
                    <a:pt x="1193" y="785"/>
                  </a:lnTo>
                  <a:lnTo>
                    <a:pt x="942" y="251"/>
                  </a:lnTo>
                  <a:lnTo>
                    <a:pt x="1036" y="753"/>
                  </a:lnTo>
                  <a:lnTo>
                    <a:pt x="795" y="1151"/>
                  </a:lnTo>
                  <a:lnTo>
                    <a:pt x="638" y="1151"/>
                  </a:lnTo>
                  <a:lnTo>
                    <a:pt x="795" y="596"/>
                  </a:lnTo>
                  <a:lnTo>
                    <a:pt x="638" y="115"/>
                  </a:lnTo>
                  <a:lnTo>
                    <a:pt x="450" y="0"/>
                  </a:lnTo>
                  <a:lnTo>
                    <a:pt x="450" y="251"/>
                  </a:lnTo>
                  <a:lnTo>
                    <a:pt x="282" y="303"/>
                  </a:lnTo>
                  <a:lnTo>
                    <a:pt x="41" y="303"/>
                  </a:lnTo>
                  <a:lnTo>
                    <a:pt x="0" y="85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1" name="object 8341"/>
            <p:cNvSpPr/>
            <p:nvPr/>
          </p:nvSpPr>
          <p:spPr>
            <a:xfrm>
              <a:off x="17871092" y="46961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523"/>
                  </a:moveTo>
                  <a:lnTo>
                    <a:pt x="0" y="366"/>
                  </a:lnTo>
                  <a:lnTo>
                    <a:pt x="178" y="261"/>
                  </a:lnTo>
                  <a:lnTo>
                    <a:pt x="20" y="198"/>
                  </a:lnTo>
                  <a:lnTo>
                    <a:pt x="73" y="0"/>
                  </a:lnTo>
                  <a:lnTo>
                    <a:pt x="230" y="261"/>
                  </a:lnTo>
                  <a:lnTo>
                    <a:pt x="178" y="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2" name="object 8342"/>
            <p:cNvSpPr/>
            <p:nvPr/>
          </p:nvSpPr>
          <p:spPr>
            <a:xfrm>
              <a:off x="17870857" y="46962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293"/>
                  </a:moveTo>
                  <a:lnTo>
                    <a:pt x="52" y="136"/>
                  </a:lnTo>
                  <a:lnTo>
                    <a:pt x="0" y="0"/>
                  </a:lnTo>
                  <a:lnTo>
                    <a:pt x="157" y="0"/>
                  </a:lnTo>
                  <a:lnTo>
                    <a:pt x="157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3" name="object 8343"/>
            <p:cNvSpPr/>
            <p:nvPr/>
          </p:nvSpPr>
          <p:spPr>
            <a:xfrm>
              <a:off x="17881867" y="469361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193" y="481"/>
                  </a:moveTo>
                  <a:lnTo>
                    <a:pt x="1036" y="376"/>
                  </a:lnTo>
                  <a:lnTo>
                    <a:pt x="785" y="450"/>
                  </a:lnTo>
                  <a:lnTo>
                    <a:pt x="743" y="31"/>
                  </a:lnTo>
                  <a:lnTo>
                    <a:pt x="513" y="0"/>
                  </a:lnTo>
                  <a:lnTo>
                    <a:pt x="324" y="62"/>
                  </a:lnTo>
                  <a:lnTo>
                    <a:pt x="0" y="544"/>
                  </a:lnTo>
                  <a:lnTo>
                    <a:pt x="251" y="1120"/>
                  </a:lnTo>
                  <a:lnTo>
                    <a:pt x="157" y="617"/>
                  </a:lnTo>
                  <a:lnTo>
                    <a:pt x="397" y="219"/>
                  </a:lnTo>
                  <a:lnTo>
                    <a:pt x="554" y="167"/>
                  </a:lnTo>
                  <a:lnTo>
                    <a:pt x="397" y="743"/>
                  </a:lnTo>
                  <a:lnTo>
                    <a:pt x="554" y="1225"/>
                  </a:lnTo>
                  <a:lnTo>
                    <a:pt x="586" y="1382"/>
                  </a:lnTo>
                  <a:lnTo>
                    <a:pt x="743" y="1382"/>
                  </a:lnTo>
                  <a:lnTo>
                    <a:pt x="743" y="1068"/>
                  </a:lnTo>
                  <a:lnTo>
                    <a:pt x="910" y="1036"/>
                  </a:lnTo>
                  <a:lnTo>
                    <a:pt x="1151" y="1036"/>
                  </a:lnTo>
                  <a:lnTo>
                    <a:pt x="1193" y="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4" name="object 8344"/>
            <p:cNvSpPr/>
            <p:nvPr/>
          </p:nvSpPr>
          <p:spPr>
            <a:xfrm>
              <a:off x="17882448" y="46941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57" y="0"/>
                  </a:moveTo>
                  <a:lnTo>
                    <a:pt x="198" y="136"/>
                  </a:lnTo>
                  <a:lnTo>
                    <a:pt x="52" y="219"/>
                  </a:lnTo>
                  <a:lnTo>
                    <a:pt x="198" y="324"/>
                  </a:lnTo>
                  <a:lnTo>
                    <a:pt x="157" y="481"/>
                  </a:lnTo>
                  <a:lnTo>
                    <a:pt x="0" y="219"/>
                  </a:lnTo>
                  <a:lnTo>
                    <a:pt x="52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5" name="object 8345"/>
            <p:cNvSpPr/>
            <p:nvPr/>
          </p:nvSpPr>
          <p:spPr>
            <a:xfrm>
              <a:off x="17882756" y="46942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104" y="157"/>
                  </a:lnTo>
                  <a:lnTo>
                    <a:pt x="157" y="345"/>
                  </a:lnTo>
                  <a:lnTo>
                    <a:pt x="0" y="345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6" name="object 8346"/>
            <p:cNvSpPr/>
            <p:nvPr/>
          </p:nvSpPr>
          <p:spPr>
            <a:xfrm>
              <a:off x="18236355" y="5498125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19" h="32385">
                  <a:moveTo>
                    <a:pt x="4020" y="0"/>
                  </a:moveTo>
                  <a:lnTo>
                    <a:pt x="3497" y="0"/>
                  </a:lnTo>
                  <a:lnTo>
                    <a:pt x="3497" y="3172"/>
                  </a:lnTo>
                  <a:lnTo>
                    <a:pt x="0" y="3172"/>
                  </a:lnTo>
                  <a:lnTo>
                    <a:pt x="0" y="31915"/>
                  </a:lnTo>
                  <a:lnTo>
                    <a:pt x="7057" y="31915"/>
                  </a:lnTo>
                  <a:lnTo>
                    <a:pt x="7057" y="31370"/>
                  </a:lnTo>
                  <a:lnTo>
                    <a:pt x="534" y="31370"/>
                  </a:lnTo>
                  <a:lnTo>
                    <a:pt x="534" y="3727"/>
                  </a:lnTo>
                  <a:lnTo>
                    <a:pt x="4020" y="3727"/>
                  </a:lnTo>
                  <a:lnTo>
                    <a:pt x="40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7" name="object 8347"/>
            <p:cNvSpPr/>
            <p:nvPr/>
          </p:nvSpPr>
          <p:spPr>
            <a:xfrm>
              <a:off x="18236358" y="5498130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19" h="32385">
                  <a:moveTo>
                    <a:pt x="3497" y="0"/>
                  </a:moveTo>
                  <a:lnTo>
                    <a:pt x="3497" y="3015"/>
                  </a:lnTo>
                  <a:lnTo>
                    <a:pt x="3497" y="3172"/>
                  </a:lnTo>
                  <a:lnTo>
                    <a:pt x="3308" y="3172"/>
                  </a:lnTo>
                  <a:lnTo>
                    <a:pt x="701" y="3172"/>
                  </a:lnTo>
                  <a:lnTo>
                    <a:pt x="0" y="3172"/>
                  </a:lnTo>
                  <a:lnTo>
                    <a:pt x="0" y="3884"/>
                  </a:lnTo>
                  <a:lnTo>
                    <a:pt x="0" y="31213"/>
                  </a:lnTo>
                  <a:lnTo>
                    <a:pt x="0" y="31915"/>
                  </a:lnTo>
                  <a:lnTo>
                    <a:pt x="701" y="31915"/>
                  </a:lnTo>
                  <a:lnTo>
                    <a:pt x="7057" y="31915"/>
                  </a:lnTo>
                  <a:lnTo>
                    <a:pt x="7057" y="31370"/>
                  </a:lnTo>
                  <a:lnTo>
                    <a:pt x="701" y="31370"/>
                  </a:lnTo>
                  <a:lnTo>
                    <a:pt x="534" y="31370"/>
                  </a:lnTo>
                  <a:lnTo>
                    <a:pt x="534" y="31213"/>
                  </a:lnTo>
                  <a:lnTo>
                    <a:pt x="534" y="3884"/>
                  </a:lnTo>
                  <a:lnTo>
                    <a:pt x="534" y="3727"/>
                  </a:lnTo>
                  <a:lnTo>
                    <a:pt x="701" y="3727"/>
                  </a:lnTo>
                  <a:lnTo>
                    <a:pt x="3308" y="3727"/>
                  </a:lnTo>
                  <a:lnTo>
                    <a:pt x="4031" y="3727"/>
                  </a:lnTo>
                  <a:lnTo>
                    <a:pt x="4031" y="3015"/>
                  </a:lnTo>
                  <a:lnTo>
                    <a:pt x="4031" y="0"/>
                  </a:lnTo>
                  <a:lnTo>
                    <a:pt x="3497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8" name="object 8348"/>
            <p:cNvSpPr/>
            <p:nvPr/>
          </p:nvSpPr>
          <p:spPr>
            <a:xfrm>
              <a:off x="18240385" y="549779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408" y="0"/>
                  </a:moveTo>
                  <a:lnTo>
                    <a:pt x="523" y="0"/>
                  </a:lnTo>
                  <a:lnTo>
                    <a:pt x="0" y="0"/>
                  </a:lnTo>
                  <a:lnTo>
                    <a:pt x="0" y="4397"/>
                  </a:lnTo>
                  <a:lnTo>
                    <a:pt x="376" y="4397"/>
                  </a:lnTo>
                  <a:lnTo>
                    <a:pt x="376" y="324"/>
                  </a:lnTo>
                  <a:lnTo>
                    <a:pt x="4408" y="324"/>
                  </a:lnTo>
                  <a:lnTo>
                    <a:pt x="440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9" name="object 8349"/>
            <p:cNvSpPr/>
            <p:nvPr/>
          </p:nvSpPr>
          <p:spPr>
            <a:xfrm>
              <a:off x="18240390" y="54977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376" y="4397"/>
                  </a:moveTo>
                  <a:lnTo>
                    <a:pt x="376" y="513"/>
                  </a:lnTo>
                  <a:lnTo>
                    <a:pt x="376" y="324"/>
                  </a:lnTo>
                  <a:lnTo>
                    <a:pt x="513" y="324"/>
                  </a:lnTo>
                  <a:lnTo>
                    <a:pt x="4397" y="324"/>
                  </a:lnTo>
                  <a:lnTo>
                    <a:pt x="4397" y="0"/>
                  </a:lnTo>
                  <a:lnTo>
                    <a:pt x="513" y="0"/>
                  </a:lnTo>
                  <a:lnTo>
                    <a:pt x="0" y="0"/>
                  </a:lnTo>
                  <a:lnTo>
                    <a:pt x="0" y="513"/>
                  </a:lnTo>
                  <a:lnTo>
                    <a:pt x="0" y="4397"/>
                  </a:lnTo>
                  <a:lnTo>
                    <a:pt x="376" y="439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0" name="object 8350"/>
            <p:cNvSpPr/>
            <p:nvPr/>
          </p:nvSpPr>
          <p:spPr>
            <a:xfrm>
              <a:off x="18236880" y="5501867"/>
              <a:ext cx="3810" cy="27940"/>
            </a:xfrm>
            <a:custGeom>
              <a:avLst/>
              <a:gdLst/>
              <a:ahLst/>
              <a:cxnLst/>
              <a:rect l="l" t="t" r="r" b="b"/>
              <a:pathLst>
                <a:path w="3809" h="27939">
                  <a:moveTo>
                    <a:pt x="3361" y="0"/>
                  </a:moveTo>
                  <a:lnTo>
                    <a:pt x="513" y="0"/>
                  </a:lnTo>
                  <a:lnTo>
                    <a:pt x="0" y="0"/>
                  </a:lnTo>
                  <a:lnTo>
                    <a:pt x="0" y="27622"/>
                  </a:lnTo>
                  <a:lnTo>
                    <a:pt x="3245" y="27622"/>
                  </a:lnTo>
                  <a:lnTo>
                    <a:pt x="3245" y="27276"/>
                  </a:lnTo>
                  <a:lnTo>
                    <a:pt x="345" y="27276"/>
                  </a:lnTo>
                  <a:lnTo>
                    <a:pt x="345" y="324"/>
                  </a:lnTo>
                  <a:lnTo>
                    <a:pt x="3361" y="324"/>
                  </a:lnTo>
                  <a:lnTo>
                    <a:pt x="336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1" name="object 8351"/>
            <p:cNvSpPr/>
            <p:nvPr/>
          </p:nvSpPr>
          <p:spPr>
            <a:xfrm>
              <a:off x="18236883" y="5501862"/>
              <a:ext cx="3810" cy="27940"/>
            </a:xfrm>
            <a:custGeom>
              <a:avLst/>
              <a:gdLst/>
              <a:ahLst/>
              <a:cxnLst/>
              <a:rect l="l" t="t" r="r" b="b"/>
              <a:pathLst>
                <a:path w="3809" h="27939">
                  <a:moveTo>
                    <a:pt x="3245" y="27287"/>
                  </a:moveTo>
                  <a:lnTo>
                    <a:pt x="513" y="27287"/>
                  </a:lnTo>
                  <a:lnTo>
                    <a:pt x="345" y="27287"/>
                  </a:lnTo>
                  <a:lnTo>
                    <a:pt x="345" y="27098"/>
                  </a:lnTo>
                  <a:lnTo>
                    <a:pt x="345" y="513"/>
                  </a:lnTo>
                  <a:lnTo>
                    <a:pt x="345" y="335"/>
                  </a:lnTo>
                  <a:lnTo>
                    <a:pt x="513" y="335"/>
                  </a:lnTo>
                  <a:lnTo>
                    <a:pt x="3350" y="335"/>
                  </a:lnTo>
                  <a:lnTo>
                    <a:pt x="3350" y="0"/>
                  </a:lnTo>
                  <a:lnTo>
                    <a:pt x="513" y="0"/>
                  </a:lnTo>
                  <a:lnTo>
                    <a:pt x="0" y="0"/>
                  </a:lnTo>
                  <a:lnTo>
                    <a:pt x="0" y="513"/>
                  </a:lnTo>
                  <a:lnTo>
                    <a:pt x="0" y="27098"/>
                  </a:lnTo>
                  <a:lnTo>
                    <a:pt x="0" y="27632"/>
                  </a:lnTo>
                  <a:lnTo>
                    <a:pt x="513" y="27632"/>
                  </a:lnTo>
                  <a:lnTo>
                    <a:pt x="3245" y="27632"/>
                  </a:lnTo>
                  <a:lnTo>
                    <a:pt x="3245" y="2728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2" name="object 8352"/>
            <p:cNvSpPr/>
            <p:nvPr/>
          </p:nvSpPr>
          <p:spPr>
            <a:xfrm>
              <a:off x="18239861" y="549924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418" y="345"/>
                  </a:moveTo>
                  <a:lnTo>
                    <a:pt x="73" y="0"/>
                  </a:lnTo>
                  <a:lnTo>
                    <a:pt x="0" y="1308"/>
                  </a:lnTo>
                  <a:lnTo>
                    <a:pt x="418" y="984"/>
                  </a:lnTo>
                  <a:lnTo>
                    <a:pt x="607" y="900"/>
                  </a:lnTo>
                  <a:lnTo>
                    <a:pt x="1675" y="900"/>
                  </a:lnTo>
                  <a:lnTo>
                    <a:pt x="2314" y="670"/>
                  </a:lnTo>
                  <a:lnTo>
                    <a:pt x="1570" y="418"/>
                  </a:lnTo>
                  <a:lnTo>
                    <a:pt x="607" y="418"/>
                  </a:lnTo>
                  <a:lnTo>
                    <a:pt x="418" y="3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3" name="object 8353"/>
            <p:cNvSpPr/>
            <p:nvPr/>
          </p:nvSpPr>
          <p:spPr>
            <a:xfrm>
              <a:off x="18239933" y="549924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4" name="object 8354"/>
            <p:cNvSpPr/>
            <p:nvPr/>
          </p:nvSpPr>
          <p:spPr>
            <a:xfrm>
              <a:off x="18241233" y="54995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6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5" name="object 8355"/>
            <p:cNvSpPr/>
            <p:nvPr/>
          </p:nvSpPr>
          <p:spPr>
            <a:xfrm>
              <a:off x="18241025" y="54995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6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6" name="object 8356"/>
            <p:cNvSpPr/>
            <p:nvPr/>
          </p:nvSpPr>
          <p:spPr>
            <a:xfrm>
              <a:off x="18240799" y="54995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6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7" name="object 8357"/>
            <p:cNvSpPr/>
            <p:nvPr/>
          </p:nvSpPr>
          <p:spPr>
            <a:xfrm>
              <a:off x="18241464" y="54995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8" name="object 8358"/>
            <p:cNvSpPr/>
            <p:nvPr/>
          </p:nvSpPr>
          <p:spPr>
            <a:xfrm>
              <a:off x="18241722" y="54996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9" name="object 8359"/>
            <p:cNvSpPr/>
            <p:nvPr/>
          </p:nvSpPr>
          <p:spPr>
            <a:xfrm>
              <a:off x="18240646" y="54998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41" y="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0" name="object 8360"/>
            <p:cNvSpPr/>
            <p:nvPr/>
          </p:nvSpPr>
          <p:spPr>
            <a:xfrm>
              <a:off x="18239802" y="54996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0"/>
                  </a:moveTo>
                  <a:lnTo>
                    <a:pt x="282" y="0"/>
                  </a:lnTo>
                  <a:lnTo>
                    <a:pt x="429" y="293"/>
                  </a:lnTo>
                  <a:lnTo>
                    <a:pt x="282" y="586"/>
                  </a:lnTo>
                  <a:lnTo>
                    <a:pt x="52" y="586"/>
                  </a:lnTo>
                </a:path>
                <a:path w="634" h="635">
                  <a:moveTo>
                    <a:pt x="52" y="0"/>
                  </a:moveTo>
                  <a:lnTo>
                    <a:pt x="0" y="136"/>
                  </a:lnTo>
                  <a:lnTo>
                    <a:pt x="125" y="293"/>
                  </a:lnTo>
                  <a:lnTo>
                    <a:pt x="52" y="450"/>
                  </a:lnTo>
                  <a:lnTo>
                    <a:pt x="52" y="5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1" name="object 8361"/>
            <p:cNvSpPr/>
            <p:nvPr/>
          </p:nvSpPr>
          <p:spPr>
            <a:xfrm>
              <a:off x="18240052" y="54996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0" y="136"/>
                  </a:lnTo>
                  <a:lnTo>
                    <a:pt x="104" y="293"/>
                  </a:lnTo>
                  <a:lnTo>
                    <a:pt x="31" y="450"/>
                  </a:lnTo>
                  <a:lnTo>
                    <a:pt x="31" y="5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2" name="object 8362"/>
            <p:cNvSpPr/>
            <p:nvPr/>
          </p:nvSpPr>
          <p:spPr>
            <a:xfrm>
              <a:off x="18239901" y="54996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0" y="586"/>
                  </a:lnTo>
                </a:path>
                <a:path w="634" h="635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3" name="object 8363"/>
            <p:cNvSpPr/>
            <p:nvPr/>
          </p:nvSpPr>
          <p:spPr>
            <a:xfrm>
              <a:off x="18239901" y="549980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4" name="object 8364"/>
            <p:cNvSpPr/>
            <p:nvPr/>
          </p:nvSpPr>
          <p:spPr>
            <a:xfrm>
              <a:off x="18239901" y="549999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5" name="object 8365"/>
            <p:cNvSpPr/>
            <p:nvPr/>
          </p:nvSpPr>
          <p:spPr>
            <a:xfrm>
              <a:off x="18239159" y="549991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6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6" name="object 8366"/>
            <p:cNvSpPr/>
            <p:nvPr/>
          </p:nvSpPr>
          <p:spPr>
            <a:xfrm>
              <a:off x="18241920" y="549831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183" y="0"/>
                  </a:moveTo>
                  <a:lnTo>
                    <a:pt x="1183" y="324"/>
                  </a:lnTo>
                  <a:lnTo>
                    <a:pt x="890" y="408"/>
                  </a:lnTo>
                  <a:lnTo>
                    <a:pt x="670" y="450"/>
                  </a:lnTo>
                  <a:lnTo>
                    <a:pt x="513" y="408"/>
                  </a:lnTo>
                  <a:lnTo>
                    <a:pt x="282" y="408"/>
                  </a:lnTo>
                  <a:lnTo>
                    <a:pt x="0" y="324"/>
                  </a:lnTo>
                  <a:lnTo>
                    <a:pt x="0" y="0"/>
                  </a:ln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7" name="object 8367"/>
            <p:cNvSpPr/>
            <p:nvPr/>
          </p:nvSpPr>
          <p:spPr>
            <a:xfrm>
              <a:off x="18242177" y="549832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408"/>
                  </a:moveTo>
                  <a:lnTo>
                    <a:pt x="104" y="94"/>
                  </a:lnTo>
                  <a:lnTo>
                    <a:pt x="324" y="0"/>
                  </a:lnTo>
                  <a:lnTo>
                    <a:pt x="554" y="94"/>
                  </a:lnTo>
                  <a:lnTo>
                    <a:pt x="670" y="4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8" name="object 8368"/>
            <p:cNvSpPr/>
            <p:nvPr/>
          </p:nvSpPr>
          <p:spPr>
            <a:xfrm>
              <a:off x="18242405" y="54984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45"/>
                  </a:moveTo>
                  <a:lnTo>
                    <a:pt x="31" y="0"/>
                  </a:lnTo>
                </a:path>
                <a:path w="634" h="635">
                  <a:moveTo>
                    <a:pt x="0" y="345"/>
                  </a:moveTo>
                  <a:lnTo>
                    <a:pt x="0" y="0"/>
                  </a:lnTo>
                </a:path>
                <a:path w="634" h="635">
                  <a:moveTo>
                    <a:pt x="0" y="3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9" name="object 8369"/>
            <p:cNvSpPr/>
            <p:nvPr/>
          </p:nvSpPr>
          <p:spPr>
            <a:xfrm>
              <a:off x="18242584" y="54984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45"/>
                  </a:moveTo>
                  <a:lnTo>
                    <a:pt x="0" y="0"/>
                  </a:lnTo>
                </a:path>
                <a:path w="634" h="635">
                  <a:moveTo>
                    <a:pt x="31" y="345"/>
                  </a:moveTo>
                  <a:lnTo>
                    <a:pt x="31" y="0"/>
                  </a:lnTo>
                </a:path>
                <a:path w="634" h="635">
                  <a:moveTo>
                    <a:pt x="31" y="345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0" name="object 8370"/>
            <p:cNvSpPr/>
            <p:nvPr/>
          </p:nvSpPr>
          <p:spPr>
            <a:xfrm>
              <a:off x="18242282" y="549842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5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1" name="object 8371"/>
            <p:cNvSpPr/>
            <p:nvPr/>
          </p:nvSpPr>
          <p:spPr>
            <a:xfrm>
              <a:off x="18241798" y="549812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24" y="188"/>
                  </a:moveTo>
                  <a:lnTo>
                    <a:pt x="1424" y="0"/>
                  </a:lnTo>
                  <a:lnTo>
                    <a:pt x="0" y="0"/>
                  </a:lnTo>
                  <a:lnTo>
                    <a:pt x="0" y="188"/>
                  </a:lnTo>
                  <a:lnTo>
                    <a:pt x="1424" y="188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2" name="object 8372"/>
            <p:cNvSpPr/>
            <p:nvPr/>
          </p:nvSpPr>
          <p:spPr>
            <a:xfrm>
              <a:off x="18242282" y="5496046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2083"/>
                  </a:moveTo>
                  <a:lnTo>
                    <a:pt x="0" y="701"/>
                  </a:lnTo>
                  <a:lnTo>
                    <a:pt x="230" y="0"/>
                  </a:lnTo>
                  <a:lnTo>
                    <a:pt x="450" y="596"/>
                  </a:lnTo>
                  <a:lnTo>
                    <a:pt x="450" y="208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3" name="object 8373"/>
            <p:cNvSpPr/>
            <p:nvPr/>
          </p:nvSpPr>
          <p:spPr>
            <a:xfrm>
              <a:off x="18242207" y="54968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0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4" name="object 8374"/>
            <p:cNvSpPr/>
            <p:nvPr/>
          </p:nvSpPr>
          <p:spPr>
            <a:xfrm>
              <a:off x="18242207" y="54970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0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5" name="object 8375"/>
            <p:cNvSpPr/>
            <p:nvPr/>
          </p:nvSpPr>
          <p:spPr>
            <a:xfrm>
              <a:off x="18242207" y="54972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0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6" name="object 8376"/>
            <p:cNvSpPr/>
            <p:nvPr/>
          </p:nvSpPr>
          <p:spPr>
            <a:xfrm>
              <a:off x="18242207" y="54974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0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7" name="object 8377"/>
            <p:cNvSpPr/>
            <p:nvPr/>
          </p:nvSpPr>
          <p:spPr>
            <a:xfrm>
              <a:off x="18242207" y="54977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0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8" name="object 8378"/>
            <p:cNvSpPr/>
            <p:nvPr/>
          </p:nvSpPr>
          <p:spPr>
            <a:xfrm>
              <a:off x="18242209" y="54966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6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9" name="object 8379"/>
            <p:cNvSpPr/>
            <p:nvPr/>
          </p:nvSpPr>
          <p:spPr>
            <a:xfrm>
              <a:off x="18242253" y="54963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5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0" name="object 8380"/>
            <p:cNvSpPr/>
            <p:nvPr/>
          </p:nvSpPr>
          <p:spPr>
            <a:xfrm>
              <a:off x="18242465" y="549797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1" name="object 8381"/>
            <p:cNvSpPr/>
            <p:nvPr/>
          </p:nvSpPr>
          <p:spPr>
            <a:xfrm>
              <a:off x="18242512" y="549532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1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2" name="object 8382"/>
            <p:cNvSpPr/>
            <p:nvPr/>
          </p:nvSpPr>
          <p:spPr>
            <a:xfrm>
              <a:off x="18275923" y="553206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07" y="0"/>
                  </a:moveTo>
                  <a:lnTo>
                    <a:pt x="2795" y="73"/>
                  </a:lnTo>
                  <a:lnTo>
                    <a:pt x="2795" y="670"/>
                  </a:lnTo>
                  <a:lnTo>
                    <a:pt x="2931" y="774"/>
                  </a:lnTo>
                  <a:lnTo>
                    <a:pt x="2921" y="963"/>
                  </a:lnTo>
                  <a:lnTo>
                    <a:pt x="104" y="963"/>
                  </a:lnTo>
                  <a:lnTo>
                    <a:pt x="0" y="774"/>
                  </a:lnTo>
                  <a:lnTo>
                    <a:pt x="157" y="743"/>
                  </a:lnTo>
                  <a:lnTo>
                    <a:pt x="157" y="73"/>
                  </a:lnTo>
                  <a:lnTo>
                    <a:pt x="335" y="0"/>
                  </a:lnTo>
                  <a:lnTo>
                    <a:pt x="26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3" name="object 8383"/>
            <p:cNvSpPr/>
            <p:nvPr/>
          </p:nvSpPr>
          <p:spPr>
            <a:xfrm>
              <a:off x="18276074" y="5531948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5">
                  <a:moveTo>
                    <a:pt x="2638" y="188"/>
                  </a:moveTo>
                  <a:lnTo>
                    <a:pt x="2314" y="0"/>
                  </a:lnTo>
                  <a:lnTo>
                    <a:pt x="1968" y="188"/>
                  </a:lnTo>
                  <a:lnTo>
                    <a:pt x="1298" y="0"/>
                  </a:lnTo>
                  <a:lnTo>
                    <a:pt x="670" y="188"/>
                  </a:lnTo>
                  <a:lnTo>
                    <a:pt x="345" y="0"/>
                  </a:lnTo>
                  <a:lnTo>
                    <a:pt x="0" y="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4" name="object 8384"/>
            <p:cNvSpPr/>
            <p:nvPr/>
          </p:nvSpPr>
          <p:spPr>
            <a:xfrm>
              <a:off x="18275994" y="5532648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5">
                  <a:moveTo>
                    <a:pt x="2764" y="157"/>
                  </a:moveTo>
                  <a:lnTo>
                    <a:pt x="2439" y="0"/>
                  </a:lnTo>
                  <a:lnTo>
                    <a:pt x="2052" y="157"/>
                  </a:lnTo>
                  <a:lnTo>
                    <a:pt x="1382" y="52"/>
                  </a:lnTo>
                  <a:lnTo>
                    <a:pt x="743" y="157"/>
                  </a:lnTo>
                  <a:lnTo>
                    <a:pt x="366" y="0"/>
                  </a:lnTo>
                  <a:lnTo>
                    <a:pt x="0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5" name="object 8385"/>
            <p:cNvSpPr/>
            <p:nvPr/>
          </p:nvSpPr>
          <p:spPr>
            <a:xfrm>
              <a:off x="18278044" y="553213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6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6" name="object 8386"/>
            <p:cNvSpPr/>
            <p:nvPr/>
          </p:nvSpPr>
          <p:spPr>
            <a:xfrm>
              <a:off x="18276740" y="553213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6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7" name="object 8387"/>
            <p:cNvSpPr/>
            <p:nvPr/>
          </p:nvSpPr>
          <p:spPr>
            <a:xfrm>
              <a:off x="18275993" y="553280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7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8" name="object 8388"/>
            <p:cNvSpPr/>
            <p:nvPr/>
          </p:nvSpPr>
          <p:spPr>
            <a:xfrm>
              <a:off x="18276785" y="553198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183" y="73"/>
                  </a:moveTo>
                  <a:lnTo>
                    <a:pt x="1183" y="596"/>
                  </a:lnTo>
                  <a:lnTo>
                    <a:pt x="596" y="900"/>
                  </a:lnTo>
                  <a:lnTo>
                    <a:pt x="0" y="596"/>
                  </a:lnTo>
                  <a:lnTo>
                    <a:pt x="0" y="73"/>
                  </a:lnTo>
                </a:path>
                <a:path w="1269" h="1270">
                  <a:moveTo>
                    <a:pt x="1183" y="73"/>
                  </a:moveTo>
                  <a:lnTo>
                    <a:pt x="952" y="104"/>
                  </a:lnTo>
                  <a:lnTo>
                    <a:pt x="774" y="104"/>
                  </a:lnTo>
                  <a:lnTo>
                    <a:pt x="596" y="209"/>
                  </a:lnTo>
                  <a:lnTo>
                    <a:pt x="439" y="104"/>
                  </a:lnTo>
                  <a:lnTo>
                    <a:pt x="251" y="104"/>
                  </a:lnTo>
                  <a:lnTo>
                    <a:pt x="0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9" name="object 8389"/>
            <p:cNvSpPr/>
            <p:nvPr/>
          </p:nvSpPr>
          <p:spPr>
            <a:xfrm>
              <a:off x="18276785" y="553251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183" y="73"/>
                  </a:moveTo>
                  <a:lnTo>
                    <a:pt x="952" y="104"/>
                  </a:lnTo>
                  <a:lnTo>
                    <a:pt x="774" y="104"/>
                  </a:lnTo>
                  <a:lnTo>
                    <a:pt x="596" y="209"/>
                  </a:lnTo>
                  <a:lnTo>
                    <a:pt x="439" y="104"/>
                  </a:lnTo>
                  <a:lnTo>
                    <a:pt x="251" y="104"/>
                  </a:lnTo>
                  <a:lnTo>
                    <a:pt x="0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0" name="object 8390"/>
            <p:cNvSpPr/>
            <p:nvPr/>
          </p:nvSpPr>
          <p:spPr>
            <a:xfrm>
              <a:off x="18276785" y="553210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1" name="object 8391"/>
            <p:cNvSpPr/>
            <p:nvPr/>
          </p:nvSpPr>
          <p:spPr>
            <a:xfrm>
              <a:off x="18277742" y="553213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2" name="object 8392"/>
            <p:cNvSpPr/>
            <p:nvPr/>
          </p:nvSpPr>
          <p:spPr>
            <a:xfrm>
              <a:off x="18277561" y="553213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3" name="object 8393"/>
            <p:cNvSpPr/>
            <p:nvPr/>
          </p:nvSpPr>
          <p:spPr>
            <a:xfrm>
              <a:off x="18277226" y="553213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4" name="object 8394"/>
            <p:cNvSpPr/>
            <p:nvPr/>
          </p:nvSpPr>
          <p:spPr>
            <a:xfrm>
              <a:off x="18277044" y="553213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5" name="object 8395"/>
            <p:cNvSpPr/>
            <p:nvPr/>
          </p:nvSpPr>
          <p:spPr>
            <a:xfrm>
              <a:off x="18276850" y="5533033"/>
              <a:ext cx="1270" cy="6350"/>
            </a:xfrm>
            <a:custGeom>
              <a:avLst/>
              <a:gdLst/>
              <a:ahLst/>
              <a:cxnLst/>
              <a:rect l="l" t="t" r="r" b="b"/>
              <a:pathLst>
                <a:path w="1269" h="6350">
                  <a:moveTo>
                    <a:pt x="1088" y="0"/>
                  </a:moveTo>
                  <a:lnTo>
                    <a:pt x="1015" y="219"/>
                  </a:lnTo>
                  <a:lnTo>
                    <a:pt x="1015" y="4617"/>
                  </a:lnTo>
                  <a:lnTo>
                    <a:pt x="534" y="6156"/>
                  </a:lnTo>
                  <a:lnTo>
                    <a:pt x="83" y="4848"/>
                  </a:lnTo>
                  <a:lnTo>
                    <a:pt x="83" y="4397"/>
                  </a:lnTo>
                  <a:lnTo>
                    <a:pt x="83" y="3989"/>
                  </a:lnTo>
                  <a:lnTo>
                    <a:pt x="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6" name="object 8396"/>
            <p:cNvSpPr/>
            <p:nvPr/>
          </p:nvSpPr>
          <p:spPr>
            <a:xfrm>
              <a:off x="18276740" y="553732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219"/>
                  </a:moveTo>
                  <a:lnTo>
                    <a:pt x="1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7" name="object 8397"/>
            <p:cNvSpPr/>
            <p:nvPr/>
          </p:nvSpPr>
          <p:spPr>
            <a:xfrm>
              <a:off x="18276740" y="5536903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188"/>
                  </a:moveTo>
                  <a:lnTo>
                    <a:pt x="1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8" name="object 8398"/>
            <p:cNvSpPr/>
            <p:nvPr/>
          </p:nvSpPr>
          <p:spPr>
            <a:xfrm>
              <a:off x="18276740" y="553646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219"/>
                  </a:moveTo>
                  <a:lnTo>
                    <a:pt x="1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9" name="object 8399"/>
            <p:cNvSpPr/>
            <p:nvPr/>
          </p:nvSpPr>
          <p:spPr>
            <a:xfrm>
              <a:off x="18276740" y="553601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219"/>
                  </a:moveTo>
                  <a:lnTo>
                    <a:pt x="1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0" name="object 8400"/>
            <p:cNvSpPr/>
            <p:nvPr/>
          </p:nvSpPr>
          <p:spPr>
            <a:xfrm>
              <a:off x="18276740" y="553556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219"/>
                  </a:moveTo>
                  <a:lnTo>
                    <a:pt x="1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1" name="object 8401"/>
            <p:cNvSpPr/>
            <p:nvPr/>
          </p:nvSpPr>
          <p:spPr>
            <a:xfrm>
              <a:off x="18276740" y="553512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219"/>
                  </a:moveTo>
                  <a:lnTo>
                    <a:pt x="1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2" name="object 8402"/>
            <p:cNvSpPr/>
            <p:nvPr/>
          </p:nvSpPr>
          <p:spPr>
            <a:xfrm>
              <a:off x="18276740" y="5534672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219"/>
                  </a:moveTo>
                  <a:lnTo>
                    <a:pt x="1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3" name="object 8403"/>
            <p:cNvSpPr/>
            <p:nvPr/>
          </p:nvSpPr>
          <p:spPr>
            <a:xfrm>
              <a:off x="18276740" y="5534262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219"/>
                  </a:moveTo>
                  <a:lnTo>
                    <a:pt x="1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4" name="object 8404"/>
            <p:cNvSpPr/>
            <p:nvPr/>
          </p:nvSpPr>
          <p:spPr>
            <a:xfrm>
              <a:off x="18276740" y="553381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219"/>
                  </a:moveTo>
                  <a:lnTo>
                    <a:pt x="1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5" name="object 8405"/>
            <p:cNvSpPr/>
            <p:nvPr/>
          </p:nvSpPr>
          <p:spPr>
            <a:xfrm>
              <a:off x="18276740" y="553336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219"/>
                  </a:moveTo>
                  <a:lnTo>
                    <a:pt x="1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6" name="object 8406"/>
            <p:cNvSpPr/>
            <p:nvPr/>
          </p:nvSpPr>
          <p:spPr>
            <a:xfrm>
              <a:off x="18276736" y="553776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308" y="0"/>
                  </a:moveTo>
                  <a:lnTo>
                    <a:pt x="0" y="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7" name="object 8407"/>
            <p:cNvSpPr/>
            <p:nvPr/>
          </p:nvSpPr>
          <p:spPr>
            <a:xfrm>
              <a:off x="18276850" y="553821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088" y="0"/>
                  </a:moveTo>
                  <a:lnTo>
                    <a:pt x="0" y="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8" name="object 8408"/>
            <p:cNvSpPr/>
            <p:nvPr/>
          </p:nvSpPr>
          <p:spPr>
            <a:xfrm>
              <a:off x="18276910" y="553325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9" name="object 8409"/>
            <p:cNvSpPr/>
            <p:nvPr/>
          </p:nvSpPr>
          <p:spPr>
            <a:xfrm>
              <a:off x="18277376" y="553135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0" name="object 8410"/>
            <p:cNvSpPr/>
            <p:nvPr/>
          </p:nvSpPr>
          <p:spPr>
            <a:xfrm>
              <a:off x="18254250" y="5522624"/>
              <a:ext cx="10160" cy="11430"/>
            </a:xfrm>
            <a:custGeom>
              <a:avLst/>
              <a:gdLst/>
              <a:ahLst/>
              <a:cxnLst/>
              <a:rect l="l" t="t" r="r" b="b"/>
              <a:pathLst>
                <a:path w="10159" h="11429">
                  <a:moveTo>
                    <a:pt x="9214" y="0"/>
                  </a:moveTo>
                  <a:lnTo>
                    <a:pt x="9214" y="10041"/>
                  </a:lnTo>
                  <a:lnTo>
                    <a:pt x="9214" y="10596"/>
                  </a:lnTo>
                  <a:lnTo>
                    <a:pt x="8701" y="10596"/>
                  </a:lnTo>
                  <a:lnTo>
                    <a:pt x="0" y="10596"/>
                  </a:lnTo>
                  <a:lnTo>
                    <a:pt x="0" y="10921"/>
                  </a:lnTo>
                  <a:lnTo>
                    <a:pt x="8701" y="10921"/>
                  </a:lnTo>
                  <a:lnTo>
                    <a:pt x="9591" y="10921"/>
                  </a:lnTo>
                  <a:lnTo>
                    <a:pt x="9591" y="10041"/>
                  </a:lnTo>
                  <a:lnTo>
                    <a:pt x="9591" y="0"/>
                  </a:lnTo>
                  <a:lnTo>
                    <a:pt x="92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1" name="object 8411"/>
            <p:cNvSpPr/>
            <p:nvPr/>
          </p:nvSpPr>
          <p:spPr>
            <a:xfrm>
              <a:off x="18254244" y="5522639"/>
              <a:ext cx="10160" cy="11430"/>
            </a:xfrm>
            <a:custGeom>
              <a:avLst/>
              <a:gdLst/>
              <a:ahLst/>
              <a:cxnLst/>
              <a:rect l="l" t="t" r="r" b="b"/>
              <a:pathLst>
                <a:path w="10159" h="11429">
                  <a:moveTo>
                    <a:pt x="482" y="10566"/>
                  </a:moveTo>
                  <a:lnTo>
                    <a:pt x="0" y="10566"/>
                  </a:lnTo>
                  <a:lnTo>
                    <a:pt x="0" y="10896"/>
                  </a:lnTo>
                  <a:lnTo>
                    <a:pt x="482" y="10896"/>
                  </a:lnTo>
                  <a:lnTo>
                    <a:pt x="482" y="10566"/>
                  </a:lnTo>
                  <a:close/>
                </a:path>
                <a:path w="10159" h="11429">
                  <a:moveTo>
                    <a:pt x="2247" y="10566"/>
                  </a:moveTo>
                  <a:lnTo>
                    <a:pt x="1384" y="10566"/>
                  </a:lnTo>
                  <a:lnTo>
                    <a:pt x="1384" y="10896"/>
                  </a:lnTo>
                  <a:lnTo>
                    <a:pt x="2247" y="10896"/>
                  </a:lnTo>
                  <a:lnTo>
                    <a:pt x="2247" y="10566"/>
                  </a:lnTo>
                  <a:close/>
                </a:path>
                <a:path w="10159" h="11429">
                  <a:moveTo>
                    <a:pt x="4000" y="10566"/>
                  </a:moveTo>
                  <a:lnTo>
                    <a:pt x="3136" y="10566"/>
                  </a:lnTo>
                  <a:lnTo>
                    <a:pt x="3136" y="10896"/>
                  </a:lnTo>
                  <a:lnTo>
                    <a:pt x="4000" y="10896"/>
                  </a:lnTo>
                  <a:lnTo>
                    <a:pt x="4000" y="10566"/>
                  </a:lnTo>
                  <a:close/>
                </a:path>
                <a:path w="10159" h="11429">
                  <a:moveTo>
                    <a:pt x="5791" y="10566"/>
                  </a:moveTo>
                  <a:lnTo>
                    <a:pt x="4889" y="10566"/>
                  </a:lnTo>
                  <a:lnTo>
                    <a:pt x="4889" y="10896"/>
                  </a:lnTo>
                  <a:lnTo>
                    <a:pt x="5791" y="10896"/>
                  </a:lnTo>
                  <a:lnTo>
                    <a:pt x="5791" y="10566"/>
                  </a:lnTo>
                  <a:close/>
                </a:path>
                <a:path w="10159" h="11429">
                  <a:moveTo>
                    <a:pt x="7556" y="10566"/>
                  </a:moveTo>
                  <a:lnTo>
                    <a:pt x="6654" y="10566"/>
                  </a:lnTo>
                  <a:lnTo>
                    <a:pt x="6654" y="10896"/>
                  </a:lnTo>
                  <a:lnTo>
                    <a:pt x="7556" y="10896"/>
                  </a:lnTo>
                  <a:lnTo>
                    <a:pt x="7556" y="10566"/>
                  </a:lnTo>
                  <a:close/>
                </a:path>
                <a:path w="10159" h="11429">
                  <a:moveTo>
                    <a:pt x="9372" y="10617"/>
                  </a:moveTo>
                  <a:lnTo>
                    <a:pt x="9105" y="10401"/>
                  </a:lnTo>
                  <a:lnTo>
                    <a:pt x="8902" y="10591"/>
                  </a:lnTo>
                  <a:lnTo>
                    <a:pt x="8432" y="10591"/>
                  </a:lnTo>
                  <a:lnTo>
                    <a:pt x="8432" y="10909"/>
                  </a:lnTo>
                  <a:lnTo>
                    <a:pt x="9105" y="10909"/>
                  </a:lnTo>
                  <a:lnTo>
                    <a:pt x="9372" y="10617"/>
                  </a:lnTo>
                  <a:close/>
                </a:path>
                <a:path w="10159" h="11429">
                  <a:moveTo>
                    <a:pt x="9575" y="8788"/>
                  </a:moveTo>
                  <a:lnTo>
                    <a:pt x="9220" y="8788"/>
                  </a:lnTo>
                  <a:lnTo>
                    <a:pt x="9220" y="9652"/>
                  </a:lnTo>
                  <a:lnTo>
                    <a:pt x="9575" y="9652"/>
                  </a:lnTo>
                  <a:lnTo>
                    <a:pt x="9575" y="8788"/>
                  </a:lnTo>
                  <a:close/>
                </a:path>
                <a:path w="10159" h="11429">
                  <a:moveTo>
                    <a:pt x="9575" y="6997"/>
                  </a:moveTo>
                  <a:lnTo>
                    <a:pt x="9220" y="6997"/>
                  </a:lnTo>
                  <a:lnTo>
                    <a:pt x="9220" y="7899"/>
                  </a:lnTo>
                  <a:lnTo>
                    <a:pt x="9575" y="7899"/>
                  </a:lnTo>
                  <a:lnTo>
                    <a:pt x="9575" y="6997"/>
                  </a:lnTo>
                  <a:close/>
                </a:path>
                <a:path w="10159" h="11429">
                  <a:moveTo>
                    <a:pt x="9575" y="5245"/>
                  </a:moveTo>
                  <a:lnTo>
                    <a:pt x="9220" y="5245"/>
                  </a:lnTo>
                  <a:lnTo>
                    <a:pt x="9220" y="6146"/>
                  </a:lnTo>
                  <a:lnTo>
                    <a:pt x="9575" y="6146"/>
                  </a:lnTo>
                  <a:lnTo>
                    <a:pt x="9575" y="5245"/>
                  </a:lnTo>
                  <a:close/>
                </a:path>
                <a:path w="10159" h="11429">
                  <a:moveTo>
                    <a:pt x="9575" y="3492"/>
                  </a:moveTo>
                  <a:lnTo>
                    <a:pt x="9220" y="3492"/>
                  </a:lnTo>
                  <a:lnTo>
                    <a:pt x="9220" y="4394"/>
                  </a:lnTo>
                  <a:lnTo>
                    <a:pt x="9575" y="4394"/>
                  </a:lnTo>
                  <a:lnTo>
                    <a:pt x="9575" y="3492"/>
                  </a:lnTo>
                  <a:close/>
                </a:path>
                <a:path w="10159" h="11429">
                  <a:moveTo>
                    <a:pt x="9575" y="1739"/>
                  </a:moveTo>
                  <a:lnTo>
                    <a:pt x="9220" y="1739"/>
                  </a:lnTo>
                  <a:lnTo>
                    <a:pt x="9220" y="2603"/>
                  </a:lnTo>
                  <a:lnTo>
                    <a:pt x="9575" y="2603"/>
                  </a:lnTo>
                  <a:lnTo>
                    <a:pt x="9575" y="1739"/>
                  </a:lnTo>
                  <a:close/>
                </a:path>
                <a:path w="10159" h="11429">
                  <a:moveTo>
                    <a:pt x="9575" y="0"/>
                  </a:moveTo>
                  <a:lnTo>
                    <a:pt x="9220" y="0"/>
                  </a:lnTo>
                  <a:lnTo>
                    <a:pt x="9220" y="850"/>
                  </a:lnTo>
                  <a:lnTo>
                    <a:pt x="9575" y="850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2" name="object 8412"/>
            <p:cNvSpPr/>
            <p:nvPr/>
          </p:nvSpPr>
          <p:spPr>
            <a:xfrm>
              <a:off x="18245380" y="552729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3" name="object 8413"/>
            <p:cNvSpPr/>
            <p:nvPr/>
          </p:nvSpPr>
          <p:spPr>
            <a:xfrm>
              <a:off x="18245380" y="550118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4" name="object 8414"/>
            <p:cNvSpPr/>
            <p:nvPr/>
          </p:nvSpPr>
          <p:spPr>
            <a:xfrm>
              <a:off x="18243547" y="5497802"/>
              <a:ext cx="20320" cy="36195"/>
            </a:xfrm>
            <a:custGeom>
              <a:avLst/>
              <a:gdLst/>
              <a:ahLst/>
              <a:cxnLst/>
              <a:rect l="l" t="t" r="r" b="b"/>
              <a:pathLst>
                <a:path w="20319" h="36195">
                  <a:moveTo>
                    <a:pt x="20292" y="35747"/>
                  </a:moveTo>
                  <a:lnTo>
                    <a:pt x="20292" y="0"/>
                  </a:lnTo>
                  <a:lnTo>
                    <a:pt x="0" y="0"/>
                  </a:lnTo>
                  <a:lnTo>
                    <a:pt x="0" y="35747"/>
                  </a:lnTo>
                  <a:lnTo>
                    <a:pt x="20292" y="35747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5" name="object 8415"/>
            <p:cNvSpPr/>
            <p:nvPr/>
          </p:nvSpPr>
          <p:spPr>
            <a:xfrm>
              <a:off x="18237930" y="550118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4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6" name="object 8416"/>
            <p:cNvSpPr/>
            <p:nvPr/>
          </p:nvSpPr>
          <p:spPr>
            <a:xfrm>
              <a:off x="18237261" y="5502201"/>
              <a:ext cx="6350" cy="27305"/>
            </a:xfrm>
            <a:custGeom>
              <a:avLst/>
              <a:gdLst/>
              <a:ahLst/>
              <a:cxnLst/>
              <a:rect l="l" t="t" r="r" b="b"/>
              <a:pathLst>
                <a:path w="6350" h="27304">
                  <a:moveTo>
                    <a:pt x="6334" y="26952"/>
                  </a:moveTo>
                  <a:lnTo>
                    <a:pt x="6334" y="0"/>
                  </a:lnTo>
                  <a:lnTo>
                    <a:pt x="0" y="0"/>
                  </a:lnTo>
                  <a:lnTo>
                    <a:pt x="0" y="26952"/>
                  </a:lnTo>
                  <a:lnTo>
                    <a:pt x="6334" y="26952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7" name="object 8417"/>
            <p:cNvSpPr/>
            <p:nvPr/>
          </p:nvSpPr>
          <p:spPr>
            <a:xfrm>
              <a:off x="18272114" y="4256361"/>
              <a:ext cx="10795" cy="7620"/>
            </a:xfrm>
            <a:custGeom>
              <a:avLst/>
              <a:gdLst/>
              <a:ahLst/>
              <a:cxnLst/>
              <a:rect l="l" t="t" r="r" b="b"/>
              <a:pathLst>
                <a:path w="10794" h="7620">
                  <a:moveTo>
                    <a:pt x="10565" y="0"/>
                  </a:moveTo>
                  <a:lnTo>
                    <a:pt x="712" y="0"/>
                  </a:lnTo>
                  <a:lnTo>
                    <a:pt x="0" y="0"/>
                  </a:lnTo>
                  <a:lnTo>
                    <a:pt x="0" y="7057"/>
                  </a:lnTo>
                  <a:lnTo>
                    <a:pt x="523" y="7057"/>
                  </a:lnTo>
                  <a:lnTo>
                    <a:pt x="523" y="523"/>
                  </a:lnTo>
                  <a:lnTo>
                    <a:pt x="10565" y="523"/>
                  </a:lnTo>
                  <a:lnTo>
                    <a:pt x="1056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8" name="object 8418"/>
            <p:cNvSpPr/>
            <p:nvPr/>
          </p:nvSpPr>
          <p:spPr>
            <a:xfrm>
              <a:off x="18272108" y="4256367"/>
              <a:ext cx="10795" cy="7620"/>
            </a:xfrm>
            <a:custGeom>
              <a:avLst/>
              <a:gdLst/>
              <a:ahLst/>
              <a:cxnLst/>
              <a:rect l="l" t="t" r="r" b="b"/>
              <a:pathLst>
                <a:path w="10794" h="7620">
                  <a:moveTo>
                    <a:pt x="10565" y="523"/>
                  </a:moveTo>
                  <a:lnTo>
                    <a:pt x="712" y="523"/>
                  </a:lnTo>
                  <a:lnTo>
                    <a:pt x="534" y="523"/>
                  </a:lnTo>
                  <a:lnTo>
                    <a:pt x="534" y="712"/>
                  </a:lnTo>
                  <a:lnTo>
                    <a:pt x="534" y="7046"/>
                  </a:lnTo>
                  <a:lnTo>
                    <a:pt x="0" y="7046"/>
                  </a:lnTo>
                  <a:lnTo>
                    <a:pt x="0" y="712"/>
                  </a:lnTo>
                  <a:lnTo>
                    <a:pt x="0" y="0"/>
                  </a:lnTo>
                  <a:lnTo>
                    <a:pt x="712" y="0"/>
                  </a:lnTo>
                  <a:lnTo>
                    <a:pt x="10565" y="0"/>
                  </a:lnTo>
                  <a:lnTo>
                    <a:pt x="10565" y="52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9" name="object 8419"/>
            <p:cNvSpPr/>
            <p:nvPr/>
          </p:nvSpPr>
          <p:spPr>
            <a:xfrm>
              <a:off x="18236324" y="4256371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41" y="3539"/>
                  </a:moveTo>
                  <a:lnTo>
                    <a:pt x="628" y="1748"/>
                  </a:lnTo>
                  <a:lnTo>
                    <a:pt x="0" y="0"/>
                  </a:lnTo>
                  <a:lnTo>
                    <a:pt x="1748" y="0"/>
                  </a:lnTo>
                  <a:lnTo>
                    <a:pt x="1486" y="0"/>
                  </a:lnTo>
                  <a:lnTo>
                    <a:pt x="1413" y="230"/>
                  </a:lnTo>
                  <a:lnTo>
                    <a:pt x="973" y="1748"/>
                  </a:lnTo>
                  <a:lnTo>
                    <a:pt x="1455" y="3277"/>
                  </a:lnTo>
                  <a:lnTo>
                    <a:pt x="1528" y="3539"/>
                  </a:lnTo>
                  <a:lnTo>
                    <a:pt x="1780" y="3539"/>
                  </a:lnTo>
                  <a:lnTo>
                    <a:pt x="41" y="35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0" name="object 8420"/>
            <p:cNvSpPr/>
            <p:nvPr/>
          </p:nvSpPr>
          <p:spPr>
            <a:xfrm>
              <a:off x="18237295" y="4256375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10">
                  <a:moveTo>
                    <a:pt x="5853" y="3277"/>
                  </a:moveTo>
                  <a:lnTo>
                    <a:pt x="6334" y="1738"/>
                  </a:lnTo>
                  <a:lnTo>
                    <a:pt x="5853" y="219"/>
                  </a:lnTo>
                  <a:lnTo>
                    <a:pt x="5779" y="0"/>
                  </a:lnTo>
                  <a:lnTo>
                    <a:pt x="5539" y="0"/>
                  </a:lnTo>
                  <a:lnTo>
                    <a:pt x="785" y="0"/>
                  </a:lnTo>
                  <a:lnTo>
                    <a:pt x="513" y="0"/>
                  </a:lnTo>
                  <a:lnTo>
                    <a:pt x="429" y="219"/>
                  </a:lnTo>
                  <a:lnTo>
                    <a:pt x="0" y="1738"/>
                  </a:lnTo>
                  <a:lnTo>
                    <a:pt x="481" y="3277"/>
                  </a:lnTo>
                  <a:lnTo>
                    <a:pt x="554" y="3539"/>
                  </a:lnTo>
                  <a:lnTo>
                    <a:pt x="816" y="3539"/>
                  </a:lnTo>
                  <a:lnTo>
                    <a:pt x="5539" y="3539"/>
                  </a:lnTo>
                  <a:lnTo>
                    <a:pt x="5779" y="3539"/>
                  </a:lnTo>
                  <a:lnTo>
                    <a:pt x="5853" y="327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1" name="object 8421"/>
            <p:cNvSpPr/>
            <p:nvPr/>
          </p:nvSpPr>
          <p:spPr>
            <a:xfrm>
              <a:off x="18263860" y="4256362"/>
              <a:ext cx="8255" cy="3810"/>
            </a:xfrm>
            <a:custGeom>
              <a:avLst/>
              <a:gdLst/>
              <a:ahLst/>
              <a:cxnLst/>
              <a:rect l="l" t="t" r="r" b="b"/>
              <a:pathLst>
                <a:path w="8255" h="3810">
                  <a:moveTo>
                    <a:pt x="8230" y="0"/>
                  </a:moveTo>
                  <a:lnTo>
                    <a:pt x="8230" y="3539"/>
                  </a:lnTo>
                  <a:lnTo>
                    <a:pt x="0" y="3539"/>
                  </a:lnTo>
                  <a:lnTo>
                    <a:pt x="0" y="0"/>
                  </a:lnTo>
                  <a:lnTo>
                    <a:pt x="8230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2" name="object 8422"/>
            <p:cNvSpPr/>
            <p:nvPr/>
          </p:nvSpPr>
          <p:spPr>
            <a:xfrm>
              <a:off x="18271747" y="4259912"/>
              <a:ext cx="635" cy="36830"/>
            </a:xfrm>
            <a:custGeom>
              <a:avLst/>
              <a:gdLst/>
              <a:ahLst/>
              <a:cxnLst/>
              <a:rect l="l" t="t" r="r" b="b"/>
              <a:pathLst>
                <a:path w="634" h="36829">
                  <a:moveTo>
                    <a:pt x="356" y="0"/>
                  </a:moveTo>
                  <a:lnTo>
                    <a:pt x="0" y="0"/>
                  </a:lnTo>
                  <a:lnTo>
                    <a:pt x="0" y="36616"/>
                  </a:lnTo>
                  <a:lnTo>
                    <a:pt x="356" y="36616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3" name="object 8423"/>
            <p:cNvSpPr/>
            <p:nvPr/>
          </p:nvSpPr>
          <p:spPr>
            <a:xfrm>
              <a:off x="18271749" y="4259908"/>
              <a:ext cx="635" cy="36830"/>
            </a:xfrm>
            <a:custGeom>
              <a:avLst/>
              <a:gdLst/>
              <a:ahLst/>
              <a:cxnLst/>
              <a:rect l="l" t="t" r="r" b="b"/>
              <a:pathLst>
                <a:path w="634" h="36829">
                  <a:moveTo>
                    <a:pt x="356" y="36616"/>
                  </a:moveTo>
                  <a:lnTo>
                    <a:pt x="356" y="0"/>
                  </a:lnTo>
                  <a:lnTo>
                    <a:pt x="0" y="0"/>
                  </a:lnTo>
                  <a:lnTo>
                    <a:pt x="0" y="36616"/>
                  </a:lnTo>
                  <a:lnTo>
                    <a:pt x="356" y="36616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4" name="object 8424"/>
            <p:cNvSpPr/>
            <p:nvPr/>
          </p:nvSpPr>
          <p:spPr>
            <a:xfrm>
              <a:off x="18263852" y="4259912"/>
              <a:ext cx="635" cy="36830"/>
            </a:xfrm>
            <a:custGeom>
              <a:avLst/>
              <a:gdLst/>
              <a:ahLst/>
              <a:cxnLst/>
              <a:rect l="l" t="t" r="r" b="b"/>
              <a:pathLst>
                <a:path w="634" h="36829">
                  <a:moveTo>
                    <a:pt x="335" y="0"/>
                  </a:moveTo>
                  <a:lnTo>
                    <a:pt x="0" y="0"/>
                  </a:lnTo>
                  <a:lnTo>
                    <a:pt x="0" y="36616"/>
                  </a:lnTo>
                  <a:lnTo>
                    <a:pt x="335" y="36616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5" name="object 8425"/>
            <p:cNvSpPr/>
            <p:nvPr/>
          </p:nvSpPr>
          <p:spPr>
            <a:xfrm>
              <a:off x="18263858" y="4259908"/>
              <a:ext cx="635" cy="36830"/>
            </a:xfrm>
            <a:custGeom>
              <a:avLst/>
              <a:gdLst/>
              <a:ahLst/>
              <a:cxnLst/>
              <a:rect l="l" t="t" r="r" b="b"/>
              <a:pathLst>
                <a:path w="634" h="36829">
                  <a:moveTo>
                    <a:pt x="324" y="36616"/>
                  </a:moveTo>
                  <a:lnTo>
                    <a:pt x="324" y="0"/>
                  </a:lnTo>
                  <a:lnTo>
                    <a:pt x="0" y="0"/>
                  </a:lnTo>
                  <a:lnTo>
                    <a:pt x="0" y="36616"/>
                  </a:lnTo>
                  <a:lnTo>
                    <a:pt x="324" y="36616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6" name="object 8426"/>
            <p:cNvSpPr/>
            <p:nvPr/>
          </p:nvSpPr>
          <p:spPr>
            <a:xfrm>
              <a:off x="18262906" y="4258392"/>
              <a:ext cx="10160" cy="2540"/>
            </a:xfrm>
            <a:custGeom>
              <a:avLst/>
              <a:gdLst/>
              <a:ahLst/>
              <a:cxnLst/>
              <a:rect l="l" t="t" r="r" b="b"/>
              <a:pathLst>
                <a:path w="10159" h="2539">
                  <a:moveTo>
                    <a:pt x="2235" y="1117"/>
                  </a:moveTo>
                  <a:lnTo>
                    <a:pt x="1905" y="317"/>
                  </a:lnTo>
                  <a:lnTo>
                    <a:pt x="1117" y="0"/>
                  </a:lnTo>
                  <a:lnTo>
                    <a:pt x="317" y="317"/>
                  </a:lnTo>
                  <a:lnTo>
                    <a:pt x="0" y="1117"/>
                  </a:lnTo>
                  <a:lnTo>
                    <a:pt x="317" y="1905"/>
                  </a:lnTo>
                  <a:lnTo>
                    <a:pt x="1117" y="2235"/>
                  </a:lnTo>
                  <a:lnTo>
                    <a:pt x="1905" y="1905"/>
                  </a:lnTo>
                  <a:lnTo>
                    <a:pt x="2235" y="1117"/>
                  </a:lnTo>
                  <a:close/>
                </a:path>
                <a:path w="10159" h="2539">
                  <a:moveTo>
                    <a:pt x="9702" y="1117"/>
                  </a:moveTo>
                  <a:lnTo>
                    <a:pt x="9372" y="317"/>
                  </a:lnTo>
                  <a:lnTo>
                    <a:pt x="8585" y="0"/>
                  </a:lnTo>
                  <a:lnTo>
                    <a:pt x="7785" y="317"/>
                  </a:lnTo>
                  <a:lnTo>
                    <a:pt x="7454" y="1117"/>
                  </a:lnTo>
                  <a:lnTo>
                    <a:pt x="7785" y="1905"/>
                  </a:lnTo>
                  <a:lnTo>
                    <a:pt x="8585" y="2235"/>
                  </a:lnTo>
                  <a:lnTo>
                    <a:pt x="9372" y="1905"/>
                  </a:lnTo>
                  <a:lnTo>
                    <a:pt x="9702" y="111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7" name="object 8427"/>
            <p:cNvSpPr/>
            <p:nvPr/>
          </p:nvSpPr>
          <p:spPr>
            <a:xfrm>
              <a:off x="18267758" y="425950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8" name="object 8428"/>
            <p:cNvSpPr/>
            <p:nvPr/>
          </p:nvSpPr>
          <p:spPr>
            <a:xfrm>
              <a:off x="18267758" y="42594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9" name="object 8429"/>
            <p:cNvSpPr/>
            <p:nvPr/>
          </p:nvSpPr>
          <p:spPr>
            <a:xfrm>
              <a:off x="18270360" y="425839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47" y="1117"/>
                  </a:moveTo>
                  <a:lnTo>
                    <a:pt x="1917" y="317"/>
                  </a:lnTo>
                  <a:lnTo>
                    <a:pt x="1130" y="0"/>
                  </a:lnTo>
                  <a:lnTo>
                    <a:pt x="330" y="317"/>
                  </a:lnTo>
                  <a:lnTo>
                    <a:pt x="0" y="1117"/>
                  </a:lnTo>
                  <a:lnTo>
                    <a:pt x="330" y="1905"/>
                  </a:lnTo>
                  <a:lnTo>
                    <a:pt x="1130" y="2235"/>
                  </a:lnTo>
                  <a:lnTo>
                    <a:pt x="1917" y="1905"/>
                  </a:lnTo>
                  <a:lnTo>
                    <a:pt x="2247" y="111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0" name="object 8430"/>
            <p:cNvSpPr/>
            <p:nvPr/>
          </p:nvSpPr>
          <p:spPr>
            <a:xfrm>
              <a:off x="18264177" y="4259904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19" h="3810">
                  <a:moveTo>
                    <a:pt x="7570" y="0"/>
                  </a:moveTo>
                  <a:lnTo>
                    <a:pt x="7570" y="3507"/>
                  </a:lnTo>
                  <a:lnTo>
                    <a:pt x="0" y="3507"/>
                  </a:lnTo>
                  <a:lnTo>
                    <a:pt x="0" y="0"/>
                  </a:lnTo>
                  <a:lnTo>
                    <a:pt x="7570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1" name="object 8431"/>
            <p:cNvSpPr/>
            <p:nvPr/>
          </p:nvSpPr>
          <p:spPr>
            <a:xfrm>
              <a:off x="18266637" y="429194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120"/>
                  </a:moveTo>
                  <a:lnTo>
                    <a:pt x="328" y="328"/>
                  </a:lnTo>
                  <a:lnTo>
                    <a:pt x="1120" y="0"/>
                  </a:lnTo>
                  <a:lnTo>
                    <a:pt x="1912" y="328"/>
                  </a:lnTo>
                  <a:lnTo>
                    <a:pt x="2240" y="1120"/>
                  </a:lnTo>
                  <a:lnTo>
                    <a:pt x="1912" y="1912"/>
                  </a:lnTo>
                  <a:lnTo>
                    <a:pt x="1120" y="2240"/>
                  </a:lnTo>
                  <a:lnTo>
                    <a:pt x="328" y="1912"/>
                  </a:lnTo>
                  <a:lnTo>
                    <a:pt x="0" y="1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2" name="object 8432"/>
            <p:cNvSpPr/>
            <p:nvPr/>
          </p:nvSpPr>
          <p:spPr>
            <a:xfrm>
              <a:off x="18264026" y="429306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3" name="object 8433"/>
            <p:cNvSpPr/>
            <p:nvPr/>
          </p:nvSpPr>
          <p:spPr>
            <a:xfrm>
              <a:off x="18262906" y="429194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35" y="1117"/>
                  </a:moveTo>
                  <a:lnTo>
                    <a:pt x="1905" y="330"/>
                  </a:lnTo>
                  <a:lnTo>
                    <a:pt x="1117" y="0"/>
                  </a:lnTo>
                  <a:lnTo>
                    <a:pt x="317" y="330"/>
                  </a:lnTo>
                  <a:lnTo>
                    <a:pt x="0" y="1117"/>
                  </a:lnTo>
                  <a:lnTo>
                    <a:pt x="317" y="1917"/>
                  </a:lnTo>
                  <a:lnTo>
                    <a:pt x="1117" y="2247"/>
                  </a:lnTo>
                  <a:lnTo>
                    <a:pt x="1905" y="1917"/>
                  </a:lnTo>
                  <a:lnTo>
                    <a:pt x="2235" y="111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4" name="object 8434"/>
            <p:cNvSpPr/>
            <p:nvPr/>
          </p:nvSpPr>
          <p:spPr>
            <a:xfrm>
              <a:off x="18267758" y="428933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5" name="object 8435"/>
            <p:cNvSpPr/>
            <p:nvPr/>
          </p:nvSpPr>
          <p:spPr>
            <a:xfrm>
              <a:off x="18266626" y="429194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47" y="1117"/>
                  </a:moveTo>
                  <a:lnTo>
                    <a:pt x="1917" y="330"/>
                  </a:lnTo>
                  <a:lnTo>
                    <a:pt x="1130" y="0"/>
                  </a:lnTo>
                  <a:lnTo>
                    <a:pt x="330" y="330"/>
                  </a:lnTo>
                  <a:lnTo>
                    <a:pt x="0" y="1117"/>
                  </a:lnTo>
                  <a:lnTo>
                    <a:pt x="330" y="1917"/>
                  </a:lnTo>
                  <a:lnTo>
                    <a:pt x="1130" y="2247"/>
                  </a:lnTo>
                  <a:lnTo>
                    <a:pt x="1917" y="1917"/>
                  </a:lnTo>
                  <a:lnTo>
                    <a:pt x="2247" y="111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6" name="object 8436"/>
            <p:cNvSpPr/>
            <p:nvPr/>
          </p:nvSpPr>
          <p:spPr>
            <a:xfrm>
              <a:off x="18264177" y="4293017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19" h="3810">
                  <a:moveTo>
                    <a:pt x="7570" y="3507"/>
                  </a:moveTo>
                  <a:lnTo>
                    <a:pt x="7570" y="0"/>
                  </a:lnTo>
                  <a:lnTo>
                    <a:pt x="0" y="0"/>
                  </a:lnTo>
                  <a:lnTo>
                    <a:pt x="0" y="3507"/>
                  </a:lnTo>
                  <a:lnTo>
                    <a:pt x="7570" y="3507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7" name="object 8437"/>
            <p:cNvSpPr/>
            <p:nvPr/>
          </p:nvSpPr>
          <p:spPr>
            <a:xfrm>
              <a:off x="18264026" y="428560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8" name="object 8438"/>
            <p:cNvSpPr/>
            <p:nvPr/>
          </p:nvSpPr>
          <p:spPr>
            <a:xfrm>
              <a:off x="18264177" y="4263416"/>
              <a:ext cx="7620" cy="29845"/>
            </a:xfrm>
            <a:custGeom>
              <a:avLst/>
              <a:gdLst/>
              <a:ahLst/>
              <a:cxnLst/>
              <a:rect l="l" t="t" r="r" b="b"/>
              <a:pathLst>
                <a:path w="7619" h="29845">
                  <a:moveTo>
                    <a:pt x="7570" y="29611"/>
                  </a:moveTo>
                  <a:lnTo>
                    <a:pt x="7570" y="0"/>
                  </a:lnTo>
                  <a:lnTo>
                    <a:pt x="0" y="0"/>
                  </a:lnTo>
                  <a:lnTo>
                    <a:pt x="0" y="29611"/>
                  </a:lnTo>
                  <a:lnTo>
                    <a:pt x="7570" y="29611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9" name="object 8439"/>
            <p:cNvSpPr/>
            <p:nvPr/>
          </p:nvSpPr>
          <p:spPr>
            <a:xfrm>
              <a:off x="18236352" y="4259904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19" h="32385">
                  <a:moveTo>
                    <a:pt x="7067" y="0"/>
                  </a:moveTo>
                  <a:lnTo>
                    <a:pt x="701" y="0"/>
                  </a:lnTo>
                  <a:lnTo>
                    <a:pt x="0" y="0"/>
                  </a:lnTo>
                  <a:lnTo>
                    <a:pt x="0" y="28711"/>
                  </a:lnTo>
                  <a:lnTo>
                    <a:pt x="3497" y="28711"/>
                  </a:lnTo>
                  <a:lnTo>
                    <a:pt x="3497" y="31883"/>
                  </a:lnTo>
                  <a:lnTo>
                    <a:pt x="4031" y="31883"/>
                  </a:lnTo>
                  <a:lnTo>
                    <a:pt x="4031" y="28156"/>
                  </a:lnTo>
                  <a:lnTo>
                    <a:pt x="534" y="28156"/>
                  </a:lnTo>
                  <a:lnTo>
                    <a:pt x="534" y="523"/>
                  </a:lnTo>
                  <a:lnTo>
                    <a:pt x="7067" y="523"/>
                  </a:lnTo>
                  <a:lnTo>
                    <a:pt x="706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0" name="object 8440"/>
            <p:cNvSpPr/>
            <p:nvPr/>
          </p:nvSpPr>
          <p:spPr>
            <a:xfrm>
              <a:off x="18236358" y="4259904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19" h="32385">
                  <a:moveTo>
                    <a:pt x="3497" y="31883"/>
                  </a:moveTo>
                  <a:lnTo>
                    <a:pt x="3497" y="28868"/>
                  </a:lnTo>
                  <a:lnTo>
                    <a:pt x="3497" y="28711"/>
                  </a:lnTo>
                  <a:lnTo>
                    <a:pt x="3308" y="28711"/>
                  </a:lnTo>
                  <a:lnTo>
                    <a:pt x="701" y="28711"/>
                  </a:lnTo>
                  <a:lnTo>
                    <a:pt x="0" y="28711"/>
                  </a:lnTo>
                  <a:lnTo>
                    <a:pt x="0" y="27999"/>
                  </a:lnTo>
                  <a:lnTo>
                    <a:pt x="0" y="670"/>
                  </a:lnTo>
                  <a:lnTo>
                    <a:pt x="0" y="0"/>
                  </a:lnTo>
                  <a:lnTo>
                    <a:pt x="701" y="0"/>
                  </a:lnTo>
                  <a:lnTo>
                    <a:pt x="7057" y="0"/>
                  </a:lnTo>
                  <a:lnTo>
                    <a:pt x="7057" y="534"/>
                  </a:lnTo>
                  <a:lnTo>
                    <a:pt x="701" y="534"/>
                  </a:lnTo>
                  <a:lnTo>
                    <a:pt x="534" y="534"/>
                  </a:lnTo>
                  <a:lnTo>
                    <a:pt x="534" y="670"/>
                  </a:lnTo>
                  <a:lnTo>
                    <a:pt x="534" y="27999"/>
                  </a:lnTo>
                  <a:lnTo>
                    <a:pt x="534" y="28156"/>
                  </a:lnTo>
                  <a:lnTo>
                    <a:pt x="701" y="28156"/>
                  </a:lnTo>
                  <a:lnTo>
                    <a:pt x="3308" y="28156"/>
                  </a:lnTo>
                  <a:lnTo>
                    <a:pt x="4031" y="28156"/>
                  </a:lnTo>
                  <a:lnTo>
                    <a:pt x="4031" y="28868"/>
                  </a:lnTo>
                  <a:lnTo>
                    <a:pt x="4031" y="31883"/>
                  </a:lnTo>
                  <a:lnTo>
                    <a:pt x="3497" y="3188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1" name="object 8441"/>
            <p:cNvSpPr/>
            <p:nvPr/>
          </p:nvSpPr>
          <p:spPr>
            <a:xfrm>
              <a:off x="18240390" y="4287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376" y="0"/>
                  </a:moveTo>
                  <a:lnTo>
                    <a:pt x="0" y="0"/>
                  </a:lnTo>
                  <a:lnTo>
                    <a:pt x="0" y="4387"/>
                  </a:lnTo>
                  <a:lnTo>
                    <a:pt x="4397" y="4387"/>
                  </a:lnTo>
                  <a:lnTo>
                    <a:pt x="4397" y="4052"/>
                  </a:lnTo>
                  <a:lnTo>
                    <a:pt x="376" y="4052"/>
                  </a:lnTo>
                  <a:lnTo>
                    <a:pt x="37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2" name="object 8442"/>
            <p:cNvSpPr/>
            <p:nvPr/>
          </p:nvSpPr>
          <p:spPr>
            <a:xfrm>
              <a:off x="18240390" y="428772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376" y="0"/>
                  </a:moveTo>
                  <a:lnTo>
                    <a:pt x="376" y="3884"/>
                  </a:lnTo>
                  <a:lnTo>
                    <a:pt x="376" y="4052"/>
                  </a:lnTo>
                  <a:lnTo>
                    <a:pt x="513" y="4052"/>
                  </a:lnTo>
                  <a:lnTo>
                    <a:pt x="4397" y="4052"/>
                  </a:lnTo>
                  <a:lnTo>
                    <a:pt x="4397" y="4397"/>
                  </a:lnTo>
                  <a:lnTo>
                    <a:pt x="513" y="4397"/>
                  </a:lnTo>
                  <a:lnTo>
                    <a:pt x="0" y="4397"/>
                  </a:lnTo>
                  <a:lnTo>
                    <a:pt x="0" y="3884"/>
                  </a:lnTo>
                  <a:lnTo>
                    <a:pt x="0" y="0"/>
                  </a:lnTo>
                  <a:lnTo>
                    <a:pt x="376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3" name="object 8443"/>
            <p:cNvSpPr/>
            <p:nvPr/>
          </p:nvSpPr>
          <p:spPr>
            <a:xfrm>
              <a:off x="18236880" y="4260442"/>
              <a:ext cx="3810" cy="27940"/>
            </a:xfrm>
            <a:custGeom>
              <a:avLst/>
              <a:gdLst/>
              <a:ahLst/>
              <a:cxnLst/>
              <a:rect l="l" t="t" r="r" b="b"/>
              <a:pathLst>
                <a:path w="3809" h="27939">
                  <a:moveTo>
                    <a:pt x="3245" y="0"/>
                  </a:moveTo>
                  <a:lnTo>
                    <a:pt x="513" y="0"/>
                  </a:lnTo>
                  <a:lnTo>
                    <a:pt x="0" y="0"/>
                  </a:lnTo>
                  <a:lnTo>
                    <a:pt x="0" y="27622"/>
                  </a:lnTo>
                  <a:lnTo>
                    <a:pt x="3361" y="27622"/>
                  </a:lnTo>
                  <a:lnTo>
                    <a:pt x="3361" y="27276"/>
                  </a:lnTo>
                  <a:lnTo>
                    <a:pt x="345" y="27276"/>
                  </a:lnTo>
                  <a:lnTo>
                    <a:pt x="345" y="324"/>
                  </a:lnTo>
                  <a:lnTo>
                    <a:pt x="3245" y="324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4" name="object 8444"/>
            <p:cNvSpPr/>
            <p:nvPr/>
          </p:nvSpPr>
          <p:spPr>
            <a:xfrm>
              <a:off x="18236883" y="4260444"/>
              <a:ext cx="3810" cy="27940"/>
            </a:xfrm>
            <a:custGeom>
              <a:avLst/>
              <a:gdLst/>
              <a:ahLst/>
              <a:cxnLst/>
              <a:rect l="l" t="t" r="r" b="b"/>
              <a:pathLst>
                <a:path w="3809" h="27939">
                  <a:moveTo>
                    <a:pt x="3245" y="324"/>
                  </a:moveTo>
                  <a:lnTo>
                    <a:pt x="513" y="324"/>
                  </a:lnTo>
                  <a:lnTo>
                    <a:pt x="345" y="324"/>
                  </a:lnTo>
                  <a:lnTo>
                    <a:pt x="345" y="513"/>
                  </a:lnTo>
                  <a:lnTo>
                    <a:pt x="345" y="27098"/>
                  </a:lnTo>
                  <a:lnTo>
                    <a:pt x="345" y="27276"/>
                  </a:lnTo>
                  <a:lnTo>
                    <a:pt x="513" y="27276"/>
                  </a:lnTo>
                  <a:lnTo>
                    <a:pt x="3350" y="27276"/>
                  </a:lnTo>
                  <a:lnTo>
                    <a:pt x="3350" y="27622"/>
                  </a:lnTo>
                  <a:lnTo>
                    <a:pt x="513" y="27622"/>
                  </a:lnTo>
                  <a:lnTo>
                    <a:pt x="0" y="27622"/>
                  </a:lnTo>
                  <a:lnTo>
                    <a:pt x="0" y="27098"/>
                  </a:lnTo>
                  <a:lnTo>
                    <a:pt x="0" y="513"/>
                  </a:lnTo>
                  <a:lnTo>
                    <a:pt x="0" y="0"/>
                  </a:lnTo>
                  <a:lnTo>
                    <a:pt x="513" y="0"/>
                  </a:lnTo>
                  <a:lnTo>
                    <a:pt x="3245" y="0"/>
                  </a:lnTo>
                  <a:lnTo>
                    <a:pt x="3245" y="32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5" name="object 8445"/>
            <p:cNvSpPr/>
            <p:nvPr/>
          </p:nvSpPr>
          <p:spPr>
            <a:xfrm>
              <a:off x="18239861" y="428937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418" y="963"/>
                  </a:moveTo>
                  <a:lnTo>
                    <a:pt x="73" y="1287"/>
                  </a:lnTo>
                  <a:lnTo>
                    <a:pt x="0" y="0"/>
                  </a:lnTo>
                  <a:lnTo>
                    <a:pt x="418" y="324"/>
                  </a:lnTo>
                  <a:lnTo>
                    <a:pt x="607" y="408"/>
                  </a:lnTo>
                  <a:lnTo>
                    <a:pt x="1675" y="408"/>
                  </a:lnTo>
                  <a:lnTo>
                    <a:pt x="2314" y="638"/>
                  </a:lnTo>
                  <a:lnTo>
                    <a:pt x="1570" y="890"/>
                  </a:lnTo>
                  <a:lnTo>
                    <a:pt x="607" y="890"/>
                  </a:lnTo>
                  <a:lnTo>
                    <a:pt x="418" y="9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6" name="object 8446"/>
            <p:cNvSpPr/>
            <p:nvPr/>
          </p:nvSpPr>
          <p:spPr>
            <a:xfrm>
              <a:off x="18239933" y="428936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7" name="object 8447"/>
            <p:cNvSpPr/>
            <p:nvPr/>
          </p:nvSpPr>
          <p:spPr>
            <a:xfrm>
              <a:off x="18241233" y="42897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0"/>
                  </a:moveTo>
                  <a:lnTo>
                    <a:pt x="0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8" name="object 8448"/>
            <p:cNvSpPr/>
            <p:nvPr/>
          </p:nvSpPr>
          <p:spPr>
            <a:xfrm>
              <a:off x="18241025" y="42897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  <a:lnTo>
                    <a:pt x="0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9" name="object 8449"/>
            <p:cNvSpPr/>
            <p:nvPr/>
          </p:nvSpPr>
          <p:spPr>
            <a:xfrm>
              <a:off x="18240799" y="42897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  <a:lnTo>
                    <a:pt x="0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0" name="object 8450"/>
            <p:cNvSpPr/>
            <p:nvPr/>
          </p:nvSpPr>
          <p:spPr>
            <a:xfrm>
              <a:off x="18241464" y="42897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1" name="object 8451"/>
            <p:cNvSpPr/>
            <p:nvPr/>
          </p:nvSpPr>
          <p:spPr>
            <a:xfrm>
              <a:off x="18241722" y="42897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481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2" name="object 8452"/>
            <p:cNvSpPr/>
            <p:nvPr/>
          </p:nvSpPr>
          <p:spPr>
            <a:xfrm>
              <a:off x="18240646" y="42896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76"/>
                  </a:moveTo>
                  <a:lnTo>
                    <a:pt x="4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3" name="object 8453"/>
            <p:cNvSpPr/>
            <p:nvPr/>
          </p:nvSpPr>
          <p:spPr>
            <a:xfrm>
              <a:off x="18239802" y="42896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607"/>
                  </a:moveTo>
                  <a:lnTo>
                    <a:pt x="282" y="607"/>
                  </a:lnTo>
                  <a:lnTo>
                    <a:pt x="429" y="314"/>
                  </a:lnTo>
                  <a:lnTo>
                    <a:pt x="282" y="0"/>
                  </a:lnTo>
                  <a:lnTo>
                    <a:pt x="52" y="0"/>
                  </a:lnTo>
                </a:path>
                <a:path w="634" h="635">
                  <a:moveTo>
                    <a:pt x="52" y="607"/>
                  </a:moveTo>
                  <a:lnTo>
                    <a:pt x="0" y="450"/>
                  </a:lnTo>
                  <a:lnTo>
                    <a:pt x="125" y="314"/>
                  </a:lnTo>
                  <a:lnTo>
                    <a:pt x="52" y="157"/>
                  </a:lnTo>
                  <a:lnTo>
                    <a:pt x="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4" name="object 8454"/>
            <p:cNvSpPr/>
            <p:nvPr/>
          </p:nvSpPr>
          <p:spPr>
            <a:xfrm>
              <a:off x="18240052" y="42896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607"/>
                  </a:moveTo>
                  <a:lnTo>
                    <a:pt x="0" y="450"/>
                  </a:lnTo>
                  <a:lnTo>
                    <a:pt x="104" y="314"/>
                  </a:lnTo>
                  <a:lnTo>
                    <a:pt x="31" y="157"/>
                  </a:lnTo>
                  <a:lnTo>
                    <a:pt x="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5" name="object 8455"/>
            <p:cNvSpPr/>
            <p:nvPr/>
          </p:nvSpPr>
          <p:spPr>
            <a:xfrm>
              <a:off x="18239901" y="42896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07"/>
                  </a:moveTo>
                  <a:lnTo>
                    <a:pt x="0" y="0"/>
                  </a:lnTo>
                </a:path>
                <a:path w="634" h="635">
                  <a:moveTo>
                    <a:pt x="0" y="607"/>
                  </a:moveTo>
                  <a:lnTo>
                    <a:pt x="188" y="6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6" name="object 8456"/>
            <p:cNvSpPr/>
            <p:nvPr/>
          </p:nvSpPr>
          <p:spPr>
            <a:xfrm>
              <a:off x="18239901" y="429011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7" name="object 8457"/>
            <p:cNvSpPr/>
            <p:nvPr/>
          </p:nvSpPr>
          <p:spPr>
            <a:xfrm>
              <a:off x="18239901" y="428992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8" name="object 8458"/>
            <p:cNvSpPr/>
            <p:nvPr/>
          </p:nvSpPr>
          <p:spPr>
            <a:xfrm>
              <a:off x="18239159" y="429000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6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9" name="object 8459"/>
            <p:cNvSpPr/>
            <p:nvPr/>
          </p:nvSpPr>
          <p:spPr>
            <a:xfrm>
              <a:off x="18241920" y="429115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183" y="450"/>
                  </a:moveTo>
                  <a:lnTo>
                    <a:pt x="1183" y="125"/>
                  </a:lnTo>
                  <a:lnTo>
                    <a:pt x="890" y="41"/>
                  </a:lnTo>
                  <a:lnTo>
                    <a:pt x="670" y="0"/>
                  </a:lnTo>
                  <a:lnTo>
                    <a:pt x="513" y="41"/>
                  </a:lnTo>
                  <a:lnTo>
                    <a:pt x="282" y="41"/>
                  </a:lnTo>
                  <a:lnTo>
                    <a:pt x="0" y="125"/>
                  </a:lnTo>
                  <a:lnTo>
                    <a:pt x="0" y="450"/>
                  </a:lnTo>
                  <a:lnTo>
                    <a:pt x="1183" y="45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0" name="object 8460"/>
            <p:cNvSpPr/>
            <p:nvPr/>
          </p:nvSpPr>
          <p:spPr>
            <a:xfrm>
              <a:off x="18242177" y="429119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104" y="293"/>
                  </a:lnTo>
                  <a:lnTo>
                    <a:pt x="324" y="408"/>
                  </a:lnTo>
                  <a:lnTo>
                    <a:pt x="554" y="293"/>
                  </a:lnTo>
                  <a:lnTo>
                    <a:pt x="6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1" name="object 8461"/>
            <p:cNvSpPr/>
            <p:nvPr/>
          </p:nvSpPr>
          <p:spPr>
            <a:xfrm>
              <a:off x="18242405" y="42911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324"/>
                  </a:lnTo>
                </a:path>
                <a:path w="634" h="635">
                  <a:moveTo>
                    <a:pt x="0" y="0"/>
                  </a:moveTo>
                  <a:lnTo>
                    <a:pt x="0" y="324"/>
                  </a:lnTo>
                </a:path>
                <a:path w="634" h="635">
                  <a:moveTo>
                    <a:pt x="0" y="0"/>
                  </a:moveTo>
                  <a:lnTo>
                    <a:pt x="0" y="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2" name="object 8462"/>
            <p:cNvSpPr/>
            <p:nvPr/>
          </p:nvSpPr>
          <p:spPr>
            <a:xfrm>
              <a:off x="18242584" y="42911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0" y="324"/>
                  </a:lnTo>
                </a:path>
                <a:path w="634" h="635">
                  <a:moveTo>
                    <a:pt x="31" y="0"/>
                  </a:moveTo>
                  <a:lnTo>
                    <a:pt x="31" y="324"/>
                  </a:lnTo>
                </a:path>
                <a:path w="634" h="635">
                  <a:moveTo>
                    <a:pt x="31" y="0"/>
                  </a:moveTo>
                  <a:lnTo>
                    <a:pt x="31" y="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3" name="object 8463"/>
            <p:cNvSpPr/>
            <p:nvPr/>
          </p:nvSpPr>
          <p:spPr>
            <a:xfrm>
              <a:off x="18242282" y="429149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5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4" name="object 8464"/>
            <p:cNvSpPr/>
            <p:nvPr/>
          </p:nvSpPr>
          <p:spPr>
            <a:xfrm>
              <a:off x="18241798" y="429159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24" y="0"/>
                  </a:moveTo>
                  <a:lnTo>
                    <a:pt x="1424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1424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5" name="object 8465"/>
            <p:cNvSpPr/>
            <p:nvPr/>
          </p:nvSpPr>
          <p:spPr>
            <a:xfrm>
              <a:off x="18242282" y="4291788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0"/>
                  </a:moveTo>
                  <a:lnTo>
                    <a:pt x="0" y="1382"/>
                  </a:lnTo>
                  <a:lnTo>
                    <a:pt x="230" y="2094"/>
                  </a:lnTo>
                  <a:lnTo>
                    <a:pt x="450" y="1486"/>
                  </a:lnTo>
                  <a:lnTo>
                    <a:pt x="45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6" name="object 8466"/>
            <p:cNvSpPr/>
            <p:nvPr/>
          </p:nvSpPr>
          <p:spPr>
            <a:xfrm>
              <a:off x="18242207" y="42929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07" y="1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7" name="object 8467"/>
            <p:cNvSpPr/>
            <p:nvPr/>
          </p:nvSpPr>
          <p:spPr>
            <a:xfrm>
              <a:off x="18242207" y="42927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07" y="1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8" name="object 8468"/>
            <p:cNvSpPr/>
            <p:nvPr/>
          </p:nvSpPr>
          <p:spPr>
            <a:xfrm>
              <a:off x="18242207" y="42925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07" y="1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9" name="object 8469"/>
            <p:cNvSpPr/>
            <p:nvPr/>
          </p:nvSpPr>
          <p:spPr>
            <a:xfrm>
              <a:off x="18242207" y="42923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07" y="1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0" name="object 8470"/>
            <p:cNvSpPr/>
            <p:nvPr/>
          </p:nvSpPr>
          <p:spPr>
            <a:xfrm>
              <a:off x="18242207" y="42920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07" y="1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1" name="object 8471"/>
            <p:cNvSpPr/>
            <p:nvPr/>
          </p:nvSpPr>
          <p:spPr>
            <a:xfrm>
              <a:off x="18242209" y="42932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60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2" name="object 8472"/>
            <p:cNvSpPr/>
            <p:nvPr/>
          </p:nvSpPr>
          <p:spPr>
            <a:xfrm>
              <a:off x="18242253" y="42934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513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3" name="object 8473"/>
            <p:cNvSpPr/>
            <p:nvPr/>
          </p:nvSpPr>
          <p:spPr>
            <a:xfrm>
              <a:off x="18242465" y="429193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4" name="object 8474"/>
            <p:cNvSpPr/>
            <p:nvPr/>
          </p:nvSpPr>
          <p:spPr>
            <a:xfrm>
              <a:off x="18242512" y="429045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1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5" name="object 8475"/>
            <p:cNvSpPr/>
            <p:nvPr/>
          </p:nvSpPr>
          <p:spPr>
            <a:xfrm>
              <a:off x="18272826" y="426103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225"/>
                  </a:moveTo>
                  <a:lnTo>
                    <a:pt x="314" y="1225"/>
                  </a:lnTo>
                  <a:lnTo>
                    <a:pt x="408" y="910"/>
                  </a:lnTo>
                  <a:lnTo>
                    <a:pt x="439" y="701"/>
                  </a:lnTo>
                  <a:lnTo>
                    <a:pt x="376" y="513"/>
                  </a:lnTo>
                  <a:lnTo>
                    <a:pt x="408" y="324"/>
                  </a:lnTo>
                  <a:lnTo>
                    <a:pt x="314" y="0"/>
                  </a:lnTo>
                  <a:lnTo>
                    <a:pt x="0" y="0"/>
                  </a:lnTo>
                  <a:lnTo>
                    <a:pt x="0" y="12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6" name="object 8476"/>
            <p:cNvSpPr/>
            <p:nvPr/>
          </p:nvSpPr>
          <p:spPr>
            <a:xfrm>
              <a:off x="18272829" y="426133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76" y="0"/>
                  </a:moveTo>
                  <a:lnTo>
                    <a:pt x="94" y="104"/>
                  </a:lnTo>
                  <a:lnTo>
                    <a:pt x="0" y="324"/>
                  </a:lnTo>
                  <a:lnTo>
                    <a:pt x="94" y="534"/>
                  </a:lnTo>
                  <a:lnTo>
                    <a:pt x="376" y="6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7" name="object 8477"/>
            <p:cNvSpPr/>
            <p:nvPr/>
          </p:nvSpPr>
          <p:spPr>
            <a:xfrm>
              <a:off x="18272941" y="42615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0"/>
                  </a:lnTo>
                </a:path>
                <a:path w="634" h="635">
                  <a:moveTo>
                    <a:pt x="324" y="0"/>
                  </a:moveTo>
                  <a:lnTo>
                    <a:pt x="0" y="31"/>
                  </a:lnTo>
                </a:path>
                <a:path w="634" h="635">
                  <a:moveTo>
                    <a:pt x="324" y="0"/>
                  </a:moveTo>
                  <a:lnTo>
                    <a:pt x="10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8" name="object 8478"/>
            <p:cNvSpPr/>
            <p:nvPr/>
          </p:nvSpPr>
          <p:spPr>
            <a:xfrm>
              <a:off x="18272941" y="42617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31"/>
                  </a:moveTo>
                  <a:lnTo>
                    <a:pt x="0" y="0"/>
                  </a:lnTo>
                </a:path>
                <a:path w="634" h="635">
                  <a:moveTo>
                    <a:pt x="324" y="31"/>
                  </a:moveTo>
                  <a:lnTo>
                    <a:pt x="0" y="31"/>
                  </a:lnTo>
                </a:path>
                <a:path w="634" h="635">
                  <a:moveTo>
                    <a:pt x="324" y="31"/>
                  </a:moveTo>
                  <a:lnTo>
                    <a:pt x="10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9" name="object 8479"/>
            <p:cNvSpPr/>
            <p:nvPr/>
          </p:nvSpPr>
          <p:spPr>
            <a:xfrm>
              <a:off x="18272932" y="426144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0" name="object 8480"/>
            <p:cNvSpPr/>
            <p:nvPr/>
          </p:nvSpPr>
          <p:spPr>
            <a:xfrm>
              <a:off x="18272648" y="426096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13"/>
                  </a:moveTo>
                  <a:lnTo>
                    <a:pt x="0" y="0"/>
                  </a:lnTo>
                  <a:lnTo>
                    <a:pt x="188" y="0"/>
                  </a:lnTo>
                  <a:lnTo>
                    <a:pt x="188" y="1413"/>
                  </a:lnTo>
                  <a:lnTo>
                    <a:pt x="0" y="1413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1" name="object 8481"/>
            <p:cNvSpPr/>
            <p:nvPr/>
          </p:nvSpPr>
          <p:spPr>
            <a:xfrm>
              <a:off x="18268947" y="4261443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5">
                  <a:moveTo>
                    <a:pt x="3696" y="0"/>
                  </a:moveTo>
                  <a:lnTo>
                    <a:pt x="712" y="0"/>
                  </a:lnTo>
                  <a:lnTo>
                    <a:pt x="0" y="219"/>
                  </a:lnTo>
                  <a:lnTo>
                    <a:pt x="607" y="439"/>
                  </a:lnTo>
                  <a:lnTo>
                    <a:pt x="3696" y="43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2" name="object 8482"/>
            <p:cNvSpPr/>
            <p:nvPr/>
          </p:nvSpPr>
          <p:spPr>
            <a:xfrm>
              <a:off x="18269729" y="4261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3" name="object 8483"/>
            <p:cNvSpPr/>
            <p:nvPr/>
          </p:nvSpPr>
          <p:spPr>
            <a:xfrm>
              <a:off x="18269958" y="4261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4" name="object 8484"/>
            <p:cNvSpPr/>
            <p:nvPr/>
          </p:nvSpPr>
          <p:spPr>
            <a:xfrm>
              <a:off x="18270171" y="4261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5" name="object 8485"/>
            <p:cNvSpPr/>
            <p:nvPr/>
          </p:nvSpPr>
          <p:spPr>
            <a:xfrm>
              <a:off x="18270397" y="4261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6" name="object 8486"/>
            <p:cNvSpPr/>
            <p:nvPr/>
          </p:nvSpPr>
          <p:spPr>
            <a:xfrm>
              <a:off x="18270626" y="4261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7" name="object 8487"/>
            <p:cNvSpPr/>
            <p:nvPr/>
          </p:nvSpPr>
          <p:spPr>
            <a:xfrm>
              <a:off x="18270884" y="4261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8" name="object 8488"/>
            <p:cNvSpPr/>
            <p:nvPr/>
          </p:nvSpPr>
          <p:spPr>
            <a:xfrm>
              <a:off x="18271111" y="4261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9" name="object 8489"/>
            <p:cNvSpPr/>
            <p:nvPr/>
          </p:nvSpPr>
          <p:spPr>
            <a:xfrm>
              <a:off x="18271340" y="4261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0" name="object 8490"/>
            <p:cNvSpPr/>
            <p:nvPr/>
          </p:nvSpPr>
          <p:spPr>
            <a:xfrm>
              <a:off x="18271550" y="4261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1" name="object 8491"/>
            <p:cNvSpPr/>
            <p:nvPr/>
          </p:nvSpPr>
          <p:spPr>
            <a:xfrm>
              <a:off x="18271780" y="4261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2" name="object 8492"/>
            <p:cNvSpPr/>
            <p:nvPr/>
          </p:nvSpPr>
          <p:spPr>
            <a:xfrm>
              <a:off x="18272006" y="4261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3" name="object 8493"/>
            <p:cNvSpPr/>
            <p:nvPr/>
          </p:nvSpPr>
          <p:spPr>
            <a:xfrm>
              <a:off x="18272234" y="4261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4" name="object 8494"/>
            <p:cNvSpPr/>
            <p:nvPr/>
          </p:nvSpPr>
          <p:spPr>
            <a:xfrm>
              <a:off x="18269498" y="42613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0"/>
                  </a:moveTo>
                  <a:lnTo>
                    <a:pt x="0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5" name="object 8495"/>
            <p:cNvSpPr/>
            <p:nvPr/>
          </p:nvSpPr>
          <p:spPr>
            <a:xfrm>
              <a:off x="18269287" y="42614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0"/>
                  </a:moveTo>
                  <a:lnTo>
                    <a:pt x="0" y="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6" name="object 8496"/>
            <p:cNvSpPr/>
            <p:nvPr/>
          </p:nvSpPr>
          <p:spPr>
            <a:xfrm>
              <a:off x="18272493" y="426162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7" name="object 8497"/>
            <p:cNvSpPr/>
            <p:nvPr/>
          </p:nvSpPr>
          <p:spPr>
            <a:xfrm>
              <a:off x="18268251" y="426166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8" name="object 8498"/>
            <p:cNvSpPr/>
            <p:nvPr/>
          </p:nvSpPr>
          <p:spPr>
            <a:xfrm>
              <a:off x="18275923" y="425689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07" y="963"/>
                  </a:moveTo>
                  <a:lnTo>
                    <a:pt x="2795" y="890"/>
                  </a:lnTo>
                  <a:lnTo>
                    <a:pt x="2795" y="293"/>
                  </a:lnTo>
                  <a:lnTo>
                    <a:pt x="2931" y="167"/>
                  </a:lnTo>
                  <a:lnTo>
                    <a:pt x="2921" y="0"/>
                  </a:lnTo>
                  <a:lnTo>
                    <a:pt x="104" y="0"/>
                  </a:lnTo>
                  <a:lnTo>
                    <a:pt x="0" y="167"/>
                  </a:lnTo>
                  <a:lnTo>
                    <a:pt x="157" y="219"/>
                  </a:lnTo>
                  <a:lnTo>
                    <a:pt x="157" y="890"/>
                  </a:lnTo>
                  <a:lnTo>
                    <a:pt x="335" y="963"/>
                  </a:lnTo>
                  <a:lnTo>
                    <a:pt x="2607" y="9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9" name="object 8499"/>
            <p:cNvSpPr/>
            <p:nvPr/>
          </p:nvSpPr>
          <p:spPr>
            <a:xfrm>
              <a:off x="18276074" y="4257786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5">
                  <a:moveTo>
                    <a:pt x="2638" y="0"/>
                  </a:moveTo>
                  <a:lnTo>
                    <a:pt x="2314" y="188"/>
                  </a:lnTo>
                  <a:lnTo>
                    <a:pt x="1968" y="0"/>
                  </a:lnTo>
                  <a:lnTo>
                    <a:pt x="1298" y="188"/>
                  </a:lnTo>
                  <a:lnTo>
                    <a:pt x="670" y="0"/>
                  </a:lnTo>
                  <a:lnTo>
                    <a:pt x="345" y="18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0" name="object 8500"/>
            <p:cNvSpPr/>
            <p:nvPr/>
          </p:nvSpPr>
          <p:spPr>
            <a:xfrm>
              <a:off x="18275994" y="4257111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5">
                  <a:moveTo>
                    <a:pt x="2764" y="0"/>
                  </a:moveTo>
                  <a:lnTo>
                    <a:pt x="2439" y="157"/>
                  </a:lnTo>
                  <a:lnTo>
                    <a:pt x="2052" y="0"/>
                  </a:lnTo>
                  <a:lnTo>
                    <a:pt x="1382" y="104"/>
                  </a:lnTo>
                  <a:lnTo>
                    <a:pt x="743" y="0"/>
                  </a:lnTo>
                  <a:lnTo>
                    <a:pt x="366" y="15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1" name="object 8501"/>
            <p:cNvSpPr/>
            <p:nvPr/>
          </p:nvSpPr>
          <p:spPr>
            <a:xfrm>
              <a:off x="18278044" y="425711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2" name="object 8502"/>
            <p:cNvSpPr/>
            <p:nvPr/>
          </p:nvSpPr>
          <p:spPr>
            <a:xfrm>
              <a:off x="18276740" y="425711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3" name="object 8503"/>
            <p:cNvSpPr/>
            <p:nvPr/>
          </p:nvSpPr>
          <p:spPr>
            <a:xfrm>
              <a:off x="18275993" y="425711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7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4" name="object 8504"/>
            <p:cNvSpPr/>
            <p:nvPr/>
          </p:nvSpPr>
          <p:spPr>
            <a:xfrm>
              <a:off x="18276785" y="425703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183" y="827"/>
                  </a:moveTo>
                  <a:lnTo>
                    <a:pt x="1183" y="303"/>
                  </a:lnTo>
                  <a:lnTo>
                    <a:pt x="596" y="0"/>
                  </a:lnTo>
                  <a:lnTo>
                    <a:pt x="0" y="303"/>
                  </a:lnTo>
                  <a:lnTo>
                    <a:pt x="0" y="827"/>
                  </a:lnTo>
                </a:path>
                <a:path w="1269" h="1270">
                  <a:moveTo>
                    <a:pt x="1183" y="827"/>
                  </a:moveTo>
                  <a:lnTo>
                    <a:pt x="952" y="795"/>
                  </a:lnTo>
                  <a:lnTo>
                    <a:pt x="774" y="795"/>
                  </a:lnTo>
                  <a:lnTo>
                    <a:pt x="596" y="670"/>
                  </a:lnTo>
                  <a:lnTo>
                    <a:pt x="439" y="795"/>
                  </a:lnTo>
                  <a:lnTo>
                    <a:pt x="251" y="795"/>
                  </a:lnTo>
                  <a:lnTo>
                    <a:pt x="0" y="8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5" name="object 8505"/>
            <p:cNvSpPr/>
            <p:nvPr/>
          </p:nvSpPr>
          <p:spPr>
            <a:xfrm>
              <a:off x="18276785" y="425723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183" y="104"/>
                  </a:moveTo>
                  <a:lnTo>
                    <a:pt x="952" y="73"/>
                  </a:lnTo>
                  <a:lnTo>
                    <a:pt x="774" y="73"/>
                  </a:lnTo>
                  <a:lnTo>
                    <a:pt x="596" y="0"/>
                  </a:lnTo>
                  <a:lnTo>
                    <a:pt x="439" y="73"/>
                  </a:lnTo>
                  <a:lnTo>
                    <a:pt x="251" y="73"/>
                  </a:ln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6" name="object 8506"/>
            <p:cNvSpPr/>
            <p:nvPr/>
          </p:nvSpPr>
          <p:spPr>
            <a:xfrm>
              <a:off x="18276785" y="425782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7" name="object 8507"/>
            <p:cNvSpPr/>
            <p:nvPr/>
          </p:nvSpPr>
          <p:spPr>
            <a:xfrm>
              <a:off x="18277742" y="425730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8" name="object 8508"/>
            <p:cNvSpPr/>
            <p:nvPr/>
          </p:nvSpPr>
          <p:spPr>
            <a:xfrm>
              <a:off x="18277561" y="425730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9" name="object 8509"/>
            <p:cNvSpPr/>
            <p:nvPr/>
          </p:nvSpPr>
          <p:spPr>
            <a:xfrm>
              <a:off x="18277226" y="425730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0" name="object 8510"/>
            <p:cNvSpPr/>
            <p:nvPr/>
          </p:nvSpPr>
          <p:spPr>
            <a:xfrm>
              <a:off x="18277044" y="425730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1" name="object 8511"/>
            <p:cNvSpPr/>
            <p:nvPr/>
          </p:nvSpPr>
          <p:spPr>
            <a:xfrm>
              <a:off x="18276850" y="4250734"/>
              <a:ext cx="1270" cy="6350"/>
            </a:xfrm>
            <a:custGeom>
              <a:avLst/>
              <a:gdLst/>
              <a:ahLst/>
              <a:cxnLst/>
              <a:rect l="l" t="t" r="r" b="b"/>
              <a:pathLst>
                <a:path w="1269" h="6350">
                  <a:moveTo>
                    <a:pt x="1088" y="6156"/>
                  </a:moveTo>
                  <a:lnTo>
                    <a:pt x="1015" y="5926"/>
                  </a:lnTo>
                  <a:lnTo>
                    <a:pt x="1015" y="1528"/>
                  </a:lnTo>
                  <a:lnTo>
                    <a:pt x="534" y="0"/>
                  </a:lnTo>
                  <a:lnTo>
                    <a:pt x="83" y="1308"/>
                  </a:lnTo>
                  <a:lnTo>
                    <a:pt x="83" y="1759"/>
                  </a:lnTo>
                  <a:lnTo>
                    <a:pt x="83" y="2167"/>
                  </a:lnTo>
                  <a:lnTo>
                    <a:pt x="83" y="61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2" name="object 8512"/>
            <p:cNvSpPr/>
            <p:nvPr/>
          </p:nvSpPr>
          <p:spPr>
            <a:xfrm>
              <a:off x="18276740" y="425237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1308" y="2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3" name="object 8513"/>
            <p:cNvSpPr/>
            <p:nvPr/>
          </p:nvSpPr>
          <p:spPr>
            <a:xfrm>
              <a:off x="18276740" y="425282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1308" y="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4" name="object 8514"/>
            <p:cNvSpPr/>
            <p:nvPr/>
          </p:nvSpPr>
          <p:spPr>
            <a:xfrm>
              <a:off x="18276740" y="425323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1308" y="2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5" name="object 8515"/>
            <p:cNvSpPr/>
            <p:nvPr/>
          </p:nvSpPr>
          <p:spPr>
            <a:xfrm>
              <a:off x="18276740" y="4253682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1308" y="2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6" name="object 8516"/>
            <p:cNvSpPr/>
            <p:nvPr/>
          </p:nvSpPr>
          <p:spPr>
            <a:xfrm>
              <a:off x="18276740" y="425412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1308" y="2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7" name="object 8517"/>
            <p:cNvSpPr/>
            <p:nvPr/>
          </p:nvSpPr>
          <p:spPr>
            <a:xfrm>
              <a:off x="18276740" y="425457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1308" y="2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8" name="object 8518"/>
            <p:cNvSpPr/>
            <p:nvPr/>
          </p:nvSpPr>
          <p:spPr>
            <a:xfrm>
              <a:off x="18276740" y="425502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1308" y="2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9" name="object 8519"/>
            <p:cNvSpPr/>
            <p:nvPr/>
          </p:nvSpPr>
          <p:spPr>
            <a:xfrm>
              <a:off x="18276740" y="425543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1308" y="2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0" name="object 8520"/>
            <p:cNvSpPr/>
            <p:nvPr/>
          </p:nvSpPr>
          <p:spPr>
            <a:xfrm>
              <a:off x="18276740" y="4255882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1308" y="2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1" name="object 8521"/>
            <p:cNvSpPr/>
            <p:nvPr/>
          </p:nvSpPr>
          <p:spPr>
            <a:xfrm>
              <a:off x="18276740" y="425633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1308" y="2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2" name="object 8522"/>
            <p:cNvSpPr/>
            <p:nvPr/>
          </p:nvSpPr>
          <p:spPr>
            <a:xfrm>
              <a:off x="18276736" y="425192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308" y="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3" name="object 8523"/>
            <p:cNvSpPr/>
            <p:nvPr/>
          </p:nvSpPr>
          <p:spPr>
            <a:xfrm>
              <a:off x="18276850" y="425152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088" y="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4" name="object 8524"/>
            <p:cNvSpPr/>
            <p:nvPr/>
          </p:nvSpPr>
          <p:spPr>
            <a:xfrm>
              <a:off x="18276910" y="425666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5" name="object 8525"/>
            <p:cNvSpPr/>
            <p:nvPr/>
          </p:nvSpPr>
          <p:spPr>
            <a:xfrm>
              <a:off x="18277376" y="425002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6" name="object 8526"/>
            <p:cNvSpPr/>
            <p:nvPr/>
          </p:nvSpPr>
          <p:spPr>
            <a:xfrm>
              <a:off x="18272113" y="4256374"/>
              <a:ext cx="16510" cy="13335"/>
            </a:xfrm>
            <a:custGeom>
              <a:avLst/>
              <a:gdLst/>
              <a:ahLst/>
              <a:cxnLst/>
              <a:rect l="l" t="t" r="r" b="b"/>
              <a:pathLst>
                <a:path w="16509" h="13335">
                  <a:moveTo>
                    <a:pt x="0" y="12973"/>
                  </a:moveTo>
                  <a:lnTo>
                    <a:pt x="0" y="8125"/>
                  </a:lnTo>
                  <a:lnTo>
                    <a:pt x="0" y="7895"/>
                  </a:lnTo>
                  <a:lnTo>
                    <a:pt x="125" y="7675"/>
                  </a:lnTo>
                  <a:lnTo>
                    <a:pt x="523" y="7036"/>
                  </a:lnTo>
                  <a:lnTo>
                    <a:pt x="523" y="6669"/>
                  </a:lnTo>
                  <a:lnTo>
                    <a:pt x="523" y="6261"/>
                  </a:lnTo>
                  <a:lnTo>
                    <a:pt x="827" y="5999"/>
                  </a:lnTo>
                  <a:lnTo>
                    <a:pt x="1151" y="5706"/>
                  </a:lnTo>
                  <a:lnTo>
                    <a:pt x="1151" y="4952"/>
                  </a:lnTo>
                  <a:lnTo>
                    <a:pt x="607" y="3685"/>
                  </a:lnTo>
                  <a:lnTo>
                    <a:pt x="523" y="3539"/>
                  </a:lnTo>
                  <a:lnTo>
                    <a:pt x="523" y="3340"/>
                  </a:lnTo>
                  <a:lnTo>
                    <a:pt x="523" y="1413"/>
                  </a:lnTo>
                  <a:lnTo>
                    <a:pt x="523" y="513"/>
                  </a:lnTo>
                  <a:lnTo>
                    <a:pt x="1424" y="513"/>
                  </a:lnTo>
                  <a:lnTo>
                    <a:pt x="2848" y="513"/>
                  </a:lnTo>
                  <a:lnTo>
                    <a:pt x="3727" y="513"/>
                  </a:lnTo>
                  <a:lnTo>
                    <a:pt x="3727" y="1413"/>
                  </a:lnTo>
                  <a:lnTo>
                    <a:pt x="6764" y="1518"/>
                  </a:lnTo>
                  <a:lnTo>
                    <a:pt x="6764" y="513"/>
                  </a:lnTo>
                  <a:lnTo>
                    <a:pt x="7643" y="513"/>
                  </a:lnTo>
                  <a:lnTo>
                    <a:pt x="10565" y="513"/>
                  </a:lnTo>
                  <a:lnTo>
                    <a:pt x="10889" y="219"/>
                  </a:lnTo>
                  <a:lnTo>
                    <a:pt x="11151" y="0"/>
                  </a:lnTo>
                  <a:lnTo>
                    <a:pt x="11486" y="0"/>
                  </a:lnTo>
                  <a:lnTo>
                    <a:pt x="16219" y="0"/>
                  </a:lnTo>
                  <a:lnTo>
                    <a:pt x="16219" y="324"/>
                  </a:lnTo>
                  <a:lnTo>
                    <a:pt x="11486" y="324"/>
                  </a:lnTo>
                  <a:lnTo>
                    <a:pt x="11266" y="324"/>
                  </a:lnTo>
                  <a:lnTo>
                    <a:pt x="11120" y="481"/>
                  </a:lnTo>
                  <a:lnTo>
                    <a:pt x="10816" y="774"/>
                  </a:lnTo>
                  <a:lnTo>
                    <a:pt x="10565" y="890"/>
                  </a:lnTo>
                  <a:lnTo>
                    <a:pt x="7643" y="890"/>
                  </a:lnTo>
                  <a:lnTo>
                    <a:pt x="7130" y="890"/>
                  </a:lnTo>
                  <a:lnTo>
                    <a:pt x="7130" y="1413"/>
                  </a:lnTo>
                  <a:lnTo>
                    <a:pt x="7130" y="1863"/>
                  </a:lnTo>
                  <a:lnTo>
                    <a:pt x="6764" y="1863"/>
                  </a:lnTo>
                  <a:lnTo>
                    <a:pt x="3727" y="1863"/>
                  </a:lnTo>
                  <a:lnTo>
                    <a:pt x="3371" y="1863"/>
                  </a:lnTo>
                  <a:lnTo>
                    <a:pt x="3371" y="1518"/>
                  </a:lnTo>
                  <a:lnTo>
                    <a:pt x="3371" y="890"/>
                  </a:lnTo>
                  <a:lnTo>
                    <a:pt x="2848" y="890"/>
                  </a:lnTo>
                  <a:lnTo>
                    <a:pt x="1424" y="890"/>
                  </a:lnTo>
                  <a:lnTo>
                    <a:pt x="869" y="890"/>
                  </a:lnTo>
                  <a:lnTo>
                    <a:pt x="869" y="1413"/>
                  </a:lnTo>
                  <a:lnTo>
                    <a:pt x="869" y="3340"/>
                  </a:lnTo>
                  <a:lnTo>
                    <a:pt x="952" y="3539"/>
                  </a:lnTo>
                  <a:lnTo>
                    <a:pt x="1465" y="4806"/>
                  </a:lnTo>
                  <a:lnTo>
                    <a:pt x="1507" y="4952"/>
                  </a:lnTo>
                  <a:lnTo>
                    <a:pt x="1507" y="5706"/>
                  </a:lnTo>
                  <a:lnTo>
                    <a:pt x="1507" y="5884"/>
                  </a:lnTo>
                  <a:lnTo>
                    <a:pt x="1036" y="6261"/>
                  </a:lnTo>
                  <a:lnTo>
                    <a:pt x="869" y="6397"/>
                  </a:lnTo>
                  <a:lnTo>
                    <a:pt x="869" y="6669"/>
                  </a:lnTo>
                  <a:lnTo>
                    <a:pt x="869" y="7036"/>
                  </a:lnTo>
                  <a:lnTo>
                    <a:pt x="827" y="7224"/>
                  </a:lnTo>
                  <a:lnTo>
                    <a:pt x="408" y="7863"/>
                  </a:lnTo>
                  <a:lnTo>
                    <a:pt x="324" y="8125"/>
                  </a:lnTo>
                  <a:lnTo>
                    <a:pt x="324" y="12973"/>
                  </a:lnTo>
                  <a:lnTo>
                    <a:pt x="0" y="129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7" name="object 8527"/>
            <p:cNvSpPr/>
            <p:nvPr/>
          </p:nvSpPr>
          <p:spPr>
            <a:xfrm>
              <a:off x="18272104" y="426844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24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324" y="900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8" name="object 8528"/>
            <p:cNvSpPr/>
            <p:nvPr/>
          </p:nvSpPr>
          <p:spPr>
            <a:xfrm>
              <a:off x="18272105" y="426845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00"/>
                  </a:moveTo>
                  <a:lnTo>
                    <a:pt x="0" y="0"/>
                  </a:lnTo>
                  <a:lnTo>
                    <a:pt x="324" y="0"/>
                  </a:lnTo>
                  <a:lnTo>
                    <a:pt x="324" y="900"/>
                  </a:lnTo>
                  <a:lnTo>
                    <a:pt x="0" y="90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9" name="object 8529"/>
            <p:cNvSpPr/>
            <p:nvPr/>
          </p:nvSpPr>
          <p:spPr>
            <a:xfrm>
              <a:off x="18272104" y="426670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24" y="0"/>
                  </a:moveTo>
                  <a:lnTo>
                    <a:pt x="0" y="0"/>
                  </a:lnTo>
                  <a:lnTo>
                    <a:pt x="0" y="858"/>
                  </a:lnTo>
                  <a:lnTo>
                    <a:pt x="324" y="858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0" name="object 8530"/>
            <p:cNvSpPr/>
            <p:nvPr/>
          </p:nvSpPr>
          <p:spPr>
            <a:xfrm>
              <a:off x="18272105" y="426670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58"/>
                  </a:moveTo>
                  <a:lnTo>
                    <a:pt x="0" y="0"/>
                  </a:lnTo>
                  <a:lnTo>
                    <a:pt x="324" y="0"/>
                  </a:lnTo>
                  <a:lnTo>
                    <a:pt x="324" y="858"/>
                  </a:lnTo>
                  <a:lnTo>
                    <a:pt x="0" y="85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1" name="object 8531"/>
            <p:cNvSpPr/>
            <p:nvPr/>
          </p:nvSpPr>
          <p:spPr>
            <a:xfrm>
              <a:off x="18272104" y="4264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24" y="0"/>
                  </a:moveTo>
                  <a:lnTo>
                    <a:pt x="0" y="0"/>
                  </a:lnTo>
                  <a:lnTo>
                    <a:pt x="0" y="858"/>
                  </a:lnTo>
                  <a:lnTo>
                    <a:pt x="324" y="858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2" name="object 8532"/>
            <p:cNvSpPr/>
            <p:nvPr/>
          </p:nvSpPr>
          <p:spPr>
            <a:xfrm>
              <a:off x="18272105" y="426495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58"/>
                  </a:moveTo>
                  <a:lnTo>
                    <a:pt x="0" y="0"/>
                  </a:lnTo>
                  <a:lnTo>
                    <a:pt x="324" y="0"/>
                  </a:lnTo>
                  <a:lnTo>
                    <a:pt x="324" y="858"/>
                  </a:lnTo>
                  <a:lnTo>
                    <a:pt x="0" y="85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3" name="object 8533"/>
            <p:cNvSpPr/>
            <p:nvPr/>
          </p:nvSpPr>
          <p:spPr>
            <a:xfrm>
              <a:off x="18272262" y="42633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712" y="0"/>
                  </a:moveTo>
                  <a:lnTo>
                    <a:pt x="376" y="0"/>
                  </a:lnTo>
                  <a:lnTo>
                    <a:pt x="0" y="670"/>
                  </a:lnTo>
                  <a:lnTo>
                    <a:pt x="314" y="858"/>
                  </a:lnTo>
                  <a:lnTo>
                    <a:pt x="670" y="303"/>
                  </a:lnTo>
                  <a:lnTo>
                    <a:pt x="71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4" name="object 8534"/>
            <p:cNvSpPr/>
            <p:nvPr/>
          </p:nvSpPr>
          <p:spPr>
            <a:xfrm>
              <a:off x="18272263" y="42633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70"/>
                  </a:moveTo>
                  <a:lnTo>
                    <a:pt x="376" y="115"/>
                  </a:lnTo>
                  <a:lnTo>
                    <a:pt x="712" y="0"/>
                  </a:lnTo>
                  <a:lnTo>
                    <a:pt x="712" y="219"/>
                  </a:lnTo>
                  <a:lnTo>
                    <a:pt x="314" y="858"/>
                  </a:lnTo>
                  <a:lnTo>
                    <a:pt x="0" y="6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5" name="object 8535"/>
            <p:cNvSpPr/>
            <p:nvPr/>
          </p:nvSpPr>
          <p:spPr>
            <a:xfrm>
              <a:off x="18272904" y="426177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712" y="0"/>
                  </a:moveTo>
                  <a:lnTo>
                    <a:pt x="356" y="0"/>
                  </a:lnTo>
                  <a:lnTo>
                    <a:pt x="356" y="314"/>
                  </a:lnTo>
                  <a:lnTo>
                    <a:pt x="31" y="607"/>
                  </a:lnTo>
                  <a:lnTo>
                    <a:pt x="261" y="869"/>
                  </a:lnTo>
                  <a:lnTo>
                    <a:pt x="586" y="575"/>
                  </a:lnTo>
                  <a:lnTo>
                    <a:pt x="71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6" name="object 8536"/>
            <p:cNvSpPr/>
            <p:nvPr/>
          </p:nvSpPr>
          <p:spPr>
            <a:xfrm>
              <a:off x="18272900" y="426176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38"/>
                  </a:moveTo>
                  <a:lnTo>
                    <a:pt x="356" y="314"/>
                  </a:lnTo>
                  <a:lnTo>
                    <a:pt x="356" y="0"/>
                  </a:lnTo>
                  <a:lnTo>
                    <a:pt x="712" y="0"/>
                  </a:lnTo>
                  <a:lnTo>
                    <a:pt x="712" y="314"/>
                  </a:lnTo>
                  <a:lnTo>
                    <a:pt x="712" y="502"/>
                  </a:lnTo>
                  <a:lnTo>
                    <a:pt x="261" y="869"/>
                  </a:lnTo>
                  <a:lnTo>
                    <a:pt x="0" y="6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7" name="object 8537"/>
            <p:cNvSpPr/>
            <p:nvPr/>
          </p:nvSpPr>
          <p:spPr>
            <a:xfrm>
              <a:off x="18272750" y="426007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324" y="0"/>
                  </a:moveTo>
                  <a:lnTo>
                    <a:pt x="0" y="136"/>
                  </a:lnTo>
                  <a:lnTo>
                    <a:pt x="376" y="931"/>
                  </a:lnTo>
                  <a:lnTo>
                    <a:pt x="712" y="764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8" name="object 8538"/>
            <p:cNvSpPr/>
            <p:nvPr/>
          </p:nvSpPr>
          <p:spPr>
            <a:xfrm>
              <a:off x="18272752" y="42600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376" y="931"/>
                  </a:moveTo>
                  <a:lnTo>
                    <a:pt x="0" y="136"/>
                  </a:lnTo>
                  <a:lnTo>
                    <a:pt x="335" y="0"/>
                  </a:lnTo>
                  <a:lnTo>
                    <a:pt x="701" y="774"/>
                  </a:lnTo>
                  <a:lnTo>
                    <a:pt x="376" y="93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9" name="object 8539"/>
            <p:cNvSpPr/>
            <p:nvPr/>
          </p:nvSpPr>
          <p:spPr>
            <a:xfrm>
              <a:off x="18272648" y="425836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24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324" y="900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0" name="object 8540"/>
            <p:cNvSpPr/>
            <p:nvPr/>
          </p:nvSpPr>
          <p:spPr>
            <a:xfrm>
              <a:off x="18272648" y="425836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00"/>
                  </a:moveTo>
                  <a:lnTo>
                    <a:pt x="0" y="0"/>
                  </a:lnTo>
                  <a:lnTo>
                    <a:pt x="324" y="0"/>
                  </a:lnTo>
                  <a:lnTo>
                    <a:pt x="324" y="900"/>
                  </a:lnTo>
                  <a:lnTo>
                    <a:pt x="0" y="90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1" name="object 8541"/>
            <p:cNvSpPr/>
            <p:nvPr/>
          </p:nvSpPr>
          <p:spPr>
            <a:xfrm>
              <a:off x="18272716" y="42568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27" y="0"/>
                  </a:moveTo>
                  <a:lnTo>
                    <a:pt x="219" y="0"/>
                  </a:lnTo>
                  <a:lnTo>
                    <a:pt x="0" y="554"/>
                  </a:lnTo>
                  <a:lnTo>
                    <a:pt x="303" y="659"/>
                  </a:lnTo>
                  <a:lnTo>
                    <a:pt x="439" y="366"/>
                  </a:lnTo>
                  <a:lnTo>
                    <a:pt x="858" y="366"/>
                  </a:lnTo>
                  <a:lnTo>
                    <a:pt x="85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2" name="object 8542"/>
            <p:cNvSpPr/>
            <p:nvPr/>
          </p:nvSpPr>
          <p:spPr>
            <a:xfrm>
              <a:off x="18272719" y="425689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219" y="0"/>
                  </a:lnTo>
                  <a:lnTo>
                    <a:pt x="827" y="0"/>
                  </a:lnTo>
                  <a:lnTo>
                    <a:pt x="858" y="366"/>
                  </a:lnTo>
                  <a:lnTo>
                    <a:pt x="439" y="366"/>
                  </a:lnTo>
                  <a:lnTo>
                    <a:pt x="293" y="659"/>
                  </a:lnTo>
                  <a:lnTo>
                    <a:pt x="0" y="55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3" name="object 8543"/>
            <p:cNvSpPr/>
            <p:nvPr/>
          </p:nvSpPr>
          <p:spPr>
            <a:xfrm>
              <a:off x="18274433" y="425688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774" y="0"/>
                  </a:moveTo>
                  <a:lnTo>
                    <a:pt x="513" y="0"/>
                  </a:lnTo>
                  <a:lnTo>
                    <a:pt x="0" y="0"/>
                  </a:lnTo>
                  <a:lnTo>
                    <a:pt x="0" y="376"/>
                  </a:lnTo>
                  <a:lnTo>
                    <a:pt x="659" y="376"/>
                  </a:lnTo>
                  <a:lnTo>
                    <a:pt x="963" y="115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4" name="object 8544"/>
            <p:cNvSpPr/>
            <p:nvPr/>
          </p:nvSpPr>
          <p:spPr>
            <a:xfrm>
              <a:off x="18274434" y="425689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513" y="0"/>
                  </a:lnTo>
                  <a:lnTo>
                    <a:pt x="774" y="0"/>
                  </a:lnTo>
                  <a:lnTo>
                    <a:pt x="963" y="104"/>
                  </a:lnTo>
                  <a:lnTo>
                    <a:pt x="774" y="450"/>
                  </a:lnTo>
                  <a:lnTo>
                    <a:pt x="513" y="376"/>
                  </a:lnTo>
                  <a:lnTo>
                    <a:pt x="0" y="376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5" name="object 8545"/>
            <p:cNvSpPr/>
            <p:nvPr/>
          </p:nvSpPr>
          <p:spPr>
            <a:xfrm>
              <a:off x="18275518" y="425789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63" y="0"/>
                  </a:moveTo>
                  <a:lnTo>
                    <a:pt x="324" y="0"/>
                  </a:lnTo>
                  <a:lnTo>
                    <a:pt x="0" y="41"/>
                  </a:lnTo>
                  <a:lnTo>
                    <a:pt x="10" y="324"/>
                  </a:lnTo>
                  <a:lnTo>
                    <a:pt x="963" y="324"/>
                  </a:lnTo>
                  <a:lnTo>
                    <a:pt x="96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6" name="object 8546"/>
            <p:cNvSpPr/>
            <p:nvPr/>
          </p:nvSpPr>
          <p:spPr>
            <a:xfrm>
              <a:off x="18275521" y="425789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324" y="0"/>
                  </a:moveTo>
                  <a:lnTo>
                    <a:pt x="963" y="0"/>
                  </a:lnTo>
                  <a:lnTo>
                    <a:pt x="963" y="324"/>
                  </a:lnTo>
                  <a:lnTo>
                    <a:pt x="324" y="324"/>
                  </a:lnTo>
                  <a:lnTo>
                    <a:pt x="10" y="324"/>
                  </a:lnTo>
                  <a:lnTo>
                    <a:pt x="0" y="31"/>
                  </a:ln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7" name="object 8547"/>
            <p:cNvSpPr/>
            <p:nvPr/>
          </p:nvSpPr>
          <p:spPr>
            <a:xfrm>
              <a:off x="18277318" y="425790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0" y="0"/>
                  </a:lnTo>
                  <a:lnTo>
                    <a:pt x="0" y="324"/>
                  </a:lnTo>
                  <a:lnTo>
                    <a:pt x="900" y="324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8" name="object 8548"/>
            <p:cNvSpPr/>
            <p:nvPr/>
          </p:nvSpPr>
          <p:spPr>
            <a:xfrm>
              <a:off x="18277327" y="425789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900" y="324"/>
                  </a:lnTo>
                  <a:lnTo>
                    <a:pt x="0" y="324"/>
                  </a:lnTo>
                  <a:lnTo>
                    <a:pt x="0" y="0"/>
                  </a:lnTo>
                  <a:lnTo>
                    <a:pt x="90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9" name="object 8549"/>
            <p:cNvSpPr/>
            <p:nvPr/>
          </p:nvSpPr>
          <p:spPr>
            <a:xfrm>
              <a:off x="18278858" y="425704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50" y="0"/>
                  </a:moveTo>
                  <a:lnTo>
                    <a:pt x="0" y="219"/>
                  </a:lnTo>
                  <a:lnTo>
                    <a:pt x="0" y="848"/>
                  </a:lnTo>
                  <a:lnTo>
                    <a:pt x="324" y="921"/>
                  </a:lnTo>
                  <a:lnTo>
                    <a:pt x="376" y="439"/>
                  </a:lnTo>
                  <a:lnTo>
                    <a:pt x="596" y="293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0" name="object 8550"/>
            <p:cNvSpPr/>
            <p:nvPr/>
          </p:nvSpPr>
          <p:spPr>
            <a:xfrm>
              <a:off x="18278864" y="425704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58"/>
                  </a:moveTo>
                  <a:lnTo>
                    <a:pt x="0" y="219"/>
                  </a:lnTo>
                  <a:lnTo>
                    <a:pt x="450" y="0"/>
                  </a:lnTo>
                  <a:lnTo>
                    <a:pt x="586" y="303"/>
                  </a:lnTo>
                  <a:lnTo>
                    <a:pt x="376" y="439"/>
                  </a:lnTo>
                  <a:lnTo>
                    <a:pt x="376" y="753"/>
                  </a:lnTo>
                  <a:lnTo>
                    <a:pt x="376" y="890"/>
                  </a:lnTo>
                  <a:lnTo>
                    <a:pt x="0" y="85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1" name="object 8551"/>
            <p:cNvSpPr/>
            <p:nvPr/>
          </p:nvSpPr>
          <p:spPr>
            <a:xfrm>
              <a:off x="18280239" y="425688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0" y="0"/>
                  </a:lnTo>
                  <a:lnTo>
                    <a:pt x="0" y="376"/>
                  </a:lnTo>
                  <a:lnTo>
                    <a:pt x="900" y="376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2" name="object 8552"/>
            <p:cNvSpPr/>
            <p:nvPr/>
          </p:nvSpPr>
          <p:spPr>
            <a:xfrm>
              <a:off x="18280246" y="425689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900" y="376"/>
                  </a:lnTo>
                  <a:lnTo>
                    <a:pt x="0" y="376"/>
                  </a:lnTo>
                  <a:lnTo>
                    <a:pt x="0" y="0"/>
                  </a:lnTo>
                  <a:lnTo>
                    <a:pt x="90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3" name="object 8553"/>
            <p:cNvSpPr/>
            <p:nvPr/>
          </p:nvSpPr>
          <p:spPr>
            <a:xfrm>
              <a:off x="18282005" y="425685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743" y="0"/>
                  </a:moveTo>
                  <a:lnTo>
                    <a:pt x="0" y="31"/>
                  </a:lnTo>
                  <a:lnTo>
                    <a:pt x="0" y="408"/>
                  </a:lnTo>
                  <a:lnTo>
                    <a:pt x="816" y="408"/>
                  </a:lnTo>
                  <a:lnTo>
                    <a:pt x="963" y="25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4" name="object 8554"/>
            <p:cNvSpPr/>
            <p:nvPr/>
          </p:nvSpPr>
          <p:spPr>
            <a:xfrm>
              <a:off x="18282005" y="425685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31"/>
                  </a:moveTo>
                  <a:lnTo>
                    <a:pt x="670" y="31"/>
                  </a:lnTo>
                  <a:lnTo>
                    <a:pt x="963" y="251"/>
                  </a:lnTo>
                  <a:lnTo>
                    <a:pt x="827" y="408"/>
                  </a:lnTo>
                  <a:lnTo>
                    <a:pt x="670" y="408"/>
                  </a:lnTo>
                  <a:lnTo>
                    <a:pt x="0" y="408"/>
                  </a:lnTo>
                  <a:lnTo>
                    <a:pt x="0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5" name="object 8555"/>
            <p:cNvSpPr/>
            <p:nvPr/>
          </p:nvSpPr>
          <p:spPr>
            <a:xfrm>
              <a:off x="18283590" y="425636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0" y="0"/>
                  </a:lnTo>
                  <a:lnTo>
                    <a:pt x="0" y="324"/>
                  </a:lnTo>
                  <a:lnTo>
                    <a:pt x="900" y="324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6" name="object 8556"/>
            <p:cNvSpPr/>
            <p:nvPr/>
          </p:nvSpPr>
          <p:spPr>
            <a:xfrm>
              <a:off x="18283587" y="425636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900" y="324"/>
                  </a:lnTo>
                  <a:lnTo>
                    <a:pt x="0" y="324"/>
                  </a:lnTo>
                  <a:lnTo>
                    <a:pt x="0" y="0"/>
                  </a:lnTo>
                  <a:lnTo>
                    <a:pt x="90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7" name="object 8557"/>
            <p:cNvSpPr/>
            <p:nvPr/>
          </p:nvSpPr>
          <p:spPr>
            <a:xfrm>
              <a:off x="18285359" y="425636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0" y="0"/>
                  </a:lnTo>
                  <a:lnTo>
                    <a:pt x="0" y="324"/>
                  </a:lnTo>
                  <a:lnTo>
                    <a:pt x="900" y="324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8" name="object 8558"/>
            <p:cNvSpPr/>
            <p:nvPr/>
          </p:nvSpPr>
          <p:spPr>
            <a:xfrm>
              <a:off x="18285359" y="425636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900" y="324"/>
                  </a:lnTo>
                  <a:lnTo>
                    <a:pt x="0" y="324"/>
                  </a:lnTo>
                  <a:lnTo>
                    <a:pt x="0" y="0"/>
                  </a:lnTo>
                  <a:lnTo>
                    <a:pt x="90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9" name="object 8559"/>
            <p:cNvSpPr/>
            <p:nvPr/>
          </p:nvSpPr>
          <p:spPr>
            <a:xfrm>
              <a:off x="18287097" y="425636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0" y="0"/>
                  </a:lnTo>
                  <a:lnTo>
                    <a:pt x="0" y="324"/>
                  </a:lnTo>
                  <a:lnTo>
                    <a:pt x="900" y="324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0" name="object 8560"/>
            <p:cNvSpPr/>
            <p:nvPr/>
          </p:nvSpPr>
          <p:spPr>
            <a:xfrm>
              <a:off x="18287099" y="425636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900" y="324"/>
                  </a:lnTo>
                  <a:lnTo>
                    <a:pt x="0" y="324"/>
                  </a:lnTo>
                  <a:lnTo>
                    <a:pt x="0" y="0"/>
                  </a:lnTo>
                  <a:lnTo>
                    <a:pt x="90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1" name="object 8561"/>
            <p:cNvSpPr/>
            <p:nvPr/>
          </p:nvSpPr>
          <p:spPr>
            <a:xfrm>
              <a:off x="18254250" y="4256356"/>
              <a:ext cx="10160" cy="11430"/>
            </a:xfrm>
            <a:custGeom>
              <a:avLst/>
              <a:gdLst/>
              <a:ahLst/>
              <a:cxnLst/>
              <a:rect l="l" t="t" r="r" b="b"/>
              <a:pathLst>
                <a:path w="10159" h="11429">
                  <a:moveTo>
                    <a:pt x="9214" y="10973"/>
                  </a:moveTo>
                  <a:lnTo>
                    <a:pt x="9214" y="910"/>
                  </a:lnTo>
                  <a:lnTo>
                    <a:pt x="9214" y="345"/>
                  </a:lnTo>
                  <a:lnTo>
                    <a:pt x="8701" y="345"/>
                  </a:lnTo>
                  <a:lnTo>
                    <a:pt x="0" y="345"/>
                  </a:lnTo>
                  <a:lnTo>
                    <a:pt x="0" y="0"/>
                  </a:lnTo>
                  <a:lnTo>
                    <a:pt x="8701" y="0"/>
                  </a:lnTo>
                  <a:lnTo>
                    <a:pt x="9591" y="0"/>
                  </a:lnTo>
                  <a:lnTo>
                    <a:pt x="9591" y="910"/>
                  </a:lnTo>
                  <a:lnTo>
                    <a:pt x="9591" y="10973"/>
                  </a:lnTo>
                  <a:lnTo>
                    <a:pt x="9214" y="109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2" name="object 8562"/>
            <p:cNvSpPr/>
            <p:nvPr/>
          </p:nvSpPr>
          <p:spPr>
            <a:xfrm>
              <a:off x="18263465" y="426643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66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366" y="900"/>
                  </a:lnTo>
                  <a:lnTo>
                    <a:pt x="36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3" name="object 8563"/>
            <p:cNvSpPr/>
            <p:nvPr/>
          </p:nvSpPr>
          <p:spPr>
            <a:xfrm>
              <a:off x="18263467" y="426643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00"/>
                  </a:moveTo>
                  <a:lnTo>
                    <a:pt x="0" y="0"/>
                  </a:lnTo>
                  <a:lnTo>
                    <a:pt x="376" y="0"/>
                  </a:lnTo>
                  <a:lnTo>
                    <a:pt x="376" y="900"/>
                  </a:lnTo>
                  <a:lnTo>
                    <a:pt x="0" y="90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4" name="object 8564"/>
            <p:cNvSpPr/>
            <p:nvPr/>
          </p:nvSpPr>
          <p:spPr>
            <a:xfrm>
              <a:off x="18263465" y="426469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66" y="0"/>
                  </a:moveTo>
                  <a:lnTo>
                    <a:pt x="0" y="0"/>
                  </a:lnTo>
                  <a:lnTo>
                    <a:pt x="0" y="848"/>
                  </a:lnTo>
                  <a:lnTo>
                    <a:pt x="366" y="848"/>
                  </a:lnTo>
                  <a:lnTo>
                    <a:pt x="36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5" name="object 8565"/>
            <p:cNvSpPr/>
            <p:nvPr/>
          </p:nvSpPr>
          <p:spPr>
            <a:xfrm>
              <a:off x="18263467" y="426468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58"/>
                  </a:moveTo>
                  <a:lnTo>
                    <a:pt x="0" y="0"/>
                  </a:lnTo>
                  <a:lnTo>
                    <a:pt x="376" y="0"/>
                  </a:lnTo>
                  <a:lnTo>
                    <a:pt x="376" y="858"/>
                  </a:lnTo>
                  <a:lnTo>
                    <a:pt x="0" y="85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6" name="object 8566"/>
            <p:cNvSpPr/>
            <p:nvPr/>
          </p:nvSpPr>
          <p:spPr>
            <a:xfrm>
              <a:off x="18263465" y="426288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66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366" y="900"/>
                  </a:lnTo>
                  <a:lnTo>
                    <a:pt x="36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7" name="object 8567"/>
            <p:cNvSpPr/>
            <p:nvPr/>
          </p:nvSpPr>
          <p:spPr>
            <a:xfrm>
              <a:off x="18263467" y="426288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00"/>
                  </a:moveTo>
                  <a:lnTo>
                    <a:pt x="0" y="0"/>
                  </a:lnTo>
                  <a:lnTo>
                    <a:pt x="376" y="0"/>
                  </a:lnTo>
                  <a:lnTo>
                    <a:pt x="376" y="900"/>
                  </a:lnTo>
                  <a:lnTo>
                    <a:pt x="0" y="90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8" name="object 8568"/>
            <p:cNvSpPr/>
            <p:nvPr/>
          </p:nvSpPr>
          <p:spPr>
            <a:xfrm>
              <a:off x="18263465" y="426113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66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366" y="900"/>
                  </a:lnTo>
                  <a:lnTo>
                    <a:pt x="36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9" name="object 8569"/>
            <p:cNvSpPr/>
            <p:nvPr/>
          </p:nvSpPr>
          <p:spPr>
            <a:xfrm>
              <a:off x="18263467" y="426113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00"/>
                  </a:moveTo>
                  <a:lnTo>
                    <a:pt x="0" y="0"/>
                  </a:lnTo>
                  <a:lnTo>
                    <a:pt x="376" y="0"/>
                  </a:lnTo>
                  <a:lnTo>
                    <a:pt x="376" y="900"/>
                  </a:lnTo>
                  <a:lnTo>
                    <a:pt x="0" y="90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0" name="object 8570"/>
            <p:cNvSpPr/>
            <p:nvPr/>
          </p:nvSpPr>
          <p:spPr>
            <a:xfrm>
              <a:off x="18263465" y="425937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66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366" y="900"/>
                  </a:lnTo>
                  <a:lnTo>
                    <a:pt x="36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1" name="object 8571"/>
            <p:cNvSpPr/>
            <p:nvPr/>
          </p:nvSpPr>
          <p:spPr>
            <a:xfrm>
              <a:off x="18263467" y="425937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00"/>
                  </a:moveTo>
                  <a:lnTo>
                    <a:pt x="0" y="0"/>
                  </a:lnTo>
                  <a:lnTo>
                    <a:pt x="376" y="0"/>
                  </a:lnTo>
                  <a:lnTo>
                    <a:pt x="376" y="900"/>
                  </a:lnTo>
                  <a:lnTo>
                    <a:pt x="0" y="90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2" name="object 8572"/>
            <p:cNvSpPr/>
            <p:nvPr/>
          </p:nvSpPr>
          <p:spPr>
            <a:xfrm>
              <a:off x="18263465" y="425762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66" y="0"/>
                  </a:moveTo>
                  <a:lnTo>
                    <a:pt x="0" y="0"/>
                  </a:lnTo>
                  <a:lnTo>
                    <a:pt x="0" y="858"/>
                  </a:lnTo>
                  <a:lnTo>
                    <a:pt x="366" y="858"/>
                  </a:lnTo>
                  <a:lnTo>
                    <a:pt x="36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3" name="object 8573"/>
            <p:cNvSpPr/>
            <p:nvPr/>
          </p:nvSpPr>
          <p:spPr>
            <a:xfrm>
              <a:off x="18263467" y="425763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58"/>
                  </a:moveTo>
                  <a:lnTo>
                    <a:pt x="0" y="0"/>
                  </a:lnTo>
                  <a:lnTo>
                    <a:pt x="376" y="0"/>
                  </a:lnTo>
                  <a:lnTo>
                    <a:pt x="376" y="858"/>
                  </a:lnTo>
                  <a:lnTo>
                    <a:pt x="0" y="85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4" name="object 8574"/>
            <p:cNvSpPr/>
            <p:nvPr/>
          </p:nvSpPr>
          <p:spPr>
            <a:xfrm>
              <a:off x="18262679" y="425636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680" y="0"/>
                  </a:moveTo>
                  <a:lnTo>
                    <a:pt x="272" y="0"/>
                  </a:lnTo>
                  <a:lnTo>
                    <a:pt x="0" y="0"/>
                  </a:lnTo>
                  <a:lnTo>
                    <a:pt x="0" y="345"/>
                  </a:lnTo>
                  <a:lnTo>
                    <a:pt x="481" y="345"/>
                  </a:lnTo>
                  <a:lnTo>
                    <a:pt x="680" y="523"/>
                  </a:lnTo>
                  <a:lnTo>
                    <a:pt x="942" y="303"/>
                  </a:lnTo>
                  <a:lnTo>
                    <a:pt x="6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5" name="object 8575"/>
            <p:cNvSpPr/>
            <p:nvPr/>
          </p:nvSpPr>
          <p:spPr>
            <a:xfrm>
              <a:off x="18262679" y="425636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680" y="523"/>
                  </a:moveTo>
                  <a:lnTo>
                    <a:pt x="481" y="335"/>
                  </a:lnTo>
                  <a:lnTo>
                    <a:pt x="272" y="335"/>
                  </a:lnTo>
                  <a:lnTo>
                    <a:pt x="0" y="335"/>
                  </a:lnTo>
                  <a:lnTo>
                    <a:pt x="0" y="0"/>
                  </a:lnTo>
                  <a:lnTo>
                    <a:pt x="272" y="0"/>
                  </a:lnTo>
                  <a:lnTo>
                    <a:pt x="680" y="0"/>
                  </a:lnTo>
                  <a:lnTo>
                    <a:pt x="942" y="293"/>
                  </a:lnTo>
                  <a:lnTo>
                    <a:pt x="680" y="52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6" name="object 8576"/>
            <p:cNvSpPr/>
            <p:nvPr/>
          </p:nvSpPr>
          <p:spPr>
            <a:xfrm>
              <a:off x="18260910" y="425637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890" y="0"/>
                  </a:moveTo>
                  <a:lnTo>
                    <a:pt x="0" y="0"/>
                  </a:lnTo>
                  <a:lnTo>
                    <a:pt x="0" y="324"/>
                  </a:lnTo>
                  <a:lnTo>
                    <a:pt x="890" y="324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7" name="object 8577"/>
            <p:cNvSpPr/>
            <p:nvPr/>
          </p:nvSpPr>
          <p:spPr>
            <a:xfrm>
              <a:off x="18260903" y="425637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324"/>
                  </a:moveTo>
                  <a:lnTo>
                    <a:pt x="0" y="0"/>
                  </a:lnTo>
                  <a:lnTo>
                    <a:pt x="900" y="0"/>
                  </a:lnTo>
                  <a:lnTo>
                    <a:pt x="900" y="324"/>
                  </a:lnTo>
                  <a:lnTo>
                    <a:pt x="0" y="32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8" name="object 8578"/>
            <p:cNvSpPr/>
            <p:nvPr/>
          </p:nvSpPr>
          <p:spPr>
            <a:xfrm>
              <a:off x="18259140" y="425637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0" y="0"/>
                  </a:lnTo>
                  <a:lnTo>
                    <a:pt x="0" y="324"/>
                  </a:lnTo>
                  <a:lnTo>
                    <a:pt x="900" y="324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9" name="object 8579"/>
            <p:cNvSpPr/>
            <p:nvPr/>
          </p:nvSpPr>
          <p:spPr>
            <a:xfrm>
              <a:off x="18259149" y="425637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324"/>
                  </a:moveTo>
                  <a:lnTo>
                    <a:pt x="0" y="0"/>
                  </a:lnTo>
                  <a:lnTo>
                    <a:pt x="900" y="0"/>
                  </a:lnTo>
                  <a:lnTo>
                    <a:pt x="900" y="324"/>
                  </a:lnTo>
                  <a:lnTo>
                    <a:pt x="0" y="32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0" name="object 8580"/>
            <p:cNvSpPr/>
            <p:nvPr/>
          </p:nvSpPr>
          <p:spPr>
            <a:xfrm>
              <a:off x="18257391" y="425637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858" y="0"/>
                  </a:moveTo>
                  <a:lnTo>
                    <a:pt x="0" y="0"/>
                  </a:lnTo>
                  <a:lnTo>
                    <a:pt x="0" y="324"/>
                  </a:lnTo>
                  <a:lnTo>
                    <a:pt x="858" y="324"/>
                  </a:lnTo>
                  <a:lnTo>
                    <a:pt x="85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1" name="object 8581"/>
            <p:cNvSpPr/>
            <p:nvPr/>
          </p:nvSpPr>
          <p:spPr>
            <a:xfrm>
              <a:off x="18257392" y="425637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324"/>
                  </a:moveTo>
                  <a:lnTo>
                    <a:pt x="0" y="0"/>
                  </a:lnTo>
                  <a:lnTo>
                    <a:pt x="858" y="0"/>
                  </a:lnTo>
                  <a:lnTo>
                    <a:pt x="858" y="324"/>
                  </a:lnTo>
                  <a:lnTo>
                    <a:pt x="0" y="32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2" name="object 8582"/>
            <p:cNvSpPr/>
            <p:nvPr/>
          </p:nvSpPr>
          <p:spPr>
            <a:xfrm>
              <a:off x="18255632" y="425637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869" y="0"/>
                  </a:moveTo>
                  <a:lnTo>
                    <a:pt x="0" y="0"/>
                  </a:lnTo>
                  <a:lnTo>
                    <a:pt x="0" y="324"/>
                  </a:lnTo>
                  <a:lnTo>
                    <a:pt x="869" y="324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3" name="object 8583"/>
            <p:cNvSpPr/>
            <p:nvPr/>
          </p:nvSpPr>
          <p:spPr>
            <a:xfrm>
              <a:off x="18255636" y="425637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324"/>
                  </a:moveTo>
                  <a:lnTo>
                    <a:pt x="0" y="0"/>
                  </a:lnTo>
                  <a:lnTo>
                    <a:pt x="869" y="0"/>
                  </a:lnTo>
                  <a:lnTo>
                    <a:pt x="869" y="324"/>
                  </a:lnTo>
                  <a:lnTo>
                    <a:pt x="0" y="32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4" name="object 8584"/>
            <p:cNvSpPr/>
            <p:nvPr/>
          </p:nvSpPr>
          <p:spPr>
            <a:xfrm>
              <a:off x="18254250" y="42563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81" y="0"/>
                  </a:moveTo>
                  <a:lnTo>
                    <a:pt x="0" y="0"/>
                  </a:lnTo>
                  <a:lnTo>
                    <a:pt x="0" y="324"/>
                  </a:lnTo>
                  <a:lnTo>
                    <a:pt x="481" y="324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5" name="object 8585"/>
            <p:cNvSpPr/>
            <p:nvPr/>
          </p:nvSpPr>
          <p:spPr>
            <a:xfrm>
              <a:off x="18254254" y="42563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0" y="0"/>
                  </a:lnTo>
                  <a:lnTo>
                    <a:pt x="481" y="0"/>
                  </a:lnTo>
                  <a:lnTo>
                    <a:pt x="481" y="324"/>
                  </a:lnTo>
                  <a:lnTo>
                    <a:pt x="0" y="32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6" name="object 8586"/>
            <p:cNvSpPr/>
            <p:nvPr/>
          </p:nvSpPr>
          <p:spPr>
            <a:xfrm>
              <a:off x="18245380" y="428560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7" name="object 8587"/>
            <p:cNvSpPr/>
            <p:nvPr/>
          </p:nvSpPr>
          <p:spPr>
            <a:xfrm>
              <a:off x="18245380" y="425950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8" name="object 8588"/>
            <p:cNvSpPr/>
            <p:nvPr/>
          </p:nvSpPr>
          <p:spPr>
            <a:xfrm>
              <a:off x="18243547" y="4256362"/>
              <a:ext cx="20320" cy="36195"/>
            </a:xfrm>
            <a:custGeom>
              <a:avLst/>
              <a:gdLst/>
              <a:ahLst/>
              <a:cxnLst/>
              <a:rect l="l" t="t" r="r" b="b"/>
              <a:pathLst>
                <a:path w="20319" h="36195">
                  <a:moveTo>
                    <a:pt x="20292" y="0"/>
                  </a:moveTo>
                  <a:lnTo>
                    <a:pt x="20292" y="35768"/>
                  </a:lnTo>
                  <a:lnTo>
                    <a:pt x="0" y="35768"/>
                  </a:lnTo>
                  <a:lnTo>
                    <a:pt x="0" y="0"/>
                  </a:lnTo>
                  <a:lnTo>
                    <a:pt x="20292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9" name="object 8589"/>
            <p:cNvSpPr/>
            <p:nvPr/>
          </p:nvSpPr>
          <p:spPr>
            <a:xfrm>
              <a:off x="18237930" y="425950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4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0" name="object 8590"/>
            <p:cNvSpPr/>
            <p:nvPr/>
          </p:nvSpPr>
          <p:spPr>
            <a:xfrm>
              <a:off x="18237261" y="4260775"/>
              <a:ext cx="6350" cy="27305"/>
            </a:xfrm>
            <a:custGeom>
              <a:avLst/>
              <a:gdLst/>
              <a:ahLst/>
              <a:cxnLst/>
              <a:rect l="l" t="t" r="r" b="b"/>
              <a:pathLst>
                <a:path w="6350" h="27304">
                  <a:moveTo>
                    <a:pt x="6334" y="0"/>
                  </a:moveTo>
                  <a:lnTo>
                    <a:pt x="6334" y="26952"/>
                  </a:lnTo>
                  <a:lnTo>
                    <a:pt x="0" y="26952"/>
                  </a:lnTo>
                  <a:lnTo>
                    <a:pt x="0" y="0"/>
                  </a:lnTo>
                  <a:lnTo>
                    <a:pt x="6334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1" name="object 8591"/>
            <p:cNvSpPr/>
            <p:nvPr/>
          </p:nvSpPr>
          <p:spPr>
            <a:xfrm>
              <a:off x="18235811" y="5095785"/>
              <a:ext cx="26034" cy="39370"/>
            </a:xfrm>
            <a:custGeom>
              <a:avLst/>
              <a:gdLst/>
              <a:ahLst/>
              <a:cxnLst/>
              <a:rect l="l" t="t" r="r" b="b"/>
              <a:pathLst>
                <a:path w="26034" h="39370">
                  <a:moveTo>
                    <a:pt x="0" y="38752"/>
                  </a:moveTo>
                  <a:lnTo>
                    <a:pt x="0" y="0"/>
                  </a:lnTo>
                  <a:lnTo>
                    <a:pt x="25716" y="0"/>
                  </a:lnTo>
                  <a:lnTo>
                    <a:pt x="25716" y="38752"/>
                  </a:lnTo>
                  <a:lnTo>
                    <a:pt x="0" y="3875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2" name="object 8592"/>
            <p:cNvSpPr/>
            <p:nvPr/>
          </p:nvSpPr>
          <p:spPr>
            <a:xfrm>
              <a:off x="18246575" y="5098661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157" y="4816"/>
                  </a:moveTo>
                  <a:lnTo>
                    <a:pt x="4146" y="3654"/>
                  </a:lnTo>
                  <a:lnTo>
                    <a:pt x="4219" y="1277"/>
                  </a:lnTo>
                  <a:lnTo>
                    <a:pt x="2157" y="0"/>
                  </a:lnTo>
                  <a:lnTo>
                    <a:pt x="2020" y="0"/>
                  </a:lnTo>
                  <a:lnTo>
                    <a:pt x="73" y="1162"/>
                  </a:lnTo>
                  <a:lnTo>
                    <a:pt x="0" y="3539"/>
                  </a:lnTo>
                  <a:lnTo>
                    <a:pt x="2020" y="4816"/>
                  </a:lnTo>
                  <a:lnTo>
                    <a:pt x="2157" y="481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3" name="object 8593"/>
            <p:cNvSpPr/>
            <p:nvPr/>
          </p:nvSpPr>
          <p:spPr>
            <a:xfrm>
              <a:off x="18247473" y="509985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83" y="0"/>
                  </a:moveTo>
                  <a:lnTo>
                    <a:pt x="513" y="0"/>
                  </a:lnTo>
                  <a:lnTo>
                    <a:pt x="0" y="554"/>
                  </a:lnTo>
                  <a:lnTo>
                    <a:pt x="0" y="1225"/>
                  </a:lnTo>
                  <a:lnTo>
                    <a:pt x="0" y="1863"/>
                  </a:lnTo>
                  <a:lnTo>
                    <a:pt x="513" y="2418"/>
                  </a:lnTo>
                  <a:lnTo>
                    <a:pt x="1183" y="2418"/>
                  </a:lnTo>
                  <a:lnTo>
                    <a:pt x="1863" y="2418"/>
                  </a:lnTo>
                  <a:lnTo>
                    <a:pt x="2429" y="1863"/>
                  </a:lnTo>
                  <a:lnTo>
                    <a:pt x="2429" y="1225"/>
                  </a:lnTo>
                  <a:lnTo>
                    <a:pt x="2429" y="554"/>
                  </a:lnTo>
                  <a:lnTo>
                    <a:pt x="1863" y="0"/>
                  </a:ln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4" name="object 8594"/>
            <p:cNvSpPr/>
            <p:nvPr/>
          </p:nvSpPr>
          <p:spPr>
            <a:xfrm>
              <a:off x="18244888" y="509728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193" y="3916"/>
                  </a:moveTo>
                  <a:lnTo>
                    <a:pt x="5601" y="0"/>
                  </a:lnTo>
                  <a:lnTo>
                    <a:pt x="2816" y="2795"/>
                  </a:lnTo>
                  <a:lnTo>
                    <a:pt x="0" y="5591"/>
                  </a:lnTo>
                  <a:lnTo>
                    <a:pt x="3916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5" name="object 8595"/>
            <p:cNvSpPr/>
            <p:nvPr/>
          </p:nvSpPr>
          <p:spPr>
            <a:xfrm>
              <a:off x="18246687" y="50990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1999"/>
                  </a:lnTo>
                  <a:lnTo>
                    <a:pt x="0" y="3088"/>
                  </a:lnTo>
                  <a:lnTo>
                    <a:pt x="900" y="3978"/>
                  </a:lnTo>
                  <a:lnTo>
                    <a:pt x="1968" y="3978"/>
                  </a:lnTo>
                  <a:lnTo>
                    <a:pt x="3088" y="3978"/>
                  </a:lnTo>
                  <a:lnTo>
                    <a:pt x="3989" y="3088"/>
                  </a:lnTo>
                  <a:lnTo>
                    <a:pt x="3989" y="1999"/>
                  </a:lnTo>
                  <a:lnTo>
                    <a:pt x="3989" y="900"/>
                  </a:lnTo>
                  <a:lnTo>
                    <a:pt x="3088" y="0"/>
                  </a:lnTo>
                  <a:lnTo>
                    <a:pt x="1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6" name="object 8596"/>
            <p:cNvSpPr/>
            <p:nvPr/>
          </p:nvSpPr>
          <p:spPr>
            <a:xfrm>
              <a:off x="18245562" y="510108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7" name="object 8597"/>
            <p:cNvSpPr/>
            <p:nvPr/>
          </p:nvSpPr>
          <p:spPr>
            <a:xfrm>
              <a:off x="18248656" y="509795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8" name="object 8598"/>
            <p:cNvSpPr/>
            <p:nvPr/>
          </p:nvSpPr>
          <p:spPr>
            <a:xfrm>
              <a:off x="18244866" y="5097249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3790" y="0"/>
                  </a:moveTo>
                  <a:lnTo>
                    <a:pt x="1706" y="0"/>
                  </a:lnTo>
                  <a:lnTo>
                    <a:pt x="0" y="1706"/>
                  </a:lnTo>
                  <a:lnTo>
                    <a:pt x="0" y="3842"/>
                  </a:lnTo>
                  <a:lnTo>
                    <a:pt x="0" y="5916"/>
                  </a:lnTo>
                  <a:lnTo>
                    <a:pt x="1706" y="7643"/>
                  </a:lnTo>
                  <a:lnTo>
                    <a:pt x="3790" y="7643"/>
                  </a:lnTo>
                  <a:lnTo>
                    <a:pt x="5936" y="7643"/>
                  </a:lnTo>
                  <a:lnTo>
                    <a:pt x="7643" y="5916"/>
                  </a:lnTo>
                  <a:lnTo>
                    <a:pt x="7643" y="3842"/>
                  </a:lnTo>
                  <a:lnTo>
                    <a:pt x="7643" y="1706"/>
                  </a:lnTo>
                  <a:lnTo>
                    <a:pt x="5936" y="0"/>
                  </a:lnTo>
                  <a:lnTo>
                    <a:pt x="37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9" name="object 8599"/>
            <p:cNvSpPr/>
            <p:nvPr/>
          </p:nvSpPr>
          <p:spPr>
            <a:xfrm>
              <a:off x="18246575" y="5126845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157" y="4816"/>
                  </a:moveTo>
                  <a:lnTo>
                    <a:pt x="4146" y="3664"/>
                  </a:lnTo>
                  <a:lnTo>
                    <a:pt x="4219" y="1277"/>
                  </a:lnTo>
                  <a:lnTo>
                    <a:pt x="2157" y="0"/>
                  </a:lnTo>
                  <a:lnTo>
                    <a:pt x="2020" y="0"/>
                  </a:lnTo>
                  <a:lnTo>
                    <a:pt x="73" y="1162"/>
                  </a:lnTo>
                  <a:lnTo>
                    <a:pt x="0" y="3539"/>
                  </a:lnTo>
                  <a:lnTo>
                    <a:pt x="2020" y="4816"/>
                  </a:lnTo>
                  <a:lnTo>
                    <a:pt x="2157" y="481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0" name="object 8600"/>
            <p:cNvSpPr/>
            <p:nvPr/>
          </p:nvSpPr>
          <p:spPr>
            <a:xfrm>
              <a:off x="18247473" y="51280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83" y="0"/>
                  </a:moveTo>
                  <a:lnTo>
                    <a:pt x="513" y="0"/>
                  </a:lnTo>
                  <a:lnTo>
                    <a:pt x="0" y="554"/>
                  </a:lnTo>
                  <a:lnTo>
                    <a:pt x="0" y="1193"/>
                  </a:lnTo>
                  <a:lnTo>
                    <a:pt x="0" y="1863"/>
                  </a:lnTo>
                  <a:lnTo>
                    <a:pt x="513" y="2429"/>
                  </a:lnTo>
                  <a:lnTo>
                    <a:pt x="1183" y="2429"/>
                  </a:lnTo>
                  <a:lnTo>
                    <a:pt x="1863" y="2429"/>
                  </a:lnTo>
                  <a:lnTo>
                    <a:pt x="2429" y="1863"/>
                  </a:lnTo>
                  <a:lnTo>
                    <a:pt x="2429" y="1193"/>
                  </a:lnTo>
                  <a:lnTo>
                    <a:pt x="2429" y="554"/>
                  </a:lnTo>
                  <a:lnTo>
                    <a:pt x="1863" y="0"/>
                  </a:ln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1" name="object 8601"/>
            <p:cNvSpPr/>
            <p:nvPr/>
          </p:nvSpPr>
          <p:spPr>
            <a:xfrm>
              <a:off x="18244888" y="5125476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193" y="3916"/>
                  </a:moveTo>
                  <a:lnTo>
                    <a:pt x="5601" y="0"/>
                  </a:lnTo>
                  <a:lnTo>
                    <a:pt x="2816" y="2795"/>
                  </a:lnTo>
                  <a:lnTo>
                    <a:pt x="0" y="5591"/>
                  </a:lnTo>
                  <a:lnTo>
                    <a:pt x="3916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2" name="object 8602"/>
            <p:cNvSpPr/>
            <p:nvPr/>
          </p:nvSpPr>
          <p:spPr>
            <a:xfrm>
              <a:off x="18246687" y="512726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88"/>
                  </a:lnTo>
                  <a:lnTo>
                    <a:pt x="900" y="3989"/>
                  </a:lnTo>
                  <a:lnTo>
                    <a:pt x="1968" y="3989"/>
                  </a:lnTo>
                  <a:lnTo>
                    <a:pt x="3088" y="3989"/>
                  </a:lnTo>
                  <a:lnTo>
                    <a:pt x="3989" y="3088"/>
                  </a:lnTo>
                  <a:lnTo>
                    <a:pt x="3989" y="1968"/>
                  </a:lnTo>
                  <a:lnTo>
                    <a:pt x="3989" y="900"/>
                  </a:lnTo>
                  <a:lnTo>
                    <a:pt x="3088" y="0"/>
                  </a:lnTo>
                  <a:lnTo>
                    <a:pt x="1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3" name="object 8603"/>
            <p:cNvSpPr/>
            <p:nvPr/>
          </p:nvSpPr>
          <p:spPr>
            <a:xfrm>
              <a:off x="18245562" y="512924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4" name="object 8604"/>
            <p:cNvSpPr/>
            <p:nvPr/>
          </p:nvSpPr>
          <p:spPr>
            <a:xfrm>
              <a:off x="18248656" y="512614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5" name="object 8605"/>
            <p:cNvSpPr/>
            <p:nvPr/>
          </p:nvSpPr>
          <p:spPr>
            <a:xfrm>
              <a:off x="18244866" y="5125439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3790" y="0"/>
                  </a:moveTo>
                  <a:lnTo>
                    <a:pt x="1706" y="0"/>
                  </a:lnTo>
                  <a:lnTo>
                    <a:pt x="0" y="1706"/>
                  </a:lnTo>
                  <a:lnTo>
                    <a:pt x="0" y="3811"/>
                  </a:lnTo>
                  <a:lnTo>
                    <a:pt x="0" y="5916"/>
                  </a:lnTo>
                  <a:lnTo>
                    <a:pt x="1706" y="7643"/>
                  </a:lnTo>
                  <a:lnTo>
                    <a:pt x="3790" y="7643"/>
                  </a:lnTo>
                  <a:lnTo>
                    <a:pt x="5936" y="7643"/>
                  </a:lnTo>
                  <a:lnTo>
                    <a:pt x="7643" y="5916"/>
                  </a:lnTo>
                  <a:lnTo>
                    <a:pt x="7643" y="3811"/>
                  </a:lnTo>
                  <a:lnTo>
                    <a:pt x="7643" y="1706"/>
                  </a:lnTo>
                  <a:lnTo>
                    <a:pt x="5936" y="0"/>
                  </a:lnTo>
                  <a:lnTo>
                    <a:pt x="37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6" name="object 8606"/>
            <p:cNvSpPr/>
            <p:nvPr/>
          </p:nvSpPr>
          <p:spPr>
            <a:xfrm>
              <a:off x="18237209" y="5110738"/>
              <a:ext cx="23495" cy="8890"/>
            </a:xfrm>
            <a:custGeom>
              <a:avLst/>
              <a:gdLst/>
              <a:ahLst/>
              <a:cxnLst/>
              <a:rect l="l" t="t" r="r" b="b"/>
              <a:pathLst>
                <a:path w="23494" h="8889">
                  <a:moveTo>
                    <a:pt x="0" y="8837"/>
                  </a:moveTo>
                  <a:lnTo>
                    <a:pt x="0" y="0"/>
                  </a:lnTo>
                  <a:lnTo>
                    <a:pt x="22899" y="0"/>
                  </a:lnTo>
                  <a:lnTo>
                    <a:pt x="22899" y="8837"/>
                  </a:lnTo>
                  <a:lnTo>
                    <a:pt x="0" y="883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7" name="object 8607"/>
            <p:cNvSpPr/>
            <p:nvPr/>
          </p:nvSpPr>
          <p:spPr>
            <a:xfrm>
              <a:off x="18238294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8" name="object 8608"/>
            <p:cNvSpPr/>
            <p:nvPr/>
          </p:nvSpPr>
          <p:spPr>
            <a:xfrm>
              <a:off x="18239159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9" name="object 8609"/>
            <p:cNvSpPr/>
            <p:nvPr/>
          </p:nvSpPr>
          <p:spPr>
            <a:xfrm>
              <a:off x="18240053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0" name="object 8610"/>
            <p:cNvSpPr/>
            <p:nvPr/>
          </p:nvSpPr>
          <p:spPr>
            <a:xfrm>
              <a:off x="18240948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1" name="object 8611"/>
            <p:cNvSpPr/>
            <p:nvPr/>
          </p:nvSpPr>
          <p:spPr>
            <a:xfrm>
              <a:off x="18241798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2" name="object 8612"/>
            <p:cNvSpPr/>
            <p:nvPr/>
          </p:nvSpPr>
          <p:spPr>
            <a:xfrm>
              <a:off x="18242693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3" name="object 8613"/>
            <p:cNvSpPr/>
            <p:nvPr/>
          </p:nvSpPr>
          <p:spPr>
            <a:xfrm>
              <a:off x="18243588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4" name="object 8614"/>
            <p:cNvSpPr/>
            <p:nvPr/>
          </p:nvSpPr>
          <p:spPr>
            <a:xfrm>
              <a:off x="18259064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5" name="object 8615"/>
            <p:cNvSpPr/>
            <p:nvPr/>
          </p:nvSpPr>
          <p:spPr>
            <a:xfrm>
              <a:off x="18258170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6" name="object 8616"/>
            <p:cNvSpPr/>
            <p:nvPr/>
          </p:nvSpPr>
          <p:spPr>
            <a:xfrm>
              <a:off x="18257319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7" name="object 8617"/>
            <p:cNvSpPr/>
            <p:nvPr/>
          </p:nvSpPr>
          <p:spPr>
            <a:xfrm>
              <a:off x="18256424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8" name="object 8618"/>
            <p:cNvSpPr/>
            <p:nvPr/>
          </p:nvSpPr>
          <p:spPr>
            <a:xfrm>
              <a:off x="18255530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9" name="object 8619"/>
            <p:cNvSpPr/>
            <p:nvPr/>
          </p:nvSpPr>
          <p:spPr>
            <a:xfrm>
              <a:off x="18254664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0" name="object 8620"/>
            <p:cNvSpPr/>
            <p:nvPr/>
          </p:nvSpPr>
          <p:spPr>
            <a:xfrm>
              <a:off x="18253769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1" name="object 8621"/>
            <p:cNvSpPr/>
            <p:nvPr/>
          </p:nvSpPr>
          <p:spPr>
            <a:xfrm>
              <a:off x="18238294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2" name="object 8622"/>
            <p:cNvSpPr/>
            <p:nvPr/>
          </p:nvSpPr>
          <p:spPr>
            <a:xfrm>
              <a:off x="18239159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3" name="object 8623"/>
            <p:cNvSpPr/>
            <p:nvPr/>
          </p:nvSpPr>
          <p:spPr>
            <a:xfrm>
              <a:off x="18240053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4" name="object 8624"/>
            <p:cNvSpPr/>
            <p:nvPr/>
          </p:nvSpPr>
          <p:spPr>
            <a:xfrm>
              <a:off x="18240948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5" name="object 8625"/>
            <p:cNvSpPr/>
            <p:nvPr/>
          </p:nvSpPr>
          <p:spPr>
            <a:xfrm>
              <a:off x="18241798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6" name="object 8626"/>
            <p:cNvSpPr/>
            <p:nvPr/>
          </p:nvSpPr>
          <p:spPr>
            <a:xfrm>
              <a:off x="18242693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7" name="object 8627"/>
            <p:cNvSpPr/>
            <p:nvPr/>
          </p:nvSpPr>
          <p:spPr>
            <a:xfrm>
              <a:off x="18243588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8" name="object 8628"/>
            <p:cNvSpPr/>
            <p:nvPr/>
          </p:nvSpPr>
          <p:spPr>
            <a:xfrm>
              <a:off x="18259064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9" name="object 8629"/>
            <p:cNvSpPr/>
            <p:nvPr/>
          </p:nvSpPr>
          <p:spPr>
            <a:xfrm>
              <a:off x="18258170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0" name="object 8630"/>
            <p:cNvSpPr/>
            <p:nvPr/>
          </p:nvSpPr>
          <p:spPr>
            <a:xfrm>
              <a:off x="18257319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1" name="object 8631"/>
            <p:cNvSpPr/>
            <p:nvPr/>
          </p:nvSpPr>
          <p:spPr>
            <a:xfrm>
              <a:off x="18256424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2" name="object 8632"/>
            <p:cNvSpPr/>
            <p:nvPr/>
          </p:nvSpPr>
          <p:spPr>
            <a:xfrm>
              <a:off x="18255530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3" name="object 8633"/>
            <p:cNvSpPr/>
            <p:nvPr/>
          </p:nvSpPr>
          <p:spPr>
            <a:xfrm>
              <a:off x="18254664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4" name="object 8634"/>
            <p:cNvSpPr/>
            <p:nvPr/>
          </p:nvSpPr>
          <p:spPr>
            <a:xfrm>
              <a:off x="18253769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5" name="object 8635"/>
            <p:cNvSpPr/>
            <p:nvPr/>
          </p:nvSpPr>
          <p:spPr>
            <a:xfrm>
              <a:off x="18235811" y="5283560"/>
              <a:ext cx="26034" cy="39370"/>
            </a:xfrm>
            <a:custGeom>
              <a:avLst/>
              <a:gdLst/>
              <a:ahLst/>
              <a:cxnLst/>
              <a:rect l="l" t="t" r="r" b="b"/>
              <a:pathLst>
                <a:path w="26034" h="39370">
                  <a:moveTo>
                    <a:pt x="0" y="38752"/>
                  </a:moveTo>
                  <a:lnTo>
                    <a:pt x="0" y="0"/>
                  </a:lnTo>
                  <a:lnTo>
                    <a:pt x="25716" y="0"/>
                  </a:lnTo>
                  <a:lnTo>
                    <a:pt x="25716" y="38752"/>
                  </a:lnTo>
                  <a:lnTo>
                    <a:pt x="0" y="3875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6" name="object 8636"/>
            <p:cNvSpPr/>
            <p:nvPr/>
          </p:nvSpPr>
          <p:spPr>
            <a:xfrm>
              <a:off x="18246575" y="5286443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157" y="4816"/>
                  </a:moveTo>
                  <a:lnTo>
                    <a:pt x="4146" y="3696"/>
                  </a:lnTo>
                  <a:lnTo>
                    <a:pt x="4219" y="3539"/>
                  </a:lnTo>
                  <a:lnTo>
                    <a:pt x="4219" y="1277"/>
                  </a:lnTo>
                  <a:lnTo>
                    <a:pt x="2157" y="0"/>
                  </a:lnTo>
                  <a:lnTo>
                    <a:pt x="2020" y="0"/>
                  </a:lnTo>
                  <a:lnTo>
                    <a:pt x="73" y="1162"/>
                  </a:lnTo>
                  <a:lnTo>
                    <a:pt x="0" y="3539"/>
                  </a:lnTo>
                  <a:lnTo>
                    <a:pt x="73" y="3696"/>
                  </a:lnTo>
                  <a:lnTo>
                    <a:pt x="2020" y="4816"/>
                  </a:lnTo>
                  <a:lnTo>
                    <a:pt x="2157" y="481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7" name="object 8637"/>
            <p:cNvSpPr/>
            <p:nvPr/>
          </p:nvSpPr>
          <p:spPr>
            <a:xfrm>
              <a:off x="18247473" y="528764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83" y="0"/>
                  </a:moveTo>
                  <a:lnTo>
                    <a:pt x="513" y="0"/>
                  </a:lnTo>
                  <a:lnTo>
                    <a:pt x="0" y="554"/>
                  </a:lnTo>
                  <a:lnTo>
                    <a:pt x="0" y="1225"/>
                  </a:lnTo>
                  <a:lnTo>
                    <a:pt x="0" y="1895"/>
                  </a:lnTo>
                  <a:lnTo>
                    <a:pt x="513" y="2418"/>
                  </a:lnTo>
                  <a:lnTo>
                    <a:pt x="1183" y="2418"/>
                  </a:lnTo>
                  <a:lnTo>
                    <a:pt x="1863" y="2418"/>
                  </a:lnTo>
                  <a:lnTo>
                    <a:pt x="2429" y="1895"/>
                  </a:lnTo>
                  <a:lnTo>
                    <a:pt x="2429" y="1225"/>
                  </a:lnTo>
                  <a:lnTo>
                    <a:pt x="2429" y="554"/>
                  </a:lnTo>
                  <a:lnTo>
                    <a:pt x="1863" y="0"/>
                  </a:ln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8" name="object 8638"/>
            <p:cNvSpPr/>
            <p:nvPr/>
          </p:nvSpPr>
          <p:spPr>
            <a:xfrm>
              <a:off x="18244888" y="528507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193" y="3947"/>
                  </a:moveTo>
                  <a:lnTo>
                    <a:pt x="5601" y="0"/>
                  </a:lnTo>
                  <a:lnTo>
                    <a:pt x="2816" y="2785"/>
                  </a:lnTo>
                  <a:lnTo>
                    <a:pt x="0" y="5580"/>
                  </a:lnTo>
                  <a:lnTo>
                    <a:pt x="3916" y="51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9" name="object 8639"/>
            <p:cNvSpPr/>
            <p:nvPr/>
          </p:nvSpPr>
          <p:spPr>
            <a:xfrm>
              <a:off x="18246687" y="528689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57"/>
                  </a:lnTo>
                  <a:lnTo>
                    <a:pt x="900" y="3947"/>
                  </a:lnTo>
                  <a:lnTo>
                    <a:pt x="1968" y="3947"/>
                  </a:lnTo>
                  <a:lnTo>
                    <a:pt x="3088" y="3947"/>
                  </a:lnTo>
                  <a:lnTo>
                    <a:pt x="3989" y="3057"/>
                  </a:lnTo>
                  <a:lnTo>
                    <a:pt x="3989" y="1968"/>
                  </a:lnTo>
                  <a:lnTo>
                    <a:pt x="3989" y="900"/>
                  </a:lnTo>
                  <a:lnTo>
                    <a:pt x="3088" y="0"/>
                  </a:lnTo>
                  <a:lnTo>
                    <a:pt x="1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0" name="object 8640"/>
            <p:cNvSpPr/>
            <p:nvPr/>
          </p:nvSpPr>
          <p:spPr>
            <a:xfrm>
              <a:off x="18245562" y="528887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1" name="object 8641"/>
            <p:cNvSpPr/>
            <p:nvPr/>
          </p:nvSpPr>
          <p:spPr>
            <a:xfrm>
              <a:off x="18248656" y="528577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2" name="object 8642"/>
            <p:cNvSpPr/>
            <p:nvPr/>
          </p:nvSpPr>
          <p:spPr>
            <a:xfrm>
              <a:off x="18244866" y="5285033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3790" y="0"/>
                  </a:moveTo>
                  <a:lnTo>
                    <a:pt x="1706" y="0"/>
                  </a:lnTo>
                  <a:lnTo>
                    <a:pt x="0" y="1706"/>
                  </a:lnTo>
                  <a:lnTo>
                    <a:pt x="0" y="3842"/>
                  </a:lnTo>
                  <a:lnTo>
                    <a:pt x="0" y="5916"/>
                  </a:lnTo>
                  <a:lnTo>
                    <a:pt x="1706" y="7675"/>
                  </a:lnTo>
                  <a:lnTo>
                    <a:pt x="3790" y="7675"/>
                  </a:lnTo>
                  <a:lnTo>
                    <a:pt x="5936" y="7675"/>
                  </a:lnTo>
                  <a:lnTo>
                    <a:pt x="7643" y="5916"/>
                  </a:lnTo>
                  <a:lnTo>
                    <a:pt x="7643" y="3842"/>
                  </a:lnTo>
                  <a:lnTo>
                    <a:pt x="7643" y="1706"/>
                  </a:lnTo>
                  <a:lnTo>
                    <a:pt x="5936" y="0"/>
                  </a:lnTo>
                  <a:lnTo>
                    <a:pt x="37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3" name="object 8643"/>
            <p:cNvSpPr/>
            <p:nvPr/>
          </p:nvSpPr>
          <p:spPr>
            <a:xfrm>
              <a:off x="18246575" y="5314626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157" y="4816"/>
                  </a:moveTo>
                  <a:lnTo>
                    <a:pt x="4146" y="3696"/>
                  </a:lnTo>
                  <a:lnTo>
                    <a:pt x="4219" y="3539"/>
                  </a:lnTo>
                  <a:lnTo>
                    <a:pt x="4219" y="1277"/>
                  </a:lnTo>
                  <a:lnTo>
                    <a:pt x="2157" y="0"/>
                  </a:lnTo>
                  <a:lnTo>
                    <a:pt x="2020" y="0"/>
                  </a:lnTo>
                  <a:lnTo>
                    <a:pt x="73" y="1162"/>
                  </a:lnTo>
                  <a:lnTo>
                    <a:pt x="0" y="3539"/>
                  </a:lnTo>
                  <a:lnTo>
                    <a:pt x="73" y="3696"/>
                  </a:lnTo>
                  <a:lnTo>
                    <a:pt x="2020" y="4816"/>
                  </a:lnTo>
                  <a:lnTo>
                    <a:pt x="2157" y="481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4" name="object 8644"/>
            <p:cNvSpPr/>
            <p:nvPr/>
          </p:nvSpPr>
          <p:spPr>
            <a:xfrm>
              <a:off x="18247473" y="53158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83" y="0"/>
                  </a:moveTo>
                  <a:lnTo>
                    <a:pt x="513" y="0"/>
                  </a:lnTo>
                  <a:lnTo>
                    <a:pt x="0" y="554"/>
                  </a:lnTo>
                  <a:lnTo>
                    <a:pt x="0" y="1225"/>
                  </a:lnTo>
                  <a:lnTo>
                    <a:pt x="0" y="1895"/>
                  </a:lnTo>
                  <a:lnTo>
                    <a:pt x="513" y="2429"/>
                  </a:lnTo>
                  <a:lnTo>
                    <a:pt x="1183" y="2429"/>
                  </a:lnTo>
                  <a:lnTo>
                    <a:pt x="1863" y="2429"/>
                  </a:lnTo>
                  <a:lnTo>
                    <a:pt x="2429" y="1895"/>
                  </a:lnTo>
                  <a:lnTo>
                    <a:pt x="2429" y="1225"/>
                  </a:lnTo>
                  <a:lnTo>
                    <a:pt x="2429" y="554"/>
                  </a:lnTo>
                  <a:lnTo>
                    <a:pt x="1863" y="0"/>
                  </a:ln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5" name="object 8645"/>
            <p:cNvSpPr/>
            <p:nvPr/>
          </p:nvSpPr>
          <p:spPr>
            <a:xfrm>
              <a:off x="18244888" y="531325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193" y="3916"/>
                  </a:moveTo>
                  <a:lnTo>
                    <a:pt x="5601" y="0"/>
                  </a:lnTo>
                  <a:lnTo>
                    <a:pt x="2816" y="2795"/>
                  </a:lnTo>
                  <a:lnTo>
                    <a:pt x="0" y="5591"/>
                  </a:lnTo>
                  <a:lnTo>
                    <a:pt x="3916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6" name="object 8646"/>
            <p:cNvSpPr/>
            <p:nvPr/>
          </p:nvSpPr>
          <p:spPr>
            <a:xfrm>
              <a:off x="18246687" y="531508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57"/>
                  </a:lnTo>
                  <a:lnTo>
                    <a:pt x="900" y="3947"/>
                  </a:lnTo>
                  <a:lnTo>
                    <a:pt x="1968" y="3947"/>
                  </a:lnTo>
                  <a:lnTo>
                    <a:pt x="3088" y="3947"/>
                  </a:lnTo>
                  <a:lnTo>
                    <a:pt x="3989" y="3057"/>
                  </a:lnTo>
                  <a:lnTo>
                    <a:pt x="3989" y="1968"/>
                  </a:lnTo>
                  <a:lnTo>
                    <a:pt x="3989" y="900"/>
                  </a:lnTo>
                  <a:lnTo>
                    <a:pt x="3088" y="0"/>
                  </a:lnTo>
                  <a:lnTo>
                    <a:pt x="1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7" name="object 8647"/>
            <p:cNvSpPr/>
            <p:nvPr/>
          </p:nvSpPr>
          <p:spPr>
            <a:xfrm>
              <a:off x="18245562" y="531706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8" name="object 8648"/>
            <p:cNvSpPr/>
            <p:nvPr/>
          </p:nvSpPr>
          <p:spPr>
            <a:xfrm>
              <a:off x="18248656" y="531392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9" name="object 8649"/>
            <p:cNvSpPr/>
            <p:nvPr/>
          </p:nvSpPr>
          <p:spPr>
            <a:xfrm>
              <a:off x="18244866" y="531322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3790" y="0"/>
                  </a:moveTo>
                  <a:lnTo>
                    <a:pt x="1706" y="0"/>
                  </a:lnTo>
                  <a:lnTo>
                    <a:pt x="0" y="1706"/>
                  </a:lnTo>
                  <a:lnTo>
                    <a:pt x="0" y="3842"/>
                  </a:lnTo>
                  <a:lnTo>
                    <a:pt x="0" y="5916"/>
                  </a:lnTo>
                  <a:lnTo>
                    <a:pt x="1706" y="7675"/>
                  </a:lnTo>
                  <a:lnTo>
                    <a:pt x="3790" y="7675"/>
                  </a:lnTo>
                  <a:lnTo>
                    <a:pt x="5936" y="7675"/>
                  </a:lnTo>
                  <a:lnTo>
                    <a:pt x="7643" y="5916"/>
                  </a:lnTo>
                  <a:lnTo>
                    <a:pt x="7643" y="3842"/>
                  </a:lnTo>
                  <a:lnTo>
                    <a:pt x="7643" y="1706"/>
                  </a:lnTo>
                  <a:lnTo>
                    <a:pt x="5936" y="0"/>
                  </a:lnTo>
                  <a:lnTo>
                    <a:pt x="37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0" name="object 8650"/>
            <p:cNvSpPr/>
            <p:nvPr/>
          </p:nvSpPr>
          <p:spPr>
            <a:xfrm>
              <a:off x="18237209" y="5298571"/>
              <a:ext cx="23495" cy="8890"/>
            </a:xfrm>
            <a:custGeom>
              <a:avLst/>
              <a:gdLst/>
              <a:ahLst/>
              <a:cxnLst/>
              <a:rect l="l" t="t" r="r" b="b"/>
              <a:pathLst>
                <a:path w="23494" h="8889">
                  <a:moveTo>
                    <a:pt x="0" y="8795"/>
                  </a:moveTo>
                  <a:lnTo>
                    <a:pt x="0" y="0"/>
                  </a:lnTo>
                  <a:lnTo>
                    <a:pt x="22899" y="0"/>
                  </a:lnTo>
                  <a:lnTo>
                    <a:pt x="22899" y="8795"/>
                  </a:lnTo>
                  <a:lnTo>
                    <a:pt x="0" y="8795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1" name="object 8651"/>
            <p:cNvSpPr/>
            <p:nvPr/>
          </p:nvSpPr>
          <p:spPr>
            <a:xfrm>
              <a:off x="18238294" y="5307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2" name="object 8652"/>
            <p:cNvSpPr/>
            <p:nvPr/>
          </p:nvSpPr>
          <p:spPr>
            <a:xfrm>
              <a:off x="18239159" y="5307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3" name="object 8653"/>
            <p:cNvSpPr/>
            <p:nvPr/>
          </p:nvSpPr>
          <p:spPr>
            <a:xfrm>
              <a:off x="18240053" y="5307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4" name="object 8654"/>
            <p:cNvSpPr/>
            <p:nvPr/>
          </p:nvSpPr>
          <p:spPr>
            <a:xfrm>
              <a:off x="18240948" y="5307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5" name="object 8655"/>
            <p:cNvSpPr/>
            <p:nvPr/>
          </p:nvSpPr>
          <p:spPr>
            <a:xfrm>
              <a:off x="18241798" y="5307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6" name="object 8656"/>
            <p:cNvSpPr/>
            <p:nvPr/>
          </p:nvSpPr>
          <p:spPr>
            <a:xfrm>
              <a:off x="18242693" y="5307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7" name="object 8657"/>
            <p:cNvSpPr/>
            <p:nvPr/>
          </p:nvSpPr>
          <p:spPr>
            <a:xfrm>
              <a:off x="18243588" y="5307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8" name="object 8658"/>
            <p:cNvSpPr/>
            <p:nvPr/>
          </p:nvSpPr>
          <p:spPr>
            <a:xfrm>
              <a:off x="18259064" y="5307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9" name="object 8659"/>
            <p:cNvSpPr/>
            <p:nvPr/>
          </p:nvSpPr>
          <p:spPr>
            <a:xfrm>
              <a:off x="18258170" y="5307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0" name="object 8660"/>
            <p:cNvSpPr/>
            <p:nvPr/>
          </p:nvSpPr>
          <p:spPr>
            <a:xfrm>
              <a:off x="18257319" y="5307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1" name="object 8661"/>
            <p:cNvSpPr/>
            <p:nvPr/>
          </p:nvSpPr>
          <p:spPr>
            <a:xfrm>
              <a:off x="18256424" y="5307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2" name="object 8662"/>
            <p:cNvSpPr/>
            <p:nvPr/>
          </p:nvSpPr>
          <p:spPr>
            <a:xfrm>
              <a:off x="18255530" y="5307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3" name="object 8663"/>
            <p:cNvSpPr/>
            <p:nvPr/>
          </p:nvSpPr>
          <p:spPr>
            <a:xfrm>
              <a:off x="18254664" y="5307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4" name="object 8664"/>
            <p:cNvSpPr/>
            <p:nvPr/>
          </p:nvSpPr>
          <p:spPr>
            <a:xfrm>
              <a:off x="18253769" y="5307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5" name="object 8665"/>
            <p:cNvSpPr/>
            <p:nvPr/>
          </p:nvSpPr>
          <p:spPr>
            <a:xfrm>
              <a:off x="18238294" y="52978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6" name="object 8666"/>
            <p:cNvSpPr/>
            <p:nvPr/>
          </p:nvSpPr>
          <p:spPr>
            <a:xfrm>
              <a:off x="18239159" y="52978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7" name="object 8667"/>
            <p:cNvSpPr/>
            <p:nvPr/>
          </p:nvSpPr>
          <p:spPr>
            <a:xfrm>
              <a:off x="18240053" y="52978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8" name="object 8668"/>
            <p:cNvSpPr/>
            <p:nvPr/>
          </p:nvSpPr>
          <p:spPr>
            <a:xfrm>
              <a:off x="18240948" y="52978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9" name="object 8669"/>
            <p:cNvSpPr/>
            <p:nvPr/>
          </p:nvSpPr>
          <p:spPr>
            <a:xfrm>
              <a:off x="18241798" y="52978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0" name="object 8670"/>
            <p:cNvSpPr/>
            <p:nvPr/>
          </p:nvSpPr>
          <p:spPr>
            <a:xfrm>
              <a:off x="18242693" y="52978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1" name="object 8671"/>
            <p:cNvSpPr/>
            <p:nvPr/>
          </p:nvSpPr>
          <p:spPr>
            <a:xfrm>
              <a:off x="18243588" y="52978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2" name="object 8672"/>
            <p:cNvSpPr/>
            <p:nvPr/>
          </p:nvSpPr>
          <p:spPr>
            <a:xfrm>
              <a:off x="18259064" y="52978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3" name="object 8673"/>
            <p:cNvSpPr/>
            <p:nvPr/>
          </p:nvSpPr>
          <p:spPr>
            <a:xfrm>
              <a:off x="18258170" y="52978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4" name="object 8674"/>
            <p:cNvSpPr/>
            <p:nvPr/>
          </p:nvSpPr>
          <p:spPr>
            <a:xfrm>
              <a:off x="18257319" y="52978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5" name="object 8675"/>
            <p:cNvSpPr/>
            <p:nvPr/>
          </p:nvSpPr>
          <p:spPr>
            <a:xfrm>
              <a:off x="18256424" y="52978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6" name="object 8676"/>
            <p:cNvSpPr/>
            <p:nvPr/>
          </p:nvSpPr>
          <p:spPr>
            <a:xfrm>
              <a:off x="18255530" y="52978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7" name="object 8677"/>
            <p:cNvSpPr/>
            <p:nvPr/>
          </p:nvSpPr>
          <p:spPr>
            <a:xfrm>
              <a:off x="18254664" y="52978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8" name="object 8678"/>
            <p:cNvSpPr/>
            <p:nvPr/>
          </p:nvSpPr>
          <p:spPr>
            <a:xfrm>
              <a:off x="18253769" y="52978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9" name="object 8679"/>
            <p:cNvSpPr/>
            <p:nvPr/>
          </p:nvSpPr>
          <p:spPr>
            <a:xfrm>
              <a:off x="18235811" y="5471362"/>
              <a:ext cx="26034" cy="39370"/>
            </a:xfrm>
            <a:custGeom>
              <a:avLst/>
              <a:gdLst/>
              <a:ahLst/>
              <a:cxnLst/>
              <a:rect l="l" t="t" r="r" b="b"/>
              <a:pathLst>
                <a:path w="26034" h="39370">
                  <a:moveTo>
                    <a:pt x="0" y="38773"/>
                  </a:moveTo>
                  <a:lnTo>
                    <a:pt x="0" y="0"/>
                  </a:lnTo>
                  <a:lnTo>
                    <a:pt x="25716" y="0"/>
                  </a:lnTo>
                  <a:lnTo>
                    <a:pt x="25716" y="38773"/>
                  </a:lnTo>
                  <a:lnTo>
                    <a:pt x="0" y="3877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0" name="object 8680"/>
            <p:cNvSpPr/>
            <p:nvPr/>
          </p:nvSpPr>
          <p:spPr>
            <a:xfrm>
              <a:off x="18246575" y="5474271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157" y="4764"/>
                  </a:moveTo>
                  <a:lnTo>
                    <a:pt x="4146" y="3643"/>
                  </a:lnTo>
                  <a:lnTo>
                    <a:pt x="4219" y="1225"/>
                  </a:lnTo>
                  <a:lnTo>
                    <a:pt x="2157" y="0"/>
                  </a:lnTo>
                  <a:lnTo>
                    <a:pt x="2020" y="0"/>
                  </a:lnTo>
                  <a:lnTo>
                    <a:pt x="73" y="1109"/>
                  </a:lnTo>
                  <a:lnTo>
                    <a:pt x="0" y="3539"/>
                  </a:lnTo>
                  <a:lnTo>
                    <a:pt x="2020" y="4764"/>
                  </a:lnTo>
                  <a:lnTo>
                    <a:pt x="2157" y="47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1" name="object 8681"/>
            <p:cNvSpPr/>
            <p:nvPr/>
          </p:nvSpPr>
          <p:spPr>
            <a:xfrm>
              <a:off x="18247473" y="54754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83" y="0"/>
                  </a:moveTo>
                  <a:lnTo>
                    <a:pt x="513" y="0"/>
                  </a:lnTo>
                  <a:lnTo>
                    <a:pt x="0" y="554"/>
                  </a:lnTo>
                  <a:lnTo>
                    <a:pt x="0" y="1225"/>
                  </a:lnTo>
                  <a:lnTo>
                    <a:pt x="0" y="1895"/>
                  </a:lnTo>
                  <a:lnTo>
                    <a:pt x="513" y="2450"/>
                  </a:lnTo>
                  <a:lnTo>
                    <a:pt x="1183" y="2450"/>
                  </a:lnTo>
                  <a:lnTo>
                    <a:pt x="1863" y="2450"/>
                  </a:lnTo>
                  <a:lnTo>
                    <a:pt x="2429" y="1895"/>
                  </a:lnTo>
                  <a:lnTo>
                    <a:pt x="2429" y="1225"/>
                  </a:lnTo>
                  <a:lnTo>
                    <a:pt x="2429" y="554"/>
                  </a:lnTo>
                  <a:lnTo>
                    <a:pt x="1863" y="0"/>
                  </a:ln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2" name="object 8682"/>
            <p:cNvSpPr/>
            <p:nvPr/>
          </p:nvSpPr>
          <p:spPr>
            <a:xfrm>
              <a:off x="18244888" y="5472856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193" y="3947"/>
                  </a:moveTo>
                  <a:lnTo>
                    <a:pt x="5601" y="0"/>
                  </a:lnTo>
                  <a:lnTo>
                    <a:pt x="2816" y="2785"/>
                  </a:lnTo>
                  <a:lnTo>
                    <a:pt x="0" y="5580"/>
                  </a:lnTo>
                  <a:lnTo>
                    <a:pt x="3916" y="52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3" name="object 8683"/>
            <p:cNvSpPr/>
            <p:nvPr/>
          </p:nvSpPr>
          <p:spPr>
            <a:xfrm>
              <a:off x="18246687" y="547467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57"/>
                  </a:lnTo>
                  <a:lnTo>
                    <a:pt x="900" y="3947"/>
                  </a:lnTo>
                  <a:lnTo>
                    <a:pt x="1968" y="3947"/>
                  </a:lnTo>
                  <a:lnTo>
                    <a:pt x="3088" y="3947"/>
                  </a:lnTo>
                  <a:lnTo>
                    <a:pt x="3989" y="3057"/>
                  </a:lnTo>
                  <a:lnTo>
                    <a:pt x="3989" y="1968"/>
                  </a:lnTo>
                  <a:lnTo>
                    <a:pt x="3989" y="900"/>
                  </a:lnTo>
                  <a:lnTo>
                    <a:pt x="3088" y="0"/>
                  </a:lnTo>
                  <a:lnTo>
                    <a:pt x="1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4" name="object 8684"/>
            <p:cNvSpPr/>
            <p:nvPr/>
          </p:nvSpPr>
          <p:spPr>
            <a:xfrm>
              <a:off x="18245562" y="547665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5" name="object 8685"/>
            <p:cNvSpPr/>
            <p:nvPr/>
          </p:nvSpPr>
          <p:spPr>
            <a:xfrm>
              <a:off x="18248656" y="54735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6" name="object 8686"/>
            <p:cNvSpPr/>
            <p:nvPr/>
          </p:nvSpPr>
          <p:spPr>
            <a:xfrm>
              <a:off x="18244866" y="5472814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3790" y="0"/>
                  </a:moveTo>
                  <a:lnTo>
                    <a:pt x="1706" y="0"/>
                  </a:lnTo>
                  <a:lnTo>
                    <a:pt x="0" y="1759"/>
                  </a:lnTo>
                  <a:lnTo>
                    <a:pt x="0" y="3832"/>
                  </a:lnTo>
                  <a:lnTo>
                    <a:pt x="0" y="5916"/>
                  </a:lnTo>
                  <a:lnTo>
                    <a:pt x="1706" y="7675"/>
                  </a:lnTo>
                  <a:lnTo>
                    <a:pt x="3790" y="7675"/>
                  </a:lnTo>
                  <a:lnTo>
                    <a:pt x="5936" y="7675"/>
                  </a:lnTo>
                  <a:lnTo>
                    <a:pt x="7643" y="5916"/>
                  </a:lnTo>
                  <a:lnTo>
                    <a:pt x="7643" y="3832"/>
                  </a:lnTo>
                  <a:lnTo>
                    <a:pt x="7643" y="1759"/>
                  </a:lnTo>
                  <a:lnTo>
                    <a:pt x="5936" y="0"/>
                  </a:lnTo>
                  <a:lnTo>
                    <a:pt x="379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7" name="object 8687"/>
            <p:cNvSpPr/>
            <p:nvPr/>
          </p:nvSpPr>
          <p:spPr>
            <a:xfrm>
              <a:off x="18246575" y="5502459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157" y="4764"/>
                  </a:moveTo>
                  <a:lnTo>
                    <a:pt x="4146" y="3643"/>
                  </a:lnTo>
                  <a:lnTo>
                    <a:pt x="4219" y="3486"/>
                  </a:lnTo>
                  <a:lnTo>
                    <a:pt x="4219" y="1225"/>
                  </a:lnTo>
                  <a:lnTo>
                    <a:pt x="2157" y="0"/>
                  </a:lnTo>
                  <a:lnTo>
                    <a:pt x="2020" y="0"/>
                  </a:lnTo>
                  <a:lnTo>
                    <a:pt x="73" y="1109"/>
                  </a:lnTo>
                  <a:lnTo>
                    <a:pt x="0" y="3486"/>
                  </a:lnTo>
                  <a:lnTo>
                    <a:pt x="73" y="3643"/>
                  </a:lnTo>
                  <a:lnTo>
                    <a:pt x="2020" y="4764"/>
                  </a:lnTo>
                  <a:lnTo>
                    <a:pt x="2157" y="47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8" name="object 8688"/>
            <p:cNvSpPr/>
            <p:nvPr/>
          </p:nvSpPr>
          <p:spPr>
            <a:xfrm>
              <a:off x="18247473" y="550361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83" y="0"/>
                  </a:moveTo>
                  <a:lnTo>
                    <a:pt x="513" y="0"/>
                  </a:lnTo>
                  <a:lnTo>
                    <a:pt x="0" y="554"/>
                  </a:lnTo>
                  <a:lnTo>
                    <a:pt x="0" y="1225"/>
                  </a:lnTo>
                  <a:lnTo>
                    <a:pt x="0" y="1895"/>
                  </a:lnTo>
                  <a:lnTo>
                    <a:pt x="513" y="2450"/>
                  </a:lnTo>
                  <a:lnTo>
                    <a:pt x="1183" y="2450"/>
                  </a:lnTo>
                  <a:lnTo>
                    <a:pt x="1863" y="2450"/>
                  </a:lnTo>
                  <a:lnTo>
                    <a:pt x="2429" y="1895"/>
                  </a:lnTo>
                  <a:lnTo>
                    <a:pt x="2429" y="1225"/>
                  </a:lnTo>
                  <a:lnTo>
                    <a:pt x="2429" y="554"/>
                  </a:lnTo>
                  <a:lnTo>
                    <a:pt x="1863" y="0"/>
                  </a:ln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9" name="object 8689"/>
            <p:cNvSpPr/>
            <p:nvPr/>
          </p:nvSpPr>
          <p:spPr>
            <a:xfrm>
              <a:off x="18244888" y="550103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193" y="3947"/>
                  </a:moveTo>
                  <a:lnTo>
                    <a:pt x="5601" y="0"/>
                  </a:lnTo>
                  <a:lnTo>
                    <a:pt x="2816" y="2795"/>
                  </a:lnTo>
                  <a:lnTo>
                    <a:pt x="0" y="5591"/>
                  </a:lnTo>
                  <a:lnTo>
                    <a:pt x="3916" y="52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0" name="object 8690"/>
            <p:cNvSpPr/>
            <p:nvPr/>
          </p:nvSpPr>
          <p:spPr>
            <a:xfrm>
              <a:off x="18246687" y="55028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57"/>
                  </a:lnTo>
                  <a:lnTo>
                    <a:pt x="900" y="3947"/>
                  </a:lnTo>
                  <a:lnTo>
                    <a:pt x="1968" y="3947"/>
                  </a:lnTo>
                  <a:lnTo>
                    <a:pt x="3088" y="3947"/>
                  </a:lnTo>
                  <a:lnTo>
                    <a:pt x="3989" y="3057"/>
                  </a:lnTo>
                  <a:lnTo>
                    <a:pt x="3989" y="1968"/>
                  </a:lnTo>
                  <a:lnTo>
                    <a:pt x="3989" y="900"/>
                  </a:lnTo>
                  <a:lnTo>
                    <a:pt x="3088" y="0"/>
                  </a:lnTo>
                  <a:lnTo>
                    <a:pt x="1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1" name="object 8691"/>
            <p:cNvSpPr/>
            <p:nvPr/>
          </p:nvSpPr>
          <p:spPr>
            <a:xfrm>
              <a:off x="18245562" y="550484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2" name="object 8692"/>
            <p:cNvSpPr/>
            <p:nvPr/>
          </p:nvSpPr>
          <p:spPr>
            <a:xfrm>
              <a:off x="18248656" y="550175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3" name="object 8693"/>
            <p:cNvSpPr/>
            <p:nvPr/>
          </p:nvSpPr>
          <p:spPr>
            <a:xfrm>
              <a:off x="18244866" y="5501004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3790" y="0"/>
                  </a:moveTo>
                  <a:lnTo>
                    <a:pt x="1706" y="0"/>
                  </a:lnTo>
                  <a:lnTo>
                    <a:pt x="0" y="1759"/>
                  </a:lnTo>
                  <a:lnTo>
                    <a:pt x="0" y="3842"/>
                  </a:lnTo>
                  <a:lnTo>
                    <a:pt x="0" y="5916"/>
                  </a:lnTo>
                  <a:lnTo>
                    <a:pt x="1706" y="7675"/>
                  </a:lnTo>
                  <a:lnTo>
                    <a:pt x="3790" y="7675"/>
                  </a:lnTo>
                  <a:lnTo>
                    <a:pt x="5936" y="7675"/>
                  </a:lnTo>
                  <a:lnTo>
                    <a:pt x="7643" y="5916"/>
                  </a:lnTo>
                  <a:lnTo>
                    <a:pt x="7643" y="3842"/>
                  </a:lnTo>
                  <a:lnTo>
                    <a:pt x="7643" y="1759"/>
                  </a:lnTo>
                  <a:lnTo>
                    <a:pt x="5936" y="0"/>
                  </a:lnTo>
                  <a:lnTo>
                    <a:pt x="379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4" name="object 8694"/>
            <p:cNvSpPr/>
            <p:nvPr/>
          </p:nvSpPr>
          <p:spPr>
            <a:xfrm>
              <a:off x="18237209" y="5486348"/>
              <a:ext cx="23495" cy="8890"/>
            </a:xfrm>
            <a:custGeom>
              <a:avLst/>
              <a:gdLst/>
              <a:ahLst/>
              <a:cxnLst/>
              <a:rect l="l" t="t" r="r" b="b"/>
              <a:pathLst>
                <a:path w="23494" h="8889">
                  <a:moveTo>
                    <a:pt x="0" y="8795"/>
                  </a:moveTo>
                  <a:lnTo>
                    <a:pt x="0" y="0"/>
                  </a:lnTo>
                  <a:lnTo>
                    <a:pt x="22899" y="0"/>
                  </a:lnTo>
                  <a:lnTo>
                    <a:pt x="22899" y="8795"/>
                  </a:lnTo>
                  <a:lnTo>
                    <a:pt x="0" y="8795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5" name="object 8695"/>
            <p:cNvSpPr/>
            <p:nvPr/>
          </p:nvSpPr>
          <p:spPr>
            <a:xfrm>
              <a:off x="18238294" y="54951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6" name="object 8696"/>
            <p:cNvSpPr/>
            <p:nvPr/>
          </p:nvSpPr>
          <p:spPr>
            <a:xfrm>
              <a:off x="18239159" y="54951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7" name="object 8697"/>
            <p:cNvSpPr/>
            <p:nvPr/>
          </p:nvSpPr>
          <p:spPr>
            <a:xfrm>
              <a:off x="18240053" y="54951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8" name="object 8698"/>
            <p:cNvSpPr/>
            <p:nvPr/>
          </p:nvSpPr>
          <p:spPr>
            <a:xfrm>
              <a:off x="18240948" y="54951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9" name="object 8699"/>
            <p:cNvSpPr/>
            <p:nvPr/>
          </p:nvSpPr>
          <p:spPr>
            <a:xfrm>
              <a:off x="18241798" y="54951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0" name="object 8700"/>
            <p:cNvSpPr/>
            <p:nvPr/>
          </p:nvSpPr>
          <p:spPr>
            <a:xfrm>
              <a:off x="18242693" y="54951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1" name="object 8701"/>
            <p:cNvSpPr/>
            <p:nvPr/>
          </p:nvSpPr>
          <p:spPr>
            <a:xfrm>
              <a:off x="18243588" y="54951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2" name="object 8702"/>
            <p:cNvSpPr/>
            <p:nvPr/>
          </p:nvSpPr>
          <p:spPr>
            <a:xfrm>
              <a:off x="18259064" y="54951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3" name="object 8703"/>
            <p:cNvSpPr/>
            <p:nvPr/>
          </p:nvSpPr>
          <p:spPr>
            <a:xfrm>
              <a:off x="18258170" y="54951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4" name="object 8704"/>
            <p:cNvSpPr/>
            <p:nvPr/>
          </p:nvSpPr>
          <p:spPr>
            <a:xfrm>
              <a:off x="18257319" y="54951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5" name="object 8705"/>
            <p:cNvSpPr/>
            <p:nvPr/>
          </p:nvSpPr>
          <p:spPr>
            <a:xfrm>
              <a:off x="18256424" y="54951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6" name="object 8706"/>
            <p:cNvSpPr/>
            <p:nvPr/>
          </p:nvSpPr>
          <p:spPr>
            <a:xfrm>
              <a:off x="18255530" y="54951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7" name="object 8707"/>
            <p:cNvSpPr/>
            <p:nvPr/>
          </p:nvSpPr>
          <p:spPr>
            <a:xfrm>
              <a:off x="18254664" y="54951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8" name="object 8708"/>
            <p:cNvSpPr/>
            <p:nvPr/>
          </p:nvSpPr>
          <p:spPr>
            <a:xfrm>
              <a:off x="18253769" y="54951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9" name="object 8709"/>
            <p:cNvSpPr/>
            <p:nvPr/>
          </p:nvSpPr>
          <p:spPr>
            <a:xfrm>
              <a:off x="18238294" y="54856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0" name="object 8710"/>
            <p:cNvSpPr/>
            <p:nvPr/>
          </p:nvSpPr>
          <p:spPr>
            <a:xfrm>
              <a:off x="18239159" y="54856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1" name="object 8711"/>
            <p:cNvSpPr/>
            <p:nvPr/>
          </p:nvSpPr>
          <p:spPr>
            <a:xfrm>
              <a:off x="18240053" y="54856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2" name="object 8712"/>
            <p:cNvSpPr/>
            <p:nvPr/>
          </p:nvSpPr>
          <p:spPr>
            <a:xfrm>
              <a:off x="18240948" y="54856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3" name="object 8713"/>
            <p:cNvSpPr/>
            <p:nvPr/>
          </p:nvSpPr>
          <p:spPr>
            <a:xfrm>
              <a:off x="18241798" y="54856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4" name="object 8714"/>
            <p:cNvSpPr/>
            <p:nvPr/>
          </p:nvSpPr>
          <p:spPr>
            <a:xfrm>
              <a:off x="18242693" y="54856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5" name="object 8715"/>
            <p:cNvSpPr/>
            <p:nvPr/>
          </p:nvSpPr>
          <p:spPr>
            <a:xfrm>
              <a:off x="18243588" y="54856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6" name="object 8716"/>
            <p:cNvSpPr/>
            <p:nvPr/>
          </p:nvSpPr>
          <p:spPr>
            <a:xfrm>
              <a:off x="18259064" y="54856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7" name="object 8717"/>
            <p:cNvSpPr/>
            <p:nvPr/>
          </p:nvSpPr>
          <p:spPr>
            <a:xfrm>
              <a:off x="18258170" y="54856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8" name="object 8718"/>
            <p:cNvSpPr/>
            <p:nvPr/>
          </p:nvSpPr>
          <p:spPr>
            <a:xfrm>
              <a:off x="18257319" y="54856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9" name="object 8719"/>
            <p:cNvSpPr/>
            <p:nvPr/>
          </p:nvSpPr>
          <p:spPr>
            <a:xfrm>
              <a:off x="18256424" y="54856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0" name="object 8720"/>
            <p:cNvSpPr/>
            <p:nvPr/>
          </p:nvSpPr>
          <p:spPr>
            <a:xfrm>
              <a:off x="18255530" y="54856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1" name="object 8721"/>
            <p:cNvSpPr/>
            <p:nvPr/>
          </p:nvSpPr>
          <p:spPr>
            <a:xfrm>
              <a:off x="18254664" y="54856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2" name="object 8722"/>
            <p:cNvSpPr/>
            <p:nvPr/>
          </p:nvSpPr>
          <p:spPr>
            <a:xfrm>
              <a:off x="18253769" y="54856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3" name="object 8723"/>
            <p:cNvSpPr/>
            <p:nvPr/>
          </p:nvSpPr>
          <p:spPr>
            <a:xfrm>
              <a:off x="18235811" y="4655385"/>
              <a:ext cx="26034" cy="39370"/>
            </a:xfrm>
            <a:custGeom>
              <a:avLst/>
              <a:gdLst/>
              <a:ahLst/>
              <a:cxnLst/>
              <a:rect l="l" t="t" r="r" b="b"/>
              <a:pathLst>
                <a:path w="26034" h="39370">
                  <a:moveTo>
                    <a:pt x="0" y="38752"/>
                  </a:moveTo>
                  <a:lnTo>
                    <a:pt x="0" y="0"/>
                  </a:lnTo>
                  <a:lnTo>
                    <a:pt x="25716" y="0"/>
                  </a:lnTo>
                  <a:lnTo>
                    <a:pt x="25716" y="38752"/>
                  </a:lnTo>
                  <a:lnTo>
                    <a:pt x="0" y="3875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4" name="object 8724"/>
            <p:cNvSpPr/>
            <p:nvPr/>
          </p:nvSpPr>
          <p:spPr>
            <a:xfrm>
              <a:off x="18246575" y="4658249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157" y="4816"/>
                  </a:moveTo>
                  <a:lnTo>
                    <a:pt x="4146" y="3664"/>
                  </a:lnTo>
                  <a:lnTo>
                    <a:pt x="4219" y="1277"/>
                  </a:lnTo>
                  <a:lnTo>
                    <a:pt x="2157" y="0"/>
                  </a:lnTo>
                  <a:lnTo>
                    <a:pt x="2020" y="0"/>
                  </a:lnTo>
                  <a:lnTo>
                    <a:pt x="73" y="1162"/>
                  </a:lnTo>
                  <a:lnTo>
                    <a:pt x="0" y="3539"/>
                  </a:lnTo>
                  <a:lnTo>
                    <a:pt x="2020" y="4816"/>
                  </a:lnTo>
                  <a:lnTo>
                    <a:pt x="2157" y="481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5" name="object 8725"/>
            <p:cNvSpPr/>
            <p:nvPr/>
          </p:nvSpPr>
          <p:spPr>
            <a:xfrm>
              <a:off x="18247473" y="46594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83" y="0"/>
                  </a:moveTo>
                  <a:lnTo>
                    <a:pt x="513" y="0"/>
                  </a:lnTo>
                  <a:lnTo>
                    <a:pt x="0" y="554"/>
                  </a:lnTo>
                  <a:lnTo>
                    <a:pt x="0" y="1246"/>
                  </a:lnTo>
                  <a:lnTo>
                    <a:pt x="0" y="1863"/>
                  </a:lnTo>
                  <a:lnTo>
                    <a:pt x="513" y="2429"/>
                  </a:lnTo>
                  <a:lnTo>
                    <a:pt x="1183" y="2429"/>
                  </a:lnTo>
                  <a:lnTo>
                    <a:pt x="1863" y="2429"/>
                  </a:lnTo>
                  <a:lnTo>
                    <a:pt x="2429" y="1863"/>
                  </a:lnTo>
                  <a:lnTo>
                    <a:pt x="2429" y="1246"/>
                  </a:lnTo>
                  <a:lnTo>
                    <a:pt x="2429" y="554"/>
                  </a:lnTo>
                  <a:lnTo>
                    <a:pt x="1863" y="0"/>
                  </a:ln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6" name="object 8726"/>
            <p:cNvSpPr/>
            <p:nvPr/>
          </p:nvSpPr>
          <p:spPr>
            <a:xfrm>
              <a:off x="18244888" y="465687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193" y="3916"/>
                  </a:moveTo>
                  <a:lnTo>
                    <a:pt x="5601" y="0"/>
                  </a:lnTo>
                  <a:lnTo>
                    <a:pt x="2816" y="2795"/>
                  </a:lnTo>
                  <a:lnTo>
                    <a:pt x="0" y="5591"/>
                  </a:lnTo>
                  <a:lnTo>
                    <a:pt x="3916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7" name="object 8727"/>
            <p:cNvSpPr/>
            <p:nvPr/>
          </p:nvSpPr>
          <p:spPr>
            <a:xfrm>
              <a:off x="18246687" y="46586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2020"/>
                  </a:lnTo>
                  <a:lnTo>
                    <a:pt x="0" y="3088"/>
                  </a:lnTo>
                  <a:lnTo>
                    <a:pt x="900" y="3989"/>
                  </a:lnTo>
                  <a:lnTo>
                    <a:pt x="1968" y="3989"/>
                  </a:lnTo>
                  <a:lnTo>
                    <a:pt x="3088" y="3989"/>
                  </a:lnTo>
                  <a:lnTo>
                    <a:pt x="3989" y="3088"/>
                  </a:lnTo>
                  <a:lnTo>
                    <a:pt x="3989" y="2020"/>
                  </a:lnTo>
                  <a:lnTo>
                    <a:pt x="3989" y="900"/>
                  </a:lnTo>
                  <a:lnTo>
                    <a:pt x="3088" y="0"/>
                  </a:lnTo>
                  <a:lnTo>
                    <a:pt x="1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8" name="object 8728"/>
            <p:cNvSpPr/>
            <p:nvPr/>
          </p:nvSpPr>
          <p:spPr>
            <a:xfrm>
              <a:off x="18245562" y="466068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9" name="object 8729"/>
            <p:cNvSpPr/>
            <p:nvPr/>
          </p:nvSpPr>
          <p:spPr>
            <a:xfrm>
              <a:off x="18248656" y="465754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0" name="object 8730"/>
            <p:cNvSpPr/>
            <p:nvPr/>
          </p:nvSpPr>
          <p:spPr>
            <a:xfrm>
              <a:off x="18244866" y="4656838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3790" y="0"/>
                  </a:moveTo>
                  <a:lnTo>
                    <a:pt x="1706" y="0"/>
                  </a:lnTo>
                  <a:lnTo>
                    <a:pt x="0" y="1706"/>
                  </a:lnTo>
                  <a:lnTo>
                    <a:pt x="0" y="3853"/>
                  </a:lnTo>
                  <a:lnTo>
                    <a:pt x="0" y="5936"/>
                  </a:lnTo>
                  <a:lnTo>
                    <a:pt x="1706" y="7643"/>
                  </a:lnTo>
                  <a:lnTo>
                    <a:pt x="3790" y="7643"/>
                  </a:lnTo>
                  <a:lnTo>
                    <a:pt x="5936" y="7643"/>
                  </a:lnTo>
                  <a:lnTo>
                    <a:pt x="7643" y="5936"/>
                  </a:lnTo>
                  <a:lnTo>
                    <a:pt x="7643" y="3853"/>
                  </a:lnTo>
                  <a:lnTo>
                    <a:pt x="7643" y="1706"/>
                  </a:lnTo>
                  <a:lnTo>
                    <a:pt x="5936" y="0"/>
                  </a:lnTo>
                  <a:lnTo>
                    <a:pt x="379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1" name="object 8731"/>
            <p:cNvSpPr/>
            <p:nvPr/>
          </p:nvSpPr>
          <p:spPr>
            <a:xfrm>
              <a:off x="18246575" y="4686440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157" y="4816"/>
                  </a:moveTo>
                  <a:lnTo>
                    <a:pt x="4146" y="3664"/>
                  </a:lnTo>
                  <a:lnTo>
                    <a:pt x="4219" y="1277"/>
                  </a:lnTo>
                  <a:lnTo>
                    <a:pt x="2157" y="0"/>
                  </a:lnTo>
                  <a:lnTo>
                    <a:pt x="2020" y="0"/>
                  </a:lnTo>
                  <a:lnTo>
                    <a:pt x="73" y="1162"/>
                  </a:lnTo>
                  <a:lnTo>
                    <a:pt x="0" y="3539"/>
                  </a:lnTo>
                  <a:lnTo>
                    <a:pt x="2020" y="4816"/>
                  </a:lnTo>
                  <a:lnTo>
                    <a:pt x="2157" y="481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2" name="object 8732"/>
            <p:cNvSpPr/>
            <p:nvPr/>
          </p:nvSpPr>
          <p:spPr>
            <a:xfrm>
              <a:off x="18247473" y="46876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83" y="0"/>
                  </a:moveTo>
                  <a:lnTo>
                    <a:pt x="513" y="0"/>
                  </a:lnTo>
                  <a:lnTo>
                    <a:pt x="0" y="554"/>
                  </a:lnTo>
                  <a:lnTo>
                    <a:pt x="0" y="1193"/>
                  </a:lnTo>
                  <a:lnTo>
                    <a:pt x="0" y="1863"/>
                  </a:lnTo>
                  <a:lnTo>
                    <a:pt x="513" y="2429"/>
                  </a:lnTo>
                  <a:lnTo>
                    <a:pt x="1183" y="2429"/>
                  </a:lnTo>
                  <a:lnTo>
                    <a:pt x="1863" y="2429"/>
                  </a:lnTo>
                  <a:lnTo>
                    <a:pt x="2429" y="1863"/>
                  </a:lnTo>
                  <a:lnTo>
                    <a:pt x="2429" y="1193"/>
                  </a:lnTo>
                  <a:lnTo>
                    <a:pt x="2429" y="554"/>
                  </a:lnTo>
                  <a:lnTo>
                    <a:pt x="1863" y="0"/>
                  </a:ln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3" name="object 8733"/>
            <p:cNvSpPr/>
            <p:nvPr/>
          </p:nvSpPr>
          <p:spPr>
            <a:xfrm>
              <a:off x="18244888" y="468506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193" y="3916"/>
                  </a:moveTo>
                  <a:lnTo>
                    <a:pt x="5601" y="0"/>
                  </a:lnTo>
                  <a:lnTo>
                    <a:pt x="2816" y="2795"/>
                  </a:lnTo>
                  <a:lnTo>
                    <a:pt x="0" y="5591"/>
                  </a:lnTo>
                  <a:lnTo>
                    <a:pt x="3916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4" name="object 8734"/>
            <p:cNvSpPr/>
            <p:nvPr/>
          </p:nvSpPr>
          <p:spPr>
            <a:xfrm>
              <a:off x="18246687" y="468685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88"/>
                  </a:lnTo>
                  <a:lnTo>
                    <a:pt x="900" y="3989"/>
                  </a:lnTo>
                  <a:lnTo>
                    <a:pt x="1968" y="3989"/>
                  </a:lnTo>
                  <a:lnTo>
                    <a:pt x="3088" y="3989"/>
                  </a:lnTo>
                  <a:lnTo>
                    <a:pt x="3989" y="3088"/>
                  </a:lnTo>
                  <a:lnTo>
                    <a:pt x="3989" y="1968"/>
                  </a:lnTo>
                  <a:lnTo>
                    <a:pt x="3989" y="900"/>
                  </a:lnTo>
                  <a:lnTo>
                    <a:pt x="3088" y="0"/>
                  </a:lnTo>
                  <a:lnTo>
                    <a:pt x="1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5" name="object 8735"/>
            <p:cNvSpPr/>
            <p:nvPr/>
          </p:nvSpPr>
          <p:spPr>
            <a:xfrm>
              <a:off x="18245562" y="468883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6" name="object 8736"/>
            <p:cNvSpPr/>
            <p:nvPr/>
          </p:nvSpPr>
          <p:spPr>
            <a:xfrm>
              <a:off x="18248656" y="468574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7" name="object 8737"/>
            <p:cNvSpPr/>
            <p:nvPr/>
          </p:nvSpPr>
          <p:spPr>
            <a:xfrm>
              <a:off x="18244866" y="4685028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3790" y="0"/>
                  </a:moveTo>
                  <a:lnTo>
                    <a:pt x="1706" y="0"/>
                  </a:lnTo>
                  <a:lnTo>
                    <a:pt x="0" y="1706"/>
                  </a:lnTo>
                  <a:lnTo>
                    <a:pt x="0" y="3811"/>
                  </a:lnTo>
                  <a:lnTo>
                    <a:pt x="0" y="5936"/>
                  </a:lnTo>
                  <a:lnTo>
                    <a:pt x="1706" y="7643"/>
                  </a:lnTo>
                  <a:lnTo>
                    <a:pt x="3790" y="7643"/>
                  </a:lnTo>
                  <a:lnTo>
                    <a:pt x="5936" y="7643"/>
                  </a:lnTo>
                  <a:lnTo>
                    <a:pt x="7643" y="5936"/>
                  </a:lnTo>
                  <a:lnTo>
                    <a:pt x="7643" y="3811"/>
                  </a:lnTo>
                  <a:lnTo>
                    <a:pt x="7643" y="1706"/>
                  </a:lnTo>
                  <a:lnTo>
                    <a:pt x="5936" y="0"/>
                  </a:lnTo>
                  <a:lnTo>
                    <a:pt x="379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8" name="object 8738"/>
            <p:cNvSpPr/>
            <p:nvPr/>
          </p:nvSpPr>
          <p:spPr>
            <a:xfrm>
              <a:off x="18237209" y="4670338"/>
              <a:ext cx="23495" cy="8890"/>
            </a:xfrm>
            <a:custGeom>
              <a:avLst/>
              <a:gdLst/>
              <a:ahLst/>
              <a:cxnLst/>
              <a:rect l="l" t="t" r="r" b="b"/>
              <a:pathLst>
                <a:path w="23494" h="8889">
                  <a:moveTo>
                    <a:pt x="0" y="8837"/>
                  </a:moveTo>
                  <a:lnTo>
                    <a:pt x="0" y="0"/>
                  </a:lnTo>
                  <a:lnTo>
                    <a:pt x="22899" y="0"/>
                  </a:lnTo>
                  <a:lnTo>
                    <a:pt x="22899" y="8837"/>
                  </a:lnTo>
                  <a:lnTo>
                    <a:pt x="0" y="883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9" name="object 8739"/>
            <p:cNvSpPr/>
            <p:nvPr/>
          </p:nvSpPr>
          <p:spPr>
            <a:xfrm>
              <a:off x="18238294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0" name="object 8740"/>
            <p:cNvSpPr/>
            <p:nvPr/>
          </p:nvSpPr>
          <p:spPr>
            <a:xfrm>
              <a:off x="18239159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1" name="object 8741"/>
            <p:cNvSpPr/>
            <p:nvPr/>
          </p:nvSpPr>
          <p:spPr>
            <a:xfrm>
              <a:off x="18240053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2" name="object 8742"/>
            <p:cNvSpPr/>
            <p:nvPr/>
          </p:nvSpPr>
          <p:spPr>
            <a:xfrm>
              <a:off x="18240948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3" name="object 8743"/>
            <p:cNvSpPr/>
            <p:nvPr/>
          </p:nvSpPr>
          <p:spPr>
            <a:xfrm>
              <a:off x="18241798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4" name="object 8744"/>
            <p:cNvSpPr/>
            <p:nvPr/>
          </p:nvSpPr>
          <p:spPr>
            <a:xfrm>
              <a:off x="18242693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5" name="object 8745"/>
            <p:cNvSpPr/>
            <p:nvPr/>
          </p:nvSpPr>
          <p:spPr>
            <a:xfrm>
              <a:off x="18243588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6" name="object 8746"/>
            <p:cNvSpPr/>
            <p:nvPr/>
          </p:nvSpPr>
          <p:spPr>
            <a:xfrm>
              <a:off x="18259064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7" name="object 8747"/>
            <p:cNvSpPr/>
            <p:nvPr/>
          </p:nvSpPr>
          <p:spPr>
            <a:xfrm>
              <a:off x="18258170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8" name="object 8748"/>
            <p:cNvSpPr/>
            <p:nvPr/>
          </p:nvSpPr>
          <p:spPr>
            <a:xfrm>
              <a:off x="18257319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9" name="object 8749"/>
            <p:cNvSpPr/>
            <p:nvPr/>
          </p:nvSpPr>
          <p:spPr>
            <a:xfrm>
              <a:off x="18256424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0" name="object 8750"/>
            <p:cNvSpPr/>
            <p:nvPr/>
          </p:nvSpPr>
          <p:spPr>
            <a:xfrm>
              <a:off x="18255530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1" name="object 8751"/>
            <p:cNvSpPr/>
            <p:nvPr/>
          </p:nvSpPr>
          <p:spPr>
            <a:xfrm>
              <a:off x="18254664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2" name="object 8752"/>
            <p:cNvSpPr/>
            <p:nvPr/>
          </p:nvSpPr>
          <p:spPr>
            <a:xfrm>
              <a:off x="18253769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3" name="object 8753"/>
            <p:cNvSpPr/>
            <p:nvPr/>
          </p:nvSpPr>
          <p:spPr>
            <a:xfrm>
              <a:off x="18238294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4" name="object 8754"/>
            <p:cNvSpPr/>
            <p:nvPr/>
          </p:nvSpPr>
          <p:spPr>
            <a:xfrm>
              <a:off x="18239159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5" name="object 8755"/>
            <p:cNvSpPr/>
            <p:nvPr/>
          </p:nvSpPr>
          <p:spPr>
            <a:xfrm>
              <a:off x="18240053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6" name="object 8756"/>
            <p:cNvSpPr/>
            <p:nvPr/>
          </p:nvSpPr>
          <p:spPr>
            <a:xfrm>
              <a:off x="18240948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7" name="object 8757"/>
            <p:cNvSpPr/>
            <p:nvPr/>
          </p:nvSpPr>
          <p:spPr>
            <a:xfrm>
              <a:off x="18241798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8" name="object 8758"/>
            <p:cNvSpPr/>
            <p:nvPr/>
          </p:nvSpPr>
          <p:spPr>
            <a:xfrm>
              <a:off x="18242693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9" name="object 8759"/>
            <p:cNvSpPr/>
            <p:nvPr/>
          </p:nvSpPr>
          <p:spPr>
            <a:xfrm>
              <a:off x="18243588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0" name="object 8760"/>
            <p:cNvSpPr/>
            <p:nvPr/>
          </p:nvSpPr>
          <p:spPr>
            <a:xfrm>
              <a:off x="18259064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1" name="object 8761"/>
            <p:cNvSpPr/>
            <p:nvPr/>
          </p:nvSpPr>
          <p:spPr>
            <a:xfrm>
              <a:off x="18258170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2" name="object 8762"/>
            <p:cNvSpPr/>
            <p:nvPr/>
          </p:nvSpPr>
          <p:spPr>
            <a:xfrm>
              <a:off x="18257319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3" name="object 8763"/>
            <p:cNvSpPr/>
            <p:nvPr/>
          </p:nvSpPr>
          <p:spPr>
            <a:xfrm>
              <a:off x="18256424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4" name="object 8764"/>
            <p:cNvSpPr/>
            <p:nvPr/>
          </p:nvSpPr>
          <p:spPr>
            <a:xfrm>
              <a:off x="18255530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5" name="object 8765"/>
            <p:cNvSpPr/>
            <p:nvPr/>
          </p:nvSpPr>
          <p:spPr>
            <a:xfrm>
              <a:off x="18254664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6" name="object 8766"/>
            <p:cNvSpPr/>
            <p:nvPr/>
          </p:nvSpPr>
          <p:spPr>
            <a:xfrm>
              <a:off x="18253769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7" name="object 8767"/>
            <p:cNvSpPr/>
            <p:nvPr/>
          </p:nvSpPr>
          <p:spPr>
            <a:xfrm>
              <a:off x="18235811" y="4467593"/>
              <a:ext cx="26034" cy="39370"/>
            </a:xfrm>
            <a:custGeom>
              <a:avLst/>
              <a:gdLst/>
              <a:ahLst/>
              <a:cxnLst/>
              <a:rect l="l" t="t" r="r" b="b"/>
              <a:pathLst>
                <a:path w="26034" h="39370">
                  <a:moveTo>
                    <a:pt x="0" y="38752"/>
                  </a:moveTo>
                  <a:lnTo>
                    <a:pt x="0" y="0"/>
                  </a:lnTo>
                  <a:lnTo>
                    <a:pt x="25716" y="0"/>
                  </a:lnTo>
                  <a:lnTo>
                    <a:pt x="25716" y="38752"/>
                  </a:lnTo>
                  <a:lnTo>
                    <a:pt x="0" y="3875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8" name="object 8768"/>
            <p:cNvSpPr/>
            <p:nvPr/>
          </p:nvSpPr>
          <p:spPr>
            <a:xfrm>
              <a:off x="18246575" y="4470467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157" y="4816"/>
                  </a:moveTo>
                  <a:lnTo>
                    <a:pt x="4146" y="3664"/>
                  </a:lnTo>
                  <a:lnTo>
                    <a:pt x="4219" y="1277"/>
                  </a:lnTo>
                  <a:lnTo>
                    <a:pt x="4146" y="1130"/>
                  </a:lnTo>
                  <a:lnTo>
                    <a:pt x="2157" y="0"/>
                  </a:lnTo>
                  <a:lnTo>
                    <a:pt x="2020" y="0"/>
                  </a:lnTo>
                  <a:lnTo>
                    <a:pt x="73" y="1130"/>
                  </a:lnTo>
                  <a:lnTo>
                    <a:pt x="0" y="1277"/>
                  </a:lnTo>
                  <a:lnTo>
                    <a:pt x="0" y="3539"/>
                  </a:lnTo>
                  <a:lnTo>
                    <a:pt x="2020" y="4816"/>
                  </a:lnTo>
                  <a:lnTo>
                    <a:pt x="2157" y="481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9" name="object 8769"/>
            <p:cNvSpPr/>
            <p:nvPr/>
          </p:nvSpPr>
          <p:spPr>
            <a:xfrm>
              <a:off x="18247473" y="44716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83" y="0"/>
                  </a:moveTo>
                  <a:lnTo>
                    <a:pt x="513" y="0"/>
                  </a:lnTo>
                  <a:lnTo>
                    <a:pt x="0" y="523"/>
                  </a:lnTo>
                  <a:lnTo>
                    <a:pt x="0" y="1193"/>
                  </a:lnTo>
                  <a:lnTo>
                    <a:pt x="0" y="1863"/>
                  </a:lnTo>
                  <a:lnTo>
                    <a:pt x="513" y="2429"/>
                  </a:lnTo>
                  <a:lnTo>
                    <a:pt x="1183" y="2429"/>
                  </a:lnTo>
                  <a:lnTo>
                    <a:pt x="1863" y="2429"/>
                  </a:lnTo>
                  <a:lnTo>
                    <a:pt x="2429" y="1863"/>
                  </a:lnTo>
                  <a:lnTo>
                    <a:pt x="2429" y="1193"/>
                  </a:lnTo>
                  <a:lnTo>
                    <a:pt x="2429" y="523"/>
                  </a:lnTo>
                  <a:lnTo>
                    <a:pt x="1863" y="0"/>
                  </a:ln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0" name="object 8770"/>
            <p:cNvSpPr/>
            <p:nvPr/>
          </p:nvSpPr>
          <p:spPr>
            <a:xfrm>
              <a:off x="18244888" y="446909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193" y="3916"/>
                  </a:moveTo>
                  <a:lnTo>
                    <a:pt x="5601" y="0"/>
                  </a:lnTo>
                  <a:lnTo>
                    <a:pt x="2816" y="2795"/>
                  </a:lnTo>
                  <a:lnTo>
                    <a:pt x="0" y="5591"/>
                  </a:lnTo>
                  <a:lnTo>
                    <a:pt x="3916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1" name="object 8771"/>
            <p:cNvSpPr/>
            <p:nvPr/>
          </p:nvSpPr>
          <p:spPr>
            <a:xfrm>
              <a:off x="18246687" y="44708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57"/>
                  </a:lnTo>
                  <a:lnTo>
                    <a:pt x="900" y="3947"/>
                  </a:lnTo>
                  <a:lnTo>
                    <a:pt x="1968" y="3947"/>
                  </a:lnTo>
                  <a:lnTo>
                    <a:pt x="3088" y="3947"/>
                  </a:lnTo>
                  <a:lnTo>
                    <a:pt x="3989" y="3057"/>
                  </a:lnTo>
                  <a:lnTo>
                    <a:pt x="3989" y="1968"/>
                  </a:lnTo>
                  <a:lnTo>
                    <a:pt x="3989" y="900"/>
                  </a:lnTo>
                  <a:lnTo>
                    <a:pt x="3088" y="0"/>
                  </a:lnTo>
                  <a:lnTo>
                    <a:pt x="1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2" name="object 8772"/>
            <p:cNvSpPr/>
            <p:nvPr/>
          </p:nvSpPr>
          <p:spPr>
            <a:xfrm>
              <a:off x="18245562" y="447286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3" name="object 8773"/>
            <p:cNvSpPr/>
            <p:nvPr/>
          </p:nvSpPr>
          <p:spPr>
            <a:xfrm>
              <a:off x="18248656" y="446976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4" name="object 8774"/>
            <p:cNvSpPr/>
            <p:nvPr/>
          </p:nvSpPr>
          <p:spPr>
            <a:xfrm>
              <a:off x="18244866" y="4469055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3790" y="0"/>
                  </a:moveTo>
                  <a:lnTo>
                    <a:pt x="1706" y="0"/>
                  </a:lnTo>
                  <a:lnTo>
                    <a:pt x="0" y="1727"/>
                  </a:lnTo>
                  <a:lnTo>
                    <a:pt x="0" y="3811"/>
                  </a:lnTo>
                  <a:lnTo>
                    <a:pt x="0" y="5936"/>
                  </a:lnTo>
                  <a:lnTo>
                    <a:pt x="1706" y="7643"/>
                  </a:lnTo>
                  <a:lnTo>
                    <a:pt x="3790" y="7643"/>
                  </a:lnTo>
                  <a:lnTo>
                    <a:pt x="5936" y="7643"/>
                  </a:lnTo>
                  <a:lnTo>
                    <a:pt x="7643" y="5936"/>
                  </a:lnTo>
                  <a:lnTo>
                    <a:pt x="7643" y="3811"/>
                  </a:lnTo>
                  <a:lnTo>
                    <a:pt x="7643" y="1727"/>
                  </a:lnTo>
                  <a:lnTo>
                    <a:pt x="5936" y="0"/>
                  </a:lnTo>
                  <a:lnTo>
                    <a:pt x="379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5" name="object 8775"/>
            <p:cNvSpPr/>
            <p:nvPr/>
          </p:nvSpPr>
          <p:spPr>
            <a:xfrm>
              <a:off x="18246575" y="4498658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157" y="4816"/>
                  </a:moveTo>
                  <a:lnTo>
                    <a:pt x="4146" y="3664"/>
                  </a:lnTo>
                  <a:lnTo>
                    <a:pt x="4219" y="1277"/>
                  </a:lnTo>
                  <a:lnTo>
                    <a:pt x="4146" y="1120"/>
                  </a:lnTo>
                  <a:lnTo>
                    <a:pt x="2157" y="0"/>
                  </a:lnTo>
                  <a:lnTo>
                    <a:pt x="2020" y="0"/>
                  </a:lnTo>
                  <a:lnTo>
                    <a:pt x="73" y="1120"/>
                  </a:lnTo>
                  <a:lnTo>
                    <a:pt x="0" y="1277"/>
                  </a:lnTo>
                  <a:lnTo>
                    <a:pt x="0" y="3539"/>
                  </a:lnTo>
                  <a:lnTo>
                    <a:pt x="2020" y="4816"/>
                  </a:lnTo>
                  <a:lnTo>
                    <a:pt x="2157" y="481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6" name="object 8776"/>
            <p:cNvSpPr/>
            <p:nvPr/>
          </p:nvSpPr>
          <p:spPr>
            <a:xfrm>
              <a:off x="18247473" y="449985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83" y="0"/>
                  </a:moveTo>
                  <a:lnTo>
                    <a:pt x="513" y="0"/>
                  </a:lnTo>
                  <a:lnTo>
                    <a:pt x="0" y="534"/>
                  </a:lnTo>
                  <a:lnTo>
                    <a:pt x="0" y="1193"/>
                  </a:lnTo>
                  <a:lnTo>
                    <a:pt x="0" y="1863"/>
                  </a:lnTo>
                  <a:lnTo>
                    <a:pt x="513" y="2429"/>
                  </a:lnTo>
                  <a:lnTo>
                    <a:pt x="1183" y="2429"/>
                  </a:lnTo>
                  <a:lnTo>
                    <a:pt x="1863" y="2429"/>
                  </a:lnTo>
                  <a:lnTo>
                    <a:pt x="2429" y="1863"/>
                  </a:lnTo>
                  <a:lnTo>
                    <a:pt x="2429" y="1193"/>
                  </a:lnTo>
                  <a:lnTo>
                    <a:pt x="2429" y="534"/>
                  </a:lnTo>
                  <a:lnTo>
                    <a:pt x="1863" y="0"/>
                  </a:ln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7" name="object 8777"/>
            <p:cNvSpPr/>
            <p:nvPr/>
          </p:nvSpPr>
          <p:spPr>
            <a:xfrm>
              <a:off x="18244888" y="449728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193" y="3916"/>
                  </a:moveTo>
                  <a:lnTo>
                    <a:pt x="5601" y="0"/>
                  </a:lnTo>
                  <a:lnTo>
                    <a:pt x="2816" y="2795"/>
                  </a:lnTo>
                  <a:lnTo>
                    <a:pt x="0" y="5560"/>
                  </a:lnTo>
                  <a:lnTo>
                    <a:pt x="3916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8" name="object 8778"/>
            <p:cNvSpPr/>
            <p:nvPr/>
          </p:nvSpPr>
          <p:spPr>
            <a:xfrm>
              <a:off x="18246687" y="44990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57"/>
                  </a:lnTo>
                  <a:lnTo>
                    <a:pt x="900" y="3947"/>
                  </a:lnTo>
                  <a:lnTo>
                    <a:pt x="1968" y="3947"/>
                  </a:lnTo>
                  <a:lnTo>
                    <a:pt x="3088" y="3947"/>
                  </a:lnTo>
                  <a:lnTo>
                    <a:pt x="3989" y="3057"/>
                  </a:lnTo>
                  <a:lnTo>
                    <a:pt x="3989" y="1968"/>
                  </a:lnTo>
                  <a:lnTo>
                    <a:pt x="3989" y="900"/>
                  </a:lnTo>
                  <a:lnTo>
                    <a:pt x="3088" y="0"/>
                  </a:lnTo>
                  <a:lnTo>
                    <a:pt x="1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9" name="object 8779"/>
            <p:cNvSpPr/>
            <p:nvPr/>
          </p:nvSpPr>
          <p:spPr>
            <a:xfrm>
              <a:off x="18245562" y="450105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0" name="object 8780"/>
            <p:cNvSpPr/>
            <p:nvPr/>
          </p:nvSpPr>
          <p:spPr>
            <a:xfrm>
              <a:off x="18248656" y="449795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1" name="object 8781"/>
            <p:cNvSpPr/>
            <p:nvPr/>
          </p:nvSpPr>
          <p:spPr>
            <a:xfrm>
              <a:off x="18244866" y="4497208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3790" y="0"/>
                  </a:moveTo>
                  <a:lnTo>
                    <a:pt x="1706" y="0"/>
                  </a:lnTo>
                  <a:lnTo>
                    <a:pt x="0" y="1759"/>
                  </a:lnTo>
                  <a:lnTo>
                    <a:pt x="0" y="3853"/>
                  </a:lnTo>
                  <a:lnTo>
                    <a:pt x="0" y="5968"/>
                  </a:lnTo>
                  <a:lnTo>
                    <a:pt x="1706" y="7685"/>
                  </a:lnTo>
                  <a:lnTo>
                    <a:pt x="3790" y="7685"/>
                  </a:lnTo>
                  <a:lnTo>
                    <a:pt x="5936" y="7685"/>
                  </a:lnTo>
                  <a:lnTo>
                    <a:pt x="7643" y="5968"/>
                  </a:lnTo>
                  <a:lnTo>
                    <a:pt x="7643" y="3853"/>
                  </a:lnTo>
                  <a:lnTo>
                    <a:pt x="7643" y="1759"/>
                  </a:lnTo>
                  <a:lnTo>
                    <a:pt x="5936" y="0"/>
                  </a:lnTo>
                  <a:lnTo>
                    <a:pt x="379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2" name="object 8782"/>
            <p:cNvSpPr/>
            <p:nvPr/>
          </p:nvSpPr>
          <p:spPr>
            <a:xfrm>
              <a:off x="18237209" y="4482558"/>
              <a:ext cx="23495" cy="8890"/>
            </a:xfrm>
            <a:custGeom>
              <a:avLst/>
              <a:gdLst/>
              <a:ahLst/>
              <a:cxnLst/>
              <a:rect l="l" t="t" r="r" b="b"/>
              <a:pathLst>
                <a:path w="23494" h="8889">
                  <a:moveTo>
                    <a:pt x="0" y="8795"/>
                  </a:moveTo>
                  <a:lnTo>
                    <a:pt x="0" y="0"/>
                  </a:lnTo>
                  <a:lnTo>
                    <a:pt x="22899" y="0"/>
                  </a:lnTo>
                  <a:lnTo>
                    <a:pt x="22899" y="8795"/>
                  </a:lnTo>
                  <a:lnTo>
                    <a:pt x="0" y="8795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3" name="object 8783"/>
            <p:cNvSpPr/>
            <p:nvPr/>
          </p:nvSpPr>
          <p:spPr>
            <a:xfrm>
              <a:off x="18238294" y="44913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4" name="object 8784"/>
            <p:cNvSpPr/>
            <p:nvPr/>
          </p:nvSpPr>
          <p:spPr>
            <a:xfrm>
              <a:off x="18239159" y="44913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5" name="object 8785"/>
            <p:cNvSpPr/>
            <p:nvPr/>
          </p:nvSpPr>
          <p:spPr>
            <a:xfrm>
              <a:off x="18240053" y="44913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6" name="object 8786"/>
            <p:cNvSpPr/>
            <p:nvPr/>
          </p:nvSpPr>
          <p:spPr>
            <a:xfrm>
              <a:off x="18240948" y="44913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7" name="object 8787"/>
            <p:cNvSpPr/>
            <p:nvPr/>
          </p:nvSpPr>
          <p:spPr>
            <a:xfrm>
              <a:off x="18241798" y="44913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8" name="object 8788"/>
            <p:cNvSpPr/>
            <p:nvPr/>
          </p:nvSpPr>
          <p:spPr>
            <a:xfrm>
              <a:off x="18242693" y="44913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9" name="object 8789"/>
            <p:cNvSpPr/>
            <p:nvPr/>
          </p:nvSpPr>
          <p:spPr>
            <a:xfrm>
              <a:off x="18243588" y="44913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0" name="object 8790"/>
            <p:cNvSpPr/>
            <p:nvPr/>
          </p:nvSpPr>
          <p:spPr>
            <a:xfrm>
              <a:off x="18259064" y="44913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1" name="object 8791"/>
            <p:cNvSpPr/>
            <p:nvPr/>
          </p:nvSpPr>
          <p:spPr>
            <a:xfrm>
              <a:off x="18258170" y="44913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2" name="object 8792"/>
            <p:cNvSpPr/>
            <p:nvPr/>
          </p:nvSpPr>
          <p:spPr>
            <a:xfrm>
              <a:off x="18257319" y="44913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3" name="object 8793"/>
            <p:cNvSpPr/>
            <p:nvPr/>
          </p:nvSpPr>
          <p:spPr>
            <a:xfrm>
              <a:off x="18256424" y="44913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4" name="object 8794"/>
            <p:cNvSpPr/>
            <p:nvPr/>
          </p:nvSpPr>
          <p:spPr>
            <a:xfrm>
              <a:off x="18255530" y="44913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5" name="object 8795"/>
            <p:cNvSpPr/>
            <p:nvPr/>
          </p:nvSpPr>
          <p:spPr>
            <a:xfrm>
              <a:off x="18254664" y="44913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6" name="object 8796"/>
            <p:cNvSpPr/>
            <p:nvPr/>
          </p:nvSpPr>
          <p:spPr>
            <a:xfrm>
              <a:off x="18253769" y="44913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7" name="object 8797"/>
            <p:cNvSpPr/>
            <p:nvPr/>
          </p:nvSpPr>
          <p:spPr>
            <a:xfrm>
              <a:off x="18238294" y="44818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8" name="object 8798"/>
            <p:cNvSpPr/>
            <p:nvPr/>
          </p:nvSpPr>
          <p:spPr>
            <a:xfrm>
              <a:off x="18239159" y="44818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9" name="object 8799"/>
            <p:cNvSpPr/>
            <p:nvPr/>
          </p:nvSpPr>
          <p:spPr>
            <a:xfrm>
              <a:off x="18240053" y="44818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0" name="object 8800"/>
            <p:cNvSpPr/>
            <p:nvPr/>
          </p:nvSpPr>
          <p:spPr>
            <a:xfrm>
              <a:off x="18240948" y="44818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1" name="object 8801"/>
            <p:cNvSpPr/>
            <p:nvPr/>
          </p:nvSpPr>
          <p:spPr>
            <a:xfrm>
              <a:off x="18241798" y="44818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2" name="object 8802"/>
            <p:cNvSpPr/>
            <p:nvPr/>
          </p:nvSpPr>
          <p:spPr>
            <a:xfrm>
              <a:off x="18242693" y="44818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3" name="object 8803"/>
            <p:cNvSpPr/>
            <p:nvPr/>
          </p:nvSpPr>
          <p:spPr>
            <a:xfrm>
              <a:off x="18243588" y="44818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4" name="object 8804"/>
            <p:cNvSpPr/>
            <p:nvPr/>
          </p:nvSpPr>
          <p:spPr>
            <a:xfrm>
              <a:off x="18259064" y="44818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5" name="object 8805"/>
            <p:cNvSpPr/>
            <p:nvPr/>
          </p:nvSpPr>
          <p:spPr>
            <a:xfrm>
              <a:off x="18258170" y="44818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6" name="object 8806"/>
            <p:cNvSpPr/>
            <p:nvPr/>
          </p:nvSpPr>
          <p:spPr>
            <a:xfrm>
              <a:off x="18257319" y="44818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7" name="object 8807"/>
            <p:cNvSpPr/>
            <p:nvPr/>
          </p:nvSpPr>
          <p:spPr>
            <a:xfrm>
              <a:off x="18256424" y="44818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8" name="object 8808"/>
            <p:cNvSpPr/>
            <p:nvPr/>
          </p:nvSpPr>
          <p:spPr>
            <a:xfrm>
              <a:off x="18255530" y="44818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9" name="object 8809"/>
            <p:cNvSpPr/>
            <p:nvPr/>
          </p:nvSpPr>
          <p:spPr>
            <a:xfrm>
              <a:off x="18254664" y="44818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0" name="object 8810"/>
            <p:cNvSpPr/>
            <p:nvPr/>
          </p:nvSpPr>
          <p:spPr>
            <a:xfrm>
              <a:off x="18253769" y="44818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1" name="object 8811"/>
            <p:cNvSpPr/>
            <p:nvPr/>
          </p:nvSpPr>
          <p:spPr>
            <a:xfrm>
              <a:off x="18235811" y="4279787"/>
              <a:ext cx="26034" cy="39370"/>
            </a:xfrm>
            <a:custGeom>
              <a:avLst/>
              <a:gdLst/>
              <a:ahLst/>
              <a:cxnLst/>
              <a:rect l="l" t="t" r="r" b="b"/>
              <a:pathLst>
                <a:path w="26034" h="39370">
                  <a:moveTo>
                    <a:pt x="0" y="38784"/>
                  </a:moveTo>
                  <a:lnTo>
                    <a:pt x="0" y="0"/>
                  </a:lnTo>
                  <a:lnTo>
                    <a:pt x="25716" y="0"/>
                  </a:lnTo>
                  <a:lnTo>
                    <a:pt x="25716" y="38784"/>
                  </a:lnTo>
                  <a:lnTo>
                    <a:pt x="0" y="3878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2" name="object 8812"/>
            <p:cNvSpPr/>
            <p:nvPr/>
          </p:nvSpPr>
          <p:spPr>
            <a:xfrm>
              <a:off x="18246575" y="4282699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157" y="4764"/>
                  </a:moveTo>
                  <a:lnTo>
                    <a:pt x="4146" y="3643"/>
                  </a:lnTo>
                  <a:lnTo>
                    <a:pt x="4219" y="1256"/>
                  </a:lnTo>
                  <a:lnTo>
                    <a:pt x="4146" y="1109"/>
                  </a:lnTo>
                  <a:lnTo>
                    <a:pt x="2157" y="0"/>
                  </a:lnTo>
                  <a:lnTo>
                    <a:pt x="2020" y="0"/>
                  </a:lnTo>
                  <a:lnTo>
                    <a:pt x="73" y="1109"/>
                  </a:lnTo>
                  <a:lnTo>
                    <a:pt x="0" y="1256"/>
                  </a:lnTo>
                  <a:lnTo>
                    <a:pt x="0" y="3539"/>
                  </a:lnTo>
                  <a:lnTo>
                    <a:pt x="2020" y="4764"/>
                  </a:lnTo>
                  <a:lnTo>
                    <a:pt x="2157" y="47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3" name="object 8813"/>
            <p:cNvSpPr/>
            <p:nvPr/>
          </p:nvSpPr>
          <p:spPr>
            <a:xfrm>
              <a:off x="18247473" y="428385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83" y="0"/>
                  </a:moveTo>
                  <a:lnTo>
                    <a:pt x="513" y="0"/>
                  </a:lnTo>
                  <a:lnTo>
                    <a:pt x="0" y="554"/>
                  </a:lnTo>
                  <a:lnTo>
                    <a:pt x="0" y="1225"/>
                  </a:lnTo>
                  <a:lnTo>
                    <a:pt x="0" y="1895"/>
                  </a:lnTo>
                  <a:lnTo>
                    <a:pt x="513" y="2450"/>
                  </a:lnTo>
                  <a:lnTo>
                    <a:pt x="1183" y="2450"/>
                  </a:lnTo>
                  <a:lnTo>
                    <a:pt x="1863" y="2450"/>
                  </a:lnTo>
                  <a:lnTo>
                    <a:pt x="2429" y="1895"/>
                  </a:lnTo>
                  <a:lnTo>
                    <a:pt x="2429" y="1225"/>
                  </a:lnTo>
                  <a:lnTo>
                    <a:pt x="2429" y="554"/>
                  </a:lnTo>
                  <a:lnTo>
                    <a:pt x="1863" y="0"/>
                  </a:ln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4" name="object 8814"/>
            <p:cNvSpPr/>
            <p:nvPr/>
          </p:nvSpPr>
          <p:spPr>
            <a:xfrm>
              <a:off x="18244888" y="428127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193" y="3947"/>
                  </a:moveTo>
                  <a:lnTo>
                    <a:pt x="5601" y="0"/>
                  </a:lnTo>
                  <a:lnTo>
                    <a:pt x="2816" y="2795"/>
                  </a:lnTo>
                  <a:lnTo>
                    <a:pt x="0" y="5591"/>
                  </a:lnTo>
                  <a:lnTo>
                    <a:pt x="3916" y="52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5" name="object 8815"/>
            <p:cNvSpPr/>
            <p:nvPr/>
          </p:nvSpPr>
          <p:spPr>
            <a:xfrm>
              <a:off x="18246687" y="42831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57"/>
                  </a:lnTo>
                  <a:lnTo>
                    <a:pt x="900" y="3947"/>
                  </a:lnTo>
                  <a:lnTo>
                    <a:pt x="1968" y="3947"/>
                  </a:lnTo>
                  <a:lnTo>
                    <a:pt x="3088" y="3947"/>
                  </a:lnTo>
                  <a:lnTo>
                    <a:pt x="3989" y="3057"/>
                  </a:lnTo>
                  <a:lnTo>
                    <a:pt x="3989" y="1968"/>
                  </a:lnTo>
                  <a:lnTo>
                    <a:pt x="3989" y="900"/>
                  </a:lnTo>
                  <a:lnTo>
                    <a:pt x="3088" y="0"/>
                  </a:lnTo>
                  <a:lnTo>
                    <a:pt x="1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6" name="object 8816"/>
            <p:cNvSpPr/>
            <p:nvPr/>
          </p:nvSpPr>
          <p:spPr>
            <a:xfrm>
              <a:off x="18245562" y="428508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7" name="object 8817"/>
            <p:cNvSpPr/>
            <p:nvPr/>
          </p:nvSpPr>
          <p:spPr>
            <a:xfrm>
              <a:off x="18248656" y="428199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8" name="object 8818"/>
            <p:cNvSpPr/>
            <p:nvPr/>
          </p:nvSpPr>
          <p:spPr>
            <a:xfrm>
              <a:off x="18244866" y="4281244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3790" y="0"/>
                  </a:moveTo>
                  <a:lnTo>
                    <a:pt x="1706" y="0"/>
                  </a:lnTo>
                  <a:lnTo>
                    <a:pt x="0" y="1759"/>
                  </a:lnTo>
                  <a:lnTo>
                    <a:pt x="0" y="3842"/>
                  </a:lnTo>
                  <a:lnTo>
                    <a:pt x="0" y="5968"/>
                  </a:lnTo>
                  <a:lnTo>
                    <a:pt x="1706" y="7675"/>
                  </a:lnTo>
                  <a:lnTo>
                    <a:pt x="3790" y="7675"/>
                  </a:lnTo>
                  <a:lnTo>
                    <a:pt x="5936" y="7675"/>
                  </a:lnTo>
                  <a:lnTo>
                    <a:pt x="7643" y="5968"/>
                  </a:lnTo>
                  <a:lnTo>
                    <a:pt x="7643" y="3842"/>
                  </a:lnTo>
                  <a:lnTo>
                    <a:pt x="7643" y="1759"/>
                  </a:lnTo>
                  <a:lnTo>
                    <a:pt x="5936" y="0"/>
                  </a:lnTo>
                  <a:lnTo>
                    <a:pt x="379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9" name="object 8819"/>
            <p:cNvSpPr/>
            <p:nvPr/>
          </p:nvSpPr>
          <p:spPr>
            <a:xfrm>
              <a:off x="18246575" y="4310880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157" y="4774"/>
                  </a:moveTo>
                  <a:lnTo>
                    <a:pt x="4146" y="3654"/>
                  </a:lnTo>
                  <a:lnTo>
                    <a:pt x="4219" y="1235"/>
                  </a:lnTo>
                  <a:lnTo>
                    <a:pt x="2157" y="0"/>
                  </a:lnTo>
                  <a:lnTo>
                    <a:pt x="2020" y="0"/>
                  </a:lnTo>
                  <a:lnTo>
                    <a:pt x="73" y="1120"/>
                  </a:lnTo>
                  <a:lnTo>
                    <a:pt x="0" y="3549"/>
                  </a:lnTo>
                  <a:lnTo>
                    <a:pt x="2020" y="4774"/>
                  </a:lnTo>
                  <a:lnTo>
                    <a:pt x="2157" y="477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0" name="object 8820"/>
            <p:cNvSpPr/>
            <p:nvPr/>
          </p:nvSpPr>
          <p:spPr>
            <a:xfrm>
              <a:off x="18247473" y="43120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83" y="0"/>
                  </a:moveTo>
                  <a:lnTo>
                    <a:pt x="513" y="0"/>
                  </a:lnTo>
                  <a:lnTo>
                    <a:pt x="0" y="554"/>
                  </a:lnTo>
                  <a:lnTo>
                    <a:pt x="0" y="1246"/>
                  </a:lnTo>
                  <a:lnTo>
                    <a:pt x="0" y="1905"/>
                  </a:lnTo>
                  <a:lnTo>
                    <a:pt x="513" y="2471"/>
                  </a:lnTo>
                  <a:lnTo>
                    <a:pt x="1183" y="2471"/>
                  </a:lnTo>
                  <a:lnTo>
                    <a:pt x="1863" y="2471"/>
                  </a:lnTo>
                  <a:lnTo>
                    <a:pt x="2429" y="1905"/>
                  </a:lnTo>
                  <a:lnTo>
                    <a:pt x="2429" y="1246"/>
                  </a:lnTo>
                  <a:lnTo>
                    <a:pt x="2429" y="554"/>
                  </a:lnTo>
                  <a:lnTo>
                    <a:pt x="1863" y="0"/>
                  </a:ln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1" name="object 8821"/>
            <p:cNvSpPr/>
            <p:nvPr/>
          </p:nvSpPr>
          <p:spPr>
            <a:xfrm>
              <a:off x="18244888" y="4309470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193" y="3947"/>
                  </a:moveTo>
                  <a:lnTo>
                    <a:pt x="5601" y="0"/>
                  </a:lnTo>
                  <a:lnTo>
                    <a:pt x="2816" y="2795"/>
                  </a:lnTo>
                  <a:lnTo>
                    <a:pt x="0" y="5591"/>
                  </a:lnTo>
                  <a:lnTo>
                    <a:pt x="3916" y="52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2" name="object 8822"/>
            <p:cNvSpPr/>
            <p:nvPr/>
          </p:nvSpPr>
          <p:spPr>
            <a:xfrm>
              <a:off x="18246687" y="431129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57"/>
                  </a:lnTo>
                  <a:lnTo>
                    <a:pt x="900" y="3947"/>
                  </a:lnTo>
                  <a:lnTo>
                    <a:pt x="1968" y="3947"/>
                  </a:lnTo>
                  <a:lnTo>
                    <a:pt x="3088" y="3947"/>
                  </a:lnTo>
                  <a:lnTo>
                    <a:pt x="3989" y="3057"/>
                  </a:lnTo>
                  <a:lnTo>
                    <a:pt x="3989" y="1968"/>
                  </a:lnTo>
                  <a:lnTo>
                    <a:pt x="3989" y="900"/>
                  </a:lnTo>
                  <a:lnTo>
                    <a:pt x="3088" y="0"/>
                  </a:lnTo>
                  <a:lnTo>
                    <a:pt x="1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3" name="object 8823"/>
            <p:cNvSpPr/>
            <p:nvPr/>
          </p:nvSpPr>
          <p:spPr>
            <a:xfrm>
              <a:off x="18245562" y="431327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4" name="object 8824"/>
            <p:cNvSpPr/>
            <p:nvPr/>
          </p:nvSpPr>
          <p:spPr>
            <a:xfrm>
              <a:off x="18248656" y="431017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5" name="object 8825"/>
            <p:cNvSpPr/>
            <p:nvPr/>
          </p:nvSpPr>
          <p:spPr>
            <a:xfrm>
              <a:off x="18244866" y="4309425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3790" y="0"/>
                  </a:moveTo>
                  <a:lnTo>
                    <a:pt x="1706" y="0"/>
                  </a:lnTo>
                  <a:lnTo>
                    <a:pt x="0" y="1759"/>
                  </a:lnTo>
                  <a:lnTo>
                    <a:pt x="0" y="3853"/>
                  </a:lnTo>
                  <a:lnTo>
                    <a:pt x="0" y="5936"/>
                  </a:lnTo>
                  <a:lnTo>
                    <a:pt x="1706" y="7685"/>
                  </a:lnTo>
                  <a:lnTo>
                    <a:pt x="3790" y="7685"/>
                  </a:lnTo>
                  <a:lnTo>
                    <a:pt x="5936" y="7685"/>
                  </a:lnTo>
                  <a:lnTo>
                    <a:pt x="7643" y="5936"/>
                  </a:lnTo>
                  <a:lnTo>
                    <a:pt x="7643" y="3853"/>
                  </a:lnTo>
                  <a:lnTo>
                    <a:pt x="7643" y="1759"/>
                  </a:lnTo>
                  <a:lnTo>
                    <a:pt x="5936" y="0"/>
                  </a:lnTo>
                  <a:lnTo>
                    <a:pt x="379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6" name="object 8826"/>
            <p:cNvSpPr/>
            <p:nvPr/>
          </p:nvSpPr>
          <p:spPr>
            <a:xfrm>
              <a:off x="18237209" y="4294783"/>
              <a:ext cx="23495" cy="8890"/>
            </a:xfrm>
            <a:custGeom>
              <a:avLst/>
              <a:gdLst/>
              <a:ahLst/>
              <a:cxnLst/>
              <a:rect l="l" t="t" r="r" b="b"/>
              <a:pathLst>
                <a:path w="23494" h="8889">
                  <a:moveTo>
                    <a:pt x="0" y="8795"/>
                  </a:moveTo>
                  <a:lnTo>
                    <a:pt x="0" y="0"/>
                  </a:lnTo>
                  <a:lnTo>
                    <a:pt x="22899" y="0"/>
                  </a:lnTo>
                  <a:lnTo>
                    <a:pt x="22899" y="8795"/>
                  </a:lnTo>
                  <a:lnTo>
                    <a:pt x="0" y="8795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7" name="object 8827"/>
            <p:cNvSpPr/>
            <p:nvPr/>
          </p:nvSpPr>
          <p:spPr>
            <a:xfrm>
              <a:off x="18238294" y="43035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8" name="object 8828"/>
            <p:cNvSpPr/>
            <p:nvPr/>
          </p:nvSpPr>
          <p:spPr>
            <a:xfrm>
              <a:off x="18239159" y="43035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9" name="object 8829"/>
            <p:cNvSpPr/>
            <p:nvPr/>
          </p:nvSpPr>
          <p:spPr>
            <a:xfrm>
              <a:off x="18240053" y="43035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0" name="object 8830"/>
            <p:cNvSpPr/>
            <p:nvPr/>
          </p:nvSpPr>
          <p:spPr>
            <a:xfrm>
              <a:off x="18240948" y="43035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1" name="object 8831"/>
            <p:cNvSpPr/>
            <p:nvPr/>
          </p:nvSpPr>
          <p:spPr>
            <a:xfrm>
              <a:off x="18241798" y="43035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2" name="object 8832"/>
            <p:cNvSpPr/>
            <p:nvPr/>
          </p:nvSpPr>
          <p:spPr>
            <a:xfrm>
              <a:off x="18242693" y="43035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3" name="object 8833"/>
            <p:cNvSpPr/>
            <p:nvPr/>
          </p:nvSpPr>
          <p:spPr>
            <a:xfrm>
              <a:off x="18243588" y="43035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4" name="object 8834"/>
            <p:cNvSpPr/>
            <p:nvPr/>
          </p:nvSpPr>
          <p:spPr>
            <a:xfrm>
              <a:off x="18259064" y="43035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5" name="object 8835"/>
            <p:cNvSpPr/>
            <p:nvPr/>
          </p:nvSpPr>
          <p:spPr>
            <a:xfrm>
              <a:off x="18258170" y="43035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6" name="object 8836"/>
            <p:cNvSpPr/>
            <p:nvPr/>
          </p:nvSpPr>
          <p:spPr>
            <a:xfrm>
              <a:off x="18257319" y="43035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7" name="object 8837"/>
            <p:cNvSpPr/>
            <p:nvPr/>
          </p:nvSpPr>
          <p:spPr>
            <a:xfrm>
              <a:off x="18256424" y="43035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8" name="object 8838"/>
            <p:cNvSpPr/>
            <p:nvPr/>
          </p:nvSpPr>
          <p:spPr>
            <a:xfrm>
              <a:off x="18255530" y="43035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9" name="object 8839"/>
            <p:cNvSpPr/>
            <p:nvPr/>
          </p:nvSpPr>
          <p:spPr>
            <a:xfrm>
              <a:off x="18254664" y="43035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0" name="object 8840"/>
            <p:cNvSpPr/>
            <p:nvPr/>
          </p:nvSpPr>
          <p:spPr>
            <a:xfrm>
              <a:off x="18253769" y="43035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1" name="object 8841"/>
            <p:cNvSpPr/>
            <p:nvPr/>
          </p:nvSpPr>
          <p:spPr>
            <a:xfrm>
              <a:off x="18238294" y="42940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2" name="object 8842"/>
            <p:cNvSpPr/>
            <p:nvPr/>
          </p:nvSpPr>
          <p:spPr>
            <a:xfrm>
              <a:off x="18239159" y="42940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3" name="object 8843"/>
            <p:cNvSpPr/>
            <p:nvPr/>
          </p:nvSpPr>
          <p:spPr>
            <a:xfrm>
              <a:off x="18240053" y="42940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4" name="object 8844"/>
            <p:cNvSpPr/>
            <p:nvPr/>
          </p:nvSpPr>
          <p:spPr>
            <a:xfrm>
              <a:off x="18240948" y="42940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5" name="object 8845"/>
            <p:cNvSpPr/>
            <p:nvPr/>
          </p:nvSpPr>
          <p:spPr>
            <a:xfrm>
              <a:off x="18241798" y="42940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6" name="object 8846"/>
            <p:cNvSpPr/>
            <p:nvPr/>
          </p:nvSpPr>
          <p:spPr>
            <a:xfrm>
              <a:off x="18242693" y="42940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7" name="object 8847"/>
            <p:cNvSpPr/>
            <p:nvPr/>
          </p:nvSpPr>
          <p:spPr>
            <a:xfrm>
              <a:off x="18243588" y="42940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8" name="object 8848"/>
            <p:cNvSpPr/>
            <p:nvPr/>
          </p:nvSpPr>
          <p:spPr>
            <a:xfrm>
              <a:off x="18259064" y="42940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9" name="object 8849"/>
            <p:cNvSpPr/>
            <p:nvPr/>
          </p:nvSpPr>
          <p:spPr>
            <a:xfrm>
              <a:off x="18258170" y="42940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0" name="object 8850"/>
            <p:cNvSpPr/>
            <p:nvPr/>
          </p:nvSpPr>
          <p:spPr>
            <a:xfrm>
              <a:off x="18257319" y="42940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1" name="object 8851"/>
            <p:cNvSpPr/>
            <p:nvPr/>
          </p:nvSpPr>
          <p:spPr>
            <a:xfrm>
              <a:off x="18256424" y="42940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2" name="object 8852"/>
            <p:cNvSpPr/>
            <p:nvPr/>
          </p:nvSpPr>
          <p:spPr>
            <a:xfrm>
              <a:off x="18255530" y="42940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3" name="object 8853"/>
            <p:cNvSpPr/>
            <p:nvPr/>
          </p:nvSpPr>
          <p:spPr>
            <a:xfrm>
              <a:off x="18254664" y="42940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4" name="object 8854"/>
            <p:cNvSpPr/>
            <p:nvPr/>
          </p:nvSpPr>
          <p:spPr>
            <a:xfrm>
              <a:off x="18253769" y="42940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5" name="object 8855"/>
            <p:cNvSpPr/>
            <p:nvPr/>
          </p:nvSpPr>
          <p:spPr>
            <a:xfrm>
              <a:off x="17874850" y="4655385"/>
              <a:ext cx="26034" cy="39370"/>
            </a:xfrm>
            <a:custGeom>
              <a:avLst/>
              <a:gdLst/>
              <a:ahLst/>
              <a:cxnLst/>
              <a:rect l="l" t="t" r="r" b="b"/>
              <a:pathLst>
                <a:path w="26034" h="39370">
                  <a:moveTo>
                    <a:pt x="0" y="38752"/>
                  </a:moveTo>
                  <a:lnTo>
                    <a:pt x="0" y="0"/>
                  </a:lnTo>
                  <a:lnTo>
                    <a:pt x="25726" y="0"/>
                  </a:lnTo>
                  <a:lnTo>
                    <a:pt x="25726" y="38752"/>
                  </a:lnTo>
                  <a:lnTo>
                    <a:pt x="0" y="3875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6" name="object 8856"/>
            <p:cNvSpPr/>
            <p:nvPr/>
          </p:nvSpPr>
          <p:spPr>
            <a:xfrm>
              <a:off x="17876263" y="4670338"/>
              <a:ext cx="23495" cy="8890"/>
            </a:xfrm>
            <a:custGeom>
              <a:avLst/>
              <a:gdLst/>
              <a:ahLst/>
              <a:cxnLst/>
              <a:rect l="l" t="t" r="r" b="b"/>
              <a:pathLst>
                <a:path w="23494" h="8889">
                  <a:moveTo>
                    <a:pt x="0" y="8837"/>
                  </a:moveTo>
                  <a:lnTo>
                    <a:pt x="0" y="0"/>
                  </a:lnTo>
                  <a:lnTo>
                    <a:pt x="22899" y="0"/>
                  </a:lnTo>
                  <a:lnTo>
                    <a:pt x="22899" y="8837"/>
                  </a:lnTo>
                  <a:lnTo>
                    <a:pt x="0" y="883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7" name="object 8857"/>
            <p:cNvSpPr/>
            <p:nvPr/>
          </p:nvSpPr>
          <p:spPr>
            <a:xfrm>
              <a:off x="17877356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8" name="object 8858"/>
            <p:cNvSpPr/>
            <p:nvPr/>
          </p:nvSpPr>
          <p:spPr>
            <a:xfrm>
              <a:off x="17878207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9" name="object 8859"/>
            <p:cNvSpPr/>
            <p:nvPr/>
          </p:nvSpPr>
          <p:spPr>
            <a:xfrm>
              <a:off x="17879100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0" name="object 8860"/>
            <p:cNvSpPr/>
            <p:nvPr/>
          </p:nvSpPr>
          <p:spPr>
            <a:xfrm>
              <a:off x="17879965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1" name="object 8861"/>
            <p:cNvSpPr/>
            <p:nvPr/>
          </p:nvSpPr>
          <p:spPr>
            <a:xfrm>
              <a:off x="17880861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2" name="object 8862"/>
            <p:cNvSpPr/>
            <p:nvPr/>
          </p:nvSpPr>
          <p:spPr>
            <a:xfrm>
              <a:off x="17881755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3" name="object 8863"/>
            <p:cNvSpPr/>
            <p:nvPr/>
          </p:nvSpPr>
          <p:spPr>
            <a:xfrm>
              <a:off x="17882605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4" name="object 8864"/>
            <p:cNvSpPr/>
            <p:nvPr/>
          </p:nvSpPr>
          <p:spPr>
            <a:xfrm>
              <a:off x="17898126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5" name="object 8865"/>
            <p:cNvSpPr/>
            <p:nvPr/>
          </p:nvSpPr>
          <p:spPr>
            <a:xfrm>
              <a:off x="17897232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6" name="object 8866"/>
            <p:cNvSpPr/>
            <p:nvPr/>
          </p:nvSpPr>
          <p:spPr>
            <a:xfrm>
              <a:off x="17896336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7" name="object 8867"/>
            <p:cNvSpPr/>
            <p:nvPr/>
          </p:nvSpPr>
          <p:spPr>
            <a:xfrm>
              <a:off x="17895472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8" name="object 8868"/>
            <p:cNvSpPr/>
            <p:nvPr/>
          </p:nvSpPr>
          <p:spPr>
            <a:xfrm>
              <a:off x="17894576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9" name="object 8869"/>
            <p:cNvSpPr/>
            <p:nvPr/>
          </p:nvSpPr>
          <p:spPr>
            <a:xfrm>
              <a:off x="17893679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0" name="object 8870"/>
            <p:cNvSpPr/>
            <p:nvPr/>
          </p:nvSpPr>
          <p:spPr>
            <a:xfrm>
              <a:off x="17892831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1" name="object 8871"/>
            <p:cNvSpPr/>
            <p:nvPr/>
          </p:nvSpPr>
          <p:spPr>
            <a:xfrm>
              <a:off x="17877356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2" name="object 8872"/>
            <p:cNvSpPr/>
            <p:nvPr/>
          </p:nvSpPr>
          <p:spPr>
            <a:xfrm>
              <a:off x="17878207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3" name="object 8873"/>
            <p:cNvSpPr/>
            <p:nvPr/>
          </p:nvSpPr>
          <p:spPr>
            <a:xfrm>
              <a:off x="17879100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4" name="object 8874"/>
            <p:cNvSpPr/>
            <p:nvPr/>
          </p:nvSpPr>
          <p:spPr>
            <a:xfrm>
              <a:off x="17879965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5" name="object 8875"/>
            <p:cNvSpPr/>
            <p:nvPr/>
          </p:nvSpPr>
          <p:spPr>
            <a:xfrm>
              <a:off x="17880861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6" name="object 8876"/>
            <p:cNvSpPr/>
            <p:nvPr/>
          </p:nvSpPr>
          <p:spPr>
            <a:xfrm>
              <a:off x="17881755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7" name="object 8877"/>
            <p:cNvSpPr/>
            <p:nvPr/>
          </p:nvSpPr>
          <p:spPr>
            <a:xfrm>
              <a:off x="17882605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8" name="object 8878"/>
            <p:cNvSpPr/>
            <p:nvPr/>
          </p:nvSpPr>
          <p:spPr>
            <a:xfrm>
              <a:off x="17898126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9" name="object 8879"/>
            <p:cNvSpPr/>
            <p:nvPr/>
          </p:nvSpPr>
          <p:spPr>
            <a:xfrm>
              <a:off x="17897232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0" name="object 8880"/>
            <p:cNvSpPr/>
            <p:nvPr/>
          </p:nvSpPr>
          <p:spPr>
            <a:xfrm>
              <a:off x="17896336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1" name="object 8881"/>
            <p:cNvSpPr/>
            <p:nvPr/>
          </p:nvSpPr>
          <p:spPr>
            <a:xfrm>
              <a:off x="17895472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2" name="object 8882"/>
            <p:cNvSpPr/>
            <p:nvPr/>
          </p:nvSpPr>
          <p:spPr>
            <a:xfrm>
              <a:off x="17894576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3" name="object 8883"/>
            <p:cNvSpPr/>
            <p:nvPr/>
          </p:nvSpPr>
          <p:spPr>
            <a:xfrm>
              <a:off x="17893679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4" name="object 8884"/>
            <p:cNvSpPr/>
            <p:nvPr/>
          </p:nvSpPr>
          <p:spPr>
            <a:xfrm>
              <a:off x="17892831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5" name="object 8885"/>
            <p:cNvSpPr/>
            <p:nvPr/>
          </p:nvSpPr>
          <p:spPr>
            <a:xfrm>
              <a:off x="17874850" y="5095785"/>
              <a:ext cx="26034" cy="39370"/>
            </a:xfrm>
            <a:custGeom>
              <a:avLst/>
              <a:gdLst/>
              <a:ahLst/>
              <a:cxnLst/>
              <a:rect l="l" t="t" r="r" b="b"/>
              <a:pathLst>
                <a:path w="26034" h="39370">
                  <a:moveTo>
                    <a:pt x="0" y="38752"/>
                  </a:moveTo>
                  <a:lnTo>
                    <a:pt x="0" y="0"/>
                  </a:lnTo>
                  <a:lnTo>
                    <a:pt x="25726" y="0"/>
                  </a:lnTo>
                  <a:lnTo>
                    <a:pt x="25726" y="38752"/>
                  </a:lnTo>
                  <a:lnTo>
                    <a:pt x="0" y="3875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6" name="object 8886"/>
            <p:cNvSpPr/>
            <p:nvPr/>
          </p:nvSpPr>
          <p:spPr>
            <a:xfrm>
              <a:off x="17876263" y="5110738"/>
              <a:ext cx="23495" cy="8890"/>
            </a:xfrm>
            <a:custGeom>
              <a:avLst/>
              <a:gdLst/>
              <a:ahLst/>
              <a:cxnLst/>
              <a:rect l="l" t="t" r="r" b="b"/>
              <a:pathLst>
                <a:path w="23494" h="8889">
                  <a:moveTo>
                    <a:pt x="0" y="8837"/>
                  </a:moveTo>
                  <a:lnTo>
                    <a:pt x="0" y="0"/>
                  </a:lnTo>
                  <a:lnTo>
                    <a:pt x="22899" y="0"/>
                  </a:lnTo>
                  <a:lnTo>
                    <a:pt x="22899" y="8837"/>
                  </a:lnTo>
                  <a:lnTo>
                    <a:pt x="0" y="883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7" name="object 8887"/>
            <p:cNvSpPr/>
            <p:nvPr/>
          </p:nvSpPr>
          <p:spPr>
            <a:xfrm>
              <a:off x="17877356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8" name="object 8888"/>
            <p:cNvSpPr/>
            <p:nvPr/>
          </p:nvSpPr>
          <p:spPr>
            <a:xfrm>
              <a:off x="17878207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9" name="object 8889"/>
            <p:cNvSpPr/>
            <p:nvPr/>
          </p:nvSpPr>
          <p:spPr>
            <a:xfrm>
              <a:off x="17879100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0" name="object 8890"/>
            <p:cNvSpPr/>
            <p:nvPr/>
          </p:nvSpPr>
          <p:spPr>
            <a:xfrm>
              <a:off x="17879965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1" name="object 8891"/>
            <p:cNvSpPr/>
            <p:nvPr/>
          </p:nvSpPr>
          <p:spPr>
            <a:xfrm>
              <a:off x="17880861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2" name="object 8892"/>
            <p:cNvSpPr/>
            <p:nvPr/>
          </p:nvSpPr>
          <p:spPr>
            <a:xfrm>
              <a:off x="17881755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3" name="object 8893"/>
            <p:cNvSpPr/>
            <p:nvPr/>
          </p:nvSpPr>
          <p:spPr>
            <a:xfrm>
              <a:off x="17882605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4" name="object 8894"/>
            <p:cNvSpPr/>
            <p:nvPr/>
          </p:nvSpPr>
          <p:spPr>
            <a:xfrm>
              <a:off x="17898126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5" name="object 8895"/>
            <p:cNvSpPr/>
            <p:nvPr/>
          </p:nvSpPr>
          <p:spPr>
            <a:xfrm>
              <a:off x="17897232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6" name="object 8896"/>
            <p:cNvSpPr/>
            <p:nvPr/>
          </p:nvSpPr>
          <p:spPr>
            <a:xfrm>
              <a:off x="17896336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7" name="object 8897"/>
            <p:cNvSpPr/>
            <p:nvPr/>
          </p:nvSpPr>
          <p:spPr>
            <a:xfrm>
              <a:off x="17895472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8" name="object 8898"/>
            <p:cNvSpPr/>
            <p:nvPr/>
          </p:nvSpPr>
          <p:spPr>
            <a:xfrm>
              <a:off x="17894576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9" name="object 8899"/>
            <p:cNvSpPr/>
            <p:nvPr/>
          </p:nvSpPr>
          <p:spPr>
            <a:xfrm>
              <a:off x="17893679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0" name="object 8900"/>
            <p:cNvSpPr/>
            <p:nvPr/>
          </p:nvSpPr>
          <p:spPr>
            <a:xfrm>
              <a:off x="17892831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1" name="object 8901"/>
            <p:cNvSpPr/>
            <p:nvPr/>
          </p:nvSpPr>
          <p:spPr>
            <a:xfrm>
              <a:off x="17877356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2" name="object 8902"/>
            <p:cNvSpPr/>
            <p:nvPr/>
          </p:nvSpPr>
          <p:spPr>
            <a:xfrm>
              <a:off x="17878207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3" name="object 8903"/>
            <p:cNvSpPr/>
            <p:nvPr/>
          </p:nvSpPr>
          <p:spPr>
            <a:xfrm>
              <a:off x="17879100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4" name="object 8904"/>
            <p:cNvSpPr/>
            <p:nvPr/>
          </p:nvSpPr>
          <p:spPr>
            <a:xfrm>
              <a:off x="17879965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5" name="object 8905"/>
            <p:cNvSpPr/>
            <p:nvPr/>
          </p:nvSpPr>
          <p:spPr>
            <a:xfrm>
              <a:off x="17880861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6" name="object 8906"/>
            <p:cNvSpPr/>
            <p:nvPr/>
          </p:nvSpPr>
          <p:spPr>
            <a:xfrm>
              <a:off x="17881755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7" name="object 8907"/>
            <p:cNvSpPr/>
            <p:nvPr/>
          </p:nvSpPr>
          <p:spPr>
            <a:xfrm>
              <a:off x="17882605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8" name="object 8908"/>
            <p:cNvSpPr/>
            <p:nvPr/>
          </p:nvSpPr>
          <p:spPr>
            <a:xfrm>
              <a:off x="17898126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9" name="object 8909"/>
            <p:cNvSpPr/>
            <p:nvPr/>
          </p:nvSpPr>
          <p:spPr>
            <a:xfrm>
              <a:off x="17897232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0" name="object 8910"/>
            <p:cNvSpPr/>
            <p:nvPr/>
          </p:nvSpPr>
          <p:spPr>
            <a:xfrm>
              <a:off x="17896336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1" name="object 8911"/>
            <p:cNvSpPr/>
            <p:nvPr/>
          </p:nvSpPr>
          <p:spPr>
            <a:xfrm>
              <a:off x="17895472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2" name="object 8912"/>
            <p:cNvSpPr/>
            <p:nvPr/>
          </p:nvSpPr>
          <p:spPr>
            <a:xfrm>
              <a:off x="17894576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3" name="object 8913"/>
            <p:cNvSpPr/>
            <p:nvPr/>
          </p:nvSpPr>
          <p:spPr>
            <a:xfrm>
              <a:off x="17893679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4" name="object 8914"/>
            <p:cNvSpPr/>
            <p:nvPr/>
          </p:nvSpPr>
          <p:spPr>
            <a:xfrm>
              <a:off x="17892831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5" name="object 8915"/>
            <p:cNvSpPr/>
            <p:nvPr/>
          </p:nvSpPr>
          <p:spPr>
            <a:xfrm>
              <a:off x="18264616" y="4707887"/>
              <a:ext cx="1270" cy="174625"/>
            </a:xfrm>
            <a:custGeom>
              <a:avLst/>
              <a:gdLst/>
              <a:ahLst/>
              <a:cxnLst/>
              <a:rect l="l" t="t" r="r" b="b"/>
              <a:pathLst>
                <a:path w="1269" h="174625">
                  <a:moveTo>
                    <a:pt x="900" y="0"/>
                  </a:moveTo>
                  <a:lnTo>
                    <a:pt x="900" y="174581"/>
                  </a:lnTo>
                  <a:lnTo>
                    <a:pt x="0" y="174581"/>
                  </a:lnTo>
                  <a:lnTo>
                    <a:pt x="0" y="0"/>
                  </a:lnTo>
                  <a:lnTo>
                    <a:pt x="90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6" name="object 8916"/>
            <p:cNvSpPr/>
            <p:nvPr/>
          </p:nvSpPr>
          <p:spPr>
            <a:xfrm>
              <a:off x="18263572" y="4707887"/>
              <a:ext cx="1270" cy="174625"/>
            </a:xfrm>
            <a:custGeom>
              <a:avLst/>
              <a:gdLst/>
              <a:ahLst/>
              <a:cxnLst/>
              <a:rect l="l" t="t" r="r" b="b"/>
              <a:pathLst>
                <a:path w="1269" h="174625">
                  <a:moveTo>
                    <a:pt x="858" y="0"/>
                  </a:moveTo>
                  <a:lnTo>
                    <a:pt x="858" y="174581"/>
                  </a:lnTo>
                  <a:lnTo>
                    <a:pt x="0" y="174581"/>
                  </a:lnTo>
                  <a:lnTo>
                    <a:pt x="0" y="0"/>
                  </a:lnTo>
                  <a:lnTo>
                    <a:pt x="858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7" name="object 8917"/>
            <p:cNvSpPr/>
            <p:nvPr/>
          </p:nvSpPr>
          <p:spPr>
            <a:xfrm>
              <a:off x="18268314" y="4707887"/>
              <a:ext cx="1270" cy="174625"/>
            </a:xfrm>
            <a:custGeom>
              <a:avLst/>
              <a:gdLst/>
              <a:ahLst/>
              <a:cxnLst/>
              <a:rect l="l" t="t" r="r" b="b"/>
              <a:pathLst>
                <a:path w="1269" h="174625">
                  <a:moveTo>
                    <a:pt x="0" y="0"/>
                  </a:moveTo>
                  <a:lnTo>
                    <a:pt x="0" y="174581"/>
                  </a:lnTo>
                  <a:lnTo>
                    <a:pt x="900" y="174581"/>
                  </a:lnTo>
                  <a:lnTo>
                    <a:pt x="900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8" name="object 8918"/>
            <p:cNvSpPr/>
            <p:nvPr/>
          </p:nvSpPr>
          <p:spPr>
            <a:xfrm>
              <a:off x="18269356" y="4707887"/>
              <a:ext cx="1270" cy="174625"/>
            </a:xfrm>
            <a:custGeom>
              <a:avLst/>
              <a:gdLst/>
              <a:ahLst/>
              <a:cxnLst/>
              <a:rect l="l" t="t" r="r" b="b"/>
              <a:pathLst>
                <a:path w="1269" h="174625">
                  <a:moveTo>
                    <a:pt x="0" y="0"/>
                  </a:moveTo>
                  <a:lnTo>
                    <a:pt x="0" y="174581"/>
                  </a:lnTo>
                  <a:lnTo>
                    <a:pt x="900" y="174581"/>
                  </a:lnTo>
                  <a:lnTo>
                    <a:pt x="900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9" name="object 8919"/>
            <p:cNvSpPr/>
            <p:nvPr/>
          </p:nvSpPr>
          <p:spPr>
            <a:xfrm>
              <a:off x="18264616" y="4689199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39">
                  <a:moveTo>
                    <a:pt x="0" y="2209"/>
                  </a:moveTo>
                  <a:lnTo>
                    <a:pt x="0" y="2471"/>
                  </a:lnTo>
                  <a:lnTo>
                    <a:pt x="282" y="2471"/>
                  </a:lnTo>
                  <a:lnTo>
                    <a:pt x="4146" y="2471"/>
                  </a:lnTo>
                  <a:lnTo>
                    <a:pt x="4397" y="2471"/>
                  </a:lnTo>
                  <a:lnTo>
                    <a:pt x="4397" y="2209"/>
                  </a:lnTo>
                  <a:lnTo>
                    <a:pt x="4397" y="303"/>
                  </a:lnTo>
                  <a:lnTo>
                    <a:pt x="4397" y="0"/>
                  </a:lnTo>
                  <a:lnTo>
                    <a:pt x="4146" y="0"/>
                  </a:lnTo>
                  <a:lnTo>
                    <a:pt x="282" y="0"/>
                  </a:lnTo>
                  <a:lnTo>
                    <a:pt x="0" y="0"/>
                  </a:lnTo>
                  <a:lnTo>
                    <a:pt x="0" y="303"/>
                  </a:lnTo>
                  <a:lnTo>
                    <a:pt x="0" y="220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0" name="object 8920"/>
            <p:cNvSpPr/>
            <p:nvPr/>
          </p:nvSpPr>
          <p:spPr>
            <a:xfrm>
              <a:off x="18264607" y="4692038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282" y="0"/>
                  </a:moveTo>
                  <a:lnTo>
                    <a:pt x="4156" y="0"/>
                  </a:lnTo>
                  <a:lnTo>
                    <a:pt x="4418" y="0"/>
                  </a:lnTo>
                  <a:lnTo>
                    <a:pt x="4418" y="261"/>
                  </a:lnTo>
                  <a:lnTo>
                    <a:pt x="4418" y="774"/>
                  </a:lnTo>
                  <a:lnTo>
                    <a:pt x="4418" y="1036"/>
                  </a:lnTo>
                  <a:lnTo>
                    <a:pt x="4156" y="1036"/>
                  </a:lnTo>
                  <a:lnTo>
                    <a:pt x="282" y="1036"/>
                  </a:lnTo>
                  <a:lnTo>
                    <a:pt x="0" y="1036"/>
                  </a:lnTo>
                  <a:lnTo>
                    <a:pt x="0" y="774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28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1" name="object 8921"/>
            <p:cNvSpPr/>
            <p:nvPr/>
          </p:nvSpPr>
          <p:spPr>
            <a:xfrm>
              <a:off x="18258891" y="4687389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1068" y="104"/>
                  </a:moveTo>
                  <a:lnTo>
                    <a:pt x="1256" y="73"/>
                  </a:lnTo>
                  <a:lnTo>
                    <a:pt x="1298" y="240"/>
                  </a:lnTo>
                  <a:lnTo>
                    <a:pt x="1109" y="586"/>
                  </a:lnTo>
                  <a:lnTo>
                    <a:pt x="1068" y="879"/>
                  </a:lnTo>
                  <a:lnTo>
                    <a:pt x="3968" y="963"/>
                  </a:lnTo>
                  <a:lnTo>
                    <a:pt x="4125" y="1005"/>
                  </a:lnTo>
                  <a:lnTo>
                    <a:pt x="4471" y="963"/>
                  </a:lnTo>
                  <a:lnTo>
                    <a:pt x="4544" y="1172"/>
                  </a:lnTo>
                  <a:lnTo>
                    <a:pt x="3968" y="1256"/>
                  </a:lnTo>
                  <a:lnTo>
                    <a:pt x="3968" y="2041"/>
                  </a:lnTo>
                  <a:lnTo>
                    <a:pt x="4156" y="2104"/>
                  </a:lnTo>
                  <a:lnTo>
                    <a:pt x="4628" y="1863"/>
                  </a:lnTo>
                  <a:lnTo>
                    <a:pt x="4638" y="2104"/>
                  </a:lnTo>
                  <a:lnTo>
                    <a:pt x="5245" y="2230"/>
                  </a:lnTo>
                  <a:lnTo>
                    <a:pt x="5591" y="2230"/>
                  </a:lnTo>
                  <a:lnTo>
                    <a:pt x="5591" y="2554"/>
                  </a:lnTo>
                  <a:lnTo>
                    <a:pt x="5591" y="4952"/>
                  </a:lnTo>
                  <a:lnTo>
                    <a:pt x="5591" y="5329"/>
                  </a:lnTo>
                  <a:lnTo>
                    <a:pt x="5245" y="5329"/>
                  </a:lnTo>
                  <a:lnTo>
                    <a:pt x="4722" y="5329"/>
                  </a:lnTo>
                  <a:lnTo>
                    <a:pt x="4638" y="5654"/>
                  </a:lnTo>
                  <a:lnTo>
                    <a:pt x="4156" y="5434"/>
                  </a:lnTo>
                  <a:lnTo>
                    <a:pt x="3968" y="5434"/>
                  </a:lnTo>
                  <a:lnTo>
                    <a:pt x="3968" y="6261"/>
                  </a:lnTo>
                  <a:lnTo>
                    <a:pt x="4471" y="6293"/>
                  </a:lnTo>
                  <a:lnTo>
                    <a:pt x="4544" y="6523"/>
                  </a:lnTo>
                  <a:lnTo>
                    <a:pt x="4125" y="6554"/>
                  </a:lnTo>
                  <a:lnTo>
                    <a:pt x="3968" y="6523"/>
                  </a:lnTo>
                  <a:lnTo>
                    <a:pt x="3088" y="6554"/>
                  </a:lnTo>
                  <a:lnTo>
                    <a:pt x="2900" y="6554"/>
                  </a:lnTo>
                  <a:lnTo>
                    <a:pt x="1738" y="6554"/>
                  </a:lnTo>
                  <a:lnTo>
                    <a:pt x="1738" y="7005"/>
                  </a:lnTo>
                  <a:lnTo>
                    <a:pt x="429" y="7109"/>
                  </a:lnTo>
                  <a:lnTo>
                    <a:pt x="356" y="8156"/>
                  </a:lnTo>
                  <a:lnTo>
                    <a:pt x="806" y="8230"/>
                  </a:lnTo>
                  <a:lnTo>
                    <a:pt x="879" y="8523"/>
                  </a:lnTo>
                  <a:lnTo>
                    <a:pt x="712" y="8638"/>
                  </a:lnTo>
                  <a:lnTo>
                    <a:pt x="712" y="8460"/>
                  </a:lnTo>
                  <a:lnTo>
                    <a:pt x="429" y="8460"/>
                  </a:lnTo>
                  <a:lnTo>
                    <a:pt x="240" y="8460"/>
                  </a:lnTo>
                  <a:lnTo>
                    <a:pt x="240" y="8638"/>
                  </a:lnTo>
                  <a:lnTo>
                    <a:pt x="240" y="9350"/>
                  </a:lnTo>
                  <a:lnTo>
                    <a:pt x="240" y="9486"/>
                  </a:lnTo>
                  <a:lnTo>
                    <a:pt x="429" y="9486"/>
                  </a:lnTo>
                  <a:lnTo>
                    <a:pt x="712" y="9486"/>
                  </a:lnTo>
                  <a:lnTo>
                    <a:pt x="712" y="9350"/>
                  </a:lnTo>
                  <a:lnTo>
                    <a:pt x="879" y="9350"/>
                  </a:lnTo>
                  <a:lnTo>
                    <a:pt x="879" y="9643"/>
                  </a:lnTo>
                  <a:lnTo>
                    <a:pt x="104" y="9727"/>
                  </a:lnTo>
                  <a:lnTo>
                    <a:pt x="0" y="1005"/>
                  </a:lnTo>
                  <a:lnTo>
                    <a:pt x="743" y="1005"/>
                  </a:lnTo>
                  <a:lnTo>
                    <a:pt x="806" y="586"/>
                  </a:lnTo>
                  <a:lnTo>
                    <a:pt x="1068" y="10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2" name="object 8922"/>
            <p:cNvSpPr/>
            <p:nvPr/>
          </p:nvSpPr>
          <p:spPr>
            <a:xfrm>
              <a:off x="18259187" y="4688646"/>
              <a:ext cx="5080" cy="5715"/>
            </a:xfrm>
            <a:custGeom>
              <a:avLst/>
              <a:gdLst/>
              <a:ahLst/>
              <a:cxnLst/>
              <a:rect l="l" t="t" r="r" b="b"/>
              <a:pathLst>
                <a:path w="5080" h="5714">
                  <a:moveTo>
                    <a:pt x="104" y="0"/>
                  </a:moveTo>
                  <a:lnTo>
                    <a:pt x="0" y="3696"/>
                  </a:lnTo>
                  <a:lnTo>
                    <a:pt x="544" y="3759"/>
                  </a:lnTo>
                  <a:lnTo>
                    <a:pt x="617" y="3989"/>
                  </a:lnTo>
                  <a:lnTo>
                    <a:pt x="104" y="4073"/>
                  </a:lnTo>
                  <a:lnTo>
                    <a:pt x="0" y="5486"/>
                  </a:lnTo>
                  <a:lnTo>
                    <a:pt x="1068" y="5549"/>
                  </a:lnTo>
                  <a:lnTo>
                    <a:pt x="1141" y="5224"/>
                  </a:lnTo>
                  <a:lnTo>
                    <a:pt x="1141" y="5036"/>
                  </a:lnTo>
                  <a:lnTo>
                    <a:pt x="1329" y="5036"/>
                  </a:lnTo>
                  <a:lnTo>
                    <a:pt x="1999" y="5036"/>
                  </a:lnTo>
                  <a:lnTo>
                    <a:pt x="2198" y="4879"/>
                  </a:lnTo>
                  <a:lnTo>
                    <a:pt x="3277" y="4879"/>
                  </a:lnTo>
                  <a:lnTo>
                    <a:pt x="3382" y="3947"/>
                  </a:lnTo>
                  <a:lnTo>
                    <a:pt x="3382" y="3759"/>
                  </a:lnTo>
                  <a:lnTo>
                    <a:pt x="3539" y="3759"/>
                  </a:lnTo>
                  <a:lnTo>
                    <a:pt x="4921" y="3759"/>
                  </a:lnTo>
                  <a:lnTo>
                    <a:pt x="4984" y="1340"/>
                  </a:lnTo>
                  <a:lnTo>
                    <a:pt x="3539" y="1277"/>
                  </a:lnTo>
                  <a:lnTo>
                    <a:pt x="3382" y="1277"/>
                  </a:lnTo>
                  <a:lnTo>
                    <a:pt x="3382" y="1088"/>
                  </a:lnTo>
                  <a:lnTo>
                    <a:pt x="3382" y="73"/>
                  </a:lnTo>
                  <a:lnTo>
                    <a:pt x="104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3" name="object 8923"/>
            <p:cNvSpPr/>
            <p:nvPr/>
          </p:nvSpPr>
          <p:spPr>
            <a:xfrm>
              <a:off x="18269239" y="4688351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900" y="0"/>
                  </a:moveTo>
                  <a:lnTo>
                    <a:pt x="973" y="3989"/>
                  </a:lnTo>
                  <a:lnTo>
                    <a:pt x="1486" y="4104"/>
                  </a:lnTo>
                  <a:lnTo>
                    <a:pt x="1612" y="2942"/>
                  </a:lnTo>
                  <a:lnTo>
                    <a:pt x="1800" y="2879"/>
                  </a:lnTo>
                  <a:lnTo>
                    <a:pt x="1863" y="3235"/>
                  </a:lnTo>
                  <a:lnTo>
                    <a:pt x="2209" y="3361"/>
                  </a:lnTo>
                  <a:lnTo>
                    <a:pt x="2366" y="3361"/>
                  </a:lnTo>
                  <a:lnTo>
                    <a:pt x="2366" y="3507"/>
                  </a:lnTo>
                  <a:lnTo>
                    <a:pt x="2366" y="3727"/>
                  </a:lnTo>
                  <a:lnTo>
                    <a:pt x="2366" y="3916"/>
                  </a:lnTo>
                  <a:lnTo>
                    <a:pt x="2209" y="3916"/>
                  </a:lnTo>
                  <a:lnTo>
                    <a:pt x="1968" y="3916"/>
                  </a:lnTo>
                  <a:lnTo>
                    <a:pt x="1863" y="4293"/>
                  </a:lnTo>
                  <a:lnTo>
                    <a:pt x="1455" y="4366"/>
                  </a:lnTo>
                  <a:lnTo>
                    <a:pt x="1382" y="6041"/>
                  </a:lnTo>
                  <a:lnTo>
                    <a:pt x="1225" y="6156"/>
                  </a:lnTo>
                  <a:lnTo>
                    <a:pt x="1130" y="5706"/>
                  </a:lnTo>
                  <a:lnTo>
                    <a:pt x="670" y="5591"/>
                  </a:lnTo>
                  <a:lnTo>
                    <a:pt x="492" y="5549"/>
                  </a:lnTo>
                  <a:lnTo>
                    <a:pt x="157" y="5591"/>
                  </a:lnTo>
                  <a:lnTo>
                    <a:pt x="104" y="5361"/>
                  </a:lnTo>
                  <a:lnTo>
                    <a:pt x="638" y="5329"/>
                  </a:lnTo>
                  <a:lnTo>
                    <a:pt x="670" y="4533"/>
                  </a:lnTo>
                  <a:lnTo>
                    <a:pt x="460" y="4471"/>
                  </a:lnTo>
                  <a:lnTo>
                    <a:pt x="41" y="4690"/>
                  </a:lnTo>
                  <a:lnTo>
                    <a:pt x="41" y="4104"/>
                  </a:lnTo>
                  <a:lnTo>
                    <a:pt x="586" y="3916"/>
                  </a:lnTo>
                  <a:lnTo>
                    <a:pt x="670" y="1759"/>
                  </a:lnTo>
                  <a:lnTo>
                    <a:pt x="41" y="1486"/>
                  </a:lnTo>
                  <a:lnTo>
                    <a:pt x="0" y="931"/>
                  </a:lnTo>
                  <a:lnTo>
                    <a:pt x="460" y="1151"/>
                  </a:lnTo>
                  <a:lnTo>
                    <a:pt x="670" y="1151"/>
                  </a:lnTo>
                  <a:lnTo>
                    <a:pt x="670" y="293"/>
                  </a:lnTo>
                  <a:lnTo>
                    <a:pt x="157" y="293"/>
                  </a:lnTo>
                  <a:lnTo>
                    <a:pt x="104" y="73"/>
                  </a:lnTo>
                  <a:lnTo>
                    <a:pt x="492" y="0"/>
                  </a:lnTo>
                  <a:lnTo>
                    <a:pt x="638" y="31"/>
                  </a:lnTo>
                  <a:lnTo>
                    <a:pt x="900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4" name="object 8924"/>
            <p:cNvSpPr/>
            <p:nvPr/>
          </p:nvSpPr>
          <p:spPr>
            <a:xfrm>
              <a:off x="18262872" y="4688351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638" y="0"/>
                  </a:moveTo>
                  <a:lnTo>
                    <a:pt x="6366" y="0"/>
                  </a:lnTo>
                  <a:lnTo>
                    <a:pt x="6450" y="219"/>
                  </a:lnTo>
                  <a:lnTo>
                    <a:pt x="6931" y="293"/>
                  </a:lnTo>
                  <a:lnTo>
                    <a:pt x="7036" y="994"/>
                  </a:lnTo>
                  <a:lnTo>
                    <a:pt x="7005" y="1277"/>
                  </a:lnTo>
                  <a:lnTo>
                    <a:pt x="6764" y="1120"/>
                  </a:lnTo>
                  <a:lnTo>
                    <a:pt x="6366" y="900"/>
                  </a:lnTo>
                  <a:lnTo>
                    <a:pt x="712" y="858"/>
                  </a:lnTo>
                  <a:lnTo>
                    <a:pt x="261" y="1120"/>
                  </a:lnTo>
                  <a:lnTo>
                    <a:pt x="31" y="1277"/>
                  </a:lnTo>
                  <a:lnTo>
                    <a:pt x="0" y="994"/>
                  </a:lnTo>
                  <a:lnTo>
                    <a:pt x="0" y="376"/>
                  </a:lnTo>
                  <a:lnTo>
                    <a:pt x="481" y="293"/>
                  </a:lnTo>
                  <a:lnTo>
                    <a:pt x="565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5" name="object 8925"/>
            <p:cNvSpPr/>
            <p:nvPr/>
          </p:nvSpPr>
          <p:spPr>
            <a:xfrm>
              <a:off x="18265582" y="468857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507" y="0"/>
                  </a:moveTo>
                  <a:lnTo>
                    <a:pt x="83" y="0"/>
                  </a:lnTo>
                  <a:lnTo>
                    <a:pt x="0" y="324"/>
                  </a:lnTo>
                  <a:lnTo>
                    <a:pt x="1507" y="408"/>
                  </a:lnTo>
                  <a:lnTo>
                    <a:pt x="1581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6" name="object 8926"/>
            <p:cNvSpPr/>
            <p:nvPr/>
          </p:nvSpPr>
          <p:spPr>
            <a:xfrm>
              <a:off x="18263843" y="468857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86" y="0"/>
                  </a:moveTo>
                  <a:lnTo>
                    <a:pt x="73" y="0"/>
                  </a:lnTo>
                  <a:lnTo>
                    <a:pt x="0" y="324"/>
                  </a:lnTo>
                  <a:lnTo>
                    <a:pt x="1486" y="408"/>
                  </a:lnTo>
                  <a:lnTo>
                    <a:pt x="156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7" name="object 8927"/>
            <p:cNvSpPr/>
            <p:nvPr/>
          </p:nvSpPr>
          <p:spPr>
            <a:xfrm>
              <a:off x="18267350" y="4688583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04" y="397"/>
                  </a:moveTo>
                  <a:lnTo>
                    <a:pt x="1486" y="397"/>
                  </a:lnTo>
                  <a:lnTo>
                    <a:pt x="1591" y="104"/>
                  </a:lnTo>
                  <a:lnTo>
                    <a:pt x="104" y="0"/>
                  </a:lnTo>
                  <a:lnTo>
                    <a:pt x="0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8" name="object 8928"/>
            <p:cNvSpPr/>
            <p:nvPr/>
          </p:nvSpPr>
          <p:spPr>
            <a:xfrm>
              <a:off x="18262872" y="4692716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70">
                  <a:moveTo>
                    <a:pt x="638" y="1225"/>
                  </a:moveTo>
                  <a:lnTo>
                    <a:pt x="6366" y="1225"/>
                  </a:lnTo>
                  <a:lnTo>
                    <a:pt x="6450" y="994"/>
                  </a:lnTo>
                  <a:lnTo>
                    <a:pt x="6931" y="963"/>
                  </a:lnTo>
                  <a:lnTo>
                    <a:pt x="7036" y="261"/>
                  </a:lnTo>
                  <a:lnTo>
                    <a:pt x="7005" y="0"/>
                  </a:lnTo>
                  <a:lnTo>
                    <a:pt x="6764" y="136"/>
                  </a:lnTo>
                  <a:lnTo>
                    <a:pt x="6366" y="366"/>
                  </a:lnTo>
                  <a:lnTo>
                    <a:pt x="712" y="366"/>
                  </a:lnTo>
                  <a:lnTo>
                    <a:pt x="261" y="136"/>
                  </a:lnTo>
                  <a:lnTo>
                    <a:pt x="31" y="0"/>
                  </a:lnTo>
                  <a:lnTo>
                    <a:pt x="0" y="261"/>
                  </a:lnTo>
                  <a:lnTo>
                    <a:pt x="0" y="848"/>
                  </a:lnTo>
                  <a:lnTo>
                    <a:pt x="481" y="963"/>
                  </a:lnTo>
                  <a:lnTo>
                    <a:pt x="565" y="115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9" name="object 8929"/>
            <p:cNvSpPr/>
            <p:nvPr/>
          </p:nvSpPr>
          <p:spPr>
            <a:xfrm>
              <a:off x="18265582" y="469330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507" y="408"/>
                  </a:moveTo>
                  <a:lnTo>
                    <a:pt x="83" y="408"/>
                  </a:lnTo>
                  <a:lnTo>
                    <a:pt x="0" y="115"/>
                  </a:lnTo>
                  <a:lnTo>
                    <a:pt x="1507" y="0"/>
                  </a:lnTo>
                  <a:lnTo>
                    <a:pt x="1581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0" name="object 8930"/>
            <p:cNvSpPr/>
            <p:nvPr/>
          </p:nvSpPr>
          <p:spPr>
            <a:xfrm>
              <a:off x="18263843" y="469330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86" y="408"/>
                  </a:moveTo>
                  <a:lnTo>
                    <a:pt x="73" y="408"/>
                  </a:lnTo>
                  <a:lnTo>
                    <a:pt x="0" y="115"/>
                  </a:lnTo>
                  <a:lnTo>
                    <a:pt x="1486" y="0"/>
                  </a:lnTo>
                  <a:lnTo>
                    <a:pt x="1560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1" name="object 8931"/>
            <p:cNvSpPr/>
            <p:nvPr/>
          </p:nvSpPr>
          <p:spPr>
            <a:xfrm>
              <a:off x="18267347" y="469330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86" y="408"/>
                  </a:moveTo>
                  <a:lnTo>
                    <a:pt x="104" y="408"/>
                  </a:lnTo>
                  <a:lnTo>
                    <a:pt x="0" y="115"/>
                  </a:lnTo>
                  <a:lnTo>
                    <a:pt x="1486" y="0"/>
                  </a:lnTo>
                  <a:lnTo>
                    <a:pt x="1591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2" name="object 8932"/>
            <p:cNvSpPr/>
            <p:nvPr/>
          </p:nvSpPr>
          <p:spPr>
            <a:xfrm>
              <a:off x="18265497" y="470788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816" y="0"/>
                  </a:moveTo>
                  <a:lnTo>
                    <a:pt x="2816" y="1759"/>
                  </a:lnTo>
                  <a:lnTo>
                    <a:pt x="0" y="1759"/>
                  </a:lnTo>
                  <a:lnTo>
                    <a:pt x="0" y="0"/>
                  </a:lnTo>
                  <a:lnTo>
                    <a:pt x="281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3" name="object 8933"/>
            <p:cNvSpPr/>
            <p:nvPr/>
          </p:nvSpPr>
          <p:spPr>
            <a:xfrm>
              <a:off x="18270293" y="470934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1151" y="1005"/>
                  </a:moveTo>
                  <a:lnTo>
                    <a:pt x="921" y="1005"/>
                  </a:lnTo>
                  <a:lnTo>
                    <a:pt x="837" y="1193"/>
                  </a:lnTo>
                  <a:lnTo>
                    <a:pt x="921" y="1518"/>
                  </a:lnTo>
                  <a:lnTo>
                    <a:pt x="1078" y="1518"/>
                  </a:lnTo>
                  <a:lnTo>
                    <a:pt x="439" y="1643"/>
                  </a:lnTo>
                  <a:lnTo>
                    <a:pt x="188" y="1675"/>
                  </a:lnTo>
                  <a:lnTo>
                    <a:pt x="157" y="1937"/>
                  </a:lnTo>
                  <a:lnTo>
                    <a:pt x="115" y="2157"/>
                  </a:lnTo>
                  <a:lnTo>
                    <a:pt x="83" y="2314"/>
                  </a:lnTo>
                  <a:lnTo>
                    <a:pt x="0" y="2125"/>
                  </a:lnTo>
                  <a:lnTo>
                    <a:pt x="31" y="1968"/>
                  </a:lnTo>
                  <a:lnTo>
                    <a:pt x="83" y="1455"/>
                  </a:lnTo>
                  <a:lnTo>
                    <a:pt x="565" y="1329"/>
                  </a:lnTo>
                  <a:lnTo>
                    <a:pt x="638" y="1141"/>
                  </a:lnTo>
                  <a:lnTo>
                    <a:pt x="481" y="1005"/>
                  </a:lnTo>
                  <a:lnTo>
                    <a:pt x="408" y="523"/>
                  </a:lnTo>
                  <a:lnTo>
                    <a:pt x="596" y="366"/>
                  </a:lnTo>
                  <a:lnTo>
                    <a:pt x="638" y="104"/>
                  </a:lnTo>
                  <a:lnTo>
                    <a:pt x="921" y="0"/>
                  </a:lnTo>
                  <a:lnTo>
                    <a:pt x="921" y="261"/>
                  </a:lnTo>
                  <a:lnTo>
                    <a:pt x="837" y="450"/>
                  </a:lnTo>
                  <a:lnTo>
                    <a:pt x="1151" y="450"/>
                  </a:lnTo>
                  <a:lnTo>
                    <a:pt x="1225" y="209"/>
                  </a:lnTo>
                  <a:lnTo>
                    <a:pt x="1476" y="523"/>
                  </a:lnTo>
                  <a:lnTo>
                    <a:pt x="1528" y="848"/>
                  </a:lnTo>
                  <a:lnTo>
                    <a:pt x="1308" y="1109"/>
                  </a:lnTo>
                  <a:lnTo>
                    <a:pt x="1151" y="100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4" name="object 8934"/>
            <p:cNvSpPr/>
            <p:nvPr/>
          </p:nvSpPr>
          <p:spPr>
            <a:xfrm>
              <a:off x="18271218" y="47099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0" y="293"/>
                  </a:lnTo>
                  <a:lnTo>
                    <a:pt x="314" y="293"/>
                  </a:lnTo>
                  <a:lnTo>
                    <a:pt x="376" y="104"/>
                  </a:ln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5" name="object 8935"/>
            <p:cNvSpPr/>
            <p:nvPr/>
          </p:nvSpPr>
          <p:spPr>
            <a:xfrm>
              <a:off x="18270135" y="470919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261" y="743"/>
                  </a:moveTo>
                  <a:lnTo>
                    <a:pt x="104" y="806"/>
                  </a:lnTo>
                  <a:lnTo>
                    <a:pt x="261" y="963"/>
                  </a:lnTo>
                  <a:lnTo>
                    <a:pt x="261" y="1120"/>
                  </a:lnTo>
                  <a:lnTo>
                    <a:pt x="104" y="1151"/>
                  </a:lnTo>
                  <a:lnTo>
                    <a:pt x="104" y="1298"/>
                  </a:lnTo>
                  <a:lnTo>
                    <a:pt x="261" y="1298"/>
                  </a:lnTo>
                  <a:lnTo>
                    <a:pt x="460" y="1298"/>
                  </a:lnTo>
                  <a:lnTo>
                    <a:pt x="314" y="1413"/>
                  </a:lnTo>
                  <a:lnTo>
                    <a:pt x="104" y="1570"/>
                  </a:lnTo>
                  <a:lnTo>
                    <a:pt x="104" y="1811"/>
                  </a:lnTo>
                  <a:lnTo>
                    <a:pt x="104" y="2261"/>
                  </a:lnTo>
                  <a:lnTo>
                    <a:pt x="188" y="2115"/>
                  </a:lnTo>
                  <a:lnTo>
                    <a:pt x="230" y="1602"/>
                  </a:lnTo>
                  <a:lnTo>
                    <a:pt x="712" y="1486"/>
                  </a:lnTo>
                  <a:lnTo>
                    <a:pt x="785" y="1298"/>
                  </a:lnTo>
                  <a:lnTo>
                    <a:pt x="638" y="1151"/>
                  </a:lnTo>
                  <a:lnTo>
                    <a:pt x="575" y="670"/>
                  </a:lnTo>
                  <a:lnTo>
                    <a:pt x="743" y="513"/>
                  </a:lnTo>
                  <a:lnTo>
                    <a:pt x="785" y="261"/>
                  </a:lnTo>
                  <a:lnTo>
                    <a:pt x="1088" y="136"/>
                  </a:lnTo>
                  <a:lnTo>
                    <a:pt x="1088" y="0"/>
                  </a:lnTo>
                  <a:lnTo>
                    <a:pt x="335" y="0"/>
                  </a:lnTo>
                  <a:lnTo>
                    <a:pt x="157" y="104"/>
                  </a:lnTo>
                  <a:lnTo>
                    <a:pt x="0" y="188"/>
                  </a:lnTo>
                  <a:lnTo>
                    <a:pt x="157" y="219"/>
                  </a:lnTo>
                  <a:lnTo>
                    <a:pt x="335" y="293"/>
                  </a:lnTo>
                  <a:lnTo>
                    <a:pt x="157" y="429"/>
                  </a:lnTo>
                  <a:lnTo>
                    <a:pt x="157" y="586"/>
                  </a:lnTo>
                  <a:lnTo>
                    <a:pt x="335" y="6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6" name="object 8936"/>
            <p:cNvSpPr/>
            <p:nvPr/>
          </p:nvSpPr>
          <p:spPr>
            <a:xfrm>
              <a:off x="18258883" y="4705766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0" y="4471"/>
                  </a:moveTo>
                  <a:lnTo>
                    <a:pt x="3465" y="4575"/>
                  </a:lnTo>
                  <a:lnTo>
                    <a:pt x="3539" y="4314"/>
                  </a:lnTo>
                  <a:lnTo>
                    <a:pt x="3790" y="4209"/>
                  </a:lnTo>
                  <a:lnTo>
                    <a:pt x="3863" y="3947"/>
                  </a:lnTo>
                  <a:lnTo>
                    <a:pt x="3654" y="3863"/>
                  </a:lnTo>
                  <a:lnTo>
                    <a:pt x="3863" y="2931"/>
                  </a:lnTo>
                  <a:lnTo>
                    <a:pt x="3727" y="2837"/>
                  </a:lnTo>
                  <a:lnTo>
                    <a:pt x="3277" y="3916"/>
                  </a:lnTo>
                  <a:lnTo>
                    <a:pt x="3277" y="4209"/>
                  </a:lnTo>
                  <a:lnTo>
                    <a:pt x="554" y="4314"/>
                  </a:lnTo>
                  <a:lnTo>
                    <a:pt x="261" y="4314"/>
                  </a:lnTo>
                  <a:lnTo>
                    <a:pt x="314" y="4020"/>
                  </a:lnTo>
                  <a:lnTo>
                    <a:pt x="356" y="2345"/>
                  </a:lnTo>
                  <a:lnTo>
                    <a:pt x="931" y="2230"/>
                  </a:lnTo>
                  <a:lnTo>
                    <a:pt x="1413" y="2198"/>
                  </a:lnTo>
                  <a:lnTo>
                    <a:pt x="994" y="1968"/>
                  </a:lnTo>
                  <a:lnTo>
                    <a:pt x="439" y="1999"/>
                  </a:lnTo>
                  <a:lnTo>
                    <a:pt x="356" y="1298"/>
                  </a:lnTo>
                  <a:lnTo>
                    <a:pt x="827" y="1298"/>
                  </a:lnTo>
                  <a:lnTo>
                    <a:pt x="963" y="1382"/>
                  </a:lnTo>
                  <a:lnTo>
                    <a:pt x="2052" y="261"/>
                  </a:lnTo>
                  <a:lnTo>
                    <a:pt x="2303" y="157"/>
                  </a:lnTo>
                  <a:lnTo>
                    <a:pt x="2691" y="157"/>
                  </a:lnTo>
                  <a:lnTo>
                    <a:pt x="2502" y="73"/>
                  </a:lnTo>
                  <a:lnTo>
                    <a:pt x="1790" y="0"/>
                  </a:lnTo>
                  <a:lnTo>
                    <a:pt x="1863" y="157"/>
                  </a:lnTo>
                  <a:lnTo>
                    <a:pt x="1340" y="659"/>
                  </a:lnTo>
                  <a:lnTo>
                    <a:pt x="1183" y="816"/>
                  </a:lnTo>
                  <a:lnTo>
                    <a:pt x="1183" y="638"/>
                  </a:lnTo>
                  <a:lnTo>
                    <a:pt x="1151" y="397"/>
                  </a:lnTo>
                  <a:lnTo>
                    <a:pt x="931" y="324"/>
                  </a:lnTo>
                  <a:lnTo>
                    <a:pt x="931" y="816"/>
                  </a:lnTo>
                  <a:lnTo>
                    <a:pt x="963" y="1088"/>
                  </a:lnTo>
                  <a:lnTo>
                    <a:pt x="712" y="1005"/>
                  </a:lnTo>
                  <a:lnTo>
                    <a:pt x="261" y="900"/>
                  </a:lnTo>
                  <a:lnTo>
                    <a:pt x="0" y="774"/>
                  </a:lnTo>
                  <a:lnTo>
                    <a:pt x="0" y="447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7" name="object 8937"/>
            <p:cNvSpPr/>
            <p:nvPr/>
          </p:nvSpPr>
          <p:spPr>
            <a:xfrm>
              <a:off x="18263020" y="4708291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293" y="1088"/>
                  </a:moveTo>
                  <a:lnTo>
                    <a:pt x="450" y="1277"/>
                  </a:lnTo>
                  <a:lnTo>
                    <a:pt x="523" y="1413"/>
                  </a:lnTo>
                  <a:lnTo>
                    <a:pt x="575" y="1832"/>
                  </a:lnTo>
                  <a:lnTo>
                    <a:pt x="575" y="2240"/>
                  </a:lnTo>
                  <a:lnTo>
                    <a:pt x="366" y="2240"/>
                  </a:lnTo>
                  <a:lnTo>
                    <a:pt x="345" y="2094"/>
                  </a:lnTo>
                  <a:lnTo>
                    <a:pt x="345" y="1832"/>
                  </a:lnTo>
                  <a:lnTo>
                    <a:pt x="293" y="1539"/>
                  </a:lnTo>
                  <a:lnTo>
                    <a:pt x="261" y="1382"/>
                  </a:lnTo>
                  <a:lnTo>
                    <a:pt x="31" y="1277"/>
                  </a:lnTo>
                  <a:lnTo>
                    <a:pt x="0" y="1088"/>
                  </a:lnTo>
                  <a:lnTo>
                    <a:pt x="293" y="565"/>
                  </a:lnTo>
                  <a:lnTo>
                    <a:pt x="418" y="52"/>
                  </a:lnTo>
                  <a:lnTo>
                    <a:pt x="607" y="0"/>
                  </a:lnTo>
                  <a:lnTo>
                    <a:pt x="523" y="188"/>
                  </a:lnTo>
                  <a:lnTo>
                    <a:pt x="366" y="900"/>
                  </a:lnTo>
                  <a:lnTo>
                    <a:pt x="219" y="1015"/>
                  </a:lnTo>
                </a:path>
                <a:path w="634" h="2539">
                  <a:moveTo>
                    <a:pt x="293" y="1088"/>
                  </a:moveTo>
                  <a:lnTo>
                    <a:pt x="450" y="1277"/>
                  </a:lnTo>
                  <a:lnTo>
                    <a:pt x="523" y="1413"/>
                  </a:lnTo>
                  <a:lnTo>
                    <a:pt x="575" y="1832"/>
                  </a:lnTo>
                  <a:lnTo>
                    <a:pt x="575" y="2240"/>
                  </a:lnTo>
                  <a:lnTo>
                    <a:pt x="366" y="2240"/>
                  </a:lnTo>
                  <a:lnTo>
                    <a:pt x="345" y="2094"/>
                  </a:lnTo>
                  <a:lnTo>
                    <a:pt x="345" y="1832"/>
                  </a:lnTo>
                  <a:lnTo>
                    <a:pt x="293" y="1539"/>
                  </a:lnTo>
                  <a:lnTo>
                    <a:pt x="261" y="1382"/>
                  </a:lnTo>
                  <a:lnTo>
                    <a:pt x="31" y="1277"/>
                  </a:lnTo>
                  <a:lnTo>
                    <a:pt x="0" y="1088"/>
                  </a:lnTo>
                  <a:lnTo>
                    <a:pt x="293" y="565"/>
                  </a:lnTo>
                  <a:lnTo>
                    <a:pt x="418" y="52"/>
                  </a:lnTo>
                  <a:lnTo>
                    <a:pt x="607" y="0"/>
                  </a:lnTo>
                  <a:lnTo>
                    <a:pt x="523" y="188"/>
                  </a:lnTo>
                  <a:lnTo>
                    <a:pt x="366" y="900"/>
                  </a:lnTo>
                  <a:lnTo>
                    <a:pt x="219" y="10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8" name="object 8938"/>
            <p:cNvSpPr/>
            <p:nvPr/>
          </p:nvSpPr>
          <p:spPr>
            <a:xfrm>
              <a:off x="18262562" y="470717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827" y="261"/>
                  </a:moveTo>
                  <a:lnTo>
                    <a:pt x="418" y="785"/>
                  </a:lnTo>
                  <a:lnTo>
                    <a:pt x="418" y="1424"/>
                  </a:lnTo>
                  <a:lnTo>
                    <a:pt x="418" y="1602"/>
                  </a:lnTo>
                  <a:lnTo>
                    <a:pt x="314" y="1937"/>
                  </a:lnTo>
                  <a:lnTo>
                    <a:pt x="0" y="2198"/>
                  </a:lnTo>
                  <a:lnTo>
                    <a:pt x="157" y="2052"/>
                  </a:lnTo>
                  <a:lnTo>
                    <a:pt x="157" y="1832"/>
                  </a:lnTo>
                  <a:lnTo>
                    <a:pt x="157" y="1424"/>
                  </a:lnTo>
                  <a:lnTo>
                    <a:pt x="157" y="670"/>
                  </a:lnTo>
                  <a:lnTo>
                    <a:pt x="596" y="125"/>
                  </a:lnTo>
                  <a:lnTo>
                    <a:pt x="795" y="73"/>
                  </a:lnTo>
                  <a:lnTo>
                    <a:pt x="827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9" name="object 8939"/>
            <p:cNvSpPr/>
            <p:nvPr/>
          </p:nvSpPr>
          <p:spPr>
            <a:xfrm>
              <a:off x="18262421" y="4708336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41" y="2052"/>
                  </a:moveTo>
                  <a:lnTo>
                    <a:pt x="41" y="1738"/>
                  </a:lnTo>
                  <a:lnTo>
                    <a:pt x="261" y="1706"/>
                  </a:lnTo>
                  <a:lnTo>
                    <a:pt x="335" y="1308"/>
                  </a:lnTo>
                  <a:lnTo>
                    <a:pt x="73" y="1183"/>
                  </a:lnTo>
                  <a:lnTo>
                    <a:pt x="596" y="712"/>
                  </a:lnTo>
                  <a:lnTo>
                    <a:pt x="900" y="83"/>
                  </a:lnTo>
                  <a:lnTo>
                    <a:pt x="900" y="513"/>
                  </a:lnTo>
                  <a:lnTo>
                    <a:pt x="596" y="963"/>
                  </a:lnTo>
                  <a:lnTo>
                    <a:pt x="596" y="1151"/>
                  </a:lnTo>
                  <a:lnTo>
                    <a:pt x="785" y="1308"/>
                  </a:lnTo>
                  <a:lnTo>
                    <a:pt x="628" y="1225"/>
                  </a:lnTo>
                  <a:lnTo>
                    <a:pt x="628" y="1413"/>
                  </a:lnTo>
                  <a:lnTo>
                    <a:pt x="628" y="1790"/>
                  </a:lnTo>
                  <a:lnTo>
                    <a:pt x="785" y="1947"/>
                  </a:lnTo>
                  <a:lnTo>
                    <a:pt x="816" y="2083"/>
                  </a:lnTo>
                  <a:lnTo>
                    <a:pt x="973" y="2188"/>
                  </a:lnTo>
                  <a:lnTo>
                    <a:pt x="1162" y="2188"/>
                  </a:lnTo>
                  <a:lnTo>
                    <a:pt x="1109" y="2607"/>
                  </a:lnTo>
                  <a:lnTo>
                    <a:pt x="816" y="2376"/>
                  </a:lnTo>
                  <a:lnTo>
                    <a:pt x="596" y="2188"/>
                  </a:lnTo>
                  <a:lnTo>
                    <a:pt x="335" y="2115"/>
                  </a:lnTo>
                  <a:lnTo>
                    <a:pt x="146" y="208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0" name="object 8940"/>
            <p:cNvSpPr/>
            <p:nvPr/>
          </p:nvSpPr>
          <p:spPr>
            <a:xfrm>
              <a:off x="18259322" y="469576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858"/>
                  </a:moveTo>
                  <a:lnTo>
                    <a:pt x="157" y="963"/>
                  </a:lnTo>
                  <a:lnTo>
                    <a:pt x="408" y="890"/>
                  </a:lnTo>
                  <a:lnTo>
                    <a:pt x="450" y="1308"/>
                  </a:lnTo>
                  <a:lnTo>
                    <a:pt x="680" y="1340"/>
                  </a:lnTo>
                  <a:lnTo>
                    <a:pt x="869" y="1266"/>
                  </a:lnTo>
                  <a:lnTo>
                    <a:pt x="1193" y="785"/>
                  </a:lnTo>
                  <a:lnTo>
                    <a:pt x="963" y="251"/>
                  </a:lnTo>
                  <a:lnTo>
                    <a:pt x="827" y="219"/>
                  </a:lnTo>
                  <a:lnTo>
                    <a:pt x="1036" y="753"/>
                  </a:lnTo>
                  <a:lnTo>
                    <a:pt x="795" y="1151"/>
                  </a:lnTo>
                  <a:lnTo>
                    <a:pt x="638" y="1151"/>
                  </a:lnTo>
                  <a:lnTo>
                    <a:pt x="795" y="596"/>
                  </a:lnTo>
                  <a:lnTo>
                    <a:pt x="638" y="115"/>
                  </a:lnTo>
                  <a:lnTo>
                    <a:pt x="450" y="0"/>
                  </a:lnTo>
                  <a:lnTo>
                    <a:pt x="450" y="251"/>
                  </a:lnTo>
                  <a:lnTo>
                    <a:pt x="282" y="303"/>
                  </a:lnTo>
                  <a:lnTo>
                    <a:pt x="41" y="303"/>
                  </a:lnTo>
                  <a:lnTo>
                    <a:pt x="0" y="85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1" name="object 8941"/>
            <p:cNvSpPr/>
            <p:nvPr/>
          </p:nvSpPr>
          <p:spPr>
            <a:xfrm>
              <a:off x="18259704" y="46961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523"/>
                  </a:moveTo>
                  <a:lnTo>
                    <a:pt x="0" y="366"/>
                  </a:lnTo>
                  <a:lnTo>
                    <a:pt x="230" y="261"/>
                  </a:lnTo>
                  <a:lnTo>
                    <a:pt x="20" y="198"/>
                  </a:lnTo>
                  <a:lnTo>
                    <a:pt x="73" y="0"/>
                  </a:lnTo>
                  <a:lnTo>
                    <a:pt x="230" y="261"/>
                  </a:lnTo>
                  <a:lnTo>
                    <a:pt x="178" y="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2" name="object 8942"/>
            <p:cNvSpPr/>
            <p:nvPr/>
          </p:nvSpPr>
          <p:spPr>
            <a:xfrm>
              <a:off x="18259470" y="46962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293"/>
                  </a:moveTo>
                  <a:lnTo>
                    <a:pt x="52" y="136"/>
                  </a:lnTo>
                  <a:lnTo>
                    <a:pt x="0" y="0"/>
                  </a:lnTo>
                  <a:lnTo>
                    <a:pt x="157" y="0"/>
                  </a:lnTo>
                  <a:lnTo>
                    <a:pt x="157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3" name="object 8943"/>
            <p:cNvSpPr/>
            <p:nvPr/>
          </p:nvSpPr>
          <p:spPr>
            <a:xfrm>
              <a:off x="18270478" y="469361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193" y="481"/>
                  </a:moveTo>
                  <a:lnTo>
                    <a:pt x="1036" y="376"/>
                  </a:lnTo>
                  <a:lnTo>
                    <a:pt x="785" y="450"/>
                  </a:lnTo>
                  <a:lnTo>
                    <a:pt x="743" y="31"/>
                  </a:lnTo>
                  <a:lnTo>
                    <a:pt x="523" y="0"/>
                  </a:lnTo>
                  <a:lnTo>
                    <a:pt x="324" y="62"/>
                  </a:lnTo>
                  <a:lnTo>
                    <a:pt x="0" y="544"/>
                  </a:lnTo>
                  <a:lnTo>
                    <a:pt x="240" y="1120"/>
                  </a:lnTo>
                  <a:lnTo>
                    <a:pt x="157" y="617"/>
                  </a:lnTo>
                  <a:lnTo>
                    <a:pt x="397" y="219"/>
                  </a:lnTo>
                  <a:lnTo>
                    <a:pt x="554" y="167"/>
                  </a:lnTo>
                  <a:lnTo>
                    <a:pt x="397" y="743"/>
                  </a:lnTo>
                  <a:lnTo>
                    <a:pt x="554" y="1225"/>
                  </a:lnTo>
                  <a:lnTo>
                    <a:pt x="607" y="1382"/>
                  </a:lnTo>
                  <a:lnTo>
                    <a:pt x="743" y="1382"/>
                  </a:lnTo>
                  <a:lnTo>
                    <a:pt x="743" y="1068"/>
                  </a:lnTo>
                  <a:lnTo>
                    <a:pt x="931" y="1036"/>
                  </a:lnTo>
                  <a:lnTo>
                    <a:pt x="1141" y="1036"/>
                  </a:lnTo>
                  <a:lnTo>
                    <a:pt x="1193" y="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4" name="object 8944"/>
            <p:cNvSpPr/>
            <p:nvPr/>
          </p:nvSpPr>
          <p:spPr>
            <a:xfrm>
              <a:off x="18271083" y="46941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0"/>
                  </a:moveTo>
                  <a:lnTo>
                    <a:pt x="178" y="136"/>
                  </a:lnTo>
                  <a:lnTo>
                    <a:pt x="31" y="219"/>
                  </a:lnTo>
                  <a:lnTo>
                    <a:pt x="178" y="324"/>
                  </a:lnTo>
                  <a:lnTo>
                    <a:pt x="136" y="481"/>
                  </a:lnTo>
                  <a:lnTo>
                    <a:pt x="0" y="219"/>
                  </a:lnTo>
                  <a:lnTo>
                    <a:pt x="31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5" name="object 8945"/>
            <p:cNvSpPr/>
            <p:nvPr/>
          </p:nvSpPr>
          <p:spPr>
            <a:xfrm>
              <a:off x="18271371" y="46942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0"/>
                  </a:moveTo>
                  <a:lnTo>
                    <a:pt x="178" y="0"/>
                  </a:lnTo>
                  <a:lnTo>
                    <a:pt x="115" y="157"/>
                  </a:lnTo>
                  <a:lnTo>
                    <a:pt x="178" y="345"/>
                  </a:lnTo>
                  <a:lnTo>
                    <a:pt x="41" y="345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6" name="object 8946"/>
            <p:cNvSpPr/>
            <p:nvPr/>
          </p:nvSpPr>
          <p:spPr>
            <a:xfrm>
              <a:off x="18259114" y="4705574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481" y="1863"/>
                  </a:moveTo>
                  <a:lnTo>
                    <a:pt x="2481" y="1005"/>
                  </a:lnTo>
                  <a:lnTo>
                    <a:pt x="2889" y="1005"/>
                  </a:lnTo>
                  <a:lnTo>
                    <a:pt x="2889" y="1162"/>
                  </a:lnTo>
                  <a:lnTo>
                    <a:pt x="3172" y="1225"/>
                  </a:lnTo>
                  <a:lnTo>
                    <a:pt x="3350" y="1225"/>
                  </a:lnTo>
                  <a:lnTo>
                    <a:pt x="3350" y="1382"/>
                  </a:lnTo>
                  <a:lnTo>
                    <a:pt x="3497" y="1413"/>
                  </a:lnTo>
                  <a:lnTo>
                    <a:pt x="3444" y="900"/>
                  </a:lnTo>
                  <a:lnTo>
                    <a:pt x="3015" y="869"/>
                  </a:lnTo>
                  <a:lnTo>
                    <a:pt x="2533" y="869"/>
                  </a:lnTo>
                  <a:lnTo>
                    <a:pt x="2376" y="743"/>
                  </a:lnTo>
                  <a:lnTo>
                    <a:pt x="2335" y="481"/>
                  </a:lnTo>
                  <a:lnTo>
                    <a:pt x="2481" y="481"/>
                  </a:lnTo>
                  <a:lnTo>
                    <a:pt x="2753" y="481"/>
                  </a:lnTo>
                  <a:lnTo>
                    <a:pt x="2753" y="261"/>
                  </a:lnTo>
                  <a:lnTo>
                    <a:pt x="2753" y="0"/>
                  </a:lnTo>
                  <a:lnTo>
                    <a:pt x="2607" y="0"/>
                  </a:lnTo>
                  <a:lnTo>
                    <a:pt x="1476" y="0"/>
                  </a:lnTo>
                  <a:lnTo>
                    <a:pt x="1413" y="31"/>
                  </a:lnTo>
                  <a:lnTo>
                    <a:pt x="1413" y="230"/>
                  </a:lnTo>
                  <a:lnTo>
                    <a:pt x="1549" y="293"/>
                  </a:lnTo>
                  <a:lnTo>
                    <a:pt x="1382" y="73"/>
                  </a:lnTo>
                  <a:lnTo>
                    <a:pt x="2272" y="73"/>
                  </a:lnTo>
                  <a:lnTo>
                    <a:pt x="2481" y="157"/>
                  </a:lnTo>
                  <a:lnTo>
                    <a:pt x="2607" y="345"/>
                  </a:lnTo>
                  <a:lnTo>
                    <a:pt x="2219" y="345"/>
                  </a:lnTo>
                  <a:lnTo>
                    <a:pt x="2083" y="450"/>
                  </a:lnTo>
                  <a:lnTo>
                    <a:pt x="1895" y="1005"/>
                  </a:lnTo>
                  <a:lnTo>
                    <a:pt x="1738" y="1162"/>
                  </a:lnTo>
                  <a:lnTo>
                    <a:pt x="356" y="1727"/>
                  </a:lnTo>
                  <a:lnTo>
                    <a:pt x="167" y="1790"/>
                  </a:lnTo>
                  <a:lnTo>
                    <a:pt x="251" y="1602"/>
                  </a:lnTo>
                  <a:lnTo>
                    <a:pt x="324" y="1455"/>
                  </a:lnTo>
                  <a:lnTo>
                    <a:pt x="167" y="1413"/>
                  </a:lnTo>
                  <a:lnTo>
                    <a:pt x="31" y="1863"/>
                  </a:lnTo>
                  <a:lnTo>
                    <a:pt x="104" y="2020"/>
                  </a:lnTo>
                  <a:lnTo>
                    <a:pt x="481" y="2020"/>
                  </a:lnTo>
                  <a:lnTo>
                    <a:pt x="481" y="186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7" name="object 8947"/>
            <p:cNvSpPr/>
            <p:nvPr/>
          </p:nvSpPr>
          <p:spPr>
            <a:xfrm>
              <a:off x="18258883" y="4710237"/>
              <a:ext cx="0" cy="170180"/>
            </a:xfrm>
            <a:custGeom>
              <a:avLst/>
              <a:gdLst/>
              <a:ahLst/>
              <a:cxnLst/>
              <a:rect l="l" t="t" r="r" b="b"/>
              <a:pathLst>
                <a:path h="170179">
                  <a:moveTo>
                    <a:pt x="0" y="16984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8" name="object 8948"/>
            <p:cNvSpPr/>
            <p:nvPr/>
          </p:nvSpPr>
          <p:spPr>
            <a:xfrm>
              <a:off x="18262751" y="4709903"/>
              <a:ext cx="0" cy="170815"/>
            </a:xfrm>
            <a:custGeom>
              <a:avLst/>
              <a:gdLst/>
              <a:ahLst/>
              <a:cxnLst/>
              <a:rect l="l" t="t" r="r" b="b"/>
              <a:pathLst>
                <a:path h="170814">
                  <a:moveTo>
                    <a:pt x="0" y="0"/>
                  </a:moveTo>
                  <a:lnTo>
                    <a:pt x="0" y="17051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9" name="object 8949"/>
            <p:cNvSpPr/>
            <p:nvPr/>
          </p:nvSpPr>
          <p:spPr>
            <a:xfrm>
              <a:off x="18272113" y="4710804"/>
              <a:ext cx="0" cy="168910"/>
            </a:xfrm>
            <a:custGeom>
              <a:avLst/>
              <a:gdLst/>
              <a:ahLst/>
              <a:cxnLst/>
              <a:rect l="l" t="t" r="r" b="b"/>
              <a:pathLst>
                <a:path h="168910">
                  <a:moveTo>
                    <a:pt x="0" y="16875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0" name="object 8950"/>
            <p:cNvSpPr/>
            <p:nvPr/>
          </p:nvSpPr>
          <p:spPr>
            <a:xfrm>
              <a:off x="18271218" y="4710799"/>
              <a:ext cx="0" cy="168910"/>
            </a:xfrm>
            <a:custGeom>
              <a:avLst/>
              <a:gdLst/>
              <a:ahLst/>
              <a:cxnLst/>
              <a:rect l="l" t="t" r="r" b="b"/>
              <a:pathLst>
                <a:path h="168910">
                  <a:moveTo>
                    <a:pt x="0" y="0"/>
                  </a:moveTo>
                  <a:lnTo>
                    <a:pt x="0" y="16875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1" name="object 8951"/>
            <p:cNvSpPr/>
            <p:nvPr/>
          </p:nvSpPr>
          <p:spPr>
            <a:xfrm>
              <a:off x="18265497" y="488068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816" y="1790"/>
                  </a:moveTo>
                  <a:lnTo>
                    <a:pt x="2816" y="0"/>
                  </a:lnTo>
                  <a:lnTo>
                    <a:pt x="0" y="0"/>
                  </a:lnTo>
                  <a:lnTo>
                    <a:pt x="0" y="1790"/>
                  </a:lnTo>
                  <a:lnTo>
                    <a:pt x="2816" y="17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2" name="object 8952"/>
            <p:cNvSpPr/>
            <p:nvPr/>
          </p:nvSpPr>
          <p:spPr>
            <a:xfrm>
              <a:off x="18270284" y="487877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1539" y="1340"/>
                  </a:moveTo>
                  <a:lnTo>
                    <a:pt x="1308" y="1120"/>
                  </a:lnTo>
                  <a:lnTo>
                    <a:pt x="1162" y="1204"/>
                  </a:lnTo>
                  <a:lnTo>
                    <a:pt x="931" y="1204"/>
                  </a:lnTo>
                  <a:lnTo>
                    <a:pt x="858" y="1047"/>
                  </a:lnTo>
                  <a:lnTo>
                    <a:pt x="931" y="670"/>
                  </a:lnTo>
                  <a:lnTo>
                    <a:pt x="1088" y="670"/>
                  </a:lnTo>
                  <a:lnTo>
                    <a:pt x="450" y="565"/>
                  </a:lnTo>
                  <a:lnTo>
                    <a:pt x="314" y="513"/>
                  </a:lnTo>
                  <a:lnTo>
                    <a:pt x="188" y="376"/>
                  </a:lnTo>
                  <a:lnTo>
                    <a:pt x="115" y="62"/>
                  </a:lnTo>
                  <a:lnTo>
                    <a:pt x="31" y="219"/>
                  </a:lnTo>
                  <a:lnTo>
                    <a:pt x="73" y="450"/>
                  </a:lnTo>
                  <a:lnTo>
                    <a:pt x="188" y="638"/>
                  </a:lnTo>
                  <a:lnTo>
                    <a:pt x="376" y="785"/>
                  </a:lnTo>
                  <a:lnTo>
                    <a:pt x="575" y="858"/>
                  </a:lnTo>
                  <a:lnTo>
                    <a:pt x="638" y="1078"/>
                  </a:lnTo>
                  <a:lnTo>
                    <a:pt x="502" y="1235"/>
                  </a:lnTo>
                  <a:lnTo>
                    <a:pt x="418" y="1685"/>
                  </a:lnTo>
                  <a:lnTo>
                    <a:pt x="596" y="1821"/>
                  </a:lnTo>
                  <a:lnTo>
                    <a:pt x="638" y="2083"/>
                  </a:lnTo>
                  <a:lnTo>
                    <a:pt x="931" y="2209"/>
                  </a:lnTo>
                  <a:lnTo>
                    <a:pt x="931" y="1947"/>
                  </a:lnTo>
                  <a:lnTo>
                    <a:pt x="858" y="1790"/>
                  </a:lnTo>
                  <a:lnTo>
                    <a:pt x="1162" y="1790"/>
                  </a:lnTo>
                  <a:lnTo>
                    <a:pt x="1308" y="1895"/>
                  </a:lnTo>
                  <a:lnTo>
                    <a:pt x="1486" y="1717"/>
                  </a:lnTo>
                  <a:lnTo>
                    <a:pt x="1539" y="1340"/>
                  </a:lnTo>
                </a:path>
                <a:path w="1905" h="2539">
                  <a:moveTo>
                    <a:pt x="1308" y="1444"/>
                  </a:moveTo>
                  <a:lnTo>
                    <a:pt x="1308" y="1602"/>
                  </a:lnTo>
                  <a:lnTo>
                    <a:pt x="1015" y="1654"/>
                  </a:lnTo>
                  <a:lnTo>
                    <a:pt x="931" y="1444"/>
                  </a:lnTo>
                  <a:lnTo>
                    <a:pt x="1225" y="134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3" name="object 8953"/>
            <p:cNvSpPr/>
            <p:nvPr/>
          </p:nvSpPr>
          <p:spPr>
            <a:xfrm>
              <a:off x="18270135" y="487881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261" y="1570"/>
                  </a:moveTo>
                  <a:lnTo>
                    <a:pt x="104" y="1497"/>
                  </a:lnTo>
                  <a:lnTo>
                    <a:pt x="261" y="1340"/>
                  </a:lnTo>
                  <a:lnTo>
                    <a:pt x="261" y="1193"/>
                  </a:lnTo>
                  <a:lnTo>
                    <a:pt x="104" y="1172"/>
                  </a:lnTo>
                  <a:lnTo>
                    <a:pt x="261" y="1047"/>
                  </a:lnTo>
                  <a:lnTo>
                    <a:pt x="460" y="1047"/>
                  </a:lnTo>
                  <a:lnTo>
                    <a:pt x="314" y="900"/>
                  </a:lnTo>
                  <a:lnTo>
                    <a:pt x="104" y="743"/>
                  </a:lnTo>
                  <a:lnTo>
                    <a:pt x="104" y="534"/>
                  </a:lnTo>
                  <a:lnTo>
                    <a:pt x="104" y="31"/>
                  </a:lnTo>
                  <a:lnTo>
                    <a:pt x="188" y="188"/>
                  </a:lnTo>
                  <a:lnTo>
                    <a:pt x="230" y="712"/>
                  </a:lnTo>
                  <a:lnTo>
                    <a:pt x="712" y="827"/>
                  </a:lnTo>
                  <a:lnTo>
                    <a:pt x="785" y="1047"/>
                  </a:lnTo>
                  <a:lnTo>
                    <a:pt x="638" y="1193"/>
                  </a:lnTo>
                  <a:lnTo>
                    <a:pt x="575" y="1643"/>
                  </a:lnTo>
                  <a:lnTo>
                    <a:pt x="743" y="1790"/>
                  </a:lnTo>
                  <a:lnTo>
                    <a:pt x="785" y="2052"/>
                  </a:lnTo>
                  <a:lnTo>
                    <a:pt x="1088" y="2177"/>
                  </a:lnTo>
                  <a:lnTo>
                    <a:pt x="1088" y="2345"/>
                  </a:lnTo>
                  <a:lnTo>
                    <a:pt x="335" y="2345"/>
                  </a:lnTo>
                  <a:lnTo>
                    <a:pt x="157" y="2240"/>
                  </a:lnTo>
                  <a:lnTo>
                    <a:pt x="0" y="2125"/>
                  </a:lnTo>
                  <a:lnTo>
                    <a:pt x="157" y="2104"/>
                  </a:lnTo>
                  <a:lnTo>
                    <a:pt x="335" y="2052"/>
                  </a:lnTo>
                  <a:lnTo>
                    <a:pt x="261" y="1895"/>
                  </a:lnTo>
                  <a:lnTo>
                    <a:pt x="104" y="1863"/>
                  </a:lnTo>
                  <a:lnTo>
                    <a:pt x="261" y="1727"/>
                  </a:lnTo>
                  <a:lnTo>
                    <a:pt x="335" y="1570"/>
                  </a:lnTo>
                </a:path>
                <a:path w="1269" h="2539">
                  <a:moveTo>
                    <a:pt x="261" y="1570"/>
                  </a:moveTo>
                  <a:lnTo>
                    <a:pt x="104" y="1497"/>
                  </a:lnTo>
                  <a:lnTo>
                    <a:pt x="261" y="1340"/>
                  </a:lnTo>
                  <a:lnTo>
                    <a:pt x="261" y="1193"/>
                  </a:lnTo>
                  <a:lnTo>
                    <a:pt x="104" y="1172"/>
                  </a:lnTo>
                  <a:lnTo>
                    <a:pt x="261" y="1047"/>
                  </a:lnTo>
                  <a:lnTo>
                    <a:pt x="460" y="1047"/>
                  </a:lnTo>
                  <a:lnTo>
                    <a:pt x="314" y="900"/>
                  </a:lnTo>
                  <a:lnTo>
                    <a:pt x="104" y="743"/>
                  </a:lnTo>
                  <a:lnTo>
                    <a:pt x="104" y="534"/>
                  </a:lnTo>
                  <a:lnTo>
                    <a:pt x="104" y="31"/>
                  </a:lnTo>
                  <a:lnTo>
                    <a:pt x="188" y="188"/>
                  </a:lnTo>
                  <a:lnTo>
                    <a:pt x="230" y="712"/>
                  </a:lnTo>
                  <a:lnTo>
                    <a:pt x="712" y="827"/>
                  </a:lnTo>
                  <a:lnTo>
                    <a:pt x="785" y="1047"/>
                  </a:lnTo>
                  <a:lnTo>
                    <a:pt x="638" y="1193"/>
                  </a:lnTo>
                  <a:lnTo>
                    <a:pt x="575" y="1643"/>
                  </a:lnTo>
                  <a:lnTo>
                    <a:pt x="743" y="1790"/>
                  </a:lnTo>
                  <a:lnTo>
                    <a:pt x="785" y="2052"/>
                  </a:lnTo>
                  <a:lnTo>
                    <a:pt x="1088" y="2177"/>
                  </a:lnTo>
                  <a:lnTo>
                    <a:pt x="1088" y="2345"/>
                  </a:lnTo>
                  <a:lnTo>
                    <a:pt x="335" y="2345"/>
                  </a:lnTo>
                  <a:lnTo>
                    <a:pt x="157" y="2240"/>
                  </a:lnTo>
                  <a:lnTo>
                    <a:pt x="0" y="2125"/>
                  </a:lnTo>
                  <a:lnTo>
                    <a:pt x="157" y="2104"/>
                  </a:lnTo>
                  <a:lnTo>
                    <a:pt x="335" y="2052"/>
                  </a:lnTo>
                  <a:lnTo>
                    <a:pt x="261" y="1895"/>
                  </a:lnTo>
                  <a:lnTo>
                    <a:pt x="104" y="1863"/>
                  </a:lnTo>
                  <a:lnTo>
                    <a:pt x="261" y="1727"/>
                  </a:lnTo>
                  <a:lnTo>
                    <a:pt x="335" y="15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4" name="object 8954"/>
            <p:cNvSpPr/>
            <p:nvPr/>
          </p:nvSpPr>
          <p:spPr>
            <a:xfrm>
              <a:off x="18258883" y="4879981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0" y="104"/>
                  </a:moveTo>
                  <a:lnTo>
                    <a:pt x="3465" y="0"/>
                  </a:lnTo>
                  <a:lnTo>
                    <a:pt x="3539" y="293"/>
                  </a:lnTo>
                  <a:lnTo>
                    <a:pt x="3790" y="366"/>
                  </a:lnTo>
                  <a:lnTo>
                    <a:pt x="3863" y="617"/>
                  </a:lnTo>
                  <a:lnTo>
                    <a:pt x="3654" y="691"/>
                  </a:lnTo>
                  <a:lnTo>
                    <a:pt x="3570" y="848"/>
                  </a:lnTo>
                  <a:lnTo>
                    <a:pt x="3863" y="1675"/>
                  </a:lnTo>
                  <a:lnTo>
                    <a:pt x="3727" y="1780"/>
                  </a:lnTo>
                  <a:lnTo>
                    <a:pt x="3277" y="659"/>
                  </a:lnTo>
                  <a:lnTo>
                    <a:pt x="3277" y="366"/>
                  </a:lnTo>
                  <a:lnTo>
                    <a:pt x="554" y="293"/>
                  </a:lnTo>
                  <a:lnTo>
                    <a:pt x="261" y="293"/>
                  </a:lnTo>
                  <a:lnTo>
                    <a:pt x="314" y="554"/>
                  </a:lnTo>
                  <a:lnTo>
                    <a:pt x="356" y="2261"/>
                  </a:lnTo>
                  <a:lnTo>
                    <a:pt x="931" y="2345"/>
                  </a:lnTo>
                  <a:lnTo>
                    <a:pt x="1413" y="2408"/>
                  </a:lnTo>
                  <a:lnTo>
                    <a:pt x="994" y="2607"/>
                  </a:lnTo>
                  <a:lnTo>
                    <a:pt x="439" y="2554"/>
                  </a:lnTo>
                  <a:lnTo>
                    <a:pt x="356" y="3277"/>
                  </a:lnTo>
                  <a:lnTo>
                    <a:pt x="827" y="3277"/>
                  </a:lnTo>
                  <a:lnTo>
                    <a:pt x="963" y="3225"/>
                  </a:lnTo>
                  <a:lnTo>
                    <a:pt x="2052" y="4314"/>
                  </a:lnTo>
                  <a:lnTo>
                    <a:pt x="2303" y="4429"/>
                  </a:lnTo>
                  <a:lnTo>
                    <a:pt x="2691" y="4429"/>
                  </a:lnTo>
                  <a:lnTo>
                    <a:pt x="2502" y="4502"/>
                  </a:lnTo>
                  <a:lnTo>
                    <a:pt x="1790" y="4575"/>
                  </a:lnTo>
                  <a:lnTo>
                    <a:pt x="1863" y="4429"/>
                  </a:lnTo>
                  <a:lnTo>
                    <a:pt x="1340" y="3916"/>
                  </a:lnTo>
                  <a:lnTo>
                    <a:pt x="1183" y="3790"/>
                  </a:lnTo>
                  <a:lnTo>
                    <a:pt x="1183" y="3989"/>
                  </a:lnTo>
                  <a:lnTo>
                    <a:pt x="1151" y="4209"/>
                  </a:lnTo>
                  <a:lnTo>
                    <a:pt x="931" y="4282"/>
                  </a:lnTo>
                  <a:lnTo>
                    <a:pt x="931" y="3759"/>
                  </a:lnTo>
                  <a:lnTo>
                    <a:pt x="963" y="3486"/>
                  </a:lnTo>
                  <a:lnTo>
                    <a:pt x="712" y="3570"/>
                  </a:lnTo>
                  <a:lnTo>
                    <a:pt x="261" y="3675"/>
                  </a:lnTo>
                  <a:lnTo>
                    <a:pt x="0" y="3790"/>
                  </a:lnTo>
                  <a:lnTo>
                    <a:pt x="0" y="10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5" name="object 8955"/>
            <p:cNvSpPr/>
            <p:nvPr/>
          </p:nvSpPr>
          <p:spPr>
            <a:xfrm>
              <a:off x="18263020" y="4879781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293" y="1162"/>
                  </a:moveTo>
                  <a:lnTo>
                    <a:pt x="450" y="973"/>
                  </a:lnTo>
                  <a:lnTo>
                    <a:pt x="575" y="450"/>
                  </a:lnTo>
                  <a:lnTo>
                    <a:pt x="575" y="0"/>
                  </a:lnTo>
                  <a:lnTo>
                    <a:pt x="366" y="0"/>
                  </a:lnTo>
                  <a:lnTo>
                    <a:pt x="345" y="157"/>
                  </a:lnTo>
                  <a:lnTo>
                    <a:pt x="345" y="418"/>
                  </a:lnTo>
                  <a:lnTo>
                    <a:pt x="293" y="712"/>
                  </a:lnTo>
                  <a:lnTo>
                    <a:pt x="261" y="848"/>
                  </a:lnTo>
                  <a:lnTo>
                    <a:pt x="31" y="1005"/>
                  </a:lnTo>
                  <a:lnTo>
                    <a:pt x="0" y="1193"/>
                  </a:lnTo>
                  <a:lnTo>
                    <a:pt x="293" y="1696"/>
                  </a:lnTo>
                  <a:lnTo>
                    <a:pt x="418" y="2230"/>
                  </a:lnTo>
                  <a:lnTo>
                    <a:pt x="607" y="2230"/>
                  </a:lnTo>
                  <a:lnTo>
                    <a:pt x="523" y="2062"/>
                  </a:lnTo>
                  <a:lnTo>
                    <a:pt x="366" y="1350"/>
                  </a:lnTo>
                  <a:lnTo>
                    <a:pt x="219" y="1225"/>
                  </a:lnTo>
                </a:path>
                <a:path w="634" h="2539">
                  <a:moveTo>
                    <a:pt x="293" y="1162"/>
                  </a:moveTo>
                  <a:lnTo>
                    <a:pt x="450" y="973"/>
                  </a:lnTo>
                  <a:lnTo>
                    <a:pt x="575" y="450"/>
                  </a:lnTo>
                  <a:lnTo>
                    <a:pt x="575" y="0"/>
                  </a:lnTo>
                  <a:lnTo>
                    <a:pt x="366" y="0"/>
                  </a:lnTo>
                  <a:lnTo>
                    <a:pt x="345" y="157"/>
                  </a:lnTo>
                  <a:lnTo>
                    <a:pt x="345" y="418"/>
                  </a:lnTo>
                  <a:lnTo>
                    <a:pt x="293" y="712"/>
                  </a:lnTo>
                  <a:lnTo>
                    <a:pt x="261" y="848"/>
                  </a:lnTo>
                  <a:lnTo>
                    <a:pt x="31" y="1005"/>
                  </a:lnTo>
                  <a:lnTo>
                    <a:pt x="0" y="1193"/>
                  </a:lnTo>
                  <a:lnTo>
                    <a:pt x="293" y="1696"/>
                  </a:lnTo>
                  <a:lnTo>
                    <a:pt x="418" y="2230"/>
                  </a:lnTo>
                  <a:lnTo>
                    <a:pt x="607" y="2230"/>
                  </a:lnTo>
                  <a:lnTo>
                    <a:pt x="523" y="2062"/>
                  </a:lnTo>
                  <a:lnTo>
                    <a:pt x="366" y="1350"/>
                  </a:lnTo>
                  <a:lnTo>
                    <a:pt x="219" y="12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6" name="object 8956"/>
            <p:cNvSpPr/>
            <p:nvPr/>
          </p:nvSpPr>
          <p:spPr>
            <a:xfrm>
              <a:off x="18262562" y="488094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827" y="1937"/>
                  </a:moveTo>
                  <a:lnTo>
                    <a:pt x="418" y="1455"/>
                  </a:lnTo>
                  <a:lnTo>
                    <a:pt x="418" y="816"/>
                  </a:lnTo>
                  <a:lnTo>
                    <a:pt x="418" y="628"/>
                  </a:lnTo>
                  <a:lnTo>
                    <a:pt x="314" y="261"/>
                  </a:lnTo>
                  <a:lnTo>
                    <a:pt x="0" y="0"/>
                  </a:lnTo>
                  <a:lnTo>
                    <a:pt x="157" y="178"/>
                  </a:lnTo>
                  <a:lnTo>
                    <a:pt x="157" y="366"/>
                  </a:lnTo>
                  <a:lnTo>
                    <a:pt x="157" y="816"/>
                  </a:lnTo>
                  <a:lnTo>
                    <a:pt x="157" y="1539"/>
                  </a:lnTo>
                  <a:lnTo>
                    <a:pt x="596" y="2125"/>
                  </a:lnTo>
                  <a:lnTo>
                    <a:pt x="795" y="2125"/>
                  </a:lnTo>
                  <a:lnTo>
                    <a:pt x="827" y="1937"/>
                  </a:lnTo>
                </a:path>
                <a:path w="1269" h="2539">
                  <a:moveTo>
                    <a:pt x="827" y="1937"/>
                  </a:moveTo>
                  <a:lnTo>
                    <a:pt x="418" y="1455"/>
                  </a:lnTo>
                  <a:lnTo>
                    <a:pt x="418" y="816"/>
                  </a:lnTo>
                  <a:lnTo>
                    <a:pt x="418" y="628"/>
                  </a:lnTo>
                  <a:lnTo>
                    <a:pt x="314" y="261"/>
                  </a:lnTo>
                  <a:lnTo>
                    <a:pt x="0" y="0"/>
                  </a:lnTo>
                  <a:lnTo>
                    <a:pt x="157" y="178"/>
                  </a:lnTo>
                  <a:lnTo>
                    <a:pt x="157" y="366"/>
                  </a:lnTo>
                  <a:lnTo>
                    <a:pt x="157" y="816"/>
                  </a:lnTo>
                  <a:lnTo>
                    <a:pt x="157" y="1539"/>
                  </a:lnTo>
                  <a:lnTo>
                    <a:pt x="596" y="2125"/>
                  </a:lnTo>
                  <a:lnTo>
                    <a:pt x="795" y="2125"/>
                  </a:lnTo>
                  <a:lnTo>
                    <a:pt x="827" y="193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7" name="object 8957"/>
            <p:cNvSpPr/>
            <p:nvPr/>
          </p:nvSpPr>
          <p:spPr>
            <a:xfrm>
              <a:off x="18262421" y="487937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41" y="554"/>
                  </a:moveTo>
                  <a:lnTo>
                    <a:pt x="41" y="848"/>
                  </a:lnTo>
                  <a:lnTo>
                    <a:pt x="261" y="879"/>
                  </a:lnTo>
                  <a:lnTo>
                    <a:pt x="335" y="1298"/>
                  </a:lnTo>
                  <a:lnTo>
                    <a:pt x="73" y="1413"/>
                  </a:lnTo>
                  <a:lnTo>
                    <a:pt x="596" y="1937"/>
                  </a:lnTo>
                  <a:lnTo>
                    <a:pt x="900" y="2523"/>
                  </a:lnTo>
                  <a:lnTo>
                    <a:pt x="900" y="2094"/>
                  </a:lnTo>
                  <a:lnTo>
                    <a:pt x="596" y="1622"/>
                  </a:lnTo>
                  <a:lnTo>
                    <a:pt x="596" y="1486"/>
                  </a:lnTo>
                  <a:lnTo>
                    <a:pt x="785" y="1298"/>
                  </a:lnTo>
                  <a:lnTo>
                    <a:pt x="628" y="1382"/>
                  </a:lnTo>
                  <a:lnTo>
                    <a:pt x="628" y="1225"/>
                  </a:lnTo>
                  <a:lnTo>
                    <a:pt x="628" y="816"/>
                  </a:lnTo>
                  <a:lnTo>
                    <a:pt x="785" y="659"/>
                  </a:lnTo>
                  <a:lnTo>
                    <a:pt x="816" y="523"/>
                  </a:lnTo>
                  <a:lnTo>
                    <a:pt x="973" y="397"/>
                  </a:lnTo>
                  <a:lnTo>
                    <a:pt x="1162" y="397"/>
                  </a:lnTo>
                  <a:lnTo>
                    <a:pt x="1109" y="0"/>
                  </a:lnTo>
                  <a:lnTo>
                    <a:pt x="816" y="230"/>
                  </a:lnTo>
                  <a:lnTo>
                    <a:pt x="596" y="450"/>
                  </a:lnTo>
                  <a:lnTo>
                    <a:pt x="335" y="481"/>
                  </a:lnTo>
                  <a:lnTo>
                    <a:pt x="146" y="52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8" name="object 8958"/>
            <p:cNvSpPr/>
            <p:nvPr/>
          </p:nvSpPr>
          <p:spPr>
            <a:xfrm>
              <a:off x="18259114" y="4882772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481" y="104"/>
                  </a:moveTo>
                  <a:lnTo>
                    <a:pt x="2481" y="963"/>
                  </a:lnTo>
                  <a:lnTo>
                    <a:pt x="2889" y="963"/>
                  </a:lnTo>
                  <a:lnTo>
                    <a:pt x="2889" y="816"/>
                  </a:lnTo>
                  <a:lnTo>
                    <a:pt x="3172" y="743"/>
                  </a:lnTo>
                  <a:lnTo>
                    <a:pt x="3204" y="900"/>
                  </a:lnTo>
                  <a:lnTo>
                    <a:pt x="3350" y="774"/>
                  </a:lnTo>
                  <a:lnTo>
                    <a:pt x="3350" y="586"/>
                  </a:lnTo>
                  <a:lnTo>
                    <a:pt x="3497" y="554"/>
                  </a:lnTo>
                  <a:lnTo>
                    <a:pt x="3444" y="1068"/>
                  </a:lnTo>
                  <a:lnTo>
                    <a:pt x="3015" y="1109"/>
                  </a:lnTo>
                  <a:lnTo>
                    <a:pt x="2533" y="1109"/>
                  </a:lnTo>
                  <a:lnTo>
                    <a:pt x="2376" y="1225"/>
                  </a:lnTo>
                  <a:lnTo>
                    <a:pt x="2335" y="1486"/>
                  </a:lnTo>
                  <a:lnTo>
                    <a:pt x="2481" y="1486"/>
                  </a:lnTo>
                  <a:lnTo>
                    <a:pt x="2753" y="1486"/>
                  </a:lnTo>
                  <a:lnTo>
                    <a:pt x="2753" y="1738"/>
                  </a:lnTo>
                  <a:lnTo>
                    <a:pt x="2753" y="1968"/>
                  </a:lnTo>
                  <a:lnTo>
                    <a:pt x="2607" y="1968"/>
                  </a:lnTo>
                  <a:lnTo>
                    <a:pt x="1476" y="1968"/>
                  </a:lnTo>
                  <a:lnTo>
                    <a:pt x="1413" y="1811"/>
                  </a:lnTo>
                  <a:lnTo>
                    <a:pt x="1507" y="1675"/>
                  </a:lnTo>
                  <a:lnTo>
                    <a:pt x="1476" y="1811"/>
                  </a:lnTo>
                  <a:lnTo>
                    <a:pt x="2272" y="1895"/>
                  </a:lnTo>
                  <a:lnTo>
                    <a:pt x="2481" y="1811"/>
                  </a:lnTo>
                  <a:lnTo>
                    <a:pt x="2607" y="1643"/>
                  </a:lnTo>
                  <a:lnTo>
                    <a:pt x="2219" y="1643"/>
                  </a:lnTo>
                  <a:lnTo>
                    <a:pt x="2083" y="1518"/>
                  </a:lnTo>
                  <a:lnTo>
                    <a:pt x="1895" y="1005"/>
                  </a:lnTo>
                  <a:lnTo>
                    <a:pt x="1738" y="816"/>
                  </a:lnTo>
                  <a:lnTo>
                    <a:pt x="356" y="261"/>
                  </a:lnTo>
                  <a:lnTo>
                    <a:pt x="167" y="178"/>
                  </a:lnTo>
                  <a:lnTo>
                    <a:pt x="251" y="366"/>
                  </a:lnTo>
                  <a:lnTo>
                    <a:pt x="324" y="513"/>
                  </a:lnTo>
                  <a:lnTo>
                    <a:pt x="167" y="586"/>
                  </a:lnTo>
                  <a:lnTo>
                    <a:pt x="31" y="104"/>
                  </a:lnTo>
                  <a:lnTo>
                    <a:pt x="48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9" name="object 8959"/>
            <p:cNvSpPr/>
            <p:nvPr/>
          </p:nvSpPr>
          <p:spPr>
            <a:xfrm>
              <a:off x="18275102" y="4493662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17440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0" name="object 8960"/>
            <p:cNvSpPr/>
            <p:nvPr/>
          </p:nvSpPr>
          <p:spPr>
            <a:xfrm>
              <a:off x="18272976" y="4493602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17453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1" name="object 8961"/>
            <p:cNvSpPr/>
            <p:nvPr/>
          </p:nvSpPr>
          <p:spPr>
            <a:xfrm>
              <a:off x="18272983" y="4668065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586" y="12973"/>
                  </a:moveTo>
                  <a:lnTo>
                    <a:pt x="816" y="12900"/>
                  </a:lnTo>
                  <a:lnTo>
                    <a:pt x="848" y="13130"/>
                  </a:lnTo>
                  <a:lnTo>
                    <a:pt x="1895" y="13161"/>
                  </a:lnTo>
                  <a:lnTo>
                    <a:pt x="1895" y="12460"/>
                  </a:lnTo>
                  <a:lnTo>
                    <a:pt x="2073" y="12387"/>
                  </a:lnTo>
                  <a:lnTo>
                    <a:pt x="2073" y="13161"/>
                  </a:lnTo>
                  <a:lnTo>
                    <a:pt x="2418" y="13161"/>
                  </a:lnTo>
                  <a:lnTo>
                    <a:pt x="2345" y="9319"/>
                  </a:lnTo>
                  <a:lnTo>
                    <a:pt x="2345" y="4073"/>
                  </a:lnTo>
                  <a:lnTo>
                    <a:pt x="2418" y="219"/>
                  </a:lnTo>
                  <a:lnTo>
                    <a:pt x="2073" y="219"/>
                  </a:lnTo>
                  <a:lnTo>
                    <a:pt x="2073" y="931"/>
                  </a:lnTo>
                  <a:lnTo>
                    <a:pt x="1895" y="994"/>
                  </a:lnTo>
                  <a:lnTo>
                    <a:pt x="1895" y="219"/>
                  </a:lnTo>
                  <a:lnTo>
                    <a:pt x="848" y="188"/>
                  </a:lnTo>
                  <a:lnTo>
                    <a:pt x="816" y="481"/>
                  </a:lnTo>
                  <a:lnTo>
                    <a:pt x="586" y="408"/>
                  </a:lnTo>
                  <a:lnTo>
                    <a:pt x="73" y="188"/>
                  </a:lnTo>
                  <a:lnTo>
                    <a:pt x="31" y="0"/>
                  </a:lnTo>
                  <a:lnTo>
                    <a:pt x="2554" y="0"/>
                  </a:lnTo>
                  <a:lnTo>
                    <a:pt x="2638" y="13298"/>
                  </a:lnTo>
                  <a:lnTo>
                    <a:pt x="104" y="13381"/>
                  </a:lnTo>
                  <a:lnTo>
                    <a:pt x="0" y="13235"/>
                  </a:lnTo>
                  <a:lnTo>
                    <a:pt x="586" y="1297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2" name="object 8962"/>
            <p:cNvSpPr/>
            <p:nvPr/>
          </p:nvSpPr>
          <p:spPr>
            <a:xfrm>
              <a:off x="18261492" y="4673730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743" y="261"/>
                  </a:moveTo>
                  <a:lnTo>
                    <a:pt x="2869" y="261"/>
                  </a:lnTo>
                  <a:lnTo>
                    <a:pt x="2952" y="575"/>
                  </a:lnTo>
                  <a:lnTo>
                    <a:pt x="3193" y="575"/>
                  </a:lnTo>
                  <a:lnTo>
                    <a:pt x="3193" y="335"/>
                  </a:lnTo>
                  <a:lnTo>
                    <a:pt x="3193" y="0"/>
                  </a:lnTo>
                  <a:lnTo>
                    <a:pt x="2869" y="0"/>
                  </a:lnTo>
                  <a:lnTo>
                    <a:pt x="743" y="0"/>
                  </a:lnTo>
                  <a:lnTo>
                    <a:pt x="513" y="0"/>
                  </a:lnTo>
                  <a:lnTo>
                    <a:pt x="429" y="198"/>
                  </a:lnTo>
                  <a:lnTo>
                    <a:pt x="104" y="816"/>
                  </a:lnTo>
                  <a:lnTo>
                    <a:pt x="0" y="1005"/>
                  </a:lnTo>
                  <a:lnTo>
                    <a:pt x="104" y="1225"/>
                  </a:lnTo>
                  <a:lnTo>
                    <a:pt x="429" y="1874"/>
                  </a:lnTo>
                  <a:lnTo>
                    <a:pt x="513" y="2052"/>
                  </a:lnTo>
                  <a:lnTo>
                    <a:pt x="743" y="2052"/>
                  </a:lnTo>
                  <a:lnTo>
                    <a:pt x="2869" y="2052"/>
                  </a:lnTo>
                  <a:lnTo>
                    <a:pt x="3193" y="2052"/>
                  </a:lnTo>
                  <a:lnTo>
                    <a:pt x="3193" y="1727"/>
                  </a:lnTo>
                  <a:lnTo>
                    <a:pt x="3193" y="1507"/>
                  </a:lnTo>
                  <a:lnTo>
                    <a:pt x="2952" y="1507"/>
                  </a:lnTo>
                  <a:lnTo>
                    <a:pt x="2952" y="1727"/>
                  </a:lnTo>
                  <a:lnTo>
                    <a:pt x="743" y="1800"/>
                  </a:lnTo>
                  <a:lnTo>
                    <a:pt x="335" y="1120"/>
                  </a:lnTo>
                  <a:lnTo>
                    <a:pt x="335" y="931"/>
                  </a:lnTo>
                  <a:lnTo>
                    <a:pt x="67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3" name="object 8963"/>
            <p:cNvSpPr/>
            <p:nvPr/>
          </p:nvSpPr>
          <p:spPr>
            <a:xfrm>
              <a:off x="18261016" y="467555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036" y="188"/>
                  </a:moveTo>
                  <a:lnTo>
                    <a:pt x="712" y="52"/>
                  </a:lnTo>
                  <a:lnTo>
                    <a:pt x="324" y="0"/>
                  </a:ln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4" name="object 8964"/>
            <p:cNvSpPr/>
            <p:nvPr/>
          </p:nvSpPr>
          <p:spPr>
            <a:xfrm>
              <a:off x="18261005" y="467376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324" y="188"/>
                  </a:lnTo>
                  <a:lnTo>
                    <a:pt x="712" y="157"/>
                  </a:lnTo>
                  <a:lnTo>
                    <a:pt x="10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5" name="object 8965"/>
            <p:cNvSpPr/>
            <p:nvPr/>
          </p:nvSpPr>
          <p:spPr>
            <a:xfrm>
              <a:off x="18261824" y="467399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533" y="1193"/>
                  </a:moveTo>
                  <a:lnTo>
                    <a:pt x="2303" y="1088"/>
                  </a:lnTo>
                  <a:lnTo>
                    <a:pt x="2209" y="1225"/>
                  </a:lnTo>
                  <a:lnTo>
                    <a:pt x="2125" y="1088"/>
                  </a:lnTo>
                  <a:lnTo>
                    <a:pt x="1978" y="1088"/>
                  </a:lnTo>
                  <a:lnTo>
                    <a:pt x="1895" y="1225"/>
                  </a:lnTo>
                  <a:lnTo>
                    <a:pt x="1821" y="1088"/>
                  </a:lnTo>
                  <a:lnTo>
                    <a:pt x="1675" y="1088"/>
                  </a:lnTo>
                  <a:lnTo>
                    <a:pt x="1570" y="1225"/>
                  </a:lnTo>
                  <a:lnTo>
                    <a:pt x="1497" y="1088"/>
                  </a:lnTo>
                  <a:lnTo>
                    <a:pt x="1340" y="1088"/>
                  </a:lnTo>
                  <a:lnTo>
                    <a:pt x="1277" y="1225"/>
                  </a:lnTo>
                  <a:lnTo>
                    <a:pt x="1193" y="1088"/>
                  </a:lnTo>
                  <a:lnTo>
                    <a:pt x="1047" y="1088"/>
                  </a:lnTo>
                  <a:lnTo>
                    <a:pt x="921" y="1225"/>
                  </a:lnTo>
                  <a:lnTo>
                    <a:pt x="858" y="1088"/>
                  </a:lnTo>
                  <a:lnTo>
                    <a:pt x="638" y="1088"/>
                  </a:lnTo>
                  <a:lnTo>
                    <a:pt x="450" y="848"/>
                  </a:lnTo>
                  <a:lnTo>
                    <a:pt x="450" y="670"/>
                  </a:lnTo>
                  <a:lnTo>
                    <a:pt x="596" y="450"/>
                  </a:lnTo>
                  <a:lnTo>
                    <a:pt x="743" y="335"/>
                  </a:lnTo>
                  <a:lnTo>
                    <a:pt x="900" y="450"/>
                  </a:lnTo>
                  <a:lnTo>
                    <a:pt x="1047" y="397"/>
                  </a:lnTo>
                  <a:lnTo>
                    <a:pt x="1193" y="397"/>
                  </a:lnTo>
                  <a:lnTo>
                    <a:pt x="1340" y="450"/>
                  </a:lnTo>
                  <a:lnTo>
                    <a:pt x="1413" y="293"/>
                  </a:lnTo>
                  <a:lnTo>
                    <a:pt x="1497" y="450"/>
                  </a:lnTo>
                  <a:lnTo>
                    <a:pt x="1633" y="450"/>
                  </a:lnTo>
                  <a:lnTo>
                    <a:pt x="1759" y="293"/>
                  </a:lnTo>
                  <a:lnTo>
                    <a:pt x="1821" y="450"/>
                  </a:lnTo>
                  <a:lnTo>
                    <a:pt x="1978" y="450"/>
                  </a:lnTo>
                  <a:lnTo>
                    <a:pt x="2052" y="293"/>
                  </a:lnTo>
                  <a:lnTo>
                    <a:pt x="2177" y="450"/>
                  </a:lnTo>
                  <a:lnTo>
                    <a:pt x="2345" y="335"/>
                  </a:lnTo>
                  <a:lnTo>
                    <a:pt x="2502" y="450"/>
                  </a:lnTo>
                  <a:lnTo>
                    <a:pt x="2607" y="157"/>
                  </a:lnTo>
                  <a:lnTo>
                    <a:pt x="2607" y="0"/>
                  </a:lnTo>
                  <a:lnTo>
                    <a:pt x="2460" y="0"/>
                  </a:lnTo>
                  <a:lnTo>
                    <a:pt x="513" y="0"/>
                  </a:lnTo>
                  <a:lnTo>
                    <a:pt x="115" y="670"/>
                  </a:lnTo>
                  <a:lnTo>
                    <a:pt x="83" y="816"/>
                  </a:lnTo>
                  <a:lnTo>
                    <a:pt x="408" y="1455"/>
                  </a:lnTo>
                  <a:lnTo>
                    <a:pt x="2460" y="1518"/>
                  </a:lnTo>
                  <a:lnTo>
                    <a:pt x="2607" y="1518"/>
                  </a:lnTo>
                  <a:lnTo>
                    <a:pt x="2607" y="1382"/>
                  </a:lnTo>
                  <a:lnTo>
                    <a:pt x="2607" y="12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6" name="object 8966"/>
            <p:cNvSpPr/>
            <p:nvPr/>
          </p:nvSpPr>
          <p:spPr>
            <a:xfrm>
              <a:off x="18273948" y="467406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8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7" name="object 8967"/>
            <p:cNvSpPr/>
            <p:nvPr/>
          </p:nvSpPr>
          <p:spPr>
            <a:xfrm>
              <a:off x="18273540" y="467381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408" y="1895"/>
                  </a:moveTo>
                  <a:lnTo>
                    <a:pt x="0" y="1895"/>
                  </a:lnTo>
                  <a:lnTo>
                    <a:pt x="0" y="0"/>
                  </a:lnTo>
                  <a:lnTo>
                    <a:pt x="408" y="0"/>
                  </a:lnTo>
                  <a:lnTo>
                    <a:pt x="596" y="219"/>
                  </a:lnTo>
                  <a:lnTo>
                    <a:pt x="670" y="450"/>
                  </a:lnTo>
                  <a:lnTo>
                    <a:pt x="670" y="1444"/>
                  </a:lnTo>
                  <a:lnTo>
                    <a:pt x="596" y="1675"/>
                  </a:lnTo>
                  <a:lnTo>
                    <a:pt x="408" y="189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8" name="object 8968"/>
            <p:cNvSpPr/>
            <p:nvPr/>
          </p:nvSpPr>
          <p:spPr>
            <a:xfrm>
              <a:off x="18273683" y="46747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19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9" name="object 8969"/>
            <p:cNvSpPr/>
            <p:nvPr/>
          </p:nvSpPr>
          <p:spPr>
            <a:xfrm>
              <a:off x="18273902" y="467451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81"/>
                  </a:moveTo>
                  <a:lnTo>
                    <a:pt x="0" y="481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0" name="object 8970"/>
            <p:cNvSpPr/>
            <p:nvPr/>
          </p:nvSpPr>
          <p:spPr>
            <a:xfrm>
              <a:off x="18273902" y="467436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1" name="object 8971"/>
            <p:cNvSpPr/>
            <p:nvPr/>
          </p:nvSpPr>
          <p:spPr>
            <a:xfrm>
              <a:off x="18273890" y="467451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2" name="object 8972"/>
            <p:cNvSpPr/>
            <p:nvPr/>
          </p:nvSpPr>
          <p:spPr>
            <a:xfrm>
              <a:off x="18273890" y="467488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3" name="object 8973"/>
            <p:cNvSpPr/>
            <p:nvPr/>
          </p:nvSpPr>
          <p:spPr>
            <a:xfrm>
              <a:off x="18273890" y="467462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4" name="object 8974"/>
            <p:cNvSpPr/>
            <p:nvPr/>
          </p:nvSpPr>
          <p:spPr>
            <a:xfrm>
              <a:off x="18273690" y="46743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76"/>
                  </a:moveTo>
                  <a:lnTo>
                    <a:pt x="21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5" name="object 8975"/>
            <p:cNvSpPr/>
            <p:nvPr/>
          </p:nvSpPr>
          <p:spPr>
            <a:xfrm>
              <a:off x="18273902" y="467435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6" name="object 8976"/>
            <p:cNvSpPr/>
            <p:nvPr/>
          </p:nvSpPr>
          <p:spPr>
            <a:xfrm>
              <a:off x="18273890" y="467515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7" name="object 8977"/>
            <p:cNvSpPr/>
            <p:nvPr/>
          </p:nvSpPr>
          <p:spPr>
            <a:xfrm>
              <a:off x="18273902" y="467500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8" name="object 8978"/>
            <p:cNvSpPr/>
            <p:nvPr/>
          </p:nvSpPr>
          <p:spPr>
            <a:xfrm>
              <a:off x="18273902" y="467499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9" name="object 8979"/>
            <p:cNvSpPr/>
            <p:nvPr/>
          </p:nvSpPr>
          <p:spPr>
            <a:xfrm>
              <a:off x="18272976" y="467933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04"/>
                  </a:moveTo>
                  <a:lnTo>
                    <a:pt x="0" y="712"/>
                  </a:lnTo>
                  <a:lnTo>
                    <a:pt x="439" y="806"/>
                  </a:lnTo>
                  <a:lnTo>
                    <a:pt x="554" y="104"/>
                  </a:ln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0" name="object 8980"/>
            <p:cNvSpPr/>
            <p:nvPr/>
          </p:nvSpPr>
          <p:spPr>
            <a:xfrm>
              <a:off x="18272036" y="4678725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607" y="2722"/>
                  </a:moveTo>
                  <a:lnTo>
                    <a:pt x="230" y="2952"/>
                  </a:lnTo>
                  <a:lnTo>
                    <a:pt x="157" y="3277"/>
                  </a:lnTo>
                  <a:lnTo>
                    <a:pt x="73" y="2691"/>
                  </a:lnTo>
                  <a:lnTo>
                    <a:pt x="230" y="2533"/>
                  </a:lnTo>
                  <a:lnTo>
                    <a:pt x="230" y="2397"/>
                  </a:lnTo>
                  <a:lnTo>
                    <a:pt x="0" y="2272"/>
                  </a:lnTo>
                  <a:lnTo>
                    <a:pt x="282" y="2167"/>
                  </a:lnTo>
                  <a:lnTo>
                    <a:pt x="293" y="1863"/>
                  </a:lnTo>
                  <a:lnTo>
                    <a:pt x="157" y="2083"/>
                  </a:lnTo>
                  <a:lnTo>
                    <a:pt x="293" y="1602"/>
                  </a:lnTo>
                  <a:lnTo>
                    <a:pt x="125" y="1413"/>
                  </a:lnTo>
                  <a:lnTo>
                    <a:pt x="282" y="1277"/>
                  </a:lnTo>
                  <a:lnTo>
                    <a:pt x="73" y="722"/>
                  </a:lnTo>
                  <a:lnTo>
                    <a:pt x="293" y="900"/>
                  </a:lnTo>
                  <a:lnTo>
                    <a:pt x="293" y="638"/>
                  </a:lnTo>
                  <a:lnTo>
                    <a:pt x="125" y="513"/>
                  </a:lnTo>
                  <a:lnTo>
                    <a:pt x="282" y="345"/>
                  </a:lnTo>
                  <a:lnTo>
                    <a:pt x="125" y="188"/>
                  </a:lnTo>
                  <a:lnTo>
                    <a:pt x="282" y="0"/>
                  </a:lnTo>
                  <a:lnTo>
                    <a:pt x="900" y="0"/>
                  </a:lnTo>
                  <a:lnTo>
                    <a:pt x="931" y="345"/>
                  </a:lnTo>
                  <a:lnTo>
                    <a:pt x="1162" y="418"/>
                  </a:lnTo>
                  <a:lnTo>
                    <a:pt x="1277" y="219"/>
                  </a:lnTo>
                  <a:lnTo>
                    <a:pt x="1675" y="513"/>
                  </a:lnTo>
                  <a:lnTo>
                    <a:pt x="1759" y="670"/>
                  </a:lnTo>
                  <a:lnTo>
                    <a:pt x="1759" y="1340"/>
                  </a:lnTo>
                  <a:lnTo>
                    <a:pt x="1675" y="1497"/>
                  </a:lnTo>
                  <a:lnTo>
                    <a:pt x="1308" y="1759"/>
                  </a:lnTo>
                  <a:lnTo>
                    <a:pt x="1193" y="1602"/>
                  </a:lnTo>
                  <a:lnTo>
                    <a:pt x="1015" y="1602"/>
                  </a:lnTo>
                  <a:lnTo>
                    <a:pt x="931" y="2691"/>
                  </a:lnTo>
                  <a:lnTo>
                    <a:pt x="607" y="272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1" name="object 8981"/>
            <p:cNvSpPr/>
            <p:nvPr/>
          </p:nvSpPr>
          <p:spPr>
            <a:xfrm>
              <a:off x="18272973" y="4668320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5" h="13335">
                  <a:moveTo>
                    <a:pt x="261" y="2240"/>
                  </a:moveTo>
                  <a:lnTo>
                    <a:pt x="188" y="2020"/>
                  </a:lnTo>
                  <a:lnTo>
                    <a:pt x="31" y="2136"/>
                  </a:lnTo>
                  <a:lnTo>
                    <a:pt x="0" y="10711"/>
                  </a:lnTo>
                  <a:lnTo>
                    <a:pt x="188" y="10868"/>
                  </a:lnTo>
                  <a:lnTo>
                    <a:pt x="261" y="10711"/>
                  </a:lnTo>
                  <a:lnTo>
                    <a:pt x="230" y="10366"/>
                  </a:lnTo>
                  <a:lnTo>
                    <a:pt x="848" y="10596"/>
                  </a:lnTo>
                  <a:lnTo>
                    <a:pt x="931" y="10743"/>
                  </a:lnTo>
                  <a:lnTo>
                    <a:pt x="931" y="12010"/>
                  </a:lnTo>
                  <a:lnTo>
                    <a:pt x="931" y="12334"/>
                  </a:lnTo>
                  <a:lnTo>
                    <a:pt x="638" y="12387"/>
                  </a:lnTo>
                  <a:lnTo>
                    <a:pt x="492" y="12418"/>
                  </a:lnTo>
                  <a:lnTo>
                    <a:pt x="261" y="12491"/>
                  </a:lnTo>
                  <a:lnTo>
                    <a:pt x="230" y="12229"/>
                  </a:lnTo>
                  <a:lnTo>
                    <a:pt x="188" y="11968"/>
                  </a:lnTo>
                  <a:lnTo>
                    <a:pt x="31" y="12093"/>
                  </a:lnTo>
                  <a:lnTo>
                    <a:pt x="0" y="12837"/>
                  </a:lnTo>
                  <a:lnTo>
                    <a:pt x="575" y="12606"/>
                  </a:lnTo>
                  <a:lnTo>
                    <a:pt x="900" y="12491"/>
                  </a:lnTo>
                  <a:lnTo>
                    <a:pt x="931" y="12837"/>
                  </a:lnTo>
                  <a:lnTo>
                    <a:pt x="1800" y="12638"/>
                  </a:lnTo>
                  <a:lnTo>
                    <a:pt x="1832" y="12491"/>
                  </a:lnTo>
                  <a:lnTo>
                    <a:pt x="1225" y="12460"/>
                  </a:lnTo>
                  <a:lnTo>
                    <a:pt x="1204" y="10711"/>
                  </a:lnTo>
                  <a:lnTo>
                    <a:pt x="1204" y="10523"/>
                  </a:lnTo>
                  <a:lnTo>
                    <a:pt x="1057" y="10418"/>
                  </a:lnTo>
                  <a:lnTo>
                    <a:pt x="638" y="10177"/>
                  </a:lnTo>
                  <a:lnTo>
                    <a:pt x="575" y="10020"/>
                  </a:lnTo>
                  <a:lnTo>
                    <a:pt x="575" y="6533"/>
                  </a:lnTo>
                  <a:lnTo>
                    <a:pt x="523" y="6345"/>
                  </a:lnTo>
                  <a:lnTo>
                    <a:pt x="575" y="2848"/>
                  </a:lnTo>
                  <a:lnTo>
                    <a:pt x="638" y="2691"/>
                  </a:lnTo>
                  <a:lnTo>
                    <a:pt x="1057" y="2471"/>
                  </a:lnTo>
                  <a:lnTo>
                    <a:pt x="1204" y="2345"/>
                  </a:lnTo>
                  <a:lnTo>
                    <a:pt x="1204" y="2167"/>
                  </a:lnTo>
                  <a:lnTo>
                    <a:pt x="1204" y="450"/>
                  </a:lnTo>
                  <a:lnTo>
                    <a:pt x="1800" y="408"/>
                  </a:lnTo>
                  <a:lnTo>
                    <a:pt x="1832" y="272"/>
                  </a:lnTo>
                  <a:lnTo>
                    <a:pt x="973" y="0"/>
                  </a:lnTo>
                  <a:lnTo>
                    <a:pt x="900" y="376"/>
                  </a:lnTo>
                  <a:lnTo>
                    <a:pt x="575" y="272"/>
                  </a:lnTo>
                  <a:lnTo>
                    <a:pt x="73" y="31"/>
                  </a:lnTo>
                  <a:lnTo>
                    <a:pt x="0" y="753"/>
                  </a:lnTo>
                  <a:lnTo>
                    <a:pt x="188" y="900"/>
                  </a:lnTo>
                  <a:lnTo>
                    <a:pt x="261" y="753"/>
                  </a:lnTo>
                  <a:lnTo>
                    <a:pt x="230" y="408"/>
                  </a:lnTo>
                  <a:lnTo>
                    <a:pt x="492" y="450"/>
                  </a:lnTo>
                  <a:lnTo>
                    <a:pt x="638" y="481"/>
                  </a:lnTo>
                  <a:lnTo>
                    <a:pt x="931" y="534"/>
                  </a:lnTo>
                  <a:lnTo>
                    <a:pt x="931" y="858"/>
                  </a:lnTo>
                  <a:lnTo>
                    <a:pt x="931" y="2136"/>
                  </a:lnTo>
                  <a:lnTo>
                    <a:pt x="848" y="2272"/>
                  </a:lnTo>
                  <a:lnTo>
                    <a:pt x="261" y="2502"/>
                  </a:lnTo>
                  <a:lnTo>
                    <a:pt x="230" y="227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2" name="object 8982"/>
            <p:cNvSpPr/>
            <p:nvPr/>
          </p:nvSpPr>
          <p:spPr>
            <a:xfrm>
              <a:off x="18266119" y="4670885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4" h="8254">
                  <a:moveTo>
                    <a:pt x="5811" y="1246"/>
                  </a:moveTo>
                  <a:lnTo>
                    <a:pt x="5434" y="1246"/>
                  </a:lnTo>
                  <a:lnTo>
                    <a:pt x="5298" y="1246"/>
                  </a:lnTo>
                  <a:lnTo>
                    <a:pt x="5256" y="1382"/>
                  </a:lnTo>
                  <a:lnTo>
                    <a:pt x="5141" y="1947"/>
                  </a:lnTo>
                  <a:lnTo>
                    <a:pt x="5141" y="2104"/>
                  </a:lnTo>
                  <a:lnTo>
                    <a:pt x="4984" y="2104"/>
                  </a:lnTo>
                  <a:lnTo>
                    <a:pt x="2607" y="2104"/>
                  </a:lnTo>
                  <a:lnTo>
                    <a:pt x="2450" y="2104"/>
                  </a:lnTo>
                  <a:lnTo>
                    <a:pt x="2408" y="1947"/>
                  </a:lnTo>
                  <a:lnTo>
                    <a:pt x="2303" y="1382"/>
                  </a:lnTo>
                  <a:lnTo>
                    <a:pt x="2272" y="1246"/>
                  </a:lnTo>
                  <a:lnTo>
                    <a:pt x="2083" y="1246"/>
                  </a:lnTo>
                  <a:lnTo>
                    <a:pt x="1926" y="1246"/>
                  </a:lnTo>
                  <a:lnTo>
                    <a:pt x="1895" y="1382"/>
                  </a:lnTo>
                  <a:lnTo>
                    <a:pt x="1821" y="1947"/>
                  </a:lnTo>
                  <a:lnTo>
                    <a:pt x="1790" y="2104"/>
                  </a:lnTo>
                  <a:lnTo>
                    <a:pt x="1633" y="2104"/>
                  </a:lnTo>
                  <a:lnTo>
                    <a:pt x="188" y="2104"/>
                  </a:lnTo>
                  <a:lnTo>
                    <a:pt x="0" y="2104"/>
                  </a:lnTo>
                  <a:lnTo>
                    <a:pt x="0" y="2282"/>
                  </a:lnTo>
                  <a:lnTo>
                    <a:pt x="0" y="5455"/>
                  </a:lnTo>
                  <a:lnTo>
                    <a:pt x="0" y="5643"/>
                  </a:lnTo>
                  <a:lnTo>
                    <a:pt x="188" y="5643"/>
                  </a:lnTo>
                  <a:lnTo>
                    <a:pt x="1633" y="5643"/>
                  </a:lnTo>
                  <a:lnTo>
                    <a:pt x="1790" y="5643"/>
                  </a:lnTo>
                  <a:lnTo>
                    <a:pt x="1821" y="5779"/>
                  </a:lnTo>
                  <a:lnTo>
                    <a:pt x="1895" y="6355"/>
                  </a:lnTo>
                  <a:lnTo>
                    <a:pt x="1926" y="6502"/>
                  </a:lnTo>
                  <a:lnTo>
                    <a:pt x="2083" y="6502"/>
                  </a:lnTo>
                  <a:lnTo>
                    <a:pt x="2272" y="6502"/>
                  </a:lnTo>
                  <a:lnTo>
                    <a:pt x="2303" y="6355"/>
                  </a:lnTo>
                  <a:lnTo>
                    <a:pt x="2408" y="5779"/>
                  </a:lnTo>
                  <a:lnTo>
                    <a:pt x="2450" y="5643"/>
                  </a:lnTo>
                  <a:lnTo>
                    <a:pt x="2607" y="5643"/>
                  </a:lnTo>
                  <a:lnTo>
                    <a:pt x="4984" y="5643"/>
                  </a:lnTo>
                  <a:lnTo>
                    <a:pt x="5141" y="5643"/>
                  </a:lnTo>
                  <a:lnTo>
                    <a:pt x="5141" y="5779"/>
                  </a:lnTo>
                  <a:lnTo>
                    <a:pt x="5256" y="6355"/>
                  </a:lnTo>
                  <a:lnTo>
                    <a:pt x="5298" y="6502"/>
                  </a:lnTo>
                  <a:lnTo>
                    <a:pt x="5434" y="6502"/>
                  </a:lnTo>
                  <a:lnTo>
                    <a:pt x="5811" y="6502"/>
                  </a:lnTo>
                  <a:lnTo>
                    <a:pt x="5999" y="6502"/>
                  </a:lnTo>
                  <a:lnTo>
                    <a:pt x="5999" y="6680"/>
                  </a:lnTo>
                  <a:lnTo>
                    <a:pt x="5999" y="7580"/>
                  </a:lnTo>
                  <a:lnTo>
                    <a:pt x="5999" y="7727"/>
                  </a:lnTo>
                  <a:lnTo>
                    <a:pt x="6135" y="7727"/>
                  </a:lnTo>
                  <a:lnTo>
                    <a:pt x="6774" y="7727"/>
                  </a:lnTo>
                  <a:lnTo>
                    <a:pt x="6847" y="83"/>
                  </a:lnTo>
                  <a:lnTo>
                    <a:pt x="6135" y="0"/>
                  </a:lnTo>
                  <a:lnTo>
                    <a:pt x="5999" y="0"/>
                  </a:lnTo>
                  <a:lnTo>
                    <a:pt x="5999" y="157"/>
                  </a:lnTo>
                  <a:lnTo>
                    <a:pt x="5999" y="1057"/>
                  </a:lnTo>
                  <a:lnTo>
                    <a:pt x="5999" y="1246"/>
                  </a:lnTo>
                  <a:lnTo>
                    <a:pt x="5811" y="124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3" name="object 8983"/>
            <p:cNvSpPr/>
            <p:nvPr/>
          </p:nvSpPr>
          <p:spPr>
            <a:xfrm>
              <a:off x="18260672" y="4667423"/>
              <a:ext cx="5080" cy="15240"/>
            </a:xfrm>
            <a:custGeom>
              <a:avLst/>
              <a:gdLst/>
              <a:ahLst/>
              <a:cxnLst/>
              <a:rect l="l" t="t" r="r" b="b"/>
              <a:pathLst>
                <a:path w="5080" h="15239">
                  <a:moveTo>
                    <a:pt x="3245" y="7539"/>
                  </a:moveTo>
                  <a:lnTo>
                    <a:pt x="3277" y="7696"/>
                  </a:lnTo>
                  <a:lnTo>
                    <a:pt x="3120" y="7539"/>
                  </a:lnTo>
                  <a:lnTo>
                    <a:pt x="2963" y="7507"/>
                  </a:lnTo>
                  <a:lnTo>
                    <a:pt x="3015" y="7696"/>
                  </a:lnTo>
                  <a:lnTo>
                    <a:pt x="2869" y="7539"/>
                  </a:lnTo>
                  <a:lnTo>
                    <a:pt x="2764" y="7381"/>
                  </a:lnTo>
                  <a:lnTo>
                    <a:pt x="2869" y="7130"/>
                  </a:lnTo>
                  <a:lnTo>
                    <a:pt x="2931" y="6984"/>
                  </a:lnTo>
                  <a:lnTo>
                    <a:pt x="3015" y="7130"/>
                  </a:lnTo>
                  <a:lnTo>
                    <a:pt x="3204" y="6984"/>
                  </a:lnTo>
                  <a:lnTo>
                    <a:pt x="3277" y="7130"/>
                  </a:lnTo>
                  <a:lnTo>
                    <a:pt x="3465" y="6984"/>
                  </a:lnTo>
                  <a:lnTo>
                    <a:pt x="3539" y="7130"/>
                  </a:lnTo>
                  <a:lnTo>
                    <a:pt x="3947" y="7130"/>
                  </a:lnTo>
                  <a:lnTo>
                    <a:pt x="3947" y="7277"/>
                  </a:lnTo>
                  <a:lnTo>
                    <a:pt x="4104" y="7162"/>
                  </a:lnTo>
                  <a:lnTo>
                    <a:pt x="4020" y="6471"/>
                  </a:lnTo>
                  <a:lnTo>
                    <a:pt x="4020" y="6261"/>
                  </a:lnTo>
                  <a:lnTo>
                    <a:pt x="3863" y="6261"/>
                  </a:lnTo>
                  <a:lnTo>
                    <a:pt x="1612" y="6261"/>
                  </a:lnTo>
                  <a:lnTo>
                    <a:pt x="356" y="5601"/>
                  </a:lnTo>
                  <a:lnTo>
                    <a:pt x="345" y="858"/>
                  </a:lnTo>
                  <a:lnTo>
                    <a:pt x="0" y="722"/>
                  </a:lnTo>
                  <a:lnTo>
                    <a:pt x="2607" y="638"/>
                  </a:lnTo>
                  <a:lnTo>
                    <a:pt x="2921" y="638"/>
                  </a:lnTo>
                  <a:lnTo>
                    <a:pt x="2931" y="345"/>
                  </a:lnTo>
                  <a:lnTo>
                    <a:pt x="2963" y="115"/>
                  </a:lnTo>
                  <a:lnTo>
                    <a:pt x="3120" y="0"/>
                  </a:lnTo>
                  <a:lnTo>
                    <a:pt x="3120" y="450"/>
                  </a:lnTo>
                  <a:lnTo>
                    <a:pt x="3088" y="638"/>
                  </a:lnTo>
                  <a:lnTo>
                    <a:pt x="2963" y="785"/>
                  </a:lnTo>
                  <a:lnTo>
                    <a:pt x="2837" y="931"/>
                  </a:lnTo>
                  <a:lnTo>
                    <a:pt x="3088" y="1015"/>
                  </a:lnTo>
                  <a:lnTo>
                    <a:pt x="3088" y="1172"/>
                  </a:lnTo>
                  <a:lnTo>
                    <a:pt x="2764" y="1204"/>
                  </a:lnTo>
                  <a:lnTo>
                    <a:pt x="2963" y="1308"/>
                  </a:lnTo>
                  <a:lnTo>
                    <a:pt x="3120" y="1465"/>
                  </a:lnTo>
                  <a:lnTo>
                    <a:pt x="3172" y="2136"/>
                  </a:lnTo>
                  <a:lnTo>
                    <a:pt x="3015" y="2167"/>
                  </a:lnTo>
                  <a:lnTo>
                    <a:pt x="2931" y="1570"/>
                  </a:lnTo>
                  <a:lnTo>
                    <a:pt x="2764" y="1497"/>
                  </a:lnTo>
                  <a:lnTo>
                    <a:pt x="2837" y="1654"/>
                  </a:lnTo>
                  <a:lnTo>
                    <a:pt x="2921" y="1863"/>
                  </a:lnTo>
                  <a:lnTo>
                    <a:pt x="2921" y="2083"/>
                  </a:lnTo>
                  <a:lnTo>
                    <a:pt x="2921" y="2240"/>
                  </a:lnTo>
                  <a:lnTo>
                    <a:pt x="3088" y="2282"/>
                  </a:lnTo>
                  <a:lnTo>
                    <a:pt x="3172" y="2429"/>
                  </a:lnTo>
                  <a:lnTo>
                    <a:pt x="2921" y="2502"/>
                  </a:lnTo>
                  <a:lnTo>
                    <a:pt x="2376" y="2502"/>
                  </a:lnTo>
                  <a:lnTo>
                    <a:pt x="2282" y="2282"/>
                  </a:lnTo>
                  <a:lnTo>
                    <a:pt x="2418" y="2136"/>
                  </a:lnTo>
                  <a:lnTo>
                    <a:pt x="2282" y="2020"/>
                  </a:lnTo>
                  <a:lnTo>
                    <a:pt x="2282" y="900"/>
                  </a:lnTo>
                  <a:lnTo>
                    <a:pt x="2282" y="1088"/>
                  </a:lnTo>
                  <a:lnTo>
                    <a:pt x="2052" y="1308"/>
                  </a:lnTo>
                  <a:lnTo>
                    <a:pt x="2240" y="1497"/>
                  </a:lnTo>
                  <a:lnTo>
                    <a:pt x="2052" y="1759"/>
                  </a:lnTo>
                  <a:lnTo>
                    <a:pt x="2282" y="1989"/>
                  </a:lnTo>
                  <a:lnTo>
                    <a:pt x="2418" y="2136"/>
                  </a:lnTo>
                  <a:lnTo>
                    <a:pt x="2282" y="2240"/>
                  </a:lnTo>
                  <a:lnTo>
                    <a:pt x="2282" y="2397"/>
                  </a:lnTo>
                  <a:lnTo>
                    <a:pt x="1738" y="2502"/>
                  </a:lnTo>
                  <a:lnTo>
                    <a:pt x="1570" y="2502"/>
                  </a:lnTo>
                  <a:lnTo>
                    <a:pt x="1570" y="2659"/>
                  </a:lnTo>
                  <a:lnTo>
                    <a:pt x="1570" y="5486"/>
                  </a:lnTo>
                  <a:lnTo>
                    <a:pt x="1570" y="5832"/>
                  </a:lnTo>
                  <a:lnTo>
                    <a:pt x="1895" y="5863"/>
                  </a:lnTo>
                  <a:lnTo>
                    <a:pt x="2282" y="5936"/>
                  </a:lnTo>
                  <a:lnTo>
                    <a:pt x="3120" y="5936"/>
                  </a:lnTo>
                  <a:lnTo>
                    <a:pt x="3319" y="6052"/>
                  </a:lnTo>
                  <a:lnTo>
                    <a:pt x="3507" y="6052"/>
                  </a:lnTo>
                  <a:lnTo>
                    <a:pt x="3727" y="5936"/>
                  </a:lnTo>
                  <a:lnTo>
                    <a:pt x="3863" y="6020"/>
                  </a:lnTo>
                  <a:lnTo>
                    <a:pt x="3350" y="4963"/>
                  </a:lnTo>
                  <a:lnTo>
                    <a:pt x="4020" y="5779"/>
                  </a:lnTo>
                  <a:lnTo>
                    <a:pt x="3989" y="5936"/>
                  </a:lnTo>
                  <a:lnTo>
                    <a:pt x="4816" y="6261"/>
                  </a:lnTo>
                  <a:lnTo>
                    <a:pt x="5036" y="6387"/>
                  </a:lnTo>
                  <a:lnTo>
                    <a:pt x="4910" y="6575"/>
                  </a:lnTo>
                  <a:lnTo>
                    <a:pt x="4628" y="7245"/>
                  </a:lnTo>
                  <a:lnTo>
                    <a:pt x="4628" y="7434"/>
                  </a:lnTo>
                  <a:lnTo>
                    <a:pt x="4910" y="8093"/>
                  </a:lnTo>
                  <a:lnTo>
                    <a:pt x="5036" y="8282"/>
                  </a:lnTo>
                  <a:lnTo>
                    <a:pt x="4816" y="8397"/>
                  </a:lnTo>
                  <a:lnTo>
                    <a:pt x="4104" y="8732"/>
                  </a:lnTo>
                  <a:lnTo>
                    <a:pt x="4020" y="8879"/>
                  </a:lnTo>
                  <a:lnTo>
                    <a:pt x="3465" y="9779"/>
                  </a:lnTo>
                  <a:lnTo>
                    <a:pt x="3319" y="9748"/>
                  </a:lnTo>
                  <a:lnTo>
                    <a:pt x="3832" y="8764"/>
                  </a:lnTo>
                  <a:lnTo>
                    <a:pt x="3601" y="8732"/>
                  </a:lnTo>
                  <a:lnTo>
                    <a:pt x="3350" y="8628"/>
                  </a:lnTo>
                  <a:lnTo>
                    <a:pt x="3172" y="8732"/>
                  </a:lnTo>
                  <a:lnTo>
                    <a:pt x="2282" y="8732"/>
                  </a:lnTo>
                  <a:lnTo>
                    <a:pt x="1895" y="8816"/>
                  </a:lnTo>
                  <a:lnTo>
                    <a:pt x="1570" y="8847"/>
                  </a:lnTo>
                  <a:lnTo>
                    <a:pt x="1570" y="9172"/>
                  </a:lnTo>
                  <a:lnTo>
                    <a:pt x="1570" y="12010"/>
                  </a:lnTo>
                  <a:lnTo>
                    <a:pt x="1570" y="12167"/>
                  </a:lnTo>
                  <a:lnTo>
                    <a:pt x="1738" y="12167"/>
                  </a:lnTo>
                  <a:lnTo>
                    <a:pt x="2157" y="12167"/>
                  </a:lnTo>
                  <a:lnTo>
                    <a:pt x="2282" y="12387"/>
                  </a:lnTo>
                  <a:lnTo>
                    <a:pt x="2418" y="12544"/>
                  </a:lnTo>
                  <a:lnTo>
                    <a:pt x="2282" y="12648"/>
                  </a:lnTo>
                  <a:lnTo>
                    <a:pt x="2052" y="12868"/>
                  </a:lnTo>
                  <a:lnTo>
                    <a:pt x="2240" y="13057"/>
                  </a:lnTo>
                  <a:lnTo>
                    <a:pt x="2052" y="13318"/>
                  </a:lnTo>
                  <a:lnTo>
                    <a:pt x="2240" y="13507"/>
                  </a:lnTo>
                  <a:lnTo>
                    <a:pt x="2209" y="13769"/>
                  </a:lnTo>
                  <a:lnTo>
                    <a:pt x="2282" y="12680"/>
                  </a:lnTo>
                  <a:lnTo>
                    <a:pt x="2418" y="12544"/>
                  </a:lnTo>
                  <a:lnTo>
                    <a:pt x="2282" y="12387"/>
                  </a:lnTo>
                  <a:lnTo>
                    <a:pt x="2345" y="12198"/>
                  </a:lnTo>
                  <a:lnTo>
                    <a:pt x="2921" y="12167"/>
                  </a:lnTo>
                  <a:lnTo>
                    <a:pt x="3088" y="12229"/>
                  </a:lnTo>
                  <a:lnTo>
                    <a:pt x="3088" y="12387"/>
                  </a:lnTo>
                  <a:lnTo>
                    <a:pt x="2921" y="12418"/>
                  </a:lnTo>
                  <a:lnTo>
                    <a:pt x="2921" y="12575"/>
                  </a:lnTo>
                  <a:lnTo>
                    <a:pt x="2921" y="12795"/>
                  </a:lnTo>
                  <a:lnTo>
                    <a:pt x="2837" y="13025"/>
                  </a:lnTo>
                  <a:lnTo>
                    <a:pt x="2764" y="13161"/>
                  </a:lnTo>
                  <a:lnTo>
                    <a:pt x="2931" y="13099"/>
                  </a:lnTo>
                  <a:lnTo>
                    <a:pt x="2963" y="12617"/>
                  </a:lnTo>
                  <a:lnTo>
                    <a:pt x="3120" y="12491"/>
                  </a:lnTo>
                  <a:lnTo>
                    <a:pt x="3120" y="13214"/>
                  </a:lnTo>
                  <a:lnTo>
                    <a:pt x="2963" y="13360"/>
                  </a:lnTo>
                  <a:lnTo>
                    <a:pt x="2764" y="13476"/>
                  </a:lnTo>
                  <a:lnTo>
                    <a:pt x="2963" y="13476"/>
                  </a:lnTo>
                  <a:lnTo>
                    <a:pt x="3172" y="13538"/>
                  </a:lnTo>
                  <a:lnTo>
                    <a:pt x="2921" y="13695"/>
                  </a:lnTo>
                  <a:lnTo>
                    <a:pt x="2869" y="13842"/>
                  </a:lnTo>
                  <a:lnTo>
                    <a:pt x="3088" y="14020"/>
                  </a:lnTo>
                  <a:lnTo>
                    <a:pt x="3120" y="14219"/>
                  </a:lnTo>
                  <a:lnTo>
                    <a:pt x="3172" y="14627"/>
                  </a:lnTo>
                  <a:lnTo>
                    <a:pt x="3015" y="14627"/>
                  </a:lnTo>
                  <a:lnTo>
                    <a:pt x="2931" y="14324"/>
                  </a:lnTo>
                  <a:lnTo>
                    <a:pt x="2921" y="14020"/>
                  </a:lnTo>
                  <a:lnTo>
                    <a:pt x="2607" y="14020"/>
                  </a:lnTo>
                  <a:lnTo>
                    <a:pt x="31" y="14020"/>
                  </a:lnTo>
                  <a:lnTo>
                    <a:pt x="261" y="13873"/>
                  </a:lnTo>
                  <a:lnTo>
                    <a:pt x="345" y="9141"/>
                  </a:lnTo>
                  <a:lnTo>
                    <a:pt x="1570" y="8397"/>
                  </a:lnTo>
                  <a:lnTo>
                    <a:pt x="3863" y="8397"/>
                  </a:lnTo>
                  <a:lnTo>
                    <a:pt x="4020" y="8397"/>
                  </a:lnTo>
                  <a:lnTo>
                    <a:pt x="4020" y="8209"/>
                  </a:lnTo>
                  <a:lnTo>
                    <a:pt x="4020" y="7612"/>
                  </a:lnTo>
                  <a:lnTo>
                    <a:pt x="4209" y="7612"/>
                  </a:lnTo>
                  <a:lnTo>
                    <a:pt x="3947" y="7381"/>
                  </a:lnTo>
                  <a:lnTo>
                    <a:pt x="3947" y="7539"/>
                  </a:lnTo>
                  <a:lnTo>
                    <a:pt x="3601" y="7539"/>
                  </a:lnTo>
                  <a:lnTo>
                    <a:pt x="3465" y="7507"/>
                  </a:lnTo>
                  <a:lnTo>
                    <a:pt x="3539" y="7696"/>
                  </a:lnTo>
                  <a:lnTo>
                    <a:pt x="3403" y="7539"/>
                  </a:lnTo>
                  <a:lnTo>
                    <a:pt x="3245" y="75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4" name="object 8984"/>
            <p:cNvSpPr/>
            <p:nvPr/>
          </p:nvSpPr>
          <p:spPr>
            <a:xfrm>
              <a:off x="18261649" y="468003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586" y="0"/>
                  </a:moveTo>
                  <a:lnTo>
                    <a:pt x="73" y="0"/>
                  </a:lnTo>
                  <a:lnTo>
                    <a:pt x="0" y="450"/>
                  </a:lnTo>
                  <a:lnTo>
                    <a:pt x="586" y="513"/>
                  </a:lnTo>
                  <a:lnTo>
                    <a:pt x="691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5" name="object 8985"/>
            <p:cNvSpPr/>
            <p:nvPr/>
          </p:nvSpPr>
          <p:spPr>
            <a:xfrm>
              <a:off x="18261649" y="466896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586" y="523"/>
                  </a:moveTo>
                  <a:lnTo>
                    <a:pt x="73" y="523"/>
                  </a:lnTo>
                  <a:lnTo>
                    <a:pt x="0" y="73"/>
                  </a:lnTo>
                  <a:lnTo>
                    <a:pt x="586" y="0"/>
                  </a:lnTo>
                  <a:lnTo>
                    <a:pt x="691" y="41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6" name="object 8986"/>
            <p:cNvSpPr/>
            <p:nvPr/>
          </p:nvSpPr>
          <p:spPr>
            <a:xfrm>
              <a:off x="18261383" y="4669932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62" y="0"/>
                  </a:moveTo>
                  <a:lnTo>
                    <a:pt x="0" y="2795"/>
                  </a:lnTo>
                  <a:lnTo>
                    <a:pt x="376" y="3088"/>
                  </a:lnTo>
                  <a:lnTo>
                    <a:pt x="513" y="3172"/>
                  </a:lnTo>
                  <a:lnTo>
                    <a:pt x="513" y="3015"/>
                  </a:lnTo>
                  <a:lnTo>
                    <a:pt x="513" y="62"/>
                  </a:lnTo>
                  <a:lnTo>
                    <a:pt x="6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7" name="object 8987"/>
            <p:cNvSpPr/>
            <p:nvPr/>
          </p:nvSpPr>
          <p:spPr>
            <a:xfrm>
              <a:off x="18261383" y="4676416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62" y="3172"/>
                  </a:moveTo>
                  <a:lnTo>
                    <a:pt x="0" y="376"/>
                  </a:lnTo>
                  <a:lnTo>
                    <a:pt x="376" y="83"/>
                  </a:lnTo>
                  <a:lnTo>
                    <a:pt x="513" y="0"/>
                  </a:lnTo>
                  <a:lnTo>
                    <a:pt x="513" y="146"/>
                  </a:lnTo>
                  <a:lnTo>
                    <a:pt x="513" y="3099"/>
                  </a:lnTo>
                  <a:lnTo>
                    <a:pt x="62" y="317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8" name="object 8988"/>
            <p:cNvSpPr/>
            <p:nvPr/>
          </p:nvSpPr>
          <p:spPr>
            <a:xfrm>
              <a:off x="18262611" y="46744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3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9" name="object 8989"/>
            <p:cNvSpPr/>
            <p:nvPr/>
          </p:nvSpPr>
          <p:spPr>
            <a:xfrm>
              <a:off x="18262387" y="46747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93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0" name="object 8990"/>
            <p:cNvSpPr/>
            <p:nvPr/>
          </p:nvSpPr>
          <p:spPr>
            <a:xfrm>
              <a:off x="18262614" y="467439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6" y="79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1" name="object 8991"/>
            <p:cNvSpPr/>
            <p:nvPr/>
          </p:nvSpPr>
          <p:spPr>
            <a:xfrm>
              <a:off x="18262568" y="46745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52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2" name="object 8992"/>
            <p:cNvSpPr/>
            <p:nvPr/>
          </p:nvSpPr>
          <p:spPr>
            <a:xfrm>
              <a:off x="18262387" y="46745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3" name="object 8993"/>
            <p:cNvSpPr/>
            <p:nvPr/>
          </p:nvSpPr>
          <p:spPr>
            <a:xfrm>
              <a:off x="18262572" y="46744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4" name="object 8994"/>
            <p:cNvSpPr/>
            <p:nvPr/>
          </p:nvSpPr>
          <p:spPr>
            <a:xfrm>
              <a:off x="18263202" y="467425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858"/>
                  </a:moveTo>
                  <a:lnTo>
                    <a:pt x="188" y="963"/>
                  </a:lnTo>
                </a:path>
                <a:path w="634" h="1270">
                  <a:moveTo>
                    <a:pt x="157" y="85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5" name="object 8995"/>
            <p:cNvSpPr/>
            <p:nvPr/>
          </p:nvSpPr>
          <p:spPr>
            <a:xfrm>
              <a:off x="18263024" y="46751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6" name="object 8996"/>
            <p:cNvSpPr/>
            <p:nvPr/>
          </p:nvSpPr>
          <p:spPr>
            <a:xfrm>
              <a:off x="18262751" y="46751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73" y="0"/>
                  </a:lnTo>
                </a:path>
                <a:path w="634" h="635">
                  <a:moveTo>
                    <a:pt x="0" y="73"/>
                  </a:moveTo>
                  <a:lnTo>
                    <a:pt x="73" y="1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7" name="object 8997"/>
            <p:cNvSpPr/>
            <p:nvPr/>
          </p:nvSpPr>
          <p:spPr>
            <a:xfrm>
              <a:off x="18262944" y="467429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931"/>
                  </a:moveTo>
                  <a:lnTo>
                    <a:pt x="219" y="827"/>
                  </a:lnTo>
                </a:path>
                <a:path w="634" h="1270">
                  <a:moveTo>
                    <a:pt x="157" y="93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8" name="object 8998"/>
            <p:cNvSpPr/>
            <p:nvPr/>
          </p:nvSpPr>
          <p:spPr>
            <a:xfrm>
              <a:off x="18263315" y="46743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4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9" name="object 8999"/>
            <p:cNvSpPr/>
            <p:nvPr/>
          </p:nvSpPr>
          <p:spPr>
            <a:xfrm>
              <a:off x="18262972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88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0" name="object 9000"/>
            <p:cNvSpPr/>
            <p:nvPr/>
          </p:nvSpPr>
          <p:spPr>
            <a:xfrm>
              <a:off x="18262670" y="467444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1" name="object 9001"/>
            <p:cNvSpPr/>
            <p:nvPr/>
          </p:nvSpPr>
          <p:spPr>
            <a:xfrm>
              <a:off x="18262871" y="467440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57" y="7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2" name="object 9002"/>
            <p:cNvSpPr/>
            <p:nvPr/>
          </p:nvSpPr>
          <p:spPr>
            <a:xfrm>
              <a:off x="18263160" y="467440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98" y="7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3" name="object 9003"/>
            <p:cNvSpPr/>
            <p:nvPr/>
          </p:nvSpPr>
          <p:spPr>
            <a:xfrm>
              <a:off x="18263313" y="467440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4" name="object 9004"/>
            <p:cNvSpPr/>
            <p:nvPr/>
          </p:nvSpPr>
          <p:spPr>
            <a:xfrm>
              <a:off x="18262674" y="46744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41" y="0"/>
                  </a:lnTo>
                </a:path>
                <a:path w="634" h="635">
                  <a:moveTo>
                    <a:pt x="0" y="31"/>
                  </a:moveTo>
                  <a:lnTo>
                    <a:pt x="157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5" name="object 9005"/>
            <p:cNvSpPr/>
            <p:nvPr/>
          </p:nvSpPr>
          <p:spPr>
            <a:xfrm>
              <a:off x="18262979" y="467440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6" name="object 9006"/>
            <p:cNvSpPr/>
            <p:nvPr/>
          </p:nvSpPr>
          <p:spPr>
            <a:xfrm>
              <a:off x="18263165" y="46741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  <a:lnTo>
                    <a:pt x="0" y="209"/>
                  </a:lnTo>
                </a:path>
                <a:path w="634" h="635">
                  <a:moveTo>
                    <a:pt x="73" y="10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7" name="object 9007"/>
            <p:cNvSpPr/>
            <p:nvPr/>
          </p:nvSpPr>
          <p:spPr>
            <a:xfrm>
              <a:off x="18262875" y="46741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  <a:lnTo>
                    <a:pt x="0" y="209"/>
                  </a:lnTo>
                </a:path>
                <a:path w="634" h="635">
                  <a:moveTo>
                    <a:pt x="73" y="104"/>
                  </a:moveTo>
                  <a:lnTo>
                    <a:pt x="4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8" name="object 9008"/>
            <p:cNvSpPr/>
            <p:nvPr/>
          </p:nvSpPr>
          <p:spPr>
            <a:xfrm>
              <a:off x="18263160" y="467511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9" name="object 9009"/>
            <p:cNvSpPr/>
            <p:nvPr/>
          </p:nvSpPr>
          <p:spPr>
            <a:xfrm>
              <a:off x="18262827" y="467511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0" name="object 9010"/>
            <p:cNvSpPr/>
            <p:nvPr/>
          </p:nvSpPr>
          <p:spPr>
            <a:xfrm>
              <a:off x="18271037" y="4489614"/>
              <a:ext cx="1270" cy="182880"/>
            </a:xfrm>
            <a:custGeom>
              <a:avLst/>
              <a:gdLst/>
              <a:ahLst/>
              <a:cxnLst/>
              <a:rect l="l" t="t" r="r" b="b"/>
              <a:pathLst>
                <a:path w="1269" h="182879">
                  <a:moveTo>
                    <a:pt x="1068" y="0"/>
                  </a:moveTo>
                  <a:lnTo>
                    <a:pt x="1068" y="182528"/>
                  </a:lnTo>
                  <a:lnTo>
                    <a:pt x="0" y="182528"/>
                  </a:lnTo>
                  <a:lnTo>
                    <a:pt x="0" y="0"/>
                  </a:lnTo>
                  <a:lnTo>
                    <a:pt x="1068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1" name="object 9011"/>
            <p:cNvSpPr/>
            <p:nvPr/>
          </p:nvSpPr>
          <p:spPr>
            <a:xfrm>
              <a:off x="18267867" y="4489614"/>
              <a:ext cx="1270" cy="182880"/>
            </a:xfrm>
            <a:custGeom>
              <a:avLst/>
              <a:gdLst/>
              <a:ahLst/>
              <a:cxnLst/>
              <a:rect l="l" t="t" r="r" b="b"/>
              <a:pathLst>
                <a:path w="1269" h="182879">
                  <a:moveTo>
                    <a:pt x="712" y="0"/>
                  </a:moveTo>
                  <a:lnTo>
                    <a:pt x="712" y="182528"/>
                  </a:lnTo>
                  <a:lnTo>
                    <a:pt x="0" y="182528"/>
                  </a:lnTo>
                  <a:lnTo>
                    <a:pt x="0" y="0"/>
                  </a:lnTo>
                  <a:lnTo>
                    <a:pt x="712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2" name="object 9012"/>
            <p:cNvSpPr/>
            <p:nvPr/>
          </p:nvSpPr>
          <p:spPr>
            <a:xfrm>
              <a:off x="18264697" y="4489614"/>
              <a:ext cx="1270" cy="182880"/>
            </a:xfrm>
            <a:custGeom>
              <a:avLst/>
              <a:gdLst/>
              <a:ahLst/>
              <a:cxnLst/>
              <a:rect l="l" t="t" r="r" b="b"/>
              <a:pathLst>
                <a:path w="1269" h="182879">
                  <a:moveTo>
                    <a:pt x="712" y="0"/>
                  </a:moveTo>
                  <a:lnTo>
                    <a:pt x="712" y="182528"/>
                  </a:lnTo>
                  <a:lnTo>
                    <a:pt x="0" y="182528"/>
                  </a:lnTo>
                  <a:lnTo>
                    <a:pt x="0" y="0"/>
                  </a:lnTo>
                  <a:lnTo>
                    <a:pt x="712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3" name="object 9013"/>
            <p:cNvSpPr/>
            <p:nvPr/>
          </p:nvSpPr>
          <p:spPr>
            <a:xfrm>
              <a:off x="18263837" y="4489614"/>
              <a:ext cx="1270" cy="182880"/>
            </a:xfrm>
            <a:custGeom>
              <a:avLst/>
              <a:gdLst/>
              <a:ahLst/>
              <a:cxnLst/>
              <a:rect l="l" t="t" r="r" b="b"/>
              <a:pathLst>
                <a:path w="1269" h="182879">
                  <a:moveTo>
                    <a:pt x="701" y="0"/>
                  </a:moveTo>
                  <a:lnTo>
                    <a:pt x="701" y="182528"/>
                  </a:lnTo>
                  <a:lnTo>
                    <a:pt x="0" y="182528"/>
                  </a:lnTo>
                  <a:lnTo>
                    <a:pt x="0" y="0"/>
                  </a:lnTo>
                  <a:lnTo>
                    <a:pt x="701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4" name="object 9014"/>
            <p:cNvSpPr/>
            <p:nvPr/>
          </p:nvSpPr>
          <p:spPr>
            <a:xfrm>
              <a:off x="18268583" y="467034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1790"/>
                  </a:moveTo>
                  <a:lnTo>
                    <a:pt x="2450" y="0"/>
                  </a:lnTo>
                  <a:lnTo>
                    <a:pt x="0" y="0"/>
                  </a:lnTo>
                  <a:lnTo>
                    <a:pt x="0" y="1790"/>
                  </a:lnTo>
                  <a:lnTo>
                    <a:pt x="2450" y="17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5" name="object 9015"/>
            <p:cNvSpPr/>
            <p:nvPr/>
          </p:nvSpPr>
          <p:spPr>
            <a:xfrm>
              <a:off x="18239852" y="4494009"/>
              <a:ext cx="21590" cy="173990"/>
            </a:xfrm>
            <a:custGeom>
              <a:avLst/>
              <a:gdLst/>
              <a:ahLst/>
              <a:cxnLst/>
              <a:rect l="l" t="t" r="r" b="b"/>
              <a:pathLst>
                <a:path w="21590" h="173989">
                  <a:moveTo>
                    <a:pt x="0" y="0"/>
                  </a:moveTo>
                  <a:lnTo>
                    <a:pt x="0" y="173732"/>
                  </a:lnTo>
                  <a:lnTo>
                    <a:pt x="21140" y="173732"/>
                  </a:lnTo>
                  <a:lnTo>
                    <a:pt x="2114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6" name="object 9016"/>
            <p:cNvSpPr/>
            <p:nvPr/>
          </p:nvSpPr>
          <p:spPr>
            <a:xfrm>
              <a:off x="18240568" y="4494006"/>
              <a:ext cx="0" cy="173990"/>
            </a:xfrm>
            <a:custGeom>
              <a:avLst/>
              <a:gdLst/>
              <a:ahLst/>
              <a:cxnLst/>
              <a:rect l="l" t="t" r="r" b="b"/>
              <a:pathLst>
                <a:path h="173989">
                  <a:moveTo>
                    <a:pt x="0" y="0"/>
                  </a:moveTo>
                  <a:lnTo>
                    <a:pt x="0" y="17373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7" name="object 9017"/>
            <p:cNvSpPr/>
            <p:nvPr/>
          </p:nvSpPr>
          <p:spPr>
            <a:xfrm>
              <a:off x="18260292" y="4494006"/>
              <a:ext cx="0" cy="173990"/>
            </a:xfrm>
            <a:custGeom>
              <a:avLst/>
              <a:gdLst/>
              <a:ahLst/>
              <a:cxnLst/>
              <a:rect l="l" t="t" r="r" b="b"/>
              <a:pathLst>
                <a:path h="173989">
                  <a:moveTo>
                    <a:pt x="0" y="0"/>
                  </a:moveTo>
                  <a:lnTo>
                    <a:pt x="0" y="17373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8" name="object 9018"/>
            <p:cNvSpPr/>
            <p:nvPr/>
          </p:nvSpPr>
          <p:spPr>
            <a:xfrm>
              <a:off x="18275102" y="4305883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0"/>
                  </a:moveTo>
                  <a:lnTo>
                    <a:pt x="0" y="1744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9" name="object 9019"/>
            <p:cNvSpPr/>
            <p:nvPr/>
          </p:nvSpPr>
          <p:spPr>
            <a:xfrm>
              <a:off x="18272976" y="4305883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0"/>
                  </a:moveTo>
                  <a:lnTo>
                    <a:pt x="0" y="17444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0" name="object 9020"/>
            <p:cNvSpPr/>
            <p:nvPr/>
          </p:nvSpPr>
          <p:spPr>
            <a:xfrm>
              <a:off x="18271033" y="4301821"/>
              <a:ext cx="1270" cy="182880"/>
            </a:xfrm>
            <a:custGeom>
              <a:avLst/>
              <a:gdLst/>
              <a:ahLst/>
              <a:cxnLst/>
              <a:rect l="l" t="t" r="r" b="b"/>
              <a:pathLst>
                <a:path w="1269" h="182879">
                  <a:moveTo>
                    <a:pt x="0" y="0"/>
                  </a:moveTo>
                  <a:lnTo>
                    <a:pt x="0" y="182497"/>
                  </a:lnTo>
                  <a:lnTo>
                    <a:pt x="1068" y="182497"/>
                  </a:lnTo>
                  <a:lnTo>
                    <a:pt x="1068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1" name="object 9021"/>
            <p:cNvSpPr/>
            <p:nvPr/>
          </p:nvSpPr>
          <p:spPr>
            <a:xfrm>
              <a:off x="18267864" y="4301821"/>
              <a:ext cx="1270" cy="182880"/>
            </a:xfrm>
            <a:custGeom>
              <a:avLst/>
              <a:gdLst/>
              <a:ahLst/>
              <a:cxnLst/>
              <a:rect l="l" t="t" r="r" b="b"/>
              <a:pathLst>
                <a:path w="1269" h="182879">
                  <a:moveTo>
                    <a:pt x="0" y="0"/>
                  </a:moveTo>
                  <a:lnTo>
                    <a:pt x="0" y="182497"/>
                  </a:lnTo>
                  <a:lnTo>
                    <a:pt x="712" y="182497"/>
                  </a:lnTo>
                  <a:lnTo>
                    <a:pt x="712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2" name="object 9022"/>
            <p:cNvSpPr/>
            <p:nvPr/>
          </p:nvSpPr>
          <p:spPr>
            <a:xfrm>
              <a:off x="18264694" y="4301821"/>
              <a:ext cx="1270" cy="182880"/>
            </a:xfrm>
            <a:custGeom>
              <a:avLst/>
              <a:gdLst/>
              <a:ahLst/>
              <a:cxnLst/>
              <a:rect l="l" t="t" r="r" b="b"/>
              <a:pathLst>
                <a:path w="1269" h="182879">
                  <a:moveTo>
                    <a:pt x="0" y="0"/>
                  </a:moveTo>
                  <a:lnTo>
                    <a:pt x="0" y="182497"/>
                  </a:lnTo>
                  <a:lnTo>
                    <a:pt x="712" y="182497"/>
                  </a:lnTo>
                  <a:lnTo>
                    <a:pt x="712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3" name="object 9023"/>
            <p:cNvSpPr/>
            <p:nvPr/>
          </p:nvSpPr>
          <p:spPr>
            <a:xfrm>
              <a:off x="18263840" y="4301821"/>
              <a:ext cx="1270" cy="182880"/>
            </a:xfrm>
            <a:custGeom>
              <a:avLst/>
              <a:gdLst/>
              <a:ahLst/>
              <a:cxnLst/>
              <a:rect l="l" t="t" r="r" b="b"/>
              <a:pathLst>
                <a:path w="1269" h="182879">
                  <a:moveTo>
                    <a:pt x="0" y="0"/>
                  </a:moveTo>
                  <a:lnTo>
                    <a:pt x="0" y="182497"/>
                  </a:lnTo>
                  <a:lnTo>
                    <a:pt x="701" y="182497"/>
                  </a:lnTo>
                  <a:lnTo>
                    <a:pt x="701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4" name="object 9024"/>
            <p:cNvSpPr/>
            <p:nvPr/>
          </p:nvSpPr>
          <p:spPr>
            <a:xfrm>
              <a:off x="18272976" y="466937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01"/>
                  </a:moveTo>
                  <a:lnTo>
                    <a:pt x="0" y="115"/>
                  </a:lnTo>
                  <a:lnTo>
                    <a:pt x="439" y="0"/>
                  </a:lnTo>
                  <a:lnTo>
                    <a:pt x="554" y="701"/>
                  </a:lnTo>
                  <a:lnTo>
                    <a:pt x="104" y="80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5" name="object 9025"/>
            <p:cNvSpPr/>
            <p:nvPr/>
          </p:nvSpPr>
          <p:spPr>
            <a:xfrm>
              <a:off x="18272036" y="4667457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607" y="607"/>
                  </a:moveTo>
                  <a:lnTo>
                    <a:pt x="230" y="376"/>
                  </a:lnTo>
                  <a:lnTo>
                    <a:pt x="157" y="52"/>
                  </a:lnTo>
                  <a:lnTo>
                    <a:pt x="73" y="638"/>
                  </a:lnTo>
                  <a:lnTo>
                    <a:pt x="230" y="795"/>
                  </a:lnTo>
                  <a:lnTo>
                    <a:pt x="230" y="931"/>
                  </a:lnTo>
                  <a:lnTo>
                    <a:pt x="0" y="1057"/>
                  </a:lnTo>
                  <a:lnTo>
                    <a:pt x="282" y="1162"/>
                  </a:lnTo>
                  <a:lnTo>
                    <a:pt x="293" y="1465"/>
                  </a:lnTo>
                  <a:lnTo>
                    <a:pt x="157" y="1246"/>
                  </a:lnTo>
                  <a:lnTo>
                    <a:pt x="293" y="1727"/>
                  </a:lnTo>
                  <a:lnTo>
                    <a:pt x="125" y="1916"/>
                  </a:lnTo>
                  <a:lnTo>
                    <a:pt x="282" y="2052"/>
                  </a:lnTo>
                  <a:lnTo>
                    <a:pt x="73" y="2607"/>
                  </a:lnTo>
                  <a:lnTo>
                    <a:pt x="293" y="2439"/>
                  </a:lnTo>
                  <a:lnTo>
                    <a:pt x="293" y="2691"/>
                  </a:lnTo>
                  <a:lnTo>
                    <a:pt x="125" y="2816"/>
                  </a:lnTo>
                  <a:lnTo>
                    <a:pt x="282" y="2984"/>
                  </a:lnTo>
                  <a:lnTo>
                    <a:pt x="125" y="3141"/>
                  </a:lnTo>
                  <a:lnTo>
                    <a:pt x="282" y="3329"/>
                  </a:lnTo>
                  <a:lnTo>
                    <a:pt x="900" y="3329"/>
                  </a:lnTo>
                  <a:lnTo>
                    <a:pt x="931" y="2984"/>
                  </a:lnTo>
                  <a:lnTo>
                    <a:pt x="1162" y="2910"/>
                  </a:lnTo>
                  <a:lnTo>
                    <a:pt x="1277" y="3109"/>
                  </a:lnTo>
                  <a:lnTo>
                    <a:pt x="1675" y="2816"/>
                  </a:lnTo>
                  <a:lnTo>
                    <a:pt x="1759" y="2659"/>
                  </a:lnTo>
                  <a:lnTo>
                    <a:pt x="1759" y="1989"/>
                  </a:lnTo>
                  <a:lnTo>
                    <a:pt x="1675" y="1832"/>
                  </a:lnTo>
                  <a:lnTo>
                    <a:pt x="1308" y="1570"/>
                  </a:lnTo>
                  <a:lnTo>
                    <a:pt x="1193" y="1727"/>
                  </a:lnTo>
                  <a:lnTo>
                    <a:pt x="1015" y="1727"/>
                  </a:lnTo>
                  <a:lnTo>
                    <a:pt x="931" y="638"/>
                  </a:lnTo>
                  <a:lnTo>
                    <a:pt x="607" y="6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6" name="object 9026"/>
            <p:cNvSpPr/>
            <p:nvPr/>
          </p:nvSpPr>
          <p:spPr>
            <a:xfrm>
              <a:off x="18272983" y="4480281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586" y="12973"/>
                  </a:moveTo>
                  <a:lnTo>
                    <a:pt x="816" y="12910"/>
                  </a:lnTo>
                  <a:lnTo>
                    <a:pt x="848" y="13130"/>
                  </a:lnTo>
                  <a:lnTo>
                    <a:pt x="1895" y="13161"/>
                  </a:lnTo>
                  <a:lnTo>
                    <a:pt x="1895" y="12460"/>
                  </a:lnTo>
                  <a:lnTo>
                    <a:pt x="2073" y="12334"/>
                  </a:lnTo>
                  <a:lnTo>
                    <a:pt x="2073" y="13161"/>
                  </a:lnTo>
                  <a:lnTo>
                    <a:pt x="2418" y="13161"/>
                  </a:lnTo>
                  <a:lnTo>
                    <a:pt x="2345" y="9319"/>
                  </a:lnTo>
                  <a:lnTo>
                    <a:pt x="2345" y="4020"/>
                  </a:lnTo>
                  <a:lnTo>
                    <a:pt x="2418" y="219"/>
                  </a:lnTo>
                  <a:lnTo>
                    <a:pt x="2073" y="219"/>
                  </a:lnTo>
                  <a:lnTo>
                    <a:pt x="2073" y="931"/>
                  </a:lnTo>
                  <a:lnTo>
                    <a:pt x="1895" y="1015"/>
                  </a:lnTo>
                  <a:lnTo>
                    <a:pt x="1895" y="219"/>
                  </a:lnTo>
                  <a:lnTo>
                    <a:pt x="848" y="136"/>
                  </a:lnTo>
                  <a:lnTo>
                    <a:pt x="816" y="481"/>
                  </a:lnTo>
                  <a:lnTo>
                    <a:pt x="586" y="376"/>
                  </a:lnTo>
                  <a:lnTo>
                    <a:pt x="73" y="136"/>
                  </a:lnTo>
                  <a:lnTo>
                    <a:pt x="31" y="0"/>
                  </a:lnTo>
                  <a:lnTo>
                    <a:pt x="2554" y="0"/>
                  </a:lnTo>
                  <a:lnTo>
                    <a:pt x="2638" y="13287"/>
                  </a:lnTo>
                  <a:lnTo>
                    <a:pt x="104" y="13381"/>
                  </a:lnTo>
                  <a:lnTo>
                    <a:pt x="0" y="13235"/>
                  </a:lnTo>
                  <a:lnTo>
                    <a:pt x="586" y="1297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7" name="object 9027"/>
            <p:cNvSpPr/>
            <p:nvPr/>
          </p:nvSpPr>
          <p:spPr>
            <a:xfrm>
              <a:off x="18261492" y="4485908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743" y="261"/>
                  </a:moveTo>
                  <a:lnTo>
                    <a:pt x="2869" y="261"/>
                  </a:lnTo>
                  <a:lnTo>
                    <a:pt x="2952" y="607"/>
                  </a:lnTo>
                  <a:lnTo>
                    <a:pt x="3193" y="607"/>
                  </a:lnTo>
                  <a:lnTo>
                    <a:pt x="3193" y="366"/>
                  </a:lnTo>
                  <a:lnTo>
                    <a:pt x="3193" y="0"/>
                  </a:lnTo>
                  <a:lnTo>
                    <a:pt x="2869" y="0"/>
                  </a:lnTo>
                  <a:lnTo>
                    <a:pt x="743" y="0"/>
                  </a:lnTo>
                  <a:lnTo>
                    <a:pt x="513" y="0"/>
                  </a:lnTo>
                  <a:lnTo>
                    <a:pt x="429" y="198"/>
                  </a:lnTo>
                  <a:lnTo>
                    <a:pt x="104" y="869"/>
                  </a:lnTo>
                  <a:lnTo>
                    <a:pt x="0" y="1057"/>
                  </a:lnTo>
                  <a:lnTo>
                    <a:pt x="104" y="1266"/>
                  </a:lnTo>
                  <a:lnTo>
                    <a:pt x="429" y="1905"/>
                  </a:lnTo>
                  <a:lnTo>
                    <a:pt x="513" y="2094"/>
                  </a:lnTo>
                  <a:lnTo>
                    <a:pt x="743" y="2094"/>
                  </a:lnTo>
                  <a:lnTo>
                    <a:pt x="2869" y="2094"/>
                  </a:lnTo>
                  <a:lnTo>
                    <a:pt x="3193" y="2094"/>
                  </a:lnTo>
                  <a:lnTo>
                    <a:pt x="3193" y="1748"/>
                  </a:lnTo>
                  <a:lnTo>
                    <a:pt x="3193" y="1539"/>
                  </a:lnTo>
                  <a:lnTo>
                    <a:pt x="2952" y="1539"/>
                  </a:lnTo>
                  <a:lnTo>
                    <a:pt x="2952" y="1748"/>
                  </a:lnTo>
                  <a:lnTo>
                    <a:pt x="743" y="1832"/>
                  </a:lnTo>
                  <a:lnTo>
                    <a:pt x="335" y="1120"/>
                  </a:lnTo>
                  <a:lnTo>
                    <a:pt x="335" y="973"/>
                  </a:lnTo>
                  <a:lnTo>
                    <a:pt x="670" y="33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8" name="object 9028"/>
            <p:cNvSpPr/>
            <p:nvPr/>
          </p:nvSpPr>
          <p:spPr>
            <a:xfrm>
              <a:off x="18261016" y="448777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036" y="188"/>
                  </a:moveTo>
                  <a:lnTo>
                    <a:pt x="712" y="0"/>
                  </a:lnTo>
                  <a:lnTo>
                    <a:pt x="324" y="0"/>
                  </a:ln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9" name="object 9029"/>
            <p:cNvSpPr/>
            <p:nvPr/>
          </p:nvSpPr>
          <p:spPr>
            <a:xfrm>
              <a:off x="18261005" y="448598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324" y="157"/>
                  </a:lnTo>
                  <a:lnTo>
                    <a:pt x="712" y="157"/>
                  </a:lnTo>
                  <a:lnTo>
                    <a:pt x="10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0" name="object 9030"/>
            <p:cNvSpPr/>
            <p:nvPr/>
          </p:nvSpPr>
          <p:spPr>
            <a:xfrm>
              <a:off x="18261824" y="448621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533" y="1193"/>
                  </a:moveTo>
                  <a:lnTo>
                    <a:pt x="2303" y="1088"/>
                  </a:lnTo>
                  <a:lnTo>
                    <a:pt x="2209" y="1225"/>
                  </a:lnTo>
                  <a:lnTo>
                    <a:pt x="2125" y="1088"/>
                  </a:lnTo>
                  <a:lnTo>
                    <a:pt x="1978" y="1088"/>
                  </a:lnTo>
                  <a:lnTo>
                    <a:pt x="1895" y="1225"/>
                  </a:lnTo>
                  <a:lnTo>
                    <a:pt x="1821" y="1088"/>
                  </a:lnTo>
                  <a:lnTo>
                    <a:pt x="1675" y="1088"/>
                  </a:lnTo>
                  <a:lnTo>
                    <a:pt x="1570" y="1225"/>
                  </a:lnTo>
                  <a:lnTo>
                    <a:pt x="1497" y="1088"/>
                  </a:lnTo>
                  <a:lnTo>
                    <a:pt x="1340" y="1088"/>
                  </a:lnTo>
                  <a:lnTo>
                    <a:pt x="1277" y="1225"/>
                  </a:lnTo>
                  <a:lnTo>
                    <a:pt x="1193" y="1088"/>
                  </a:lnTo>
                  <a:lnTo>
                    <a:pt x="1047" y="1088"/>
                  </a:lnTo>
                  <a:lnTo>
                    <a:pt x="921" y="1225"/>
                  </a:lnTo>
                  <a:lnTo>
                    <a:pt x="858" y="1088"/>
                  </a:lnTo>
                  <a:lnTo>
                    <a:pt x="638" y="1088"/>
                  </a:lnTo>
                  <a:lnTo>
                    <a:pt x="450" y="848"/>
                  </a:lnTo>
                  <a:lnTo>
                    <a:pt x="450" y="638"/>
                  </a:lnTo>
                  <a:lnTo>
                    <a:pt x="596" y="450"/>
                  </a:lnTo>
                  <a:lnTo>
                    <a:pt x="743" y="335"/>
                  </a:lnTo>
                  <a:lnTo>
                    <a:pt x="900" y="450"/>
                  </a:lnTo>
                  <a:lnTo>
                    <a:pt x="1047" y="397"/>
                  </a:lnTo>
                  <a:lnTo>
                    <a:pt x="1193" y="397"/>
                  </a:lnTo>
                  <a:lnTo>
                    <a:pt x="1340" y="450"/>
                  </a:lnTo>
                  <a:lnTo>
                    <a:pt x="1413" y="293"/>
                  </a:lnTo>
                  <a:lnTo>
                    <a:pt x="1497" y="450"/>
                  </a:lnTo>
                  <a:lnTo>
                    <a:pt x="1633" y="450"/>
                  </a:lnTo>
                  <a:lnTo>
                    <a:pt x="1759" y="293"/>
                  </a:lnTo>
                  <a:lnTo>
                    <a:pt x="1821" y="450"/>
                  </a:lnTo>
                  <a:lnTo>
                    <a:pt x="1978" y="450"/>
                  </a:lnTo>
                  <a:lnTo>
                    <a:pt x="2052" y="293"/>
                  </a:lnTo>
                  <a:lnTo>
                    <a:pt x="2177" y="450"/>
                  </a:lnTo>
                  <a:lnTo>
                    <a:pt x="2345" y="335"/>
                  </a:lnTo>
                  <a:lnTo>
                    <a:pt x="2502" y="450"/>
                  </a:lnTo>
                  <a:lnTo>
                    <a:pt x="2607" y="157"/>
                  </a:lnTo>
                  <a:lnTo>
                    <a:pt x="2607" y="0"/>
                  </a:lnTo>
                  <a:lnTo>
                    <a:pt x="2460" y="0"/>
                  </a:lnTo>
                  <a:lnTo>
                    <a:pt x="513" y="0"/>
                  </a:lnTo>
                  <a:lnTo>
                    <a:pt x="115" y="670"/>
                  </a:lnTo>
                  <a:lnTo>
                    <a:pt x="83" y="816"/>
                  </a:lnTo>
                  <a:lnTo>
                    <a:pt x="408" y="1413"/>
                  </a:lnTo>
                  <a:lnTo>
                    <a:pt x="2460" y="1486"/>
                  </a:lnTo>
                  <a:lnTo>
                    <a:pt x="2607" y="1486"/>
                  </a:lnTo>
                  <a:lnTo>
                    <a:pt x="2607" y="12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1" name="object 9031"/>
            <p:cNvSpPr/>
            <p:nvPr/>
          </p:nvSpPr>
          <p:spPr>
            <a:xfrm>
              <a:off x="18273948" y="448628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4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2" name="object 9032"/>
            <p:cNvSpPr/>
            <p:nvPr/>
          </p:nvSpPr>
          <p:spPr>
            <a:xfrm>
              <a:off x="18273540" y="448602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408" y="1863"/>
                  </a:moveTo>
                  <a:lnTo>
                    <a:pt x="0" y="1863"/>
                  </a:lnTo>
                  <a:lnTo>
                    <a:pt x="0" y="0"/>
                  </a:lnTo>
                  <a:lnTo>
                    <a:pt x="408" y="0"/>
                  </a:lnTo>
                  <a:lnTo>
                    <a:pt x="596" y="188"/>
                  </a:lnTo>
                  <a:lnTo>
                    <a:pt x="670" y="450"/>
                  </a:lnTo>
                  <a:lnTo>
                    <a:pt x="670" y="1455"/>
                  </a:lnTo>
                  <a:lnTo>
                    <a:pt x="596" y="1675"/>
                  </a:lnTo>
                  <a:lnTo>
                    <a:pt x="408" y="186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3" name="object 9033"/>
            <p:cNvSpPr/>
            <p:nvPr/>
          </p:nvSpPr>
          <p:spPr>
            <a:xfrm>
              <a:off x="18273683" y="44869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19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4" name="object 9034"/>
            <p:cNvSpPr/>
            <p:nvPr/>
          </p:nvSpPr>
          <p:spPr>
            <a:xfrm>
              <a:off x="18273902" y="44867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50"/>
                  </a:moveTo>
                  <a:lnTo>
                    <a:pt x="0" y="450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5" name="object 9035"/>
            <p:cNvSpPr/>
            <p:nvPr/>
          </p:nvSpPr>
          <p:spPr>
            <a:xfrm>
              <a:off x="18273902" y="448658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6" name="object 9036"/>
            <p:cNvSpPr/>
            <p:nvPr/>
          </p:nvSpPr>
          <p:spPr>
            <a:xfrm>
              <a:off x="18273890" y="448673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7" name="object 9037"/>
            <p:cNvSpPr/>
            <p:nvPr/>
          </p:nvSpPr>
          <p:spPr>
            <a:xfrm>
              <a:off x="18273890" y="448710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8" name="object 9038"/>
            <p:cNvSpPr/>
            <p:nvPr/>
          </p:nvSpPr>
          <p:spPr>
            <a:xfrm>
              <a:off x="18273890" y="448680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9" name="object 9039"/>
            <p:cNvSpPr/>
            <p:nvPr/>
          </p:nvSpPr>
          <p:spPr>
            <a:xfrm>
              <a:off x="18273690" y="44865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76"/>
                  </a:moveTo>
                  <a:lnTo>
                    <a:pt x="21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0" name="object 9040"/>
            <p:cNvSpPr/>
            <p:nvPr/>
          </p:nvSpPr>
          <p:spPr>
            <a:xfrm>
              <a:off x="18273902" y="448659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1" name="object 9041"/>
            <p:cNvSpPr/>
            <p:nvPr/>
          </p:nvSpPr>
          <p:spPr>
            <a:xfrm>
              <a:off x="18273890" y="448736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2" name="object 9042"/>
            <p:cNvSpPr/>
            <p:nvPr/>
          </p:nvSpPr>
          <p:spPr>
            <a:xfrm>
              <a:off x="18273902" y="448717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3" name="object 9043"/>
            <p:cNvSpPr/>
            <p:nvPr/>
          </p:nvSpPr>
          <p:spPr>
            <a:xfrm>
              <a:off x="18273902" y="448718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31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4" name="object 9044"/>
            <p:cNvSpPr/>
            <p:nvPr/>
          </p:nvSpPr>
          <p:spPr>
            <a:xfrm>
              <a:off x="18272976" y="449154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3"/>
                  </a:moveTo>
                  <a:lnTo>
                    <a:pt x="0" y="712"/>
                  </a:lnTo>
                  <a:lnTo>
                    <a:pt x="439" y="774"/>
                  </a:lnTo>
                  <a:lnTo>
                    <a:pt x="554" y="73"/>
                  </a:ln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5" name="object 9045"/>
            <p:cNvSpPr/>
            <p:nvPr/>
          </p:nvSpPr>
          <p:spPr>
            <a:xfrm>
              <a:off x="18272036" y="4490942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607" y="2722"/>
                  </a:moveTo>
                  <a:lnTo>
                    <a:pt x="230" y="2910"/>
                  </a:lnTo>
                  <a:lnTo>
                    <a:pt x="157" y="3277"/>
                  </a:lnTo>
                  <a:lnTo>
                    <a:pt x="73" y="2691"/>
                  </a:lnTo>
                  <a:lnTo>
                    <a:pt x="230" y="2533"/>
                  </a:lnTo>
                  <a:lnTo>
                    <a:pt x="230" y="2397"/>
                  </a:lnTo>
                  <a:lnTo>
                    <a:pt x="0" y="2272"/>
                  </a:lnTo>
                  <a:lnTo>
                    <a:pt x="282" y="2167"/>
                  </a:lnTo>
                  <a:lnTo>
                    <a:pt x="293" y="1821"/>
                  </a:lnTo>
                  <a:lnTo>
                    <a:pt x="157" y="2083"/>
                  </a:lnTo>
                  <a:lnTo>
                    <a:pt x="293" y="1570"/>
                  </a:lnTo>
                  <a:lnTo>
                    <a:pt x="125" y="1413"/>
                  </a:lnTo>
                  <a:lnTo>
                    <a:pt x="282" y="1235"/>
                  </a:lnTo>
                  <a:lnTo>
                    <a:pt x="73" y="722"/>
                  </a:lnTo>
                  <a:lnTo>
                    <a:pt x="293" y="900"/>
                  </a:lnTo>
                  <a:lnTo>
                    <a:pt x="293" y="638"/>
                  </a:lnTo>
                  <a:lnTo>
                    <a:pt x="125" y="513"/>
                  </a:lnTo>
                  <a:lnTo>
                    <a:pt x="282" y="345"/>
                  </a:lnTo>
                  <a:lnTo>
                    <a:pt x="125" y="146"/>
                  </a:lnTo>
                  <a:lnTo>
                    <a:pt x="282" y="0"/>
                  </a:lnTo>
                  <a:lnTo>
                    <a:pt x="900" y="0"/>
                  </a:lnTo>
                  <a:lnTo>
                    <a:pt x="931" y="345"/>
                  </a:lnTo>
                  <a:lnTo>
                    <a:pt x="1162" y="418"/>
                  </a:lnTo>
                  <a:lnTo>
                    <a:pt x="1277" y="219"/>
                  </a:lnTo>
                  <a:lnTo>
                    <a:pt x="1675" y="513"/>
                  </a:lnTo>
                  <a:lnTo>
                    <a:pt x="1759" y="1361"/>
                  </a:lnTo>
                  <a:lnTo>
                    <a:pt x="1675" y="1497"/>
                  </a:lnTo>
                  <a:lnTo>
                    <a:pt x="1308" y="1727"/>
                  </a:lnTo>
                  <a:lnTo>
                    <a:pt x="1162" y="1602"/>
                  </a:lnTo>
                  <a:lnTo>
                    <a:pt x="1015" y="1602"/>
                  </a:lnTo>
                  <a:lnTo>
                    <a:pt x="931" y="2691"/>
                  </a:lnTo>
                  <a:lnTo>
                    <a:pt x="607" y="272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6" name="object 9046"/>
            <p:cNvSpPr/>
            <p:nvPr/>
          </p:nvSpPr>
          <p:spPr>
            <a:xfrm>
              <a:off x="18272973" y="4480537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5" h="13335">
                  <a:moveTo>
                    <a:pt x="261" y="2240"/>
                  </a:moveTo>
                  <a:lnTo>
                    <a:pt x="188" y="2020"/>
                  </a:lnTo>
                  <a:lnTo>
                    <a:pt x="31" y="2083"/>
                  </a:lnTo>
                  <a:lnTo>
                    <a:pt x="0" y="10711"/>
                  </a:lnTo>
                  <a:lnTo>
                    <a:pt x="188" y="10816"/>
                  </a:lnTo>
                  <a:lnTo>
                    <a:pt x="261" y="10659"/>
                  </a:lnTo>
                  <a:lnTo>
                    <a:pt x="230" y="10366"/>
                  </a:lnTo>
                  <a:lnTo>
                    <a:pt x="848" y="10596"/>
                  </a:lnTo>
                  <a:lnTo>
                    <a:pt x="931" y="10743"/>
                  </a:lnTo>
                  <a:lnTo>
                    <a:pt x="931" y="12010"/>
                  </a:lnTo>
                  <a:lnTo>
                    <a:pt x="931" y="12334"/>
                  </a:lnTo>
                  <a:lnTo>
                    <a:pt x="638" y="12387"/>
                  </a:lnTo>
                  <a:lnTo>
                    <a:pt x="492" y="12418"/>
                  </a:lnTo>
                  <a:lnTo>
                    <a:pt x="261" y="12491"/>
                  </a:lnTo>
                  <a:lnTo>
                    <a:pt x="230" y="12229"/>
                  </a:lnTo>
                  <a:lnTo>
                    <a:pt x="188" y="11968"/>
                  </a:lnTo>
                  <a:lnTo>
                    <a:pt x="31" y="12041"/>
                  </a:lnTo>
                  <a:lnTo>
                    <a:pt x="0" y="12795"/>
                  </a:lnTo>
                  <a:lnTo>
                    <a:pt x="575" y="12606"/>
                  </a:lnTo>
                  <a:lnTo>
                    <a:pt x="900" y="12491"/>
                  </a:lnTo>
                  <a:lnTo>
                    <a:pt x="931" y="12837"/>
                  </a:lnTo>
                  <a:lnTo>
                    <a:pt x="1800" y="12648"/>
                  </a:lnTo>
                  <a:lnTo>
                    <a:pt x="1832" y="12491"/>
                  </a:lnTo>
                  <a:lnTo>
                    <a:pt x="1225" y="12418"/>
                  </a:lnTo>
                  <a:lnTo>
                    <a:pt x="1204" y="10711"/>
                  </a:lnTo>
                  <a:lnTo>
                    <a:pt x="1204" y="10523"/>
                  </a:lnTo>
                  <a:lnTo>
                    <a:pt x="1057" y="10418"/>
                  </a:lnTo>
                  <a:lnTo>
                    <a:pt x="638" y="10177"/>
                  </a:lnTo>
                  <a:lnTo>
                    <a:pt x="575" y="10020"/>
                  </a:lnTo>
                  <a:lnTo>
                    <a:pt x="575" y="6533"/>
                  </a:lnTo>
                  <a:lnTo>
                    <a:pt x="523" y="6345"/>
                  </a:lnTo>
                  <a:lnTo>
                    <a:pt x="575" y="2848"/>
                  </a:lnTo>
                  <a:lnTo>
                    <a:pt x="638" y="2691"/>
                  </a:lnTo>
                  <a:lnTo>
                    <a:pt x="1057" y="2429"/>
                  </a:lnTo>
                  <a:lnTo>
                    <a:pt x="1204" y="2345"/>
                  </a:lnTo>
                  <a:lnTo>
                    <a:pt x="1204" y="2167"/>
                  </a:lnTo>
                  <a:lnTo>
                    <a:pt x="1204" y="450"/>
                  </a:lnTo>
                  <a:lnTo>
                    <a:pt x="1800" y="408"/>
                  </a:lnTo>
                  <a:lnTo>
                    <a:pt x="1832" y="272"/>
                  </a:lnTo>
                  <a:lnTo>
                    <a:pt x="973" y="0"/>
                  </a:lnTo>
                  <a:lnTo>
                    <a:pt x="900" y="376"/>
                  </a:lnTo>
                  <a:lnTo>
                    <a:pt x="575" y="240"/>
                  </a:lnTo>
                  <a:lnTo>
                    <a:pt x="73" y="0"/>
                  </a:lnTo>
                  <a:lnTo>
                    <a:pt x="0" y="753"/>
                  </a:lnTo>
                  <a:lnTo>
                    <a:pt x="188" y="858"/>
                  </a:lnTo>
                  <a:lnTo>
                    <a:pt x="261" y="722"/>
                  </a:lnTo>
                  <a:lnTo>
                    <a:pt x="230" y="376"/>
                  </a:lnTo>
                  <a:lnTo>
                    <a:pt x="492" y="450"/>
                  </a:lnTo>
                  <a:lnTo>
                    <a:pt x="638" y="481"/>
                  </a:lnTo>
                  <a:lnTo>
                    <a:pt x="931" y="534"/>
                  </a:lnTo>
                  <a:lnTo>
                    <a:pt x="931" y="827"/>
                  </a:lnTo>
                  <a:lnTo>
                    <a:pt x="931" y="2083"/>
                  </a:lnTo>
                  <a:lnTo>
                    <a:pt x="848" y="2240"/>
                  </a:lnTo>
                  <a:lnTo>
                    <a:pt x="261" y="2502"/>
                  </a:lnTo>
                  <a:lnTo>
                    <a:pt x="230" y="227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7" name="object 9047"/>
            <p:cNvSpPr/>
            <p:nvPr/>
          </p:nvSpPr>
          <p:spPr>
            <a:xfrm>
              <a:off x="18266119" y="4483066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4" h="8254">
                  <a:moveTo>
                    <a:pt x="5811" y="1246"/>
                  </a:moveTo>
                  <a:lnTo>
                    <a:pt x="5434" y="1246"/>
                  </a:lnTo>
                  <a:lnTo>
                    <a:pt x="5298" y="1246"/>
                  </a:lnTo>
                  <a:lnTo>
                    <a:pt x="5256" y="1382"/>
                  </a:lnTo>
                  <a:lnTo>
                    <a:pt x="5141" y="1989"/>
                  </a:lnTo>
                  <a:lnTo>
                    <a:pt x="5141" y="2146"/>
                  </a:lnTo>
                  <a:lnTo>
                    <a:pt x="4984" y="2146"/>
                  </a:lnTo>
                  <a:lnTo>
                    <a:pt x="2607" y="2146"/>
                  </a:lnTo>
                  <a:lnTo>
                    <a:pt x="2450" y="2146"/>
                  </a:lnTo>
                  <a:lnTo>
                    <a:pt x="2408" y="1989"/>
                  </a:lnTo>
                  <a:lnTo>
                    <a:pt x="2303" y="1382"/>
                  </a:lnTo>
                  <a:lnTo>
                    <a:pt x="2272" y="1246"/>
                  </a:lnTo>
                  <a:lnTo>
                    <a:pt x="2083" y="1246"/>
                  </a:lnTo>
                  <a:lnTo>
                    <a:pt x="1926" y="1246"/>
                  </a:lnTo>
                  <a:lnTo>
                    <a:pt x="1895" y="1382"/>
                  </a:lnTo>
                  <a:lnTo>
                    <a:pt x="1821" y="1989"/>
                  </a:lnTo>
                  <a:lnTo>
                    <a:pt x="1790" y="2146"/>
                  </a:lnTo>
                  <a:lnTo>
                    <a:pt x="1633" y="2146"/>
                  </a:lnTo>
                  <a:lnTo>
                    <a:pt x="188" y="2146"/>
                  </a:lnTo>
                  <a:lnTo>
                    <a:pt x="0" y="2146"/>
                  </a:lnTo>
                  <a:lnTo>
                    <a:pt x="0" y="2314"/>
                  </a:lnTo>
                  <a:lnTo>
                    <a:pt x="0" y="5486"/>
                  </a:lnTo>
                  <a:lnTo>
                    <a:pt x="0" y="5685"/>
                  </a:lnTo>
                  <a:lnTo>
                    <a:pt x="188" y="5685"/>
                  </a:lnTo>
                  <a:lnTo>
                    <a:pt x="1633" y="5685"/>
                  </a:lnTo>
                  <a:lnTo>
                    <a:pt x="1790" y="5685"/>
                  </a:lnTo>
                  <a:lnTo>
                    <a:pt x="1895" y="6387"/>
                  </a:lnTo>
                  <a:lnTo>
                    <a:pt x="1926" y="6544"/>
                  </a:lnTo>
                  <a:lnTo>
                    <a:pt x="2083" y="6544"/>
                  </a:lnTo>
                  <a:lnTo>
                    <a:pt x="2272" y="6544"/>
                  </a:lnTo>
                  <a:lnTo>
                    <a:pt x="2303" y="6387"/>
                  </a:lnTo>
                  <a:lnTo>
                    <a:pt x="2408" y="5779"/>
                  </a:lnTo>
                  <a:lnTo>
                    <a:pt x="2607" y="5685"/>
                  </a:lnTo>
                  <a:lnTo>
                    <a:pt x="4984" y="5685"/>
                  </a:lnTo>
                  <a:lnTo>
                    <a:pt x="5141" y="5685"/>
                  </a:lnTo>
                  <a:lnTo>
                    <a:pt x="5256" y="6387"/>
                  </a:lnTo>
                  <a:lnTo>
                    <a:pt x="5298" y="6544"/>
                  </a:lnTo>
                  <a:lnTo>
                    <a:pt x="5434" y="6544"/>
                  </a:lnTo>
                  <a:lnTo>
                    <a:pt x="5811" y="6544"/>
                  </a:lnTo>
                  <a:lnTo>
                    <a:pt x="5999" y="6544"/>
                  </a:lnTo>
                  <a:lnTo>
                    <a:pt x="5999" y="6732"/>
                  </a:lnTo>
                  <a:lnTo>
                    <a:pt x="5999" y="7580"/>
                  </a:lnTo>
                  <a:lnTo>
                    <a:pt x="5999" y="7769"/>
                  </a:lnTo>
                  <a:lnTo>
                    <a:pt x="6135" y="7769"/>
                  </a:lnTo>
                  <a:lnTo>
                    <a:pt x="6774" y="7769"/>
                  </a:lnTo>
                  <a:lnTo>
                    <a:pt x="6847" y="125"/>
                  </a:lnTo>
                  <a:lnTo>
                    <a:pt x="6135" y="0"/>
                  </a:lnTo>
                  <a:lnTo>
                    <a:pt x="5999" y="0"/>
                  </a:lnTo>
                  <a:lnTo>
                    <a:pt x="5999" y="209"/>
                  </a:lnTo>
                  <a:lnTo>
                    <a:pt x="5999" y="1088"/>
                  </a:lnTo>
                  <a:lnTo>
                    <a:pt x="5999" y="1246"/>
                  </a:lnTo>
                  <a:lnTo>
                    <a:pt x="5811" y="124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8" name="object 9048"/>
            <p:cNvSpPr/>
            <p:nvPr/>
          </p:nvSpPr>
          <p:spPr>
            <a:xfrm>
              <a:off x="18260672" y="4479639"/>
              <a:ext cx="5080" cy="15240"/>
            </a:xfrm>
            <a:custGeom>
              <a:avLst/>
              <a:gdLst/>
              <a:ahLst/>
              <a:cxnLst/>
              <a:rect l="l" t="t" r="r" b="b"/>
              <a:pathLst>
                <a:path w="5080" h="15239">
                  <a:moveTo>
                    <a:pt x="3245" y="7539"/>
                  </a:moveTo>
                  <a:lnTo>
                    <a:pt x="3277" y="7696"/>
                  </a:lnTo>
                  <a:lnTo>
                    <a:pt x="3120" y="7539"/>
                  </a:lnTo>
                  <a:lnTo>
                    <a:pt x="2963" y="7465"/>
                  </a:lnTo>
                  <a:lnTo>
                    <a:pt x="3015" y="7696"/>
                  </a:lnTo>
                  <a:lnTo>
                    <a:pt x="2869" y="7507"/>
                  </a:lnTo>
                  <a:lnTo>
                    <a:pt x="2691" y="7319"/>
                  </a:lnTo>
                  <a:lnTo>
                    <a:pt x="2869" y="7130"/>
                  </a:lnTo>
                  <a:lnTo>
                    <a:pt x="2931" y="6984"/>
                  </a:lnTo>
                  <a:lnTo>
                    <a:pt x="3015" y="7130"/>
                  </a:lnTo>
                  <a:lnTo>
                    <a:pt x="3204" y="6984"/>
                  </a:lnTo>
                  <a:lnTo>
                    <a:pt x="3277" y="7130"/>
                  </a:lnTo>
                  <a:lnTo>
                    <a:pt x="3465" y="6984"/>
                  </a:lnTo>
                  <a:lnTo>
                    <a:pt x="3539" y="7130"/>
                  </a:lnTo>
                  <a:lnTo>
                    <a:pt x="3947" y="7088"/>
                  </a:lnTo>
                  <a:lnTo>
                    <a:pt x="3947" y="7277"/>
                  </a:lnTo>
                  <a:lnTo>
                    <a:pt x="4104" y="7162"/>
                  </a:lnTo>
                  <a:lnTo>
                    <a:pt x="4209" y="7015"/>
                  </a:lnTo>
                  <a:lnTo>
                    <a:pt x="4020" y="7015"/>
                  </a:lnTo>
                  <a:lnTo>
                    <a:pt x="4020" y="6471"/>
                  </a:lnTo>
                  <a:lnTo>
                    <a:pt x="4020" y="6261"/>
                  </a:lnTo>
                  <a:lnTo>
                    <a:pt x="3863" y="6261"/>
                  </a:lnTo>
                  <a:lnTo>
                    <a:pt x="1612" y="6261"/>
                  </a:lnTo>
                  <a:lnTo>
                    <a:pt x="356" y="5570"/>
                  </a:lnTo>
                  <a:lnTo>
                    <a:pt x="345" y="858"/>
                  </a:lnTo>
                  <a:lnTo>
                    <a:pt x="0" y="722"/>
                  </a:lnTo>
                  <a:lnTo>
                    <a:pt x="2607" y="638"/>
                  </a:lnTo>
                  <a:lnTo>
                    <a:pt x="2921" y="638"/>
                  </a:lnTo>
                  <a:lnTo>
                    <a:pt x="2931" y="345"/>
                  </a:lnTo>
                  <a:lnTo>
                    <a:pt x="2963" y="115"/>
                  </a:lnTo>
                  <a:lnTo>
                    <a:pt x="3120" y="0"/>
                  </a:lnTo>
                  <a:lnTo>
                    <a:pt x="3120" y="450"/>
                  </a:lnTo>
                  <a:lnTo>
                    <a:pt x="3088" y="638"/>
                  </a:lnTo>
                  <a:lnTo>
                    <a:pt x="2931" y="785"/>
                  </a:lnTo>
                  <a:lnTo>
                    <a:pt x="2837" y="931"/>
                  </a:lnTo>
                  <a:lnTo>
                    <a:pt x="3088" y="1015"/>
                  </a:lnTo>
                  <a:lnTo>
                    <a:pt x="3088" y="1172"/>
                  </a:lnTo>
                  <a:lnTo>
                    <a:pt x="2764" y="1204"/>
                  </a:lnTo>
                  <a:lnTo>
                    <a:pt x="2963" y="1308"/>
                  </a:lnTo>
                  <a:lnTo>
                    <a:pt x="3120" y="1465"/>
                  </a:lnTo>
                  <a:lnTo>
                    <a:pt x="3172" y="2083"/>
                  </a:lnTo>
                  <a:lnTo>
                    <a:pt x="3015" y="2167"/>
                  </a:lnTo>
                  <a:lnTo>
                    <a:pt x="2931" y="1539"/>
                  </a:lnTo>
                  <a:lnTo>
                    <a:pt x="2764" y="1497"/>
                  </a:lnTo>
                  <a:lnTo>
                    <a:pt x="2837" y="1654"/>
                  </a:lnTo>
                  <a:lnTo>
                    <a:pt x="2921" y="1863"/>
                  </a:lnTo>
                  <a:lnTo>
                    <a:pt x="2921" y="2083"/>
                  </a:lnTo>
                  <a:lnTo>
                    <a:pt x="2921" y="2240"/>
                  </a:lnTo>
                  <a:lnTo>
                    <a:pt x="3088" y="2282"/>
                  </a:lnTo>
                  <a:lnTo>
                    <a:pt x="3088" y="2429"/>
                  </a:lnTo>
                  <a:lnTo>
                    <a:pt x="2921" y="2471"/>
                  </a:lnTo>
                  <a:lnTo>
                    <a:pt x="2376" y="2471"/>
                  </a:lnTo>
                  <a:lnTo>
                    <a:pt x="2282" y="2282"/>
                  </a:lnTo>
                  <a:lnTo>
                    <a:pt x="2418" y="2136"/>
                  </a:lnTo>
                  <a:lnTo>
                    <a:pt x="2282" y="1989"/>
                  </a:lnTo>
                  <a:lnTo>
                    <a:pt x="2282" y="910"/>
                  </a:lnTo>
                  <a:lnTo>
                    <a:pt x="2282" y="1088"/>
                  </a:lnTo>
                  <a:lnTo>
                    <a:pt x="2052" y="1308"/>
                  </a:lnTo>
                  <a:lnTo>
                    <a:pt x="2240" y="1497"/>
                  </a:lnTo>
                  <a:lnTo>
                    <a:pt x="2052" y="1717"/>
                  </a:lnTo>
                  <a:lnTo>
                    <a:pt x="2282" y="1947"/>
                  </a:lnTo>
                  <a:lnTo>
                    <a:pt x="2376" y="2083"/>
                  </a:lnTo>
                  <a:lnTo>
                    <a:pt x="2282" y="2240"/>
                  </a:lnTo>
                  <a:lnTo>
                    <a:pt x="2282" y="2397"/>
                  </a:lnTo>
                  <a:lnTo>
                    <a:pt x="1738" y="2471"/>
                  </a:lnTo>
                  <a:lnTo>
                    <a:pt x="1570" y="2471"/>
                  </a:lnTo>
                  <a:lnTo>
                    <a:pt x="1570" y="2659"/>
                  </a:lnTo>
                  <a:lnTo>
                    <a:pt x="1570" y="5455"/>
                  </a:lnTo>
                  <a:lnTo>
                    <a:pt x="1570" y="5779"/>
                  </a:lnTo>
                  <a:lnTo>
                    <a:pt x="1895" y="5863"/>
                  </a:lnTo>
                  <a:lnTo>
                    <a:pt x="2282" y="5905"/>
                  </a:lnTo>
                  <a:lnTo>
                    <a:pt x="3120" y="5905"/>
                  </a:lnTo>
                  <a:lnTo>
                    <a:pt x="3319" y="6052"/>
                  </a:lnTo>
                  <a:lnTo>
                    <a:pt x="3507" y="6052"/>
                  </a:lnTo>
                  <a:lnTo>
                    <a:pt x="3570" y="5905"/>
                  </a:lnTo>
                  <a:lnTo>
                    <a:pt x="3727" y="5905"/>
                  </a:lnTo>
                  <a:lnTo>
                    <a:pt x="3863" y="6020"/>
                  </a:lnTo>
                  <a:lnTo>
                    <a:pt x="3350" y="4963"/>
                  </a:lnTo>
                  <a:lnTo>
                    <a:pt x="3434" y="4816"/>
                  </a:lnTo>
                  <a:lnTo>
                    <a:pt x="4020" y="5779"/>
                  </a:lnTo>
                  <a:lnTo>
                    <a:pt x="4104" y="5936"/>
                  </a:lnTo>
                  <a:lnTo>
                    <a:pt x="4816" y="6261"/>
                  </a:lnTo>
                  <a:lnTo>
                    <a:pt x="5036" y="6345"/>
                  </a:lnTo>
                  <a:lnTo>
                    <a:pt x="4910" y="6575"/>
                  </a:lnTo>
                  <a:lnTo>
                    <a:pt x="4628" y="7245"/>
                  </a:lnTo>
                  <a:lnTo>
                    <a:pt x="4628" y="7434"/>
                  </a:lnTo>
                  <a:lnTo>
                    <a:pt x="4910" y="8062"/>
                  </a:lnTo>
                  <a:lnTo>
                    <a:pt x="5036" y="8282"/>
                  </a:lnTo>
                  <a:lnTo>
                    <a:pt x="4816" y="8397"/>
                  </a:lnTo>
                  <a:lnTo>
                    <a:pt x="4104" y="8732"/>
                  </a:lnTo>
                  <a:lnTo>
                    <a:pt x="4020" y="8879"/>
                  </a:lnTo>
                  <a:lnTo>
                    <a:pt x="3465" y="9779"/>
                  </a:lnTo>
                  <a:lnTo>
                    <a:pt x="3319" y="9748"/>
                  </a:lnTo>
                  <a:lnTo>
                    <a:pt x="3832" y="8764"/>
                  </a:lnTo>
                  <a:lnTo>
                    <a:pt x="3601" y="8732"/>
                  </a:lnTo>
                  <a:lnTo>
                    <a:pt x="3570" y="8575"/>
                  </a:lnTo>
                  <a:lnTo>
                    <a:pt x="3350" y="8575"/>
                  </a:lnTo>
                  <a:lnTo>
                    <a:pt x="3172" y="8732"/>
                  </a:lnTo>
                  <a:lnTo>
                    <a:pt x="2282" y="8732"/>
                  </a:lnTo>
                  <a:lnTo>
                    <a:pt x="1895" y="8816"/>
                  </a:lnTo>
                  <a:lnTo>
                    <a:pt x="1570" y="8847"/>
                  </a:lnTo>
                  <a:lnTo>
                    <a:pt x="1570" y="9172"/>
                  </a:lnTo>
                  <a:lnTo>
                    <a:pt x="1570" y="11978"/>
                  </a:lnTo>
                  <a:lnTo>
                    <a:pt x="1570" y="12167"/>
                  </a:lnTo>
                  <a:lnTo>
                    <a:pt x="1738" y="12167"/>
                  </a:lnTo>
                  <a:lnTo>
                    <a:pt x="2157" y="12167"/>
                  </a:lnTo>
                  <a:lnTo>
                    <a:pt x="2282" y="12387"/>
                  </a:lnTo>
                  <a:lnTo>
                    <a:pt x="2418" y="12544"/>
                  </a:lnTo>
                  <a:lnTo>
                    <a:pt x="2282" y="12648"/>
                  </a:lnTo>
                  <a:lnTo>
                    <a:pt x="2052" y="12868"/>
                  </a:lnTo>
                  <a:lnTo>
                    <a:pt x="2240" y="13057"/>
                  </a:lnTo>
                  <a:lnTo>
                    <a:pt x="2052" y="13287"/>
                  </a:lnTo>
                  <a:lnTo>
                    <a:pt x="2240" y="13507"/>
                  </a:lnTo>
                  <a:lnTo>
                    <a:pt x="2209" y="13769"/>
                  </a:lnTo>
                  <a:lnTo>
                    <a:pt x="2282" y="12680"/>
                  </a:lnTo>
                  <a:lnTo>
                    <a:pt x="2376" y="12544"/>
                  </a:lnTo>
                  <a:lnTo>
                    <a:pt x="2282" y="12387"/>
                  </a:lnTo>
                  <a:lnTo>
                    <a:pt x="2282" y="12229"/>
                  </a:lnTo>
                  <a:lnTo>
                    <a:pt x="2921" y="12167"/>
                  </a:lnTo>
                  <a:lnTo>
                    <a:pt x="3088" y="12229"/>
                  </a:lnTo>
                  <a:lnTo>
                    <a:pt x="3015" y="12387"/>
                  </a:lnTo>
                  <a:lnTo>
                    <a:pt x="2921" y="12575"/>
                  </a:lnTo>
                  <a:lnTo>
                    <a:pt x="2921" y="12795"/>
                  </a:lnTo>
                  <a:lnTo>
                    <a:pt x="2837" y="13025"/>
                  </a:lnTo>
                  <a:lnTo>
                    <a:pt x="2764" y="13161"/>
                  </a:lnTo>
                  <a:lnTo>
                    <a:pt x="2931" y="13099"/>
                  </a:lnTo>
                  <a:lnTo>
                    <a:pt x="2963" y="12617"/>
                  </a:lnTo>
                  <a:lnTo>
                    <a:pt x="3120" y="12491"/>
                  </a:lnTo>
                  <a:lnTo>
                    <a:pt x="3120" y="13214"/>
                  </a:lnTo>
                  <a:lnTo>
                    <a:pt x="2963" y="13360"/>
                  </a:lnTo>
                  <a:lnTo>
                    <a:pt x="2764" y="13423"/>
                  </a:lnTo>
                  <a:lnTo>
                    <a:pt x="2963" y="13476"/>
                  </a:lnTo>
                  <a:lnTo>
                    <a:pt x="3172" y="13507"/>
                  </a:lnTo>
                  <a:lnTo>
                    <a:pt x="3088" y="13664"/>
                  </a:lnTo>
                  <a:lnTo>
                    <a:pt x="2921" y="13695"/>
                  </a:lnTo>
                  <a:lnTo>
                    <a:pt x="2921" y="13842"/>
                  </a:lnTo>
                  <a:lnTo>
                    <a:pt x="3088" y="14020"/>
                  </a:lnTo>
                  <a:lnTo>
                    <a:pt x="3120" y="14219"/>
                  </a:lnTo>
                  <a:lnTo>
                    <a:pt x="3172" y="14627"/>
                  </a:lnTo>
                  <a:lnTo>
                    <a:pt x="3015" y="14627"/>
                  </a:lnTo>
                  <a:lnTo>
                    <a:pt x="2931" y="14324"/>
                  </a:lnTo>
                  <a:lnTo>
                    <a:pt x="2921" y="14020"/>
                  </a:lnTo>
                  <a:lnTo>
                    <a:pt x="2607" y="14020"/>
                  </a:lnTo>
                  <a:lnTo>
                    <a:pt x="31" y="14020"/>
                  </a:lnTo>
                  <a:lnTo>
                    <a:pt x="261" y="13873"/>
                  </a:lnTo>
                  <a:lnTo>
                    <a:pt x="345" y="9109"/>
                  </a:lnTo>
                  <a:lnTo>
                    <a:pt x="1570" y="8397"/>
                  </a:lnTo>
                  <a:lnTo>
                    <a:pt x="3863" y="8397"/>
                  </a:lnTo>
                  <a:lnTo>
                    <a:pt x="4020" y="8397"/>
                  </a:lnTo>
                  <a:lnTo>
                    <a:pt x="4020" y="8209"/>
                  </a:lnTo>
                  <a:lnTo>
                    <a:pt x="4020" y="7612"/>
                  </a:lnTo>
                  <a:lnTo>
                    <a:pt x="4209" y="7612"/>
                  </a:lnTo>
                  <a:lnTo>
                    <a:pt x="3947" y="7381"/>
                  </a:lnTo>
                  <a:lnTo>
                    <a:pt x="3947" y="7539"/>
                  </a:lnTo>
                  <a:lnTo>
                    <a:pt x="3601" y="7539"/>
                  </a:lnTo>
                  <a:lnTo>
                    <a:pt x="3465" y="7507"/>
                  </a:lnTo>
                  <a:lnTo>
                    <a:pt x="3539" y="7696"/>
                  </a:lnTo>
                  <a:lnTo>
                    <a:pt x="3403" y="7539"/>
                  </a:lnTo>
                  <a:lnTo>
                    <a:pt x="3245" y="746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9" name="object 9049"/>
            <p:cNvSpPr/>
            <p:nvPr/>
          </p:nvSpPr>
          <p:spPr>
            <a:xfrm>
              <a:off x="18261649" y="449225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586" y="0"/>
                  </a:moveTo>
                  <a:lnTo>
                    <a:pt x="73" y="0"/>
                  </a:lnTo>
                  <a:lnTo>
                    <a:pt x="0" y="450"/>
                  </a:lnTo>
                  <a:lnTo>
                    <a:pt x="586" y="513"/>
                  </a:lnTo>
                  <a:lnTo>
                    <a:pt x="691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0" name="object 9050"/>
            <p:cNvSpPr/>
            <p:nvPr/>
          </p:nvSpPr>
          <p:spPr>
            <a:xfrm>
              <a:off x="18261649" y="448114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586" y="554"/>
                  </a:moveTo>
                  <a:lnTo>
                    <a:pt x="73" y="554"/>
                  </a:lnTo>
                  <a:lnTo>
                    <a:pt x="0" y="104"/>
                  </a:lnTo>
                  <a:lnTo>
                    <a:pt x="586" y="0"/>
                  </a:lnTo>
                  <a:lnTo>
                    <a:pt x="691" y="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1" name="object 9051"/>
            <p:cNvSpPr/>
            <p:nvPr/>
          </p:nvSpPr>
          <p:spPr>
            <a:xfrm>
              <a:off x="18261383" y="4482111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62" y="0"/>
                  </a:moveTo>
                  <a:lnTo>
                    <a:pt x="0" y="2827"/>
                  </a:lnTo>
                  <a:lnTo>
                    <a:pt x="376" y="3141"/>
                  </a:lnTo>
                  <a:lnTo>
                    <a:pt x="513" y="3204"/>
                  </a:lnTo>
                  <a:lnTo>
                    <a:pt x="513" y="3057"/>
                  </a:lnTo>
                  <a:lnTo>
                    <a:pt x="513" y="104"/>
                  </a:lnTo>
                  <a:lnTo>
                    <a:pt x="6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2" name="object 9052"/>
            <p:cNvSpPr/>
            <p:nvPr/>
          </p:nvSpPr>
          <p:spPr>
            <a:xfrm>
              <a:off x="18261383" y="4488635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62" y="3172"/>
                  </a:moveTo>
                  <a:lnTo>
                    <a:pt x="0" y="324"/>
                  </a:lnTo>
                  <a:lnTo>
                    <a:pt x="376" y="83"/>
                  </a:lnTo>
                  <a:lnTo>
                    <a:pt x="513" y="0"/>
                  </a:lnTo>
                  <a:lnTo>
                    <a:pt x="513" y="157"/>
                  </a:lnTo>
                  <a:lnTo>
                    <a:pt x="513" y="3099"/>
                  </a:lnTo>
                  <a:lnTo>
                    <a:pt x="62" y="317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3" name="object 9053"/>
            <p:cNvSpPr/>
            <p:nvPr/>
          </p:nvSpPr>
          <p:spPr>
            <a:xfrm>
              <a:off x="18262611" y="44866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3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4" name="object 9054"/>
            <p:cNvSpPr/>
            <p:nvPr/>
          </p:nvSpPr>
          <p:spPr>
            <a:xfrm>
              <a:off x="18262387" y="44869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93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5" name="object 9055"/>
            <p:cNvSpPr/>
            <p:nvPr/>
          </p:nvSpPr>
          <p:spPr>
            <a:xfrm>
              <a:off x="18262614" y="448662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6" y="74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6" name="object 9056"/>
            <p:cNvSpPr/>
            <p:nvPr/>
          </p:nvSpPr>
          <p:spPr>
            <a:xfrm>
              <a:off x="18262568" y="44867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52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7" name="object 9057"/>
            <p:cNvSpPr/>
            <p:nvPr/>
          </p:nvSpPr>
          <p:spPr>
            <a:xfrm>
              <a:off x="18262387" y="44867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8" name="object 9058"/>
            <p:cNvSpPr/>
            <p:nvPr/>
          </p:nvSpPr>
          <p:spPr>
            <a:xfrm>
              <a:off x="18262572" y="44866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9" name="object 9059"/>
            <p:cNvSpPr/>
            <p:nvPr/>
          </p:nvSpPr>
          <p:spPr>
            <a:xfrm>
              <a:off x="18263202" y="448647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858"/>
                  </a:moveTo>
                  <a:lnTo>
                    <a:pt x="188" y="931"/>
                  </a:lnTo>
                </a:path>
                <a:path w="634" h="1270">
                  <a:moveTo>
                    <a:pt x="157" y="85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0" name="object 9060"/>
            <p:cNvSpPr/>
            <p:nvPr/>
          </p:nvSpPr>
          <p:spPr>
            <a:xfrm>
              <a:off x="18263024" y="44873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1" name="object 9061"/>
            <p:cNvSpPr/>
            <p:nvPr/>
          </p:nvSpPr>
          <p:spPr>
            <a:xfrm>
              <a:off x="18262751" y="44873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73" y="0"/>
                  </a:lnTo>
                </a:path>
                <a:path w="634" h="635">
                  <a:moveTo>
                    <a:pt x="0" y="31"/>
                  </a:moveTo>
                  <a:lnTo>
                    <a:pt x="73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2" name="object 9062"/>
            <p:cNvSpPr/>
            <p:nvPr/>
          </p:nvSpPr>
          <p:spPr>
            <a:xfrm>
              <a:off x="18262944" y="448648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963"/>
                  </a:moveTo>
                  <a:lnTo>
                    <a:pt x="219" y="858"/>
                  </a:lnTo>
                </a:path>
                <a:path w="634" h="1270">
                  <a:moveTo>
                    <a:pt x="157" y="96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3" name="object 9063"/>
            <p:cNvSpPr/>
            <p:nvPr/>
          </p:nvSpPr>
          <p:spPr>
            <a:xfrm>
              <a:off x="18263315" y="44865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7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4" name="object 9064"/>
            <p:cNvSpPr/>
            <p:nvPr/>
          </p:nvSpPr>
          <p:spPr>
            <a:xfrm>
              <a:off x="18262972" y="448658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88" y="74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5" name="object 9065"/>
            <p:cNvSpPr/>
            <p:nvPr/>
          </p:nvSpPr>
          <p:spPr>
            <a:xfrm>
              <a:off x="18262670" y="448666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6" name="object 9066"/>
            <p:cNvSpPr/>
            <p:nvPr/>
          </p:nvSpPr>
          <p:spPr>
            <a:xfrm>
              <a:off x="18262871" y="448658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57" y="74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7" name="object 9067"/>
            <p:cNvSpPr/>
            <p:nvPr/>
          </p:nvSpPr>
          <p:spPr>
            <a:xfrm>
              <a:off x="18263160" y="448658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98" y="74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8" name="object 9068"/>
            <p:cNvSpPr/>
            <p:nvPr/>
          </p:nvSpPr>
          <p:spPr>
            <a:xfrm>
              <a:off x="18263313" y="448658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9" name="object 9069"/>
            <p:cNvSpPr/>
            <p:nvPr/>
          </p:nvSpPr>
          <p:spPr>
            <a:xfrm>
              <a:off x="18262674" y="44865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2"/>
                  </a:moveTo>
                  <a:lnTo>
                    <a:pt x="41" y="0"/>
                  </a:lnTo>
                </a:path>
                <a:path w="634" h="635">
                  <a:moveTo>
                    <a:pt x="0" y="62"/>
                  </a:moveTo>
                  <a:lnTo>
                    <a:pt x="157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0" name="object 9070"/>
            <p:cNvSpPr/>
            <p:nvPr/>
          </p:nvSpPr>
          <p:spPr>
            <a:xfrm>
              <a:off x="18262979" y="448658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1" name="object 9071"/>
            <p:cNvSpPr/>
            <p:nvPr/>
          </p:nvSpPr>
          <p:spPr>
            <a:xfrm>
              <a:off x="18263165" y="44863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  <a:lnTo>
                    <a:pt x="0" y="209"/>
                  </a:lnTo>
                </a:path>
                <a:path w="634" h="635">
                  <a:moveTo>
                    <a:pt x="73" y="10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2" name="object 9072"/>
            <p:cNvSpPr/>
            <p:nvPr/>
          </p:nvSpPr>
          <p:spPr>
            <a:xfrm>
              <a:off x="18262875" y="44863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  <a:lnTo>
                    <a:pt x="0" y="209"/>
                  </a:lnTo>
                </a:path>
                <a:path w="634" h="635">
                  <a:moveTo>
                    <a:pt x="73" y="104"/>
                  </a:moveTo>
                  <a:lnTo>
                    <a:pt x="4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3" name="object 9073"/>
            <p:cNvSpPr/>
            <p:nvPr/>
          </p:nvSpPr>
          <p:spPr>
            <a:xfrm>
              <a:off x="18263160" y="448733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4" name="object 9074"/>
            <p:cNvSpPr/>
            <p:nvPr/>
          </p:nvSpPr>
          <p:spPr>
            <a:xfrm>
              <a:off x="18262827" y="448733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5" name="object 9075"/>
            <p:cNvSpPr/>
            <p:nvPr/>
          </p:nvSpPr>
          <p:spPr>
            <a:xfrm>
              <a:off x="18265415" y="448255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1759"/>
                  </a:moveTo>
                  <a:lnTo>
                    <a:pt x="2450" y="0"/>
                  </a:lnTo>
                  <a:lnTo>
                    <a:pt x="0" y="0"/>
                  </a:lnTo>
                  <a:lnTo>
                    <a:pt x="0" y="1759"/>
                  </a:lnTo>
                  <a:lnTo>
                    <a:pt x="2450" y="175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6" name="object 9076"/>
            <p:cNvSpPr/>
            <p:nvPr/>
          </p:nvSpPr>
          <p:spPr>
            <a:xfrm>
              <a:off x="18268583" y="448255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1759"/>
                  </a:moveTo>
                  <a:lnTo>
                    <a:pt x="2450" y="0"/>
                  </a:lnTo>
                  <a:lnTo>
                    <a:pt x="0" y="0"/>
                  </a:lnTo>
                  <a:lnTo>
                    <a:pt x="0" y="1759"/>
                  </a:lnTo>
                  <a:lnTo>
                    <a:pt x="2450" y="175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7" name="object 9077"/>
            <p:cNvSpPr/>
            <p:nvPr/>
          </p:nvSpPr>
          <p:spPr>
            <a:xfrm>
              <a:off x="18272976" y="448159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01"/>
                  </a:moveTo>
                  <a:lnTo>
                    <a:pt x="0" y="115"/>
                  </a:lnTo>
                  <a:lnTo>
                    <a:pt x="439" y="0"/>
                  </a:lnTo>
                  <a:lnTo>
                    <a:pt x="554" y="701"/>
                  </a:lnTo>
                  <a:lnTo>
                    <a:pt x="104" y="77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8" name="object 9078"/>
            <p:cNvSpPr/>
            <p:nvPr/>
          </p:nvSpPr>
          <p:spPr>
            <a:xfrm>
              <a:off x="18272036" y="4479637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607" y="607"/>
                  </a:moveTo>
                  <a:lnTo>
                    <a:pt x="230" y="418"/>
                  </a:lnTo>
                  <a:lnTo>
                    <a:pt x="157" y="83"/>
                  </a:lnTo>
                  <a:lnTo>
                    <a:pt x="73" y="680"/>
                  </a:lnTo>
                  <a:lnTo>
                    <a:pt x="230" y="827"/>
                  </a:lnTo>
                  <a:lnTo>
                    <a:pt x="230" y="984"/>
                  </a:lnTo>
                  <a:lnTo>
                    <a:pt x="0" y="1057"/>
                  </a:lnTo>
                  <a:lnTo>
                    <a:pt x="282" y="1214"/>
                  </a:lnTo>
                  <a:lnTo>
                    <a:pt x="293" y="1507"/>
                  </a:lnTo>
                  <a:lnTo>
                    <a:pt x="157" y="1246"/>
                  </a:lnTo>
                  <a:lnTo>
                    <a:pt x="293" y="1759"/>
                  </a:lnTo>
                  <a:lnTo>
                    <a:pt x="125" y="1947"/>
                  </a:lnTo>
                  <a:lnTo>
                    <a:pt x="282" y="2094"/>
                  </a:lnTo>
                  <a:lnTo>
                    <a:pt x="73" y="2659"/>
                  </a:lnTo>
                  <a:lnTo>
                    <a:pt x="293" y="2439"/>
                  </a:lnTo>
                  <a:lnTo>
                    <a:pt x="293" y="2691"/>
                  </a:lnTo>
                  <a:lnTo>
                    <a:pt x="125" y="2848"/>
                  </a:lnTo>
                  <a:lnTo>
                    <a:pt x="282" y="2984"/>
                  </a:lnTo>
                  <a:lnTo>
                    <a:pt x="125" y="3183"/>
                  </a:lnTo>
                  <a:lnTo>
                    <a:pt x="282" y="3371"/>
                  </a:lnTo>
                  <a:lnTo>
                    <a:pt x="900" y="3371"/>
                  </a:lnTo>
                  <a:lnTo>
                    <a:pt x="931" y="2984"/>
                  </a:lnTo>
                  <a:lnTo>
                    <a:pt x="1162" y="2952"/>
                  </a:lnTo>
                  <a:lnTo>
                    <a:pt x="1277" y="3109"/>
                  </a:lnTo>
                  <a:lnTo>
                    <a:pt x="1675" y="2848"/>
                  </a:lnTo>
                  <a:lnTo>
                    <a:pt x="1759" y="2691"/>
                  </a:lnTo>
                  <a:lnTo>
                    <a:pt x="1759" y="2020"/>
                  </a:lnTo>
                  <a:lnTo>
                    <a:pt x="1675" y="1884"/>
                  </a:lnTo>
                  <a:lnTo>
                    <a:pt x="1308" y="1612"/>
                  </a:lnTo>
                  <a:lnTo>
                    <a:pt x="1193" y="1759"/>
                  </a:lnTo>
                  <a:lnTo>
                    <a:pt x="1015" y="1759"/>
                  </a:lnTo>
                  <a:lnTo>
                    <a:pt x="931" y="680"/>
                  </a:lnTo>
                  <a:lnTo>
                    <a:pt x="607" y="6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9" name="object 9079"/>
            <p:cNvSpPr/>
            <p:nvPr/>
          </p:nvSpPr>
          <p:spPr>
            <a:xfrm>
              <a:off x="18265415" y="4489614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0"/>
                  </a:moveTo>
                  <a:lnTo>
                    <a:pt x="2450" y="1759"/>
                  </a:lnTo>
                  <a:lnTo>
                    <a:pt x="0" y="1759"/>
                  </a:lnTo>
                  <a:lnTo>
                    <a:pt x="0" y="0"/>
                  </a:lnTo>
                  <a:lnTo>
                    <a:pt x="245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0" name="object 9080"/>
            <p:cNvSpPr/>
            <p:nvPr/>
          </p:nvSpPr>
          <p:spPr>
            <a:xfrm>
              <a:off x="18268583" y="4489614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0"/>
                  </a:moveTo>
                  <a:lnTo>
                    <a:pt x="2450" y="1759"/>
                  </a:lnTo>
                  <a:lnTo>
                    <a:pt x="0" y="1759"/>
                  </a:lnTo>
                  <a:lnTo>
                    <a:pt x="0" y="0"/>
                  </a:lnTo>
                  <a:lnTo>
                    <a:pt x="245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1" name="object 9081"/>
            <p:cNvSpPr/>
            <p:nvPr/>
          </p:nvSpPr>
          <p:spPr>
            <a:xfrm>
              <a:off x="18272976" y="4292501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565" y="0"/>
                  </a:moveTo>
                  <a:lnTo>
                    <a:pt x="31" y="0"/>
                  </a:lnTo>
                  <a:lnTo>
                    <a:pt x="0" y="146"/>
                  </a:lnTo>
                  <a:lnTo>
                    <a:pt x="596" y="366"/>
                  </a:lnTo>
                  <a:lnTo>
                    <a:pt x="816" y="481"/>
                  </a:lnTo>
                  <a:lnTo>
                    <a:pt x="858" y="261"/>
                  </a:lnTo>
                  <a:lnTo>
                    <a:pt x="1895" y="219"/>
                  </a:lnTo>
                  <a:lnTo>
                    <a:pt x="1895" y="1005"/>
                  </a:lnTo>
                  <a:lnTo>
                    <a:pt x="2083" y="1005"/>
                  </a:lnTo>
                  <a:lnTo>
                    <a:pt x="2083" y="219"/>
                  </a:lnTo>
                  <a:lnTo>
                    <a:pt x="2418" y="219"/>
                  </a:lnTo>
                  <a:lnTo>
                    <a:pt x="2345" y="4020"/>
                  </a:lnTo>
                  <a:lnTo>
                    <a:pt x="2345" y="9319"/>
                  </a:lnTo>
                  <a:lnTo>
                    <a:pt x="2418" y="13130"/>
                  </a:lnTo>
                  <a:lnTo>
                    <a:pt x="2083" y="13130"/>
                  </a:lnTo>
                  <a:lnTo>
                    <a:pt x="2083" y="12334"/>
                  </a:lnTo>
                  <a:lnTo>
                    <a:pt x="1895" y="12334"/>
                  </a:lnTo>
                  <a:lnTo>
                    <a:pt x="1895" y="13130"/>
                  </a:lnTo>
                  <a:lnTo>
                    <a:pt x="858" y="13203"/>
                  </a:lnTo>
                  <a:lnTo>
                    <a:pt x="816" y="12910"/>
                  </a:lnTo>
                  <a:lnTo>
                    <a:pt x="596" y="12973"/>
                  </a:lnTo>
                  <a:lnTo>
                    <a:pt x="73" y="13203"/>
                  </a:lnTo>
                  <a:lnTo>
                    <a:pt x="31" y="13371"/>
                  </a:lnTo>
                  <a:lnTo>
                    <a:pt x="2638" y="13371"/>
                  </a:lnTo>
                  <a:lnTo>
                    <a:pt x="26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2" name="object 9082"/>
            <p:cNvSpPr/>
            <p:nvPr/>
          </p:nvSpPr>
          <p:spPr>
            <a:xfrm>
              <a:off x="18272983" y="4292499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586" y="12973"/>
                  </a:moveTo>
                  <a:lnTo>
                    <a:pt x="816" y="12910"/>
                  </a:lnTo>
                  <a:lnTo>
                    <a:pt x="848" y="13078"/>
                  </a:lnTo>
                  <a:lnTo>
                    <a:pt x="1895" y="13130"/>
                  </a:lnTo>
                  <a:lnTo>
                    <a:pt x="1895" y="12460"/>
                  </a:lnTo>
                  <a:lnTo>
                    <a:pt x="2073" y="12334"/>
                  </a:lnTo>
                  <a:lnTo>
                    <a:pt x="2073" y="13130"/>
                  </a:lnTo>
                  <a:lnTo>
                    <a:pt x="2418" y="13130"/>
                  </a:lnTo>
                  <a:lnTo>
                    <a:pt x="2345" y="9319"/>
                  </a:lnTo>
                  <a:lnTo>
                    <a:pt x="2345" y="4020"/>
                  </a:lnTo>
                  <a:lnTo>
                    <a:pt x="2418" y="219"/>
                  </a:lnTo>
                  <a:lnTo>
                    <a:pt x="2073" y="219"/>
                  </a:lnTo>
                  <a:lnTo>
                    <a:pt x="2073" y="931"/>
                  </a:lnTo>
                  <a:lnTo>
                    <a:pt x="1895" y="1005"/>
                  </a:lnTo>
                  <a:lnTo>
                    <a:pt x="1895" y="219"/>
                  </a:lnTo>
                  <a:lnTo>
                    <a:pt x="848" y="157"/>
                  </a:lnTo>
                  <a:lnTo>
                    <a:pt x="816" y="481"/>
                  </a:lnTo>
                  <a:lnTo>
                    <a:pt x="586" y="376"/>
                  </a:lnTo>
                  <a:lnTo>
                    <a:pt x="73" y="157"/>
                  </a:lnTo>
                  <a:lnTo>
                    <a:pt x="31" y="0"/>
                  </a:lnTo>
                  <a:lnTo>
                    <a:pt x="2554" y="0"/>
                  </a:lnTo>
                  <a:lnTo>
                    <a:pt x="2638" y="13287"/>
                  </a:lnTo>
                  <a:lnTo>
                    <a:pt x="104" y="13381"/>
                  </a:lnTo>
                  <a:lnTo>
                    <a:pt x="0" y="13203"/>
                  </a:lnTo>
                  <a:lnTo>
                    <a:pt x="586" y="1297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3" name="object 9083"/>
            <p:cNvSpPr/>
            <p:nvPr/>
          </p:nvSpPr>
          <p:spPr>
            <a:xfrm>
              <a:off x="18261492" y="4298127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743" y="261"/>
                  </a:moveTo>
                  <a:lnTo>
                    <a:pt x="2869" y="261"/>
                  </a:lnTo>
                  <a:lnTo>
                    <a:pt x="2952" y="607"/>
                  </a:lnTo>
                  <a:lnTo>
                    <a:pt x="3193" y="607"/>
                  </a:lnTo>
                  <a:lnTo>
                    <a:pt x="3193" y="366"/>
                  </a:lnTo>
                  <a:lnTo>
                    <a:pt x="3193" y="0"/>
                  </a:lnTo>
                  <a:lnTo>
                    <a:pt x="2869" y="0"/>
                  </a:lnTo>
                  <a:lnTo>
                    <a:pt x="743" y="0"/>
                  </a:lnTo>
                  <a:lnTo>
                    <a:pt x="513" y="0"/>
                  </a:lnTo>
                  <a:lnTo>
                    <a:pt x="429" y="198"/>
                  </a:lnTo>
                  <a:lnTo>
                    <a:pt x="104" y="869"/>
                  </a:lnTo>
                  <a:lnTo>
                    <a:pt x="0" y="1057"/>
                  </a:lnTo>
                  <a:lnTo>
                    <a:pt x="104" y="1266"/>
                  </a:lnTo>
                  <a:lnTo>
                    <a:pt x="429" y="1905"/>
                  </a:lnTo>
                  <a:lnTo>
                    <a:pt x="513" y="2094"/>
                  </a:lnTo>
                  <a:lnTo>
                    <a:pt x="743" y="2094"/>
                  </a:lnTo>
                  <a:lnTo>
                    <a:pt x="2869" y="2094"/>
                  </a:lnTo>
                  <a:lnTo>
                    <a:pt x="3193" y="2094"/>
                  </a:lnTo>
                  <a:lnTo>
                    <a:pt x="3193" y="1717"/>
                  </a:lnTo>
                  <a:lnTo>
                    <a:pt x="3193" y="1507"/>
                  </a:lnTo>
                  <a:lnTo>
                    <a:pt x="2952" y="1507"/>
                  </a:lnTo>
                  <a:lnTo>
                    <a:pt x="2952" y="1717"/>
                  </a:lnTo>
                  <a:lnTo>
                    <a:pt x="743" y="1832"/>
                  </a:lnTo>
                  <a:lnTo>
                    <a:pt x="335" y="1130"/>
                  </a:lnTo>
                  <a:lnTo>
                    <a:pt x="335" y="973"/>
                  </a:lnTo>
                  <a:lnTo>
                    <a:pt x="670" y="33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4" name="object 9084"/>
            <p:cNvSpPr/>
            <p:nvPr/>
          </p:nvSpPr>
          <p:spPr>
            <a:xfrm>
              <a:off x="18261016" y="429999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036" y="188"/>
                  </a:moveTo>
                  <a:lnTo>
                    <a:pt x="712" y="0"/>
                  </a:lnTo>
                  <a:lnTo>
                    <a:pt x="324" y="0"/>
                  </a:ln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5" name="object 9085"/>
            <p:cNvSpPr/>
            <p:nvPr/>
          </p:nvSpPr>
          <p:spPr>
            <a:xfrm>
              <a:off x="18261005" y="429820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324" y="157"/>
                  </a:lnTo>
                  <a:lnTo>
                    <a:pt x="712" y="157"/>
                  </a:lnTo>
                  <a:lnTo>
                    <a:pt x="10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6" name="object 9086"/>
            <p:cNvSpPr/>
            <p:nvPr/>
          </p:nvSpPr>
          <p:spPr>
            <a:xfrm>
              <a:off x="18261824" y="429843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533" y="1193"/>
                  </a:moveTo>
                  <a:lnTo>
                    <a:pt x="2303" y="1088"/>
                  </a:lnTo>
                  <a:lnTo>
                    <a:pt x="2209" y="1225"/>
                  </a:lnTo>
                  <a:lnTo>
                    <a:pt x="2125" y="1088"/>
                  </a:lnTo>
                  <a:lnTo>
                    <a:pt x="1978" y="1088"/>
                  </a:lnTo>
                  <a:lnTo>
                    <a:pt x="1895" y="1225"/>
                  </a:lnTo>
                  <a:lnTo>
                    <a:pt x="1821" y="1088"/>
                  </a:lnTo>
                  <a:lnTo>
                    <a:pt x="1675" y="1088"/>
                  </a:lnTo>
                  <a:lnTo>
                    <a:pt x="1570" y="1225"/>
                  </a:lnTo>
                  <a:lnTo>
                    <a:pt x="1497" y="1088"/>
                  </a:lnTo>
                  <a:lnTo>
                    <a:pt x="1340" y="1088"/>
                  </a:lnTo>
                  <a:lnTo>
                    <a:pt x="1277" y="1225"/>
                  </a:lnTo>
                  <a:lnTo>
                    <a:pt x="1193" y="1088"/>
                  </a:lnTo>
                  <a:lnTo>
                    <a:pt x="1047" y="1088"/>
                  </a:lnTo>
                  <a:lnTo>
                    <a:pt x="921" y="1225"/>
                  </a:lnTo>
                  <a:lnTo>
                    <a:pt x="858" y="1088"/>
                  </a:lnTo>
                  <a:lnTo>
                    <a:pt x="638" y="1088"/>
                  </a:lnTo>
                  <a:lnTo>
                    <a:pt x="450" y="848"/>
                  </a:lnTo>
                  <a:lnTo>
                    <a:pt x="450" y="638"/>
                  </a:lnTo>
                  <a:lnTo>
                    <a:pt x="596" y="450"/>
                  </a:lnTo>
                  <a:lnTo>
                    <a:pt x="743" y="335"/>
                  </a:lnTo>
                  <a:lnTo>
                    <a:pt x="900" y="418"/>
                  </a:lnTo>
                  <a:lnTo>
                    <a:pt x="1047" y="418"/>
                  </a:lnTo>
                  <a:lnTo>
                    <a:pt x="1120" y="261"/>
                  </a:lnTo>
                  <a:lnTo>
                    <a:pt x="1193" y="418"/>
                  </a:lnTo>
                  <a:lnTo>
                    <a:pt x="1340" y="418"/>
                  </a:lnTo>
                  <a:lnTo>
                    <a:pt x="1413" y="261"/>
                  </a:lnTo>
                  <a:lnTo>
                    <a:pt x="1497" y="418"/>
                  </a:lnTo>
                  <a:lnTo>
                    <a:pt x="1633" y="418"/>
                  </a:lnTo>
                  <a:lnTo>
                    <a:pt x="1759" y="261"/>
                  </a:lnTo>
                  <a:lnTo>
                    <a:pt x="1821" y="418"/>
                  </a:lnTo>
                  <a:lnTo>
                    <a:pt x="1978" y="418"/>
                  </a:lnTo>
                  <a:lnTo>
                    <a:pt x="2052" y="261"/>
                  </a:lnTo>
                  <a:lnTo>
                    <a:pt x="2125" y="418"/>
                  </a:lnTo>
                  <a:lnTo>
                    <a:pt x="2272" y="418"/>
                  </a:lnTo>
                  <a:lnTo>
                    <a:pt x="2376" y="261"/>
                  </a:lnTo>
                  <a:lnTo>
                    <a:pt x="2460" y="418"/>
                  </a:lnTo>
                  <a:lnTo>
                    <a:pt x="2607" y="418"/>
                  </a:lnTo>
                  <a:lnTo>
                    <a:pt x="2607" y="157"/>
                  </a:lnTo>
                  <a:lnTo>
                    <a:pt x="2607" y="0"/>
                  </a:lnTo>
                  <a:lnTo>
                    <a:pt x="2460" y="0"/>
                  </a:lnTo>
                  <a:lnTo>
                    <a:pt x="513" y="0"/>
                  </a:lnTo>
                  <a:lnTo>
                    <a:pt x="115" y="670"/>
                  </a:lnTo>
                  <a:lnTo>
                    <a:pt x="83" y="816"/>
                  </a:lnTo>
                  <a:lnTo>
                    <a:pt x="408" y="1413"/>
                  </a:lnTo>
                  <a:lnTo>
                    <a:pt x="2460" y="1486"/>
                  </a:lnTo>
                  <a:lnTo>
                    <a:pt x="2607" y="1486"/>
                  </a:lnTo>
                  <a:lnTo>
                    <a:pt x="2607" y="1329"/>
                  </a:lnTo>
                  <a:lnTo>
                    <a:pt x="2607" y="11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7" name="object 9087"/>
            <p:cNvSpPr/>
            <p:nvPr/>
          </p:nvSpPr>
          <p:spPr>
            <a:xfrm>
              <a:off x="18273948" y="429850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4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8" name="object 9088"/>
            <p:cNvSpPr/>
            <p:nvPr/>
          </p:nvSpPr>
          <p:spPr>
            <a:xfrm>
              <a:off x="18273540" y="429824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408" y="1863"/>
                  </a:moveTo>
                  <a:lnTo>
                    <a:pt x="0" y="1863"/>
                  </a:lnTo>
                  <a:lnTo>
                    <a:pt x="0" y="0"/>
                  </a:lnTo>
                  <a:lnTo>
                    <a:pt x="408" y="0"/>
                  </a:lnTo>
                  <a:lnTo>
                    <a:pt x="596" y="188"/>
                  </a:lnTo>
                  <a:lnTo>
                    <a:pt x="670" y="450"/>
                  </a:lnTo>
                  <a:lnTo>
                    <a:pt x="670" y="1413"/>
                  </a:lnTo>
                  <a:lnTo>
                    <a:pt x="596" y="1675"/>
                  </a:lnTo>
                  <a:lnTo>
                    <a:pt x="408" y="186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9" name="object 9089"/>
            <p:cNvSpPr/>
            <p:nvPr/>
          </p:nvSpPr>
          <p:spPr>
            <a:xfrm>
              <a:off x="18273683" y="42991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19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0" name="object 9090"/>
            <p:cNvSpPr/>
            <p:nvPr/>
          </p:nvSpPr>
          <p:spPr>
            <a:xfrm>
              <a:off x="18273902" y="429894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50"/>
                  </a:moveTo>
                  <a:lnTo>
                    <a:pt x="0" y="450"/>
                  </a:lnTo>
                  <a:lnTo>
                    <a:pt x="0" y="41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1" name="object 9091"/>
            <p:cNvSpPr/>
            <p:nvPr/>
          </p:nvSpPr>
          <p:spPr>
            <a:xfrm>
              <a:off x="18273902" y="429876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2" name="object 9092"/>
            <p:cNvSpPr/>
            <p:nvPr/>
          </p:nvSpPr>
          <p:spPr>
            <a:xfrm>
              <a:off x="18273890" y="429894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3" name="object 9093"/>
            <p:cNvSpPr/>
            <p:nvPr/>
          </p:nvSpPr>
          <p:spPr>
            <a:xfrm>
              <a:off x="18273890" y="429932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4" name="object 9094"/>
            <p:cNvSpPr/>
            <p:nvPr/>
          </p:nvSpPr>
          <p:spPr>
            <a:xfrm>
              <a:off x="18273890" y="429902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5" name="object 9095"/>
            <p:cNvSpPr/>
            <p:nvPr/>
          </p:nvSpPr>
          <p:spPr>
            <a:xfrm>
              <a:off x="18273690" y="42987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97"/>
                  </a:moveTo>
                  <a:lnTo>
                    <a:pt x="21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6" name="object 9096"/>
            <p:cNvSpPr/>
            <p:nvPr/>
          </p:nvSpPr>
          <p:spPr>
            <a:xfrm>
              <a:off x="18273902" y="429876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52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7" name="object 9097"/>
            <p:cNvSpPr/>
            <p:nvPr/>
          </p:nvSpPr>
          <p:spPr>
            <a:xfrm>
              <a:off x="18273890" y="429958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8" name="object 9098"/>
            <p:cNvSpPr/>
            <p:nvPr/>
          </p:nvSpPr>
          <p:spPr>
            <a:xfrm>
              <a:off x="18273902" y="429939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9" name="object 9099"/>
            <p:cNvSpPr/>
            <p:nvPr/>
          </p:nvSpPr>
          <p:spPr>
            <a:xfrm>
              <a:off x="18273902" y="429939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31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0" name="object 9100"/>
            <p:cNvSpPr/>
            <p:nvPr/>
          </p:nvSpPr>
          <p:spPr>
            <a:xfrm>
              <a:off x="18272976" y="430376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3"/>
                  </a:moveTo>
                  <a:lnTo>
                    <a:pt x="0" y="712"/>
                  </a:lnTo>
                  <a:lnTo>
                    <a:pt x="439" y="785"/>
                  </a:lnTo>
                  <a:lnTo>
                    <a:pt x="554" y="73"/>
                  </a:ln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1" name="object 9101"/>
            <p:cNvSpPr/>
            <p:nvPr/>
          </p:nvSpPr>
          <p:spPr>
            <a:xfrm>
              <a:off x="18272036" y="4303129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607" y="2753"/>
                  </a:moveTo>
                  <a:lnTo>
                    <a:pt x="230" y="2942"/>
                  </a:lnTo>
                  <a:lnTo>
                    <a:pt x="157" y="3308"/>
                  </a:lnTo>
                  <a:lnTo>
                    <a:pt x="73" y="2722"/>
                  </a:lnTo>
                  <a:lnTo>
                    <a:pt x="230" y="2565"/>
                  </a:lnTo>
                  <a:lnTo>
                    <a:pt x="230" y="2429"/>
                  </a:lnTo>
                  <a:lnTo>
                    <a:pt x="0" y="2303"/>
                  </a:lnTo>
                  <a:lnTo>
                    <a:pt x="282" y="2198"/>
                  </a:lnTo>
                  <a:lnTo>
                    <a:pt x="293" y="1853"/>
                  </a:lnTo>
                  <a:lnTo>
                    <a:pt x="157" y="2115"/>
                  </a:lnTo>
                  <a:lnTo>
                    <a:pt x="293" y="1602"/>
                  </a:lnTo>
                  <a:lnTo>
                    <a:pt x="125" y="1444"/>
                  </a:lnTo>
                  <a:lnTo>
                    <a:pt x="282" y="1266"/>
                  </a:lnTo>
                  <a:lnTo>
                    <a:pt x="73" y="701"/>
                  </a:lnTo>
                  <a:lnTo>
                    <a:pt x="293" y="931"/>
                  </a:lnTo>
                  <a:lnTo>
                    <a:pt x="293" y="670"/>
                  </a:lnTo>
                  <a:lnTo>
                    <a:pt x="125" y="544"/>
                  </a:lnTo>
                  <a:lnTo>
                    <a:pt x="282" y="376"/>
                  </a:lnTo>
                  <a:lnTo>
                    <a:pt x="125" y="178"/>
                  </a:lnTo>
                  <a:lnTo>
                    <a:pt x="282" y="0"/>
                  </a:lnTo>
                  <a:lnTo>
                    <a:pt x="900" y="0"/>
                  </a:lnTo>
                  <a:lnTo>
                    <a:pt x="931" y="376"/>
                  </a:lnTo>
                  <a:lnTo>
                    <a:pt x="1162" y="408"/>
                  </a:lnTo>
                  <a:lnTo>
                    <a:pt x="1277" y="251"/>
                  </a:lnTo>
                  <a:lnTo>
                    <a:pt x="1675" y="513"/>
                  </a:lnTo>
                  <a:lnTo>
                    <a:pt x="1759" y="670"/>
                  </a:lnTo>
                  <a:lnTo>
                    <a:pt x="1759" y="1392"/>
                  </a:lnTo>
                  <a:lnTo>
                    <a:pt x="1675" y="1528"/>
                  </a:lnTo>
                  <a:lnTo>
                    <a:pt x="1308" y="1759"/>
                  </a:lnTo>
                  <a:lnTo>
                    <a:pt x="1162" y="1633"/>
                  </a:lnTo>
                  <a:lnTo>
                    <a:pt x="1015" y="1633"/>
                  </a:lnTo>
                  <a:lnTo>
                    <a:pt x="931" y="2691"/>
                  </a:lnTo>
                  <a:lnTo>
                    <a:pt x="607" y="275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2" name="object 9102"/>
            <p:cNvSpPr/>
            <p:nvPr/>
          </p:nvSpPr>
          <p:spPr>
            <a:xfrm>
              <a:off x="18272969" y="4292756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5" h="13335">
                  <a:moveTo>
                    <a:pt x="931" y="0"/>
                  </a:moveTo>
                  <a:lnTo>
                    <a:pt x="900" y="376"/>
                  </a:lnTo>
                  <a:lnTo>
                    <a:pt x="73" y="0"/>
                  </a:lnTo>
                  <a:lnTo>
                    <a:pt x="0" y="806"/>
                  </a:lnTo>
                  <a:lnTo>
                    <a:pt x="188" y="858"/>
                  </a:lnTo>
                  <a:lnTo>
                    <a:pt x="261" y="712"/>
                  </a:lnTo>
                  <a:lnTo>
                    <a:pt x="230" y="345"/>
                  </a:lnTo>
                  <a:lnTo>
                    <a:pt x="575" y="492"/>
                  </a:lnTo>
                  <a:lnTo>
                    <a:pt x="931" y="534"/>
                  </a:lnTo>
                  <a:lnTo>
                    <a:pt x="931" y="2209"/>
                  </a:lnTo>
                  <a:lnTo>
                    <a:pt x="261" y="2502"/>
                  </a:lnTo>
                  <a:lnTo>
                    <a:pt x="230" y="2240"/>
                  </a:lnTo>
                  <a:lnTo>
                    <a:pt x="188" y="2020"/>
                  </a:lnTo>
                  <a:lnTo>
                    <a:pt x="0" y="2125"/>
                  </a:lnTo>
                  <a:lnTo>
                    <a:pt x="0" y="10701"/>
                  </a:lnTo>
                  <a:lnTo>
                    <a:pt x="188" y="10816"/>
                  </a:lnTo>
                  <a:lnTo>
                    <a:pt x="261" y="10627"/>
                  </a:lnTo>
                  <a:lnTo>
                    <a:pt x="230" y="10334"/>
                  </a:lnTo>
                  <a:lnTo>
                    <a:pt x="931" y="10627"/>
                  </a:lnTo>
                  <a:lnTo>
                    <a:pt x="931" y="12303"/>
                  </a:lnTo>
                  <a:lnTo>
                    <a:pt x="638" y="12334"/>
                  </a:lnTo>
                  <a:lnTo>
                    <a:pt x="502" y="12387"/>
                  </a:lnTo>
                  <a:lnTo>
                    <a:pt x="230" y="12491"/>
                  </a:lnTo>
                  <a:lnTo>
                    <a:pt x="230" y="12209"/>
                  </a:lnTo>
                  <a:lnTo>
                    <a:pt x="188" y="11968"/>
                  </a:lnTo>
                  <a:lnTo>
                    <a:pt x="31" y="12041"/>
                  </a:lnTo>
                  <a:lnTo>
                    <a:pt x="0" y="12837"/>
                  </a:lnTo>
                  <a:lnTo>
                    <a:pt x="900" y="12470"/>
                  </a:lnTo>
                  <a:lnTo>
                    <a:pt x="931" y="12837"/>
                  </a:lnTo>
                  <a:lnTo>
                    <a:pt x="1832" y="12606"/>
                  </a:lnTo>
                  <a:lnTo>
                    <a:pt x="1832" y="12418"/>
                  </a:lnTo>
                  <a:lnTo>
                    <a:pt x="1225" y="12418"/>
                  </a:lnTo>
                  <a:lnTo>
                    <a:pt x="1214" y="10523"/>
                  </a:lnTo>
                  <a:lnTo>
                    <a:pt x="638" y="10177"/>
                  </a:lnTo>
                  <a:lnTo>
                    <a:pt x="575" y="6502"/>
                  </a:lnTo>
                  <a:lnTo>
                    <a:pt x="523" y="6345"/>
                  </a:lnTo>
                  <a:lnTo>
                    <a:pt x="575" y="2722"/>
                  </a:lnTo>
                  <a:lnTo>
                    <a:pt x="1057" y="2429"/>
                  </a:lnTo>
                  <a:lnTo>
                    <a:pt x="1214" y="2314"/>
                  </a:lnTo>
                  <a:lnTo>
                    <a:pt x="1214" y="408"/>
                  </a:lnTo>
                  <a:lnTo>
                    <a:pt x="1832" y="408"/>
                  </a:lnTo>
                  <a:lnTo>
                    <a:pt x="1832" y="240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3" name="object 9103"/>
            <p:cNvSpPr/>
            <p:nvPr/>
          </p:nvSpPr>
          <p:spPr>
            <a:xfrm>
              <a:off x="18272973" y="4292756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5" h="13335">
                  <a:moveTo>
                    <a:pt x="261" y="2240"/>
                  </a:moveTo>
                  <a:lnTo>
                    <a:pt x="188" y="2020"/>
                  </a:lnTo>
                  <a:lnTo>
                    <a:pt x="31" y="2104"/>
                  </a:lnTo>
                  <a:lnTo>
                    <a:pt x="0" y="10711"/>
                  </a:lnTo>
                  <a:lnTo>
                    <a:pt x="188" y="10816"/>
                  </a:lnTo>
                  <a:lnTo>
                    <a:pt x="261" y="10659"/>
                  </a:lnTo>
                  <a:lnTo>
                    <a:pt x="230" y="10366"/>
                  </a:lnTo>
                  <a:lnTo>
                    <a:pt x="848" y="10596"/>
                  </a:lnTo>
                  <a:lnTo>
                    <a:pt x="931" y="10743"/>
                  </a:lnTo>
                  <a:lnTo>
                    <a:pt x="931" y="12010"/>
                  </a:lnTo>
                  <a:lnTo>
                    <a:pt x="931" y="12313"/>
                  </a:lnTo>
                  <a:lnTo>
                    <a:pt x="638" y="12345"/>
                  </a:lnTo>
                  <a:lnTo>
                    <a:pt x="492" y="12387"/>
                  </a:lnTo>
                  <a:lnTo>
                    <a:pt x="261" y="12491"/>
                  </a:lnTo>
                  <a:lnTo>
                    <a:pt x="230" y="12198"/>
                  </a:lnTo>
                  <a:lnTo>
                    <a:pt x="188" y="11968"/>
                  </a:lnTo>
                  <a:lnTo>
                    <a:pt x="31" y="12041"/>
                  </a:lnTo>
                  <a:lnTo>
                    <a:pt x="0" y="12795"/>
                  </a:lnTo>
                  <a:lnTo>
                    <a:pt x="575" y="12606"/>
                  </a:lnTo>
                  <a:lnTo>
                    <a:pt x="900" y="12460"/>
                  </a:lnTo>
                  <a:lnTo>
                    <a:pt x="931" y="12795"/>
                  </a:lnTo>
                  <a:lnTo>
                    <a:pt x="1800" y="12606"/>
                  </a:lnTo>
                  <a:lnTo>
                    <a:pt x="1832" y="12418"/>
                  </a:lnTo>
                  <a:lnTo>
                    <a:pt x="1225" y="12418"/>
                  </a:lnTo>
                  <a:lnTo>
                    <a:pt x="1204" y="10711"/>
                  </a:lnTo>
                  <a:lnTo>
                    <a:pt x="1204" y="10523"/>
                  </a:lnTo>
                  <a:lnTo>
                    <a:pt x="1057" y="10418"/>
                  </a:lnTo>
                  <a:lnTo>
                    <a:pt x="638" y="10177"/>
                  </a:lnTo>
                  <a:lnTo>
                    <a:pt x="575" y="10020"/>
                  </a:lnTo>
                  <a:lnTo>
                    <a:pt x="575" y="6533"/>
                  </a:lnTo>
                  <a:lnTo>
                    <a:pt x="523" y="6345"/>
                  </a:lnTo>
                  <a:lnTo>
                    <a:pt x="575" y="2795"/>
                  </a:lnTo>
                  <a:lnTo>
                    <a:pt x="638" y="2649"/>
                  </a:lnTo>
                  <a:lnTo>
                    <a:pt x="1057" y="2429"/>
                  </a:lnTo>
                  <a:lnTo>
                    <a:pt x="1204" y="2314"/>
                  </a:lnTo>
                  <a:lnTo>
                    <a:pt x="1204" y="2136"/>
                  </a:lnTo>
                  <a:lnTo>
                    <a:pt x="1204" y="450"/>
                  </a:lnTo>
                  <a:lnTo>
                    <a:pt x="1800" y="408"/>
                  </a:lnTo>
                  <a:lnTo>
                    <a:pt x="1832" y="272"/>
                  </a:lnTo>
                  <a:lnTo>
                    <a:pt x="973" y="0"/>
                  </a:lnTo>
                  <a:lnTo>
                    <a:pt x="900" y="376"/>
                  </a:lnTo>
                  <a:lnTo>
                    <a:pt x="575" y="240"/>
                  </a:lnTo>
                  <a:lnTo>
                    <a:pt x="73" y="0"/>
                  </a:lnTo>
                  <a:lnTo>
                    <a:pt x="0" y="753"/>
                  </a:lnTo>
                  <a:lnTo>
                    <a:pt x="188" y="858"/>
                  </a:lnTo>
                  <a:lnTo>
                    <a:pt x="261" y="722"/>
                  </a:lnTo>
                  <a:lnTo>
                    <a:pt x="230" y="376"/>
                  </a:lnTo>
                  <a:lnTo>
                    <a:pt x="492" y="450"/>
                  </a:lnTo>
                  <a:lnTo>
                    <a:pt x="638" y="481"/>
                  </a:lnTo>
                  <a:lnTo>
                    <a:pt x="931" y="534"/>
                  </a:lnTo>
                  <a:lnTo>
                    <a:pt x="931" y="827"/>
                  </a:lnTo>
                  <a:lnTo>
                    <a:pt x="931" y="2104"/>
                  </a:lnTo>
                  <a:lnTo>
                    <a:pt x="848" y="2240"/>
                  </a:lnTo>
                  <a:lnTo>
                    <a:pt x="261" y="2502"/>
                  </a:lnTo>
                  <a:lnTo>
                    <a:pt x="230" y="227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4" name="object 9104"/>
            <p:cNvSpPr/>
            <p:nvPr/>
          </p:nvSpPr>
          <p:spPr>
            <a:xfrm>
              <a:off x="18266119" y="4295283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4" h="8254">
                  <a:moveTo>
                    <a:pt x="5811" y="1246"/>
                  </a:moveTo>
                  <a:lnTo>
                    <a:pt x="5434" y="1246"/>
                  </a:lnTo>
                  <a:lnTo>
                    <a:pt x="5298" y="1246"/>
                  </a:lnTo>
                  <a:lnTo>
                    <a:pt x="5256" y="1382"/>
                  </a:lnTo>
                  <a:lnTo>
                    <a:pt x="5141" y="1989"/>
                  </a:lnTo>
                  <a:lnTo>
                    <a:pt x="5141" y="2146"/>
                  </a:lnTo>
                  <a:lnTo>
                    <a:pt x="4984" y="2146"/>
                  </a:lnTo>
                  <a:lnTo>
                    <a:pt x="2607" y="2146"/>
                  </a:lnTo>
                  <a:lnTo>
                    <a:pt x="2450" y="2146"/>
                  </a:lnTo>
                  <a:lnTo>
                    <a:pt x="2408" y="1989"/>
                  </a:lnTo>
                  <a:lnTo>
                    <a:pt x="2303" y="1382"/>
                  </a:lnTo>
                  <a:lnTo>
                    <a:pt x="2272" y="1246"/>
                  </a:lnTo>
                  <a:lnTo>
                    <a:pt x="2083" y="1246"/>
                  </a:lnTo>
                  <a:lnTo>
                    <a:pt x="1926" y="1246"/>
                  </a:lnTo>
                  <a:lnTo>
                    <a:pt x="1895" y="1382"/>
                  </a:lnTo>
                  <a:lnTo>
                    <a:pt x="1821" y="1989"/>
                  </a:lnTo>
                  <a:lnTo>
                    <a:pt x="1790" y="2146"/>
                  </a:lnTo>
                  <a:lnTo>
                    <a:pt x="1633" y="2146"/>
                  </a:lnTo>
                  <a:lnTo>
                    <a:pt x="188" y="2146"/>
                  </a:lnTo>
                  <a:lnTo>
                    <a:pt x="0" y="2146"/>
                  </a:lnTo>
                  <a:lnTo>
                    <a:pt x="0" y="2314"/>
                  </a:lnTo>
                  <a:lnTo>
                    <a:pt x="0" y="5486"/>
                  </a:lnTo>
                  <a:lnTo>
                    <a:pt x="0" y="5643"/>
                  </a:lnTo>
                  <a:lnTo>
                    <a:pt x="188" y="5643"/>
                  </a:lnTo>
                  <a:lnTo>
                    <a:pt x="1633" y="5643"/>
                  </a:lnTo>
                  <a:lnTo>
                    <a:pt x="1790" y="5643"/>
                  </a:lnTo>
                  <a:lnTo>
                    <a:pt x="1821" y="5779"/>
                  </a:lnTo>
                  <a:lnTo>
                    <a:pt x="1895" y="6387"/>
                  </a:lnTo>
                  <a:lnTo>
                    <a:pt x="1926" y="6544"/>
                  </a:lnTo>
                  <a:lnTo>
                    <a:pt x="2083" y="6544"/>
                  </a:lnTo>
                  <a:lnTo>
                    <a:pt x="2272" y="6544"/>
                  </a:lnTo>
                  <a:lnTo>
                    <a:pt x="2303" y="6387"/>
                  </a:lnTo>
                  <a:lnTo>
                    <a:pt x="2408" y="5779"/>
                  </a:lnTo>
                  <a:lnTo>
                    <a:pt x="2450" y="5643"/>
                  </a:lnTo>
                  <a:lnTo>
                    <a:pt x="2607" y="5643"/>
                  </a:lnTo>
                  <a:lnTo>
                    <a:pt x="4984" y="5643"/>
                  </a:lnTo>
                  <a:lnTo>
                    <a:pt x="5141" y="5643"/>
                  </a:lnTo>
                  <a:lnTo>
                    <a:pt x="5141" y="5779"/>
                  </a:lnTo>
                  <a:lnTo>
                    <a:pt x="5256" y="6387"/>
                  </a:lnTo>
                  <a:lnTo>
                    <a:pt x="5298" y="6544"/>
                  </a:lnTo>
                  <a:lnTo>
                    <a:pt x="5434" y="6544"/>
                  </a:lnTo>
                  <a:lnTo>
                    <a:pt x="5811" y="6544"/>
                  </a:lnTo>
                  <a:lnTo>
                    <a:pt x="5999" y="6544"/>
                  </a:lnTo>
                  <a:lnTo>
                    <a:pt x="5999" y="6732"/>
                  </a:lnTo>
                  <a:lnTo>
                    <a:pt x="5999" y="7580"/>
                  </a:lnTo>
                  <a:lnTo>
                    <a:pt x="5999" y="7769"/>
                  </a:lnTo>
                  <a:lnTo>
                    <a:pt x="6135" y="7769"/>
                  </a:lnTo>
                  <a:lnTo>
                    <a:pt x="6774" y="7769"/>
                  </a:lnTo>
                  <a:lnTo>
                    <a:pt x="6847" y="83"/>
                  </a:lnTo>
                  <a:lnTo>
                    <a:pt x="6135" y="0"/>
                  </a:lnTo>
                  <a:lnTo>
                    <a:pt x="5999" y="0"/>
                  </a:lnTo>
                  <a:lnTo>
                    <a:pt x="5999" y="209"/>
                  </a:lnTo>
                  <a:lnTo>
                    <a:pt x="5999" y="1057"/>
                  </a:lnTo>
                  <a:lnTo>
                    <a:pt x="5999" y="1246"/>
                  </a:lnTo>
                  <a:lnTo>
                    <a:pt x="5811" y="124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5" name="object 9105"/>
            <p:cNvSpPr/>
            <p:nvPr/>
          </p:nvSpPr>
          <p:spPr>
            <a:xfrm>
              <a:off x="18260672" y="4291858"/>
              <a:ext cx="5080" cy="15240"/>
            </a:xfrm>
            <a:custGeom>
              <a:avLst/>
              <a:gdLst/>
              <a:ahLst/>
              <a:cxnLst/>
              <a:rect l="l" t="t" r="r" b="b"/>
              <a:pathLst>
                <a:path w="5080" h="15239">
                  <a:moveTo>
                    <a:pt x="3245" y="7539"/>
                  </a:moveTo>
                  <a:lnTo>
                    <a:pt x="3277" y="7696"/>
                  </a:lnTo>
                  <a:lnTo>
                    <a:pt x="3120" y="7507"/>
                  </a:lnTo>
                  <a:lnTo>
                    <a:pt x="2963" y="7465"/>
                  </a:lnTo>
                  <a:lnTo>
                    <a:pt x="3015" y="7643"/>
                  </a:lnTo>
                  <a:lnTo>
                    <a:pt x="2869" y="7507"/>
                  </a:lnTo>
                  <a:lnTo>
                    <a:pt x="2691" y="7319"/>
                  </a:lnTo>
                  <a:lnTo>
                    <a:pt x="2869" y="7130"/>
                  </a:lnTo>
                  <a:lnTo>
                    <a:pt x="2931" y="6952"/>
                  </a:lnTo>
                  <a:lnTo>
                    <a:pt x="3015" y="7088"/>
                  </a:lnTo>
                  <a:lnTo>
                    <a:pt x="3204" y="6952"/>
                  </a:lnTo>
                  <a:lnTo>
                    <a:pt x="3277" y="7088"/>
                  </a:lnTo>
                  <a:lnTo>
                    <a:pt x="3465" y="6952"/>
                  </a:lnTo>
                  <a:lnTo>
                    <a:pt x="3539" y="7088"/>
                  </a:lnTo>
                  <a:lnTo>
                    <a:pt x="3947" y="7088"/>
                  </a:lnTo>
                  <a:lnTo>
                    <a:pt x="3947" y="7277"/>
                  </a:lnTo>
                  <a:lnTo>
                    <a:pt x="4104" y="7130"/>
                  </a:lnTo>
                  <a:lnTo>
                    <a:pt x="4020" y="6418"/>
                  </a:lnTo>
                  <a:lnTo>
                    <a:pt x="4020" y="6261"/>
                  </a:lnTo>
                  <a:lnTo>
                    <a:pt x="3863" y="6261"/>
                  </a:lnTo>
                  <a:lnTo>
                    <a:pt x="1612" y="6261"/>
                  </a:lnTo>
                  <a:lnTo>
                    <a:pt x="356" y="5570"/>
                  </a:lnTo>
                  <a:lnTo>
                    <a:pt x="345" y="858"/>
                  </a:lnTo>
                  <a:lnTo>
                    <a:pt x="0" y="691"/>
                  </a:lnTo>
                  <a:lnTo>
                    <a:pt x="2607" y="638"/>
                  </a:lnTo>
                  <a:lnTo>
                    <a:pt x="2921" y="638"/>
                  </a:lnTo>
                  <a:lnTo>
                    <a:pt x="2931" y="345"/>
                  </a:lnTo>
                  <a:lnTo>
                    <a:pt x="2963" y="115"/>
                  </a:lnTo>
                  <a:lnTo>
                    <a:pt x="3120" y="0"/>
                  </a:lnTo>
                  <a:lnTo>
                    <a:pt x="3120" y="450"/>
                  </a:lnTo>
                  <a:lnTo>
                    <a:pt x="3088" y="607"/>
                  </a:lnTo>
                  <a:lnTo>
                    <a:pt x="2963" y="753"/>
                  </a:lnTo>
                  <a:lnTo>
                    <a:pt x="2837" y="931"/>
                  </a:lnTo>
                  <a:lnTo>
                    <a:pt x="3088" y="1015"/>
                  </a:lnTo>
                  <a:lnTo>
                    <a:pt x="2963" y="1172"/>
                  </a:lnTo>
                  <a:lnTo>
                    <a:pt x="2764" y="1204"/>
                  </a:lnTo>
                  <a:lnTo>
                    <a:pt x="2963" y="1308"/>
                  </a:lnTo>
                  <a:lnTo>
                    <a:pt x="3120" y="1413"/>
                  </a:lnTo>
                  <a:lnTo>
                    <a:pt x="3172" y="2104"/>
                  </a:lnTo>
                  <a:lnTo>
                    <a:pt x="3015" y="2136"/>
                  </a:lnTo>
                  <a:lnTo>
                    <a:pt x="2931" y="1539"/>
                  </a:lnTo>
                  <a:lnTo>
                    <a:pt x="2764" y="1465"/>
                  </a:lnTo>
                  <a:lnTo>
                    <a:pt x="2837" y="1654"/>
                  </a:lnTo>
                  <a:lnTo>
                    <a:pt x="2921" y="1832"/>
                  </a:lnTo>
                  <a:lnTo>
                    <a:pt x="2921" y="2104"/>
                  </a:lnTo>
                  <a:lnTo>
                    <a:pt x="3015" y="2240"/>
                  </a:lnTo>
                  <a:lnTo>
                    <a:pt x="3172" y="2282"/>
                  </a:lnTo>
                  <a:lnTo>
                    <a:pt x="3088" y="2429"/>
                  </a:lnTo>
                  <a:lnTo>
                    <a:pt x="2921" y="2471"/>
                  </a:lnTo>
                  <a:lnTo>
                    <a:pt x="2376" y="2471"/>
                  </a:lnTo>
                  <a:lnTo>
                    <a:pt x="2282" y="2282"/>
                  </a:lnTo>
                  <a:lnTo>
                    <a:pt x="2376" y="2136"/>
                  </a:lnTo>
                  <a:lnTo>
                    <a:pt x="2282" y="1989"/>
                  </a:lnTo>
                  <a:lnTo>
                    <a:pt x="2282" y="858"/>
                  </a:lnTo>
                  <a:lnTo>
                    <a:pt x="2282" y="1088"/>
                  </a:lnTo>
                  <a:lnTo>
                    <a:pt x="2052" y="1277"/>
                  </a:lnTo>
                  <a:lnTo>
                    <a:pt x="2240" y="1497"/>
                  </a:lnTo>
                  <a:lnTo>
                    <a:pt x="2052" y="1717"/>
                  </a:lnTo>
                  <a:lnTo>
                    <a:pt x="2282" y="1947"/>
                  </a:lnTo>
                  <a:lnTo>
                    <a:pt x="2376" y="2104"/>
                  </a:lnTo>
                  <a:lnTo>
                    <a:pt x="2282" y="2240"/>
                  </a:lnTo>
                  <a:lnTo>
                    <a:pt x="2282" y="2397"/>
                  </a:lnTo>
                  <a:lnTo>
                    <a:pt x="1738" y="2471"/>
                  </a:lnTo>
                  <a:lnTo>
                    <a:pt x="1570" y="2471"/>
                  </a:lnTo>
                  <a:lnTo>
                    <a:pt x="1570" y="2659"/>
                  </a:lnTo>
                  <a:lnTo>
                    <a:pt x="1570" y="5455"/>
                  </a:lnTo>
                  <a:lnTo>
                    <a:pt x="1570" y="5779"/>
                  </a:lnTo>
                  <a:lnTo>
                    <a:pt x="1895" y="5863"/>
                  </a:lnTo>
                  <a:lnTo>
                    <a:pt x="2282" y="5905"/>
                  </a:lnTo>
                  <a:lnTo>
                    <a:pt x="3120" y="5905"/>
                  </a:lnTo>
                  <a:lnTo>
                    <a:pt x="3319" y="6052"/>
                  </a:lnTo>
                  <a:lnTo>
                    <a:pt x="3507" y="6052"/>
                  </a:lnTo>
                  <a:lnTo>
                    <a:pt x="3570" y="5905"/>
                  </a:lnTo>
                  <a:lnTo>
                    <a:pt x="3727" y="5905"/>
                  </a:lnTo>
                  <a:lnTo>
                    <a:pt x="3863" y="6020"/>
                  </a:lnTo>
                  <a:lnTo>
                    <a:pt x="3832" y="5863"/>
                  </a:lnTo>
                  <a:lnTo>
                    <a:pt x="3350" y="4963"/>
                  </a:lnTo>
                  <a:lnTo>
                    <a:pt x="3434" y="4816"/>
                  </a:lnTo>
                  <a:lnTo>
                    <a:pt x="4020" y="5779"/>
                  </a:lnTo>
                  <a:lnTo>
                    <a:pt x="4816" y="6230"/>
                  </a:lnTo>
                  <a:lnTo>
                    <a:pt x="5036" y="6345"/>
                  </a:lnTo>
                  <a:lnTo>
                    <a:pt x="4910" y="6575"/>
                  </a:lnTo>
                  <a:lnTo>
                    <a:pt x="4628" y="7245"/>
                  </a:lnTo>
                  <a:lnTo>
                    <a:pt x="4628" y="7402"/>
                  </a:lnTo>
                  <a:lnTo>
                    <a:pt x="4910" y="8062"/>
                  </a:lnTo>
                  <a:lnTo>
                    <a:pt x="5036" y="8282"/>
                  </a:lnTo>
                  <a:lnTo>
                    <a:pt x="4816" y="8397"/>
                  </a:lnTo>
                  <a:lnTo>
                    <a:pt x="4104" y="8732"/>
                  </a:lnTo>
                  <a:lnTo>
                    <a:pt x="3465" y="9748"/>
                  </a:lnTo>
                  <a:lnTo>
                    <a:pt x="3319" y="9748"/>
                  </a:lnTo>
                  <a:lnTo>
                    <a:pt x="3832" y="8764"/>
                  </a:lnTo>
                  <a:lnTo>
                    <a:pt x="3863" y="8628"/>
                  </a:lnTo>
                  <a:lnTo>
                    <a:pt x="3727" y="8732"/>
                  </a:lnTo>
                  <a:lnTo>
                    <a:pt x="3570" y="8732"/>
                  </a:lnTo>
                  <a:lnTo>
                    <a:pt x="3570" y="8575"/>
                  </a:lnTo>
                  <a:lnTo>
                    <a:pt x="3350" y="8575"/>
                  </a:lnTo>
                  <a:lnTo>
                    <a:pt x="3172" y="8732"/>
                  </a:lnTo>
                  <a:lnTo>
                    <a:pt x="2282" y="8732"/>
                  </a:lnTo>
                  <a:lnTo>
                    <a:pt x="1895" y="8816"/>
                  </a:lnTo>
                  <a:lnTo>
                    <a:pt x="1570" y="8847"/>
                  </a:lnTo>
                  <a:lnTo>
                    <a:pt x="1570" y="9182"/>
                  </a:lnTo>
                  <a:lnTo>
                    <a:pt x="1570" y="11978"/>
                  </a:lnTo>
                  <a:lnTo>
                    <a:pt x="1570" y="12167"/>
                  </a:lnTo>
                  <a:lnTo>
                    <a:pt x="1738" y="12167"/>
                  </a:lnTo>
                  <a:lnTo>
                    <a:pt x="2157" y="12167"/>
                  </a:lnTo>
                  <a:lnTo>
                    <a:pt x="2282" y="12355"/>
                  </a:lnTo>
                  <a:lnTo>
                    <a:pt x="2376" y="12491"/>
                  </a:lnTo>
                  <a:lnTo>
                    <a:pt x="2282" y="12648"/>
                  </a:lnTo>
                  <a:lnTo>
                    <a:pt x="2052" y="12837"/>
                  </a:lnTo>
                  <a:lnTo>
                    <a:pt x="2240" y="13057"/>
                  </a:lnTo>
                  <a:lnTo>
                    <a:pt x="2052" y="13287"/>
                  </a:lnTo>
                  <a:lnTo>
                    <a:pt x="2240" y="13507"/>
                  </a:lnTo>
                  <a:lnTo>
                    <a:pt x="2209" y="13727"/>
                  </a:lnTo>
                  <a:lnTo>
                    <a:pt x="2282" y="12701"/>
                  </a:lnTo>
                  <a:lnTo>
                    <a:pt x="2376" y="12544"/>
                  </a:lnTo>
                  <a:lnTo>
                    <a:pt x="2282" y="12387"/>
                  </a:lnTo>
                  <a:lnTo>
                    <a:pt x="2282" y="12229"/>
                  </a:lnTo>
                  <a:lnTo>
                    <a:pt x="2921" y="12167"/>
                  </a:lnTo>
                  <a:lnTo>
                    <a:pt x="3088" y="12229"/>
                  </a:lnTo>
                  <a:lnTo>
                    <a:pt x="3015" y="12387"/>
                  </a:lnTo>
                  <a:lnTo>
                    <a:pt x="2921" y="12544"/>
                  </a:lnTo>
                  <a:lnTo>
                    <a:pt x="2921" y="12784"/>
                  </a:lnTo>
                  <a:lnTo>
                    <a:pt x="2837" y="12994"/>
                  </a:lnTo>
                  <a:lnTo>
                    <a:pt x="2764" y="13161"/>
                  </a:lnTo>
                  <a:lnTo>
                    <a:pt x="2931" y="13099"/>
                  </a:lnTo>
                  <a:lnTo>
                    <a:pt x="2963" y="12617"/>
                  </a:lnTo>
                  <a:lnTo>
                    <a:pt x="3120" y="12491"/>
                  </a:lnTo>
                  <a:lnTo>
                    <a:pt x="3120" y="13214"/>
                  </a:lnTo>
                  <a:lnTo>
                    <a:pt x="2963" y="13318"/>
                  </a:lnTo>
                  <a:lnTo>
                    <a:pt x="2764" y="13423"/>
                  </a:lnTo>
                  <a:lnTo>
                    <a:pt x="2963" y="13476"/>
                  </a:lnTo>
                  <a:lnTo>
                    <a:pt x="3172" y="13507"/>
                  </a:lnTo>
                  <a:lnTo>
                    <a:pt x="2921" y="13695"/>
                  </a:lnTo>
                  <a:lnTo>
                    <a:pt x="2931" y="13842"/>
                  </a:lnTo>
                  <a:lnTo>
                    <a:pt x="3088" y="14020"/>
                  </a:lnTo>
                  <a:lnTo>
                    <a:pt x="3120" y="14177"/>
                  </a:lnTo>
                  <a:lnTo>
                    <a:pt x="3172" y="14596"/>
                  </a:lnTo>
                  <a:lnTo>
                    <a:pt x="3015" y="14627"/>
                  </a:lnTo>
                  <a:lnTo>
                    <a:pt x="2931" y="14292"/>
                  </a:lnTo>
                  <a:lnTo>
                    <a:pt x="2921" y="14020"/>
                  </a:lnTo>
                  <a:lnTo>
                    <a:pt x="2607" y="14020"/>
                  </a:lnTo>
                  <a:lnTo>
                    <a:pt x="31" y="14020"/>
                  </a:lnTo>
                  <a:lnTo>
                    <a:pt x="261" y="13873"/>
                  </a:lnTo>
                  <a:lnTo>
                    <a:pt x="345" y="9109"/>
                  </a:lnTo>
                  <a:lnTo>
                    <a:pt x="1570" y="8397"/>
                  </a:lnTo>
                  <a:lnTo>
                    <a:pt x="3863" y="8366"/>
                  </a:lnTo>
                  <a:lnTo>
                    <a:pt x="4020" y="8366"/>
                  </a:lnTo>
                  <a:lnTo>
                    <a:pt x="4020" y="8209"/>
                  </a:lnTo>
                  <a:lnTo>
                    <a:pt x="4020" y="7612"/>
                  </a:lnTo>
                  <a:lnTo>
                    <a:pt x="4209" y="7612"/>
                  </a:lnTo>
                  <a:lnTo>
                    <a:pt x="3947" y="7350"/>
                  </a:lnTo>
                  <a:lnTo>
                    <a:pt x="3947" y="7539"/>
                  </a:lnTo>
                  <a:lnTo>
                    <a:pt x="3601" y="7539"/>
                  </a:lnTo>
                  <a:lnTo>
                    <a:pt x="3465" y="7507"/>
                  </a:lnTo>
                  <a:lnTo>
                    <a:pt x="3539" y="7643"/>
                  </a:lnTo>
                  <a:lnTo>
                    <a:pt x="3403" y="7507"/>
                  </a:lnTo>
                  <a:lnTo>
                    <a:pt x="3245" y="746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6" name="object 9106"/>
            <p:cNvSpPr/>
            <p:nvPr/>
          </p:nvSpPr>
          <p:spPr>
            <a:xfrm>
              <a:off x="18261649" y="430447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586" y="0"/>
                  </a:moveTo>
                  <a:lnTo>
                    <a:pt x="73" y="0"/>
                  </a:lnTo>
                  <a:lnTo>
                    <a:pt x="0" y="450"/>
                  </a:lnTo>
                  <a:lnTo>
                    <a:pt x="586" y="513"/>
                  </a:lnTo>
                  <a:lnTo>
                    <a:pt x="691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7" name="object 9107"/>
            <p:cNvSpPr/>
            <p:nvPr/>
          </p:nvSpPr>
          <p:spPr>
            <a:xfrm>
              <a:off x="18261649" y="429335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586" y="523"/>
                  </a:moveTo>
                  <a:lnTo>
                    <a:pt x="73" y="523"/>
                  </a:lnTo>
                  <a:lnTo>
                    <a:pt x="0" y="115"/>
                  </a:lnTo>
                  <a:lnTo>
                    <a:pt x="586" y="0"/>
                  </a:lnTo>
                  <a:lnTo>
                    <a:pt x="691" y="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8" name="object 9108"/>
            <p:cNvSpPr/>
            <p:nvPr/>
          </p:nvSpPr>
          <p:spPr>
            <a:xfrm>
              <a:off x="18261383" y="4294330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62" y="0"/>
                  </a:moveTo>
                  <a:lnTo>
                    <a:pt x="0" y="2827"/>
                  </a:lnTo>
                  <a:lnTo>
                    <a:pt x="376" y="3088"/>
                  </a:lnTo>
                  <a:lnTo>
                    <a:pt x="513" y="3172"/>
                  </a:lnTo>
                  <a:lnTo>
                    <a:pt x="513" y="3015"/>
                  </a:lnTo>
                  <a:lnTo>
                    <a:pt x="513" y="73"/>
                  </a:lnTo>
                  <a:lnTo>
                    <a:pt x="6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9" name="object 9109"/>
            <p:cNvSpPr/>
            <p:nvPr/>
          </p:nvSpPr>
          <p:spPr>
            <a:xfrm>
              <a:off x="18261383" y="4300852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62" y="3172"/>
                  </a:moveTo>
                  <a:lnTo>
                    <a:pt x="0" y="324"/>
                  </a:lnTo>
                  <a:lnTo>
                    <a:pt x="376" y="83"/>
                  </a:lnTo>
                  <a:lnTo>
                    <a:pt x="513" y="0"/>
                  </a:lnTo>
                  <a:lnTo>
                    <a:pt x="513" y="157"/>
                  </a:lnTo>
                  <a:lnTo>
                    <a:pt x="513" y="3099"/>
                  </a:lnTo>
                  <a:lnTo>
                    <a:pt x="62" y="317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0" name="object 9110"/>
            <p:cNvSpPr/>
            <p:nvPr/>
          </p:nvSpPr>
          <p:spPr>
            <a:xfrm>
              <a:off x="18262611" y="42988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3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1" name="object 9111"/>
            <p:cNvSpPr/>
            <p:nvPr/>
          </p:nvSpPr>
          <p:spPr>
            <a:xfrm>
              <a:off x="18262387" y="42991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93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2" name="object 9112"/>
            <p:cNvSpPr/>
            <p:nvPr/>
          </p:nvSpPr>
          <p:spPr>
            <a:xfrm>
              <a:off x="18262614" y="429884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6" y="74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3" name="object 9113"/>
            <p:cNvSpPr/>
            <p:nvPr/>
          </p:nvSpPr>
          <p:spPr>
            <a:xfrm>
              <a:off x="18262568" y="42989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52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4" name="object 9114"/>
            <p:cNvSpPr/>
            <p:nvPr/>
          </p:nvSpPr>
          <p:spPr>
            <a:xfrm>
              <a:off x="18262387" y="42989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5" name="object 9115"/>
            <p:cNvSpPr/>
            <p:nvPr/>
          </p:nvSpPr>
          <p:spPr>
            <a:xfrm>
              <a:off x="18262572" y="42988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0"/>
                  </a:move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6" name="object 9116"/>
            <p:cNvSpPr/>
            <p:nvPr/>
          </p:nvSpPr>
          <p:spPr>
            <a:xfrm>
              <a:off x="18263202" y="429869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858"/>
                  </a:moveTo>
                  <a:lnTo>
                    <a:pt x="188" y="931"/>
                  </a:lnTo>
                </a:path>
                <a:path w="634" h="1270">
                  <a:moveTo>
                    <a:pt x="157" y="85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7" name="object 9117"/>
            <p:cNvSpPr/>
            <p:nvPr/>
          </p:nvSpPr>
          <p:spPr>
            <a:xfrm>
              <a:off x="18263024" y="42995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8" name="object 9118"/>
            <p:cNvSpPr/>
            <p:nvPr/>
          </p:nvSpPr>
          <p:spPr>
            <a:xfrm>
              <a:off x="18262751" y="42995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73" y="0"/>
                  </a:lnTo>
                </a:path>
                <a:path w="634" h="635">
                  <a:moveTo>
                    <a:pt x="0" y="31"/>
                  </a:moveTo>
                  <a:lnTo>
                    <a:pt x="73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9" name="object 9119"/>
            <p:cNvSpPr/>
            <p:nvPr/>
          </p:nvSpPr>
          <p:spPr>
            <a:xfrm>
              <a:off x="18262944" y="429869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963"/>
                  </a:moveTo>
                  <a:lnTo>
                    <a:pt x="219" y="858"/>
                  </a:lnTo>
                </a:path>
                <a:path w="634" h="1270">
                  <a:moveTo>
                    <a:pt x="157" y="96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0" name="object 9120"/>
            <p:cNvSpPr/>
            <p:nvPr/>
          </p:nvSpPr>
          <p:spPr>
            <a:xfrm>
              <a:off x="18263315" y="42988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2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1" name="object 9121"/>
            <p:cNvSpPr/>
            <p:nvPr/>
          </p:nvSpPr>
          <p:spPr>
            <a:xfrm>
              <a:off x="18262972" y="429880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88" y="74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2" name="object 9122"/>
            <p:cNvSpPr/>
            <p:nvPr/>
          </p:nvSpPr>
          <p:spPr>
            <a:xfrm>
              <a:off x="18262670" y="429887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3" name="object 9123"/>
            <p:cNvSpPr/>
            <p:nvPr/>
          </p:nvSpPr>
          <p:spPr>
            <a:xfrm>
              <a:off x="18262871" y="429880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57" y="74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4" name="object 9124"/>
            <p:cNvSpPr/>
            <p:nvPr/>
          </p:nvSpPr>
          <p:spPr>
            <a:xfrm>
              <a:off x="18263160" y="429880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98" y="74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5" name="object 9125"/>
            <p:cNvSpPr/>
            <p:nvPr/>
          </p:nvSpPr>
          <p:spPr>
            <a:xfrm>
              <a:off x="18263313" y="429880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6" name="object 9126"/>
            <p:cNvSpPr/>
            <p:nvPr/>
          </p:nvSpPr>
          <p:spPr>
            <a:xfrm>
              <a:off x="18262674" y="42988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2"/>
                  </a:moveTo>
                  <a:lnTo>
                    <a:pt x="41" y="0"/>
                  </a:lnTo>
                </a:path>
                <a:path w="634" h="635">
                  <a:moveTo>
                    <a:pt x="0" y="62"/>
                  </a:moveTo>
                  <a:lnTo>
                    <a:pt x="157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7" name="object 9127"/>
            <p:cNvSpPr/>
            <p:nvPr/>
          </p:nvSpPr>
          <p:spPr>
            <a:xfrm>
              <a:off x="18262979" y="429880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8" name="object 9128"/>
            <p:cNvSpPr/>
            <p:nvPr/>
          </p:nvSpPr>
          <p:spPr>
            <a:xfrm>
              <a:off x="18263165" y="42985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  <a:lnTo>
                    <a:pt x="0" y="209"/>
                  </a:lnTo>
                </a:path>
                <a:path w="634" h="635">
                  <a:moveTo>
                    <a:pt x="73" y="10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9" name="object 9129"/>
            <p:cNvSpPr/>
            <p:nvPr/>
          </p:nvSpPr>
          <p:spPr>
            <a:xfrm>
              <a:off x="18262875" y="42985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  <a:lnTo>
                    <a:pt x="0" y="209"/>
                  </a:lnTo>
                </a:path>
                <a:path w="634" h="635">
                  <a:moveTo>
                    <a:pt x="73" y="104"/>
                  </a:moveTo>
                  <a:lnTo>
                    <a:pt x="4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0" name="object 9130"/>
            <p:cNvSpPr/>
            <p:nvPr/>
          </p:nvSpPr>
          <p:spPr>
            <a:xfrm>
              <a:off x="18263160" y="429954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1" name="object 9131"/>
            <p:cNvSpPr/>
            <p:nvPr/>
          </p:nvSpPr>
          <p:spPr>
            <a:xfrm>
              <a:off x="18262827" y="429954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2" name="object 9132"/>
            <p:cNvSpPr/>
            <p:nvPr/>
          </p:nvSpPr>
          <p:spPr>
            <a:xfrm>
              <a:off x="18272976" y="429381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01"/>
                  </a:moveTo>
                  <a:lnTo>
                    <a:pt x="0" y="62"/>
                  </a:lnTo>
                  <a:lnTo>
                    <a:pt x="439" y="0"/>
                  </a:lnTo>
                  <a:lnTo>
                    <a:pt x="554" y="701"/>
                  </a:lnTo>
                  <a:lnTo>
                    <a:pt x="104" y="77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3" name="object 9133"/>
            <p:cNvSpPr/>
            <p:nvPr/>
          </p:nvSpPr>
          <p:spPr>
            <a:xfrm>
              <a:off x="18272036" y="4291855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607" y="607"/>
                  </a:moveTo>
                  <a:lnTo>
                    <a:pt x="230" y="418"/>
                  </a:lnTo>
                  <a:lnTo>
                    <a:pt x="157" y="83"/>
                  </a:lnTo>
                  <a:lnTo>
                    <a:pt x="73" y="680"/>
                  </a:lnTo>
                  <a:lnTo>
                    <a:pt x="230" y="795"/>
                  </a:lnTo>
                  <a:lnTo>
                    <a:pt x="230" y="931"/>
                  </a:lnTo>
                  <a:lnTo>
                    <a:pt x="0" y="1057"/>
                  </a:lnTo>
                  <a:lnTo>
                    <a:pt x="282" y="1214"/>
                  </a:lnTo>
                  <a:lnTo>
                    <a:pt x="293" y="1507"/>
                  </a:lnTo>
                  <a:lnTo>
                    <a:pt x="157" y="1246"/>
                  </a:lnTo>
                  <a:lnTo>
                    <a:pt x="293" y="1759"/>
                  </a:lnTo>
                  <a:lnTo>
                    <a:pt x="125" y="1916"/>
                  </a:lnTo>
                  <a:lnTo>
                    <a:pt x="282" y="2094"/>
                  </a:lnTo>
                  <a:lnTo>
                    <a:pt x="73" y="2659"/>
                  </a:lnTo>
                  <a:lnTo>
                    <a:pt x="293" y="2439"/>
                  </a:lnTo>
                  <a:lnTo>
                    <a:pt x="293" y="2691"/>
                  </a:lnTo>
                  <a:lnTo>
                    <a:pt x="125" y="2848"/>
                  </a:lnTo>
                  <a:lnTo>
                    <a:pt x="282" y="3005"/>
                  </a:lnTo>
                  <a:lnTo>
                    <a:pt x="125" y="3183"/>
                  </a:lnTo>
                  <a:lnTo>
                    <a:pt x="282" y="3371"/>
                  </a:lnTo>
                  <a:lnTo>
                    <a:pt x="900" y="3371"/>
                  </a:lnTo>
                  <a:lnTo>
                    <a:pt x="931" y="3005"/>
                  </a:lnTo>
                  <a:lnTo>
                    <a:pt x="1162" y="2952"/>
                  </a:lnTo>
                  <a:lnTo>
                    <a:pt x="1277" y="3109"/>
                  </a:lnTo>
                  <a:lnTo>
                    <a:pt x="1675" y="2848"/>
                  </a:lnTo>
                  <a:lnTo>
                    <a:pt x="1759" y="2691"/>
                  </a:lnTo>
                  <a:lnTo>
                    <a:pt x="1759" y="1989"/>
                  </a:lnTo>
                  <a:lnTo>
                    <a:pt x="1675" y="1832"/>
                  </a:lnTo>
                  <a:lnTo>
                    <a:pt x="1308" y="1612"/>
                  </a:lnTo>
                  <a:lnTo>
                    <a:pt x="1193" y="1759"/>
                  </a:lnTo>
                  <a:lnTo>
                    <a:pt x="1015" y="1759"/>
                  </a:lnTo>
                  <a:lnTo>
                    <a:pt x="931" y="680"/>
                  </a:lnTo>
                  <a:lnTo>
                    <a:pt x="607" y="6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4" name="object 9134"/>
            <p:cNvSpPr/>
            <p:nvPr/>
          </p:nvSpPr>
          <p:spPr>
            <a:xfrm>
              <a:off x="18265415" y="430182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0"/>
                  </a:moveTo>
                  <a:lnTo>
                    <a:pt x="2450" y="1759"/>
                  </a:lnTo>
                  <a:lnTo>
                    <a:pt x="0" y="1759"/>
                  </a:lnTo>
                  <a:lnTo>
                    <a:pt x="0" y="0"/>
                  </a:lnTo>
                  <a:lnTo>
                    <a:pt x="245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5" name="object 9135"/>
            <p:cNvSpPr/>
            <p:nvPr/>
          </p:nvSpPr>
          <p:spPr>
            <a:xfrm>
              <a:off x="18268583" y="430182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0"/>
                  </a:moveTo>
                  <a:lnTo>
                    <a:pt x="2450" y="1759"/>
                  </a:lnTo>
                  <a:lnTo>
                    <a:pt x="0" y="1759"/>
                  </a:lnTo>
                  <a:lnTo>
                    <a:pt x="0" y="0"/>
                  </a:lnTo>
                  <a:lnTo>
                    <a:pt x="245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6" name="object 9136"/>
            <p:cNvSpPr/>
            <p:nvPr/>
          </p:nvSpPr>
          <p:spPr>
            <a:xfrm>
              <a:off x="18239852" y="4306237"/>
              <a:ext cx="21590" cy="173990"/>
            </a:xfrm>
            <a:custGeom>
              <a:avLst/>
              <a:gdLst/>
              <a:ahLst/>
              <a:cxnLst/>
              <a:rect l="l" t="t" r="r" b="b"/>
              <a:pathLst>
                <a:path w="21590" h="173989">
                  <a:moveTo>
                    <a:pt x="0" y="173680"/>
                  </a:moveTo>
                  <a:lnTo>
                    <a:pt x="0" y="0"/>
                  </a:lnTo>
                  <a:lnTo>
                    <a:pt x="21140" y="0"/>
                  </a:lnTo>
                  <a:lnTo>
                    <a:pt x="21140" y="173680"/>
                  </a:lnTo>
                  <a:lnTo>
                    <a:pt x="0" y="17368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7" name="object 9137"/>
            <p:cNvSpPr/>
            <p:nvPr/>
          </p:nvSpPr>
          <p:spPr>
            <a:xfrm>
              <a:off x="18240568" y="4306232"/>
              <a:ext cx="0" cy="173990"/>
            </a:xfrm>
            <a:custGeom>
              <a:avLst/>
              <a:gdLst/>
              <a:ahLst/>
              <a:cxnLst/>
              <a:rect l="l" t="t" r="r" b="b"/>
              <a:pathLst>
                <a:path h="173989">
                  <a:moveTo>
                    <a:pt x="0" y="17368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8" name="object 9138"/>
            <p:cNvSpPr/>
            <p:nvPr/>
          </p:nvSpPr>
          <p:spPr>
            <a:xfrm>
              <a:off x="18260292" y="4306232"/>
              <a:ext cx="0" cy="173990"/>
            </a:xfrm>
            <a:custGeom>
              <a:avLst/>
              <a:gdLst/>
              <a:ahLst/>
              <a:cxnLst/>
              <a:rect l="l" t="t" r="r" b="b"/>
              <a:pathLst>
                <a:path h="173989">
                  <a:moveTo>
                    <a:pt x="0" y="17368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9" name="object 9139"/>
            <p:cNvSpPr/>
            <p:nvPr/>
          </p:nvSpPr>
          <p:spPr>
            <a:xfrm>
              <a:off x="18264616" y="4907443"/>
              <a:ext cx="1270" cy="174625"/>
            </a:xfrm>
            <a:custGeom>
              <a:avLst/>
              <a:gdLst/>
              <a:ahLst/>
              <a:cxnLst/>
              <a:rect l="l" t="t" r="r" b="b"/>
              <a:pathLst>
                <a:path w="1269" h="174625">
                  <a:moveTo>
                    <a:pt x="900" y="174581"/>
                  </a:moveTo>
                  <a:lnTo>
                    <a:pt x="900" y="0"/>
                  </a:lnTo>
                  <a:lnTo>
                    <a:pt x="0" y="0"/>
                  </a:lnTo>
                  <a:lnTo>
                    <a:pt x="0" y="174581"/>
                  </a:lnTo>
                  <a:lnTo>
                    <a:pt x="900" y="174581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0" name="object 9140"/>
            <p:cNvSpPr/>
            <p:nvPr/>
          </p:nvSpPr>
          <p:spPr>
            <a:xfrm>
              <a:off x="18263572" y="4907443"/>
              <a:ext cx="1270" cy="174625"/>
            </a:xfrm>
            <a:custGeom>
              <a:avLst/>
              <a:gdLst/>
              <a:ahLst/>
              <a:cxnLst/>
              <a:rect l="l" t="t" r="r" b="b"/>
              <a:pathLst>
                <a:path w="1269" h="174625">
                  <a:moveTo>
                    <a:pt x="858" y="174581"/>
                  </a:moveTo>
                  <a:lnTo>
                    <a:pt x="858" y="0"/>
                  </a:lnTo>
                  <a:lnTo>
                    <a:pt x="0" y="0"/>
                  </a:lnTo>
                  <a:lnTo>
                    <a:pt x="0" y="174581"/>
                  </a:lnTo>
                  <a:lnTo>
                    <a:pt x="858" y="174581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1" name="object 9141"/>
            <p:cNvSpPr/>
            <p:nvPr/>
          </p:nvSpPr>
          <p:spPr>
            <a:xfrm>
              <a:off x="18268314" y="4907443"/>
              <a:ext cx="1270" cy="174625"/>
            </a:xfrm>
            <a:custGeom>
              <a:avLst/>
              <a:gdLst/>
              <a:ahLst/>
              <a:cxnLst/>
              <a:rect l="l" t="t" r="r" b="b"/>
              <a:pathLst>
                <a:path w="1269" h="174625">
                  <a:moveTo>
                    <a:pt x="0" y="174581"/>
                  </a:moveTo>
                  <a:lnTo>
                    <a:pt x="0" y="0"/>
                  </a:lnTo>
                  <a:lnTo>
                    <a:pt x="900" y="0"/>
                  </a:lnTo>
                  <a:lnTo>
                    <a:pt x="900" y="174581"/>
                  </a:lnTo>
                  <a:lnTo>
                    <a:pt x="0" y="174581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2" name="object 9142"/>
            <p:cNvSpPr/>
            <p:nvPr/>
          </p:nvSpPr>
          <p:spPr>
            <a:xfrm>
              <a:off x="18269356" y="4907443"/>
              <a:ext cx="1270" cy="174625"/>
            </a:xfrm>
            <a:custGeom>
              <a:avLst/>
              <a:gdLst/>
              <a:ahLst/>
              <a:cxnLst/>
              <a:rect l="l" t="t" r="r" b="b"/>
              <a:pathLst>
                <a:path w="1269" h="174625">
                  <a:moveTo>
                    <a:pt x="0" y="174581"/>
                  </a:moveTo>
                  <a:lnTo>
                    <a:pt x="0" y="0"/>
                  </a:lnTo>
                  <a:lnTo>
                    <a:pt x="900" y="0"/>
                  </a:lnTo>
                  <a:lnTo>
                    <a:pt x="900" y="174581"/>
                  </a:lnTo>
                  <a:lnTo>
                    <a:pt x="0" y="174581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3" name="object 9143"/>
            <p:cNvSpPr/>
            <p:nvPr/>
          </p:nvSpPr>
          <p:spPr>
            <a:xfrm>
              <a:off x="18264616" y="5098255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39">
                  <a:moveTo>
                    <a:pt x="0" y="261"/>
                  </a:moveTo>
                  <a:lnTo>
                    <a:pt x="0" y="0"/>
                  </a:lnTo>
                  <a:lnTo>
                    <a:pt x="282" y="0"/>
                  </a:lnTo>
                  <a:lnTo>
                    <a:pt x="4146" y="0"/>
                  </a:lnTo>
                  <a:lnTo>
                    <a:pt x="4397" y="0"/>
                  </a:lnTo>
                  <a:lnTo>
                    <a:pt x="4397" y="261"/>
                  </a:lnTo>
                  <a:lnTo>
                    <a:pt x="4397" y="2198"/>
                  </a:lnTo>
                  <a:lnTo>
                    <a:pt x="4397" y="2471"/>
                  </a:lnTo>
                  <a:lnTo>
                    <a:pt x="4146" y="2471"/>
                  </a:lnTo>
                  <a:lnTo>
                    <a:pt x="282" y="2471"/>
                  </a:lnTo>
                  <a:lnTo>
                    <a:pt x="0" y="2471"/>
                  </a:lnTo>
                  <a:lnTo>
                    <a:pt x="0" y="2198"/>
                  </a:ln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4" name="object 9144"/>
            <p:cNvSpPr/>
            <p:nvPr/>
          </p:nvSpPr>
          <p:spPr>
            <a:xfrm>
              <a:off x="18264607" y="5096842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282" y="1036"/>
                  </a:moveTo>
                  <a:lnTo>
                    <a:pt x="4156" y="1036"/>
                  </a:lnTo>
                  <a:lnTo>
                    <a:pt x="4418" y="1036"/>
                  </a:lnTo>
                  <a:lnTo>
                    <a:pt x="4418" y="774"/>
                  </a:lnTo>
                  <a:lnTo>
                    <a:pt x="4418" y="261"/>
                  </a:lnTo>
                  <a:lnTo>
                    <a:pt x="4418" y="0"/>
                  </a:lnTo>
                  <a:lnTo>
                    <a:pt x="4156" y="0"/>
                  </a:lnTo>
                  <a:lnTo>
                    <a:pt x="282" y="0"/>
                  </a:lnTo>
                  <a:lnTo>
                    <a:pt x="0" y="0"/>
                  </a:lnTo>
                  <a:lnTo>
                    <a:pt x="0" y="261"/>
                  </a:lnTo>
                  <a:lnTo>
                    <a:pt x="0" y="774"/>
                  </a:lnTo>
                  <a:lnTo>
                    <a:pt x="0" y="1036"/>
                  </a:lnTo>
                  <a:lnTo>
                    <a:pt x="282" y="10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5" name="object 9145"/>
            <p:cNvSpPr/>
            <p:nvPr/>
          </p:nvSpPr>
          <p:spPr>
            <a:xfrm>
              <a:off x="18264616" y="5098255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39">
                  <a:moveTo>
                    <a:pt x="0" y="261"/>
                  </a:moveTo>
                  <a:lnTo>
                    <a:pt x="0" y="0"/>
                  </a:lnTo>
                  <a:lnTo>
                    <a:pt x="282" y="0"/>
                  </a:lnTo>
                  <a:lnTo>
                    <a:pt x="4146" y="0"/>
                  </a:lnTo>
                  <a:lnTo>
                    <a:pt x="4397" y="0"/>
                  </a:lnTo>
                  <a:lnTo>
                    <a:pt x="4397" y="261"/>
                  </a:lnTo>
                  <a:lnTo>
                    <a:pt x="4397" y="2198"/>
                  </a:lnTo>
                  <a:lnTo>
                    <a:pt x="4397" y="2471"/>
                  </a:lnTo>
                  <a:lnTo>
                    <a:pt x="4146" y="2471"/>
                  </a:lnTo>
                  <a:lnTo>
                    <a:pt x="282" y="2471"/>
                  </a:lnTo>
                  <a:lnTo>
                    <a:pt x="0" y="2471"/>
                  </a:lnTo>
                  <a:lnTo>
                    <a:pt x="0" y="2198"/>
                  </a:ln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6" name="object 9146"/>
            <p:cNvSpPr/>
            <p:nvPr/>
          </p:nvSpPr>
          <p:spPr>
            <a:xfrm>
              <a:off x="18264607" y="5096842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282" y="1036"/>
                  </a:moveTo>
                  <a:lnTo>
                    <a:pt x="4156" y="1036"/>
                  </a:lnTo>
                  <a:lnTo>
                    <a:pt x="4418" y="1036"/>
                  </a:lnTo>
                  <a:lnTo>
                    <a:pt x="4418" y="774"/>
                  </a:lnTo>
                  <a:lnTo>
                    <a:pt x="4418" y="261"/>
                  </a:lnTo>
                  <a:lnTo>
                    <a:pt x="4418" y="0"/>
                  </a:lnTo>
                  <a:lnTo>
                    <a:pt x="4156" y="0"/>
                  </a:lnTo>
                  <a:lnTo>
                    <a:pt x="282" y="0"/>
                  </a:lnTo>
                  <a:lnTo>
                    <a:pt x="0" y="0"/>
                  </a:lnTo>
                  <a:lnTo>
                    <a:pt x="0" y="261"/>
                  </a:lnTo>
                  <a:lnTo>
                    <a:pt x="0" y="774"/>
                  </a:lnTo>
                  <a:lnTo>
                    <a:pt x="0" y="1036"/>
                  </a:lnTo>
                  <a:lnTo>
                    <a:pt x="282" y="10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7" name="object 9147"/>
            <p:cNvSpPr/>
            <p:nvPr/>
          </p:nvSpPr>
          <p:spPr>
            <a:xfrm>
              <a:off x="18258891" y="5092818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1068" y="9612"/>
                  </a:moveTo>
                  <a:lnTo>
                    <a:pt x="1256" y="9643"/>
                  </a:lnTo>
                  <a:lnTo>
                    <a:pt x="1298" y="9455"/>
                  </a:lnTo>
                  <a:lnTo>
                    <a:pt x="1109" y="9130"/>
                  </a:lnTo>
                  <a:lnTo>
                    <a:pt x="1068" y="8837"/>
                  </a:lnTo>
                  <a:lnTo>
                    <a:pt x="3968" y="8753"/>
                  </a:lnTo>
                  <a:lnTo>
                    <a:pt x="4125" y="8711"/>
                  </a:lnTo>
                  <a:lnTo>
                    <a:pt x="4471" y="8753"/>
                  </a:lnTo>
                  <a:lnTo>
                    <a:pt x="4544" y="8523"/>
                  </a:lnTo>
                  <a:lnTo>
                    <a:pt x="3968" y="8460"/>
                  </a:lnTo>
                  <a:lnTo>
                    <a:pt x="3968" y="7664"/>
                  </a:lnTo>
                  <a:lnTo>
                    <a:pt x="4156" y="7612"/>
                  </a:lnTo>
                  <a:lnTo>
                    <a:pt x="4628" y="7853"/>
                  </a:lnTo>
                  <a:lnTo>
                    <a:pt x="4638" y="7612"/>
                  </a:lnTo>
                  <a:lnTo>
                    <a:pt x="5245" y="7486"/>
                  </a:lnTo>
                  <a:lnTo>
                    <a:pt x="5591" y="7486"/>
                  </a:lnTo>
                  <a:lnTo>
                    <a:pt x="5591" y="7162"/>
                  </a:lnTo>
                  <a:lnTo>
                    <a:pt x="5591" y="4764"/>
                  </a:lnTo>
                  <a:lnTo>
                    <a:pt x="5591" y="4387"/>
                  </a:lnTo>
                  <a:lnTo>
                    <a:pt x="5245" y="4387"/>
                  </a:lnTo>
                  <a:lnTo>
                    <a:pt x="4722" y="4387"/>
                  </a:lnTo>
                  <a:lnTo>
                    <a:pt x="4638" y="4062"/>
                  </a:lnTo>
                  <a:lnTo>
                    <a:pt x="4156" y="4282"/>
                  </a:lnTo>
                  <a:lnTo>
                    <a:pt x="3968" y="4282"/>
                  </a:lnTo>
                  <a:lnTo>
                    <a:pt x="3968" y="3455"/>
                  </a:lnTo>
                  <a:lnTo>
                    <a:pt x="4471" y="3423"/>
                  </a:lnTo>
                  <a:lnTo>
                    <a:pt x="4544" y="3193"/>
                  </a:lnTo>
                  <a:lnTo>
                    <a:pt x="4125" y="3162"/>
                  </a:lnTo>
                  <a:lnTo>
                    <a:pt x="3968" y="3193"/>
                  </a:lnTo>
                  <a:lnTo>
                    <a:pt x="3088" y="3162"/>
                  </a:lnTo>
                  <a:lnTo>
                    <a:pt x="2900" y="3162"/>
                  </a:lnTo>
                  <a:lnTo>
                    <a:pt x="1738" y="3162"/>
                  </a:lnTo>
                  <a:lnTo>
                    <a:pt x="1738" y="2711"/>
                  </a:lnTo>
                  <a:lnTo>
                    <a:pt x="429" y="2607"/>
                  </a:lnTo>
                  <a:lnTo>
                    <a:pt x="356" y="1591"/>
                  </a:lnTo>
                  <a:lnTo>
                    <a:pt x="806" y="1486"/>
                  </a:lnTo>
                  <a:lnTo>
                    <a:pt x="879" y="1193"/>
                  </a:lnTo>
                  <a:lnTo>
                    <a:pt x="712" y="1068"/>
                  </a:lnTo>
                  <a:lnTo>
                    <a:pt x="712" y="1256"/>
                  </a:lnTo>
                  <a:lnTo>
                    <a:pt x="429" y="1256"/>
                  </a:lnTo>
                  <a:lnTo>
                    <a:pt x="240" y="1256"/>
                  </a:lnTo>
                  <a:lnTo>
                    <a:pt x="240" y="1068"/>
                  </a:lnTo>
                  <a:lnTo>
                    <a:pt x="240" y="366"/>
                  </a:lnTo>
                  <a:lnTo>
                    <a:pt x="240" y="209"/>
                  </a:lnTo>
                  <a:lnTo>
                    <a:pt x="429" y="209"/>
                  </a:lnTo>
                  <a:lnTo>
                    <a:pt x="712" y="209"/>
                  </a:lnTo>
                  <a:lnTo>
                    <a:pt x="712" y="366"/>
                  </a:lnTo>
                  <a:lnTo>
                    <a:pt x="879" y="366"/>
                  </a:lnTo>
                  <a:lnTo>
                    <a:pt x="879" y="73"/>
                  </a:lnTo>
                  <a:lnTo>
                    <a:pt x="104" y="0"/>
                  </a:lnTo>
                  <a:lnTo>
                    <a:pt x="0" y="8711"/>
                  </a:lnTo>
                  <a:lnTo>
                    <a:pt x="743" y="8711"/>
                  </a:lnTo>
                  <a:lnTo>
                    <a:pt x="806" y="9130"/>
                  </a:lnTo>
                  <a:lnTo>
                    <a:pt x="1068" y="961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8" name="object 9148"/>
            <p:cNvSpPr/>
            <p:nvPr/>
          </p:nvSpPr>
          <p:spPr>
            <a:xfrm>
              <a:off x="18259187" y="5095718"/>
              <a:ext cx="5080" cy="5715"/>
            </a:xfrm>
            <a:custGeom>
              <a:avLst/>
              <a:gdLst/>
              <a:ahLst/>
              <a:cxnLst/>
              <a:rect l="l" t="t" r="r" b="b"/>
              <a:pathLst>
                <a:path w="5080" h="5714">
                  <a:moveTo>
                    <a:pt x="104" y="5560"/>
                  </a:moveTo>
                  <a:lnTo>
                    <a:pt x="0" y="1863"/>
                  </a:lnTo>
                  <a:lnTo>
                    <a:pt x="544" y="1780"/>
                  </a:lnTo>
                  <a:lnTo>
                    <a:pt x="617" y="1570"/>
                  </a:lnTo>
                  <a:lnTo>
                    <a:pt x="104" y="1486"/>
                  </a:lnTo>
                  <a:lnTo>
                    <a:pt x="0" y="73"/>
                  </a:lnTo>
                  <a:lnTo>
                    <a:pt x="1068" y="0"/>
                  </a:lnTo>
                  <a:lnTo>
                    <a:pt x="1141" y="335"/>
                  </a:lnTo>
                  <a:lnTo>
                    <a:pt x="1141" y="523"/>
                  </a:lnTo>
                  <a:lnTo>
                    <a:pt x="1329" y="523"/>
                  </a:lnTo>
                  <a:lnTo>
                    <a:pt x="1999" y="523"/>
                  </a:lnTo>
                  <a:lnTo>
                    <a:pt x="2198" y="680"/>
                  </a:lnTo>
                  <a:lnTo>
                    <a:pt x="3277" y="680"/>
                  </a:lnTo>
                  <a:lnTo>
                    <a:pt x="3382" y="1612"/>
                  </a:lnTo>
                  <a:lnTo>
                    <a:pt x="3382" y="1780"/>
                  </a:lnTo>
                  <a:lnTo>
                    <a:pt x="3539" y="1780"/>
                  </a:lnTo>
                  <a:lnTo>
                    <a:pt x="4921" y="1780"/>
                  </a:lnTo>
                  <a:lnTo>
                    <a:pt x="4984" y="4219"/>
                  </a:lnTo>
                  <a:lnTo>
                    <a:pt x="3539" y="4282"/>
                  </a:lnTo>
                  <a:lnTo>
                    <a:pt x="3382" y="4282"/>
                  </a:lnTo>
                  <a:lnTo>
                    <a:pt x="3382" y="4471"/>
                  </a:lnTo>
                  <a:lnTo>
                    <a:pt x="3382" y="5486"/>
                  </a:lnTo>
                  <a:lnTo>
                    <a:pt x="104" y="556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9" name="object 9149"/>
            <p:cNvSpPr/>
            <p:nvPr/>
          </p:nvSpPr>
          <p:spPr>
            <a:xfrm>
              <a:off x="18269239" y="5095417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900" y="6156"/>
                  </a:moveTo>
                  <a:lnTo>
                    <a:pt x="973" y="2167"/>
                  </a:lnTo>
                  <a:lnTo>
                    <a:pt x="1486" y="2052"/>
                  </a:lnTo>
                  <a:lnTo>
                    <a:pt x="1612" y="3225"/>
                  </a:lnTo>
                  <a:lnTo>
                    <a:pt x="1800" y="3277"/>
                  </a:lnTo>
                  <a:lnTo>
                    <a:pt x="1863" y="2910"/>
                  </a:lnTo>
                  <a:lnTo>
                    <a:pt x="2209" y="2827"/>
                  </a:lnTo>
                  <a:lnTo>
                    <a:pt x="2366" y="2827"/>
                  </a:lnTo>
                  <a:lnTo>
                    <a:pt x="2366" y="2649"/>
                  </a:lnTo>
                  <a:lnTo>
                    <a:pt x="2366" y="2429"/>
                  </a:lnTo>
                  <a:lnTo>
                    <a:pt x="2366" y="2240"/>
                  </a:lnTo>
                  <a:lnTo>
                    <a:pt x="2209" y="2240"/>
                  </a:lnTo>
                  <a:lnTo>
                    <a:pt x="1968" y="2240"/>
                  </a:lnTo>
                  <a:lnTo>
                    <a:pt x="1863" y="1863"/>
                  </a:lnTo>
                  <a:lnTo>
                    <a:pt x="1455" y="1790"/>
                  </a:lnTo>
                  <a:lnTo>
                    <a:pt x="1382" y="115"/>
                  </a:lnTo>
                  <a:lnTo>
                    <a:pt x="1225" y="0"/>
                  </a:lnTo>
                  <a:lnTo>
                    <a:pt x="1130" y="450"/>
                  </a:lnTo>
                  <a:lnTo>
                    <a:pt x="670" y="565"/>
                  </a:lnTo>
                  <a:lnTo>
                    <a:pt x="492" y="607"/>
                  </a:lnTo>
                  <a:lnTo>
                    <a:pt x="157" y="565"/>
                  </a:lnTo>
                  <a:lnTo>
                    <a:pt x="104" y="785"/>
                  </a:lnTo>
                  <a:lnTo>
                    <a:pt x="638" y="827"/>
                  </a:lnTo>
                  <a:lnTo>
                    <a:pt x="670" y="1602"/>
                  </a:lnTo>
                  <a:lnTo>
                    <a:pt x="460" y="1685"/>
                  </a:lnTo>
                  <a:lnTo>
                    <a:pt x="41" y="1465"/>
                  </a:lnTo>
                  <a:lnTo>
                    <a:pt x="41" y="2052"/>
                  </a:lnTo>
                  <a:lnTo>
                    <a:pt x="586" y="2240"/>
                  </a:lnTo>
                  <a:lnTo>
                    <a:pt x="670" y="4397"/>
                  </a:lnTo>
                  <a:lnTo>
                    <a:pt x="41" y="4670"/>
                  </a:lnTo>
                  <a:lnTo>
                    <a:pt x="0" y="5224"/>
                  </a:lnTo>
                  <a:lnTo>
                    <a:pt x="460" y="5005"/>
                  </a:lnTo>
                  <a:lnTo>
                    <a:pt x="670" y="5005"/>
                  </a:lnTo>
                  <a:lnTo>
                    <a:pt x="670" y="5863"/>
                  </a:lnTo>
                  <a:lnTo>
                    <a:pt x="157" y="5863"/>
                  </a:lnTo>
                  <a:lnTo>
                    <a:pt x="104" y="6083"/>
                  </a:lnTo>
                  <a:lnTo>
                    <a:pt x="492" y="6156"/>
                  </a:lnTo>
                  <a:lnTo>
                    <a:pt x="638" y="6125"/>
                  </a:lnTo>
                  <a:lnTo>
                    <a:pt x="900" y="6156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0" name="object 9150"/>
            <p:cNvSpPr/>
            <p:nvPr/>
          </p:nvSpPr>
          <p:spPr>
            <a:xfrm>
              <a:off x="18262872" y="5100297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638" y="1277"/>
                  </a:moveTo>
                  <a:lnTo>
                    <a:pt x="6366" y="1277"/>
                  </a:lnTo>
                  <a:lnTo>
                    <a:pt x="6450" y="1047"/>
                  </a:lnTo>
                  <a:lnTo>
                    <a:pt x="6931" y="984"/>
                  </a:lnTo>
                  <a:lnTo>
                    <a:pt x="7036" y="272"/>
                  </a:lnTo>
                  <a:lnTo>
                    <a:pt x="7005" y="0"/>
                  </a:lnTo>
                  <a:lnTo>
                    <a:pt x="6764" y="157"/>
                  </a:lnTo>
                  <a:lnTo>
                    <a:pt x="6366" y="376"/>
                  </a:lnTo>
                  <a:lnTo>
                    <a:pt x="712" y="418"/>
                  </a:lnTo>
                  <a:lnTo>
                    <a:pt x="261" y="157"/>
                  </a:lnTo>
                  <a:lnTo>
                    <a:pt x="31" y="0"/>
                  </a:lnTo>
                  <a:lnTo>
                    <a:pt x="0" y="272"/>
                  </a:lnTo>
                  <a:lnTo>
                    <a:pt x="0" y="900"/>
                  </a:lnTo>
                  <a:lnTo>
                    <a:pt x="481" y="984"/>
                  </a:lnTo>
                  <a:lnTo>
                    <a:pt x="565" y="117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1" name="object 9151"/>
            <p:cNvSpPr/>
            <p:nvPr/>
          </p:nvSpPr>
          <p:spPr>
            <a:xfrm>
              <a:off x="18265582" y="510094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507" y="397"/>
                  </a:moveTo>
                  <a:lnTo>
                    <a:pt x="83" y="397"/>
                  </a:lnTo>
                  <a:lnTo>
                    <a:pt x="0" y="73"/>
                  </a:lnTo>
                  <a:lnTo>
                    <a:pt x="1507" y="0"/>
                  </a:lnTo>
                  <a:lnTo>
                    <a:pt x="1581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2" name="object 9152"/>
            <p:cNvSpPr/>
            <p:nvPr/>
          </p:nvSpPr>
          <p:spPr>
            <a:xfrm>
              <a:off x="18263843" y="510094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86" y="397"/>
                  </a:moveTo>
                  <a:lnTo>
                    <a:pt x="73" y="397"/>
                  </a:lnTo>
                  <a:lnTo>
                    <a:pt x="0" y="73"/>
                  </a:lnTo>
                  <a:lnTo>
                    <a:pt x="1486" y="0"/>
                  </a:lnTo>
                  <a:lnTo>
                    <a:pt x="156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3" name="object 9153"/>
            <p:cNvSpPr/>
            <p:nvPr/>
          </p:nvSpPr>
          <p:spPr>
            <a:xfrm>
              <a:off x="18267350" y="510093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04" y="0"/>
                  </a:moveTo>
                  <a:lnTo>
                    <a:pt x="1486" y="0"/>
                  </a:lnTo>
                  <a:lnTo>
                    <a:pt x="1591" y="314"/>
                  </a:lnTo>
                  <a:lnTo>
                    <a:pt x="104" y="408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4" name="object 9154"/>
            <p:cNvSpPr/>
            <p:nvPr/>
          </p:nvSpPr>
          <p:spPr>
            <a:xfrm>
              <a:off x="18262872" y="5095982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70">
                  <a:moveTo>
                    <a:pt x="638" y="0"/>
                  </a:moveTo>
                  <a:lnTo>
                    <a:pt x="6366" y="0"/>
                  </a:lnTo>
                  <a:lnTo>
                    <a:pt x="6450" y="219"/>
                  </a:lnTo>
                  <a:lnTo>
                    <a:pt x="6931" y="261"/>
                  </a:lnTo>
                  <a:lnTo>
                    <a:pt x="7036" y="963"/>
                  </a:lnTo>
                  <a:lnTo>
                    <a:pt x="7005" y="1225"/>
                  </a:lnTo>
                  <a:lnTo>
                    <a:pt x="6764" y="1068"/>
                  </a:lnTo>
                  <a:lnTo>
                    <a:pt x="6366" y="858"/>
                  </a:lnTo>
                  <a:lnTo>
                    <a:pt x="712" y="858"/>
                  </a:lnTo>
                  <a:lnTo>
                    <a:pt x="261" y="1068"/>
                  </a:lnTo>
                  <a:lnTo>
                    <a:pt x="31" y="1225"/>
                  </a:lnTo>
                  <a:lnTo>
                    <a:pt x="0" y="963"/>
                  </a:lnTo>
                  <a:lnTo>
                    <a:pt x="0" y="376"/>
                  </a:lnTo>
                  <a:lnTo>
                    <a:pt x="481" y="261"/>
                  </a:lnTo>
                  <a:lnTo>
                    <a:pt x="565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5" name="object 9155"/>
            <p:cNvSpPr/>
            <p:nvPr/>
          </p:nvSpPr>
          <p:spPr>
            <a:xfrm>
              <a:off x="18265582" y="509620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507" y="0"/>
                  </a:moveTo>
                  <a:lnTo>
                    <a:pt x="83" y="0"/>
                  </a:lnTo>
                  <a:lnTo>
                    <a:pt x="0" y="293"/>
                  </a:lnTo>
                  <a:lnTo>
                    <a:pt x="1507" y="408"/>
                  </a:lnTo>
                  <a:lnTo>
                    <a:pt x="1581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6" name="object 9156"/>
            <p:cNvSpPr/>
            <p:nvPr/>
          </p:nvSpPr>
          <p:spPr>
            <a:xfrm>
              <a:off x="18263843" y="509620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86" y="0"/>
                  </a:moveTo>
                  <a:lnTo>
                    <a:pt x="73" y="0"/>
                  </a:lnTo>
                  <a:lnTo>
                    <a:pt x="0" y="293"/>
                  </a:lnTo>
                  <a:lnTo>
                    <a:pt x="1486" y="408"/>
                  </a:lnTo>
                  <a:lnTo>
                    <a:pt x="156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7" name="object 9157"/>
            <p:cNvSpPr/>
            <p:nvPr/>
          </p:nvSpPr>
          <p:spPr>
            <a:xfrm>
              <a:off x="18267347" y="509620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86" y="0"/>
                  </a:moveTo>
                  <a:lnTo>
                    <a:pt x="104" y="0"/>
                  </a:lnTo>
                  <a:lnTo>
                    <a:pt x="0" y="293"/>
                  </a:lnTo>
                  <a:lnTo>
                    <a:pt x="1486" y="408"/>
                  </a:lnTo>
                  <a:lnTo>
                    <a:pt x="1591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8" name="object 9158"/>
            <p:cNvSpPr/>
            <p:nvPr/>
          </p:nvSpPr>
          <p:spPr>
            <a:xfrm>
              <a:off x="18269547" y="5079051"/>
              <a:ext cx="3175" cy="17780"/>
            </a:xfrm>
            <a:custGeom>
              <a:avLst/>
              <a:gdLst/>
              <a:ahLst/>
              <a:cxnLst/>
              <a:rect l="l" t="t" r="r" b="b"/>
              <a:pathLst>
                <a:path w="3175" h="17779">
                  <a:moveTo>
                    <a:pt x="774" y="14617"/>
                  </a:moveTo>
                  <a:lnTo>
                    <a:pt x="2125" y="14617"/>
                  </a:lnTo>
                  <a:lnTo>
                    <a:pt x="2198" y="15653"/>
                  </a:lnTo>
                  <a:lnTo>
                    <a:pt x="1738" y="15737"/>
                  </a:lnTo>
                  <a:lnTo>
                    <a:pt x="1675" y="16083"/>
                  </a:lnTo>
                  <a:lnTo>
                    <a:pt x="1863" y="16146"/>
                  </a:lnTo>
                  <a:lnTo>
                    <a:pt x="1863" y="15999"/>
                  </a:lnTo>
                  <a:lnTo>
                    <a:pt x="2125" y="15999"/>
                  </a:lnTo>
                  <a:lnTo>
                    <a:pt x="2314" y="15999"/>
                  </a:lnTo>
                  <a:lnTo>
                    <a:pt x="2314" y="16146"/>
                  </a:lnTo>
                  <a:lnTo>
                    <a:pt x="2314" y="16858"/>
                  </a:lnTo>
                  <a:lnTo>
                    <a:pt x="2314" y="17046"/>
                  </a:lnTo>
                  <a:lnTo>
                    <a:pt x="2125" y="17046"/>
                  </a:lnTo>
                  <a:lnTo>
                    <a:pt x="1863" y="17046"/>
                  </a:lnTo>
                  <a:lnTo>
                    <a:pt x="1863" y="16858"/>
                  </a:lnTo>
                  <a:lnTo>
                    <a:pt x="1675" y="16858"/>
                  </a:lnTo>
                  <a:lnTo>
                    <a:pt x="1675" y="17193"/>
                  </a:lnTo>
                  <a:lnTo>
                    <a:pt x="2450" y="17256"/>
                  </a:lnTo>
                  <a:lnTo>
                    <a:pt x="2565" y="73"/>
                  </a:lnTo>
                  <a:lnTo>
                    <a:pt x="1738" y="0"/>
                  </a:lnTo>
                  <a:lnTo>
                    <a:pt x="1675" y="335"/>
                  </a:lnTo>
                  <a:lnTo>
                    <a:pt x="1863" y="397"/>
                  </a:lnTo>
                  <a:lnTo>
                    <a:pt x="1863" y="230"/>
                  </a:lnTo>
                  <a:lnTo>
                    <a:pt x="2125" y="230"/>
                  </a:lnTo>
                  <a:lnTo>
                    <a:pt x="2314" y="230"/>
                  </a:lnTo>
                  <a:lnTo>
                    <a:pt x="2314" y="397"/>
                  </a:lnTo>
                  <a:lnTo>
                    <a:pt x="2314" y="1120"/>
                  </a:lnTo>
                  <a:lnTo>
                    <a:pt x="2314" y="1298"/>
                  </a:lnTo>
                  <a:lnTo>
                    <a:pt x="2125" y="1298"/>
                  </a:lnTo>
                  <a:lnTo>
                    <a:pt x="1863" y="1298"/>
                  </a:lnTo>
                  <a:lnTo>
                    <a:pt x="1863" y="1120"/>
                  </a:lnTo>
                  <a:lnTo>
                    <a:pt x="1675" y="1120"/>
                  </a:lnTo>
                  <a:lnTo>
                    <a:pt x="1675" y="1675"/>
                  </a:lnTo>
                  <a:lnTo>
                    <a:pt x="1895" y="1780"/>
                  </a:lnTo>
                  <a:lnTo>
                    <a:pt x="1895" y="1602"/>
                  </a:lnTo>
                  <a:lnTo>
                    <a:pt x="2125" y="1539"/>
                  </a:lnTo>
                  <a:lnTo>
                    <a:pt x="2198" y="3539"/>
                  </a:lnTo>
                  <a:lnTo>
                    <a:pt x="2125" y="4628"/>
                  </a:lnTo>
                  <a:lnTo>
                    <a:pt x="2125" y="4816"/>
                  </a:lnTo>
                  <a:lnTo>
                    <a:pt x="1968" y="4816"/>
                  </a:lnTo>
                  <a:lnTo>
                    <a:pt x="1099" y="4816"/>
                  </a:lnTo>
                  <a:lnTo>
                    <a:pt x="1057" y="4523"/>
                  </a:lnTo>
                  <a:lnTo>
                    <a:pt x="670" y="4439"/>
                  </a:lnTo>
                  <a:lnTo>
                    <a:pt x="513" y="4471"/>
                  </a:lnTo>
                  <a:lnTo>
                    <a:pt x="188" y="4439"/>
                  </a:lnTo>
                  <a:lnTo>
                    <a:pt x="104" y="4659"/>
                  </a:lnTo>
                  <a:lnTo>
                    <a:pt x="670" y="4732"/>
                  </a:lnTo>
                  <a:lnTo>
                    <a:pt x="670" y="5486"/>
                  </a:lnTo>
                  <a:lnTo>
                    <a:pt x="450" y="5591"/>
                  </a:lnTo>
                  <a:lnTo>
                    <a:pt x="31" y="5329"/>
                  </a:lnTo>
                  <a:lnTo>
                    <a:pt x="73" y="5936"/>
                  </a:lnTo>
                  <a:lnTo>
                    <a:pt x="617" y="6114"/>
                  </a:lnTo>
                  <a:lnTo>
                    <a:pt x="670" y="12345"/>
                  </a:lnTo>
                  <a:lnTo>
                    <a:pt x="73" y="12596"/>
                  </a:lnTo>
                  <a:lnTo>
                    <a:pt x="0" y="13161"/>
                  </a:lnTo>
                  <a:lnTo>
                    <a:pt x="450" y="12942"/>
                  </a:lnTo>
                  <a:lnTo>
                    <a:pt x="586" y="12942"/>
                  </a:lnTo>
                  <a:lnTo>
                    <a:pt x="670" y="13790"/>
                  </a:lnTo>
                  <a:lnTo>
                    <a:pt x="188" y="13842"/>
                  </a:lnTo>
                  <a:lnTo>
                    <a:pt x="104" y="14062"/>
                  </a:lnTo>
                  <a:lnTo>
                    <a:pt x="481" y="14093"/>
                  </a:lnTo>
                  <a:lnTo>
                    <a:pt x="617" y="14062"/>
                  </a:lnTo>
                  <a:lnTo>
                    <a:pt x="670" y="1454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9" name="object 9159"/>
            <p:cNvSpPr/>
            <p:nvPr/>
          </p:nvSpPr>
          <p:spPr>
            <a:xfrm>
              <a:off x="18270520" y="5084158"/>
              <a:ext cx="1270" cy="9525"/>
            </a:xfrm>
            <a:custGeom>
              <a:avLst/>
              <a:gdLst/>
              <a:ahLst/>
              <a:cxnLst/>
              <a:rect l="l" t="t" r="r" b="b"/>
              <a:pathLst>
                <a:path w="1269" h="9525">
                  <a:moveTo>
                    <a:pt x="1151" y="9214"/>
                  </a:moveTo>
                  <a:lnTo>
                    <a:pt x="115" y="9214"/>
                  </a:lnTo>
                  <a:lnTo>
                    <a:pt x="0" y="83"/>
                  </a:lnTo>
                  <a:lnTo>
                    <a:pt x="1151" y="0"/>
                  </a:lnTo>
                  <a:lnTo>
                    <a:pt x="1225" y="914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0" name="object 9160"/>
            <p:cNvSpPr/>
            <p:nvPr/>
          </p:nvSpPr>
          <p:spPr>
            <a:xfrm>
              <a:off x="18265773" y="508900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73" y="0"/>
                  </a:moveTo>
                  <a:lnTo>
                    <a:pt x="3444" y="0"/>
                  </a:lnTo>
                  <a:lnTo>
                    <a:pt x="3518" y="2691"/>
                  </a:lnTo>
                  <a:lnTo>
                    <a:pt x="3371" y="2722"/>
                  </a:lnTo>
                  <a:lnTo>
                    <a:pt x="3371" y="2879"/>
                  </a:lnTo>
                  <a:lnTo>
                    <a:pt x="3518" y="2879"/>
                  </a:lnTo>
                  <a:lnTo>
                    <a:pt x="3518" y="3361"/>
                  </a:lnTo>
                  <a:lnTo>
                    <a:pt x="3287" y="3727"/>
                  </a:lnTo>
                  <a:lnTo>
                    <a:pt x="3130" y="3811"/>
                  </a:lnTo>
                  <a:lnTo>
                    <a:pt x="198" y="3811"/>
                  </a:lnTo>
                  <a:lnTo>
                    <a:pt x="0" y="3811"/>
                  </a:lnTo>
                  <a:lnTo>
                    <a:pt x="0" y="3654"/>
                  </a:lnTo>
                  <a:lnTo>
                    <a:pt x="0" y="2900"/>
                  </a:lnTo>
                  <a:lnTo>
                    <a:pt x="146" y="2879"/>
                  </a:lnTo>
                  <a:lnTo>
                    <a:pt x="146" y="2722"/>
                  </a:lnTo>
                  <a:lnTo>
                    <a:pt x="0" y="2722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1" name="object 9161"/>
            <p:cNvSpPr/>
            <p:nvPr/>
          </p:nvSpPr>
          <p:spPr>
            <a:xfrm>
              <a:off x="18265773" y="508381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73" y="3811"/>
                  </a:moveTo>
                  <a:lnTo>
                    <a:pt x="3444" y="3811"/>
                  </a:lnTo>
                  <a:lnTo>
                    <a:pt x="3518" y="1120"/>
                  </a:lnTo>
                  <a:lnTo>
                    <a:pt x="3371" y="1088"/>
                  </a:lnTo>
                  <a:lnTo>
                    <a:pt x="3371" y="942"/>
                  </a:lnTo>
                  <a:lnTo>
                    <a:pt x="3518" y="942"/>
                  </a:lnTo>
                  <a:lnTo>
                    <a:pt x="3518" y="460"/>
                  </a:lnTo>
                  <a:lnTo>
                    <a:pt x="3287" y="83"/>
                  </a:lnTo>
                  <a:lnTo>
                    <a:pt x="3130" y="0"/>
                  </a:lnTo>
                  <a:lnTo>
                    <a:pt x="198" y="0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0" y="910"/>
                  </a:lnTo>
                  <a:lnTo>
                    <a:pt x="146" y="942"/>
                  </a:lnTo>
                  <a:lnTo>
                    <a:pt x="146" y="1088"/>
                  </a:lnTo>
                  <a:lnTo>
                    <a:pt x="0" y="1088"/>
                  </a:lnTo>
                  <a:lnTo>
                    <a:pt x="0" y="3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2" name="object 9162"/>
            <p:cNvSpPr/>
            <p:nvPr/>
          </p:nvSpPr>
          <p:spPr>
            <a:xfrm>
              <a:off x="18264481" y="5083488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31" y="0"/>
                  </a:moveTo>
                  <a:lnTo>
                    <a:pt x="5099" y="0"/>
                  </a:lnTo>
                  <a:lnTo>
                    <a:pt x="5172" y="230"/>
                  </a:lnTo>
                  <a:lnTo>
                    <a:pt x="5654" y="293"/>
                  </a:lnTo>
                  <a:lnTo>
                    <a:pt x="5738" y="963"/>
                  </a:lnTo>
                  <a:lnTo>
                    <a:pt x="5685" y="1277"/>
                  </a:lnTo>
                  <a:lnTo>
                    <a:pt x="5486" y="1120"/>
                  </a:lnTo>
                  <a:lnTo>
                    <a:pt x="5067" y="858"/>
                  </a:lnTo>
                  <a:lnTo>
                    <a:pt x="4942" y="1790"/>
                  </a:lnTo>
                  <a:lnTo>
                    <a:pt x="4816" y="1465"/>
                  </a:lnTo>
                  <a:lnTo>
                    <a:pt x="4659" y="1382"/>
                  </a:lnTo>
                  <a:lnTo>
                    <a:pt x="4816" y="1308"/>
                  </a:lnTo>
                  <a:lnTo>
                    <a:pt x="4816" y="774"/>
                  </a:lnTo>
                  <a:lnTo>
                    <a:pt x="4586" y="408"/>
                  </a:lnTo>
                  <a:lnTo>
                    <a:pt x="4429" y="324"/>
                  </a:lnTo>
                  <a:lnTo>
                    <a:pt x="1486" y="324"/>
                  </a:lnTo>
                  <a:lnTo>
                    <a:pt x="1287" y="324"/>
                  </a:lnTo>
                  <a:lnTo>
                    <a:pt x="1287" y="481"/>
                  </a:lnTo>
                  <a:lnTo>
                    <a:pt x="1287" y="1225"/>
                  </a:lnTo>
                  <a:lnTo>
                    <a:pt x="1444" y="1308"/>
                  </a:lnTo>
                  <a:lnTo>
                    <a:pt x="1287" y="1382"/>
                  </a:lnTo>
                  <a:lnTo>
                    <a:pt x="1287" y="1790"/>
                  </a:lnTo>
                  <a:lnTo>
                    <a:pt x="1151" y="1863"/>
                  </a:lnTo>
                  <a:lnTo>
                    <a:pt x="1151" y="900"/>
                  </a:lnTo>
                  <a:lnTo>
                    <a:pt x="1151" y="293"/>
                  </a:lnTo>
                  <a:lnTo>
                    <a:pt x="858" y="827"/>
                  </a:lnTo>
                  <a:lnTo>
                    <a:pt x="670" y="1036"/>
                  </a:lnTo>
                  <a:lnTo>
                    <a:pt x="408" y="1036"/>
                  </a:lnTo>
                  <a:lnTo>
                    <a:pt x="104" y="1036"/>
                  </a:lnTo>
                  <a:lnTo>
                    <a:pt x="0" y="743"/>
                  </a:lnTo>
                  <a:lnTo>
                    <a:pt x="188" y="701"/>
                  </a:lnTo>
                  <a:lnTo>
                    <a:pt x="701" y="1036"/>
                  </a:lnTo>
                  <a:lnTo>
                    <a:pt x="701" y="523"/>
                  </a:lnTo>
                  <a:lnTo>
                    <a:pt x="701" y="0"/>
                  </a:lnTo>
                  <a:lnTo>
                    <a:pt x="261" y="261"/>
                  </a:lnTo>
                  <a:lnTo>
                    <a:pt x="31" y="376"/>
                  </a:lnTo>
                  <a:lnTo>
                    <a:pt x="0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3" name="object 9163"/>
            <p:cNvSpPr/>
            <p:nvPr/>
          </p:nvSpPr>
          <p:spPr>
            <a:xfrm>
              <a:off x="18263162" y="508348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680" y="0"/>
                  </a:moveTo>
                  <a:lnTo>
                    <a:pt x="1162" y="0"/>
                  </a:lnTo>
                  <a:lnTo>
                    <a:pt x="1235" y="376"/>
                  </a:lnTo>
                  <a:lnTo>
                    <a:pt x="1539" y="376"/>
                  </a:lnTo>
                  <a:lnTo>
                    <a:pt x="1989" y="73"/>
                  </a:lnTo>
                  <a:lnTo>
                    <a:pt x="1989" y="523"/>
                  </a:lnTo>
                  <a:lnTo>
                    <a:pt x="1989" y="963"/>
                  </a:lnTo>
                  <a:lnTo>
                    <a:pt x="1612" y="743"/>
                  </a:lnTo>
                  <a:lnTo>
                    <a:pt x="1266" y="670"/>
                  </a:lnTo>
                  <a:lnTo>
                    <a:pt x="1235" y="1088"/>
                  </a:lnTo>
                  <a:lnTo>
                    <a:pt x="1036" y="1120"/>
                  </a:lnTo>
                  <a:lnTo>
                    <a:pt x="1005" y="743"/>
                  </a:lnTo>
                  <a:lnTo>
                    <a:pt x="272" y="1120"/>
                  </a:lnTo>
                  <a:lnTo>
                    <a:pt x="41" y="1277"/>
                  </a:lnTo>
                  <a:lnTo>
                    <a:pt x="0" y="963"/>
                  </a:lnTo>
                  <a:lnTo>
                    <a:pt x="0" y="376"/>
                  </a:lnTo>
                  <a:lnTo>
                    <a:pt x="523" y="293"/>
                  </a:lnTo>
                  <a:lnTo>
                    <a:pt x="554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4" name="object 9164"/>
            <p:cNvSpPr/>
            <p:nvPr/>
          </p:nvSpPr>
          <p:spPr>
            <a:xfrm>
              <a:off x="18264481" y="5091282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31" y="1863"/>
                  </a:moveTo>
                  <a:lnTo>
                    <a:pt x="5099" y="1863"/>
                  </a:lnTo>
                  <a:lnTo>
                    <a:pt x="5172" y="1643"/>
                  </a:lnTo>
                  <a:lnTo>
                    <a:pt x="5654" y="1570"/>
                  </a:lnTo>
                  <a:lnTo>
                    <a:pt x="5738" y="900"/>
                  </a:lnTo>
                  <a:lnTo>
                    <a:pt x="5685" y="586"/>
                  </a:lnTo>
                  <a:lnTo>
                    <a:pt x="5486" y="743"/>
                  </a:lnTo>
                  <a:lnTo>
                    <a:pt x="5067" y="1005"/>
                  </a:lnTo>
                  <a:lnTo>
                    <a:pt x="4942" y="73"/>
                  </a:lnTo>
                  <a:lnTo>
                    <a:pt x="4816" y="397"/>
                  </a:lnTo>
                  <a:lnTo>
                    <a:pt x="4659" y="481"/>
                  </a:lnTo>
                  <a:lnTo>
                    <a:pt x="4816" y="554"/>
                  </a:lnTo>
                  <a:lnTo>
                    <a:pt x="4816" y="1088"/>
                  </a:lnTo>
                  <a:lnTo>
                    <a:pt x="4586" y="1455"/>
                  </a:lnTo>
                  <a:lnTo>
                    <a:pt x="4429" y="1539"/>
                  </a:lnTo>
                  <a:lnTo>
                    <a:pt x="1486" y="1539"/>
                  </a:lnTo>
                  <a:lnTo>
                    <a:pt x="1287" y="1539"/>
                  </a:lnTo>
                  <a:lnTo>
                    <a:pt x="1287" y="1382"/>
                  </a:lnTo>
                  <a:lnTo>
                    <a:pt x="1287" y="638"/>
                  </a:lnTo>
                  <a:lnTo>
                    <a:pt x="1444" y="554"/>
                  </a:lnTo>
                  <a:lnTo>
                    <a:pt x="1287" y="481"/>
                  </a:lnTo>
                  <a:lnTo>
                    <a:pt x="1287" y="73"/>
                  </a:lnTo>
                  <a:lnTo>
                    <a:pt x="1151" y="0"/>
                  </a:lnTo>
                  <a:lnTo>
                    <a:pt x="1151" y="963"/>
                  </a:lnTo>
                  <a:lnTo>
                    <a:pt x="1151" y="1570"/>
                  </a:lnTo>
                  <a:lnTo>
                    <a:pt x="858" y="1036"/>
                  </a:lnTo>
                  <a:lnTo>
                    <a:pt x="670" y="827"/>
                  </a:lnTo>
                  <a:lnTo>
                    <a:pt x="408" y="827"/>
                  </a:lnTo>
                  <a:lnTo>
                    <a:pt x="104" y="827"/>
                  </a:lnTo>
                  <a:lnTo>
                    <a:pt x="0" y="1120"/>
                  </a:lnTo>
                  <a:lnTo>
                    <a:pt x="188" y="1193"/>
                  </a:lnTo>
                  <a:lnTo>
                    <a:pt x="261" y="1036"/>
                  </a:lnTo>
                  <a:lnTo>
                    <a:pt x="701" y="827"/>
                  </a:lnTo>
                  <a:lnTo>
                    <a:pt x="701" y="1340"/>
                  </a:lnTo>
                  <a:lnTo>
                    <a:pt x="701" y="1863"/>
                  </a:lnTo>
                  <a:lnTo>
                    <a:pt x="261" y="1602"/>
                  </a:lnTo>
                  <a:lnTo>
                    <a:pt x="31" y="1486"/>
                  </a:lnTo>
                  <a:lnTo>
                    <a:pt x="0" y="183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5" name="object 9165"/>
            <p:cNvSpPr/>
            <p:nvPr/>
          </p:nvSpPr>
          <p:spPr>
            <a:xfrm>
              <a:off x="18263162" y="509186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680" y="1277"/>
                  </a:moveTo>
                  <a:lnTo>
                    <a:pt x="1162" y="1277"/>
                  </a:lnTo>
                  <a:lnTo>
                    <a:pt x="1235" y="952"/>
                  </a:lnTo>
                  <a:lnTo>
                    <a:pt x="1539" y="900"/>
                  </a:lnTo>
                  <a:lnTo>
                    <a:pt x="1989" y="1204"/>
                  </a:lnTo>
                  <a:lnTo>
                    <a:pt x="1989" y="753"/>
                  </a:lnTo>
                  <a:lnTo>
                    <a:pt x="1989" y="272"/>
                  </a:lnTo>
                  <a:lnTo>
                    <a:pt x="1581" y="502"/>
                  </a:lnTo>
                  <a:lnTo>
                    <a:pt x="1266" y="607"/>
                  </a:lnTo>
                  <a:lnTo>
                    <a:pt x="1235" y="209"/>
                  </a:lnTo>
                  <a:lnTo>
                    <a:pt x="1036" y="157"/>
                  </a:lnTo>
                  <a:lnTo>
                    <a:pt x="1005" y="534"/>
                  </a:lnTo>
                  <a:lnTo>
                    <a:pt x="272" y="157"/>
                  </a:lnTo>
                  <a:lnTo>
                    <a:pt x="41" y="0"/>
                  </a:lnTo>
                  <a:lnTo>
                    <a:pt x="0" y="314"/>
                  </a:lnTo>
                  <a:lnTo>
                    <a:pt x="0" y="900"/>
                  </a:lnTo>
                  <a:lnTo>
                    <a:pt x="523" y="984"/>
                  </a:lnTo>
                  <a:lnTo>
                    <a:pt x="554" y="12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6" name="object 9166"/>
            <p:cNvSpPr/>
            <p:nvPr/>
          </p:nvSpPr>
          <p:spPr>
            <a:xfrm>
              <a:off x="18258877" y="5083449"/>
              <a:ext cx="6350" cy="10795"/>
            </a:xfrm>
            <a:custGeom>
              <a:avLst/>
              <a:gdLst/>
              <a:ahLst/>
              <a:cxnLst/>
              <a:rect l="l" t="t" r="r" b="b"/>
              <a:pathLst>
                <a:path w="6350" h="10795">
                  <a:moveTo>
                    <a:pt x="1612" y="10219"/>
                  </a:moveTo>
                  <a:lnTo>
                    <a:pt x="1748" y="10219"/>
                  </a:lnTo>
                  <a:lnTo>
                    <a:pt x="1748" y="9696"/>
                  </a:lnTo>
                  <a:lnTo>
                    <a:pt x="2921" y="9696"/>
                  </a:lnTo>
                  <a:lnTo>
                    <a:pt x="3099" y="9696"/>
                  </a:lnTo>
                  <a:lnTo>
                    <a:pt x="4282" y="9696"/>
                  </a:lnTo>
                  <a:lnTo>
                    <a:pt x="4439" y="9664"/>
                  </a:lnTo>
                  <a:lnTo>
                    <a:pt x="4816" y="9696"/>
                  </a:lnTo>
                  <a:lnTo>
                    <a:pt x="4848" y="9476"/>
                  </a:lnTo>
                  <a:lnTo>
                    <a:pt x="4334" y="9444"/>
                  </a:lnTo>
                  <a:lnTo>
                    <a:pt x="4282" y="8648"/>
                  </a:lnTo>
                  <a:lnTo>
                    <a:pt x="4512" y="8544"/>
                  </a:lnTo>
                  <a:lnTo>
                    <a:pt x="4921" y="8806"/>
                  </a:lnTo>
                  <a:lnTo>
                    <a:pt x="4963" y="8544"/>
                  </a:lnTo>
                  <a:lnTo>
                    <a:pt x="5402" y="8429"/>
                  </a:lnTo>
                  <a:lnTo>
                    <a:pt x="5790" y="8429"/>
                  </a:lnTo>
                  <a:lnTo>
                    <a:pt x="5790" y="8093"/>
                  </a:lnTo>
                  <a:lnTo>
                    <a:pt x="5790" y="1643"/>
                  </a:lnTo>
                  <a:lnTo>
                    <a:pt x="5790" y="1298"/>
                  </a:lnTo>
                  <a:lnTo>
                    <a:pt x="5402" y="1298"/>
                  </a:lnTo>
                  <a:lnTo>
                    <a:pt x="5078" y="1298"/>
                  </a:lnTo>
                  <a:lnTo>
                    <a:pt x="4963" y="973"/>
                  </a:lnTo>
                  <a:lnTo>
                    <a:pt x="4512" y="1193"/>
                  </a:lnTo>
                  <a:lnTo>
                    <a:pt x="4282" y="1193"/>
                  </a:lnTo>
                  <a:lnTo>
                    <a:pt x="4282" y="335"/>
                  </a:lnTo>
                  <a:lnTo>
                    <a:pt x="4816" y="335"/>
                  </a:lnTo>
                  <a:lnTo>
                    <a:pt x="4848" y="73"/>
                  </a:lnTo>
                  <a:lnTo>
                    <a:pt x="4481" y="41"/>
                  </a:lnTo>
                  <a:lnTo>
                    <a:pt x="4334" y="73"/>
                  </a:lnTo>
                  <a:lnTo>
                    <a:pt x="2764" y="41"/>
                  </a:lnTo>
                  <a:lnTo>
                    <a:pt x="2575" y="41"/>
                  </a:lnTo>
                  <a:lnTo>
                    <a:pt x="2575" y="230"/>
                  </a:lnTo>
                  <a:lnTo>
                    <a:pt x="3026" y="293"/>
                  </a:lnTo>
                  <a:lnTo>
                    <a:pt x="3183" y="293"/>
                  </a:lnTo>
                  <a:lnTo>
                    <a:pt x="3183" y="492"/>
                  </a:lnTo>
                  <a:lnTo>
                    <a:pt x="3183" y="712"/>
                  </a:lnTo>
                  <a:lnTo>
                    <a:pt x="3183" y="900"/>
                  </a:lnTo>
                  <a:lnTo>
                    <a:pt x="3026" y="900"/>
                  </a:lnTo>
                  <a:lnTo>
                    <a:pt x="1800" y="900"/>
                  </a:lnTo>
                  <a:lnTo>
                    <a:pt x="1612" y="900"/>
                  </a:lnTo>
                  <a:lnTo>
                    <a:pt x="575" y="900"/>
                  </a:lnTo>
                  <a:lnTo>
                    <a:pt x="366" y="900"/>
                  </a:lnTo>
                  <a:lnTo>
                    <a:pt x="366" y="712"/>
                  </a:lnTo>
                  <a:lnTo>
                    <a:pt x="366" y="492"/>
                  </a:lnTo>
                  <a:lnTo>
                    <a:pt x="366" y="293"/>
                  </a:lnTo>
                  <a:lnTo>
                    <a:pt x="575" y="293"/>
                  </a:lnTo>
                  <a:lnTo>
                    <a:pt x="816" y="293"/>
                  </a:lnTo>
                  <a:lnTo>
                    <a:pt x="607" y="0"/>
                  </a:lnTo>
                  <a:lnTo>
                    <a:pt x="0" y="0"/>
                  </a:lnTo>
                  <a:lnTo>
                    <a:pt x="0" y="8387"/>
                  </a:lnTo>
                  <a:lnTo>
                    <a:pt x="1413" y="8460"/>
                  </a:lnTo>
                  <a:lnTo>
                    <a:pt x="1539" y="10146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7" name="object 9167"/>
            <p:cNvSpPr/>
            <p:nvPr/>
          </p:nvSpPr>
          <p:spPr>
            <a:xfrm>
              <a:off x="18259249" y="5083850"/>
              <a:ext cx="5715" cy="9525"/>
            </a:xfrm>
            <a:custGeom>
              <a:avLst/>
              <a:gdLst/>
              <a:ahLst/>
              <a:cxnLst/>
              <a:rect l="l" t="t" r="r" b="b"/>
              <a:pathLst>
                <a:path w="5715" h="9525">
                  <a:moveTo>
                    <a:pt x="73" y="7769"/>
                  </a:moveTo>
                  <a:lnTo>
                    <a:pt x="0" y="869"/>
                  </a:lnTo>
                  <a:lnTo>
                    <a:pt x="2837" y="795"/>
                  </a:lnTo>
                  <a:lnTo>
                    <a:pt x="3088" y="795"/>
                  </a:lnTo>
                  <a:lnTo>
                    <a:pt x="3088" y="534"/>
                  </a:lnTo>
                  <a:lnTo>
                    <a:pt x="3088" y="83"/>
                  </a:lnTo>
                  <a:lnTo>
                    <a:pt x="3549" y="0"/>
                  </a:lnTo>
                  <a:lnTo>
                    <a:pt x="3633" y="1015"/>
                  </a:lnTo>
                  <a:lnTo>
                    <a:pt x="3633" y="1193"/>
                  </a:lnTo>
                  <a:lnTo>
                    <a:pt x="3800" y="1193"/>
                  </a:lnTo>
                  <a:lnTo>
                    <a:pt x="4994" y="1193"/>
                  </a:lnTo>
                  <a:lnTo>
                    <a:pt x="5109" y="7664"/>
                  </a:lnTo>
                  <a:lnTo>
                    <a:pt x="3800" y="7737"/>
                  </a:lnTo>
                  <a:lnTo>
                    <a:pt x="3633" y="7737"/>
                  </a:lnTo>
                  <a:lnTo>
                    <a:pt x="3633" y="7905"/>
                  </a:lnTo>
                  <a:lnTo>
                    <a:pt x="3633" y="8921"/>
                  </a:lnTo>
                  <a:lnTo>
                    <a:pt x="3319" y="8994"/>
                  </a:lnTo>
                  <a:lnTo>
                    <a:pt x="3162" y="8837"/>
                  </a:lnTo>
                  <a:lnTo>
                    <a:pt x="2136" y="8837"/>
                  </a:lnTo>
                  <a:lnTo>
                    <a:pt x="1978" y="8994"/>
                  </a:lnTo>
                  <a:lnTo>
                    <a:pt x="1528" y="8994"/>
                  </a:lnTo>
                  <a:lnTo>
                    <a:pt x="1455" y="7957"/>
                  </a:lnTo>
                  <a:lnTo>
                    <a:pt x="1455" y="7769"/>
                  </a:lnTo>
                  <a:lnTo>
                    <a:pt x="1266" y="7769"/>
                  </a:lnTo>
                  <a:lnTo>
                    <a:pt x="73" y="7769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8" name="object 9168"/>
            <p:cNvSpPr/>
            <p:nvPr/>
          </p:nvSpPr>
          <p:spPr>
            <a:xfrm>
              <a:off x="18265773" y="508900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73" y="0"/>
                  </a:moveTo>
                  <a:lnTo>
                    <a:pt x="3444" y="0"/>
                  </a:lnTo>
                  <a:lnTo>
                    <a:pt x="3518" y="2691"/>
                  </a:lnTo>
                  <a:lnTo>
                    <a:pt x="3371" y="2722"/>
                  </a:lnTo>
                  <a:lnTo>
                    <a:pt x="3371" y="2879"/>
                  </a:lnTo>
                  <a:lnTo>
                    <a:pt x="3518" y="2879"/>
                  </a:lnTo>
                  <a:lnTo>
                    <a:pt x="3518" y="3361"/>
                  </a:lnTo>
                  <a:lnTo>
                    <a:pt x="3287" y="3727"/>
                  </a:lnTo>
                  <a:lnTo>
                    <a:pt x="3130" y="3811"/>
                  </a:lnTo>
                  <a:lnTo>
                    <a:pt x="198" y="3811"/>
                  </a:lnTo>
                  <a:lnTo>
                    <a:pt x="0" y="3811"/>
                  </a:lnTo>
                  <a:lnTo>
                    <a:pt x="0" y="3654"/>
                  </a:lnTo>
                  <a:lnTo>
                    <a:pt x="0" y="2900"/>
                  </a:lnTo>
                  <a:lnTo>
                    <a:pt x="146" y="2879"/>
                  </a:lnTo>
                  <a:lnTo>
                    <a:pt x="146" y="2722"/>
                  </a:lnTo>
                  <a:lnTo>
                    <a:pt x="0" y="2722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9" name="object 9169"/>
            <p:cNvSpPr/>
            <p:nvPr/>
          </p:nvSpPr>
          <p:spPr>
            <a:xfrm>
              <a:off x="18265773" y="508381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73" y="3811"/>
                  </a:moveTo>
                  <a:lnTo>
                    <a:pt x="3444" y="3811"/>
                  </a:lnTo>
                  <a:lnTo>
                    <a:pt x="3518" y="1120"/>
                  </a:lnTo>
                  <a:lnTo>
                    <a:pt x="3371" y="1088"/>
                  </a:lnTo>
                  <a:lnTo>
                    <a:pt x="3371" y="942"/>
                  </a:lnTo>
                  <a:lnTo>
                    <a:pt x="3518" y="942"/>
                  </a:lnTo>
                  <a:lnTo>
                    <a:pt x="3518" y="460"/>
                  </a:lnTo>
                  <a:lnTo>
                    <a:pt x="3287" y="83"/>
                  </a:lnTo>
                  <a:lnTo>
                    <a:pt x="3130" y="0"/>
                  </a:lnTo>
                  <a:lnTo>
                    <a:pt x="198" y="0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0" y="910"/>
                  </a:lnTo>
                  <a:lnTo>
                    <a:pt x="146" y="942"/>
                  </a:lnTo>
                  <a:lnTo>
                    <a:pt x="146" y="1088"/>
                  </a:lnTo>
                  <a:lnTo>
                    <a:pt x="0" y="1088"/>
                  </a:lnTo>
                  <a:lnTo>
                    <a:pt x="0" y="3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0" name="object 9170"/>
            <p:cNvSpPr/>
            <p:nvPr/>
          </p:nvSpPr>
          <p:spPr>
            <a:xfrm>
              <a:off x="18265497" y="508026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816" y="1759"/>
                  </a:moveTo>
                  <a:lnTo>
                    <a:pt x="2816" y="0"/>
                  </a:lnTo>
                  <a:lnTo>
                    <a:pt x="0" y="0"/>
                  </a:lnTo>
                  <a:lnTo>
                    <a:pt x="0" y="1759"/>
                  </a:lnTo>
                  <a:lnTo>
                    <a:pt x="2816" y="175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1" name="object 9171"/>
            <p:cNvSpPr/>
            <p:nvPr/>
          </p:nvSpPr>
          <p:spPr>
            <a:xfrm>
              <a:off x="18270293" y="507826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1151" y="1308"/>
                  </a:moveTo>
                  <a:lnTo>
                    <a:pt x="921" y="1308"/>
                  </a:lnTo>
                  <a:lnTo>
                    <a:pt x="837" y="1120"/>
                  </a:lnTo>
                  <a:lnTo>
                    <a:pt x="921" y="785"/>
                  </a:lnTo>
                  <a:lnTo>
                    <a:pt x="1078" y="785"/>
                  </a:lnTo>
                  <a:lnTo>
                    <a:pt x="439" y="670"/>
                  </a:lnTo>
                  <a:lnTo>
                    <a:pt x="188" y="638"/>
                  </a:lnTo>
                  <a:lnTo>
                    <a:pt x="157" y="376"/>
                  </a:lnTo>
                  <a:lnTo>
                    <a:pt x="115" y="157"/>
                  </a:lnTo>
                  <a:lnTo>
                    <a:pt x="83" y="0"/>
                  </a:lnTo>
                  <a:lnTo>
                    <a:pt x="0" y="188"/>
                  </a:lnTo>
                  <a:lnTo>
                    <a:pt x="31" y="345"/>
                  </a:lnTo>
                  <a:lnTo>
                    <a:pt x="83" y="858"/>
                  </a:lnTo>
                  <a:lnTo>
                    <a:pt x="565" y="984"/>
                  </a:lnTo>
                  <a:lnTo>
                    <a:pt x="638" y="1151"/>
                  </a:lnTo>
                  <a:lnTo>
                    <a:pt x="481" y="1308"/>
                  </a:lnTo>
                  <a:lnTo>
                    <a:pt x="408" y="1790"/>
                  </a:lnTo>
                  <a:lnTo>
                    <a:pt x="596" y="1947"/>
                  </a:lnTo>
                  <a:lnTo>
                    <a:pt x="638" y="2209"/>
                  </a:lnTo>
                  <a:lnTo>
                    <a:pt x="921" y="2314"/>
                  </a:lnTo>
                  <a:lnTo>
                    <a:pt x="921" y="2052"/>
                  </a:lnTo>
                  <a:lnTo>
                    <a:pt x="837" y="1863"/>
                  </a:lnTo>
                  <a:lnTo>
                    <a:pt x="1151" y="1863"/>
                  </a:lnTo>
                  <a:lnTo>
                    <a:pt x="1225" y="2083"/>
                  </a:lnTo>
                  <a:lnTo>
                    <a:pt x="1476" y="1790"/>
                  </a:lnTo>
                  <a:lnTo>
                    <a:pt x="1528" y="1465"/>
                  </a:lnTo>
                  <a:lnTo>
                    <a:pt x="1308" y="1204"/>
                  </a:lnTo>
                  <a:lnTo>
                    <a:pt x="1151" y="13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2" name="object 9172"/>
            <p:cNvSpPr/>
            <p:nvPr/>
          </p:nvSpPr>
          <p:spPr>
            <a:xfrm>
              <a:off x="18271218" y="50797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0" y="0"/>
                  </a:lnTo>
                  <a:lnTo>
                    <a:pt x="314" y="0"/>
                  </a:lnTo>
                  <a:lnTo>
                    <a:pt x="376" y="188"/>
                  </a:lnTo>
                  <a:lnTo>
                    <a:pt x="73" y="2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3" name="object 9173"/>
            <p:cNvSpPr/>
            <p:nvPr/>
          </p:nvSpPr>
          <p:spPr>
            <a:xfrm>
              <a:off x="18270135" y="507841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261" y="1570"/>
                  </a:moveTo>
                  <a:lnTo>
                    <a:pt x="104" y="1497"/>
                  </a:lnTo>
                  <a:lnTo>
                    <a:pt x="261" y="1340"/>
                  </a:lnTo>
                  <a:lnTo>
                    <a:pt x="261" y="1193"/>
                  </a:lnTo>
                  <a:lnTo>
                    <a:pt x="104" y="1162"/>
                  </a:lnTo>
                  <a:lnTo>
                    <a:pt x="104" y="1015"/>
                  </a:lnTo>
                  <a:lnTo>
                    <a:pt x="261" y="1015"/>
                  </a:lnTo>
                  <a:lnTo>
                    <a:pt x="460" y="1015"/>
                  </a:lnTo>
                  <a:lnTo>
                    <a:pt x="314" y="900"/>
                  </a:lnTo>
                  <a:lnTo>
                    <a:pt x="104" y="743"/>
                  </a:lnTo>
                  <a:lnTo>
                    <a:pt x="104" y="481"/>
                  </a:lnTo>
                  <a:lnTo>
                    <a:pt x="104" y="31"/>
                  </a:lnTo>
                  <a:lnTo>
                    <a:pt x="188" y="188"/>
                  </a:lnTo>
                  <a:lnTo>
                    <a:pt x="230" y="712"/>
                  </a:lnTo>
                  <a:lnTo>
                    <a:pt x="712" y="827"/>
                  </a:lnTo>
                  <a:lnTo>
                    <a:pt x="785" y="1015"/>
                  </a:lnTo>
                  <a:lnTo>
                    <a:pt x="638" y="1162"/>
                  </a:lnTo>
                  <a:lnTo>
                    <a:pt x="575" y="1643"/>
                  </a:lnTo>
                  <a:lnTo>
                    <a:pt x="743" y="1800"/>
                  </a:lnTo>
                  <a:lnTo>
                    <a:pt x="785" y="2052"/>
                  </a:lnTo>
                  <a:lnTo>
                    <a:pt x="1088" y="2177"/>
                  </a:lnTo>
                  <a:lnTo>
                    <a:pt x="1088" y="2314"/>
                  </a:lnTo>
                  <a:lnTo>
                    <a:pt x="335" y="2314"/>
                  </a:lnTo>
                  <a:lnTo>
                    <a:pt x="157" y="2209"/>
                  </a:lnTo>
                  <a:lnTo>
                    <a:pt x="0" y="2125"/>
                  </a:lnTo>
                  <a:lnTo>
                    <a:pt x="157" y="2094"/>
                  </a:lnTo>
                  <a:lnTo>
                    <a:pt x="335" y="2020"/>
                  </a:lnTo>
                  <a:lnTo>
                    <a:pt x="157" y="1863"/>
                  </a:lnTo>
                  <a:lnTo>
                    <a:pt x="157" y="1727"/>
                  </a:lnTo>
                  <a:lnTo>
                    <a:pt x="335" y="167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4" name="object 9174"/>
            <p:cNvSpPr/>
            <p:nvPr/>
          </p:nvSpPr>
          <p:spPr>
            <a:xfrm>
              <a:off x="18258883" y="5079583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0" y="104"/>
                  </a:moveTo>
                  <a:lnTo>
                    <a:pt x="3465" y="0"/>
                  </a:lnTo>
                  <a:lnTo>
                    <a:pt x="3539" y="240"/>
                  </a:lnTo>
                  <a:lnTo>
                    <a:pt x="3790" y="366"/>
                  </a:lnTo>
                  <a:lnTo>
                    <a:pt x="3863" y="628"/>
                  </a:lnTo>
                  <a:lnTo>
                    <a:pt x="3654" y="691"/>
                  </a:lnTo>
                  <a:lnTo>
                    <a:pt x="3863" y="1622"/>
                  </a:lnTo>
                  <a:lnTo>
                    <a:pt x="3727" y="1738"/>
                  </a:lnTo>
                  <a:lnTo>
                    <a:pt x="3277" y="659"/>
                  </a:lnTo>
                  <a:lnTo>
                    <a:pt x="3277" y="366"/>
                  </a:lnTo>
                  <a:lnTo>
                    <a:pt x="554" y="240"/>
                  </a:lnTo>
                  <a:lnTo>
                    <a:pt x="261" y="240"/>
                  </a:lnTo>
                  <a:lnTo>
                    <a:pt x="314" y="554"/>
                  </a:lnTo>
                  <a:lnTo>
                    <a:pt x="356" y="2230"/>
                  </a:lnTo>
                  <a:lnTo>
                    <a:pt x="931" y="2345"/>
                  </a:lnTo>
                  <a:lnTo>
                    <a:pt x="1413" y="2376"/>
                  </a:lnTo>
                  <a:lnTo>
                    <a:pt x="994" y="2607"/>
                  </a:lnTo>
                  <a:lnTo>
                    <a:pt x="439" y="2554"/>
                  </a:lnTo>
                  <a:lnTo>
                    <a:pt x="356" y="3277"/>
                  </a:lnTo>
                  <a:lnTo>
                    <a:pt x="827" y="3277"/>
                  </a:lnTo>
                  <a:lnTo>
                    <a:pt x="963" y="3193"/>
                  </a:lnTo>
                  <a:lnTo>
                    <a:pt x="2052" y="4314"/>
                  </a:lnTo>
                  <a:lnTo>
                    <a:pt x="2303" y="4418"/>
                  </a:lnTo>
                  <a:lnTo>
                    <a:pt x="2691" y="4418"/>
                  </a:lnTo>
                  <a:lnTo>
                    <a:pt x="2502" y="4502"/>
                  </a:lnTo>
                  <a:lnTo>
                    <a:pt x="1790" y="4575"/>
                  </a:lnTo>
                  <a:lnTo>
                    <a:pt x="1863" y="4418"/>
                  </a:lnTo>
                  <a:lnTo>
                    <a:pt x="1340" y="3916"/>
                  </a:lnTo>
                  <a:lnTo>
                    <a:pt x="1183" y="3759"/>
                  </a:lnTo>
                  <a:lnTo>
                    <a:pt x="1183" y="3937"/>
                  </a:lnTo>
                  <a:lnTo>
                    <a:pt x="1151" y="4156"/>
                  </a:lnTo>
                  <a:lnTo>
                    <a:pt x="931" y="4282"/>
                  </a:lnTo>
                  <a:lnTo>
                    <a:pt x="931" y="3759"/>
                  </a:lnTo>
                  <a:lnTo>
                    <a:pt x="963" y="3486"/>
                  </a:lnTo>
                  <a:lnTo>
                    <a:pt x="712" y="3570"/>
                  </a:lnTo>
                  <a:lnTo>
                    <a:pt x="261" y="3675"/>
                  </a:lnTo>
                  <a:lnTo>
                    <a:pt x="0" y="3790"/>
                  </a:lnTo>
                  <a:lnTo>
                    <a:pt x="0" y="10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5" name="object 9175"/>
            <p:cNvSpPr/>
            <p:nvPr/>
          </p:nvSpPr>
          <p:spPr>
            <a:xfrm>
              <a:off x="18263020" y="5079382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293" y="1162"/>
                  </a:moveTo>
                  <a:lnTo>
                    <a:pt x="450" y="973"/>
                  </a:lnTo>
                  <a:lnTo>
                    <a:pt x="523" y="837"/>
                  </a:lnTo>
                  <a:lnTo>
                    <a:pt x="575" y="418"/>
                  </a:lnTo>
                  <a:lnTo>
                    <a:pt x="575" y="0"/>
                  </a:lnTo>
                  <a:lnTo>
                    <a:pt x="366" y="0"/>
                  </a:lnTo>
                  <a:lnTo>
                    <a:pt x="345" y="157"/>
                  </a:lnTo>
                  <a:lnTo>
                    <a:pt x="345" y="418"/>
                  </a:lnTo>
                  <a:lnTo>
                    <a:pt x="293" y="712"/>
                  </a:lnTo>
                  <a:lnTo>
                    <a:pt x="261" y="848"/>
                  </a:lnTo>
                  <a:lnTo>
                    <a:pt x="31" y="973"/>
                  </a:lnTo>
                  <a:lnTo>
                    <a:pt x="0" y="1162"/>
                  </a:lnTo>
                  <a:lnTo>
                    <a:pt x="293" y="1675"/>
                  </a:lnTo>
                  <a:lnTo>
                    <a:pt x="418" y="2198"/>
                  </a:lnTo>
                  <a:lnTo>
                    <a:pt x="607" y="2230"/>
                  </a:lnTo>
                  <a:lnTo>
                    <a:pt x="523" y="2062"/>
                  </a:lnTo>
                  <a:lnTo>
                    <a:pt x="366" y="1350"/>
                  </a:lnTo>
                  <a:lnTo>
                    <a:pt x="219" y="12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6" name="object 9176"/>
            <p:cNvSpPr/>
            <p:nvPr/>
          </p:nvSpPr>
          <p:spPr>
            <a:xfrm>
              <a:off x="18262562" y="508054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827" y="1937"/>
                  </a:moveTo>
                  <a:lnTo>
                    <a:pt x="418" y="1413"/>
                  </a:lnTo>
                  <a:lnTo>
                    <a:pt x="418" y="785"/>
                  </a:lnTo>
                  <a:lnTo>
                    <a:pt x="418" y="596"/>
                  </a:lnTo>
                  <a:lnTo>
                    <a:pt x="314" y="261"/>
                  </a:lnTo>
                  <a:lnTo>
                    <a:pt x="0" y="0"/>
                  </a:lnTo>
                  <a:lnTo>
                    <a:pt x="157" y="146"/>
                  </a:lnTo>
                  <a:lnTo>
                    <a:pt x="157" y="366"/>
                  </a:lnTo>
                  <a:lnTo>
                    <a:pt x="157" y="785"/>
                  </a:lnTo>
                  <a:lnTo>
                    <a:pt x="157" y="1539"/>
                  </a:lnTo>
                  <a:lnTo>
                    <a:pt x="596" y="2094"/>
                  </a:lnTo>
                  <a:lnTo>
                    <a:pt x="795" y="2125"/>
                  </a:lnTo>
                  <a:lnTo>
                    <a:pt x="827" y="19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7" name="object 9177"/>
            <p:cNvSpPr/>
            <p:nvPr/>
          </p:nvSpPr>
          <p:spPr>
            <a:xfrm>
              <a:off x="18262421" y="5078981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41" y="554"/>
                  </a:moveTo>
                  <a:lnTo>
                    <a:pt x="41" y="848"/>
                  </a:lnTo>
                  <a:lnTo>
                    <a:pt x="261" y="879"/>
                  </a:lnTo>
                  <a:lnTo>
                    <a:pt x="335" y="1298"/>
                  </a:lnTo>
                  <a:lnTo>
                    <a:pt x="73" y="1413"/>
                  </a:lnTo>
                  <a:lnTo>
                    <a:pt x="596" y="1895"/>
                  </a:lnTo>
                  <a:lnTo>
                    <a:pt x="900" y="2523"/>
                  </a:lnTo>
                  <a:lnTo>
                    <a:pt x="900" y="2073"/>
                  </a:lnTo>
                  <a:lnTo>
                    <a:pt x="596" y="1643"/>
                  </a:lnTo>
                  <a:lnTo>
                    <a:pt x="596" y="1455"/>
                  </a:lnTo>
                  <a:lnTo>
                    <a:pt x="785" y="1298"/>
                  </a:lnTo>
                  <a:lnTo>
                    <a:pt x="628" y="1382"/>
                  </a:lnTo>
                  <a:lnTo>
                    <a:pt x="628" y="1193"/>
                  </a:lnTo>
                  <a:lnTo>
                    <a:pt x="628" y="816"/>
                  </a:lnTo>
                  <a:lnTo>
                    <a:pt x="785" y="659"/>
                  </a:lnTo>
                  <a:lnTo>
                    <a:pt x="816" y="523"/>
                  </a:lnTo>
                  <a:lnTo>
                    <a:pt x="973" y="397"/>
                  </a:lnTo>
                  <a:lnTo>
                    <a:pt x="1162" y="397"/>
                  </a:lnTo>
                  <a:lnTo>
                    <a:pt x="1109" y="0"/>
                  </a:lnTo>
                  <a:lnTo>
                    <a:pt x="816" y="230"/>
                  </a:lnTo>
                  <a:lnTo>
                    <a:pt x="596" y="450"/>
                  </a:lnTo>
                  <a:lnTo>
                    <a:pt x="335" y="481"/>
                  </a:lnTo>
                  <a:lnTo>
                    <a:pt x="146" y="52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8" name="object 9178"/>
            <p:cNvSpPr/>
            <p:nvPr/>
          </p:nvSpPr>
          <p:spPr>
            <a:xfrm>
              <a:off x="18259322" y="509281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481"/>
                  </a:moveTo>
                  <a:lnTo>
                    <a:pt x="157" y="376"/>
                  </a:lnTo>
                  <a:lnTo>
                    <a:pt x="408" y="450"/>
                  </a:lnTo>
                  <a:lnTo>
                    <a:pt x="450" y="31"/>
                  </a:lnTo>
                  <a:lnTo>
                    <a:pt x="680" y="0"/>
                  </a:lnTo>
                  <a:lnTo>
                    <a:pt x="869" y="73"/>
                  </a:lnTo>
                  <a:lnTo>
                    <a:pt x="1193" y="554"/>
                  </a:lnTo>
                  <a:lnTo>
                    <a:pt x="963" y="1068"/>
                  </a:lnTo>
                  <a:lnTo>
                    <a:pt x="827" y="1120"/>
                  </a:lnTo>
                  <a:lnTo>
                    <a:pt x="1036" y="586"/>
                  </a:lnTo>
                  <a:lnTo>
                    <a:pt x="795" y="167"/>
                  </a:lnTo>
                  <a:lnTo>
                    <a:pt x="638" y="167"/>
                  </a:lnTo>
                  <a:lnTo>
                    <a:pt x="795" y="743"/>
                  </a:lnTo>
                  <a:lnTo>
                    <a:pt x="638" y="1225"/>
                  </a:lnTo>
                  <a:lnTo>
                    <a:pt x="450" y="1340"/>
                  </a:lnTo>
                  <a:lnTo>
                    <a:pt x="450" y="1068"/>
                  </a:lnTo>
                  <a:lnTo>
                    <a:pt x="282" y="1036"/>
                  </a:lnTo>
                  <a:lnTo>
                    <a:pt x="41" y="1036"/>
                  </a:lnTo>
                  <a:lnTo>
                    <a:pt x="0" y="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9" name="object 9179"/>
            <p:cNvSpPr/>
            <p:nvPr/>
          </p:nvSpPr>
          <p:spPr>
            <a:xfrm>
              <a:off x="18259704" y="50932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0" y="136"/>
                  </a:lnTo>
                  <a:lnTo>
                    <a:pt x="230" y="261"/>
                  </a:lnTo>
                  <a:lnTo>
                    <a:pt x="20" y="324"/>
                  </a:lnTo>
                  <a:lnTo>
                    <a:pt x="73" y="523"/>
                  </a:lnTo>
                  <a:lnTo>
                    <a:pt x="230" y="261"/>
                  </a:lnTo>
                  <a:lnTo>
                    <a:pt x="178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0" name="object 9180"/>
            <p:cNvSpPr/>
            <p:nvPr/>
          </p:nvSpPr>
          <p:spPr>
            <a:xfrm>
              <a:off x="18259470" y="50934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0"/>
                  </a:moveTo>
                  <a:lnTo>
                    <a:pt x="52" y="136"/>
                  </a:lnTo>
                  <a:lnTo>
                    <a:pt x="0" y="293"/>
                  </a:lnTo>
                  <a:lnTo>
                    <a:pt x="157" y="293"/>
                  </a:lnTo>
                  <a:lnTo>
                    <a:pt x="157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1" name="object 9181"/>
            <p:cNvSpPr/>
            <p:nvPr/>
          </p:nvSpPr>
          <p:spPr>
            <a:xfrm>
              <a:off x="18270478" y="509492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193" y="900"/>
                  </a:moveTo>
                  <a:lnTo>
                    <a:pt x="1036" y="1005"/>
                  </a:lnTo>
                  <a:lnTo>
                    <a:pt x="785" y="931"/>
                  </a:lnTo>
                  <a:lnTo>
                    <a:pt x="743" y="1350"/>
                  </a:lnTo>
                  <a:lnTo>
                    <a:pt x="523" y="1382"/>
                  </a:lnTo>
                  <a:lnTo>
                    <a:pt x="324" y="1308"/>
                  </a:lnTo>
                  <a:lnTo>
                    <a:pt x="0" y="827"/>
                  </a:lnTo>
                  <a:lnTo>
                    <a:pt x="240" y="261"/>
                  </a:lnTo>
                  <a:lnTo>
                    <a:pt x="157" y="743"/>
                  </a:lnTo>
                  <a:lnTo>
                    <a:pt x="397" y="1162"/>
                  </a:lnTo>
                  <a:lnTo>
                    <a:pt x="554" y="1193"/>
                  </a:lnTo>
                  <a:lnTo>
                    <a:pt x="397" y="638"/>
                  </a:lnTo>
                  <a:lnTo>
                    <a:pt x="554" y="157"/>
                  </a:lnTo>
                  <a:lnTo>
                    <a:pt x="607" y="0"/>
                  </a:lnTo>
                  <a:lnTo>
                    <a:pt x="743" y="0"/>
                  </a:lnTo>
                  <a:lnTo>
                    <a:pt x="743" y="293"/>
                  </a:lnTo>
                  <a:lnTo>
                    <a:pt x="931" y="345"/>
                  </a:lnTo>
                  <a:lnTo>
                    <a:pt x="1141" y="345"/>
                  </a:lnTo>
                  <a:lnTo>
                    <a:pt x="1193" y="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2" name="object 9182"/>
            <p:cNvSpPr/>
            <p:nvPr/>
          </p:nvSpPr>
          <p:spPr>
            <a:xfrm>
              <a:off x="18271083" y="50953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481"/>
                  </a:moveTo>
                  <a:lnTo>
                    <a:pt x="178" y="324"/>
                  </a:lnTo>
                  <a:lnTo>
                    <a:pt x="31" y="261"/>
                  </a:lnTo>
                  <a:lnTo>
                    <a:pt x="178" y="157"/>
                  </a:lnTo>
                  <a:lnTo>
                    <a:pt x="136" y="0"/>
                  </a:lnTo>
                  <a:lnTo>
                    <a:pt x="0" y="261"/>
                  </a:lnTo>
                  <a:lnTo>
                    <a:pt x="31" y="4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3" name="object 9183"/>
            <p:cNvSpPr/>
            <p:nvPr/>
          </p:nvSpPr>
          <p:spPr>
            <a:xfrm>
              <a:off x="18271371" y="50953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324"/>
                  </a:moveTo>
                  <a:lnTo>
                    <a:pt x="178" y="324"/>
                  </a:lnTo>
                  <a:lnTo>
                    <a:pt x="115" y="188"/>
                  </a:lnTo>
                  <a:lnTo>
                    <a:pt x="178" y="0"/>
                  </a:lnTo>
                  <a:lnTo>
                    <a:pt x="41" y="0"/>
                  </a:lnTo>
                  <a:lnTo>
                    <a:pt x="0" y="2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4" name="object 9184"/>
            <p:cNvSpPr/>
            <p:nvPr/>
          </p:nvSpPr>
          <p:spPr>
            <a:xfrm>
              <a:off x="18259114" y="5082343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481" y="136"/>
                  </a:moveTo>
                  <a:lnTo>
                    <a:pt x="2481" y="994"/>
                  </a:lnTo>
                  <a:lnTo>
                    <a:pt x="2889" y="994"/>
                  </a:lnTo>
                  <a:lnTo>
                    <a:pt x="2889" y="848"/>
                  </a:lnTo>
                  <a:lnTo>
                    <a:pt x="3172" y="774"/>
                  </a:lnTo>
                  <a:lnTo>
                    <a:pt x="3350" y="774"/>
                  </a:lnTo>
                  <a:lnTo>
                    <a:pt x="3350" y="617"/>
                  </a:lnTo>
                  <a:lnTo>
                    <a:pt x="3497" y="586"/>
                  </a:lnTo>
                  <a:lnTo>
                    <a:pt x="3444" y="1099"/>
                  </a:lnTo>
                  <a:lnTo>
                    <a:pt x="3015" y="1141"/>
                  </a:lnTo>
                  <a:lnTo>
                    <a:pt x="2533" y="1141"/>
                  </a:lnTo>
                  <a:lnTo>
                    <a:pt x="2376" y="1256"/>
                  </a:lnTo>
                  <a:lnTo>
                    <a:pt x="2335" y="1518"/>
                  </a:lnTo>
                  <a:lnTo>
                    <a:pt x="2481" y="1518"/>
                  </a:lnTo>
                  <a:lnTo>
                    <a:pt x="2753" y="1518"/>
                  </a:lnTo>
                  <a:lnTo>
                    <a:pt x="2753" y="1748"/>
                  </a:lnTo>
                  <a:lnTo>
                    <a:pt x="2753" y="1999"/>
                  </a:lnTo>
                  <a:lnTo>
                    <a:pt x="2607" y="1999"/>
                  </a:lnTo>
                  <a:lnTo>
                    <a:pt x="1476" y="1999"/>
                  </a:lnTo>
                  <a:lnTo>
                    <a:pt x="1413" y="1968"/>
                  </a:lnTo>
                  <a:lnTo>
                    <a:pt x="1413" y="1780"/>
                  </a:lnTo>
                  <a:lnTo>
                    <a:pt x="1549" y="1706"/>
                  </a:lnTo>
                  <a:lnTo>
                    <a:pt x="1476" y="1842"/>
                  </a:lnTo>
                  <a:lnTo>
                    <a:pt x="2272" y="1926"/>
                  </a:lnTo>
                  <a:lnTo>
                    <a:pt x="2481" y="1842"/>
                  </a:lnTo>
                  <a:lnTo>
                    <a:pt x="2607" y="1675"/>
                  </a:lnTo>
                  <a:lnTo>
                    <a:pt x="2219" y="1675"/>
                  </a:lnTo>
                  <a:lnTo>
                    <a:pt x="2083" y="1549"/>
                  </a:lnTo>
                  <a:lnTo>
                    <a:pt x="1895" y="994"/>
                  </a:lnTo>
                  <a:lnTo>
                    <a:pt x="1738" y="848"/>
                  </a:lnTo>
                  <a:lnTo>
                    <a:pt x="356" y="293"/>
                  </a:lnTo>
                  <a:lnTo>
                    <a:pt x="167" y="209"/>
                  </a:lnTo>
                  <a:lnTo>
                    <a:pt x="251" y="397"/>
                  </a:lnTo>
                  <a:lnTo>
                    <a:pt x="324" y="544"/>
                  </a:lnTo>
                  <a:lnTo>
                    <a:pt x="167" y="586"/>
                  </a:lnTo>
                  <a:lnTo>
                    <a:pt x="31" y="136"/>
                  </a:lnTo>
                  <a:lnTo>
                    <a:pt x="104" y="0"/>
                  </a:lnTo>
                  <a:lnTo>
                    <a:pt x="481" y="0"/>
                  </a:lnTo>
                  <a:lnTo>
                    <a:pt x="481" y="1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5" name="object 9185"/>
            <p:cNvSpPr/>
            <p:nvPr/>
          </p:nvSpPr>
          <p:spPr>
            <a:xfrm>
              <a:off x="18258883" y="4909838"/>
              <a:ext cx="0" cy="170180"/>
            </a:xfrm>
            <a:custGeom>
              <a:avLst/>
              <a:gdLst/>
              <a:ahLst/>
              <a:cxnLst/>
              <a:rect l="l" t="t" r="r" b="b"/>
              <a:pathLst>
                <a:path h="170179">
                  <a:moveTo>
                    <a:pt x="0" y="0"/>
                  </a:moveTo>
                  <a:lnTo>
                    <a:pt x="0" y="16984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6" name="object 9186"/>
            <p:cNvSpPr/>
            <p:nvPr/>
          </p:nvSpPr>
          <p:spPr>
            <a:xfrm>
              <a:off x="18262751" y="4909504"/>
              <a:ext cx="0" cy="170815"/>
            </a:xfrm>
            <a:custGeom>
              <a:avLst/>
              <a:gdLst/>
              <a:ahLst/>
              <a:cxnLst/>
              <a:rect l="l" t="t" r="r" b="b"/>
              <a:pathLst>
                <a:path h="170814">
                  <a:moveTo>
                    <a:pt x="0" y="17051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7" name="object 9187"/>
            <p:cNvSpPr/>
            <p:nvPr/>
          </p:nvSpPr>
          <p:spPr>
            <a:xfrm>
              <a:off x="18272113" y="4910362"/>
              <a:ext cx="0" cy="168910"/>
            </a:xfrm>
            <a:custGeom>
              <a:avLst/>
              <a:gdLst/>
              <a:ahLst/>
              <a:cxnLst/>
              <a:rect l="l" t="t" r="r" b="b"/>
              <a:pathLst>
                <a:path h="168910">
                  <a:moveTo>
                    <a:pt x="0" y="0"/>
                  </a:moveTo>
                  <a:lnTo>
                    <a:pt x="0" y="16875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8" name="object 9188"/>
            <p:cNvSpPr/>
            <p:nvPr/>
          </p:nvSpPr>
          <p:spPr>
            <a:xfrm>
              <a:off x="18271218" y="4910366"/>
              <a:ext cx="0" cy="168910"/>
            </a:xfrm>
            <a:custGeom>
              <a:avLst/>
              <a:gdLst/>
              <a:ahLst/>
              <a:cxnLst/>
              <a:rect l="l" t="t" r="r" b="b"/>
              <a:pathLst>
                <a:path h="168910">
                  <a:moveTo>
                    <a:pt x="0" y="16875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9" name="object 9189"/>
            <p:cNvSpPr/>
            <p:nvPr/>
          </p:nvSpPr>
          <p:spPr>
            <a:xfrm>
              <a:off x="18275102" y="5121859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0"/>
                  </a:moveTo>
                  <a:lnTo>
                    <a:pt x="0" y="1744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0" name="object 9190"/>
            <p:cNvSpPr/>
            <p:nvPr/>
          </p:nvSpPr>
          <p:spPr>
            <a:xfrm>
              <a:off x="18272976" y="5121782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0"/>
                  </a:moveTo>
                  <a:lnTo>
                    <a:pt x="0" y="1745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1" name="object 9191"/>
            <p:cNvSpPr/>
            <p:nvPr/>
          </p:nvSpPr>
          <p:spPr>
            <a:xfrm>
              <a:off x="18272983" y="5108481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586" y="397"/>
                  </a:moveTo>
                  <a:lnTo>
                    <a:pt x="816" y="471"/>
                  </a:lnTo>
                  <a:lnTo>
                    <a:pt x="848" y="261"/>
                  </a:lnTo>
                  <a:lnTo>
                    <a:pt x="1895" y="209"/>
                  </a:lnTo>
                  <a:lnTo>
                    <a:pt x="1895" y="931"/>
                  </a:lnTo>
                  <a:lnTo>
                    <a:pt x="2073" y="1005"/>
                  </a:lnTo>
                  <a:lnTo>
                    <a:pt x="2073" y="209"/>
                  </a:lnTo>
                  <a:lnTo>
                    <a:pt x="2418" y="209"/>
                  </a:lnTo>
                  <a:lnTo>
                    <a:pt x="2345" y="4052"/>
                  </a:lnTo>
                  <a:lnTo>
                    <a:pt x="2345" y="9319"/>
                  </a:lnTo>
                  <a:lnTo>
                    <a:pt x="2418" y="13151"/>
                  </a:lnTo>
                  <a:lnTo>
                    <a:pt x="2073" y="13151"/>
                  </a:lnTo>
                  <a:lnTo>
                    <a:pt x="2073" y="12439"/>
                  </a:lnTo>
                  <a:lnTo>
                    <a:pt x="1895" y="12376"/>
                  </a:lnTo>
                  <a:lnTo>
                    <a:pt x="1895" y="13151"/>
                  </a:lnTo>
                  <a:lnTo>
                    <a:pt x="848" y="13182"/>
                  </a:lnTo>
                  <a:lnTo>
                    <a:pt x="816" y="12889"/>
                  </a:lnTo>
                  <a:lnTo>
                    <a:pt x="586" y="12962"/>
                  </a:lnTo>
                  <a:lnTo>
                    <a:pt x="73" y="13182"/>
                  </a:lnTo>
                  <a:lnTo>
                    <a:pt x="31" y="13371"/>
                  </a:lnTo>
                  <a:lnTo>
                    <a:pt x="2554" y="13371"/>
                  </a:lnTo>
                  <a:lnTo>
                    <a:pt x="2638" y="73"/>
                  </a:lnTo>
                  <a:lnTo>
                    <a:pt x="104" y="0"/>
                  </a:lnTo>
                  <a:lnTo>
                    <a:pt x="0" y="136"/>
                  </a:lnTo>
                  <a:lnTo>
                    <a:pt x="586" y="39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2" name="object 9192"/>
            <p:cNvSpPr/>
            <p:nvPr/>
          </p:nvSpPr>
          <p:spPr>
            <a:xfrm>
              <a:off x="18261492" y="5114136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743" y="1790"/>
                  </a:moveTo>
                  <a:lnTo>
                    <a:pt x="2869" y="1790"/>
                  </a:lnTo>
                  <a:lnTo>
                    <a:pt x="2952" y="1497"/>
                  </a:lnTo>
                  <a:lnTo>
                    <a:pt x="3193" y="1497"/>
                  </a:lnTo>
                  <a:lnTo>
                    <a:pt x="3193" y="1717"/>
                  </a:lnTo>
                  <a:lnTo>
                    <a:pt x="3193" y="2052"/>
                  </a:lnTo>
                  <a:lnTo>
                    <a:pt x="2869" y="2052"/>
                  </a:lnTo>
                  <a:lnTo>
                    <a:pt x="743" y="2052"/>
                  </a:lnTo>
                  <a:lnTo>
                    <a:pt x="513" y="2052"/>
                  </a:lnTo>
                  <a:lnTo>
                    <a:pt x="429" y="1863"/>
                  </a:lnTo>
                  <a:lnTo>
                    <a:pt x="104" y="1235"/>
                  </a:lnTo>
                  <a:lnTo>
                    <a:pt x="0" y="1047"/>
                  </a:lnTo>
                  <a:lnTo>
                    <a:pt x="104" y="827"/>
                  </a:lnTo>
                  <a:lnTo>
                    <a:pt x="429" y="188"/>
                  </a:lnTo>
                  <a:lnTo>
                    <a:pt x="513" y="0"/>
                  </a:lnTo>
                  <a:lnTo>
                    <a:pt x="743" y="0"/>
                  </a:lnTo>
                  <a:lnTo>
                    <a:pt x="2869" y="0"/>
                  </a:lnTo>
                  <a:lnTo>
                    <a:pt x="3193" y="0"/>
                  </a:lnTo>
                  <a:lnTo>
                    <a:pt x="3193" y="345"/>
                  </a:lnTo>
                  <a:lnTo>
                    <a:pt x="3193" y="565"/>
                  </a:lnTo>
                  <a:lnTo>
                    <a:pt x="2952" y="565"/>
                  </a:lnTo>
                  <a:lnTo>
                    <a:pt x="2952" y="345"/>
                  </a:lnTo>
                  <a:lnTo>
                    <a:pt x="743" y="272"/>
                  </a:lnTo>
                  <a:lnTo>
                    <a:pt x="335" y="931"/>
                  </a:lnTo>
                  <a:lnTo>
                    <a:pt x="335" y="1120"/>
                  </a:lnTo>
                  <a:lnTo>
                    <a:pt x="670" y="175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3" name="object 9193"/>
            <p:cNvSpPr/>
            <p:nvPr/>
          </p:nvSpPr>
          <p:spPr>
            <a:xfrm>
              <a:off x="18261005" y="511418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31"/>
                  </a:moveTo>
                  <a:lnTo>
                    <a:pt x="324" y="188"/>
                  </a:lnTo>
                  <a:lnTo>
                    <a:pt x="712" y="136"/>
                  </a:lnTo>
                  <a:lnTo>
                    <a:pt x="10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4" name="object 9194"/>
            <p:cNvSpPr/>
            <p:nvPr/>
          </p:nvSpPr>
          <p:spPr>
            <a:xfrm>
              <a:off x="18261016" y="511596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036" y="188"/>
                  </a:moveTo>
                  <a:lnTo>
                    <a:pt x="712" y="31"/>
                  </a:lnTo>
                  <a:lnTo>
                    <a:pt x="324" y="0"/>
                  </a:ln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5" name="object 9195"/>
            <p:cNvSpPr/>
            <p:nvPr/>
          </p:nvSpPr>
          <p:spPr>
            <a:xfrm>
              <a:off x="18261824" y="511441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533" y="324"/>
                  </a:moveTo>
                  <a:lnTo>
                    <a:pt x="2303" y="429"/>
                  </a:lnTo>
                  <a:lnTo>
                    <a:pt x="2209" y="293"/>
                  </a:lnTo>
                  <a:lnTo>
                    <a:pt x="2125" y="429"/>
                  </a:lnTo>
                  <a:lnTo>
                    <a:pt x="1978" y="429"/>
                  </a:lnTo>
                  <a:lnTo>
                    <a:pt x="1895" y="293"/>
                  </a:lnTo>
                  <a:lnTo>
                    <a:pt x="1821" y="429"/>
                  </a:lnTo>
                  <a:lnTo>
                    <a:pt x="1675" y="429"/>
                  </a:lnTo>
                  <a:lnTo>
                    <a:pt x="1570" y="293"/>
                  </a:lnTo>
                  <a:lnTo>
                    <a:pt x="1497" y="429"/>
                  </a:lnTo>
                  <a:lnTo>
                    <a:pt x="1340" y="429"/>
                  </a:lnTo>
                  <a:lnTo>
                    <a:pt x="1277" y="293"/>
                  </a:lnTo>
                  <a:lnTo>
                    <a:pt x="1193" y="429"/>
                  </a:lnTo>
                  <a:lnTo>
                    <a:pt x="1047" y="429"/>
                  </a:lnTo>
                  <a:lnTo>
                    <a:pt x="921" y="293"/>
                  </a:lnTo>
                  <a:lnTo>
                    <a:pt x="858" y="429"/>
                  </a:lnTo>
                  <a:lnTo>
                    <a:pt x="638" y="429"/>
                  </a:lnTo>
                  <a:lnTo>
                    <a:pt x="450" y="649"/>
                  </a:lnTo>
                  <a:lnTo>
                    <a:pt x="450" y="848"/>
                  </a:lnTo>
                  <a:lnTo>
                    <a:pt x="596" y="1068"/>
                  </a:lnTo>
                  <a:lnTo>
                    <a:pt x="743" y="1183"/>
                  </a:lnTo>
                  <a:lnTo>
                    <a:pt x="900" y="1068"/>
                  </a:lnTo>
                  <a:lnTo>
                    <a:pt x="1047" y="1099"/>
                  </a:lnTo>
                  <a:lnTo>
                    <a:pt x="1193" y="1099"/>
                  </a:lnTo>
                  <a:lnTo>
                    <a:pt x="1340" y="1068"/>
                  </a:lnTo>
                  <a:lnTo>
                    <a:pt x="1413" y="1225"/>
                  </a:lnTo>
                  <a:lnTo>
                    <a:pt x="1497" y="1068"/>
                  </a:lnTo>
                  <a:lnTo>
                    <a:pt x="1633" y="1068"/>
                  </a:lnTo>
                  <a:lnTo>
                    <a:pt x="1759" y="1225"/>
                  </a:lnTo>
                  <a:lnTo>
                    <a:pt x="1821" y="1068"/>
                  </a:lnTo>
                  <a:lnTo>
                    <a:pt x="1978" y="1068"/>
                  </a:lnTo>
                  <a:lnTo>
                    <a:pt x="2052" y="1225"/>
                  </a:lnTo>
                  <a:lnTo>
                    <a:pt x="2177" y="1068"/>
                  </a:lnTo>
                  <a:lnTo>
                    <a:pt x="2345" y="1183"/>
                  </a:lnTo>
                  <a:lnTo>
                    <a:pt x="2502" y="1068"/>
                  </a:lnTo>
                  <a:lnTo>
                    <a:pt x="2607" y="1361"/>
                  </a:lnTo>
                  <a:lnTo>
                    <a:pt x="2607" y="1518"/>
                  </a:lnTo>
                  <a:lnTo>
                    <a:pt x="2460" y="1518"/>
                  </a:lnTo>
                  <a:lnTo>
                    <a:pt x="513" y="1518"/>
                  </a:lnTo>
                  <a:lnTo>
                    <a:pt x="115" y="848"/>
                  </a:lnTo>
                  <a:lnTo>
                    <a:pt x="83" y="701"/>
                  </a:lnTo>
                  <a:lnTo>
                    <a:pt x="408" y="62"/>
                  </a:lnTo>
                  <a:lnTo>
                    <a:pt x="2460" y="0"/>
                  </a:lnTo>
                  <a:lnTo>
                    <a:pt x="2607" y="0"/>
                  </a:lnTo>
                  <a:lnTo>
                    <a:pt x="2607" y="136"/>
                  </a:lnTo>
                  <a:lnTo>
                    <a:pt x="2607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6" name="object 9196"/>
            <p:cNvSpPr/>
            <p:nvPr/>
          </p:nvSpPr>
          <p:spPr>
            <a:xfrm>
              <a:off x="18273948" y="511447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37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7" name="object 9197"/>
            <p:cNvSpPr/>
            <p:nvPr/>
          </p:nvSpPr>
          <p:spPr>
            <a:xfrm>
              <a:off x="18273540" y="511421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408" y="0"/>
                  </a:moveTo>
                  <a:lnTo>
                    <a:pt x="0" y="0"/>
                  </a:lnTo>
                  <a:lnTo>
                    <a:pt x="0" y="1905"/>
                  </a:lnTo>
                  <a:lnTo>
                    <a:pt x="408" y="1905"/>
                  </a:lnTo>
                  <a:lnTo>
                    <a:pt x="596" y="1675"/>
                  </a:lnTo>
                  <a:lnTo>
                    <a:pt x="670" y="1465"/>
                  </a:lnTo>
                  <a:lnTo>
                    <a:pt x="670" y="450"/>
                  </a:lnTo>
                  <a:lnTo>
                    <a:pt x="596" y="230"/>
                  </a:lnTo>
                  <a:lnTo>
                    <a:pt x="40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8" name="object 9198"/>
            <p:cNvSpPr/>
            <p:nvPr/>
          </p:nvSpPr>
          <p:spPr>
            <a:xfrm>
              <a:off x="18273683" y="51147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19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9" name="object 9199"/>
            <p:cNvSpPr/>
            <p:nvPr/>
          </p:nvSpPr>
          <p:spPr>
            <a:xfrm>
              <a:off x="18273902" y="511492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81"/>
                  </a:moveTo>
                  <a:lnTo>
                    <a:pt x="0" y="481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0" name="object 9200"/>
            <p:cNvSpPr/>
            <p:nvPr/>
          </p:nvSpPr>
          <p:spPr>
            <a:xfrm>
              <a:off x="18273902" y="511555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1" name="object 9201"/>
            <p:cNvSpPr/>
            <p:nvPr/>
          </p:nvSpPr>
          <p:spPr>
            <a:xfrm>
              <a:off x="18273890" y="51154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2" name="object 9202"/>
            <p:cNvSpPr/>
            <p:nvPr/>
          </p:nvSpPr>
          <p:spPr>
            <a:xfrm>
              <a:off x="18273890" y="511503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3" name="object 9203"/>
            <p:cNvSpPr/>
            <p:nvPr/>
          </p:nvSpPr>
          <p:spPr>
            <a:xfrm>
              <a:off x="18273890" y="511529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4" name="object 9204"/>
            <p:cNvSpPr/>
            <p:nvPr/>
          </p:nvSpPr>
          <p:spPr>
            <a:xfrm>
              <a:off x="18273690" y="51151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19" y="37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5" name="object 9205"/>
            <p:cNvSpPr/>
            <p:nvPr/>
          </p:nvSpPr>
          <p:spPr>
            <a:xfrm>
              <a:off x="18273902" y="511539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6" name="object 9206"/>
            <p:cNvSpPr/>
            <p:nvPr/>
          </p:nvSpPr>
          <p:spPr>
            <a:xfrm>
              <a:off x="18273890" y="511477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7" name="object 9207"/>
            <p:cNvSpPr/>
            <p:nvPr/>
          </p:nvSpPr>
          <p:spPr>
            <a:xfrm>
              <a:off x="18273902" y="511492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8" name="object 9208"/>
            <p:cNvSpPr/>
            <p:nvPr/>
          </p:nvSpPr>
          <p:spPr>
            <a:xfrm>
              <a:off x="18273902" y="511476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209" name="object 9209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8272105" y="5107886"/>
              <a:ext cx="1685" cy="3308"/>
            </a:xfrm>
            <a:prstGeom prst="rect">
              <a:avLst/>
            </a:prstGeom>
          </p:spPr>
        </p:pic>
        <p:sp>
          <p:nvSpPr>
            <p:cNvPr id="9210" name="object 9210"/>
            <p:cNvSpPr/>
            <p:nvPr/>
          </p:nvSpPr>
          <p:spPr>
            <a:xfrm>
              <a:off x="18272976" y="510977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12"/>
                  </a:moveTo>
                  <a:lnTo>
                    <a:pt x="0" y="104"/>
                  </a:lnTo>
                  <a:lnTo>
                    <a:pt x="439" y="0"/>
                  </a:lnTo>
                  <a:lnTo>
                    <a:pt x="554" y="712"/>
                  </a:lnTo>
                  <a:lnTo>
                    <a:pt x="104" y="8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1" name="object 9211"/>
            <p:cNvSpPr/>
            <p:nvPr/>
          </p:nvSpPr>
          <p:spPr>
            <a:xfrm>
              <a:off x="18272036" y="5107883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607" y="586"/>
                  </a:moveTo>
                  <a:lnTo>
                    <a:pt x="230" y="366"/>
                  </a:lnTo>
                  <a:lnTo>
                    <a:pt x="157" y="31"/>
                  </a:lnTo>
                  <a:lnTo>
                    <a:pt x="73" y="617"/>
                  </a:lnTo>
                  <a:lnTo>
                    <a:pt x="230" y="774"/>
                  </a:lnTo>
                  <a:lnTo>
                    <a:pt x="230" y="910"/>
                  </a:lnTo>
                  <a:lnTo>
                    <a:pt x="0" y="1036"/>
                  </a:lnTo>
                  <a:lnTo>
                    <a:pt x="282" y="1141"/>
                  </a:lnTo>
                  <a:lnTo>
                    <a:pt x="293" y="1444"/>
                  </a:lnTo>
                  <a:lnTo>
                    <a:pt x="157" y="1225"/>
                  </a:lnTo>
                  <a:lnTo>
                    <a:pt x="293" y="1706"/>
                  </a:lnTo>
                  <a:lnTo>
                    <a:pt x="125" y="1895"/>
                  </a:lnTo>
                  <a:lnTo>
                    <a:pt x="282" y="2041"/>
                  </a:lnTo>
                  <a:lnTo>
                    <a:pt x="73" y="2607"/>
                  </a:lnTo>
                  <a:lnTo>
                    <a:pt x="293" y="2418"/>
                  </a:lnTo>
                  <a:lnTo>
                    <a:pt x="293" y="2670"/>
                  </a:lnTo>
                  <a:lnTo>
                    <a:pt x="125" y="2795"/>
                  </a:lnTo>
                  <a:lnTo>
                    <a:pt x="282" y="2984"/>
                  </a:lnTo>
                  <a:lnTo>
                    <a:pt x="125" y="3120"/>
                  </a:lnTo>
                  <a:lnTo>
                    <a:pt x="282" y="3308"/>
                  </a:lnTo>
                  <a:lnTo>
                    <a:pt x="900" y="3308"/>
                  </a:lnTo>
                  <a:lnTo>
                    <a:pt x="931" y="2984"/>
                  </a:lnTo>
                  <a:lnTo>
                    <a:pt x="1162" y="2900"/>
                  </a:lnTo>
                  <a:lnTo>
                    <a:pt x="1277" y="3088"/>
                  </a:lnTo>
                  <a:lnTo>
                    <a:pt x="1675" y="2795"/>
                  </a:lnTo>
                  <a:lnTo>
                    <a:pt x="1759" y="2638"/>
                  </a:lnTo>
                  <a:lnTo>
                    <a:pt x="1759" y="1968"/>
                  </a:lnTo>
                  <a:lnTo>
                    <a:pt x="1675" y="1811"/>
                  </a:lnTo>
                  <a:lnTo>
                    <a:pt x="1308" y="1549"/>
                  </a:lnTo>
                  <a:lnTo>
                    <a:pt x="1193" y="1706"/>
                  </a:lnTo>
                  <a:lnTo>
                    <a:pt x="1015" y="1706"/>
                  </a:lnTo>
                  <a:lnTo>
                    <a:pt x="931" y="617"/>
                  </a:lnTo>
                  <a:lnTo>
                    <a:pt x="607" y="5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2" name="object 9212"/>
            <p:cNvSpPr/>
            <p:nvPr/>
          </p:nvSpPr>
          <p:spPr>
            <a:xfrm>
              <a:off x="18272969" y="5108725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5" h="13335">
                  <a:moveTo>
                    <a:pt x="931" y="0"/>
                  </a:moveTo>
                  <a:lnTo>
                    <a:pt x="900" y="376"/>
                  </a:lnTo>
                  <a:lnTo>
                    <a:pt x="575" y="261"/>
                  </a:lnTo>
                  <a:lnTo>
                    <a:pt x="0" y="0"/>
                  </a:lnTo>
                  <a:lnTo>
                    <a:pt x="0" y="795"/>
                  </a:lnTo>
                  <a:lnTo>
                    <a:pt x="188" y="900"/>
                  </a:lnTo>
                  <a:lnTo>
                    <a:pt x="261" y="753"/>
                  </a:lnTo>
                  <a:lnTo>
                    <a:pt x="230" y="345"/>
                  </a:lnTo>
                  <a:lnTo>
                    <a:pt x="502" y="450"/>
                  </a:lnTo>
                  <a:lnTo>
                    <a:pt x="931" y="523"/>
                  </a:lnTo>
                  <a:lnTo>
                    <a:pt x="931" y="2209"/>
                  </a:lnTo>
                  <a:lnTo>
                    <a:pt x="261" y="2502"/>
                  </a:lnTo>
                  <a:lnTo>
                    <a:pt x="230" y="2240"/>
                  </a:lnTo>
                  <a:lnTo>
                    <a:pt x="188" y="2020"/>
                  </a:lnTo>
                  <a:lnTo>
                    <a:pt x="31" y="2125"/>
                  </a:lnTo>
                  <a:lnTo>
                    <a:pt x="0" y="10743"/>
                  </a:lnTo>
                  <a:lnTo>
                    <a:pt x="188" y="10868"/>
                  </a:lnTo>
                  <a:lnTo>
                    <a:pt x="261" y="10701"/>
                  </a:lnTo>
                  <a:lnTo>
                    <a:pt x="230" y="10334"/>
                  </a:lnTo>
                  <a:lnTo>
                    <a:pt x="858" y="10607"/>
                  </a:lnTo>
                  <a:lnTo>
                    <a:pt x="931" y="12355"/>
                  </a:lnTo>
                  <a:lnTo>
                    <a:pt x="575" y="12387"/>
                  </a:lnTo>
                  <a:lnTo>
                    <a:pt x="261" y="12491"/>
                  </a:lnTo>
                  <a:lnTo>
                    <a:pt x="230" y="12198"/>
                  </a:lnTo>
                  <a:lnTo>
                    <a:pt x="188" y="11968"/>
                  </a:lnTo>
                  <a:lnTo>
                    <a:pt x="31" y="12093"/>
                  </a:lnTo>
                  <a:lnTo>
                    <a:pt x="0" y="12868"/>
                  </a:lnTo>
                  <a:lnTo>
                    <a:pt x="575" y="12596"/>
                  </a:lnTo>
                  <a:lnTo>
                    <a:pt x="900" y="12491"/>
                  </a:lnTo>
                  <a:lnTo>
                    <a:pt x="931" y="12868"/>
                  </a:lnTo>
                  <a:lnTo>
                    <a:pt x="1832" y="12648"/>
                  </a:lnTo>
                  <a:lnTo>
                    <a:pt x="1832" y="12470"/>
                  </a:lnTo>
                  <a:lnTo>
                    <a:pt x="1225" y="12470"/>
                  </a:lnTo>
                  <a:lnTo>
                    <a:pt x="1214" y="10523"/>
                  </a:lnTo>
                  <a:lnTo>
                    <a:pt x="575" y="10146"/>
                  </a:lnTo>
                  <a:lnTo>
                    <a:pt x="575" y="6533"/>
                  </a:lnTo>
                  <a:lnTo>
                    <a:pt x="523" y="6345"/>
                  </a:lnTo>
                  <a:lnTo>
                    <a:pt x="575" y="2722"/>
                  </a:lnTo>
                  <a:lnTo>
                    <a:pt x="1057" y="2481"/>
                  </a:lnTo>
                  <a:lnTo>
                    <a:pt x="1214" y="2345"/>
                  </a:lnTo>
                  <a:lnTo>
                    <a:pt x="1214" y="418"/>
                  </a:lnTo>
                  <a:lnTo>
                    <a:pt x="1832" y="418"/>
                  </a:lnTo>
                  <a:lnTo>
                    <a:pt x="1832" y="261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3" name="object 9213"/>
            <p:cNvSpPr/>
            <p:nvPr/>
          </p:nvSpPr>
          <p:spPr>
            <a:xfrm>
              <a:off x="18272973" y="5108728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5" h="13335">
                  <a:moveTo>
                    <a:pt x="261" y="10627"/>
                  </a:moveTo>
                  <a:lnTo>
                    <a:pt x="188" y="10858"/>
                  </a:lnTo>
                  <a:lnTo>
                    <a:pt x="31" y="10732"/>
                  </a:lnTo>
                  <a:lnTo>
                    <a:pt x="0" y="2177"/>
                  </a:lnTo>
                  <a:lnTo>
                    <a:pt x="188" y="2020"/>
                  </a:lnTo>
                  <a:lnTo>
                    <a:pt x="261" y="2177"/>
                  </a:lnTo>
                  <a:lnTo>
                    <a:pt x="230" y="2502"/>
                  </a:lnTo>
                  <a:lnTo>
                    <a:pt x="848" y="2272"/>
                  </a:lnTo>
                  <a:lnTo>
                    <a:pt x="931" y="2125"/>
                  </a:lnTo>
                  <a:lnTo>
                    <a:pt x="931" y="869"/>
                  </a:lnTo>
                  <a:lnTo>
                    <a:pt x="931" y="534"/>
                  </a:lnTo>
                  <a:lnTo>
                    <a:pt x="638" y="502"/>
                  </a:lnTo>
                  <a:lnTo>
                    <a:pt x="492" y="450"/>
                  </a:lnTo>
                  <a:lnTo>
                    <a:pt x="261" y="376"/>
                  </a:lnTo>
                  <a:lnTo>
                    <a:pt x="230" y="638"/>
                  </a:lnTo>
                  <a:lnTo>
                    <a:pt x="188" y="900"/>
                  </a:lnTo>
                  <a:lnTo>
                    <a:pt x="31" y="795"/>
                  </a:lnTo>
                  <a:lnTo>
                    <a:pt x="0" y="73"/>
                  </a:lnTo>
                  <a:lnTo>
                    <a:pt x="575" y="261"/>
                  </a:lnTo>
                  <a:lnTo>
                    <a:pt x="900" y="376"/>
                  </a:lnTo>
                  <a:lnTo>
                    <a:pt x="931" y="52"/>
                  </a:lnTo>
                  <a:lnTo>
                    <a:pt x="1800" y="230"/>
                  </a:lnTo>
                  <a:lnTo>
                    <a:pt x="1832" y="376"/>
                  </a:lnTo>
                  <a:lnTo>
                    <a:pt x="1225" y="418"/>
                  </a:lnTo>
                  <a:lnTo>
                    <a:pt x="1204" y="2177"/>
                  </a:lnTo>
                  <a:lnTo>
                    <a:pt x="1204" y="2345"/>
                  </a:lnTo>
                  <a:lnTo>
                    <a:pt x="1057" y="2471"/>
                  </a:lnTo>
                  <a:lnTo>
                    <a:pt x="638" y="2691"/>
                  </a:lnTo>
                  <a:lnTo>
                    <a:pt x="575" y="2848"/>
                  </a:lnTo>
                  <a:lnTo>
                    <a:pt x="575" y="6345"/>
                  </a:lnTo>
                  <a:lnTo>
                    <a:pt x="523" y="6523"/>
                  </a:lnTo>
                  <a:lnTo>
                    <a:pt x="575" y="10041"/>
                  </a:lnTo>
                  <a:lnTo>
                    <a:pt x="638" y="10177"/>
                  </a:lnTo>
                  <a:lnTo>
                    <a:pt x="1057" y="10408"/>
                  </a:lnTo>
                  <a:lnTo>
                    <a:pt x="1204" y="10523"/>
                  </a:lnTo>
                  <a:lnTo>
                    <a:pt x="1204" y="10701"/>
                  </a:lnTo>
                  <a:lnTo>
                    <a:pt x="1204" y="12418"/>
                  </a:lnTo>
                  <a:lnTo>
                    <a:pt x="1800" y="12460"/>
                  </a:lnTo>
                  <a:lnTo>
                    <a:pt x="1832" y="12648"/>
                  </a:lnTo>
                  <a:lnTo>
                    <a:pt x="973" y="12868"/>
                  </a:lnTo>
                  <a:lnTo>
                    <a:pt x="900" y="12491"/>
                  </a:lnTo>
                  <a:lnTo>
                    <a:pt x="575" y="12596"/>
                  </a:lnTo>
                  <a:lnTo>
                    <a:pt x="73" y="12837"/>
                  </a:lnTo>
                  <a:lnTo>
                    <a:pt x="0" y="12114"/>
                  </a:lnTo>
                  <a:lnTo>
                    <a:pt x="188" y="11968"/>
                  </a:lnTo>
                  <a:lnTo>
                    <a:pt x="261" y="12114"/>
                  </a:lnTo>
                  <a:lnTo>
                    <a:pt x="230" y="12460"/>
                  </a:lnTo>
                  <a:lnTo>
                    <a:pt x="492" y="12418"/>
                  </a:lnTo>
                  <a:lnTo>
                    <a:pt x="638" y="12387"/>
                  </a:lnTo>
                  <a:lnTo>
                    <a:pt x="931" y="12355"/>
                  </a:lnTo>
                  <a:lnTo>
                    <a:pt x="931" y="12010"/>
                  </a:lnTo>
                  <a:lnTo>
                    <a:pt x="931" y="10785"/>
                  </a:lnTo>
                  <a:lnTo>
                    <a:pt x="848" y="10596"/>
                  </a:lnTo>
                  <a:lnTo>
                    <a:pt x="261" y="10366"/>
                  </a:lnTo>
                  <a:lnTo>
                    <a:pt x="230" y="10596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4" name="object 9214"/>
            <p:cNvSpPr/>
            <p:nvPr/>
          </p:nvSpPr>
          <p:spPr>
            <a:xfrm>
              <a:off x="18266119" y="5111312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4" h="8254">
                  <a:moveTo>
                    <a:pt x="5811" y="6481"/>
                  </a:moveTo>
                  <a:lnTo>
                    <a:pt x="5434" y="6481"/>
                  </a:lnTo>
                  <a:lnTo>
                    <a:pt x="5298" y="6481"/>
                  </a:lnTo>
                  <a:lnTo>
                    <a:pt x="5256" y="6324"/>
                  </a:lnTo>
                  <a:lnTo>
                    <a:pt x="5141" y="5779"/>
                  </a:lnTo>
                  <a:lnTo>
                    <a:pt x="5141" y="5622"/>
                  </a:lnTo>
                  <a:lnTo>
                    <a:pt x="4984" y="5622"/>
                  </a:lnTo>
                  <a:lnTo>
                    <a:pt x="2607" y="5622"/>
                  </a:lnTo>
                  <a:lnTo>
                    <a:pt x="2450" y="5622"/>
                  </a:lnTo>
                  <a:lnTo>
                    <a:pt x="2408" y="5779"/>
                  </a:lnTo>
                  <a:lnTo>
                    <a:pt x="2303" y="6324"/>
                  </a:lnTo>
                  <a:lnTo>
                    <a:pt x="2272" y="6481"/>
                  </a:lnTo>
                  <a:lnTo>
                    <a:pt x="2083" y="6481"/>
                  </a:lnTo>
                  <a:lnTo>
                    <a:pt x="1926" y="6481"/>
                  </a:lnTo>
                  <a:lnTo>
                    <a:pt x="1895" y="6324"/>
                  </a:lnTo>
                  <a:lnTo>
                    <a:pt x="1821" y="5779"/>
                  </a:lnTo>
                  <a:lnTo>
                    <a:pt x="1790" y="5622"/>
                  </a:lnTo>
                  <a:lnTo>
                    <a:pt x="1633" y="5622"/>
                  </a:lnTo>
                  <a:lnTo>
                    <a:pt x="188" y="5622"/>
                  </a:lnTo>
                  <a:lnTo>
                    <a:pt x="0" y="5622"/>
                  </a:lnTo>
                  <a:lnTo>
                    <a:pt x="0" y="5444"/>
                  </a:lnTo>
                  <a:lnTo>
                    <a:pt x="0" y="2272"/>
                  </a:lnTo>
                  <a:lnTo>
                    <a:pt x="0" y="2083"/>
                  </a:lnTo>
                  <a:lnTo>
                    <a:pt x="188" y="2083"/>
                  </a:lnTo>
                  <a:lnTo>
                    <a:pt x="1633" y="2083"/>
                  </a:lnTo>
                  <a:lnTo>
                    <a:pt x="1790" y="2083"/>
                  </a:lnTo>
                  <a:lnTo>
                    <a:pt x="1821" y="1926"/>
                  </a:lnTo>
                  <a:lnTo>
                    <a:pt x="1895" y="1371"/>
                  </a:lnTo>
                  <a:lnTo>
                    <a:pt x="1926" y="1225"/>
                  </a:lnTo>
                  <a:lnTo>
                    <a:pt x="2083" y="1225"/>
                  </a:lnTo>
                  <a:lnTo>
                    <a:pt x="2272" y="1225"/>
                  </a:lnTo>
                  <a:lnTo>
                    <a:pt x="2303" y="1371"/>
                  </a:lnTo>
                  <a:lnTo>
                    <a:pt x="2408" y="1926"/>
                  </a:lnTo>
                  <a:lnTo>
                    <a:pt x="2450" y="2083"/>
                  </a:lnTo>
                  <a:lnTo>
                    <a:pt x="2607" y="2083"/>
                  </a:lnTo>
                  <a:lnTo>
                    <a:pt x="4984" y="2083"/>
                  </a:lnTo>
                  <a:lnTo>
                    <a:pt x="5141" y="2083"/>
                  </a:lnTo>
                  <a:lnTo>
                    <a:pt x="5141" y="1926"/>
                  </a:lnTo>
                  <a:lnTo>
                    <a:pt x="5256" y="1371"/>
                  </a:lnTo>
                  <a:lnTo>
                    <a:pt x="5298" y="1225"/>
                  </a:lnTo>
                  <a:lnTo>
                    <a:pt x="5434" y="1225"/>
                  </a:lnTo>
                  <a:lnTo>
                    <a:pt x="5811" y="1225"/>
                  </a:lnTo>
                  <a:lnTo>
                    <a:pt x="5999" y="1225"/>
                  </a:lnTo>
                  <a:lnTo>
                    <a:pt x="5999" y="1026"/>
                  </a:lnTo>
                  <a:lnTo>
                    <a:pt x="5999" y="146"/>
                  </a:lnTo>
                  <a:lnTo>
                    <a:pt x="5999" y="0"/>
                  </a:lnTo>
                  <a:lnTo>
                    <a:pt x="6135" y="0"/>
                  </a:lnTo>
                  <a:lnTo>
                    <a:pt x="6774" y="0"/>
                  </a:lnTo>
                  <a:lnTo>
                    <a:pt x="6847" y="7633"/>
                  </a:lnTo>
                  <a:lnTo>
                    <a:pt x="6135" y="7706"/>
                  </a:lnTo>
                  <a:lnTo>
                    <a:pt x="5999" y="7706"/>
                  </a:lnTo>
                  <a:lnTo>
                    <a:pt x="5999" y="7570"/>
                  </a:lnTo>
                  <a:lnTo>
                    <a:pt x="5999" y="6669"/>
                  </a:lnTo>
                  <a:lnTo>
                    <a:pt x="5999" y="6481"/>
                  </a:lnTo>
                  <a:lnTo>
                    <a:pt x="5811" y="6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5" name="object 9215"/>
            <p:cNvSpPr/>
            <p:nvPr/>
          </p:nvSpPr>
          <p:spPr>
            <a:xfrm>
              <a:off x="18260672" y="5107836"/>
              <a:ext cx="5080" cy="15240"/>
            </a:xfrm>
            <a:custGeom>
              <a:avLst/>
              <a:gdLst/>
              <a:ahLst/>
              <a:cxnLst/>
              <a:rect l="l" t="t" r="r" b="b"/>
              <a:pathLst>
                <a:path w="5080" h="15239">
                  <a:moveTo>
                    <a:pt x="3245" y="7120"/>
                  </a:moveTo>
                  <a:lnTo>
                    <a:pt x="3277" y="6984"/>
                  </a:lnTo>
                  <a:lnTo>
                    <a:pt x="3120" y="7120"/>
                  </a:lnTo>
                  <a:lnTo>
                    <a:pt x="2963" y="7151"/>
                  </a:lnTo>
                  <a:lnTo>
                    <a:pt x="3015" y="6984"/>
                  </a:lnTo>
                  <a:lnTo>
                    <a:pt x="2869" y="7120"/>
                  </a:lnTo>
                  <a:lnTo>
                    <a:pt x="2764" y="7277"/>
                  </a:lnTo>
                  <a:lnTo>
                    <a:pt x="2869" y="7539"/>
                  </a:lnTo>
                  <a:lnTo>
                    <a:pt x="2931" y="7675"/>
                  </a:lnTo>
                  <a:lnTo>
                    <a:pt x="3015" y="7539"/>
                  </a:lnTo>
                  <a:lnTo>
                    <a:pt x="3204" y="7675"/>
                  </a:lnTo>
                  <a:lnTo>
                    <a:pt x="3277" y="7539"/>
                  </a:lnTo>
                  <a:lnTo>
                    <a:pt x="3465" y="7675"/>
                  </a:lnTo>
                  <a:lnTo>
                    <a:pt x="3539" y="7539"/>
                  </a:lnTo>
                  <a:lnTo>
                    <a:pt x="3947" y="7539"/>
                  </a:lnTo>
                  <a:lnTo>
                    <a:pt x="3947" y="7381"/>
                  </a:lnTo>
                  <a:lnTo>
                    <a:pt x="4104" y="7497"/>
                  </a:lnTo>
                  <a:lnTo>
                    <a:pt x="4020" y="8209"/>
                  </a:lnTo>
                  <a:lnTo>
                    <a:pt x="4020" y="8397"/>
                  </a:lnTo>
                  <a:lnTo>
                    <a:pt x="3863" y="8397"/>
                  </a:lnTo>
                  <a:lnTo>
                    <a:pt x="1612" y="8397"/>
                  </a:lnTo>
                  <a:lnTo>
                    <a:pt x="356" y="9057"/>
                  </a:lnTo>
                  <a:lnTo>
                    <a:pt x="345" y="13800"/>
                  </a:lnTo>
                  <a:lnTo>
                    <a:pt x="0" y="13936"/>
                  </a:lnTo>
                  <a:lnTo>
                    <a:pt x="2607" y="14020"/>
                  </a:lnTo>
                  <a:lnTo>
                    <a:pt x="2921" y="14020"/>
                  </a:lnTo>
                  <a:lnTo>
                    <a:pt x="2931" y="14313"/>
                  </a:lnTo>
                  <a:lnTo>
                    <a:pt x="2963" y="14544"/>
                  </a:lnTo>
                  <a:lnTo>
                    <a:pt x="3120" y="14659"/>
                  </a:lnTo>
                  <a:lnTo>
                    <a:pt x="3120" y="14208"/>
                  </a:lnTo>
                  <a:lnTo>
                    <a:pt x="3088" y="14020"/>
                  </a:lnTo>
                  <a:lnTo>
                    <a:pt x="2963" y="13884"/>
                  </a:lnTo>
                  <a:lnTo>
                    <a:pt x="2837" y="13727"/>
                  </a:lnTo>
                  <a:lnTo>
                    <a:pt x="3088" y="13643"/>
                  </a:lnTo>
                  <a:lnTo>
                    <a:pt x="3088" y="13507"/>
                  </a:lnTo>
                  <a:lnTo>
                    <a:pt x="2764" y="13455"/>
                  </a:lnTo>
                  <a:lnTo>
                    <a:pt x="2963" y="13350"/>
                  </a:lnTo>
                  <a:lnTo>
                    <a:pt x="3120" y="13214"/>
                  </a:lnTo>
                  <a:lnTo>
                    <a:pt x="3172" y="12575"/>
                  </a:lnTo>
                  <a:lnTo>
                    <a:pt x="3015" y="12491"/>
                  </a:lnTo>
                  <a:lnTo>
                    <a:pt x="2931" y="13088"/>
                  </a:lnTo>
                  <a:lnTo>
                    <a:pt x="2764" y="13161"/>
                  </a:lnTo>
                  <a:lnTo>
                    <a:pt x="2837" y="13004"/>
                  </a:lnTo>
                  <a:lnTo>
                    <a:pt x="2921" y="12795"/>
                  </a:lnTo>
                  <a:lnTo>
                    <a:pt x="2921" y="12575"/>
                  </a:lnTo>
                  <a:lnTo>
                    <a:pt x="2921" y="12418"/>
                  </a:lnTo>
                  <a:lnTo>
                    <a:pt x="3088" y="12387"/>
                  </a:lnTo>
                  <a:lnTo>
                    <a:pt x="3172" y="12229"/>
                  </a:lnTo>
                  <a:lnTo>
                    <a:pt x="2921" y="12156"/>
                  </a:lnTo>
                  <a:lnTo>
                    <a:pt x="2376" y="12156"/>
                  </a:lnTo>
                  <a:lnTo>
                    <a:pt x="2282" y="12387"/>
                  </a:lnTo>
                  <a:lnTo>
                    <a:pt x="2418" y="12523"/>
                  </a:lnTo>
                  <a:lnTo>
                    <a:pt x="2282" y="12638"/>
                  </a:lnTo>
                  <a:lnTo>
                    <a:pt x="2282" y="13758"/>
                  </a:lnTo>
                  <a:lnTo>
                    <a:pt x="2282" y="13580"/>
                  </a:lnTo>
                  <a:lnTo>
                    <a:pt x="2052" y="13350"/>
                  </a:lnTo>
                  <a:lnTo>
                    <a:pt x="2240" y="13161"/>
                  </a:lnTo>
                  <a:lnTo>
                    <a:pt x="2052" y="12900"/>
                  </a:lnTo>
                  <a:lnTo>
                    <a:pt x="2282" y="12680"/>
                  </a:lnTo>
                  <a:lnTo>
                    <a:pt x="2418" y="12523"/>
                  </a:lnTo>
                  <a:lnTo>
                    <a:pt x="2282" y="12418"/>
                  </a:lnTo>
                  <a:lnTo>
                    <a:pt x="2282" y="12282"/>
                  </a:lnTo>
                  <a:lnTo>
                    <a:pt x="1738" y="12156"/>
                  </a:lnTo>
                  <a:lnTo>
                    <a:pt x="1570" y="12156"/>
                  </a:lnTo>
                  <a:lnTo>
                    <a:pt x="1570" y="11999"/>
                  </a:lnTo>
                  <a:lnTo>
                    <a:pt x="1570" y="9172"/>
                  </a:lnTo>
                  <a:lnTo>
                    <a:pt x="1570" y="8879"/>
                  </a:lnTo>
                  <a:lnTo>
                    <a:pt x="1895" y="8795"/>
                  </a:lnTo>
                  <a:lnTo>
                    <a:pt x="2282" y="8732"/>
                  </a:lnTo>
                  <a:lnTo>
                    <a:pt x="3120" y="8732"/>
                  </a:lnTo>
                  <a:lnTo>
                    <a:pt x="3319" y="8607"/>
                  </a:lnTo>
                  <a:lnTo>
                    <a:pt x="3507" y="8607"/>
                  </a:lnTo>
                  <a:lnTo>
                    <a:pt x="3727" y="8732"/>
                  </a:lnTo>
                  <a:lnTo>
                    <a:pt x="3863" y="8659"/>
                  </a:lnTo>
                  <a:lnTo>
                    <a:pt x="3350" y="9696"/>
                  </a:lnTo>
                  <a:lnTo>
                    <a:pt x="4020" y="8879"/>
                  </a:lnTo>
                  <a:lnTo>
                    <a:pt x="3989" y="8732"/>
                  </a:lnTo>
                  <a:lnTo>
                    <a:pt x="4816" y="8397"/>
                  </a:lnTo>
                  <a:lnTo>
                    <a:pt x="5036" y="8282"/>
                  </a:lnTo>
                  <a:lnTo>
                    <a:pt x="4910" y="8083"/>
                  </a:lnTo>
                  <a:lnTo>
                    <a:pt x="4628" y="7434"/>
                  </a:lnTo>
                  <a:lnTo>
                    <a:pt x="4628" y="7224"/>
                  </a:lnTo>
                  <a:lnTo>
                    <a:pt x="4910" y="6565"/>
                  </a:lnTo>
                  <a:lnTo>
                    <a:pt x="5036" y="6376"/>
                  </a:lnTo>
                  <a:lnTo>
                    <a:pt x="4816" y="6261"/>
                  </a:lnTo>
                  <a:lnTo>
                    <a:pt x="4104" y="5926"/>
                  </a:lnTo>
                  <a:lnTo>
                    <a:pt x="4020" y="5779"/>
                  </a:lnTo>
                  <a:lnTo>
                    <a:pt x="3465" y="4879"/>
                  </a:lnTo>
                  <a:lnTo>
                    <a:pt x="3319" y="4910"/>
                  </a:lnTo>
                  <a:lnTo>
                    <a:pt x="3832" y="5895"/>
                  </a:lnTo>
                  <a:lnTo>
                    <a:pt x="3601" y="5926"/>
                  </a:lnTo>
                  <a:lnTo>
                    <a:pt x="3570" y="6083"/>
                  </a:lnTo>
                  <a:lnTo>
                    <a:pt x="3350" y="6083"/>
                  </a:lnTo>
                  <a:lnTo>
                    <a:pt x="3172" y="5926"/>
                  </a:lnTo>
                  <a:lnTo>
                    <a:pt x="2282" y="5926"/>
                  </a:lnTo>
                  <a:lnTo>
                    <a:pt x="1895" y="5842"/>
                  </a:lnTo>
                  <a:lnTo>
                    <a:pt x="1570" y="5811"/>
                  </a:lnTo>
                  <a:lnTo>
                    <a:pt x="1570" y="5486"/>
                  </a:lnTo>
                  <a:lnTo>
                    <a:pt x="1570" y="2649"/>
                  </a:lnTo>
                  <a:lnTo>
                    <a:pt x="1570" y="2502"/>
                  </a:lnTo>
                  <a:lnTo>
                    <a:pt x="1738" y="2502"/>
                  </a:lnTo>
                  <a:lnTo>
                    <a:pt x="2157" y="2502"/>
                  </a:lnTo>
                  <a:lnTo>
                    <a:pt x="2282" y="2272"/>
                  </a:lnTo>
                  <a:lnTo>
                    <a:pt x="2418" y="2136"/>
                  </a:lnTo>
                  <a:lnTo>
                    <a:pt x="2282" y="2010"/>
                  </a:lnTo>
                  <a:lnTo>
                    <a:pt x="2052" y="1790"/>
                  </a:lnTo>
                  <a:lnTo>
                    <a:pt x="2240" y="1602"/>
                  </a:lnTo>
                  <a:lnTo>
                    <a:pt x="2052" y="1340"/>
                  </a:lnTo>
                  <a:lnTo>
                    <a:pt x="2240" y="1151"/>
                  </a:lnTo>
                  <a:lnTo>
                    <a:pt x="2209" y="900"/>
                  </a:lnTo>
                  <a:lnTo>
                    <a:pt x="2282" y="1978"/>
                  </a:lnTo>
                  <a:lnTo>
                    <a:pt x="2418" y="2136"/>
                  </a:lnTo>
                  <a:lnTo>
                    <a:pt x="2282" y="2272"/>
                  </a:lnTo>
                  <a:lnTo>
                    <a:pt x="2282" y="2429"/>
                  </a:lnTo>
                  <a:lnTo>
                    <a:pt x="2921" y="2502"/>
                  </a:lnTo>
                  <a:lnTo>
                    <a:pt x="3088" y="2429"/>
                  </a:lnTo>
                  <a:lnTo>
                    <a:pt x="3088" y="2272"/>
                  </a:lnTo>
                  <a:lnTo>
                    <a:pt x="2921" y="2240"/>
                  </a:lnTo>
                  <a:lnTo>
                    <a:pt x="2921" y="2083"/>
                  </a:lnTo>
                  <a:lnTo>
                    <a:pt x="2921" y="1874"/>
                  </a:lnTo>
                  <a:lnTo>
                    <a:pt x="2837" y="1633"/>
                  </a:lnTo>
                  <a:lnTo>
                    <a:pt x="2764" y="1497"/>
                  </a:lnTo>
                  <a:lnTo>
                    <a:pt x="2931" y="1570"/>
                  </a:lnTo>
                  <a:lnTo>
                    <a:pt x="2963" y="2052"/>
                  </a:lnTo>
                  <a:lnTo>
                    <a:pt x="3120" y="2167"/>
                  </a:lnTo>
                  <a:lnTo>
                    <a:pt x="3120" y="1444"/>
                  </a:lnTo>
                  <a:lnTo>
                    <a:pt x="2963" y="1308"/>
                  </a:lnTo>
                  <a:lnTo>
                    <a:pt x="2764" y="1204"/>
                  </a:lnTo>
                  <a:lnTo>
                    <a:pt x="2963" y="1204"/>
                  </a:lnTo>
                  <a:lnTo>
                    <a:pt x="3172" y="1120"/>
                  </a:lnTo>
                  <a:lnTo>
                    <a:pt x="2921" y="963"/>
                  </a:lnTo>
                  <a:lnTo>
                    <a:pt x="2869" y="827"/>
                  </a:lnTo>
                  <a:lnTo>
                    <a:pt x="3088" y="638"/>
                  </a:lnTo>
                  <a:lnTo>
                    <a:pt x="3120" y="450"/>
                  </a:lnTo>
                  <a:lnTo>
                    <a:pt x="3172" y="31"/>
                  </a:lnTo>
                  <a:lnTo>
                    <a:pt x="3015" y="31"/>
                  </a:lnTo>
                  <a:lnTo>
                    <a:pt x="2931" y="335"/>
                  </a:lnTo>
                  <a:lnTo>
                    <a:pt x="2921" y="638"/>
                  </a:lnTo>
                  <a:lnTo>
                    <a:pt x="2607" y="638"/>
                  </a:lnTo>
                  <a:lnTo>
                    <a:pt x="31" y="638"/>
                  </a:lnTo>
                  <a:lnTo>
                    <a:pt x="261" y="785"/>
                  </a:lnTo>
                  <a:lnTo>
                    <a:pt x="345" y="5518"/>
                  </a:lnTo>
                  <a:lnTo>
                    <a:pt x="1570" y="6261"/>
                  </a:lnTo>
                  <a:lnTo>
                    <a:pt x="3863" y="6261"/>
                  </a:lnTo>
                  <a:lnTo>
                    <a:pt x="4020" y="6261"/>
                  </a:lnTo>
                  <a:lnTo>
                    <a:pt x="4020" y="6450"/>
                  </a:lnTo>
                  <a:lnTo>
                    <a:pt x="4020" y="7057"/>
                  </a:lnTo>
                  <a:lnTo>
                    <a:pt x="4209" y="7057"/>
                  </a:lnTo>
                  <a:lnTo>
                    <a:pt x="3947" y="7277"/>
                  </a:lnTo>
                  <a:lnTo>
                    <a:pt x="3947" y="7120"/>
                  </a:lnTo>
                  <a:lnTo>
                    <a:pt x="3601" y="7120"/>
                  </a:lnTo>
                  <a:lnTo>
                    <a:pt x="3465" y="7151"/>
                  </a:lnTo>
                  <a:lnTo>
                    <a:pt x="3539" y="6984"/>
                  </a:lnTo>
                  <a:lnTo>
                    <a:pt x="3403" y="7120"/>
                  </a:lnTo>
                  <a:lnTo>
                    <a:pt x="3245" y="715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6" name="object 9216"/>
            <p:cNvSpPr/>
            <p:nvPr/>
          </p:nvSpPr>
          <p:spPr>
            <a:xfrm>
              <a:off x="18261649" y="510936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586" y="523"/>
                  </a:moveTo>
                  <a:lnTo>
                    <a:pt x="73" y="523"/>
                  </a:lnTo>
                  <a:lnTo>
                    <a:pt x="0" y="73"/>
                  </a:lnTo>
                  <a:lnTo>
                    <a:pt x="586" y="0"/>
                  </a:lnTo>
                  <a:lnTo>
                    <a:pt x="691" y="41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7" name="object 9217"/>
            <p:cNvSpPr/>
            <p:nvPr/>
          </p:nvSpPr>
          <p:spPr>
            <a:xfrm>
              <a:off x="18261649" y="512044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586" y="0"/>
                  </a:moveTo>
                  <a:lnTo>
                    <a:pt x="73" y="0"/>
                  </a:lnTo>
                  <a:lnTo>
                    <a:pt x="0" y="450"/>
                  </a:lnTo>
                  <a:lnTo>
                    <a:pt x="586" y="534"/>
                  </a:lnTo>
                  <a:lnTo>
                    <a:pt x="691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8" name="object 9218"/>
            <p:cNvSpPr/>
            <p:nvPr/>
          </p:nvSpPr>
          <p:spPr>
            <a:xfrm>
              <a:off x="18261383" y="5116820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62" y="3172"/>
                  </a:moveTo>
                  <a:lnTo>
                    <a:pt x="0" y="376"/>
                  </a:lnTo>
                  <a:lnTo>
                    <a:pt x="376" y="83"/>
                  </a:lnTo>
                  <a:lnTo>
                    <a:pt x="513" y="0"/>
                  </a:lnTo>
                  <a:lnTo>
                    <a:pt x="513" y="157"/>
                  </a:lnTo>
                  <a:lnTo>
                    <a:pt x="513" y="3099"/>
                  </a:lnTo>
                  <a:lnTo>
                    <a:pt x="62" y="317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9" name="object 9219"/>
            <p:cNvSpPr/>
            <p:nvPr/>
          </p:nvSpPr>
          <p:spPr>
            <a:xfrm>
              <a:off x="18261383" y="5110335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62" y="0"/>
                  </a:moveTo>
                  <a:lnTo>
                    <a:pt x="0" y="2795"/>
                  </a:lnTo>
                  <a:lnTo>
                    <a:pt x="376" y="3088"/>
                  </a:lnTo>
                  <a:lnTo>
                    <a:pt x="513" y="3172"/>
                  </a:lnTo>
                  <a:lnTo>
                    <a:pt x="513" y="3015"/>
                  </a:lnTo>
                  <a:lnTo>
                    <a:pt x="513" y="73"/>
                  </a:lnTo>
                  <a:lnTo>
                    <a:pt x="6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0" name="object 9220"/>
            <p:cNvSpPr/>
            <p:nvPr/>
          </p:nvSpPr>
          <p:spPr>
            <a:xfrm>
              <a:off x="18262611" y="51154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0"/>
                  </a:moveTo>
                  <a:lnTo>
                    <a:pt x="0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1" name="object 9221"/>
            <p:cNvSpPr/>
            <p:nvPr/>
          </p:nvSpPr>
          <p:spPr>
            <a:xfrm>
              <a:off x="18262387" y="51148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2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2" name="object 9222"/>
            <p:cNvSpPr/>
            <p:nvPr/>
          </p:nvSpPr>
          <p:spPr>
            <a:xfrm>
              <a:off x="18262614" y="511477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6" y="0"/>
                  </a:moveTo>
                  <a:lnTo>
                    <a:pt x="0" y="74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3" name="object 9223"/>
            <p:cNvSpPr/>
            <p:nvPr/>
          </p:nvSpPr>
          <p:spPr>
            <a:xfrm>
              <a:off x="18262568" y="51148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3"/>
                  </a:move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4" name="object 9224"/>
            <p:cNvSpPr/>
            <p:nvPr/>
          </p:nvSpPr>
          <p:spPr>
            <a:xfrm>
              <a:off x="18262387" y="51151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88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5" name="object 9225"/>
            <p:cNvSpPr/>
            <p:nvPr/>
          </p:nvSpPr>
          <p:spPr>
            <a:xfrm>
              <a:off x="18262572" y="51153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6" name="object 9226"/>
            <p:cNvSpPr/>
            <p:nvPr/>
          </p:nvSpPr>
          <p:spPr>
            <a:xfrm>
              <a:off x="18263202" y="511470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104"/>
                  </a:moveTo>
                  <a:lnTo>
                    <a:pt x="188" y="0"/>
                  </a:lnTo>
                </a:path>
                <a:path w="634" h="1270">
                  <a:moveTo>
                    <a:pt x="157" y="104"/>
                  </a:moveTo>
                  <a:lnTo>
                    <a:pt x="0" y="100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7" name="object 9227"/>
            <p:cNvSpPr/>
            <p:nvPr/>
          </p:nvSpPr>
          <p:spPr>
            <a:xfrm>
              <a:off x="18263024" y="51147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8" name="object 9228"/>
            <p:cNvSpPr/>
            <p:nvPr/>
          </p:nvSpPr>
          <p:spPr>
            <a:xfrm>
              <a:off x="18262751" y="51147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73" y="104"/>
                  </a:lnTo>
                </a:path>
                <a:path w="634" h="635">
                  <a:moveTo>
                    <a:pt x="0" y="73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9" name="object 9229"/>
            <p:cNvSpPr/>
            <p:nvPr/>
          </p:nvSpPr>
          <p:spPr>
            <a:xfrm>
              <a:off x="18262944" y="511469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0"/>
                  </a:moveTo>
                  <a:lnTo>
                    <a:pt x="219" y="104"/>
                  </a:lnTo>
                </a:path>
                <a:path w="634" h="1270">
                  <a:moveTo>
                    <a:pt x="157" y="0"/>
                  </a:moveTo>
                  <a:lnTo>
                    <a:pt x="0" y="96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0" name="object 9230"/>
            <p:cNvSpPr/>
            <p:nvPr/>
          </p:nvSpPr>
          <p:spPr>
            <a:xfrm>
              <a:off x="18263315" y="51151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0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1" name="object 9231"/>
            <p:cNvSpPr/>
            <p:nvPr/>
          </p:nvSpPr>
          <p:spPr>
            <a:xfrm>
              <a:off x="18262972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88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2" name="object 9232"/>
            <p:cNvSpPr/>
            <p:nvPr/>
          </p:nvSpPr>
          <p:spPr>
            <a:xfrm>
              <a:off x="18262670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0"/>
                  </a:moveTo>
                  <a:lnTo>
                    <a:pt x="0" y="6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3" name="object 9233"/>
            <p:cNvSpPr/>
            <p:nvPr/>
          </p:nvSpPr>
          <p:spPr>
            <a:xfrm>
              <a:off x="18262871" y="511481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01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4" name="object 9234"/>
            <p:cNvSpPr/>
            <p:nvPr/>
          </p:nvSpPr>
          <p:spPr>
            <a:xfrm>
              <a:off x="18263160" y="511481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01"/>
                  </a:move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5" name="object 9235"/>
            <p:cNvSpPr/>
            <p:nvPr/>
          </p:nvSpPr>
          <p:spPr>
            <a:xfrm>
              <a:off x="18263313" y="511551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6" name="object 9236"/>
            <p:cNvSpPr/>
            <p:nvPr/>
          </p:nvSpPr>
          <p:spPr>
            <a:xfrm>
              <a:off x="18262674" y="51154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41" y="31"/>
                  </a:lnTo>
                </a:path>
                <a:path w="634" h="635">
                  <a:moveTo>
                    <a:pt x="0" y="0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7" name="object 9237"/>
            <p:cNvSpPr/>
            <p:nvPr/>
          </p:nvSpPr>
          <p:spPr>
            <a:xfrm>
              <a:off x="18262979" y="511551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8" name="object 9238"/>
            <p:cNvSpPr/>
            <p:nvPr/>
          </p:nvSpPr>
          <p:spPr>
            <a:xfrm>
              <a:off x="18263165" y="51155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9" name="object 9239"/>
            <p:cNvSpPr/>
            <p:nvPr/>
          </p:nvSpPr>
          <p:spPr>
            <a:xfrm>
              <a:off x="18263240" y="51155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0" name="object 9240"/>
            <p:cNvSpPr/>
            <p:nvPr/>
          </p:nvSpPr>
          <p:spPr>
            <a:xfrm>
              <a:off x="18262875" y="51155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1" name="object 9241"/>
            <p:cNvSpPr/>
            <p:nvPr/>
          </p:nvSpPr>
          <p:spPr>
            <a:xfrm>
              <a:off x="18262948" y="51155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2" name="object 9242"/>
            <p:cNvSpPr/>
            <p:nvPr/>
          </p:nvSpPr>
          <p:spPr>
            <a:xfrm>
              <a:off x="18263160" y="511481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3" name="object 9243"/>
            <p:cNvSpPr/>
            <p:nvPr/>
          </p:nvSpPr>
          <p:spPr>
            <a:xfrm>
              <a:off x="18262827" y="511481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4" name="object 9244"/>
            <p:cNvSpPr/>
            <p:nvPr/>
          </p:nvSpPr>
          <p:spPr>
            <a:xfrm>
              <a:off x="18271037" y="5117785"/>
              <a:ext cx="1270" cy="182880"/>
            </a:xfrm>
            <a:custGeom>
              <a:avLst/>
              <a:gdLst/>
              <a:ahLst/>
              <a:cxnLst/>
              <a:rect l="l" t="t" r="r" b="b"/>
              <a:pathLst>
                <a:path w="1269" h="182879">
                  <a:moveTo>
                    <a:pt x="1068" y="182528"/>
                  </a:moveTo>
                  <a:lnTo>
                    <a:pt x="1068" y="0"/>
                  </a:lnTo>
                  <a:lnTo>
                    <a:pt x="0" y="0"/>
                  </a:lnTo>
                  <a:lnTo>
                    <a:pt x="0" y="182528"/>
                  </a:lnTo>
                  <a:lnTo>
                    <a:pt x="1068" y="182528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5" name="object 9245"/>
            <p:cNvSpPr/>
            <p:nvPr/>
          </p:nvSpPr>
          <p:spPr>
            <a:xfrm>
              <a:off x="18267867" y="5117785"/>
              <a:ext cx="1270" cy="182880"/>
            </a:xfrm>
            <a:custGeom>
              <a:avLst/>
              <a:gdLst/>
              <a:ahLst/>
              <a:cxnLst/>
              <a:rect l="l" t="t" r="r" b="b"/>
              <a:pathLst>
                <a:path w="1269" h="182879">
                  <a:moveTo>
                    <a:pt x="712" y="182528"/>
                  </a:moveTo>
                  <a:lnTo>
                    <a:pt x="712" y="0"/>
                  </a:lnTo>
                  <a:lnTo>
                    <a:pt x="0" y="0"/>
                  </a:lnTo>
                  <a:lnTo>
                    <a:pt x="0" y="182528"/>
                  </a:lnTo>
                  <a:lnTo>
                    <a:pt x="712" y="182528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6" name="object 9246"/>
            <p:cNvSpPr/>
            <p:nvPr/>
          </p:nvSpPr>
          <p:spPr>
            <a:xfrm>
              <a:off x="18264697" y="5117785"/>
              <a:ext cx="1270" cy="182880"/>
            </a:xfrm>
            <a:custGeom>
              <a:avLst/>
              <a:gdLst/>
              <a:ahLst/>
              <a:cxnLst/>
              <a:rect l="l" t="t" r="r" b="b"/>
              <a:pathLst>
                <a:path w="1269" h="182879">
                  <a:moveTo>
                    <a:pt x="712" y="182528"/>
                  </a:moveTo>
                  <a:lnTo>
                    <a:pt x="712" y="0"/>
                  </a:lnTo>
                  <a:lnTo>
                    <a:pt x="0" y="0"/>
                  </a:lnTo>
                  <a:lnTo>
                    <a:pt x="0" y="182528"/>
                  </a:lnTo>
                  <a:lnTo>
                    <a:pt x="712" y="182528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7" name="object 9247"/>
            <p:cNvSpPr/>
            <p:nvPr/>
          </p:nvSpPr>
          <p:spPr>
            <a:xfrm>
              <a:off x="18263837" y="5117785"/>
              <a:ext cx="1270" cy="182880"/>
            </a:xfrm>
            <a:custGeom>
              <a:avLst/>
              <a:gdLst/>
              <a:ahLst/>
              <a:cxnLst/>
              <a:rect l="l" t="t" r="r" b="b"/>
              <a:pathLst>
                <a:path w="1269" h="182879">
                  <a:moveTo>
                    <a:pt x="701" y="182528"/>
                  </a:moveTo>
                  <a:lnTo>
                    <a:pt x="701" y="0"/>
                  </a:lnTo>
                  <a:lnTo>
                    <a:pt x="0" y="0"/>
                  </a:lnTo>
                  <a:lnTo>
                    <a:pt x="0" y="182528"/>
                  </a:lnTo>
                  <a:lnTo>
                    <a:pt x="701" y="182528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8" name="object 9248"/>
            <p:cNvSpPr/>
            <p:nvPr/>
          </p:nvSpPr>
          <p:spPr>
            <a:xfrm>
              <a:off x="18265415" y="511778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0"/>
                  </a:moveTo>
                  <a:lnTo>
                    <a:pt x="2450" y="1790"/>
                  </a:lnTo>
                  <a:lnTo>
                    <a:pt x="0" y="1790"/>
                  </a:lnTo>
                  <a:lnTo>
                    <a:pt x="0" y="0"/>
                  </a:lnTo>
                  <a:lnTo>
                    <a:pt x="245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9" name="object 9249"/>
            <p:cNvSpPr/>
            <p:nvPr/>
          </p:nvSpPr>
          <p:spPr>
            <a:xfrm>
              <a:off x="18239852" y="5122184"/>
              <a:ext cx="21590" cy="173990"/>
            </a:xfrm>
            <a:custGeom>
              <a:avLst/>
              <a:gdLst/>
              <a:ahLst/>
              <a:cxnLst/>
              <a:rect l="l" t="t" r="r" b="b"/>
              <a:pathLst>
                <a:path w="21590" h="173989">
                  <a:moveTo>
                    <a:pt x="0" y="173732"/>
                  </a:moveTo>
                  <a:lnTo>
                    <a:pt x="0" y="0"/>
                  </a:lnTo>
                  <a:lnTo>
                    <a:pt x="21140" y="0"/>
                  </a:lnTo>
                  <a:lnTo>
                    <a:pt x="21140" y="173732"/>
                  </a:lnTo>
                  <a:lnTo>
                    <a:pt x="0" y="17373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0" name="object 9250"/>
            <p:cNvSpPr/>
            <p:nvPr/>
          </p:nvSpPr>
          <p:spPr>
            <a:xfrm>
              <a:off x="18240568" y="5122184"/>
              <a:ext cx="0" cy="173990"/>
            </a:xfrm>
            <a:custGeom>
              <a:avLst/>
              <a:gdLst/>
              <a:ahLst/>
              <a:cxnLst/>
              <a:rect l="l" t="t" r="r" b="b"/>
              <a:pathLst>
                <a:path h="173989">
                  <a:moveTo>
                    <a:pt x="0" y="17373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1" name="object 9251"/>
            <p:cNvSpPr/>
            <p:nvPr/>
          </p:nvSpPr>
          <p:spPr>
            <a:xfrm>
              <a:off x="18260292" y="5122184"/>
              <a:ext cx="0" cy="173990"/>
            </a:xfrm>
            <a:custGeom>
              <a:avLst/>
              <a:gdLst/>
              <a:ahLst/>
              <a:cxnLst/>
              <a:rect l="l" t="t" r="r" b="b"/>
              <a:pathLst>
                <a:path h="173989">
                  <a:moveTo>
                    <a:pt x="0" y="17373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2" name="object 9252"/>
            <p:cNvSpPr/>
            <p:nvPr/>
          </p:nvSpPr>
          <p:spPr>
            <a:xfrm>
              <a:off x="18275102" y="5309631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17440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3" name="object 9253"/>
            <p:cNvSpPr/>
            <p:nvPr/>
          </p:nvSpPr>
          <p:spPr>
            <a:xfrm>
              <a:off x="18272976" y="5309610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17442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4" name="object 9254"/>
            <p:cNvSpPr/>
            <p:nvPr/>
          </p:nvSpPr>
          <p:spPr>
            <a:xfrm>
              <a:off x="18271033" y="5305608"/>
              <a:ext cx="1270" cy="182880"/>
            </a:xfrm>
            <a:custGeom>
              <a:avLst/>
              <a:gdLst/>
              <a:ahLst/>
              <a:cxnLst/>
              <a:rect l="l" t="t" r="r" b="b"/>
              <a:pathLst>
                <a:path w="1269" h="182879">
                  <a:moveTo>
                    <a:pt x="0" y="182497"/>
                  </a:moveTo>
                  <a:lnTo>
                    <a:pt x="0" y="0"/>
                  </a:lnTo>
                  <a:lnTo>
                    <a:pt x="1068" y="0"/>
                  </a:lnTo>
                  <a:lnTo>
                    <a:pt x="1068" y="182497"/>
                  </a:lnTo>
                  <a:lnTo>
                    <a:pt x="0" y="182497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5" name="object 9255"/>
            <p:cNvSpPr/>
            <p:nvPr/>
          </p:nvSpPr>
          <p:spPr>
            <a:xfrm>
              <a:off x="18267864" y="5305608"/>
              <a:ext cx="1270" cy="182880"/>
            </a:xfrm>
            <a:custGeom>
              <a:avLst/>
              <a:gdLst/>
              <a:ahLst/>
              <a:cxnLst/>
              <a:rect l="l" t="t" r="r" b="b"/>
              <a:pathLst>
                <a:path w="1269" h="182879">
                  <a:moveTo>
                    <a:pt x="0" y="182497"/>
                  </a:moveTo>
                  <a:lnTo>
                    <a:pt x="0" y="0"/>
                  </a:lnTo>
                  <a:lnTo>
                    <a:pt x="712" y="0"/>
                  </a:lnTo>
                  <a:lnTo>
                    <a:pt x="712" y="182497"/>
                  </a:lnTo>
                  <a:lnTo>
                    <a:pt x="0" y="182497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6" name="object 9256"/>
            <p:cNvSpPr/>
            <p:nvPr/>
          </p:nvSpPr>
          <p:spPr>
            <a:xfrm>
              <a:off x="18264694" y="5305608"/>
              <a:ext cx="1270" cy="182880"/>
            </a:xfrm>
            <a:custGeom>
              <a:avLst/>
              <a:gdLst/>
              <a:ahLst/>
              <a:cxnLst/>
              <a:rect l="l" t="t" r="r" b="b"/>
              <a:pathLst>
                <a:path w="1269" h="182879">
                  <a:moveTo>
                    <a:pt x="0" y="182497"/>
                  </a:moveTo>
                  <a:lnTo>
                    <a:pt x="0" y="0"/>
                  </a:lnTo>
                  <a:lnTo>
                    <a:pt x="712" y="0"/>
                  </a:lnTo>
                  <a:lnTo>
                    <a:pt x="712" y="182497"/>
                  </a:lnTo>
                  <a:lnTo>
                    <a:pt x="0" y="182497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7" name="object 9257"/>
            <p:cNvSpPr/>
            <p:nvPr/>
          </p:nvSpPr>
          <p:spPr>
            <a:xfrm>
              <a:off x="18263840" y="5305608"/>
              <a:ext cx="1270" cy="182880"/>
            </a:xfrm>
            <a:custGeom>
              <a:avLst/>
              <a:gdLst/>
              <a:ahLst/>
              <a:cxnLst/>
              <a:rect l="l" t="t" r="r" b="b"/>
              <a:pathLst>
                <a:path w="1269" h="182879">
                  <a:moveTo>
                    <a:pt x="0" y="182497"/>
                  </a:moveTo>
                  <a:lnTo>
                    <a:pt x="0" y="0"/>
                  </a:lnTo>
                  <a:lnTo>
                    <a:pt x="701" y="0"/>
                  </a:lnTo>
                  <a:lnTo>
                    <a:pt x="701" y="182497"/>
                  </a:lnTo>
                  <a:lnTo>
                    <a:pt x="0" y="182497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258" name="object 9258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8272113" y="5119147"/>
              <a:ext cx="1675" cy="3308"/>
            </a:xfrm>
            <a:prstGeom prst="rect">
              <a:avLst/>
            </a:prstGeom>
          </p:spPr>
        </p:pic>
        <p:sp>
          <p:nvSpPr>
            <p:cNvPr id="9259" name="object 9259"/>
            <p:cNvSpPr/>
            <p:nvPr/>
          </p:nvSpPr>
          <p:spPr>
            <a:xfrm>
              <a:off x="18272976" y="511973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04"/>
                  </a:moveTo>
                  <a:lnTo>
                    <a:pt x="0" y="712"/>
                  </a:lnTo>
                  <a:lnTo>
                    <a:pt x="439" y="816"/>
                  </a:lnTo>
                  <a:lnTo>
                    <a:pt x="554" y="104"/>
                  </a:ln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0" name="object 9260"/>
            <p:cNvSpPr/>
            <p:nvPr/>
          </p:nvSpPr>
          <p:spPr>
            <a:xfrm>
              <a:off x="18272036" y="5119137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607" y="2722"/>
                  </a:moveTo>
                  <a:lnTo>
                    <a:pt x="230" y="2942"/>
                  </a:lnTo>
                  <a:lnTo>
                    <a:pt x="157" y="3277"/>
                  </a:lnTo>
                  <a:lnTo>
                    <a:pt x="73" y="2691"/>
                  </a:lnTo>
                  <a:lnTo>
                    <a:pt x="230" y="2533"/>
                  </a:lnTo>
                  <a:lnTo>
                    <a:pt x="230" y="2397"/>
                  </a:lnTo>
                  <a:lnTo>
                    <a:pt x="0" y="2272"/>
                  </a:lnTo>
                  <a:lnTo>
                    <a:pt x="282" y="2167"/>
                  </a:lnTo>
                  <a:lnTo>
                    <a:pt x="293" y="1863"/>
                  </a:lnTo>
                  <a:lnTo>
                    <a:pt x="157" y="2115"/>
                  </a:lnTo>
                  <a:lnTo>
                    <a:pt x="293" y="1602"/>
                  </a:lnTo>
                  <a:lnTo>
                    <a:pt x="125" y="1413"/>
                  </a:lnTo>
                  <a:lnTo>
                    <a:pt x="282" y="1256"/>
                  </a:lnTo>
                  <a:lnTo>
                    <a:pt x="73" y="701"/>
                  </a:lnTo>
                  <a:lnTo>
                    <a:pt x="293" y="890"/>
                  </a:lnTo>
                  <a:lnTo>
                    <a:pt x="293" y="628"/>
                  </a:lnTo>
                  <a:lnTo>
                    <a:pt x="125" y="513"/>
                  </a:lnTo>
                  <a:lnTo>
                    <a:pt x="282" y="324"/>
                  </a:lnTo>
                  <a:lnTo>
                    <a:pt x="125" y="188"/>
                  </a:lnTo>
                  <a:lnTo>
                    <a:pt x="282" y="0"/>
                  </a:lnTo>
                  <a:lnTo>
                    <a:pt x="900" y="0"/>
                  </a:lnTo>
                  <a:lnTo>
                    <a:pt x="931" y="376"/>
                  </a:lnTo>
                  <a:lnTo>
                    <a:pt x="1162" y="408"/>
                  </a:lnTo>
                  <a:lnTo>
                    <a:pt x="1277" y="251"/>
                  </a:lnTo>
                  <a:lnTo>
                    <a:pt x="1675" y="513"/>
                  </a:lnTo>
                  <a:lnTo>
                    <a:pt x="1759" y="670"/>
                  </a:lnTo>
                  <a:lnTo>
                    <a:pt x="1759" y="1340"/>
                  </a:lnTo>
                  <a:lnTo>
                    <a:pt x="1675" y="1497"/>
                  </a:lnTo>
                  <a:lnTo>
                    <a:pt x="1308" y="1759"/>
                  </a:lnTo>
                  <a:lnTo>
                    <a:pt x="1193" y="1602"/>
                  </a:lnTo>
                  <a:lnTo>
                    <a:pt x="1015" y="1602"/>
                  </a:lnTo>
                  <a:lnTo>
                    <a:pt x="931" y="2691"/>
                  </a:lnTo>
                  <a:lnTo>
                    <a:pt x="607" y="272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1" name="object 9261"/>
            <p:cNvSpPr/>
            <p:nvPr/>
          </p:nvSpPr>
          <p:spPr>
            <a:xfrm>
              <a:off x="18272976" y="5296258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565" y="0"/>
                  </a:moveTo>
                  <a:lnTo>
                    <a:pt x="31" y="0"/>
                  </a:lnTo>
                  <a:lnTo>
                    <a:pt x="0" y="136"/>
                  </a:lnTo>
                  <a:lnTo>
                    <a:pt x="816" y="481"/>
                  </a:lnTo>
                  <a:lnTo>
                    <a:pt x="858" y="188"/>
                  </a:lnTo>
                  <a:lnTo>
                    <a:pt x="1895" y="219"/>
                  </a:lnTo>
                  <a:lnTo>
                    <a:pt x="1895" y="1036"/>
                  </a:lnTo>
                  <a:lnTo>
                    <a:pt x="2083" y="1036"/>
                  </a:lnTo>
                  <a:lnTo>
                    <a:pt x="2083" y="219"/>
                  </a:lnTo>
                  <a:lnTo>
                    <a:pt x="2418" y="219"/>
                  </a:lnTo>
                  <a:lnTo>
                    <a:pt x="2345" y="4052"/>
                  </a:lnTo>
                  <a:lnTo>
                    <a:pt x="2345" y="9350"/>
                  </a:lnTo>
                  <a:lnTo>
                    <a:pt x="2418" y="13151"/>
                  </a:lnTo>
                  <a:lnTo>
                    <a:pt x="2083" y="13151"/>
                  </a:lnTo>
                  <a:lnTo>
                    <a:pt x="2083" y="12387"/>
                  </a:lnTo>
                  <a:lnTo>
                    <a:pt x="1895" y="12387"/>
                  </a:lnTo>
                  <a:lnTo>
                    <a:pt x="1895" y="13151"/>
                  </a:lnTo>
                  <a:lnTo>
                    <a:pt x="858" y="13245"/>
                  </a:lnTo>
                  <a:lnTo>
                    <a:pt x="858" y="13109"/>
                  </a:lnTo>
                  <a:lnTo>
                    <a:pt x="816" y="12889"/>
                  </a:lnTo>
                  <a:lnTo>
                    <a:pt x="596" y="13025"/>
                  </a:lnTo>
                  <a:lnTo>
                    <a:pt x="73" y="13245"/>
                  </a:lnTo>
                  <a:lnTo>
                    <a:pt x="2638" y="13371"/>
                  </a:lnTo>
                  <a:lnTo>
                    <a:pt x="26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2" name="object 9262"/>
            <p:cNvSpPr/>
            <p:nvPr/>
          </p:nvSpPr>
          <p:spPr>
            <a:xfrm>
              <a:off x="18272983" y="5296253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586" y="408"/>
                  </a:moveTo>
                  <a:lnTo>
                    <a:pt x="816" y="481"/>
                  </a:lnTo>
                  <a:lnTo>
                    <a:pt x="848" y="272"/>
                  </a:lnTo>
                  <a:lnTo>
                    <a:pt x="1895" y="219"/>
                  </a:lnTo>
                  <a:lnTo>
                    <a:pt x="1895" y="942"/>
                  </a:lnTo>
                  <a:lnTo>
                    <a:pt x="2073" y="1047"/>
                  </a:lnTo>
                  <a:lnTo>
                    <a:pt x="2073" y="219"/>
                  </a:lnTo>
                  <a:lnTo>
                    <a:pt x="2418" y="219"/>
                  </a:lnTo>
                  <a:lnTo>
                    <a:pt x="2345" y="4062"/>
                  </a:lnTo>
                  <a:lnTo>
                    <a:pt x="2345" y="9360"/>
                  </a:lnTo>
                  <a:lnTo>
                    <a:pt x="2418" y="13161"/>
                  </a:lnTo>
                  <a:lnTo>
                    <a:pt x="2073" y="13161"/>
                  </a:lnTo>
                  <a:lnTo>
                    <a:pt x="2073" y="12449"/>
                  </a:lnTo>
                  <a:lnTo>
                    <a:pt x="1895" y="12387"/>
                  </a:lnTo>
                  <a:lnTo>
                    <a:pt x="1895" y="13161"/>
                  </a:lnTo>
                  <a:lnTo>
                    <a:pt x="848" y="13245"/>
                  </a:lnTo>
                  <a:lnTo>
                    <a:pt x="816" y="12900"/>
                  </a:lnTo>
                  <a:lnTo>
                    <a:pt x="586" y="13025"/>
                  </a:lnTo>
                  <a:lnTo>
                    <a:pt x="73" y="13245"/>
                  </a:lnTo>
                  <a:lnTo>
                    <a:pt x="31" y="13381"/>
                  </a:lnTo>
                  <a:lnTo>
                    <a:pt x="2554" y="13381"/>
                  </a:lnTo>
                  <a:lnTo>
                    <a:pt x="2638" y="115"/>
                  </a:lnTo>
                  <a:lnTo>
                    <a:pt x="104" y="0"/>
                  </a:lnTo>
                  <a:lnTo>
                    <a:pt x="0" y="146"/>
                  </a:lnTo>
                  <a:lnTo>
                    <a:pt x="586" y="40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3" name="object 9263"/>
            <p:cNvSpPr/>
            <p:nvPr/>
          </p:nvSpPr>
          <p:spPr>
            <a:xfrm>
              <a:off x="18260187" y="53091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188" y="1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4" name="object 9264"/>
            <p:cNvSpPr/>
            <p:nvPr/>
          </p:nvSpPr>
          <p:spPr>
            <a:xfrm>
              <a:off x="18261492" y="5301916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743" y="1832"/>
                  </a:moveTo>
                  <a:lnTo>
                    <a:pt x="2869" y="1832"/>
                  </a:lnTo>
                  <a:lnTo>
                    <a:pt x="2952" y="1507"/>
                  </a:lnTo>
                  <a:lnTo>
                    <a:pt x="3193" y="1507"/>
                  </a:lnTo>
                  <a:lnTo>
                    <a:pt x="3193" y="1727"/>
                  </a:lnTo>
                  <a:lnTo>
                    <a:pt x="3193" y="2094"/>
                  </a:lnTo>
                  <a:lnTo>
                    <a:pt x="2869" y="2094"/>
                  </a:lnTo>
                  <a:lnTo>
                    <a:pt x="743" y="2094"/>
                  </a:lnTo>
                  <a:lnTo>
                    <a:pt x="513" y="2094"/>
                  </a:lnTo>
                  <a:lnTo>
                    <a:pt x="429" y="1905"/>
                  </a:lnTo>
                  <a:lnTo>
                    <a:pt x="104" y="1246"/>
                  </a:lnTo>
                  <a:lnTo>
                    <a:pt x="0" y="1057"/>
                  </a:lnTo>
                  <a:lnTo>
                    <a:pt x="104" y="827"/>
                  </a:lnTo>
                  <a:lnTo>
                    <a:pt x="429" y="198"/>
                  </a:lnTo>
                  <a:lnTo>
                    <a:pt x="513" y="0"/>
                  </a:lnTo>
                  <a:lnTo>
                    <a:pt x="743" y="0"/>
                  </a:lnTo>
                  <a:lnTo>
                    <a:pt x="2869" y="0"/>
                  </a:lnTo>
                  <a:lnTo>
                    <a:pt x="3193" y="0"/>
                  </a:lnTo>
                  <a:lnTo>
                    <a:pt x="3193" y="345"/>
                  </a:lnTo>
                  <a:lnTo>
                    <a:pt x="3193" y="554"/>
                  </a:lnTo>
                  <a:lnTo>
                    <a:pt x="2952" y="554"/>
                  </a:lnTo>
                  <a:lnTo>
                    <a:pt x="2952" y="345"/>
                  </a:lnTo>
                  <a:lnTo>
                    <a:pt x="743" y="261"/>
                  </a:lnTo>
                  <a:lnTo>
                    <a:pt x="335" y="973"/>
                  </a:lnTo>
                  <a:lnTo>
                    <a:pt x="335" y="1130"/>
                  </a:lnTo>
                  <a:lnTo>
                    <a:pt x="670" y="175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5" name="object 9265"/>
            <p:cNvSpPr/>
            <p:nvPr/>
          </p:nvSpPr>
          <p:spPr>
            <a:xfrm>
              <a:off x="18261005" y="530196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31"/>
                  </a:moveTo>
                  <a:lnTo>
                    <a:pt x="324" y="188"/>
                  </a:lnTo>
                  <a:lnTo>
                    <a:pt x="712" y="188"/>
                  </a:lnTo>
                  <a:lnTo>
                    <a:pt x="10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6" name="object 9266"/>
            <p:cNvSpPr/>
            <p:nvPr/>
          </p:nvSpPr>
          <p:spPr>
            <a:xfrm>
              <a:off x="18261016" y="530377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036" y="157"/>
                  </a:moveTo>
                  <a:lnTo>
                    <a:pt x="712" y="0"/>
                  </a:lnTo>
                  <a:lnTo>
                    <a:pt x="324" y="0"/>
                  </a:ln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7" name="object 9267"/>
            <p:cNvSpPr/>
            <p:nvPr/>
          </p:nvSpPr>
          <p:spPr>
            <a:xfrm>
              <a:off x="18261824" y="530222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533" y="293"/>
                  </a:moveTo>
                  <a:lnTo>
                    <a:pt x="2303" y="397"/>
                  </a:lnTo>
                  <a:lnTo>
                    <a:pt x="2209" y="261"/>
                  </a:lnTo>
                  <a:lnTo>
                    <a:pt x="2125" y="397"/>
                  </a:lnTo>
                  <a:lnTo>
                    <a:pt x="1978" y="397"/>
                  </a:lnTo>
                  <a:lnTo>
                    <a:pt x="1895" y="261"/>
                  </a:lnTo>
                  <a:lnTo>
                    <a:pt x="1821" y="397"/>
                  </a:lnTo>
                  <a:lnTo>
                    <a:pt x="1675" y="397"/>
                  </a:lnTo>
                  <a:lnTo>
                    <a:pt x="1570" y="261"/>
                  </a:lnTo>
                  <a:lnTo>
                    <a:pt x="1497" y="397"/>
                  </a:lnTo>
                  <a:lnTo>
                    <a:pt x="1340" y="397"/>
                  </a:lnTo>
                  <a:lnTo>
                    <a:pt x="1277" y="261"/>
                  </a:lnTo>
                  <a:lnTo>
                    <a:pt x="1193" y="397"/>
                  </a:lnTo>
                  <a:lnTo>
                    <a:pt x="1047" y="397"/>
                  </a:lnTo>
                  <a:lnTo>
                    <a:pt x="921" y="261"/>
                  </a:lnTo>
                  <a:lnTo>
                    <a:pt x="858" y="397"/>
                  </a:lnTo>
                  <a:lnTo>
                    <a:pt x="638" y="397"/>
                  </a:lnTo>
                  <a:lnTo>
                    <a:pt x="450" y="617"/>
                  </a:lnTo>
                  <a:lnTo>
                    <a:pt x="450" y="848"/>
                  </a:lnTo>
                  <a:lnTo>
                    <a:pt x="596" y="1036"/>
                  </a:lnTo>
                  <a:lnTo>
                    <a:pt x="743" y="1151"/>
                  </a:lnTo>
                  <a:lnTo>
                    <a:pt x="900" y="1036"/>
                  </a:lnTo>
                  <a:lnTo>
                    <a:pt x="1047" y="1068"/>
                  </a:lnTo>
                  <a:lnTo>
                    <a:pt x="1193" y="1068"/>
                  </a:lnTo>
                  <a:lnTo>
                    <a:pt x="1340" y="1036"/>
                  </a:lnTo>
                  <a:lnTo>
                    <a:pt x="1413" y="1193"/>
                  </a:lnTo>
                  <a:lnTo>
                    <a:pt x="1497" y="1036"/>
                  </a:lnTo>
                  <a:lnTo>
                    <a:pt x="1633" y="1036"/>
                  </a:lnTo>
                  <a:lnTo>
                    <a:pt x="1759" y="1193"/>
                  </a:lnTo>
                  <a:lnTo>
                    <a:pt x="1821" y="1036"/>
                  </a:lnTo>
                  <a:lnTo>
                    <a:pt x="1978" y="1036"/>
                  </a:lnTo>
                  <a:lnTo>
                    <a:pt x="2052" y="1193"/>
                  </a:lnTo>
                  <a:lnTo>
                    <a:pt x="2177" y="1036"/>
                  </a:lnTo>
                  <a:lnTo>
                    <a:pt x="2345" y="1151"/>
                  </a:lnTo>
                  <a:lnTo>
                    <a:pt x="2502" y="1036"/>
                  </a:lnTo>
                  <a:lnTo>
                    <a:pt x="2607" y="1329"/>
                  </a:lnTo>
                  <a:lnTo>
                    <a:pt x="2607" y="1486"/>
                  </a:lnTo>
                  <a:lnTo>
                    <a:pt x="2460" y="1486"/>
                  </a:lnTo>
                  <a:lnTo>
                    <a:pt x="513" y="1486"/>
                  </a:lnTo>
                  <a:lnTo>
                    <a:pt x="115" y="816"/>
                  </a:lnTo>
                  <a:lnTo>
                    <a:pt x="83" y="670"/>
                  </a:lnTo>
                  <a:lnTo>
                    <a:pt x="408" y="62"/>
                  </a:lnTo>
                  <a:lnTo>
                    <a:pt x="2460" y="0"/>
                  </a:lnTo>
                  <a:lnTo>
                    <a:pt x="2607" y="0"/>
                  </a:lnTo>
                  <a:lnTo>
                    <a:pt x="2607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8" name="object 9268"/>
            <p:cNvSpPr/>
            <p:nvPr/>
          </p:nvSpPr>
          <p:spPr>
            <a:xfrm>
              <a:off x="18273948" y="530229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34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9" name="object 9269"/>
            <p:cNvSpPr/>
            <p:nvPr/>
          </p:nvSpPr>
          <p:spPr>
            <a:xfrm>
              <a:off x="18273540" y="530203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408" y="0"/>
                  </a:moveTo>
                  <a:lnTo>
                    <a:pt x="0" y="0"/>
                  </a:lnTo>
                  <a:lnTo>
                    <a:pt x="0" y="1863"/>
                  </a:lnTo>
                  <a:lnTo>
                    <a:pt x="408" y="1863"/>
                  </a:lnTo>
                  <a:lnTo>
                    <a:pt x="596" y="1675"/>
                  </a:lnTo>
                  <a:lnTo>
                    <a:pt x="670" y="1413"/>
                  </a:lnTo>
                  <a:lnTo>
                    <a:pt x="670" y="450"/>
                  </a:lnTo>
                  <a:lnTo>
                    <a:pt x="596" y="188"/>
                  </a:lnTo>
                  <a:lnTo>
                    <a:pt x="40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0" name="object 9270"/>
            <p:cNvSpPr/>
            <p:nvPr/>
          </p:nvSpPr>
          <p:spPr>
            <a:xfrm>
              <a:off x="18273683" y="53025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19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1" name="object 9271"/>
            <p:cNvSpPr/>
            <p:nvPr/>
          </p:nvSpPr>
          <p:spPr>
            <a:xfrm>
              <a:off x="18273902" y="530273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50"/>
                  </a:moveTo>
                  <a:lnTo>
                    <a:pt x="0" y="450"/>
                  </a:lnTo>
                  <a:lnTo>
                    <a:pt x="0" y="41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2" name="object 9272"/>
            <p:cNvSpPr/>
            <p:nvPr/>
          </p:nvSpPr>
          <p:spPr>
            <a:xfrm>
              <a:off x="18273902" y="530333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3" name="object 9273"/>
            <p:cNvSpPr/>
            <p:nvPr/>
          </p:nvSpPr>
          <p:spPr>
            <a:xfrm>
              <a:off x="18273890" y="530318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4" name="object 9274"/>
            <p:cNvSpPr/>
            <p:nvPr/>
          </p:nvSpPr>
          <p:spPr>
            <a:xfrm>
              <a:off x="18273890" y="530281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5" name="object 9275"/>
            <p:cNvSpPr/>
            <p:nvPr/>
          </p:nvSpPr>
          <p:spPr>
            <a:xfrm>
              <a:off x="18273890" y="530311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6" name="object 9276"/>
            <p:cNvSpPr/>
            <p:nvPr/>
          </p:nvSpPr>
          <p:spPr>
            <a:xfrm>
              <a:off x="18273690" y="53029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19" y="37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7" name="object 9277"/>
            <p:cNvSpPr/>
            <p:nvPr/>
          </p:nvSpPr>
          <p:spPr>
            <a:xfrm>
              <a:off x="18273902" y="530317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8" name="object 9278"/>
            <p:cNvSpPr/>
            <p:nvPr/>
          </p:nvSpPr>
          <p:spPr>
            <a:xfrm>
              <a:off x="18273890" y="530255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9" name="object 9279"/>
            <p:cNvSpPr/>
            <p:nvPr/>
          </p:nvSpPr>
          <p:spPr>
            <a:xfrm>
              <a:off x="18273902" y="530273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0" name="object 9280"/>
            <p:cNvSpPr/>
            <p:nvPr/>
          </p:nvSpPr>
          <p:spPr>
            <a:xfrm>
              <a:off x="18273902" y="530254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52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1" name="object 9281"/>
            <p:cNvSpPr/>
            <p:nvPr/>
          </p:nvSpPr>
          <p:spPr>
            <a:xfrm>
              <a:off x="18272113" y="5295664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0" y="62"/>
                  </a:moveTo>
                  <a:lnTo>
                    <a:pt x="0" y="617"/>
                  </a:lnTo>
                  <a:lnTo>
                    <a:pt x="157" y="774"/>
                  </a:lnTo>
                  <a:lnTo>
                    <a:pt x="157" y="921"/>
                  </a:lnTo>
                  <a:lnTo>
                    <a:pt x="0" y="994"/>
                  </a:lnTo>
                  <a:lnTo>
                    <a:pt x="198" y="1151"/>
                  </a:lnTo>
                  <a:lnTo>
                    <a:pt x="230" y="1476"/>
                  </a:lnTo>
                  <a:lnTo>
                    <a:pt x="73" y="1225"/>
                  </a:lnTo>
                  <a:lnTo>
                    <a:pt x="230" y="1738"/>
                  </a:lnTo>
                  <a:lnTo>
                    <a:pt x="52" y="1895"/>
                  </a:lnTo>
                  <a:lnTo>
                    <a:pt x="198" y="2083"/>
                  </a:lnTo>
                  <a:lnTo>
                    <a:pt x="0" y="2607"/>
                  </a:lnTo>
                  <a:lnTo>
                    <a:pt x="230" y="2408"/>
                  </a:lnTo>
                  <a:lnTo>
                    <a:pt x="230" y="2670"/>
                  </a:lnTo>
                  <a:lnTo>
                    <a:pt x="52" y="2785"/>
                  </a:lnTo>
                  <a:lnTo>
                    <a:pt x="198" y="2963"/>
                  </a:lnTo>
                  <a:lnTo>
                    <a:pt x="52" y="3151"/>
                  </a:lnTo>
                  <a:lnTo>
                    <a:pt x="198" y="3308"/>
                  </a:lnTo>
                  <a:lnTo>
                    <a:pt x="827" y="3308"/>
                  </a:lnTo>
                  <a:lnTo>
                    <a:pt x="869" y="2963"/>
                  </a:lnTo>
                  <a:lnTo>
                    <a:pt x="1088" y="2900"/>
                  </a:lnTo>
                  <a:lnTo>
                    <a:pt x="1151" y="3047"/>
                  </a:lnTo>
                  <a:lnTo>
                    <a:pt x="1612" y="2785"/>
                  </a:lnTo>
                  <a:lnTo>
                    <a:pt x="1675" y="1968"/>
                  </a:lnTo>
                  <a:lnTo>
                    <a:pt x="1612" y="1821"/>
                  </a:lnTo>
                  <a:lnTo>
                    <a:pt x="1225" y="1602"/>
                  </a:lnTo>
                  <a:lnTo>
                    <a:pt x="1088" y="1706"/>
                  </a:lnTo>
                  <a:lnTo>
                    <a:pt x="952" y="1706"/>
                  </a:lnTo>
                  <a:lnTo>
                    <a:pt x="869" y="617"/>
                  </a:lnTo>
                  <a:lnTo>
                    <a:pt x="523" y="586"/>
                  </a:lnTo>
                  <a:lnTo>
                    <a:pt x="376" y="513"/>
                  </a:lnTo>
                  <a:lnTo>
                    <a:pt x="230" y="324"/>
                  </a:lnTo>
                  <a:lnTo>
                    <a:pt x="125" y="94"/>
                  </a:lnTo>
                </a:path>
                <a:path w="1905" h="3810">
                  <a:moveTo>
                    <a:pt x="869" y="2638"/>
                  </a:moveTo>
                  <a:lnTo>
                    <a:pt x="869" y="1999"/>
                  </a:lnTo>
                  <a:lnTo>
                    <a:pt x="900" y="1926"/>
                  </a:lnTo>
                  <a:lnTo>
                    <a:pt x="1382" y="1926"/>
                  </a:lnTo>
                  <a:lnTo>
                    <a:pt x="1424" y="2638"/>
                  </a:lnTo>
                  <a:lnTo>
                    <a:pt x="963" y="2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2" name="object 9282"/>
            <p:cNvSpPr/>
            <p:nvPr/>
          </p:nvSpPr>
          <p:spPr>
            <a:xfrm>
              <a:off x="18272969" y="5296507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5" h="13335">
                  <a:moveTo>
                    <a:pt x="931" y="0"/>
                  </a:moveTo>
                  <a:lnTo>
                    <a:pt x="900" y="376"/>
                  </a:lnTo>
                  <a:lnTo>
                    <a:pt x="575" y="272"/>
                  </a:lnTo>
                  <a:lnTo>
                    <a:pt x="73" y="52"/>
                  </a:lnTo>
                  <a:lnTo>
                    <a:pt x="0" y="795"/>
                  </a:lnTo>
                  <a:lnTo>
                    <a:pt x="188" y="900"/>
                  </a:lnTo>
                  <a:lnTo>
                    <a:pt x="261" y="722"/>
                  </a:lnTo>
                  <a:lnTo>
                    <a:pt x="230" y="345"/>
                  </a:lnTo>
                  <a:lnTo>
                    <a:pt x="575" y="481"/>
                  </a:lnTo>
                  <a:lnTo>
                    <a:pt x="931" y="534"/>
                  </a:lnTo>
                  <a:lnTo>
                    <a:pt x="931" y="2209"/>
                  </a:lnTo>
                  <a:lnTo>
                    <a:pt x="261" y="2544"/>
                  </a:lnTo>
                  <a:lnTo>
                    <a:pt x="230" y="2240"/>
                  </a:lnTo>
                  <a:lnTo>
                    <a:pt x="188" y="2052"/>
                  </a:lnTo>
                  <a:lnTo>
                    <a:pt x="0" y="2136"/>
                  </a:lnTo>
                  <a:lnTo>
                    <a:pt x="0" y="10743"/>
                  </a:lnTo>
                  <a:lnTo>
                    <a:pt x="188" y="10858"/>
                  </a:lnTo>
                  <a:lnTo>
                    <a:pt x="261" y="10711"/>
                  </a:lnTo>
                  <a:lnTo>
                    <a:pt x="230" y="10334"/>
                  </a:lnTo>
                  <a:lnTo>
                    <a:pt x="931" y="10659"/>
                  </a:lnTo>
                  <a:lnTo>
                    <a:pt x="931" y="12355"/>
                  </a:lnTo>
                  <a:lnTo>
                    <a:pt x="575" y="12387"/>
                  </a:lnTo>
                  <a:lnTo>
                    <a:pt x="261" y="12491"/>
                  </a:lnTo>
                  <a:lnTo>
                    <a:pt x="230" y="12198"/>
                  </a:lnTo>
                  <a:lnTo>
                    <a:pt x="188" y="12010"/>
                  </a:lnTo>
                  <a:lnTo>
                    <a:pt x="0" y="12083"/>
                  </a:lnTo>
                  <a:lnTo>
                    <a:pt x="0" y="12868"/>
                  </a:lnTo>
                  <a:lnTo>
                    <a:pt x="900" y="12491"/>
                  </a:lnTo>
                  <a:lnTo>
                    <a:pt x="931" y="12868"/>
                  </a:lnTo>
                  <a:lnTo>
                    <a:pt x="1832" y="12648"/>
                  </a:lnTo>
                  <a:lnTo>
                    <a:pt x="1832" y="12460"/>
                  </a:lnTo>
                  <a:lnTo>
                    <a:pt x="1225" y="12460"/>
                  </a:lnTo>
                  <a:lnTo>
                    <a:pt x="1214" y="10523"/>
                  </a:lnTo>
                  <a:lnTo>
                    <a:pt x="1057" y="10449"/>
                  </a:lnTo>
                  <a:lnTo>
                    <a:pt x="575" y="10146"/>
                  </a:lnTo>
                  <a:lnTo>
                    <a:pt x="575" y="6523"/>
                  </a:lnTo>
                  <a:lnTo>
                    <a:pt x="575" y="6334"/>
                  </a:lnTo>
                  <a:lnTo>
                    <a:pt x="575" y="2722"/>
                  </a:lnTo>
                  <a:lnTo>
                    <a:pt x="1057" y="2471"/>
                  </a:lnTo>
                  <a:lnTo>
                    <a:pt x="1214" y="2355"/>
                  </a:lnTo>
                  <a:lnTo>
                    <a:pt x="1214" y="460"/>
                  </a:lnTo>
                  <a:lnTo>
                    <a:pt x="1832" y="460"/>
                  </a:lnTo>
                  <a:lnTo>
                    <a:pt x="1832" y="272"/>
                  </a:lnTo>
                  <a:lnTo>
                    <a:pt x="984" y="5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3" name="object 9283"/>
            <p:cNvSpPr/>
            <p:nvPr/>
          </p:nvSpPr>
          <p:spPr>
            <a:xfrm>
              <a:off x="18272973" y="5296511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5" h="13335">
                  <a:moveTo>
                    <a:pt x="261" y="10627"/>
                  </a:moveTo>
                  <a:lnTo>
                    <a:pt x="188" y="10858"/>
                  </a:lnTo>
                  <a:lnTo>
                    <a:pt x="31" y="10785"/>
                  </a:lnTo>
                  <a:lnTo>
                    <a:pt x="0" y="2177"/>
                  </a:lnTo>
                  <a:lnTo>
                    <a:pt x="188" y="2052"/>
                  </a:lnTo>
                  <a:lnTo>
                    <a:pt x="261" y="2209"/>
                  </a:lnTo>
                  <a:lnTo>
                    <a:pt x="230" y="2502"/>
                  </a:lnTo>
                  <a:lnTo>
                    <a:pt x="848" y="2272"/>
                  </a:lnTo>
                  <a:lnTo>
                    <a:pt x="931" y="2125"/>
                  </a:lnTo>
                  <a:lnTo>
                    <a:pt x="931" y="869"/>
                  </a:lnTo>
                  <a:lnTo>
                    <a:pt x="931" y="534"/>
                  </a:lnTo>
                  <a:lnTo>
                    <a:pt x="638" y="481"/>
                  </a:lnTo>
                  <a:lnTo>
                    <a:pt x="492" y="450"/>
                  </a:lnTo>
                  <a:lnTo>
                    <a:pt x="261" y="376"/>
                  </a:lnTo>
                  <a:lnTo>
                    <a:pt x="230" y="638"/>
                  </a:lnTo>
                  <a:lnTo>
                    <a:pt x="188" y="900"/>
                  </a:lnTo>
                  <a:lnTo>
                    <a:pt x="31" y="827"/>
                  </a:lnTo>
                  <a:lnTo>
                    <a:pt x="0" y="73"/>
                  </a:lnTo>
                  <a:lnTo>
                    <a:pt x="575" y="261"/>
                  </a:lnTo>
                  <a:lnTo>
                    <a:pt x="900" y="376"/>
                  </a:lnTo>
                  <a:lnTo>
                    <a:pt x="931" y="52"/>
                  </a:lnTo>
                  <a:lnTo>
                    <a:pt x="1800" y="230"/>
                  </a:lnTo>
                  <a:lnTo>
                    <a:pt x="1832" y="376"/>
                  </a:lnTo>
                  <a:lnTo>
                    <a:pt x="1225" y="450"/>
                  </a:lnTo>
                  <a:lnTo>
                    <a:pt x="1204" y="2177"/>
                  </a:lnTo>
                  <a:lnTo>
                    <a:pt x="1204" y="2345"/>
                  </a:lnTo>
                  <a:lnTo>
                    <a:pt x="1057" y="2471"/>
                  </a:lnTo>
                  <a:lnTo>
                    <a:pt x="638" y="2691"/>
                  </a:lnTo>
                  <a:lnTo>
                    <a:pt x="575" y="2848"/>
                  </a:lnTo>
                  <a:lnTo>
                    <a:pt x="575" y="6334"/>
                  </a:lnTo>
                  <a:lnTo>
                    <a:pt x="523" y="6523"/>
                  </a:lnTo>
                  <a:lnTo>
                    <a:pt x="575" y="10041"/>
                  </a:lnTo>
                  <a:lnTo>
                    <a:pt x="638" y="10177"/>
                  </a:lnTo>
                  <a:lnTo>
                    <a:pt x="1057" y="10439"/>
                  </a:lnTo>
                  <a:lnTo>
                    <a:pt x="1204" y="10523"/>
                  </a:lnTo>
                  <a:lnTo>
                    <a:pt x="1204" y="10701"/>
                  </a:lnTo>
                  <a:lnTo>
                    <a:pt x="1204" y="12418"/>
                  </a:lnTo>
                  <a:lnTo>
                    <a:pt x="1800" y="12460"/>
                  </a:lnTo>
                  <a:lnTo>
                    <a:pt x="1832" y="12596"/>
                  </a:lnTo>
                  <a:lnTo>
                    <a:pt x="973" y="12868"/>
                  </a:lnTo>
                  <a:lnTo>
                    <a:pt x="900" y="12491"/>
                  </a:lnTo>
                  <a:lnTo>
                    <a:pt x="575" y="12648"/>
                  </a:lnTo>
                  <a:lnTo>
                    <a:pt x="73" y="12868"/>
                  </a:lnTo>
                  <a:lnTo>
                    <a:pt x="0" y="12114"/>
                  </a:lnTo>
                  <a:lnTo>
                    <a:pt x="188" y="12010"/>
                  </a:lnTo>
                  <a:lnTo>
                    <a:pt x="261" y="12167"/>
                  </a:lnTo>
                  <a:lnTo>
                    <a:pt x="230" y="12491"/>
                  </a:lnTo>
                  <a:lnTo>
                    <a:pt x="492" y="12418"/>
                  </a:lnTo>
                  <a:lnTo>
                    <a:pt x="638" y="12387"/>
                  </a:lnTo>
                  <a:lnTo>
                    <a:pt x="931" y="12355"/>
                  </a:lnTo>
                  <a:lnTo>
                    <a:pt x="931" y="12041"/>
                  </a:lnTo>
                  <a:lnTo>
                    <a:pt x="931" y="10785"/>
                  </a:lnTo>
                  <a:lnTo>
                    <a:pt x="848" y="10627"/>
                  </a:lnTo>
                  <a:lnTo>
                    <a:pt x="261" y="10366"/>
                  </a:lnTo>
                  <a:lnTo>
                    <a:pt x="230" y="10596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4" name="object 9284"/>
            <p:cNvSpPr/>
            <p:nvPr/>
          </p:nvSpPr>
          <p:spPr>
            <a:xfrm>
              <a:off x="18266119" y="5299089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4" h="8254">
                  <a:moveTo>
                    <a:pt x="5811" y="6523"/>
                  </a:moveTo>
                  <a:lnTo>
                    <a:pt x="5434" y="6523"/>
                  </a:lnTo>
                  <a:lnTo>
                    <a:pt x="5298" y="6523"/>
                  </a:lnTo>
                  <a:lnTo>
                    <a:pt x="5256" y="6366"/>
                  </a:lnTo>
                  <a:lnTo>
                    <a:pt x="5141" y="5779"/>
                  </a:lnTo>
                  <a:lnTo>
                    <a:pt x="5141" y="5622"/>
                  </a:lnTo>
                  <a:lnTo>
                    <a:pt x="4984" y="5622"/>
                  </a:lnTo>
                  <a:lnTo>
                    <a:pt x="2607" y="5622"/>
                  </a:lnTo>
                  <a:lnTo>
                    <a:pt x="2450" y="5622"/>
                  </a:lnTo>
                  <a:lnTo>
                    <a:pt x="2408" y="5779"/>
                  </a:lnTo>
                  <a:lnTo>
                    <a:pt x="2303" y="6366"/>
                  </a:lnTo>
                  <a:lnTo>
                    <a:pt x="2272" y="6523"/>
                  </a:lnTo>
                  <a:lnTo>
                    <a:pt x="2083" y="6523"/>
                  </a:lnTo>
                  <a:lnTo>
                    <a:pt x="1926" y="6523"/>
                  </a:lnTo>
                  <a:lnTo>
                    <a:pt x="1895" y="6366"/>
                  </a:lnTo>
                  <a:lnTo>
                    <a:pt x="1821" y="5779"/>
                  </a:lnTo>
                  <a:lnTo>
                    <a:pt x="1790" y="5622"/>
                  </a:lnTo>
                  <a:lnTo>
                    <a:pt x="1633" y="5622"/>
                  </a:lnTo>
                  <a:lnTo>
                    <a:pt x="188" y="5622"/>
                  </a:lnTo>
                  <a:lnTo>
                    <a:pt x="0" y="5622"/>
                  </a:lnTo>
                  <a:lnTo>
                    <a:pt x="0" y="5434"/>
                  </a:lnTo>
                  <a:lnTo>
                    <a:pt x="0" y="2282"/>
                  </a:lnTo>
                  <a:lnTo>
                    <a:pt x="0" y="2083"/>
                  </a:lnTo>
                  <a:lnTo>
                    <a:pt x="188" y="2083"/>
                  </a:lnTo>
                  <a:lnTo>
                    <a:pt x="1633" y="2083"/>
                  </a:lnTo>
                  <a:lnTo>
                    <a:pt x="1790" y="2083"/>
                  </a:lnTo>
                  <a:lnTo>
                    <a:pt x="1895" y="1382"/>
                  </a:lnTo>
                  <a:lnTo>
                    <a:pt x="1926" y="1225"/>
                  </a:lnTo>
                  <a:lnTo>
                    <a:pt x="2083" y="1225"/>
                  </a:lnTo>
                  <a:lnTo>
                    <a:pt x="2272" y="1225"/>
                  </a:lnTo>
                  <a:lnTo>
                    <a:pt x="2303" y="1382"/>
                  </a:lnTo>
                  <a:lnTo>
                    <a:pt x="2408" y="1968"/>
                  </a:lnTo>
                  <a:lnTo>
                    <a:pt x="2607" y="2083"/>
                  </a:lnTo>
                  <a:lnTo>
                    <a:pt x="4984" y="2083"/>
                  </a:lnTo>
                  <a:lnTo>
                    <a:pt x="5141" y="2083"/>
                  </a:lnTo>
                  <a:lnTo>
                    <a:pt x="5256" y="1382"/>
                  </a:lnTo>
                  <a:lnTo>
                    <a:pt x="5298" y="1225"/>
                  </a:lnTo>
                  <a:lnTo>
                    <a:pt x="5434" y="1225"/>
                  </a:lnTo>
                  <a:lnTo>
                    <a:pt x="5811" y="1225"/>
                  </a:lnTo>
                  <a:lnTo>
                    <a:pt x="5999" y="1225"/>
                  </a:lnTo>
                  <a:lnTo>
                    <a:pt x="5999" y="1036"/>
                  </a:lnTo>
                  <a:lnTo>
                    <a:pt x="5999" y="188"/>
                  </a:lnTo>
                  <a:lnTo>
                    <a:pt x="5999" y="0"/>
                  </a:lnTo>
                  <a:lnTo>
                    <a:pt x="6135" y="0"/>
                  </a:lnTo>
                  <a:lnTo>
                    <a:pt x="6774" y="0"/>
                  </a:lnTo>
                  <a:lnTo>
                    <a:pt x="6847" y="7643"/>
                  </a:lnTo>
                  <a:lnTo>
                    <a:pt x="6135" y="7748"/>
                  </a:lnTo>
                  <a:lnTo>
                    <a:pt x="5999" y="7748"/>
                  </a:lnTo>
                  <a:lnTo>
                    <a:pt x="5999" y="7559"/>
                  </a:lnTo>
                  <a:lnTo>
                    <a:pt x="5999" y="6680"/>
                  </a:lnTo>
                  <a:lnTo>
                    <a:pt x="5999" y="6523"/>
                  </a:lnTo>
                  <a:lnTo>
                    <a:pt x="5811" y="652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5" name="object 9285"/>
            <p:cNvSpPr/>
            <p:nvPr/>
          </p:nvSpPr>
          <p:spPr>
            <a:xfrm>
              <a:off x="18260672" y="5295618"/>
              <a:ext cx="5080" cy="15240"/>
            </a:xfrm>
            <a:custGeom>
              <a:avLst/>
              <a:gdLst/>
              <a:ahLst/>
              <a:cxnLst/>
              <a:rect l="l" t="t" r="r" b="b"/>
              <a:pathLst>
                <a:path w="5080" h="15239">
                  <a:moveTo>
                    <a:pt x="3245" y="7120"/>
                  </a:moveTo>
                  <a:lnTo>
                    <a:pt x="3277" y="6984"/>
                  </a:lnTo>
                  <a:lnTo>
                    <a:pt x="3120" y="7120"/>
                  </a:lnTo>
                  <a:lnTo>
                    <a:pt x="2963" y="7193"/>
                  </a:lnTo>
                  <a:lnTo>
                    <a:pt x="3015" y="6984"/>
                  </a:lnTo>
                  <a:lnTo>
                    <a:pt x="2869" y="7151"/>
                  </a:lnTo>
                  <a:lnTo>
                    <a:pt x="2691" y="7350"/>
                  </a:lnTo>
                  <a:lnTo>
                    <a:pt x="2869" y="7539"/>
                  </a:lnTo>
                  <a:lnTo>
                    <a:pt x="2931" y="7675"/>
                  </a:lnTo>
                  <a:lnTo>
                    <a:pt x="3015" y="7539"/>
                  </a:lnTo>
                  <a:lnTo>
                    <a:pt x="3204" y="7675"/>
                  </a:lnTo>
                  <a:lnTo>
                    <a:pt x="3277" y="7539"/>
                  </a:lnTo>
                  <a:lnTo>
                    <a:pt x="3465" y="7675"/>
                  </a:lnTo>
                  <a:lnTo>
                    <a:pt x="3539" y="7539"/>
                  </a:lnTo>
                  <a:lnTo>
                    <a:pt x="3947" y="7570"/>
                  </a:lnTo>
                  <a:lnTo>
                    <a:pt x="3947" y="7381"/>
                  </a:lnTo>
                  <a:lnTo>
                    <a:pt x="4104" y="7497"/>
                  </a:lnTo>
                  <a:lnTo>
                    <a:pt x="4209" y="7654"/>
                  </a:lnTo>
                  <a:lnTo>
                    <a:pt x="4020" y="7654"/>
                  </a:lnTo>
                  <a:lnTo>
                    <a:pt x="4020" y="8209"/>
                  </a:lnTo>
                  <a:lnTo>
                    <a:pt x="4020" y="8397"/>
                  </a:lnTo>
                  <a:lnTo>
                    <a:pt x="3863" y="8397"/>
                  </a:lnTo>
                  <a:lnTo>
                    <a:pt x="1612" y="8397"/>
                  </a:lnTo>
                  <a:lnTo>
                    <a:pt x="356" y="9088"/>
                  </a:lnTo>
                  <a:lnTo>
                    <a:pt x="345" y="13800"/>
                  </a:lnTo>
                  <a:lnTo>
                    <a:pt x="0" y="13936"/>
                  </a:lnTo>
                  <a:lnTo>
                    <a:pt x="2607" y="14020"/>
                  </a:lnTo>
                  <a:lnTo>
                    <a:pt x="2921" y="14020"/>
                  </a:lnTo>
                  <a:lnTo>
                    <a:pt x="2931" y="14313"/>
                  </a:lnTo>
                  <a:lnTo>
                    <a:pt x="2963" y="14544"/>
                  </a:lnTo>
                  <a:lnTo>
                    <a:pt x="3120" y="14659"/>
                  </a:lnTo>
                  <a:lnTo>
                    <a:pt x="3120" y="14208"/>
                  </a:lnTo>
                  <a:lnTo>
                    <a:pt x="3088" y="14020"/>
                  </a:lnTo>
                  <a:lnTo>
                    <a:pt x="2931" y="13884"/>
                  </a:lnTo>
                  <a:lnTo>
                    <a:pt x="2837" y="13727"/>
                  </a:lnTo>
                  <a:lnTo>
                    <a:pt x="3088" y="13643"/>
                  </a:lnTo>
                  <a:lnTo>
                    <a:pt x="3088" y="13507"/>
                  </a:lnTo>
                  <a:lnTo>
                    <a:pt x="2764" y="13455"/>
                  </a:lnTo>
                  <a:lnTo>
                    <a:pt x="2963" y="13350"/>
                  </a:lnTo>
                  <a:lnTo>
                    <a:pt x="3120" y="13214"/>
                  </a:lnTo>
                  <a:lnTo>
                    <a:pt x="3172" y="12575"/>
                  </a:lnTo>
                  <a:lnTo>
                    <a:pt x="3015" y="12491"/>
                  </a:lnTo>
                  <a:lnTo>
                    <a:pt x="2931" y="13130"/>
                  </a:lnTo>
                  <a:lnTo>
                    <a:pt x="2764" y="13161"/>
                  </a:lnTo>
                  <a:lnTo>
                    <a:pt x="2837" y="13004"/>
                  </a:lnTo>
                  <a:lnTo>
                    <a:pt x="2921" y="12795"/>
                  </a:lnTo>
                  <a:lnTo>
                    <a:pt x="2921" y="12575"/>
                  </a:lnTo>
                  <a:lnTo>
                    <a:pt x="2921" y="12418"/>
                  </a:lnTo>
                  <a:lnTo>
                    <a:pt x="3088" y="12376"/>
                  </a:lnTo>
                  <a:lnTo>
                    <a:pt x="3088" y="12229"/>
                  </a:lnTo>
                  <a:lnTo>
                    <a:pt x="2921" y="12198"/>
                  </a:lnTo>
                  <a:lnTo>
                    <a:pt x="2376" y="12198"/>
                  </a:lnTo>
                  <a:lnTo>
                    <a:pt x="2282" y="12376"/>
                  </a:lnTo>
                  <a:lnTo>
                    <a:pt x="2418" y="12523"/>
                  </a:lnTo>
                  <a:lnTo>
                    <a:pt x="2282" y="12680"/>
                  </a:lnTo>
                  <a:lnTo>
                    <a:pt x="2282" y="13758"/>
                  </a:lnTo>
                  <a:lnTo>
                    <a:pt x="2282" y="13580"/>
                  </a:lnTo>
                  <a:lnTo>
                    <a:pt x="2052" y="13350"/>
                  </a:lnTo>
                  <a:lnTo>
                    <a:pt x="2240" y="13161"/>
                  </a:lnTo>
                  <a:lnTo>
                    <a:pt x="2052" y="12942"/>
                  </a:lnTo>
                  <a:lnTo>
                    <a:pt x="2282" y="12711"/>
                  </a:lnTo>
                  <a:lnTo>
                    <a:pt x="2376" y="12575"/>
                  </a:lnTo>
                  <a:lnTo>
                    <a:pt x="2282" y="12418"/>
                  </a:lnTo>
                  <a:lnTo>
                    <a:pt x="2282" y="12282"/>
                  </a:lnTo>
                  <a:lnTo>
                    <a:pt x="1738" y="12198"/>
                  </a:lnTo>
                  <a:lnTo>
                    <a:pt x="1570" y="12198"/>
                  </a:lnTo>
                  <a:lnTo>
                    <a:pt x="1570" y="11999"/>
                  </a:lnTo>
                  <a:lnTo>
                    <a:pt x="1570" y="9214"/>
                  </a:lnTo>
                  <a:lnTo>
                    <a:pt x="1570" y="8879"/>
                  </a:lnTo>
                  <a:lnTo>
                    <a:pt x="1895" y="8795"/>
                  </a:lnTo>
                  <a:lnTo>
                    <a:pt x="2282" y="8764"/>
                  </a:lnTo>
                  <a:lnTo>
                    <a:pt x="3120" y="8764"/>
                  </a:lnTo>
                  <a:lnTo>
                    <a:pt x="3319" y="8607"/>
                  </a:lnTo>
                  <a:lnTo>
                    <a:pt x="3507" y="8607"/>
                  </a:lnTo>
                  <a:lnTo>
                    <a:pt x="3570" y="8764"/>
                  </a:lnTo>
                  <a:lnTo>
                    <a:pt x="3727" y="8764"/>
                  </a:lnTo>
                  <a:lnTo>
                    <a:pt x="3863" y="8659"/>
                  </a:lnTo>
                  <a:lnTo>
                    <a:pt x="3350" y="9696"/>
                  </a:lnTo>
                  <a:lnTo>
                    <a:pt x="3434" y="9842"/>
                  </a:lnTo>
                  <a:lnTo>
                    <a:pt x="4020" y="8879"/>
                  </a:lnTo>
                  <a:lnTo>
                    <a:pt x="4104" y="8732"/>
                  </a:lnTo>
                  <a:lnTo>
                    <a:pt x="4816" y="8397"/>
                  </a:lnTo>
                  <a:lnTo>
                    <a:pt x="5036" y="8313"/>
                  </a:lnTo>
                  <a:lnTo>
                    <a:pt x="4910" y="8083"/>
                  </a:lnTo>
                  <a:lnTo>
                    <a:pt x="4628" y="7434"/>
                  </a:lnTo>
                  <a:lnTo>
                    <a:pt x="4628" y="7277"/>
                  </a:lnTo>
                  <a:lnTo>
                    <a:pt x="4910" y="6607"/>
                  </a:lnTo>
                  <a:lnTo>
                    <a:pt x="5036" y="6376"/>
                  </a:lnTo>
                  <a:lnTo>
                    <a:pt x="4816" y="6261"/>
                  </a:lnTo>
                  <a:lnTo>
                    <a:pt x="4104" y="5926"/>
                  </a:lnTo>
                  <a:lnTo>
                    <a:pt x="4020" y="5779"/>
                  </a:lnTo>
                  <a:lnTo>
                    <a:pt x="3465" y="4879"/>
                  </a:lnTo>
                  <a:lnTo>
                    <a:pt x="3319" y="4910"/>
                  </a:lnTo>
                  <a:lnTo>
                    <a:pt x="3832" y="5895"/>
                  </a:lnTo>
                  <a:lnTo>
                    <a:pt x="3863" y="6052"/>
                  </a:lnTo>
                  <a:lnTo>
                    <a:pt x="3727" y="5926"/>
                  </a:lnTo>
                  <a:lnTo>
                    <a:pt x="3570" y="5926"/>
                  </a:lnTo>
                  <a:lnTo>
                    <a:pt x="3570" y="6083"/>
                  </a:lnTo>
                  <a:lnTo>
                    <a:pt x="3350" y="6083"/>
                  </a:lnTo>
                  <a:lnTo>
                    <a:pt x="3172" y="5926"/>
                  </a:lnTo>
                  <a:lnTo>
                    <a:pt x="2282" y="5926"/>
                  </a:lnTo>
                  <a:lnTo>
                    <a:pt x="1895" y="5842"/>
                  </a:lnTo>
                  <a:lnTo>
                    <a:pt x="1570" y="5811"/>
                  </a:lnTo>
                  <a:lnTo>
                    <a:pt x="1570" y="5486"/>
                  </a:lnTo>
                  <a:lnTo>
                    <a:pt x="1570" y="2680"/>
                  </a:lnTo>
                  <a:lnTo>
                    <a:pt x="1570" y="2502"/>
                  </a:lnTo>
                  <a:lnTo>
                    <a:pt x="1738" y="2502"/>
                  </a:lnTo>
                  <a:lnTo>
                    <a:pt x="2157" y="2502"/>
                  </a:lnTo>
                  <a:lnTo>
                    <a:pt x="2282" y="2272"/>
                  </a:lnTo>
                  <a:lnTo>
                    <a:pt x="2418" y="2136"/>
                  </a:lnTo>
                  <a:lnTo>
                    <a:pt x="2282" y="2010"/>
                  </a:lnTo>
                  <a:lnTo>
                    <a:pt x="2052" y="1790"/>
                  </a:lnTo>
                  <a:lnTo>
                    <a:pt x="2240" y="1602"/>
                  </a:lnTo>
                  <a:lnTo>
                    <a:pt x="2052" y="1371"/>
                  </a:lnTo>
                  <a:lnTo>
                    <a:pt x="2240" y="1151"/>
                  </a:lnTo>
                  <a:lnTo>
                    <a:pt x="2209" y="900"/>
                  </a:lnTo>
                  <a:lnTo>
                    <a:pt x="2282" y="1978"/>
                  </a:lnTo>
                  <a:lnTo>
                    <a:pt x="2376" y="2136"/>
                  </a:lnTo>
                  <a:lnTo>
                    <a:pt x="2282" y="2272"/>
                  </a:lnTo>
                  <a:lnTo>
                    <a:pt x="2282" y="2429"/>
                  </a:lnTo>
                  <a:lnTo>
                    <a:pt x="2921" y="2502"/>
                  </a:lnTo>
                  <a:lnTo>
                    <a:pt x="3088" y="2429"/>
                  </a:lnTo>
                  <a:lnTo>
                    <a:pt x="3015" y="2272"/>
                  </a:lnTo>
                  <a:lnTo>
                    <a:pt x="2921" y="2083"/>
                  </a:lnTo>
                  <a:lnTo>
                    <a:pt x="2921" y="1874"/>
                  </a:lnTo>
                  <a:lnTo>
                    <a:pt x="2837" y="1633"/>
                  </a:lnTo>
                  <a:lnTo>
                    <a:pt x="2764" y="1497"/>
                  </a:lnTo>
                  <a:lnTo>
                    <a:pt x="2931" y="1570"/>
                  </a:lnTo>
                  <a:lnTo>
                    <a:pt x="2963" y="2052"/>
                  </a:lnTo>
                  <a:lnTo>
                    <a:pt x="3120" y="2167"/>
                  </a:lnTo>
                  <a:lnTo>
                    <a:pt x="3120" y="1444"/>
                  </a:lnTo>
                  <a:lnTo>
                    <a:pt x="2963" y="1308"/>
                  </a:lnTo>
                  <a:lnTo>
                    <a:pt x="2764" y="1235"/>
                  </a:lnTo>
                  <a:lnTo>
                    <a:pt x="2963" y="1204"/>
                  </a:lnTo>
                  <a:lnTo>
                    <a:pt x="3172" y="1151"/>
                  </a:lnTo>
                  <a:lnTo>
                    <a:pt x="3088" y="994"/>
                  </a:lnTo>
                  <a:lnTo>
                    <a:pt x="2921" y="963"/>
                  </a:lnTo>
                  <a:lnTo>
                    <a:pt x="2921" y="827"/>
                  </a:lnTo>
                  <a:lnTo>
                    <a:pt x="3088" y="638"/>
                  </a:lnTo>
                  <a:lnTo>
                    <a:pt x="3120" y="460"/>
                  </a:lnTo>
                  <a:lnTo>
                    <a:pt x="3172" y="31"/>
                  </a:lnTo>
                  <a:lnTo>
                    <a:pt x="3015" y="31"/>
                  </a:lnTo>
                  <a:lnTo>
                    <a:pt x="2931" y="335"/>
                  </a:lnTo>
                  <a:lnTo>
                    <a:pt x="2921" y="638"/>
                  </a:lnTo>
                  <a:lnTo>
                    <a:pt x="2607" y="638"/>
                  </a:lnTo>
                  <a:lnTo>
                    <a:pt x="31" y="638"/>
                  </a:lnTo>
                  <a:lnTo>
                    <a:pt x="261" y="785"/>
                  </a:lnTo>
                  <a:lnTo>
                    <a:pt x="345" y="5549"/>
                  </a:lnTo>
                  <a:lnTo>
                    <a:pt x="1570" y="6261"/>
                  </a:lnTo>
                  <a:lnTo>
                    <a:pt x="3863" y="6261"/>
                  </a:lnTo>
                  <a:lnTo>
                    <a:pt x="4020" y="6261"/>
                  </a:lnTo>
                  <a:lnTo>
                    <a:pt x="4020" y="6450"/>
                  </a:lnTo>
                  <a:lnTo>
                    <a:pt x="4020" y="7057"/>
                  </a:lnTo>
                  <a:lnTo>
                    <a:pt x="4209" y="7057"/>
                  </a:lnTo>
                  <a:lnTo>
                    <a:pt x="3947" y="7277"/>
                  </a:lnTo>
                  <a:lnTo>
                    <a:pt x="3947" y="7120"/>
                  </a:lnTo>
                  <a:lnTo>
                    <a:pt x="3601" y="7120"/>
                  </a:lnTo>
                  <a:lnTo>
                    <a:pt x="3465" y="7151"/>
                  </a:lnTo>
                  <a:lnTo>
                    <a:pt x="3539" y="6984"/>
                  </a:lnTo>
                  <a:lnTo>
                    <a:pt x="3403" y="7120"/>
                  </a:lnTo>
                  <a:lnTo>
                    <a:pt x="3245" y="71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6" name="object 9286"/>
            <p:cNvSpPr/>
            <p:nvPr/>
          </p:nvSpPr>
          <p:spPr>
            <a:xfrm>
              <a:off x="18261649" y="529714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586" y="523"/>
                  </a:moveTo>
                  <a:lnTo>
                    <a:pt x="73" y="523"/>
                  </a:lnTo>
                  <a:lnTo>
                    <a:pt x="0" y="73"/>
                  </a:lnTo>
                  <a:lnTo>
                    <a:pt x="586" y="0"/>
                  </a:lnTo>
                  <a:lnTo>
                    <a:pt x="691" y="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7" name="object 9287"/>
            <p:cNvSpPr/>
            <p:nvPr/>
          </p:nvSpPr>
          <p:spPr>
            <a:xfrm>
              <a:off x="18261649" y="530822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586" y="0"/>
                  </a:moveTo>
                  <a:lnTo>
                    <a:pt x="73" y="0"/>
                  </a:lnTo>
                  <a:lnTo>
                    <a:pt x="0" y="450"/>
                  </a:lnTo>
                  <a:lnTo>
                    <a:pt x="586" y="554"/>
                  </a:lnTo>
                  <a:lnTo>
                    <a:pt x="691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8" name="object 9288"/>
            <p:cNvSpPr/>
            <p:nvPr/>
          </p:nvSpPr>
          <p:spPr>
            <a:xfrm>
              <a:off x="18261383" y="5304598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62" y="3214"/>
                  </a:moveTo>
                  <a:lnTo>
                    <a:pt x="0" y="376"/>
                  </a:lnTo>
                  <a:lnTo>
                    <a:pt x="376" y="73"/>
                  </a:lnTo>
                  <a:lnTo>
                    <a:pt x="513" y="0"/>
                  </a:lnTo>
                  <a:lnTo>
                    <a:pt x="513" y="157"/>
                  </a:lnTo>
                  <a:lnTo>
                    <a:pt x="513" y="3109"/>
                  </a:lnTo>
                  <a:lnTo>
                    <a:pt x="62" y="321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9" name="object 9289"/>
            <p:cNvSpPr/>
            <p:nvPr/>
          </p:nvSpPr>
          <p:spPr>
            <a:xfrm>
              <a:off x="18261383" y="5298117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62" y="0"/>
                  </a:moveTo>
                  <a:lnTo>
                    <a:pt x="0" y="2848"/>
                  </a:lnTo>
                  <a:lnTo>
                    <a:pt x="376" y="3088"/>
                  </a:lnTo>
                  <a:lnTo>
                    <a:pt x="513" y="3172"/>
                  </a:lnTo>
                  <a:lnTo>
                    <a:pt x="513" y="3015"/>
                  </a:lnTo>
                  <a:lnTo>
                    <a:pt x="513" y="73"/>
                  </a:lnTo>
                  <a:lnTo>
                    <a:pt x="6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0" name="object 9290"/>
            <p:cNvSpPr/>
            <p:nvPr/>
          </p:nvSpPr>
          <p:spPr>
            <a:xfrm>
              <a:off x="18262611" y="53032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0"/>
                  </a:moveTo>
                  <a:lnTo>
                    <a:pt x="0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1" name="object 9291"/>
            <p:cNvSpPr/>
            <p:nvPr/>
          </p:nvSpPr>
          <p:spPr>
            <a:xfrm>
              <a:off x="18262387" y="53026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2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2" name="object 9292"/>
            <p:cNvSpPr/>
            <p:nvPr/>
          </p:nvSpPr>
          <p:spPr>
            <a:xfrm>
              <a:off x="18262614" y="530255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6" y="0"/>
                  </a:moveTo>
                  <a:lnTo>
                    <a:pt x="0" y="74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3" name="object 9293"/>
            <p:cNvSpPr/>
            <p:nvPr/>
          </p:nvSpPr>
          <p:spPr>
            <a:xfrm>
              <a:off x="18262568" y="53026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3"/>
                  </a:move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4" name="object 9294"/>
            <p:cNvSpPr/>
            <p:nvPr/>
          </p:nvSpPr>
          <p:spPr>
            <a:xfrm>
              <a:off x="18262387" y="53029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88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5" name="object 9295"/>
            <p:cNvSpPr/>
            <p:nvPr/>
          </p:nvSpPr>
          <p:spPr>
            <a:xfrm>
              <a:off x="18262572" y="53031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6" name="object 9296"/>
            <p:cNvSpPr/>
            <p:nvPr/>
          </p:nvSpPr>
          <p:spPr>
            <a:xfrm>
              <a:off x="18263202" y="530252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73"/>
                  </a:moveTo>
                  <a:lnTo>
                    <a:pt x="188" y="0"/>
                  </a:lnTo>
                </a:path>
                <a:path w="634" h="1270">
                  <a:moveTo>
                    <a:pt x="157" y="73"/>
                  </a:moveTo>
                  <a:lnTo>
                    <a:pt x="0" y="9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7" name="object 9297"/>
            <p:cNvSpPr/>
            <p:nvPr/>
          </p:nvSpPr>
          <p:spPr>
            <a:xfrm>
              <a:off x="18263024" y="53024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8" name="object 9298"/>
            <p:cNvSpPr/>
            <p:nvPr/>
          </p:nvSpPr>
          <p:spPr>
            <a:xfrm>
              <a:off x="18262751" y="53024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73" y="104"/>
                  </a:lnTo>
                </a:path>
                <a:path w="634" h="635">
                  <a:moveTo>
                    <a:pt x="0" y="73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9" name="object 9299"/>
            <p:cNvSpPr/>
            <p:nvPr/>
          </p:nvSpPr>
          <p:spPr>
            <a:xfrm>
              <a:off x="18262944" y="530248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0"/>
                  </a:moveTo>
                  <a:lnTo>
                    <a:pt x="219" y="104"/>
                  </a:lnTo>
                </a:path>
                <a:path w="634" h="1270">
                  <a:moveTo>
                    <a:pt x="157" y="0"/>
                  </a:moveTo>
                  <a:lnTo>
                    <a:pt x="0" y="96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0" name="object 9300"/>
            <p:cNvSpPr/>
            <p:nvPr/>
          </p:nvSpPr>
          <p:spPr>
            <a:xfrm>
              <a:off x="18263315" y="53029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0" y="37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1" name="object 9301"/>
            <p:cNvSpPr/>
            <p:nvPr/>
          </p:nvSpPr>
          <p:spPr>
            <a:xfrm>
              <a:off x="18262972" y="530259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88" y="0"/>
                  </a:moveTo>
                  <a:lnTo>
                    <a:pt x="0" y="74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2" name="object 9302"/>
            <p:cNvSpPr/>
            <p:nvPr/>
          </p:nvSpPr>
          <p:spPr>
            <a:xfrm>
              <a:off x="18262670" y="530259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0"/>
                  </a:moveTo>
                  <a:lnTo>
                    <a:pt x="0" y="6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3" name="object 9303"/>
            <p:cNvSpPr/>
            <p:nvPr/>
          </p:nvSpPr>
          <p:spPr>
            <a:xfrm>
              <a:off x="18262871" y="530259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43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4" name="object 9304"/>
            <p:cNvSpPr/>
            <p:nvPr/>
          </p:nvSpPr>
          <p:spPr>
            <a:xfrm>
              <a:off x="18263160" y="530259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43"/>
                  </a:move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5" name="object 9305"/>
            <p:cNvSpPr/>
            <p:nvPr/>
          </p:nvSpPr>
          <p:spPr>
            <a:xfrm>
              <a:off x="18263313" y="530333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6" name="object 9306"/>
            <p:cNvSpPr/>
            <p:nvPr/>
          </p:nvSpPr>
          <p:spPr>
            <a:xfrm>
              <a:off x="18262674" y="53032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41" y="73"/>
                  </a:lnTo>
                </a:path>
                <a:path w="634" h="635">
                  <a:moveTo>
                    <a:pt x="0" y="0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7" name="object 9307"/>
            <p:cNvSpPr/>
            <p:nvPr/>
          </p:nvSpPr>
          <p:spPr>
            <a:xfrm>
              <a:off x="18262979" y="530333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8" name="object 9308"/>
            <p:cNvSpPr/>
            <p:nvPr/>
          </p:nvSpPr>
          <p:spPr>
            <a:xfrm>
              <a:off x="18263165" y="53033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  <a:lnTo>
                    <a:pt x="0" y="0"/>
                  </a:lnTo>
                </a:path>
                <a:path w="634" h="635">
                  <a:moveTo>
                    <a:pt x="73" y="104"/>
                  </a:moveTo>
                  <a:lnTo>
                    <a:pt x="0" y="20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9" name="object 9309"/>
            <p:cNvSpPr/>
            <p:nvPr/>
          </p:nvSpPr>
          <p:spPr>
            <a:xfrm>
              <a:off x="18262875" y="53033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  <a:lnTo>
                    <a:pt x="0" y="0"/>
                  </a:lnTo>
                </a:path>
                <a:path w="634" h="635">
                  <a:moveTo>
                    <a:pt x="73" y="104"/>
                  </a:moveTo>
                  <a:lnTo>
                    <a:pt x="41" y="20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0" name="object 9310"/>
            <p:cNvSpPr/>
            <p:nvPr/>
          </p:nvSpPr>
          <p:spPr>
            <a:xfrm>
              <a:off x="18263160" y="530259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1" name="object 9311"/>
            <p:cNvSpPr/>
            <p:nvPr/>
          </p:nvSpPr>
          <p:spPr>
            <a:xfrm>
              <a:off x="18262827" y="530259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2" name="object 9312"/>
            <p:cNvSpPr/>
            <p:nvPr/>
          </p:nvSpPr>
          <p:spPr>
            <a:xfrm>
              <a:off x="18265415" y="530561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0"/>
                  </a:moveTo>
                  <a:lnTo>
                    <a:pt x="2450" y="1759"/>
                  </a:lnTo>
                  <a:lnTo>
                    <a:pt x="0" y="1759"/>
                  </a:lnTo>
                  <a:lnTo>
                    <a:pt x="0" y="0"/>
                  </a:lnTo>
                  <a:lnTo>
                    <a:pt x="245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3" name="object 9313"/>
            <p:cNvSpPr/>
            <p:nvPr/>
          </p:nvSpPr>
          <p:spPr>
            <a:xfrm>
              <a:off x="18268583" y="530561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0"/>
                  </a:moveTo>
                  <a:lnTo>
                    <a:pt x="2450" y="1759"/>
                  </a:lnTo>
                  <a:lnTo>
                    <a:pt x="0" y="1759"/>
                  </a:lnTo>
                  <a:lnTo>
                    <a:pt x="0" y="0"/>
                  </a:lnTo>
                  <a:lnTo>
                    <a:pt x="245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4" name="object 9314"/>
            <p:cNvSpPr/>
            <p:nvPr/>
          </p:nvSpPr>
          <p:spPr>
            <a:xfrm>
              <a:off x="18265415" y="529855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1759"/>
                  </a:moveTo>
                  <a:lnTo>
                    <a:pt x="2450" y="0"/>
                  </a:lnTo>
                  <a:lnTo>
                    <a:pt x="0" y="0"/>
                  </a:lnTo>
                  <a:lnTo>
                    <a:pt x="0" y="1759"/>
                  </a:lnTo>
                  <a:lnTo>
                    <a:pt x="2450" y="175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5" name="object 9315"/>
            <p:cNvSpPr/>
            <p:nvPr/>
          </p:nvSpPr>
          <p:spPr>
            <a:xfrm>
              <a:off x="18268583" y="529855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1759"/>
                  </a:moveTo>
                  <a:lnTo>
                    <a:pt x="2450" y="0"/>
                  </a:lnTo>
                  <a:lnTo>
                    <a:pt x="0" y="0"/>
                  </a:lnTo>
                  <a:lnTo>
                    <a:pt x="0" y="1759"/>
                  </a:lnTo>
                  <a:lnTo>
                    <a:pt x="2450" y="175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6" name="object 9316"/>
            <p:cNvSpPr/>
            <p:nvPr/>
          </p:nvSpPr>
          <p:spPr>
            <a:xfrm>
              <a:off x="18272976" y="5484037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565" y="0"/>
                  </a:moveTo>
                  <a:lnTo>
                    <a:pt x="31" y="0"/>
                  </a:lnTo>
                  <a:lnTo>
                    <a:pt x="0" y="188"/>
                  </a:lnTo>
                  <a:lnTo>
                    <a:pt x="816" y="481"/>
                  </a:lnTo>
                  <a:lnTo>
                    <a:pt x="858" y="303"/>
                  </a:lnTo>
                  <a:lnTo>
                    <a:pt x="1895" y="261"/>
                  </a:lnTo>
                  <a:lnTo>
                    <a:pt x="1895" y="1047"/>
                  </a:lnTo>
                  <a:lnTo>
                    <a:pt x="2083" y="1047"/>
                  </a:lnTo>
                  <a:lnTo>
                    <a:pt x="2083" y="261"/>
                  </a:lnTo>
                  <a:lnTo>
                    <a:pt x="2418" y="261"/>
                  </a:lnTo>
                  <a:lnTo>
                    <a:pt x="2345" y="4062"/>
                  </a:lnTo>
                  <a:lnTo>
                    <a:pt x="2345" y="9360"/>
                  </a:lnTo>
                  <a:lnTo>
                    <a:pt x="2418" y="13161"/>
                  </a:lnTo>
                  <a:lnTo>
                    <a:pt x="2083" y="13161"/>
                  </a:lnTo>
                  <a:lnTo>
                    <a:pt x="2083" y="12387"/>
                  </a:lnTo>
                  <a:lnTo>
                    <a:pt x="1895" y="12387"/>
                  </a:lnTo>
                  <a:lnTo>
                    <a:pt x="1895" y="13161"/>
                  </a:lnTo>
                  <a:lnTo>
                    <a:pt x="858" y="13245"/>
                  </a:lnTo>
                  <a:lnTo>
                    <a:pt x="816" y="12900"/>
                  </a:lnTo>
                  <a:lnTo>
                    <a:pt x="73" y="13245"/>
                  </a:lnTo>
                  <a:lnTo>
                    <a:pt x="31" y="13381"/>
                  </a:lnTo>
                  <a:lnTo>
                    <a:pt x="2638" y="13381"/>
                  </a:lnTo>
                  <a:lnTo>
                    <a:pt x="26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7" name="object 9317"/>
            <p:cNvSpPr/>
            <p:nvPr/>
          </p:nvSpPr>
          <p:spPr>
            <a:xfrm>
              <a:off x="18272983" y="5484035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586" y="408"/>
                  </a:moveTo>
                  <a:lnTo>
                    <a:pt x="816" y="481"/>
                  </a:lnTo>
                  <a:lnTo>
                    <a:pt x="848" y="303"/>
                  </a:lnTo>
                  <a:lnTo>
                    <a:pt x="1895" y="272"/>
                  </a:lnTo>
                  <a:lnTo>
                    <a:pt x="1895" y="942"/>
                  </a:lnTo>
                  <a:lnTo>
                    <a:pt x="2073" y="1047"/>
                  </a:lnTo>
                  <a:lnTo>
                    <a:pt x="2073" y="272"/>
                  </a:lnTo>
                  <a:lnTo>
                    <a:pt x="2418" y="272"/>
                  </a:lnTo>
                  <a:lnTo>
                    <a:pt x="2345" y="4062"/>
                  </a:lnTo>
                  <a:lnTo>
                    <a:pt x="2345" y="9360"/>
                  </a:lnTo>
                  <a:lnTo>
                    <a:pt x="2418" y="13161"/>
                  </a:lnTo>
                  <a:lnTo>
                    <a:pt x="2073" y="13161"/>
                  </a:lnTo>
                  <a:lnTo>
                    <a:pt x="2073" y="12449"/>
                  </a:lnTo>
                  <a:lnTo>
                    <a:pt x="1895" y="12387"/>
                  </a:lnTo>
                  <a:lnTo>
                    <a:pt x="1895" y="13161"/>
                  </a:lnTo>
                  <a:lnTo>
                    <a:pt x="848" y="13245"/>
                  </a:lnTo>
                  <a:lnTo>
                    <a:pt x="816" y="12900"/>
                  </a:lnTo>
                  <a:lnTo>
                    <a:pt x="586" y="13004"/>
                  </a:lnTo>
                  <a:lnTo>
                    <a:pt x="73" y="13245"/>
                  </a:lnTo>
                  <a:lnTo>
                    <a:pt x="31" y="13381"/>
                  </a:lnTo>
                  <a:lnTo>
                    <a:pt x="2554" y="13381"/>
                  </a:lnTo>
                  <a:lnTo>
                    <a:pt x="2638" y="115"/>
                  </a:lnTo>
                  <a:lnTo>
                    <a:pt x="104" y="0"/>
                  </a:lnTo>
                  <a:lnTo>
                    <a:pt x="0" y="188"/>
                  </a:lnTo>
                  <a:lnTo>
                    <a:pt x="586" y="40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8" name="object 9318"/>
            <p:cNvSpPr/>
            <p:nvPr/>
          </p:nvSpPr>
          <p:spPr>
            <a:xfrm>
              <a:off x="18260187" y="54969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188" y="1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9" name="object 9319"/>
            <p:cNvSpPr/>
            <p:nvPr/>
          </p:nvSpPr>
          <p:spPr>
            <a:xfrm>
              <a:off x="18261492" y="5489696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743" y="1832"/>
                  </a:moveTo>
                  <a:lnTo>
                    <a:pt x="2869" y="1832"/>
                  </a:lnTo>
                  <a:lnTo>
                    <a:pt x="2952" y="1507"/>
                  </a:lnTo>
                  <a:lnTo>
                    <a:pt x="3193" y="1507"/>
                  </a:lnTo>
                  <a:lnTo>
                    <a:pt x="3193" y="1727"/>
                  </a:lnTo>
                  <a:lnTo>
                    <a:pt x="3193" y="2094"/>
                  </a:lnTo>
                  <a:lnTo>
                    <a:pt x="2869" y="2094"/>
                  </a:lnTo>
                  <a:lnTo>
                    <a:pt x="743" y="2094"/>
                  </a:lnTo>
                  <a:lnTo>
                    <a:pt x="513" y="2094"/>
                  </a:lnTo>
                  <a:lnTo>
                    <a:pt x="429" y="1905"/>
                  </a:lnTo>
                  <a:lnTo>
                    <a:pt x="104" y="1225"/>
                  </a:lnTo>
                  <a:lnTo>
                    <a:pt x="0" y="1057"/>
                  </a:lnTo>
                  <a:lnTo>
                    <a:pt x="104" y="827"/>
                  </a:lnTo>
                  <a:lnTo>
                    <a:pt x="429" y="198"/>
                  </a:lnTo>
                  <a:lnTo>
                    <a:pt x="513" y="0"/>
                  </a:lnTo>
                  <a:lnTo>
                    <a:pt x="743" y="0"/>
                  </a:lnTo>
                  <a:lnTo>
                    <a:pt x="2869" y="0"/>
                  </a:lnTo>
                  <a:lnTo>
                    <a:pt x="3193" y="0"/>
                  </a:lnTo>
                  <a:lnTo>
                    <a:pt x="3193" y="376"/>
                  </a:lnTo>
                  <a:lnTo>
                    <a:pt x="3193" y="607"/>
                  </a:lnTo>
                  <a:lnTo>
                    <a:pt x="2952" y="607"/>
                  </a:lnTo>
                  <a:lnTo>
                    <a:pt x="2952" y="376"/>
                  </a:lnTo>
                  <a:lnTo>
                    <a:pt x="743" y="261"/>
                  </a:lnTo>
                  <a:lnTo>
                    <a:pt x="335" y="973"/>
                  </a:lnTo>
                  <a:lnTo>
                    <a:pt x="335" y="1130"/>
                  </a:lnTo>
                  <a:lnTo>
                    <a:pt x="670" y="175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0" name="object 9320"/>
            <p:cNvSpPr/>
            <p:nvPr/>
          </p:nvSpPr>
          <p:spPr>
            <a:xfrm>
              <a:off x="18261005" y="548974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31"/>
                  </a:moveTo>
                  <a:lnTo>
                    <a:pt x="324" y="188"/>
                  </a:lnTo>
                  <a:lnTo>
                    <a:pt x="712" y="188"/>
                  </a:lnTo>
                  <a:lnTo>
                    <a:pt x="10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1" name="object 9321"/>
            <p:cNvSpPr/>
            <p:nvPr/>
          </p:nvSpPr>
          <p:spPr>
            <a:xfrm>
              <a:off x="18261016" y="549156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036" y="157"/>
                  </a:moveTo>
                  <a:lnTo>
                    <a:pt x="712" y="0"/>
                  </a:lnTo>
                  <a:lnTo>
                    <a:pt x="324" y="0"/>
                  </a:ln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2" name="object 9322"/>
            <p:cNvSpPr/>
            <p:nvPr/>
          </p:nvSpPr>
          <p:spPr>
            <a:xfrm>
              <a:off x="18261824" y="549000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533" y="293"/>
                  </a:moveTo>
                  <a:lnTo>
                    <a:pt x="2303" y="397"/>
                  </a:lnTo>
                  <a:lnTo>
                    <a:pt x="2209" y="261"/>
                  </a:lnTo>
                  <a:lnTo>
                    <a:pt x="2125" y="397"/>
                  </a:lnTo>
                  <a:lnTo>
                    <a:pt x="1978" y="397"/>
                  </a:lnTo>
                  <a:lnTo>
                    <a:pt x="1895" y="261"/>
                  </a:lnTo>
                  <a:lnTo>
                    <a:pt x="1821" y="397"/>
                  </a:lnTo>
                  <a:lnTo>
                    <a:pt x="1675" y="397"/>
                  </a:lnTo>
                  <a:lnTo>
                    <a:pt x="1570" y="261"/>
                  </a:lnTo>
                  <a:lnTo>
                    <a:pt x="1497" y="397"/>
                  </a:lnTo>
                  <a:lnTo>
                    <a:pt x="1340" y="397"/>
                  </a:lnTo>
                  <a:lnTo>
                    <a:pt x="1277" y="261"/>
                  </a:lnTo>
                  <a:lnTo>
                    <a:pt x="1193" y="397"/>
                  </a:lnTo>
                  <a:lnTo>
                    <a:pt x="1047" y="397"/>
                  </a:lnTo>
                  <a:lnTo>
                    <a:pt x="921" y="261"/>
                  </a:lnTo>
                  <a:lnTo>
                    <a:pt x="858" y="397"/>
                  </a:lnTo>
                  <a:lnTo>
                    <a:pt x="638" y="397"/>
                  </a:lnTo>
                  <a:lnTo>
                    <a:pt x="450" y="617"/>
                  </a:lnTo>
                  <a:lnTo>
                    <a:pt x="450" y="848"/>
                  </a:lnTo>
                  <a:lnTo>
                    <a:pt x="596" y="1036"/>
                  </a:lnTo>
                  <a:lnTo>
                    <a:pt x="743" y="1151"/>
                  </a:lnTo>
                  <a:lnTo>
                    <a:pt x="900" y="1068"/>
                  </a:lnTo>
                  <a:lnTo>
                    <a:pt x="1047" y="1068"/>
                  </a:lnTo>
                  <a:lnTo>
                    <a:pt x="1120" y="1225"/>
                  </a:lnTo>
                  <a:lnTo>
                    <a:pt x="1193" y="1068"/>
                  </a:lnTo>
                  <a:lnTo>
                    <a:pt x="1340" y="1068"/>
                  </a:lnTo>
                  <a:lnTo>
                    <a:pt x="1413" y="1225"/>
                  </a:lnTo>
                  <a:lnTo>
                    <a:pt x="1497" y="1068"/>
                  </a:lnTo>
                  <a:lnTo>
                    <a:pt x="1633" y="1068"/>
                  </a:lnTo>
                  <a:lnTo>
                    <a:pt x="1759" y="1225"/>
                  </a:lnTo>
                  <a:lnTo>
                    <a:pt x="1821" y="1068"/>
                  </a:lnTo>
                  <a:lnTo>
                    <a:pt x="1978" y="1068"/>
                  </a:lnTo>
                  <a:lnTo>
                    <a:pt x="2052" y="1225"/>
                  </a:lnTo>
                  <a:lnTo>
                    <a:pt x="2125" y="1068"/>
                  </a:lnTo>
                  <a:lnTo>
                    <a:pt x="2272" y="1068"/>
                  </a:lnTo>
                  <a:lnTo>
                    <a:pt x="2376" y="1225"/>
                  </a:lnTo>
                  <a:lnTo>
                    <a:pt x="2460" y="1068"/>
                  </a:lnTo>
                  <a:lnTo>
                    <a:pt x="2607" y="1068"/>
                  </a:lnTo>
                  <a:lnTo>
                    <a:pt x="2607" y="1329"/>
                  </a:lnTo>
                  <a:lnTo>
                    <a:pt x="2607" y="1486"/>
                  </a:lnTo>
                  <a:lnTo>
                    <a:pt x="2460" y="1486"/>
                  </a:lnTo>
                  <a:lnTo>
                    <a:pt x="513" y="1486"/>
                  </a:lnTo>
                  <a:lnTo>
                    <a:pt x="115" y="848"/>
                  </a:lnTo>
                  <a:lnTo>
                    <a:pt x="31" y="701"/>
                  </a:lnTo>
                  <a:lnTo>
                    <a:pt x="408" y="62"/>
                  </a:lnTo>
                  <a:lnTo>
                    <a:pt x="2460" y="0"/>
                  </a:lnTo>
                  <a:lnTo>
                    <a:pt x="2607" y="0"/>
                  </a:lnTo>
                  <a:lnTo>
                    <a:pt x="2607" y="136"/>
                  </a:lnTo>
                  <a:lnTo>
                    <a:pt x="2607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3" name="object 9323"/>
            <p:cNvSpPr/>
            <p:nvPr/>
          </p:nvSpPr>
          <p:spPr>
            <a:xfrm>
              <a:off x="18273948" y="549007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34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4" name="object 9324"/>
            <p:cNvSpPr/>
            <p:nvPr/>
          </p:nvSpPr>
          <p:spPr>
            <a:xfrm>
              <a:off x="18273540" y="548981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408" y="0"/>
                  </a:moveTo>
                  <a:lnTo>
                    <a:pt x="0" y="0"/>
                  </a:lnTo>
                  <a:lnTo>
                    <a:pt x="0" y="1863"/>
                  </a:lnTo>
                  <a:lnTo>
                    <a:pt x="408" y="1863"/>
                  </a:lnTo>
                  <a:lnTo>
                    <a:pt x="596" y="1675"/>
                  </a:lnTo>
                  <a:lnTo>
                    <a:pt x="670" y="1413"/>
                  </a:lnTo>
                  <a:lnTo>
                    <a:pt x="670" y="450"/>
                  </a:lnTo>
                  <a:lnTo>
                    <a:pt x="596" y="188"/>
                  </a:lnTo>
                  <a:lnTo>
                    <a:pt x="40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5" name="object 9325"/>
            <p:cNvSpPr/>
            <p:nvPr/>
          </p:nvSpPr>
          <p:spPr>
            <a:xfrm>
              <a:off x="18273683" y="54903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19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6" name="object 9326"/>
            <p:cNvSpPr/>
            <p:nvPr/>
          </p:nvSpPr>
          <p:spPr>
            <a:xfrm>
              <a:off x="18273902" y="549051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50"/>
                  </a:moveTo>
                  <a:lnTo>
                    <a:pt x="0" y="450"/>
                  </a:lnTo>
                  <a:lnTo>
                    <a:pt x="0" y="41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7" name="object 9327"/>
            <p:cNvSpPr/>
            <p:nvPr/>
          </p:nvSpPr>
          <p:spPr>
            <a:xfrm>
              <a:off x="18273902" y="549115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8" name="object 9328"/>
            <p:cNvSpPr/>
            <p:nvPr/>
          </p:nvSpPr>
          <p:spPr>
            <a:xfrm>
              <a:off x="18273890" y="549096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9" name="object 9329"/>
            <p:cNvSpPr/>
            <p:nvPr/>
          </p:nvSpPr>
          <p:spPr>
            <a:xfrm>
              <a:off x="18273890" y="549059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0" name="object 9330"/>
            <p:cNvSpPr/>
            <p:nvPr/>
          </p:nvSpPr>
          <p:spPr>
            <a:xfrm>
              <a:off x="18273890" y="549090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1" name="object 9331"/>
            <p:cNvSpPr/>
            <p:nvPr/>
          </p:nvSpPr>
          <p:spPr>
            <a:xfrm>
              <a:off x="18273690" y="54907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19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2" name="object 9332"/>
            <p:cNvSpPr/>
            <p:nvPr/>
          </p:nvSpPr>
          <p:spPr>
            <a:xfrm>
              <a:off x="18273902" y="54909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31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3" name="object 9333"/>
            <p:cNvSpPr/>
            <p:nvPr/>
          </p:nvSpPr>
          <p:spPr>
            <a:xfrm>
              <a:off x="18273890" y="549033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4" name="object 9334"/>
            <p:cNvSpPr/>
            <p:nvPr/>
          </p:nvSpPr>
          <p:spPr>
            <a:xfrm>
              <a:off x="18273902" y="54905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5" name="object 9335"/>
            <p:cNvSpPr/>
            <p:nvPr/>
          </p:nvSpPr>
          <p:spPr>
            <a:xfrm>
              <a:off x="18273902" y="549033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52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336" name="object 933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8272111" y="5483429"/>
              <a:ext cx="1633" cy="3361"/>
            </a:xfrm>
            <a:prstGeom prst="rect">
              <a:avLst/>
            </a:prstGeom>
          </p:spPr>
        </p:pic>
        <p:sp>
          <p:nvSpPr>
            <p:cNvPr id="9337" name="object 9337"/>
            <p:cNvSpPr/>
            <p:nvPr/>
          </p:nvSpPr>
          <p:spPr>
            <a:xfrm>
              <a:off x="18272976" y="548538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01"/>
                  </a:moveTo>
                  <a:lnTo>
                    <a:pt x="0" y="62"/>
                  </a:lnTo>
                  <a:lnTo>
                    <a:pt x="439" y="0"/>
                  </a:lnTo>
                  <a:lnTo>
                    <a:pt x="554" y="701"/>
                  </a:lnTo>
                  <a:lnTo>
                    <a:pt x="104" y="77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8" name="object 9338"/>
            <p:cNvSpPr/>
            <p:nvPr/>
          </p:nvSpPr>
          <p:spPr>
            <a:xfrm>
              <a:off x="18272036" y="5483426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607" y="607"/>
                  </a:moveTo>
                  <a:lnTo>
                    <a:pt x="230" y="418"/>
                  </a:lnTo>
                  <a:lnTo>
                    <a:pt x="157" y="83"/>
                  </a:lnTo>
                  <a:lnTo>
                    <a:pt x="73" y="638"/>
                  </a:lnTo>
                  <a:lnTo>
                    <a:pt x="230" y="795"/>
                  </a:lnTo>
                  <a:lnTo>
                    <a:pt x="230" y="931"/>
                  </a:lnTo>
                  <a:lnTo>
                    <a:pt x="0" y="1057"/>
                  </a:lnTo>
                  <a:lnTo>
                    <a:pt x="282" y="1162"/>
                  </a:lnTo>
                  <a:lnTo>
                    <a:pt x="293" y="1507"/>
                  </a:lnTo>
                  <a:lnTo>
                    <a:pt x="157" y="1246"/>
                  </a:lnTo>
                  <a:lnTo>
                    <a:pt x="293" y="1759"/>
                  </a:lnTo>
                  <a:lnTo>
                    <a:pt x="125" y="1916"/>
                  </a:lnTo>
                  <a:lnTo>
                    <a:pt x="282" y="2094"/>
                  </a:lnTo>
                  <a:lnTo>
                    <a:pt x="73" y="2659"/>
                  </a:lnTo>
                  <a:lnTo>
                    <a:pt x="293" y="2439"/>
                  </a:lnTo>
                  <a:lnTo>
                    <a:pt x="293" y="2691"/>
                  </a:lnTo>
                  <a:lnTo>
                    <a:pt x="125" y="2848"/>
                  </a:lnTo>
                  <a:lnTo>
                    <a:pt x="282" y="3005"/>
                  </a:lnTo>
                  <a:lnTo>
                    <a:pt x="125" y="3183"/>
                  </a:lnTo>
                  <a:lnTo>
                    <a:pt x="282" y="3371"/>
                  </a:lnTo>
                  <a:lnTo>
                    <a:pt x="900" y="3371"/>
                  </a:lnTo>
                  <a:lnTo>
                    <a:pt x="931" y="3005"/>
                  </a:lnTo>
                  <a:lnTo>
                    <a:pt x="1162" y="2952"/>
                  </a:lnTo>
                  <a:lnTo>
                    <a:pt x="1277" y="3109"/>
                  </a:lnTo>
                  <a:lnTo>
                    <a:pt x="1675" y="2848"/>
                  </a:lnTo>
                  <a:lnTo>
                    <a:pt x="1759" y="2691"/>
                  </a:lnTo>
                  <a:lnTo>
                    <a:pt x="1759" y="1989"/>
                  </a:lnTo>
                  <a:lnTo>
                    <a:pt x="1675" y="1832"/>
                  </a:lnTo>
                  <a:lnTo>
                    <a:pt x="1308" y="1612"/>
                  </a:lnTo>
                  <a:lnTo>
                    <a:pt x="1162" y="1727"/>
                  </a:lnTo>
                  <a:lnTo>
                    <a:pt x="1015" y="1727"/>
                  </a:lnTo>
                  <a:lnTo>
                    <a:pt x="931" y="680"/>
                  </a:lnTo>
                  <a:lnTo>
                    <a:pt x="607" y="6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9" name="object 9339"/>
            <p:cNvSpPr/>
            <p:nvPr/>
          </p:nvSpPr>
          <p:spPr>
            <a:xfrm>
              <a:off x="18272969" y="5484320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5" h="13335">
                  <a:moveTo>
                    <a:pt x="931" y="0"/>
                  </a:moveTo>
                  <a:lnTo>
                    <a:pt x="900" y="397"/>
                  </a:lnTo>
                  <a:lnTo>
                    <a:pt x="73" y="0"/>
                  </a:lnTo>
                  <a:lnTo>
                    <a:pt x="0" y="764"/>
                  </a:lnTo>
                  <a:lnTo>
                    <a:pt x="188" y="879"/>
                  </a:lnTo>
                  <a:lnTo>
                    <a:pt x="261" y="691"/>
                  </a:lnTo>
                  <a:lnTo>
                    <a:pt x="230" y="345"/>
                  </a:lnTo>
                  <a:lnTo>
                    <a:pt x="502" y="450"/>
                  </a:lnTo>
                  <a:lnTo>
                    <a:pt x="638" y="502"/>
                  </a:lnTo>
                  <a:lnTo>
                    <a:pt x="931" y="523"/>
                  </a:lnTo>
                  <a:lnTo>
                    <a:pt x="931" y="2219"/>
                  </a:lnTo>
                  <a:lnTo>
                    <a:pt x="230" y="2502"/>
                  </a:lnTo>
                  <a:lnTo>
                    <a:pt x="230" y="2240"/>
                  </a:lnTo>
                  <a:lnTo>
                    <a:pt x="188" y="2031"/>
                  </a:lnTo>
                  <a:lnTo>
                    <a:pt x="31" y="2104"/>
                  </a:lnTo>
                  <a:lnTo>
                    <a:pt x="0" y="10701"/>
                  </a:lnTo>
                  <a:lnTo>
                    <a:pt x="188" y="10837"/>
                  </a:lnTo>
                  <a:lnTo>
                    <a:pt x="261" y="10680"/>
                  </a:lnTo>
                  <a:lnTo>
                    <a:pt x="230" y="10313"/>
                  </a:lnTo>
                  <a:lnTo>
                    <a:pt x="931" y="10627"/>
                  </a:lnTo>
                  <a:lnTo>
                    <a:pt x="931" y="12303"/>
                  </a:lnTo>
                  <a:lnTo>
                    <a:pt x="575" y="12355"/>
                  </a:lnTo>
                  <a:lnTo>
                    <a:pt x="261" y="12512"/>
                  </a:lnTo>
                  <a:lnTo>
                    <a:pt x="230" y="12209"/>
                  </a:lnTo>
                  <a:lnTo>
                    <a:pt x="188" y="11989"/>
                  </a:lnTo>
                  <a:lnTo>
                    <a:pt x="0" y="12093"/>
                  </a:lnTo>
                  <a:lnTo>
                    <a:pt x="0" y="12837"/>
                  </a:lnTo>
                  <a:lnTo>
                    <a:pt x="900" y="12470"/>
                  </a:lnTo>
                  <a:lnTo>
                    <a:pt x="931" y="12837"/>
                  </a:lnTo>
                  <a:lnTo>
                    <a:pt x="1832" y="12617"/>
                  </a:lnTo>
                  <a:lnTo>
                    <a:pt x="1832" y="12428"/>
                  </a:lnTo>
                  <a:lnTo>
                    <a:pt x="1225" y="12428"/>
                  </a:lnTo>
                  <a:lnTo>
                    <a:pt x="1214" y="10533"/>
                  </a:lnTo>
                  <a:lnTo>
                    <a:pt x="1057" y="10418"/>
                  </a:lnTo>
                  <a:lnTo>
                    <a:pt x="638" y="10198"/>
                  </a:lnTo>
                  <a:lnTo>
                    <a:pt x="575" y="6502"/>
                  </a:lnTo>
                  <a:lnTo>
                    <a:pt x="523" y="6366"/>
                  </a:lnTo>
                  <a:lnTo>
                    <a:pt x="575" y="2743"/>
                  </a:lnTo>
                  <a:lnTo>
                    <a:pt x="1057" y="2439"/>
                  </a:lnTo>
                  <a:lnTo>
                    <a:pt x="1214" y="2314"/>
                  </a:lnTo>
                  <a:lnTo>
                    <a:pt x="1214" y="429"/>
                  </a:lnTo>
                  <a:lnTo>
                    <a:pt x="1832" y="429"/>
                  </a:lnTo>
                  <a:lnTo>
                    <a:pt x="1832" y="240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0" name="object 9340"/>
            <p:cNvSpPr/>
            <p:nvPr/>
          </p:nvSpPr>
          <p:spPr>
            <a:xfrm>
              <a:off x="18272973" y="5484323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5" h="13335">
                  <a:moveTo>
                    <a:pt x="261" y="10596"/>
                  </a:moveTo>
                  <a:lnTo>
                    <a:pt x="188" y="10826"/>
                  </a:lnTo>
                  <a:lnTo>
                    <a:pt x="31" y="10753"/>
                  </a:lnTo>
                  <a:lnTo>
                    <a:pt x="0" y="2146"/>
                  </a:lnTo>
                  <a:lnTo>
                    <a:pt x="188" y="2020"/>
                  </a:lnTo>
                  <a:lnTo>
                    <a:pt x="261" y="2177"/>
                  </a:lnTo>
                  <a:lnTo>
                    <a:pt x="230" y="2471"/>
                  </a:lnTo>
                  <a:lnTo>
                    <a:pt x="848" y="2240"/>
                  </a:lnTo>
                  <a:lnTo>
                    <a:pt x="931" y="2094"/>
                  </a:lnTo>
                  <a:lnTo>
                    <a:pt x="931" y="837"/>
                  </a:lnTo>
                  <a:lnTo>
                    <a:pt x="931" y="534"/>
                  </a:lnTo>
                  <a:lnTo>
                    <a:pt x="638" y="502"/>
                  </a:lnTo>
                  <a:lnTo>
                    <a:pt x="492" y="450"/>
                  </a:lnTo>
                  <a:lnTo>
                    <a:pt x="261" y="345"/>
                  </a:lnTo>
                  <a:lnTo>
                    <a:pt x="230" y="638"/>
                  </a:lnTo>
                  <a:lnTo>
                    <a:pt x="188" y="869"/>
                  </a:lnTo>
                  <a:lnTo>
                    <a:pt x="31" y="795"/>
                  </a:lnTo>
                  <a:lnTo>
                    <a:pt x="0" y="41"/>
                  </a:lnTo>
                  <a:lnTo>
                    <a:pt x="575" y="230"/>
                  </a:lnTo>
                  <a:lnTo>
                    <a:pt x="900" y="387"/>
                  </a:lnTo>
                  <a:lnTo>
                    <a:pt x="931" y="41"/>
                  </a:lnTo>
                  <a:lnTo>
                    <a:pt x="1800" y="230"/>
                  </a:lnTo>
                  <a:lnTo>
                    <a:pt x="1832" y="418"/>
                  </a:lnTo>
                  <a:lnTo>
                    <a:pt x="1225" y="418"/>
                  </a:lnTo>
                  <a:lnTo>
                    <a:pt x="1204" y="2146"/>
                  </a:lnTo>
                  <a:lnTo>
                    <a:pt x="1204" y="2314"/>
                  </a:lnTo>
                  <a:lnTo>
                    <a:pt x="1057" y="2439"/>
                  </a:lnTo>
                  <a:lnTo>
                    <a:pt x="638" y="2659"/>
                  </a:lnTo>
                  <a:lnTo>
                    <a:pt x="575" y="2816"/>
                  </a:lnTo>
                  <a:lnTo>
                    <a:pt x="575" y="6313"/>
                  </a:lnTo>
                  <a:lnTo>
                    <a:pt x="523" y="6491"/>
                  </a:lnTo>
                  <a:lnTo>
                    <a:pt x="575" y="10041"/>
                  </a:lnTo>
                  <a:lnTo>
                    <a:pt x="638" y="10188"/>
                  </a:lnTo>
                  <a:lnTo>
                    <a:pt x="1057" y="10408"/>
                  </a:lnTo>
                  <a:lnTo>
                    <a:pt x="1204" y="10533"/>
                  </a:lnTo>
                  <a:lnTo>
                    <a:pt x="1204" y="10701"/>
                  </a:lnTo>
                  <a:lnTo>
                    <a:pt x="1204" y="12387"/>
                  </a:lnTo>
                  <a:lnTo>
                    <a:pt x="1800" y="12428"/>
                  </a:lnTo>
                  <a:lnTo>
                    <a:pt x="1832" y="12565"/>
                  </a:lnTo>
                  <a:lnTo>
                    <a:pt x="973" y="12837"/>
                  </a:lnTo>
                  <a:lnTo>
                    <a:pt x="900" y="12460"/>
                  </a:lnTo>
                  <a:lnTo>
                    <a:pt x="575" y="12617"/>
                  </a:lnTo>
                  <a:lnTo>
                    <a:pt x="73" y="12837"/>
                  </a:lnTo>
                  <a:lnTo>
                    <a:pt x="0" y="12083"/>
                  </a:lnTo>
                  <a:lnTo>
                    <a:pt x="188" y="11978"/>
                  </a:lnTo>
                  <a:lnTo>
                    <a:pt x="261" y="12135"/>
                  </a:lnTo>
                  <a:lnTo>
                    <a:pt x="230" y="12460"/>
                  </a:lnTo>
                  <a:lnTo>
                    <a:pt x="492" y="12387"/>
                  </a:lnTo>
                  <a:lnTo>
                    <a:pt x="638" y="12355"/>
                  </a:lnTo>
                  <a:lnTo>
                    <a:pt x="931" y="12303"/>
                  </a:lnTo>
                  <a:lnTo>
                    <a:pt x="931" y="12010"/>
                  </a:lnTo>
                  <a:lnTo>
                    <a:pt x="931" y="10753"/>
                  </a:lnTo>
                  <a:lnTo>
                    <a:pt x="848" y="10596"/>
                  </a:lnTo>
                  <a:lnTo>
                    <a:pt x="261" y="10334"/>
                  </a:lnTo>
                  <a:lnTo>
                    <a:pt x="230" y="10596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1" name="object 9341"/>
            <p:cNvSpPr/>
            <p:nvPr/>
          </p:nvSpPr>
          <p:spPr>
            <a:xfrm>
              <a:off x="18266119" y="5486872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4" h="8254">
                  <a:moveTo>
                    <a:pt x="5811" y="6523"/>
                  </a:moveTo>
                  <a:lnTo>
                    <a:pt x="5434" y="6523"/>
                  </a:lnTo>
                  <a:lnTo>
                    <a:pt x="5298" y="6523"/>
                  </a:lnTo>
                  <a:lnTo>
                    <a:pt x="5256" y="6366"/>
                  </a:lnTo>
                  <a:lnTo>
                    <a:pt x="5141" y="5779"/>
                  </a:lnTo>
                  <a:lnTo>
                    <a:pt x="5141" y="5622"/>
                  </a:lnTo>
                  <a:lnTo>
                    <a:pt x="4984" y="5622"/>
                  </a:lnTo>
                  <a:lnTo>
                    <a:pt x="2607" y="5622"/>
                  </a:lnTo>
                  <a:lnTo>
                    <a:pt x="2450" y="5622"/>
                  </a:lnTo>
                  <a:lnTo>
                    <a:pt x="2408" y="5779"/>
                  </a:lnTo>
                  <a:lnTo>
                    <a:pt x="2303" y="6366"/>
                  </a:lnTo>
                  <a:lnTo>
                    <a:pt x="2272" y="6523"/>
                  </a:lnTo>
                  <a:lnTo>
                    <a:pt x="2083" y="6523"/>
                  </a:lnTo>
                  <a:lnTo>
                    <a:pt x="1926" y="6523"/>
                  </a:lnTo>
                  <a:lnTo>
                    <a:pt x="1895" y="6366"/>
                  </a:lnTo>
                  <a:lnTo>
                    <a:pt x="1821" y="5779"/>
                  </a:lnTo>
                  <a:lnTo>
                    <a:pt x="1790" y="5622"/>
                  </a:lnTo>
                  <a:lnTo>
                    <a:pt x="1633" y="5622"/>
                  </a:lnTo>
                  <a:lnTo>
                    <a:pt x="188" y="5622"/>
                  </a:lnTo>
                  <a:lnTo>
                    <a:pt x="0" y="5622"/>
                  </a:lnTo>
                  <a:lnTo>
                    <a:pt x="0" y="5434"/>
                  </a:lnTo>
                  <a:lnTo>
                    <a:pt x="0" y="2261"/>
                  </a:lnTo>
                  <a:lnTo>
                    <a:pt x="0" y="2125"/>
                  </a:lnTo>
                  <a:lnTo>
                    <a:pt x="188" y="2125"/>
                  </a:lnTo>
                  <a:lnTo>
                    <a:pt x="1633" y="2125"/>
                  </a:lnTo>
                  <a:lnTo>
                    <a:pt x="1790" y="2125"/>
                  </a:lnTo>
                  <a:lnTo>
                    <a:pt x="1821" y="1968"/>
                  </a:lnTo>
                  <a:lnTo>
                    <a:pt x="1895" y="1382"/>
                  </a:lnTo>
                  <a:lnTo>
                    <a:pt x="1926" y="1225"/>
                  </a:lnTo>
                  <a:lnTo>
                    <a:pt x="2083" y="1225"/>
                  </a:lnTo>
                  <a:lnTo>
                    <a:pt x="2272" y="1225"/>
                  </a:lnTo>
                  <a:lnTo>
                    <a:pt x="2303" y="1382"/>
                  </a:lnTo>
                  <a:lnTo>
                    <a:pt x="2408" y="1968"/>
                  </a:lnTo>
                  <a:lnTo>
                    <a:pt x="2450" y="2125"/>
                  </a:lnTo>
                  <a:lnTo>
                    <a:pt x="2607" y="2125"/>
                  </a:lnTo>
                  <a:lnTo>
                    <a:pt x="4984" y="2125"/>
                  </a:lnTo>
                  <a:lnTo>
                    <a:pt x="5141" y="2125"/>
                  </a:lnTo>
                  <a:lnTo>
                    <a:pt x="5141" y="1968"/>
                  </a:lnTo>
                  <a:lnTo>
                    <a:pt x="5256" y="1382"/>
                  </a:lnTo>
                  <a:lnTo>
                    <a:pt x="5298" y="1225"/>
                  </a:lnTo>
                  <a:lnTo>
                    <a:pt x="5434" y="1225"/>
                  </a:lnTo>
                  <a:lnTo>
                    <a:pt x="5811" y="1225"/>
                  </a:lnTo>
                  <a:lnTo>
                    <a:pt x="5999" y="1225"/>
                  </a:lnTo>
                  <a:lnTo>
                    <a:pt x="5999" y="1036"/>
                  </a:lnTo>
                  <a:lnTo>
                    <a:pt x="5999" y="188"/>
                  </a:lnTo>
                  <a:lnTo>
                    <a:pt x="5999" y="0"/>
                  </a:lnTo>
                  <a:lnTo>
                    <a:pt x="6135" y="0"/>
                  </a:lnTo>
                  <a:lnTo>
                    <a:pt x="6774" y="0"/>
                  </a:lnTo>
                  <a:lnTo>
                    <a:pt x="6847" y="7675"/>
                  </a:lnTo>
                  <a:lnTo>
                    <a:pt x="6135" y="7748"/>
                  </a:lnTo>
                  <a:lnTo>
                    <a:pt x="5999" y="7748"/>
                  </a:lnTo>
                  <a:lnTo>
                    <a:pt x="5999" y="7559"/>
                  </a:lnTo>
                  <a:lnTo>
                    <a:pt x="5999" y="6711"/>
                  </a:lnTo>
                  <a:lnTo>
                    <a:pt x="5999" y="6523"/>
                  </a:lnTo>
                  <a:lnTo>
                    <a:pt x="5811" y="652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2" name="object 9342"/>
            <p:cNvSpPr/>
            <p:nvPr/>
          </p:nvSpPr>
          <p:spPr>
            <a:xfrm>
              <a:off x="18260672" y="5483430"/>
              <a:ext cx="5080" cy="15240"/>
            </a:xfrm>
            <a:custGeom>
              <a:avLst/>
              <a:gdLst/>
              <a:ahLst/>
              <a:cxnLst/>
              <a:rect l="l" t="t" r="r" b="b"/>
              <a:pathLst>
                <a:path w="5080" h="15239">
                  <a:moveTo>
                    <a:pt x="3245" y="7088"/>
                  </a:moveTo>
                  <a:lnTo>
                    <a:pt x="3277" y="6952"/>
                  </a:lnTo>
                  <a:lnTo>
                    <a:pt x="3120" y="7120"/>
                  </a:lnTo>
                  <a:lnTo>
                    <a:pt x="2963" y="7162"/>
                  </a:lnTo>
                  <a:lnTo>
                    <a:pt x="3015" y="6984"/>
                  </a:lnTo>
                  <a:lnTo>
                    <a:pt x="2869" y="7120"/>
                  </a:lnTo>
                  <a:lnTo>
                    <a:pt x="2691" y="7319"/>
                  </a:lnTo>
                  <a:lnTo>
                    <a:pt x="2869" y="7497"/>
                  </a:lnTo>
                  <a:lnTo>
                    <a:pt x="2931" y="7696"/>
                  </a:lnTo>
                  <a:lnTo>
                    <a:pt x="3015" y="7539"/>
                  </a:lnTo>
                  <a:lnTo>
                    <a:pt x="3204" y="7696"/>
                  </a:lnTo>
                  <a:lnTo>
                    <a:pt x="3277" y="7539"/>
                  </a:lnTo>
                  <a:lnTo>
                    <a:pt x="3465" y="7696"/>
                  </a:lnTo>
                  <a:lnTo>
                    <a:pt x="3539" y="7539"/>
                  </a:lnTo>
                  <a:lnTo>
                    <a:pt x="3947" y="7539"/>
                  </a:lnTo>
                  <a:lnTo>
                    <a:pt x="3947" y="7350"/>
                  </a:lnTo>
                  <a:lnTo>
                    <a:pt x="4104" y="7497"/>
                  </a:lnTo>
                  <a:lnTo>
                    <a:pt x="4020" y="8209"/>
                  </a:lnTo>
                  <a:lnTo>
                    <a:pt x="4020" y="8366"/>
                  </a:lnTo>
                  <a:lnTo>
                    <a:pt x="3863" y="8366"/>
                  </a:lnTo>
                  <a:lnTo>
                    <a:pt x="1612" y="8366"/>
                  </a:lnTo>
                  <a:lnTo>
                    <a:pt x="356" y="9057"/>
                  </a:lnTo>
                  <a:lnTo>
                    <a:pt x="345" y="13769"/>
                  </a:lnTo>
                  <a:lnTo>
                    <a:pt x="0" y="13957"/>
                  </a:lnTo>
                  <a:lnTo>
                    <a:pt x="2607" y="13989"/>
                  </a:lnTo>
                  <a:lnTo>
                    <a:pt x="2921" y="13989"/>
                  </a:lnTo>
                  <a:lnTo>
                    <a:pt x="2931" y="14282"/>
                  </a:lnTo>
                  <a:lnTo>
                    <a:pt x="2963" y="14512"/>
                  </a:lnTo>
                  <a:lnTo>
                    <a:pt x="3120" y="14627"/>
                  </a:lnTo>
                  <a:lnTo>
                    <a:pt x="3120" y="14177"/>
                  </a:lnTo>
                  <a:lnTo>
                    <a:pt x="3088" y="14030"/>
                  </a:lnTo>
                  <a:lnTo>
                    <a:pt x="2963" y="13873"/>
                  </a:lnTo>
                  <a:lnTo>
                    <a:pt x="2837" y="13695"/>
                  </a:lnTo>
                  <a:lnTo>
                    <a:pt x="3088" y="13612"/>
                  </a:lnTo>
                  <a:lnTo>
                    <a:pt x="2963" y="13476"/>
                  </a:lnTo>
                  <a:lnTo>
                    <a:pt x="2764" y="13423"/>
                  </a:lnTo>
                  <a:lnTo>
                    <a:pt x="2963" y="13318"/>
                  </a:lnTo>
                  <a:lnTo>
                    <a:pt x="3120" y="13214"/>
                  </a:lnTo>
                  <a:lnTo>
                    <a:pt x="3172" y="12544"/>
                  </a:lnTo>
                  <a:lnTo>
                    <a:pt x="3015" y="12491"/>
                  </a:lnTo>
                  <a:lnTo>
                    <a:pt x="2931" y="13099"/>
                  </a:lnTo>
                  <a:lnTo>
                    <a:pt x="2764" y="13182"/>
                  </a:lnTo>
                  <a:lnTo>
                    <a:pt x="2837" y="12973"/>
                  </a:lnTo>
                  <a:lnTo>
                    <a:pt x="2921" y="12795"/>
                  </a:lnTo>
                  <a:lnTo>
                    <a:pt x="2921" y="12544"/>
                  </a:lnTo>
                  <a:lnTo>
                    <a:pt x="3015" y="12387"/>
                  </a:lnTo>
                  <a:lnTo>
                    <a:pt x="3172" y="12345"/>
                  </a:lnTo>
                  <a:lnTo>
                    <a:pt x="3088" y="12198"/>
                  </a:lnTo>
                  <a:lnTo>
                    <a:pt x="2921" y="12167"/>
                  </a:lnTo>
                  <a:lnTo>
                    <a:pt x="2376" y="12167"/>
                  </a:lnTo>
                  <a:lnTo>
                    <a:pt x="2282" y="12345"/>
                  </a:lnTo>
                  <a:lnTo>
                    <a:pt x="2376" y="12491"/>
                  </a:lnTo>
                  <a:lnTo>
                    <a:pt x="2282" y="12648"/>
                  </a:lnTo>
                  <a:lnTo>
                    <a:pt x="2282" y="13769"/>
                  </a:lnTo>
                  <a:lnTo>
                    <a:pt x="2282" y="13549"/>
                  </a:lnTo>
                  <a:lnTo>
                    <a:pt x="2052" y="13350"/>
                  </a:lnTo>
                  <a:lnTo>
                    <a:pt x="2240" y="13130"/>
                  </a:lnTo>
                  <a:lnTo>
                    <a:pt x="2052" y="12910"/>
                  </a:lnTo>
                  <a:lnTo>
                    <a:pt x="2282" y="12680"/>
                  </a:lnTo>
                  <a:lnTo>
                    <a:pt x="2376" y="12544"/>
                  </a:lnTo>
                  <a:lnTo>
                    <a:pt x="2282" y="12387"/>
                  </a:lnTo>
                  <a:lnTo>
                    <a:pt x="2282" y="12250"/>
                  </a:lnTo>
                  <a:lnTo>
                    <a:pt x="1738" y="12167"/>
                  </a:lnTo>
                  <a:lnTo>
                    <a:pt x="1570" y="12167"/>
                  </a:lnTo>
                  <a:lnTo>
                    <a:pt x="1570" y="11968"/>
                  </a:lnTo>
                  <a:lnTo>
                    <a:pt x="1570" y="9182"/>
                  </a:lnTo>
                  <a:lnTo>
                    <a:pt x="1570" y="8847"/>
                  </a:lnTo>
                  <a:lnTo>
                    <a:pt x="1895" y="8795"/>
                  </a:lnTo>
                  <a:lnTo>
                    <a:pt x="2282" y="8732"/>
                  </a:lnTo>
                  <a:lnTo>
                    <a:pt x="3120" y="8732"/>
                  </a:lnTo>
                  <a:lnTo>
                    <a:pt x="3319" y="8575"/>
                  </a:lnTo>
                  <a:lnTo>
                    <a:pt x="3507" y="8575"/>
                  </a:lnTo>
                  <a:lnTo>
                    <a:pt x="3570" y="8732"/>
                  </a:lnTo>
                  <a:lnTo>
                    <a:pt x="3727" y="8732"/>
                  </a:lnTo>
                  <a:lnTo>
                    <a:pt x="3863" y="8628"/>
                  </a:lnTo>
                  <a:lnTo>
                    <a:pt x="3832" y="8764"/>
                  </a:lnTo>
                  <a:lnTo>
                    <a:pt x="3350" y="9664"/>
                  </a:lnTo>
                  <a:lnTo>
                    <a:pt x="3434" y="9811"/>
                  </a:lnTo>
                  <a:lnTo>
                    <a:pt x="4020" y="8847"/>
                  </a:lnTo>
                  <a:lnTo>
                    <a:pt x="4816" y="8397"/>
                  </a:lnTo>
                  <a:lnTo>
                    <a:pt x="5036" y="8282"/>
                  </a:lnTo>
                  <a:lnTo>
                    <a:pt x="4910" y="8052"/>
                  </a:lnTo>
                  <a:lnTo>
                    <a:pt x="4628" y="7402"/>
                  </a:lnTo>
                  <a:lnTo>
                    <a:pt x="4628" y="7245"/>
                  </a:lnTo>
                  <a:lnTo>
                    <a:pt x="4910" y="6575"/>
                  </a:lnTo>
                  <a:lnTo>
                    <a:pt x="5036" y="6345"/>
                  </a:lnTo>
                  <a:lnTo>
                    <a:pt x="4816" y="6230"/>
                  </a:lnTo>
                  <a:lnTo>
                    <a:pt x="4104" y="5895"/>
                  </a:lnTo>
                  <a:lnTo>
                    <a:pt x="3465" y="4879"/>
                  </a:lnTo>
                  <a:lnTo>
                    <a:pt x="3319" y="4879"/>
                  </a:lnTo>
                  <a:lnTo>
                    <a:pt x="3832" y="5863"/>
                  </a:lnTo>
                  <a:lnTo>
                    <a:pt x="3863" y="6020"/>
                  </a:lnTo>
                  <a:lnTo>
                    <a:pt x="3727" y="5895"/>
                  </a:lnTo>
                  <a:lnTo>
                    <a:pt x="3570" y="5895"/>
                  </a:lnTo>
                  <a:lnTo>
                    <a:pt x="3570" y="6052"/>
                  </a:lnTo>
                  <a:lnTo>
                    <a:pt x="3350" y="6052"/>
                  </a:lnTo>
                  <a:lnTo>
                    <a:pt x="3172" y="5895"/>
                  </a:lnTo>
                  <a:lnTo>
                    <a:pt x="2282" y="5895"/>
                  </a:lnTo>
                  <a:lnTo>
                    <a:pt x="1895" y="5811"/>
                  </a:lnTo>
                  <a:lnTo>
                    <a:pt x="1570" y="5779"/>
                  </a:lnTo>
                  <a:lnTo>
                    <a:pt x="1570" y="5455"/>
                  </a:lnTo>
                  <a:lnTo>
                    <a:pt x="1570" y="2649"/>
                  </a:lnTo>
                  <a:lnTo>
                    <a:pt x="1570" y="2471"/>
                  </a:lnTo>
                  <a:lnTo>
                    <a:pt x="1738" y="2471"/>
                  </a:lnTo>
                  <a:lnTo>
                    <a:pt x="2157" y="2471"/>
                  </a:lnTo>
                  <a:lnTo>
                    <a:pt x="2282" y="2272"/>
                  </a:lnTo>
                  <a:lnTo>
                    <a:pt x="2376" y="2136"/>
                  </a:lnTo>
                  <a:lnTo>
                    <a:pt x="2282" y="1978"/>
                  </a:lnTo>
                  <a:lnTo>
                    <a:pt x="2052" y="1790"/>
                  </a:lnTo>
                  <a:lnTo>
                    <a:pt x="2240" y="1570"/>
                  </a:lnTo>
                  <a:lnTo>
                    <a:pt x="2052" y="1340"/>
                  </a:lnTo>
                  <a:lnTo>
                    <a:pt x="2240" y="1120"/>
                  </a:lnTo>
                  <a:lnTo>
                    <a:pt x="2209" y="900"/>
                  </a:lnTo>
                  <a:lnTo>
                    <a:pt x="2282" y="1978"/>
                  </a:lnTo>
                  <a:lnTo>
                    <a:pt x="2418" y="2136"/>
                  </a:lnTo>
                  <a:lnTo>
                    <a:pt x="2282" y="2240"/>
                  </a:lnTo>
                  <a:lnTo>
                    <a:pt x="2282" y="2397"/>
                  </a:lnTo>
                  <a:lnTo>
                    <a:pt x="2921" y="2471"/>
                  </a:lnTo>
                  <a:lnTo>
                    <a:pt x="3088" y="2429"/>
                  </a:lnTo>
                  <a:lnTo>
                    <a:pt x="3172" y="2272"/>
                  </a:lnTo>
                  <a:lnTo>
                    <a:pt x="3015" y="2240"/>
                  </a:lnTo>
                  <a:lnTo>
                    <a:pt x="2921" y="2104"/>
                  </a:lnTo>
                  <a:lnTo>
                    <a:pt x="2921" y="1842"/>
                  </a:lnTo>
                  <a:lnTo>
                    <a:pt x="2837" y="1654"/>
                  </a:lnTo>
                  <a:lnTo>
                    <a:pt x="2764" y="1465"/>
                  </a:lnTo>
                  <a:lnTo>
                    <a:pt x="2931" y="1539"/>
                  </a:lnTo>
                  <a:lnTo>
                    <a:pt x="2963" y="2052"/>
                  </a:lnTo>
                  <a:lnTo>
                    <a:pt x="3120" y="2136"/>
                  </a:lnTo>
                  <a:lnTo>
                    <a:pt x="3120" y="1413"/>
                  </a:lnTo>
                  <a:lnTo>
                    <a:pt x="2963" y="1308"/>
                  </a:lnTo>
                  <a:lnTo>
                    <a:pt x="2764" y="1204"/>
                  </a:lnTo>
                  <a:lnTo>
                    <a:pt x="2963" y="1172"/>
                  </a:lnTo>
                  <a:lnTo>
                    <a:pt x="3172" y="1120"/>
                  </a:lnTo>
                  <a:lnTo>
                    <a:pt x="2921" y="931"/>
                  </a:lnTo>
                  <a:lnTo>
                    <a:pt x="2931" y="795"/>
                  </a:lnTo>
                  <a:lnTo>
                    <a:pt x="3088" y="607"/>
                  </a:lnTo>
                  <a:lnTo>
                    <a:pt x="3120" y="450"/>
                  </a:lnTo>
                  <a:lnTo>
                    <a:pt x="3172" y="31"/>
                  </a:lnTo>
                  <a:lnTo>
                    <a:pt x="3015" y="0"/>
                  </a:lnTo>
                  <a:lnTo>
                    <a:pt x="2931" y="345"/>
                  </a:lnTo>
                  <a:lnTo>
                    <a:pt x="2921" y="607"/>
                  </a:lnTo>
                  <a:lnTo>
                    <a:pt x="2607" y="607"/>
                  </a:lnTo>
                  <a:lnTo>
                    <a:pt x="31" y="607"/>
                  </a:lnTo>
                  <a:lnTo>
                    <a:pt x="261" y="753"/>
                  </a:lnTo>
                  <a:lnTo>
                    <a:pt x="345" y="5518"/>
                  </a:lnTo>
                  <a:lnTo>
                    <a:pt x="1570" y="6230"/>
                  </a:lnTo>
                  <a:lnTo>
                    <a:pt x="3863" y="6261"/>
                  </a:lnTo>
                  <a:lnTo>
                    <a:pt x="4020" y="6261"/>
                  </a:lnTo>
                  <a:lnTo>
                    <a:pt x="4020" y="6418"/>
                  </a:lnTo>
                  <a:lnTo>
                    <a:pt x="4020" y="7015"/>
                  </a:lnTo>
                  <a:lnTo>
                    <a:pt x="4209" y="7015"/>
                  </a:lnTo>
                  <a:lnTo>
                    <a:pt x="3947" y="7277"/>
                  </a:lnTo>
                  <a:lnTo>
                    <a:pt x="3947" y="7088"/>
                  </a:lnTo>
                  <a:lnTo>
                    <a:pt x="3601" y="7088"/>
                  </a:lnTo>
                  <a:lnTo>
                    <a:pt x="3465" y="7120"/>
                  </a:lnTo>
                  <a:lnTo>
                    <a:pt x="3539" y="6984"/>
                  </a:lnTo>
                  <a:lnTo>
                    <a:pt x="3403" y="7120"/>
                  </a:lnTo>
                  <a:lnTo>
                    <a:pt x="3245" y="71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3" name="object 9343"/>
            <p:cNvSpPr/>
            <p:nvPr/>
          </p:nvSpPr>
          <p:spPr>
            <a:xfrm>
              <a:off x="18261649" y="548492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586" y="523"/>
                  </a:moveTo>
                  <a:lnTo>
                    <a:pt x="73" y="523"/>
                  </a:lnTo>
                  <a:lnTo>
                    <a:pt x="0" y="73"/>
                  </a:lnTo>
                  <a:lnTo>
                    <a:pt x="586" y="0"/>
                  </a:lnTo>
                  <a:lnTo>
                    <a:pt x="691" y="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4" name="object 9344"/>
            <p:cNvSpPr/>
            <p:nvPr/>
          </p:nvSpPr>
          <p:spPr>
            <a:xfrm>
              <a:off x="18261649" y="549604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586" y="0"/>
                  </a:moveTo>
                  <a:lnTo>
                    <a:pt x="73" y="0"/>
                  </a:lnTo>
                  <a:lnTo>
                    <a:pt x="0" y="450"/>
                  </a:lnTo>
                  <a:lnTo>
                    <a:pt x="586" y="534"/>
                  </a:lnTo>
                  <a:lnTo>
                    <a:pt x="691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5" name="object 9345"/>
            <p:cNvSpPr/>
            <p:nvPr/>
          </p:nvSpPr>
          <p:spPr>
            <a:xfrm>
              <a:off x="18261383" y="5492422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62" y="3172"/>
                  </a:moveTo>
                  <a:lnTo>
                    <a:pt x="0" y="335"/>
                  </a:lnTo>
                  <a:lnTo>
                    <a:pt x="376" y="83"/>
                  </a:lnTo>
                  <a:lnTo>
                    <a:pt x="513" y="0"/>
                  </a:lnTo>
                  <a:lnTo>
                    <a:pt x="513" y="157"/>
                  </a:lnTo>
                  <a:lnTo>
                    <a:pt x="513" y="3099"/>
                  </a:lnTo>
                  <a:lnTo>
                    <a:pt x="62" y="317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6" name="object 9346"/>
            <p:cNvSpPr/>
            <p:nvPr/>
          </p:nvSpPr>
          <p:spPr>
            <a:xfrm>
              <a:off x="18261383" y="5485900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62" y="0"/>
                  </a:moveTo>
                  <a:lnTo>
                    <a:pt x="0" y="2827"/>
                  </a:lnTo>
                  <a:lnTo>
                    <a:pt x="376" y="3088"/>
                  </a:lnTo>
                  <a:lnTo>
                    <a:pt x="513" y="3172"/>
                  </a:lnTo>
                  <a:lnTo>
                    <a:pt x="513" y="3015"/>
                  </a:lnTo>
                  <a:lnTo>
                    <a:pt x="513" y="73"/>
                  </a:lnTo>
                  <a:lnTo>
                    <a:pt x="6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7" name="object 9347"/>
            <p:cNvSpPr/>
            <p:nvPr/>
          </p:nvSpPr>
          <p:spPr>
            <a:xfrm>
              <a:off x="18262611" y="54910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0"/>
                  </a:moveTo>
                  <a:lnTo>
                    <a:pt x="0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8" name="object 9348"/>
            <p:cNvSpPr/>
            <p:nvPr/>
          </p:nvSpPr>
          <p:spPr>
            <a:xfrm>
              <a:off x="18262387" y="54904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2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9" name="object 9349"/>
            <p:cNvSpPr/>
            <p:nvPr/>
          </p:nvSpPr>
          <p:spPr>
            <a:xfrm>
              <a:off x="18262614" y="549033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6" y="0"/>
                  </a:moveTo>
                  <a:lnTo>
                    <a:pt x="0" y="74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0" name="object 9350"/>
            <p:cNvSpPr/>
            <p:nvPr/>
          </p:nvSpPr>
          <p:spPr>
            <a:xfrm>
              <a:off x="18262568" y="54904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54"/>
                  </a:move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1" name="object 9351"/>
            <p:cNvSpPr/>
            <p:nvPr/>
          </p:nvSpPr>
          <p:spPr>
            <a:xfrm>
              <a:off x="18262387" y="54907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88" y="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2" name="object 9352"/>
            <p:cNvSpPr/>
            <p:nvPr/>
          </p:nvSpPr>
          <p:spPr>
            <a:xfrm>
              <a:off x="18262572" y="54909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10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3" name="object 9353"/>
            <p:cNvSpPr/>
            <p:nvPr/>
          </p:nvSpPr>
          <p:spPr>
            <a:xfrm>
              <a:off x="18263202" y="549030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73"/>
                  </a:moveTo>
                  <a:lnTo>
                    <a:pt x="188" y="0"/>
                  </a:lnTo>
                </a:path>
                <a:path w="634" h="1270">
                  <a:moveTo>
                    <a:pt x="157" y="73"/>
                  </a:moveTo>
                  <a:lnTo>
                    <a:pt x="0" y="9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4" name="object 9354"/>
            <p:cNvSpPr/>
            <p:nvPr/>
          </p:nvSpPr>
          <p:spPr>
            <a:xfrm>
              <a:off x="18263024" y="54902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5" name="object 9355"/>
            <p:cNvSpPr/>
            <p:nvPr/>
          </p:nvSpPr>
          <p:spPr>
            <a:xfrm>
              <a:off x="18262751" y="54902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73" y="104"/>
                  </a:lnTo>
                </a:path>
                <a:path w="634" h="635">
                  <a:moveTo>
                    <a:pt x="0" y="73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6" name="object 9356"/>
            <p:cNvSpPr/>
            <p:nvPr/>
          </p:nvSpPr>
          <p:spPr>
            <a:xfrm>
              <a:off x="18262944" y="549026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0"/>
                  </a:moveTo>
                  <a:lnTo>
                    <a:pt x="219" y="104"/>
                  </a:lnTo>
                </a:path>
                <a:path w="634" h="1270">
                  <a:moveTo>
                    <a:pt x="157" y="0"/>
                  </a:moveTo>
                  <a:lnTo>
                    <a:pt x="0" y="96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7" name="object 9357"/>
            <p:cNvSpPr/>
            <p:nvPr/>
          </p:nvSpPr>
          <p:spPr>
            <a:xfrm>
              <a:off x="18263315" y="54907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0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8" name="object 9358"/>
            <p:cNvSpPr/>
            <p:nvPr/>
          </p:nvSpPr>
          <p:spPr>
            <a:xfrm>
              <a:off x="18262972" y="549037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88" y="0"/>
                  </a:moveTo>
                  <a:lnTo>
                    <a:pt x="0" y="74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9" name="object 9359"/>
            <p:cNvSpPr/>
            <p:nvPr/>
          </p:nvSpPr>
          <p:spPr>
            <a:xfrm>
              <a:off x="18262670" y="549037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0"/>
                  </a:moveTo>
                  <a:lnTo>
                    <a:pt x="0" y="6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0" name="object 9360"/>
            <p:cNvSpPr/>
            <p:nvPr/>
          </p:nvSpPr>
          <p:spPr>
            <a:xfrm>
              <a:off x="18262871" y="549037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43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1" name="object 9361"/>
            <p:cNvSpPr/>
            <p:nvPr/>
          </p:nvSpPr>
          <p:spPr>
            <a:xfrm>
              <a:off x="18263160" y="549037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43"/>
                  </a:move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2" name="object 9362"/>
            <p:cNvSpPr/>
            <p:nvPr/>
          </p:nvSpPr>
          <p:spPr>
            <a:xfrm>
              <a:off x="18263313" y="549111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3" name="object 9363"/>
            <p:cNvSpPr/>
            <p:nvPr/>
          </p:nvSpPr>
          <p:spPr>
            <a:xfrm>
              <a:off x="18262674" y="54910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41" y="73"/>
                  </a:lnTo>
                </a:path>
                <a:path w="634" h="635">
                  <a:moveTo>
                    <a:pt x="0" y="0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4" name="object 9364"/>
            <p:cNvSpPr/>
            <p:nvPr/>
          </p:nvSpPr>
          <p:spPr>
            <a:xfrm>
              <a:off x="18262979" y="549111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5" name="object 9365"/>
            <p:cNvSpPr/>
            <p:nvPr/>
          </p:nvSpPr>
          <p:spPr>
            <a:xfrm>
              <a:off x="18263165" y="54911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  <a:lnTo>
                    <a:pt x="0" y="0"/>
                  </a:lnTo>
                </a:path>
                <a:path w="634" h="635">
                  <a:moveTo>
                    <a:pt x="73" y="104"/>
                  </a:moveTo>
                  <a:lnTo>
                    <a:pt x="0" y="20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6" name="object 9366"/>
            <p:cNvSpPr/>
            <p:nvPr/>
          </p:nvSpPr>
          <p:spPr>
            <a:xfrm>
              <a:off x="18262875" y="54911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  <a:lnTo>
                    <a:pt x="0" y="0"/>
                  </a:lnTo>
                </a:path>
                <a:path w="634" h="635">
                  <a:moveTo>
                    <a:pt x="73" y="104"/>
                  </a:moveTo>
                  <a:lnTo>
                    <a:pt x="41" y="20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7" name="object 9367"/>
            <p:cNvSpPr/>
            <p:nvPr/>
          </p:nvSpPr>
          <p:spPr>
            <a:xfrm>
              <a:off x="18263160" y="549037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8" name="object 9368"/>
            <p:cNvSpPr/>
            <p:nvPr/>
          </p:nvSpPr>
          <p:spPr>
            <a:xfrm>
              <a:off x="18262827" y="549037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369" name="object 9369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8272114" y="5494695"/>
              <a:ext cx="1622" cy="3319"/>
            </a:xfrm>
            <a:prstGeom prst="rect">
              <a:avLst/>
            </a:prstGeom>
          </p:spPr>
        </p:pic>
        <p:sp>
          <p:nvSpPr>
            <p:cNvPr id="9370" name="object 9370"/>
            <p:cNvSpPr/>
            <p:nvPr/>
          </p:nvSpPr>
          <p:spPr>
            <a:xfrm>
              <a:off x="18272976" y="549533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3"/>
                  </a:moveTo>
                  <a:lnTo>
                    <a:pt x="0" y="712"/>
                  </a:lnTo>
                  <a:lnTo>
                    <a:pt x="439" y="785"/>
                  </a:lnTo>
                  <a:lnTo>
                    <a:pt x="554" y="73"/>
                  </a:ln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1" name="object 9371"/>
            <p:cNvSpPr/>
            <p:nvPr/>
          </p:nvSpPr>
          <p:spPr>
            <a:xfrm>
              <a:off x="18272036" y="5494697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607" y="2764"/>
                  </a:moveTo>
                  <a:lnTo>
                    <a:pt x="230" y="2952"/>
                  </a:lnTo>
                  <a:lnTo>
                    <a:pt x="157" y="3277"/>
                  </a:lnTo>
                  <a:lnTo>
                    <a:pt x="73" y="2691"/>
                  </a:lnTo>
                  <a:lnTo>
                    <a:pt x="230" y="2575"/>
                  </a:lnTo>
                  <a:lnTo>
                    <a:pt x="230" y="2418"/>
                  </a:lnTo>
                  <a:lnTo>
                    <a:pt x="0" y="2314"/>
                  </a:lnTo>
                  <a:lnTo>
                    <a:pt x="282" y="2157"/>
                  </a:lnTo>
                  <a:lnTo>
                    <a:pt x="293" y="1863"/>
                  </a:lnTo>
                  <a:lnTo>
                    <a:pt x="157" y="2125"/>
                  </a:lnTo>
                  <a:lnTo>
                    <a:pt x="293" y="1602"/>
                  </a:lnTo>
                  <a:lnTo>
                    <a:pt x="125" y="1455"/>
                  </a:lnTo>
                  <a:lnTo>
                    <a:pt x="282" y="1277"/>
                  </a:lnTo>
                  <a:lnTo>
                    <a:pt x="73" y="712"/>
                  </a:lnTo>
                  <a:lnTo>
                    <a:pt x="293" y="931"/>
                  </a:lnTo>
                  <a:lnTo>
                    <a:pt x="293" y="670"/>
                  </a:lnTo>
                  <a:lnTo>
                    <a:pt x="125" y="523"/>
                  </a:lnTo>
                  <a:lnTo>
                    <a:pt x="282" y="366"/>
                  </a:lnTo>
                  <a:lnTo>
                    <a:pt x="125" y="188"/>
                  </a:lnTo>
                  <a:lnTo>
                    <a:pt x="282" y="0"/>
                  </a:lnTo>
                  <a:lnTo>
                    <a:pt x="900" y="0"/>
                  </a:lnTo>
                  <a:lnTo>
                    <a:pt x="931" y="366"/>
                  </a:lnTo>
                  <a:lnTo>
                    <a:pt x="1162" y="418"/>
                  </a:lnTo>
                  <a:lnTo>
                    <a:pt x="1277" y="261"/>
                  </a:lnTo>
                  <a:lnTo>
                    <a:pt x="1675" y="523"/>
                  </a:lnTo>
                  <a:lnTo>
                    <a:pt x="1759" y="670"/>
                  </a:lnTo>
                  <a:lnTo>
                    <a:pt x="1759" y="1382"/>
                  </a:lnTo>
                  <a:lnTo>
                    <a:pt x="1675" y="1518"/>
                  </a:lnTo>
                  <a:lnTo>
                    <a:pt x="1308" y="1759"/>
                  </a:lnTo>
                  <a:lnTo>
                    <a:pt x="1193" y="1602"/>
                  </a:lnTo>
                  <a:lnTo>
                    <a:pt x="1015" y="1602"/>
                  </a:lnTo>
                  <a:lnTo>
                    <a:pt x="931" y="2691"/>
                  </a:lnTo>
                  <a:lnTo>
                    <a:pt x="607" y="276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2" name="object 9372"/>
            <p:cNvSpPr/>
            <p:nvPr/>
          </p:nvSpPr>
          <p:spPr>
            <a:xfrm>
              <a:off x="18265415" y="548634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1759"/>
                  </a:moveTo>
                  <a:lnTo>
                    <a:pt x="2450" y="0"/>
                  </a:lnTo>
                  <a:lnTo>
                    <a:pt x="0" y="0"/>
                  </a:lnTo>
                  <a:lnTo>
                    <a:pt x="0" y="1759"/>
                  </a:lnTo>
                  <a:lnTo>
                    <a:pt x="2450" y="175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3" name="object 9373"/>
            <p:cNvSpPr/>
            <p:nvPr/>
          </p:nvSpPr>
          <p:spPr>
            <a:xfrm>
              <a:off x="18268583" y="548634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1759"/>
                  </a:moveTo>
                  <a:lnTo>
                    <a:pt x="2450" y="0"/>
                  </a:lnTo>
                  <a:lnTo>
                    <a:pt x="0" y="0"/>
                  </a:lnTo>
                  <a:lnTo>
                    <a:pt x="0" y="1759"/>
                  </a:lnTo>
                  <a:lnTo>
                    <a:pt x="2450" y="175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4" name="object 9374"/>
            <p:cNvSpPr/>
            <p:nvPr/>
          </p:nvSpPr>
          <p:spPr>
            <a:xfrm>
              <a:off x="18239852" y="5310009"/>
              <a:ext cx="21590" cy="173990"/>
            </a:xfrm>
            <a:custGeom>
              <a:avLst/>
              <a:gdLst/>
              <a:ahLst/>
              <a:cxnLst/>
              <a:rect l="l" t="t" r="r" b="b"/>
              <a:pathLst>
                <a:path w="21590" h="173989">
                  <a:moveTo>
                    <a:pt x="0" y="0"/>
                  </a:moveTo>
                  <a:lnTo>
                    <a:pt x="0" y="173680"/>
                  </a:lnTo>
                  <a:lnTo>
                    <a:pt x="21140" y="173680"/>
                  </a:lnTo>
                  <a:lnTo>
                    <a:pt x="2114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5" name="object 9375"/>
            <p:cNvSpPr/>
            <p:nvPr/>
          </p:nvSpPr>
          <p:spPr>
            <a:xfrm>
              <a:off x="18240568" y="5310014"/>
              <a:ext cx="0" cy="173990"/>
            </a:xfrm>
            <a:custGeom>
              <a:avLst/>
              <a:gdLst/>
              <a:ahLst/>
              <a:cxnLst/>
              <a:rect l="l" t="t" r="r" b="b"/>
              <a:pathLst>
                <a:path h="173989">
                  <a:moveTo>
                    <a:pt x="0" y="0"/>
                  </a:moveTo>
                  <a:lnTo>
                    <a:pt x="0" y="17368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6" name="object 9376"/>
            <p:cNvSpPr/>
            <p:nvPr/>
          </p:nvSpPr>
          <p:spPr>
            <a:xfrm>
              <a:off x="18260292" y="5310014"/>
              <a:ext cx="0" cy="173990"/>
            </a:xfrm>
            <a:custGeom>
              <a:avLst/>
              <a:gdLst/>
              <a:ahLst/>
              <a:cxnLst/>
              <a:rect l="l" t="t" r="r" b="b"/>
              <a:pathLst>
                <a:path h="173989">
                  <a:moveTo>
                    <a:pt x="0" y="0"/>
                  </a:moveTo>
                  <a:lnTo>
                    <a:pt x="0" y="17368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7" name="object 9377"/>
            <p:cNvSpPr/>
            <p:nvPr/>
          </p:nvSpPr>
          <p:spPr>
            <a:xfrm>
              <a:off x="18263852" y="5493382"/>
              <a:ext cx="635" cy="36830"/>
            </a:xfrm>
            <a:custGeom>
              <a:avLst/>
              <a:gdLst/>
              <a:ahLst/>
              <a:cxnLst/>
              <a:rect l="l" t="t" r="r" b="b"/>
              <a:pathLst>
                <a:path w="634" h="36829">
                  <a:moveTo>
                    <a:pt x="335" y="0"/>
                  </a:moveTo>
                  <a:lnTo>
                    <a:pt x="0" y="0"/>
                  </a:lnTo>
                  <a:lnTo>
                    <a:pt x="0" y="36648"/>
                  </a:lnTo>
                  <a:lnTo>
                    <a:pt x="335" y="36648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8" name="object 9378"/>
            <p:cNvSpPr/>
            <p:nvPr/>
          </p:nvSpPr>
          <p:spPr>
            <a:xfrm>
              <a:off x="18263858" y="5493387"/>
              <a:ext cx="635" cy="36830"/>
            </a:xfrm>
            <a:custGeom>
              <a:avLst/>
              <a:gdLst/>
              <a:ahLst/>
              <a:cxnLst/>
              <a:rect l="l" t="t" r="r" b="b"/>
              <a:pathLst>
                <a:path w="634" h="36829">
                  <a:moveTo>
                    <a:pt x="324" y="0"/>
                  </a:moveTo>
                  <a:lnTo>
                    <a:pt x="324" y="36648"/>
                  </a:lnTo>
                  <a:lnTo>
                    <a:pt x="0" y="36648"/>
                  </a:lnTo>
                  <a:lnTo>
                    <a:pt x="0" y="0"/>
                  </a:lnTo>
                  <a:lnTo>
                    <a:pt x="324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9" name="object 9379"/>
            <p:cNvSpPr/>
            <p:nvPr/>
          </p:nvSpPr>
          <p:spPr>
            <a:xfrm>
              <a:off x="18264026" y="55235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0" name="object 9380"/>
            <p:cNvSpPr/>
            <p:nvPr/>
          </p:nvSpPr>
          <p:spPr>
            <a:xfrm>
              <a:off x="18262906" y="55261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35" y="1130"/>
                  </a:moveTo>
                  <a:lnTo>
                    <a:pt x="1905" y="330"/>
                  </a:lnTo>
                  <a:lnTo>
                    <a:pt x="1117" y="0"/>
                  </a:lnTo>
                  <a:lnTo>
                    <a:pt x="317" y="330"/>
                  </a:lnTo>
                  <a:lnTo>
                    <a:pt x="0" y="1130"/>
                  </a:lnTo>
                  <a:lnTo>
                    <a:pt x="317" y="1917"/>
                  </a:lnTo>
                  <a:lnTo>
                    <a:pt x="1117" y="2247"/>
                  </a:lnTo>
                  <a:lnTo>
                    <a:pt x="1905" y="1917"/>
                  </a:lnTo>
                  <a:lnTo>
                    <a:pt x="2235" y="113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1" name="object 9381"/>
            <p:cNvSpPr/>
            <p:nvPr/>
          </p:nvSpPr>
          <p:spPr>
            <a:xfrm>
              <a:off x="18264026" y="55235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2" name="object 9382"/>
            <p:cNvSpPr/>
            <p:nvPr/>
          </p:nvSpPr>
          <p:spPr>
            <a:xfrm>
              <a:off x="18270370" y="55261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120"/>
                  </a:moveTo>
                  <a:lnTo>
                    <a:pt x="328" y="328"/>
                  </a:lnTo>
                  <a:lnTo>
                    <a:pt x="1120" y="0"/>
                  </a:lnTo>
                  <a:lnTo>
                    <a:pt x="1912" y="328"/>
                  </a:lnTo>
                  <a:lnTo>
                    <a:pt x="2240" y="1120"/>
                  </a:lnTo>
                  <a:lnTo>
                    <a:pt x="1912" y="1912"/>
                  </a:lnTo>
                  <a:lnTo>
                    <a:pt x="1120" y="2240"/>
                  </a:lnTo>
                  <a:lnTo>
                    <a:pt x="328" y="1912"/>
                  </a:lnTo>
                  <a:lnTo>
                    <a:pt x="0" y="1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3" name="object 9383"/>
            <p:cNvSpPr/>
            <p:nvPr/>
          </p:nvSpPr>
          <p:spPr>
            <a:xfrm>
              <a:off x="18264177" y="5526499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19" h="3810">
                  <a:moveTo>
                    <a:pt x="7570" y="3539"/>
                  </a:moveTo>
                  <a:lnTo>
                    <a:pt x="7570" y="0"/>
                  </a:lnTo>
                  <a:lnTo>
                    <a:pt x="0" y="0"/>
                  </a:lnTo>
                  <a:lnTo>
                    <a:pt x="0" y="3539"/>
                  </a:lnTo>
                  <a:lnTo>
                    <a:pt x="7570" y="3539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4" name="object 9384"/>
            <p:cNvSpPr/>
            <p:nvPr/>
          </p:nvSpPr>
          <p:spPr>
            <a:xfrm>
              <a:off x="18266626" y="549261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47" y="1117"/>
                  </a:moveTo>
                  <a:lnTo>
                    <a:pt x="1917" y="330"/>
                  </a:lnTo>
                  <a:lnTo>
                    <a:pt x="1130" y="0"/>
                  </a:lnTo>
                  <a:lnTo>
                    <a:pt x="330" y="330"/>
                  </a:lnTo>
                  <a:lnTo>
                    <a:pt x="0" y="1117"/>
                  </a:lnTo>
                  <a:lnTo>
                    <a:pt x="330" y="1917"/>
                  </a:lnTo>
                  <a:lnTo>
                    <a:pt x="1130" y="2235"/>
                  </a:lnTo>
                  <a:lnTo>
                    <a:pt x="1917" y="1917"/>
                  </a:lnTo>
                  <a:lnTo>
                    <a:pt x="2247" y="111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5" name="object 9385"/>
            <p:cNvSpPr/>
            <p:nvPr/>
          </p:nvSpPr>
          <p:spPr>
            <a:xfrm>
              <a:off x="18267758" y="54900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6" name="object 9386"/>
            <p:cNvSpPr/>
            <p:nvPr/>
          </p:nvSpPr>
          <p:spPr>
            <a:xfrm>
              <a:off x="18264177" y="5493387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19" h="3810">
                  <a:moveTo>
                    <a:pt x="7570" y="0"/>
                  </a:moveTo>
                  <a:lnTo>
                    <a:pt x="7570" y="3507"/>
                  </a:lnTo>
                  <a:lnTo>
                    <a:pt x="0" y="3507"/>
                  </a:lnTo>
                  <a:lnTo>
                    <a:pt x="0" y="0"/>
                  </a:lnTo>
                  <a:lnTo>
                    <a:pt x="7570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7" name="object 9387"/>
            <p:cNvSpPr/>
            <p:nvPr/>
          </p:nvSpPr>
          <p:spPr>
            <a:xfrm>
              <a:off x="18264026" y="550118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8" name="object 9388"/>
            <p:cNvSpPr/>
            <p:nvPr/>
          </p:nvSpPr>
          <p:spPr>
            <a:xfrm>
              <a:off x="18264177" y="5496898"/>
              <a:ext cx="7620" cy="29845"/>
            </a:xfrm>
            <a:custGeom>
              <a:avLst/>
              <a:gdLst/>
              <a:ahLst/>
              <a:cxnLst/>
              <a:rect l="l" t="t" r="r" b="b"/>
              <a:pathLst>
                <a:path w="7619" h="29845">
                  <a:moveTo>
                    <a:pt x="7570" y="0"/>
                  </a:moveTo>
                  <a:lnTo>
                    <a:pt x="7570" y="29611"/>
                  </a:lnTo>
                  <a:lnTo>
                    <a:pt x="0" y="29611"/>
                  </a:lnTo>
                  <a:lnTo>
                    <a:pt x="0" y="0"/>
                  </a:lnTo>
                  <a:lnTo>
                    <a:pt x="757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9" name="object 9389"/>
            <p:cNvSpPr/>
            <p:nvPr/>
          </p:nvSpPr>
          <p:spPr>
            <a:xfrm>
              <a:off x="18258888" y="5101605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586" y="5968"/>
                  </a:moveTo>
                  <a:lnTo>
                    <a:pt x="816" y="5779"/>
                  </a:lnTo>
                  <a:lnTo>
                    <a:pt x="554" y="5675"/>
                  </a:lnTo>
                  <a:lnTo>
                    <a:pt x="356" y="5675"/>
                  </a:lnTo>
                  <a:lnTo>
                    <a:pt x="356" y="5518"/>
                  </a:lnTo>
                  <a:lnTo>
                    <a:pt x="356" y="5266"/>
                  </a:lnTo>
                  <a:lnTo>
                    <a:pt x="356" y="5109"/>
                  </a:lnTo>
                  <a:lnTo>
                    <a:pt x="554" y="5109"/>
                  </a:lnTo>
                  <a:lnTo>
                    <a:pt x="1591" y="5109"/>
                  </a:lnTo>
                  <a:lnTo>
                    <a:pt x="1780" y="5109"/>
                  </a:lnTo>
                  <a:lnTo>
                    <a:pt x="3005" y="5109"/>
                  </a:lnTo>
                  <a:lnTo>
                    <a:pt x="3162" y="5109"/>
                  </a:lnTo>
                  <a:lnTo>
                    <a:pt x="3162" y="5266"/>
                  </a:lnTo>
                  <a:lnTo>
                    <a:pt x="3162" y="5518"/>
                  </a:lnTo>
                  <a:lnTo>
                    <a:pt x="3162" y="5675"/>
                  </a:lnTo>
                  <a:lnTo>
                    <a:pt x="3005" y="5675"/>
                  </a:lnTo>
                  <a:lnTo>
                    <a:pt x="2554" y="5675"/>
                  </a:lnTo>
                  <a:lnTo>
                    <a:pt x="2554" y="5936"/>
                  </a:lnTo>
                  <a:lnTo>
                    <a:pt x="2764" y="5936"/>
                  </a:lnTo>
                  <a:lnTo>
                    <a:pt x="3518" y="5936"/>
                  </a:lnTo>
                  <a:lnTo>
                    <a:pt x="3601" y="5675"/>
                  </a:lnTo>
                  <a:lnTo>
                    <a:pt x="3465" y="5675"/>
                  </a:lnTo>
                  <a:lnTo>
                    <a:pt x="3465" y="5141"/>
                  </a:lnTo>
                  <a:lnTo>
                    <a:pt x="3643" y="5067"/>
                  </a:lnTo>
                  <a:lnTo>
                    <a:pt x="4020" y="5109"/>
                  </a:lnTo>
                  <a:lnTo>
                    <a:pt x="4094" y="4900"/>
                  </a:lnTo>
                  <a:lnTo>
                    <a:pt x="3518" y="4816"/>
                  </a:lnTo>
                  <a:lnTo>
                    <a:pt x="3518" y="4031"/>
                  </a:lnTo>
                  <a:lnTo>
                    <a:pt x="3759" y="3968"/>
                  </a:lnTo>
                  <a:lnTo>
                    <a:pt x="4156" y="4209"/>
                  </a:lnTo>
                  <a:lnTo>
                    <a:pt x="4156" y="3591"/>
                  </a:lnTo>
                  <a:lnTo>
                    <a:pt x="3601" y="3434"/>
                  </a:lnTo>
                  <a:lnTo>
                    <a:pt x="3518" y="2659"/>
                  </a:lnTo>
                  <a:lnTo>
                    <a:pt x="4156" y="2397"/>
                  </a:lnTo>
                  <a:lnTo>
                    <a:pt x="4209" y="1790"/>
                  </a:lnTo>
                  <a:lnTo>
                    <a:pt x="3759" y="2020"/>
                  </a:lnTo>
                  <a:lnTo>
                    <a:pt x="3601" y="2020"/>
                  </a:lnTo>
                  <a:lnTo>
                    <a:pt x="3518" y="1151"/>
                  </a:lnTo>
                  <a:lnTo>
                    <a:pt x="4020" y="1151"/>
                  </a:lnTo>
                  <a:lnTo>
                    <a:pt x="4094" y="931"/>
                  </a:lnTo>
                  <a:lnTo>
                    <a:pt x="3727" y="858"/>
                  </a:lnTo>
                  <a:lnTo>
                    <a:pt x="3570" y="900"/>
                  </a:lnTo>
                  <a:lnTo>
                    <a:pt x="3465" y="293"/>
                  </a:lnTo>
                  <a:lnTo>
                    <a:pt x="3601" y="293"/>
                  </a:lnTo>
                  <a:lnTo>
                    <a:pt x="3601" y="125"/>
                  </a:lnTo>
                  <a:lnTo>
                    <a:pt x="2764" y="52"/>
                  </a:lnTo>
                  <a:lnTo>
                    <a:pt x="2554" y="52"/>
                  </a:lnTo>
                  <a:lnTo>
                    <a:pt x="2554" y="188"/>
                  </a:lnTo>
                  <a:lnTo>
                    <a:pt x="3005" y="293"/>
                  </a:lnTo>
                  <a:lnTo>
                    <a:pt x="3162" y="293"/>
                  </a:lnTo>
                  <a:lnTo>
                    <a:pt x="3162" y="450"/>
                  </a:lnTo>
                  <a:lnTo>
                    <a:pt x="3162" y="722"/>
                  </a:lnTo>
                  <a:lnTo>
                    <a:pt x="3162" y="858"/>
                  </a:lnTo>
                  <a:lnTo>
                    <a:pt x="3005" y="858"/>
                  </a:lnTo>
                  <a:lnTo>
                    <a:pt x="1780" y="858"/>
                  </a:lnTo>
                  <a:lnTo>
                    <a:pt x="1591" y="858"/>
                  </a:lnTo>
                  <a:lnTo>
                    <a:pt x="554" y="858"/>
                  </a:lnTo>
                  <a:lnTo>
                    <a:pt x="356" y="858"/>
                  </a:lnTo>
                  <a:lnTo>
                    <a:pt x="356" y="722"/>
                  </a:lnTo>
                  <a:lnTo>
                    <a:pt x="356" y="450"/>
                  </a:lnTo>
                  <a:lnTo>
                    <a:pt x="356" y="293"/>
                  </a:lnTo>
                  <a:lnTo>
                    <a:pt x="554" y="293"/>
                  </a:lnTo>
                  <a:lnTo>
                    <a:pt x="816" y="293"/>
                  </a:lnTo>
                  <a:lnTo>
                    <a:pt x="586" y="0"/>
                  </a:lnTo>
                  <a:lnTo>
                    <a:pt x="0" y="0"/>
                  </a:lnTo>
                  <a:lnTo>
                    <a:pt x="0" y="5968"/>
                  </a:lnTo>
                  <a:lnTo>
                    <a:pt x="586" y="596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0" name="object 9390"/>
            <p:cNvSpPr/>
            <p:nvPr/>
          </p:nvSpPr>
          <p:spPr>
            <a:xfrm>
              <a:off x="18259182" y="510273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62" y="3727"/>
                  </a:moveTo>
                  <a:lnTo>
                    <a:pt x="0" y="104"/>
                  </a:lnTo>
                  <a:lnTo>
                    <a:pt x="2827" y="0"/>
                  </a:lnTo>
                  <a:lnTo>
                    <a:pt x="2952" y="3622"/>
                  </a:lnTo>
                  <a:lnTo>
                    <a:pt x="62" y="372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1" name="object 9391"/>
            <p:cNvSpPr/>
            <p:nvPr/>
          </p:nvSpPr>
          <p:spPr>
            <a:xfrm>
              <a:off x="18262416" y="5105440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39">
                  <a:moveTo>
                    <a:pt x="638" y="1277"/>
                  </a:moveTo>
                  <a:lnTo>
                    <a:pt x="5193" y="1277"/>
                  </a:lnTo>
                  <a:lnTo>
                    <a:pt x="5224" y="2020"/>
                  </a:lnTo>
                  <a:lnTo>
                    <a:pt x="5486" y="2104"/>
                  </a:lnTo>
                  <a:lnTo>
                    <a:pt x="5622" y="1989"/>
                  </a:lnTo>
                  <a:lnTo>
                    <a:pt x="5675" y="1832"/>
                  </a:lnTo>
                  <a:lnTo>
                    <a:pt x="5486" y="1832"/>
                  </a:lnTo>
                  <a:lnTo>
                    <a:pt x="5486" y="1434"/>
                  </a:lnTo>
                  <a:lnTo>
                    <a:pt x="5518" y="1277"/>
                  </a:lnTo>
                  <a:lnTo>
                    <a:pt x="5675" y="1277"/>
                  </a:lnTo>
                  <a:lnTo>
                    <a:pt x="6188" y="1277"/>
                  </a:lnTo>
                  <a:lnTo>
                    <a:pt x="6387" y="1277"/>
                  </a:lnTo>
                  <a:lnTo>
                    <a:pt x="6387" y="1434"/>
                  </a:lnTo>
                  <a:lnTo>
                    <a:pt x="6387" y="1832"/>
                  </a:lnTo>
                  <a:lnTo>
                    <a:pt x="6188" y="1832"/>
                  </a:lnTo>
                  <a:lnTo>
                    <a:pt x="6230" y="1989"/>
                  </a:lnTo>
                  <a:lnTo>
                    <a:pt x="6418" y="2104"/>
                  </a:lnTo>
                  <a:lnTo>
                    <a:pt x="6575" y="2104"/>
                  </a:lnTo>
                  <a:lnTo>
                    <a:pt x="6649" y="1308"/>
                  </a:lnTo>
                  <a:lnTo>
                    <a:pt x="6827" y="1277"/>
                  </a:lnTo>
                  <a:lnTo>
                    <a:pt x="6900" y="1057"/>
                  </a:lnTo>
                  <a:lnTo>
                    <a:pt x="7402" y="984"/>
                  </a:lnTo>
                  <a:lnTo>
                    <a:pt x="7486" y="272"/>
                  </a:lnTo>
                  <a:lnTo>
                    <a:pt x="7455" y="0"/>
                  </a:lnTo>
                  <a:lnTo>
                    <a:pt x="7214" y="157"/>
                  </a:lnTo>
                  <a:lnTo>
                    <a:pt x="6827" y="376"/>
                  </a:lnTo>
                  <a:lnTo>
                    <a:pt x="712" y="418"/>
                  </a:lnTo>
                  <a:lnTo>
                    <a:pt x="261" y="157"/>
                  </a:lnTo>
                  <a:lnTo>
                    <a:pt x="52" y="0"/>
                  </a:lnTo>
                  <a:lnTo>
                    <a:pt x="0" y="272"/>
                  </a:lnTo>
                  <a:lnTo>
                    <a:pt x="0" y="900"/>
                  </a:lnTo>
                  <a:lnTo>
                    <a:pt x="534" y="984"/>
                  </a:lnTo>
                  <a:lnTo>
                    <a:pt x="565" y="117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2" name="object 9392"/>
            <p:cNvSpPr/>
            <p:nvPr/>
          </p:nvSpPr>
          <p:spPr>
            <a:xfrm>
              <a:off x="18263393" y="510608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633" y="408"/>
                  </a:moveTo>
                  <a:lnTo>
                    <a:pt x="62" y="408"/>
                  </a:lnTo>
                  <a:lnTo>
                    <a:pt x="0" y="62"/>
                  </a:lnTo>
                  <a:lnTo>
                    <a:pt x="1633" y="0"/>
                  </a:lnTo>
                  <a:lnTo>
                    <a:pt x="1759" y="3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3" name="object 9393"/>
            <p:cNvSpPr/>
            <p:nvPr/>
          </p:nvSpPr>
          <p:spPr>
            <a:xfrm>
              <a:off x="18265306" y="510608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633" y="408"/>
                  </a:moveTo>
                  <a:lnTo>
                    <a:pt x="94" y="408"/>
                  </a:lnTo>
                  <a:lnTo>
                    <a:pt x="0" y="62"/>
                  </a:lnTo>
                  <a:lnTo>
                    <a:pt x="1633" y="0"/>
                  </a:lnTo>
                  <a:lnTo>
                    <a:pt x="1706" y="3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4" name="object 9394"/>
            <p:cNvSpPr/>
            <p:nvPr/>
          </p:nvSpPr>
          <p:spPr>
            <a:xfrm>
              <a:off x="18267201" y="510608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633" y="408"/>
                  </a:moveTo>
                  <a:lnTo>
                    <a:pt x="62" y="408"/>
                  </a:lnTo>
                  <a:lnTo>
                    <a:pt x="0" y="62"/>
                  </a:lnTo>
                  <a:lnTo>
                    <a:pt x="1633" y="0"/>
                  </a:lnTo>
                  <a:lnTo>
                    <a:pt x="1706" y="3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5" name="object 9395"/>
            <p:cNvSpPr/>
            <p:nvPr/>
          </p:nvSpPr>
          <p:spPr>
            <a:xfrm>
              <a:off x="18262416" y="5101642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39">
                  <a:moveTo>
                    <a:pt x="638" y="827"/>
                  </a:moveTo>
                  <a:lnTo>
                    <a:pt x="5193" y="827"/>
                  </a:lnTo>
                  <a:lnTo>
                    <a:pt x="5224" y="83"/>
                  </a:lnTo>
                  <a:lnTo>
                    <a:pt x="5486" y="0"/>
                  </a:lnTo>
                  <a:lnTo>
                    <a:pt x="5622" y="115"/>
                  </a:lnTo>
                  <a:lnTo>
                    <a:pt x="5675" y="272"/>
                  </a:lnTo>
                  <a:lnTo>
                    <a:pt x="5486" y="272"/>
                  </a:lnTo>
                  <a:lnTo>
                    <a:pt x="5486" y="670"/>
                  </a:lnTo>
                  <a:lnTo>
                    <a:pt x="5518" y="827"/>
                  </a:lnTo>
                  <a:lnTo>
                    <a:pt x="5675" y="827"/>
                  </a:lnTo>
                  <a:lnTo>
                    <a:pt x="6188" y="827"/>
                  </a:lnTo>
                  <a:lnTo>
                    <a:pt x="6387" y="827"/>
                  </a:lnTo>
                  <a:lnTo>
                    <a:pt x="6387" y="670"/>
                  </a:lnTo>
                  <a:lnTo>
                    <a:pt x="6387" y="272"/>
                  </a:lnTo>
                  <a:lnTo>
                    <a:pt x="6188" y="272"/>
                  </a:lnTo>
                  <a:lnTo>
                    <a:pt x="6230" y="115"/>
                  </a:lnTo>
                  <a:lnTo>
                    <a:pt x="6418" y="0"/>
                  </a:lnTo>
                  <a:lnTo>
                    <a:pt x="6575" y="0"/>
                  </a:lnTo>
                  <a:lnTo>
                    <a:pt x="6649" y="795"/>
                  </a:lnTo>
                  <a:lnTo>
                    <a:pt x="6827" y="827"/>
                  </a:lnTo>
                  <a:lnTo>
                    <a:pt x="6900" y="1088"/>
                  </a:lnTo>
                  <a:lnTo>
                    <a:pt x="7402" y="1120"/>
                  </a:lnTo>
                  <a:lnTo>
                    <a:pt x="7486" y="1832"/>
                  </a:lnTo>
                  <a:lnTo>
                    <a:pt x="7455" y="2104"/>
                  </a:lnTo>
                  <a:lnTo>
                    <a:pt x="7214" y="1947"/>
                  </a:lnTo>
                  <a:lnTo>
                    <a:pt x="6827" y="1727"/>
                  </a:lnTo>
                  <a:lnTo>
                    <a:pt x="712" y="1727"/>
                  </a:lnTo>
                  <a:lnTo>
                    <a:pt x="261" y="1947"/>
                  </a:lnTo>
                  <a:lnTo>
                    <a:pt x="52" y="2104"/>
                  </a:lnTo>
                  <a:lnTo>
                    <a:pt x="0" y="1832"/>
                  </a:lnTo>
                  <a:lnTo>
                    <a:pt x="0" y="1204"/>
                  </a:lnTo>
                  <a:lnTo>
                    <a:pt x="534" y="1120"/>
                  </a:lnTo>
                  <a:lnTo>
                    <a:pt x="565" y="9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6" name="object 9396"/>
            <p:cNvSpPr/>
            <p:nvPr/>
          </p:nvSpPr>
          <p:spPr>
            <a:xfrm>
              <a:off x="18263393" y="510272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633" y="0"/>
                  </a:moveTo>
                  <a:lnTo>
                    <a:pt x="62" y="0"/>
                  </a:lnTo>
                  <a:lnTo>
                    <a:pt x="0" y="314"/>
                  </a:lnTo>
                  <a:lnTo>
                    <a:pt x="1633" y="376"/>
                  </a:lnTo>
                  <a:lnTo>
                    <a:pt x="1759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7" name="object 9397"/>
            <p:cNvSpPr/>
            <p:nvPr/>
          </p:nvSpPr>
          <p:spPr>
            <a:xfrm>
              <a:off x="18265302" y="510272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04" y="376"/>
                  </a:moveTo>
                  <a:lnTo>
                    <a:pt x="1643" y="376"/>
                  </a:lnTo>
                  <a:lnTo>
                    <a:pt x="1717" y="83"/>
                  </a:lnTo>
                  <a:lnTo>
                    <a:pt x="104" y="0"/>
                  </a:lnTo>
                  <a:lnTo>
                    <a:pt x="0" y="31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8" name="object 9398"/>
            <p:cNvSpPr/>
            <p:nvPr/>
          </p:nvSpPr>
          <p:spPr>
            <a:xfrm>
              <a:off x="18267198" y="510272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73" y="376"/>
                  </a:moveTo>
                  <a:lnTo>
                    <a:pt x="1643" y="376"/>
                  </a:lnTo>
                  <a:lnTo>
                    <a:pt x="1706" y="83"/>
                  </a:lnTo>
                  <a:lnTo>
                    <a:pt x="73" y="0"/>
                  </a:lnTo>
                  <a:lnTo>
                    <a:pt x="0" y="31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9" name="object 9399"/>
            <p:cNvSpPr/>
            <p:nvPr/>
          </p:nvSpPr>
          <p:spPr>
            <a:xfrm>
              <a:off x="18263511" y="5103354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39">
                  <a:moveTo>
                    <a:pt x="0" y="2209"/>
                  </a:moveTo>
                  <a:lnTo>
                    <a:pt x="0" y="2471"/>
                  </a:lnTo>
                  <a:lnTo>
                    <a:pt x="293" y="2471"/>
                  </a:lnTo>
                  <a:lnTo>
                    <a:pt x="5015" y="2471"/>
                  </a:lnTo>
                  <a:lnTo>
                    <a:pt x="5298" y="2471"/>
                  </a:lnTo>
                  <a:lnTo>
                    <a:pt x="5298" y="2209"/>
                  </a:lnTo>
                  <a:lnTo>
                    <a:pt x="5298" y="272"/>
                  </a:lnTo>
                  <a:lnTo>
                    <a:pt x="5298" y="0"/>
                  </a:lnTo>
                  <a:lnTo>
                    <a:pt x="5015" y="0"/>
                  </a:lnTo>
                  <a:lnTo>
                    <a:pt x="293" y="0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0" y="220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0" name="object 9400"/>
            <p:cNvSpPr/>
            <p:nvPr/>
          </p:nvSpPr>
          <p:spPr>
            <a:xfrm>
              <a:off x="18269239" y="5097210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900" y="9507"/>
                  </a:moveTo>
                  <a:lnTo>
                    <a:pt x="1005" y="9245"/>
                  </a:lnTo>
                  <a:lnTo>
                    <a:pt x="2366" y="9130"/>
                  </a:lnTo>
                  <a:lnTo>
                    <a:pt x="2513" y="9130"/>
                  </a:lnTo>
                  <a:lnTo>
                    <a:pt x="2533" y="9319"/>
                  </a:lnTo>
                  <a:lnTo>
                    <a:pt x="2575" y="10366"/>
                  </a:lnTo>
                  <a:lnTo>
                    <a:pt x="2575" y="13161"/>
                  </a:lnTo>
                  <a:lnTo>
                    <a:pt x="2282" y="13287"/>
                  </a:lnTo>
                  <a:lnTo>
                    <a:pt x="2209" y="13078"/>
                  </a:lnTo>
                  <a:lnTo>
                    <a:pt x="2052" y="13015"/>
                  </a:lnTo>
                  <a:lnTo>
                    <a:pt x="1968" y="13580"/>
                  </a:lnTo>
                  <a:lnTo>
                    <a:pt x="2177" y="13685"/>
                  </a:lnTo>
                  <a:lnTo>
                    <a:pt x="2177" y="13496"/>
                  </a:lnTo>
                  <a:lnTo>
                    <a:pt x="2471" y="13496"/>
                  </a:lnTo>
                  <a:lnTo>
                    <a:pt x="2659" y="13496"/>
                  </a:lnTo>
                  <a:lnTo>
                    <a:pt x="2659" y="13685"/>
                  </a:lnTo>
                  <a:lnTo>
                    <a:pt x="2659" y="14386"/>
                  </a:lnTo>
                  <a:lnTo>
                    <a:pt x="2659" y="14544"/>
                  </a:lnTo>
                  <a:lnTo>
                    <a:pt x="2471" y="14544"/>
                  </a:lnTo>
                  <a:lnTo>
                    <a:pt x="2177" y="14544"/>
                  </a:lnTo>
                  <a:lnTo>
                    <a:pt x="2177" y="14386"/>
                  </a:lnTo>
                  <a:lnTo>
                    <a:pt x="1968" y="14386"/>
                  </a:lnTo>
                  <a:lnTo>
                    <a:pt x="1968" y="14680"/>
                  </a:lnTo>
                  <a:lnTo>
                    <a:pt x="2764" y="14763"/>
                  </a:lnTo>
                  <a:lnTo>
                    <a:pt x="2869" y="73"/>
                  </a:lnTo>
                  <a:lnTo>
                    <a:pt x="2052" y="0"/>
                  </a:lnTo>
                  <a:lnTo>
                    <a:pt x="1968" y="293"/>
                  </a:lnTo>
                  <a:lnTo>
                    <a:pt x="2177" y="376"/>
                  </a:lnTo>
                  <a:lnTo>
                    <a:pt x="2177" y="219"/>
                  </a:lnTo>
                  <a:lnTo>
                    <a:pt x="2471" y="219"/>
                  </a:lnTo>
                  <a:lnTo>
                    <a:pt x="2659" y="219"/>
                  </a:lnTo>
                  <a:lnTo>
                    <a:pt x="2659" y="376"/>
                  </a:lnTo>
                  <a:lnTo>
                    <a:pt x="2659" y="1088"/>
                  </a:lnTo>
                  <a:lnTo>
                    <a:pt x="2659" y="1277"/>
                  </a:lnTo>
                  <a:lnTo>
                    <a:pt x="2471" y="1277"/>
                  </a:lnTo>
                  <a:lnTo>
                    <a:pt x="2177" y="1277"/>
                  </a:lnTo>
                  <a:lnTo>
                    <a:pt x="2177" y="1088"/>
                  </a:lnTo>
                  <a:lnTo>
                    <a:pt x="1968" y="1088"/>
                  </a:lnTo>
                  <a:lnTo>
                    <a:pt x="1968" y="1675"/>
                  </a:lnTo>
                  <a:lnTo>
                    <a:pt x="2209" y="1759"/>
                  </a:lnTo>
                  <a:lnTo>
                    <a:pt x="2209" y="1602"/>
                  </a:lnTo>
                  <a:lnTo>
                    <a:pt x="2513" y="1486"/>
                  </a:lnTo>
                  <a:lnTo>
                    <a:pt x="2575" y="4397"/>
                  </a:lnTo>
                  <a:lnTo>
                    <a:pt x="2533" y="5434"/>
                  </a:lnTo>
                  <a:lnTo>
                    <a:pt x="2513" y="5622"/>
                  </a:lnTo>
                  <a:lnTo>
                    <a:pt x="2366" y="5622"/>
                  </a:lnTo>
                  <a:lnTo>
                    <a:pt x="1088" y="5622"/>
                  </a:lnTo>
                  <a:lnTo>
                    <a:pt x="1005" y="5371"/>
                  </a:lnTo>
                  <a:lnTo>
                    <a:pt x="670" y="5266"/>
                  </a:lnTo>
                  <a:lnTo>
                    <a:pt x="492" y="5298"/>
                  </a:lnTo>
                  <a:lnTo>
                    <a:pt x="157" y="5266"/>
                  </a:lnTo>
                  <a:lnTo>
                    <a:pt x="104" y="5486"/>
                  </a:lnTo>
                  <a:lnTo>
                    <a:pt x="638" y="5560"/>
                  </a:lnTo>
                  <a:lnTo>
                    <a:pt x="670" y="6334"/>
                  </a:lnTo>
                  <a:lnTo>
                    <a:pt x="460" y="6418"/>
                  </a:lnTo>
                  <a:lnTo>
                    <a:pt x="41" y="6198"/>
                  </a:lnTo>
                  <a:lnTo>
                    <a:pt x="41" y="6785"/>
                  </a:lnTo>
                  <a:lnTo>
                    <a:pt x="586" y="6931"/>
                  </a:lnTo>
                  <a:lnTo>
                    <a:pt x="670" y="7748"/>
                  </a:lnTo>
                  <a:lnTo>
                    <a:pt x="41" y="7989"/>
                  </a:lnTo>
                  <a:lnTo>
                    <a:pt x="0" y="8575"/>
                  </a:lnTo>
                  <a:lnTo>
                    <a:pt x="460" y="8355"/>
                  </a:lnTo>
                  <a:lnTo>
                    <a:pt x="670" y="8355"/>
                  </a:lnTo>
                  <a:lnTo>
                    <a:pt x="670" y="9214"/>
                  </a:lnTo>
                  <a:lnTo>
                    <a:pt x="157" y="9214"/>
                  </a:lnTo>
                  <a:lnTo>
                    <a:pt x="104" y="9434"/>
                  </a:lnTo>
                  <a:lnTo>
                    <a:pt x="492" y="9507"/>
                  </a:lnTo>
                  <a:lnTo>
                    <a:pt x="638" y="9476"/>
                  </a:lnTo>
                  <a:lnTo>
                    <a:pt x="900" y="950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1" name="object 9401"/>
            <p:cNvSpPr/>
            <p:nvPr/>
          </p:nvSpPr>
          <p:spPr>
            <a:xfrm>
              <a:off x="18270218" y="510306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73" y="3057"/>
                  </a:moveTo>
                  <a:lnTo>
                    <a:pt x="0" y="104"/>
                  </a:lnTo>
                  <a:lnTo>
                    <a:pt x="1539" y="0"/>
                  </a:lnTo>
                  <a:lnTo>
                    <a:pt x="1612" y="2952"/>
                  </a:lnTo>
                  <a:lnTo>
                    <a:pt x="73" y="305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2" name="object 9402"/>
            <p:cNvSpPr/>
            <p:nvPr/>
          </p:nvSpPr>
          <p:spPr>
            <a:xfrm>
              <a:off x="18259322" y="489321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481"/>
                  </a:moveTo>
                  <a:lnTo>
                    <a:pt x="157" y="376"/>
                  </a:lnTo>
                  <a:lnTo>
                    <a:pt x="408" y="450"/>
                  </a:lnTo>
                  <a:lnTo>
                    <a:pt x="450" y="31"/>
                  </a:lnTo>
                  <a:lnTo>
                    <a:pt x="680" y="0"/>
                  </a:lnTo>
                  <a:lnTo>
                    <a:pt x="827" y="31"/>
                  </a:lnTo>
                  <a:lnTo>
                    <a:pt x="942" y="167"/>
                  </a:lnTo>
                  <a:lnTo>
                    <a:pt x="1005" y="450"/>
                  </a:lnTo>
                  <a:lnTo>
                    <a:pt x="1036" y="701"/>
                  </a:lnTo>
                  <a:lnTo>
                    <a:pt x="1036" y="858"/>
                  </a:lnTo>
                  <a:lnTo>
                    <a:pt x="963" y="1120"/>
                  </a:lnTo>
                  <a:lnTo>
                    <a:pt x="827" y="1120"/>
                  </a:lnTo>
                  <a:lnTo>
                    <a:pt x="900" y="963"/>
                  </a:lnTo>
                  <a:lnTo>
                    <a:pt x="942" y="743"/>
                  </a:lnTo>
                  <a:lnTo>
                    <a:pt x="900" y="513"/>
                  </a:lnTo>
                  <a:lnTo>
                    <a:pt x="827" y="293"/>
                  </a:lnTo>
                  <a:lnTo>
                    <a:pt x="743" y="136"/>
                  </a:lnTo>
                  <a:lnTo>
                    <a:pt x="680" y="376"/>
                  </a:lnTo>
                  <a:lnTo>
                    <a:pt x="712" y="586"/>
                  </a:lnTo>
                  <a:lnTo>
                    <a:pt x="712" y="743"/>
                  </a:lnTo>
                  <a:lnTo>
                    <a:pt x="680" y="994"/>
                  </a:lnTo>
                  <a:lnTo>
                    <a:pt x="638" y="1225"/>
                  </a:lnTo>
                  <a:lnTo>
                    <a:pt x="481" y="1382"/>
                  </a:lnTo>
                  <a:lnTo>
                    <a:pt x="450" y="1068"/>
                  </a:lnTo>
                  <a:lnTo>
                    <a:pt x="282" y="1036"/>
                  </a:lnTo>
                  <a:lnTo>
                    <a:pt x="41" y="1036"/>
                  </a:lnTo>
                  <a:lnTo>
                    <a:pt x="0" y="481"/>
                  </a:lnTo>
                </a:path>
                <a:path w="1269" h="1904">
                  <a:moveTo>
                    <a:pt x="408" y="617"/>
                  </a:moveTo>
                  <a:lnTo>
                    <a:pt x="607" y="743"/>
                  </a:lnTo>
                  <a:lnTo>
                    <a:pt x="408" y="806"/>
                  </a:lnTo>
                  <a:lnTo>
                    <a:pt x="450" y="994"/>
                  </a:lnTo>
                  <a:lnTo>
                    <a:pt x="554" y="963"/>
                  </a:lnTo>
                  <a:lnTo>
                    <a:pt x="554" y="774"/>
                  </a:lnTo>
                  <a:lnTo>
                    <a:pt x="554" y="586"/>
                  </a:lnTo>
                  <a:lnTo>
                    <a:pt x="408" y="586"/>
                  </a:lnTo>
                </a:path>
                <a:path w="1269" h="1904">
                  <a:moveTo>
                    <a:pt x="157" y="586"/>
                  </a:moveTo>
                  <a:lnTo>
                    <a:pt x="157" y="586"/>
                  </a:lnTo>
                  <a:lnTo>
                    <a:pt x="157" y="890"/>
                  </a:lnTo>
                  <a:lnTo>
                    <a:pt x="314" y="890"/>
                  </a:lnTo>
                  <a:lnTo>
                    <a:pt x="314" y="617"/>
                  </a:lnTo>
                  <a:lnTo>
                    <a:pt x="157" y="586"/>
                  </a:lnTo>
                </a:path>
                <a:path w="1269" h="1904">
                  <a:moveTo>
                    <a:pt x="0" y="481"/>
                  </a:moveTo>
                  <a:lnTo>
                    <a:pt x="157" y="376"/>
                  </a:lnTo>
                  <a:lnTo>
                    <a:pt x="408" y="450"/>
                  </a:lnTo>
                  <a:lnTo>
                    <a:pt x="450" y="31"/>
                  </a:lnTo>
                  <a:lnTo>
                    <a:pt x="680" y="0"/>
                  </a:lnTo>
                  <a:lnTo>
                    <a:pt x="869" y="73"/>
                  </a:lnTo>
                  <a:lnTo>
                    <a:pt x="1193" y="554"/>
                  </a:lnTo>
                  <a:lnTo>
                    <a:pt x="963" y="1120"/>
                  </a:lnTo>
                  <a:lnTo>
                    <a:pt x="827" y="1120"/>
                  </a:lnTo>
                  <a:lnTo>
                    <a:pt x="1036" y="586"/>
                  </a:lnTo>
                  <a:lnTo>
                    <a:pt x="795" y="167"/>
                  </a:lnTo>
                  <a:lnTo>
                    <a:pt x="638" y="167"/>
                  </a:lnTo>
                  <a:lnTo>
                    <a:pt x="795" y="743"/>
                  </a:lnTo>
                  <a:lnTo>
                    <a:pt x="638" y="1225"/>
                  </a:lnTo>
                  <a:lnTo>
                    <a:pt x="607" y="1382"/>
                  </a:lnTo>
                  <a:lnTo>
                    <a:pt x="450" y="1382"/>
                  </a:lnTo>
                  <a:lnTo>
                    <a:pt x="450" y="1068"/>
                  </a:lnTo>
                  <a:lnTo>
                    <a:pt x="282" y="1036"/>
                  </a:lnTo>
                  <a:lnTo>
                    <a:pt x="41" y="1036"/>
                  </a:lnTo>
                  <a:lnTo>
                    <a:pt x="0" y="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3" name="object 9403"/>
            <p:cNvSpPr/>
            <p:nvPr/>
          </p:nvSpPr>
          <p:spPr>
            <a:xfrm>
              <a:off x="18270635" y="489532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036" y="900"/>
                  </a:moveTo>
                  <a:lnTo>
                    <a:pt x="879" y="1005"/>
                  </a:lnTo>
                  <a:lnTo>
                    <a:pt x="628" y="931"/>
                  </a:lnTo>
                  <a:lnTo>
                    <a:pt x="586" y="1350"/>
                  </a:lnTo>
                  <a:lnTo>
                    <a:pt x="366" y="1382"/>
                  </a:lnTo>
                  <a:lnTo>
                    <a:pt x="209" y="1350"/>
                  </a:lnTo>
                  <a:lnTo>
                    <a:pt x="83" y="1193"/>
                  </a:lnTo>
                  <a:lnTo>
                    <a:pt x="31" y="931"/>
                  </a:lnTo>
                  <a:lnTo>
                    <a:pt x="0" y="670"/>
                  </a:lnTo>
                  <a:lnTo>
                    <a:pt x="0" y="523"/>
                  </a:lnTo>
                  <a:lnTo>
                    <a:pt x="83" y="261"/>
                  </a:lnTo>
                  <a:lnTo>
                    <a:pt x="167" y="418"/>
                  </a:lnTo>
                  <a:lnTo>
                    <a:pt x="83" y="638"/>
                  </a:lnTo>
                  <a:lnTo>
                    <a:pt x="136" y="869"/>
                  </a:lnTo>
                  <a:lnTo>
                    <a:pt x="209" y="1088"/>
                  </a:lnTo>
                  <a:lnTo>
                    <a:pt x="324" y="1225"/>
                  </a:lnTo>
                  <a:lnTo>
                    <a:pt x="366" y="1005"/>
                  </a:lnTo>
                  <a:lnTo>
                    <a:pt x="324" y="795"/>
                  </a:lnTo>
                  <a:lnTo>
                    <a:pt x="324" y="638"/>
                  </a:lnTo>
                  <a:lnTo>
                    <a:pt x="366" y="376"/>
                  </a:lnTo>
                  <a:lnTo>
                    <a:pt x="397" y="157"/>
                  </a:lnTo>
                  <a:lnTo>
                    <a:pt x="554" y="41"/>
                  </a:lnTo>
                  <a:lnTo>
                    <a:pt x="586" y="293"/>
                  </a:lnTo>
                  <a:lnTo>
                    <a:pt x="774" y="345"/>
                  </a:lnTo>
                  <a:lnTo>
                    <a:pt x="984" y="345"/>
                  </a:lnTo>
                  <a:lnTo>
                    <a:pt x="1036" y="900"/>
                  </a:lnTo>
                </a:path>
                <a:path w="1269" h="1904">
                  <a:moveTo>
                    <a:pt x="628" y="743"/>
                  </a:moveTo>
                  <a:lnTo>
                    <a:pt x="481" y="638"/>
                  </a:lnTo>
                  <a:lnTo>
                    <a:pt x="628" y="575"/>
                  </a:lnTo>
                  <a:lnTo>
                    <a:pt x="586" y="376"/>
                  </a:lnTo>
                  <a:lnTo>
                    <a:pt x="481" y="523"/>
                  </a:lnTo>
                  <a:lnTo>
                    <a:pt x="481" y="869"/>
                  </a:lnTo>
                  <a:lnTo>
                    <a:pt x="628" y="795"/>
                  </a:lnTo>
                </a:path>
                <a:path w="1269" h="1904">
                  <a:moveTo>
                    <a:pt x="910" y="795"/>
                  </a:moveTo>
                  <a:lnTo>
                    <a:pt x="879" y="638"/>
                  </a:lnTo>
                  <a:lnTo>
                    <a:pt x="910" y="492"/>
                  </a:lnTo>
                  <a:lnTo>
                    <a:pt x="774" y="492"/>
                  </a:lnTo>
                  <a:lnTo>
                    <a:pt x="722" y="743"/>
                  </a:lnTo>
                  <a:lnTo>
                    <a:pt x="910" y="79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4" name="object 9404"/>
            <p:cNvSpPr/>
            <p:nvPr/>
          </p:nvSpPr>
          <p:spPr>
            <a:xfrm>
              <a:off x="18265773" y="490189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73" y="0"/>
                  </a:moveTo>
                  <a:lnTo>
                    <a:pt x="3444" y="0"/>
                  </a:lnTo>
                  <a:lnTo>
                    <a:pt x="3518" y="2691"/>
                  </a:lnTo>
                  <a:lnTo>
                    <a:pt x="3371" y="2722"/>
                  </a:lnTo>
                  <a:lnTo>
                    <a:pt x="3518" y="2848"/>
                  </a:lnTo>
                  <a:lnTo>
                    <a:pt x="3518" y="3350"/>
                  </a:lnTo>
                  <a:lnTo>
                    <a:pt x="3287" y="3727"/>
                  </a:lnTo>
                  <a:lnTo>
                    <a:pt x="3130" y="3811"/>
                  </a:lnTo>
                  <a:lnTo>
                    <a:pt x="198" y="3811"/>
                  </a:lnTo>
                  <a:lnTo>
                    <a:pt x="0" y="3811"/>
                  </a:lnTo>
                  <a:lnTo>
                    <a:pt x="0" y="3622"/>
                  </a:lnTo>
                  <a:lnTo>
                    <a:pt x="0" y="2900"/>
                  </a:lnTo>
                  <a:lnTo>
                    <a:pt x="146" y="2848"/>
                  </a:lnTo>
                  <a:lnTo>
                    <a:pt x="0" y="2722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5" name="object 9405"/>
            <p:cNvSpPr/>
            <p:nvPr/>
          </p:nvSpPr>
          <p:spPr>
            <a:xfrm>
              <a:off x="18265771" y="48967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685"/>
                  </a:moveTo>
                  <a:lnTo>
                    <a:pt x="3444" y="3790"/>
                  </a:lnTo>
                  <a:lnTo>
                    <a:pt x="3528" y="1109"/>
                  </a:lnTo>
                  <a:lnTo>
                    <a:pt x="3371" y="1047"/>
                  </a:lnTo>
                  <a:lnTo>
                    <a:pt x="3528" y="931"/>
                  </a:lnTo>
                  <a:lnTo>
                    <a:pt x="3528" y="450"/>
                  </a:lnTo>
                  <a:lnTo>
                    <a:pt x="3298" y="83"/>
                  </a:lnTo>
                  <a:lnTo>
                    <a:pt x="3141" y="0"/>
                  </a:lnTo>
                  <a:lnTo>
                    <a:pt x="198" y="0"/>
                  </a:lnTo>
                  <a:lnTo>
                    <a:pt x="0" y="0"/>
                  </a:lnTo>
                  <a:lnTo>
                    <a:pt x="0" y="146"/>
                  </a:lnTo>
                  <a:lnTo>
                    <a:pt x="0" y="890"/>
                  </a:lnTo>
                  <a:lnTo>
                    <a:pt x="157" y="931"/>
                  </a:lnTo>
                  <a:lnTo>
                    <a:pt x="0" y="1047"/>
                  </a:lnTo>
                  <a:lnTo>
                    <a:pt x="0" y="368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6" name="object 9406"/>
            <p:cNvSpPr/>
            <p:nvPr/>
          </p:nvSpPr>
          <p:spPr>
            <a:xfrm>
              <a:off x="18264481" y="4904175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31" y="1863"/>
                  </a:moveTo>
                  <a:lnTo>
                    <a:pt x="5099" y="1863"/>
                  </a:lnTo>
                  <a:lnTo>
                    <a:pt x="5172" y="1633"/>
                  </a:lnTo>
                  <a:lnTo>
                    <a:pt x="5654" y="1549"/>
                  </a:lnTo>
                  <a:lnTo>
                    <a:pt x="5738" y="858"/>
                  </a:lnTo>
                  <a:lnTo>
                    <a:pt x="5685" y="586"/>
                  </a:lnTo>
                  <a:lnTo>
                    <a:pt x="5486" y="743"/>
                  </a:lnTo>
                  <a:lnTo>
                    <a:pt x="5067" y="1005"/>
                  </a:lnTo>
                  <a:lnTo>
                    <a:pt x="4942" y="73"/>
                  </a:lnTo>
                  <a:lnTo>
                    <a:pt x="4816" y="408"/>
                  </a:lnTo>
                  <a:lnTo>
                    <a:pt x="4659" y="450"/>
                  </a:lnTo>
                  <a:lnTo>
                    <a:pt x="4816" y="554"/>
                  </a:lnTo>
                  <a:lnTo>
                    <a:pt x="4816" y="1068"/>
                  </a:lnTo>
                  <a:lnTo>
                    <a:pt x="4586" y="1455"/>
                  </a:lnTo>
                  <a:lnTo>
                    <a:pt x="4429" y="1518"/>
                  </a:lnTo>
                  <a:lnTo>
                    <a:pt x="1486" y="1518"/>
                  </a:lnTo>
                  <a:lnTo>
                    <a:pt x="1287" y="1518"/>
                  </a:lnTo>
                  <a:lnTo>
                    <a:pt x="1287" y="1340"/>
                  </a:lnTo>
                  <a:lnTo>
                    <a:pt x="1287" y="617"/>
                  </a:lnTo>
                  <a:lnTo>
                    <a:pt x="1444" y="554"/>
                  </a:lnTo>
                  <a:lnTo>
                    <a:pt x="1287" y="450"/>
                  </a:lnTo>
                  <a:lnTo>
                    <a:pt x="1287" y="73"/>
                  </a:lnTo>
                  <a:lnTo>
                    <a:pt x="1151" y="0"/>
                  </a:lnTo>
                  <a:lnTo>
                    <a:pt x="1151" y="963"/>
                  </a:lnTo>
                  <a:lnTo>
                    <a:pt x="1151" y="1549"/>
                  </a:lnTo>
                  <a:lnTo>
                    <a:pt x="858" y="1036"/>
                  </a:lnTo>
                  <a:lnTo>
                    <a:pt x="670" y="774"/>
                  </a:lnTo>
                  <a:lnTo>
                    <a:pt x="408" y="774"/>
                  </a:lnTo>
                  <a:lnTo>
                    <a:pt x="104" y="774"/>
                  </a:lnTo>
                  <a:lnTo>
                    <a:pt x="0" y="1120"/>
                  </a:lnTo>
                  <a:lnTo>
                    <a:pt x="188" y="1151"/>
                  </a:lnTo>
                  <a:lnTo>
                    <a:pt x="701" y="774"/>
                  </a:lnTo>
                  <a:lnTo>
                    <a:pt x="701" y="1340"/>
                  </a:lnTo>
                  <a:lnTo>
                    <a:pt x="701" y="1863"/>
                  </a:lnTo>
                  <a:lnTo>
                    <a:pt x="261" y="1602"/>
                  </a:lnTo>
                  <a:lnTo>
                    <a:pt x="31" y="1486"/>
                  </a:lnTo>
                  <a:lnTo>
                    <a:pt x="0" y="183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7" name="object 9407"/>
            <p:cNvSpPr/>
            <p:nvPr/>
          </p:nvSpPr>
          <p:spPr>
            <a:xfrm>
              <a:off x="18263162" y="490476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680" y="1277"/>
                  </a:moveTo>
                  <a:lnTo>
                    <a:pt x="1162" y="1277"/>
                  </a:lnTo>
                  <a:lnTo>
                    <a:pt x="1235" y="900"/>
                  </a:lnTo>
                  <a:lnTo>
                    <a:pt x="1539" y="869"/>
                  </a:lnTo>
                  <a:lnTo>
                    <a:pt x="1989" y="1204"/>
                  </a:lnTo>
                  <a:lnTo>
                    <a:pt x="1989" y="722"/>
                  </a:lnTo>
                  <a:lnTo>
                    <a:pt x="1989" y="272"/>
                  </a:lnTo>
                  <a:lnTo>
                    <a:pt x="1581" y="481"/>
                  </a:lnTo>
                  <a:lnTo>
                    <a:pt x="1266" y="607"/>
                  </a:lnTo>
                  <a:lnTo>
                    <a:pt x="1235" y="188"/>
                  </a:lnTo>
                  <a:lnTo>
                    <a:pt x="1036" y="157"/>
                  </a:lnTo>
                  <a:lnTo>
                    <a:pt x="1005" y="534"/>
                  </a:lnTo>
                  <a:lnTo>
                    <a:pt x="272" y="157"/>
                  </a:lnTo>
                  <a:lnTo>
                    <a:pt x="41" y="0"/>
                  </a:lnTo>
                  <a:lnTo>
                    <a:pt x="0" y="272"/>
                  </a:lnTo>
                  <a:lnTo>
                    <a:pt x="0" y="900"/>
                  </a:lnTo>
                  <a:lnTo>
                    <a:pt x="523" y="963"/>
                  </a:lnTo>
                  <a:lnTo>
                    <a:pt x="554" y="117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8" name="object 9408"/>
            <p:cNvSpPr/>
            <p:nvPr/>
          </p:nvSpPr>
          <p:spPr>
            <a:xfrm>
              <a:off x="18258883" y="4893212"/>
              <a:ext cx="6350" cy="13335"/>
            </a:xfrm>
            <a:custGeom>
              <a:avLst/>
              <a:gdLst/>
              <a:ahLst/>
              <a:cxnLst/>
              <a:rect l="l" t="t" r="r" b="b"/>
              <a:pathLst>
                <a:path w="6350" h="13335">
                  <a:moveTo>
                    <a:pt x="816" y="0"/>
                  </a:moveTo>
                  <a:lnTo>
                    <a:pt x="0" y="0"/>
                  </a:lnTo>
                  <a:lnTo>
                    <a:pt x="0" y="12858"/>
                  </a:lnTo>
                  <a:lnTo>
                    <a:pt x="586" y="12858"/>
                  </a:lnTo>
                  <a:lnTo>
                    <a:pt x="816" y="12627"/>
                  </a:lnTo>
                  <a:lnTo>
                    <a:pt x="366" y="12575"/>
                  </a:lnTo>
                  <a:lnTo>
                    <a:pt x="366" y="11978"/>
                  </a:lnTo>
                  <a:lnTo>
                    <a:pt x="1612" y="11978"/>
                  </a:lnTo>
                  <a:lnTo>
                    <a:pt x="1780" y="11978"/>
                  </a:lnTo>
                  <a:lnTo>
                    <a:pt x="3162" y="11978"/>
                  </a:lnTo>
                  <a:lnTo>
                    <a:pt x="3162" y="12575"/>
                  </a:lnTo>
                  <a:lnTo>
                    <a:pt x="2565" y="12575"/>
                  </a:lnTo>
                  <a:lnTo>
                    <a:pt x="2565" y="12837"/>
                  </a:lnTo>
                  <a:lnTo>
                    <a:pt x="4282" y="12837"/>
                  </a:lnTo>
                  <a:lnTo>
                    <a:pt x="4471" y="12784"/>
                  </a:lnTo>
                  <a:lnTo>
                    <a:pt x="4837" y="12837"/>
                  </a:lnTo>
                  <a:lnTo>
                    <a:pt x="4837" y="12523"/>
                  </a:lnTo>
                  <a:lnTo>
                    <a:pt x="4282" y="12523"/>
                  </a:lnTo>
                  <a:lnTo>
                    <a:pt x="4282" y="11664"/>
                  </a:lnTo>
                  <a:lnTo>
                    <a:pt x="4502" y="11664"/>
                  </a:lnTo>
                  <a:lnTo>
                    <a:pt x="4910" y="11926"/>
                  </a:lnTo>
                  <a:lnTo>
                    <a:pt x="4952" y="11549"/>
                  </a:lnTo>
                  <a:lnTo>
                    <a:pt x="5769" y="11549"/>
                  </a:lnTo>
                  <a:lnTo>
                    <a:pt x="5769" y="4387"/>
                  </a:lnTo>
                  <a:lnTo>
                    <a:pt x="4952" y="4387"/>
                  </a:lnTo>
                  <a:lnTo>
                    <a:pt x="4952" y="4073"/>
                  </a:lnTo>
                  <a:lnTo>
                    <a:pt x="4502" y="4314"/>
                  </a:lnTo>
                  <a:lnTo>
                    <a:pt x="4282" y="4314"/>
                  </a:lnTo>
                  <a:lnTo>
                    <a:pt x="4282" y="3434"/>
                  </a:lnTo>
                  <a:lnTo>
                    <a:pt x="4837" y="3434"/>
                  </a:lnTo>
                  <a:lnTo>
                    <a:pt x="4837" y="3162"/>
                  </a:lnTo>
                  <a:lnTo>
                    <a:pt x="4471" y="3162"/>
                  </a:lnTo>
                  <a:lnTo>
                    <a:pt x="4282" y="3193"/>
                  </a:lnTo>
                  <a:lnTo>
                    <a:pt x="3088" y="3162"/>
                  </a:lnTo>
                  <a:lnTo>
                    <a:pt x="2921" y="3162"/>
                  </a:lnTo>
                  <a:lnTo>
                    <a:pt x="1738" y="3162"/>
                  </a:lnTo>
                  <a:lnTo>
                    <a:pt x="1738" y="2638"/>
                  </a:lnTo>
                  <a:lnTo>
                    <a:pt x="366" y="2638"/>
                  </a:lnTo>
                  <a:lnTo>
                    <a:pt x="366" y="1486"/>
                  </a:lnTo>
                  <a:lnTo>
                    <a:pt x="890" y="1486"/>
                  </a:lnTo>
                  <a:lnTo>
                    <a:pt x="890" y="1109"/>
                  </a:lnTo>
                  <a:lnTo>
                    <a:pt x="712" y="1109"/>
                  </a:lnTo>
                  <a:lnTo>
                    <a:pt x="712" y="1266"/>
                  </a:lnTo>
                  <a:lnTo>
                    <a:pt x="261" y="1266"/>
                  </a:lnTo>
                  <a:lnTo>
                    <a:pt x="261" y="219"/>
                  </a:lnTo>
                  <a:lnTo>
                    <a:pt x="712" y="219"/>
                  </a:lnTo>
                  <a:lnTo>
                    <a:pt x="712" y="408"/>
                  </a:lnTo>
                  <a:lnTo>
                    <a:pt x="890" y="408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9" name="object 9409"/>
            <p:cNvSpPr/>
            <p:nvPr/>
          </p:nvSpPr>
          <p:spPr>
            <a:xfrm>
              <a:off x="18258883" y="4893210"/>
              <a:ext cx="6350" cy="13335"/>
            </a:xfrm>
            <a:custGeom>
              <a:avLst/>
              <a:gdLst/>
              <a:ahLst/>
              <a:cxnLst/>
              <a:rect l="l" t="t" r="r" b="b"/>
              <a:pathLst>
                <a:path w="6350" h="13335">
                  <a:moveTo>
                    <a:pt x="104" y="0"/>
                  </a:moveTo>
                  <a:lnTo>
                    <a:pt x="816" y="0"/>
                  </a:lnTo>
                  <a:lnTo>
                    <a:pt x="900" y="293"/>
                  </a:lnTo>
                  <a:lnTo>
                    <a:pt x="712" y="408"/>
                  </a:lnTo>
                  <a:lnTo>
                    <a:pt x="712" y="219"/>
                  </a:lnTo>
                  <a:lnTo>
                    <a:pt x="429" y="219"/>
                  </a:lnTo>
                  <a:lnTo>
                    <a:pt x="261" y="219"/>
                  </a:lnTo>
                  <a:lnTo>
                    <a:pt x="261" y="408"/>
                  </a:lnTo>
                  <a:lnTo>
                    <a:pt x="261" y="1120"/>
                  </a:lnTo>
                  <a:lnTo>
                    <a:pt x="261" y="1277"/>
                  </a:lnTo>
                  <a:lnTo>
                    <a:pt x="429" y="1277"/>
                  </a:lnTo>
                  <a:lnTo>
                    <a:pt x="712" y="1277"/>
                  </a:lnTo>
                  <a:lnTo>
                    <a:pt x="712" y="1120"/>
                  </a:lnTo>
                  <a:lnTo>
                    <a:pt x="900" y="1120"/>
                  </a:lnTo>
                  <a:lnTo>
                    <a:pt x="900" y="1413"/>
                  </a:lnTo>
                  <a:lnTo>
                    <a:pt x="429" y="1486"/>
                  </a:lnTo>
                  <a:lnTo>
                    <a:pt x="366" y="2533"/>
                  </a:lnTo>
                  <a:lnTo>
                    <a:pt x="1643" y="2638"/>
                  </a:lnTo>
                  <a:lnTo>
                    <a:pt x="1738" y="3172"/>
                  </a:lnTo>
                  <a:lnTo>
                    <a:pt x="2921" y="3172"/>
                  </a:lnTo>
                  <a:lnTo>
                    <a:pt x="3088" y="3172"/>
                  </a:lnTo>
                  <a:lnTo>
                    <a:pt x="4282" y="3172"/>
                  </a:lnTo>
                  <a:lnTo>
                    <a:pt x="4429" y="3204"/>
                  </a:lnTo>
                  <a:lnTo>
                    <a:pt x="4816" y="3172"/>
                  </a:lnTo>
                  <a:lnTo>
                    <a:pt x="4848" y="3382"/>
                  </a:lnTo>
                  <a:lnTo>
                    <a:pt x="4314" y="3434"/>
                  </a:lnTo>
                  <a:lnTo>
                    <a:pt x="4282" y="4209"/>
                  </a:lnTo>
                  <a:lnTo>
                    <a:pt x="4502" y="4314"/>
                  </a:lnTo>
                  <a:lnTo>
                    <a:pt x="4921" y="4073"/>
                  </a:lnTo>
                  <a:lnTo>
                    <a:pt x="4952" y="4314"/>
                  </a:lnTo>
                  <a:lnTo>
                    <a:pt x="5402" y="4397"/>
                  </a:lnTo>
                  <a:lnTo>
                    <a:pt x="5779" y="4397"/>
                  </a:lnTo>
                  <a:lnTo>
                    <a:pt x="5779" y="4774"/>
                  </a:lnTo>
                  <a:lnTo>
                    <a:pt x="5779" y="11214"/>
                  </a:lnTo>
                  <a:lnTo>
                    <a:pt x="5779" y="11559"/>
                  </a:lnTo>
                  <a:lnTo>
                    <a:pt x="5402" y="11559"/>
                  </a:lnTo>
                  <a:lnTo>
                    <a:pt x="5026" y="11559"/>
                  </a:lnTo>
                  <a:lnTo>
                    <a:pt x="4952" y="11905"/>
                  </a:lnTo>
                  <a:lnTo>
                    <a:pt x="4502" y="11664"/>
                  </a:lnTo>
                  <a:lnTo>
                    <a:pt x="4282" y="11664"/>
                  </a:lnTo>
                  <a:lnTo>
                    <a:pt x="4282" y="12523"/>
                  </a:lnTo>
                  <a:lnTo>
                    <a:pt x="4816" y="12523"/>
                  </a:lnTo>
                  <a:lnTo>
                    <a:pt x="4848" y="12753"/>
                  </a:lnTo>
                  <a:lnTo>
                    <a:pt x="4471" y="12837"/>
                  </a:lnTo>
                  <a:lnTo>
                    <a:pt x="4314" y="12784"/>
                  </a:lnTo>
                  <a:lnTo>
                    <a:pt x="2764" y="12837"/>
                  </a:lnTo>
                  <a:lnTo>
                    <a:pt x="2554" y="12837"/>
                  </a:lnTo>
                  <a:lnTo>
                    <a:pt x="2554" y="12627"/>
                  </a:lnTo>
                  <a:lnTo>
                    <a:pt x="3005" y="12565"/>
                  </a:lnTo>
                  <a:lnTo>
                    <a:pt x="3162" y="12565"/>
                  </a:lnTo>
                  <a:lnTo>
                    <a:pt x="3162" y="12387"/>
                  </a:lnTo>
                  <a:lnTo>
                    <a:pt x="3162" y="12146"/>
                  </a:lnTo>
                  <a:lnTo>
                    <a:pt x="3162" y="11978"/>
                  </a:lnTo>
                  <a:lnTo>
                    <a:pt x="3005" y="11978"/>
                  </a:lnTo>
                  <a:lnTo>
                    <a:pt x="1780" y="11978"/>
                  </a:lnTo>
                  <a:lnTo>
                    <a:pt x="1612" y="11978"/>
                  </a:lnTo>
                  <a:lnTo>
                    <a:pt x="554" y="11978"/>
                  </a:lnTo>
                  <a:lnTo>
                    <a:pt x="366" y="11978"/>
                  </a:lnTo>
                  <a:lnTo>
                    <a:pt x="366" y="12146"/>
                  </a:lnTo>
                  <a:lnTo>
                    <a:pt x="366" y="12387"/>
                  </a:lnTo>
                  <a:lnTo>
                    <a:pt x="366" y="12565"/>
                  </a:lnTo>
                  <a:lnTo>
                    <a:pt x="554" y="12565"/>
                  </a:lnTo>
                  <a:lnTo>
                    <a:pt x="816" y="12565"/>
                  </a:lnTo>
                  <a:lnTo>
                    <a:pt x="586" y="12868"/>
                  </a:lnTo>
                  <a:lnTo>
                    <a:pt x="0" y="12868"/>
                  </a:lnTo>
                  <a:lnTo>
                    <a:pt x="0" y="7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0" name="object 9410"/>
            <p:cNvSpPr/>
            <p:nvPr/>
          </p:nvSpPr>
          <p:spPr>
            <a:xfrm>
              <a:off x="18259243" y="4896152"/>
              <a:ext cx="5715" cy="9525"/>
            </a:xfrm>
            <a:custGeom>
              <a:avLst/>
              <a:gdLst/>
              <a:ahLst/>
              <a:cxnLst/>
              <a:rect l="l" t="t" r="r" b="b"/>
              <a:pathLst>
                <a:path w="5715" h="9525">
                  <a:moveTo>
                    <a:pt x="984" y="0"/>
                  </a:moveTo>
                  <a:lnTo>
                    <a:pt x="0" y="0"/>
                  </a:lnTo>
                  <a:lnTo>
                    <a:pt x="0" y="8732"/>
                  </a:lnTo>
                  <a:lnTo>
                    <a:pt x="3099" y="8732"/>
                  </a:lnTo>
                  <a:lnTo>
                    <a:pt x="3099" y="9507"/>
                  </a:lnTo>
                  <a:lnTo>
                    <a:pt x="3633" y="9507"/>
                  </a:lnTo>
                  <a:lnTo>
                    <a:pt x="3633" y="8313"/>
                  </a:lnTo>
                  <a:lnTo>
                    <a:pt x="5109" y="8313"/>
                  </a:lnTo>
                  <a:lnTo>
                    <a:pt x="5109" y="1759"/>
                  </a:lnTo>
                  <a:lnTo>
                    <a:pt x="3633" y="1759"/>
                  </a:lnTo>
                  <a:lnTo>
                    <a:pt x="3633" y="523"/>
                  </a:lnTo>
                  <a:lnTo>
                    <a:pt x="3319" y="523"/>
                  </a:lnTo>
                  <a:lnTo>
                    <a:pt x="3172" y="670"/>
                  </a:lnTo>
                  <a:lnTo>
                    <a:pt x="2146" y="670"/>
                  </a:lnTo>
                  <a:lnTo>
                    <a:pt x="1989" y="523"/>
                  </a:lnTo>
                  <a:lnTo>
                    <a:pt x="1088" y="523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1" name="object 9411"/>
            <p:cNvSpPr/>
            <p:nvPr/>
          </p:nvSpPr>
          <p:spPr>
            <a:xfrm>
              <a:off x="18259249" y="4896153"/>
              <a:ext cx="5715" cy="9525"/>
            </a:xfrm>
            <a:custGeom>
              <a:avLst/>
              <a:gdLst/>
              <a:ahLst/>
              <a:cxnLst/>
              <a:rect l="l" t="t" r="r" b="b"/>
              <a:pathLst>
                <a:path w="5715" h="9525">
                  <a:moveTo>
                    <a:pt x="73" y="0"/>
                  </a:moveTo>
                  <a:lnTo>
                    <a:pt x="0" y="8659"/>
                  </a:lnTo>
                  <a:lnTo>
                    <a:pt x="2837" y="8732"/>
                  </a:lnTo>
                  <a:lnTo>
                    <a:pt x="3088" y="8732"/>
                  </a:lnTo>
                  <a:lnTo>
                    <a:pt x="3088" y="8994"/>
                  </a:lnTo>
                  <a:lnTo>
                    <a:pt x="3088" y="9434"/>
                  </a:lnTo>
                  <a:lnTo>
                    <a:pt x="3549" y="9507"/>
                  </a:lnTo>
                  <a:lnTo>
                    <a:pt x="3633" y="8502"/>
                  </a:lnTo>
                  <a:lnTo>
                    <a:pt x="3633" y="8313"/>
                  </a:lnTo>
                  <a:lnTo>
                    <a:pt x="3800" y="8313"/>
                  </a:lnTo>
                  <a:lnTo>
                    <a:pt x="4994" y="8313"/>
                  </a:lnTo>
                  <a:lnTo>
                    <a:pt x="5109" y="1863"/>
                  </a:lnTo>
                  <a:lnTo>
                    <a:pt x="3800" y="1759"/>
                  </a:lnTo>
                  <a:lnTo>
                    <a:pt x="3633" y="1759"/>
                  </a:lnTo>
                  <a:lnTo>
                    <a:pt x="3633" y="1602"/>
                  </a:lnTo>
                  <a:lnTo>
                    <a:pt x="3633" y="607"/>
                  </a:lnTo>
                  <a:lnTo>
                    <a:pt x="3319" y="534"/>
                  </a:lnTo>
                  <a:lnTo>
                    <a:pt x="3162" y="670"/>
                  </a:lnTo>
                  <a:lnTo>
                    <a:pt x="2136" y="670"/>
                  </a:lnTo>
                  <a:lnTo>
                    <a:pt x="1978" y="534"/>
                  </a:lnTo>
                  <a:lnTo>
                    <a:pt x="1235" y="534"/>
                  </a:lnTo>
                  <a:lnTo>
                    <a:pt x="1078" y="534"/>
                  </a:lnTo>
                  <a:lnTo>
                    <a:pt x="1078" y="324"/>
                  </a:lnTo>
                  <a:lnTo>
                    <a:pt x="1078" y="73"/>
                  </a:lnTo>
                  <a:lnTo>
                    <a:pt x="73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2" name="object 9412"/>
            <p:cNvSpPr/>
            <p:nvPr/>
          </p:nvSpPr>
          <p:spPr>
            <a:xfrm>
              <a:off x="18264481" y="4896380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31" y="0"/>
                  </a:moveTo>
                  <a:lnTo>
                    <a:pt x="5099" y="0"/>
                  </a:lnTo>
                  <a:lnTo>
                    <a:pt x="5172" y="219"/>
                  </a:lnTo>
                  <a:lnTo>
                    <a:pt x="5654" y="261"/>
                  </a:lnTo>
                  <a:lnTo>
                    <a:pt x="5738" y="963"/>
                  </a:lnTo>
                  <a:lnTo>
                    <a:pt x="5685" y="1225"/>
                  </a:lnTo>
                  <a:lnTo>
                    <a:pt x="5486" y="1120"/>
                  </a:lnTo>
                  <a:lnTo>
                    <a:pt x="5067" y="858"/>
                  </a:lnTo>
                  <a:lnTo>
                    <a:pt x="4942" y="1790"/>
                  </a:lnTo>
                  <a:lnTo>
                    <a:pt x="4816" y="1444"/>
                  </a:lnTo>
                  <a:lnTo>
                    <a:pt x="4659" y="1371"/>
                  </a:lnTo>
                  <a:lnTo>
                    <a:pt x="4816" y="1277"/>
                  </a:lnTo>
                  <a:lnTo>
                    <a:pt x="4816" y="774"/>
                  </a:lnTo>
                  <a:lnTo>
                    <a:pt x="4586" y="408"/>
                  </a:lnTo>
                  <a:lnTo>
                    <a:pt x="4429" y="293"/>
                  </a:lnTo>
                  <a:lnTo>
                    <a:pt x="1486" y="293"/>
                  </a:lnTo>
                  <a:lnTo>
                    <a:pt x="1287" y="293"/>
                  </a:lnTo>
                  <a:lnTo>
                    <a:pt x="1287" y="481"/>
                  </a:lnTo>
                  <a:lnTo>
                    <a:pt x="1287" y="1225"/>
                  </a:lnTo>
                  <a:lnTo>
                    <a:pt x="1444" y="1277"/>
                  </a:lnTo>
                  <a:lnTo>
                    <a:pt x="1287" y="1371"/>
                  </a:lnTo>
                  <a:lnTo>
                    <a:pt x="1287" y="1790"/>
                  </a:lnTo>
                  <a:lnTo>
                    <a:pt x="1151" y="1863"/>
                  </a:lnTo>
                  <a:lnTo>
                    <a:pt x="1151" y="900"/>
                  </a:lnTo>
                  <a:lnTo>
                    <a:pt x="1151" y="261"/>
                  </a:lnTo>
                  <a:lnTo>
                    <a:pt x="858" y="774"/>
                  </a:lnTo>
                  <a:lnTo>
                    <a:pt x="670" y="1036"/>
                  </a:lnTo>
                  <a:lnTo>
                    <a:pt x="408" y="1036"/>
                  </a:lnTo>
                  <a:lnTo>
                    <a:pt x="104" y="1036"/>
                  </a:lnTo>
                  <a:lnTo>
                    <a:pt x="0" y="743"/>
                  </a:lnTo>
                  <a:lnTo>
                    <a:pt x="188" y="670"/>
                  </a:lnTo>
                  <a:lnTo>
                    <a:pt x="701" y="1036"/>
                  </a:lnTo>
                  <a:lnTo>
                    <a:pt x="701" y="513"/>
                  </a:lnTo>
                  <a:lnTo>
                    <a:pt x="701" y="0"/>
                  </a:lnTo>
                  <a:lnTo>
                    <a:pt x="261" y="219"/>
                  </a:lnTo>
                  <a:lnTo>
                    <a:pt x="261" y="376"/>
                  </a:lnTo>
                  <a:lnTo>
                    <a:pt x="31" y="324"/>
                  </a:lnTo>
                  <a:lnTo>
                    <a:pt x="0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3" name="object 9413"/>
            <p:cNvSpPr/>
            <p:nvPr/>
          </p:nvSpPr>
          <p:spPr>
            <a:xfrm>
              <a:off x="18263162" y="489638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680" y="0"/>
                  </a:moveTo>
                  <a:lnTo>
                    <a:pt x="1162" y="0"/>
                  </a:lnTo>
                  <a:lnTo>
                    <a:pt x="1235" y="324"/>
                  </a:lnTo>
                  <a:lnTo>
                    <a:pt x="1539" y="376"/>
                  </a:lnTo>
                  <a:lnTo>
                    <a:pt x="1989" y="31"/>
                  </a:lnTo>
                  <a:lnTo>
                    <a:pt x="1989" y="513"/>
                  </a:lnTo>
                  <a:lnTo>
                    <a:pt x="1989" y="994"/>
                  </a:lnTo>
                  <a:lnTo>
                    <a:pt x="1581" y="743"/>
                  </a:lnTo>
                  <a:lnTo>
                    <a:pt x="1266" y="670"/>
                  </a:lnTo>
                  <a:lnTo>
                    <a:pt x="1235" y="1068"/>
                  </a:lnTo>
                  <a:lnTo>
                    <a:pt x="1036" y="1120"/>
                  </a:lnTo>
                  <a:lnTo>
                    <a:pt x="1005" y="743"/>
                  </a:lnTo>
                  <a:lnTo>
                    <a:pt x="272" y="1120"/>
                  </a:lnTo>
                  <a:lnTo>
                    <a:pt x="41" y="1225"/>
                  </a:lnTo>
                  <a:lnTo>
                    <a:pt x="0" y="963"/>
                  </a:lnTo>
                  <a:lnTo>
                    <a:pt x="0" y="376"/>
                  </a:lnTo>
                  <a:lnTo>
                    <a:pt x="523" y="261"/>
                  </a:lnTo>
                  <a:lnTo>
                    <a:pt x="554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4" name="object 9414"/>
            <p:cNvSpPr/>
            <p:nvPr/>
          </p:nvSpPr>
          <p:spPr>
            <a:xfrm>
              <a:off x="18269555" y="4895860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963" y="0"/>
                  </a:moveTo>
                  <a:lnTo>
                    <a:pt x="806" y="0"/>
                  </a:lnTo>
                  <a:lnTo>
                    <a:pt x="806" y="523"/>
                  </a:lnTo>
                  <a:lnTo>
                    <a:pt x="670" y="523"/>
                  </a:lnTo>
                  <a:lnTo>
                    <a:pt x="513" y="554"/>
                  </a:lnTo>
                  <a:lnTo>
                    <a:pt x="104" y="523"/>
                  </a:lnTo>
                  <a:lnTo>
                    <a:pt x="104" y="774"/>
                  </a:lnTo>
                  <a:lnTo>
                    <a:pt x="670" y="774"/>
                  </a:lnTo>
                  <a:lnTo>
                    <a:pt x="670" y="1675"/>
                  </a:lnTo>
                  <a:lnTo>
                    <a:pt x="439" y="1675"/>
                  </a:lnTo>
                  <a:lnTo>
                    <a:pt x="31" y="1413"/>
                  </a:lnTo>
                  <a:lnTo>
                    <a:pt x="73" y="2020"/>
                  </a:lnTo>
                  <a:lnTo>
                    <a:pt x="670" y="2209"/>
                  </a:lnTo>
                  <a:lnTo>
                    <a:pt x="670" y="8460"/>
                  </a:lnTo>
                  <a:lnTo>
                    <a:pt x="73" y="8648"/>
                  </a:lnTo>
                  <a:lnTo>
                    <a:pt x="0" y="9287"/>
                  </a:lnTo>
                  <a:lnTo>
                    <a:pt x="439" y="9015"/>
                  </a:lnTo>
                  <a:lnTo>
                    <a:pt x="670" y="9015"/>
                  </a:lnTo>
                  <a:lnTo>
                    <a:pt x="670" y="9874"/>
                  </a:lnTo>
                  <a:lnTo>
                    <a:pt x="104" y="9874"/>
                  </a:lnTo>
                  <a:lnTo>
                    <a:pt x="104" y="10167"/>
                  </a:lnTo>
                  <a:lnTo>
                    <a:pt x="481" y="10167"/>
                  </a:lnTo>
                  <a:lnTo>
                    <a:pt x="670" y="10135"/>
                  </a:lnTo>
                  <a:lnTo>
                    <a:pt x="1036" y="10167"/>
                  </a:lnTo>
                  <a:lnTo>
                    <a:pt x="1036" y="9800"/>
                  </a:lnTo>
                  <a:lnTo>
                    <a:pt x="2115" y="9800"/>
                  </a:lnTo>
                  <a:lnTo>
                    <a:pt x="2188" y="11046"/>
                  </a:lnTo>
                  <a:lnTo>
                    <a:pt x="2188" y="13078"/>
                  </a:lnTo>
                  <a:lnTo>
                    <a:pt x="1895" y="13078"/>
                  </a:lnTo>
                  <a:lnTo>
                    <a:pt x="1895" y="12826"/>
                  </a:lnTo>
                  <a:lnTo>
                    <a:pt x="1664" y="12826"/>
                  </a:lnTo>
                  <a:lnTo>
                    <a:pt x="1664" y="13496"/>
                  </a:lnTo>
                  <a:lnTo>
                    <a:pt x="1863" y="13496"/>
                  </a:lnTo>
                  <a:lnTo>
                    <a:pt x="1863" y="13308"/>
                  </a:lnTo>
                  <a:lnTo>
                    <a:pt x="2303" y="13308"/>
                  </a:lnTo>
                  <a:lnTo>
                    <a:pt x="2303" y="14376"/>
                  </a:lnTo>
                  <a:lnTo>
                    <a:pt x="1863" y="14376"/>
                  </a:lnTo>
                  <a:lnTo>
                    <a:pt x="1863" y="14188"/>
                  </a:lnTo>
                  <a:lnTo>
                    <a:pt x="1664" y="14188"/>
                  </a:lnTo>
                  <a:lnTo>
                    <a:pt x="1664" y="14617"/>
                  </a:lnTo>
                  <a:lnTo>
                    <a:pt x="2565" y="14617"/>
                  </a:lnTo>
                  <a:lnTo>
                    <a:pt x="2565" y="1748"/>
                  </a:lnTo>
                  <a:lnTo>
                    <a:pt x="1068" y="1748"/>
                  </a:lnTo>
                  <a:lnTo>
                    <a:pt x="10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5" name="object 9415"/>
            <p:cNvSpPr/>
            <p:nvPr/>
          </p:nvSpPr>
          <p:spPr>
            <a:xfrm>
              <a:off x="18269558" y="4895860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1068" y="73"/>
                  </a:moveTo>
                  <a:lnTo>
                    <a:pt x="1068" y="1675"/>
                  </a:lnTo>
                  <a:lnTo>
                    <a:pt x="2450" y="1748"/>
                  </a:lnTo>
                  <a:lnTo>
                    <a:pt x="2554" y="14502"/>
                  </a:lnTo>
                  <a:lnTo>
                    <a:pt x="1738" y="14617"/>
                  </a:lnTo>
                  <a:lnTo>
                    <a:pt x="1654" y="14271"/>
                  </a:lnTo>
                  <a:lnTo>
                    <a:pt x="1863" y="14198"/>
                  </a:lnTo>
                  <a:lnTo>
                    <a:pt x="1863" y="14386"/>
                  </a:lnTo>
                  <a:lnTo>
                    <a:pt x="2104" y="14386"/>
                  </a:lnTo>
                  <a:lnTo>
                    <a:pt x="2293" y="14386"/>
                  </a:lnTo>
                  <a:lnTo>
                    <a:pt x="2293" y="14198"/>
                  </a:lnTo>
                  <a:lnTo>
                    <a:pt x="2293" y="13496"/>
                  </a:lnTo>
                  <a:lnTo>
                    <a:pt x="2293" y="13308"/>
                  </a:lnTo>
                  <a:lnTo>
                    <a:pt x="2104" y="13308"/>
                  </a:lnTo>
                  <a:lnTo>
                    <a:pt x="1863" y="13308"/>
                  </a:lnTo>
                  <a:lnTo>
                    <a:pt x="1863" y="13496"/>
                  </a:lnTo>
                  <a:lnTo>
                    <a:pt x="1654" y="13496"/>
                  </a:lnTo>
                  <a:lnTo>
                    <a:pt x="1654" y="12889"/>
                  </a:lnTo>
                  <a:lnTo>
                    <a:pt x="1895" y="12826"/>
                  </a:lnTo>
                  <a:lnTo>
                    <a:pt x="1895" y="13015"/>
                  </a:lnTo>
                  <a:lnTo>
                    <a:pt x="2104" y="13078"/>
                  </a:lnTo>
                  <a:lnTo>
                    <a:pt x="2188" y="11046"/>
                  </a:lnTo>
                  <a:lnTo>
                    <a:pt x="2104" y="9989"/>
                  </a:lnTo>
                  <a:lnTo>
                    <a:pt x="2104" y="9800"/>
                  </a:lnTo>
                  <a:lnTo>
                    <a:pt x="1968" y="9800"/>
                  </a:lnTo>
                  <a:lnTo>
                    <a:pt x="1099" y="9800"/>
                  </a:lnTo>
                  <a:lnTo>
                    <a:pt x="1036" y="10062"/>
                  </a:lnTo>
                  <a:lnTo>
                    <a:pt x="659" y="10167"/>
                  </a:lnTo>
                  <a:lnTo>
                    <a:pt x="513" y="10135"/>
                  </a:lnTo>
                  <a:lnTo>
                    <a:pt x="167" y="10167"/>
                  </a:lnTo>
                  <a:lnTo>
                    <a:pt x="104" y="9957"/>
                  </a:lnTo>
                  <a:lnTo>
                    <a:pt x="659" y="9874"/>
                  </a:lnTo>
                  <a:lnTo>
                    <a:pt x="659" y="9099"/>
                  </a:lnTo>
                  <a:lnTo>
                    <a:pt x="429" y="9025"/>
                  </a:lnTo>
                  <a:lnTo>
                    <a:pt x="31" y="9287"/>
                  </a:lnTo>
                  <a:lnTo>
                    <a:pt x="73" y="8648"/>
                  </a:lnTo>
                  <a:lnTo>
                    <a:pt x="617" y="8491"/>
                  </a:lnTo>
                  <a:lnTo>
                    <a:pt x="659" y="2282"/>
                  </a:lnTo>
                  <a:lnTo>
                    <a:pt x="73" y="2010"/>
                  </a:lnTo>
                  <a:lnTo>
                    <a:pt x="0" y="1444"/>
                  </a:lnTo>
                  <a:lnTo>
                    <a:pt x="429" y="1675"/>
                  </a:lnTo>
                  <a:lnTo>
                    <a:pt x="586" y="1675"/>
                  </a:lnTo>
                  <a:lnTo>
                    <a:pt x="659" y="816"/>
                  </a:lnTo>
                  <a:lnTo>
                    <a:pt x="167" y="774"/>
                  </a:lnTo>
                  <a:lnTo>
                    <a:pt x="104" y="554"/>
                  </a:lnTo>
                  <a:lnTo>
                    <a:pt x="481" y="523"/>
                  </a:lnTo>
                  <a:lnTo>
                    <a:pt x="617" y="554"/>
                  </a:lnTo>
                  <a:lnTo>
                    <a:pt x="806" y="523"/>
                  </a:lnTo>
                  <a:lnTo>
                    <a:pt x="806" y="73"/>
                  </a:lnTo>
                  <a:lnTo>
                    <a:pt x="963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6" name="object 9416"/>
            <p:cNvSpPr/>
            <p:nvPr/>
          </p:nvSpPr>
          <p:spPr>
            <a:xfrm>
              <a:off x="18270516" y="4897905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69" h="7620">
                  <a:moveTo>
                    <a:pt x="1151" y="0"/>
                  </a:moveTo>
                  <a:lnTo>
                    <a:pt x="0" y="0"/>
                  </a:lnTo>
                  <a:lnTo>
                    <a:pt x="0" y="7455"/>
                  </a:lnTo>
                  <a:lnTo>
                    <a:pt x="1225" y="7455"/>
                  </a:lnTo>
                  <a:lnTo>
                    <a:pt x="122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7" name="object 9417"/>
            <p:cNvSpPr/>
            <p:nvPr/>
          </p:nvSpPr>
          <p:spPr>
            <a:xfrm>
              <a:off x="18270522" y="4897909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69" h="7620">
                  <a:moveTo>
                    <a:pt x="1225" y="73"/>
                  </a:moveTo>
                  <a:lnTo>
                    <a:pt x="104" y="0"/>
                  </a:lnTo>
                  <a:lnTo>
                    <a:pt x="0" y="7371"/>
                  </a:lnTo>
                  <a:lnTo>
                    <a:pt x="1151" y="7455"/>
                  </a:lnTo>
                  <a:lnTo>
                    <a:pt x="1225" y="7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8" name="object 9418"/>
            <p:cNvSpPr/>
            <p:nvPr/>
          </p:nvSpPr>
          <p:spPr>
            <a:xfrm>
              <a:off x="18270284" y="490894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1539" y="858"/>
                  </a:moveTo>
                  <a:lnTo>
                    <a:pt x="1308" y="1078"/>
                  </a:lnTo>
                  <a:lnTo>
                    <a:pt x="1162" y="1015"/>
                  </a:lnTo>
                  <a:lnTo>
                    <a:pt x="931" y="1015"/>
                  </a:lnTo>
                  <a:lnTo>
                    <a:pt x="858" y="1151"/>
                  </a:lnTo>
                  <a:lnTo>
                    <a:pt x="931" y="1528"/>
                  </a:lnTo>
                  <a:lnTo>
                    <a:pt x="1088" y="1528"/>
                  </a:lnTo>
                  <a:lnTo>
                    <a:pt x="450" y="1633"/>
                  </a:lnTo>
                  <a:lnTo>
                    <a:pt x="314" y="1685"/>
                  </a:lnTo>
                  <a:lnTo>
                    <a:pt x="188" y="1821"/>
                  </a:lnTo>
                  <a:lnTo>
                    <a:pt x="115" y="2136"/>
                  </a:lnTo>
                  <a:lnTo>
                    <a:pt x="31" y="1978"/>
                  </a:lnTo>
                  <a:lnTo>
                    <a:pt x="73" y="1759"/>
                  </a:lnTo>
                  <a:lnTo>
                    <a:pt x="188" y="1560"/>
                  </a:lnTo>
                  <a:lnTo>
                    <a:pt x="376" y="1413"/>
                  </a:lnTo>
                  <a:lnTo>
                    <a:pt x="575" y="1340"/>
                  </a:lnTo>
                  <a:lnTo>
                    <a:pt x="638" y="1120"/>
                  </a:lnTo>
                  <a:lnTo>
                    <a:pt x="502" y="963"/>
                  </a:lnTo>
                  <a:lnTo>
                    <a:pt x="418" y="534"/>
                  </a:lnTo>
                  <a:lnTo>
                    <a:pt x="596" y="376"/>
                  </a:lnTo>
                  <a:lnTo>
                    <a:pt x="638" y="115"/>
                  </a:lnTo>
                  <a:lnTo>
                    <a:pt x="931" y="0"/>
                  </a:lnTo>
                  <a:lnTo>
                    <a:pt x="931" y="251"/>
                  </a:lnTo>
                  <a:lnTo>
                    <a:pt x="858" y="408"/>
                  </a:lnTo>
                  <a:lnTo>
                    <a:pt x="1162" y="408"/>
                  </a:lnTo>
                  <a:lnTo>
                    <a:pt x="1308" y="303"/>
                  </a:lnTo>
                  <a:lnTo>
                    <a:pt x="1486" y="481"/>
                  </a:lnTo>
                  <a:lnTo>
                    <a:pt x="1539" y="858"/>
                  </a:lnTo>
                </a:path>
                <a:path w="1905" h="2539">
                  <a:moveTo>
                    <a:pt x="1308" y="753"/>
                  </a:moveTo>
                  <a:lnTo>
                    <a:pt x="1308" y="596"/>
                  </a:lnTo>
                  <a:lnTo>
                    <a:pt x="1015" y="565"/>
                  </a:lnTo>
                  <a:lnTo>
                    <a:pt x="931" y="753"/>
                  </a:lnTo>
                  <a:lnTo>
                    <a:pt x="1225" y="85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9" name="object 9419"/>
            <p:cNvSpPr/>
            <p:nvPr/>
          </p:nvSpPr>
          <p:spPr>
            <a:xfrm>
              <a:off x="18270135" y="490874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261" y="795"/>
                  </a:moveTo>
                  <a:lnTo>
                    <a:pt x="104" y="858"/>
                  </a:lnTo>
                  <a:lnTo>
                    <a:pt x="261" y="1015"/>
                  </a:lnTo>
                  <a:lnTo>
                    <a:pt x="261" y="1172"/>
                  </a:lnTo>
                  <a:lnTo>
                    <a:pt x="104" y="1204"/>
                  </a:lnTo>
                  <a:lnTo>
                    <a:pt x="261" y="1308"/>
                  </a:lnTo>
                  <a:lnTo>
                    <a:pt x="460" y="1308"/>
                  </a:lnTo>
                  <a:lnTo>
                    <a:pt x="314" y="1465"/>
                  </a:lnTo>
                  <a:lnTo>
                    <a:pt x="104" y="1622"/>
                  </a:lnTo>
                  <a:lnTo>
                    <a:pt x="104" y="1863"/>
                  </a:lnTo>
                  <a:lnTo>
                    <a:pt x="104" y="2314"/>
                  </a:lnTo>
                  <a:lnTo>
                    <a:pt x="188" y="2167"/>
                  </a:lnTo>
                  <a:lnTo>
                    <a:pt x="230" y="1654"/>
                  </a:lnTo>
                  <a:lnTo>
                    <a:pt x="712" y="1539"/>
                  </a:lnTo>
                  <a:lnTo>
                    <a:pt x="785" y="1308"/>
                  </a:lnTo>
                  <a:lnTo>
                    <a:pt x="638" y="1172"/>
                  </a:lnTo>
                  <a:lnTo>
                    <a:pt x="575" y="722"/>
                  </a:lnTo>
                  <a:lnTo>
                    <a:pt x="743" y="565"/>
                  </a:lnTo>
                  <a:lnTo>
                    <a:pt x="785" y="314"/>
                  </a:lnTo>
                  <a:lnTo>
                    <a:pt x="1088" y="188"/>
                  </a:lnTo>
                  <a:lnTo>
                    <a:pt x="1088" y="0"/>
                  </a:lnTo>
                  <a:lnTo>
                    <a:pt x="335" y="0"/>
                  </a:lnTo>
                  <a:lnTo>
                    <a:pt x="157" y="125"/>
                  </a:lnTo>
                  <a:lnTo>
                    <a:pt x="0" y="240"/>
                  </a:lnTo>
                  <a:lnTo>
                    <a:pt x="157" y="272"/>
                  </a:lnTo>
                  <a:lnTo>
                    <a:pt x="335" y="314"/>
                  </a:lnTo>
                  <a:lnTo>
                    <a:pt x="261" y="450"/>
                  </a:lnTo>
                  <a:lnTo>
                    <a:pt x="104" y="481"/>
                  </a:lnTo>
                  <a:lnTo>
                    <a:pt x="261" y="638"/>
                  </a:lnTo>
                  <a:lnTo>
                    <a:pt x="335" y="795"/>
                  </a:lnTo>
                </a:path>
                <a:path w="1269" h="2539">
                  <a:moveTo>
                    <a:pt x="261" y="795"/>
                  </a:moveTo>
                  <a:lnTo>
                    <a:pt x="104" y="858"/>
                  </a:lnTo>
                  <a:lnTo>
                    <a:pt x="261" y="1015"/>
                  </a:lnTo>
                  <a:lnTo>
                    <a:pt x="261" y="1172"/>
                  </a:lnTo>
                  <a:lnTo>
                    <a:pt x="104" y="1204"/>
                  </a:lnTo>
                  <a:lnTo>
                    <a:pt x="261" y="1308"/>
                  </a:lnTo>
                  <a:lnTo>
                    <a:pt x="460" y="1308"/>
                  </a:lnTo>
                  <a:lnTo>
                    <a:pt x="314" y="1465"/>
                  </a:lnTo>
                  <a:lnTo>
                    <a:pt x="104" y="1622"/>
                  </a:lnTo>
                  <a:lnTo>
                    <a:pt x="104" y="1863"/>
                  </a:lnTo>
                  <a:lnTo>
                    <a:pt x="104" y="2314"/>
                  </a:lnTo>
                  <a:lnTo>
                    <a:pt x="188" y="2167"/>
                  </a:lnTo>
                  <a:lnTo>
                    <a:pt x="230" y="1654"/>
                  </a:lnTo>
                  <a:lnTo>
                    <a:pt x="712" y="1539"/>
                  </a:lnTo>
                  <a:lnTo>
                    <a:pt x="785" y="1308"/>
                  </a:lnTo>
                  <a:lnTo>
                    <a:pt x="638" y="1172"/>
                  </a:lnTo>
                  <a:lnTo>
                    <a:pt x="575" y="722"/>
                  </a:lnTo>
                  <a:lnTo>
                    <a:pt x="743" y="565"/>
                  </a:lnTo>
                  <a:lnTo>
                    <a:pt x="785" y="314"/>
                  </a:lnTo>
                  <a:lnTo>
                    <a:pt x="1088" y="188"/>
                  </a:lnTo>
                  <a:lnTo>
                    <a:pt x="1088" y="0"/>
                  </a:lnTo>
                  <a:lnTo>
                    <a:pt x="335" y="0"/>
                  </a:lnTo>
                  <a:lnTo>
                    <a:pt x="157" y="125"/>
                  </a:lnTo>
                  <a:lnTo>
                    <a:pt x="0" y="240"/>
                  </a:lnTo>
                  <a:lnTo>
                    <a:pt x="157" y="272"/>
                  </a:lnTo>
                  <a:lnTo>
                    <a:pt x="335" y="314"/>
                  </a:lnTo>
                  <a:lnTo>
                    <a:pt x="261" y="450"/>
                  </a:lnTo>
                  <a:lnTo>
                    <a:pt x="104" y="481"/>
                  </a:lnTo>
                  <a:lnTo>
                    <a:pt x="261" y="638"/>
                  </a:lnTo>
                  <a:lnTo>
                    <a:pt x="335" y="79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0" name="object 9420"/>
            <p:cNvSpPr/>
            <p:nvPr/>
          </p:nvSpPr>
          <p:spPr>
            <a:xfrm>
              <a:off x="18258876" y="4905368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387" y="0"/>
                  </a:moveTo>
                  <a:lnTo>
                    <a:pt x="1748" y="0"/>
                  </a:lnTo>
                  <a:lnTo>
                    <a:pt x="1895" y="104"/>
                  </a:lnTo>
                  <a:lnTo>
                    <a:pt x="1340" y="659"/>
                  </a:lnTo>
                  <a:lnTo>
                    <a:pt x="1193" y="774"/>
                  </a:lnTo>
                  <a:lnTo>
                    <a:pt x="1193" y="586"/>
                  </a:lnTo>
                  <a:lnTo>
                    <a:pt x="1151" y="366"/>
                  </a:lnTo>
                  <a:lnTo>
                    <a:pt x="910" y="293"/>
                  </a:lnTo>
                  <a:lnTo>
                    <a:pt x="931" y="816"/>
                  </a:lnTo>
                  <a:lnTo>
                    <a:pt x="963" y="1088"/>
                  </a:lnTo>
                  <a:lnTo>
                    <a:pt x="722" y="1005"/>
                  </a:lnTo>
                  <a:lnTo>
                    <a:pt x="261" y="900"/>
                  </a:lnTo>
                  <a:lnTo>
                    <a:pt x="0" y="774"/>
                  </a:lnTo>
                  <a:lnTo>
                    <a:pt x="0" y="4575"/>
                  </a:lnTo>
                  <a:lnTo>
                    <a:pt x="3549" y="4575"/>
                  </a:lnTo>
                  <a:lnTo>
                    <a:pt x="3549" y="4198"/>
                  </a:lnTo>
                  <a:lnTo>
                    <a:pt x="3874" y="4198"/>
                  </a:lnTo>
                  <a:lnTo>
                    <a:pt x="3874" y="3863"/>
                  </a:lnTo>
                  <a:lnTo>
                    <a:pt x="3549" y="3863"/>
                  </a:lnTo>
                  <a:lnTo>
                    <a:pt x="3926" y="2785"/>
                  </a:lnTo>
                  <a:lnTo>
                    <a:pt x="3685" y="2785"/>
                  </a:lnTo>
                  <a:lnTo>
                    <a:pt x="3277" y="3916"/>
                  </a:lnTo>
                  <a:lnTo>
                    <a:pt x="3277" y="4293"/>
                  </a:lnTo>
                  <a:lnTo>
                    <a:pt x="261" y="4293"/>
                  </a:lnTo>
                  <a:lnTo>
                    <a:pt x="314" y="4020"/>
                  </a:lnTo>
                  <a:lnTo>
                    <a:pt x="366" y="2230"/>
                  </a:lnTo>
                  <a:lnTo>
                    <a:pt x="931" y="2230"/>
                  </a:lnTo>
                  <a:lnTo>
                    <a:pt x="1413" y="2157"/>
                  </a:lnTo>
                  <a:lnTo>
                    <a:pt x="1005" y="1968"/>
                  </a:lnTo>
                  <a:lnTo>
                    <a:pt x="366" y="2020"/>
                  </a:lnTo>
                  <a:lnTo>
                    <a:pt x="366" y="1183"/>
                  </a:lnTo>
                  <a:lnTo>
                    <a:pt x="963" y="1329"/>
                  </a:lnTo>
                  <a:lnTo>
                    <a:pt x="2062" y="261"/>
                  </a:lnTo>
                  <a:lnTo>
                    <a:pt x="2774" y="146"/>
                  </a:lnTo>
                  <a:lnTo>
                    <a:pt x="2460" y="7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1" name="object 9421"/>
            <p:cNvSpPr/>
            <p:nvPr/>
          </p:nvSpPr>
          <p:spPr>
            <a:xfrm>
              <a:off x="18258883" y="4905367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0" y="4471"/>
                  </a:moveTo>
                  <a:lnTo>
                    <a:pt x="3465" y="4575"/>
                  </a:lnTo>
                  <a:lnTo>
                    <a:pt x="3539" y="4282"/>
                  </a:lnTo>
                  <a:lnTo>
                    <a:pt x="3790" y="4209"/>
                  </a:lnTo>
                  <a:lnTo>
                    <a:pt x="3863" y="3947"/>
                  </a:lnTo>
                  <a:lnTo>
                    <a:pt x="3654" y="3863"/>
                  </a:lnTo>
                  <a:lnTo>
                    <a:pt x="3863" y="2931"/>
                  </a:lnTo>
                  <a:lnTo>
                    <a:pt x="3916" y="2795"/>
                  </a:lnTo>
                  <a:lnTo>
                    <a:pt x="3727" y="2795"/>
                  </a:lnTo>
                  <a:lnTo>
                    <a:pt x="3277" y="3916"/>
                  </a:lnTo>
                  <a:lnTo>
                    <a:pt x="3277" y="4209"/>
                  </a:lnTo>
                  <a:lnTo>
                    <a:pt x="554" y="4282"/>
                  </a:lnTo>
                  <a:lnTo>
                    <a:pt x="261" y="4282"/>
                  </a:lnTo>
                  <a:lnTo>
                    <a:pt x="314" y="4020"/>
                  </a:lnTo>
                  <a:lnTo>
                    <a:pt x="356" y="2314"/>
                  </a:lnTo>
                  <a:lnTo>
                    <a:pt x="931" y="2230"/>
                  </a:lnTo>
                  <a:lnTo>
                    <a:pt x="1413" y="2157"/>
                  </a:lnTo>
                  <a:lnTo>
                    <a:pt x="994" y="1968"/>
                  </a:lnTo>
                  <a:lnTo>
                    <a:pt x="439" y="2020"/>
                  </a:lnTo>
                  <a:lnTo>
                    <a:pt x="356" y="1298"/>
                  </a:lnTo>
                  <a:lnTo>
                    <a:pt x="827" y="1298"/>
                  </a:lnTo>
                  <a:lnTo>
                    <a:pt x="963" y="1329"/>
                  </a:lnTo>
                  <a:lnTo>
                    <a:pt x="2052" y="261"/>
                  </a:lnTo>
                  <a:lnTo>
                    <a:pt x="2303" y="157"/>
                  </a:lnTo>
                  <a:lnTo>
                    <a:pt x="2691" y="157"/>
                  </a:lnTo>
                  <a:lnTo>
                    <a:pt x="2502" y="73"/>
                  </a:lnTo>
                  <a:lnTo>
                    <a:pt x="1790" y="0"/>
                  </a:lnTo>
                  <a:lnTo>
                    <a:pt x="1863" y="157"/>
                  </a:lnTo>
                  <a:lnTo>
                    <a:pt x="1340" y="659"/>
                  </a:lnTo>
                  <a:lnTo>
                    <a:pt x="1183" y="774"/>
                  </a:lnTo>
                  <a:lnTo>
                    <a:pt x="1183" y="586"/>
                  </a:lnTo>
                  <a:lnTo>
                    <a:pt x="1151" y="366"/>
                  </a:lnTo>
                  <a:lnTo>
                    <a:pt x="931" y="293"/>
                  </a:lnTo>
                  <a:lnTo>
                    <a:pt x="931" y="816"/>
                  </a:lnTo>
                  <a:lnTo>
                    <a:pt x="963" y="1088"/>
                  </a:lnTo>
                  <a:lnTo>
                    <a:pt x="712" y="1005"/>
                  </a:lnTo>
                  <a:lnTo>
                    <a:pt x="261" y="900"/>
                  </a:lnTo>
                  <a:lnTo>
                    <a:pt x="0" y="774"/>
                  </a:lnTo>
                  <a:lnTo>
                    <a:pt x="0" y="447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2" name="object 9422"/>
            <p:cNvSpPr/>
            <p:nvPr/>
          </p:nvSpPr>
          <p:spPr>
            <a:xfrm>
              <a:off x="18263020" y="4907893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293" y="1088"/>
                  </a:moveTo>
                  <a:lnTo>
                    <a:pt x="450" y="1277"/>
                  </a:lnTo>
                  <a:lnTo>
                    <a:pt x="575" y="1790"/>
                  </a:lnTo>
                  <a:lnTo>
                    <a:pt x="575" y="2240"/>
                  </a:lnTo>
                  <a:lnTo>
                    <a:pt x="366" y="2240"/>
                  </a:lnTo>
                  <a:lnTo>
                    <a:pt x="345" y="2094"/>
                  </a:lnTo>
                  <a:lnTo>
                    <a:pt x="345" y="1832"/>
                  </a:lnTo>
                  <a:lnTo>
                    <a:pt x="293" y="1539"/>
                  </a:lnTo>
                  <a:lnTo>
                    <a:pt x="261" y="1382"/>
                  </a:lnTo>
                  <a:lnTo>
                    <a:pt x="31" y="1246"/>
                  </a:lnTo>
                  <a:lnTo>
                    <a:pt x="0" y="1057"/>
                  </a:lnTo>
                  <a:lnTo>
                    <a:pt x="293" y="565"/>
                  </a:lnTo>
                  <a:lnTo>
                    <a:pt x="418" y="0"/>
                  </a:lnTo>
                  <a:lnTo>
                    <a:pt x="607" y="0"/>
                  </a:lnTo>
                  <a:lnTo>
                    <a:pt x="523" y="188"/>
                  </a:lnTo>
                  <a:lnTo>
                    <a:pt x="366" y="900"/>
                  </a:lnTo>
                  <a:lnTo>
                    <a:pt x="219" y="1015"/>
                  </a:lnTo>
                </a:path>
                <a:path w="634" h="2539">
                  <a:moveTo>
                    <a:pt x="293" y="1088"/>
                  </a:moveTo>
                  <a:lnTo>
                    <a:pt x="450" y="1277"/>
                  </a:lnTo>
                  <a:lnTo>
                    <a:pt x="575" y="1790"/>
                  </a:lnTo>
                  <a:lnTo>
                    <a:pt x="575" y="2240"/>
                  </a:lnTo>
                  <a:lnTo>
                    <a:pt x="366" y="2240"/>
                  </a:lnTo>
                  <a:lnTo>
                    <a:pt x="345" y="2094"/>
                  </a:lnTo>
                  <a:lnTo>
                    <a:pt x="345" y="1832"/>
                  </a:lnTo>
                  <a:lnTo>
                    <a:pt x="293" y="1539"/>
                  </a:lnTo>
                  <a:lnTo>
                    <a:pt x="261" y="1382"/>
                  </a:lnTo>
                  <a:lnTo>
                    <a:pt x="31" y="1246"/>
                  </a:lnTo>
                  <a:lnTo>
                    <a:pt x="0" y="1057"/>
                  </a:lnTo>
                  <a:lnTo>
                    <a:pt x="293" y="565"/>
                  </a:lnTo>
                  <a:lnTo>
                    <a:pt x="418" y="0"/>
                  </a:lnTo>
                  <a:lnTo>
                    <a:pt x="607" y="0"/>
                  </a:lnTo>
                  <a:lnTo>
                    <a:pt x="523" y="188"/>
                  </a:lnTo>
                  <a:lnTo>
                    <a:pt x="366" y="900"/>
                  </a:lnTo>
                  <a:lnTo>
                    <a:pt x="219" y="1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3" name="object 9423"/>
            <p:cNvSpPr/>
            <p:nvPr/>
          </p:nvSpPr>
          <p:spPr>
            <a:xfrm>
              <a:off x="18262562" y="490674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827" y="293"/>
                  </a:moveTo>
                  <a:lnTo>
                    <a:pt x="418" y="774"/>
                  </a:lnTo>
                  <a:lnTo>
                    <a:pt x="418" y="1413"/>
                  </a:lnTo>
                  <a:lnTo>
                    <a:pt x="418" y="1602"/>
                  </a:lnTo>
                  <a:lnTo>
                    <a:pt x="314" y="1968"/>
                  </a:lnTo>
                  <a:lnTo>
                    <a:pt x="0" y="2240"/>
                  </a:lnTo>
                  <a:lnTo>
                    <a:pt x="157" y="2052"/>
                  </a:lnTo>
                  <a:lnTo>
                    <a:pt x="157" y="1863"/>
                  </a:lnTo>
                  <a:lnTo>
                    <a:pt x="157" y="1413"/>
                  </a:lnTo>
                  <a:lnTo>
                    <a:pt x="157" y="701"/>
                  </a:lnTo>
                  <a:lnTo>
                    <a:pt x="596" y="104"/>
                  </a:lnTo>
                  <a:lnTo>
                    <a:pt x="795" y="104"/>
                  </a:lnTo>
                  <a:lnTo>
                    <a:pt x="827" y="293"/>
                  </a:lnTo>
                </a:path>
                <a:path w="1269" h="2539">
                  <a:moveTo>
                    <a:pt x="827" y="293"/>
                  </a:moveTo>
                  <a:lnTo>
                    <a:pt x="418" y="774"/>
                  </a:lnTo>
                  <a:lnTo>
                    <a:pt x="418" y="1413"/>
                  </a:lnTo>
                  <a:lnTo>
                    <a:pt x="418" y="1602"/>
                  </a:lnTo>
                  <a:lnTo>
                    <a:pt x="314" y="1968"/>
                  </a:lnTo>
                  <a:lnTo>
                    <a:pt x="0" y="2240"/>
                  </a:lnTo>
                  <a:lnTo>
                    <a:pt x="157" y="2052"/>
                  </a:lnTo>
                  <a:lnTo>
                    <a:pt x="157" y="1863"/>
                  </a:lnTo>
                  <a:lnTo>
                    <a:pt x="157" y="1413"/>
                  </a:lnTo>
                  <a:lnTo>
                    <a:pt x="157" y="701"/>
                  </a:lnTo>
                  <a:lnTo>
                    <a:pt x="596" y="104"/>
                  </a:lnTo>
                  <a:lnTo>
                    <a:pt x="795" y="104"/>
                  </a:lnTo>
                  <a:lnTo>
                    <a:pt x="827" y="2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4" name="object 9424"/>
            <p:cNvSpPr/>
            <p:nvPr/>
          </p:nvSpPr>
          <p:spPr>
            <a:xfrm>
              <a:off x="18262421" y="4907897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41" y="2094"/>
                  </a:moveTo>
                  <a:lnTo>
                    <a:pt x="41" y="1780"/>
                  </a:lnTo>
                  <a:lnTo>
                    <a:pt x="261" y="1748"/>
                  </a:lnTo>
                  <a:lnTo>
                    <a:pt x="335" y="1350"/>
                  </a:lnTo>
                  <a:lnTo>
                    <a:pt x="73" y="1235"/>
                  </a:lnTo>
                  <a:lnTo>
                    <a:pt x="596" y="712"/>
                  </a:lnTo>
                  <a:lnTo>
                    <a:pt x="900" y="125"/>
                  </a:lnTo>
                  <a:lnTo>
                    <a:pt x="900" y="554"/>
                  </a:lnTo>
                  <a:lnTo>
                    <a:pt x="596" y="1005"/>
                  </a:lnTo>
                  <a:lnTo>
                    <a:pt x="596" y="1162"/>
                  </a:lnTo>
                  <a:lnTo>
                    <a:pt x="785" y="1350"/>
                  </a:lnTo>
                  <a:lnTo>
                    <a:pt x="628" y="1266"/>
                  </a:lnTo>
                  <a:lnTo>
                    <a:pt x="628" y="1424"/>
                  </a:lnTo>
                  <a:lnTo>
                    <a:pt x="628" y="1832"/>
                  </a:lnTo>
                  <a:lnTo>
                    <a:pt x="785" y="1989"/>
                  </a:lnTo>
                  <a:lnTo>
                    <a:pt x="816" y="2125"/>
                  </a:lnTo>
                  <a:lnTo>
                    <a:pt x="973" y="2230"/>
                  </a:lnTo>
                  <a:lnTo>
                    <a:pt x="1162" y="2230"/>
                  </a:lnTo>
                  <a:lnTo>
                    <a:pt x="1109" y="2649"/>
                  </a:lnTo>
                  <a:lnTo>
                    <a:pt x="816" y="2418"/>
                  </a:lnTo>
                  <a:lnTo>
                    <a:pt x="596" y="2198"/>
                  </a:lnTo>
                  <a:lnTo>
                    <a:pt x="335" y="2157"/>
                  </a:lnTo>
                  <a:lnTo>
                    <a:pt x="146" y="2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5" name="object 9425"/>
            <p:cNvSpPr/>
            <p:nvPr/>
          </p:nvSpPr>
          <p:spPr>
            <a:xfrm>
              <a:off x="18259114" y="4905176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481" y="1863"/>
                  </a:moveTo>
                  <a:lnTo>
                    <a:pt x="2481" y="1005"/>
                  </a:lnTo>
                  <a:lnTo>
                    <a:pt x="2889" y="1005"/>
                  </a:lnTo>
                  <a:lnTo>
                    <a:pt x="2889" y="1162"/>
                  </a:lnTo>
                  <a:lnTo>
                    <a:pt x="3172" y="1225"/>
                  </a:lnTo>
                  <a:lnTo>
                    <a:pt x="3350" y="1193"/>
                  </a:lnTo>
                  <a:lnTo>
                    <a:pt x="3350" y="1382"/>
                  </a:lnTo>
                  <a:lnTo>
                    <a:pt x="3497" y="1413"/>
                  </a:lnTo>
                  <a:lnTo>
                    <a:pt x="3444" y="900"/>
                  </a:lnTo>
                  <a:lnTo>
                    <a:pt x="3015" y="869"/>
                  </a:lnTo>
                  <a:lnTo>
                    <a:pt x="2533" y="869"/>
                  </a:lnTo>
                  <a:lnTo>
                    <a:pt x="2376" y="743"/>
                  </a:lnTo>
                  <a:lnTo>
                    <a:pt x="2335" y="481"/>
                  </a:lnTo>
                  <a:lnTo>
                    <a:pt x="2481" y="481"/>
                  </a:lnTo>
                  <a:lnTo>
                    <a:pt x="2753" y="481"/>
                  </a:lnTo>
                  <a:lnTo>
                    <a:pt x="2753" y="230"/>
                  </a:lnTo>
                  <a:lnTo>
                    <a:pt x="2753" y="0"/>
                  </a:lnTo>
                  <a:lnTo>
                    <a:pt x="2607" y="0"/>
                  </a:lnTo>
                  <a:lnTo>
                    <a:pt x="1476" y="0"/>
                  </a:lnTo>
                  <a:lnTo>
                    <a:pt x="1413" y="157"/>
                  </a:lnTo>
                  <a:lnTo>
                    <a:pt x="1507" y="293"/>
                  </a:lnTo>
                  <a:lnTo>
                    <a:pt x="1476" y="157"/>
                  </a:lnTo>
                  <a:lnTo>
                    <a:pt x="2272" y="73"/>
                  </a:lnTo>
                  <a:lnTo>
                    <a:pt x="2481" y="157"/>
                  </a:lnTo>
                  <a:lnTo>
                    <a:pt x="2607" y="345"/>
                  </a:lnTo>
                  <a:lnTo>
                    <a:pt x="2219" y="345"/>
                  </a:lnTo>
                  <a:lnTo>
                    <a:pt x="2083" y="450"/>
                  </a:lnTo>
                  <a:lnTo>
                    <a:pt x="1895" y="963"/>
                  </a:lnTo>
                  <a:lnTo>
                    <a:pt x="1738" y="1162"/>
                  </a:lnTo>
                  <a:lnTo>
                    <a:pt x="356" y="1727"/>
                  </a:lnTo>
                  <a:lnTo>
                    <a:pt x="167" y="1800"/>
                  </a:lnTo>
                  <a:lnTo>
                    <a:pt x="251" y="1602"/>
                  </a:lnTo>
                  <a:lnTo>
                    <a:pt x="324" y="1455"/>
                  </a:lnTo>
                  <a:lnTo>
                    <a:pt x="167" y="1413"/>
                  </a:lnTo>
                  <a:lnTo>
                    <a:pt x="31" y="1863"/>
                  </a:lnTo>
                  <a:lnTo>
                    <a:pt x="481" y="196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6" name="object 9426"/>
            <p:cNvSpPr/>
            <p:nvPr/>
          </p:nvSpPr>
          <p:spPr>
            <a:xfrm>
              <a:off x="18265497" y="490745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816" y="0"/>
                  </a:moveTo>
                  <a:lnTo>
                    <a:pt x="2816" y="1790"/>
                  </a:lnTo>
                  <a:lnTo>
                    <a:pt x="0" y="1790"/>
                  </a:lnTo>
                  <a:lnTo>
                    <a:pt x="0" y="0"/>
                  </a:lnTo>
                  <a:lnTo>
                    <a:pt x="281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7" name="object 9427"/>
            <p:cNvSpPr/>
            <p:nvPr/>
          </p:nvSpPr>
          <p:spPr>
            <a:xfrm>
              <a:off x="18258888" y="4682345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586" y="5968"/>
                  </a:moveTo>
                  <a:lnTo>
                    <a:pt x="816" y="5779"/>
                  </a:lnTo>
                  <a:lnTo>
                    <a:pt x="554" y="5654"/>
                  </a:lnTo>
                  <a:lnTo>
                    <a:pt x="356" y="5654"/>
                  </a:lnTo>
                  <a:lnTo>
                    <a:pt x="356" y="5518"/>
                  </a:lnTo>
                  <a:lnTo>
                    <a:pt x="356" y="5256"/>
                  </a:lnTo>
                  <a:lnTo>
                    <a:pt x="356" y="5109"/>
                  </a:lnTo>
                  <a:lnTo>
                    <a:pt x="554" y="5109"/>
                  </a:lnTo>
                  <a:lnTo>
                    <a:pt x="1591" y="5109"/>
                  </a:lnTo>
                  <a:lnTo>
                    <a:pt x="1780" y="5109"/>
                  </a:lnTo>
                  <a:lnTo>
                    <a:pt x="3005" y="5109"/>
                  </a:lnTo>
                  <a:lnTo>
                    <a:pt x="3162" y="5109"/>
                  </a:lnTo>
                  <a:lnTo>
                    <a:pt x="3162" y="5256"/>
                  </a:lnTo>
                  <a:lnTo>
                    <a:pt x="3162" y="5518"/>
                  </a:lnTo>
                  <a:lnTo>
                    <a:pt x="3162" y="5654"/>
                  </a:lnTo>
                  <a:lnTo>
                    <a:pt x="3005" y="5654"/>
                  </a:lnTo>
                  <a:lnTo>
                    <a:pt x="2554" y="5654"/>
                  </a:lnTo>
                  <a:lnTo>
                    <a:pt x="2554" y="5936"/>
                  </a:lnTo>
                  <a:lnTo>
                    <a:pt x="2764" y="5936"/>
                  </a:lnTo>
                  <a:lnTo>
                    <a:pt x="3518" y="5936"/>
                  </a:lnTo>
                  <a:lnTo>
                    <a:pt x="3601" y="5654"/>
                  </a:lnTo>
                  <a:lnTo>
                    <a:pt x="3465" y="5654"/>
                  </a:lnTo>
                  <a:lnTo>
                    <a:pt x="3465" y="5141"/>
                  </a:lnTo>
                  <a:lnTo>
                    <a:pt x="3643" y="5067"/>
                  </a:lnTo>
                  <a:lnTo>
                    <a:pt x="4020" y="5109"/>
                  </a:lnTo>
                  <a:lnTo>
                    <a:pt x="4094" y="4879"/>
                  </a:lnTo>
                  <a:lnTo>
                    <a:pt x="3518" y="4806"/>
                  </a:lnTo>
                  <a:lnTo>
                    <a:pt x="3518" y="4020"/>
                  </a:lnTo>
                  <a:lnTo>
                    <a:pt x="3759" y="3947"/>
                  </a:lnTo>
                  <a:lnTo>
                    <a:pt x="4156" y="4177"/>
                  </a:lnTo>
                  <a:lnTo>
                    <a:pt x="4156" y="3570"/>
                  </a:lnTo>
                  <a:lnTo>
                    <a:pt x="3601" y="3423"/>
                  </a:lnTo>
                  <a:lnTo>
                    <a:pt x="3518" y="2638"/>
                  </a:lnTo>
                  <a:lnTo>
                    <a:pt x="4156" y="2397"/>
                  </a:lnTo>
                  <a:lnTo>
                    <a:pt x="4209" y="1790"/>
                  </a:lnTo>
                  <a:lnTo>
                    <a:pt x="3759" y="2020"/>
                  </a:lnTo>
                  <a:lnTo>
                    <a:pt x="3601" y="2020"/>
                  </a:lnTo>
                  <a:lnTo>
                    <a:pt x="3518" y="1151"/>
                  </a:lnTo>
                  <a:lnTo>
                    <a:pt x="4020" y="1151"/>
                  </a:lnTo>
                  <a:lnTo>
                    <a:pt x="4094" y="931"/>
                  </a:lnTo>
                  <a:lnTo>
                    <a:pt x="3727" y="858"/>
                  </a:lnTo>
                  <a:lnTo>
                    <a:pt x="3570" y="890"/>
                  </a:lnTo>
                  <a:lnTo>
                    <a:pt x="3465" y="293"/>
                  </a:lnTo>
                  <a:lnTo>
                    <a:pt x="3601" y="293"/>
                  </a:lnTo>
                  <a:lnTo>
                    <a:pt x="3601" y="115"/>
                  </a:lnTo>
                  <a:lnTo>
                    <a:pt x="2764" y="31"/>
                  </a:lnTo>
                  <a:lnTo>
                    <a:pt x="2554" y="31"/>
                  </a:lnTo>
                  <a:lnTo>
                    <a:pt x="2554" y="188"/>
                  </a:lnTo>
                  <a:lnTo>
                    <a:pt x="3005" y="293"/>
                  </a:lnTo>
                  <a:lnTo>
                    <a:pt x="3162" y="293"/>
                  </a:lnTo>
                  <a:lnTo>
                    <a:pt x="3162" y="450"/>
                  </a:lnTo>
                  <a:lnTo>
                    <a:pt x="3162" y="712"/>
                  </a:lnTo>
                  <a:lnTo>
                    <a:pt x="3162" y="858"/>
                  </a:lnTo>
                  <a:lnTo>
                    <a:pt x="3005" y="858"/>
                  </a:lnTo>
                  <a:lnTo>
                    <a:pt x="1780" y="858"/>
                  </a:lnTo>
                  <a:lnTo>
                    <a:pt x="1591" y="858"/>
                  </a:lnTo>
                  <a:lnTo>
                    <a:pt x="554" y="858"/>
                  </a:lnTo>
                  <a:lnTo>
                    <a:pt x="356" y="858"/>
                  </a:lnTo>
                  <a:lnTo>
                    <a:pt x="356" y="712"/>
                  </a:lnTo>
                  <a:lnTo>
                    <a:pt x="356" y="450"/>
                  </a:lnTo>
                  <a:lnTo>
                    <a:pt x="356" y="293"/>
                  </a:lnTo>
                  <a:lnTo>
                    <a:pt x="554" y="293"/>
                  </a:lnTo>
                  <a:lnTo>
                    <a:pt x="816" y="293"/>
                  </a:lnTo>
                  <a:lnTo>
                    <a:pt x="586" y="0"/>
                  </a:lnTo>
                  <a:lnTo>
                    <a:pt x="0" y="0"/>
                  </a:lnTo>
                  <a:lnTo>
                    <a:pt x="0" y="5968"/>
                  </a:lnTo>
                  <a:lnTo>
                    <a:pt x="586" y="596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8" name="object 9428"/>
            <p:cNvSpPr/>
            <p:nvPr/>
          </p:nvSpPr>
          <p:spPr>
            <a:xfrm>
              <a:off x="18259182" y="468346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62" y="3727"/>
                  </a:moveTo>
                  <a:lnTo>
                    <a:pt x="0" y="104"/>
                  </a:lnTo>
                  <a:lnTo>
                    <a:pt x="2827" y="0"/>
                  </a:lnTo>
                  <a:lnTo>
                    <a:pt x="2952" y="3622"/>
                  </a:lnTo>
                  <a:lnTo>
                    <a:pt x="62" y="372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9" name="object 9429"/>
            <p:cNvSpPr/>
            <p:nvPr/>
          </p:nvSpPr>
          <p:spPr>
            <a:xfrm>
              <a:off x="18262416" y="4686180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39">
                  <a:moveTo>
                    <a:pt x="638" y="1277"/>
                  </a:moveTo>
                  <a:lnTo>
                    <a:pt x="5193" y="1277"/>
                  </a:lnTo>
                  <a:lnTo>
                    <a:pt x="5224" y="2020"/>
                  </a:lnTo>
                  <a:lnTo>
                    <a:pt x="5486" y="2104"/>
                  </a:lnTo>
                  <a:lnTo>
                    <a:pt x="5622" y="1978"/>
                  </a:lnTo>
                  <a:lnTo>
                    <a:pt x="5675" y="1832"/>
                  </a:lnTo>
                  <a:lnTo>
                    <a:pt x="5486" y="1832"/>
                  </a:lnTo>
                  <a:lnTo>
                    <a:pt x="5486" y="1413"/>
                  </a:lnTo>
                  <a:lnTo>
                    <a:pt x="5518" y="1277"/>
                  </a:lnTo>
                  <a:lnTo>
                    <a:pt x="5675" y="1277"/>
                  </a:lnTo>
                  <a:lnTo>
                    <a:pt x="6188" y="1277"/>
                  </a:lnTo>
                  <a:lnTo>
                    <a:pt x="6387" y="1277"/>
                  </a:lnTo>
                  <a:lnTo>
                    <a:pt x="6387" y="1413"/>
                  </a:lnTo>
                  <a:lnTo>
                    <a:pt x="6387" y="1832"/>
                  </a:lnTo>
                  <a:lnTo>
                    <a:pt x="6188" y="1832"/>
                  </a:lnTo>
                  <a:lnTo>
                    <a:pt x="6230" y="1978"/>
                  </a:lnTo>
                  <a:lnTo>
                    <a:pt x="6418" y="2104"/>
                  </a:lnTo>
                  <a:lnTo>
                    <a:pt x="6575" y="2104"/>
                  </a:lnTo>
                  <a:lnTo>
                    <a:pt x="6649" y="1308"/>
                  </a:lnTo>
                  <a:lnTo>
                    <a:pt x="6827" y="1277"/>
                  </a:lnTo>
                  <a:lnTo>
                    <a:pt x="6900" y="1015"/>
                  </a:lnTo>
                  <a:lnTo>
                    <a:pt x="7402" y="963"/>
                  </a:lnTo>
                  <a:lnTo>
                    <a:pt x="7486" y="272"/>
                  </a:lnTo>
                  <a:lnTo>
                    <a:pt x="7455" y="0"/>
                  </a:lnTo>
                  <a:lnTo>
                    <a:pt x="7214" y="157"/>
                  </a:lnTo>
                  <a:lnTo>
                    <a:pt x="6827" y="376"/>
                  </a:lnTo>
                  <a:lnTo>
                    <a:pt x="712" y="418"/>
                  </a:lnTo>
                  <a:lnTo>
                    <a:pt x="261" y="157"/>
                  </a:lnTo>
                  <a:lnTo>
                    <a:pt x="52" y="0"/>
                  </a:lnTo>
                  <a:lnTo>
                    <a:pt x="0" y="272"/>
                  </a:lnTo>
                  <a:lnTo>
                    <a:pt x="0" y="900"/>
                  </a:lnTo>
                  <a:lnTo>
                    <a:pt x="534" y="963"/>
                  </a:lnTo>
                  <a:lnTo>
                    <a:pt x="565" y="117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0" name="object 9430"/>
            <p:cNvSpPr/>
            <p:nvPr/>
          </p:nvSpPr>
          <p:spPr>
            <a:xfrm>
              <a:off x="18263393" y="468683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633" y="397"/>
                  </a:moveTo>
                  <a:lnTo>
                    <a:pt x="62" y="397"/>
                  </a:lnTo>
                  <a:lnTo>
                    <a:pt x="0" y="73"/>
                  </a:lnTo>
                  <a:lnTo>
                    <a:pt x="1633" y="0"/>
                  </a:lnTo>
                  <a:lnTo>
                    <a:pt x="1759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1" name="object 9431"/>
            <p:cNvSpPr/>
            <p:nvPr/>
          </p:nvSpPr>
          <p:spPr>
            <a:xfrm>
              <a:off x="18265306" y="468683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633" y="397"/>
                  </a:moveTo>
                  <a:lnTo>
                    <a:pt x="94" y="397"/>
                  </a:lnTo>
                  <a:lnTo>
                    <a:pt x="0" y="73"/>
                  </a:lnTo>
                  <a:lnTo>
                    <a:pt x="1633" y="0"/>
                  </a:lnTo>
                  <a:lnTo>
                    <a:pt x="1706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2" name="object 9432"/>
            <p:cNvSpPr/>
            <p:nvPr/>
          </p:nvSpPr>
          <p:spPr>
            <a:xfrm>
              <a:off x="18267201" y="468683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633" y="397"/>
                  </a:moveTo>
                  <a:lnTo>
                    <a:pt x="62" y="397"/>
                  </a:lnTo>
                  <a:lnTo>
                    <a:pt x="0" y="73"/>
                  </a:lnTo>
                  <a:lnTo>
                    <a:pt x="1633" y="0"/>
                  </a:lnTo>
                  <a:lnTo>
                    <a:pt x="1706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3" name="object 9433"/>
            <p:cNvSpPr/>
            <p:nvPr/>
          </p:nvSpPr>
          <p:spPr>
            <a:xfrm>
              <a:off x="18262416" y="4682372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39">
                  <a:moveTo>
                    <a:pt x="638" y="827"/>
                  </a:moveTo>
                  <a:lnTo>
                    <a:pt x="5193" y="827"/>
                  </a:lnTo>
                  <a:lnTo>
                    <a:pt x="5224" y="83"/>
                  </a:lnTo>
                  <a:lnTo>
                    <a:pt x="5486" y="0"/>
                  </a:lnTo>
                  <a:lnTo>
                    <a:pt x="5622" y="125"/>
                  </a:lnTo>
                  <a:lnTo>
                    <a:pt x="5675" y="272"/>
                  </a:lnTo>
                  <a:lnTo>
                    <a:pt x="5486" y="272"/>
                  </a:lnTo>
                  <a:lnTo>
                    <a:pt x="5486" y="691"/>
                  </a:lnTo>
                  <a:lnTo>
                    <a:pt x="5518" y="827"/>
                  </a:lnTo>
                  <a:lnTo>
                    <a:pt x="5675" y="827"/>
                  </a:lnTo>
                  <a:lnTo>
                    <a:pt x="6188" y="827"/>
                  </a:lnTo>
                  <a:lnTo>
                    <a:pt x="6387" y="827"/>
                  </a:lnTo>
                  <a:lnTo>
                    <a:pt x="6387" y="691"/>
                  </a:lnTo>
                  <a:lnTo>
                    <a:pt x="6387" y="272"/>
                  </a:lnTo>
                  <a:lnTo>
                    <a:pt x="6188" y="272"/>
                  </a:lnTo>
                  <a:lnTo>
                    <a:pt x="6230" y="125"/>
                  </a:lnTo>
                  <a:lnTo>
                    <a:pt x="6418" y="0"/>
                  </a:lnTo>
                  <a:lnTo>
                    <a:pt x="6575" y="0"/>
                  </a:lnTo>
                  <a:lnTo>
                    <a:pt x="6649" y="795"/>
                  </a:lnTo>
                  <a:lnTo>
                    <a:pt x="6827" y="827"/>
                  </a:lnTo>
                  <a:lnTo>
                    <a:pt x="6900" y="1057"/>
                  </a:lnTo>
                  <a:lnTo>
                    <a:pt x="7402" y="1141"/>
                  </a:lnTo>
                  <a:lnTo>
                    <a:pt x="7486" y="1832"/>
                  </a:lnTo>
                  <a:lnTo>
                    <a:pt x="7455" y="2104"/>
                  </a:lnTo>
                  <a:lnTo>
                    <a:pt x="7214" y="1947"/>
                  </a:lnTo>
                  <a:lnTo>
                    <a:pt x="6827" y="1727"/>
                  </a:lnTo>
                  <a:lnTo>
                    <a:pt x="712" y="1685"/>
                  </a:lnTo>
                  <a:lnTo>
                    <a:pt x="261" y="1947"/>
                  </a:lnTo>
                  <a:lnTo>
                    <a:pt x="52" y="2104"/>
                  </a:lnTo>
                  <a:lnTo>
                    <a:pt x="0" y="1832"/>
                  </a:lnTo>
                  <a:lnTo>
                    <a:pt x="0" y="1204"/>
                  </a:lnTo>
                  <a:lnTo>
                    <a:pt x="534" y="1141"/>
                  </a:lnTo>
                  <a:lnTo>
                    <a:pt x="565" y="9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4" name="object 9434"/>
            <p:cNvSpPr/>
            <p:nvPr/>
          </p:nvSpPr>
          <p:spPr>
            <a:xfrm>
              <a:off x="18263393" y="468342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633" y="0"/>
                  </a:moveTo>
                  <a:lnTo>
                    <a:pt x="62" y="0"/>
                  </a:lnTo>
                  <a:lnTo>
                    <a:pt x="0" y="324"/>
                  </a:lnTo>
                  <a:lnTo>
                    <a:pt x="1633" y="408"/>
                  </a:lnTo>
                  <a:lnTo>
                    <a:pt x="1759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5" name="object 9435"/>
            <p:cNvSpPr/>
            <p:nvPr/>
          </p:nvSpPr>
          <p:spPr>
            <a:xfrm>
              <a:off x="18265302" y="468343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04" y="408"/>
                  </a:moveTo>
                  <a:lnTo>
                    <a:pt x="1643" y="408"/>
                  </a:lnTo>
                  <a:lnTo>
                    <a:pt x="1717" y="115"/>
                  </a:lnTo>
                  <a:lnTo>
                    <a:pt x="104" y="0"/>
                  </a:lnTo>
                  <a:lnTo>
                    <a:pt x="0" y="33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6" name="object 9436"/>
            <p:cNvSpPr/>
            <p:nvPr/>
          </p:nvSpPr>
          <p:spPr>
            <a:xfrm>
              <a:off x="18267198" y="468343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73" y="408"/>
                  </a:moveTo>
                  <a:lnTo>
                    <a:pt x="1643" y="408"/>
                  </a:lnTo>
                  <a:lnTo>
                    <a:pt x="1706" y="115"/>
                  </a:lnTo>
                  <a:lnTo>
                    <a:pt x="73" y="0"/>
                  </a:lnTo>
                  <a:lnTo>
                    <a:pt x="0" y="33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7" name="object 9437"/>
            <p:cNvSpPr/>
            <p:nvPr/>
          </p:nvSpPr>
          <p:spPr>
            <a:xfrm>
              <a:off x="18263511" y="4684086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39">
                  <a:moveTo>
                    <a:pt x="0" y="2209"/>
                  </a:moveTo>
                  <a:lnTo>
                    <a:pt x="0" y="2471"/>
                  </a:lnTo>
                  <a:lnTo>
                    <a:pt x="293" y="2471"/>
                  </a:lnTo>
                  <a:lnTo>
                    <a:pt x="5015" y="2471"/>
                  </a:lnTo>
                  <a:lnTo>
                    <a:pt x="5298" y="2471"/>
                  </a:lnTo>
                  <a:lnTo>
                    <a:pt x="5298" y="2209"/>
                  </a:lnTo>
                  <a:lnTo>
                    <a:pt x="5298" y="272"/>
                  </a:lnTo>
                  <a:lnTo>
                    <a:pt x="5298" y="0"/>
                  </a:lnTo>
                  <a:lnTo>
                    <a:pt x="5015" y="0"/>
                  </a:lnTo>
                  <a:lnTo>
                    <a:pt x="293" y="0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0" y="220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8" name="object 9438"/>
            <p:cNvSpPr/>
            <p:nvPr/>
          </p:nvSpPr>
          <p:spPr>
            <a:xfrm>
              <a:off x="18269239" y="4677949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900" y="9507"/>
                  </a:moveTo>
                  <a:lnTo>
                    <a:pt x="1005" y="9245"/>
                  </a:lnTo>
                  <a:lnTo>
                    <a:pt x="2366" y="9130"/>
                  </a:lnTo>
                  <a:lnTo>
                    <a:pt x="2513" y="9130"/>
                  </a:lnTo>
                  <a:lnTo>
                    <a:pt x="2533" y="9319"/>
                  </a:lnTo>
                  <a:lnTo>
                    <a:pt x="2575" y="10366"/>
                  </a:lnTo>
                  <a:lnTo>
                    <a:pt x="2575" y="13161"/>
                  </a:lnTo>
                  <a:lnTo>
                    <a:pt x="2282" y="13266"/>
                  </a:lnTo>
                  <a:lnTo>
                    <a:pt x="2209" y="13078"/>
                  </a:lnTo>
                  <a:lnTo>
                    <a:pt x="2052" y="13015"/>
                  </a:lnTo>
                  <a:lnTo>
                    <a:pt x="1968" y="13559"/>
                  </a:lnTo>
                  <a:lnTo>
                    <a:pt x="2177" y="13685"/>
                  </a:lnTo>
                  <a:lnTo>
                    <a:pt x="2177" y="13496"/>
                  </a:lnTo>
                  <a:lnTo>
                    <a:pt x="2471" y="13496"/>
                  </a:lnTo>
                  <a:lnTo>
                    <a:pt x="2659" y="13496"/>
                  </a:lnTo>
                  <a:lnTo>
                    <a:pt x="2659" y="13685"/>
                  </a:lnTo>
                  <a:lnTo>
                    <a:pt x="2659" y="14386"/>
                  </a:lnTo>
                  <a:lnTo>
                    <a:pt x="2659" y="14544"/>
                  </a:lnTo>
                  <a:lnTo>
                    <a:pt x="2471" y="14544"/>
                  </a:lnTo>
                  <a:lnTo>
                    <a:pt x="2177" y="14544"/>
                  </a:lnTo>
                  <a:lnTo>
                    <a:pt x="2177" y="14386"/>
                  </a:lnTo>
                  <a:lnTo>
                    <a:pt x="1968" y="14386"/>
                  </a:lnTo>
                  <a:lnTo>
                    <a:pt x="1968" y="14680"/>
                  </a:lnTo>
                  <a:lnTo>
                    <a:pt x="2764" y="14763"/>
                  </a:lnTo>
                  <a:lnTo>
                    <a:pt x="2869" y="73"/>
                  </a:lnTo>
                  <a:lnTo>
                    <a:pt x="2052" y="0"/>
                  </a:lnTo>
                  <a:lnTo>
                    <a:pt x="1968" y="293"/>
                  </a:lnTo>
                  <a:lnTo>
                    <a:pt x="2177" y="376"/>
                  </a:lnTo>
                  <a:lnTo>
                    <a:pt x="2177" y="219"/>
                  </a:lnTo>
                  <a:lnTo>
                    <a:pt x="2471" y="219"/>
                  </a:lnTo>
                  <a:lnTo>
                    <a:pt x="2659" y="219"/>
                  </a:lnTo>
                  <a:lnTo>
                    <a:pt x="2659" y="376"/>
                  </a:lnTo>
                  <a:lnTo>
                    <a:pt x="2659" y="1088"/>
                  </a:lnTo>
                  <a:lnTo>
                    <a:pt x="2659" y="1256"/>
                  </a:lnTo>
                  <a:lnTo>
                    <a:pt x="2471" y="1256"/>
                  </a:lnTo>
                  <a:lnTo>
                    <a:pt x="2177" y="1256"/>
                  </a:lnTo>
                  <a:lnTo>
                    <a:pt x="2177" y="1088"/>
                  </a:lnTo>
                  <a:lnTo>
                    <a:pt x="1968" y="1088"/>
                  </a:lnTo>
                  <a:lnTo>
                    <a:pt x="1968" y="1675"/>
                  </a:lnTo>
                  <a:lnTo>
                    <a:pt x="2209" y="1738"/>
                  </a:lnTo>
                  <a:lnTo>
                    <a:pt x="2209" y="1602"/>
                  </a:lnTo>
                  <a:lnTo>
                    <a:pt x="2513" y="1486"/>
                  </a:lnTo>
                  <a:lnTo>
                    <a:pt x="2575" y="4397"/>
                  </a:lnTo>
                  <a:lnTo>
                    <a:pt x="2533" y="5434"/>
                  </a:lnTo>
                  <a:lnTo>
                    <a:pt x="2513" y="5622"/>
                  </a:lnTo>
                  <a:lnTo>
                    <a:pt x="2366" y="5622"/>
                  </a:lnTo>
                  <a:lnTo>
                    <a:pt x="1088" y="5622"/>
                  </a:lnTo>
                  <a:lnTo>
                    <a:pt x="1005" y="5361"/>
                  </a:lnTo>
                  <a:lnTo>
                    <a:pt x="670" y="5245"/>
                  </a:lnTo>
                  <a:lnTo>
                    <a:pt x="492" y="5298"/>
                  </a:lnTo>
                  <a:lnTo>
                    <a:pt x="157" y="5245"/>
                  </a:lnTo>
                  <a:lnTo>
                    <a:pt x="104" y="5486"/>
                  </a:lnTo>
                  <a:lnTo>
                    <a:pt x="638" y="5560"/>
                  </a:lnTo>
                  <a:lnTo>
                    <a:pt x="670" y="6334"/>
                  </a:lnTo>
                  <a:lnTo>
                    <a:pt x="460" y="6418"/>
                  </a:lnTo>
                  <a:lnTo>
                    <a:pt x="41" y="6156"/>
                  </a:lnTo>
                  <a:lnTo>
                    <a:pt x="41" y="6785"/>
                  </a:lnTo>
                  <a:lnTo>
                    <a:pt x="586" y="6931"/>
                  </a:lnTo>
                  <a:lnTo>
                    <a:pt x="670" y="7717"/>
                  </a:lnTo>
                  <a:lnTo>
                    <a:pt x="41" y="7968"/>
                  </a:lnTo>
                  <a:lnTo>
                    <a:pt x="0" y="8575"/>
                  </a:lnTo>
                  <a:lnTo>
                    <a:pt x="460" y="8345"/>
                  </a:lnTo>
                  <a:lnTo>
                    <a:pt x="670" y="8345"/>
                  </a:lnTo>
                  <a:lnTo>
                    <a:pt x="670" y="9193"/>
                  </a:lnTo>
                  <a:lnTo>
                    <a:pt x="157" y="9193"/>
                  </a:lnTo>
                  <a:lnTo>
                    <a:pt x="104" y="9434"/>
                  </a:lnTo>
                  <a:lnTo>
                    <a:pt x="492" y="9507"/>
                  </a:lnTo>
                  <a:lnTo>
                    <a:pt x="638" y="9476"/>
                  </a:lnTo>
                  <a:lnTo>
                    <a:pt x="900" y="950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9" name="object 9439"/>
            <p:cNvSpPr/>
            <p:nvPr/>
          </p:nvSpPr>
          <p:spPr>
            <a:xfrm>
              <a:off x="18270218" y="468379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73" y="3057"/>
                  </a:moveTo>
                  <a:lnTo>
                    <a:pt x="0" y="125"/>
                  </a:lnTo>
                  <a:lnTo>
                    <a:pt x="1539" y="0"/>
                  </a:lnTo>
                  <a:lnTo>
                    <a:pt x="1612" y="2952"/>
                  </a:lnTo>
                  <a:lnTo>
                    <a:pt x="73" y="305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0" name="object 9440"/>
            <p:cNvSpPr/>
            <p:nvPr/>
          </p:nvSpPr>
          <p:spPr>
            <a:xfrm>
              <a:off x="18262906" y="5104821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2235" y="1117"/>
                  </a:moveTo>
                  <a:lnTo>
                    <a:pt x="1905" y="330"/>
                  </a:lnTo>
                  <a:lnTo>
                    <a:pt x="1117" y="0"/>
                  </a:lnTo>
                  <a:lnTo>
                    <a:pt x="317" y="330"/>
                  </a:lnTo>
                  <a:lnTo>
                    <a:pt x="0" y="1117"/>
                  </a:lnTo>
                  <a:lnTo>
                    <a:pt x="317" y="1917"/>
                  </a:lnTo>
                  <a:lnTo>
                    <a:pt x="1117" y="2235"/>
                  </a:lnTo>
                  <a:lnTo>
                    <a:pt x="1905" y="1917"/>
                  </a:lnTo>
                  <a:lnTo>
                    <a:pt x="2235" y="1117"/>
                  </a:lnTo>
                  <a:close/>
                </a:path>
                <a:path w="6350" h="2539">
                  <a:moveTo>
                    <a:pt x="5969" y="1117"/>
                  </a:moveTo>
                  <a:lnTo>
                    <a:pt x="5638" y="330"/>
                  </a:lnTo>
                  <a:lnTo>
                    <a:pt x="4851" y="0"/>
                  </a:lnTo>
                  <a:lnTo>
                    <a:pt x="4051" y="330"/>
                  </a:lnTo>
                  <a:lnTo>
                    <a:pt x="3721" y="1117"/>
                  </a:lnTo>
                  <a:lnTo>
                    <a:pt x="4051" y="1917"/>
                  </a:lnTo>
                  <a:lnTo>
                    <a:pt x="4851" y="2235"/>
                  </a:lnTo>
                  <a:lnTo>
                    <a:pt x="5638" y="1917"/>
                  </a:lnTo>
                  <a:lnTo>
                    <a:pt x="5969" y="111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1" name="object 9441"/>
            <p:cNvSpPr/>
            <p:nvPr/>
          </p:nvSpPr>
          <p:spPr>
            <a:xfrm>
              <a:off x="18267758" y="510593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2" name="object 9442"/>
            <p:cNvSpPr/>
            <p:nvPr/>
          </p:nvSpPr>
          <p:spPr>
            <a:xfrm>
              <a:off x="18266626" y="510482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2247" y="4851"/>
                  </a:moveTo>
                  <a:lnTo>
                    <a:pt x="1917" y="4051"/>
                  </a:lnTo>
                  <a:lnTo>
                    <a:pt x="1130" y="3721"/>
                  </a:lnTo>
                  <a:lnTo>
                    <a:pt x="330" y="4051"/>
                  </a:lnTo>
                  <a:lnTo>
                    <a:pt x="0" y="4851"/>
                  </a:lnTo>
                  <a:lnTo>
                    <a:pt x="330" y="5638"/>
                  </a:lnTo>
                  <a:lnTo>
                    <a:pt x="1130" y="5969"/>
                  </a:lnTo>
                  <a:lnTo>
                    <a:pt x="1917" y="5638"/>
                  </a:lnTo>
                  <a:lnTo>
                    <a:pt x="2247" y="4851"/>
                  </a:lnTo>
                  <a:close/>
                </a:path>
                <a:path w="6350" h="6350">
                  <a:moveTo>
                    <a:pt x="5981" y="1117"/>
                  </a:moveTo>
                  <a:lnTo>
                    <a:pt x="5651" y="330"/>
                  </a:lnTo>
                  <a:lnTo>
                    <a:pt x="4864" y="0"/>
                  </a:lnTo>
                  <a:lnTo>
                    <a:pt x="4064" y="330"/>
                  </a:lnTo>
                  <a:lnTo>
                    <a:pt x="3733" y="1117"/>
                  </a:lnTo>
                  <a:lnTo>
                    <a:pt x="4064" y="1917"/>
                  </a:lnTo>
                  <a:lnTo>
                    <a:pt x="4864" y="2235"/>
                  </a:lnTo>
                  <a:lnTo>
                    <a:pt x="5651" y="1917"/>
                  </a:lnTo>
                  <a:lnTo>
                    <a:pt x="5981" y="111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3" name="object 9443"/>
            <p:cNvSpPr/>
            <p:nvPr/>
          </p:nvSpPr>
          <p:spPr>
            <a:xfrm>
              <a:off x="18267758" y="510593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4" name="object 9444"/>
            <p:cNvSpPr/>
            <p:nvPr/>
          </p:nvSpPr>
          <p:spPr>
            <a:xfrm>
              <a:off x="18263843" y="5106717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19" h="6350">
                  <a:moveTo>
                    <a:pt x="0" y="0"/>
                  </a:moveTo>
                  <a:lnTo>
                    <a:pt x="0" y="5821"/>
                  </a:lnTo>
                  <a:lnTo>
                    <a:pt x="7381" y="5821"/>
                  </a:lnTo>
                  <a:lnTo>
                    <a:pt x="7381" y="0"/>
                  </a:lnTo>
                  <a:lnTo>
                    <a:pt x="5580" y="0"/>
                  </a:lnTo>
                  <a:lnTo>
                    <a:pt x="5580" y="1225"/>
                  </a:lnTo>
                  <a:lnTo>
                    <a:pt x="3465" y="1225"/>
                  </a:lnTo>
                  <a:lnTo>
                    <a:pt x="3465" y="0"/>
                  </a:lnTo>
                  <a:lnTo>
                    <a:pt x="0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5" name="object 9445"/>
            <p:cNvSpPr/>
            <p:nvPr/>
          </p:nvSpPr>
          <p:spPr>
            <a:xfrm>
              <a:off x="18268236" y="5109108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4" h="1904">
                  <a:moveTo>
                    <a:pt x="3465" y="931"/>
                  </a:moveTo>
                  <a:lnTo>
                    <a:pt x="3790" y="1308"/>
                  </a:lnTo>
                  <a:lnTo>
                    <a:pt x="3874" y="0"/>
                  </a:lnTo>
                  <a:lnTo>
                    <a:pt x="3465" y="324"/>
                  </a:lnTo>
                  <a:lnTo>
                    <a:pt x="3277" y="408"/>
                  </a:lnTo>
                  <a:lnTo>
                    <a:pt x="596" y="408"/>
                  </a:lnTo>
                  <a:lnTo>
                    <a:pt x="0" y="617"/>
                  </a:lnTo>
                  <a:lnTo>
                    <a:pt x="701" y="900"/>
                  </a:lnTo>
                  <a:lnTo>
                    <a:pt x="3277" y="900"/>
                  </a:lnTo>
                  <a:lnTo>
                    <a:pt x="3465" y="9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6" name="object 9446"/>
            <p:cNvSpPr/>
            <p:nvPr/>
          </p:nvSpPr>
          <p:spPr>
            <a:xfrm>
              <a:off x="18272038" y="510910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7" name="object 9447"/>
            <p:cNvSpPr/>
            <p:nvPr/>
          </p:nvSpPr>
          <p:spPr>
            <a:xfrm>
              <a:off x="18269015" y="51094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8" name="object 9448"/>
            <p:cNvSpPr/>
            <p:nvPr/>
          </p:nvSpPr>
          <p:spPr>
            <a:xfrm>
              <a:off x="18269245" y="51094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9" name="object 9449"/>
            <p:cNvSpPr/>
            <p:nvPr/>
          </p:nvSpPr>
          <p:spPr>
            <a:xfrm>
              <a:off x="18269472" y="51094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0" name="object 9450"/>
            <p:cNvSpPr/>
            <p:nvPr/>
          </p:nvSpPr>
          <p:spPr>
            <a:xfrm>
              <a:off x="18269699" y="51094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36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1" name="object 9451"/>
            <p:cNvSpPr/>
            <p:nvPr/>
          </p:nvSpPr>
          <p:spPr>
            <a:xfrm>
              <a:off x="18269958" y="51094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2" name="object 9452"/>
            <p:cNvSpPr/>
            <p:nvPr/>
          </p:nvSpPr>
          <p:spPr>
            <a:xfrm>
              <a:off x="18270171" y="51094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3" name="object 9453"/>
            <p:cNvSpPr/>
            <p:nvPr/>
          </p:nvSpPr>
          <p:spPr>
            <a:xfrm>
              <a:off x="18270397" y="51094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4" name="object 9454"/>
            <p:cNvSpPr/>
            <p:nvPr/>
          </p:nvSpPr>
          <p:spPr>
            <a:xfrm>
              <a:off x="18270626" y="51094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5" name="object 9455"/>
            <p:cNvSpPr/>
            <p:nvPr/>
          </p:nvSpPr>
          <p:spPr>
            <a:xfrm>
              <a:off x="18270853" y="51094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6" name="object 9456"/>
            <p:cNvSpPr/>
            <p:nvPr/>
          </p:nvSpPr>
          <p:spPr>
            <a:xfrm>
              <a:off x="18271081" y="51094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7" name="object 9457"/>
            <p:cNvSpPr/>
            <p:nvPr/>
          </p:nvSpPr>
          <p:spPr>
            <a:xfrm>
              <a:off x="18268806" y="51094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6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8" name="object 9458"/>
            <p:cNvSpPr/>
            <p:nvPr/>
          </p:nvSpPr>
          <p:spPr>
            <a:xfrm>
              <a:off x="18268579" y="51095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4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9" name="object 9459"/>
            <p:cNvSpPr/>
            <p:nvPr/>
          </p:nvSpPr>
          <p:spPr>
            <a:xfrm>
              <a:off x="18271287" y="51094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0" name="object 9460"/>
            <p:cNvSpPr/>
            <p:nvPr/>
          </p:nvSpPr>
          <p:spPr>
            <a:xfrm>
              <a:off x="18271757" y="51094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607"/>
                  </a:moveTo>
                  <a:lnTo>
                    <a:pt x="136" y="607"/>
                  </a:lnTo>
                  <a:lnTo>
                    <a:pt x="0" y="293"/>
                  </a:lnTo>
                  <a:lnTo>
                    <a:pt x="136" y="0"/>
                  </a:lnTo>
                  <a:lnTo>
                    <a:pt x="356" y="0"/>
                  </a:lnTo>
                </a:path>
                <a:path w="634" h="635">
                  <a:moveTo>
                    <a:pt x="356" y="607"/>
                  </a:moveTo>
                  <a:lnTo>
                    <a:pt x="387" y="450"/>
                  </a:lnTo>
                  <a:lnTo>
                    <a:pt x="282" y="293"/>
                  </a:lnTo>
                  <a:lnTo>
                    <a:pt x="356" y="157"/>
                  </a:lnTo>
                  <a:lnTo>
                    <a:pt x="35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1" name="object 9461"/>
            <p:cNvSpPr/>
            <p:nvPr/>
          </p:nvSpPr>
          <p:spPr>
            <a:xfrm>
              <a:off x="18271826" y="51094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607"/>
                  </a:moveTo>
                  <a:lnTo>
                    <a:pt x="104" y="450"/>
                  </a:lnTo>
                  <a:lnTo>
                    <a:pt x="0" y="293"/>
                  </a:lnTo>
                  <a:lnTo>
                    <a:pt x="31" y="157"/>
                  </a:lnTo>
                  <a:lnTo>
                    <a:pt x="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2" name="object 9462"/>
            <p:cNvSpPr/>
            <p:nvPr/>
          </p:nvSpPr>
          <p:spPr>
            <a:xfrm>
              <a:off x="18271852" y="51094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607"/>
                  </a:moveTo>
                  <a:lnTo>
                    <a:pt x="230" y="0"/>
                  </a:lnTo>
                </a:path>
                <a:path w="634" h="635">
                  <a:moveTo>
                    <a:pt x="230" y="607"/>
                  </a:moveTo>
                  <a:lnTo>
                    <a:pt x="0" y="6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3" name="object 9463"/>
            <p:cNvSpPr/>
            <p:nvPr/>
          </p:nvSpPr>
          <p:spPr>
            <a:xfrm>
              <a:off x="18271852" y="510985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4" name="object 9464"/>
            <p:cNvSpPr/>
            <p:nvPr/>
          </p:nvSpPr>
          <p:spPr>
            <a:xfrm>
              <a:off x="18271852" y="510966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5" name="object 9465"/>
            <p:cNvSpPr/>
            <p:nvPr/>
          </p:nvSpPr>
          <p:spPr>
            <a:xfrm>
              <a:off x="18267528" y="5109735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29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6" name="object 9466"/>
            <p:cNvSpPr/>
            <p:nvPr/>
          </p:nvSpPr>
          <p:spPr>
            <a:xfrm>
              <a:off x="18265584" y="511253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62" y="0"/>
                  </a:moveTo>
                  <a:lnTo>
                    <a:pt x="712" y="0"/>
                  </a:lnTo>
                  <a:lnTo>
                    <a:pt x="0" y="0"/>
                  </a:lnTo>
                  <a:lnTo>
                    <a:pt x="0" y="4209"/>
                  </a:lnTo>
                  <a:lnTo>
                    <a:pt x="534" y="4209"/>
                  </a:lnTo>
                  <a:lnTo>
                    <a:pt x="534" y="523"/>
                  </a:lnTo>
                  <a:lnTo>
                    <a:pt x="4062" y="523"/>
                  </a:lnTo>
                  <a:lnTo>
                    <a:pt x="40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7" name="object 9467"/>
            <p:cNvSpPr/>
            <p:nvPr/>
          </p:nvSpPr>
          <p:spPr>
            <a:xfrm>
              <a:off x="18265582" y="511253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73" y="0"/>
                  </a:moveTo>
                  <a:lnTo>
                    <a:pt x="722" y="0"/>
                  </a:lnTo>
                  <a:lnTo>
                    <a:pt x="0" y="0"/>
                  </a:lnTo>
                  <a:lnTo>
                    <a:pt x="0" y="701"/>
                  </a:lnTo>
                  <a:lnTo>
                    <a:pt x="0" y="4209"/>
                  </a:lnTo>
                  <a:lnTo>
                    <a:pt x="534" y="4209"/>
                  </a:lnTo>
                  <a:lnTo>
                    <a:pt x="534" y="701"/>
                  </a:lnTo>
                  <a:lnTo>
                    <a:pt x="534" y="534"/>
                  </a:lnTo>
                  <a:lnTo>
                    <a:pt x="722" y="534"/>
                  </a:lnTo>
                  <a:lnTo>
                    <a:pt x="4073" y="534"/>
                  </a:lnTo>
                  <a:lnTo>
                    <a:pt x="4073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8" name="object 9468"/>
            <p:cNvSpPr/>
            <p:nvPr/>
          </p:nvSpPr>
          <p:spPr>
            <a:xfrm>
              <a:off x="18266119" y="511429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774"/>
                  </a:moveTo>
                  <a:lnTo>
                    <a:pt x="0" y="1738"/>
                  </a:lnTo>
                  <a:lnTo>
                    <a:pt x="188" y="1738"/>
                  </a:lnTo>
                  <a:lnTo>
                    <a:pt x="481" y="1382"/>
                  </a:lnTo>
                  <a:lnTo>
                    <a:pt x="513" y="963"/>
                  </a:lnTo>
                  <a:lnTo>
                    <a:pt x="481" y="774"/>
                  </a:lnTo>
                  <a:lnTo>
                    <a:pt x="481" y="366"/>
                  </a:lnTo>
                  <a:lnTo>
                    <a:pt x="188" y="104"/>
                  </a:lnTo>
                  <a:lnTo>
                    <a:pt x="0" y="0"/>
                  </a:lnTo>
                  <a:lnTo>
                    <a:pt x="0" y="963"/>
                  </a:lnTo>
                  <a:lnTo>
                    <a:pt x="0" y="77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9" name="object 9469"/>
            <p:cNvSpPr/>
            <p:nvPr/>
          </p:nvSpPr>
          <p:spPr>
            <a:xfrm>
              <a:off x="18266302" y="511440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0" name="object 9470"/>
            <p:cNvSpPr/>
            <p:nvPr/>
          </p:nvSpPr>
          <p:spPr>
            <a:xfrm>
              <a:off x="18266119" y="511506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1" name="object 9471"/>
            <p:cNvSpPr/>
            <p:nvPr/>
          </p:nvSpPr>
          <p:spPr>
            <a:xfrm>
              <a:off x="18266197" y="511481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08" y="701"/>
                  </a:moveTo>
                  <a:lnTo>
                    <a:pt x="94" y="565"/>
                  </a:lnTo>
                  <a:lnTo>
                    <a:pt x="0" y="376"/>
                  </a:lnTo>
                  <a:lnTo>
                    <a:pt x="94" y="146"/>
                  </a:lnTo>
                  <a:lnTo>
                    <a:pt x="4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2" name="object 9472"/>
            <p:cNvSpPr/>
            <p:nvPr/>
          </p:nvSpPr>
          <p:spPr>
            <a:xfrm>
              <a:off x="18266281" y="51152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31"/>
                  </a:moveTo>
                  <a:lnTo>
                    <a:pt x="10" y="31"/>
                  </a:lnTo>
                </a:path>
                <a:path w="634" h="635">
                  <a:moveTo>
                    <a:pt x="324" y="31"/>
                  </a:moveTo>
                  <a:lnTo>
                    <a:pt x="0" y="31"/>
                  </a:lnTo>
                </a:path>
                <a:path w="634" h="635">
                  <a:moveTo>
                    <a:pt x="324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3" name="object 9473"/>
            <p:cNvSpPr/>
            <p:nvPr/>
          </p:nvSpPr>
          <p:spPr>
            <a:xfrm>
              <a:off x="18266281" y="51150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10" y="0"/>
                  </a:lnTo>
                </a:path>
                <a:path w="634" h="635">
                  <a:moveTo>
                    <a:pt x="324" y="0"/>
                  </a:moveTo>
                  <a:lnTo>
                    <a:pt x="0" y="0"/>
                  </a:lnTo>
                </a:path>
                <a:path w="634" h="635">
                  <a:moveTo>
                    <a:pt x="324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4" name="object 9474"/>
            <p:cNvSpPr/>
            <p:nvPr/>
          </p:nvSpPr>
          <p:spPr>
            <a:xfrm>
              <a:off x="18266302" y="511495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5" name="object 9475"/>
            <p:cNvSpPr/>
            <p:nvPr/>
          </p:nvSpPr>
          <p:spPr>
            <a:xfrm>
              <a:off x="18262234" y="5114841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4" h="635">
                  <a:moveTo>
                    <a:pt x="3884" y="638"/>
                  </a:moveTo>
                  <a:lnTo>
                    <a:pt x="869" y="607"/>
                  </a:lnTo>
                  <a:lnTo>
                    <a:pt x="0" y="345"/>
                  </a:lnTo>
                  <a:lnTo>
                    <a:pt x="712" y="52"/>
                  </a:lnTo>
                  <a:lnTo>
                    <a:pt x="3832" y="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6" name="object 9476"/>
            <p:cNvSpPr/>
            <p:nvPr/>
          </p:nvSpPr>
          <p:spPr>
            <a:xfrm>
              <a:off x="18263130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57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7" name="object 9477"/>
            <p:cNvSpPr/>
            <p:nvPr/>
          </p:nvSpPr>
          <p:spPr>
            <a:xfrm>
              <a:off x="18263389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25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8" name="object 9478"/>
            <p:cNvSpPr/>
            <p:nvPr/>
          </p:nvSpPr>
          <p:spPr>
            <a:xfrm>
              <a:off x="18263645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25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9" name="object 9479"/>
            <p:cNvSpPr/>
            <p:nvPr/>
          </p:nvSpPr>
          <p:spPr>
            <a:xfrm>
              <a:off x="18263874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25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0" name="object 9480"/>
            <p:cNvSpPr/>
            <p:nvPr/>
          </p:nvSpPr>
          <p:spPr>
            <a:xfrm>
              <a:off x="18264132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25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1" name="object 9481"/>
            <p:cNvSpPr/>
            <p:nvPr/>
          </p:nvSpPr>
          <p:spPr>
            <a:xfrm>
              <a:off x="18264358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57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2" name="object 9482"/>
            <p:cNvSpPr/>
            <p:nvPr/>
          </p:nvSpPr>
          <p:spPr>
            <a:xfrm>
              <a:off x="18264616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25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3" name="object 9483"/>
            <p:cNvSpPr/>
            <p:nvPr/>
          </p:nvSpPr>
          <p:spPr>
            <a:xfrm>
              <a:off x="18264890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04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4" name="object 9484"/>
            <p:cNvSpPr/>
            <p:nvPr/>
          </p:nvSpPr>
          <p:spPr>
            <a:xfrm>
              <a:off x="18265103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57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5" name="object 9485"/>
            <p:cNvSpPr/>
            <p:nvPr/>
          </p:nvSpPr>
          <p:spPr>
            <a:xfrm>
              <a:off x="18265376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04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6" name="object 9486"/>
            <p:cNvSpPr/>
            <p:nvPr/>
          </p:nvSpPr>
          <p:spPr>
            <a:xfrm>
              <a:off x="18265587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57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7" name="object 9487"/>
            <p:cNvSpPr/>
            <p:nvPr/>
          </p:nvSpPr>
          <p:spPr>
            <a:xfrm>
              <a:off x="18262899" y="511481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7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8" name="object 9488"/>
            <p:cNvSpPr/>
            <p:nvPr/>
          </p:nvSpPr>
          <p:spPr>
            <a:xfrm>
              <a:off x="18262646" y="51148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6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9" name="object 9489"/>
            <p:cNvSpPr/>
            <p:nvPr/>
          </p:nvSpPr>
          <p:spPr>
            <a:xfrm>
              <a:off x="18265850" y="51148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4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0" name="object 9490"/>
            <p:cNvSpPr/>
            <p:nvPr/>
          </p:nvSpPr>
          <p:spPr>
            <a:xfrm>
              <a:off x="18261526" y="511518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1" name="object 9491"/>
            <p:cNvSpPr/>
            <p:nvPr/>
          </p:nvSpPr>
          <p:spPr>
            <a:xfrm>
              <a:off x="18267012" y="511305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774" y="0"/>
                  </a:moveTo>
                  <a:lnTo>
                    <a:pt x="1738" y="0"/>
                  </a:lnTo>
                  <a:lnTo>
                    <a:pt x="1738" y="188"/>
                  </a:lnTo>
                  <a:lnTo>
                    <a:pt x="1382" y="481"/>
                  </a:lnTo>
                  <a:lnTo>
                    <a:pt x="973" y="523"/>
                  </a:lnTo>
                  <a:lnTo>
                    <a:pt x="774" y="450"/>
                  </a:lnTo>
                  <a:lnTo>
                    <a:pt x="366" y="481"/>
                  </a:lnTo>
                  <a:lnTo>
                    <a:pt x="104" y="188"/>
                  </a:lnTo>
                  <a:lnTo>
                    <a:pt x="0" y="0"/>
                  </a:lnTo>
                  <a:lnTo>
                    <a:pt x="973" y="0"/>
                  </a:lnTo>
                  <a:lnTo>
                    <a:pt x="77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2" name="object 9492"/>
            <p:cNvSpPr/>
            <p:nvPr/>
          </p:nvSpPr>
          <p:spPr>
            <a:xfrm>
              <a:off x="18267114" y="511324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3" name="object 9493"/>
            <p:cNvSpPr/>
            <p:nvPr/>
          </p:nvSpPr>
          <p:spPr>
            <a:xfrm>
              <a:off x="18267788" y="511305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4" name="object 9494"/>
            <p:cNvSpPr/>
            <p:nvPr/>
          </p:nvSpPr>
          <p:spPr>
            <a:xfrm>
              <a:off x="18267531" y="511313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712" y="408"/>
                  </a:moveTo>
                  <a:lnTo>
                    <a:pt x="554" y="94"/>
                  </a:lnTo>
                  <a:lnTo>
                    <a:pt x="335" y="0"/>
                  </a:lnTo>
                  <a:lnTo>
                    <a:pt x="157" y="94"/>
                  </a:lnTo>
                  <a:lnTo>
                    <a:pt x="0" y="4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5" name="object 9495"/>
            <p:cNvSpPr/>
            <p:nvPr/>
          </p:nvSpPr>
          <p:spPr>
            <a:xfrm>
              <a:off x="18267942" y="51131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345"/>
                  </a:moveTo>
                  <a:lnTo>
                    <a:pt x="41" y="83"/>
                  </a:lnTo>
                </a:path>
                <a:path w="634" h="635">
                  <a:moveTo>
                    <a:pt x="41" y="345"/>
                  </a:moveTo>
                  <a:lnTo>
                    <a:pt x="10" y="0"/>
                  </a:lnTo>
                </a:path>
                <a:path w="634" h="635">
                  <a:moveTo>
                    <a:pt x="41" y="3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6" name="object 9496"/>
            <p:cNvSpPr/>
            <p:nvPr/>
          </p:nvSpPr>
          <p:spPr>
            <a:xfrm>
              <a:off x="18267788" y="511316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45"/>
                  </a:moveTo>
                  <a:lnTo>
                    <a:pt x="0" y="83"/>
                  </a:lnTo>
                </a:path>
                <a:path h="635">
                  <a:moveTo>
                    <a:pt x="0" y="345"/>
                  </a:moveTo>
                  <a:lnTo>
                    <a:pt x="0" y="0"/>
                  </a:lnTo>
                </a:path>
                <a:path h="635">
                  <a:moveTo>
                    <a:pt x="0" y="3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7" name="object 9497"/>
            <p:cNvSpPr/>
            <p:nvPr/>
          </p:nvSpPr>
          <p:spPr>
            <a:xfrm>
              <a:off x="18267684" y="511324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8" name="object 9498"/>
            <p:cNvSpPr/>
            <p:nvPr/>
          </p:nvSpPr>
          <p:spPr>
            <a:xfrm>
              <a:off x="18267559" y="5109174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4" h="4445">
                  <a:moveTo>
                    <a:pt x="638" y="3884"/>
                  </a:moveTo>
                  <a:lnTo>
                    <a:pt x="607" y="827"/>
                  </a:lnTo>
                  <a:lnTo>
                    <a:pt x="314" y="0"/>
                  </a:lnTo>
                  <a:lnTo>
                    <a:pt x="52" y="712"/>
                  </a:lnTo>
                  <a:lnTo>
                    <a:pt x="52" y="38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9" name="object 9499"/>
            <p:cNvSpPr/>
            <p:nvPr/>
          </p:nvSpPr>
          <p:spPr>
            <a:xfrm>
              <a:off x="18267500" y="511007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743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0" name="object 9500"/>
            <p:cNvSpPr/>
            <p:nvPr/>
          </p:nvSpPr>
          <p:spPr>
            <a:xfrm>
              <a:off x="18267500" y="511033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743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1" name="object 9501"/>
            <p:cNvSpPr/>
            <p:nvPr/>
          </p:nvSpPr>
          <p:spPr>
            <a:xfrm>
              <a:off x="18267500" y="511055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743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2" name="object 9502"/>
            <p:cNvSpPr/>
            <p:nvPr/>
          </p:nvSpPr>
          <p:spPr>
            <a:xfrm>
              <a:off x="18267500" y="511082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743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3" name="object 9503"/>
            <p:cNvSpPr/>
            <p:nvPr/>
          </p:nvSpPr>
          <p:spPr>
            <a:xfrm>
              <a:off x="18267500" y="511104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743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4" name="object 9504"/>
            <p:cNvSpPr/>
            <p:nvPr/>
          </p:nvSpPr>
          <p:spPr>
            <a:xfrm>
              <a:off x="18267500" y="511130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743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5" name="object 9505"/>
            <p:cNvSpPr/>
            <p:nvPr/>
          </p:nvSpPr>
          <p:spPr>
            <a:xfrm>
              <a:off x="18267500" y="511156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743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6" name="object 9506"/>
            <p:cNvSpPr/>
            <p:nvPr/>
          </p:nvSpPr>
          <p:spPr>
            <a:xfrm>
              <a:off x="18267500" y="511179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743" y="1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7" name="object 9507"/>
            <p:cNvSpPr/>
            <p:nvPr/>
          </p:nvSpPr>
          <p:spPr>
            <a:xfrm>
              <a:off x="18267500" y="511205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743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8" name="object 9508"/>
            <p:cNvSpPr/>
            <p:nvPr/>
          </p:nvSpPr>
          <p:spPr>
            <a:xfrm>
              <a:off x="18267500" y="511230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743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9" name="object 9509"/>
            <p:cNvSpPr/>
            <p:nvPr/>
          </p:nvSpPr>
          <p:spPr>
            <a:xfrm>
              <a:off x="18267500" y="511253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743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0" name="object 9510"/>
            <p:cNvSpPr/>
            <p:nvPr/>
          </p:nvSpPr>
          <p:spPr>
            <a:xfrm>
              <a:off x="18267499" y="510980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743" y="1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1" name="object 9511"/>
            <p:cNvSpPr/>
            <p:nvPr/>
          </p:nvSpPr>
          <p:spPr>
            <a:xfrm>
              <a:off x="18267559" y="51095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38" y="1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2" name="object 9512"/>
            <p:cNvSpPr/>
            <p:nvPr/>
          </p:nvSpPr>
          <p:spPr>
            <a:xfrm>
              <a:off x="18267500" y="511279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3" name="object 9513"/>
            <p:cNvSpPr/>
            <p:nvPr/>
          </p:nvSpPr>
          <p:spPr>
            <a:xfrm>
              <a:off x="18267864" y="510846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58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4" name="object 9514"/>
            <p:cNvSpPr/>
            <p:nvPr/>
          </p:nvSpPr>
          <p:spPr>
            <a:xfrm>
              <a:off x="18266637" y="467600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120"/>
                  </a:moveTo>
                  <a:lnTo>
                    <a:pt x="328" y="328"/>
                  </a:lnTo>
                  <a:lnTo>
                    <a:pt x="1120" y="0"/>
                  </a:lnTo>
                  <a:lnTo>
                    <a:pt x="1912" y="328"/>
                  </a:lnTo>
                  <a:lnTo>
                    <a:pt x="2240" y="1120"/>
                  </a:lnTo>
                  <a:lnTo>
                    <a:pt x="1912" y="1912"/>
                  </a:lnTo>
                  <a:lnTo>
                    <a:pt x="1120" y="2240"/>
                  </a:lnTo>
                  <a:lnTo>
                    <a:pt x="328" y="1912"/>
                  </a:lnTo>
                  <a:lnTo>
                    <a:pt x="0" y="1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5" name="object 9515"/>
            <p:cNvSpPr/>
            <p:nvPr/>
          </p:nvSpPr>
          <p:spPr>
            <a:xfrm>
              <a:off x="18264026" y="467712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6" name="object 9516"/>
            <p:cNvSpPr/>
            <p:nvPr/>
          </p:nvSpPr>
          <p:spPr>
            <a:xfrm>
              <a:off x="18264026" y="46771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7" name="object 9517"/>
            <p:cNvSpPr/>
            <p:nvPr/>
          </p:nvSpPr>
          <p:spPr>
            <a:xfrm>
              <a:off x="18262906" y="467600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2235" y="4851"/>
                  </a:moveTo>
                  <a:lnTo>
                    <a:pt x="1905" y="4064"/>
                  </a:lnTo>
                  <a:lnTo>
                    <a:pt x="1117" y="3733"/>
                  </a:lnTo>
                  <a:lnTo>
                    <a:pt x="317" y="4064"/>
                  </a:lnTo>
                  <a:lnTo>
                    <a:pt x="0" y="4851"/>
                  </a:lnTo>
                  <a:lnTo>
                    <a:pt x="317" y="5651"/>
                  </a:lnTo>
                  <a:lnTo>
                    <a:pt x="1117" y="5981"/>
                  </a:lnTo>
                  <a:lnTo>
                    <a:pt x="1905" y="5651"/>
                  </a:lnTo>
                  <a:lnTo>
                    <a:pt x="2235" y="4851"/>
                  </a:lnTo>
                  <a:close/>
                </a:path>
                <a:path w="6350" h="6350">
                  <a:moveTo>
                    <a:pt x="5969" y="1117"/>
                  </a:moveTo>
                  <a:lnTo>
                    <a:pt x="5638" y="330"/>
                  </a:lnTo>
                  <a:lnTo>
                    <a:pt x="4851" y="0"/>
                  </a:lnTo>
                  <a:lnTo>
                    <a:pt x="4051" y="330"/>
                  </a:lnTo>
                  <a:lnTo>
                    <a:pt x="3721" y="1117"/>
                  </a:lnTo>
                  <a:lnTo>
                    <a:pt x="4051" y="1917"/>
                  </a:lnTo>
                  <a:lnTo>
                    <a:pt x="4851" y="2247"/>
                  </a:lnTo>
                  <a:lnTo>
                    <a:pt x="5638" y="1917"/>
                  </a:lnTo>
                  <a:lnTo>
                    <a:pt x="5969" y="111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8" name="object 9518"/>
            <p:cNvSpPr/>
            <p:nvPr/>
          </p:nvSpPr>
          <p:spPr>
            <a:xfrm>
              <a:off x="18263843" y="4677388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19" h="6350">
                  <a:moveTo>
                    <a:pt x="0" y="5811"/>
                  </a:moveTo>
                  <a:lnTo>
                    <a:pt x="0" y="0"/>
                  </a:lnTo>
                  <a:lnTo>
                    <a:pt x="7381" y="0"/>
                  </a:lnTo>
                  <a:lnTo>
                    <a:pt x="7381" y="5811"/>
                  </a:lnTo>
                  <a:lnTo>
                    <a:pt x="5580" y="5811"/>
                  </a:lnTo>
                  <a:lnTo>
                    <a:pt x="5580" y="4586"/>
                  </a:lnTo>
                  <a:lnTo>
                    <a:pt x="3465" y="4586"/>
                  </a:lnTo>
                  <a:lnTo>
                    <a:pt x="3465" y="5811"/>
                  </a:lnTo>
                  <a:lnTo>
                    <a:pt x="0" y="5811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9" name="object 9519"/>
            <p:cNvSpPr/>
            <p:nvPr/>
          </p:nvSpPr>
          <p:spPr>
            <a:xfrm>
              <a:off x="18268236" y="4679508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4" h="1904">
                  <a:moveTo>
                    <a:pt x="3465" y="376"/>
                  </a:moveTo>
                  <a:lnTo>
                    <a:pt x="3790" y="0"/>
                  </a:lnTo>
                  <a:lnTo>
                    <a:pt x="3874" y="1308"/>
                  </a:lnTo>
                  <a:lnTo>
                    <a:pt x="3465" y="984"/>
                  </a:lnTo>
                  <a:lnTo>
                    <a:pt x="3277" y="900"/>
                  </a:lnTo>
                  <a:lnTo>
                    <a:pt x="596" y="900"/>
                  </a:lnTo>
                  <a:lnTo>
                    <a:pt x="0" y="670"/>
                  </a:lnTo>
                  <a:lnTo>
                    <a:pt x="701" y="408"/>
                  </a:lnTo>
                  <a:lnTo>
                    <a:pt x="3277" y="408"/>
                  </a:lnTo>
                  <a:lnTo>
                    <a:pt x="3465" y="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0" name="object 9520"/>
            <p:cNvSpPr/>
            <p:nvPr/>
          </p:nvSpPr>
          <p:spPr>
            <a:xfrm>
              <a:off x="18272038" y="467951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1" name="object 9521"/>
            <p:cNvSpPr/>
            <p:nvPr/>
          </p:nvSpPr>
          <p:spPr>
            <a:xfrm>
              <a:off x="18269015" y="4679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2" name="object 9522"/>
            <p:cNvSpPr/>
            <p:nvPr/>
          </p:nvSpPr>
          <p:spPr>
            <a:xfrm>
              <a:off x="18269245" y="4679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3" name="object 9523"/>
            <p:cNvSpPr/>
            <p:nvPr/>
          </p:nvSpPr>
          <p:spPr>
            <a:xfrm>
              <a:off x="18269472" y="4679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4" name="object 9524"/>
            <p:cNvSpPr/>
            <p:nvPr/>
          </p:nvSpPr>
          <p:spPr>
            <a:xfrm>
              <a:off x="18269699" y="4679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5" name="object 9525"/>
            <p:cNvSpPr/>
            <p:nvPr/>
          </p:nvSpPr>
          <p:spPr>
            <a:xfrm>
              <a:off x="18269958" y="4679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6" name="object 9526"/>
            <p:cNvSpPr/>
            <p:nvPr/>
          </p:nvSpPr>
          <p:spPr>
            <a:xfrm>
              <a:off x="18270171" y="4679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7" name="object 9527"/>
            <p:cNvSpPr/>
            <p:nvPr/>
          </p:nvSpPr>
          <p:spPr>
            <a:xfrm>
              <a:off x="18270397" y="4679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8" name="object 9528"/>
            <p:cNvSpPr/>
            <p:nvPr/>
          </p:nvSpPr>
          <p:spPr>
            <a:xfrm>
              <a:off x="18270626" y="4679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9" name="object 9529"/>
            <p:cNvSpPr/>
            <p:nvPr/>
          </p:nvSpPr>
          <p:spPr>
            <a:xfrm>
              <a:off x="18270853" y="4679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0" name="object 9530"/>
            <p:cNvSpPr/>
            <p:nvPr/>
          </p:nvSpPr>
          <p:spPr>
            <a:xfrm>
              <a:off x="18271081" y="4679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1" name="object 9531"/>
            <p:cNvSpPr/>
            <p:nvPr/>
          </p:nvSpPr>
          <p:spPr>
            <a:xfrm>
              <a:off x="18268806" y="46798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  <a:lnTo>
                    <a:pt x="0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2" name="object 9532"/>
            <p:cNvSpPr/>
            <p:nvPr/>
          </p:nvSpPr>
          <p:spPr>
            <a:xfrm>
              <a:off x="18268579" y="46799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  <a:lnTo>
                    <a:pt x="0" y="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3" name="object 9533"/>
            <p:cNvSpPr/>
            <p:nvPr/>
          </p:nvSpPr>
          <p:spPr>
            <a:xfrm>
              <a:off x="18271287" y="46801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0"/>
                  </a:moveTo>
                  <a:lnTo>
                    <a:pt x="0" y="3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4" name="object 9534"/>
            <p:cNvSpPr/>
            <p:nvPr/>
          </p:nvSpPr>
          <p:spPr>
            <a:xfrm>
              <a:off x="18271757" y="46798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0"/>
                  </a:moveTo>
                  <a:lnTo>
                    <a:pt x="136" y="0"/>
                  </a:lnTo>
                  <a:lnTo>
                    <a:pt x="0" y="293"/>
                  </a:lnTo>
                  <a:lnTo>
                    <a:pt x="136" y="607"/>
                  </a:lnTo>
                  <a:lnTo>
                    <a:pt x="356" y="607"/>
                  </a:lnTo>
                </a:path>
                <a:path w="634" h="635">
                  <a:moveTo>
                    <a:pt x="356" y="0"/>
                  </a:moveTo>
                  <a:lnTo>
                    <a:pt x="387" y="157"/>
                  </a:lnTo>
                  <a:lnTo>
                    <a:pt x="282" y="293"/>
                  </a:lnTo>
                  <a:lnTo>
                    <a:pt x="356" y="450"/>
                  </a:lnTo>
                  <a:lnTo>
                    <a:pt x="356" y="6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5" name="object 9535"/>
            <p:cNvSpPr/>
            <p:nvPr/>
          </p:nvSpPr>
          <p:spPr>
            <a:xfrm>
              <a:off x="18271826" y="46798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104" y="157"/>
                  </a:lnTo>
                  <a:lnTo>
                    <a:pt x="0" y="293"/>
                  </a:lnTo>
                  <a:lnTo>
                    <a:pt x="31" y="450"/>
                  </a:lnTo>
                  <a:lnTo>
                    <a:pt x="73" y="6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6" name="object 9536"/>
            <p:cNvSpPr/>
            <p:nvPr/>
          </p:nvSpPr>
          <p:spPr>
            <a:xfrm>
              <a:off x="18271852" y="46798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0"/>
                  </a:moveTo>
                  <a:lnTo>
                    <a:pt x="230" y="607"/>
                  </a:lnTo>
                </a:path>
                <a:path w="634" h="635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7" name="object 9537"/>
            <p:cNvSpPr/>
            <p:nvPr/>
          </p:nvSpPr>
          <p:spPr>
            <a:xfrm>
              <a:off x="18271852" y="468006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8" name="object 9538"/>
            <p:cNvSpPr/>
            <p:nvPr/>
          </p:nvSpPr>
          <p:spPr>
            <a:xfrm>
              <a:off x="18271852" y="468025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9" name="object 9539"/>
            <p:cNvSpPr/>
            <p:nvPr/>
          </p:nvSpPr>
          <p:spPr>
            <a:xfrm>
              <a:off x="18267528" y="4680181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29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0" name="object 9540"/>
            <p:cNvSpPr/>
            <p:nvPr/>
          </p:nvSpPr>
          <p:spPr>
            <a:xfrm>
              <a:off x="18265589" y="46731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523" y="0"/>
                  </a:moveTo>
                  <a:lnTo>
                    <a:pt x="0" y="0"/>
                  </a:lnTo>
                  <a:lnTo>
                    <a:pt x="0" y="4209"/>
                  </a:lnTo>
                  <a:lnTo>
                    <a:pt x="4062" y="4209"/>
                  </a:lnTo>
                  <a:lnTo>
                    <a:pt x="4062" y="3685"/>
                  </a:lnTo>
                  <a:lnTo>
                    <a:pt x="523" y="3685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1" name="object 9541"/>
            <p:cNvSpPr/>
            <p:nvPr/>
          </p:nvSpPr>
          <p:spPr>
            <a:xfrm>
              <a:off x="18265582" y="46731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73" y="4209"/>
                  </a:moveTo>
                  <a:lnTo>
                    <a:pt x="722" y="4209"/>
                  </a:lnTo>
                  <a:lnTo>
                    <a:pt x="0" y="4209"/>
                  </a:lnTo>
                  <a:lnTo>
                    <a:pt x="0" y="3497"/>
                  </a:lnTo>
                  <a:lnTo>
                    <a:pt x="0" y="0"/>
                  </a:lnTo>
                  <a:lnTo>
                    <a:pt x="534" y="0"/>
                  </a:lnTo>
                  <a:lnTo>
                    <a:pt x="534" y="3497"/>
                  </a:lnTo>
                  <a:lnTo>
                    <a:pt x="534" y="3685"/>
                  </a:lnTo>
                  <a:lnTo>
                    <a:pt x="722" y="3685"/>
                  </a:lnTo>
                  <a:lnTo>
                    <a:pt x="4073" y="3685"/>
                  </a:lnTo>
                  <a:lnTo>
                    <a:pt x="4073" y="4209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2" name="object 9542"/>
            <p:cNvSpPr/>
            <p:nvPr/>
          </p:nvSpPr>
          <p:spPr>
            <a:xfrm>
              <a:off x="18266119" y="4673883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963"/>
                  </a:moveTo>
                  <a:lnTo>
                    <a:pt x="0" y="0"/>
                  </a:lnTo>
                  <a:lnTo>
                    <a:pt x="188" y="0"/>
                  </a:lnTo>
                  <a:lnTo>
                    <a:pt x="481" y="376"/>
                  </a:lnTo>
                  <a:lnTo>
                    <a:pt x="513" y="774"/>
                  </a:lnTo>
                  <a:lnTo>
                    <a:pt x="481" y="963"/>
                  </a:lnTo>
                  <a:lnTo>
                    <a:pt x="481" y="1371"/>
                  </a:lnTo>
                  <a:lnTo>
                    <a:pt x="188" y="1633"/>
                  </a:lnTo>
                  <a:lnTo>
                    <a:pt x="0" y="1759"/>
                  </a:lnTo>
                  <a:lnTo>
                    <a:pt x="0" y="774"/>
                  </a:lnTo>
                  <a:lnTo>
                    <a:pt x="0" y="9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3" name="object 9543"/>
            <p:cNvSpPr/>
            <p:nvPr/>
          </p:nvSpPr>
          <p:spPr>
            <a:xfrm>
              <a:off x="18266302" y="467399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53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4" name="object 9544"/>
            <p:cNvSpPr/>
            <p:nvPr/>
          </p:nvSpPr>
          <p:spPr>
            <a:xfrm>
              <a:off x="18266119" y="467465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5" name="object 9545"/>
            <p:cNvSpPr/>
            <p:nvPr/>
          </p:nvSpPr>
          <p:spPr>
            <a:xfrm>
              <a:off x="18266197" y="467440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08" y="0"/>
                  </a:moveTo>
                  <a:lnTo>
                    <a:pt x="94" y="157"/>
                  </a:lnTo>
                  <a:lnTo>
                    <a:pt x="0" y="345"/>
                  </a:lnTo>
                  <a:lnTo>
                    <a:pt x="94" y="554"/>
                  </a:lnTo>
                  <a:lnTo>
                    <a:pt x="408" y="7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6" name="object 9546"/>
            <p:cNvSpPr/>
            <p:nvPr/>
          </p:nvSpPr>
          <p:spPr>
            <a:xfrm>
              <a:off x="18266281" y="46746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10" y="0"/>
                  </a:lnTo>
                </a:path>
                <a:path w="634" h="635">
                  <a:moveTo>
                    <a:pt x="324" y="0"/>
                  </a:moveTo>
                  <a:lnTo>
                    <a:pt x="0" y="0"/>
                  </a:lnTo>
                </a:path>
                <a:path w="634" h="635">
                  <a:moveTo>
                    <a:pt x="324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7" name="object 9547"/>
            <p:cNvSpPr/>
            <p:nvPr/>
          </p:nvSpPr>
          <p:spPr>
            <a:xfrm>
              <a:off x="18266281" y="46748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31"/>
                  </a:moveTo>
                  <a:lnTo>
                    <a:pt x="10" y="31"/>
                  </a:lnTo>
                </a:path>
                <a:path w="634" h="635">
                  <a:moveTo>
                    <a:pt x="324" y="31"/>
                  </a:moveTo>
                  <a:lnTo>
                    <a:pt x="0" y="31"/>
                  </a:lnTo>
                </a:path>
                <a:path w="634" h="635">
                  <a:moveTo>
                    <a:pt x="324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8" name="object 9548"/>
            <p:cNvSpPr/>
            <p:nvPr/>
          </p:nvSpPr>
          <p:spPr>
            <a:xfrm>
              <a:off x="18266302" y="467455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9" name="object 9549"/>
            <p:cNvSpPr/>
            <p:nvPr/>
          </p:nvSpPr>
          <p:spPr>
            <a:xfrm>
              <a:off x="18262234" y="4674438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4" h="635">
                  <a:moveTo>
                    <a:pt x="3884" y="0"/>
                  </a:moveTo>
                  <a:lnTo>
                    <a:pt x="869" y="31"/>
                  </a:lnTo>
                  <a:lnTo>
                    <a:pt x="0" y="314"/>
                  </a:lnTo>
                  <a:lnTo>
                    <a:pt x="712" y="607"/>
                  </a:lnTo>
                  <a:lnTo>
                    <a:pt x="3832" y="6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0" name="object 9550"/>
            <p:cNvSpPr/>
            <p:nvPr/>
          </p:nvSpPr>
          <p:spPr>
            <a:xfrm>
              <a:off x="18263130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12"/>
                  </a:moveTo>
                  <a:lnTo>
                    <a:pt x="1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1" name="object 9551"/>
            <p:cNvSpPr/>
            <p:nvPr/>
          </p:nvSpPr>
          <p:spPr>
            <a:xfrm>
              <a:off x="18263389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12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2" name="object 9552"/>
            <p:cNvSpPr/>
            <p:nvPr/>
          </p:nvSpPr>
          <p:spPr>
            <a:xfrm>
              <a:off x="18263645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12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3" name="object 9553"/>
            <p:cNvSpPr/>
            <p:nvPr/>
          </p:nvSpPr>
          <p:spPr>
            <a:xfrm>
              <a:off x="18263874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12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4" name="object 9554"/>
            <p:cNvSpPr/>
            <p:nvPr/>
          </p:nvSpPr>
          <p:spPr>
            <a:xfrm>
              <a:off x="18264132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12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5" name="object 9555"/>
            <p:cNvSpPr/>
            <p:nvPr/>
          </p:nvSpPr>
          <p:spPr>
            <a:xfrm>
              <a:off x="18264358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12"/>
                  </a:moveTo>
                  <a:lnTo>
                    <a:pt x="1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6" name="object 9556"/>
            <p:cNvSpPr/>
            <p:nvPr/>
          </p:nvSpPr>
          <p:spPr>
            <a:xfrm>
              <a:off x="18264616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12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7" name="object 9557"/>
            <p:cNvSpPr/>
            <p:nvPr/>
          </p:nvSpPr>
          <p:spPr>
            <a:xfrm>
              <a:off x="18264890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12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8" name="object 9558"/>
            <p:cNvSpPr/>
            <p:nvPr/>
          </p:nvSpPr>
          <p:spPr>
            <a:xfrm>
              <a:off x="18265103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12"/>
                  </a:moveTo>
                  <a:lnTo>
                    <a:pt x="1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9" name="object 9559"/>
            <p:cNvSpPr/>
            <p:nvPr/>
          </p:nvSpPr>
          <p:spPr>
            <a:xfrm>
              <a:off x="18265376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12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0" name="object 9560"/>
            <p:cNvSpPr/>
            <p:nvPr/>
          </p:nvSpPr>
          <p:spPr>
            <a:xfrm>
              <a:off x="18265587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12"/>
                  </a:moveTo>
                  <a:lnTo>
                    <a:pt x="1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1" name="object 9561"/>
            <p:cNvSpPr/>
            <p:nvPr/>
          </p:nvSpPr>
          <p:spPr>
            <a:xfrm>
              <a:off x="18262899" y="467440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0"/>
                  </a:moveTo>
                  <a:lnTo>
                    <a:pt x="0" y="7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2" name="object 9562"/>
            <p:cNvSpPr/>
            <p:nvPr/>
          </p:nvSpPr>
          <p:spPr>
            <a:xfrm>
              <a:off x="18262646" y="46744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  <a:lnTo>
                    <a:pt x="0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3" name="object 9563"/>
            <p:cNvSpPr/>
            <p:nvPr/>
          </p:nvSpPr>
          <p:spPr>
            <a:xfrm>
              <a:off x="18265850" y="46747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0"/>
                  </a:moveTo>
                  <a:lnTo>
                    <a:pt x="0" y="4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4" name="object 9564"/>
            <p:cNvSpPr/>
            <p:nvPr/>
          </p:nvSpPr>
          <p:spPr>
            <a:xfrm>
              <a:off x="18261526" y="467474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5" name="object 9565"/>
            <p:cNvSpPr/>
            <p:nvPr/>
          </p:nvSpPr>
          <p:spPr>
            <a:xfrm>
              <a:off x="18267012" y="467634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774" y="523"/>
                  </a:moveTo>
                  <a:lnTo>
                    <a:pt x="1738" y="523"/>
                  </a:lnTo>
                  <a:lnTo>
                    <a:pt x="1738" y="335"/>
                  </a:lnTo>
                  <a:lnTo>
                    <a:pt x="1382" y="41"/>
                  </a:lnTo>
                  <a:lnTo>
                    <a:pt x="973" y="0"/>
                  </a:lnTo>
                  <a:lnTo>
                    <a:pt x="774" y="73"/>
                  </a:lnTo>
                  <a:lnTo>
                    <a:pt x="366" y="41"/>
                  </a:lnTo>
                  <a:lnTo>
                    <a:pt x="104" y="335"/>
                  </a:lnTo>
                  <a:lnTo>
                    <a:pt x="0" y="523"/>
                  </a:lnTo>
                  <a:lnTo>
                    <a:pt x="973" y="523"/>
                  </a:lnTo>
                  <a:lnTo>
                    <a:pt x="774" y="52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6" name="object 9566"/>
            <p:cNvSpPr/>
            <p:nvPr/>
          </p:nvSpPr>
          <p:spPr>
            <a:xfrm>
              <a:off x="18267114" y="467667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7" name="object 9567"/>
            <p:cNvSpPr/>
            <p:nvPr/>
          </p:nvSpPr>
          <p:spPr>
            <a:xfrm>
              <a:off x="18267788" y="467686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8" name="object 9568"/>
            <p:cNvSpPr/>
            <p:nvPr/>
          </p:nvSpPr>
          <p:spPr>
            <a:xfrm>
              <a:off x="18267531" y="467638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712" y="0"/>
                  </a:moveTo>
                  <a:lnTo>
                    <a:pt x="554" y="293"/>
                  </a:lnTo>
                  <a:lnTo>
                    <a:pt x="335" y="408"/>
                  </a:lnTo>
                  <a:lnTo>
                    <a:pt x="157" y="29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9" name="object 9569"/>
            <p:cNvSpPr/>
            <p:nvPr/>
          </p:nvSpPr>
          <p:spPr>
            <a:xfrm>
              <a:off x="18267942" y="46764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0"/>
                  </a:moveTo>
                  <a:lnTo>
                    <a:pt x="41" y="261"/>
                  </a:lnTo>
                </a:path>
                <a:path w="634" h="635">
                  <a:moveTo>
                    <a:pt x="41" y="0"/>
                  </a:moveTo>
                  <a:lnTo>
                    <a:pt x="10" y="324"/>
                  </a:lnTo>
                </a:path>
                <a:path w="634" h="635">
                  <a:moveTo>
                    <a:pt x="41" y="0"/>
                  </a:moveTo>
                  <a:lnTo>
                    <a:pt x="0" y="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0" name="object 9570"/>
            <p:cNvSpPr/>
            <p:nvPr/>
          </p:nvSpPr>
          <p:spPr>
            <a:xfrm>
              <a:off x="18267788" y="46764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61"/>
                  </a:lnTo>
                </a:path>
                <a:path h="635">
                  <a:moveTo>
                    <a:pt x="0" y="0"/>
                  </a:moveTo>
                  <a:lnTo>
                    <a:pt x="0" y="324"/>
                  </a:lnTo>
                </a:path>
                <a:path h="635">
                  <a:moveTo>
                    <a:pt x="0" y="0"/>
                  </a:moveTo>
                  <a:lnTo>
                    <a:pt x="0" y="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1" name="object 9571"/>
            <p:cNvSpPr/>
            <p:nvPr/>
          </p:nvSpPr>
          <p:spPr>
            <a:xfrm>
              <a:off x="18267684" y="467667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2" name="object 9572"/>
            <p:cNvSpPr/>
            <p:nvPr/>
          </p:nvSpPr>
          <p:spPr>
            <a:xfrm>
              <a:off x="18267559" y="4676865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4" h="4445">
                  <a:moveTo>
                    <a:pt x="638" y="0"/>
                  </a:moveTo>
                  <a:lnTo>
                    <a:pt x="607" y="3057"/>
                  </a:lnTo>
                  <a:lnTo>
                    <a:pt x="314" y="3884"/>
                  </a:lnTo>
                  <a:lnTo>
                    <a:pt x="52" y="3172"/>
                  </a:lnTo>
                  <a:lnTo>
                    <a:pt x="52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3" name="object 9573"/>
            <p:cNvSpPr/>
            <p:nvPr/>
          </p:nvSpPr>
          <p:spPr>
            <a:xfrm>
              <a:off x="18267500" y="467974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104"/>
                  </a:moveTo>
                  <a:lnTo>
                    <a:pt x="7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4" name="object 9574"/>
            <p:cNvSpPr/>
            <p:nvPr/>
          </p:nvSpPr>
          <p:spPr>
            <a:xfrm>
              <a:off x="18267500" y="467948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104"/>
                  </a:moveTo>
                  <a:lnTo>
                    <a:pt x="7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5" name="object 9575"/>
            <p:cNvSpPr/>
            <p:nvPr/>
          </p:nvSpPr>
          <p:spPr>
            <a:xfrm>
              <a:off x="18267500" y="467920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157"/>
                  </a:moveTo>
                  <a:lnTo>
                    <a:pt x="7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6" name="object 9576"/>
            <p:cNvSpPr/>
            <p:nvPr/>
          </p:nvSpPr>
          <p:spPr>
            <a:xfrm>
              <a:off x="18267500" y="467899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104"/>
                  </a:moveTo>
                  <a:lnTo>
                    <a:pt x="7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7" name="object 9577"/>
            <p:cNvSpPr/>
            <p:nvPr/>
          </p:nvSpPr>
          <p:spPr>
            <a:xfrm>
              <a:off x="18267500" y="467874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136"/>
                  </a:moveTo>
                  <a:lnTo>
                    <a:pt x="7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8" name="object 9578"/>
            <p:cNvSpPr/>
            <p:nvPr/>
          </p:nvSpPr>
          <p:spPr>
            <a:xfrm>
              <a:off x="18267500" y="467851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104"/>
                  </a:moveTo>
                  <a:lnTo>
                    <a:pt x="7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9" name="object 9579"/>
            <p:cNvSpPr/>
            <p:nvPr/>
          </p:nvSpPr>
          <p:spPr>
            <a:xfrm>
              <a:off x="18267500" y="467824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104"/>
                  </a:moveTo>
                  <a:lnTo>
                    <a:pt x="7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0" name="object 9580"/>
            <p:cNvSpPr/>
            <p:nvPr/>
          </p:nvSpPr>
          <p:spPr>
            <a:xfrm>
              <a:off x="18267500" y="467797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157"/>
                  </a:moveTo>
                  <a:lnTo>
                    <a:pt x="7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1" name="object 9581"/>
            <p:cNvSpPr/>
            <p:nvPr/>
          </p:nvSpPr>
          <p:spPr>
            <a:xfrm>
              <a:off x="18267500" y="467776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104"/>
                  </a:moveTo>
                  <a:lnTo>
                    <a:pt x="7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2" name="object 9582"/>
            <p:cNvSpPr/>
            <p:nvPr/>
          </p:nvSpPr>
          <p:spPr>
            <a:xfrm>
              <a:off x="18267500" y="467749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157"/>
                  </a:moveTo>
                  <a:lnTo>
                    <a:pt x="7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3" name="object 9583"/>
            <p:cNvSpPr/>
            <p:nvPr/>
          </p:nvSpPr>
          <p:spPr>
            <a:xfrm>
              <a:off x="18267500" y="467728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104"/>
                  </a:moveTo>
                  <a:lnTo>
                    <a:pt x="7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4" name="object 9584"/>
            <p:cNvSpPr/>
            <p:nvPr/>
          </p:nvSpPr>
          <p:spPr>
            <a:xfrm>
              <a:off x="18267499" y="467996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743" y="0"/>
                  </a:moveTo>
                  <a:lnTo>
                    <a:pt x="0" y="1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5" name="object 9585"/>
            <p:cNvSpPr/>
            <p:nvPr/>
          </p:nvSpPr>
          <p:spPr>
            <a:xfrm>
              <a:off x="18267559" y="46802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38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6" name="object 9586"/>
            <p:cNvSpPr/>
            <p:nvPr/>
          </p:nvSpPr>
          <p:spPr>
            <a:xfrm>
              <a:off x="18267500" y="467712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7" name="object 9587"/>
            <p:cNvSpPr/>
            <p:nvPr/>
          </p:nvSpPr>
          <p:spPr>
            <a:xfrm>
              <a:off x="18267864" y="467563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8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8" name="object 9588"/>
            <p:cNvSpPr/>
            <p:nvPr/>
          </p:nvSpPr>
          <p:spPr>
            <a:xfrm>
              <a:off x="18260414" y="5128190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1612"/>
                  </a:moveTo>
                  <a:lnTo>
                    <a:pt x="554" y="2136"/>
                  </a:lnTo>
                  <a:lnTo>
                    <a:pt x="586" y="0"/>
                  </a:lnTo>
                  <a:lnTo>
                    <a:pt x="0" y="52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9" name="object 9589"/>
            <p:cNvSpPr/>
            <p:nvPr/>
          </p:nvSpPr>
          <p:spPr>
            <a:xfrm>
              <a:off x="18260976" y="512819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0" name="object 9590"/>
            <p:cNvSpPr/>
            <p:nvPr/>
          </p:nvSpPr>
          <p:spPr>
            <a:xfrm>
              <a:off x="18260335" y="51288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70" y="774"/>
                  </a:moveTo>
                  <a:lnTo>
                    <a:pt x="219" y="774"/>
                  </a:lnTo>
                  <a:lnTo>
                    <a:pt x="0" y="366"/>
                  </a:lnTo>
                  <a:lnTo>
                    <a:pt x="219" y="0"/>
                  </a:lnTo>
                  <a:lnTo>
                    <a:pt x="6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1" name="object 9591"/>
            <p:cNvSpPr/>
            <p:nvPr/>
          </p:nvSpPr>
          <p:spPr>
            <a:xfrm>
              <a:off x="18260488" y="512887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62" y="774"/>
                  </a:moveTo>
                  <a:lnTo>
                    <a:pt x="62" y="586"/>
                  </a:lnTo>
                  <a:lnTo>
                    <a:pt x="31" y="366"/>
                  </a:lnTo>
                  <a:lnTo>
                    <a:pt x="62" y="167"/>
                  </a:lnTo>
                  <a:lnTo>
                    <a:pt x="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2" name="object 9592"/>
            <p:cNvSpPr/>
            <p:nvPr/>
          </p:nvSpPr>
          <p:spPr>
            <a:xfrm>
              <a:off x="18260555" y="512946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3" name="object 9593"/>
            <p:cNvSpPr/>
            <p:nvPr/>
          </p:nvSpPr>
          <p:spPr>
            <a:xfrm>
              <a:off x="18260555" y="512905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4" name="object 9594"/>
            <p:cNvSpPr/>
            <p:nvPr/>
          </p:nvSpPr>
          <p:spPr>
            <a:xfrm>
              <a:off x="18258874" y="512871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39" y="1088"/>
                  </a:moveTo>
                  <a:lnTo>
                    <a:pt x="1130" y="1088"/>
                  </a:lnTo>
                  <a:lnTo>
                    <a:pt x="115" y="1088"/>
                  </a:lnTo>
                  <a:lnTo>
                    <a:pt x="0" y="125"/>
                  </a:lnTo>
                  <a:lnTo>
                    <a:pt x="1130" y="0"/>
                  </a:lnTo>
                  <a:lnTo>
                    <a:pt x="1497" y="52"/>
                  </a:lnTo>
                </a:path>
                <a:path w="1905" h="1270">
                  <a:moveTo>
                    <a:pt x="1539" y="1088"/>
                  </a:moveTo>
                  <a:lnTo>
                    <a:pt x="1183" y="1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5" name="object 9595"/>
            <p:cNvSpPr/>
            <p:nvPr/>
          </p:nvSpPr>
          <p:spPr>
            <a:xfrm>
              <a:off x="18260013" y="51287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0"/>
                  </a:moveTo>
                  <a:lnTo>
                    <a:pt x="0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6" name="object 9596"/>
            <p:cNvSpPr/>
            <p:nvPr/>
          </p:nvSpPr>
          <p:spPr>
            <a:xfrm>
              <a:off x="18258883" y="512968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7" name="object 9597"/>
            <p:cNvSpPr/>
            <p:nvPr/>
          </p:nvSpPr>
          <p:spPr>
            <a:xfrm>
              <a:off x="18258883" y="512883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8" name="object 9598"/>
            <p:cNvSpPr/>
            <p:nvPr/>
          </p:nvSpPr>
          <p:spPr>
            <a:xfrm>
              <a:off x="18260004" y="512871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9" name="object 9599"/>
            <p:cNvSpPr/>
            <p:nvPr/>
          </p:nvSpPr>
          <p:spPr>
            <a:xfrm>
              <a:off x="18258987" y="512871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0" name="object 9600"/>
            <p:cNvSpPr/>
            <p:nvPr/>
          </p:nvSpPr>
          <p:spPr>
            <a:xfrm>
              <a:off x="18258158" y="512924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1" name="object 9601"/>
            <p:cNvSpPr/>
            <p:nvPr/>
          </p:nvSpPr>
          <p:spPr>
            <a:xfrm>
              <a:off x="18240907" y="5122186"/>
              <a:ext cx="19685" cy="14604"/>
            </a:xfrm>
            <a:custGeom>
              <a:avLst/>
              <a:gdLst/>
              <a:ahLst/>
              <a:cxnLst/>
              <a:rect l="l" t="t" r="r" b="b"/>
              <a:pathLst>
                <a:path w="19684" h="14604">
                  <a:moveTo>
                    <a:pt x="0" y="0"/>
                  </a:moveTo>
                  <a:lnTo>
                    <a:pt x="0" y="14093"/>
                  </a:lnTo>
                  <a:lnTo>
                    <a:pt x="19392" y="14093"/>
                  </a:lnTo>
                  <a:lnTo>
                    <a:pt x="19392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2" name="object 9602"/>
            <p:cNvSpPr/>
            <p:nvPr/>
          </p:nvSpPr>
          <p:spPr>
            <a:xfrm>
              <a:off x="18241798" y="5122192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0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3" name="object 9603"/>
            <p:cNvSpPr/>
            <p:nvPr/>
          </p:nvSpPr>
          <p:spPr>
            <a:xfrm>
              <a:off x="18259442" y="5122192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0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4" name="object 9604"/>
            <p:cNvSpPr/>
            <p:nvPr/>
          </p:nvSpPr>
          <p:spPr>
            <a:xfrm>
              <a:off x="18260414" y="5287791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554"/>
                  </a:moveTo>
                  <a:lnTo>
                    <a:pt x="554" y="0"/>
                  </a:lnTo>
                  <a:lnTo>
                    <a:pt x="586" y="2125"/>
                  </a:lnTo>
                  <a:lnTo>
                    <a:pt x="0" y="159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5" name="object 9605"/>
            <p:cNvSpPr/>
            <p:nvPr/>
          </p:nvSpPr>
          <p:spPr>
            <a:xfrm>
              <a:off x="18260976" y="528778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6" name="object 9606"/>
            <p:cNvSpPr/>
            <p:nvPr/>
          </p:nvSpPr>
          <p:spPr>
            <a:xfrm>
              <a:off x="18260335" y="528846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70" y="0"/>
                  </a:moveTo>
                  <a:lnTo>
                    <a:pt x="219" y="0"/>
                  </a:lnTo>
                  <a:lnTo>
                    <a:pt x="0" y="408"/>
                  </a:lnTo>
                  <a:lnTo>
                    <a:pt x="219" y="827"/>
                  </a:lnTo>
                  <a:lnTo>
                    <a:pt x="670" y="8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7" name="object 9607"/>
            <p:cNvSpPr/>
            <p:nvPr/>
          </p:nvSpPr>
          <p:spPr>
            <a:xfrm>
              <a:off x="18260488" y="528846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62" y="0"/>
                  </a:moveTo>
                  <a:lnTo>
                    <a:pt x="62" y="188"/>
                  </a:lnTo>
                  <a:lnTo>
                    <a:pt x="31" y="408"/>
                  </a:lnTo>
                  <a:lnTo>
                    <a:pt x="62" y="607"/>
                  </a:lnTo>
                  <a:lnTo>
                    <a:pt x="62" y="8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8" name="object 9608"/>
            <p:cNvSpPr/>
            <p:nvPr/>
          </p:nvSpPr>
          <p:spPr>
            <a:xfrm>
              <a:off x="18260555" y="528864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9" name="object 9609"/>
            <p:cNvSpPr/>
            <p:nvPr/>
          </p:nvSpPr>
          <p:spPr>
            <a:xfrm>
              <a:off x="18260555" y="528905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0" name="object 9610"/>
            <p:cNvSpPr/>
            <p:nvPr/>
          </p:nvSpPr>
          <p:spPr>
            <a:xfrm>
              <a:off x="18258874" y="528834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39" y="0"/>
                  </a:moveTo>
                  <a:lnTo>
                    <a:pt x="1130" y="0"/>
                  </a:lnTo>
                  <a:lnTo>
                    <a:pt x="115" y="0"/>
                  </a:lnTo>
                  <a:lnTo>
                    <a:pt x="0" y="931"/>
                  </a:lnTo>
                  <a:lnTo>
                    <a:pt x="1130" y="1036"/>
                  </a:lnTo>
                  <a:lnTo>
                    <a:pt x="1497" y="1036"/>
                  </a:lnTo>
                </a:path>
                <a:path w="1905" h="1270">
                  <a:moveTo>
                    <a:pt x="1539" y="0"/>
                  </a:moveTo>
                  <a:lnTo>
                    <a:pt x="1183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1" name="object 9611"/>
            <p:cNvSpPr/>
            <p:nvPr/>
          </p:nvSpPr>
          <p:spPr>
            <a:xfrm>
              <a:off x="18260013" y="52892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1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2" name="object 9612"/>
            <p:cNvSpPr/>
            <p:nvPr/>
          </p:nvSpPr>
          <p:spPr>
            <a:xfrm>
              <a:off x="18258883" y="528846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3" name="object 9613"/>
            <p:cNvSpPr/>
            <p:nvPr/>
          </p:nvSpPr>
          <p:spPr>
            <a:xfrm>
              <a:off x="18258883" y="528927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4" name="object 9614"/>
            <p:cNvSpPr/>
            <p:nvPr/>
          </p:nvSpPr>
          <p:spPr>
            <a:xfrm>
              <a:off x="18260004" y="528834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5" name="object 9615"/>
            <p:cNvSpPr/>
            <p:nvPr/>
          </p:nvSpPr>
          <p:spPr>
            <a:xfrm>
              <a:off x="18258987" y="528834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6" name="object 9616"/>
            <p:cNvSpPr/>
            <p:nvPr/>
          </p:nvSpPr>
          <p:spPr>
            <a:xfrm>
              <a:off x="18258158" y="528887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7" name="object 9617"/>
            <p:cNvSpPr/>
            <p:nvPr/>
          </p:nvSpPr>
          <p:spPr>
            <a:xfrm>
              <a:off x="18240907" y="5281823"/>
              <a:ext cx="19685" cy="14604"/>
            </a:xfrm>
            <a:custGeom>
              <a:avLst/>
              <a:gdLst/>
              <a:ahLst/>
              <a:cxnLst/>
              <a:rect l="l" t="t" r="r" b="b"/>
              <a:pathLst>
                <a:path w="19684" h="14604">
                  <a:moveTo>
                    <a:pt x="0" y="14093"/>
                  </a:moveTo>
                  <a:lnTo>
                    <a:pt x="0" y="0"/>
                  </a:lnTo>
                  <a:lnTo>
                    <a:pt x="19392" y="0"/>
                  </a:lnTo>
                  <a:lnTo>
                    <a:pt x="19392" y="14093"/>
                  </a:lnTo>
                  <a:lnTo>
                    <a:pt x="0" y="1409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8" name="object 9618"/>
            <p:cNvSpPr/>
            <p:nvPr/>
          </p:nvSpPr>
          <p:spPr>
            <a:xfrm>
              <a:off x="18241798" y="5281823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0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9" name="object 9619"/>
            <p:cNvSpPr/>
            <p:nvPr/>
          </p:nvSpPr>
          <p:spPr>
            <a:xfrm>
              <a:off x="18259442" y="5281823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0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0" name="object 9620"/>
            <p:cNvSpPr/>
            <p:nvPr/>
          </p:nvSpPr>
          <p:spPr>
            <a:xfrm>
              <a:off x="18260414" y="5315972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1612"/>
                  </a:moveTo>
                  <a:lnTo>
                    <a:pt x="554" y="2125"/>
                  </a:lnTo>
                  <a:lnTo>
                    <a:pt x="586" y="0"/>
                  </a:lnTo>
                  <a:lnTo>
                    <a:pt x="0" y="57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1" name="object 9621"/>
            <p:cNvSpPr/>
            <p:nvPr/>
          </p:nvSpPr>
          <p:spPr>
            <a:xfrm>
              <a:off x="18260976" y="531597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2" name="object 9622"/>
            <p:cNvSpPr/>
            <p:nvPr/>
          </p:nvSpPr>
          <p:spPr>
            <a:xfrm>
              <a:off x="18260335" y="531664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70" y="827"/>
                  </a:moveTo>
                  <a:lnTo>
                    <a:pt x="219" y="827"/>
                  </a:lnTo>
                  <a:lnTo>
                    <a:pt x="0" y="418"/>
                  </a:lnTo>
                  <a:lnTo>
                    <a:pt x="219" y="0"/>
                  </a:lnTo>
                  <a:lnTo>
                    <a:pt x="6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3" name="object 9623"/>
            <p:cNvSpPr/>
            <p:nvPr/>
          </p:nvSpPr>
          <p:spPr>
            <a:xfrm>
              <a:off x="18260488" y="531664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62" y="827"/>
                  </a:moveTo>
                  <a:lnTo>
                    <a:pt x="62" y="596"/>
                  </a:lnTo>
                  <a:lnTo>
                    <a:pt x="31" y="418"/>
                  </a:lnTo>
                  <a:lnTo>
                    <a:pt x="62" y="188"/>
                  </a:lnTo>
                  <a:lnTo>
                    <a:pt x="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4" name="object 9624"/>
            <p:cNvSpPr/>
            <p:nvPr/>
          </p:nvSpPr>
          <p:spPr>
            <a:xfrm>
              <a:off x="18260555" y="531724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5" name="object 9625"/>
            <p:cNvSpPr/>
            <p:nvPr/>
          </p:nvSpPr>
          <p:spPr>
            <a:xfrm>
              <a:off x="18260555" y="531683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6" name="object 9626"/>
            <p:cNvSpPr/>
            <p:nvPr/>
          </p:nvSpPr>
          <p:spPr>
            <a:xfrm>
              <a:off x="18258874" y="531654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39" y="1036"/>
                  </a:moveTo>
                  <a:lnTo>
                    <a:pt x="1130" y="1036"/>
                  </a:lnTo>
                  <a:lnTo>
                    <a:pt x="115" y="1036"/>
                  </a:lnTo>
                  <a:lnTo>
                    <a:pt x="0" y="73"/>
                  </a:lnTo>
                  <a:lnTo>
                    <a:pt x="1130" y="0"/>
                  </a:lnTo>
                  <a:lnTo>
                    <a:pt x="1497" y="0"/>
                  </a:lnTo>
                </a:path>
                <a:path w="1905" h="1270">
                  <a:moveTo>
                    <a:pt x="1539" y="1036"/>
                  </a:moveTo>
                  <a:lnTo>
                    <a:pt x="1183" y="9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7" name="object 9627"/>
            <p:cNvSpPr/>
            <p:nvPr/>
          </p:nvSpPr>
          <p:spPr>
            <a:xfrm>
              <a:off x="18260013" y="53165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0"/>
                  </a:moveTo>
                  <a:lnTo>
                    <a:pt x="0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8" name="object 9628"/>
            <p:cNvSpPr/>
            <p:nvPr/>
          </p:nvSpPr>
          <p:spPr>
            <a:xfrm>
              <a:off x="18258883" y="531747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9" name="object 9629"/>
            <p:cNvSpPr/>
            <p:nvPr/>
          </p:nvSpPr>
          <p:spPr>
            <a:xfrm>
              <a:off x="18258883" y="531661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0" name="object 9630"/>
            <p:cNvSpPr/>
            <p:nvPr/>
          </p:nvSpPr>
          <p:spPr>
            <a:xfrm>
              <a:off x="18260004" y="53165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1" name="object 9631"/>
            <p:cNvSpPr/>
            <p:nvPr/>
          </p:nvSpPr>
          <p:spPr>
            <a:xfrm>
              <a:off x="18258987" y="53165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2" name="object 9632"/>
            <p:cNvSpPr/>
            <p:nvPr/>
          </p:nvSpPr>
          <p:spPr>
            <a:xfrm>
              <a:off x="18258158" y="53170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3" name="object 9633"/>
            <p:cNvSpPr/>
            <p:nvPr/>
          </p:nvSpPr>
          <p:spPr>
            <a:xfrm>
              <a:off x="18240907" y="5310009"/>
              <a:ext cx="19685" cy="14604"/>
            </a:xfrm>
            <a:custGeom>
              <a:avLst/>
              <a:gdLst/>
              <a:ahLst/>
              <a:cxnLst/>
              <a:rect l="l" t="t" r="r" b="b"/>
              <a:pathLst>
                <a:path w="19684" h="14604">
                  <a:moveTo>
                    <a:pt x="0" y="0"/>
                  </a:moveTo>
                  <a:lnTo>
                    <a:pt x="0" y="14093"/>
                  </a:lnTo>
                  <a:lnTo>
                    <a:pt x="19392" y="14093"/>
                  </a:lnTo>
                  <a:lnTo>
                    <a:pt x="19392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4" name="object 9634"/>
            <p:cNvSpPr/>
            <p:nvPr/>
          </p:nvSpPr>
          <p:spPr>
            <a:xfrm>
              <a:off x="18241798" y="5310014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0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5" name="object 9635"/>
            <p:cNvSpPr/>
            <p:nvPr/>
          </p:nvSpPr>
          <p:spPr>
            <a:xfrm>
              <a:off x="18259442" y="5310014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0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6" name="object 9636"/>
            <p:cNvSpPr/>
            <p:nvPr/>
          </p:nvSpPr>
          <p:spPr>
            <a:xfrm>
              <a:off x="18260414" y="5488805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523"/>
                  </a:moveTo>
                  <a:lnTo>
                    <a:pt x="554" y="0"/>
                  </a:lnTo>
                  <a:lnTo>
                    <a:pt x="586" y="2125"/>
                  </a:lnTo>
                  <a:lnTo>
                    <a:pt x="0" y="16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7" name="object 9637"/>
            <p:cNvSpPr/>
            <p:nvPr/>
          </p:nvSpPr>
          <p:spPr>
            <a:xfrm>
              <a:off x="18260976" y="548880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8" name="object 9638"/>
            <p:cNvSpPr/>
            <p:nvPr/>
          </p:nvSpPr>
          <p:spPr>
            <a:xfrm>
              <a:off x="18260335" y="54894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70" y="0"/>
                  </a:moveTo>
                  <a:lnTo>
                    <a:pt x="219" y="0"/>
                  </a:lnTo>
                  <a:lnTo>
                    <a:pt x="0" y="408"/>
                  </a:lnTo>
                  <a:lnTo>
                    <a:pt x="219" y="827"/>
                  </a:lnTo>
                  <a:lnTo>
                    <a:pt x="670" y="8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9" name="object 9639"/>
            <p:cNvSpPr/>
            <p:nvPr/>
          </p:nvSpPr>
          <p:spPr>
            <a:xfrm>
              <a:off x="18260488" y="548944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62" y="0"/>
                  </a:moveTo>
                  <a:lnTo>
                    <a:pt x="62" y="219"/>
                  </a:lnTo>
                  <a:lnTo>
                    <a:pt x="31" y="408"/>
                  </a:lnTo>
                  <a:lnTo>
                    <a:pt x="62" y="638"/>
                  </a:lnTo>
                  <a:lnTo>
                    <a:pt x="62" y="8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0" name="object 9640"/>
            <p:cNvSpPr/>
            <p:nvPr/>
          </p:nvSpPr>
          <p:spPr>
            <a:xfrm>
              <a:off x="18260555" y="548966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1" name="object 9641"/>
            <p:cNvSpPr/>
            <p:nvPr/>
          </p:nvSpPr>
          <p:spPr>
            <a:xfrm>
              <a:off x="18260555" y="549007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2" name="object 9642"/>
            <p:cNvSpPr/>
            <p:nvPr/>
          </p:nvSpPr>
          <p:spPr>
            <a:xfrm>
              <a:off x="18258874" y="548932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39" y="0"/>
                  </a:moveTo>
                  <a:lnTo>
                    <a:pt x="1130" y="0"/>
                  </a:lnTo>
                  <a:lnTo>
                    <a:pt x="115" y="0"/>
                  </a:lnTo>
                  <a:lnTo>
                    <a:pt x="0" y="963"/>
                  </a:lnTo>
                  <a:lnTo>
                    <a:pt x="1130" y="1088"/>
                  </a:lnTo>
                  <a:lnTo>
                    <a:pt x="1497" y="1036"/>
                  </a:lnTo>
                </a:path>
                <a:path w="1905" h="1270">
                  <a:moveTo>
                    <a:pt x="1539" y="0"/>
                  </a:moveTo>
                  <a:lnTo>
                    <a:pt x="1183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3" name="object 9643"/>
            <p:cNvSpPr/>
            <p:nvPr/>
          </p:nvSpPr>
          <p:spPr>
            <a:xfrm>
              <a:off x="18260013" y="54903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4" name="object 9644"/>
            <p:cNvSpPr/>
            <p:nvPr/>
          </p:nvSpPr>
          <p:spPr>
            <a:xfrm>
              <a:off x="18258883" y="548944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5" name="object 9645"/>
            <p:cNvSpPr/>
            <p:nvPr/>
          </p:nvSpPr>
          <p:spPr>
            <a:xfrm>
              <a:off x="18258883" y="549030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6" name="object 9646"/>
            <p:cNvSpPr/>
            <p:nvPr/>
          </p:nvSpPr>
          <p:spPr>
            <a:xfrm>
              <a:off x="18260004" y="548932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7" name="object 9647"/>
            <p:cNvSpPr/>
            <p:nvPr/>
          </p:nvSpPr>
          <p:spPr>
            <a:xfrm>
              <a:off x="18258987" y="548932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8" name="object 9648"/>
            <p:cNvSpPr/>
            <p:nvPr/>
          </p:nvSpPr>
          <p:spPr>
            <a:xfrm>
              <a:off x="18258158" y="54898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9" name="object 9649"/>
            <p:cNvSpPr/>
            <p:nvPr/>
          </p:nvSpPr>
          <p:spPr>
            <a:xfrm>
              <a:off x="18240907" y="5482792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4" h="1270">
                  <a:moveTo>
                    <a:pt x="0" y="900"/>
                  </a:moveTo>
                  <a:lnTo>
                    <a:pt x="0" y="0"/>
                  </a:lnTo>
                  <a:lnTo>
                    <a:pt x="19392" y="0"/>
                  </a:lnTo>
                  <a:lnTo>
                    <a:pt x="19392" y="900"/>
                  </a:lnTo>
                  <a:lnTo>
                    <a:pt x="0" y="90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0" name="object 9650"/>
            <p:cNvSpPr/>
            <p:nvPr/>
          </p:nvSpPr>
          <p:spPr>
            <a:xfrm>
              <a:off x="18241798" y="548280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90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1" name="object 9651"/>
            <p:cNvSpPr/>
            <p:nvPr/>
          </p:nvSpPr>
          <p:spPr>
            <a:xfrm>
              <a:off x="18259442" y="548280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90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2" name="object 9652"/>
            <p:cNvSpPr/>
            <p:nvPr/>
          </p:nvSpPr>
          <p:spPr>
            <a:xfrm>
              <a:off x="18260414" y="4659599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523"/>
                  </a:moveTo>
                  <a:lnTo>
                    <a:pt x="554" y="0"/>
                  </a:lnTo>
                  <a:lnTo>
                    <a:pt x="586" y="2125"/>
                  </a:lnTo>
                  <a:lnTo>
                    <a:pt x="0" y="159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3" name="object 9653"/>
            <p:cNvSpPr/>
            <p:nvPr/>
          </p:nvSpPr>
          <p:spPr>
            <a:xfrm>
              <a:off x="18260976" y="465959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4" name="object 9654"/>
            <p:cNvSpPr/>
            <p:nvPr/>
          </p:nvSpPr>
          <p:spPr>
            <a:xfrm>
              <a:off x="18260335" y="466026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70" y="0"/>
                  </a:moveTo>
                  <a:lnTo>
                    <a:pt x="219" y="0"/>
                  </a:lnTo>
                  <a:lnTo>
                    <a:pt x="0" y="418"/>
                  </a:lnTo>
                  <a:lnTo>
                    <a:pt x="219" y="795"/>
                  </a:lnTo>
                  <a:lnTo>
                    <a:pt x="670" y="7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5" name="object 9655"/>
            <p:cNvSpPr/>
            <p:nvPr/>
          </p:nvSpPr>
          <p:spPr>
            <a:xfrm>
              <a:off x="18260488" y="466026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62" y="0"/>
                  </a:moveTo>
                  <a:lnTo>
                    <a:pt x="62" y="188"/>
                  </a:lnTo>
                  <a:lnTo>
                    <a:pt x="31" y="418"/>
                  </a:lnTo>
                  <a:lnTo>
                    <a:pt x="62" y="607"/>
                  </a:lnTo>
                  <a:lnTo>
                    <a:pt x="62" y="7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6" name="object 9656"/>
            <p:cNvSpPr/>
            <p:nvPr/>
          </p:nvSpPr>
          <p:spPr>
            <a:xfrm>
              <a:off x="18260555" y="466045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7" name="object 9657"/>
            <p:cNvSpPr/>
            <p:nvPr/>
          </p:nvSpPr>
          <p:spPr>
            <a:xfrm>
              <a:off x="18260555" y="466086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8" name="object 9658"/>
            <p:cNvSpPr/>
            <p:nvPr/>
          </p:nvSpPr>
          <p:spPr>
            <a:xfrm>
              <a:off x="18258874" y="466012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39" y="0"/>
                  </a:moveTo>
                  <a:lnTo>
                    <a:pt x="1130" y="0"/>
                  </a:lnTo>
                  <a:lnTo>
                    <a:pt x="115" y="0"/>
                  </a:lnTo>
                  <a:lnTo>
                    <a:pt x="0" y="963"/>
                  </a:lnTo>
                  <a:lnTo>
                    <a:pt x="1130" y="1068"/>
                  </a:lnTo>
                  <a:lnTo>
                    <a:pt x="1497" y="1036"/>
                  </a:lnTo>
                </a:path>
                <a:path w="1905" h="1270">
                  <a:moveTo>
                    <a:pt x="1539" y="0"/>
                  </a:moveTo>
                  <a:lnTo>
                    <a:pt x="1183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9" name="object 9659"/>
            <p:cNvSpPr/>
            <p:nvPr/>
          </p:nvSpPr>
          <p:spPr>
            <a:xfrm>
              <a:off x="18260013" y="46611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0" name="object 9660"/>
            <p:cNvSpPr/>
            <p:nvPr/>
          </p:nvSpPr>
          <p:spPr>
            <a:xfrm>
              <a:off x="18258883" y="466023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1" name="object 9661"/>
            <p:cNvSpPr/>
            <p:nvPr/>
          </p:nvSpPr>
          <p:spPr>
            <a:xfrm>
              <a:off x="18258883" y="466109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2" name="object 9662"/>
            <p:cNvSpPr/>
            <p:nvPr/>
          </p:nvSpPr>
          <p:spPr>
            <a:xfrm>
              <a:off x="18260004" y="466012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3" name="object 9663"/>
            <p:cNvSpPr/>
            <p:nvPr/>
          </p:nvSpPr>
          <p:spPr>
            <a:xfrm>
              <a:off x="18258987" y="466012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4" name="object 9664"/>
            <p:cNvSpPr/>
            <p:nvPr/>
          </p:nvSpPr>
          <p:spPr>
            <a:xfrm>
              <a:off x="18258158" y="466068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5" name="object 9665"/>
            <p:cNvSpPr/>
            <p:nvPr/>
          </p:nvSpPr>
          <p:spPr>
            <a:xfrm>
              <a:off x="18240907" y="4653632"/>
              <a:ext cx="19685" cy="14604"/>
            </a:xfrm>
            <a:custGeom>
              <a:avLst/>
              <a:gdLst/>
              <a:ahLst/>
              <a:cxnLst/>
              <a:rect l="l" t="t" r="r" b="b"/>
              <a:pathLst>
                <a:path w="19684" h="14604">
                  <a:moveTo>
                    <a:pt x="0" y="14093"/>
                  </a:moveTo>
                  <a:lnTo>
                    <a:pt x="0" y="0"/>
                  </a:lnTo>
                  <a:lnTo>
                    <a:pt x="19392" y="0"/>
                  </a:lnTo>
                  <a:lnTo>
                    <a:pt x="19392" y="14093"/>
                  </a:lnTo>
                  <a:lnTo>
                    <a:pt x="0" y="1409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6" name="object 9666"/>
            <p:cNvSpPr/>
            <p:nvPr/>
          </p:nvSpPr>
          <p:spPr>
            <a:xfrm>
              <a:off x="18241798" y="4653637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0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7" name="object 9667"/>
            <p:cNvSpPr/>
            <p:nvPr/>
          </p:nvSpPr>
          <p:spPr>
            <a:xfrm>
              <a:off x="18259442" y="4653637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0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8" name="object 9668"/>
            <p:cNvSpPr/>
            <p:nvPr/>
          </p:nvSpPr>
          <p:spPr>
            <a:xfrm>
              <a:off x="18260414" y="4500000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1570"/>
                  </a:moveTo>
                  <a:lnTo>
                    <a:pt x="554" y="2125"/>
                  </a:lnTo>
                  <a:lnTo>
                    <a:pt x="586" y="0"/>
                  </a:lnTo>
                  <a:lnTo>
                    <a:pt x="0" y="5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9" name="object 9669"/>
            <p:cNvSpPr/>
            <p:nvPr/>
          </p:nvSpPr>
          <p:spPr>
            <a:xfrm>
              <a:off x="18260976" y="450000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0" name="object 9670"/>
            <p:cNvSpPr/>
            <p:nvPr/>
          </p:nvSpPr>
          <p:spPr>
            <a:xfrm>
              <a:off x="18260335" y="45006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70" y="827"/>
                  </a:moveTo>
                  <a:lnTo>
                    <a:pt x="219" y="827"/>
                  </a:lnTo>
                  <a:lnTo>
                    <a:pt x="0" y="418"/>
                  </a:lnTo>
                  <a:lnTo>
                    <a:pt x="219" y="0"/>
                  </a:lnTo>
                  <a:lnTo>
                    <a:pt x="6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1" name="object 9671"/>
            <p:cNvSpPr/>
            <p:nvPr/>
          </p:nvSpPr>
          <p:spPr>
            <a:xfrm>
              <a:off x="18260488" y="450063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62" y="827"/>
                  </a:moveTo>
                  <a:lnTo>
                    <a:pt x="62" y="638"/>
                  </a:lnTo>
                  <a:lnTo>
                    <a:pt x="31" y="418"/>
                  </a:lnTo>
                  <a:lnTo>
                    <a:pt x="62" y="219"/>
                  </a:lnTo>
                  <a:lnTo>
                    <a:pt x="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2" name="object 9672"/>
            <p:cNvSpPr/>
            <p:nvPr/>
          </p:nvSpPr>
          <p:spPr>
            <a:xfrm>
              <a:off x="18260555" y="450127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3" name="object 9673"/>
            <p:cNvSpPr/>
            <p:nvPr/>
          </p:nvSpPr>
          <p:spPr>
            <a:xfrm>
              <a:off x="18260555" y="450086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4" name="object 9674"/>
            <p:cNvSpPr/>
            <p:nvPr/>
          </p:nvSpPr>
          <p:spPr>
            <a:xfrm>
              <a:off x="18258874" y="450053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39" y="1036"/>
                  </a:moveTo>
                  <a:lnTo>
                    <a:pt x="1130" y="1036"/>
                  </a:lnTo>
                  <a:lnTo>
                    <a:pt x="115" y="1036"/>
                  </a:lnTo>
                  <a:lnTo>
                    <a:pt x="0" y="104"/>
                  </a:lnTo>
                  <a:lnTo>
                    <a:pt x="1130" y="0"/>
                  </a:lnTo>
                  <a:lnTo>
                    <a:pt x="1497" y="0"/>
                  </a:lnTo>
                </a:path>
                <a:path w="1905" h="1270">
                  <a:moveTo>
                    <a:pt x="1539" y="1036"/>
                  </a:moveTo>
                  <a:lnTo>
                    <a:pt x="1183" y="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5" name="object 9675"/>
            <p:cNvSpPr/>
            <p:nvPr/>
          </p:nvSpPr>
          <p:spPr>
            <a:xfrm>
              <a:off x="18260013" y="45005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6" name="object 9676"/>
            <p:cNvSpPr/>
            <p:nvPr/>
          </p:nvSpPr>
          <p:spPr>
            <a:xfrm>
              <a:off x="18258883" y="450150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7" name="object 9677"/>
            <p:cNvSpPr/>
            <p:nvPr/>
          </p:nvSpPr>
          <p:spPr>
            <a:xfrm>
              <a:off x="18258883" y="450064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8" name="object 9678"/>
            <p:cNvSpPr/>
            <p:nvPr/>
          </p:nvSpPr>
          <p:spPr>
            <a:xfrm>
              <a:off x="18260004" y="450053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9" name="object 9679"/>
            <p:cNvSpPr/>
            <p:nvPr/>
          </p:nvSpPr>
          <p:spPr>
            <a:xfrm>
              <a:off x="18258987" y="450053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0" name="object 9680"/>
            <p:cNvSpPr/>
            <p:nvPr/>
          </p:nvSpPr>
          <p:spPr>
            <a:xfrm>
              <a:off x="18258158" y="450105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1" name="object 9681"/>
            <p:cNvSpPr/>
            <p:nvPr/>
          </p:nvSpPr>
          <p:spPr>
            <a:xfrm>
              <a:off x="18240907" y="4494009"/>
              <a:ext cx="19685" cy="14604"/>
            </a:xfrm>
            <a:custGeom>
              <a:avLst/>
              <a:gdLst/>
              <a:ahLst/>
              <a:cxnLst/>
              <a:rect l="l" t="t" r="r" b="b"/>
              <a:pathLst>
                <a:path w="19684" h="14604">
                  <a:moveTo>
                    <a:pt x="0" y="0"/>
                  </a:moveTo>
                  <a:lnTo>
                    <a:pt x="0" y="14093"/>
                  </a:lnTo>
                  <a:lnTo>
                    <a:pt x="19392" y="14093"/>
                  </a:lnTo>
                  <a:lnTo>
                    <a:pt x="19392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2" name="object 9682"/>
            <p:cNvSpPr/>
            <p:nvPr/>
          </p:nvSpPr>
          <p:spPr>
            <a:xfrm>
              <a:off x="18241798" y="4494006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0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3" name="object 9683"/>
            <p:cNvSpPr/>
            <p:nvPr/>
          </p:nvSpPr>
          <p:spPr>
            <a:xfrm>
              <a:off x="18259442" y="4494006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0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4" name="object 9684"/>
            <p:cNvSpPr/>
            <p:nvPr/>
          </p:nvSpPr>
          <p:spPr>
            <a:xfrm>
              <a:off x="18260414" y="4471817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523"/>
                  </a:moveTo>
                  <a:lnTo>
                    <a:pt x="554" y="0"/>
                  </a:lnTo>
                  <a:lnTo>
                    <a:pt x="586" y="2125"/>
                  </a:lnTo>
                  <a:lnTo>
                    <a:pt x="0" y="15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5" name="object 9685"/>
            <p:cNvSpPr/>
            <p:nvPr/>
          </p:nvSpPr>
          <p:spPr>
            <a:xfrm>
              <a:off x="18260976" y="447181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6" name="object 9686"/>
            <p:cNvSpPr/>
            <p:nvPr/>
          </p:nvSpPr>
          <p:spPr>
            <a:xfrm>
              <a:off x="18260335" y="447245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70" y="0"/>
                  </a:moveTo>
                  <a:lnTo>
                    <a:pt x="219" y="0"/>
                  </a:lnTo>
                  <a:lnTo>
                    <a:pt x="0" y="408"/>
                  </a:lnTo>
                  <a:lnTo>
                    <a:pt x="219" y="827"/>
                  </a:lnTo>
                  <a:lnTo>
                    <a:pt x="670" y="8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7" name="object 9687"/>
            <p:cNvSpPr/>
            <p:nvPr/>
          </p:nvSpPr>
          <p:spPr>
            <a:xfrm>
              <a:off x="18260488" y="447245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62" y="0"/>
                  </a:moveTo>
                  <a:lnTo>
                    <a:pt x="62" y="219"/>
                  </a:lnTo>
                  <a:lnTo>
                    <a:pt x="31" y="408"/>
                  </a:lnTo>
                  <a:lnTo>
                    <a:pt x="62" y="638"/>
                  </a:lnTo>
                  <a:lnTo>
                    <a:pt x="62" y="8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8" name="object 9688"/>
            <p:cNvSpPr/>
            <p:nvPr/>
          </p:nvSpPr>
          <p:spPr>
            <a:xfrm>
              <a:off x="18260555" y="447267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9" name="object 9689"/>
            <p:cNvSpPr/>
            <p:nvPr/>
          </p:nvSpPr>
          <p:spPr>
            <a:xfrm>
              <a:off x="18260555" y="447308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0" name="object 9690"/>
            <p:cNvSpPr/>
            <p:nvPr/>
          </p:nvSpPr>
          <p:spPr>
            <a:xfrm>
              <a:off x="18258874" y="447234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39" y="0"/>
                  </a:moveTo>
                  <a:lnTo>
                    <a:pt x="1130" y="0"/>
                  </a:lnTo>
                  <a:lnTo>
                    <a:pt x="115" y="0"/>
                  </a:lnTo>
                  <a:lnTo>
                    <a:pt x="0" y="963"/>
                  </a:lnTo>
                  <a:lnTo>
                    <a:pt x="1130" y="1036"/>
                  </a:lnTo>
                  <a:lnTo>
                    <a:pt x="1497" y="1036"/>
                  </a:lnTo>
                </a:path>
                <a:path w="1905" h="1270">
                  <a:moveTo>
                    <a:pt x="1539" y="0"/>
                  </a:moveTo>
                  <a:lnTo>
                    <a:pt x="1183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1" name="object 9691"/>
            <p:cNvSpPr/>
            <p:nvPr/>
          </p:nvSpPr>
          <p:spPr>
            <a:xfrm>
              <a:off x="18260013" y="44733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2" name="object 9692"/>
            <p:cNvSpPr/>
            <p:nvPr/>
          </p:nvSpPr>
          <p:spPr>
            <a:xfrm>
              <a:off x="18258883" y="447245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3" name="object 9693"/>
            <p:cNvSpPr/>
            <p:nvPr/>
          </p:nvSpPr>
          <p:spPr>
            <a:xfrm>
              <a:off x="18258883" y="447331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4" name="object 9694"/>
            <p:cNvSpPr/>
            <p:nvPr/>
          </p:nvSpPr>
          <p:spPr>
            <a:xfrm>
              <a:off x="18260004" y="447234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5" name="object 9695"/>
            <p:cNvSpPr/>
            <p:nvPr/>
          </p:nvSpPr>
          <p:spPr>
            <a:xfrm>
              <a:off x="18258987" y="447234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6" name="object 9696"/>
            <p:cNvSpPr/>
            <p:nvPr/>
          </p:nvSpPr>
          <p:spPr>
            <a:xfrm>
              <a:off x="18258158" y="44728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7" name="object 9697"/>
            <p:cNvSpPr/>
            <p:nvPr/>
          </p:nvSpPr>
          <p:spPr>
            <a:xfrm>
              <a:off x="18240907" y="4465824"/>
              <a:ext cx="19685" cy="14604"/>
            </a:xfrm>
            <a:custGeom>
              <a:avLst/>
              <a:gdLst/>
              <a:ahLst/>
              <a:cxnLst/>
              <a:rect l="l" t="t" r="r" b="b"/>
              <a:pathLst>
                <a:path w="19684" h="14604">
                  <a:moveTo>
                    <a:pt x="0" y="14093"/>
                  </a:moveTo>
                  <a:lnTo>
                    <a:pt x="0" y="0"/>
                  </a:lnTo>
                  <a:lnTo>
                    <a:pt x="19392" y="0"/>
                  </a:lnTo>
                  <a:lnTo>
                    <a:pt x="19392" y="14093"/>
                  </a:lnTo>
                  <a:lnTo>
                    <a:pt x="0" y="1409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8" name="object 9698"/>
            <p:cNvSpPr/>
            <p:nvPr/>
          </p:nvSpPr>
          <p:spPr>
            <a:xfrm>
              <a:off x="18241798" y="4465819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0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9" name="object 9699"/>
            <p:cNvSpPr/>
            <p:nvPr/>
          </p:nvSpPr>
          <p:spPr>
            <a:xfrm>
              <a:off x="18259442" y="4465819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0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0" name="object 9700"/>
            <p:cNvSpPr/>
            <p:nvPr/>
          </p:nvSpPr>
          <p:spPr>
            <a:xfrm>
              <a:off x="18260414" y="4312218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1570"/>
                  </a:moveTo>
                  <a:lnTo>
                    <a:pt x="554" y="2104"/>
                  </a:lnTo>
                  <a:lnTo>
                    <a:pt x="586" y="0"/>
                  </a:lnTo>
                  <a:lnTo>
                    <a:pt x="0" y="5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1" name="object 9701"/>
            <p:cNvSpPr/>
            <p:nvPr/>
          </p:nvSpPr>
          <p:spPr>
            <a:xfrm>
              <a:off x="18260976" y="431222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2" name="object 9702"/>
            <p:cNvSpPr/>
            <p:nvPr/>
          </p:nvSpPr>
          <p:spPr>
            <a:xfrm>
              <a:off x="18260335" y="431285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70" y="827"/>
                  </a:moveTo>
                  <a:lnTo>
                    <a:pt x="219" y="827"/>
                  </a:lnTo>
                  <a:lnTo>
                    <a:pt x="0" y="418"/>
                  </a:lnTo>
                  <a:lnTo>
                    <a:pt x="219" y="0"/>
                  </a:lnTo>
                  <a:lnTo>
                    <a:pt x="6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3" name="object 9703"/>
            <p:cNvSpPr/>
            <p:nvPr/>
          </p:nvSpPr>
          <p:spPr>
            <a:xfrm>
              <a:off x="18260488" y="431285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62" y="827"/>
                  </a:moveTo>
                  <a:lnTo>
                    <a:pt x="62" y="596"/>
                  </a:lnTo>
                  <a:lnTo>
                    <a:pt x="31" y="418"/>
                  </a:lnTo>
                  <a:lnTo>
                    <a:pt x="62" y="219"/>
                  </a:lnTo>
                  <a:lnTo>
                    <a:pt x="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4" name="object 9704"/>
            <p:cNvSpPr/>
            <p:nvPr/>
          </p:nvSpPr>
          <p:spPr>
            <a:xfrm>
              <a:off x="18260555" y="431345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5" name="object 9705"/>
            <p:cNvSpPr/>
            <p:nvPr/>
          </p:nvSpPr>
          <p:spPr>
            <a:xfrm>
              <a:off x="18260555" y="431308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6" name="object 9706"/>
            <p:cNvSpPr/>
            <p:nvPr/>
          </p:nvSpPr>
          <p:spPr>
            <a:xfrm>
              <a:off x="18258874" y="431275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39" y="1036"/>
                  </a:moveTo>
                  <a:lnTo>
                    <a:pt x="1130" y="1036"/>
                  </a:lnTo>
                  <a:lnTo>
                    <a:pt x="115" y="1036"/>
                  </a:lnTo>
                  <a:lnTo>
                    <a:pt x="0" y="104"/>
                  </a:lnTo>
                  <a:lnTo>
                    <a:pt x="1130" y="0"/>
                  </a:lnTo>
                  <a:lnTo>
                    <a:pt x="1497" y="0"/>
                  </a:lnTo>
                </a:path>
                <a:path w="1905" h="1270">
                  <a:moveTo>
                    <a:pt x="1539" y="1036"/>
                  </a:moveTo>
                  <a:lnTo>
                    <a:pt x="1183" y="9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7" name="object 9707"/>
            <p:cNvSpPr/>
            <p:nvPr/>
          </p:nvSpPr>
          <p:spPr>
            <a:xfrm>
              <a:off x="18260013" y="43127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8" name="object 9708"/>
            <p:cNvSpPr/>
            <p:nvPr/>
          </p:nvSpPr>
          <p:spPr>
            <a:xfrm>
              <a:off x="18258883" y="431368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9" name="object 9709"/>
            <p:cNvSpPr/>
            <p:nvPr/>
          </p:nvSpPr>
          <p:spPr>
            <a:xfrm>
              <a:off x="18258883" y="431286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0" name="object 9710"/>
            <p:cNvSpPr/>
            <p:nvPr/>
          </p:nvSpPr>
          <p:spPr>
            <a:xfrm>
              <a:off x="18260004" y="431275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1" name="object 9711"/>
            <p:cNvSpPr/>
            <p:nvPr/>
          </p:nvSpPr>
          <p:spPr>
            <a:xfrm>
              <a:off x="18258987" y="431275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2" name="object 9712"/>
            <p:cNvSpPr/>
            <p:nvPr/>
          </p:nvSpPr>
          <p:spPr>
            <a:xfrm>
              <a:off x="18258158" y="431327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3" name="object 9713"/>
            <p:cNvSpPr/>
            <p:nvPr/>
          </p:nvSpPr>
          <p:spPr>
            <a:xfrm>
              <a:off x="18240907" y="4306219"/>
              <a:ext cx="19685" cy="14604"/>
            </a:xfrm>
            <a:custGeom>
              <a:avLst/>
              <a:gdLst/>
              <a:ahLst/>
              <a:cxnLst/>
              <a:rect l="l" t="t" r="r" b="b"/>
              <a:pathLst>
                <a:path w="19684" h="14604">
                  <a:moveTo>
                    <a:pt x="0" y="0"/>
                  </a:moveTo>
                  <a:lnTo>
                    <a:pt x="0" y="14093"/>
                  </a:lnTo>
                  <a:lnTo>
                    <a:pt x="19392" y="14093"/>
                  </a:lnTo>
                  <a:lnTo>
                    <a:pt x="19392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4" name="object 9714"/>
            <p:cNvSpPr/>
            <p:nvPr/>
          </p:nvSpPr>
          <p:spPr>
            <a:xfrm>
              <a:off x="18241798" y="4306226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0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5" name="object 9715"/>
            <p:cNvSpPr/>
            <p:nvPr/>
          </p:nvSpPr>
          <p:spPr>
            <a:xfrm>
              <a:off x="18259442" y="4306226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0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6" name="object 9716"/>
            <p:cNvSpPr/>
            <p:nvPr/>
          </p:nvSpPr>
          <p:spPr>
            <a:xfrm>
              <a:off x="17875367" y="5108137"/>
              <a:ext cx="24765" cy="14604"/>
            </a:xfrm>
            <a:custGeom>
              <a:avLst/>
              <a:gdLst/>
              <a:ahLst/>
              <a:cxnLst/>
              <a:rect l="l" t="t" r="r" b="b"/>
              <a:pathLst>
                <a:path w="24765" h="14604">
                  <a:moveTo>
                    <a:pt x="24690" y="0"/>
                  </a:moveTo>
                  <a:lnTo>
                    <a:pt x="0" y="0"/>
                  </a:lnTo>
                  <a:lnTo>
                    <a:pt x="0" y="13046"/>
                  </a:lnTo>
                  <a:lnTo>
                    <a:pt x="0" y="14051"/>
                  </a:lnTo>
                  <a:lnTo>
                    <a:pt x="24690" y="14051"/>
                  </a:lnTo>
                  <a:lnTo>
                    <a:pt x="246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7" name="object 9717"/>
            <p:cNvSpPr/>
            <p:nvPr/>
          </p:nvSpPr>
          <p:spPr>
            <a:xfrm>
              <a:off x="17875367" y="5108137"/>
              <a:ext cx="24765" cy="14604"/>
            </a:xfrm>
            <a:custGeom>
              <a:avLst/>
              <a:gdLst/>
              <a:ahLst/>
              <a:cxnLst/>
              <a:rect l="l" t="t" r="r" b="b"/>
              <a:pathLst>
                <a:path w="24765" h="14604">
                  <a:moveTo>
                    <a:pt x="0" y="13046"/>
                  </a:moveTo>
                  <a:lnTo>
                    <a:pt x="0" y="1005"/>
                  </a:lnTo>
                  <a:lnTo>
                    <a:pt x="0" y="0"/>
                  </a:lnTo>
                  <a:lnTo>
                    <a:pt x="1036" y="0"/>
                  </a:lnTo>
                  <a:lnTo>
                    <a:pt x="23643" y="0"/>
                  </a:lnTo>
                  <a:lnTo>
                    <a:pt x="24690" y="0"/>
                  </a:lnTo>
                  <a:lnTo>
                    <a:pt x="24690" y="1005"/>
                  </a:lnTo>
                  <a:lnTo>
                    <a:pt x="24690" y="13046"/>
                  </a:lnTo>
                  <a:lnTo>
                    <a:pt x="24690" y="14051"/>
                  </a:lnTo>
                  <a:lnTo>
                    <a:pt x="23643" y="14051"/>
                  </a:lnTo>
                  <a:lnTo>
                    <a:pt x="1036" y="14051"/>
                  </a:lnTo>
                  <a:lnTo>
                    <a:pt x="0" y="14051"/>
                  </a:lnTo>
                  <a:lnTo>
                    <a:pt x="0" y="13046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8" name="object 9718"/>
            <p:cNvSpPr/>
            <p:nvPr/>
          </p:nvSpPr>
          <p:spPr>
            <a:xfrm>
              <a:off x="17876080" y="5108797"/>
              <a:ext cx="23495" cy="13335"/>
            </a:xfrm>
            <a:custGeom>
              <a:avLst/>
              <a:gdLst/>
              <a:ahLst/>
              <a:cxnLst/>
              <a:rect l="l" t="t" r="r" b="b"/>
              <a:pathLst>
                <a:path w="23494" h="13335">
                  <a:moveTo>
                    <a:pt x="23276" y="0"/>
                  </a:moveTo>
                  <a:lnTo>
                    <a:pt x="0" y="0"/>
                  </a:lnTo>
                  <a:lnTo>
                    <a:pt x="0" y="12387"/>
                  </a:lnTo>
                  <a:lnTo>
                    <a:pt x="0" y="12732"/>
                  </a:lnTo>
                  <a:lnTo>
                    <a:pt x="23276" y="12732"/>
                  </a:lnTo>
                  <a:lnTo>
                    <a:pt x="2327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9" name="object 9719"/>
            <p:cNvSpPr/>
            <p:nvPr/>
          </p:nvSpPr>
          <p:spPr>
            <a:xfrm>
              <a:off x="17876080" y="5108797"/>
              <a:ext cx="23495" cy="13335"/>
            </a:xfrm>
            <a:custGeom>
              <a:avLst/>
              <a:gdLst/>
              <a:ahLst/>
              <a:cxnLst/>
              <a:rect l="l" t="t" r="r" b="b"/>
              <a:pathLst>
                <a:path w="23494" h="13335">
                  <a:moveTo>
                    <a:pt x="0" y="12387"/>
                  </a:moveTo>
                  <a:lnTo>
                    <a:pt x="0" y="345"/>
                  </a:lnTo>
                  <a:lnTo>
                    <a:pt x="0" y="0"/>
                  </a:lnTo>
                  <a:lnTo>
                    <a:pt x="324" y="0"/>
                  </a:lnTo>
                  <a:lnTo>
                    <a:pt x="22952" y="0"/>
                  </a:lnTo>
                  <a:lnTo>
                    <a:pt x="23276" y="0"/>
                  </a:lnTo>
                  <a:lnTo>
                    <a:pt x="23276" y="345"/>
                  </a:lnTo>
                  <a:lnTo>
                    <a:pt x="23276" y="12387"/>
                  </a:lnTo>
                  <a:lnTo>
                    <a:pt x="23276" y="12732"/>
                  </a:lnTo>
                  <a:lnTo>
                    <a:pt x="22952" y="12732"/>
                  </a:lnTo>
                  <a:lnTo>
                    <a:pt x="324" y="12732"/>
                  </a:lnTo>
                  <a:lnTo>
                    <a:pt x="0" y="12732"/>
                  </a:lnTo>
                  <a:lnTo>
                    <a:pt x="0" y="1238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0" name="object 9720"/>
            <p:cNvSpPr/>
            <p:nvPr/>
          </p:nvSpPr>
          <p:spPr>
            <a:xfrm>
              <a:off x="17866766" y="5108480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533" y="0"/>
                  </a:moveTo>
                  <a:lnTo>
                    <a:pt x="0" y="0"/>
                  </a:lnTo>
                  <a:lnTo>
                    <a:pt x="0" y="13371"/>
                  </a:lnTo>
                  <a:lnTo>
                    <a:pt x="2607" y="13371"/>
                  </a:lnTo>
                  <a:lnTo>
                    <a:pt x="2638" y="13235"/>
                  </a:lnTo>
                  <a:lnTo>
                    <a:pt x="1821" y="12889"/>
                  </a:lnTo>
                  <a:lnTo>
                    <a:pt x="1780" y="13182"/>
                  </a:lnTo>
                  <a:lnTo>
                    <a:pt x="743" y="13151"/>
                  </a:lnTo>
                  <a:lnTo>
                    <a:pt x="743" y="12387"/>
                  </a:lnTo>
                  <a:lnTo>
                    <a:pt x="554" y="12387"/>
                  </a:lnTo>
                  <a:lnTo>
                    <a:pt x="554" y="13151"/>
                  </a:lnTo>
                  <a:lnTo>
                    <a:pt x="219" y="13151"/>
                  </a:lnTo>
                  <a:lnTo>
                    <a:pt x="293" y="9319"/>
                  </a:lnTo>
                  <a:lnTo>
                    <a:pt x="293" y="4052"/>
                  </a:lnTo>
                  <a:lnTo>
                    <a:pt x="219" y="219"/>
                  </a:lnTo>
                  <a:lnTo>
                    <a:pt x="554" y="219"/>
                  </a:lnTo>
                  <a:lnTo>
                    <a:pt x="554" y="1005"/>
                  </a:lnTo>
                  <a:lnTo>
                    <a:pt x="743" y="1005"/>
                  </a:lnTo>
                  <a:lnTo>
                    <a:pt x="743" y="219"/>
                  </a:lnTo>
                  <a:lnTo>
                    <a:pt x="1780" y="178"/>
                  </a:lnTo>
                  <a:lnTo>
                    <a:pt x="1821" y="481"/>
                  </a:lnTo>
                  <a:lnTo>
                    <a:pt x="2638" y="136"/>
                  </a:lnTo>
                  <a:lnTo>
                    <a:pt x="26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1" name="object 9721"/>
            <p:cNvSpPr/>
            <p:nvPr/>
          </p:nvSpPr>
          <p:spPr>
            <a:xfrm>
              <a:off x="17866762" y="5108481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052" y="397"/>
                  </a:moveTo>
                  <a:lnTo>
                    <a:pt x="1821" y="471"/>
                  </a:lnTo>
                  <a:lnTo>
                    <a:pt x="1790" y="261"/>
                  </a:lnTo>
                  <a:lnTo>
                    <a:pt x="743" y="209"/>
                  </a:lnTo>
                  <a:lnTo>
                    <a:pt x="743" y="931"/>
                  </a:lnTo>
                  <a:lnTo>
                    <a:pt x="565" y="1005"/>
                  </a:lnTo>
                  <a:lnTo>
                    <a:pt x="565" y="209"/>
                  </a:lnTo>
                  <a:lnTo>
                    <a:pt x="219" y="209"/>
                  </a:lnTo>
                  <a:lnTo>
                    <a:pt x="293" y="4052"/>
                  </a:lnTo>
                  <a:lnTo>
                    <a:pt x="293" y="9319"/>
                  </a:lnTo>
                  <a:lnTo>
                    <a:pt x="219" y="13151"/>
                  </a:lnTo>
                  <a:lnTo>
                    <a:pt x="565" y="13151"/>
                  </a:lnTo>
                  <a:lnTo>
                    <a:pt x="565" y="12439"/>
                  </a:lnTo>
                  <a:lnTo>
                    <a:pt x="743" y="12376"/>
                  </a:lnTo>
                  <a:lnTo>
                    <a:pt x="743" y="13151"/>
                  </a:lnTo>
                  <a:lnTo>
                    <a:pt x="1790" y="13182"/>
                  </a:lnTo>
                  <a:lnTo>
                    <a:pt x="1821" y="12889"/>
                  </a:lnTo>
                  <a:lnTo>
                    <a:pt x="2052" y="12962"/>
                  </a:lnTo>
                  <a:lnTo>
                    <a:pt x="2565" y="13182"/>
                  </a:lnTo>
                  <a:lnTo>
                    <a:pt x="2607" y="13371"/>
                  </a:lnTo>
                  <a:lnTo>
                    <a:pt x="83" y="13371"/>
                  </a:lnTo>
                  <a:lnTo>
                    <a:pt x="0" y="73"/>
                  </a:lnTo>
                  <a:lnTo>
                    <a:pt x="2533" y="0"/>
                  </a:lnTo>
                  <a:lnTo>
                    <a:pt x="2638" y="136"/>
                  </a:lnTo>
                  <a:lnTo>
                    <a:pt x="2052" y="39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2" name="object 9722"/>
            <p:cNvSpPr/>
            <p:nvPr/>
          </p:nvSpPr>
          <p:spPr>
            <a:xfrm>
              <a:off x="17871687" y="5114136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2450" y="1790"/>
                  </a:moveTo>
                  <a:lnTo>
                    <a:pt x="366" y="1790"/>
                  </a:lnTo>
                  <a:lnTo>
                    <a:pt x="240" y="1497"/>
                  </a:lnTo>
                  <a:lnTo>
                    <a:pt x="0" y="1497"/>
                  </a:lnTo>
                  <a:lnTo>
                    <a:pt x="0" y="1717"/>
                  </a:lnTo>
                  <a:lnTo>
                    <a:pt x="0" y="2052"/>
                  </a:lnTo>
                  <a:lnTo>
                    <a:pt x="366" y="2052"/>
                  </a:lnTo>
                  <a:lnTo>
                    <a:pt x="2450" y="2052"/>
                  </a:lnTo>
                  <a:lnTo>
                    <a:pt x="2680" y="2052"/>
                  </a:lnTo>
                  <a:lnTo>
                    <a:pt x="2774" y="1863"/>
                  </a:lnTo>
                  <a:lnTo>
                    <a:pt x="3130" y="1235"/>
                  </a:lnTo>
                  <a:lnTo>
                    <a:pt x="3245" y="1047"/>
                  </a:lnTo>
                  <a:lnTo>
                    <a:pt x="3130" y="827"/>
                  </a:lnTo>
                  <a:lnTo>
                    <a:pt x="2774" y="188"/>
                  </a:lnTo>
                  <a:lnTo>
                    <a:pt x="2680" y="0"/>
                  </a:lnTo>
                  <a:lnTo>
                    <a:pt x="2450" y="0"/>
                  </a:lnTo>
                  <a:lnTo>
                    <a:pt x="366" y="0"/>
                  </a:lnTo>
                  <a:lnTo>
                    <a:pt x="0" y="0"/>
                  </a:lnTo>
                  <a:lnTo>
                    <a:pt x="0" y="345"/>
                  </a:lnTo>
                  <a:lnTo>
                    <a:pt x="0" y="565"/>
                  </a:lnTo>
                  <a:lnTo>
                    <a:pt x="240" y="565"/>
                  </a:lnTo>
                  <a:lnTo>
                    <a:pt x="240" y="345"/>
                  </a:lnTo>
                  <a:lnTo>
                    <a:pt x="2450" y="272"/>
                  </a:lnTo>
                  <a:lnTo>
                    <a:pt x="2900" y="931"/>
                  </a:lnTo>
                  <a:lnTo>
                    <a:pt x="2900" y="1120"/>
                  </a:lnTo>
                  <a:lnTo>
                    <a:pt x="2523" y="175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3" name="object 9723"/>
            <p:cNvSpPr/>
            <p:nvPr/>
          </p:nvSpPr>
          <p:spPr>
            <a:xfrm>
              <a:off x="17874336" y="511417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324" y="157"/>
                  </a:lnTo>
                  <a:lnTo>
                    <a:pt x="701" y="188"/>
                  </a:lnTo>
                  <a:lnTo>
                    <a:pt x="1026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4" name="object 9724"/>
            <p:cNvSpPr/>
            <p:nvPr/>
          </p:nvSpPr>
          <p:spPr>
            <a:xfrm>
              <a:off x="17874340" y="511596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026" y="188"/>
                  </a:moveTo>
                  <a:lnTo>
                    <a:pt x="701" y="0"/>
                  </a:lnTo>
                  <a:lnTo>
                    <a:pt x="324" y="31"/>
                  </a:ln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5" name="object 9725"/>
            <p:cNvSpPr/>
            <p:nvPr/>
          </p:nvSpPr>
          <p:spPr>
            <a:xfrm>
              <a:off x="17871940" y="511441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73" y="324"/>
                  </a:moveTo>
                  <a:lnTo>
                    <a:pt x="303" y="429"/>
                  </a:lnTo>
                  <a:lnTo>
                    <a:pt x="397" y="293"/>
                  </a:lnTo>
                  <a:lnTo>
                    <a:pt x="481" y="429"/>
                  </a:lnTo>
                  <a:lnTo>
                    <a:pt x="628" y="429"/>
                  </a:lnTo>
                  <a:lnTo>
                    <a:pt x="712" y="293"/>
                  </a:lnTo>
                  <a:lnTo>
                    <a:pt x="816" y="429"/>
                  </a:lnTo>
                  <a:lnTo>
                    <a:pt x="973" y="429"/>
                  </a:lnTo>
                  <a:lnTo>
                    <a:pt x="1036" y="293"/>
                  </a:lnTo>
                  <a:lnTo>
                    <a:pt x="1109" y="429"/>
                  </a:lnTo>
                  <a:lnTo>
                    <a:pt x="1266" y="429"/>
                  </a:lnTo>
                  <a:lnTo>
                    <a:pt x="1350" y="293"/>
                  </a:lnTo>
                  <a:lnTo>
                    <a:pt x="1455" y="429"/>
                  </a:lnTo>
                  <a:lnTo>
                    <a:pt x="1612" y="429"/>
                  </a:lnTo>
                  <a:lnTo>
                    <a:pt x="1685" y="293"/>
                  </a:lnTo>
                  <a:lnTo>
                    <a:pt x="1748" y="429"/>
                  </a:lnTo>
                  <a:lnTo>
                    <a:pt x="2010" y="429"/>
                  </a:lnTo>
                  <a:lnTo>
                    <a:pt x="2167" y="649"/>
                  </a:lnTo>
                  <a:lnTo>
                    <a:pt x="2167" y="848"/>
                  </a:lnTo>
                  <a:lnTo>
                    <a:pt x="2010" y="1068"/>
                  </a:lnTo>
                  <a:lnTo>
                    <a:pt x="1863" y="1183"/>
                  </a:lnTo>
                  <a:lnTo>
                    <a:pt x="1706" y="1068"/>
                  </a:lnTo>
                  <a:lnTo>
                    <a:pt x="1528" y="1225"/>
                  </a:lnTo>
                  <a:lnTo>
                    <a:pt x="1424" y="1068"/>
                  </a:lnTo>
                  <a:lnTo>
                    <a:pt x="1266" y="1099"/>
                  </a:lnTo>
                  <a:lnTo>
                    <a:pt x="1109" y="1099"/>
                  </a:lnTo>
                  <a:lnTo>
                    <a:pt x="973" y="1068"/>
                  </a:lnTo>
                  <a:lnTo>
                    <a:pt x="900" y="1225"/>
                  </a:lnTo>
                  <a:lnTo>
                    <a:pt x="785" y="1068"/>
                  </a:lnTo>
                  <a:lnTo>
                    <a:pt x="628" y="1099"/>
                  </a:lnTo>
                  <a:lnTo>
                    <a:pt x="481" y="1099"/>
                  </a:lnTo>
                  <a:lnTo>
                    <a:pt x="335" y="1068"/>
                  </a:lnTo>
                  <a:lnTo>
                    <a:pt x="272" y="1225"/>
                  </a:lnTo>
                  <a:lnTo>
                    <a:pt x="146" y="1068"/>
                  </a:lnTo>
                  <a:lnTo>
                    <a:pt x="0" y="1068"/>
                  </a:lnTo>
                  <a:lnTo>
                    <a:pt x="0" y="1361"/>
                  </a:lnTo>
                  <a:lnTo>
                    <a:pt x="0" y="1518"/>
                  </a:lnTo>
                  <a:lnTo>
                    <a:pt x="146" y="1518"/>
                  </a:lnTo>
                  <a:lnTo>
                    <a:pt x="2094" y="1518"/>
                  </a:lnTo>
                  <a:lnTo>
                    <a:pt x="2251" y="1444"/>
                  </a:lnTo>
                  <a:lnTo>
                    <a:pt x="2523" y="848"/>
                  </a:lnTo>
                  <a:lnTo>
                    <a:pt x="2523" y="701"/>
                  </a:lnTo>
                  <a:lnTo>
                    <a:pt x="2251" y="62"/>
                  </a:lnTo>
                  <a:lnTo>
                    <a:pt x="2094" y="0"/>
                  </a:lnTo>
                  <a:lnTo>
                    <a:pt x="146" y="0"/>
                  </a:lnTo>
                  <a:lnTo>
                    <a:pt x="0" y="0"/>
                  </a:lnTo>
                  <a:lnTo>
                    <a:pt x="0" y="136"/>
                  </a:lnTo>
                  <a:lnTo>
                    <a:pt x="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6" name="object 9726"/>
            <p:cNvSpPr/>
            <p:nvPr/>
          </p:nvSpPr>
          <p:spPr>
            <a:xfrm>
              <a:off x="17868433" y="511447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37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7" name="object 9727"/>
            <p:cNvSpPr/>
            <p:nvPr/>
          </p:nvSpPr>
          <p:spPr>
            <a:xfrm>
              <a:off x="17868171" y="511421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261" y="0"/>
                  </a:moveTo>
                  <a:lnTo>
                    <a:pt x="712" y="0"/>
                  </a:lnTo>
                  <a:lnTo>
                    <a:pt x="712" y="1905"/>
                  </a:lnTo>
                  <a:lnTo>
                    <a:pt x="261" y="1905"/>
                  </a:lnTo>
                  <a:lnTo>
                    <a:pt x="73" y="1675"/>
                  </a:lnTo>
                  <a:lnTo>
                    <a:pt x="0" y="1465"/>
                  </a:lnTo>
                  <a:lnTo>
                    <a:pt x="0" y="450"/>
                  </a:lnTo>
                  <a:lnTo>
                    <a:pt x="73" y="230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8" name="object 9728"/>
            <p:cNvSpPr/>
            <p:nvPr/>
          </p:nvSpPr>
          <p:spPr>
            <a:xfrm>
              <a:off x="17868479" y="51147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3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9" name="object 9729"/>
            <p:cNvSpPr/>
            <p:nvPr/>
          </p:nvSpPr>
          <p:spPr>
            <a:xfrm>
              <a:off x="17868479" y="511492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0"/>
                  </a:ln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0" name="object 9730"/>
            <p:cNvSpPr/>
            <p:nvPr/>
          </p:nvSpPr>
          <p:spPr>
            <a:xfrm>
              <a:off x="17868165" y="511555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1" name="object 9731"/>
            <p:cNvSpPr/>
            <p:nvPr/>
          </p:nvSpPr>
          <p:spPr>
            <a:xfrm>
              <a:off x="17868174" y="51154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2" name="object 9732"/>
            <p:cNvSpPr/>
            <p:nvPr/>
          </p:nvSpPr>
          <p:spPr>
            <a:xfrm>
              <a:off x="17868174" y="511503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3" name="object 9733"/>
            <p:cNvSpPr/>
            <p:nvPr/>
          </p:nvSpPr>
          <p:spPr>
            <a:xfrm>
              <a:off x="17868174" y="511529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4" name="object 9734"/>
            <p:cNvSpPr/>
            <p:nvPr/>
          </p:nvSpPr>
          <p:spPr>
            <a:xfrm>
              <a:off x="17868475" y="51151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0"/>
                  </a:moveTo>
                  <a:lnTo>
                    <a:pt x="0" y="37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5" name="object 9735"/>
            <p:cNvSpPr/>
            <p:nvPr/>
          </p:nvSpPr>
          <p:spPr>
            <a:xfrm>
              <a:off x="17868479" y="511540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6" name="object 9736"/>
            <p:cNvSpPr/>
            <p:nvPr/>
          </p:nvSpPr>
          <p:spPr>
            <a:xfrm>
              <a:off x="17868174" y="511477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7" name="object 9737"/>
            <p:cNvSpPr/>
            <p:nvPr/>
          </p:nvSpPr>
          <p:spPr>
            <a:xfrm>
              <a:off x="17868165" y="511492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8" name="object 9738"/>
            <p:cNvSpPr/>
            <p:nvPr/>
          </p:nvSpPr>
          <p:spPr>
            <a:xfrm>
              <a:off x="17868479" y="511477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9" name="object 9739"/>
            <p:cNvSpPr/>
            <p:nvPr/>
          </p:nvSpPr>
          <p:spPr>
            <a:xfrm>
              <a:off x="17868892" y="510977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13" y="712"/>
                  </a:moveTo>
                  <a:lnTo>
                    <a:pt x="513" y="104"/>
                  </a:lnTo>
                  <a:lnTo>
                    <a:pt x="73" y="0"/>
                  </a:lnTo>
                  <a:lnTo>
                    <a:pt x="0" y="712"/>
                  </a:lnTo>
                  <a:lnTo>
                    <a:pt x="408" y="8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0" name="object 9740"/>
            <p:cNvSpPr/>
            <p:nvPr/>
          </p:nvSpPr>
          <p:spPr>
            <a:xfrm>
              <a:off x="17868586" y="5107883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1151" y="586"/>
                  </a:moveTo>
                  <a:lnTo>
                    <a:pt x="1528" y="366"/>
                  </a:lnTo>
                  <a:lnTo>
                    <a:pt x="1602" y="31"/>
                  </a:lnTo>
                  <a:lnTo>
                    <a:pt x="1675" y="617"/>
                  </a:lnTo>
                  <a:lnTo>
                    <a:pt x="1528" y="774"/>
                  </a:lnTo>
                  <a:lnTo>
                    <a:pt x="1528" y="910"/>
                  </a:lnTo>
                  <a:lnTo>
                    <a:pt x="1759" y="1036"/>
                  </a:lnTo>
                  <a:lnTo>
                    <a:pt x="1476" y="1141"/>
                  </a:lnTo>
                  <a:lnTo>
                    <a:pt x="1465" y="1444"/>
                  </a:lnTo>
                  <a:lnTo>
                    <a:pt x="1602" y="1225"/>
                  </a:lnTo>
                  <a:lnTo>
                    <a:pt x="1465" y="1706"/>
                  </a:lnTo>
                  <a:lnTo>
                    <a:pt x="1633" y="1895"/>
                  </a:lnTo>
                  <a:lnTo>
                    <a:pt x="1476" y="2041"/>
                  </a:lnTo>
                  <a:lnTo>
                    <a:pt x="1675" y="2607"/>
                  </a:lnTo>
                  <a:lnTo>
                    <a:pt x="1465" y="2418"/>
                  </a:lnTo>
                  <a:lnTo>
                    <a:pt x="1465" y="2670"/>
                  </a:lnTo>
                  <a:lnTo>
                    <a:pt x="1633" y="2795"/>
                  </a:lnTo>
                  <a:lnTo>
                    <a:pt x="1476" y="2984"/>
                  </a:lnTo>
                  <a:lnTo>
                    <a:pt x="1633" y="3120"/>
                  </a:lnTo>
                  <a:lnTo>
                    <a:pt x="1476" y="3308"/>
                  </a:lnTo>
                  <a:lnTo>
                    <a:pt x="858" y="3308"/>
                  </a:lnTo>
                  <a:lnTo>
                    <a:pt x="827" y="2984"/>
                  </a:lnTo>
                  <a:lnTo>
                    <a:pt x="607" y="2900"/>
                  </a:lnTo>
                  <a:lnTo>
                    <a:pt x="481" y="3088"/>
                  </a:lnTo>
                  <a:lnTo>
                    <a:pt x="83" y="2795"/>
                  </a:lnTo>
                  <a:lnTo>
                    <a:pt x="0" y="2638"/>
                  </a:lnTo>
                  <a:lnTo>
                    <a:pt x="0" y="1968"/>
                  </a:lnTo>
                  <a:lnTo>
                    <a:pt x="83" y="1811"/>
                  </a:lnTo>
                  <a:lnTo>
                    <a:pt x="450" y="1549"/>
                  </a:lnTo>
                  <a:lnTo>
                    <a:pt x="565" y="1706"/>
                  </a:lnTo>
                  <a:lnTo>
                    <a:pt x="743" y="1706"/>
                  </a:lnTo>
                  <a:lnTo>
                    <a:pt x="827" y="617"/>
                  </a:lnTo>
                  <a:lnTo>
                    <a:pt x="1151" y="5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1" name="object 9741"/>
            <p:cNvSpPr/>
            <p:nvPr/>
          </p:nvSpPr>
          <p:spPr>
            <a:xfrm>
              <a:off x="17867579" y="5108730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5" h="13335">
                  <a:moveTo>
                    <a:pt x="1832" y="0"/>
                  </a:moveTo>
                  <a:lnTo>
                    <a:pt x="1256" y="261"/>
                  </a:lnTo>
                  <a:lnTo>
                    <a:pt x="931" y="376"/>
                  </a:lnTo>
                  <a:lnTo>
                    <a:pt x="900" y="0"/>
                  </a:lnTo>
                  <a:lnTo>
                    <a:pt x="20" y="230"/>
                  </a:lnTo>
                  <a:lnTo>
                    <a:pt x="0" y="418"/>
                  </a:lnTo>
                  <a:lnTo>
                    <a:pt x="638" y="418"/>
                  </a:lnTo>
                  <a:lnTo>
                    <a:pt x="638" y="2345"/>
                  </a:lnTo>
                  <a:lnTo>
                    <a:pt x="774" y="2471"/>
                  </a:lnTo>
                  <a:lnTo>
                    <a:pt x="1193" y="2691"/>
                  </a:lnTo>
                  <a:lnTo>
                    <a:pt x="1308" y="6334"/>
                  </a:lnTo>
                  <a:lnTo>
                    <a:pt x="1308" y="6523"/>
                  </a:lnTo>
                  <a:lnTo>
                    <a:pt x="1308" y="10146"/>
                  </a:lnTo>
                  <a:lnTo>
                    <a:pt x="774" y="10408"/>
                  </a:lnTo>
                  <a:lnTo>
                    <a:pt x="638" y="10523"/>
                  </a:lnTo>
                  <a:lnTo>
                    <a:pt x="638" y="12460"/>
                  </a:lnTo>
                  <a:lnTo>
                    <a:pt x="0" y="12460"/>
                  </a:lnTo>
                  <a:lnTo>
                    <a:pt x="0" y="12638"/>
                  </a:lnTo>
                  <a:lnTo>
                    <a:pt x="900" y="12868"/>
                  </a:lnTo>
                  <a:lnTo>
                    <a:pt x="931" y="12491"/>
                  </a:lnTo>
                  <a:lnTo>
                    <a:pt x="1256" y="12596"/>
                  </a:lnTo>
                  <a:lnTo>
                    <a:pt x="1832" y="12868"/>
                  </a:lnTo>
                  <a:lnTo>
                    <a:pt x="1832" y="12083"/>
                  </a:lnTo>
                  <a:lnTo>
                    <a:pt x="1643" y="11968"/>
                  </a:lnTo>
                  <a:lnTo>
                    <a:pt x="1570" y="12114"/>
                  </a:lnTo>
                  <a:lnTo>
                    <a:pt x="1612" y="12533"/>
                  </a:lnTo>
                  <a:lnTo>
                    <a:pt x="1329" y="12418"/>
                  </a:lnTo>
                  <a:lnTo>
                    <a:pt x="900" y="12345"/>
                  </a:lnTo>
                  <a:lnTo>
                    <a:pt x="900" y="10648"/>
                  </a:lnTo>
                  <a:lnTo>
                    <a:pt x="1570" y="10366"/>
                  </a:lnTo>
                  <a:lnTo>
                    <a:pt x="1612" y="10627"/>
                  </a:lnTo>
                  <a:lnTo>
                    <a:pt x="1643" y="10858"/>
                  </a:lnTo>
                  <a:lnTo>
                    <a:pt x="1800" y="10743"/>
                  </a:lnTo>
                  <a:lnTo>
                    <a:pt x="1832" y="2125"/>
                  </a:lnTo>
                  <a:lnTo>
                    <a:pt x="1643" y="2020"/>
                  </a:lnTo>
                  <a:lnTo>
                    <a:pt x="1570" y="2167"/>
                  </a:lnTo>
                  <a:lnTo>
                    <a:pt x="1612" y="2533"/>
                  </a:lnTo>
                  <a:lnTo>
                    <a:pt x="973" y="2261"/>
                  </a:lnTo>
                  <a:lnTo>
                    <a:pt x="900" y="523"/>
                  </a:lnTo>
                  <a:lnTo>
                    <a:pt x="1256" y="492"/>
                  </a:lnTo>
                  <a:lnTo>
                    <a:pt x="1570" y="376"/>
                  </a:lnTo>
                  <a:lnTo>
                    <a:pt x="1612" y="659"/>
                  </a:lnTo>
                  <a:lnTo>
                    <a:pt x="1643" y="900"/>
                  </a:lnTo>
                  <a:lnTo>
                    <a:pt x="1800" y="78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2" name="object 9742"/>
            <p:cNvSpPr/>
            <p:nvPr/>
          </p:nvSpPr>
          <p:spPr>
            <a:xfrm>
              <a:off x="17867576" y="5108728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5" h="13335">
                  <a:moveTo>
                    <a:pt x="1570" y="10627"/>
                  </a:moveTo>
                  <a:lnTo>
                    <a:pt x="1643" y="10858"/>
                  </a:lnTo>
                  <a:lnTo>
                    <a:pt x="1800" y="10732"/>
                  </a:lnTo>
                  <a:lnTo>
                    <a:pt x="1832" y="2177"/>
                  </a:lnTo>
                  <a:lnTo>
                    <a:pt x="1643" y="2020"/>
                  </a:lnTo>
                  <a:lnTo>
                    <a:pt x="1570" y="2177"/>
                  </a:lnTo>
                  <a:lnTo>
                    <a:pt x="1612" y="2502"/>
                  </a:lnTo>
                  <a:lnTo>
                    <a:pt x="984" y="2272"/>
                  </a:lnTo>
                  <a:lnTo>
                    <a:pt x="900" y="2125"/>
                  </a:lnTo>
                  <a:lnTo>
                    <a:pt x="900" y="869"/>
                  </a:lnTo>
                  <a:lnTo>
                    <a:pt x="900" y="534"/>
                  </a:lnTo>
                  <a:lnTo>
                    <a:pt x="1193" y="502"/>
                  </a:lnTo>
                  <a:lnTo>
                    <a:pt x="1340" y="450"/>
                  </a:lnTo>
                  <a:lnTo>
                    <a:pt x="1570" y="376"/>
                  </a:lnTo>
                  <a:lnTo>
                    <a:pt x="1612" y="638"/>
                  </a:lnTo>
                  <a:lnTo>
                    <a:pt x="1643" y="900"/>
                  </a:lnTo>
                  <a:lnTo>
                    <a:pt x="1800" y="795"/>
                  </a:lnTo>
                  <a:lnTo>
                    <a:pt x="1832" y="73"/>
                  </a:lnTo>
                  <a:lnTo>
                    <a:pt x="1256" y="261"/>
                  </a:lnTo>
                  <a:lnTo>
                    <a:pt x="931" y="376"/>
                  </a:lnTo>
                  <a:lnTo>
                    <a:pt x="900" y="52"/>
                  </a:lnTo>
                  <a:lnTo>
                    <a:pt x="31" y="230"/>
                  </a:lnTo>
                  <a:lnTo>
                    <a:pt x="0" y="376"/>
                  </a:lnTo>
                  <a:lnTo>
                    <a:pt x="607" y="418"/>
                  </a:lnTo>
                  <a:lnTo>
                    <a:pt x="638" y="2177"/>
                  </a:lnTo>
                  <a:lnTo>
                    <a:pt x="638" y="2345"/>
                  </a:lnTo>
                  <a:lnTo>
                    <a:pt x="774" y="2471"/>
                  </a:lnTo>
                  <a:lnTo>
                    <a:pt x="1193" y="2691"/>
                  </a:lnTo>
                  <a:lnTo>
                    <a:pt x="1308" y="2848"/>
                  </a:lnTo>
                  <a:lnTo>
                    <a:pt x="1308" y="6345"/>
                  </a:lnTo>
                  <a:lnTo>
                    <a:pt x="1308" y="6523"/>
                  </a:lnTo>
                  <a:lnTo>
                    <a:pt x="1308" y="10041"/>
                  </a:lnTo>
                  <a:lnTo>
                    <a:pt x="1193" y="10177"/>
                  </a:lnTo>
                  <a:lnTo>
                    <a:pt x="774" y="10408"/>
                  </a:lnTo>
                  <a:lnTo>
                    <a:pt x="638" y="10523"/>
                  </a:lnTo>
                  <a:lnTo>
                    <a:pt x="638" y="10701"/>
                  </a:lnTo>
                  <a:lnTo>
                    <a:pt x="638" y="12418"/>
                  </a:lnTo>
                  <a:lnTo>
                    <a:pt x="31" y="12460"/>
                  </a:lnTo>
                  <a:lnTo>
                    <a:pt x="0" y="12648"/>
                  </a:lnTo>
                  <a:lnTo>
                    <a:pt x="858" y="12868"/>
                  </a:lnTo>
                  <a:lnTo>
                    <a:pt x="931" y="12491"/>
                  </a:lnTo>
                  <a:lnTo>
                    <a:pt x="1256" y="12596"/>
                  </a:lnTo>
                  <a:lnTo>
                    <a:pt x="1759" y="12837"/>
                  </a:lnTo>
                  <a:lnTo>
                    <a:pt x="1832" y="12114"/>
                  </a:lnTo>
                  <a:lnTo>
                    <a:pt x="1643" y="11968"/>
                  </a:lnTo>
                  <a:lnTo>
                    <a:pt x="1570" y="12114"/>
                  </a:lnTo>
                  <a:lnTo>
                    <a:pt x="1612" y="12460"/>
                  </a:lnTo>
                  <a:lnTo>
                    <a:pt x="1340" y="12418"/>
                  </a:lnTo>
                  <a:lnTo>
                    <a:pt x="1193" y="12387"/>
                  </a:lnTo>
                  <a:lnTo>
                    <a:pt x="900" y="12355"/>
                  </a:lnTo>
                  <a:lnTo>
                    <a:pt x="900" y="12010"/>
                  </a:lnTo>
                  <a:lnTo>
                    <a:pt x="900" y="10785"/>
                  </a:lnTo>
                  <a:lnTo>
                    <a:pt x="984" y="10596"/>
                  </a:lnTo>
                  <a:lnTo>
                    <a:pt x="1570" y="10366"/>
                  </a:lnTo>
                  <a:lnTo>
                    <a:pt x="1612" y="10596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3" name="object 9743"/>
            <p:cNvSpPr/>
            <p:nvPr/>
          </p:nvSpPr>
          <p:spPr>
            <a:xfrm>
              <a:off x="17870710" y="5107836"/>
              <a:ext cx="5080" cy="15240"/>
            </a:xfrm>
            <a:custGeom>
              <a:avLst/>
              <a:gdLst/>
              <a:ahLst/>
              <a:cxnLst/>
              <a:rect l="l" t="t" r="r" b="b"/>
              <a:pathLst>
                <a:path w="5080" h="15239">
                  <a:moveTo>
                    <a:pt x="1759" y="7120"/>
                  </a:moveTo>
                  <a:lnTo>
                    <a:pt x="1706" y="6984"/>
                  </a:lnTo>
                  <a:lnTo>
                    <a:pt x="1863" y="7120"/>
                  </a:lnTo>
                  <a:lnTo>
                    <a:pt x="2020" y="7193"/>
                  </a:lnTo>
                  <a:lnTo>
                    <a:pt x="2020" y="6984"/>
                  </a:lnTo>
                  <a:lnTo>
                    <a:pt x="2115" y="7120"/>
                  </a:lnTo>
                  <a:lnTo>
                    <a:pt x="2272" y="7277"/>
                  </a:lnTo>
                  <a:lnTo>
                    <a:pt x="2115" y="7539"/>
                  </a:lnTo>
                  <a:lnTo>
                    <a:pt x="2052" y="7675"/>
                  </a:lnTo>
                  <a:lnTo>
                    <a:pt x="2020" y="7539"/>
                  </a:lnTo>
                  <a:lnTo>
                    <a:pt x="1863" y="7497"/>
                  </a:lnTo>
                  <a:lnTo>
                    <a:pt x="1790" y="7675"/>
                  </a:lnTo>
                  <a:lnTo>
                    <a:pt x="1759" y="7539"/>
                  </a:lnTo>
                  <a:lnTo>
                    <a:pt x="1602" y="7497"/>
                  </a:lnTo>
                  <a:lnTo>
                    <a:pt x="1528" y="7675"/>
                  </a:lnTo>
                  <a:lnTo>
                    <a:pt x="1497" y="7539"/>
                  </a:lnTo>
                  <a:lnTo>
                    <a:pt x="1047" y="7539"/>
                  </a:lnTo>
                  <a:lnTo>
                    <a:pt x="1047" y="7381"/>
                  </a:lnTo>
                  <a:lnTo>
                    <a:pt x="806" y="7601"/>
                  </a:lnTo>
                  <a:lnTo>
                    <a:pt x="963" y="7601"/>
                  </a:lnTo>
                  <a:lnTo>
                    <a:pt x="963" y="8209"/>
                  </a:lnTo>
                  <a:lnTo>
                    <a:pt x="963" y="8397"/>
                  </a:lnTo>
                  <a:lnTo>
                    <a:pt x="1151" y="8397"/>
                  </a:lnTo>
                  <a:lnTo>
                    <a:pt x="3423" y="8397"/>
                  </a:lnTo>
                  <a:lnTo>
                    <a:pt x="4659" y="9057"/>
                  </a:lnTo>
                  <a:lnTo>
                    <a:pt x="4659" y="13800"/>
                  </a:lnTo>
                  <a:lnTo>
                    <a:pt x="5005" y="13936"/>
                  </a:lnTo>
                  <a:lnTo>
                    <a:pt x="2397" y="14020"/>
                  </a:lnTo>
                  <a:lnTo>
                    <a:pt x="2115" y="14020"/>
                  </a:lnTo>
                  <a:lnTo>
                    <a:pt x="2052" y="14313"/>
                  </a:lnTo>
                  <a:lnTo>
                    <a:pt x="2020" y="14544"/>
                  </a:lnTo>
                  <a:lnTo>
                    <a:pt x="1863" y="14659"/>
                  </a:lnTo>
                  <a:lnTo>
                    <a:pt x="1916" y="14208"/>
                  </a:lnTo>
                  <a:lnTo>
                    <a:pt x="1947" y="14020"/>
                  </a:lnTo>
                  <a:lnTo>
                    <a:pt x="2052" y="13884"/>
                  </a:lnTo>
                  <a:lnTo>
                    <a:pt x="2167" y="13727"/>
                  </a:lnTo>
                  <a:lnTo>
                    <a:pt x="1916" y="13643"/>
                  </a:lnTo>
                  <a:lnTo>
                    <a:pt x="1916" y="13507"/>
                  </a:lnTo>
                  <a:lnTo>
                    <a:pt x="2272" y="13455"/>
                  </a:lnTo>
                  <a:lnTo>
                    <a:pt x="2052" y="13350"/>
                  </a:lnTo>
                  <a:lnTo>
                    <a:pt x="1863" y="13214"/>
                  </a:lnTo>
                  <a:lnTo>
                    <a:pt x="1863" y="12575"/>
                  </a:lnTo>
                  <a:lnTo>
                    <a:pt x="2020" y="12491"/>
                  </a:lnTo>
                  <a:lnTo>
                    <a:pt x="2083" y="13088"/>
                  </a:lnTo>
                  <a:lnTo>
                    <a:pt x="2240" y="13161"/>
                  </a:lnTo>
                  <a:lnTo>
                    <a:pt x="2167" y="13004"/>
                  </a:lnTo>
                  <a:lnTo>
                    <a:pt x="2115" y="12795"/>
                  </a:lnTo>
                  <a:lnTo>
                    <a:pt x="2115" y="12575"/>
                  </a:lnTo>
                  <a:lnTo>
                    <a:pt x="2115" y="12418"/>
                  </a:lnTo>
                  <a:lnTo>
                    <a:pt x="1978" y="12387"/>
                  </a:lnTo>
                  <a:lnTo>
                    <a:pt x="1863" y="12229"/>
                  </a:lnTo>
                  <a:lnTo>
                    <a:pt x="2115" y="12156"/>
                  </a:lnTo>
                  <a:lnTo>
                    <a:pt x="2659" y="12156"/>
                  </a:lnTo>
                  <a:lnTo>
                    <a:pt x="2722" y="12387"/>
                  </a:lnTo>
                  <a:lnTo>
                    <a:pt x="2617" y="12523"/>
                  </a:lnTo>
                  <a:lnTo>
                    <a:pt x="2722" y="12680"/>
                  </a:lnTo>
                  <a:lnTo>
                    <a:pt x="2722" y="13758"/>
                  </a:lnTo>
                  <a:lnTo>
                    <a:pt x="2753" y="13580"/>
                  </a:lnTo>
                  <a:lnTo>
                    <a:pt x="2984" y="13350"/>
                  </a:lnTo>
                  <a:lnTo>
                    <a:pt x="2753" y="13161"/>
                  </a:lnTo>
                  <a:lnTo>
                    <a:pt x="2984" y="12900"/>
                  </a:lnTo>
                  <a:lnTo>
                    <a:pt x="2753" y="12680"/>
                  </a:lnTo>
                  <a:lnTo>
                    <a:pt x="2617" y="12523"/>
                  </a:lnTo>
                  <a:lnTo>
                    <a:pt x="2722" y="12387"/>
                  </a:lnTo>
                  <a:lnTo>
                    <a:pt x="2753" y="12229"/>
                  </a:lnTo>
                  <a:lnTo>
                    <a:pt x="3277" y="12156"/>
                  </a:lnTo>
                  <a:lnTo>
                    <a:pt x="3423" y="12156"/>
                  </a:lnTo>
                  <a:lnTo>
                    <a:pt x="3423" y="11999"/>
                  </a:lnTo>
                  <a:lnTo>
                    <a:pt x="3423" y="9172"/>
                  </a:lnTo>
                  <a:lnTo>
                    <a:pt x="3423" y="8879"/>
                  </a:lnTo>
                  <a:lnTo>
                    <a:pt x="3141" y="8795"/>
                  </a:lnTo>
                  <a:lnTo>
                    <a:pt x="2722" y="8732"/>
                  </a:lnTo>
                  <a:lnTo>
                    <a:pt x="1863" y="8732"/>
                  </a:lnTo>
                  <a:lnTo>
                    <a:pt x="1685" y="8607"/>
                  </a:lnTo>
                  <a:lnTo>
                    <a:pt x="1497" y="8607"/>
                  </a:lnTo>
                  <a:lnTo>
                    <a:pt x="1277" y="8732"/>
                  </a:lnTo>
                  <a:lnTo>
                    <a:pt x="1120" y="8659"/>
                  </a:lnTo>
                  <a:lnTo>
                    <a:pt x="1685" y="9696"/>
                  </a:lnTo>
                  <a:lnTo>
                    <a:pt x="963" y="8879"/>
                  </a:lnTo>
                  <a:lnTo>
                    <a:pt x="1015" y="8732"/>
                  </a:lnTo>
                  <a:lnTo>
                    <a:pt x="219" y="8397"/>
                  </a:lnTo>
                  <a:lnTo>
                    <a:pt x="0" y="8282"/>
                  </a:lnTo>
                  <a:lnTo>
                    <a:pt x="125" y="8083"/>
                  </a:lnTo>
                  <a:lnTo>
                    <a:pt x="376" y="7434"/>
                  </a:lnTo>
                  <a:lnTo>
                    <a:pt x="376" y="7224"/>
                  </a:lnTo>
                  <a:lnTo>
                    <a:pt x="125" y="6565"/>
                  </a:lnTo>
                  <a:lnTo>
                    <a:pt x="0" y="6376"/>
                  </a:lnTo>
                  <a:lnTo>
                    <a:pt x="219" y="6261"/>
                  </a:lnTo>
                  <a:lnTo>
                    <a:pt x="931" y="5926"/>
                  </a:lnTo>
                  <a:lnTo>
                    <a:pt x="963" y="5779"/>
                  </a:lnTo>
                  <a:lnTo>
                    <a:pt x="1560" y="4879"/>
                  </a:lnTo>
                  <a:lnTo>
                    <a:pt x="1706" y="4910"/>
                  </a:lnTo>
                  <a:lnTo>
                    <a:pt x="1204" y="5895"/>
                  </a:lnTo>
                  <a:lnTo>
                    <a:pt x="1382" y="5926"/>
                  </a:lnTo>
                  <a:lnTo>
                    <a:pt x="1444" y="6083"/>
                  </a:lnTo>
                  <a:lnTo>
                    <a:pt x="1685" y="6083"/>
                  </a:lnTo>
                  <a:lnTo>
                    <a:pt x="1832" y="5926"/>
                  </a:lnTo>
                  <a:lnTo>
                    <a:pt x="2722" y="5926"/>
                  </a:lnTo>
                  <a:lnTo>
                    <a:pt x="3141" y="5842"/>
                  </a:lnTo>
                  <a:lnTo>
                    <a:pt x="3423" y="5811"/>
                  </a:lnTo>
                  <a:lnTo>
                    <a:pt x="3423" y="5486"/>
                  </a:lnTo>
                  <a:lnTo>
                    <a:pt x="3423" y="2649"/>
                  </a:lnTo>
                  <a:lnTo>
                    <a:pt x="3423" y="2502"/>
                  </a:lnTo>
                  <a:lnTo>
                    <a:pt x="3277" y="2502"/>
                  </a:lnTo>
                  <a:lnTo>
                    <a:pt x="2827" y="2502"/>
                  </a:lnTo>
                  <a:lnTo>
                    <a:pt x="2722" y="2272"/>
                  </a:lnTo>
                  <a:lnTo>
                    <a:pt x="2617" y="2136"/>
                  </a:lnTo>
                  <a:lnTo>
                    <a:pt x="2722" y="1978"/>
                  </a:lnTo>
                  <a:lnTo>
                    <a:pt x="2984" y="1790"/>
                  </a:lnTo>
                  <a:lnTo>
                    <a:pt x="2753" y="1602"/>
                  </a:lnTo>
                  <a:lnTo>
                    <a:pt x="2984" y="1340"/>
                  </a:lnTo>
                  <a:lnTo>
                    <a:pt x="2753" y="1151"/>
                  </a:lnTo>
                  <a:lnTo>
                    <a:pt x="2795" y="900"/>
                  </a:lnTo>
                  <a:lnTo>
                    <a:pt x="2722" y="1978"/>
                  </a:lnTo>
                  <a:lnTo>
                    <a:pt x="2617" y="2136"/>
                  </a:lnTo>
                  <a:lnTo>
                    <a:pt x="2722" y="2272"/>
                  </a:lnTo>
                  <a:lnTo>
                    <a:pt x="2722" y="2429"/>
                  </a:lnTo>
                  <a:lnTo>
                    <a:pt x="2115" y="2502"/>
                  </a:lnTo>
                  <a:lnTo>
                    <a:pt x="1916" y="2429"/>
                  </a:lnTo>
                  <a:lnTo>
                    <a:pt x="1916" y="2272"/>
                  </a:lnTo>
                  <a:lnTo>
                    <a:pt x="2115" y="2240"/>
                  </a:lnTo>
                  <a:lnTo>
                    <a:pt x="2115" y="2083"/>
                  </a:lnTo>
                  <a:lnTo>
                    <a:pt x="2115" y="1874"/>
                  </a:lnTo>
                  <a:lnTo>
                    <a:pt x="2167" y="1633"/>
                  </a:lnTo>
                  <a:lnTo>
                    <a:pt x="2240" y="1497"/>
                  </a:lnTo>
                  <a:lnTo>
                    <a:pt x="2083" y="1570"/>
                  </a:lnTo>
                  <a:lnTo>
                    <a:pt x="2020" y="2052"/>
                  </a:lnTo>
                  <a:lnTo>
                    <a:pt x="1863" y="2167"/>
                  </a:lnTo>
                  <a:lnTo>
                    <a:pt x="1863" y="1444"/>
                  </a:lnTo>
                  <a:lnTo>
                    <a:pt x="2052" y="1308"/>
                  </a:lnTo>
                  <a:lnTo>
                    <a:pt x="2272" y="1204"/>
                  </a:lnTo>
                  <a:lnTo>
                    <a:pt x="2020" y="1204"/>
                  </a:lnTo>
                  <a:lnTo>
                    <a:pt x="1863" y="1120"/>
                  </a:lnTo>
                  <a:lnTo>
                    <a:pt x="2115" y="963"/>
                  </a:lnTo>
                  <a:lnTo>
                    <a:pt x="2115" y="827"/>
                  </a:lnTo>
                  <a:lnTo>
                    <a:pt x="1947" y="638"/>
                  </a:lnTo>
                  <a:lnTo>
                    <a:pt x="1916" y="450"/>
                  </a:lnTo>
                  <a:lnTo>
                    <a:pt x="1863" y="31"/>
                  </a:lnTo>
                  <a:lnTo>
                    <a:pt x="2020" y="31"/>
                  </a:lnTo>
                  <a:lnTo>
                    <a:pt x="2052" y="335"/>
                  </a:lnTo>
                  <a:lnTo>
                    <a:pt x="2115" y="638"/>
                  </a:lnTo>
                  <a:lnTo>
                    <a:pt x="2397" y="638"/>
                  </a:lnTo>
                  <a:lnTo>
                    <a:pt x="5005" y="638"/>
                  </a:lnTo>
                  <a:lnTo>
                    <a:pt x="4722" y="785"/>
                  </a:lnTo>
                  <a:lnTo>
                    <a:pt x="4659" y="5518"/>
                  </a:lnTo>
                  <a:lnTo>
                    <a:pt x="3423" y="6261"/>
                  </a:lnTo>
                  <a:lnTo>
                    <a:pt x="1151" y="6261"/>
                  </a:lnTo>
                  <a:lnTo>
                    <a:pt x="963" y="6261"/>
                  </a:lnTo>
                  <a:lnTo>
                    <a:pt x="963" y="6450"/>
                  </a:lnTo>
                  <a:lnTo>
                    <a:pt x="963" y="7057"/>
                  </a:lnTo>
                  <a:lnTo>
                    <a:pt x="806" y="7057"/>
                  </a:lnTo>
                  <a:lnTo>
                    <a:pt x="1047" y="7277"/>
                  </a:lnTo>
                  <a:lnTo>
                    <a:pt x="1047" y="7120"/>
                  </a:lnTo>
                  <a:lnTo>
                    <a:pt x="1434" y="7120"/>
                  </a:lnTo>
                  <a:lnTo>
                    <a:pt x="1444" y="6984"/>
                  </a:lnTo>
                  <a:lnTo>
                    <a:pt x="1602" y="7120"/>
                  </a:lnTo>
                  <a:lnTo>
                    <a:pt x="1759" y="71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4" name="object 9744"/>
            <p:cNvSpPr/>
            <p:nvPr/>
          </p:nvSpPr>
          <p:spPr>
            <a:xfrm>
              <a:off x="17874064" y="510936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73" y="523"/>
                  </a:moveTo>
                  <a:lnTo>
                    <a:pt x="607" y="523"/>
                  </a:lnTo>
                  <a:lnTo>
                    <a:pt x="712" y="73"/>
                  </a:lnTo>
                  <a:lnTo>
                    <a:pt x="73" y="0"/>
                  </a:lnTo>
                  <a:lnTo>
                    <a:pt x="0" y="41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5" name="object 9745"/>
            <p:cNvSpPr/>
            <p:nvPr/>
          </p:nvSpPr>
          <p:spPr>
            <a:xfrm>
              <a:off x="17874064" y="512044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73" y="0"/>
                  </a:moveTo>
                  <a:lnTo>
                    <a:pt x="607" y="0"/>
                  </a:lnTo>
                  <a:lnTo>
                    <a:pt x="712" y="450"/>
                  </a:lnTo>
                  <a:lnTo>
                    <a:pt x="73" y="534"/>
                  </a:ln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6" name="object 9746"/>
            <p:cNvSpPr/>
            <p:nvPr/>
          </p:nvSpPr>
          <p:spPr>
            <a:xfrm>
              <a:off x="17874519" y="5116820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439" y="3172"/>
                  </a:moveTo>
                  <a:lnTo>
                    <a:pt x="513" y="376"/>
                  </a:lnTo>
                  <a:lnTo>
                    <a:pt x="115" y="83"/>
                  </a:lnTo>
                  <a:lnTo>
                    <a:pt x="0" y="3099"/>
                  </a:lnTo>
                  <a:lnTo>
                    <a:pt x="439" y="317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7" name="object 9747"/>
            <p:cNvSpPr/>
            <p:nvPr/>
          </p:nvSpPr>
          <p:spPr>
            <a:xfrm>
              <a:off x="17874519" y="5110335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439" y="0"/>
                  </a:moveTo>
                  <a:lnTo>
                    <a:pt x="513" y="2795"/>
                  </a:lnTo>
                  <a:lnTo>
                    <a:pt x="115" y="3088"/>
                  </a:lnTo>
                  <a:lnTo>
                    <a:pt x="0" y="73"/>
                  </a:lnTo>
                  <a:lnTo>
                    <a:pt x="43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8" name="object 9748"/>
            <p:cNvSpPr/>
            <p:nvPr/>
          </p:nvSpPr>
          <p:spPr>
            <a:xfrm>
              <a:off x="17868892" y="511973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13" y="104"/>
                  </a:moveTo>
                  <a:lnTo>
                    <a:pt x="513" y="712"/>
                  </a:lnTo>
                  <a:lnTo>
                    <a:pt x="73" y="816"/>
                  </a:lnTo>
                  <a:lnTo>
                    <a:pt x="0" y="104"/>
                  </a:lnTo>
                  <a:lnTo>
                    <a:pt x="40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9" name="object 9749"/>
            <p:cNvSpPr/>
            <p:nvPr/>
          </p:nvSpPr>
          <p:spPr>
            <a:xfrm>
              <a:off x="17868586" y="5119137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1151" y="2722"/>
                  </a:moveTo>
                  <a:lnTo>
                    <a:pt x="1528" y="2942"/>
                  </a:lnTo>
                  <a:lnTo>
                    <a:pt x="1602" y="3277"/>
                  </a:lnTo>
                  <a:lnTo>
                    <a:pt x="1675" y="2691"/>
                  </a:lnTo>
                  <a:lnTo>
                    <a:pt x="1528" y="2533"/>
                  </a:lnTo>
                  <a:lnTo>
                    <a:pt x="1528" y="2397"/>
                  </a:lnTo>
                  <a:lnTo>
                    <a:pt x="1759" y="2272"/>
                  </a:lnTo>
                  <a:lnTo>
                    <a:pt x="1476" y="2167"/>
                  </a:lnTo>
                  <a:lnTo>
                    <a:pt x="1465" y="1863"/>
                  </a:lnTo>
                  <a:lnTo>
                    <a:pt x="1602" y="2115"/>
                  </a:lnTo>
                  <a:lnTo>
                    <a:pt x="1465" y="1602"/>
                  </a:lnTo>
                  <a:lnTo>
                    <a:pt x="1633" y="1413"/>
                  </a:lnTo>
                  <a:lnTo>
                    <a:pt x="1476" y="1256"/>
                  </a:lnTo>
                  <a:lnTo>
                    <a:pt x="1675" y="701"/>
                  </a:lnTo>
                  <a:lnTo>
                    <a:pt x="1465" y="890"/>
                  </a:lnTo>
                  <a:lnTo>
                    <a:pt x="1465" y="628"/>
                  </a:lnTo>
                  <a:lnTo>
                    <a:pt x="1633" y="513"/>
                  </a:lnTo>
                  <a:lnTo>
                    <a:pt x="1476" y="324"/>
                  </a:lnTo>
                  <a:lnTo>
                    <a:pt x="1633" y="188"/>
                  </a:lnTo>
                  <a:lnTo>
                    <a:pt x="1476" y="0"/>
                  </a:lnTo>
                  <a:lnTo>
                    <a:pt x="858" y="0"/>
                  </a:lnTo>
                  <a:lnTo>
                    <a:pt x="827" y="376"/>
                  </a:lnTo>
                  <a:lnTo>
                    <a:pt x="607" y="408"/>
                  </a:lnTo>
                  <a:lnTo>
                    <a:pt x="481" y="251"/>
                  </a:lnTo>
                  <a:lnTo>
                    <a:pt x="83" y="513"/>
                  </a:lnTo>
                  <a:lnTo>
                    <a:pt x="0" y="670"/>
                  </a:lnTo>
                  <a:lnTo>
                    <a:pt x="0" y="1340"/>
                  </a:lnTo>
                  <a:lnTo>
                    <a:pt x="83" y="1497"/>
                  </a:lnTo>
                  <a:lnTo>
                    <a:pt x="450" y="1759"/>
                  </a:lnTo>
                  <a:lnTo>
                    <a:pt x="565" y="1602"/>
                  </a:lnTo>
                  <a:lnTo>
                    <a:pt x="743" y="1602"/>
                  </a:lnTo>
                  <a:lnTo>
                    <a:pt x="827" y="2691"/>
                  </a:lnTo>
                  <a:lnTo>
                    <a:pt x="1151" y="272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0" name="object 9750"/>
            <p:cNvSpPr/>
            <p:nvPr/>
          </p:nvSpPr>
          <p:spPr>
            <a:xfrm>
              <a:off x="17876074" y="5122186"/>
              <a:ext cx="19685" cy="14604"/>
            </a:xfrm>
            <a:custGeom>
              <a:avLst/>
              <a:gdLst/>
              <a:ahLst/>
              <a:cxnLst/>
              <a:rect l="l" t="t" r="r" b="b"/>
              <a:pathLst>
                <a:path w="19684" h="14604">
                  <a:moveTo>
                    <a:pt x="19392" y="0"/>
                  </a:moveTo>
                  <a:lnTo>
                    <a:pt x="19392" y="14093"/>
                  </a:lnTo>
                  <a:lnTo>
                    <a:pt x="0" y="14093"/>
                  </a:lnTo>
                  <a:lnTo>
                    <a:pt x="0" y="0"/>
                  </a:lnTo>
                  <a:lnTo>
                    <a:pt x="19392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1" name="object 9751"/>
            <p:cNvSpPr/>
            <p:nvPr/>
          </p:nvSpPr>
          <p:spPr>
            <a:xfrm>
              <a:off x="17894576" y="5122192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0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2" name="object 9752"/>
            <p:cNvSpPr/>
            <p:nvPr/>
          </p:nvSpPr>
          <p:spPr>
            <a:xfrm>
              <a:off x="17876976" y="5122192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0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3" name="object 9753"/>
            <p:cNvSpPr/>
            <p:nvPr/>
          </p:nvSpPr>
          <p:spPr>
            <a:xfrm>
              <a:off x="18258883" y="4883843"/>
              <a:ext cx="6350" cy="10795"/>
            </a:xfrm>
            <a:custGeom>
              <a:avLst/>
              <a:gdLst/>
              <a:ahLst/>
              <a:cxnLst/>
              <a:rect l="l" t="t" r="r" b="b"/>
              <a:pathLst>
                <a:path w="6350" h="10795">
                  <a:moveTo>
                    <a:pt x="104" y="7423"/>
                  </a:moveTo>
                  <a:lnTo>
                    <a:pt x="1413" y="7423"/>
                  </a:lnTo>
                  <a:lnTo>
                    <a:pt x="1539" y="10146"/>
                  </a:lnTo>
                  <a:lnTo>
                    <a:pt x="1738" y="10219"/>
                  </a:lnTo>
                  <a:lnTo>
                    <a:pt x="1738" y="9696"/>
                  </a:lnTo>
                  <a:lnTo>
                    <a:pt x="2921" y="9696"/>
                  </a:lnTo>
                  <a:lnTo>
                    <a:pt x="3088" y="9696"/>
                  </a:lnTo>
                  <a:lnTo>
                    <a:pt x="4282" y="9696"/>
                  </a:lnTo>
                  <a:lnTo>
                    <a:pt x="4429" y="9664"/>
                  </a:lnTo>
                  <a:lnTo>
                    <a:pt x="4816" y="9696"/>
                  </a:lnTo>
                  <a:lnTo>
                    <a:pt x="4848" y="9476"/>
                  </a:lnTo>
                  <a:lnTo>
                    <a:pt x="4314" y="9444"/>
                  </a:lnTo>
                  <a:lnTo>
                    <a:pt x="4282" y="8648"/>
                  </a:lnTo>
                  <a:lnTo>
                    <a:pt x="4502" y="8586"/>
                  </a:lnTo>
                  <a:lnTo>
                    <a:pt x="4921" y="8806"/>
                  </a:lnTo>
                  <a:lnTo>
                    <a:pt x="4952" y="8544"/>
                  </a:lnTo>
                  <a:lnTo>
                    <a:pt x="5402" y="8460"/>
                  </a:lnTo>
                  <a:lnTo>
                    <a:pt x="5779" y="8460"/>
                  </a:lnTo>
                  <a:lnTo>
                    <a:pt x="5779" y="8093"/>
                  </a:lnTo>
                  <a:lnTo>
                    <a:pt x="5779" y="1643"/>
                  </a:lnTo>
                  <a:lnTo>
                    <a:pt x="5779" y="1298"/>
                  </a:lnTo>
                  <a:lnTo>
                    <a:pt x="5402" y="1298"/>
                  </a:lnTo>
                  <a:lnTo>
                    <a:pt x="5057" y="1298"/>
                  </a:lnTo>
                  <a:lnTo>
                    <a:pt x="4952" y="973"/>
                  </a:lnTo>
                  <a:lnTo>
                    <a:pt x="4502" y="1193"/>
                  </a:lnTo>
                  <a:lnTo>
                    <a:pt x="4282" y="1193"/>
                  </a:lnTo>
                  <a:lnTo>
                    <a:pt x="4282" y="335"/>
                  </a:lnTo>
                  <a:lnTo>
                    <a:pt x="4816" y="335"/>
                  </a:lnTo>
                  <a:lnTo>
                    <a:pt x="4848" y="125"/>
                  </a:lnTo>
                  <a:lnTo>
                    <a:pt x="4471" y="41"/>
                  </a:lnTo>
                  <a:lnTo>
                    <a:pt x="4314" y="73"/>
                  </a:lnTo>
                  <a:lnTo>
                    <a:pt x="2764" y="41"/>
                  </a:lnTo>
                  <a:lnTo>
                    <a:pt x="2554" y="41"/>
                  </a:lnTo>
                  <a:lnTo>
                    <a:pt x="2554" y="230"/>
                  </a:lnTo>
                  <a:lnTo>
                    <a:pt x="3005" y="303"/>
                  </a:lnTo>
                  <a:lnTo>
                    <a:pt x="3162" y="303"/>
                  </a:lnTo>
                  <a:lnTo>
                    <a:pt x="3162" y="492"/>
                  </a:lnTo>
                  <a:lnTo>
                    <a:pt x="3162" y="712"/>
                  </a:lnTo>
                  <a:lnTo>
                    <a:pt x="3162" y="900"/>
                  </a:lnTo>
                  <a:lnTo>
                    <a:pt x="3005" y="900"/>
                  </a:lnTo>
                  <a:lnTo>
                    <a:pt x="1780" y="900"/>
                  </a:lnTo>
                  <a:lnTo>
                    <a:pt x="1612" y="900"/>
                  </a:lnTo>
                  <a:lnTo>
                    <a:pt x="554" y="900"/>
                  </a:lnTo>
                  <a:lnTo>
                    <a:pt x="366" y="900"/>
                  </a:lnTo>
                  <a:lnTo>
                    <a:pt x="366" y="712"/>
                  </a:lnTo>
                  <a:lnTo>
                    <a:pt x="366" y="492"/>
                  </a:lnTo>
                  <a:lnTo>
                    <a:pt x="366" y="303"/>
                  </a:lnTo>
                  <a:lnTo>
                    <a:pt x="554" y="303"/>
                  </a:lnTo>
                  <a:lnTo>
                    <a:pt x="816" y="303"/>
                  </a:lnTo>
                  <a:lnTo>
                    <a:pt x="586" y="0"/>
                  </a:lnTo>
                  <a:lnTo>
                    <a:pt x="0" y="0"/>
                  </a:lnTo>
                  <a:lnTo>
                    <a:pt x="0" y="7319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4" name="object 9754"/>
            <p:cNvSpPr/>
            <p:nvPr/>
          </p:nvSpPr>
          <p:spPr>
            <a:xfrm>
              <a:off x="18259249" y="4884260"/>
              <a:ext cx="5715" cy="9525"/>
            </a:xfrm>
            <a:custGeom>
              <a:avLst/>
              <a:gdLst/>
              <a:ahLst/>
              <a:cxnLst/>
              <a:rect l="l" t="t" r="r" b="b"/>
              <a:pathLst>
                <a:path w="5715" h="9525">
                  <a:moveTo>
                    <a:pt x="73" y="6711"/>
                  </a:moveTo>
                  <a:lnTo>
                    <a:pt x="0" y="858"/>
                  </a:lnTo>
                  <a:lnTo>
                    <a:pt x="2837" y="774"/>
                  </a:lnTo>
                  <a:lnTo>
                    <a:pt x="3088" y="774"/>
                  </a:lnTo>
                  <a:lnTo>
                    <a:pt x="3088" y="523"/>
                  </a:lnTo>
                  <a:lnTo>
                    <a:pt x="3088" y="73"/>
                  </a:lnTo>
                  <a:lnTo>
                    <a:pt x="3549" y="0"/>
                  </a:lnTo>
                  <a:lnTo>
                    <a:pt x="3633" y="1015"/>
                  </a:lnTo>
                  <a:lnTo>
                    <a:pt x="3633" y="1193"/>
                  </a:lnTo>
                  <a:lnTo>
                    <a:pt x="3800" y="1193"/>
                  </a:lnTo>
                  <a:lnTo>
                    <a:pt x="4994" y="1193"/>
                  </a:lnTo>
                  <a:lnTo>
                    <a:pt x="5109" y="7643"/>
                  </a:lnTo>
                  <a:lnTo>
                    <a:pt x="3800" y="7748"/>
                  </a:lnTo>
                  <a:lnTo>
                    <a:pt x="3633" y="7748"/>
                  </a:lnTo>
                  <a:lnTo>
                    <a:pt x="3633" y="7905"/>
                  </a:lnTo>
                  <a:lnTo>
                    <a:pt x="3633" y="8921"/>
                  </a:lnTo>
                  <a:lnTo>
                    <a:pt x="3319" y="8984"/>
                  </a:lnTo>
                  <a:lnTo>
                    <a:pt x="3162" y="8837"/>
                  </a:lnTo>
                  <a:lnTo>
                    <a:pt x="2136" y="8837"/>
                  </a:lnTo>
                  <a:lnTo>
                    <a:pt x="1978" y="8984"/>
                  </a:lnTo>
                  <a:lnTo>
                    <a:pt x="1528" y="8984"/>
                  </a:lnTo>
                  <a:lnTo>
                    <a:pt x="1455" y="6847"/>
                  </a:lnTo>
                  <a:lnTo>
                    <a:pt x="1455" y="6711"/>
                  </a:lnTo>
                  <a:lnTo>
                    <a:pt x="1266" y="6711"/>
                  </a:lnTo>
                  <a:lnTo>
                    <a:pt x="73" y="671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5" name="object 9755"/>
            <p:cNvSpPr/>
            <p:nvPr/>
          </p:nvSpPr>
          <p:spPr>
            <a:xfrm>
              <a:off x="18263162" y="489231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680" y="1225"/>
                  </a:moveTo>
                  <a:lnTo>
                    <a:pt x="1162" y="1225"/>
                  </a:lnTo>
                  <a:lnTo>
                    <a:pt x="1235" y="900"/>
                  </a:lnTo>
                  <a:lnTo>
                    <a:pt x="1539" y="848"/>
                  </a:lnTo>
                  <a:lnTo>
                    <a:pt x="1989" y="1193"/>
                  </a:lnTo>
                  <a:lnTo>
                    <a:pt x="1989" y="701"/>
                  </a:lnTo>
                  <a:lnTo>
                    <a:pt x="1989" y="219"/>
                  </a:lnTo>
                  <a:lnTo>
                    <a:pt x="1581" y="481"/>
                  </a:lnTo>
                  <a:lnTo>
                    <a:pt x="1266" y="554"/>
                  </a:lnTo>
                  <a:lnTo>
                    <a:pt x="1235" y="136"/>
                  </a:lnTo>
                  <a:lnTo>
                    <a:pt x="1036" y="104"/>
                  </a:lnTo>
                  <a:lnTo>
                    <a:pt x="1005" y="481"/>
                  </a:lnTo>
                  <a:lnTo>
                    <a:pt x="272" y="136"/>
                  </a:lnTo>
                  <a:lnTo>
                    <a:pt x="41" y="0"/>
                  </a:lnTo>
                  <a:lnTo>
                    <a:pt x="0" y="261"/>
                  </a:lnTo>
                  <a:lnTo>
                    <a:pt x="0" y="848"/>
                  </a:lnTo>
                  <a:lnTo>
                    <a:pt x="523" y="963"/>
                  </a:lnTo>
                  <a:lnTo>
                    <a:pt x="554" y="115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6" name="object 9756"/>
            <p:cNvSpPr/>
            <p:nvPr/>
          </p:nvSpPr>
          <p:spPr>
            <a:xfrm>
              <a:off x="18263162" y="488388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680" y="0"/>
                  </a:moveTo>
                  <a:lnTo>
                    <a:pt x="1162" y="0"/>
                  </a:lnTo>
                  <a:lnTo>
                    <a:pt x="1235" y="376"/>
                  </a:lnTo>
                  <a:lnTo>
                    <a:pt x="1539" y="408"/>
                  </a:lnTo>
                  <a:lnTo>
                    <a:pt x="1989" y="31"/>
                  </a:lnTo>
                  <a:lnTo>
                    <a:pt x="1989" y="534"/>
                  </a:lnTo>
                  <a:lnTo>
                    <a:pt x="2020" y="1005"/>
                  </a:lnTo>
                  <a:lnTo>
                    <a:pt x="1612" y="743"/>
                  </a:lnTo>
                  <a:lnTo>
                    <a:pt x="1266" y="670"/>
                  </a:lnTo>
                  <a:lnTo>
                    <a:pt x="1235" y="1088"/>
                  </a:lnTo>
                  <a:lnTo>
                    <a:pt x="1036" y="1120"/>
                  </a:lnTo>
                  <a:lnTo>
                    <a:pt x="1005" y="743"/>
                  </a:lnTo>
                  <a:lnTo>
                    <a:pt x="272" y="1120"/>
                  </a:lnTo>
                  <a:lnTo>
                    <a:pt x="41" y="1277"/>
                  </a:lnTo>
                  <a:lnTo>
                    <a:pt x="0" y="1005"/>
                  </a:lnTo>
                  <a:lnTo>
                    <a:pt x="0" y="376"/>
                  </a:lnTo>
                  <a:lnTo>
                    <a:pt x="523" y="293"/>
                  </a:lnTo>
                  <a:lnTo>
                    <a:pt x="554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7" name="object 9757"/>
            <p:cNvSpPr/>
            <p:nvPr/>
          </p:nvSpPr>
          <p:spPr>
            <a:xfrm>
              <a:off x="18264481" y="4883885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31" y="0"/>
                  </a:moveTo>
                  <a:lnTo>
                    <a:pt x="5099" y="0"/>
                  </a:lnTo>
                  <a:lnTo>
                    <a:pt x="5172" y="261"/>
                  </a:lnTo>
                  <a:lnTo>
                    <a:pt x="5654" y="293"/>
                  </a:lnTo>
                  <a:lnTo>
                    <a:pt x="5738" y="1005"/>
                  </a:lnTo>
                  <a:lnTo>
                    <a:pt x="5685" y="1277"/>
                  </a:lnTo>
                  <a:lnTo>
                    <a:pt x="5486" y="1120"/>
                  </a:lnTo>
                  <a:lnTo>
                    <a:pt x="5067" y="858"/>
                  </a:lnTo>
                  <a:lnTo>
                    <a:pt x="4942" y="1832"/>
                  </a:lnTo>
                  <a:lnTo>
                    <a:pt x="4816" y="1465"/>
                  </a:lnTo>
                  <a:lnTo>
                    <a:pt x="4659" y="1413"/>
                  </a:lnTo>
                  <a:lnTo>
                    <a:pt x="4816" y="1308"/>
                  </a:lnTo>
                  <a:lnTo>
                    <a:pt x="4816" y="774"/>
                  </a:lnTo>
                  <a:lnTo>
                    <a:pt x="4586" y="408"/>
                  </a:lnTo>
                  <a:lnTo>
                    <a:pt x="4429" y="324"/>
                  </a:lnTo>
                  <a:lnTo>
                    <a:pt x="1486" y="324"/>
                  </a:lnTo>
                  <a:lnTo>
                    <a:pt x="1287" y="324"/>
                  </a:lnTo>
                  <a:lnTo>
                    <a:pt x="1287" y="534"/>
                  </a:lnTo>
                  <a:lnTo>
                    <a:pt x="1287" y="1225"/>
                  </a:lnTo>
                  <a:lnTo>
                    <a:pt x="1444" y="1308"/>
                  </a:lnTo>
                  <a:lnTo>
                    <a:pt x="1287" y="1413"/>
                  </a:lnTo>
                  <a:lnTo>
                    <a:pt x="1287" y="1832"/>
                  </a:lnTo>
                  <a:lnTo>
                    <a:pt x="1151" y="1863"/>
                  </a:lnTo>
                  <a:lnTo>
                    <a:pt x="1151" y="900"/>
                  </a:lnTo>
                  <a:lnTo>
                    <a:pt x="1151" y="293"/>
                  </a:lnTo>
                  <a:lnTo>
                    <a:pt x="858" y="827"/>
                  </a:lnTo>
                  <a:lnTo>
                    <a:pt x="670" y="1088"/>
                  </a:lnTo>
                  <a:lnTo>
                    <a:pt x="408" y="1088"/>
                  </a:lnTo>
                  <a:lnTo>
                    <a:pt x="104" y="1088"/>
                  </a:lnTo>
                  <a:lnTo>
                    <a:pt x="0" y="743"/>
                  </a:lnTo>
                  <a:lnTo>
                    <a:pt x="188" y="701"/>
                  </a:lnTo>
                  <a:lnTo>
                    <a:pt x="701" y="1088"/>
                  </a:lnTo>
                  <a:lnTo>
                    <a:pt x="701" y="534"/>
                  </a:lnTo>
                  <a:lnTo>
                    <a:pt x="701" y="0"/>
                  </a:lnTo>
                  <a:lnTo>
                    <a:pt x="261" y="261"/>
                  </a:lnTo>
                  <a:lnTo>
                    <a:pt x="31" y="376"/>
                  </a:lnTo>
                  <a:lnTo>
                    <a:pt x="0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8" name="object 9758"/>
            <p:cNvSpPr/>
            <p:nvPr/>
          </p:nvSpPr>
          <p:spPr>
            <a:xfrm>
              <a:off x="18264481" y="4891680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31" y="1863"/>
                  </a:moveTo>
                  <a:lnTo>
                    <a:pt x="5099" y="1863"/>
                  </a:lnTo>
                  <a:lnTo>
                    <a:pt x="5172" y="1633"/>
                  </a:lnTo>
                  <a:lnTo>
                    <a:pt x="5654" y="1602"/>
                  </a:lnTo>
                  <a:lnTo>
                    <a:pt x="5738" y="900"/>
                  </a:lnTo>
                  <a:lnTo>
                    <a:pt x="5685" y="638"/>
                  </a:lnTo>
                  <a:lnTo>
                    <a:pt x="5486" y="774"/>
                  </a:lnTo>
                  <a:lnTo>
                    <a:pt x="5067" y="1005"/>
                  </a:lnTo>
                  <a:lnTo>
                    <a:pt x="4942" y="73"/>
                  </a:lnTo>
                  <a:lnTo>
                    <a:pt x="4816" y="408"/>
                  </a:lnTo>
                  <a:lnTo>
                    <a:pt x="4659" y="481"/>
                  </a:lnTo>
                  <a:lnTo>
                    <a:pt x="4816" y="586"/>
                  </a:lnTo>
                  <a:lnTo>
                    <a:pt x="4816" y="1088"/>
                  </a:lnTo>
                  <a:lnTo>
                    <a:pt x="4586" y="1455"/>
                  </a:lnTo>
                  <a:lnTo>
                    <a:pt x="4429" y="1570"/>
                  </a:lnTo>
                  <a:lnTo>
                    <a:pt x="1486" y="1570"/>
                  </a:lnTo>
                  <a:lnTo>
                    <a:pt x="1287" y="1570"/>
                  </a:lnTo>
                  <a:lnTo>
                    <a:pt x="1287" y="1382"/>
                  </a:lnTo>
                  <a:lnTo>
                    <a:pt x="1287" y="638"/>
                  </a:lnTo>
                  <a:lnTo>
                    <a:pt x="1444" y="586"/>
                  </a:lnTo>
                  <a:lnTo>
                    <a:pt x="1287" y="481"/>
                  </a:lnTo>
                  <a:lnTo>
                    <a:pt x="1287" y="73"/>
                  </a:lnTo>
                  <a:lnTo>
                    <a:pt x="1151" y="0"/>
                  </a:lnTo>
                  <a:lnTo>
                    <a:pt x="1151" y="963"/>
                  </a:lnTo>
                  <a:lnTo>
                    <a:pt x="1151" y="1602"/>
                  </a:lnTo>
                  <a:lnTo>
                    <a:pt x="858" y="1088"/>
                  </a:lnTo>
                  <a:lnTo>
                    <a:pt x="670" y="827"/>
                  </a:lnTo>
                  <a:lnTo>
                    <a:pt x="408" y="827"/>
                  </a:lnTo>
                  <a:lnTo>
                    <a:pt x="104" y="827"/>
                  </a:lnTo>
                  <a:lnTo>
                    <a:pt x="0" y="1120"/>
                  </a:lnTo>
                  <a:lnTo>
                    <a:pt x="188" y="1193"/>
                  </a:lnTo>
                  <a:lnTo>
                    <a:pt x="701" y="827"/>
                  </a:lnTo>
                  <a:lnTo>
                    <a:pt x="701" y="1340"/>
                  </a:lnTo>
                  <a:lnTo>
                    <a:pt x="701" y="1863"/>
                  </a:lnTo>
                  <a:lnTo>
                    <a:pt x="261" y="1633"/>
                  </a:lnTo>
                  <a:lnTo>
                    <a:pt x="261" y="1486"/>
                  </a:lnTo>
                  <a:lnTo>
                    <a:pt x="31" y="1539"/>
                  </a:lnTo>
                  <a:lnTo>
                    <a:pt x="0" y="183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9" name="object 9759"/>
            <p:cNvSpPr/>
            <p:nvPr/>
          </p:nvSpPr>
          <p:spPr>
            <a:xfrm>
              <a:off x="18265771" y="488941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104"/>
                  </a:moveTo>
                  <a:lnTo>
                    <a:pt x="3444" y="0"/>
                  </a:lnTo>
                  <a:lnTo>
                    <a:pt x="3528" y="2680"/>
                  </a:lnTo>
                  <a:lnTo>
                    <a:pt x="3371" y="2743"/>
                  </a:lnTo>
                  <a:lnTo>
                    <a:pt x="3528" y="2869"/>
                  </a:lnTo>
                  <a:lnTo>
                    <a:pt x="3528" y="3350"/>
                  </a:lnTo>
                  <a:lnTo>
                    <a:pt x="3298" y="3727"/>
                  </a:lnTo>
                  <a:lnTo>
                    <a:pt x="3141" y="3800"/>
                  </a:lnTo>
                  <a:lnTo>
                    <a:pt x="198" y="3800"/>
                  </a:lnTo>
                  <a:lnTo>
                    <a:pt x="0" y="3800"/>
                  </a:lnTo>
                  <a:lnTo>
                    <a:pt x="0" y="3643"/>
                  </a:lnTo>
                  <a:lnTo>
                    <a:pt x="0" y="2900"/>
                  </a:lnTo>
                  <a:lnTo>
                    <a:pt x="157" y="2869"/>
                  </a:lnTo>
                  <a:lnTo>
                    <a:pt x="0" y="2743"/>
                  </a:ln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0" name="object 9760"/>
            <p:cNvSpPr/>
            <p:nvPr/>
          </p:nvSpPr>
          <p:spPr>
            <a:xfrm>
              <a:off x="18265773" y="48842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73" y="3811"/>
                  </a:moveTo>
                  <a:lnTo>
                    <a:pt x="3444" y="3811"/>
                  </a:lnTo>
                  <a:lnTo>
                    <a:pt x="3518" y="1120"/>
                  </a:lnTo>
                  <a:lnTo>
                    <a:pt x="3371" y="1088"/>
                  </a:lnTo>
                  <a:lnTo>
                    <a:pt x="3518" y="973"/>
                  </a:lnTo>
                  <a:lnTo>
                    <a:pt x="3518" y="481"/>
                  </a:lnTo>
                  <a:lnTo>
                    <a:pt x="3287" y="83"/>
                  </a:lnTo>
                  <a:lnTo>
                    <a:pt x="3130" y="0"/>
                  </a:lnTo>
                  <a:lnTo>
                    <a:pt x="198" y="0"/>
                  </a:lnTo>
                  <a:lnTo>
                    <a:pt x="0" y="0"/>
                  </a:lnTo>
                  <a:lnTo>
                    <a:pt x="0" y="188"/>
                  </a:lnTo>
                  <a:lnTo>
                    <a:pt x="0" y="910"/>
                  </a:lnTo>
                  <a:lnTo>
                    <a:pt x="146" y="973"/>
                  </a:lnTo>
                  <a:lnTo>
                    <a:pt x="0" y="1088"/>
                  </a:lnTo>
                  <a:lnTo>
                    <a:pt x="0" y="3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1" name="object 9761"/>
            <p:cNvSpPr/>
            <p:nvPr/>
          </p:nvSpPr>
          <p:spPr>
            <a:xfrm>
              <a:off x="18269547" y="4879450"/>
              <a:ext cx="3175" cy="17780"/>
            </a:xfrm>
            <a:custGeom>
              <a:avLst/>
              <a:gdLst/>
              <a:ahLst/>
              <a:cxnLst/>
              <a:rect l="l" t="t" r="r" b="b"/>
              <a:pathLst>
                <a:path w="3175" h="17779">
                  <a:moveTo>
                    <a:pt x="774" y="14617"/>
                  </a:moveTo>
                  <a:lnTo>
                    <a:pt x="2125" y="14617"/>
                  </a:lnTo>
                  <a:lnTo>
                    <a:pt x="2198" y="15653"/>
                  </a:lnTo>
                  <a:lnTo>
                    <a:pt x="1738" y="15769"/>
                  </a:lnTo>
                  <a:lnTo>
                    <a:pt x="1675" y="16062"/>
                  </a:lnTo>
                  <a:lnTo>
                    <a:pt x="1863" y="16135"/>
                  </a:lnTo>
                  <a:lnTo>
                    <a:pt x="1863" y="15999"/>
                  </a:lnTo>
                  <a:lnTo>
                    <a:pt x="2125" y="15999"/>
                  </a:lnTo>
                  <a:lnTo>
                    <a:pt x="2314" y="15999"/>
                  </a:lnTo>
                  <a:lnTo>
                    <a:pt x="2314" y="16135"/>
                  </a:lnTo>
                  <a:lnTo>
                    <a:pt x="2314" y="16858"/>
                  </a:lnTo>
                  <a:lnTo>
                    <a:pt x="2314" y="17036"/>
                  </a:lnTo>
                  <a:lnTo>
                    <a:pt x="2125" y="17036"/>
                  </a:lnTo>
                  <a:lnTo>
                    <a:pt x="1863" y="17036"/>
                  </a:lnTo>
                  <a:lnTo>
                    <a:pt x="1863" y="16858"/>
                  </a:lnTo>
                  <a:lnTo>
                    <a:pt x="1675" y="16858"/>
                  </a:lnTo>
                  <a:lnTo>
                    <a:pt x="1675" y="17193"/>
                  </a:lnTo>
                  <a:lnTo>
                    <a:pt x="2450" y="17256"/>
                  </a:lnTo>
                  <a:lnTo>
                    <a:pt x="2565" y="104"/>
                  </a:lnTo>
                  <a:lnTo>
                    <a:pt x="1738" y="0"/>
                  </a:lnTo>
                  <a:lnTo>
                    <a:pt x="1675" y="335"/>
                  </a:lnTo>
                  <a:lnTo>
                    <a:pt x="1863" y="397"/>
                  </a:lnTo>
                  <a:lnTo>
                    <a:pt x="1863" y="230"/>
                  </a:lnTo>
                  <a:lnTo>
                    <a:pt x="2125" y="230"/>
                  </a:lnTo>
                  <a:lnTo>
                    <a:pt x="2314" y="230"/>
                  </a:lnTo>
                  <a:lnTo>
                    <a:pt x="2314" y="397"/>
                  </a:lnTo>
                  <a:lnTo>
                    <a:pt x="2314" y="1120"/>
                  </a:lnTo>
                  <a:lnTo>
                    <a:pt x="2314" y="1298"/>
                  </a:lnTo>
                  <a:lnTo>
                    <a:pt x="2125" y="1298"/>
                  </a:lnTo>
                  <a:lnTo>
                    <a:pt x="1863" y="1298"/>
                  </a:lnTo>
                  <a:lnTo>
                    <a:pt x="1863" y="1120"/>
                  </a:lnTo>
                  <a:lnTo>
                    <a:pt x="1675" y="1120"/>
                  </a:lnTo>
                  <a:lnTo>
                    <a:pt x="1675" y="1706"/>
                  </a:lnTo>
                  <a:lnTo>
                    <a:pt x="1895" y="1780"/>
                  </a:lnTo>
                  <a:lnTo>
                    <a:pt x="1895" y="1602"/>
                  </a:lnTo>
                  <a:lnTo>
                    <a:pt x="2125" y="1539"/>
                  </a:lnTo>
                  <a:lnTo>
                    <a:pt x="2198" y="3581"/>
                  </a:lnTo>
                  <a:lnTo>
                    <a:pt x="2125" y="4628"/>
                  </a:lnTo>
                  <a:lnTo>
                    <a:pt x="2125" y="4816"/>
                  </a:lnTo>
                  <a:lnTo>
                    <a:pt x="1968" y="4816"/>
                  </a:lnTo>
                  <a:lnTo>
                    <a:pt x="1099" y="4816"/>
                  </a:lnTo>
                  <a:lnTo>
                    <a:pt x="1057" y="4554"/>
                  </a:lnTo>
                  <a:lnTo>
                    <a:pt x="670" y="4439"/>
                  </a:lnTo>
                  <a:lnTo>
                    <a:pt x="513" y="4471"/>
                  </a:lnTo>
                  <a:lnTo>
                    <a:pt x="188" y="4439"/>
                  </a:lnTo>
                  <a:lnTo>
                    <a:pt x="104" y="4659"/>
                  </a:lnTo>
                  <a:lnTo>
                    <a:pt x="670" y="4732"/>
                  </a:lnTo>
                  <a:lnTo>
                    <a:pt x="670" y="5528"/>
                  </a:lnTo>
                  <a:lnTo>
                    <a:pt x="450" y="5591"/>
                  </a:lnTo>
                  <a:lnTo>
                    <a:pt x="31" y="5329"/>
                  </a:lnTo>
                  <a:lnTo>
                    <a:pt x="73" y="5968"/>
                  </a:lnTo>
                  <a:lnTo>
                    <a:pt x="617" y="6114"/>
                  </a:lnTo>
                  <a:lnTo>
                    <a:pt x="670" y="12345"/>
                  </a:lnTo>
                  <a:lnTo>
                    <a:pt x="73" y="12596"/>
                  </a:lnTo>
                  <a:lnTo>
                    <a:pt x="0" y="13151"/>
                  </a:lnTo>
                  <a:lnTo>
                    <a:pt x="450" y="12983"/>
                  </a:lnTo>
                  <a:lnTo>
                    <a:pt x="586" y="12983"/>
                  </a:lnTo>
                  <a:lnTo>
                    <a:pt x="670" y="13790"/>
                  </a:lnTo>
                  <a:lnTo>
                    <a:pt x="188" y="13842"/>
                  </a:lnTo>
                  <a:lnTo>
                    <a:pt x="104" y="14062"/>
                  </a:lnTo>
                  <a:lnTo>
                    <a:pt x="481" y="14093"/>
                  </a:lnTo>
                  <a:lnTo>
                    <a:pt x="617" y="14062"/>
                  </a:lnTo>
                  <a:lnTo>
                    <a:pt x="670" y="1454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2" name="object 9762"/>
            <p:cNvSpPr/>
            <p:nvPr/>
          </p:nvSpPr>
          <p:spPr>
            <a:xfrm>
              <a:off x="18270520" y="4884557"/>
              <a:ext cx="1270" cy="9525"/>
            </a:xfrm>
            <a:custGeom>
              <a:avLst/>
              <a:gdLst/>
              <a:ahLst/>
              <a:cxnLst/>
              <a:rect l="l" t="t" r="r" b="b"/>
              <a:pathLst>
                <a:path w="1269" h="9525">
                  <a:moveTo>
                    <a:pt x="1151" y="9214"/>
                  </a:moveTo>
                  <a:lnTo>
                    <a:pt x="115" y="9214"/>
                  </a:lnTo>
                  <a:lnTo>
                    <a:pt x="0" y="83"/>
                  </a:lnTo>
                  <a:lnTo>
                    <a:pt x="1151" y="0"/>
                  </a:lnTo>
                  <a:lnTo>
                    <a:pt x="1225" y="914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3" name="object 9763"/>
            <p:cNvSpPr/>
            <p:nvPr/>
          </p:nvSpPr>
          <p:spPr>
            <a:xfrm>
              <a:off x="18261494" y="488988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712" y="1308"/>
                  </a:moveTo>
                  <a:lnTo>
                    <a:pt x="712" y="450"/>
                  </a:lnTo>
                  <a:lnTo>
                    <a:pt x="429" y="0"/>
                  </a:lnTo>
                  <a:lnTo>
                    <a:pt x="261" y="0"/>
                  </a:lnTo>
                  <a:lnTo>
                    <a:pt x="0" y="450"/>
                  </a:lnTo>
                  <a:lnTo>
                    <a:pt x="0" y="13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4" name="object 9764"/>
            <p:cNvSpPr/>
            <p:nvPr/>
          </p:nvSpPr>
          <p:spPr>
            <a:xfrm>
              <a:off x="18261492" y="489876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0"/>
                  </a:moveTo>
                  <a:lnTo>
                    <a:pt x="0" y="858"/>
                  </a:lnTo>
                  <a:lnTo>
                    <a:pt x="261" y="1277"/>
                  </a:lnTo>
                  <a:lnTo>
                    <a:pt x="439" y="1277"/>
                  </a:lnTo>
                  <a:lnTo>
                    <a:pt x="712" y="858"/>
                  </a:lnTo>
                  <a:lnTo>
                    <a:pt x="71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5" name="object 9765"/>
            <p:cNvSpPr/>
            <p:nvPr/>
          </p:nvSpPr>
          <p:spPr>
            <a:xfrm>
              <a:off x="18261234" y="489146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6" name="object 9766"/>
            <p:cNvSpPr/>
            <p:nvPr/>
          </p:nvSpPr>
          <p:spPr>
            <a:xfrm>
              <a:off x="18261234" y="489850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219" y="261"/>
                  </a:lnTo>
                  <a:lnTo>
                    <a:pt x="994" y="261"/>
                  </a:lnTo>
                  <a:lnTo>
                    <a:pt x="12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7" name="object 9767"/>
            <p:cNvSpPr/>
            <p:nvPr/>
          </p:nvSpPr>
          <p:spPr>
            <a:xfrm>
              <a:off x="18261234" y="489708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0"/>
                  </a:moveTo>
                  <a:lnTo>
                    <a:pt x="0" y="1413"/>
                  </a:lnTo>
                  <a:lnTo>
                    <a:pt x="1225" y="1413"/>
                  </a:lnTo>
                  <a:lnTo>
                    <a:pt x="12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8" name="object 9768"/>
            <p:cNvSpPr/>
            <p:nvPr/>
          </p:nvSpPr>
          <p:spPr>
            <a:xfrm>
              <a:off x="18261384" y="48963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450"/>
                  </a:moveTo>
                  <a:lnTo>
                    <a:pt x="31" y="3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9" name="object 9769"/>
            <p:cNvSpPr/>
            <p:nvPr/>
          </p:nvSpPr>
          <p:spPr>
            <a:xfrm>
              <a:off x="18260444" y="488836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5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0" name="object 9770"/>
            <p:cNvSpPr/>
            <p:nvPr/>
          </p:nvSpPr>
          <p:spPr>
            <a:xfrm>
              <a:off x="18261855" y="4889443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08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1" name="object 9771"/>
            <p:cNvSpPr/>
            <p:nvPr/>
          </p:nvSpPr>
          <p:spPr>
            <a:xfrm>
              <a:off x="18262720" y="488473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2" name="object 9772"/>
            <p:cNvSpPr/>
            <p:nvPr/>
          </p:nvSpPr>
          <p:spPr>
            <a:xfrm>
              <a:off x="18261492" y="48908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4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3" name="object 9773"/>
            <p:cNvSpPr/>
            <p:nvPr/>
          </p:nvSpPr>
          <p:spPr>
            <a:xfrm>
              <a:off x="18261718" y="48904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57"/>
                  </a:moveTo>
                  <a:lnTo>
                    <a:pt x="48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4" name="object 9774"/>
            <p:cNvSpPr/>
            <p:nvPr/>
          </p:nvSpPr>
          <p:spPr>
            <a:xfrm>
              <a:off x="18261718" y="48910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48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5" name="object 9775"/>
            <p:cNvSpPr/>
            <p:nvPr/>
          </p:nvSpPr>
          <p:spPr>
            <a:xfrm>
              <a:off x="18261492" y="48902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4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6" name="object 9776"/>
            <p:cNvSpPr/>
            <p:nvPr/>
          </p:nvSpPr>
          <p:spPr>
            <a:xfrm>
              <a:off x="18261714" y="48900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93" y="0"/>
                  </a:moveTo>
                  <a:lnTo>
                    <a:pt x="0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7" name="object 9777"/>
            <p:cNvSpPr/>
            <p:nvPr/>
          </p:nvSpPr>
          <p:spPr>
            <a:xfrm>
              <a:off x="18261238" y="489120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225" y="1675"/>
                  </a:moveTo>
                  <a:lnTo>
                    <a:pt x="1225" y="261"/>
                  </a:lnTo>
                  <a:lnTo>
                    <a:pt x="994" y="0"/>
                  </a:lnTo>
                  <a:lnTo>
                    <a:pt x="219" y="0"/>
                  </a:lnTo>
                  <a:lnTo>
                    <a:pt x="0" y="261"/>
                  </a:lnTo>
                  <a:lnTo>
                    <a:pt x="1225" y="2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8" name="object 9778"/>
            <p:cNvSpPr/>
            <p:nvPr/>
          </p:nvSpPr>
          <p:spPr>
            <a:xfrm>
              <a:off x="18261492" y="48989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439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9" name="object 9779"/>
            <p:cNvSpPr/>
            <p:nvPr/>
          </p:nvSpPr>
          <p:spPr>
            <a:xfrm>
              <a:off x="18261718" y="48993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481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0" name="object 9780"/>
            <p:cNvSpPr/>
            <p:nvPr/>
          </p:nvSpPr>
          <p:spPr>
            <a:xfrm>
              <a:off x="18261718" y="48988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481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1" name="object 9781"/>
            <p:cNvSpPr/>
            <p:nvPr/>
          </p:nvSpPr>
          <p:spPr>
            <a:xfrm>
              <a:off x="18261492" y="489954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439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2" name="object 9782"/>
            <p:cNvSpPr/>
            <p:nvPr/>
          </p:nvSpPr>
          <p:spPr>
            <a:xfrm>
              <a:off x="18261714" y="48998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93" y="1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3" name="object 9783"/>
            <p:cNvSpPr/>
            <p:nvPr/>
          </p:nvSpPr>
          <p:spPr>
            <a:xfrm>
              <a:off x="18261340" y="489399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7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4" name="object 9784"/>
            <p:cNvSpPr/>
            <p:nvPr/>
          </p:nvSpPr>
          <p:spPr>
            <a:xfrm>
              <a:off x="18261340" y="489313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5" name="object 9785"/>
            <p:cNvSpPr/>
            <p:nvPr/>
          </p:nvSpPr>
          <p:spPr>
            <a:xfrm>
              <a:off x="18260640" y="4893989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4" h="635">
                  <a:moveTo>
                    <a:pt x="4209" y="523"/>
                  </a:moveTo>
                  <a:lnTo>
                    <a:pt x="4209" y="0"/>
                  </a:lnTo>
                  <a:lnTo>
                    <a:pt x="0" y="0"/>
                  </a:lnTo>
                  <a:lnTo>
                    <a:pt x="0" y="523"/>
                  </a:lnTo>
                  <a:lnTo>
                    <a:pt x="4209" y="523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6" name="object 9786"/>
            <p:cNvSpPr/>
            <p:nvPr/>
          </p:nvSpPr>
          <p:spPr>
            <a:xfrm>
              <a:off x="18261643" y="488571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7" name="object 9787"/>
            <p:cNvSpPr/>
            <p:nvPr/>
          </p:nvSpPr>
          <p:spPr>
            <a:xfrm>
              <a:off x="18261641" y="488694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8" name="object 9788"/>
            <p:cNvSpPr/>
            <p:nvPr/>
          </p:nvSpPr>
          <p:spPr>
            <a:xfrm>
              <a:off x="18261643" y="488758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743" y="0"/>
                  </a:lnTo>
                </a:path>
                <a:path w="1269">
                  <a:moveTo>
                    <a:pt x="0" y="0"/>
                  </a:moveTo>
                  <a:lnTo>
                    <a:pt x="7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9" name="object 9789"/>
            <p:cNvSpPr/>
            <p:nvPr/>
          </p:nvSpPr>
          <p:spPr>
            <a:xfrm>
              <a:off x="18261674" y="489313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0" name="object 9790"/>
            <p:cNvSpPr/>
            <p:nvPr/>
          </p:nvSpPr>
          <p:spPr>
            <a:xfrm>
              <a:off x="18261386" y="489313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1" name="object 9791"/>
            <p:cNvSpPr/>
            <p:nvPr/>
          </p:nvSpPr>
          <p:spPr>
            <a:xfrm>
              <a:off x="18264132" y="488772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157" y="0"/>
                  </a:lnTo>
                  <a:lnTo>
                    <a:pt x="157" y="1162"/>
                  </a:lnTo>
                  <a:lnTo>
                    <a:pt x="157" y="1308"/>
                  </a:lnTo>
                  <a:lnTo>
                    <a:pt x="0" y="13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2" name="object 9792"/>
            <p:cNvSpPr/>
            <p:nvPr/>
          </p:nvSpPr>
          <p:spPr>
            <a:xfrm>
              <a:off x="18261228" y="488772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57" y="0"/>
                  </a:moveTo>
                  <a:lnTo>
                    <a:pt x="0" y="0"/>
                  </a:lnTo>
                  <a:lnTo>
                    <a:pt x="0" y="638"/>
                  </a:lnTo>
                  <a:lnTo>
                    <a:pt x="0" y="1162"/>
                  </a:lnTo>
                  <a:lnTo>
                    <a:pt x="0" y="1308"/>
                  </a:lnTo>
                  <a:lnTo>
                    <a:pt x="157" y="13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3" name="object 9793"/>
            <p:cNvSpPr/>
            <p:nvPr/>
          </p:nvSpPr>
          <p:spPr>
            <a:xfrm>
              <a:off x="18261264" y="488683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4" name="object 9794"/>
            <p:cNvSpPr/>
            <p:nvPr/>
          </p:nvSpPr>
          <p:spPr>
            <a:xfrm>
              <a:off x="18261311" y="489082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5" name="object 9795"/>
            <p:cNvSpPr/>
            <p:nvPr/>
          </p:nvSpPr>
          <p:spPr>
            <a:xfrm>
              <a:off x="18263313" y="489451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6" name="object 9796"/>
            <p:cNvSpPr/>
            <p:nvPr/>
          </p:nvSpPr>
          <p:spPr>
            <a:xfrm>
              <a:off x="18264132" y="489023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036"/>
                  </a:moveTo>
                  <a:lnTo>
                    <a:pt x="4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7" name="object 9797"/>
            <p:cNvSpPr/>
            <p:nvPr/>
          </p:nvSpPr>
          <p:spPr>
            <a:xfrm>
              <a:off x="18261259" y="488925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25" y="900"/>
                  </a:moveTo>
                  <a:lnTo>
                    <a:pt x="0" y="1570"/>
                  </a:lnTo>
                </a:path>
                <a:path w="634" h="1904">
                  <a:moveTo>
                    <a:pt x="125" y="900"/>
                  </a:moveTo>
                  <a:lnTo>
                    <a:pt x="125" y="0"/>
                  </a:lnTo>
                  <a:lnTo>
                    <a:pt x="19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8" name="object 9798"/>
            <p:cNvSpPr/>
            <p:nvPr/>
          </p:nvSpPr>
          <p:spPr>
            <a:xfrm>
              <a:off x="18261259" y="488616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0"/>
                  </a:moveTo>
                  <a:lnTo>
                    <a:pt x="0" y="376"/>
                  </a:lnTo>
                  <a:lnTo>
                    <a:pt x="0" y="670"/>
                  </a:lnTo>
                  <a:lnTo>
                    <a:pt x="0" y="112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9" name="object 9799"/>
            <p:cNvSpPr/>
            <p:nvPr/>
          </p:nvSpPr>
          <p:spPr>
            <a:xfrm>
              <a:off x="18261264" y="48890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0" y="188"/>
                  </a:lnTo>
                  <a:lnTo>
                    <a:pt x="125" y="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0" name="object 9800"/>
            <p:cNvSpPr/>
            <p:nvPr/>
          </p:nvSpPr>
          <p:spPr>
            <a:xfrm>
              <a:off x="18261386" y="4885717"/>
              <a:ext cx="635" cy="5715"/>
            </a:xfrm>
            <a:custGeom>
              <a:avLst/>
              <a:gdLst/>
              <a:ahLst/>
              <a:cxnLst/>
              <a:rect l="l" t="t" r="r" b="b"/>
              <a:pathLst>
                <a:path w="634" h="5714">
                  <a:moveTo>
                    <a:pt x="0" y="5549"/>
                  </a:moveTo>
                  <a:lnTo>
                    <a:pt x="0" y="0"/>
                  </a:lnTo>
                  <a:lnTo>
                    <a:pt x="261" y="0"/>
                  </a:lnTo>
                  <a:lnTo>
                    <a:pt x="261" y="43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1" name="object 9801"/>
            <p:cNvSpPr/>
            <p:nvPr/>
          </p:nvSpPr>
          <p:spPr>
            <a:xfrm>
              <a:off x="18262052" y="48945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54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2" name="object 9802"/>
            <p:cNvSpPr/>
            <p:nvPr/>
          </p:nvSpPr>
          <p:spPr>
            <a:xfrm>
              <a:off x="18263313" y="489541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00"/>
                  </a:lnTo>
                  <a:lnTo>
                    <a:pt x="0" y="9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3" name="object 9803"/>
            <p:cNvSpPr/>
            <p:nvPr/>
          </p:nvSpPr>
          <p:spPr>
            <a:xfrm>
              <a:off x="18261718" y="48945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31"/>
                  </a:moveTo>
                  <a:lnTo>
                    <a:pt x="31" y="219"/>
                  </a:lnTo>
                  <a:lnTo>
                    <a:pt x="188" y="408"/>
                  </a:lnTo>
                  <a:lnTo>
                    <a:pt x="670" y="890"/>
                  </a:lnTo>
                  <a:lnTo>
                    <a:pt x="1790" y="1999"/>
                  </a:lnTo>
                  <a:lnTo>
                    <a:pt x="1926" y="2041"/>
                  </a:lnTo>
                  <a:lnTo>
                    <a:pt x="2052" y="963"/>
                  </a:lnTo>
                  <a:lnTo>
                    <a:pt x="20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4" name="object 9804"/>
            <p:cNvSpPr/>
            <p:nvPr/>
          </p:nvSpPr>
          <p:spPr>
            <a:xfrm>
              <a:off x="18262007" y="4895038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0" y="0"/>
                  </a:moveTo>
                  <a:lnTo>
                    <a:pt x="0" y="3015"/>
                  </a:lnTo>
                  <a:lnTo>
                    <a:pt x="125" y="3172"/>
                  </a:lnTo>
                  <a:lnTo>
                    <a:pt x="1225" y="3204"/>
                  </a:lnTo>
                  <a:lnTo>
                    <a:pt x="1382" y="3141"/>
                  </a:lnTo>
                  <a:lnTo>
                    <a:pt x="1434" y="141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5" name="object 9805"/>
            <p:cNvSpPr/>
            <p:nvPr/>
          </p:nvSpPr>
          <p:spPr>
            <a:xfrm>
              <a:off x="18261674" y="4885719"/>
              <a:ext cx="2540" cy="8255"/>
            </a:xfrm>
            <a:custGeom>
              <a:avLst/>
              <a:gdLst/>
              <a:ahLst/>
              <a:cxnLst/>
              <a:rect l="l" t="t" r="r" b="b"/>
              <a:pathLst>
                <a:path w="2540" h="8254">
                  <a:moveTo>
                    <a:pt x="0" y="2900"/>
                  </a:moveTo>
                  <a:lnTo>
                    <a:pt x="523" y="2900"/>
                  </a:lnTo>
                  <a:lnTo>
                    <a:pt x="670" y="2827"/>
                  </a:lnTo>
                  <a:lnTo>
                    <a:pt x="712" y="1329"/>
                  </a:lnTo>
                  <a:lnTo>
                    <a:pt x="638" y="1193"/>
                  </a:lnTo>
                  <a:lnTo>
                    <a:pt x="0" y="1141"/>
                  </a:lnTo>
                  <a:lnTo>
                    <a:pt x="0" y="0"/>
                  </a:lnTo>
                  <a:lnTo>
                    <a:pt x="2450" y="0"/>
                  </a:lnTo>
                  <a:lnTo>
                    <a:pt x="2450" y="78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6" name="object 9806"/>
            <p:cNvSpPr/>
            <p:nvPr/>
          </p:nvSpPr>
          <p:spPr>
            <a:xfrm>
              <a:off x="18261977" y="4896389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10">
                  <a:moveTo>
                    <a:pt x="0" y="3601"/>
                  </a:moveTo>
                  <a:lnTo>
                    <a:pt x="1570" y="3601"/>
                  </a:lnTo>
                  <a:lnTo>
                    <a:pt x="1821" y="3528"/>
                  </a:lnTo>
                  <a:lnTo>
                    <a:pt x="2020" y="3340"/>
                  </a:lnTo>
                  <a:lnTo>
                    <a:pt x="2052" y="3204"/>
                  </a:lnTo>
                  <a:lnTo>
                    <a:pt x="2094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7" name="object 9807"/>
            <p:cNvSpPr/>
            <p:nvPr/>
          </p:nvSpPr>
          <p:spPr>
            <a:xfrm>
              <a:off x="18261416" y="489872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0" y="743"/>
                  </a:lnTo>
                  <a:lnTo>
                    <a:pt x="31" y="931"/>
                  </a:lnTo>
                  <a:lnTo>
                    <a:pt x="188" y="112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8" name="object 9808"/>
            <p:cNvSpPr/>
            <p:nvPr/>
          </p:nvSpPr>
          <p:spPr>
            <a:xfrm>
              <a:off x="18260629" y="4895402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4397" y="188"/>
                  </a:moveTo>
                  <a:lnTo>
                    <a:pt x="4324" y="52"/>
                  </a:lnTo>
                  <a:lnTo>
                    <a:pt x="0" y="0"/>
                  </a:lnTo>
                  <a:lnTo>
                    <a:pt x="0" y="984"/>
                  </a:lnTo>
                  <a:lnTo>
                    <a:pt x="4397" y="984"/>
                  </a:lnTo>
                  <a:lnTo>
                    <a:pt x="4397" y="188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9" name="object 9809"/>
            <p:cNvSpPr/>
            <p:nvPr/>
          </p:nvSpPr>
          <p:spPr>
            <a:xfrm>
              <a:off x="18260938" y="489682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706" y="0"/>
                  </a:moveTo>
                  <a:lnTo>
                    <a:pt x="94" y="0"/>
                  </a:lnTo>
                  <a:lnTo>
                    <a:pt x="0" y="136"/>
                  </a:lnTo>
                  <a:lnTo>
                    <a:pt x="1706" y="261"/>
                  </a:lnTo>
                  <a:lnTo>
                    <a:pt x="1863" y="136"/>
                  </a:lnTo>
                  <a:lnTo>
                    <a:pt x="178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0" name="object 9810"/>
            <p:cNvSpPr/>
            <p:nvPr/>
          </p:nvSpPr>
          <p:spPr>
            <a:xfrm>
              <a:off x="18260629" y="4893544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4397" y="0"/>
                  </a:moveTo>
                  <a:lnTo>
                    <a:pt x="0" y="0"/>
                  </a:lnTo>
                  <a:lnTo>
                    <a:pt x="0" y="450"/>
                  </a:lnTo>
                  <a:lnTo>
                    <a:pt x="4209" y="450"/>
                  </a:lnTo>
                  <a:lnTo>
                    <a:pt x="4209" y="963"/>
                  </a:lnTo>
                  <a:lnTo>
                    <a:pt x="4366" y="931"/>
                  </a:lnTo>
                  <a:lnTo>
                    <a:pt x="4397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1" name="object 9811"/>
            <p:cNvSpPr/>
            <p:nvPr/>
          </p:nvSpPr>
          <p:spPr>
            <a:xfrm>
              <a:off x="18260938" y="489287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706" y="0"/>
                  </a:moveTo>
                  <a:lnTo>
                    <a:pt x="94" y="0"/>
                  </a:lnTo>
                  <a:lnTo>
                    <a:pt x="0" y="136"/>
                  </a:lnTo>
                  <a:lnTo>
                    <a:pt x="1706" y="261"/>
                  </a:lnTo>
                  <a:lnTo>
                    <a:pt x="1863" y="136"/>
                  </a:lnTo>
                  <a:lnTo>
                    <a:pt x="178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2" name="object 9812"/>
            <p:cNvSpPr/>
            <p:nvPr/>
          </p:nvSpPr>
          <p:spPr>
            <a:xfrm>
              <a:off x="18262720" y="490241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8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3" name="object 9813"/>
            <p:cNvSpPr/>
            <p:nvPr/>
          </p:nvSpPr>
          <p:spPr>
            <a:xfrm>
              <a:off x="18260779" y="490279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4" name="object 9814"/>
            <p:cNvSpPr/>
            <p:nvPr/>
          </p:nvSpPr>
          <p:spPr>
            <a:xfrm>
              <a:off x="18261826" y="490241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8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5" name="object 9815"/>
            <p:cNvSpPr/>
            <p:nvPr/>
          </p:nvSpPr>
          <p:spPr>
            <a:xfrm>
              <a:off x="18263616" y="490241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8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6" name="object 9816"/>
            <p:cNvSpPr/>
            <p:nvPr/>
          </p:nvSpPr>
          <p:spPr>
            <a:xfrm>
              <a:off x="18259542" y="49025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27" y="0"/>
                  </a:moveTo>
                  <a:lnTo>
                    <a:pt x="345" y="188"/>
                  </a:lnTo>
                  <a:lnTo>
                    <a:pt x="0" y="638"/>
                  </a:lnTo>
                  <a:lnTo>
                    <a:pt x="0" y="11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7" name="object 9817"/>
            <p:cNvSpPr/>
            <p:nvPr/>
          </p:nvSpPr>
          <p:spPr>
            <a:xfrm>
              <a:off x="18259847" y="490271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931" y="0"/>
                  </a:moveTo>
                  <a:lnTo>
                    <a:pt x="418" y="0"/>
                  </a:lnTo>
                  <a:lnTo>
                    <a:pt x="0" y="450"/>
                  </a:lnTo>
                  <a:lnTo>
                    <a:pt x="0" y="963"/>
                  </a:lnTo>
                  <a:lnTo>
                    <a:pt x="0" y="1486"/>
                  </a:lnTo>
                  <a:lnTo>
                    <a:pt x="418" y="1916"/>
                  </a:lnTo>
                  <a:lnTo>
                    <a:pt x="931" y="1916"/>
                  </a:lnTo>
                  <a:lnTo>
                    <a:pt x="1455" y="1916"/>
                  </a:lnTo>
                  <a:lnTo>
                    <a:pt x="1895" y="1486"/>
                  </a:lnTo>
                  <a:lnTo>
                    <a:pt x="1895" y="963"/>
                  </a:lnTo>
                  <a:lnTo>
                    <a:pt x="1895" y="450"/>
                  </a:lnTo>
                  <a:lnTo>
                    <a:pt x="1455" y="0"/>
                  </a:lnTo>
                  <a:lnTo>
                    <a:pt x="9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8" name="object 9818"/>
            <p:cNvSpPr/>
            <p:nvPr/>
          </p:nvSpPr>
          <p:spPr>
            <a:xfrm>
              <a:off x="18264072" y="490111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9" name="object 9819"/>
            <p:cNvSpPr/>
            <p:nvPr/>
          </p:nvSpPr>
          <p:spPr>
            <a:xfrm>
              <a:off x="18262007" y="490264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607" y="0"/>
                  </a:moveTo>
                  <a:lnTo>
                    <a:pt x="282" y="73"/>
                  </a:lnTo>
                  <a:lnTo>
                    <a:pt x="0" y="345"/>
                  </a:lnTo>
                  <a:lnTo>
                    <a:pt x="0" y="670"/>
                  </a:lnTo>
                  <a:lnTo>
                    <a:pt x="0" y="1005"/>
                  </a:lnTo>
                  <a:lnTo>
                    <a:pt x="282" y="1308"/>
                  </a:lnTo>
                  <a:lnTo>
                    <a:pt x="607" y="138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0" name="object 9820"/>
            <p:cNvSpPr/>
            <p:nvPr/>
          </p:nvSpPr>
          <p:spPr>
            <a:xfrm>
              <a:off x="18262871" y="4902636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382"/>
                  </a:moveTo>
                  <a:lnTo>
                    <a:pt x="324" y="1308"/>
                  </a:lnTo>
                  <a:lnTo>
                    <a:pt x="554" y="1005"/>
                  </a:lnTo>
                  <a:lnTo>
                    <a:pt x="554" y="680"/>
                  </a:lnTo>
                  <a:lnTo>
                    <a:pt x="554" y="345"/>
                  </a:lnTo>
                  <a:lnTo>
                    <a:pt x="324" y="7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1" name="object 9821"/>
            <p:cNvSpPr/>
            <p:nvPr/>
          </p:nvSpPr>
          <p:spPr>
            <a:xfrm>
              <a:off x="18263951" y="490253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6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2" name="object 9822"/>
            <p:cNvSpPr/>
            <p:nvPr/>
          </p:nvSpPr>
          <p:spPr>
            <a:xfrm>
              <a:off x="18259587" y="490260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827" y="0"/>
                  </a:moveTo>
                  <a:lnTo>
                    <a:pt x="303" y="188"/>
                  </a:lnTo>
                  <a:lnTo>
                    <a:pt x="0" y="712"/>
                  </a:lnTo>
                  <a:lnTo>
                    <a:pt x="83" y="1277"/>
                  </a:lnTo>
                  <a:lnTo>
                    <a:pt x="146" y="1790"/>
                  </a:lnTo>
                  <a:lnTo>
                    <a:pt x="628" y="2209"/>
                  </a:lnTo>
                  <a:lnTo>
                    <a:pt x="1151" y="2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3" name="object 9823"/>
            <p:cNvSpPr/>
            <p:nvPr/>
          </p:nvSpPr>
          <p:spPr>
            <a:xfrm>
              <a:off x="18259852" y="490276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963"/>
                  </a:moveTo>
                  <a:lnTo>
                    <a:pt x="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4" name="object 9824"/>
            <p:cNvSpPr/>
            <p:nvPr/>
          </p:nvSpPr>
          <p:spPr>
            <a:xfrm>
              <a:off x="18259959" y="49028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277"/>
                  </a:moveTo>
                  <a:lnTo>
                    <a:pt x="1277" y="0"/>
                  </a:lnTo>
                </a:path>
                <a:path w="1905" h="1904">
                  <a:moveTo>
                    <a:pt x="0" y="1277"/>
                  </a:moveTo>
                  <a:lnTo>
                    <a:pt x="127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5" name="object 9825"/>
            <p:cNvSpPr/>
            <p:nvPr/>
          </p:nvSpPr>
          <p:spPr>
            <a:xfrm>
              <a:off x="18259852" y="490276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963"/>
                  </a:moveTo>
                  <a:lnTo>
                    <a:pt x="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6" name="object 9826"/>
            <p:cNvSpPr/>
            <p:nvPr/>
          </p:nvSpPr>
          <p:spPr>
            <a:xfrm>
              <a:off x="18262871" y="49024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7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7" name="object 9827"/>
            <p:cNvSpPr/>
            <p:nvPr/>
          </p:nvSpPr>
          <p:spPr>
            <a:xfrm>
              <a:off x="18262871" y="490208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743" y="0"/>
                  </a:lnTo>
                </a:path>
                <a:path w="1269">
                  <a:moveTo>
                    <a:pt x="0" y="0"/>
                  </a:moveTo>
                  <a:lnTo>
                    <a:pt x="7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8" name="object 9828"/>
            <p:cNvSpPr/>
            <p:nvPr/>
          </p:nvSpPr>
          <p:spPr>
            <a:xfrm>
              <a:off x="18264072" y="489921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91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9" name="object 9829"/>
            <p:cNvSpPr/>
            <p:nvPr/>
          </p:nvSpPr>
          <p:spPr>
            <a:xfrm>
              <a:off x="18263500" y="49020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50" y="450"/>
                  </a:moveTo>
                  <a:lnTo>
                    <a:pt x="418" y="261"/>
                  </a:lnTo>
                  <a:lnTo>
                    <a:pt x="188" y="104"/>
                  </a:lnTo>
                </a:path>
                <a:path w="634" h="635">
                  <a:moveTo>
                    <a:pt x="450" y="450"/>
                  </a:moveTo>
                  <a:lnTo>
                    <a:pt x="450" y="219"/>
                  </a:lnTo>
                  <a:lnTo>
                    <a:pt x="21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0" name="object 9830"/>
            <p:cNvSpPr/>
            <p:nvPr/>
          </p:nvSpPr>
          <p:spPr>
            <a:xfrm>
              <a:off x="18261311" y="489920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1" name="object 9831"/>
            <p:cNvSpPr/>
            <p:nvPr/>
          </p:nvSpPr>
          <p:spPr>
            <a:xfrm>
              <a:off x="18260377" y="490211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068" y="0"/>
                  </a:moveTo>
                  <a:lnTo>
                    <a:pt x="0" y="418"/>
                  </a:lnTo>
                </a:path>
                <a:path w="1269" h="635">
                  <a:moveTo>
                    <a:pt x="1068" y="0"/>
                  </a:moveTo>
                  <a:lnTo>
                    <a:pt x="41" y="4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2" name="object 9832"/>
            <p:cNvSpPr/>
            <p:nvPr/>
          </p:nvSpPr>
          <p:spPr>
            <a:xfrm>
              <a:off x="18261311" y="490112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3" name="object 9833"/>
            <p:cNvSpPr/>
            <p:nvPr/>
          </p:nvSpPr>
          <p:spPr>
            <a:xfrm>
              <a:off x="18261826" y="49024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7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4" name="object 9834"/>
            <p:cNvSpPr/>
            <p:nvPr/>
          </p:nvSpPr>
          <p:spPr>
            <a:xfrm>
              <a:off x="18261596" y="490208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05" y="0"/>
                  </a:lnTo>
                </a:path>
                <a:path w="1269">
                  <a:moveTo>
                    <a:pt x="0" y="0"/>
                  </a:moveTo>
                  <a:lnTo>
                    <a:pt x="10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5" name="object 9835"/>
            <p:cNvSpPr/>
            <p:nvPr/>
          </p:nvSpPr>
          <p:spPr>
            <a:xfrm>
              <a:off x="18261440" y="49020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57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6" name="object 9836"/>
            <p:cNvSpPr/>
            <p:nvPr/>
          </p:nvSpPr>
          <p:spPr>
            <a:xfrm>
              <a:off x="18261440" y="490219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57" y="0"/>
                  </a:moveTo>
                  <a:lnTo>
                    <a:pt x="15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7" name="object 9837"/>
            <p:cNvSpPr/>
            <p:nvPr/>
          </p:nvSpPr>
          <p:spPr>
            <a:xfrm>
              <a:off x="18262865" y="490446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8" name="object 9838"/>
            <p:cNvSpPr/>
            <p:nvPr/>
          </p:nvSpPr>
          <p:spPr>
            <a:xfrm>
              <a:off x="18262872" y="49042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74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9" name="object 9839"/>
            <p:cNvSpPr/>
            <p:nvPr/>
          </p:nvSpPr>
          <p:spPr>
            <a:xfrm>
              <a:off x="18261855" y="490331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0" name="object 9840"/>
            <p:cNvSpPr/>
            <p:nvPr/>
          </p:nvSpPr>
          <p:spPr>
            <a:xfrm>
              <a:off x="18263616" y="49041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188" y="293"/>
                  </a:lnTo>
                  <a:lnTo>
                    <a:pt x="324" y="62"/>
                  </a:lnTo>
                </a:path>
                <a:path w="634" h="635">
                  <a:moveTo>
                    <a:pt x="0" y="324"/>
                  </a:moveTo>
                  <a:lnTo>
                    <a:pt x="188" y="293"/>
                  </a:lnTo>
                  <a:lnTo>
                    <a:pt x="324" y="167"/>
                  </a:lnTo>
                  <a:lnTo>
                    <a:pt x="3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1" name="object 9841"/>
            <p:cNvSpPr/>
            <p:nvPr/>
          </p:nvSpPr>
          <p:spPr>
            <a:xfrm>
              <a:off x="18260930" y="490384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774"/>
                  </a:moveTo>
                  <a:lnTo>
                    <a:pt x="7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2" name="object 9842"/>
            <p:cNvSpPr/>
            <p:nvPr/>
          </p:nvSpPr>
          <p:spPr>
            <a:xfrm>
              <a:off x="18260187" y="49030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340"/>
                  </a:moveTo>
                  <a:lnTo>
                    <a:pt x="1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3" name="object 9843"/>
            <p:cNvSpPr/>
            <p:nvPr/>
          </p:nvSpPr>
          <p:spPr>
            <a:xfrm>
              <a:off x="18260490" y="49033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1193"/>
                  </a:move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4" name="object 9844"/>
            <p:cNvSpPr/>
            <p:nvPr/>
          </p:nvSpPr>
          <p:spPr>
            <a:xfrm>
              <a:off x="18260748" y="49047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2"/>
                  </a:moveTo>
                  <a:lnTo>
                    <a:pt x="157" y="62"/>
                  </a:lnTo>
                  <a:lnTo>
                    <a:pt x="293" y="31"/>
                  </a:lnTo>
                  <a:lnTo>
                    <a:pt x="4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5" name="object 9845"/>
            <p:cNvSpPr/>
            <p:nvPr/>
          </p:nvSpPr>
          <p:spPr>
            <a:xfrm>
              <a:off x="18260187" y="49030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340"/>
                  </a:moveTo>
                  <a:lnTo>
                    <a:pt x="1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6" name="object 9846"/>
            <p:cNvSpPr/>
            <p:nvPr/>
          </p:nvSpPr>
          <p:spPr>
            <a:xfrm>
              <a:off x="18260930" y="490384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774"/>
                  </a:moveTo>
                  <a:lnTo>
                    <a:pt x="7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7" name="object 9847"/>
            <p:cNvSpPr/>
            <p:nvPr/>
          </p:nvSpPr>
          <p:spPr>
            <a:xfrm>
              <a:off x="18260490" y="49033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1193"/>
                  </a:move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8" name="object 9848"/>
            <p:cNvSpPr/>
            <p:nvPr/>
          </p:nvSpPr>
          <p:spPr>
            <a:xfrm>
              <a:off x="18259936" y="490368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9" name="object 9849"/>
            <p:cNvSpPr/>
            <p:nvPr/>
          </p:nvSpPr>
          <p:spPr>
            <a:xfrm>
              <a:off x="18261817" y="49042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7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0" name="object 9850"/>
            <p:cNvSpPr/>
            <p:nvPr/>
          </p:nvSpPr>
          <p:spPr>
            <a:xfrm>
              <a:off x="18262007" y="490446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6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1" name="object 9851"/>
            <p:cNvSpPr/>
            <p:nvPr/>
          </p:nvSpPr>
          <p:spPr>
            <a:xfrm>
              <a:off x="18261186" y="490450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670" y="0"/>
                  </a:moveTo>
                  <a:lnTo>
                    <a:pt x="0" y="2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2" name="object 9852"/>
            <p:cNvSpPr/>
            <p:nvPr/>
          </p:nvSpPr>
          <p:spPr>
            <a:xfrm>
              <a:off x="18261850" y="49044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57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3" name="object 9853"/>
            <p:cNvSpPr/>
            <p:nvPr/>
          </p:nvSpPr>
          <p:spPr>
            <a:xfrm>
              <a:off x="18259550" y="490368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0" y="293"/>
                  </a:lnTo>
                  <a:lnTo>
                    <a:pt x="157" y="607"/>
                  </a:lnTo>
                  <a:lnTo>
                    <a:pt x="376" y="827"/>
                  </a:lnTo>
                  <a:lnTo>
                    <a:pt x="586" y="1036"/>
                  </a:lnTo>
                  <a:lnTo>
                    <a:pt x="900" y="1151"/>
                  </a:lnTo>
                  <a:lnTo>
                    <a:pt x="1193" y="11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4" name="object 9854"/>
            <p:cNvSpPr/>
            <p:nvPr/>
          </p:nvSpPr>
          <p:spPr>
            <a:xfrm>
              <a:off x="18258883" y="4696253"/>
              <a:ext cx="6350" cy="10795"/>
            </a:xfrm>
            <a:custGeom>
              <a:avLst/>
              <a:gdLst/>
              <a:ahLst/>
              <a:cxnLst/>
              <a:rect l="l" t="t" r="r" b="b"/>
              <a:pathLst>
                <a:path w="6350" h="10795">
                  <a:moveTo>
                    <a:pt x="104" y="2795"/>
                  </a:moveTo>
                  <a:lnTo>
                    <a:pt x="1413" y="2795"/>
                  </a:lnTo>
                  <a:lnTo>
                    <a:pt x="1539" y="73"/>
                  </a:lnTo>
                  <a:lnTo>
                    <a:pt x="1738" y="0"/>
                  </a:lnTo>
                  <a:lnTo>
                    <a:pt x="1738" y="523"/>
                  </a:lnTo>
                  <a:lnTo>
                    <a:pt x="2921" y="523"/>
                  </a:lnTo>
                  <a:lnTo>
                    <a:pt x="3088" y="523"/>
                  </a:lnTo>
                  <a:lnTo>
                    <a:pt x="4282" y="523"/>
                  </a:lnTo>
                  <a:lnTo>
                    <a:pt x="4429" y="554"/>
                  </a:lnTo>
                  <a:lnTo>
                    <a:pt x="4816" y="523"/>
                  </a:lnTo>
                  <a:lnTo>
                    <a:pt x="4848" y="743"/>
                  </a:lnTo>
                  <a:lnTo>
                    <a:pt x="4314" y="827"/>
                  </a:lnTo>
                  <a:lnTo>
                    <a:pt x="4282" y="1570"/>
                  </a:lnTo>
                  <a:lnTo>
                    <a:pt x="4502" y="1675"/>
                  </a:lnTo>
                  <a:lnTo>
                    <a:pt x="4921" y="1413"/>
                  </a:lnTo>
                  <a:lnTo>
                    <a:pt x="4952" y="1675"/>
                  </a:lnTo>
                  <a:lnTo>
                    <a:pt x="5402" y="1800"/>
                  </a:lnTo>
                  <a:lnTo>
                    <a:pt x="5779" y="1800"/>
                  </a:lnTo>
                  <a:lnTo>
                    <a:pt x="5779" y="2125"/>
                  </a:lnTo>
                  <a:lnTo>
                    <a:pt x="5779" y="8575"/>
                  </a:lnTo>
                  <a:lnTo>
                    <a:pt x="5779" y="8921"/>
                  </a:lnTo>
                  <a:lnTo>
                    <a:pt x="5402" y="8921"/>
                  </a:lnTo>
                  <a:lnTo>
                    <a:pt x="5057" y="8921"/>
                  </a:lnTo>
                  <a:lnTo>
                    <a:pt x="4952" y="9256"/>
                  </a:lnTo>
                  <a:lnTo>
                    <a:pt x="4502" y="9025"/>
                  </a:lnTo>
                  <a:lnTo>
                    <a:pt x="4282" y="9025"/>
                  </a:lnTo>
                  <a:lnTo>
                    <a:pt x="4282" y="9884"/>
                  </a:lnTo>
                  <a:lnTo>
                    <a:pt x="4816" y="9884"/>
                  </a:lnTo>
                  <a:lnTo>
                    <a:pt x="4848" y="10146"/>
                  </a:lnTo>
                  <a:lnTo>
                    <a:pt x="4471" y="10188"/>
                  </a:lnTo>
                  <a:lnTo>
                    <a:pt x="4314" y="10146"/>
                  </a:lnTo>
                  <a:lnTo>
                    <a:pt x="2764" y="10188"/>
                  </a:lnTo>
                  <a:lnTo>
                    <a:pt x="2554" y="10188"/>
                  </a:lnTo>
                  <a:lnTo>
                    <a:pt x="2554" y="9989"/>
                  </a:lnTo>
                  <a:lnTo>
                    <a:pt x="3005" y="9915"/>
                  </a:lnTo>
                  <a:lnTo>
                    <a:pt x="3162" y="9915"/>
                  </a:lnTo>
                  <a:lnTo>
                    <a:pt x="3162" y="9737"/>
                  </a:lnTo>
                  <a:lnTo>
                    <a:pt x="3162" y="9507"/>
                  </a:lnTo>
                  <a:lnTo>
                    <a:pt x="3162" y="9319"/>
                  </a:lnTo>
                  <a:lnTo>
                    <a:pt x="3005" y="9319"/>
                  </a:lnTo>
                  <a:lnTo>
                    <a:pt x="1780" y="9319"/>
                  </a:lnTo>
                  <a:lnTo>
                    <a:pt x="1612" y="9319"/>
                  </a:lnTo>
                  <a:lnTo>
                    <a:pt x="554" y="9319"/>
                  </a:lnTo>
                  <a:lnTo>
                    <a:pt x="366" y="9319"/>
                  </a:lnTo>
                  <a:lnTo>
                    <a:pt x="366" y="9507"/>
                  </a:lnTo>
                  <a:lnTo>
                    <a:pt x="366" y="9737"/>
                  </a:lnTo>
                  <a:lnTo>
                    <a:pt x="366" y="9915"/>
                  </a:lnTo>
                  <a:lnTo>
                    <a:pt x="554" y="9915"/>
                  </a:lnTo>
                  <a:lnTo>
                    <a:pt x="816" y="9915"/>
                  </a:lnTo>
                  <a:lnTo>
                    <a:pt x="586" y="10219"/>
                  </a:lnTo>
                  <a:lnTo>
                    <a:pt x="0" y="10219"/>
                  </a:lnTo>
                  <a:lnTo>
                    <a:pt x="0" y="290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5" name="object 9855"/>
            <p:cNvSpPr/>
            <p:nvPr/>
          </p:nvSpPr>
          <p:spPr>
            <a:xfrm>
              <a:off x="18259249" y="4697074"/>
              <a:ext cx="5715" cy="9525"/>
            </a:xfrm>
            <a:custGeom>
              <a:avLst/>
              <a:gdLst/>
              <a:ahLst/>
              <a:cxnLst/>
              <a:rect l="l" t="t" r="r" b="b"/>
              <a:pathLst>
                <a:path w="5715" h="9525">
                  <a:moveTo>
                    <a:pt x="73" y="2314"/>
                  </a:moveTo>
                  <a:lnTo>
                    <a:pt x="0" y="8125"/>
                  </a:lnTo>
                  <a:lnTo>
                    <a:pt x="2837" y="8198"/>
                  </a:lnTo>
                  <a:lnTo>
                    <a:pt x="3088" y="8198"/>
                  </a:lnTo>
                  <a:lnTo>
                    <a:pt x="3088" y="8470"/>
                  </a:lnTo>
                  <a:lnTo>
                    <a:pt x="3088" y="8921"/>
                  </a:lnTo>
                  <a:lnTo>
                    <a:pt x="3549" y="9025"/>
                  </a:lnTo>
                  <a:lnTo>
                    <a:pt x="3633" y="7989"/>
                  </a:lnTo>
                  <a:lnTo>
                    <a:pt x="3633" y="7800"/>
                  </a:lnTo>
                  <a:lnTo>
                    <a:pt x="3800" y="7800"/>
                  </a:lnTo>
                  <a:lnTo>
                    <a:pt x="4994" y="7800"/>
                  </a:lnTo>
                  <a:lnTo>
                    <a:pt x="5109" y="1350"/>
                  </a:lnTo>
                  <a:lnTo>
                    <a:pt x="3800" y="1277"/>
                  </a:lnTo>
                  <a:lnTo>
                    <a:pt x="3633" y="1277"/>
                  </a:lnTo>
                  <a:lnTo>
                    <a:pt x="3633" y="1068"/>
                  </a:lnTo>
                  <a:lnTo>
                    <a:pt x="3633" y="73"/>
                  </a:lnTo>
                  <a:lnTo>
                    <a:pt x="3319" y="0"/>
                  </a:lnTo>
                  <a:lnTo>
                    <a:pt x="3162" y="157"/>
                  </a:lnTo>
                  <a:lnTo>
                    <a:pt x="2136" y="157"/>
                  </a:lnTo>
                  <a:lnTo>
                    <a:pt x="1978" y="0"/>
                  </a:lnTo>
                  <a:lnTo>
                    <a:pt x="1528" y="0"/>
                  </a:lnTo>
                  <a:lnTo>
                    <a:pt x="1455" y="2125"/>
                  </a:lnTo>
                  <a:lnTo>
                    <a:pt x="1455" y="2314"/>
                  </a:lnTo>
                  <a:lnTo>
                    <a:pt x="1266" y="2314"/>
                  </a:lnTo>
                  <a:lnTo>
                    <a:pt x="73" y="231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6" name="object 9856"/>
            <p:cNvSpPr/>
            <p:nvPr/>
          </p:nvSpPr>
          <p:spPr>
            <a:xfrm>
              <a:off x="18263162" y="469677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680" y="0"/>
                  </a:moveTo>
                  <a:lnTo>
                    <a:pt x="1162" y="0"/>
                  </a:lnTo>
                  <a:lnTo>
                    <a:pt x="1235" y="376"/>
                  </a:lnTo>
                  <a:lnTo>
                    <a:pt x="1539" y="376"/>
                  </a:lnTo>
                  <a:lnTo>
                    <a:pt x="1989" y="73"/>
                  </a:lnTo>
                  <a:lnTo>
                    <a:pt x="1989" y="534"/>
                  </a:lnTo>
                  <a:lnTo>
                    <a:pt x="1989" y="1005"/>
                  </a:lnTo>
                  <a:lnTo>
                    <a:pt x="1581" y="743"/>
                  </a:lnTo>
                  <a:lnTo>
                    <a:pt x="1266" y="670"/>
                  </a:lnTo>
                  <a:lnTo>
                    <a:pt x="1235" y="1088"/>
                  </a:lnTo>
                  <a:lnTo>
                    <a:pt x="1036" y="1120"/>
                  </a:lnTo>
                  <a:lnTo>
                    <a:pt x="1005" y="743"/>
                  </a:lnTo>
                  <a:lnTo>
                    <a:pt x="272" y="1120"/>
                  </a:lnTo>
                  <a:lnTo>
                    <a:pt x="41" y="1277"/>
                  </a:lnTo>
                  <a:lnTo>
                    <a:pt x="0" y="963"/>
                  </a:lnTo>
                  <a:lnTo>
                    <a:pt x="0" y="376"/>
                  </a:lnTo>
                  <a:lnTo>
                    <a:pt x="523" y="314"/>
                  </a:lnTo>
                  <a:lnTo>
                    <a:pt x="554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7" name="object 9857"/>
            <p:cNvSpPr/>
            <p:nvPr/>
          </p:nvSpPr>
          <p:spPr>
            <a:xfrm>
              <a:off x="18263162" y="470515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680" y="1277"/>
                  </a:moveTo>
                  <a:lnTo>
                    <a:pt x="1162" y="1277"/>
                  </a:lnTo>
                  <a:lnTo>
                    <a:pt x="1235" y="931"/>
                  </a:lnTo>
                  <a:lnTo>
                    <a:pt x="1539" y="900"/>
                  </a:lnTo>
                  <a:lnTo>
                    <a:pt x="1989" y="1246"/>
                  </a:lnTo>
                  <a:lnTo>
                    <a:pt x="1989" y="753"/>
                  </a:lnTo>
                  <a:lnTo>
                    <a:pt x="2020" y="314"/>
                  </a:lnTo>
                  <a:lnTo>
                    <a:pt x="1612" y="534"/>
                  </a:lnTo>
                  <a:lnTo>
                    <a:pt x="1266" y="607"/>
                  </a:lnTo>
                  <a:lnTo>
                    <a:pt x="1235" y="188"/>
                  </a:lnTo>
                  <a:lnTo>
                    <a:pt x="1036" y="157"/>
                  </a:lnTo>
                  <a:lnTo>
                    <a:pt x="1005" y="534"/>
                  </a:lnTo>
                  <a:lnTo>
                    <a:pt x="272" y="157"/>
                  </a:lnTo>
                  <a:lnTo>
                    <a:pt x="41" y="0"/>
                  </a:lnTo>
                  <a:lnTo>
                    <a:pt x="0" y="314"/>
                  </a:lnTo>
                  <a:lnTo>
                    <a:pt x="0" y="900"/>
                  </a:lnTo>
                  <a:lnTo>
                    <a:pt x="523" y="963"/>
                  </a:lnTo>
                  <a:lnTo>
                    <a:pt x="554" y="12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8" name="object 9858"/>
            <p:cNvSpPr/>
            <p:nvPr/>
          </p:nvSpPr>
          <p:spPr>
            <a:xfrm>
              <a:off x="18264481" y="4704573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31" y="1863"/>
                  </a:moveTo>
                  <a:lnTo>
                    <a:pt x="5099" y="1863"/>
                  </a:lnTo>
                  <a:lnTo>
                    <a:pt x="5172" y="1633"/>
                  </a:lnTo>
                  <a:lnTo>
                    <a:pt x="5654" y="1549"/>
                  </a:lnTo>
                  <a:lnTo>
                    <a:pt x="5738" y="900"/>
                  </a:lnTo>
                  <a:lnTo>
                    <a:pt x="5685" y="586"/>
                  </a:lnTo>
                  <a:lnTo>
                    <a:pt x="5486" y="743"/>
                  </a:lnTo>
                  <a:lnTo>
                    <a:pt x="5067" y="994"/>
                  </a:lnTo>
                  <a:lnTo>
                    <a:pt x="4942" y="73"/>
                  </a:lnTo>
                  <a:lnTo>
                    <a:pt x="4816" y="397"/>
                  </a:lnTo>
                  <a:lnTo>
                    <a:pt x="4659" y="481"/>
                  </a:lnTo>
                  <a:lnTo>
                    <a:pt x="4816" y="554"/>
                  </a:lnTo>
                  <a:lnTo>
                    <a:pt x="4816" y="1068"/>
                  </a:lnTo>
                  <a:lnTo>
                    <a:pt x="4586" y="1444"/>
                  </a:lnTo>
                  <a:lnTo>
                    <a:pt x="4429" y="1518"/>
                  </a:lnTo>
                  <a:lnTo>
                    <a:pt x="1486" y="1518"/>
                  </a:lnTo>
                  <a:lnTo>
                    <a:pt x="1287" y="1518"/>
                  </a:lnTo>
                  <a:lnTo>
                    <a:pt x="1287" y="1382"/>
                  </a:lnTo>
                  <a:lnTo>
                    <a:pt x="1287" y="617"/>
                  </a:lnTo>
                  <a:lnTo>
                    <a:pt x="1444" y="554"/>
                  </a:lnTo>
                  <a:lnTo>
                    <a:pt x="1287" y="481"/>
                  </a:lnTo>
                  <a:lnTo>
                    <a:pt x="1287" y="73"/>
                  </a:lnTo>
                  <a:lnTo>
                    <a:pt x="1151" y="0"/>
                  </a:lnTo>
                  <a:lnTo>
                    <a:pt x="1151" y="963"/>
                  </a:lnTo>
                  <a:lnTo>
                    <a:pt x="1151" y="1549"/>
                  </a:lnTo>
                  <a:lnTo>
                    <a:pt x="858" y="1036"/>
                  </a:lnTo>
                  <a:lnTo>
                    <a:pt x="670" y="827"/>
                  </a:lnTo>
                  <a:lnTo>
                    <a:pt x="408" y="827"/>
                  </a:lnTo>
                  <a:lnTo>
                    <a:pt x="104" y="827"/>
                  </a:lnTo>
                  <a:lnTo>
                    <a:pt x="0" y="1120"/>
                  </a:lnTo>
                  <a:lnTo>
                    <a:pt x="188" y="1193"/>
                  </a:lnTo>
                  <a:lnTo>
                    <a:pt x="261" y="1036"/>
                  </a:lnTo>
                  <a:lnTo>
                    <a:pt x="701" y="827"/>
                  </a:lnTo>
                  <a:lnTo>
                    <a:pt x="701" y="1340"/>
                  </a:lnTo>
                  <a:lnTo>
                    <a:pt x="701" y="1863"/>
                  </a:lnTo>
                  <a:lnTo>
                    <a:pt x="261" y="1602"/>
                  </a:lnTo>
                  <a:lnTo>
                    <a:pt x="31" y="1486"/>
                  </a:lnTo>
                  <a:lnTo>
                    <a:pt x="0" y="183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9" name="object 9859"/>
            <p:cNvSpPr/>
            <p:nvPr/>
          </p:nvSpPr>
          <p:spPr>
            <a:xfrm>
              <a:off x="18264481" y="4696772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31" y="0"/>
                  </a:moveTo>
                  <a:lnTo>
                    <a:pt x="5099" y="0"/>
                  </a:lnTo>
                  <a:lnTo>
                    <a:pt x="5172" y="230"/>
                  </a:lnTo>
                  <a:lnTo>
                    <a:pt x="5654" y="314"/>
                  </a:lnTo>
                  <a:lnTo>
                    <a:pt x="5738" y="963"/>
                  </a:lnTo>
                  <a:lnTo>
                    <a:pt x="5685" y="1277"/>
                  </a:lnTo>
                  <a:lnTo>
                    <a:pt x="5486" y="1120"/>
                  </a:lnTo>
                  <a:lnTo>
                    <a:pt x="5067" y="869"/>
                  </a:lnTo>
                  <a:lnTo>
                    <a:pt x="4942" y="1790"/>
                  </a:lnTo>
                  <a:lnTo>
                    <a:pt x="4816" y="1465"/>
                  </a:lnTo>
                  <a:lnTo>
                    <a:pt x="4659" y="1382"/>
                  </a:lnTo>
                  <a:lnTo>
                    <a:pt x="4816" y="1308"/>
                  </a:lnTo>
                  <a:lnTo>
                    <a:pt x="4816" y="795"/>
                  </a:lnTo>
                  <a:lnTo>
                    <a:pt x="4586" y="418"/>
                  </a:lnTo>
                  <a:lnTo>
                    <a:pt x="4429" y="345"/>
                  </a:lnTo>
                  <a:lnTo>
                    <a:pt x="1486" y="345"/>
                  </a:lnTo>
                  <a:lnTo>
                    <a:pt x="1287" y="345"/>
                  </a:lnTo>
                  <a:lnTo>
                    <a:pt x="1287" y="481"/>
                  </a:lnTo>
                  <a:lnTo>
                    <a:pt x="1287" y="1246"/>
                  </a:lnTo>
                  <a:lnTo>
                    <a:pt x="1444" y="1308"/>
                  </a:lnTo>
                  <a:lnTo>
                    <a:pt x="1287" y="1382"/>
                  </a:lnTo>
                  <a:lnTo>
                    <a:pt x="1287" y="1790"/>
                  </a:lnTo>
                  <a:lnTo>
                    <a:pt x="1151" y="1863"/>
                  </a:lnTo>
                  <a:lnTo>
                    <a:pt x="1151" y="900"/>
                  </a:lnTo>
                  <a:lnTo>
                    <a:pt x="1151" y="314"/>
                  </a:lnTo>
                  <a:lnTo>
                    <a:pt x="858" y="827"/>
                  </a:lnTo>
                  <a:lnTo>
                    <a:pt x="670" y="1036"/>
                  </a:lnTo>
                  <a:lnTo>
                    <a:pt x="408" y="1036"/>
                  </a:lnTo>
                  <a:lnTo>
                    <a:pt x="104" y="1036"/>
                  </a:lnTo>
                  <a:lnTo>
                    <a:pt x="0" y="743"/>
                  </a:lnTo>
                  <a:lnTo>
                    <a:pt x="188" y="670"/>
                  </a:lnTo>
                  <a:lnTo>
                    <a:pt x="261" y="827"/>
                  </a:lnTo>
                  <a:lnTo>
                    <a:pt x="701" y="1036"/>
                  </a:lnTo>
                  <a:lnTo>
                    <a:pt x="701" y="534"/>
                  </a:lnTo>
                  <a:lnTo>
                    <a:pt x="701" y="0"/>
                  </a:lnTo>
                  <a:lnTo>
                    <a:pt x="261" y="261"/>
                  </a:lnTo>
                  <a:lnTo>
                    <a:pt x="31" y="376"/>
                  </a:lnTo>
                  <a:lnTo>
                    <a:pt x="0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0" name="object 9860"/>
            <p:cNvSpPr/>
            <p:nvPr/>
          </p:nvSpPr>
          <p:spPr>
            <a:xfrm>
              <a:off x="18265771" y="469711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444" y="3800"/>
                  </a:lnTo>
                  <a:lnTo>
                    <a:pt x="3528" y="1120"/>
                  </a:lnTo>
                  <a:lnTo>
                    <a:pt x="3371" y="1088"/>
                  </a:lnTo>
                  <a:lnTo>
                    <a:pt x="3371" y="931"/>
                  </a:lnTo>
                  <a:lnTo>
                    <a:pt x="3528" y="931"/>
                  </a:lnTo>
                  <a:lnTo>
                    <a:pt x="3528" y="450"/>
                  </a:lnTo>
                  <a:lnTo>
                    <a:pt x="3298" y="73"/>
                  </a:lnTo>
                  <a:lnTo>
                    <a:pt x="3141" y="0"/>
                  </a:lnTo>
                  <a:lnTo>
                    <a:pt x="198" y="0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0" y="900"/>
                  </a:lnTo>
                  <a:lnTo>
                    <a:pt x="157" y="931"/>
                  </a:lnTo>
                  <a:lnTo>
                    <a:pt x="157" y="1088"/>
                  </a:lnTo>
                  <a:lnTo>
                    <a:pt x="0" y="1088"/>
                  </a:lnTo>
                  <a:lnTo>
                    <a:pt x="0" y="372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1" name="object 9861"/>
            <p:cNvSpPr/>
            <p:nvPr/>
          </p:nvSpPr>
          <p:spPr>
            <a:xfrm>
              <a:off x="18265773" y="470229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73" y="0"/>
                  </a:moveTo>
                  <a:lnTo>
                    <a:pt x="3444" y="0"/>
                  </a:lnTo>
                  <a:lnTo>
                    <a:pt x="3518" y="2691"/>
                  </a:lnTo>
                  <a:lnTo>
                    <a:pt x="3371" y="2722"/>
                  </a:lnTo>
                  <a:lnTo>
                    <a:pt x="3371" y="2879"/>
                  </a:lnTo>
                  <a:lnTo>
                    <a:pt x="3518" y="2879"/>
                  </a:lnTo>
                  <a:lnTo>
                    <a:pt x="3518" y="3361"/>
                  </a:lnTo>
                  <a:lnTo>
                    <a:pt x="3287" y="3727"/>
                  </a:lnTo>
                  <a:lnTo>
                    <a:pt x="3130" y="3811"/>
                  </a:lnTo>
                  <a:lnTo>
                    <a:pt x="198" y="3811"/>
                  </a:lnTo>
                  <a:lnTo>
                    <a:pt x="0" y="3811"/>
                  </a:lnTo>
                  <a:lnTo>
                    <a:pt x="0" y="3654"/>
                  </a:lnTo>
                  <a:lnTo>
                    <a:pt x="0" y="2910"/>
                  </a:lnTo>
                  <a:lnTo>
                    <a:pt x="146" y="2879"/>
                  </a:lnTo>
                  <a:lnTo>
                    <a:pt x="146" y="2722"/>
                  </a:lnTo>
                  <a:lnTo>
                    <a:pt x="0" y="2722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2" name="object 9862"/>
            <p:cNvSpPr/>
            <p:nvPr/>
          </p:nvSpPr>
          <p:spPr>
            <a:xfrm>
              <a:off x="18269547" y="4693618"/>
              <a:ext cx="3175" cy="17780"/>
            </a:xfrm>
            <a:custGeom>
              <a:avLst/>
              <a:gdLst/>
              <a:ahLst/>
              <a:cxnLst/>
              <a:rect l="l" t="t" r="r" b="b"/>
              <a:pathLst>
                <a:path w="3175" h="17779">
                  <a:moveTo>
                    <a:pt x="774" y="2638"/>
                  </a:moveTo>
                  <a:lnTo>
                    <a:pt x="2125" y="2638"/>
                  </a:lnTo>
                  <a:lnTo>
                    <a:pt x="2198" y="1602"/>
                  </a:lnTo>
                  <a:lnTo>
                    <a:pt x="1738" y="1518"/>
                  </a:lnTo>
                  <a:lnTo>
                    <a:pt x="1675" y="1183"/>
                  </a:lnTo>
                  <a:lnTo>
                    <a:pt x="1863" y="1099"/>
                  </a:lnTo>
                  <a:lnTo>
                    <a:pt x="1863" y="1298"/>
                  </a:lnTo>
                  <a:lnTo>
                    <a:pt x="2125" y="1298"/>
                  </a:lnTo>
                  <a:lnTo>
                    <a:pt x="2314" y="1298"/>
                  </a:lnTo>
                  <a:lnTo>
                    <a:pt x="2314" y="1099"/>
                  </a:lnTo>
                  <a:lnTo>
                    <a:pt x="2314" y="397"/>
                  </a:lnTo>
                  <a:lnTo>
                    <a:pt x="2314" y="219"/>
                  </a:lnTo>
                  <a:lnTo>
                    <a:pt x="2125" y="219"/>
                  </a:lnTo>
                  <a:lnTo>
                    <a:pt x="1863" y="219"/>
                  </a:lnTo>
                  <a:lnTo>
                    <a:pt x="1863" y="397"/>
                  </a:lnTo>
                  <a:lnTo>
                    <a:pt x="1675" y="397"/>
                  </a:lnTo>
                  <a:lnTo>
                    <a:pt x="1675" y="62"/>
                  </a:lnTo>
                  <a:lnTo>
                    <a:pt x="2450" y="0"/>
                  </a:lnTo>
                  <a:lnTo>
                    <a:pt x="2565" y="17182"/>
                  </a:lnTo>
                  <a:lnTo>
                    <a:pt x="1738" y="17245"/>
                  </a:lnTo>
                  <a:lnTo>
                    <a:pt x="1675" y="16952"/>
                  </a:lnTo>
                  <a:lnTo>
                    <a:pt x="1863" y="16837"/>
                  </a:lnTo>
                  <a:lnTo>
                    <a:pt x="1863" y="17025"/>
                  </a:lnTo>
                  <a:lnTo>
                    <a:pt x="2125" y="17025"/>
                  </a:lnTo>
                  <a:lnTo>
                    <a:pt x="2314" y="17025"/>
                  </a:lnTo>
                  <a:lnTo>
                    <a:pt x="2314" y="16837"/>
                  </a:lnTo>
                  <a:lnTo>
                    <a:pt x="2314" y="16135"/>
                  </a:lnTo>
                  <a:lnTo>
                    <a:pt x="2314" y="15989"/>
                  </a:lnTo>
                  <a:lnTo>
                    <a:pt x="2125" y="15989"/>
                  </a:lnTo>
                  <a:lnTo>
                    <a:pt x="1863" y="15989"/>
                  </a:lnTo>
                  <a:lnTo>
                    <a:pt x="1863" y="16135"/>
                  </a:lnTo>
                  <a:lnTo>
                    <a:pt x="1675" y="16135"/>
                  </a:lnTo>
                  <a:lnTo>
                    <a:pt x="1675" y="15580"/>
                  </a:lnTo>
                  <a:lnTo>
                    <a:pt x="1895" y="15455"/>
                  </a:lnTo>
                  <a:lnTo>
                    <a:pt x="1895" y="15643"/>
                  </a:lnTo>
                  <a:lnTo>
                    <a:pt x="2125" y="15716"/>
                  </a:lnTo>
                  <a:lnTo>
                    <a:pt x="2198" y="13716"/>
                  </a:lnTo>
                  <a:lnTo>
                    <a:pt x="2125" y="12627"/>
                  </a:lnTo>
                  <a:lnTo>
                    <a:pt x="2125" y="12470"/>
                  </a:lnTo>
                  <a:lnTo>
                    <a:pt x="1968" y="12470"/>
                  </a:lnTo>
                  <a:lnTo>
                    <a:pt x="1099" y="12470"/>
                  </a:lnTo>
                  <a:lnTo>
                    <a:pt x="1057" y="12743"/>
                  </a:lnTo>
                  <a:lnTo>
                    <a:pt x="670" y="12816"/>
                  </a:lnTo>
                  <a:lnTo>
                    <a:pt x="513" y="12784"/>
                  </a:lnTo>
                  <a:lnTo>
                    <a:pt x="188" y="12816"/>
                  </a:lnTo>
                  <a:lnTo>
                    <a:pt x="104" y="12596"/>
                  </a:lnTo>
                  <a:lnTo>
                    <a:pt x="670" y="12523"/>
                  </a:lnTo>
                  <a:lnTo>
                    <a:pt x="670" y="11769"/>
                  </a:lnTo>
                  <a:lnTo>
                    <a:pt x="450" y="11664"/>
                  </a:lnTo>
                  <a:lnTo>
                    <a:pt x="31" y="11926"/>
                  </a:lnTo>
                  <a:lnTo>
                    <a:pt x="73" y="11319"/>
                  </a:lnTo>
                  <a:lnTo>
                    <a:pt x="617" y="11141"/>
                  </a:lnTo>
                  <a:lnTo>
                    <a:pt x="670" y="4910"/>
                  </a:lnTo>
                  <a:lnTo>
                    <a:pt x="73" y="4638"/>
                  </a:lnTo>
                  <a:lnTo>
                    <a:pt x="0" y="4083"/>
                  </a:lnTo>
                  <a:lnTo>
                    <a:pt x="450" y="4314"/>
                  </a:lnTo>
                  <a:lnTo>
                    <a:pt x="586" y="4314"/>
                  </a:lnTo>
                  <a:lnTo>
                    <a:pt x="670" y="3465"/>
                  </a:lnTo>
                  <a:lnTo>
                    <a:pt x="188" y="3465"/>
                  </a:lnTo>
                  <a:lnTo>
                    <a:pt x="104" y="3193"/>
                  </a:lnTo>
                  <a:lnTo>
                    <a:pt x="481" y="3151"/>
                  </a:lnTo>
                  <a:lnTo>
                    <a:pt x="617" y="3193"/>
                  </a:lnTo>
                  <a:lnTo>
                    <a:pt x="670" y="271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3" name="object 9863"/>
            <p:cNvSpPr/>
            <p:nvPr/>
          </p:nvSpPr>
          <p:spPr>
            <a:xfrm>
              <a:off x="18270520" y="4696552"/>
              <a:ext cx="1270" cy="9525"/>
            </a:xfrm>
            <a:custGeom>
              <a:avLst/>
              <a:gdLst/>
              <a:ahLst/>
              <a:cxnLst/>
              <a:rect l="l" t="t" r="r" b="b"/>
              <a:pathLst>
                <a:path w="1269" h="9525">
                  <a:moveTo>
                    <a:pt x="1151" y="0"/>
                  </a:moveTo>
                  <a:lnTo>
                    <a:pt x="115" y="0"/>
                  </a:lnTo>
                  <a:lnTo>
                    <a:pt x="0" y="9130"/>
                  </a:lnTo>
                  <a:lnTo>
                    <a:pt x="1151" y="9214"/>
                  </a:lnTo>
                  <a:lnTo>
                    <a:pt x="1225" y="7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4" name="object 9864"/>
            <p:cNvSpPr/>
            <p:nvPr/>
          </p:nvSpPr>
          <p:spPr>
            <a:xfrm>
              <a:off x="17878431" y="488988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670" y="1308"/>
                  </a:moveTo>
                  <a:lnTo>
                    <a:pt x="670" y="450"/>
                  </a:lnTo>
                  <a:lnTo>
                    <a:pt x="439" y="0"/>
                  </a:lnTo>
                  <a:lnTo>
                    <a:pt x="230" y="0"/>
                  </a:lnTo>
                  <a:lnTo>
                    <a:pt x="0" y="450"/>
                  </a:lnTo>
                  <a:lnTo>
                    <a:pt x="0" y="13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5" name="object 9865"/>
            <p:cNvSpPr/>
            <p:nvPr/>
          </p:nvSpPr>
          <p:spPr>
            <a:xfrm>
              <a:off x="17878432" y="489876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0"/>
                  </a:moveTo>
                  <a:lnTo>
                    <a:pt x="0" y="858"/>
                  </a:lnTo>
                  <a:lnTo>
                    <a:pt x="230" y="1277"/>
                  </a:lnTo>
                  <a:lnTo>
                    <a:pt x="439" y="1277"/>
                  </a:lnTo>
                  <a:lnTo>
                    <a:pt x="670" y="858"/>
                  </a:lnTo>
                  <a:lnTo>
                    <a:pt x="67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6" name="object 9866"/>
            <p:cNvSpPr/>
            <p:nvPr/>
          </p:nvSpPr>
          <p:spPr>
            <a:xfrm>
              <a:off x="17878129" y="489146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1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7" name="object 9867"/>
            <p:cNvSpPr/>
            <p:nvPr/>
          </p:nvSpPr>
          <p:spPr>
            <a:xfrm>
              <a:off x="17878129" y="489850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230" y="261"/>
                  </a:lnTo>
                  <a:lnTo>
                    <a:pt x="1036" y="261"/>
                  </a:lnTo>
                  <a:lnTo>
                    <a:pt x="122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8" name="object 9868"/>
            <p:cNvSpPr/>
            <p:nvPr/>
          </p:nvSpPr>
          <p:spPr>
            <a:xfrm>
              <a:off x="17878129" y="489708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0"/>
                  </a:moveTo>
                  <a:lnTo>
                    <a:pt x="0" y="1413"/>
                  </a:lnTo>
                  <a:lnTo>
                    <a:pt x="1225" y="1413"/>
                  </a:lnTo>
                  <a:lnTo>
                    <a:pt x="122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9" name="object 9869"/>
            <p:cNvSpPr/>
            <p:nvPr/>
          </p:nvSpPr>
          <p:spPr>
            <a:xfrm>
              <a:off x="17878284" y="48963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450"/>
                  </a:moveTo>
                  <a:lnTo>
                    <a:pt x="41" y="31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0" name="object 9870"/>
            <p:cNvSpPr/>
            <p:nvPr/>
          </p:nvSpPr>
          <p:spPr>
            <a:xfrm>
              <a:off x="17878766" y="4889443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088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1" name="object 9871"/>
            <p:cNvSpPr/>
            <p:nvPr/>
          </p:nvSpPr>
          <p:spPr>
            <a:xfrm>
              <a:off x="17879661" y="488473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63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2" name="object 9872"/>
            <p:cNvSpPr/>
            <p:nvPr/>
          </p:nvSpPr>
          <p:spPr>
            <a:xfrm>
              <a:off x="17878432" y="48908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40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3" name="object 9873"/>
            <p:cNvSpPr/>
            <p:nvPr/>
          </p:nvSpPr>
          <p:spPr>
            <a:xfrm>
              <a:off x="17878614" y="48904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57"/>
                  </a:moveTo>
                  <a:lnTo>
                    <a:pt x="48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4" name="object 9874"/>
            <p:cNvSpPr/>
            <p:nvPr/>
          </p:nvSpPr>
          <p:spPr>
            <a:xfrm>
              <a:off x="17878614" y="48910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48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5" name="object 9875"/>
            <p:cNvSpPr/>
            <p:nvPr/>
          </p:nvSpPr>
          <p:spPr>
            <a:xfrm>
              <a:off x="17878432" y="48902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40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6" name="object 9876"/>
            <p:cNvSpPr/>
            <p:nvPr/>
          </p:nvSpPr>
          <p:spPr>
            <a:xfrm>
              <a:off x="17878658" y="48900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0"/>
                  </a:move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7" name="object 9877"/>
            <p:cNvSpPr/>
            <p:nvPr/>
          </p:nvSpPr>
          <p:spPr>
            <a:xfrm>
              <a:off x="17878134" y="489120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225" y="1675"/>
                  </a:moveTo>
                  <a:lnTo>
                    <a:pt x="1225" y="261"/>
                  </a:lnTo>
                  <a:lnTo>
                    <a:pt x="1036" y="0"/>
                  </a:lnTo>
                  <a:lnTo>
                    <a:pt x="230" y="0"/>
                  </a:lnTo>
                  <a:lnTo>
                    <a:pt x="0" y="261"/>
                  </a:lnTo>
                  <a:lnTo>
                    <a:pt x="1225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8" name="object 9878"/>
            <p:cNvSpPr/>
            <p:nvPr/>
          </p:nvSpPr>
          <p:spPr>
            <a:xfrm>
              <a:off x="17878432" y="48989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408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9" name="object 9879"/>
            <p:cNvSpPr/>
            <p:nvPr/>
          </p:nvSpPr>
          <p:spPr>
            <a:xfrm>
              <a:off x="17878614" y="48993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481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0" name="object 9880"/>
            <p:cNvSpPr/>
            <p:nvPr/>
          </p:nvSpPr>
          <p:spPr>
            <a:xfrm>
              <a:off x="17878614" y="48988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481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1" name="object 9881"/>
            <p:cNvSpPr/>
            <p:nvPr/>
          </p:nvSpPr>
          <p:spPr>
            <a:xfrm>
              <a:off x="17878432" y="489954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408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2" name="object 9882"/>
            <p:cNvSpPr/>
            <p:nvPr/>
          </p:nvSpPr>
          <p:spPr>
            <a:xfrm>
              <a:off x="17878658" y="48998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10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3" name="object 9883"/>
            <p:cNvSpPr/>
            <p:nvPr/>
          </p:nvSpPr>
          <p:spPr>
            <a:xfrm>
              <a:off x="17878250" y="489399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79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4" name="object 9884"/>
            <p:cNvSpPr/>
            <p:nvPr/>
          </p:nvSpPr>
          <p:spPr>
            <a:xfrm>
              <a:off x="17878250" y="489313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5" name="object 9885"/>
            <p:cNvSpPr/>
            <p:nvPr/>
          </p:nvSpPr>
          <p:spPr>
            <a:xfrm>
              <a:off x="17877539" y="4893989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4" h="635">
                  <a:moveTo>
                    <a:pt x="4209" y="523"/>
                  </a:moveTo>
                  <a:lnTo>
                    <a:pt x="4209" y="0"/>
                  </a:lnTo>
                  <a:lnTo>
                    <a:pt x="0" y="0"/>
                  </a:lnTo>
                  <a:lnTo>
                    <a:pt x="0" y="523"/>
                  </a:lnTo>
                  <a:lnTo>
                    <a:pt x="4209" y="52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6" name="object 9886"/>
            <p:cNvSpPr/>
            <p:nvPr/>
          </p:nvSpPr>
          <p:spPr>
            <a:xfrm>
              <a:off x="17878542" y="488571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7" name="object 9887"/>
            <p:cNvSpPr/>
            <p:nvPr/>
          </p:nvSpPr>
          <p:spPr>
            <a:xfrm>
              <a:off x="17878539" y="488694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8" name="object 9888"/>
            <p:cNvSpPr/>
            <p:nvPr/>
          </p:nvSpPr>
          <p:spPr>
            <a:xfrm>
              <a:off x="17878538" y="488758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764" y="0"/>
                  </a:lnTo>
                </a:path>
                <a:path w="1269">
                  <a:moveTo>
                    <a:pt x="0" y="0"/>
                  </a:moveTo>
                  <a:lnTo>
                    <a:pt x="76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9" name="object 9889"/>
            <p:cNvSpPr/>
            <p:nvPr/>
          </p:nvSpPr>
          <p:spPr>
            <a:xfrm>
              <a:off x="17878584" y="489313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0" name="object 9890"/>
            <p:cNvSpPr/>
            <p:nvPr/>
          </p:nvSpPr>
          <p:spPr>
            <a:xfrm>
              <a:off x="17878280" y="489313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1" name="object 9891"/>
            <p:cNvSpPr/>
            <p:nvPr/>
          </p:nvSpPr>
          <p:spPr>
            <a:xfrm>
              <a:off x="17881042" y="488772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157" y="0"/>
                  </a:lnTo>
                  <a:lnTo>
                    <a:pt x="157" y="1162"/>
                  </a:lnTo>
                  <a:lnTo>
                    <a:pt x="157" y="1308"/>
                  </a:lnTo>
                  <a:lnTo>
                    <a:pt x="0" y="13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2" name="object 9892"/>
            <p:cNvSpPr/>
            <p:nvPr/>
          </p:nvSpPr>
          <p:spPr>
            <a:xfrm>
              <a:off x="17878123" y="488772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57" y="0"/>
                  </a:moveTo>
                  <a:lnTo>
                    <a:pt x="0" y="0"/>
                  </a:lnTo>
                  <a:lnTo>
                    <a:pt x="0" y="638"/>
                  </a:lnTo>
                  <a:lnTo>
                    <a:pt x="0" y="1162"/>
                  </a:lnTo>
                  <a:lnTo>
                    <a:pt x="0" y="1308"/>
                  </a:lnTo>
                  <a:lnTo>
                    <a:pt x="157" y="13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3" name="object 9893"/>
            <p:cNvSpPr/>
            <p:nvPr/>
          </p:nvSpPr>
          <p:spPr>
            <a:xfrm>
              <a:off x="17878207" y="488683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4" name="object 9894"/>
            <p:cNvSpPr/>
            <p:nvPr/>
          </p:nvSpPr>
          <p:spPr>
            <a:xfrm>
              <a:off x="17878250" y="489082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52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5" name="object 9895"/>
            <p:cNvSpPr/>
            <p:nvPr/>
          </p:nvSpPr>
          <p:spPr>
            <a:xfrm>
              <a:off x="17880222" y="489451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0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6" name="object 9896"/>
            <p:cNvSpPr/>
            <p:nvPr/>
          </p:nvSpPr>
          <p:spPr>
            <a:xfrm>
              <a:off x="17881042" y="489023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036"/>
                  </a:moveTo>
                  <a:lnTo>
                    <a:pt x="5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7" name="object 9897"/>
            <p:cNvSpPr/>
            <p:nvPr/>
          </p:nvSpPr>
          <p:spPr>
            <a:xfrm>
              <a:off x="17878207" y="488925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73" y="900"/>
                  </a:moveTo>
                  <a:lnTo>
                    <a:pt x="0" y="1570"/>
                  </a:lnTo>
                </a:path>
                <a:path w="634" h="1904">
                  <a:moveTo>
                    <a:pt x="73" y="900"/>
                  </a:moveTo>
                  <a:lnTo>
                    <a:pt x="73" y="0"/>
                  </a:ln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8" name="object 9898"/>
            <p:cNvSpPr/>
            <p:nvPr/>
          </p:nvSpPr>
          <p:spPr>
            <a:xfrm>
              <a:off x="17878207" y="488616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73" y="0"/>
                  </a:moveTo>
                  <a:lnTo>
                    <a:pt x="0" y="376"/>
                  </a:lnTo>
                  <a:lnTo>
                    <a:pt x="0" y="670"/>
                  </a:lnTo>
                  <a:lnTo>
                    <a:pt x="0" y="112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9" name="object 9899"/>
            <p:cNvSpPr/>
            <p:nvPr/>
          </p:nvSpPr>
          <p:spPr>
            <a:xfrm>
              <a:off x="17878207" y="48890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0" y="188"/>
                  </a:lnTo>
                  <a:lnTo>
                    <a:pt x="73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0" name="object 9900"/>
            <p:cNvSpPr/>
            <p:nvPr/>
          </p:nvSpPr>
          <p:spPr>
            <a:xfrm>
              <a:off x="17878280" y="4885717"/>
              <a:ext cx="635" cy="5715"/>
            </a:xfrm>
            <a:custGeom>
              <a:avLst/>
              <a:gdLst/>
              <a:ahLst/>
              <a:cxnLst/>
              <a:rect l="l" t="t" r="r" b="b"/>
              <a:pathLst>
                <a:path w="634" h="5714">
                  <a:moveTo>
                    <a:pt x="0" y="5549"/>
                  </a:moveTo>
                  <a:lnTo>
                    <a:pt x="0" y="0"/>
                  </a:lnTo>
                  <a:lnTo>
                    <a:pt x="261" y="0"/>
                  </a:lnTo>
                  <a:lnTo>
                    <a:pt x="261" y="439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1" name="object 9901"/>
            <p:cNvSpPr/>
            <p:nvPr/>
          </p:nvSpPr>
          <p:spPr>
            <a:xfrm>
              <a:off x="17878948" y="48945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54"/>
                  </a:moveTo>
                  <a:lnTo>
                    <a:pt x="157" y="481"/>
                  </a:ln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2" name="object 9902"/>
            <p:cNvSpPr/>
            <p:nvPr/>
          </p:nvSpPr>
          <p:spPr>
            <a:xfrm>
              <a:off x="17880222" y="489541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00"/>
                  </a:lnTo>
                  <a:lnTo>
                    <a:pt x="0" y="9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3" name="object 9903"/>
            <p:cNvSpPr/>
            <p:nvPr/>
          </p:nvSpPr>
          <p:spPr>
            <a:xfrm>
              <a:off x="17878659" y="48945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31"/>
                  </a:moveTo>
                  <a:lnTo>
                    <a:pt x="31" y="219"/>
                  </a:lnTo>
                  <a:lnTo>
                    <a:pt x="157" y="408"/>
                  </a:lnTo>
                  <a:lnTo>
                    <a:pt x="638" y="890"/>
                  </a:lnTo>
                  <a:lnTo>
                    <a:pt x="1790" y="1999"/>
                  </a:lnTo>
                  <a:lnTo>
                    <a:pt x="1947" y="2041"/>
                  </a:lnTo>
                  <a:lnTo>
                    <a:pt x="1999" y="963"/>
                  </a:lnTo>
                  <a:lnTo>
                    <a:pt x="199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4" name="object 9904"/>
            <p:cNvSpPr/>
            <p:nvPr/>
          </p:nvSpPr>
          <p:spPr>
            <a:xfrm>
              <a:off x="17878948" y="4895038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0" y="0"/>
                  </a:moveTo>
                  <a:lnTo>
                    <a:pt x="0" y="3015"/>
                  </a:lnTo>
                  <a:lnTo>
                    <a:pt x="73" y="3172"/>
                  </a:lnTo>
                  <a:lnTo>
                    <a:pt x="1225" y="3204"/>
                  </a:lnTo>
                  <a:lnTo>
                    <a:pt x="1382" y="3088"/>
                  </a:lnTo>
                  <a:lnTo>
                    <a:pt x="1382" y="1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5" name="object 9905"/>
            <p:cNvSpPr/>
            <p:nvPr/>
          </p:nvSpPr>
          <p:spPr>
            <a:xfrm>
              <a:off x="17878584" y="4885719"/>
              <a:ext cx="2540" cy="8255"/>
            </a:xfrm>
            <a:custGeom>
              <a:avLst/>
              <a:gdLst/>
              <a:ahLst/>
              <a:cxnLst/>
              <a:rect l="l" t="t" r="r" b="b"/>
              <a:pathLst>
                <a:path w="2540" h="8254">
                  <a:moveTo>
                    <a:pt x="0" y="2900"/>
                  </a:moveTo>
                  <a:lnTo>
                    <a:pt x="513" y="2900"/>
                  </a:lnTo>
                  <a:lnTo>
                    <a:pt x="670" y="2827"/>
                  </a:lnTo>
                  <a:lnTo>
                    <a:pt x="712" y="1329"/>
                  </a:lnTo>
                  <a:lnTo>
                    <a:pt x="638" y="1193"/>
                  </a:lnTo>
                  <a:lnTo>
                    <a:pt x="0" y="1141"/>
                  </a:lnTo>
                  <a:lnTo>
                    <a:pt x="0" y="0"/>
                  </a:lnTo>
                  <a:lnTo>
                    <a:pt x="2450" y="0"/>
                  </a:lnTo>
                  <a:lnTo>
                    <a:pt x="2450" y="782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6" name="object 9906"/>
            <p:cNvSpPr/>
            <p:nvPr/>
          </p:nvSpPr>
          <p:spPr>
            <a:xfrm>
              <a:off x="17878873" y="4896389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10">
                  <a:moveTo>
                    <a:pt x="0" y="3601"/>
                  </a:moveTo>
                  <a:lnTo>
                    <a:pt x="1581" y="3601"/>
                  </a:lnTo>
                  <a:lnTo>
                    <a:pt x="1727" y="3570"/>
                  </a:lnTo>
                  <a:lnTo>
                    <a:pt x="1937" y="3465"/>
                  </a:lnTo>
                  <a:lnTo>
                    <a:pt x="2094" y="3204"/>
                  </a:lnTo>
                  <a:lnTo>
                    <a:pt x="2094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7" name="object 9907"/>
            <p:cNvSpPr/>
            <p:nvPr/>
          </p:nvSpPr>
          <p:spPr>
            <a:xfrm>
              <a:off x="17878326" y="489872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0" y="743"/>
                  </a:lnTo>
                  <a:lnTo>
                    <a:pt x="31" y="931"/>
                  </a:lnTo>
                  <a:lnTo>
                    <a:pt x="188" y="112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8" name="object 9908"/>
            <p:cNvSpPr/>
            <p:nvPr/>
          </p:nvSpPr>
          <p:spPr>
            <a:xfrm>
              <a:off x="17877539" y="4895402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4397" y="188"/>
                  </a:moveTo>
                  <a:lnTo>
                    <a:pt x="4324" y="52"/>
                  </a:lnTo>
                  <a:lnTo>
                    <a:pt x="0" y="0"/>
                  </a:lnTo>
                  <a:lnTo>
                    <a:pt x="0" y="984"/>
                  </a:lnTo>
                  <a:lnTo>
                    <a:pt x="4397" y="984"/>
                  </a:lnTo>
                  <a:lnTo>
                    <a:pt x="4397" y="18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9" name="object 9909"/>
            <p:cNvSpPr/>
            <p:nvPr/>
          </p:nvSpPr>
          <p:spPr>
            <a:xfrm>
              <a:off x="17877849" y="489682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706" y="0"/>
                  </a:moveTo>
                  <a:lnTo>
                    <a:pt x="94" y="0"/>
                  </a:lnTo>
                  <a:lnTo>
                    <a:pt x="0" y="136"/>
                  </a:lnTo>
                  <a:lnTo>
                    <a:pt x="1706" y="261"/>
                  </a:lnTo>
                  <a:lnTo>
                    <a:pt x="1842" y="188"/>
                  </a:lnTo>
                  <a:lnTo>
                    <a:pt x="1811" y="3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0" name="object 9910"/>
            <p:cNvSpPr/>
            <p:nvPr/>
          </p:nvSpPr>
          <p:spPr>
            <a:xfrm>
              <a:off x="17877539" y="4893544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4397" y="0"/>
                  </a:moveTo>
                  <a:lnTo>
                    <a:pt x="0" y="0"/>
                  </a:lnTo>
                  <a:lnTo>
                    <a:pt x="0" y="450"/>
                  </a:lnTo>
                  <a:lnTo>
                    <a:pt x="4209" y="450"/>
                  </a:lnTo>
                  <a:lnTo>
                    <a:pt x="4209" y="963"/>
                  </a:lnTo>
                  <a:lnTo>
                    <a:pt x="4366" y="931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1" name="object 9911"/>
            <p:cNvSpPr/>
            <p:nvPr/>
          </p:nvSpPr>
          <p:spPr>
            <a:xfrm>
              <a:off x="17877849" y="489287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706" y="0"/>
                  </a:moveTo>
                  <a:lnTo>
                    <a:pt x="94" y="0"/>
                  </a:lnTo>
                  <a:lnTo>
                    <a:pt x="0" y="136"/>
                  </a:lnTo>
                  <a:lnTo>
                    <a:pt x="1706" y="261"/>
                  </a:lnTo>
                  <a:lnTo>
                    <a:pt x="1842" y="136"/>
                  </a:lnTo>
                  <a:lnTo>
                    <a:pt x="1811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2" name="object 9912"/>
            <p:cNvSpPr/>
            <p:nvPr/>
          </p:nvSpPr>
          <p:spPr>
            <a:xfrm>
              <a:off x="17879661" y="490241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83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3" name="object 9913"/>
            <p:cNvSpPr/>
            <p:nvPr/>
          </p:nvSpPr>
          <p:spPr>
            <a:xfrm>
              <a:off x="17881603" y="490279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5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4" name="object 9914"/>
            <p:cNvSpPr/>
            <p:nvPr/>
          </p:nvSpPr>
          <p:spPr>
            <a:xfrm>
              <a:off x="17880556" y="490241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83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5" name="object 9915"/>
            <p:cNvSpPr/>
            <p:nvPr/>
          </p:nvSpPr>
          <p:spPr>
            <a:xfrm>
              <a:off x="17878766" y="490241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83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6" name="object 9916"/>
            <p:cNvSpPr/>
            <p:nvPr/>
          </p:nvSpPr>
          <p:spPr>
            <a:xfrm>
              <a:off x="17882004" y="490253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27" y="1151"/>
                  </a:moveTo>
                  <a:lnTo>
                    <a:pt x="827" y="628"/>
                  </a:lnTo>
                  <a:lnTo>
                    <a:pt x="502" y="188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7" name="object 9917"/>
            <p:cNvSpPr/>
            <p:nvPr/>
          </p:nvSpPr>
          <p:spPr>
            <a:xfrm>
              <a:off x="17880640" y="490271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963" y="0"/>
                  </a:moveTo>
                  <a:lnTo>
                    <a:pt x="450" y="0"/>
                  </a:lnTo>
                  <a:lnTo>
                    <a:pt x="0" y="450"/>
                  </a:lnTo>
                  <a:lnTo>
                    <a:pt x="0" y="963"/>
                  </a:lnTo>
                  <a:lnTo>
                    <a:pt x="0" y="1486"/>
                  </a:lnTo>
                  <a:lnTo>
                    <a:pt x="450" y="1916"/>
                  </a:lnTo>
                  <a:lnTo>
                    <a:pt x="963" y="1916"/>
                  </a:lnTo>
                  <a:lnTo>
                    <a:pt x="1476" y="1916"/>
                  </a:lnTo>
                  <a:lnTo>
                    <a:pt x="1895" y="1486"/>
                  </a:lnTo>
                  <a:lnTo>
                    <a:pt x="1895" y="963"/>
                  </a:lnTo>
                  <a:lnTo>
                    <a:pt x="1895" y="450"/>
                  </a:lnTo>
                  <a:lnTo>
                    <a:pt x="1476" y="0"/>
                  </a:lnTo>
                  <a:lnTo>
                    <a:pt x="96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8" name="object 9918"/>
            <p:cNvSpPr/>
            <p:nvPr/>
          </p:nvSpPr>
          <p:spPr>
            <a:xfrm>
              <a:off x="17878326" y="490111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9" name="object 9919"/>
            <p:cNvSpPr/>
            <p:nvPr/>
          </p:nvSpPr>
          <p:spPr>
            <a:xfrm>
              <a:off x="17879766" y="4902636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382"/>
                  </a:moveTo>
                  <a:lnTo>
                    <a:pt x="345" y="1308"/>
                  </a:lnTo>
                  <a:lnTo>
                    <a:pt x="607" y="1005"/>
                  </a:lnTo>
                  <a:lnTo>
                    <a:pt x="607" y="680"/>
                  </a:lnTo>
                  <a:lnTo>
                    <a:pt x="607" y="345"/>
                  </a:lnTo>
                  <a:lnTo>
                    <a:pt x="345" y="73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0" name="object 9920"/>
            <p:cNvSpPr/>
            <p:nvPr/>
          </p:nvSpPr>
          <p:spPr>
            <a:xfrm>
              <a:off x="17878953" y="490264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54" y="0"/>
                  </a:moveTo>
                  <a:lnTo>
                    <a:pt x="230" y="73"/>
                  </a:lnTo>
                  <a:lnTo>
                    <a:pt x="0" y="345"/>
                  </a:lnTo>
                  <a:lnTo>
                    <a:pt x="0" y="670"/>
                  </a:lnTo>
                  <a:lnTo>
                    <a:pt x="0" y="1005"/>
                  </a:lnTo>
                  <a:lnTo>
                    <a:pt x="230" y="1308"/>
                  </a:lnTo>
                  <a:lnTo>
                    <a:pt x="554" y="138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1" name="object 9921"/>
            <p:cNvSpPr/>
            <p:nvPr/>
          </p:nvSpPr>
          <p:spPr>
            <a:xfrm>
              <a:off x="17878432" y="490253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60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2" name="object 9922"/>
            <p:cNvSpPr/>
            <p:nvPr/>
          </p:nvSpPr>
          <p:spPr>
            <a:xfrm>
              <a:off x="17881634" y="490259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2240"/>
                  </a:moveTo>
                  <a:lnTo>
                    <a:pt x="534" y="2209"/>
                  </a:lnTo>
                  <a:lnTo>
                    <a:pt x="1005" y="1790"/>
                  </a:lnTo>
                  <a:lnTo>
                    <a:pt x="1088" y="1277"/>
                  </a:lnTo>
                  <a:lnTo>
                    <a:pt x="1151" y="722"/>
                  </a:lnTo>
                  <a:lnTo>
                    <a:pt x="869" y="188"/>
                  </a:ln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3" name="object 9923"/>
            <p:cNvSpPr/>
            <p:nvPr/>
          </p:nvSpPr>
          <p:spPr>
            <a:xfrm>
              <a:off x="17878765" y="49024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74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4" name="object 9924"/>
            <p:cNvSpPr/>
            <p:nvPr/>
          </p:nvSpPr>
          <p:spPr>
            <a:xfrm>
              <a:off x="17878765" y="490208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743" y="0"/>
                  </a:moveTo>
                  <a:lnTo>
                    <a:pt x="0" y="0"/>
                  </a:lnTo>
                </a:path>
                <a:path w="1269">
                  <a:moveTo>
                    <a:pt x="74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5" name="object 9925"/>
            <p:cNvSpPr/>
            <p:nvPr/>
          </p:nvSpPr>
          <p:spPr>
            <a:xfrm>
              <a:off x="17878326" y="489921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9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6" name="object 9926"/>
            <p:cNvSpPr/>
            <p:nvPr/>
          </p:nvSpPr>
          <p:spPr>
            <a:xfrm>
              <a:off x="17878326" y="49021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39" y="0"/>
                  </a:moveTo>
                  <a:lnTo>
                    <a:pt x="251" y="31"/>
                  </a:lnTo>
                  <a:lnTo>
                    <a:pt x="115" y="261"/>
                  </a:lnTo>
                </a:path>
                <a:path w="634" h="635">
                  <a:moveTo>
                    <a:pt x="439" y="0"/>
                  </a:moveTo>
                  <a:lnTo>
                    <a:pt x="209" y="0"/>
                  </a:lnTo>
                  <a:lnTo>
                    <a:pt x="0" y="219"/>
                  </a:lnTo>
                  <a:lnTo>
                    <a:pt x="0" y="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7" name="object 9927"/>
            <p:cNvSpPr/>
            <p:nvPr/>
          </p:nvSpPr>
          <p:spPr>
            <a:xfrm>
              <a:off x="17881120" y="489920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90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8" name="object 9928"/>
            <p:cNvSpPr/>
            <p:nvPr/>
          </p:nvSpPr>
          <p:spPr>
            <a:xfrm>
              <a:off x="17880966" y="490211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1036" y="418"/>
                  </a:lnTo>
                </a:path>
                <a:path w="1269" h="635">
                  <a:moveTo>
                    <a:pt x="0" y="0"/>
                  </a:moveTo>
                  <a:lnTo>
                    <a:pt x="1026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9" name="object 9929"/>
            <p:cNvSpPr/>
            <p:nvPr/>
          </p:nvSpPr>
          <p:spPr>
            <a:xfrm>
              <a:off x="17881120" y="490112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6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0" name="object 9930"/>
            <p:cNvSpPr/>
            <p:nvPr/>
          </p:nvSpPr>
          <p:spPr>
            <a:xfrm>
              <a:off x="17879760" y="49024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79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1" name="object 9931"/>
            <p:cNvSpPr/>
            <p:nvPr/>
          </p:nvSpPr>
          <p:spPr>
            <a:xfrm>
              <a:off x="17879779" y="490208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05" y="0"/>
                  </a:moveTo>
                  <a:lnTo>
                    <a:pt x="0" y="0"/>
                  </a:lnTo>
                </a:path>
                <a:path w="1269">
                  <a:moveTo>
                    <a:pt x="100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2" name="object 9932"/>
            <p:cNvSpPr/>
            <p:nvPr/>
          </p:nvSpPr>
          <p:spPr>
            <a:xfrm>
              <a:off x="17880778" y="49020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3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3" name="object 9933"/>
            <p:cNvSpPr/>
            <p:nvPr/>
          </p:nvSpPr>
          <p:spPr>
            <a:xfrm>
              <a:off x="17880778" y="490219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57" y="0"/>
                  </a:moveTo>
                  <a:lnTo>
                    <a:pt x="157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4" name="object 9934"/>
            <p:cNvSpPr/>
            <p:nvPr/>
          </p:nvSpPr>
          <p:spPr>
            <a:xfrm>
              <a:off x="17878690" y="490446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2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5" name="object 9935"/>
            <p:cNvSpPr/>
            <p:nvPr/>
          </p:nvSpPr>
          <p:spPr>
            <a:xfrm>
              <a:off x="17878766" y="49042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74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6" name="object 9936"/>
            <p:cNvSpPr/>
            <p:nvPr/>
          </p:nvSpPr>
          <p:spPr>
            <a:xfrm>
              <a:off x="17878768" y="490331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7" name="object 9937"/>
            <p:cNvSpPr/>
            <p:nvPr/>
          </p:nvSpPr>
          <p:spPr>
            <a:xfrm>
              <a:off x="17878432" y="49041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188"/>
                  </a:lnTo>
                  <a:lnTo>
                    <a:pt x="261" y="324"/>
                  </a:lnTo>
                </a:path>
                <a:path w="634" h="635">
                  <a:moveTo>
                    <a:pt x="0" y="0"/>
                  </a:moveTo>
                  <a:lnTo>
                    <a:pt x="31" y="188"/>
                  </a:lnTo>
                  <a:lnTo>
                    <a:pt x="188" y="293"/>
                  </a:lnTo>
                  <a:lnTo>
                    <a:pt x="356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8" name="object 9938"/>
            <p:cNvSpPr/>
            <p:nvPr/>
          </p:nvSpPr>
          <p:spPr>
            <a:xfrm>
              <a:off x="17881193" y="49047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57" y="31"/>
                  </a:lnTo>
                  <a:lnTo>
                    <a:pt x="293" y="62"/>
                  </a:lnTo>
                  <a:lnTo>
                    <a:pt x="439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9" name="object 9939"/>
            <p:cNvSpPr/>
            <p:nvPr/>
          </p:nvSpPr>
          <p:spPr>
            <a:xfrm>
              <a:off x="17880709" y="490368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3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0" name="object 9940"/>
            <p:cNvSpPr/>
            <p:nvPr/>
          </p:nvSpPr>
          <p:spPr>
            <a:xfrm>
              <a:off x="17879766" y="49042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79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1" name="object 9941"/>
            <p:cNvSpPr/>
            <p:nvPr/>
          </p:nvSpPr>
          <p:spPr>
            <a:xfrm>
              <a:off x="17879766" y="490446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60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2" name="object 9942"/>
            <p:cNvSpPr/>
            <p:nvPr/>
          </p:nvSpPr>
          <p:spPr>
            <a:xfrm>
              <a:off x="17880527" y="490450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67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3" name="object 9943"/>
            <p:cNvSpPr/>
            <p:nvPr/>
          </p:nvSpPr>
          <p:spPr>
            <a:xfrm>
              <a:off x="17880369" y="49044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57" y="3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4" name="object 9944"/>
            <p:cNvSpPr/>
            <p:nvPr/>
          </p:nvSpPr>
          <p:spPr>
            <a:xfrm>
              <a:off x="17881634" y="49036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1151"/>
                  </a:moveTo>
                  <a:lnTo>
                    <a:pt x="314" y="1151"/>
                  </a:lnTo>
                  <a:lnTo>
                    <a:pt x="607" y="1047"/>
                  </a:lnTo>
                  <a:lnTo>
                    <a:pt x="827" y="827"/>
                  </a:lnTo>
                  <a:lnTo>
                    <a:pt x="1036" y="596"/>
                  </a:lnTo>
                  <a:lnTo>
                    <a:pt x="1193" y="293"/>
                  </a:lnTo>
                  <a:lnTo>
                    <a:pt x="11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5" name="object 9945"/>
            <p:cNvSpPr/>
            <p:nvPr/>
          </p:nvSpPr>
          <p:spPr>
            <a:xfrm>
              <a:off x="18281812" y="488507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2984" y="0"/>
                  </a:moveTo>
                  <a:lnTo>
                    <a:pt x="1350" y="0"/>
                  </a:lnTo>
                  <a:lnTo>
                    <a:pt x="0" y="1382"/>
                  </a:lnTo>
                  <a:lnTo>
                    <a:pt x="0" y="3015"/>
                  </a:lnTo>
                  <a:lnTo>
                    <a:pt x="0" y="4659"/>
                  </a:lnTo>
                  <a:lnTo>
                    <a:pt x="1350" y="6010"/>
                  </a:lnTo>
                  <a:lnTo>
                    <a:pt x="2984" y="6010"/>
                  </a:lnTo>
                  <a:lnTo>
                    <a:pt x="4617" y="6010"/>
                  </a:lnTo>
                  <a:lnTo>
                    <a:pt x="5968" y="4659"/>
                  </a:lnTo>
                  <a:lnTo>
                    <a:pt x="5968" y="3015"/>
                  </a:lnTo>
                  <a:lnTo>
                    <a:pt x="5968" y="1382"/>
                  </a:lnTo>
                  <a:lnTo>
                    <a:pt x="4617" y="0"/>
                  </a:lnTo>
                  <a:lnTo>
                    <a:pt x="298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6" name="object 9946"/>
            <p:cNvSpPr/>
            <p:nvPr/>
          </p:nvSpPr>
          <p:spPr>
            <a:xfrm>
              <a:off x="18272111" y="488809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69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7" name="object 9947"/>
            <p:cNvSpPr/>
            <p:nvPr/>
          </p:nvSpPr>
          <p:spPr>
            <a:xfrm>
              <a:off x="18272122" y="4885790"/>
              <a:ext cx="10795" cy="5080"/>
            </a:xfrm>
            <a:custGeom>
              <a:avLst/>
              <a:gdLst/>
              <a:ahLst/>
              <a:cxnLst/>
              <a:rect l="l" t="t" r="r" b="b"/>
              <a:pathLst>
                <a:path w="10794" h="5079">
                  <a:moveTo>
                    <a:pt x="10732" y="0"/>
                  </a:moveTo>
                  <a:lnTo>
                    <a:pt x="0" y="0"/>
                  </a:lnTo>
                  <a:lnTo>
                    <a:pt x="0" y="4586"/>
                  </a:lnTo>
                  <a:lnTo>
                    <a:pt x="10732" y="45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8" name="object 9948"/>
            <p:cNvSpPr/>
            <p:nvPr/>
          </p:nvSpPr>
          <p:spPr>
            <a:xfrm>
              <a:off x="18283577" y="48880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45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9" name="object 9949"/>
            <p:cNvSpPr/>
            <p:nvPr/>
          </p:nvSpPr>
          <p:spPr>
            <a:xfrm>
              <a:off x="18284796" y="488686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7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0" name="object 9950"/>
            <p:cNvSpPr/>
            <p:nvPr/>
          </p:nvSpPr>
          <p:spPr>
            <a:xfrm>
              <a:off x="17893200" y="488507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2984" y="0"/>
                  </a:moveTo>
                  <a:lnTo>
                    <a:pt x="1350" y="0"/>
                  </a:lnTo>
                  <a:lnTo>
                    <a:pt x="0" y="1382"/>
                  </a:lnTo>
                  <a:lnTo>
                    <a:pt x="0" y="3015"/>
                  </a:lnTo>
                  <a:lnTo>
                    <a:pt x="0" y="4659"/>
                  </a:lnTo>
                  <a:lnTo>
                    <a:pt x="1350" y="6010"/>
                  </a:lnTo>
                  <a:lnTo>
                    <a:pt x="2984" y="6010"/>
                  </a:lnTo>
                  <a:lnTo>
                    <a:pt x="4617" y="6010"/>
                  </a:lnTo>
                  <a:lnTo>
                    <a:pt x="5947" y="4659"/>
                  </a:lnTo>
                  <a:lnTo>
                    <a:pt x="5947" y="3015"/>
                  </a:lnTo>
                  <a:lnTo>
                    <a:pt x="5947" y="1382"/>
                  </a:lnTo>
                  <a:lnTo>
                    <a:pt x="4617" y="0"/>
                  </a:lnTo>
                  <a:lnTo>
                    <a:pt x="298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1" name="object 9951"/>
            <p:cNvSpPr/>
            <p:nvPr/>
          </p:nvSpPr>
          <p:spPr>
            <a:xfrm>
              <a:off x="17883499" y="488809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69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2" name="object 9952"/>
            <p:cNvSpPr/>
            <p:nvPr/>
          </p:nvSpPr>
          <p:spPr>
            <a:xfrm>
              <a:off x="17883509" y="4885790"/>
              <a:ext cx="10795" cy="5080"/>
            </a:xfrm>
            <a:custGeom>
              <a:avLst/>
              <a:gdLst/>
              <a:ahLst/>
              <a:cxnLst/>
              <a:rect l="l" t="t" r="r" b="b"/>
              <a:pathLst>
                <a:path w="10794" h="5079">
                  <a:moveTo>
                    <a:pt x="10732" y="0"/>
                  </a:moveTo>
                  <a:lnTo>
                    <a:pt x="0" y="0"/>
                  </a:lnTo>
                  <a:lnTo>
                    <a:pt x="0" y="4586"/>
                  </a:lnTo>
                  <a:lnTo>
                    <a:pt x="10732" y="45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3" name="object 9953"/>
            <p:cNvSpPr/>
            <p:nvPr/>
          </p:nvSpPr>
          <p:spPr>
            <a:xfrm>
              <a:off x="17894963" y="48880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45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4" name="object 9954"/>
            <p:cNvSpPr/>
            <p:nvPr/>
          </p:nvSpPr>
          <p:spPr>
            <a:xfrm>
              <a:off x="17896185" y="488686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7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5" name="object 9955"/>
            <p:cNvSpPr/>
            <p:nvPr/>
          </p:nvSpPr>
          <p:spPr>
            <a:xfrm>
              <a:off x="18275838" y="46933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345"/>
                  </a:moveTo>
                  <a:lnTo>
                    <a:pt x="188" y="83"/>
                  </a:lnTo>
                  <a:lnTo>
                    <a:pt x="345" y="83"/>
                  </a:lnTo>
                  <a:lnTo>
                    <a:pt x="0" y="0"/>
                  </a:lnTo>
                  <a:lnTo>
                    <a:pt x="115" y="345"/>
                  </a:lnTo>
                  <a:lnTo>
                    <a:pt x="345" y="408"/>
                  </a:lnTo>
                  <a:lnTo>
                    <a:pt x="188" y="345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6" name="object 9956"/>
            <p:cNvSpPr/>
            <p:nvPr/>
          </p:nvSpPr>
          <p:spPr>
            <a:xfrm>
              <a:off x="18275692" y="46930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7" name="object 9957"/>
            <p:cNvSpPr/>
            <p:nvPr/>
          </p:nvSpPr>
          <p:spPr>
            <a:xfrm>
              <a:off x="18275620" y="46928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  <a:close/>
                </a:path>
                <a:path w="634" h="635">
                  <a:moveTo>
                    <a:pt x="73" y="104"/>
                  </a:move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8" name="object 9958"/>
            <p:cNvSpPr/>
            <p:nvPr/>
          </p:nvSpPr>
          <p:spPr>
            <a:xfrm>
              <a:off x="18275842" y="46942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73"/>
                  </a:moveTo>
                  <a:lnTo>
                    <a:pt x="261" y="397"/>
                  </a:lnTo>
                  <a:lnTo>
                    <a:pt x="335" y="104"/>
                  </a:lnTo>
                  <a:lnTo>
                    <a:pt x="188" y="0"/>
                  </a:lnTo>
                  <a:lnTo>
                    <a:pt x="104" y="303"/>
                  </a:lnTo>
                  <a:lnTo>
                    <a:pt x="31" y="41"/>
                  </a:lnTo>
                  <a:lnTo>
                    <a:pt x="0" y="335"/>
                  </a:lnTo>
                  <a:lnTo>
                    <a:pt x="157" y="397"/>
                  </a:lnTo>
                  <a:lnTo>
                    <a:pt x="188" y="10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9" name="object 9959"/>
            <p:cNvSpPr/>
            <p:nvPr/>
          </p:nvSpPr>
          <p:spPr>
            <a:xfrm>
              <a:off x="18273081" y="4690808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942" y="670"/>
                  </a:moveTo>
                  <a:lnTo>
                    <a:pt x="565" y="1015"/>
                  </a:lnTo>
                  <a:lnTo>
                    <a:pt x="261" y="1465"/>
                  </a:lnTo>
                  <a:lnTo>
                    <a:pt x="73" y="1947"/>
                  </a:lnTo>
                  <a:lnTo>
                    <a:pt x="0" y="2460"/>
                  </a:lnTo>
                  <a:lnTo>
                    <a:pt x="73" y="2984"/>
                  </a:lnTo>
                  <a:lnTo>
                    <a:pt x="2607" y="4879"/>
                  </a:lnTo>
                  <a:lnTo>
                    <a:pt x="3507" y="4879"/>
                  </a:lnTo>
                  <a:lnTo>
                    <a:pt x="6083" y="2460"/>
                  </a:lnTo>
                  <a:lnTo>
                    <a:pt x="6010" y="1947"/>
                  </a:lnTo>
                  <a:lnTo>
                    <a:pt x="3507" y="0"/>
                  </a:lnTo>
                  <a:lnTo>
                    <a:pt x="2575" y="0"/>
                  </a:lnTo>
                  <a:lnTo>
                    <a:pt x="1717" y="230"/>
                  </a:lnTo>
                  <a:lnTo>
                    <a:pt x="942" y="67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0" name="object 9960"/>
            <p:cNvSpPr/>
            <p:nvPr/>
          </p:nvSpPr>
          <p:spPr>
            <a:xfrm>
              <a:off x="18274761" y="469684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931" y="0"/>
                  </a:moveTo>
                  <a:lnTo>
                    <a:pt x="0" y="79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1" name="object 9961"/>
            <p:cNvSpPr/>
            <p:nvPr/>
          </p:nvSpPr>
          <p:spPr>
            <a:xfrm>
              <a:off x="18272158" y="4695437"/>
              <a:ext cx="5715" cy="8890"/>
            </a:xfrm>
            <a:custGeom>
              <a:avLst/>
              <a:gdLst/>
              <a:ahLst/>
              <a:cxnLst/>
              <a:rect l="l" t="t" r="r" b="b"/>
              <a:pathLst>
                <a:path w="5715" h="8889">
                  <a:moveTo>
                    <a:pt x="5402" y="0"/>
                  </a:moveTo>
                  <a:lnTo>
                    <a:pt x="4963" y="376"/>
                  </a:lnTo>
                  <a:lnTo>
                    <a:pt x="4575" y="858"/>
                  </a:lnTo>
                  <a:lnTo>
                    <a:pt x="4334" y="1371"/>
                  </a:lnTo>
                  <a:lnTo>
                    <a:pt x="3507" y="1413"/>
                  </a:lnTo>
                  <a:lnTo>
                    <a:pt x="2607" y="2157"/>
                  </a:lnTo>
                  <a:lnTo>
                    <a:pt x="2607" y="8156"/>
                  </a:lnTo>
                  <a:lnTo>
                    <a:pt x="2554" y="8313"/>
                  </a:lnTo>
                  <a:lnTo>
                    <a:pt x="2387" y="8450"/>
                  </a:lnTo>
                  <a:lnTo>
                    <a:pt x="2230" y="8502"/>
                  </a:lnTo>
                  <a:lnTo>
                    <a:pt x="712" y="8502"/>
                  </a:lnTo>
                  <a:lnTo>
                    <a:pt x="554" y="8575"/>
                  </a:lnTo>
                  <a:lnTo>
                    <a:pt x="73" y="8502"/>
                  </a:lnTo>
                  <a:lnTo>
                    <a:pt x="0" y="8795"/>
                  </a:lnTo>
                  <a:lnTo>
                    <a:pt x="2711" y="8868"/>
                  </a:lnTo>
                  <a:lnTo>
                    <a:pt x="3350" y="8387"/>
                  </a:lnTo>
                  <a:lnTo>
                    <a:pt x="3434" y="8230"/>
                  </a:lnTo>
                  <a:lnTo>
                    <a:pt x="4209" y="1968"/>
                  </a:lnTo>
                  <a:lnTo>
                    <a:pt x="4334" y="144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2" name="object 9962"/>
            <p:cNvSpPr/>
            <p:nvPr/>
          </p:nvSpPr>
          <p:spPr>
            <a:xfrm>
              <a:off x="18272108" y="4695134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2659" y="8313"/>
                  </a:moveTo>
                  <a:lnTo>
                    <a:pt x="2586" y="8502"/>
                  </a:lnTo>
                  <a:lnTo>
                    <a:pt x="2471" y="8690"/>
                  </a:lnTo>
                  <a:lnTo>
                    <a:pt x="2282" y="8764"/>
                  </a:lnTo>
                  <a:lnTo>
                    <a:pt x="52" y="8764"/>
                  </a:lnTo>
                  <a:lnTo>
                    <a:pt x="0" y="3916"/>
                  </a:lnTo>
                  <a:lnTo>
                    <a:pt x="387" y="3842"/>
                  </a:lnTo>
                  <a:lnTo>
                    <a:pt x="534" y="3811"/>
                  </a:lnTo>
                  <a:lnTo>
                    <a:pt x="691" y="3654"/>
                  </a:lnTo>
                  <a:lnTo>
                    <a:pt x="1308" y="1256"/>
                  </a:lnTo>
                  <a:lnTo>
                    <a:pt x="1382" y="1088"/>
                  </a:lnTo>
                  <a:lnTo>
                    <a:pt x="1465" y="931"/>
                  </a:lnTo>
                  <a:lnTo>
                    <a:pt x="1622" y="827"/>
                  </a:lnTo>
                  <a:lnTo>
                    <a:pt x="1989" y="481"/>
                  </a:lnTo>
                  <a:lnTo>
                    <a:pt x="2104" y="293"/>
                  </a:lnTo>
                  <a:lnTo>
                    <a:pt x="2104" y="157"/>
                  </a:lnTo>
                  <a:lnTo>
                    <a:pt x="20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3" name="object 9963"/>
            <p:cNvSpPr/>
            <p:nvPr/>
          </p:nvSpPr>
          <p:spPr>
            <a:xfrm>
              <a:off x="18274693" y="468886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931" y="79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4" name="object 9964"/>
            <p:cNvSpPr/>
            <p:nvPr/>
          </p:nvSpPr>
          <p:spPr>
            <a:xfrm>
              <a:off x="18272111" y="4682613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2020" y="8795"/>
                  </a:moveTo>
                  <a:lnTo>
                    <a:pt x="2094" y="8638"/>
                  </a:lnTo>
                  <a:lnTo>
                    <a:pt x="2062" y="8450"/>
                  </a:lnTo>
                  <a:lnTo>
                    <a:pt x="1947" y="8313"/>
                  </a:lnTo>
                  <a:lnTo>
                    <a:pt x="1539" y="7968"/>
                  </a:lnTo>
                  <a:lnTo>
                    <a:pt x="1434" y="7832"/>
                  </a:lnTo>
                  <a:lnTo>
                    <a:pt x="1308" y="7675"/>
                  </a:lnTo>
                  <a:lnTo>
                    <a:pt x="1277" y="7518"/>
                  </a:lnTo>
                  <a:lnTo>
                    <a:pt x="638" y="5172"/>
                  </a:lnTo>
                  <a:lnTo>
                    <a:pt x="534" y="4984"/>
                  </a:lnTo>
                  <a:lnTo>
                    <a:pt x="387" y="4910"/>
                  </a:lnTo>
                  <a:lnTo>
                    <a:pt x="52" y="4910"/>
                  </a:lnTo>
                  <a:lnTo>
                    <a:pt x="0" y="62"/>
                  </a:lnTo>
                  <a:lnTo>
                    <a:pt x="2125" y="0"/>
                  </a:lnTo>
                  <a:lnTo>
                    <a:pt x="2345" y="62"/>
                  </a:lnTo>
                  <a:lnTo>
                    <a:pt x="2502" y="219"/>
                  </a:lnTo>
                  <a:lnTo>
                    <a:pt x="2575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5" name="object 9965"/>
            <p:cNvSpPr/>
            <p:nvPr/>
          </p:nvSpPr>
          <p:spPr>
            <a:xfrm>
              <a:off x="18275848" y="46937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76"/>
                  </a:moveTo>
                  <a:lnTo>
                    <a:pt x="230" y="376"/>
                  </a:lnTo>
                  <a:lnTo>
                    <a:pt x="335" y="0"/>
                  </a:lnTo>
                  <a:lnTo>
                    <a:pt x="261" y="314"/>
                  </a:lnTo>
                  <a:lnTo>
                    <a:pt x="73" y="314"/>
                  </a:lnTo>
                  <a:lnTo>
                    <a:pt x="31" y="52"/>
                  </a:lnTo>
                  <a:lnTo>
                    <a:pt x="0" y="31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6" name="object 9966"/>
            <p:cNvSpPr/>
            <p:nvPr/>
          </p:nvSpPr>
          <p:spPr>
            <a:xfrm>
              <a:off x="18272168" y="4682238"/>
              <a:ext cx="6985" cy="13335"/>
            </a:xfrm>
            <a:custGeom>
              <a:avLst/>
              <a:gdLst/>
              <a:ahLst/>
              <a:cxnLst/>
              <a:rect l="l" t="t" r="r" b="b"/>
              <a:pathLst>
                <a:path w="6984" h="13335">
                  <a:moveTo>
                    <a:pt x="4314" y="7455"/>
                  </a:moveTo>
                  <a:lnTo>
                    <a:pt x="4188" y="6785"/>
                  </a:lnTo>
                  <a:lnTo>
                    <a:pt x="2701" y="0"/>
                  </a:lnTo>
                  <a:lnTo>
                    <a:pt x="73" y="0"/>
                  </a:lnTo>
                  <a:lnTo>
                    <a:pt x="0" y="293"/>
                  </a:lnTo>
                  <a:lnTo>
                    <a:pt x="429" y="366"/>
                  </a:lnTo>
                  <a:lnTo>
                    <a:pt x="586" y="293"/>
                  </a:lnTo>
                  <a:lnTo>
                    <a:pt x="2188" y="366"/>
                  </a:lnTo>
                  <a:lnTo>
                    <a:pt x="2345" y="397"/>
                  </a:lnTo>
                  <a:lnTo>
                    <a:pt x="2481" y="513"/>
                  </a:lnTo>
                  <a:lnTo>
                    <a:pt x="2523" y="701"/>
                  </a:lnTo>
                  <a:lnTo>
                    <a:pt x="2523" y="6659"/>
                  </a:lnTo>
                  <a:lnTo>
                    <a:pt x="3413" y="7423"/>
                  </a:lnTo>
                  <a:lnTo>
                    <a:pt x="4314" y="7455"/>
                  </a:lnTo>
                  <a:lnTo>
                    <a:pt x="4638" y="8041"/>
                  </a:lnTo>
                  <a:lnTo>
                    <a:pt x="5057" y="8523"/>
                  </a:lnTo>
                  <a:lnTo>
                    <a:pt x="5539" y="8900"/>
                  </a:lnTo>
                  <a:lnTo>
                    <a:pt x="6135" y="9214"/>
                  </a:lnTo>
                  <a:lnTo>
                    <a:pt x="6732" y="9350"/>
                  </a:lnTo>
                  <a:lnTo>
                    <a:pt x="6879" y="10334"/>
                  </a:lnTo>
                  <a:lnTo>
                    <a:pt x="6921" y="10627"/>
                  </a:lnTo>
                  <a:lnTo>
                    <a:pt x="6952" y="11025"/>
                  </a:lnTo>
                  <a:lnTo>
                    <a:pt x="6921" y="11434"/>
                  </a:lnTo>
                  <a:lnTo>
                    <a:pt x="6795" y="12680"/>
                  </a:lnTo>
                  <a:lnTo>
                    <a:pt x="6334" y="12753"/>
                  </a:lnTo>
                  <a:lnTo>
                    <a:pt x="5926" y="1288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7" name="object 9967"/>
            <p:cNvSpPr/>
            <p:nvPr/>
          </p:nvSpPr>
          <p:spPr>
            <a:xfrm>
              <a:off x="18275841" y="46923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293"/>
                  </a:moveTo>
                  <a:lnTo>
                    <a:pt x="73" y="293"/>
                  </a:lnTo>
                  <a:lnTo>
                    <a:pt x="31" y="31"/>
                  </a:lnTo>
                  <a:lnTo>
                    <a:pt x="0" y="293"/>
                  </a:lnTo>
                  <a:lnTo>
                    <a:pt x="261" y="366"/>
                  </a:lnTo>
                  <a:lnTo>
                    <a:pt x="335" y="0"/>
                  </a:lnTo>
                  <a:lnTo>
                    <a:pt x="261" y="29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8" name="object 9968"/>
            <p:cNvSpPr/>
            <p:nvPr/>
          </p:nvSpPr>
          <p:spPr>
            <a:xfrm>
              <a:off x="18275841" y="46928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0"/>
                  </a:moveTo>
                  <a:lnTo>
                    <a:pt x="335" y="345"/>
                  </a:lnTo>
                  <a:lnTo>
                    <a:pt x="0" y="418"/>
                  </a:lnTo>
                  <a:lnTo>
                    <a:pt x="261" y="345"/>
                  </a:lnTo>
                  <a:lnTo>
                    <a:pt x="314" y="73"/>
                  </a:lnTo>
                  <a:lnTo>
                    <a:pt x="0" y="73"/>
                  </a:lnTo>
                  <a:lnTo>
                    <a:pt x="261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9" name="object 9969"/>
            <p:cNvSpPr/>
            <p:nvPr/>
          </p:nvSpPr>
          <p:spPr>
            <a:xfrm>
              <a:off x="18275845" y="46918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261" y="0"/>
                  </a:lnTo>
                  <a:lnTo>
                    <a:pt x="324" y="366"/>
                  </a:lnTo>
                  <a:lnTo>
                    <a:pt x="73" y="450"/>
                  </a:lnTo>
                  <a:lnTo>
                    <a:pt x="0" y="7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0" name="object 9970"/>
            <p:cNvSpPr/>
            <p:nvPr/>
          </p:nvSpPr>
          <p:spPr>
            <a:xfrm>
              <a:off x="18275872" y="46919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0"/>
                  </a:moveTo>
                  <a:lnTo>
                    <a:pt x="230" y="261"/>
                  </a:lnTo>
                  <a:lnTo>
                    <a:pt x="41" y="293"/>
                  </a:lnTo>
                  <a:lnTo>
                    <a:pt x="0" y="0"/>
                  </a:lnTo>
                  <a:lnTo>
                    <a:pt x="23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1" name="object 9971"/>
            <p:cNvSpPr/>
            <p:nvPr/>
          </p:nvSpPr>
          <p:spPr>
            <a:xfrm>
              <a:off x="18273081" y="5094231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942" y="4209"/>
                  </a:moveTo>
                  <a:lnTo>
                    <a:pt x="565" y="3884"/>
                  </a:lnTo>
                  <a:lnTo>
                    <a:pt x="261" y="3434"/>
                  </a:lnTo>
                  <a:lnTo>
                    <a:pt x="73" y="2931"/>
                  </a:lnTo>
                  <a:lnTo>
                    <a:pt x="0" y="2418"/>
                  </a:lnTo>
                  <a:lnTo>
                    <a:pt x="73" y="1895"/>
                  </a:lnTo>
                  <a:lnTo>
                    <a:pt x="2607" y="0"/>
                  </a:lnTo>
                  <a:lnTo>
                    <a:pt x="3507" y="0"/>
                  </a:lnTo>
                  <a:lnTo>
                    <a:pt x="6083" y="2418"/>
                  </a:lnTo>
                  <a:lnTo>
                    <a:pt x="6010" y="2931"/>
                  </a:lnTo>
                  <a:lnTo>
                    <a:pt x="3507" y="4879"/>
                  </a:lnTo>
                  <a:lnTo>
                    <a:pt x="2575" y="4879"/>
                  </a:lnTo>
                  <a:lnTo>
                    <a:pt x="1717" y="4659"/>
                  </a:lnTo>
                  <a:lnTo>
                    <a:pt x="942" y="420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2" name="object 9972"/>
            <p:cNvSpPr/>
            <p:nvPr/>
          </p:nvSpPr>
          <p:spPr>
            <a:xfrm>
              <a:off x="18272158" y="5085620"/>
              <a:ext cx="5715" cy="8890"/>
            </a:xfrm>
            <a:custGeom>
              <a:avLst/>
              <a:gdLst/>
              <a:ahLst/>
              <a:cxnLst/>
              <a:rect l="l" t="t" r="r" b="b"/>
              <a:pathLst>
                <a:path w="5715" h="8889">
                  <a:moveTo>
                    <a:pt x="5402" y="8868"/>
                  </a:moveTo>
                  <a:lnTo>
                    <a:pt x="4963" y="8491"/>
                  </a:lnTo>
                  <a:lnTo>
                    <a:pt x="4575" y="8010"/>
                  </a:lnTo>
                  <a:lnTo>
                    <a:pt x="4334" y="7486"/>
                  </a:lnTo>
                  <a:lnTo>
                    <a:pt x="3507" y="7455"/>
                  </a:lnTo>
                  <a:lnTo>
                    <a:pt x="2607" y="6711"/>
                  </a:lnTo>
                  <a:lnTo>
                    <a:pt x="2607" y="712"/>
                  </a:lnTo>
                  <a:lnTo>
                    <a:pt x="2554" y="554"/>
                  </a:lnTo>
                  <a:lnTo>
                    <a:pt x="2387" y="397"/>
                  </a:lnTo>
                  <a:lnTo>
                    <a:pt x="2230" y="366"/>
                  </a:lnTo>
                  <a:lnTo>
                    <a:pt x="712" y="366"/>
                  </a:lnTo>
                  <a:lnTo>
                    <a:pt x="554" y="293"/>
                  </a:lnTo>
                  <a:lnTo>
                    <a:pt x="73" y="366"/>
                  </a:lnTo>
                  <a:lnTo>
                    <a:pt x="0" y="73"/>
                  </a:lnTo>
                  <a:lnTo>
                    <a:pt x="2711" y="0"/>
                  </a:lnTo>
                  <a:lnTo>
                    <a:pt x="3350" y="481"/>
                  </a:lnTo>
                  <a:lnTo>
                    <a:pt x="3434" y="638"/>
                  </a:lnTo>
                  <a:lnTo>
                    <a:pt x="4209" y="6900"/>
                  </a:lnTo>
                  <a:lnTo>
                    <a:pt x="4334" y="7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3" name="object 9973"/>
            <p:cNvSpPr/>
            <p:nvPr/>
          </p:nvSpPr>
          <p:spPr>
            <a:xfrm>
              <a:off x="18272108" y="5086019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2659" y="450"/>
                  </a:moveTo>
                  <a:lnTo>
                    <a:pt x="2586" y="261"/>
                  </a:lnTo>
                  <a:lnTo>
                    <a:pt x="2471" y="73"/>
                  </a:lnTo>
                  <a:lnTo>
                    <a:pt x="2282" y="0"/>
                  </a:lnTo>
                  <a:lnTo>
                    <a:pt x="52" y="0"/>
                  </a:lnTo>
                  <a:lnTo>
                    <a:pt x="0" y="4848"/>
                  </a:lnTo>
                  <a:lnTo>
                    <a:pt x="387" y="4921"/>
                  </a:lnTo>
                  <a:lnTo>
                    <a:pt x="534" y="4973"/>
                  </a:lnTo>
                  <a:lnTo>
                    <a:pt x="691" y="5109"/>
                  </a:lnTo>
                  <a:lnTo>
                    <a:pt x="1308" y="7507"/>
                  </a:lnTo>
                  <a:lnTo>
                    <a:pt x="1382" y="7685"/>
                  </a:lnTo>
                  <a:lnTo>
                    <a:pt x="1465" y="7832"/>
                  </a:lnTo>
                  <a:lnTo>
                    <a:pt x="1622" y="7936"/>
                  </a:lnTo>
                  <a:lnTo>
                    <a:pt x="1989" y="8282"/>
                  </a:lnTo>
                  <a:lnTo>
                    <a:pt x="2104" y="8470"/>
                  </a:lnTo>
                  <a:lnTo>
                    <a:pt x="2104" y="8617"/>
                  </a:lnTo>
                  <a:lnTo>
                    <a:pt x="2073" y="876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4" name="object 9974"/>
            <p:cNvSpPr/>
            <p:nvPr/>
          </p:nvSpPr>
          <p:spPr>
            <a:xfrm>
              <a:off x="18274693" y="51002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827"/>
                  </a:moveTo>
                  <a:lnTo>
                    <a:pt x="931" y="5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5" name="object 9975"/>
            <p:cNvSpPr/>
            <p:nvPr/>
          </p:nvSpPr>
          <p:spPr>
            <a:xfrm>
              <a:off x="18272111" y="5098516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2020" y="0"/>
                  </a:moveTo>
                  <a:lnTo>
                    <a:pt x="2094" y="157"/>
                  </a:lnTo>
                  <a:lnTo>
                    <a:pt x="2062" y="324"/>
                  </a:lnTo>
                  <a:lnTo>
                    <a:pt x="1947" y="481"/>
                  </a:lnTo>
                  <a:lnTo>
                    <a:pt x="1539" y="827"/>
                  </a:lnTo>
                  <a:lnTo>
                    <a:pt x="1434" y="963"/>
                  </a:lnTo>
                  <a:lnTo>
                    <a:pt x="1308" y="1120"/>
                  </a:lnTo>
                  <a:lnTo>
                    <a:pt x="1277" y="1277"/>
                  </a:lnTo>
                  <a:lnTo>
                    <a:pt x="638" y="3622"/>
                  </a:lnTo>
                  <a:lnTo>
                    <a:pt x="534" y="3811"/>
                  </a:lnTo>
                  <a:lnTo>
                    <a:pt x="387" y="3884"/>
                  </a:lnTo>
                  <a:lnTo>
                    <a:pt x="52" y="3884"/>
                  </a:lnTo>
                  <a:lnTo>
                    <a:pt x="0" y="8732"/>
                  </a:lnTo>
                  <a:lnTo>
                    <a:pt x="2125" y="8795"/>
                  </a:lnTo>
                  <a:lnTo>
                    <a:pt x="2345" y="8732"/>
                  </a:lnTo>
                  <a:lnTo>
                    <a:pt x="2502" y="8575"/>
                  </a:lnTo>
                  <a:lnTo>
                    <a:pt x="2575" y="835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6" name="object 9976"/>
            <p:cNvSpPr/>
            <p:nvPr/>
          </p:nvSpPr>
          <p:spPr>
            <a:xfrm>
              <a:off x="18272168" y="5094775"/>
              <a:ext cx="6985" cy="13335"/>
            </a:xfrm>
            <a:custGeom>
              <a:avLst/>
              <a:gdLst/>
              <a:ahLst/>
              <a:cxnLst/>
              <a:rect l="l" t="t" r="r" b="b"/>
              <a:pathLst>
                <a:path w="6984" h="13335">
                  <a:moveTo>
                    <a:pt x="4314" y="5455"/>
                  </a:moveTo>
                  <a:lnTo>
                    <a:pt x="4188" y="6125"/>
                  </a:lnTo>
                  <a:lnTo>
                    <a:pt x="2701" y="12910"/>
                  </a:lnTo>
                  <a:lnTo>
                    <a:pt x="73" y="12910"/>
                  </a:lnTo>
                  <a:lnTo>
                    <a:pt x="0" y="12617"/>
                  </a:lnTo>
                  <a:lnTo>
                    <a:pt x="429" y="12575"/>
                  </a:lnTo>
                  <a:lnTo>
                    <a:pt x="586" y="12617"/>
                  </a:lnTo>
                  <a:lnTo>
                    <a:pt x="2188" y="12575"/>
                  </a:lnTo>
                  <a:lnTo>
                    <a:pt x="2345" y="12512"/>
                  </a:lnTo>
                  <a:lnTo>
                    <a:pt x="2481" y="12387"/>
                  </a:lnTo>
                  <a:lnTo>
                    <a:pt x="2523" y="12209"/>
                  </a:lnTo>
                  <a:lnTo>
                    <a:pt x="2523" y="6230"/>
                  </a:lnTo>
                  <a:lnTo>
                    <a:pt x="3413" y="5486"/>
                  </a:lnTo>
                  <a:lnTo>
                    <a:pt x="4314" y="5455"/>
                  </a:lnTo>
                  <a:lnTo>
                    <a:pt x="4638" y="4900"/>
                  </a:lnTo>
                  <a:lnTo>
                    <a:pt x="5057" y="4366"/>
                  </a:lnTo>
                  <a:lnTo>
                    <a:pt x="5539" y="3999"/>
                  </a:lnTo>
                  <a:lnTo>
                    <a:pt x="6135" y="3696"/>
                  </a:lnTo>
                  <a:lnTo>
                    <a:pt x="6732" y="3549"/>
                  </a:lnTo>
                  <a:lnTo>
                    <a:pt x="6879" y="2586"/>
                  </a:lnTo>
                  <a:lnTo>
                    <a:pt x="6921" y="2282"/>
                  </a:lnTo>
                  <a:lnTo>
                    <a:pt x="6952" y="1884"/>
                  </a:lnTo>
                  <a:lnTo>
                    <a:pt x="6921" y="1507"/>
                  </a:lnTo>
                  <a:lnTo>
                    <a:pt x="6795" y="230"/>
                  </a:lnTo>
                  <a:lnTo>
                    <a:pt x="6334" y="157"/>
                  </a:lnTo>
                  <a:lnTo>
                    <a:pt x="592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7" name="object 9977"/>
            <p:cNvSpPr/>
            <p:nvPr/>
          </p:nvSpPr>
          <p:spPr>
            <a:xfrm>
              <a:off x="18715025" y="5544990"/>
              <a:ext cx="3175" cy="21590"/>
            </a:xfrm>
            <a:custGeom>
              <a:avLst/>
              <a:gdLst/>
              <a:ahLst/>
              <a:cxnLst/>
              <a:rect l="l" t="t" r="r" b="b"/>
              <a:pathLst>
                <a:path w="3175" h="21589">
                  <a:moveTo>
                    <a:pt x="2680" y="0"/>
                  </a:moveTo>
                  <a:lnTo>
                    <a:pt x="2355" y="397"/>
                  </a:lnTo>
                  <a:lnTo>
                    <a:pt x="2355" y="1727"/>
                  </a:lnTo>
                  <a:lnTo>
                    <a:pt x="1266" y="1727"/>
                  </a:lnTo>
                  <a:lnTo>
                    <a:pt x="1109" y="1727"/>
                  </a:lnTo>
                  <a:lnTo>
                    <a:pt x="41" y="1727"/>
                  </a:lnTo>
                  <a:lnTo>
                    <a:pt x="0" y="1937"/>
                  </a:lnTo>
                  <a:lnTo>
                    <a:pt x="649" y="2167"/>
                  </a:lnTo>
                  <a:lnTo>
                    <a:pt x="764" y="2020"/>
                  </a:lnTo>
                  <a:lnTo>
                    <a:pt x="2355" y="2020"/>
                  </a:lnTo>
                  <a:lnTo>
                    <a:pt x="2355" y="19151"/>
                  </a:lnTo>
                  <a:lnTo>
                    <a:pt x="764" y="19151"/>
                  </a:lnTo>
                  <a:lnTo>
                    <a:pt x="701" y="18941"/>
                  </a:lnTo>
                  <a:lnTo>
                    <a:pt x="0" y="19203"/>
                  </a:lnTo>
                  <a:lnTo>
                    <a:pt x="41" y="19444"/>
                  </a:lnTo>
                  <a:lnTo>
                    <a:pt x="1109" y="19444"/>
                  </a:lnTo>
                  <a:lnTo>
                    <a:pt x="1266" y="19444"/>
                  </a:lnTo>
                  <a:lnTo>
                    <a:pt x="2355" y="19444"/>
                  </a:lnTo>
                  <a:lnTo>
                    <a:pt x="2355" y="20826"/>
                  </a:lnTo>
                  <a:lnTo>
                    <a:pt x="2680" y="21151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8" name="object 9978"/>
            <p:cNvSpPr/>
            <p:nvPr/>
          </p:nvSpPr>
          <p:spPr>
            <a:xfrm>
              <a:off x="18715033" y="5544991"/>
              <a:ext cx="3175" cy="21590"/>
            </a:xfrm>
            <a:custGeom>
              <a:avLst/>
              <a:gdLst/>
              <a:ahLst/>
              <a:cxnLst/>
              <a:rect l="l" t="t" r="r" b="b"/>
              <a:pathLst>
                <a:path w="3175" h="21589">
                  <a:moveTo>
                    <a:pt x="2345" y="1727"/>
                  </a:moveTo>
                  <a:lnTo>
                    <a:pt x="1256" y="1727"/>
                  </a:lnTo>
                  <a:lnTo>
                    <a:pt x="1099" y="1727"/>
                  </a:lnTo>
                  <a:lnTo>
                    <a:pt x="167" y="1727"/>
                  </a:lnTo>
                  <a:lnTo>
                    <a:pt x="31" y="1727"/>
                  </a:lnTo>
                  <a:lnTo>
                    <a:pt x="0" y="1947"/>
                  </a:lnTo>
                  <a:lnTo>
                    <a:pt x="638" y="2167"/>
                  </a:lnTo>
                  <a:lnTo>
                    <a:pt x="764" y="2020"/>
                  </a:lnTo>
                  <a:lnTo>
                    <a:pt x="2345" y="2020"/>
                  </a:lnTo>
                  <a:lnTo>
                    <a:pt x="2345" y="19140"/>
                  </a:lnTo>
                  <a:lnTo>
                    <a:pt x="806" y="19140"/>
                  </a:lnTo>
                  <a:lnTo>
                    <a:pt x="701" y="18941"/>
                  </a:lnTo>
                  <a:lnTo>
                    <a:pt x="94" y="19172"/>
                  </a:lnTo>
                  <a:lnTo>
                    <a:pt x="31" y="19329"/>
                  </a:lnTo>
                  <a:lnTo>
                    <a:pt x="167" y="19444"/>
                  </a:lnTo>
                  <a:lnTo>
                    <a:pt x="1099" y="19444"/>
                  </a:lnTo>
                  <a:lnTo>
                    <a:pt x="1256" y="19444"/>
                  </a:lnTo>
                  <a:lnTo>
                    <a:pt x="2345" y="19444"/>
                  </a:lnTo>
                  <a:lnTo>
                    <a:pt x="2345" y="20826"/>
                  </a:lnTo>
                  <a:lnTo>
                    <a:pt x="2670" y="21151"/>
                  </a:lnTo>
                  <a:lnTo>
                    <a:pt x="2753" y="0"/>
                  </a:lnTo>
                  <a:lnTo>
                    <a:pt x="2345" y="387"/>
                  </a:lnTo>
                  <a:lnTo>
                    <a:pt x="2345" y="172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9" name="object 9979"/>
            <p:cNvSpPr/>
            <p:nvPr/>
          </p:nvSpPr>
          <p:spPr>
            <a:xfrm>
              <a:off x="18682583" y="5548540"/>
              <a:ext cx="2540" cy="14604"/>
            </a:xfrm>
            <a:custGeom>
              <a:avLst/>
              <a:gdLst/>
              <a:ahLst/>
              <a:cxnLst/>
              <a:rect l="l" t="t" r="r" b="b"/>
              <a:pathLst>
                <a:path w="2540" h="14604">
                  <a:moveTo>
                    <a:pt x="0" y="14093"/>
                  </a:moveTo>
                  <a:lnTo>
                    <a:pt x="0" y="0"/>
                  </a:lnTo>
                  <a:lnTo>
                    <a:pt x="2083" y="0"/>
                  </a:lnTo>
                  <a:lnTo>
                    <a:pt x="2083" y="14093"/>
                  </a:lnTo>
                  <a:lnTo>
                    <a:pt x="0" y="14093"/>
                  </a:lnTo>
                  <a:close/>
                </a:path>
                <a:path w="2540" h="14604">
                  <a:moveTo>
                    <a:pt x="0" y="14093"/>
                  </a:moveTo>
                  <a:lnTo>
                    <a:pt x="208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0" name="object 9980"/>
            <p:cNvSpPr/>
            <p:nvPr/>
          </p:nvSpPr>
          <p:spPr>
            <a:xfrm>
              <a:off x="18682589" y="5548540"/>
              <a:ext cx="2540" cy="14604"/>
            </a:xfrm>
            <a:custGeom>
              <a:avLst/>
              <a:gdLst/>
              <a:ahLst/>
              <a:cxnLst/>
              <a:rect l="l" t="t" r="r" b="b"/>
              <a:pathLst>
                <a:path w="2540" h="14604">
                  <a:moveTo>
                    <a:pt x="0" y="0"/>
                  </a:moveTo>
                  <a:lnTo>
                    <a:pt x="2083" y="140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1" name="object 9981"/>
            <p:cNvSpPr/>
            <p:nvPr/>
          </p:nvSpPr>
          <p:spPr>
            <a:xfrm>
              <a:off x="18691192" y="5552834"/>
              <a:ext cx="8255" cy="5715"/>
            </a:xfrm>
            <a:custGeom>
              <a:avLst/>
              <a:gdLst/>
              <a:ahLst/>
              <a:cxnLst/>
              <a:rect l="l" t="t" r="r" b="b"/>
              <a:pathLst>
                <a:path w="8255" h="5714">
                  <a:moveTo>
                    <a:pt x="7874" y="0"/>
                  </a:moveTo>
                  <a:lnTo>
                    <a:pt x="7874" y="1790"/>
                  </a:lnTo>
                  <a:lnTo>
                    <a:pt x="7559" y="2052"/>
                  </a:lnTo>
                  <a:lnTo>
                    <a:pt x="7559" y="3434"/>
                  </a:lnTo>
                  <a:lnTo>
                    <a:pt x="7874" y="3727"/>
                  </a:lnTo>
                  <a:lnTo>
                    <a:pt x="7874" y="5486"/>
                  </a:lnTo>
                  <a:lnTo>
                    <a:pt x="0" y="5486"/>
                  </a:lnTo>
                  <a:lnTo>
                    <a:pt x="0" y="0"/>
                  </a:lnTo>
                  <a:lnTo>
                    <a:pt x="7874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2" name="object 9982"/>
            <p:cNvSpPr/>
            <p:nvPr/>
          </p:nvSpPr>
          <p:spPr>
            <a:xfrm>
              <a:off x="18690295" y="5545523"/>
              <a:ext cx="9525" cy="20320"/>
            </a:xfrm>
            <a:custGeom>
              <a:avLst/>
              <a:gdLst/>
              <a:ahLst/>
              <a:cxnLst/>
              <a:rect l="l" t="t" r="r" b="b"/>
              <a:pathLst>
                <a:path w="9525" h="20320">
                  <a:moveTo>
                    <a:pt x="5675" y="6900"/>
                  </a:moveTo>
                  <a:lnTo>
                    <a:pt x="5675" y="2460"/>
                  </a:lnTo>
                  <a:lnTo>
                    <a:pt x="5999" y="2460"/>
                  </a:lnTo>
                  <a:lnTo>
                    <a:pt x="5999" y="5999"/>
                  </a:lnTo>
                  <a:lnTo>
                    <a:pt x="6471" y="5999"/>
                  </a:lnTo>
                  <a:lnTo>
                    <a:pt x="6471" y="0"/>
                  </a:lnTo>
                  <a:lnTo>
                    <a:pt x="7696" y="0"/>
                  </a:lnTo>
                  <a:lnTo>
                    <a:pt x="7696" y="219"/>
                  </a:lnTo>
                  <a:lnTo>
                    <a:pt x="7308" y="376"/>
                  </a:lnTo>
                  <a:lnTo>
                    <a:pt x="6984" y="376"/>
                  </a:lnTo>
                  <a:lnTo>
                    <a:pt x="6984" y="6900"/>
                  </a:lnTo>
                  <a:lnTo>
                    <a:pt x="8638" y="6900"/>
                  </a:lnTo>
                  <a:lnTo>
                    <a:pt x="9182" y="7088"/>
                  </a:lnTo>
                  <a:lnTo>
                    <a:pt x="9182" y="9989"/>
                  </a:lnTo>
                  <a:lnTo>
                    <a:pt x="9182" y="13025"/>
                  </a:lnTo>
                  <a:lnTo>
                    <a:pt x="8638" y="13235"/>
                  </a:lnTo>
                  <a:lnTo>
                    <a:pt x="6984" y="13235"/>
                  </a:lnTo>
                  <a:lnTo>
                    <a:pt x="6984" y="19716"/>
                  </a:lnTo>
                  <a:lnTo>
                    <a:pt x="7308" y="19716"/>
                  </a:lnTo>
                  <a:lnTo>
                    <a:pt x="7696" y="19873"/>
                  </a:lnTo>
                  <a:lnTo>
                    <a:pt x="7696" y="20104"/>
                  </a:lnTo>
                  <a:lnTo>
                    <a:pt x="6471" y="20104"/>
                  </a:lnTo>
                  <a:lnTo>
                    <a:pt x="6471" y="14093"/>
                  </a:lnTo>
                  <a:lnTo>
                    <a:pt x="5999" y="14093"/>
                  </a:lnTo>
                  <a:lnTo>
                    <a:pt x="5999" y="17632"/>
                  </a:lnTo>
                  <a:lnTo>
                    <a:pt x="5675" y="17632"/>
                  </a:lnTo>
                  <a:lnTo>
                    <a:pt x="5675" y="13235"/>
                  </a:lnTo>
                  <a:lnTo>
                    <a:pt x="890" y="13235"/>
                  </a:lnTo>
                  <a:lnTo>
                    <a:pt x="890" y="15350"/>
                  </a:lnTo>
                  <a:lnTo>
                    <a:pt x="890" y="17109"/>
                  </a:lnTo>
                  <a:lnTo>
                    <a:pt x="0" y="17109"/>
                  </a:lnTo>
                  <a:lnTo>
                    <a:pt x="0" y="3015"/>
                  </a:lnTo>
                  <a:lnTo>
                    <a:pt x="890" y="3015"/>
                  </a:lnTo>
                  <a:lnTo>
                    <a:pt x="890" y="4628"/>
                  </a:lnTo>
                  <a:lnTo>
                    <a:pt x="890" y="6900"/>
                  </a:lnTo>
                  <a:lnTo>
                    <a:pt x="5675" y="690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3" name="object 9983"/>
            <p:cNvSpPr/>
            <p:nvPr/>
          </p:nvSpPr>
          <p:spPr>
            <a:xfrm>
              <a:off x="18682581" y="5533548"/>
              <a:ext cx="2540" cy="15240"/>
            </a:xfrm>
            <a:custGeom>
              <a:avLst/>
              <a:gdLst/>
              <a:ahLst/>
              <a:cxnLst/>
              <a:rect l="l" t="t" r="r" b="b"/>
              <a:pathLst>
                <a:path w="2540" h="15239">
                  <a:moveTo>
                    <a:pt x="2083" y="14994"/>
                  </a:moveTo>
                  <a:lnTo>
                    <a:pt x="2083" y="0"/>
                  </a:lnTo>
                  <a:lnTo>
                    <a:pt x="0" y="0"/>
                  </a:lnTo>
                  <a:lnTo>
                    <a:pt x="0" y="14994"/>
                  </a:lnTo>
                  <a:lnTo>
                    <a:pt x="2083" y="14994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4" name="object 9984"/>
            <p:cNvSpPr/>
            <p:nvPr/>
          </p:nvSpPr>
          <p:spPr>
            <a:xfrm>
              <a:off x="18684664" y="5548540"/>
              <a:ext cx="5715" cy="14604"/>
            </a:xfrm>
            <a:custGeom>
              <a:avLst/>
              <a:gdLst/>
              <a:ahLst/>
              <a:cxnLst/>
              <a:rect l="l" t="t" r="r" b="b"/>
              <a:pathLst>
                <a:path w="5715" h="14604">
                  <a:moveTo>
                    <a:pt x="5298" y="14093"/>
                  </a:moveTo>
                  <a:lnTo>
                    <a:pt x="0" y="0"/>
                  </a:lnTo>
                  <a:lnTo>
                    <a:pt x="5298" y="0"/>
                  </a:lnTo>
                  <a:lnTo>
                    <a:pt x="0" y="14093"/>
                  </a:lnTo>
                  <a:lnTo>
                    <a:pt x="5298" y="1409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5" name="object 9985"/>
            <p:cNvSpPr/>
            <p:nvPr/>
          </p:nvSpPr>
          <p:spPr>
            <a:xfrm>
              <a:off x="18684664" y="5533548"/>
              <a:ext cx="5715" cy="15240"/>
            </a:xfrm>
            <a:custGeom>
              <a:avLst/>
              <a:gdLst/>
              <a:ahLst/>
              <a:cxnLst/>
              <a:rect l="l" t="t" r="r" b="b"/>
              <a:pathLst>
                <a:path w="5715" h="15239">
                  <a:moveTo>
                    <a:pt x="5298" y="14994"/>
                  </a:moveTo>
                  <a:lnTo>
                    <a:pt x="5298" y="0"/>
                  </a:lnTo>
                  <a:lnTo>
                    <a:pt x="0" y="0"/>
                  </a:lnTo>
                  <a:lnTo>
                    <a:pt x="0" y="14994"/>
                  </a:lnTo>
                  <a:lnTo>
                    <a:pt x="5298" y="14994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6" name="object 9986"/>
            <p:cNvSpPr/>
            <p:nvPr/>
          </p:nvSpPr>
          <p:spPr>
            <a:xfrm>
              <a:off x="18701599" y="5548543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70">
                  <a:moveTo>
                    <a:pt x="0" y="0"/>
                  </a:moveTo>
                  <a:lnTo>
                    <a:pt x="0" y="670"/>
                  </a:lnTo>
                  <a:lnTo>
                    <a:pt x="7036" y="670"/>
                  </a:lnTo>
                  <a:lnTo>
                    <a:pt x="7036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7" name="object 9987"/>
            <p:cNvSpPr/>
            <p:nvPr/>
          </p:nvSpPr>
          <p:spPr>
            <a:xfrm>
              <a:off x="18275611" y="5500962"/>
              <a:ext cx="132715" cy="8255"/>
            </a:xfrm>
            <a:custGeom>
              <a:avLst/>
              <a:gdLst/>
              <a:ahLst/>
              <a:cxnLst/>
              <a:rect l="l" t="t" r="r" b="b"/>
              <a:pathLst>
                <a:path w="132715" h="8254">
                  <a:moveTo>
                    <a:pt x="132676" y="0"/>
                  </a:moveTo>
                  <a:lnTo>
                    <a:pt x="131975" y="0"/>
                  </a:lnTo>
                  <a:lnTo>
                    <a:pt x="0" y="0"/>
                  </a:lnTo>
                  <a:lnTo>
                    <a:pt x="0" y="7758"/>
                  </a:lnTo>
                  <a:lnTo>
                    <a:pt x="534" y="7758"/>
                  </a:lnTo>
                  <a:lnTo>
                    <a:pt x="534" y="513"/>
                  </a:lnTo>
                  <a:lnTo>
                    <a:pt x="132163" y="513"/>
                  </a:lnTo>
                  <a:lnTo>
                    <a:pt x="132163" y="7758"/>
                  </a:lnTo>
                  <a:lnTo>
                    <a:pt x="132676" y="7758"/>
                  </a:lnTo>
                  <a:lnTo>
                    <a:pt x="13267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8" name="object 9988"/>
            <p:cNvSpPr/>
            <p:nvPr/>
          </p:nvSpPr>
          <p:spPr>
            <a:xfrm>
              <a:off x="18275620" y="5500970"/>
              <a:ext cx="132715" cy="8255"/>
            </a:xfrm>
            <a:custGeom>
              <a:avLst/>
              <a:gdLst/>
              <a:ahLst/>
              <a:cxnLst/>
              <a:rect l="l" t="t" r="r" b="b"/>
              <a:pathLst>
                <a:path w="132715" h="8254">
                  <a:moveTo>
                    <a:pt x="132666" y="7748"/>
                  </a:moveTo>
                  <a:lnTo>
                    <a:pt x="132666" y="691"/>
                  </a:lnTo>
                  <a:lnTo>
                    <a:pt x="132666" y="0"/>
                  </a:lnTo>
                  <a:lnTo>
                    <a:pt x="131964" y="0"/>
                  </a:lnTo>
                  <a:lnTo>
                    <a:pt x="712" y="0"/>
                  </a:lnTo>
                  <a:lnTo>
                    <a:pt x="0" y="0"/>
                  </a:lnTo>
                  <a:lnTo>
                    <a:pt x="0" y="691"/>
                  </a:lnTo>
                  <a:lnTo>
                    <a:pt x="0" y="7748"/>
                  </a:lnTo>
                  <a:lnTo>
                    <a:pt x="523" y="7748"/>
                  </a:lnTo>
                  <a:lnTo>
                    <a:pt x="523" y="691"/>
                  </a:lnTo>
                  <a:lnTo>
                    <a:pt x="523" y="513"/>
                  </a:lnTo>
                  <a:lnTo>
                    <a:pt x="712" y="513"/>
                  </a:lnTo>
                  <a:lnTo>
                    <a:pt x="131964" y="513"/>
                  </a:lnTo>
                  <a:lnTo>
                    <a:pt x="132153" y="513"/>
                  </a:lnTo>
                  <a:lnTo>
                    <a:pt x="132153" y="691"/>
                  </a:lnTo>
                  <a:lnTo>
                    <a:pt x="132153" y="7748"/>
                  </a:lnTo>
                  <a:lnTo>
                    <a:pt x="132666" y="774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9" name="object 9989"/>
            <p:cNvSpPr/>
            <p:nvPr/>
          </p:nvSpPr>
          <p:spPr>
            <a:xfrm>
              <a:off x="18410765" y="5500962"/>
              <a:ext cx="133350" cy="8255"/>
            </a:xfrm>
            <a:custGeom>
              <a:avLst/>
              <a:gdLst/>
              <a:ahLst/>
              <a:cxnLst/>
              <a:rect l="l" t="t" r="r" b="b"/>
              <a:pathLst>
                <a:path w="133350" h="8254">
                  <a:moveTo>
                    <a:pt x="133137" y="0"/>
                  </a:moveTo>
                  <a:lnTo>
                    <a:pt x="132477" y="0"/>
                  </a:lnTo>
                  <a:lnTo>
                    <a:pt x="0" y="0"/>
                  </a:lnTo>
                  <a:lnTo>
                    <a:pt x="0" y="7758"/>
                  </a:lnTo>
                  <a:lnTo>
                    <a:pt x="502" y="7758"/>
                  </a:lnTo>
                  <a:lnTo>
                    <a:pt x="502" y="513"/>
                  </a:lnTo>
                  <a:lnTo>
                    <a:pt x="132613" y="513"/>
                  </a:lnTo>
                  <a:lnTo>
                    <a:pt x="132613" y="7758"/>
                  </a:lnTo>
                  <a:lnTo>
                    <a:pt x="133137" y="7758"/>
                  </a:lnTo>
                  <a:lnTo>
                    <a:pt x="1331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0" name="object 9990"/>
            <p:cNvSpPr/>
            <p:nvPr/>
          </p:nvSpPr>
          <p:spPr>
            <a:xfrm>
              <a:off x="18410759" y="5500970"/>
              <a:ext cx="133350" cy="8255"/>
            </a:xfrm>
            <a:custGeom>
              <a:avLst/>
              <a:gdLst/>
              <a:ahLst/>
              <a:cxnLst/>
              <a:rect l="l" t="t" r="r" b="b"/>
              <a:pathLst>
                <a:path w="133350" h="8254">
                  <a:moveTo>
                    <a:pt x="0" y="7748"/>
                  </a:moveTo>
                  <a:lnTo>
                    <a:pt x="0" y="691"/>
                  </a:lnTo>
                  <a:lnTo>
                    <a:pt x="0" y="0"/>
                  </a:lnTo>
                  <a:lnTo>
                    <a:pt x="701" y="0"/>
                  </a:lnTo>
                  <a:lnTo>
                    <a:pt x="132477" y="0"/>
                  </a:lnTo>
                  <a:lnTo>
                    <a:pt x="133147" y="0"/>
                  </a:lnTo>
                  <a:lnTo>
                    <a:pt x="133147" y="691"/>
                  </a:lnTo>
                  <a:lnTo>
                    <a:pt x="133147" y="7748"/>
                  </a:lnTo>
                  <a:lnTo>
                    <a:pt x="132624" y="7748"/>
                  </a:lnTo>
                  <a:lnTo>
                    <a:pt x="132624" y="691"/>
                  </a:lnTo>
                  <a:lnTo>
                    <a:pt x="132624" y="513"/>
                  </a:lnTo>
                  <a:lnTo>
                    <a:pt x="132477" y="513"/>
                  </a:lnTo>
                  <a:lnTo>
                    <a:pt x="701" y="513"/>
                  </a:lnTo>
                  <a:lnTo>
                    <a:pt x="513" y="513"/>
                  </a:lnTo>
                  <a:lnTo>
                    <a:pt x="513" y="691"/>
                  </a:lnTo>
                  <a:lnTo>
                    <a:pt x="513" y="7748"/>
                  </a:lnTo>
                  <a:lnTo>
                    <a:pt x="0" y="774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1" name="object 9991"/>
            <p:cNvSpPr/>
            <p:nvPr/>
          </p:nvSpPr>
          <p:spPr>
            <a:xfrm>
              <a:off x="18405828" y="55047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2" name="object 9992"/>
            <p:cNvSpPr/>
            <p:nvPr/>
          </p:nvSpPr>
          <p:spPr>
            <a:xfrm>
              <a:off x="18405828" y="55047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0"/>
                  </a:lnTo>
                </a:path>
                <a:path w="634"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3" name="object 9993"/>
            <p:cNvSpPr/>
            <p:nvPr/>
          </p:nvSpPr>
          <p:spPr>
            <a:xfrm>
              <a:off x="18404978" y="55047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4" name="object 9994"/>
            <p:cNvSpPr/>
            <p:nvPr/>
          </p:nvSpPr>
          <p:spPr>
            <a:xfrm>
              <a:off x="18404978" y="550476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5" name="object 9995"/>
            <p:cNvSpPr/>
            <p:nvPr/>
          </p:nvSpPr>
          <p:spPr>
            <a:xfrm>
              <a:off x="18405130" y="55047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6" name="object 9996"/>
            <p:cNvSpPr/>
            <p:nvPr/>
          </p:nvSpPr>
          <p:spPr>
            <a:xfrm>
              <a:off x="18408285" y="5504851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2450"/>
                  </a:moveTo>
                  <a:lnTo>
                    <a:pt x="282" y="2450"/>
                  </a:lnTo>
                  <a:lnTo>
                    <a:pt x="282" y="2261"/>
                  </a:lnTo>
                  <a:lnTo>
                    <a:pt x="282" y="178"/>
                  </a:lnTo>
                  <a:lnTo>
                    <a:pt x="282" y="0"/>
                  </a:lnTo>
                  <a:lnTo>
                    <a:pt x="73" y="0"/>
                  </a:lnTo>
                  <a:lnTo>
                    <a:pt x="0" y="2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7" name="object 9997"/>
            <p:cNvSpPr/>
            <p:nvPr/>
          </p:nvSpPr>
          <p:spPr>
            <a:xfrm>
              <a:off x="18403935" y="550546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81" y="157"/>
                  </a:moveTo>
                  <a:lnTo>
                    <a:pt x="481" y="0"/>
                  </a:lnTo>
                  <a:lnTo>
                    <a:pt x="167" y="0"/>
                  </a:lnTo>
                  <a:lnTo>
                    <a:pt x="0" y="188"/>
                  </a:lnTo>
                  <a:lnTo>
                    <a:pt x="0" y="1015"/>
                  </a:lnTo>
                  <a:lnTo>
                    <a:pt x="167" y="1193"/>
                  </a:lnTo>
                  <a:lnTo>
                    <a:pt x="481" y="1193"/>
                  </a:lnTo>
                  <a:lnTo>
                    <a:pt x="481" y="1057"/>
                  </a:lnTo>
                </a:path>
                <a:path w="634" h="1270">
                  <a:moveTo>
                    <a:pt x="481" y="157"/>
                  </a:moveTo>
                  <a:lnTo>
                    <a:pt x="481" y="10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8" name="object 9998"/>
            <p:cNvSpPr/>
            <p:nvPr/>
          </p:nvSpPr>
          <p:spPr>
            <a:xfrm>
              <a:off x="18407769" y="550539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57" y="1413"/>
                  </a:moveTo>
                  <a:lnTo>
                    <a:pt x="157" y="0"/>
                  </a:lnTo>
                  <a:lnTo>
                    <a:pt x="0" y="0"/>
                  </a:lnTo>
                  <a:lnTo>
                    <a:pt x="0" y="1413"/>
                  </a:lnTo>
                  <a:lnTo>
                    <a:pt x="157" y="141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9" name="object 9999"/>
            <p:cNvSpPr/>
            <p:nvPr/>
          </p:nvSpPr>
          <p:spPr>
            <a:xfrm>
              <a:off x="18404416" y="55056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0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0" name="object 10000"/>
            <p:cNvSpPr/>
            <p:nvPr/>
          </p:nvSpPr>
          <p:spPr>
            <a:xfrm>
              <a:off x="18404416" y="550651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0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1" name="object 10001"/>
            <p:cNvSpPr/>
            <p:nvPr/>
          </p:nvSpPr>
          <p:spPr>
            <a:xfrm>
              <a:off x="18407394" y="5504313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376" y="3507"/>
                  </a:moveTo>
                  <a:lnTo>
                    <a:pt x="376" y="0"/>
                  </a:lnTo>
                  <a:lnTo>
                    <a:pt x="0" y="0"/>
                  </a:lnTo>
                  <a:lnTo>
                    <a:pt x="0" y="3507"/>
                  </a:lnTo>
                  <a:lnTo>
                    <a:pt x="376" y="350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2" name="object 10002"/>
            <p:cNvSpPr/>
            <p:nvPr/>
          </p:nvSpPr>
          <p:spPr>
            <a:xfrm>
              <a:off x="18404419" y="550517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63" y="1790"/>
                  </a:moveTo>
                  <a:lnTo>
                    <a:pt x="2963" y="0"/>
                  </a:lnTo>
                  <a:lnTo>
                    <a:pt x="0" y="0"/>
                  </a:lnTo>
                  <a:lnTo>
                    <a:pt x="0" y="1790"/>
                  </a:lnTo>
                  <a:lnTo>
                    <a:pt x="2963" y="17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3" name="object 10003"/>
            <p:cNvSpPr/>
            <p:nvPr/>
          </p:nvSpPr>
          <p:spPr>
            <a:xfrm>
              <a:off x="18407929" y="550562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5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4" name="object 10004"/>
            <p:cNvSpPr/>
            <p:nvPr/>
          </p:nvSpPr>
          <p:spPr>
            <a:xfrm>
              <a:off x="18405019" y="550282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5" name="object 10005"/>
            <p:cNvSpPr/>
            <p:nvPr/>
          </p:nvSpPr>
          <p:spPr>
            <a:xfrm>
              <a:off x="18407929" y="55065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5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6" name="object 10006"/>
            <p:cNvSpPr/>
            <p:nvPr/>
          </p:nvSpPr>
          <p:spPr>
            <a:xfrm>
              <a:off x="18407921" y="550681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5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7" name="object 10007"/>
            <p:cNvSpPr/>
            <p:nvPr/>
          </p:nvSpPr>
          <p:spPr>
            <a:xfrm>
              <a:off x="18407921" y="550540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5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8" name="object 10008"/>
            <p:cNvSpPr/>
            <p:nvPr/>
          </p:nvSpPr>
          <p:spPr>
            <a:xfrm>
              <a:off x="18405828" y="55069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408"/>
                  </a:moveTo>
                  <a:lnTo>
                    <a:pt x="125" y="408"/>
                  </a:lnTo>
                </a:path>
                <a:path w="634"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9" name="object 10009"/>
            <p:cNvSpPr/>
            <p:nvPr/>
          </p:nvSpPr>
          <p:spPr>
            <a:xfrm>
              <a:off x="18404978" y="55069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0" name="object 10010"/>
            <p:cNvSpPr/>
            <p:nvPr/>
          </p:nvSpPr>
          <p:spPr>
            <a:xfrm>
              <a:off x="18404978" y="550737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1" name="object 10011"/>
            <p:cNvSpPr/>
            <p:nvPr/>
          </p:nvSpPr>
          <p:spPr>
            <a:xfrm>
              <a:off x="18405950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2" name="object 10012"/>
            <p:cNvSpPr/>
            <p:nvPr/>
          </p:nvSpPr>
          <p:spPr>
            <a:xfrm>
              <a:off x="18404978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3" name="object 10013"/>
            <p:cNvSpPr/>
            <p:nvPr/>
          </p:nvSpPr>
          <p:spPr>
            <a:xfrm>
              <a:off x="18405130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4" name="object 10014"/>
            <p:cNvSpPr/>
            <p:nvPr/>
          </p:nvSpPr>
          <p:spPr>
            <a:xfrm>
              <a:off x="18405828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5" name="object 10015"/>
            <p:cNvSpPr/>
            <p:nvPr/>
          </p:nvSpPr>
          <p:spPr>
            <a:xfrm>
              <a:off x="18403930" y="550607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62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6" name="object 10016"/>
            <p:cNvSpPr/>
            <p:nvPr/>
          </p:nvSpPr>
          <p:spPr>
            <a:xfrm>
              <a:off x="18408660" y="551151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340" y="0"/>
                  </a:moveTo>
                  <a:lnTo>
                    <a:pt x="1570" y="0"/>
                  </a:lnTo>
                  <a:lnTo>
                    <a:pt x="1685" y="188"/>
                  </a:lnTo>
                  <a:lnTo>
                    <a:pt x="0" y="188"/>
                  </a:lnTo>
                  <a:lnTo>
                    <a:pt x="115" y="0"/>
                  </a:lnTo>
                  <a:lnTo>
                    <a:pt x="345" y="0"/>
                  </a:lnTo>
                  <a:lnTo>
                    <a:pt x="13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7" name="object 10017"/>
            <p:cNvSpPr/>
            <p:nvPr/>
          </p:nvSpPr>
          <p:spPr>
            <a:xfrm>
              <a:off x="18408903" y="551170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036" y="0"/>
                  </a:moveTo>
                  <a:lnTo>
                    <a:pt x="1036" y="1088"/>
                  </a:lnTo>
                  <a:lnTo>
                    <a:pt x="1225" y="1088"/>
                  </a:lnTo>
                  <a:lnTo>
                    <a:pt x="1225" y="1340"/>
                  </a:lnTo>
                  <a:lnTo>
                    <a:pt x="1036" y="1570"/>
                  </a:lnTo>
                  <a:lnTo>
                    <a:pt x="209" y="1570"/>
                  </a:lnTo>
                  <a:lnTo>
                    <a:pt x="0" y="1340"/>
                  </a:lnTo>
                  <a:lnTo>
                    <a:pt x="0" y="1088"/>
                  </a:lnTo>
                  <a:lnTo>
                    <a:pt x="167" y="1088"/>
                  </a:lnTo>
                  <a:lnTo>
                    <a:pt x="16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8" name="object 10018"/>
            <p:cNvSpPr/>
            <p:nvPr/>
          </p:nvSpPr>
          <p:spPr>
            <a:xfrm>
              <a:off x="18409071" y="551278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9" name="object 10019"/>
            <p:cNvSpPr/>
            <p:nvPr/>
          </p:nvSpPr>
          <p:spPr>
            <a:xfrm>
              <a:off x="18409071" y="551170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0" name="object 10020"/>
            <p:cNvSpPr/>
            <p:nvPr/>
          </p:nvSpPr>
          <p:spPr>
            <a:xfrm>
              <a:off x="18408845" y="55115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942" y="1308"/>
                  </a:moveTo>
                  <a:lnTo>
                    <a:pt x="418" y="1308"/>
                  </a:lnTo>
                  <a:lnTo>
                    <a:pt x="0" y="1308"/>
                  </a:lnTo>
                  <a:lnTo>
                    <a:pt x="303" y="1570"/>
                  </a:lnTo>
                  <a:lnTo>
                    <a:pt x="680" y="1863"/>
                  </a:lnTo>
                  <a:lnTo>
                    <a:pt x="1015" y="1570"/>
                  </a:lnTo>
                  <a:lnTo>
                    <a:pt x="1350" y="1308"/>
                  </a:lnTo>
                  <a:lnTo>
                    <a:pt x="942" y="1308"/>
                  </a:lnTo>
                </a:path>
                <a:path w="1905" h="1904">
                  <a:moveTo>
                    <a:pt x="942" y="1308"/>
                  </a:moveTo>
                  <a:lnTo>
                    <a:pt x="9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1" name="object 10021"/>
            <p:cNvSpPr/>
            <p:nvPr/>
          </p:nvSpPr>
          <p:spPr>
            <a:xfrm>
              <a:off x="18409256" y="551151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2" name="object 10022"/>
            <p:cNvSpPr/>
            <p:nvPr/>
          </p:nvSpPr>
          <p:spPr>
            <a:xfrm>
              <a:off x="18409940" y="551295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3" name="object 10023"/>
            <p:cNvSpPr/>
            <p:nvPr/>
          </p:nvSpPr>
          <p:spPr>
            <a:xfrm>
              <a:off x="18409119" y="551295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4" name="object 10024"/>
            <p:cNvSpPr/>
            <p:nvPr/>
          </p:nvSpPr>
          <p:spPr>
            <a:xfrm>
              <a:off x="18409529" y="551099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8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5" name="object 10025"/>
            <p:cNvSpPr/>
            <p:nvPr/>
          </p:nvSpPr>
          <p:spPr>
            <a:xfrm>
              <a:off x="18413216" y="55047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6" name="object 10026"/>
            <p:cNvSpPr/>
            <p:nvPr/>
          </p:nvSpPr>
          <p:spPr>
            <a:xfrm>
              <a:off x="18413059" y="550476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7" name="object 10027"/>
            <p:cNvSpPr/>
            <p:nvPr/>
          </p:nvSpPr>
          <p:spPr>
            <a:xfrm>
              <a:off x="18413065" y="55047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8" name="object 10028"/>
            <p:cNvSpPr/>
            <p:nvPr/>
          </p:nvSpPr>
          <p:spPr>
            <a:xfrm>
              <a:off x="18414035" y="55047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9" name="object 10029"/>
            <p:cNvSpPr/>
            <p:nvPr/>
          </p:nvSpPr>
          <p:spPr>
            <a:xfrm>
              <a:off x="18413931" y="55047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  <a:lnTo>
                    <a:pt x="0" y="0"/>
                  </a:lnTo>
                </a:path>
                <a:path w="634" h="635">
                  <a:moveTo>
                    <a:pt x="104" y="0"/>
                  </a:moveTo>
                  <a:lnTo>
                    <a:pt x="104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0" name="object 10030"/>
            <p:cNvSpPr/>
            <p:nvPr/>
          </p:nvSpPr>
          <p:spPr>
            <a:xfrm>
              <a:off x="18410476" y="5504851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282" y="2450"/>
                  </a:moveTo>
                  <a:lnTo>
                    <a:pt x="0" y="2450"/>
                  </a:lnTo>
                  <a:lnTo>
                    <a:pt x="0" y="2261"/>
                  </a:lnTo>
                  <a:lnTo>
                    <a:pt x="0" y="178"/>
                  </a:lnTo>
                  <a:lnTo>
                    <a:pt x="0" y="0"/>
                  </a:lnTo>
                  <a:lnTo>
                    <a:pt x="157" y="0"/>
                  </a:lnTo>
                  <a:lnTo>
                    <a:pt x="282" y="2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1" name="object 10031"/>
            <p:cNvSpPr/>
            <p:nvPr/>
          </p:nvSpPr>
          <p:spPr>
            <a:xfrm>
              <a:off x="18414627" y="550546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57"/>
                  </a:moveTo>
                  <a:lnTo>
                    <a:pt x="0" y="0"/>
                  </a:lnTo>
                  <a:lnTo>
                    <a:pt x="261" y="0"/>
                  </a:lnTo>
                  <a:lnTo>
                    <a:pt x="481" y="188"/>
                  </a:lnTo>
                  <a:lnTo>
                    <a:pt x="481" y="1015"/>
                  </a:lnTo>
                  <a:lnTo>
                    <a:pt x="261" y="1193"/>
                  </a:lnTo>
                  <a:lnTo>
                    <a:pt x="0" y="1193"/>
                  </a:lnTo>
                  <a:lnTo>
                    <a:pt x="0" y="1057"/>
                  </a:lnTo>
                </a:path>
                <a:path w="634" h="1270">
                  <a:moveTo>
                    <a:pt x="0" y="157"/>
                  </a:moveTo>
                  <a:lnTo>
                    <a:pt x="0" y="10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2" name="object 10032"/>
            <p:cNvSpPr/>
            <p:nvPr/>
          </p:nvSpPr>
          <p:spPr>
            <a:xfrm>
              <a:off x="18411096" y="550539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13"/>
                  </a:moveTo>
                  <a:lnTo>
                    <a:pt x="0" y="0"/>
                  </a:lnTo>
                  <a:lnTo>
                    <a:pt x="188" y="0"/>
                  </a:lnTo>
                  <a:lnTo>
                    <a:pt x="188" y="1413"/>
                  </a:lnTo>
                  <a:lnTo>
                    <a:pt x="0" y="141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3" name="object 10033"/>
            <p:cNvSpPr/>
            <p:nvPr/>
          </p:nvSpPr>
          <p:spPr>
            <a:xfrm>
              <a:off x="18411087" y="55056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3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4" name="object 10034"/>
            <p:cNvSpPr/>
            <p:nvPr/>
          </p:nvSpPr>
          <p:spPr>
            <a:xfrm>
              <a:off x="18411087" y="550651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3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5" name="object 10035"/>
            <p:cNvSpPr/>
            <p:nvPr/>
          </p:nvSpPr>
          <p:spPr>
            <a:xfrm>
              <a:off x="18411266" y="5504313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0" y="3507"/>
                  </a:moveTo>
                  <a:lnTo>
                    <a:pt x="0" y="0"/>
                  </a:lnTo>
                  <a:lnTo>
                    <a:pt x="324" y="0"/>
                  </a:lnTo>
                  <a:lnTo>
                    <a:pt x="324" y="3507"/>
                  </a:lnTo>
                  <a:lnTo>
                    <a:pt x="0" y="350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6" name="object 10036"/>
            <p:cNvSpPr/>
            <p:nvPr/>
          </p:nvSpPr>
          <p:spPr>
            <a:xfrm>
              <a:off x="18411609" y="550517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790"/>
                  </a:moveTo>
                  <a:lnTo>
                    <a:pt x="0" y="0"/>
                  </a:lnTo>
                  <a:lnTo>
                    <a:pt x="3015" y="0"/>
                  </a:lnTo>
                  <a:lnTo>
                    <a:pt x="3015" y="1790"/>
                  </a:lnTo>
                  <a:lnTo>
                    <a:pt x="0" y="17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7" name="object 10037"/>
            <p:cNvSpPr/>
            <p:nvPr/>
          </p:nvSpPr>
          <p:spPr>
            <a:xfrm>
              <a:off x="18410759" y="550562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8" name="object 10038"/>
            <p:cNvSpPr/>
            <p:nvPr/>
          </p:nvSpPr>
          <p:spPr>
            <a:xfrm>
              <a:off x="18408403" y="550282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9" name="object 10039"/>
            <p:cNvSpPr/>
            <p:nvPr/>
          </p:nvSpPr>
          <p:spPr>
            <a:xfrm>
              <a:off x="18410759" y="55065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0" name="object 10040"/>
            <p:cNvSpPr/>
            <p:nvPr/>
          </p:nvSpPr>
          <p:spPr>
            <a:xfrm>
              <a:off x="18410768" y="550681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1" name="object 10041"/>
            <p:cNvSpPr/>
            <p:nvPr/>
          </p:nvSpPr>
          <p:spPr>
            <a:xfrm>
              <a:off x="18410768" y="550540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2" name="object 10042"/>
            <p:cNvSpPr/>
            <p:nvPr/>
          </p:nvSpPr>
          <p:spPr>
            <a:xfrm>
              <a:off x="18413059" y="550737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3" name="object 10043"/>
            <p:cNvSpPr/>
            <p:nvPr/>
          </p:nvSpPr>
          <p:spPr>
            <a:xfrm>
              <a:off x="18413065" y="55069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4" name="object 10044"/>
            <p:cNvSpPr/>
            <p:nvPr/>
          </p:nvSpPr>
          <p:spPr>
            <a:xfrm>
              <a:off x="18414035" y="55069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5" name="object 10045"/>
            <p:cNvSpPr/>
            <p:nvPr/>
          </p:nvSpPr>
          <p:spPr>
            <a:xfrm>
              <a:off x="18413931" y="550737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0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6" name="object 10046"/>
            <p:cNvSpPr/>
            <p:nvPr/>
          </p:nvSpPr>
          <p:spPr>
            <a:xfrm>
              <a:off x="18413065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7" name="object 10047"/>
            <p:cNvSpPr/>
            <p:nvPr/>
          </p:nvSpPr>
          <p:spPr>
            <a:xfrm>
              <a:off x="18414035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8" name="object 10048"/>
            <p:cNvSpPr/>
            <p:nvPr/>
          </p:nvSpPr>
          <p:spPr>
            <a:xfrm>
              <a:off x="18413216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9" name="object 10049"/>
            <p:cNvSpPr/>
            <p:nvPr/>
          </p:nvSpPr>
          <p:spPr>
            <a:xfrm>
              <a:off x="18410486" y="550607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62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0" name="object 10050"/>
            <p:cNvSpPr/>
            <p:nvPr/>
          </p:nvSpPr>
          <p:spPr>
            <a:xfrm>
              <a:off x="18411269" y="5508719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5">
                  <a:moveTo>
                    <a:pt x="13211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1" name="object 10051"/>
            <p:cNvSpPr/>
            <p:nvPr/>
          </p:nvSpPr>
          <p:spPr>
            <a:xfrm>
              <a:off x="18276140" y="5508719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80">
                  <a:moveTo>
                    <a:pt x="13162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2" name="object 10052"/>
            <p:cNvSpPr/>
            <p:nvPr/>
          </p:nvSpPr>
          <p:spPr>
            <a:xfrm>
              <a:off x="18546404" y="5500962"/>
              <a:ext cx="133350" cy="8255"/>
            </a:xfrm>
            <a:custGeom>
              <a:avLst/>
              <a:gdLst/>
              <a:ahLst/>
              <a:cxnLst/>
              <a:rect l="l" t="t" r="r" b="b"/>
              <a:pathLst>
                <a:path w="133350" h="8254">
                  <a:moveTo>
                    <a:pt x="133147" y="0"/>
                  </a:moveTo>
                  <a:lnTo>
                    <a:pt x="132446" y="0"/>
                  </a:lnTo>
                  <a:lnTo>
                    <a:pt x="0" y="0"/>
                  </a:lnTo>
                  <a:lnTo>
                    <a:pt x="0" y="7758"/>
                  </a:lnTo>
                  <a:lnTo>
                    <a:pt x="523" y="7758"/>
                  </a:lnTo>
                  <a:lnTo>
                    <a:pt x="523" y="513"/>
                  </a:lnTo>
                  <a:lnTo>
                    <a:pt x="132634" y="513"/>
                  </a:lnTo>
                  <a:lnTo>
                    <a:pt x="132634" y="7758"/>
                  </a:lnTo>
                  <a:lnTo>
                    <a:pt x="133147" y="7758"/>
                  </a:lnTo>
                  <a:lnTo>
                    <a:pt x="1331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3" name="object 10053"/>
            <p:cNvSpPr/>
            <p:nvPr/>
          </p:nvSpPr>
          <p:spPr>
            <a:xfrm>
              <a:off x="18546401" y="5500970"/>
              <a:ext cx="133350" cy="8255"/>
            </a:xfrm>
            <a:custGeom>
              <a:avLst/>
              <a:gdLst/>
              <a:ahLst/>
              <a:cxnLst/>
              <a:rect l="l" t="t" r="r" b="b"/>
              <a:pathLst>
                <a:path w="133350" h="8254">
                  <a:moveTo>
                    <a:pt x="0" y="7748"/>
                  </a:moveTo>
                  <a:lnTo>
                    <a:pt x="0" y="691"/>
                  </a:lnTo>
                  <a:lnTo>
                    <a:pt x="0" y="0"/>
                  </a:lnTo>
                  <a:lnTo>
                    <a:pt x="712" y="0"/>
                  </a:lnTo>
                  <a:lnTo>
                    <a:pt x="132446" y="0"/>
                  </a:lnTo>
                  <a:lnTo>
                    <a:pt x="133147" y="0"/>
                  </a:lnTo>
                  <a:lnTo>
                    <a:pt x="133147" y="691"/>
                  </a:lnTo>
                  <a:lnTo>
                    <a:pt x="133147" y="7748"/>
                  </a:lnTo>
                  <a:lnTo>
                    <a:pt x="132634" y="7748"/>
                  </a:lnTo>
                  <a:lnTo>
                    <a:pt x="132634" y="691"/>
                  </a:lnTo>
                  <a:lnTo>
                    <a:pt x="132634" y="513"/>
                  </a:lnTo>
                  <a:lnTo>
                    <a:pt x="132446" y="513"/>
                  </a:lnTo>
                  <a:lnTo>
                    <a:pt x="712" y="513"/>
                  </a:lnTo>
                  <a:lnTo>
                    <a:pt x="523" y="513"/>
                  </a:lnTo>
                  <a:lnTo>
                    <a:pt x="523" y="691"/>
                  </a:lnTo>
                  <a:lnTo>
                    <a:pt x="523" y="7748"/>
                  </a:lnTo>
                  <a:lnTo>
                    <a:pt x="0" y="774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4" name="object 10054"/>
            <p:cNvSpPr/>
            <p:nvPr/>
          </p:nvSpPr>
          <p:spPr>
            <a:xfrm>
              <a:off x="18541455" y="55047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5" name="object 10055"/>
            <p:cNvSpPr/>
            <p:nvPr/>
          </p:nvSpPr>
          <p:spPr>
            <a:xfrm>
              <a:off x="18541455" y="550476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6" name="object 10056"/>
            <p:cNvSpPr/>
            <p:nvPr/>
          </p:nvSpPr>
          <p:spPr>
            <a:xfrm>
              <a:off x="18541592" y="55047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7" name="object 10057"/>
            <p:cNvSpPr/>
            <p:nvPr/>
          </p:nvSpPr>
          <p:spPr>
            <a:xfrm>
              <a:off x="18540635" y="55047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8" name="object 10058"/>
            <p:cNvSpPr/>
            <p:nvPr/>
          </p:nvSpPr>
          <p:spPr>
            <a:xfrm>
              <a:off x="18540635" y="55047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0"/>
                  </a:lnTo>
                </a:path>
                <a:path w="634" h="635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9" name="object 10059"/>
            <p:cNvSpPr/>
            <p:nvPr/>
          </p:nvSpPr>
          <p:spPr>
            <a:xfrm>
              <a:off x="18543913" y="5504851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2450"/>
                  </a:moveTo>
                  <a:lnTo>
                    <a:pt x="293" y="2450"/>
                  </a:lnTo>
                  <a:lnTo>
                    <a:pt x="293" y="2261"/>
                  </a:lnTo>
                  <a:lnTo>
                    <a:pt x="293" y="178"/>
                  </a:lnTo>
                  <a:lnTo>
                    <a:pt x="293" y="0"/>
                  </a:lnTo>
                  <a:lnTo>
                    <a:pt x="104" y="0"/>
                  </a:lnTo>
                  <a:lnTo>
                    <a:pt x="0" y="2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0" name="object 10060"/>
            <p:cNvSpPr/>
            <p:nvPr/>
          </p:nvSpPr>
          <p:spPr>
            <a:xfrm>
              <a:off x="18539549" y="550546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3" y="157"/>
                  </a:moveTo>
                  <a:lnTo>
                    <a:pt x="523" y="0"/>
                  </a:lnTo>
                  <a:lnTo>
                    <a:pt x="209" y="0"/>
                  </a:lnTo>
                  <a:lnTo>
                    <a:pt x="0" y="188"/>
                  </a:lnTo>
                  <a:lnTo>
                    <a:pt x="0" y="1015"/>
                  </a:lnTo>
                  <a:lnTo>
                    <a:pt x="209" y="1193"/>
                  </a:lnTo>
                  <a:lnTo>
                    <a:pt x="523" y="1193"/>
                  </a:lnTo>
                  <a:lnTo>
                    <a:pt x="523" y="1057"/>
                  </a:lnTo>
                </a:path>
                <a:path w="634" h="1270">
                  <a:moveTo>
                    <a:pt x="523" y="157"/>
                  </a:moveTo>
                  <a:lnTo>
                    <a:pt x="523" y="10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1" name="object 10061"/>
            <p:cNvSpPr/>
            <p:nvPr/>
          </p:nvSpPr>
          <p:spPr>
            <a:xfrm>
              <a:off x="18543378" y="550539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98" y="1413"/>
                  </a:moveTo>
                  <a:lnTo>
                    <a:pt x="198" y="0"/>
                  </a:lnTo>
                  <a:lnTo>
                    <a:pt x="0" y="0"/>
                  </a:lnTo>
                  <a:lnTo>
                    <a:pt x="0" y="1413"/>
                  </a:lnTo>
                  <a:lnTo>
                    <a:pt x="198" y="141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2" name="object 10062"/>
            <p:cNvSpPr/>
            <p:nvPr/>
          </p:nvSpPr>
          <p:spPr>
            <a:xfrm>
              <a:off x="18540073" y="55056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0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3" name="object 10063"/>
            <p:cNvSpPr/>
            <p:nvPr/>
          </p:nvSpPr>
          <p:spPr>
            <a:xfrm>
              <a:off x="18540073" y="550651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0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4" name="object 10064"/>
            <p:cNvSpPr/>
            <p:nvPr/>
          </p:nvSpPr>
          <p:spPr>
            <a:xfrm>
              <a:off x="18543050" y="5504313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324" y="3507"/>
                  </a:moveTo>
                  <a:lnTo>
                    <a:pt x="324" y="0"/>
                  </a:lnTo>
                  <a:lnTo>
                    <a:pt x="0" y="0"/>
                  </a:lnTo>
                  <a:lnTo>
                    <a:pt x="0" y="3507"/>
                  </a:lnTo>
                  <a:lnTo>
                    <a:pt x="324" y="350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5" name="object 10065"/>
            <p:cNvSpPr/>
            <p:nvPr/>
          </p:nvSpPr>
          <p:spPr>
            <a:xfrm>
              <a:off x="18540085" y="550517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63" y="1790"/>
                  </a:moveTo>
                  <a:lnTo>
                    <a:pt x="2963" y="0"/>
                  </a:lnTo>
                  <a:lnTo>
                    <a:pt x="0" y="0"/>
                  </a:lnTo>
                  <a:lnTo>
                    <a:pt x="0" y="1790"/>
                  </a:lnTo>
                  <a:lnTo>
                    <a:pt x="2963" y="17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6" name="object 10066"/>
            <p:cNvSpPr/>
            <p:nvPr/>
          </p:nvSpPr>
          <p:spPr>
            <a:xfrm>
              <a:off x="18543589" y="550562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7" name="object 10067"/>
            <p:cNvSpPr/>
            <p:nvPr/>
          </p:nvSpPr>
          <p:spPr>
            <a:xfrm>
              <a:off x="18540662" y="550282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8" name="object 10068"/>
            <p:cNvSpPr/>
            <p:nvPr/>
          </p:nvSpPr>
          <p:spPr>
            <a:xfrm>
              <a:off x="18543589" y="55065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9" name="object 10069"/>
            <p:cNvSpPr/>
            <p:nvPr/>
          </p:nvSpPr>
          <p:spPr>
            <a:xfrm>
              <a:off x="18543578" y="550681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0" name="object 10070"/>
            <p:cNvSpPr/>
            <p:nvPr/>
          </p:nvSpPr>
          <p:spPr>
            <a:xfrm>
              <a:off x="18543578" y="550540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1" name="object 10071"/>
            <p:cNvSpPr/>
            <p:nvPr/>
          </p:nvSpPr>
          <p:spPr>
            <a:xfrm>
              <a:off x="18541455" y="550737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2" name="object 10072"/>
            <p:cNvSpPr/>
            <p:nvPr/>
          </p:nvSpPr>
          <p:spPr>
            <a:xfrm>
              <a:off x="18541592" y="55069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3" name="object 10073"/>
            <p:cNvSpPr/>
            <p:nvPr/>
          </p:nvSpPr>
          <p:spPr>
            <a:xfrm>
              <a:off x="18540635" y="55069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4" name="object 10074"/>
            <p:cNvSpPr/>
            <p:nvPr/>
          </p:nvSpPr>
          <p:spPr>
            <a:xfrm>
              <a:off x="18540635" y="550737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5" name="object 10075"/>
            <p:cNvSpPr/>
            <p:nvPr/>
          </p:nvSpPr>
          <p:spPr>
            <a:xfrm>
              <a:off x="18541592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6" name="object 10076"/>
            <p:cNvSpPr/>
            <p:nvPr/>
          </p:nvSpPr>
          <p:spPr>
            <a:xfrm>
              <a:off x="18540635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7" name="object 10077"/>
            <p:cNvSpPr/>
            <p:nvPr/>
          </p:nvSpPr>
          <p:spPr>
            <a:xfrm>
              <a:off x="18541455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8" name="object 10078"/>
            <p:cNvSpPr/>
            <p:nvPr/>
          </p:nvSpPr>
          <p:spPr>
            <a:xfrm>
              <a:off x="18539542" y="550607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65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9" name="object 10079"/>
            <p:cNvSpPr/>
            <p:nvPr/>
          </p:nvSpPr>
          <p:spPr>
            <a:xfrm>
              <a:off x="18544317" y="551151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340" y="0"/>
                  </a:moveTo>
                  <a:lnTo>
                    <a:pt x="1570" y="0"/>
                  </a:lnTo>
                  <a:lnTo>
                    <a:pt x="1664" y="188"/>
                  </a:lnTo>
                  <a:lnTo>
                    <a:pt x="0" y="188"/>
                  </a:lnTo>
                  <a:lnTo>
                    <a:pt x="115" y="0"/>
                  </a:lnTo>
                  <a:lnTo>
                    <a:pt x="345" y="0"/>
                  </a:lnTo>
                  <a:lnTo>
                    <a:pt x="13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0" name="object 10080"/>
            <p:cNvSpPr/>
            <p:nvPr/>
          </p:nvSpPr>
          <p:spPr>
            <a:xfrm>
              <a:off x="18544554" y="551170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026" y="0"/>
                  </a:moveTo>
                  <a:lnTo>
                    <a:pt x="1026" y="1088"/>
                  </a:lnTo>
                  <a:lnTo>
                    <a:pt x="1225" y="1088"/>
                  </a:lnTo>
                  <a:lnTo>
                    <a:pt x="1225" y="1340"/>
                  </a:lnTo>
                  <a:lnTo>
                    <a:pt x="1026" y="1570"/>
                  </a:lnTo>
                  <a:lnTo>
                    <a:pt x="167" y="1570"/>
                  </a:lnTo>
                  <a:lnTo>
                    <a:pt x="0" y="1340"/>
                  </a:lnTo>
                  <a:lnTo>
                    <a:pt x="0" y="1088"/>
                  </a:lnTo>
                  <a:lnTo>
                    <a:pt x="167" y="1088"/>
                  </a:lnTo>
                  <a:lnTo>
                    <a:pt x="16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1" name="object 10081"/>
            <p:cNvSpPr/>
            <p:nvPr/>
          </p:nvSpPr>
          <p:spPr>
            <a:xfrm>
              <a:off x="18544723" y="551278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2" name="object 10082"/>
            <p:cNvSpPr/>
            <p:nvPr/>
          </p:nvSpPr>
          <p:spPr>
            <a:xfrm>
              <a:off x="18544723" y="551170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3" name="object 10083"/>
            <p:cNvSpPr/>
            <p:nvPr/>
          </p:nvSpPr>
          <p:spPr>
            <a:xfrm>
              <a:off x="18544498" y="55115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931" y="1308"/>
                  </a:moveTo>
                  <a:lnTo>
                    <a:pt x="387" y="1308"/>
                  </a:lnTo>
                  <a:lnTo>
                    <a:pt x="0" y="1308"/>
                  </a:lnTo>
                  <a:lnTo>
                    <a:pt x="314" y="1570"/>
                  </a:lnTo>
                  <a:lnTo>
                    <a:pt x="670" y="1863"/>
                  </a:lnTo>
                  <a:lnTo>
                    <a:pt x="1005" y="1570"/>
                  </a:lnTo>
                  <a:lnTo>
                    <a:pt x="1308" y="1308"/>
                  </a:lnTo>
                  <a:lnTo>
                    <a:pt x="931" y="1308"/>
                  </a:lnTo>
                </a:path>
                <a:path w="1905" h="1904">
                  <a:moveTo>
                    <a:pt x="931" y="1308"/>
                  </a:moveTo>
                  <a:lnTo>
                    <a:pt x="9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4" name="object 10084"/>
            <p:cNvSpPr/>
            <p:nvPr/>
          </p:nvSpPr>
          <p:spPr>
            <a:xfrm>
              <a:off x="18544915" y="551151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5" name="object 10085"/>
            <p:cNvSpPr/>
            <p:nvPr/>
          </p:nvSpPr>
          <p:spPr>
            <a:xfrm>
              <a:off x="18545581" y="551295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6" name="object 10086"/>
            <p:cNvSpPr/>
            <p:nvPr/>
          </p:nvSpPr>
          <p:spPr>
            <a:xfrm>
              <a:off x="18544730" y="551295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7" name="object 10087"/>
            <p:cNvSpPr/>
            <p:nvPr/>
          </p:nvSpPr>
          <p:spPr>
            <a:xfrm>
              <a:off x="18545172" y="551099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8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8" name="object 10088"/>
            <p:cNvSpPr/>
            <p:nvPr/>
          </p:nvSpPr>
          <p:spPr>
            <a:xfrm>
              <a:off x="18548873" y="55047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9" name="object 10089"/>
            <p:cNvSpPr/>
            <p:nvPr/>
          </p:nvSpPr>
          <p:spPr>
            <a:xfrm>
              <a:off x="18548716" y="550476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0" name="object 10090"/>
            <p:cNvSpPr/>
            <p:nvPr/>
          </p:nvSpPr>
          <p:spPr>
            <a:xfrm>
              <a:off x="18548722" y="55047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1" name="object 10091"/>
            <p:cNvSpPr/>
            <p:nvPr/>
          </p:nvSpPr>
          <p:spPr>
            <a:xfrm>
              <a:off x="18549694" y="55047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2" name="object 10092"/>
            <p:cNvSpPr/>
            <p:nvPr/>
          </p:nvSpPr>
          <p:spPr>
            <a:xfrm>
              <a:off x="18549568" y="55047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0"/>
                  </a:moveTo>
                  <a:lnTo>
                    <a:pt x="0" y="0"/>
                  </a:lnTo>
                </a:path>
                <a:path w="634" h="635">
                  <a:moveTo>
                    <a:pt x="125" y="0"/>
                  </a:moveTo>
                  <a:lnTo>
                    <a:pt x="125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3" name="object 10093"/>
            <p:cNvSpPr/>
            <p:nvPr/>
          </p:nvSpPr>
          <p:spPr>
            <a:xfrm>
              <a:off x="18546139" y="5504851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261" y="2450"/>
                  </a:moveTo>
                  <a:lnTo>
                    <a:pt x="0" y="2450"/>
                  </a:lnTo>
                  <a:lnTo>
                    <a:pt x="0" y="2261"/>
                  </a:lnTo>
                  <a:lnTo>
                    <a:pt x="0" y="178"/>
                  </a:lnTo>
                  <a:lnTo>
                    <a:pt x="0" y="0"/>
                  </a:lnTo>
                  <a:lnTo>
                    <a:pt x="157" y="0"/>
                  </a:lnTo>
                  <a:lnTo>
                    <a:pt x="261" y="2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4" name="object 10094"/>
            <p:cNvSpPr/>
            <p:nvPr/>
          </p:nvSpPr>
          <p:spPr>
            <a:xfrm>
              <a:off x="18550285" y="550546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57"/>
                  </a:moveTo>
                  <a:lnTo>
                    <a:pt x="0" y="0"/>
                  </a:lnTo>
                  <a:lnTo>
                    <a:pt x="261" y="0"/>
                  </a:lnTo>
                  <a:lnTo>
                    <a:pt x="481" y="188"/>
                  </a:lnTo>
                  <a:lnTo>
                    <a:pt x="481" y="1015"/>
                  </a:lnTo>
                  <a:lnTo>
                    <a:pt x="261" y="1193"/>
                  </a:lnTo>
                  <a:lnTo>
                    <a:pt x="0" y="1193"/>
                  </a:lnTo>
                  <a:lnTo>
                    <a:pt x="0" y="1057"/>
                  </a:lnTo>
                </a:path>
                <a:path w="634" h="1270">
                  <a:moveTo>
                    <a:pt x="0" y="157"/>
                  </a:moveTo>
                  <a:lnTo>
                    <a:pt x="0" y="10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5" name="object 10095"/>
            <p:cNvSpPr/>
            <p:nvPr/>
          </p:nvSpPr>
          <p:spPr>
            <a:xfrm>
              <a:off x="18546746" y="550539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13"/>
                  </a:moveTo>
                  <a:lnTo>
                    <a:pt x="0" y="0"/>
                  </a:lnTo>
                  <a:lnTo>
                    <a:pt x="188" y="0"/>
                  </a:lnTo>
                  <a:lnTo>
                    <a:pt x="188" y="1413"/>
                  </a:lnTo>
                  <a:lnTo>
                    <a:pt x="0" y="141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6" name="object 10096"/>
            <p:cNvSpPr/>
            <p:nvPr/>
          </p:nvSpPr>
          <p:spPr>
            <a:xfrm>
              <a:off x="18546746" y="55056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3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7" name="object 10097"/>
            <p:cNvSpPr/>
            <p:nvPr/>
          </p:nvSpPr>
          <p:spPr>
            <a:xfrm>
              <a:off x="18546746" y="550651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3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8" name="object 10098"/>
            <p:cNvSpPr/>
            <p:nvPr/>
          </p:nvSpPr>
          <p:spPr>
            <a:xfrm>
              <a:off x="18546933" y="5504313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0" y="3507"/>
                  </a:moveTo>
                  <a:lnTo>
                    <a:pt x="0" y="0"/>
                  </a:lnTo>
                  <a:lnTo>
                    <a:pt x="324" y="0"/>
                  </a:lnTo>
                  <a:lnTo>
                    <a:pt x="324" y="3507"/>
                  </a:lnTo>
                  <a:lnTo>
                    <a:pt x="0" y="350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9" name="object 10099"/>
            <p:cNvSpPr/>
            <p:nvPr/>
          </p:nvSpPr>
          <p:spPr>
            <a:xfrm>
              <a:off x="18547258" y="550517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790"/>
                  </a:moveTo>
                  <a:lnTo>
                    <a:pt x="0" y="0"/>
                  </a:lnTo>
                  <a:lnTo>
                    <a:pt x="3015" y="0"/>
                  </a:lnTo>
                  <a:lnTo>
                    <a:pt x="3015" y="1790"/>
                  </a:lnTo>
                  <a:lnTo>
                    <a:pt x="0" y="17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0" name="object 10100"/>
            <p:cNvSpPr/>
            <p:nvPr/>
          </p:nvSpPr>
          <p:spPr>
            <a:xfrm>
              <a:off x="18546401" y="550562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4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1" name="object 10101"/>
            <p:cNvSpPr/>
            <p:nvPr/>
          </p:nvSpPr>
          <p:spPr>
            <a:xfrm>
              <a:off x="18544061" y="550282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2" name="object 10102"/>
            <p:cNvSpPr/>
            <p:nvPr/>
          </p:nvSpPr>
          <p:spPr>
            <a:xfrm>
              <a:off x="18546401" y="55065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4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3" name="object 10103"/>
            <p:cNvSpPr/>
            <p:nvPr/>
          </p:nvSpPr>
          <p:spPr>
            <a:xfrm>
              <a:off x="18546403" y="550681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4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4" name="object 10104"/>
            <p:cNvSpPr/>
            <p:nvPr/>
          </p:nvSpPr>
          <p:spPr>
            <a:xfrm>
              <a:off x="18546403" y="550540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4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5" name="object 10105"/>
            <p:cNvSpPr/>
            <p:nvPr/>
          </p:nvSpPr>
          <p:spPr>
            <a:xfrm>
              <a:off x="18548716" y="550737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6" name="object 10106"/>
            <p:cNvSpPr/>
            <p:nvPr/>
          </p:nvSpPr>
          <p:spPr>
            <a:xfrm>
              <a:off x="18548722" y="55069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7" name="object 10107"/>
            <p:cNvSpPr/>
            <p:nvPr/>
          </p:nvSpPr>
          <p:spPr>
            <a:xfrm>
              <a:off x="18549694" y="55069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8" name="object 10108"/>
            <p:cNvSpPr/>
            <p:nvPr/>
          </p:nvSpPr>
          <p:spPr>
            <a:xfrm>
              <a:off x="18549568" y="550737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2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9" name="object 10109"/>
            <p:cNvSpPr/>
            <p:nvPr/>
          </p:nvSpPr>
          <p:spPr>
            <a:xfrm>
              <a:off x="18548722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0" name="object 10110"/>
            <p:cNvSpPr/>
            <p:nvPr/>
          </p:nvSpPr>
          <p:spPr>
            <a:xfrm>
              <a:off x="18549694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1" name="object 10111"/>
            <p:cNvSpPr/>
            <p:nvPr/>
          </p:nvSpPr>
          <p:spPr>
            <a:xfrm>
              <a:off x="18548873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2" name="object 10112"/>
            <p:cNvSpPr/>
            <p:nvPr/>
          </p:nvSpPr>
          <p:spPr>
            <a:xfrm>
              <a:off x="18546143" y="550607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62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3" name="object 10113"/>
            <p:cNvSpPr/>
            <p:nvPr/>
          </p:nvSpPr>
          <p:spPr>
            <a:xfrm>
              <a:off x="18546927" y="5508719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5">
                  <a:moveTo>
                    <a:pt x="13211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4" name="object 10114"/>
            <p:cNvSpPr/>
            <p:nvPr/>
          </p:nvSpPr>
          <p:spPr>
            <a:xfrm>
              <a:off x="18682589" y="5508719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>
                  <a:moveTo>
                    <a:pt x="1740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5" name="object 10115"/>
            <p:cNvSpPr/>
            <p:nvPr/>
          </p:nvSpPr>
          <p:spPr>
            <a:xfrm>
              <a:off x="18694362" y="5508719"/>
              <a:ext cx="5715" cy="36195"/>
            </a:xfrm>
            <a:custGeom>
              <a:avLst/>
              <a:gdLst/>
              <a:ahLst/>
              <a:cxnLst/>
              <a:rect l="l" t="t" r="r" b="b"/>
              <a:pathLst>
                <a:path w="5715" h="36195">
                  <a:moveTo>
                    <a:pt x="0" y="0"/>
                  </a:moveTo>
                  <a:lnTo>
                    <a:pt x="0" y="35768"/>
                  </a:lnTo>
                  <a:lnTo>
                    <a:pt x="5622" y="3576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6" name="object 10116"/>
            <p:cNvSpPr/>
            <p:nvPr/>
          </p:nvSpPr>
          <p:spPr>
            <a:xfrm>
              <a:off x="18276144" y="5504313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0" y="3507"/>
                  </a:moveTo>
                  <a:lnTo>
                    <a:pt x="0" y="0"/>
                  </a:lnTo>
                  <a:lnTo>
                    <a:pt x="356" y="0"/>
                  </a:lnTo>
                  <a:lnTo>
                    <a:pt x="356" y="3507"/>
                  </a:lnTo>
                  <a:lnTo>
                    <a:pt x="0" y="350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7" name="object 10117"/>
            <p:cNvSpPr/>
            <p:nvPr/>
          </p:nvSpPr>
          <p:spPr>
            <a:xfrm>
              <a:off x="18272114" y="5503610"/>
              <a:ext cx="6350" cy="12700"/>
            </a:xfrm>
            <a:custGeom>
              <a:avLst/>
              <a:gdLst/>
              <a:ahLst/>
              <a:cxnLst/>
              <a:rect l="l" t="t" r="r" b="b"/>
              <a:pathLst>
                <a:path w="6350" h="12700">
                  <a:moveTo>
                    <a:pt x="5978" y="0"/>
                  </a:moveTo>
                  <a:lnTo>
                    <a:pt x="5434" y="0"/>
                  </a:lnTo>
                  <a:lnTo>
                    <a:pt x="5434" y="6533"/>
                  </a:lnTo>
                  <a:lnTo>
                    <a:pt x="0" y="6533"/>
                  </a:lnTo>
                  <a:lnTo>
                    <a:pt x="0" y="12334"/>
                  </a:lnTo>
                  <a:lnTo>
                    <a:pt x="523" y="12334"/>
                  </a:lnTo>
                  <a:lnTo>
                    <a:pt x="523" y="7057"/>
                  </a:lnTo>
                  <a:lnTo>
                    <a:pt x="5978" y="7057"/>
                  </a:lnTo>
                  <a:lnTo>
                    <a:pt x="597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8" name="object 10118"/>
            <p:cNvSpPr/>
            <p:nvPr/>
          </p:nvSpPr>
          <p:spPr>
            <a:xfrm>
              <a:off x="18272110" y="5503614"/>
              <a:ext cx="6350" cy="12700"/>
            </a:xfrm>
            <a:custGeom>
              <a:avLst/>
              <a:gdLst/>
              <a:ahLst/>
              <a:cxnLst/>
              <a:rect l="l" t="t" r="r" b="b"/>
              <a:pathLst>
                <a:path w="6350" h="12700">
                  <a:moveTo>
                    <a:pt x="534" y="12334"/>
                  </a:moveTo>
                  <a:lnTo>
                    <a:pt x="534" y="7224"/>
                  </a:lnTo>
                  <a:lnTo>
                    <a:pt x="534" y="7057"/>
                  </a:lnTo>
                  <a:lnTo>
                    <a:pt x="722" y="7057"/>
                  </a:lnTo>
                  <a:lnTo>
                    <a:pt x="5277" y="7057"/>
                  </a:lnTo>
                  <a:lnTo>
                    <a:pt x="5989" y="7057"/>
                  </a:lnTo>
                  <a:lnTo>
                    <a:pt x="5989" y="6334"/>
                  </a:lnTo>
                  <a:lnTo>
                    <a:pt x="5989" y="0"/>
                  </a:lnTo>
                  <a:lnTo>
                    <a:pt x="5444" y="0"/>
                  </a:lnTo>
                  <a:lnTo>
                    <a:pt x="5444" y="6334"/>
                  </a:lnTo>
                  <a:lnTo>
                    <a:pt x="5444" y="6523"/>
                  </a:lnTo>
                  <a:lnTo>
                    <a:pt x="5277" y="6523"/>
                  </a:lnTo>
                  <a:lnTo>
                    <a:pt x="722" y="6523"/>
                  </a:lnTo>
                  <a:lnTo>
                    <a:pt x="0" y="6523"/>
                  </a:lnTo>
                  <a:lnTo>
                    <a:pt x="0" y="7224"/>
                  </a:lnTo>
                  <a:lnTo>
                    <a:pt x="0" y="12334"/>
                  </a:lnTo>
                  <a:lnTo>
                    <a:pt x="534" y="1233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9" name="object 10119"/>
            <p:cNvSpPr/>
            <p:nvPr/>
          </p:nvSpPr>
          <p:spPr>
            <a:xfrm>
              <a:off x="18400734" y="5519647"/>
              <a:ext cx="17780" cy="12700"/>
            </a:xfrm>
            <a:custGeom>
              <a:avLst/>
              <a:gdLst/>
              <a:ahLst/>
              <a:cxnLst/>
              <a:rect l="l" t="t" r="r" b="b"/>
              <a:pathLst>
                <a:path w="17780" h="12700">
                  <a:moveTo>
                    <a:pt x="17601" y="12146"/>
                  </a:moveTo>
                  <a:lnTo>
                    <a:pt x="17601" y="0"/>
                  </a:lnTo>
                  <a:lnTo>
                    <a:pt x="0" y="0"/>
                  </a:lnTo>
                  <a:lnTo>
                    <a:pt x="0" y="12146"/>
                  </a:lnTo>
                  <a:lnTo>
                    <a:pt x="17601" y="1214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0" name="object 10120"/>
            <p:cNvSpPr/>
            <p:nvPr/>
          </p:nvSpPr>
          <p:spPr>
            <a:xfrm>
              <a:off x="18400730" y="553109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>
                  <a:moveTo>
                    <a:pt x="0" y="0"/>
                  </a:moveTo>
                  <a:lnTo>
                    <a:pt x="176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1" name="object 10121"/>
            <p:cNvSpPr/>
            <p:nvPr/>
          </p:nvSpPr>
          <p:spPr>
            <a:xfrm>
              <a:off x="18400734" y="5531790"/>
              <a:ext cx="17780" cy="1905"/>
            </a:xfrm>
            <a:custGeom>
              <a:avLst/>
              <a:gdLst/>
              <a:ahLst/>
              <a:cxnLst/>
              <a:rect l="l" t="t" r="r" b="b"/>
              <a:pathLst>
                <a:path w="17780" h="1904">
                  <a:moveTo>
                    <a:pt x="17601" y="1759"/>
                  </a:moveTo>
                  <a:lnTo>
                    <a:pt x="17601" y="0"/>
                  </a:lnTo>
                  <a:lnTo>
                    <a:pt x="0" y="0"/>
                  </a:lnTo>
                  <a:lnTo>
                    <a:pt x="0" y="1759"/>
                  </a:lnTo>
                  <a:lnTo>
                    <a:pt x="17601" y="1759"/>
                  </a:lnTo>
                  <a:close/>
                </a:path>
                <a:path w="17780" h="1904">
                  <a:moveTo>
                    <a:pt x="0" y="1759"/>
                  </a:moveTo>
                  <a:lnTo>
                    <a:pt x="17601" y="0"/>
                  </a:lnTo>
                  <a:lnTo>
                    <a:pt x="17601" y="1759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2" name="object 10122"/>
            <p:cNvSpPr/>
            <p:nvPr/>
          </p:nvSpPr>
          <p:spPr>
            <a:xfrm>
              <a:off x="18408771" y="5529080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82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3" name="object 10123"/>
            <p:cNvSpPr/>
            <p:nvPr/>
          </p:nvSpPr>
          <p:spPr>
            <a:xfrm>
              <a:off x="18410227" y="5529080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82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4" name="object 10124"/>
            <p:cNvSpPr/>
            <p:nvPr/>
          </p:nvSpPr>
          <p:spPr>
            <a:xfrm>
              <a:off x="18408642" y="552926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5" name="object 10125"/>
            <p:cNvSpPr/>
            <p:nvPr/>
          </p:nvSpPr>
          <p:spPr>
            <a:xfrm>
              <a:off x="18408893" y="552859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25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6" name="object 10126"/>
            <p:cNvSpPr/>
            <p:nvPr/>
          </p:nvSpPr>
          <p:spPr>
            <a:xfrm>
              <a:off x="18408895" y="552900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2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7" name="object 10127"/>
            <p:cNvSpPr/>
            <p:nvPr/>
          </p:nvSpPr>
          <p:spPr>
            <a:xfrm>
              <a:off x="18409074" y="55440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88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8" name="object 10128"/>
            <p:cNvSpPr/>
            <p:nvPr/>
          </p:nvSpPr>
          <p:spPr>
            <a:xfrm>
              <a:off x="18409301" y="554372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9" name="object 10129"/>
            <p:cNvSpPr/>
            <p:nvPr/>
          </p:nvSpPr>
          <p:spPr>
            <a:xfrm>
              <a:off x="18409074" y="55437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4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0" name="object 10130"/>
            <p:cNvSpPr/>
            <p:nvPr/>
          </p:nvSpPr>
          <p:spPr>
            <a:xfrm>
              <a:off x="18408559" y="554547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45"/>
                  </a:moveTo>
                  <a:lnTo>
                    <a:pt x="0" y="34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1" name="object 10131"/>
            <p:cNvSpPr/>
            <p:nvPr/>
          </p:nvSpPr>
          <p:spPr>
            <a:xfrm>
              <a:off x="18408515" y="55463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57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2" name="object 10132"/>
            <p:cNvSpPr/>
            <p:nvPr/>
          </p:nvSpPr>
          <p:spPr>
            <a:xfrm>
              <a:off x="18408404" y="55463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31"/>
                  </a:moveTo>
                  <a:lnTo>
                    <a:pt x="0" y="31"/>
                  </a:lnTo>
                </a:path>
                <a:path w="634" h="635">
                  <a:moveTo>
                    <a:pt x="230" y="31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3" name="object 10133"/>
            <p:cNvSpPr/>
            <p:nvPr/>
          </p:nvSpPr>
          <p:spPr>
            <a:xfrm>
              <a:off x="18409711" y="55463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5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4" name="object 10134"/>
            <p:cNvSpPr/>
            <p:nvPr/>
          </p:nvSpPr>
          <p:spPr>
            <a:xfrm>
              <a:off x="18408634" y="554761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5" name="object 10135"/>
            <p:cNvSpPr/>
            <p:nvPr/>
          </p:nvSpPr>
          <p:spPr>
            <a:xfrm>
              <a:off x="18408634" y="55471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6" name="object 10136"/>
            <p:cNvSpPr/>
            <p:nvPr/>
          </p:nvSpPr>
          <p:spPr>
            <a:xfrm>
              <a:off x="18408642" y="553638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7" name="object 10137"/>
            <p:cNvSpPr/>
            <p:nvPr/>
          </p:nvSpPr>
          <p:spPr>
            <a:xfrm>
              <a:off x="18408642" y="553668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8" name="object 10138"/>
            <p:cNvSpPr/>
            <p:nvPr/>
          </p:nvSpPr>
          <p:spPr>
            <a:xfrm>
              <a:off x="18408696" y="553731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9" name="object 10139"/>
            <p:cNvSpPr/>
            <p:nvPr/>
          </p:nvSpPr>
          <p:spPr>
            <a:xfrm>
              <a:off x="18408691" y="554332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0" name="object 10140"/>
            <p:cNvSpPr/>
            <p:nvPr/>
          </p:nvSpPr>
          <p:spPr>
            <a:xfrm>
              <a:off x="18409711" y="55463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324" y="481"/>
                  </a:lnTo>
                  <a:lnTo>
                    <a:pt x="586" y="41"/>
                  </a:lnTo>
                  <a:lnTo>
                    <a:pt x="293" y="0"/>
                  </a:lnTo>
                  <a:lnTo>
                    <a:pt x="0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1" name="object 10141"/>
            <p:cNvSpPr/>
            <p:nvPr/>
          </p:nvSpPr>
          <p:spPr>
            <a:xfrm>
              <a:off x="18409940" y="55455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57"/>
                  </a:moveTo>
                  <a:lnTo>
                    <a:pt x="136" y="345"/>
                  </a:lnTo>
                  <a:lnTo>
                    <a:pt x="293" y="157"/>
                  </a:lnTo>
                  <a:lnTo>
                    <a:pt x="104" y="0"/>
                  </a:lnTo>
                  <a:lnTo>
                    <a:pt x="0" y="157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2" name="object 10142"/>
            <p:cNvSpPr/>
            <p:nvPr/>
          </p:nvSpPr>
          <p:spPr>
            <a:xfrm>
              <a:off x="18408691" y="554537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612" y="1413"/>
                  </a:moveTo>
                  <a:lnTo>
                    <a:pt x="1455" y="1518"/>
                  </a:lnTo>
                  <a:lnTo>
                    <a:pt x="1287" y="1570"/>
                  </a:lnTo>
                  <a:lnTo>
                    <a:pt x="1026" y="1518"/>
                  </a:lnTo>
                  <a:lnTo>
                    <a:pt x="869" y="1350"/>
                  </a:lnTo>
                  <a:lnTo>
                    <a:pt x="753" y="1088"/>
                  </a:lnTo>
                  <a:lnTo>
                    <a:pt x="712" y="827"/>
                  </a:lnTo>
                  <a:lnTo>
                    <a:pt x="680" y="136"/>
                  </a:lnTo>
                  <a:lnTo>
                    <a:pt x="544" y="0"/>
                  </a:lnTo>
                  <a:lnTo>
                    <a:pt x="387" y="0"/>
                  </a:lnTo>
                  <a:lnTo>
                    <a:pt x="303" y="774"/>
                  </a:lnTo>
                  <a:lnTo>
                    <a:pt x="230" y="1005"/>
                  </a:lnTo>
                  <a:lnTo>
                    <a:pt x="198" y="1193"/>
                  </a:lnTo>
                  <a:lnTo>
                    <a:pt x="73" y="141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3" name="object 10143"/>
            <p:cNvSpPr/>
            <p:nvPr/>
          </p:nvSpPr>
          <p:spPr>
            <a:xfrm>
              <a:off x="18408634" y="554372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4" name="object 10144"/>
            <p:cNvSpPr/>
            <p:nvPr/>
          </p:nvSpPr>
          <p:spPr>
            <a:xfrm>
              <a:off x="18408404" y="5528485"/>
              <a:ext cx="2540" cy="19685"/>
            </a:xfrm>
            <a:custGeom>
              <a:avLst/>
              <a:gdLst/>
              <a:ahLst/>
              <a:cxnLst/>
              <a:rect l="l" t="t" r="r" b="b"/>
              <a:pathLst>
                <a:path w="2540" h="19685">
                  <a:moveTo>
                    <a:pt x="2052" y="18083"/>
                  </a:moveTo>
                  <a:lnTo>
                    <a:pt x="2020" y="18240"/>
                  </a:lnTo>
                  <a:lnTo>
                    <a:pt x="1978" y="18669"/>
                  </a:lnTo>
                  <a:lnTo>
                    <a:pt x="1978" y="19119"/>
                  </a:lnTo>
                  <a:lnTo>
                    <a:pt x="1727" y="19392"/>
                  </a:lnTo>
                  <a:lnTo>
                    <a:pt x="481" y="19392"/>
                  </a:lnTo>
                  <a:lnTo>
                    <a:pt x="230" y="19119"/>
                  </a:lnTo>
                  <a:lnTo>
                    <a:pt x="230" y="18669"/>
                  </a:lnTo>
                  <a:lnTo>
                    <a:pt x="293" y="18376"/>
                  </a:lnTo>
                  <a:lnTo>
                    <a:pt x="83" y="18407"/>
                  </a:lnTo>
                  <a:lnTo>
                    <a:pt x="115" y="18051"/>
                  </a:lnTo>
                  <a:lnTo>
                    <a:pt x="0" y="17894"/>
                  </a:lnTo>
                  <a:lnTo>
                    <a:pt x="157" y="17339"/>
                  </a:lnTo>
                  <a:lnTo>
                    <a:pt x="83" y="16994"/>
                  </a:lnTo>
                  <a:lnTo>
                    <a:pt x="230" y="15245"/>
                  </a:lnTo>
                  <a:lnTo>
                    <a:pt x="230" y="14837"/>
                  </a:lnTo>
                  <a:lnTo>
                    <a:pt x="293" y="8837"/>
                  </a:lnTo>
                  <a:lnTo>
                    <a:pt x="230" y="774"/>
                  </a:lnTo>
                  <a:lnTo>
                    <a:pt x="481" y="523"/>
                  </a:lnTo>
                  <a:lnTo>
                    <a:pt x="481" y="104"/>
                  </a:lnTo>
                  <a:lnTo>
                    <a:pt x="1643" y="0"/>
                  </a:lnTo>
                  <a:lnTo>
                    <a:pt x="1738" y="523"/>
                  </a:lnTo>
                  <a:lnTo>
                    <a:pt x="1978" y="774"/>
                  </a:lnTo>
                  <a:lnTo>
                    <a:pt x="1978" y="8837"/>
                  </a:lnTo>
                  <a:lnTo>
                    <a:pt x="1895" y="14837"/>
                  </a:lnTo>
                  <a:lnTo>
                    <a:pt x="1978" y="15245"/>
                  </a:lnTo>
                  <a:lnTo>
                    <a:pt x="2083" y="17528"/>
                  </a:lnTo>
                  <a:lnTo>
                    <a:pt x="2125" y="17790"/>
                  </a:lnTo>
                  <a:lnTo>
                    <a:pt x="2052" y="1808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5" name="object 10145"/>
            <p:cNvSpPr/>
            <p:nvPr/>
          </p:nvSpPr>
          <p:spPr>
            <a:xfrm>
              <a:off x="18409529" y="5527776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0"/>
                  </a:moveTo>
                  <a:lnTo>
                    <a:pt x="0" y="208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6" name="object 10146"/>
            <p:cNvSpPr/>
            <p:nvPr/>
          </p:nvSpPr>
          <p:spPr>
            <a:xfrm>
              <a:off x="18407766" y="553071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7" name="object 10147"/>
            <p:cNvSpPr/>
            <p:nvPr/>
          </p:nvSpPr>
          <p:spPr>
            <a:xfrm>
              <a:off x="18407766" y="55310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8" name="object 10148"/>
            <p:cNvSpPr/>
            <p:nvPr/>
          </p:nvSpPr>
          <p:spPr>
            <a:xfrm>
              <a:off x="18411274" y="55307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9" name="object 10149"/>
            <p:cNvSpPr/>
            <p:nvPr/>
          </p:nvSpPr>
          <p:spPr>
            <a:xfrm>
              <a:off x="18407769" y="55307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0" name="object 10150"/>
            <p:cNvSpPr/>
            <p:nvPr/>
          </p:nvSpPr>
          <p:spPr>
            <a:xfrm>
              <a:off x="18410456" y="55307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1" name="object 10151"/>
            <p:cNvSpPr/>
            <p:nvPr/>
          </p:nvSpPr>
          <p:spPr>
            <a:xfrm>
              <a:off x="18408588" y="55307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2" name="object 10152"/>
            <p:cNvSpPr/>
            <p:nvPr/>
          </p:nvSpPr>
          <p:spPr>
            <a:xfrm>
              <a:off x="18409529" y="553056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3" name="object 10153"/>
            <p:cNvSpPr/>
            <p:nvPr/>
          </p:nvSpPr>
          <p:spPr>
            <a:xfrm>
              <a:off x="18407888" y="5529263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2900" y="0"/>
                  </a:moveTo>
                  <a:lnTo>
                    <a:pt x="3277" y="157"/>
                  </a:lnTo>
                  <a:lnTo>
                    <a:pt x="3277" y="1308"/>
                  </a:lnTo>
                  <a:lnTo>
                    <a:pt x="2900" y="1455"/>
                  </a:lnTo>
                  <a:lnTo>
                    <a:pt x="335" y="1455"/>
                  </a:lnTo>
                  <a:lnTo>
                    <a:pt x="0" y="1308"/>
                  </a:lnTo>
                  <a:lnTo>
                    <a:pt x="0" y="157"/>
                  </a:lnTo>
                  <a:lnTo>
                    <a:pt x="335" y="0"/>
                  </a:lnTo>
                  <a:lnTo>
                    <a:pt x="290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4" name="object 10154"/>
            <p:cNvSpPr/>
            <p:nvPr/>
          </p:nvSpPr>
          <p:spPr>
            <a:xfrm>
              <a:off x="18410380" y="552941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1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5" name="object 10155"/>
            <p:cNvSpPr/>
            <p:nvPr/>
          </p:nvSpPr>
          <p:spPr>
            <a:xfrm>
              <a:off x="18408663" y="552941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1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6" name="object 10156"/>
            <p:cNvSpPr/>
            <p:nvPr/>
          </p:nvSpPr>
          <p:spPr>
            <a:xfrm>
              <a:off x="18407871" y="5529258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5">
                  <a:moveTo>
                    <a:pt x="3298" y="157"/>
                  </a:moveTo>
                  <a:lnTo>
                    <a:pt x="2889" y="0"/>
                  </a:lnTo>
                  <a:lnTo>
                    <a:pt x="2502" y="157"/>
                  </a:lnTo>
                  <a:lnTo>
                    <a:pt x="1664" y="0"/>
                  </a:lnTo>
                  <a:lnTo>
                    <a:pt x="795" y="157"/>
                  </a:lnTo>
                  <a:lnTo>
                    <a:pt x="397" y="0"/>
                  </a:lnTo>
                  <a:lnTo>
                    <a:pt x="0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7" name="object 10157"/>
            <p:cNvSpPr/>
            <p:nvPr/>
          </p:nvSpPr>
          <p:spPr>
            <a:xfrm>
              <a:off x="18407871" y="5530568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5">
                  <a:moveTo>
                    <a:pt x="3298" y="0"/>
                  </a:moveTo>
                  <a:lnTo>
                    <a:pt x="2889" y="157"/>
                  </a:lnTo>
                  <a:lnTo>
                    <a:pt x="2502" y="0"/>
                  </a:lnTo>
                  <a:lnTo>
                    <a:pt x="1664" y="157"/>
                  </a:lnTo>
                  <a:lnTo>
                    <a:pt x="795" y="0"/>
                  </a:lnTo>
                  <a:lnTo>
                    <a:pt x="397" y="15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8" name="object 10158"/>
            <p:cNvSpPr/>
            <p:nvPr/>
          </p:nvSpPr>
          <p:spPr>
            <a:xfrm>
              <a:off x="18410275" y="5529263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04" y="0"/>
                  </a:moveTo>
                  <a:lnTo>
                    <a:pt x="0" y="138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9" name="object 10159"/>
            <p:cNvSpPr/>
            <p:nvPr/>
          </p:nvSpPr>
          <p:spPr>
            <a:xfrm>
              <a:off x="18408634" y="5529263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136" y="73"/>
                  </a:lnTo>
                  <a:lnTo>
                    <a:pt x="136" y="1382"/>
                  </a:lnTo>
                  <a:lnTo>
                    <a:pt x="0" y="1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0" name="object 10160"/>
            <p:cNvSpPr/>
            <p:nvPr/>
          </p:nvSpPr>
          <p:spPr>
            <a:xfrm>
              <a:off x="18408764" y="552933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1" name="object 10161"/>
            <p:cNvSpPr/>
            <p:nvPr/>
          </p:nvSpPr>
          <p:spPr>
            <a:xfrm>
              <a:off x="18408764" y="553064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2" name="object 10162"/>
            <p:cNvSpPr/>
            <p:nvPr/>
          </p:nvSpPr>
          <p:spPr>
            <a:xfrm>
              <a:off x="18410380" y="552926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3" name="object 10163"/>
            <p:cNvSpPr/>
            <p:nvPr/>
          </p:nvSpPr>
          <p:spPr>
            <a:xfrm>
              <a:off x="18408634" y="552926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4" name="object 10164"/>
            <p:cNvSpPr/>
            <p:nvPr/>
          </p:nvSpPr>
          <p:spPr>
            <a:xfrm>
              <a:off x="18409529" y="552855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5" name="object 10165"/>
            <p:cNvSpPr/>
            <p:nvPr/>
          </p:nvSpPr>
          <p:spPr>
            <a:xfrm>
              <a:off x="18402470" y="5512417"/>
              <a:ext cx="14604" cy="17780"/>
            </a:xfrm>
            <a:custGeom>
              <a:avLst/>
              <a:gdLst/>
              <a:ahLst/>
              <a:cxnLst/>
              <a:rect l="l" t="t" r="r" b="b"/>
              <a:pathLst>
                <a:path w="14605" h="17779">
                  <a:moveTo>
                    <a:pt x="14093" y="17528"/>
                  </a:moveTo>
                  <a:lnTo>
                    <a:pt x="14093" y="0"/>
                  </a:lnTo>
                  <a:lnTo>
                    <a:pt x="0" y="0"/>
                  </a:lnTo>
                  <a:lnTo>
                    <a:pt x="0" y="17528"/>
                  </a:lnTo>
                  <a:lnTo>
                    <a:pt x="14093" y="175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6" name="object 10166"/>
            <p:cNvSpPr/>
            <p:nvPr/>
          </p:nvSpPr>
          <p:spPr>
            <a:xfrm>
              <a:off x="18402475" y="5513119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0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7" name="object 10167"/>
            <p:cNvSpPr/>
            <p:nvPr/>
          </p:nvSpPr>
          <p:spPr>
            <a:xfrm>
              <a:off x="18405121" y="552286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858" y="1999"/>
                  </a:moveTo>
                  <a:lnTo>
                    <a:pt x="0" y="1518"/>
                  </a:lnTo>
                  <a:lnTo>
                    <a:pt x="0" y="513"/>
                  </a:lnTo>
                  <a:lnTo>
                    <a:pt x="858" y="0"/>
                  </a:lnTo>
                  <a:lnTo>
                    <a:pt x="1759" y="513"/>
                  </a:lnTo>
                  <a:lnTo>
                    <a:pt x="1759" y="1518"/>
                  </a:lnTo>
                  <a:lnTo>
                    <a:pt x="858" y="1999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8" name="object 10168"/>
            <p:cNvSpPr/>
            <p:nvPr/>
          </p:nvSpPr>
          <p:spPr>
            <a:xfrm>
              <a:off x="18405425" y="55232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554" y="0"/>
                  </a:moveTo>
                  <a:lnTo>
                    <a:pt x="240" y="0"/>
                  </a:lnTo>
                  <a:lnTo>
                    <a:pt x="0" y="26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40" y="1120"/>
                  </a:lnTo>
                  <a:lnTo>
                    <a:pt x="554" y="1120"/>
                  </a:lnTo>
                  <a:lnTo>
                    <a:pt x="869" y="1120"/>
                  </a:lnTo>
                  <a:lnTo>
                    <a:pt x="1109" y="858"/>
                  </a:lnTo>
                  <a:lnTo>
                    <a:pt x="1109" y="554"/>
                  </a:lnTo>
                  <a:lnTo>
                    <a:pt x="1109" y="261"/>
                  </a:lnTo>
                  <a:lnTo>
                    <a:pt x="869" y="0"/>
                  </a:lnTo>
                  <a:lnTo>
                    <a:pt x="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9" name="object 10169"/>
            <p:cNvSpPr/>
            <p:nvPr/>
          </p:nvSpPr>
          <p:spPr>
            <a:xfrm>
              <a:off x="18405121" y="552299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858" y="0"/>
                  </a:moveTo>
                  <a:lnTo>
                    <a:pt x="376" y="0"/>
                  </a:lnTo>
                  <a:lnTo>
                    <a:pt x="0" y="376"/>
                  </a:lnTo>
                  <a:lnTo>
                    <a:pt x="0" y="858"/>
                  </a:lnTo>
                  <a:lnTo>
                    <a:pt x="0" y="1340"/>
                  </a:lnTo>
                  <a:lnTo>
                    <a:pt x="376" y="1759"/>
                  </a:lnTo>
                  <a:lnTo>
                    <a:pt x="858" y="1759"/>
                  </a:lnTo>
                  <a:lnTo>
                    <a:pt x="1340" y="1759"/>
                  </a:lnTo>
                  <a:lnTo>
                    <a:pt x="1759" y="1340"/>
                  </a:lnTo>
                  <a:lnTo>
                    <a:pt x="1759" y="858"/>
                  </a:lnTo>
                  <a:lnTo>
                    <a:pt x="1759" y="376"/>
                  </a:lnTo>
                  <a:lnTo>
                    <a:pt x="1340" y="0"/>
                  </a:lnTo>
                  <a:lnTo>
                    <a:pt x="8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0" name="object 10170"/>
            <p:cNvSpPr/>
            <p:nvPr/>
          </p:nvSpPr>
          <p:spPr>
            <a:xfrm>
              <a:off x="18404786" y="552266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93" y="0"/>
                  </a:moveTo>
                  <a:lnTo>
                    <a:pt x="554" y="0"/>
                  </a:lnTo>
                  <a:lnTo>
                    <a:pt x="0" y="554"/>
                  </a:lnTo>
                  <a:lnTo>
                    <a:pt x="0" y="1193"/>
                  </a:lnTo>
                  <a:lnTo>
                    <a:pt x="0" y="1863"/>
                  </a:lnTo>
                  <a:lnTo>
                    <a:pt x="554" y="2397"/>
                  </a:lnTo>
                  <a:lnTo>
                    <a:pt x="1193" y="2397"/>
                  </a:lnTo>
                  <a:lnTo>
                    <a:pt x="1863" y="2397"/>
                  </a:lnTo>
                  <a:lnTo>
                    <a:pt x="2387" y="1863"/>
                  </a:lnTo>
                  <a:lnTo>
                    <a:pt x="2387" y="1193"/>
                  </a:lnTo>
                  <a:lnTo>
                    <a:pt x="2387" y="554"/>
                  </a:lnTo>
                  <a:lnTo>
                    <a:pt x="1863" y="0"/>
                  </a:lnTo>
                  <a:lnTo>
                    <a:pt x="1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1" name="object 10171"/>
            <p:cNvSpPr/>
            <p:nvPr/>
          </p:nvSpPr>
          <p:spPr>
            <a:xfrm>
              <a:off x="18405464" y="55226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04" y="1193"/>
                  </a:moveTo>
                  <a:lnTo>
                    <a:pt x="0" y="0"/>
                  </a:lnTo>
                  <a:lnTo>
                    <a:pt x="816" y="869"/>
                  </a:lnTo>
                  <a:lnTo>
                    <a:pt x="1675" y="1717"/>
                  </a:lnTo>
                  <a:lnTo>
                    <a:pt x="481" y="16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2" name="object 10172"/>
            <p:cNvSpPr/>
            <p:nvPr/>
          </p:nvSpPr>
          <p:spPr>
            <a:xfrm>
              <a:off x="18404085" y="552385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3" name="object 10173"/>
            <p:cNvSpPr/>
            <p:nvPr/>
          </p:nvSpPr>
          <p:spPr>
            <a:xfrm>
              <a:off x="18405980" y="552195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4" name="object 10174"/>
            <p:cNvSpPr/>
            <p:nvPr/>
          </p:nvSpPr>
          <p:spPr>
            <a:xfrm>
              <a:off x="18412166" y="552286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869" y="1999"/>
                  </a:moveTo>
                  <a:lnTo>
                    <a:pt x="0" y="1518"/>
                  </a:lnTo>
                  <a:lnTo>
                    <a:pt x="0" y="513"/>
                  </a:lnTo>
                  <a:lnTo>
                    <a:pt x="869" y="0"/>
                  </a:lnTo>
                  <a:lnTo>
                    <a:pt x="1769" y="513"/>
                  </a:lnTo>
                  <a:lnTo>
                    <a:pt x="1769" y="1518"/>
                  </a:lnTo>
                  <a:lnTo>
                    <a:pt x="869" y="1999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5" name="object 10175"/>
            <p:cNvSpPr/>
            <p:nvPr/>
          </p:nvSpPr>
          <p:spPr>
            <a:xfrm>
              <a:off x="18412480" y="55232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554" y="0"/>
                  </a:moveTo>
                  <a:lnTo>
                    <a:pt x="240" y="0"/>
                  </a:lnTo>
                  <a:lnTo>
                    <a:pt x="0" y="26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40" y="1120"/>
                  </a:lnTo>
                  <a:lnTo>
                    <a:pt x="554" y="1120"/>
                  </a:lnTo>
                  <a:lnTo>
                    <a:pt x="848" y="1120"/>
                  </a:lnTo>
                  <a:lnTo>
                    <a:pt x="1099" y="858"/>
                  </a:lnTo>
                  <a:lnTo>
                    <a:pt x="1099" y="554"/>
                  </a:lnTo>
                  <a:lnTo>
                    <a:pt x="1099" y="261"/>
                  </a:lnTo>
                  <a:lnTo>
                    <a:pt x="848" y="0"/>
                  </a:lnTo>
                  <a:lnTo>
                    <a:pt x="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6" name="object 10176"/>
            <p:cNvSpPr/>
            <p:nvPr/>
          </p:nvSpPr>
          <p:spPr>
            <a:xfrm>
              <a:off x="18412166" y="552299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869" y="0"/>
                  </a:moveTo>
                  <a:lnTo>
                    <a:pt x="387" y="0"/>
                  </a:lnTo>
                  <a:lnTo>
                    <a:pt x="0" y="376"/>
                  </a:lnTo>
                  <a:lnTo>
                    <a:pt x="0" y="858"/>
                  </a:lnTo>
                  <a:lnTo>
                    <a:pt x="0" y="1340"/>
                  </a:lnTo>
                  <a:lnTo>
                    <a:pt x="387" y="1759"/>
                  </a:lnTo>
                  <a:lnTo>
                    <a:pt x="869" y="1759"/>
                  </a:lnTo>
                  <a:lnTo>
                    <a:pt x="1350" y="1759"/>
                  </a:lnTo>
                  <a:lnTo>
                    <a:pt x="1769" y="1340"/>
                  </a:lnTo>
                  <a:lnTo>
                    <a:pt x="1769" y="858"/>
                  </a:lnTo>
                  <a:lnTo>
                    <a:pt x="1769" y="376"/>
                  </a:lnTo>
                  <a:lnTo>
                    <a:pt x="1350" y="0"/>
                  </a:lnTo>
                  <a:lnTo>
                    <a:pt x="8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7" name="object 10177"/>
            <p:cNvSpPr/>
            <p:nvPr/>
          </p:nvSpPr>
          <p:spPr>
            <a:xfrm>
              <a:off x="18411842" y="552266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93" y="0"/>
                  </a:moveTo>
                  <a:lnTo>
                    <a:pt x="554" y="0"/>
                  </a:lnTo>
                  <a:lnTo>
                    <a:pt x="0" y="554"/>
                  </a:lnTo>
                  <a:lnTo>
                    <a:pt x="0" y="1193"/>
                  </a:lnTo>
                  <a:lnTo>
                    <a:pt x="0" y="1863"/>
                  </a:lnTo>
                  <a:lnTo>
                    <a:pt x="554" y="2397"/>
                  </a:lnTo>
                  <a:lnTo>
                    <a:pt x="1193" y="2397"/>
                  </a:lnTo>
                  <a:lnTo>
                    <a:pt x="1863" y="2397"/>
                  </a:lnTo>
                  <a:lnTo>
                    <a:pt x="2376" y="1863"/>
                  </a:lnTo>
                  <a:lnTo>
                    <a:pt x="2376" y="1193"/>
                  </a:lnTo>
                  <a:lnTo>
                    <a:pt x="2376" y="554"/>
                  </a:lnTo>
                  <a:lnTo>
                    <a:pt x="1863" y="0"/>
                  </a:lnTo>
                  <a:lnTo>
                    <a:pt x="1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8" name="object 10178"/>
            <p:cNvSpPr/>
            <p:nvPr/>
          </p:nvSpPr>
          <p:spPr>
            <a:xfrm>
              <a:off x="18412499" y="55226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25" y="1193"/>
                  </a:moveTo>
                  <a:lnTo>
                    <a:pt x="0" y="0"/>
                  </a:lnTo>
                  <a:lnTo>
                    <a:pt x="827" y="869"/>
                  </a:lnTo>
                  <a:lnTo>
                    <a:pt x="1696" y="1717"/>
                  </a:lnTo>
                  <a:lnTo>
                    <a:pt x="481" y="16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9" name="object 10179"/>
            <p:cNvSpPr/>
            <p:nvPr/>
          </p:nvSpPr>
          <p:spPr>
            <a:xfrm>
              <a:off x="18411121" y="552385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0" name="object 10180"/>
            <p:cNvSpPr/>
            <p:nvPr/>
          </p:nvSpPr>
          <p:spPr>
            <a:xfrm>
              <a:off x="18413035" y="552195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1" name="object 10181"/>
            <p:cNvSpPr/>
            <p:nvPr/>
          </p:nvSpPr>
          <p:spPr>
            <a:xfrm>
              <a:off x="18536337" y="5519647"/>
              <a:ext cx="17780" cy="12700"/>
            </a:xfrm>
            <a:custGeom>
              <a:avLst/>
              <a:gdLst/>
              <a:ahLst/>
              <a:cxnLst/>
              <a:rect l="l" t="t" r="r" b="b"/>
              <a:pathLst>
                <a:path w="17780" h="12700">
                  <a:moveTo>
                    <a:pt x="17632" y="12146"/>
                  </a:moveTo>
                  <a:lnTo>
                    <a:pt x="17632" y="0"/>
                  </a:lnTo>
                  <a:lnTo>
                    <a:pt x="0" y="0"/>
                  </a:lnTo>
                  <a:lnTo>
                    <a:pt x="0" y="12146"/>
                  </a:lnTo>
                  <a:lnTo>
                    <a:pt x="17632" y="1214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2" name="object 10182"/>
            <p:cNvSpPr/>
            <p:nvPr/>
          </p:nvSpPr>
          <p:spPr>
            <a:xfrm>
              <a:off x="18536340" y="553109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>
                  <a:moveTo>
                    <a:pt x="0" y="0"/>
                  </a:moveTo>
                  <a:lnTo>
                    <a:pt x="176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3" name="object 10183"/>
            <p:cNvSpPr/>
            <p:nvPr/>
          </p:nvSpPr>
          <p:spPr>
            <a:xfrm>
              <a:off x="18536337" y="5531790"/>
              <a:ext cx="17780" cy="1905"/>
            </a:xfrm>
            <a:custGeom>
              <a:avLst/>
              <a:gdLst/>
              <a:ahLst/>
              <a:cxnLst/>
              <a:rect l="l" t="t" r="r" b="b"/>
              <a:pathLst>
                <a:path w="17780" h="1904">
                  <a:moveTo>
                    <a:pt x="17632" y="1759"/>
                  </a:moveTo>
                  <a:lnTo>
                    <a:pt x="17632" y="0"/>
                  </a:lnTo>
                  <a:lnTo>
                    <a:pt x="0" y="0"/>
                  </a:lnTo>
                  <a:lnTo>
                    <a:pt x="0" y="1759"/>
                  </a:lnTo>
                  <a:lnTo>
                    <a:pt x="17632" y="1759"/>
                  </a:lnTo>
                  <a:close/>
                </a:path>
                <a:path w="17780" h="1904">
                  <a:moveTo>
                    <a:pt x="0" y="1759"/>
                  </a:moveTo>
                  <a:lnTo>
                    <a:pt x="17632" y="0"/>
                  </a:lnTo>
                  <a:lnTo>
                    <a:pt x="17632" y="1759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4" name="object 10184"/>
            <p:cNvSpPr/>
            <p:nvPr/>
          </p:nvSpPr>
          <p:spPr>
            <a:xfrm>
              <a:off x="18544428" y="5529080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82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5" name="object 10185"/>
            <p:cNvSpPr/>
            <p:nvPr/>
          </p:nvSpPr>
          <p:spPr>
            <a:xfrm>
              <a:off x="18545885" y="5529080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82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6" name="object 10186"/>
            <p:cNvSpPr/>
            <p:nvPr/>
          </p:nvSpPr>
          <p:spPr>
            <a:xfrm>
              <a:off x="18544276" y="552926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7" name="object 10187"/>
            <p:cNvSpPr/>
            <p:nvPr/>
          </p:nvSpPr>
          <p:spPr>
            <a:xfrm>
              <a:off x="18544548" y="552859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2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8" name="object 10188"/>
            <p:cNvSpPr/>
            <p:nvPr/>
          </p:nvSpPr>
          <p:spPr>
            <a:xfrm>
              <a:off x="18544554" y="552900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9" name="object 10189"/>
            <p:cNvSpPr/>
            <p:nvPr/>
          </p:nvSpPr>
          <p:spPr>
            <a:xfrm>
              <a:off x="18544730" y="55440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5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0" name="object 10190"/>
            <p:cNvSpPr/>
            <p:nvPr/>
          </p:nvSpPr>
          <p:spPr>
            <a:xfrm>
              <a:off x="18544917" y="55437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3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1" name="object 10191"/>
            <p:cNvSpPr/>
            <p:nvPr/>
          </p:nvSpPr>
          <p:spPr>
            <a:xfrm>
              <a:off x="18544730" y="55437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4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2" name="object 10192"/>
            <p:cNvSpPr/>
            <p:nvPr/>
          </p:nvSpPr>
          <p:spPr>
            <a:xfrm>
              <a:off x="18544171" y="55454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45"/>
                  </a:moveTo>
                  <a:lnTo>
                    <a:pt x="31" y="1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3" name="object 10193"/>
            <p:cNvSpPr/>
            <p:nvPr/>
          </p:nvSpPr>
          <p:spPr>
            <a:xfrm>
              <a:off x="18544140" y="55463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57"/>
                  </a:moveTo>
                  <a:lnTo>
                    <a:pt x="1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4" name="object 10194"/>
            <p:cNvSpPr/>
            <p:nvPr/>
          </p:nvSpPr>
          <p:spPr>
            <a:xfrm>
              <a:off x="18544055" y="55463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19" y="31"/>
                  </a:moveTo>
                  <a:lnTo>
                    <a:pt x="0" y="31"/>
                  </a:lnTo>
                </a:path>
                <a:path w="634" h="635">
                  <a:moveTo>
                    <a:pt x="219" y="31"/>
                  </a:moveTo>
                  <a:lnTo>
                    <a:pt x="1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5" name="object 10195"/>
            <p:cNvSpPr/>
            <p:nvPr/>
          </p:nvSpPr>
          <p:spPr>
            <a:xfrm>
              <a:off x="18545369" y="55463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5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6" name="object 10196"/>
            <p:cNvSpPr/>
            <p:nvPr/>
          </p:nvSpPr>
          <p:spPr>
            <a:xfrm>
              <a:off x="18544275" y="554761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7" name="object 10197"/>
            <p:cNvSpPr/>
            <p:nvPr/>
          </p:nvSpPr>
          <p:spPr>
            <a:xfrm>
              <a:off x="18544275" y="55471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8" name="object 10198"/>
            <p:cNvSpPr/>
            <p:nvPr/>
          </p:nvSpPr>
          <p:spPr>
            <a:xfrm>
              <a:off x="18544276" y="553638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9" name="object 10199"/>
            <p:cNvSpPr/>
            <p:nvPr/>
          </p:nvSpPr>
          <p:spPr>
            <a:xfrm>
              <a:off x="18544276" y="553668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0" name="object 10200"/>
            <p:cNvSpPr/>
            <p:nvPr/>
          </p:nvSpPr>
          <p:spPr>
            <a:xfrm>
              <a:off x="18544353" y="553731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1" name="object 10201"/>
            <p:cNvSpPr/>
            <p:nvPr/>
          </p:nvSpPr>
          <p:spPr>
            <a:xfrm>
              <a:off x="18544347" y="554332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2" name="object 10202"/>
            <p:cNvSpPr/>
            <p:nvPr/>
          </p:nvSpPr>
          <p:spPr>
            <a:xfrm>
              <a:off x="18545369" y="55463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293" y="481"/>
                  </a:lnTo>
                  <a:lnTo>
                    <a:pt x="586" y="41"/>
                  </a:lnTo>
                  <a:lnTo>
                    <a:pt x="293" y="0"/>
                  </a:lnTo>
                  <a:lnTo>
                    <a:pt x="0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3" name="object 10203"/>
            <p:cNvSpPr/>
            <p:nvPr/>
          </p:nvSpPr>
          <p:spPr>
            <a:xfrm>
              <a:off x="18545581" y="55455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57"/>
                  </a:moveTo>
                  <a:lnTo>
                    <a:pt x="157" y="345"/>
                  </a:lnTo>
                  <a:lnTo>
                    <a:pt x="282" y="157"/>
                  </a:lnTo>
                  <a:lnTo>
                    <a:pt x="125" y="0"/>
                  </a:lnTo>
                  <a:lnTo>
                    <a:pt x="0" y="157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4" name="object 10204"/>
            <p:cNvSpPr/>
            <p:nvPr/>
          </p:nvSpPr>
          <p:spPr>
            <a:xfrm>
              <a:off x="18544347" y="554537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612" y="1413"/>
                  </a:moveTo>
                  <a:lnTo>
                    <a:pt x="1424" y="1518"/>
                  </a:lnTo>
                  <a:lnTo>
                    <a:pt x="1287" y="1570"/>
                  </a:lnTo>
                  <a:lnTo>
                    <a:pt x="1026" y="1518"/>
                  </a:lnTo>
                  <a:lnTo>
                    <a:pt x="816" y="1350"/>
                  </a:lnTo>
                  <a:lnTo>
                    <a:pt x="743" y="1088"/>
                  </a:lnTo>
                  <a:lnTo>
                    <a:pt x="680" y="827"/>
                  </a:lnTo>
                  <a:lnTo>
                    <a:pt x="649" y="136"/>
                  </a:lnTo>
                  <a:lnTo>
                    <a:pt x="492" y="0"/>
                  </a:lnTo>
                  <a:lnTo>
                    <a:pt x="335" y="104"/>
                  </a:lnTo>
                  <a:lnTo>
                    <a:pt x="303" y="774"/>
                  </a:lnTo>
                  <a:lnTo>
                    <a:pt x="230" y="1005"/>
                  </a:lnTo>
                  <a:lnTo>
                    <a:pt x="146" y="1193"/>
                  </a:lnTo>
                  <a:lnTo>
                    <a:pt x="73" y="141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5" name="object 10205"/>
            <p:cNvSpPr/>
            <p:nvPr/>
          </p:nvSpPr>
          <p:spPr>
            <a:xfrm>
              <a:off x="18544275" y="554372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6" name="object 10206"/>
            <p:cNvSpPr/>
            <p:nvPr/>
          </p:nvSpPr>
          <p:spPr>
            <a:xfrm>
              <a:off x="18544059" y="5528485"/>
              <a:ext cx="2540" cy="19685"/>
            </a:xfrm>
            <a:custGeom>
              <a:avLst/>
              <a:gdLst/>
              <a:ahLst/>
              <a:cxnLst/>
              <a:rect l="l" t="t" r="r" b="b"/>
              <a:pathLst>
                <a:path w="2540" h="19685">
                  <a:moveTo>
                    <a:pt x="2052" y="18083"/>
                  </a:moveTo>
                  <a:lnTo>
                    <a:pt x="1978" y="18240"/>
                  </a:lnTo>
                  <a:lnTo>
                    <a:pt x="1978" y="18669"/>
                  </a:lnTo>
                  <a:lnTo>
                    <a:pt x="1978" y="19119"/>
                  </a:lnTo>
                  <a:lnTo>
                    <a:pt x="1727" y="19392"/>
                  </a:lnTo>
                  <a:lnTo>
                    <a:pt x="481" y="19392"/>
                  </a:lnTo>
                  <a:lnTo>
                    <a:pt x="219" y="19119"/>
                  </a:lnTo>
                  <a:lnTo>
                    <a:pt x="219" y="18669"/>
                  </a:lnTo>
                  <a:lnTo>
                    <a:pt x="293" y="18376"/>
                  </a:lnTo>
                  <a:lnTo>
                    <a:pt x="83" y="18407"/>
                  </a:lnTo>
                  <a:lnTo>
                    <a:pt x="83" y="18051"/>
                  </a:lnTo>
                  <a:lnTo>
                    <a:pt x="0" y="17894"/>
                  </a:lnTo>
                  <a:lnTo>
                    <a:pt x="115" y="17339"/>
                  </a:lnTo>
                  <a:lnTo>
                    <a:pt x="83" y="16994"/>
                  </a:lnTo>
                  <a:lnTo>
                    <a:pt x="219" y="15245"/>
                  </a:lnTo>
                  <a:lnTo>
                    <a:pt x="219" y="14837"/>
                  </a:lnTo>
                  <a:lnTo>
                    <a:pt x="293" y="8837"/>
                  </a:lnTo>
                  <a:lnTo>
                    <a:pt x="219" y="774"/>
                  </a:lnTo>
                  <a:lnTo>
                    <a:pt x="481" y="523"/>
                  </a:lnTo>
                  <a:lnTo>
                    <a:pt x="481" y="104"/>
                  </a:lnTo>
                  <a:lnTo>
                    <a:pt x="1602" y="0"/>
                  </a:lnTo>
                  <a:lnTo>
                    <a:pt x="1727" y="523"/>
                  </a:lnTo>
                  <a:lnTo>
                    <a:pt x="1978" y="774"/>
                  </a:lnTo>
                  <a:lnTo>
                    <a:pt x="1978" y="8837"/>
                  </a:lnTo>
                  <a:lnTo>
                    <a:pt x="1895" y="14837"/>
                  </a:lnTo>
                  <a:lnTo>
                    <a:pt x="1978" y="15245"/>
                  </a:lnTo>
                  <a:lnTo>
                    <a:pt x="2083" y="17528"/>
                  </a:lnTo>
                  <a:lnTo>
                    <a:pt x="2083" y="17790"/>
                  </a:lnTo>
                  <a:lnTo>
                    <a:pt x="2052" y="1808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7" name="object 10207"/>
            <p:cNvSpPr/>
            <p:nvPr/>
          </p:nvSpPr>
          <p:spPr>
            <a:xfrm>
              <a:off x="18545172" y="5527776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0"/>
                  </a:moveTo>
                  <a:lnTo>
                    <a:pt x="0" y="208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8" name="object 10208"/>
            <p:cNvSpPr/>
            <p:nvPr/>
          </p:nvSpPr>
          <p:spPr>
            <a:xfrm>
              <a:off x="18543372" y="553071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9" name="object 10209"/>
            <p:cNvSpPr/>
            <p:nvPr/>
          </p:nvSpPr>
          <p:spPr>
            <a:xfrm>
              <a:off x="18543372" y="55310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0" name="object 10210"/>
            <p:cNvSpPr/>
            <p:nvPr/>
          </p:nvSpPr>
          <p:spPr>
            <a:xfrm>
              <a:off x="18546932" y="55307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1" name="object 10211"/>
            <p:cNvSpPr/>
            <p:nvPr/>
          </p:nvSpPr>
          <p:spPr>
            <a:xfrm>
              <a:off x="18543381" y="55307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2" name="object 10212"/>
            <p:cNvSpPr/>
            <p:nvPr/>
          </p:nvSpPr>
          <p:spPr>
            <a:xfrm>
              <a:off x="18546067" y="55307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3" name="object 10213"/>
            <p:cNvSpPr/>
            <p:nvPr/>
          </p:nvSpPr>
          <p:spPr>
            <a:xfrm>
              <a:off x="18544246" y="55307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4" name="object 10214"/>
            <p:cNvSpPr/>
            <p:nvPr/>
          </p:nvSpPr>
          <p:spPr>
            <a:xfrm>
              <a:off x="18545172" y="553056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5" name="object 10215"/>
            <p:cNvSpPr/>
            <p:nvPr/>
          </p:nvSpPr>
          <p:spPr>
            <a:xfrm>
              <a:off x="18543514" y="5529263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2931" y="0"/>
                  </a:moveTo>
                  <a:lnTo>
                    <a:pt x="3308" y="157"/>
                  </a:lnTo>
                  <a:lnTo>
                    <a:pt x="3308" y="1308"/>
                  </a:lnTo>
                  <a:lnTo>
                    <a:pt x="2931" y="1455"/>
                  </a:lnTo>
                  <a:lnTo>
                    <a:pt x="356" y="1455"/>
                  </a:lnTo>
                  <a:lnTo>
                    <a:pt x="0" y="1308"/>
                  </a:lnTo>
                  <a:lnTo>
                    <a:pt x="0" y="157"/>
                  </a:lnTo>
                  <a:lnTo>
                    <a:pt x="356" y="0"/>
                  </a:lnTo>
                  <a:lnTo>
                    <a:pt x="2931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6" name="object 10216"/>
            <p:cNvSpPr/>
            <p:nvPr/>
          </p:nvSpPr>
          <p:spPr>
            <a:xfrm>
              <a:off x="18546035" y="552941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1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7" name="object 10217"/>
            <p:cNvSpPr/>
            <p:nvPr/>
          </p:nvSpPr>
          <p:spPr>
            <a:xfrm>
              <a:off x="18544275" y="552941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1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8" name="object 10218"/>
            <p:cNvSpPr/>
            <p:nvPr/>
          </p:nvSpPr>
          <p:spPr>
            <a:xfrm>
              <a:off x="18543496" y="5529258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5">
                  <a:moveTo>
                    <a:pt x="3329" y="157"/>
                  </a:moveTo>
                  <a:lnTo>
                    <a:pt x="2910" y="0"/>
                  </a:lnTo>
                  <a:lnTo>
                    <a:pt x="2533" y="157"/>
                  </a:lnTo>
                  <a:lnTo>
                    <a:pt x="1685" y="0"/>
                  </a:lnTo>
                  <a:lnTo>
                    <a:pt x="785" y="157"/>
                  </a:lnTo>
                  <a:lnTo>
                    <a:pt x="429" y="0"/>
                  </a:lnTo>
                  <a:lnTo>
                    <a:pt x="0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9" name="object 10219"/>
            <p:cNvSpPr/>
            <p:nvPr/>
          </p:nvSpPr>
          <p:spPr>
            <a:xfrm>
              <a:off x="18543496" y="5530568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5">
                  <a:moveTo>
                    <a:pt x="3329" y="0"/>
                  </a:moveTo>
                  <a:lnTo>
                    <a:pt x="2910" y="157"/>
                  </a:lnTo>
                  <a:lnTo>
                    <a:pt x="2533" y="0"/>
                  </a:lnTo>
                  <a:lnTo>
                    <a:pt x="1685" y="157"/>
                  </a:lnTo>
                  <a:lnTo>
                    <a:pt x="785" y="0"/>
                  </a:lnTo>
                  <a:lnTo>
                    <a:pt x="429" y="15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0" name="object 10220"/>
            <p:cNvSpPr/>
            <p:nvPr/>
          </p:nvSpPr>
          <p:spPr>
            <a:xfrm>
              <a:off x="18545878" y="5529263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57" y="0"/>
                  </a:moveTo>
                  <a:lnTo>
                    <a:pt x="0" y="73"/>
                  </a:lnTo>
                  <a:lnTo>
                    <a:pt x="0" y="1382"/>
                  </a:lnTo>
                  <a:lnTo>
                    <a:pt x="157" y="1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1" name="object 10221"/>
            <p:cNvSpPr/>
            <p:nvPr/>
          </p:nvSpPr>
          <p:spPr>
            <a:xfrm>
              <a:off x="18544275" y="5529263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157" y="73"/>
                  </a:lnTo>
                  <a:lnTo>
                    <a:pt x="157" y="1382"/>
                  </a:lnTo>
                  <a:lnTo>
                    <a:pt x="0" y="1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2" name="object 10222"/>
            <p:cNvSpPr/>
            <p:nvPr/>
          </p:nvSpPr>
          <p:spPr>
            <a:xfrm>
              <a:off x="18544420" y="552933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3" name="object 10223"/>
            <p:cNvSpPr/>
            <p:nvPr/>
          </p:nvSpPr>
          <p:spPr>
            <a:xfrm>
              <a:off x="18544420" y="553064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4" name="object 10224"/>
            <p:cNvSpPr/>
            <p:nvPr/>
          </p:nvSpPr>
          <p:spPr>
            <a:xfrm>
              <a:off x="18546035" y="552926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5" name="object 10225"/>
            <p:cNvSpPr/>
            <p:nvPr/>
          </p:nvSpPr>
          <p:spPr>
            <a:xfrm>
              <a:off x="18544275" y="552926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6" name="object 10226"/>
            <p:cNvSpPr/>
            <p:nvPr/>
          </p:nvSpPr>
          <p:spPr>
            <a:xfrm>
              <a:off x="18545172" y="552855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7" name="object 10227"/>
            <p:cNvSpPr/>
            <p:nvPr/>
          </p:nvSpPr>
          <p:spPr>
            <a:xfrm>
              <a:off x="18538137" y="5512417"/>
              <a:ext cx="14604" cy="17780"/>
            </a:xfrm>
            <a:custGeom>
              <a:avLst/>
              <a:gdLst/>
              <a:ahLst/>
              <a:cxnLst/>
              <a:rect l="l" t="t" r="r" b="b"/>
              <a:pathLst>
                <a:path w="14605" h="17779">
                  <a:moveTo>
                    <a:pt x="14093" y="17528"/>
                  </a:moveTo>
                  <a:lnTo>
                    <a:pt x="14093" y="0"/>
                  </a:lnTo>
                  <a:lnTo>
                    <a:pt x="0" y="0"/>
                  </a:lnTo>
                  <a:lnTo>
                    <a:pt x="0" y="17528"/>
                  </a:lnTo>
                  <a:lnTo>
                    <a:pt x="14093" y="175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8" name="object 10228"/>
            <p:cNvSpPr/>
            <p:nvPr/>
          </p:nvSpPr>
          <p:spPr>
            <a:xfrm>
              <a:off x="18538131" y="5513119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0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9" name="object 10229"/>
            <p:cNvSpPr/>
            <p:nvPr/>
          </p:nvSpPr>
          <p:spPr>
            <a:xfrm>
              <a:off x="18540736" y="552286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900" y="1999"/>
                  </a:moveTo>
                  <a:lnTo>
                    <a:pt x="0" y="1518"/>
                  </a:lnTo>
                  <a:lnTo>
                    <a:pt x="0" y="513"/>
                  </a:lnTo>
                  <a:lnTo>
                    <a:pt x="900" y="0"/>
                  </a:lnTo>
                  <a:lnTo>
                    <a:pt x="1800" y="513"/>
                  </a:lnTo>
                  <a:lnTo>
                    <a:pt x="1800" y="1518"/>
                  </a:lnTo>
                  <a:lnTo>
                    <a:pt x="900" y="1999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0" name="object 10230"/>
            <p:cNvSpPr/>
            <p:nvPr/>
          </p:nvSpPr>
          <p:spPr>
            <a:xfrm>
              <a:off x="18541082" y="55232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554" y="0"/>
                  </a:moveTo>
                  <a:lnTo>
                    <a:pt x="240" y="0"/>
                  </a:lnTo>
                  <a:lnTo>
                    <a:pt x="0" y="26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40" y="1120"/>
                  </a:lnTo>
                  <a:lnTo>
                    <a:pt x="554" y="1120"/>
                  </a:lnTo>
                  <a:lnTo>
                    <a:pt x="869" y="1120"/>
                  </a:lnTo>
                  <a:lnTo>
                    <a:pt x="1109" y="858"/>
                  </a:lnTo>
                  <a:lnTo>
                    <a:pt x="1109" y="554"/>
                  </a:lnTo>
                  <a:lnTo>
                    <a:pt x="1109" y="261"/>
                  </a:lnTo>
                  <a:lnTo>
                    <a:pt x="869" y="0"/>
                  </a:lnTo>
                  <a:lnTo>
                    <a:pt x="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1" name="object 10231"/>
            <p:cNvSpPr/>
            <p:nvPr/>
          </p:nvSpPr>
          <p:spPr>
            <a:xfrm>
              <a:off x="18540736" y="552299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900" y="0"/>
                  </a:moveTo>
                  <a:lnTo>
                    <a:pt x="418" y="0"/>
                  </a:lnTo>
                  <a:lnTo>
                    <a:pt x="0" y="376"/>
                  </a:lnTo>
                  <a:lnTo>
                    <a:pt x="0" y="858"/>
                  </a:lnTo>
                  <a:lnTo>
                    <a:pt x="0" y="1340"/>
                  </a:lnTo>
                  <a:lnTo>
                    <a:pt x="418" y="1759"/>
                  </a:lnTo>
                  <a:lnTo>
                    <a:pt x="900" y="1759"/>
                  </a:lnTo>
                  <a:lnTo>
                    <a:pt x="1382" y="1759"/>
                  </a:lnTo>
                  <a:lnTo>
                    <a:pt x="1800" y="1340"/>
                  </a:lnTo>
                  <a:lnTo>
                    <a:pt x="1800" y="858"/>
                  </a:lnTo>
                  <a:lnTo>
                    <a:pt x="1800" y="376"/>
                  </a:lnTo>
                  <a:lnTo>
                    <a:pt x="1382" y="0"/>
                  </a:lnTo>
                  <a:lnTo>
                    <a:pt x="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2" name="object 10232"/>
            <p:cNvSpPr/>
            <p:nvPr/>
          </p:nvSpPr>
          <p:spPr>
            <a:xfrm>
              <a:off x="18540443" y="552266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93" y="0"/>
                  </a:moveTo>
                  <a:lnTo>
                    <a:pt x="554" y="0"/>
                  </a:lnTo>
                  <a:lnTo>
                    <a:pt x="0" y="554"/>
                  </a:lnTo>
                  <a:lnTo>
                    <a:pt x="0" y="1193"/>
                  </a:lnTo>
                  <a:lnTo>
                    <a:pt x="0" y="1863"/>
                  </a:lnTo>
                  <a:lnTo>
                    <a:pt x="554" y="2397"/>
                  </a:lnTo>
                  <a:lnTo>
                    <a:pt x="1193" y="2397"/>
                  </a:lnTo>
                  <a:lnTo>
                    <a:pt x="1863" y="2397"/>
                  </a:lnTo>
                  <a:lnTo>
                    <a:pt x="2376" y="1863"/>
                  </a:lnTo>
                  <a:lnTo>
                    <a:pt x="2376" y="1193"/>
                  </a:lnTo>
                  <a:lnTo>
                    <a:pt x="2376" y="554"/>
                  </a:lnTo>
                  <a:lnTo>
                    <a:pt x="1863" y="0"/>
                  </a:lnTo>
                  <a:lnTo>
                    <a:pt x="1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3" name="object 10233"/>
            <p:cNvSpPr/>
            <p:nvPr/>
          </p:nvSpPr>
          <p:spPr>
            <a:xfrm>
              <a:off x="18541070" y="55226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7" y="1193"/>
                  </a:moveTo>
                  <a:lnTo>
                    <a:pt x="0" y="0"/>
                  </a:lnTo>
                  <a:lnTo>
                    <a:pt x="869" y="869"/>
                  </a:lnTo>
                  <a:lnTo>
                    <a:pt x="1727" y="1717"/>
                  </a:lnTo>
                  <a:lnTo>
                    <a:pt x="513" y="16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4" name="object 10234"/>
            <p:cNvSpPr/>
            <p:nvPr/>
          </p:nvSpPr>
          <p:spPr>
            <a:xfrm>
              <a:off x="18539721" y="552385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5" name="object 10235"/>
            <p:cNvSpPr/>
            <p:nvPr/>
          </p:nvSpPr>
          <p:spPr>
            <a:xfrm>
              <a:off x="18541637" y="552195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6" name="object 10236"/>
            <p:cNvSpPr/>
            <p:nvPr/>
          </p:nvSpPr>
          <p:spPr>
            <a:xfrm>
              <a:off x="18547776" y="552286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900" y="1999"/>
                  </a:moveTo>
                  <a:lnTo>
                    <a:pt x="0" y="1518"/>
                  </a:lnTo>
                  <a:lnTo>
                    <a:pt x="0" y="513"/>
                  </a:lnTo>
                  <a:lnTo>
                    <a:pt x="900" y="0"/>
                  </a:lnTo>
                  <a:lnTo>
                    <a:pt x="1800" y="513"/>
                  </a:lnTo>
                  <a:lnTo>
                    <a:pt x="1800" y="1518"/>
                  </a:lnTo>
                  <a:lnTo>
                    <a:pt x="900" y="1999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7" name="object 10237"/>
            <p:cNvSpPr/>
            <p:nvPr/>
          </p:nvSpPr>
          <p:spPr>
            <a:xfrm>
              <a:off x="18548121" y="55232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554" y="0"/>
                  </a:moveTo>
                  <a:lnTo>
                    <a:pt x="261" y="0"/>
                  </a:lnTo>
                  <a:lnTo>
                    <a:pt x="0" y="26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61" y="1120"/>
                  </a:lnTo>
                  <a:lnTo>
                    <a:pt x="554" y="1120"/>
                  </a:lnTo>
                  <a:lnTo>
                    <a:pt x="869" y="1120"/>
                  </a:lnTo>
                  <a:lnTo>
                    <a:pt x="1109" y="858"/>
                  </a:lnTo>
                  <a:lnTo>
                    <a:pt x="1109" y="554"/>
                  </a:lnTo>
                  <a:lnTo>
                    <a:pt x="1109" y="261"/>
                  </a:lnTo>
                  <a:lnTo>
                    <a:pt x="869" y="0"/>
                  </a:lnTo>
                  <a:lnTo>
                    <a:pt x="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8" name="object 10238"/>
            <p:cNvSpPr/>
            <p:nvPr/>
          </p:nvSpPr>
          <p:spPr>
            <a:xfrm>
              <a:off x="18547776" y="552299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900" y="0"/>
                  </a:moveTo>
                  <a:lnTo>
                    <a:pt x="418" y="0"/>
                  </a:lnTo>
                  <a:lnTo>
                    <a:pt x="0" y="376"/>
                  </a:lnTo>
                  <a:lnTo>
                    <a:pt x="0" y="858"/>
                  </a:lnTo>
                  <a:lnTo>
                    <a:pt x="0" y="1340"/>
                  </a:lnTo>
                  <a:lnTo>
                    <a:pt x="418" y="1759"/>
                  </a:lnTo>
                  <a:lnTo>
                    <a:pt x="900" y="1759"/>
                  </a:lnTo>
                  <a:lnTo>
                    <a:pt x="1382" y="1759"/>
                  </a:lnTo>
                  <a:lnTo>
                    <a:pt x="1800" y="1340"/>
                  </a:lnTo>
                  <a:lnTo>
                    <a:pt x="1800" y="858"/>
                  </a:lnTo>
                  <a:lnTo>
                    <a:pt x="1800" y="376"/>
                  </a:lnTo>
                  <a:lnTo>
                    <a:pt x="1382" y="0"/>
                  </a:lnTo>
                  <a:lnTo>
                    <a:pt x="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9" name="object 10239"/>
            <p:cNvSpPr/>
            <p:nvPr/>
          </p:nvSpPr>
          <p:spPr>
            <a:xfrm>
              <a:off x="18547493" y="552266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83" y="0"/>
                  </a:moveTo>
                  <a:lnTo>
                    <a:pt x="565" y="0"/>
                  </a:lnTo>
                  <a:lnTo>
                    <a:pt x="0" y="554"/>
                  </a:lnTo>
                  <a:lnTo>
                    <a:pt x="0" y="1193"/>
                  </a:lnTo>
                  <a:lnTo>
                    <a:pt x="0" y="1863"/>
                  </a:lnTo>
                  <a:lnTo>
                    <a:pt x="565" y="2397"/>
                  </a:lnTo>
                  <a:lnTo>
                    <a:pt x="1183" y="2397"/>
                  </a:lnTo>
                  <a:lnTo>
                    <a:pt x="1863" y="2397"/>
                  </a:lnTo>
                  <a:lnTo>
                    <a:pt x="2376" y="1863"/>
                  </a:lnTo>
                  <a:lnTo>
                    <a:pt x="2376" y="1193"/>
                  </a:lnTo>
                  <a:lnTo>
                    <a:pt x="2376" y="554"/>
                  </a:lnTo>
                  <a:lnTo>
                    <a:pt x="1863" y="0"/>
                  </a:ln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0" name="object 10240"/>
            <p:cNvSpPr/>
            <p:nvPr/>
          </p:nvSpPr>
          <p:spPr>
            <a:xfrm>
              <a:off x="18548111" y="55226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7" y="1193"/>
                  </a:moveTo>
                  <a:lnTo>
                    <a:pt x="0" y="0"/>
                  </a:lnTo>
                  <a:lnTo>
                    <a:pt x="869" y="869"/>
                  </a:lnTo>
                  <a:lnTo>
                    <a:pt x="1727" y="1717"/>
                  </a:lnTo>
                  <a:lnTo>
                    <a:pt x="534" y="16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1" name="object 10241"/>
            <p:cNvSpPr/>
            <p:nvPr/>
          </p:nvSpPr>
          <p:spPr>
            <a:xfrm>
              <a:off x="18546777" y="552385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2" name="object 10242"/>
            <p:cNvSpPr/>
            <p:nvPr/>
          </p:nvSpPr>
          <p:spPr>
            <a:xfrm>
              <a:off x="18548676" y="552195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3" name="object 10243"/>
            <p:cNvSpPr/>
            <p:nvPr/>
          </p:nvSpPr>
          <p:spPr>
            <a:xfrm>
              <a:off x="18661449" y="5519647"/>
              <a:ext cx="28575" cy="12700"/>
            </a:xfrm>
            <a:custGeom>
              <a:avLst/>
              <a:gdLst/>
              <a:ahLst/>
              <a:cxnLst/>
              <a:rect l="l" t="t" r="r" b="b"/>
              <a:pathLst>
                <a:path w="28575" h="12700">
                  <a:moveTo>
                    <a:pt x="28187" y="12146"/>
                  </a:moveTo>
                  <a:lnTo>
                    <a:pt x="28187" y="0"/>
                  </a:lnTo>
                  <a:lnTo>
                    <a:pt x="0" y="0"/>
                  </a:lnTo>
                  <a:lnTo>
                    <a:pt x="0" y="12146"/>
                  </a:lnTo>
                  <a:lnTo>
                    <a:pt x="28187" y="1214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4" name="object 10244"/>
            <p:cNvSpPr/>
            <p:nvPr/>
          </p:nvSpPr>
          <p:spPr>
            <a:xfrm>
              <a:off x="18661439" y="5531092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8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5" name="object 10245"/>
            <p:cNvSpPr/>
            <p:nvPr/>
          </p:nvSpPr>
          <p:spPr>
            <a:xfrm>
              <a:off x="18661439" y="5531790"/>
              <a:ext cx="17780" cy="1905"/>
            </a:xfrm>
            <a:custGeom>
              <a:avLst/>
              <a:gdLst/>
              <a:ahLst/>
              <a:cxnLst/>
              <a:rect l="l" t="t" r="r" b="b"/>
              <a:pathLst>
                <a:path w="17780" h="1904">
                  <a:moveTo>
                    <a:pt x="17601" y="1759"/>
                  </a:moveTo>
                  <a:lnTo>
                    <a:pt x="17601" y="0"/>
                  </a:lnTo>
                  <a:lnTo>
                    <a:pt x="0" y="0"/>
                  </a:lnTo>
                  <a:lnTo>
                    <a:pt x="0" y="1759"/>
                  </a:lnTo>
                  <a:lnTo>
                    <a:pt x="17601" y="1759"/>
                  </a:lnTo>
                  <a:close/>
                </a:path>
                <a:path w="17780" h="1904">
                  <a:moveTo>
                    <a:pt x="0" y="1759"/>
                  </a:moveTo>
                  <a:lnTo>
                    <a:pt x="17601" y="0"/>
                  </a:lnTo>
                  <a:lnTo>
                    <a:pt x="17601" y="1759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6" name="object 10246"/>
            <p:cNvSpPr/>
            <p:nvPr/>
          </p:nvSpPr>
          <p:spPr>
            <a:xfrm>
              <a:off x="18669526" y="5529080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82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7" name="object 10247"/>
            <p:cNvSpPr/>
            <p:nvPr/>
          </p:nvSpPr>
          <p:spPr>
            <a:xfrm>
              <a:off x="18670952" y="5529080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82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8" name="object 10248"/>
            <p:cNvSpPr/>
            <p:nvPr/>
          </p:nvSpPr>
          <p:spPr>
            <a:xfrm>
              <a:off x="18669344" y="552926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9" name="object 10249"/>
            <p:cNvSpPr/>
            <p:nvPr/>
          </p:nvSpPr>
          <p:spPr>
            <a:xfrm>
              <a:off x="18669601" y="552859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27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0" name="object 10250"/>
            <p:cNvSpPr/>
            <p:nvPr/>
          </p:nvSpPr>
          <p:spPr>
            <a:xfrm>
              <a:off x="18669598" y="552900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2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1" name="object 10251"/>
            <p:cNvSpPr/>
            <p:nvPr/>
          </p:nvSpPr>
          <p:spPr>
            <a:xfrm>
              <a:off x="18669798" y="55440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88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2" name="object 10252"/>
            <p:cNvSpPr/>
            <p:nvPr/>
          </p:nvSpPr>
          <p:spPr>
            <a:xfrm>
              <a:off x="18670010" y="554372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3" name="object 10253"/>
            <p:cNvSpPr/>
            <p:nvPr/>
          </p:nvSpPr>
          <p:spPr>
            <a:xfrm>
              <a:off x="18669798" y="55437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4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4" name="object 10254"/>
            <p:cNvSpPr/>
            <p:nvPr/>
          </p:nvSpPr>
          <p:spPr>
            <a:xfrm>
              <a:off x="18669268" y="554547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45"/>
                  </a:moveTo>
                  <a:lnTo>
                    <a:pt x="0" y="34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5" name="object 10255"/>
            <p:cNvSpPr/>
            <p:nvPr/>
          </p:nvSpPr>
          <p:spPr>
            <a:xfrm>
              <a:off x="18669237" y="55463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57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6" name="object 10256"/>
            <p:cNvSpPr/>
            <p:nvPr/>
          </p:nvSpPr>
          <p:spPr>
            <a:xfrm>
              <a:off x="18669156" y="55463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31"/>
                  </a:moveTo>
                  <a:lnTo>
                    <a:pt x="0" y="31"/>
                  </a:lnTo>
                </a:path>
                <a:path w="634" h="635">
                  <a:moveTo>
                    <a:pt x="188" y="31"/>
                  </a:moveTo>
                  <a:lnTo>
                    <a:pt x="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7" name="object 10257"/>
            <p:cNvSpPr/>
            <p:nvPr/>
          </p:nvSpPr>
          <p:spPr>
            <a:xfrm>
              <a:off x="18670421" y="55463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6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8" name="object 10258"/>
            <p:cNvSpPr/>
            <p:nvPr/>
          </p:nvSpPr>
          <p:spPr>
            <a:xfrm>
              <a:off x="18669344" y="554761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9" name="object 10259"/>
            <p:cNvSpPr/>
            <p:nvPr/>
          </p:nvSpPr>
          <p:spPr>
            <a:xfrm>
              <a:off x="18669344" y="55471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0" name="object 10260"/>
            <p:cNvSpPr/>
            <p:nvPr/>
          </p:nvSpPr>
          <p:spPr>
            <a:xfrm>
              <a:off x="18669344" y="553638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1" name="object 10261"/>
            <p:cNvSpPr/>
            <p:nvPr/>
          </p:nvSpPr>
          <p:spPr>
            <a:xfrm>
              <a:off x="18669344" y="553668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2" name="object 10262"/>
            <p:cNvSpPr/>
            <p:nvPr/>
          </p:nvSpPr>
          <p:spPr>
            <a:xfrm>
              <a:off x="18669449" y="553731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8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3" name="object 10263"/>
            <p:cNvSpPr/>
            <p:nvPr/>
          </p:nvSpPr>
          <p:spPr>
            <a:xfrm>
              <a:off x="18669445" y="554332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4" name="object 10264"/>
            <p:cNvSpPr/>
            <p:nvPr/>
          </p:nvSpPr>
          <p:spPr>
            <a:xfrm>
              <a:off x="18670421" y="55463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345" y="481"/>
                  </a:lnTo>
                  <a:lnTo>
                    <a:pt x="607" y="41"/>
                  </a:lnTo>
                  <a:lnTo>
                    <a:pt x="314" y="0"/>
                  </a:lnTo>
                  <a:lnTo>
                    <a:pt x="0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5" name="object 10265"/>
            <p:cNvSpPr/>
            <p:nvPr/>
          </p:nvSpPr>
          <p:spPr>
            <a:xfrm>
              <a:off x="18670647" y="55455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57"/>
                  </a:moveTo>
                  <a:lnTo>
                    <a:pt x="157" y="345"/>
                  </a:lnTo>
                  <a:lnTo>
                    <a:pt x="314" y="157"/>
                  </a:lnTo>
                  <a:lnTo>
                    <a:pt x="157" y="0"/>
                  </a:lnTo>
                  <a:lnTo>
                    <a:pt x="0" y="157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6" name="object 10266"/>
            <p:cNvSpPr/>
            <p:nvPr/>
          </p:nvSpPr>
          <p:spPr>
            <a:xfrm>
              <a:off x="18669424" y="554537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633" y="1413"/>
                  </a:moveTo>
                  <a:lnTo>
                    <a:pt x="1444" y="1518"/>
                  </a:lnTo>
                  <a:lnTo>
                    <a:pt x="1277" y="1570"/>
                  </a:lnTo>
                  <a:lnTo>
                    <a:pt x="1047" y="1518"/>
                  </a:lnTo>
                  <a:lnTo>
                    <a:pt x="858" y="1350"/>
                  </a:lnTo>
                  <a:lnTo>
                    <a:pt x="774" y="1088"/>
                  </a:lnTo>
                  <a:lnTo>
                    <a:pt x="701" y="827"/>
                  </a:lnTo>
                  <a:lnTo>
                    <a:pt x="670" y="136"/>
                  </a:lnTo>
                  <a:lnTo>
                    <a:pt x="513" y="0"/>
                  </a:lnTo>
                  <a:lnTo>
                    <a:pt x="376" y="0"/>
                  </a:lnTo>
                  <a:lnTo>
                    <a:pt x="293" y="774"/>
                  </a:lnTo>
                  <a:lnTo>
                    <a:pt x="219" y="1005"/>
                  </a:lnTo>
                  <a:lnTo>
                    <a:pt x="178" y="1193"/>
                  </a:lnTo>
                  <a:lnTo>
                    <a:pt x="62" y="141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7" name="object 10267"/>
            <p:cNvSpPr/>
            <p:nvPr/>
          </p:nvSpPr>
          <p:spPr>
            <a:xfrm>
              <a:off x="18669389" y="554372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8" name="object 10268"/>
            <p:cNvSpPr/>
            <p:nvPr/>
          </p:nvSpPr>
          <p:spPr>
            <a:xfrm>
              <a:off x="18669158" y="5528485"/>
              <a:ext cx="2540" cy="19685"/>
            </a:xfrm>
            <a:custGeom>
              <a:avLst/>
              <a:gdLst/>
              <a:ahLst/>
              <a:cxnLst/>
              <a:rect l="l" t="t" r="r" b="b"/>
              <a:pathLst>
                <a:path w="2540" h="19685">
                  <a:moveTo>
                    <a:pt x="2020" y="18083"/>
                  </a:moveTo>
                  <a:lnTo>
                    <a:pt x="1978" y="18240"/>
                  </a:lnTo>
                  <a:lnTo>
                    <a:pt x="1947" y="18669"/>
                  </a:lnTo>
                  <a:lnTo>
                    <a:pt x="1947" y="19119"/>
                  </a:lnTo>
                  <a:lnTo>
                    <a:pt x="1675" y="19392"/>
                  </a:lnTo>
                  <a:lnTo>
                    <a:pt x="439" y="19392"/>
                  </a:lnTo>
                  <a:lnTo>
                    <a:pt x="188" y="19119"/>
                  </a:lnTo>
                  <a:lnTo>
                    <a:pt x="188" y="18669"/>
                  </a:lnTo>
                  <a:lnTo>
                    <a:pt x="261" y="18376"/>
                  </a:lnTo>
                  <a:lnTo>
                    <a:pt x="31" y="18407"/>
                  </a:lnTo>
                  <a:lnTo>
                    <a:pt x="83" y="18051"/>
                  </a:lnTo>
                  <a:lnTo>
                    <a:pt x="0" y="17894"/>
                  </a:lnTo>
                  <a:lnTo>
                    <a:pt x="115" y="17339"/>
                  </a:lnTo>
                  <a:lnTo>
                    <a:pt x="31" y="16994"/>
                  </a:lnTo>
                  <a:lnTo>
                    <a:pt x="230" y="15245"/>
                  </a:lnTo>
                  <a:lnTo>
                    <a:pt x="188" y="14837"/>
                  </a:lnTo>
                  <a:lnTo>
                    <a:pt x="293" y="8837"/>
                  </a:lnTo>
                  <a:lnTo>
                    <a:pt x="188" y="774"/>
                  </a:lnTo>
                  <a:lnTo>
                    <a:pt x="439" y="523"/>
                  </a:lnTo>
                  <a:lnTo>
                    <a:pt x="439" y="104"/>
                  </a:lnTo>
                  <a:lnTo>
                    <a:pt x="1612" y="0"/>
                  </a:lnTo>
                  <a:lnTo>
                    <a:pt x="1706" y="523"/>
                  </a:lnTo>
                  <a:lnTo>
                    <a:pt x="1947" y="774"/>
                  </a:lnTo>
                  <a:lnTo>
                    <a:pt x="1947" y="8837"/>
                  </a:lnTo>
                  <a:lnTo>
                    <a:pt x="1863" y="14837"/>
                  </a:lnTo>
                  <a:lnTo>
                    <a:pt x="1947" y="15245"/>
                  </a:lnTo>
                  <a:lnTo>
                    <a:pt x="2052" y="17528"/>
                  </a:lnTo>
                  <a:lnTo>
                    <a:pt x="2083" y="17790"/>
                  </a:lnTo>
                  <a:lnTo>
                    <a:pt x="2020" y="1808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9" name="object 10269"/>
            <p:cNvSpPr/>
            <p:nvPr/>
          </p:nvSpPr>
          <p:spPr>
            <a:xfrm>
              <a:off x="18670239" y="5527776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0"/>
                  </a:moveTo>
                  <a:lnTo>
                    <a:pt x="0" y="208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0" name="object 10270"/>
            <p:cNvSpPr/>
            <p:nvPr/>
          </p:nvSpPr>
          <p:spPr>
            <a:xfrm>
              <a:off x="18668490" y="553071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1" name="object 10271"/>
            <p:cNvSpPr/>
            <p:nvPr/>
          </p:nvSpPr>
          <p:spPr>
            <a:xfrm>
              <a:off x="18668490" y="55310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2" name="object 10272"/>
            <p:cNvSpPr/>
            <p:nvPr/>
          </p:nvSpPr>
          <p:spPr>
            <a:xfrm>
              <a:off x="18671998" y="55307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3" name="object 10273"/>
            <p:cNvSpPr/>
            <p:nvPr/>
          </p:nvSpPr>
          <p:spPr>
            <a:xfrm>
              <a:off x="18668494" y="55307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4" name="object 10274"/>
            <p:cNvSpPr/>
            <p:nvPr/>
          </p:nvSpPr>
          <p:spPr>
            <a:xfrm>
              <a:off x="18671179" y="55307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5" name="object 10275"/>
            <p:cNvSpPr/>
            <p:nvPr/>
          </p:nvSpPr>
          <p:spPr>
            <a:xfrm>
              <a:off x="18669312" y="55307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6" name="object 10276"/>
            <p:cNvSpPr/>
            <p:nvPr/>
          </p:nvSpPr>
          <p:spPr>
            <a:xfrm>
              <a:off x="18670239" y="553056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7" name="object 10277"/>
            <p:cNvSpPr/>
            <p:nvPr/>
          </p:nvSpPr>
          <p:spPr>
            <a:xfrm>
              <a:off x="18668612" y="5529263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2900" y="0"/>
                  </a:moveTo>
                  <a:lnTo>
                    <a:pt x="3256" y="157"/>
                  </a:lnTo>
                  <a:lnTo>
                    <a:pt x="3256" y="1308"/>
                  </a:lnTo>
                  <a:lnTo>
                    <a:pt x="2900" y="1455"/>
                  </a:lnTo>
                  <a:lnTo>
                    <a:pt x="324" y="1455"/>
                  </a:lnTo>
                  <a:lnTo>
                    <a:pt x="0" y="1308"/>
                  </a:lnTo>
                  <a:lnTo>
                    <a:pt x="0" y="157"/>
                  </a:lnTo>
                  <a:lnTo>
                    <a:pt x="324" y="0"/>
                  </a:lnTo>
                  <a:lnTo>
                    <a:pt x="290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8" name="object 10278"/>
            <p:cNvSpPr/>
            <p:nvPr/>
          </p:nvSpPr>
          <p:spPr>
            <a:xfrm>
              <a:off x="18671104" y="552941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1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9" name="object 10279"/>
            <p:cNvSpPr/>
            <p:nvPr/>
          </p:nvSpPr>
          <p:spPr>
            <a:xfrm>
              <a:off x="18669389" y="552941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1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0" name="object 10280"/>
            <p:cNvSpPr/>
            <p:nvPr/>
          </p:nvSpPr>
          <p:spPr>
            <a:xfrm>
              <a:off x="18668599" y="5529258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5">
                  <a:moveTo>
                    <a:pt x="3277" y="157"/>
                  </a:moveTo>
                  <a:lnTo>
                    <a:pt x="2921" y="0"/>
                  </a:lnTo>
                  <a:lnTo>
                    <a:pt x="2502" y="157"/>
                  </a:lnTo>
                  <a:lnTo>
                    <a:pt x="1643" y="0"/>
                  </a:lnTo>
                  <a:lnTo>
                    <a:pt x="795" y="157"/>
                  </a:lnTo>
                  <a:lnTo>
                    <a:pt x="376" y="0"/>
                  </a:lnTo>
                  <a:lnTo>
                    <a:pt x="0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1" name="object 10281"/>
            <p:cNvSpPr/>
            <p:nvPr/>
          </p:nvSpPr>
          <p:spPr>
            <a:xfrm>
              <a:off x="18668599" y="5530568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5">
                  <a:moveTo>
                    <a:pt x="3277" y="0"/>
                  </a:moveTo>
                  <a:lnTo>
                    <a:pt x="2921" y="157"/>
                  </a:lnTo>
                  <a:lnTo>
                    <a:pt x="2502" y="0"/>
                  </a:lnTo>
                  <a:lnTo>
                    <a:pt x="1643" y="157"/>
                  </a:lnTo>
                  <a:lnTo>
                    <a:pt x="795" y="0"/>
                  </a:lnTo>
                  <a:lnTo>
                    <a:pt x="376" y="15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2" name="object 10282"/>
            <p:cNvSpPr/>
            <p:nvPr/>
          </p:nvSpPr>
          <p:spPr>
            <a:xfrm>
              <a:off x="18670978" y="5529263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25" y="0"/>
                  </a:moveTo>
                  <a:lnTo>
                    <a:pt x="0" y="138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3" name="object 10283"/>
            <p:cNvSpPr/>
            <p:nvPr/>
          </p:nvSpPr>
          <p:spPr>
            <a:xfrm>
              <a:off x="18669344" y="5529263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157" y="73"/>
                  </a:lnTo>
                  <a:lnTo>
                    <a:pt x="157" y="1382"/>
                  </a:lnTo>
                  <a:lnTo>
                    <a:pt x="0" y="1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4" name="object 10284"/>
            <p:cNvSpPr/>
            <p:nvPr/>
          </p:nvSpPr>
          <p:spPr>
            <a:xfrm>
              <a:off x="18669496" y="552933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5" name="object 10285"/>
            <p:cNvSpPr/>
            <p:nvPr/>
          </p:nvSpPr>
          <p:spPr>
            <a:xfrm>
              <a:off x="18669496" y="553064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6" name="object 10286"/>
            <p:cNvSpPr/>
            <p:nvPr/>
          </p:nvSpPr>
          <p:spPr>
            <a:xfrm>
              <a:off x="18671104" y="552926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7" name="object 10287"/>
            <p:cNvSpPr/>
            <p:nvPr/>
          </p:nvSpPr>
          <p:spPr>
            <a:xfrm>
              <a:off x="18669344" y="552926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8" name="object 10288"/>
            <p:cNvSpPr/>
            <p:nvPr/>
          </p:nvSpPr>
          <p:spPr>
            <a:xfrm>
              <a:off x="18670239" y="552855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9" name="object 10289"/>
            <p:cNvSpPr/>
            <p:nvPr/>
          </p:nvSpPr>
          <p:spPr>
            <a:xfrm>
              <a:off x="18673740" y="5512417"/>
              <a:ext cx="14604" cy="17780"/>
            </a:xfrm>
            <a:custGeom>
              <a:avLst/>
              <a:gdLst/>
              <a:ahLst/>
              <a:cxnLst/>
              <a:rect l="l" t="t" r="r" b="b"/>
              <a:pathLst>
                <a:path w="14605" h="17779">
                  <a:moveTo>
                    <a:pt x="14093" y="17528"/>
                  </a:moveTo>
                  <a:lnTo>
                    <a:pt x="14093" y="0"/>
                  </a:lnTo>
                  <a:lnTo>
                    <a:pt x="0" y="0"/>
                  </a:lnTo>
                  <a:lnTo>
                    <a:pt x="0" y="17528"/>
                  </a:lnTo>
                  <a:lnTo>
                    <a:pt x="14093" y="175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0" name="object 10290"/>
            <p:cNvSpPr/>
            <p:nvPr/>
          </p:nvSpPr>
          <p:spPr>
            <a:xfrm>
              <a:off x="18673744" y="5513119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0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1" name="object 10291"/>
            <p:cNvSpPr/>
            <p:nvPr/>
          </p:nvSpPr>
          <p:spPr>
            <a:xfrm>
              <a:off x="18676393" y="552286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900" y="1999"/>
                  </a:moveTo>
                  <a:lnTo>
                    <a:pt x="0" y="1518"/>
                  </a:lnTo>
                  <a:lnTo>
                    <a:pt x="0" y="513"/>
                  </a:lnTo>
                  <a:lnTo>
                    <a:pt x="900" y="0"/>
                  </a:lnTo>
                  <a:lnTo>
                    <a:pt x="1759" y="513"/>
                  </a:lnTo>
                  <a:lnTo>
                    <a:pt x="1759" y="1518"/>
                  </a:lnTo>
                  <a:lnTo>
                    <a:pt x="900" y="1999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2" name="object 10292"/>
            <p:cNvSpPr/>
            <p:nvPr/>
          </p:nvSpPr>
          <p:spPr>
            <a:xfrm>
              <a:off x="18676738" y="55232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554" y="0"/>
                  </a:moveTo>
                  <a:lnTo>
                    <a:pt x="240" y="0"/>
                  </a:lnTo>
                  <a:lnTo>
                    <a:pt x="0" y="26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40" y="1120"/>
                  </a:lnTo>
                  <a:lnTo>
                    <a:pt x="554" y="1120"/>
                  </a:lnTo>
                  <a:lnTo>
                    <a:pt x="848" y="1120"/>
                  </a:lnTo>
                  <a:lnTo>
                    <a:pt x="1099" y="858"/>
                  </a:lnTo>
                  <a:lnTo>
                    <a:pt x="1099" y="554"/>
                  </a:lnTo>
                  <a:lnTo>
                    <a:pt x="1099" y="261"/>
                  </a:lnTo>
                  <a:lnTo>
                    <a:pt x="848" y="0"/>
                  </a:lnTo>
                  <a:lnTo>
                    <a:pt x="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3" name="object 10293"/>
            <p:cNvSpPr/>
            <p:nvPr/>
          </p:nvSpPr>
          <p:spPr>
            <a:xfrm>
              <a:off x="18676393" y="552299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900" y="0"/>
                  </a:moveTo>
                  <a:lnTo>
                    <a:pt x="418" y="0"/>
                  </a:lnTo>
                  <a:lnTo>
                    <a:pt x="0" y="376"/>
                  </a:lnTo>
                  <a:lnTo>
                    <a:pt x="0" y="858"/>
                  </a:lnTo>
                  <a:lnTo>
                    <a:pt x="0" y="1340"/>
                  </a:lnTo>
                  <a:lnTo>
                    <a:pt x="418" y="1759"/>
                  </a:lnTo>
                  <a:lnTo>
                    <a:pt x="900" y="1759"/>
                  </a:lnTo>
                  <a:lnTo>
                    <a:pt x="1382" y="1759"/>
                  </a:lnTo>
                  <a:lnTo>
                    <a:pt x="1759" y="1340"/>
                  </a:lnTo>
                  <a:lnTo>
                    <a:pt x="1759" y="858"/>
                  </a:lnTo>
                  <a:lnTo>
                    <a:pt x="1759" y="376"/>
                  </a:lnTo>
                  <a:lnTo>
                    <a:pt x="1382" y="0"/>
                  </a:lnTo>
                  <a:lnTo>
                    <a:pt x="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4" name="object 10294"/>
            <p:cNvSpPr/>
            <p:nvPr/>
          </p:nvSpPr>
          <p:spPr>
            <a:xfrm>
              <a:off x="18676099" y="552266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93" y="0"/>
                  </a:moveTo>
                  <a:lnTo>
                    <a:pt x="513" y="0"/>
                  </a:lnTo>
                  <a:lnTo>
                    <a:pt x="0" y="554"/>
                  </a:lnTo>
                  <a:lnTo>
                    <a:pt x="0" y="1193"/>
                  </a:lnTo>
                  <a:lnTo>
                    <a:pt x="0" y="1863"/>
                  </a:lnTo>
                  <a:lnTo>
                    <a:pt x="513" y="2397"/>
                  </a:lnTo>
                  <a:lnTo>
                    <a:pt x="1193" y="2397"/>
                  </a:lnTo>
                  <a:lnTo>
                    <a:pt x="1811" y="2397"/>
                  </a:lnTo>
                  <a:lnTo>
                    <a:pt x="2376" y="1863"/>
                  </a:lnTo>
                  <a:lnTo>
                    <a:pt x="2376" y="1193"/>
                  </a:lnTo>
                  <a:lnTo>
                    <a:pt x="2376" y="554"/>
                  </a:lnTo>
                  <a:lnTo>
                    <a:pt x="1811" y="0"/>
                  </a:lnTo>
                  <a:lnTo>
                    <a:pt x="1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5" name="object 10295"/>
            <p:cNvSpPr/>
            <p:nvPr/>
          </p:nvSpPr>
          <p:spPr>
            <a:xfrm>
              <a:off x="18676734" y="55226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04" y="1193"/>
                  </a:moveTo>
                  <a:lnTo>
                    <a:pt x="0" y="0"/>
                  </a:lnTo>
                  <a:lnTo>
                    <a:pt x="848" y="869"/>
                  </a:lnTo>
                  <a:lnTo>
                    <a:pt x="1717" y="1717"/>
                  </a:lnTo>
                  <a:lnTo>
                    <a:pt x="513" y="16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6" name="object 10296"/>
            <p:cNvSpPr/>
            <p:nvPr/>
          </p:nvSpPr>
          <p:spPr>
            <a:xfrm>
              <a:off x="18675378" y="552385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7" name="object 10297"/>
            <p:cNvSpPr/>
            <p:nvPr/>
          </p:nvSpPr>
          <p:spPr>
            <a:xfrm>
              <a:off x="18677293" y="552195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8" name="object 10298"/>
            <p:cNvSpPr/>
            <p:nvPr/>
          </p:nvSpPr>
          <p:spPr>
            <a:xfrm>
              <a:off x="18683434" y="552286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900" y="1999"/>
                  </a:moveTo>
                  <a:lnTo>
                    <a:pt x="0" y="1518"/>
                  </a:lnTo>
                  <a:lnTo>
                    <a:pt x="0" y="513"/>
                  </a:lnTo>
                  <a:lnTo>
                    <a:pt x="900" y="0"/>
                  </a:lnTo>
                  <a:lnTo>
                    <a:pt x="1769" y="513"/>
                  </a:lnTo>
                  <a:lnTo>
                    <a:pt x="1769" y="1518"/>
                  </a:lnTo>
                  <a:lnTo>
                    <a:pt x="900" y="1999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9" name="object 10299"/>
            <p:cNvSpPr/>
            <p:nvPr/>
          </p:nvSpPr>
          <p:spPr>
            <a:xfrm>
              <a:off x="18683778" y="55232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554" y="0"/>
                  </a:moveTo>
                  <a:lnTo>
                    <a:pt x="240" y="0"/>
                  </a:lnTo>
                  <a:lnTo>
                    <a:pt x="0" y="26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40" y="1120"/>
                  </a:lnTo>
                  <a:lnTo>
                    <a:pt x="554" y="1120"/>
                  </a:lnTo>
                  <a:lnTo>
                    <a:pt x="869" y="1120"/>
                  </a:lnTo>
                  <a:lnTo>
                    <a:pt x="1109" y="858"/>
                  </a:lnTo>
                  <a:lnTo>
                    <a:pt x="1109" y="554"/>
                  </a:lnTo>
                  <a:lnTo>
                    <a:pt x="1109" y="261"/>
                  </a:lnTo>
                  <a:lnTo>
                    <a:pt x="869" y="0"/>
                  </a:lnTo>
                  <a:lnTo>
                    <a:pt x="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0" name="object 10300"/>
            <p:cNvSpPr/>
            <p:nvPr/>
          </p:nvSpPr>
          <p:spPr>
            <a:xfrm>
              <a:off x="18683434" y="552299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900" y="0"/>
                  </a:moveTo>
                  <a:lnTo>
                    <a:pt x="418" y="0"/>
                  </a:lnTo>
                  <a:lnTo>
                    <a:pt x="0" y="376"/>
                  </a:lnTo>
                  <a:lnTo>
                    <a:pt x="0" y="858"/>
                  </a:lnTo>
                  <a:lnTo>
                    <a:pt x="0" y="1340"/>
                  </a:lnTo>
                  <a:lnTo>
                    <a:pt x="418" y="1759"/>
                  </a:lnTo>
                  <a:lnTo>
                    <a:pt x="900" y="1759"/>
                  </a:lnTo>
                  <a:lnTo>
                    <a:pt x="1382" y="1759"/>
                  </a:lnTo>
                  <a:lnTo>
                    <a:pt x="1769" y="1340"/>
                  </a:lnTo>
                  <a:lnTo>
                    <a:pt x="1769" y="858"/>
                  </a:lnTo>
                  <a:lnTo>
                    <a:pt x="1769" y="376"/>
                  </a:lnTo>
                  <a:lnTo>
                    <a:pt x="1382" y="0"/>
                  </a:lnTo>
                  <a:lnTo>
                    <a:pt x="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1" name="object 10301"/>
            <p:cNvSpPr/>
            <p:nvPr/>
          </p:nvSpPr>
          <p:spPr>
            <a:xfrm>
              <a:off x="18683140" y="552266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93" y="0"/>
                  </a:moveTo>
                  <a:lnTo>
                    <a:pt x="523" y="0"/>
                  </a:lnTo>
                  <a:lnTo>
                    <a:pt x="0" y="554"/>
                  </a:lnTo>
                  <a:lnTo>
                    <a:pt x="0" y="1193"/>
                  </a:lnTo>
                  <a:lnTo>
                    <a:pt x="0" y="1863"/>
                  </a:lnTo>
                  <a:lnTo>
                    <a:pt x="523" y="2397"/>
                  </a:lnTo>
                  <a:lnTo>
                    <a:pt x="1193" y="2397"/>
                  </a:lnTo>
                  <a:lnTo>
                    <a:pt x="1832" y="2397"/>
                  </a:lnTo>
                  <a:lnTo>
                    <a:pt x="2387" y="1863"/>
                  </a:lnTo>
                  <a:lnTo>
                    <a:pt x="2387" y="1193"/>
                  </a:lnTo>
                  <a:lnTo>
                    <a:pt x="2387" y="554"/>
                  </a:lnTo>
                  <a:lnTo>
                    <a:pt x="1832" y="0"/>
                  </a:lnTo>
                  <a:lnTo>
                    <a:pt x="1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2" name="object 10302"/>
            <p:cNvSpPr/>
            <p:nvPr/>
          </p:nvSpPr>
          <p:spPr>
            <a:xfrm>
              <a:off x="18683768" y="55226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25" y="1193"/>
                  </a:moveTo>
                  <a:lnTo>
                    <a:pt x="0" y="0"/>
                  </a:lnTo>
                  <a:lnTo>
                    <a:pt x="869" y="869"/>
                  </a:lnTo>
                  <a:lnTo>
                    <a:pt x="1727" y="1717"/>
                  </a:lnTo>
                  <a:lnTo>
                    <a:pt x="534" y="16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3" name="object 10303"/>
            <p:cNvSpPr/>
            <p:nvPr/>
          </p:nvSpPr>
          <p:spPr>
            <a:xfrm>
              <a:off x="18682441" y="552385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4" name="object 10304"/>
            <p:cNvSpPr/>
            <p:nvPr/>
          </p:nvSpPr>
          <p:spPr>
            <a:xfrm>
              <a:off x="18684333" y="552195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5" name="object 10305"/>
            <p:cNvSpPr/>
            <p:nvPr/>
          </p:nvSpPr>
          <p:spPr>
            <a:xfrm>
              <a:off x="18297587" y="425577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6" name="object 10306"/>
            <p:cNvSpPr/>
            <p:nvPr/>
          </p:nvSpPr>
          <p:spPr>
            <a:xfrm>
              <a:off x="18342332" y="425577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7" name="object 10307"/>
            <p:cNvSpPr/>
            <p:nvPr/>
          </p:nvSpPr>
          <p:spPr>
            <a:xfrm>
              <a:off x="18387073" y="425577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8" name="object 10308"/>
            <p:cNvSpPr/>
            <p:nvPr/>
          </p:nvSpPr>
          <p:spPr>
            <a:xfrm>
              <a:off x="18431818" y="425577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9" name="object 10309"/>
            <p:cNvSpPr/>
            <p:nvPr/>
          </p:nvSpPr>
          <p:spPr>
            <a:xfrm>
              <a:off x="18476561" y="425577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0" name="object 10310"/>
            <p:cNvSpPr/>
            <p:nvPr/>
          </p:nvSpPr>
          <p:spPr>
            <a:xfrm>
              <a:off x="18521305" y="425577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1" name="object 10311"/>
            <p:cNvSpPr/>
            <p:nvPr/>
          </p:nvSpPr>
          <p:spPr>
            <a:xfrm>
              <a:off x="18562332" y="425577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2" name="object 10312"/>
            <p:cNvSpPr/>
            <p:nvPr/>
          </p:nvSpPr>
          <p:spPr>
            <a:xfrm>
              <a:off x="18607075" y="425577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3" name="object 10313"/>
            <p:cNvSpPr/>
            <p:nvPr/>
          </p:nvSpPr>
          <p:spPr>
            <a:xfrm>
              <a:off x="18651818" y="425577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4" name="object 10314"/>
            <p:cNvSpPr/>
            <p:nvPr/>
          </p:nvSpPr>
          <p:spPr>
            <a:xfrm>
              <a:off x="18272651" y="4256362"/>
              <a:ext cx="419100" cy="17780"/>
            </a:xfrm>
            <a:custGeom>
              <a:avLst/>
              <a:gdLst/>
              <a:ahLst/>
              <a:cxnLst/>
              <a:rect l="l" t="t" r="r" b="b"/>
              <a:pathLst>
                <a:path w="419100" h="17779">
                  <a:moveTo>
                    <a:pt x="418741" y="0"/>
                  </a:moveTo>
                  <a:lnTo>
                    <a:pt x="418741" y="17601"/>
                  </a:lnTo>
                  <a:lnTo>
                    <a:pt x="0" y="17601"/>
                  </a:lnTo>
                  <a:lnTo>
                    <a:pt x="0" y="0"/>
                  </a:lnTo>
                  <a:lnTo>
                    <a:pt x="418741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5" name="object 10315"/>
            <p:cNvSpPr/>
            <p:nvPr/>
          </p:nvSpPr>
          <p:spPr>
            <a:xfrm>
              <a:off x="18695520" y="422829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27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6" name="object 10316"/>
            <p:cNvSpPr/>
            <p:nvPr/>
          </p:nvSpPr>
          <p:spPr>
            <a:xfrm>
              <a:off x="18272900" y="427575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1905"/>
                  </a:moveTo>
                  <a:lnTo>
                    <a:pt x="481" y="1905"/>
                  </a:lnTo>
                  <a:lnTo>
                    <a:pt x="638" y="1497"/>
                  </a:lnTo>
                  <a:lnTo>
                    <a:pt x="712" y="1298"/>
                  </a:lnTo>
                  <a:lnTo>
                    <a:pt x="712" y="1078"/>
                  </a:lnTo>
                  <a:lnTo>
                    <a:pt x="638" y="869"/>
                  </a:lnTo>
                  <a:lnTo>
                    <a:pt x="712" y="628"/>
                  </a:lnTo>
                  <a:lnTo>
                    <a:pt x="638" y="439"/>
                  </a:lnTo>
                  <a:lnTo>
                    <a:pt x="481" y="0"/>
                  </a:lnTo>
                  <a:lnTo>
                    <a:pt x="0" y="0"/>
                  </a:lnTo>
                  <a:lnTo>
                    <a:pt x="0" y="19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7" name="object 10317"/>
            <p:cNvSpPr/>
            <p:nvPr/>
          </p:nvSpPr>
          <p:spPr>
            <a:xfrm>
              <a:off x="18272905" y="427616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86" y="0"/>
                  </a:moveTo>
                  <a:lnTo>
                    <a:pt x="146" y="230"/>
                  </a:lnTo>
                  <a:lnTo>
                    <a:pt x="0" y="554"/>
                  </a:lnTo>
                  <a:lnTo>
                    <a:pt x="146" y="900"/>
                  </a:lnTo>
                  <a:lnTo>
                    <a:pt x="586" y="112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8" name="object 10318"/>
            <p:cNvSpPr/>
            <p:nvPr/>
          </p:nvSpPr>
          <p:spPr>
            <a:xfrm>
              <a:off x="18273059" y="42765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54" y="0"/>
                  </a:moveTo>
                  <a:lnTo>
                    <a:pt x="0" y="31"/>
                  </a:lnTo>
                </a:path>
                <a:path w="634" h="635">
                  <a:moveTo>
                    <a:pt x="55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9" name="object 10319"/>
            <p:cNvSpPr/>
            <p:nvPr/>
          </p:nvSpPr>
          <p:spPr>
            <a:xfrm>
              <a:off x="18273056" y="427639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1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0" name="object 10320"/>
            <p:cNvSpPr/>
            <p:nvPr/>
          </p:nvSpPr>
          <p:spPr>
            <a:xfrm>
              <a:off x="18273059" y="42768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54" y="31"/>
                  </a:moveTo>
                  <a:lnTo>
                    <a:pt x="0" y="0"/>
                  </a:lnTo>
                </a:path>
                <a:path w="634" h="635">
                  <a:moveTo>
                    <a:pt x="554" y="31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1" name="object 10321"/>
            <p:cNvSpPr/>
            <p:nvPr/>
          </p:nvSpPr>
          <p:spPr>
            <a:xfrm>
              <a:off x="18273056" y="42770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13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2" name="object 10322"/>
            <p:cNvSpPr/>
            <p:nvPr/>
          </p:nvSpPr>
          <p:spPr>
            <a:xfrm>
              <a:off x="18273052" y="427639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6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3" name="object 10323"/>
            <p:cNvSpPr/>
            <p:nvPr/>
          </p:nvSpPr>
          <p:spPr>
            <a:xfrm>
              <a:off x="18272648" y="4275688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2083"/>
                  </a:moveTo>
                  <a:lnTo>
                    <a:pt x="0" y="0"/>
                  </a:lnTo>
                  <a:lnTo>
                    <a:pt x="261" y="0"/>
                  </a:lnTo>
                  <a:lnTo>
                    <a:pt x="261" y="2083"/>
                  </a:lnTo>
                  <a:lnTo>
                    <a:pt x="0" y="2083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4" name="object 10324"/>
            <p:cNvSpPr/>
            <p:nvPr/>
          </p:nvSpPr>
          <p:spPr>
            <a:xfrm>
              <a:off x="18270110" y="427635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533" y="0"/>
                  </a:moveTo>
                  <a:lnTo>
                    <a:pt x="1099" y="0"/>
                  </a:lnTo>
                  <a:lnTo>
                    <a:pt x="0" y="376"/>
                  </a:lnTo>
                  <a:lnTo>
                    <a:pt x="921" y="743"/>
                  </a:lnTo>
                  <a:lnTo>
                    <a:pt x="2533" y="74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5" name="object 10325"/>
            <p:cNvSpPr/>
            <p:nvPr/>
          </p:nvSpPr>
          <p:spPr>
            <a:xfrm>
              <a:off x="18271292" y="427625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63"/>
                  </a:moveTo>
                  <a:lnTo>
                    <a:pt x="1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6" name="object 10326"/>
            <p:cNvSpPr/>
            <p:nvPr/>
          </p:nvSpPr>
          <p:spPr>
            <a:xfrm>
              <a:off x="18271597" y="427625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63"/>
                  </a:moveTo>
                  <a:lnTo>
                    <a:pt x="18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7" name="object 10327"/>
            <p:cNvSpPr/>
            <p:nvPr/>
          </p:nvSpPr>
          <p:spPr>
            <a:xfrm>
              <a:off x="18271931" y="427625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63"/>
                  </a:moveTo>
                  <a:lnTo>
                    <a:pt x="1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8" name="object 10328"/>
            <p:cNvSpPr/>
            <p:nvPr/>
          </p:nvSpPr>
          <p:spPr>
            <a:xfrm>
              <a:off x="18272234" y="427625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63"/>
                  </a:moveTo>
                  <a:lnTo>
                    <a:pt x="18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9" name="object 10329"/>
            <p:cNvSpPr/>
            <p:nvPr/>
          </p:nvSpPr>
          <p:spPr>
            <a:xfrm>
              <a:off x="18270952" y="427624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88" y="0"/>
                  </a:moveTo>
                  <a:lnTo>
                    <a:pt x="0" y="9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0" name="object 10330"/>
            <p:cNvSpPr/>
            <p:nvPr/>
          </p:nvSpPr>
          <p:spPr>
            <a:xfrm>
              <a:off x="18270651" y="427632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0"/>
                  </a:moveTo>
                  <a:lnTo>
                    <a:pt x="0" y="8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1" name="object 10331"/>
            <p:cNvSpPr/>
            <p:nvPr/>
          </p:nvSpPr>
          <p:spPr>
            <a:xfrm>
              <a:off x="18272566" y="42766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0" y="5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2" name="object 10332"/>
            <p:cNvSpPr/>
            <p:nvPr/>
          </p:nvSpPr>
          <p:spPr>
            <a:xfrm>
              <a:off x="18269401" y="427672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3" name="object 10333"/>
            <p:cNvSpPr/>
            <p:nvPr/>
          </p:nvSpPr>
          <p:spPr>
            <a:xfrm>
              <a:off x="18695520" y="424040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27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4" name="object 10334"/>
            <p:cNvSpPr/>
            <p:nvPr/>
          </p:nvSpPr>
          <p:spPr>
            <a:xfrm>
              <a:off x="18682581" y="4241385"/>
              <a:ext cx="2540" cy="15240"/>
            </a:xfrm>
            <a:custGeom>
              <a:avLst/>
              <a:gdLst/>
              <a:ahLst/>
              <a:cxnLst/>
              <a:rect l="l" t="t" r="r" b="b"/>
              <a:pathLst>
                <a:path w="2540" h="15239">
                  <a:moveTo>
                    <a:pt x="2083" y="0"/>
                  </a:moveTo>
                  <a:lnTo>
                    <a:pt x="2083" y="14994"/>
                  </a:lnTo>
                  <a:lnTo>
                    <a:pt x="0" y="14994"/>
                  </a:lnTo>
                  <a:lnTo>
                    <a:pt x="0" y="0"/>
                  </a:lnTo>
                  <a:lnTo>
                    <a:pt x="2083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5" name="object 10335"/>
            <p:cNvSpPr/>
            <p:nvPr/>
          </p:nvSpPr>
          <p:spPr>
            <a:xfrm>
              <a:off x="18684664" y="4241385"/>
              <a:ext cx="5715" cy="15240"/>
            </a:xfrm>
            <a:custGeom>
              <a:avLst/>
              <a:gdLst/>
              <a:ahLst/>
              <a:cxnLst/>
              <a:rect l="l" t="t" r="r" b="b"/>
              <a:pathLst>
                <a:path w="5715" h="15239">
                  <a:moveTo>
                    <a:pt x="5298" y="0"/>
                  </a:moveTo>
                  <a:lnTo>
                    <a:pt x="5298" y="14994"/>
                  </a:lnTo>
                  <a:lnTo>
                    <a:pt x="0" y="14994"/>
                  </a:lnTo>
                  <a:lnTo>
                    <a:pt x="0" y="0"/>
                  </a:lnTo>
                  <a:lnTo>
                    <a:pt x="5298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6" name="object 10336"/>
            <p:cNvSpPr/>
            <p:nvPr/>
          </p:nvSpPr>
          <p:spPr>
            <a:xfrm>
              <a:off x="18275612" y="4281202"/>
              <a:ext cx="132715" cy="8255"/>
            </a:xfrm>
            <a:custGeom>
              <a:avLst/>
              <a:gdLst/>
              <a:ahLst/>
              <a:cxnLst/>
              <a:rect l="l" t="t" r="r" b="b"/>
              <a:pathLst>
                <a:path w="132715" h="8254">
                  <a:moveTo>
                    <a:pt x="132676" y="0"/>
                  </a:moveTo>
                  <a:lnTo>
                    <a:pt x="132163" y="0"/>
                  </a:lnTo>
                  <a:lnTo>
                    <a:pt x="132163" y="7224"/>
                  </a:lnTo>
                  <a:lnTo>
                    <a:pt x="534" y="7224"/>
                  </a:lnTo>
                  <a:lnTo>
                    <a:pt x="534" y="0"/>
                  </a:lnTo>
                  <a:lnTo>
                    <a:pt x="0" y="0"/>
                  </a:lnTo>
                  <a:lnTo>
                    <a:pt x="0" y="7758"/>
                  </a:lnTo>
                  <a:lnTo>
                    <a:pt x="132676" y="7758"/>
                  </a:lnTo>
                  <a:lnTo>
                    <a:pt x="13267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7" name="object 10337"/>
            <p:cNvSpPr/>
            <p:nvPr/>
          </p:nvSpPr>
          <p:spPr>
            <a:xfrm>
              <a:off x="18275620" y="4281205"/>
              <a:ext cx="132715" cy="8255"/>
            </a:xfrm>
            <a:custGeom>
              <a:avLst/>
              <a:gdLst/>
              <a:ahLst/>
              <a:cxnLst/>
              <a:rect l="l" t="t" r="r" b="b"/>
              <a:pathLst>
                <a:path w="132715" h="8254">
                  <a:moveTo>
                    <a:pt x="132666" y="0"/>
                  </a:moveTo>
                  <a:lnTo>
                    <a:pt x="132666" y="7057"/>
                  </a:lnTo>
                  <a:lnTo>
                    <a:pt x="132666" y="7748"/>
                  </a:lnTo>
                  <a:lnTo>
                    <a:pt x="131964" y="7748"/>
                  </a:lnTo>
                  <a:lnTo>
                    <a:pt x="712" y="7748"/>
                  </a:lnTo>
                  <a:lnTo>
                    <a:pt x="0" y="7748"/>
                  </a:lnTo>
                  <a:lnTo>
                    <a:pt x="0" y="7057"/>
                  </a:lnTo>
                  <a:lnTo>
                    <a:pt x="0" y="0"/>
                  </a:lnTo>
                  <a:lnTo>
                    <a:pt x="523" y="0"/>
                  </a:lnTo>
                  <a:lnTo>
                    <a:pt x="523" y="7057"/>
                  </a:lnTo>
                  <a:lnTo>
                    <a:pt x="523" y="7224"/>
                  </a:lnTo>
                  <a:lnTo>
                    <a:pt x="712" y="7224"/>
                  </a:lnTo>
                  <a:lnTo>
                    <a:pt x="131964" y="7224"/>
                  </a:lnTo>
                  <a:lnTo>
                    <a:pt x="132153" y="7224"/>
                  </a:lnTo>
                  <a:lnTo>
                    <a:pt x="132153" y="7057"/>
                  </a:lnTo>
                  <a:lnTo>
                    <a:pt x="132153" y="0"/>
                  </a:lnTo>
                  <a:lnTo>
                    <a:pt x="132666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8" name="object 10338"/>
            <p:cNvSpPr/>
            <p:nvPr/>
          </p:nvSpPr>
          <p:spPr>
            <a:xfrm>
              <a:off x="18410761" y="4281202"/>
              <a:ext cx="133350" cy="8255"/>
            </a:xfrm>
            <a:custGeom>
              <a:avLst/>
              <a:gdLst/>
              <a:ahLst/>
              <a:cxnLst/>
              <a:rect l="l" t="t" r="r" b="b"/>
              <a:pathLst>
                <a:path w="133350" h="8254">
                  <a:moveTo>
                    <a:pt x="133137" y="0"/>
                  </a:moveTo>
                  <a:lnTo>
                    <a:pt x="132613" y="0"/>
                  </a:lnTo>
                  <a:lnTo>
                    <a:pt x="132613" y="7224"/>
                  </a:lnTo>
                  <a:lnTo>
                    <a:pt x="513" y="7224"/>
                  </a:lnTo>
                  <a:lnTo>
                    <a:pt x="513" y="0"/>
                  </a:lnTo>
                  <a:lnTo>
                    <a:pt x="0" y="0"/>
                  </a:lnTo>
                  <a:lnTo>
                    <a:pt x="0" y="7758"/>
                  </a:lnTo>
                  <a:lnTo>
                    <a:pt x="133137" y="7758"/>
                  </a:lnTo>
                  <a:lnTo>
                    <a:pt x="1331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9" name="object 10339"/>
            <p:cNvSpPr/>
            <p:nvPr/>
          </p:nvSpPr>
          <p:spPr>
            <a:xfrm>
              <a:off x="18410759" y="4281205"/>
              <a:ext cx="133350" cy="8255"/>
            </a:xfrm>
            <a:custGeom>
              <a:avLst/>
              <a:gdLst/>
              <a:ahLst/>
              <a:cxnLst/>
              <a:rect l="l" t="t" r="r" b="b"/>
              <a:pathLst>
                <a:path w="133350" h="8254">
                  <a:moveTo>
                    <a:pt x="0" y="0"/>
                  </a:moveTo>
                  <a:lnTo>
                    <a:pt x="0" y="7057"/>
                  </a:lnTo>
                  <a:lnTo>
                    <a:pt x="0" y="7748"/>
                  </a:lnTo>
                  <a:lnTo>
                    <a:pt x="701" y="7748"/>
                  </a:lnTo>
                  <a:lnTo>
                    <a:pt x="132477" y="7748"/>
                  </a:lnTo>
                  <a:lnTo>
                    <a:pt x="133147" y="7748"/>
                  </a:lnTo>
                  <a:lnTo>
                    <a:pt x="133147" y="7057"/>
                  </a:lnTo>
                  <a:lnTo>
                    <a:pt x="133147" y="0"/>
                  </a:lnTo>
                  <a:lnTo>
                    <a:pt x="132624" y="0"/>
                  </a:lnTo>
                  <a:lnTo>
                    <a:pt x="132624" y="7057"/>
                  </a:lnTo>
                  <a:lnTo>
                    <a:pt x="132624" y="7224"/>
                  </a:lnTo>
                  <a:lnTo>
                    <a:pt x="132477" y="7224"/>
                  </a:lnTo>
                  <a:lnTo>
                    <a:pt x="701" y="7224"/>
                  </a:lnTo>
                  <a:lnTo>
                    <a:pt x="513" y="7224"/>
                  </a:lnTo>
                  <a:lnTo>
                    <a:pt x="513" y="7057"/>
                  </a:lnTo>
                  <a:lnTo>
                    <a:pt x="513" y="0"/>
                  </a:lnTo>
                  <a:lnTo>
                    <a:pt x="0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0" name="object 10340"/>
            <p:cNvSpPr/>
            <p:nvPr/>
          </p:nvSpPr>
          <p:spPr>
            <a:xfrm>
              <a:off x="18405828" y="42849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1" name="object 10341"/>
            <p:cNvSpPr/>
            <p:nvPr/>
          </p:nvSpPr>
          <p:spPr>
            <a:xfrm>
              <a:off x="18405828" y="42847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408"/>
                  </a:moveTo>
                  <a:lnTo>
                    <a:pt x="125" y="408"/>
                  </a:lnTo>
                </a:path>
                <a:path w="634"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2" name="object 10342"/>
            <p:cNvSpPr/>
            <p:nvPr/>
          </p:nvSpPr>
          <p:spPr>
            <a:xfrm>
              <a:off x="18404978" y="428474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3" name="object 10343"/>
            <p:cNvSpPr/>
            <p:nvPr/>
          </p:nvSpPr>
          <p:spPr>
            <a:xfrm>
              <a:off x="18404978" y="428515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4" name="object 10344"/>
            <p:cNvSpPr/>
            <p:nvPr/>
          </p:nvSpPr>
          <p:spPr>
            <a:xfrm>
              <a:off x="18405130" y="42849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5" name="object 10345"/>
            <p:cNvSpPr/>
            <p:nvPr/>
          </p:nvSpPr>
          <p:spPr>
            <a:xfrm>
              <a:off x="18408285" y="4282616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0"/>
                  </a:moveTo>
                  <a:lnTo>
                    <a:pt x="282" y="0"/>
                  </a:lnTo>
                  <a:lnTo>
                    <a:pt x="282" y="188"/>
                  </a:lnTo>
                  <a:lnTo>
                    <a:pt x="282" y="2272"/>
                  </a:lnTo>
                  <a:lnTo>
                    <a:pt x="282" y="2471"/>
                  </a:lnTo>
                  <a:lnTo>
                    <a:pt x="73" y="2471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6" name="object 10346"/>
            <p:cNvSpPr/>
            <p:nvPr/>
          </p:nvSpPr>
          <p:spPr>
            <a:xfrm>
              <a:off x="18403935" y="42832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81" y="1036"/>
                  </a:moveTo>
                  <a:lnTo>
                    <a:pt x="481" y="1172"/>
                  </a:lnTo>
                  <a:lnTo>
                    <a:pt x="167" y="1172"/>
                  </a:lnTo>
                  <a:lnTo>
                    <a:pt x="0" y="1005"/>
                  </a:lnTo>
                  <a:lnTo>
                    <a:pt x="0" y="178"/>
                  </a:lnTo>
                  <a:lnTo>
                    <a:pt x="167" y="0"/>
                  </a:lnTo>
                  <a:lnTo>
                    <a:pt x="481" y="0"/>
                  </a:lnTo>
                  <a:lnTo>
                    <a:pt x="481" y="136"/>
                  </a:lnTo>
                </a:path>
                <a:path w="634" h="1270">
                  <a:moveTo>
                    <a:pt x="481" y="1036"/>
                  </a:moveTo>
                  <a:lnTo>
                    <a:pt x="481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7" name="object 10347"/>
            <p:cNvSpPr/>
            <p:nvPr/>
          </p:nvSpPr>
          <p:spPr>
            <a:xfrm>
              <a:off x="18407769" y="428310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57" y="0"/>
                  </a:moveTo>
                  <a:lnTo>
                    <a:pt x="157" y="1413"/>
                  </a:lnTo>
                  <a:lnTo>
                    <a:pt x="0" y="1413"/>
                  </a:lnTo>
                  <a:lnTo>
                    <a:pt x="0" y="0"/>
                  </a:lnTo>
                  <a:lnTo>
                    <a:pt x="15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8" name="object 10348"/>
            <p:cNvSpPr/>
            <p:nvPr/>
          </p:nvSpPr>
          <p:spPr>
            <a:xfrm>
              <a:off x="18404416" y="428429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0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9" name="object 10349"/>
            <p:cNvSpPr/>
            <p:nvPr/>
          </p:nvSpPr>
          <p:spPr>
            <a:xfrm>
              <a:off x="18404416" y="42834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0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0" name="object 10350"/>
            <p:cNvSpPr/>
            <p:nvPr/>
          </p:nvSpPr>
          <p:spPr>
            <a:xfrm>
              <a:off x="18407394" y="4282106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376" y="0"/>
                  </a:moveTo>
                  <a:lnTo>
                    <a:pt x="376" y="3507"/>
                  </a:lnTo>
                  <a:lnTo>
                    <a:pt x="0" y="3507"/>
                  </a:lnTo>
                  <a:lnTo>
                    <a:pt x="0" y="0"/>
                  </a:lnTo>
                  <a:lnTo>
                    <a:pt x="37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1" name="object 10351"/>
            <p:cNvSpPr/>
            <p:nvPr/>
          </p:nvSpPr>
          <p:spPr>
            <a:xfrm>
              <a:off x="18404419" y="428296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63" y="0"/>
                  </a:moveTo>
                  <a:lnTo>
                    <a:pt x="2963" y="1790"/>
                  </a:lnTo>
                  <a:lnTo>
                    <a:pt x="0" y="1790"/>
                  </a:lnTo>
                  <a:lnTo>
                    <a:pt x="0" y="0"/>
                  </a:lnTo>
                  <a:lnTo>
                    <a:pt x="296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2" name="object 10352"/>
            <p:cNvSpPr/>
            <p:nvPr/>
          </p:nvSpPr>
          <p:spPr>
            <a:xfrm>
              <a:off x="18407929" y="428429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5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3" name="object 10353"/>
            <p:cNvSpPr/>
            <p:nvPr/>
          </p:nvSpPr>
          <p:spPr>
            <a:xfrm>
              <a:off x="18405019" y="428150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4" name="object 10354"/>
            <p:cNvSpPr/>
            <p:nvPr/>
          </p:nvSpPr>
          <p:spPr>
            <a:xfrm>
              <a:off x="18407929" y="428340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5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5" name="object 10355"/>
            <p:cNvSpPr/>
            <p:nvPr/>
          </p:nvSpPr>
          <p:spPr>
            <a:xfrm>
              <a:off x="18407921" y="428310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5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6" name="object 10356"/>
            <p:cNvSpPr/>
            <p:nvPr/>
          </p:nvSpPr>
          <p:spPr>
            <a:xfrm>
              <a:off x="18407921" y="428452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5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7" name="object 10357"/>
            <p:cNvSpPr/>
            <p:nvPr/>
          </p:nvSpPr>
          <p:spPr>
            <a:xfrm>
              <a:off x="18405828" y="42825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0"/>
                  </a:lnTo>
                </a:path>
                <a:path w="634"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8" name="object 10358"/>
            <p:cNvSpPr/>
            <p:nvPr/>
          </p:nvSpPr>
          <p:spPr>
            <a:xfrm>
              <a:off x="18404978" y="428254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9" name="object 10359"/>
            <p:cNvSpPr/>
            <p:nvPr/>
          </p:nvSpPr>
          <p:spPr>
            <a:xfrm>
              <a:off x="18404978" y="428254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0" name="object 10360"/>
            <p:cNvSpPr/>
            <p:nvPr/>
          </p:nvSpPr>
          <p:spPr>
            <a:xfrm>
              <a:off x="18405950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1" name="object 10361"/>
            <p:cNvSpPr/>
            <p:nvPr/>
          </p:nvSpPr>
          <p:spPr>
            <a:xfrm>
              <a:off x="18404978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2" name="object 10362"/>
            <p:cNvSpPr/>
            <p:nvPr/>
          </p:nvSpPr>
          <p:spPr>
            <a:xfrm>
              <a:off x="18405130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3" name="object 10363"/>
            <p:cNvSpPr/>
            <p:nvPr/>
          </p:nvSpPr>
          <p:spPr>
            <a:xfrm>
              <a:off x="18405828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4" name="object 10364"/>
            <p:cNvSpPr/>
            <p:nvPr/>
          </p:nvSpPr>
          <p:spPr>
            <a:xfrm>
              <a:off x="18403930" y="428385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62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5" name="object 10365"/>
            <p:cNvSpPr/>
            <p:nvPr/>
          </p:nvSpPr>
          <p:spPr>
            <a:xfrm>
              <a:off x="18408660" y="427821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340" y="188"/>
                  </a:moveTo>
                  <a:lnTo>
                    <a:pt x="1570" y="188"/>
                  </a:lnTo>
                  <a:lnTo>
                    <a:pt x="1685" y="0"/>
                  </a:lnTo>
                  <a:lnTo>
                    <a:pt x="0" y="0"/>
                  </a:lnTo>
                  <a:lnTo>
                    <a:pt x="115" y="188"/>
                  </a:lnTo>
                  <a:lnTo>
                    <a:pt x="345" y="188"/>
                  </a:lnTo>
                  <a:lnTo>
                    <a:pt x="1340" y="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6" name="object 10366"/>
            <p:cNvSpPr/>
            <p:nvPr/>
          </p:nvSpPr>
          <p:spPr>
            <a:xfrm>
              <a:off x="18408903" y="427664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036" y="1570"/>
                  </a:moveTo>
                  <a:lnTo>
                    <a:pt x="1036" y="534"/>
                  </a:lnTo>
                  <a:lnTo>
                    <a:pt x="1225" y="534"/>
                  </a:lnTo>
                  <a:lnTo>
                    <a:pt x="1225" y="230"/>
                  </a:lnTo>
                  <a:lnTo>
                    <a:pt x="1036" y="0"/>
                  </a:lnTo>
                  <a:lnTo>
                    <a:pt x="209" y="0"/>
                  </a:lnTo>
                  <a:lnTo>
                    <a:pt x="0" y="230"/>
                  </a:lnTo>
                  <a:lnTo>
                    <a:pt x="0" y="534"/>
                  </a:lnTo>
                  <a:lnTo>
                    <a:pt x="167" y="534"/>
                  </a:lnTo>
                  <a:lnTo>
                    <a:pt x="167" y="1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7" name="object 10367"/>
            <p:cNvSpPr/>
            <p:nvPr/>
          </p:nvSpPr>
          <p:spPr>
            <a:xfrm>
              <a:off x="18409071" y="42771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8" name="object 10368"/>
            <p:cNvSpPr/>
            <p:nvPr/>
          </p:nvSpPr>
          <p:spPr>
            <a:xfrm>
              <a:off x="18409071" y="427821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9" name="object 10369"/>
            <p:cNvSpPr/>
            <p:nvPr/>
          </p:nvSpPr>
          <p:spPr>
            <a:xfrm>
              <a:off x="18408845" y="42765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942" y="554"/>
                  </a:moveTo>
                  <a:lnTo>
                    <a:pt x="418" y="554"/>
                  </a:lnTo>
                  <a:lnTo>
                    <a:pt x="0" y="554"/>
                  </a:lnTo>
                  <a:lnTo>
                    <a:pt x="303" y="293"/>
                  </a:lnTo>
                  <a:lnTo>
                    <a:pt x="680" y="0"/>
                  </a:lnTo>
                  <a:lnTo>
                    <a:pt x="1015" y="293"/>
                  </a:lnTo>
                  <a:lnTo>
                    <a:pt x="1350" y="554"/>
                  </a:lnTo>
                  <a:lnTo>
                    <a:pt x="942" y="554"/>
                  </a:lnTo>
                </a:path>
                <a:path w="1905" h="1904">
                  <a:moveTo>
                    <a:pt x="942" y="554"/>
                  </a:moveTo>
                  <a:lnTo>
                    <a:pt x="942" y="18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0" name="object 10370"/>
            <p:cNvSpPr/>
            <p:nvPr/>
          </p:nvSpPr>
          <p:spPr>
            <a:xfrm>
              <a:off x="18409256" y="427710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1" name="object 10371"/>
            <p:cNvSpPr/>
            <p:nvPr/>
          </p:nvSpPr>
          <p:spPr>
            <a:xfrm>
              <a:off x="18409940" y="427665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2" name="object 10372"/>
            <p:cNvSpPr/>
            <p:nvPr/>
          </p:nvSpPr>
          <p:spPr>
            <a:xfrm>
              <a:off x="18409119" y="427665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3" name="object 10373"/>
            <p:cNvSpPr/>
            <p:nvPr/>
          </p:nvSpPr>
          <p:spPr>
            <a:xfrm>
              <a:off x="18409529" y="427594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4" name="object 10374"/>
            <p:cNvSpPr/>
            <p:nvPr/>
          </p:nvSpPr>
          <p:spPr>
            <a:xfrm>
              <a:off x="18413216" y="42849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5" name="object 10375"/>
            <p:cNvSpPr/>
            <p:nvPr/>
          </p:nvSpPr>
          <p:spPr>
            <a:xfrm>
              <a:off x="18413059" y="428515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6" name="object 10376"/>
            <p:cNvSpPr/>
            <p:nvPr/>
          </p:nvSpPr>
          <p:spPr>
            <a:xfrm>
              <a:off x="18413065" y="428475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7" name="object 10377"/>
            <p:cNvSpPr/>
            <p:nvPr/>
          </p:nvSpPr>
          <p:spPr>
            <a:xfrm>
              <a:off x="18414035" y="428474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8" name="object 10378"/>
            <p:cNvSpPr/>
            <p:nvPr/>
          </p:nvSpPr>
          <p:spPr>
            <a:xfrm>
              <a:off x="18413931" y="42849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188"/>
                  </a:moveTo>
                  <a:lnTo>
                    <a:pt x="0" y="188"/>
                  </a:lnTo>
                </a:path>
                <a:path w="634" h="635">
                  <a:moveTo>
                    <a:pt x="104" y="188"/>
                  </a:move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9" name="object 10379"/>
            <p:cNvSpPr/>
            <p:nvPr/>
          </p:nvSpPr>
          <p:spPr>
            <a:xfrm>
              <a:off x="18410476" y="4282616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282" y="0"/>
                  </a:moveTo>
                  <a:lnTo>
                    <a:pt x="0" y="0"/>
                  </a:lnTo>
                  <a:lnTo>
                    <a:pt x="0" y="188"/>
                  </a:lnTo>
                  <a:lnTo>
                    <a:pt x="0" y="2272"/>
                  </a:lnTo>
                  <a:lnTo>
                    <a:pt x="0" y="2471"/>
                  </a:lnTo>
                  <a:lnTo>
                    <a:pt x="157" y="2471"/>
                  </a:lnTo>
                  <a:lnTo>
                    <a:pt x="28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0" name="object 10380"/>
            <p:cNvSpPr/>
            <p:nvPr/>
          </p:nvSpPr>
          <p:spPr>
            <a:xfrm>
              <a:off x="18414627" y="42832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036"/>
                  </a:moveTo>
                  <a:lnTo>
                    <a:pt x="0" y="1172"/>
                  </a:lnTo>
                  <a:lnTo>
                    <a:pt x="261" y="1172"/>
                  </a:lnTo>
                  <a:lnTo>
                    <a:pt x="481" y="1005"/>
                  </a:lnTo>
                  <a:lnTo>
                    <a:pt x="481" y="178"/>
                  </a:lnTo>
                  <a:lnTo>
                    <a:pt x="261" y="0"/>
                  </a:lnTo>
                  <a:lnTo>
                    <a:pt x="0" y="0"/>
                  </a:lnTo>
                  <a:lnTo>
                    <a:pt x="0" y="136"/>
                  </a:lnTo>
                </a:path>
                <a:path w="634" h="1270">
                  <a:moveTo>
                    <a:pt x="0" y="1036"/>
                  </a:move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1" name="object 10381"/>
            <p:cNvSpPr/>
            <p:nvPr/>
          </p:nvSpPr>
          <p:spPr>
            <a:xfrm>
              <a:off x="18411096" y="428310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0" y="1413"/>
                  </a:lnTo>
                  <a:lnTo>
                    <a:pt x="188" y="1413"/>
                  </a:lnTo>
                  <a:lnTo>
                    <a:pt x="188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2" name="object 10382"/>
            <p:cNvSpPr/>
            <p:nvPr/>
          </p:nvSpPr>
          <p:spPr>
            <a:xfrm>
              <a:off x="18411087" y="428429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3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3" name="object 10383"/>
            <p:cNvSpPr/>
            <p:nvPr/>
          </p:nvSpPr>
          <p:spPr>
            <a:xfrm>
              <a:off x="18411087" y="42834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3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4" name="object 10384"/>
            <p:cNvSpPr/>
            <p:nvPr/>
          </p:nvSpPr>
          <p:spPr>
            <a:xfrm>
              <a:off x="18411266" y="4282106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0" y="0"/>
                  </a:moveTo>
                  <a:lnTo>
                    <a:pt x="0" y="3507"/>
                  </a:lnTo>
                  <a:lnTo>
                    <a:pt x="324" y="3507"/>
                  </a:lnTo>
                  <a:lnTo>
                    <a:pt x="324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5" name="object 10385"/>
            <p:cNvSpPr/>
            <p:nvPr/>
          </p:nvSpPr>
          <p:spPr>
            <a:xfrm>
              <a:off x="18411609" y="428296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0" y="1790"/>
                  </a:lnTo>
                  <a:lnTo>
                    <a:pt x="3015" y="1790"/>
                  </a:lnTo>
                  <a:lnTo>
                    <a:pt x="301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6" name="object 10386"/>
            <p:cNvSpPr/>
            <p:nvPr/>
          </p:nvSpPr>
          <p:spPr>
            <a:xfrm>
              <a:off x="18410759" y="428429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7" name="object 10387"/>
            <p:cNvSpPr/>
            <p:nvPr/>
          </p:nvSpPr>
          <p:spPr>
            <a:xfrm>
              <a:off x="18408403" y="428150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8" name="object 10388"/>
            <p:cNvSpPr/>
            <p:nvPr/>
          </p:nvSpPr>
          <p:spPr>
            <a:xfrm>
              <a:off x="18410759" y="428340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9" name="object 10389"/>
            <p:cNvSpPr/>
            <p:nvPr/>
          </p:nvSpPr>
          <p:spPr>
            <a:xfrm>
              <a:off x="18410768" y="428310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0" name="object 10390"/>
            <p:cNvSpPr/>
            <p:nvPr/>
          </p:nvSpPr>
          <p:spPr>
            <a:xfrm>
              <a:off x="18410768" y="428452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1" name="object 10391"/>
            <p:cNvSpPr/>
            <p:nvPr/>
          </p:nvSpPr>
          <p:spPr>
            <a:xfrm>
              <a:off x="18413059" y="428254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2" name="object 10392"/>
            <p:cNvSpPr/>
            <p:nvPr/>
          </p:nvSpPr>
          <p:spPr>
            <a:xfrm>
              <a:off x="18413065" y="428254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3" name="object 10393"/>
            <p:cNvSpPr/>
            <p:nvPr/>
          </p:nvSpPr>
          <p:spPr>
            <a:xfrm>
              <a:off x="18414035" y="428254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4" name="object 10394"/>
            <p:cNvSpPr/>
            <p:nvPr/>
          </p:nvSpPr>
          <p:spPr>
            <a:xfrm>
              <a:off x="18413931" y="428254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0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5" name="object 10395"/>
            <p:cNvSpPr/>
            <p:nvPr/>
          </p:nvSpPr>
          <p:spPr>
            <a:xfrm>
              <a:off x="18413065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6" name="object 10396"/>
            <p:cNvSpPr/>
            <p:nvPr/>
          </p:nvSpPr>
          <p:spPr>
            <a:xfrm>
              <a:off x="18414035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7" name="object 10397"/>
            <p:cNvSpPr/>
            <p:nvPr/>
          </p:nvSpPr>
          <p:spPr>
            <a:xfrm>
              <a:off x="18413216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8" name="object 10398"/>
            <p:cNvSpPr/>
            <p:nvPr/>
          </p:nvSpPr>
          <p:spPr>
            <a:xfrm>
              <a:off x="18410486" y="428385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62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9" name="object 10399"/>
            <p:cNvSpPr/>
            <p:nvPr/>
          </p:nvSpPr>
          <p:spPr>
            <a:xfrm>
              <a:off x="18411783" y="4281205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80">
                  <a:moveTo>
                    <a:pt x="13159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0" name="object 10400"/>
            <p:cNvSpPr/>
            <p:nvPr/>
          </p:nvSpPr>
          <p:spPr>
            <a:xfrm>
              <a:off x="18276144" y="4281205"/>
              <a:ext cx="131445" cy="0"/>
            </a:xfrm>
            <a:custGeom>
              <a:avLst/>
              <a:gdLst/>
              <a:ahLst/>
              <a:cxnLst/>
              <a:rect l="l" t="t" r="r" b="b"/>
              <a:pathLst>
                <a:path w="131444">
                  <a:moveTo>
                    <a:pt x="13106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1" name="object 10401"/>
            <p:cNvSpPr/>
            <p:nvPr/>
          </p:nvSpPr>
          <p:spPr>
            <a:xfrm>
              <a:off x="18546405" y="4281202"/>
              <a:ext cx="133350" cy="8255"/>
            </a:xfrm>
            <a:custGeom>
              <a:avLst/>
              <a:gdLst/>
              <a:ahLst/>
              <a:cxnLst/>
              <a:rect l="l" t="t" r="r" b="b"/>
              <a:pathLst>
                <a:path w="133350" h="8254">
                  <a:moveTo>
                    <a:pt x="133147" y="0"/>
                  </a:moveTo>
                  <a:lnTo>
                    <a:pt x="132634" y="0"/>
                  </a:lnTo>
                  <a:lnTo>
                    <a:pt x="132634" y="7224"/>
                  </a:lnTo>
                  <a:lnTo>
                    <a:pt x="523" y="7224"/>
                  </a:lnTo>
                  <a:lnTo>
                    <a:pt x="523" y="0"/>
                  </a:lnTo>
                  <a:lnTo>
                    <a:pt x="0" y="0"/>
                  </a:lnTo>
                  <a:lnTo>
                    <a:pt x="0" y="7758"/>
                  </a:lnTo>
                  <a:lnTo>
                    <a:pt x="133147" y="7758"/>
                  </a:lnTo>
                  <a:lnTo>
                    <a:pt x="1331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2" name="object 10402"/>
            <p:cNvSpPr/>
            <p:nvPr/>
          </p:nvSpPr>
          <p:spPr>
            <a:xfrm>
              <a:off x="18546401" y="4281205"/>
              <a:ext cx="133350" cy="8255"/>
            </a:xfrm>
            <a:custGeom>
              <a:avLst/>
              <a:gdLst/>
              <a:ahLst/>
              <a:cxnLst/>
              <a:rect l="l" t="t" r="r" b="b"/>
              <a:pathLst>
                <a:path w="133350" h="8254">
                  <a:moveTo>
                    <a:pt x="0" y="0"/>
                  </a:moveTo>
                  <a:lnTo>
                    <a:pt x="0" y="7057"/>
                  </a:lnTo>
                  <a:lnTo>
                    <a:pt x="0" y="7748"/>
                  </a:lnTo>
                  <a:lnTo>
                    <a:pt x="712" y="7748"/>
                  </a:lnTo>
                  <a:lnTo>
                    <a:pt x="132446" y="7748"/>
                  </a:lnTo>
                  <a:lnTo>
                    <a:pt x="133147" y="7748"/>
                  </a:lnTo>
                  <a:lnTo>
                    <a:pt x="133147" y="7057"/>
                  </a:lnTo>
                  <a:lnTo>
                    <a:pt x="133147" y="0"/>
                  </a:lnTo>
                  <a:lnTo>
                    <a:pt x="132634" y="0"/>
                  </a:lnTo>
                  <a:lnTo>
                    <a:pt x="132634" y="7057"/>
                  </a:lnTo>
                  <a:lnTo>
                    <a:pt x="132634" y="7224"/>
                  </a:lnTo>
                  <a:lnTo>
                    <a:pt x="132446" y="7224"/>
                  </a:lnTo>
                  <a:lnTo>
                    <a:pt x="712" y="7224"/>
                  </a:lnTo>
                  <a:lnTo>
                    <a:pt x="523" y="7224"/>
                  </a:lnTo>
                  <a:lnTo>
                    <a:pt x="523" y="7057"/>
                  </a:lnTo>
                  <a:lnTo>
                    <a:pt x="523" y="0"/>
                  </a:lnTo>
                  <a:lnTo>
                    <a:pt x="0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3" name="object 10403"/>
            <p:cNvSpPr/>
            <p:nvPr/>
          </p:nvSpPr>
          <p:spPr>
            <a:xfrm>
              <a:off x="18544317" y="427821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340" y="188"/>
                  </a:moveTo>
                  <a:lnTo>
                    <a:pt x="1570" y="188"/>
                  </a:lnTo>
                  <a:lnTo>
                    <a:pt x="1664" y="0"/>
                  </a:lnTo>
                  <a:lnTo>
                    <a:pt x="0" y="0"/>
                  </a:lnTo>
                  <a:lnTo>
                    <a:pt x="115" y="188"/>
                  </a:lnTo>
                  <a:lnTo>
                    <a:pt x="345" y="188"/>
                  </a:lnTo>
                  <a:lnTo>
                    <a:pt x="1340" y="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4" name="object 10404"/>
            <p:cNvSpPr/>
            <p:nvPr/>
          </p:nvSpPr>
          <p:spPr>
            <a:xfrm>
              <a:off x="18544554" y="427664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026" y="1570"/>
                  </a:moveTo>
                  <a:lnTo>
                    <a:pt x="1026" y="534"/>
                  </a:lnTo>
                  <a:lnTo>
                    <a:pt x="1225" y="534"/>
                  </a:lnTo>
                  <a:lnTo>
                    <a:pt x="1225" y="230"/>
                  </a:lnTo>
                  <a:lnTo>
                    <a:pt x="1026" y="0"/>
                  </a:lnTo>
                  <a:lnTo>
                    <a:pt x="167" y="0"/>
                  </a:lnTo>
                  <a:lnTo>
                    <a:pt x="0" y="230"/>
                  </a:lnTo>
                  <a:lnTo>
                    <a:pt x="0" y="534"/>
                  </a:lnTo>
                  <a:lnTo>
                    <a:pt x="167" y="534"/>
                  </a:lnTo>
                  <a:lnTo>
                    <a:pt x="167" y="1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5" name="object 10405"/>
            <p:cNvSpPr/>
            <p:nvPr/>
          </p:nvSpPr>
          <p:spPr>
            <a:xfrm>
              <a:off x="18544723" y="42771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6" name="object 10406"/>
            <p:cNvSpPr/>
            <p:nvPr/>
          </p:nvSpPr>
          <p:spPr>
            <a:xfrm>
              <a:off x="18544723" y="427821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7" name="object 10407"/>
            <p:cNvSpPr/>
            <p:nvPr/>
          </p:nvSpPr>
          <p:spPr>
            <a:xfrm>
              <a:off x="18544498" y="42765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931" y="554"/>
                  </a:moveTo>
                  <a:lnTo>
                    <a:pt x="387" y="554"/>
                  </a:lnTo>
                  <a:lnTo>
                    <a:pt x="0" y="554"/>
                  </a:lnTo>
                  <a:lnTo>
                    <a:pt x="314" y="293"/>
                  </a:lnTo>
                  <a:lnTo>
                    <a:pt x="670" y="0"/>
                  </a:lnTo>
                  <a:lnTo>
                    <a:pt x="1005" y="293"/>
                  </a:lnTo>
                  <a:lnTo>
                    <a:pt x="1308" y="554"/>
                  </a:lnTo>
                  <a:lnTo>
                    <a:pt x="931" y="554"/>
                  </a:lnTo>
                </a:path>
                <a:path w="1905" h="1904">
                  <a:moveTo>
                    <a:pt x="931" y="554"/>
                  </a:moveTo>
                  <a:lnTo>
                    <a:pt x="931" y="18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8" name="object 10408"/>
            <p:cNvSpPr/>
            <p:nvPr/>
          </p:nvSpPr>
          <p:spPr>
            <a:xfrm>
              <a:off x="18544915" y="427710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9" name="object 10409"/>
            <p:cNvSpPr/>
            <p:nvPr/>
          </p:nvSpPr>
          <p:spPr>
            <a:xfrm>
              <a:off x="18545581" y="427665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0" name="object 10410"/>
            <p:cNvSpPr/>
            <p:nvPr/>
          </p:nvSpPr>
          <p:spPr>
            <a:xfrm>
              <a:off x="18544730" y="427665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1" name="object 10411"/>
            <p:cNvSpPr/>
            <p:nvPr/>
          </p:nvSpPr>
          <p:spPr>
            <a:xfrm>
              <a:off x="18545172" y="427594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2" name="object 10412"/>
            <p:cNvSpPr/>
            <p:nvPr/>
          </p:nvSpPr>
          <p:spPr>
            <a:xfrm>
              <a:off x="18546926" y="4281205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80">
                  <a:moveTo>
                    <a:pt x="13159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3" name="object 10413"/>
            <p:cNvSpPr/>
            <p:nvPr/>
          </p:nvSpPr>
          <p:spPr>
            <a:xfrm>
              <a:off x="18683103" y="4281205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88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4" name="object 10414"/>
            <p:cNvSpPr/>
            <p:nvPr/>
          </p:nvSpPr>
          <p:spPr>
            <a:xfrm>
              <a:off x="18682030" y="4241750"/>
              <a:ext cx="19050" cy="47625"/>
            </a:xfrm>
            <a:custGeom>
              <a:avLst/>
              <a:gdLst/>
              <a:ahLst/>
              <a:cxnLst/>
              <a:rect l="l" t="t" r="r" b="b"/>
              <a:pathLst>
                <a:path w="19050" h="47625">
                  <a:moveTo>
                    <a:pt x="18522" y="0"/>
                  </a:moveTo>
                  <a:lnTo>
                    <a:pt x="17968" y="0"/>
                  </a:lnTo>
                  <a:lnTo>
                    <a:pt x="17968" y="46689"/>
                  </a:lnTo>
                  <a:lnTo>
                    <a:pt x="565" y="46689"/>
                  </a:lnTo>
                  <a:lnTo>
                    <a:pt x="565" y="39464"/>
                  </a:lnTo>
                  <a:lnTo>
                    <a:pt x="0" y="39464"/>
                  </a:lnTo>
                  <a:lnTo>
                    <a:pt x="0" y="47213"/>
                  </a:lnTo>
                  <a:lnTo>
                    <a:pt x="18522" y="47213"/>
                  </a:lnTo>
                  <a:lnTo>
                    <a:pt x="1852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5" name="object 10415"/>
            <p:cNvSpPr/>
            <p:nvPr/>
          </p:nvSpPr>
          <p:spPr>
            <a:xfrm>
              <a:off x="18682030" y="4241750"/>
              <a:ext cx="19050" cy="47625"/>
            </a:xfrm>
            <a:custGeom>
              <a:avLst/>
              <a:gdLst/>
              <a:ahLst/>
              <a:cxnLst/>
              <a:rect l="l" t="t" r="r" b="b"/>
              <a:pathLst>
                <a:path w="19050" h="47625">
                  <a:moveTo>
                    <a:pt x="18522" y="0"/>
                  </a:moveTo>
                  <a:lnTo>
                    <a:pt x="18522" y="46501"/>
                  </a:lnTo>
                  <a:lnTo>
                    <a:pt x="18522" y="47213"/>
                  </a:lnTo>
                  <a:lnTo>
                    <a:pt x="17810" y="47213"/>
                  </a:lnTo>
                  <a:lnTo>
                    <a:pt x="701" y="47213"/>
                  </a:lnTo>
                  <a:lnTo>
                    <a:pt x="0" y="47213"/>
                  </a:lnTo>
                  <a:lnTo>
                    <a:pt x="0" y="46501"/>
                  </a:lnTo>
                  <a:lnTo>
                    <a:pt x="0" y="39464"/>
                  </a:lnTo>
                  <a:lnTo>
                    <a:pt x="565" y="39464"/>
                  </a:lnTo>
                  <a:lnTo>
                    <a:pt x="565" y="46501"/>
                  </a:lnTo>
                  <a:lnTo>
                    <a:pt x="565" y="46689"/>
                  </a:lnTo>
                  <a:lnTo>
                    <a:pt x="701" y="46689"/>
                  </a:lnTo>
                  <a:lnTo>
                    <a:pt x="17810" y="46689"/>
                  </a:lnTo>
                  <a:lnTo>
                    <a:pt x="17968" y="46689"/>
                  </a:lnTo>
                  <a:lnTo>
                    <a:pt x="17968" y="46501"/>
                  </a:lnTo>
                  <a:lnTo>
                    <a:pt x="17968" y="0"/>
                  </a:lnTo>
                  <a:lnTo>
                    <a:pt x="18522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6" name="object 10416"/>
            <p:cNvSpPr/>
            <p:nvPr/>
          </p:nvSpPr>
          <p:spPr>
            <a:xfrm>
              <a:off x="18694362" y="4245437"/>
              <a:ext cx="5715" cy="36195"/>
            </a:xfrm>
            <a:custGeom>
              <a:avLst/>
              <a:gdLst/>
              <a:ahLst/>
              <a:cxnLst/>
              <a:rect l="l" t="t" r="r" b="b"/>
              <a:pathLst>
                <a:path w="5715" h="36195">
                  <a:moveTo>
                    <a:pt x="0" y="35768"/>
                  </a:moveTo>
                  <a:lnTo>
                    <a:pt x="0" y="0"/>
                  </a:lnTo>
                  <a:lnTo>
                    <a:pt x="562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7" name="object 10417"/>
            <p:cNvSpPr/>
            <p:nvPr/>
          </p:nvSpPr>
          <p:spPr>
            <a:xfrm>
              <a:off x="18679975" y="427821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340" y="188"/>
                  </a:moveTo>
                  <a:lnTo>
                    <a:pt x="1570" y="188"/>
                  </a:lnTo>
                  <a:lnTo>
                    <a:pt x="1664" y="0"/>
                  </a:lnTo>
                  <a:lnTo>
                    <a:pt x="0" y="0"/>
                  </a:lnTo>
                  <a:lnTo>
                    <a:pt x="115" y="188"/>
                  </a:lnTo>
                  <a:lnTo>
                    <a:pt x="345" y="188"/>
                  </a:lnTo>
                  <a:lnTo>
                    <a:pt x="1340" y="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8" name="object 10418"/>
            <p:cNvSpPr/>
            <p:nvPr/>
          </p:nvSpPr>
          <p:spPr>
            <a:xfrm>
              <a:off x="18680203" y="427664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036" y="1570"/>
                  </a:moveTo>
                  <a:lnTo>
                    <a:pt x="1036" y="534"/>
                  </a:lnTo>
                  <a:lnTo>
                    <a:pt x="1225" y="534"/>
                  </a:lnTo>
                  <a:lnTo>
                    <a:pt x="1225" y="230"/>
                  </a:lnTo>
                  <a:lnTo>
                    <a:pt x="1005" y="0"/>
                  </a:lnTo>
                  <a:lnTo>
                    <a:pt x="178" y="0"/>
                  </a:lnTo>
                  <a:lnTo>
                    <a:pt x="0" y="230"/>
                  </a:lnTo>
                  <a:lnTo>
                    <a:pt x="0" y="534"/>
                  </a:lnTo>
                  <a:lnTo>
                    <a:pt x="178" y="534"/>
                  </a:lnTo>
                  <a:lnTo>
                    <a:pt x="178" y="1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9" name="object 10419"/>
            <p:cNvSpPr/>
            <p:nvPr/>
          </p:nvSpPr>
          <p:spPr>
            <a:xfrm>
              <a:off x="18680381" y="42771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0" name="object 10420"/>
            <p:cNvSpPr/>
            <p:nvPr/>
          </p:nvSpPr>
          <p:spPr>
            <a:xfrm>
              <a:off x="18680381" y="427821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1" name="object 10421"/>
            <p:cNvSpPr/>
            <p:nvPr/>
          </p:nvSpPr>
          <p:spPr>
            <a:xfrm>
              <a:off x="18680155" y="42765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900" y="554"/>
                  </a:moveTo>
                  <a:lnTo>
                    <a:pt x="376" y="554"/>
                  </a:lnTo>
                  <a:lnTo>
                    <a:pt x="0" y="554"/>
                  </a:lnTo>
                  <a:lnTo>
                    <a:pt x="314" y="293"/>
                  </a:lnTo>
                  <a:lnTo>
                    <a:pt x="638" y="0"/>
                  </a:lnTo>
                  <a:lnTo>
                    <a:pt x="1005" y="293"/>
                  </a:lnTo>
                  <a:lnTo>
                    <a:pt x="1308" y="554"/>
                  </a:lnTo>
                  <a:lnTo>
                    <a:pt x="900" y="554"/>
                  </a:lnTo>
                </a:path>
                <a:path w="1905" h="1904">
                  <a:moveTo>
                    <a:pt x="900" y="554"/>
                  </a:moveTo>
                  <a:lnTo>
                    <a:pt x="900" y="18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2" name="object 10422"/>
            <p:cNvSpPr/>
            <p:nvPr/>
          </p:nvSpPr>
          <p:spPr>
            <a:xfrm>
              <a:off x="18680570" y="427710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3" name="object 10423"/>
            <p:cNvSpPr/>
            <p:nvPr/>
          </p:nvSpPr>
          <p:spPr>
            <a:xfrm>
              <a:off x="18681207" y="427665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4" name="object 10424"/>
            <p:cNvSpPr/>
            <p:nvPr/>
          </p:nvSpPr>
          <p:spPr>
            <a:xfrm>
              <a:off x="18680390" y="427665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5" name="object 10425"/>
            <p:cNvSpPr/>
            <p:nvPr/>
          </p:nvSpPr>
          <p:spPr>
            <a:xfrm>
              <a:off x="18680800" y="427594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6" name="object 10426"/>
            <p:cNvSpPr/>
            <p:nvPr/>
          </p:nvSpPr>
          <p:spPr>
            <a:xfrm>
              <a:off x="18277561" y="42849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7" name="object 10427"/>
            <p:cNvSpPr/>
            <p:nvPr/>
          </p:nvSpPr>
          <p:spPr>
            <a:xfrm>
              <a:off x="18277456" y="42847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408"/>
                  </a:moveTo>
                  <a:lnTo>
                    <a:pt x="0" y="408"/>
                  </a:lnTo>
                </a:path>
                <a:path w="634" h="635">
                  <a:moveTo>
                    <a:pt x="104" y="408"/>
                  </a:move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8" name="object 10428"/>
            <p:cNvSpPr/>
            <p:nvPr/>
          </p:nvSpPr>
          <p:spPr>
            <a:xfrm>
              <a:off x="18278423" y="428474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9" name="object 10429"/>
            <p:cNvSpPr/>
            <p:nvPr/>
          </p:nvSpPr>
          <p:spPr>
            <a:xfrm>
              <a:off x="18278267" y="428515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0" name="object 10430"/>
            <p:cNvSpPr/>
            <p:nvPr/>
          </p:nvSpPr>
          <p:spPr>
            <a:xfrm>
              <a:off x="18278274" y="42849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1" name="object 10431"/>
            <p:cNvSpPr/>
            <p:nvPr/>
          </p:nvSpPr>
          <p:spPr>
            <a:xfrm>
              <a:off x="18275355" y="4282616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261" y="0"/>
                  </a:moveTo>
                  <a:lnTo>
                    <a:pt x="0" y="0"/>
                  </a:lnTo>
                  <a:lnTo>
                    <a:pt x="0" y="188"/>
                  </a:lnTo>
                  <a:lnTo>
                    <a:pt x="0" y="2272"/>
                  </a:lnTo>
                  <a:lnTo>
                    <a:pt x="0" y="2471"/>
                  </a:lnTo>
                  <a:lnTo>
                    <a:pt x="188" y="2471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2" name="object 10432"/>
            <p:cNvSpPr/>
            <p:nvPr/>
          </p:nvSpPr>
          <p:spPr>
            <a:xfrm>
              <a:off x="18279502" y="42832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036"/>
                  </a:moveTo>
                  <a:lnTo>
                    <a:pt x="0" y="1172"/>
                  </a:lnTo>
                  <a:lnTo>
                    <a:pt x="314" y="1172"/>
                  </a:lnTo>
                  <a:lnTo>
                    <a:pt x="481" y="1005"/>
                  </a:lnTo>
                  <a:lnTo>
                    <a:pt x="481" y="178"/>
                  </a:lnTo>
                  <a:lnTo>
                    <a:pt x="314" y="0"/>
                  </a:lnTo>
                  <a:lnTo>
                    <a:pt x="0" y="0"/>
                  </a:lnTo>
                  <a:lnTo>
                    <a:pt x="0" y="136"/>
                  </a:lnTo>
                </a:path>
                <a:path w="634" h="1270">
                  <a:moveTo>
                    <a:pt x="0" y="1036"/>
                  </a:move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3" name="object 10433"/>
            <p:cNvSpPr/>
            <p:nvPr/>
          </p:nvSpPr>
          <p:spPr>
            <a:xfrm>
              <a:off x="18275990" y="428310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0" y="1413"/>
                  </a:lnTo>
                  <a:lnTo>
                    <a:pt x="157" y="1413"/>
                  </a:lnTo>
                  <a:lnTo>
                    <a:pt x="157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4" name="object 10434"/>
            <p:cNvSpPr/>
            <p:nvPr/>
          </p:nvSpPr>
          <p:spPr>
            <a:xfrm>
              <a:off x="18275994" y="428429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0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5" name="object 10435"/>
            <p:cNvSpPr/>
            <p:nvPr/>
          </p:nvSpPr>
          <p:spPr>
            <a:xfrm>
              <a:off x="18275994" y="42834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0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6" name="object 10436"/>
            <p:cNvSpPr/>
            <p:nvPr/>
          </p:nvSpPr>
          <p:spPr>
            <a:xfrm>
              <a:off x="18276144" y="4282106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0" y="0"/>
                  </a:moveTo>
                  <a:lnTo>
                    <a:pt x="0" y="3507"/>
                  </a:lnTo>
                  <a:lnTo>
                    <a:pt x="356" y="3507"/>
                  </a:lnTo>
                  <a:lnTo>
                    <a:pt x="356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7" name="object 10437"/>
            <p:cNvSpPr/>
            <p:nvPr/>
          </p:nvSpPr>
          <p:spPr>
            <a:xfrm>
              <a:off x="18276518" y="428296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0" y="1790"/>
                  </a:lnTo>
                  <a:lnTo>
                    <a:pt x="2984" y="1790"/>
                  </a:lnTo>
                  <a:lnTo>
                    <a:pt x="2984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8" name="object 10438"/>
            <p:cNvSpPr/>
            <p:nvPr/>
          </p:nvSpPr>
          <p:spPr>
            <a:xfrm>
              <a:off x="18275617" y="428429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7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9" name="object 10439"/>
            <p:cNvSpPr/>
            <p:nvPr/>
          </p:nvSpPr>
          <p:spPr>
            <a:xfrm>
              <a:off x="18273307" y="428150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0" name="object 10440"/>
            <p:cNvSpPr/>
            <p:nvPr/>
          </p:nvSpPr>
          <p:spPr>
            <a:xfrm>
              <a:off x="18275617" y="428340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7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1" name="object 10441"/>
            <p:cNvSpPr/>
            <p:nvPr/>
          </p:nvSpPr>
          <p:spPr>
            <a:xfrm>
              <a:off x="18275620" y="428310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7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2" name="object 10442"/>
            <p:cNvSpPr/>
            <p:nvPr/>
          </p:nvSpPr>
          <p:spPr>
            <a:xfrm>
              <a:off x="18275620" y="428452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7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3" name="object 10443"/>
            <p:cNvSpPr/>
            <p:nvPr/>
          </p:nvSpPr>
          <p:spPr>
            <a:xfrm>
              <a:off x="18277456" y="42825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  <a:lnTo>
                    <a:pt x="0" y="0"/>
                  </a:lnTo>
                </a:path>
                <a:path w="634" h="635">
                  <a:moveTo>
                    <a:pt x="104" y="0"/>
                  </a:moveTo>
                  <a:lnTo>
                    <a:pt x="104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4" name="object 10444"/>
            <p:cNvSpPr/>
            <p:nvPr/>
          </p:nvSpPr>
          <p:spPr>
            <a:xfrm>
              <a:off x="18278423" y="428254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5" name="object 10445"/>
            <p:cNvSpPr/>
            <p:nvPr/>
          </p:nvSpPr>
          <p:spPr>
            <a:xfrm>
              <a:off x="18278267" y="428254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6" name="object 10446"/>
            <p:cNvSpPr/>
            <p:nvPr/>
          </p:nvSpPr>
          <p:spPr>
            <a:xfrm>
              <a:off x="18277453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7" name="object 10447"/>
            <p:cNvSpPr/>
            <p:nvPr/>
          </p:nvSpPr>
          <p:spPr>
            <a:xfrm>
              <a:off x="18278423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8" name="object 10448"/>
            <p:cNvSpPr/>
            <p:nvPr/>
          </p:nvSpPr>
          <p:spPr>
            <a:xfrm>
              <a:off x="18278274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9" name="object 10449"/>
            <p:cNvSpPr/>
            <p:nvPr/>
          </p:nvSpPr>
          <p:spPr>
            <a:xfrm>
              <a:off x="18277561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0" name="object 10450"/>
            <p:cNvSpPr/>
            <p:nvPr/>
          </p:nvSpPr>
          <p:spPr>
            <a:xfrm>
              <a:off x="18275361" y="428385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62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1" name="object 10451"/>
            <p:cNvSpPr/>
            <p:nvPr/>
          </p:nvSpPr>
          <p:spPr>
            <a:xfrm>
              <a:off x="18272111" y="4273965"/>
              <a:ext cx="6350" cy="12700"/>
            </a:xfrm>
            <a:custGeom>
              <a:avLst/>
              <a:gdLst/>
              <a:ahLst/>
              <a:cxnLst/>
              <a:rect l="l" t="t" r="r" b="b"/>
              <a:pathLst>
                <a:path w="6350" h="12700">
                  <a:moveTo>
                    <a:pt x="523" y="0"/>
                  </a:moveTo>
                  <a:lnTo>
                    <a:pt x="0" y="0"/>
                  </a:lnTo>
                  <a:lnTo>
                    <a:pt x="0" y="5832"/>
                  </a:lnTo>
                  <a:lnTo>
                    <a:pt x="5434" y="5832"/>
                  </a:lnTo>
                  <a:lnTo>
                    <a:pt x="5434" y="12334"/>
                  </a:lnTo>
                  <a:lnTo>
                    <a:pt x="5989" y="12334"/>
                  </a:lnTo>
                  <a:lnTo>
                    <a:pt x="5989" y="5308"/>
                  </a:lnTo>
                  <a:lnTo>
                    <a:pt x="523" y="5308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2" name="object 10452"/>
            <p:cNvSpPr/>
            <p:nvPr/>
          </p:nvSpPr>
          <p:spPr>
            <a:xfrm>
              <a:off x="18272110" y="4273968"/>
              <a:ext cx="6350" cy="12700"/>
            </a:xfrm>
            <a:custGeom>
              <a:avLst/>
              <a:gdLst/>
              <a:ahLst/>
              <a:cxnLst/>
              <a:rect l="l" t="t" r="r" b="b"/>
              <a:pathLst>
                <a:path w="6350" h="12700">
                  <a:moveTo>
                    <a:pt x="534" y="0"/>
                  </a:moveTo>
                  <a:lnTo>
                    <a:pt x="534" y="5109"/>
                  </a:lnTo>
                  <a:lnTo>
                    <a:pt x="534" y="5298"/>
                  </a:lnTo>
                  <a:lnTo>
                    <a:pt x="722" y="5298"/>
                  </a:lnTo>
                  <a:lnTo>
                    <a:pt x="5277" y="5298"/>
                  </a:lnTo>
                  <a:lnTo>
                    <a:pt x="5989" y="5298"/>
                  </a:lnTo>
                  <a:lnTo>
                    <a:pt x="5989" y="5999"/>
                  </a:lnTo>
                  <a:lnTo>
                    <a:pt x="5989" y="12334"/>
                  </a:lnTo>
                  <a:lnTo>
                    <a:pt x="5444" y="12334"/>
                  </a:lnTo>
                  <a:lnTo>
                    <a:pt x="5444" y="5999"/>
                  </a:lnTo>
                  <a:lnTo>
                    <a:pt x="5444" y="5821"/>
                  </a:lnTo>
                  <a:lnTo>
                    <a:pt x="5277" y="5821"/>
                  </a:lnTo>
                  <a:lnTo>
                    <a:pt x="722" y="5821"/>
                  </a:lnTo>
                  <a:lnTo>
                    <a:pt x="0" y="5821"/>
                  </a:lnTo>
                  <a:lnTo>
                    <a:pt x="0" y="5109"/>
                  </a:lnTo>
                  <a:lnTo>
                    <a:pt x="0" y="0"/>
                  </a:lnTo>
                  <a:lnTo>
                    <a:pt x="534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3" name="object 10453"/>
            <p:cNvSpPr/>
            <p:nvPr/>
          </p:nvSpPr>
          <p:spPr>
            <a:xfrm>
              <a:off x="18400734" y="4258117"/>
              <a:ext cx="17780" cy="12700"/>
            </a:xfrm>
            <a:custGeom>
              <a:avLst/>
              <a:gdLst/>
              <a:ahLst/>
              <a:cxnLst/>
              <a:rect l="l" t="t" r="r" b="b"/>
              <a:pathLst>
                <a:path w="17780" h="12700">
                  <a:moveTo>
                    <a:pt x="17601" y="0"/>
                  </a:moveTo>
                  <a:lnTo>
                    <a:pt x="17601" y="12146"/>
                  </a:lnTo>
                  <a:lnTo>
                    <a:pt x="0" y="12146"/>
                  </a:lnTo>
                  <a:lnTo>
                    <a:pt x="0" y="0"/>
                  </a:lnTo>
                  <a:lnTo>
                    <a:pt x="17601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4" name="object 10454"/>
            <p:cNvSpPr/>
            <p:nvPr/>
          </p:nvSpPr>
          <p:spPr>
            <a:xfrm>
              <a:off x="18400730" y="4258826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>
                  <a:moveTo>
                    <a:pt x="0" y="0"/>
                  </a:moveTo>
                  <a:lnTo>
                    <a:pt x="176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5" name="object 10455"/>
            <p:cNvSpPr/>
            <p:nvPr/>
          </p:nvSpPr>
          <p:spPr>
            <a:xfrm>
              <a:off x="18400734" y="4256362"/>
              <a:ext cx="17780" cy="1905"/>
            </a:xfrm>
            <a:custGeom>
              <a:avLst/>
              <a:gdLst/>
              <a:ahLst/>
              <a:cxnLst/>
              <a:rect l="l" t="t" r="r" b="b"/>
              <a:pathLst>
                <a:path w="17780" h="1904">
                  <a:moveTo>
                    <a:pt x="17601" y="0"/>
                  </a:moveTo>
                  <a:lnTo>
                    <a:pt x="17601" y="1759"/>
                  </a:lnTo>
                  <a:lnTo>
                    <a:pt x="0" y="1759"/>
                  </a:lnTo>
                  <a:lnTo>
                    <a:pt x="0" y="0"/>
                  </a:lnTo>
                  <a:lnTo>
                    <a:pt x="17601" y="0"/>
                  </a:lnTo>
                  <a:close/>
                </a:path>
                <a:path w="17780" h="1904">
                  <a:moveTo>
                    <a:pt x="0" y="0"/>
                  </a:moveTo>
                  <a:lnTo>
                    <a:pt x="17601" y="1759"/>
                  </a:lnTo>
                  <a:lnTo>
                    <a:pt x="17601" y="0"/>
                  </a:lnTo>
                  <a:lnTo>
                    <a:pt x="0" y="175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6" name="object 10456"/>
            <p:cNvSpPr/>
            <p:nvPr/>
          </p:nvSpPr>
          <p:spPr>
            <a:xfrm>
              <a:off x="18402470" y="4259982"/>
              <a:ext cx="14604" cy="17780"/>
            </a:xfrm>
            <a:custGeom>
              <a:avLst/>
              <a:gdLst/>
              <a:ahLst/>
              <a:cxnLst/>
              <a:rect l="l" t="t" r="r" b="b"/>
              <a:pathLst>
                <a:path w="14605" h="17779">
                  <a:moveTo>
                    <a:pt x="14093" y="0"/>
                  </a:moveTo>
                  <a:lnTo>
                    <a:pt x="14093" y="17528"/>
                  </a:lnTo>
                  <a:lnTo>
                    <a:pt x="0" y="17528"/>
                  </a:lnTo>
                  <a:lnTo>
                    <a:pt x="0" y="0"/>
                  </a:lnTo>
                  <a:lnTo>
                    <a:pt x="1409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7" name="object 10457"/>
            <p:cNvSpPr/>
            <p:nvPr/>
          </p:nvSpPr>
          <p:spPr>
            <a:xfrm>
              <a:off x="18402475" y="4276806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0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8" name="object 10458"/>
            <p:cNvSpPr/>
            <p:nvPr/>
          </p:nvSpPr>
          <p:spPr>
            <a:xfrm>
              <a:off x="18405121" y="426505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858" y="2020"/>
                  </a:moveTo>
                  <a:lnTo>
                    <a:pt x="0" y="1539"/>
                  </a:lnTo>
                  <a:lnTo>
                    <a:pt x="0" y="481"/>
                  </a:lnTo>
                  <a:lnTo>
                    <a:pt x="858" y="0"/>
                  </a:lnTo>
                  <a:lnTo>
                    <a:pt x="1759" y="481"/>
                  </a:lnTo>
                  <a:lnTo>
                    <a:pt x="1759" y="1539"/>
                  </a:lnTo>
                  <a:lnTo>
                    <a:pt x="858" y="202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9" name="object 10459"/>
            <p:cNvSpPr/>
            <p:nvPr/>
          </p:nvSpPr>
          <p:spPr>
            <a:xfrm>
              <a:off x="18405425" y="42655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554" y="0"/>
                  </a:moveTo>
                  <a:lnTo>
                    <a:pt x="240" y="0"/>
                  </a:lnTo>
                  <a:lnTo>
                    <a:pt x="0" y="26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40" y="1120"/>
                  </a:lnTo>
                  <a:lnTo>
                    <a:pt x="554" y="1120"/>
                  </a:lnTo>
                  <a:lnTo>
                    <a:pt x="869" y="1120"/>
                  </a:lnTo>
                  <a:lnTo>
                    <a:pt x="1109" y="858"/>
                  </a:lnTo>
                  <a:lnTo>
                    <a:pt x="1109" y="554"/>
                  </a:lnTo>
                  <a:lnTo>
                    <a:pt x="1109" y="261"/>
                  </a:lnTo>
                  <a:lnTo>
                    <a:pt x="869" y="0"/>
                  </a:lnTo>
                  <a:lnTo>
                    <a:pt x="55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0" name="object 10460"/>
            <p:cNvSpPr/>
            <p:nvPr/>
          </p:nvSpPr>
          <p:spPr>
            <a:xfrm>
              <a:off x="18405121" y="42651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858" y="0"/>
                  </a:moveTo>
                  <a:lnTo>
                    <a:pt x="376" y="0"/>
                  </a:lnTo>
                  <a:lnTo>
                    <a:pt x="0" y="408"/>
                  </a:lnTo>
                  <a:lnTo>
                    <a:pt x="0" y="900"/>
                  </a:lnTo>
                  <a:lnTo>
                    <a:pt x="0" y="1382"/>
                  </a:lnTo>
                  <a:lnTo>
                    <a:pt x="376" y="1759"/>
                  </a:lnTo>
                  <a:lnTo>
                    <a:pt x="858" y="1759"/>
                  </a:lnTo>
                  <a:lnTo>
                    <a:pt x="1340" y="1759"/>
                  </a:lnTo>
                  <a:lnTo>
                    <a:pt x="1759" y="1382"/>
                  </a:lnTo>
                  <a:lnTo>
                    <a:pt x="1759" y="900"/>
                  </a:lnTo>
                  <a:lnTo>
                    <a:pt x="1759" y="408"/>
                  </a:lnTo>
                  <a:lnTo>
                    <a:pt x="1340" y="0"/>
                  </a:lnTo>
                  <a:lnTo>
                    <a:pt x="85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1" name="object 10461"/>
            <p:cNvSpPr/>
            <p:nvPr/>
          </p:nvSpPr>
          <p:spPr>
            <a:xfrm>
              <a:off x="18404786" y="426487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93" y="0"/>
                  </a:moveTo>
                  <a:lnTo>
                    <a:pt x="554" y="0"/>
                  </a:lnTo>
                  <a:lnTo>
                    <a:pt x="0" y="513"/>
                  </a:lnTo>
                  <a:lnTo>
                    <a:pt x="0" y="1193"/>
                  </a:lnTo>
                  <a:lnTo>
                    <a:pt x="0" y="1832"/>
                  </a:lnTo>
                  <a:lnTo>
                    <a:pt x="554" y="2376"/>
                  </a:lnTo>
                  <a:lnTo>
                    <a:pt x="1193" y="2376"/>
                  </a:lnTo>
                  <a:lnTo>
                    <a:pt x="1863" y="2376"/>
                  </a:lnTo>
                  <a:lnTo>
                    <a:pt x="2387" y="1832"/>
                  </a:lnTo>
                  <a:lnTo>
                    <a:pt x="2387" y="1193"/>
                  </a:lnTo>
                  <a:lnTo>
                    <a:pt x="2387" y="513"/>
                  </a:lnTo>
                  <a:lnTo>
                    <a:pt x="1863" y="0"/>
                  </a:lnTo>
                  <a:lnTo>
                    <a:pt x="11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2" name="object 10462"/>
            <p:cNvSpPr/>
            <p:nvPr/>
          </p:nvSpPr>
          <p:spPr>
            <a:xfrm>
              <a:off x="18405464" y="4264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04" y="1193"/>
                  </a:moveTo>
                  <a:lnTo>
                    <a:pt x="0" y="0"/>
                  </a:lnTo>
                  <a:lnTo>
                    <a:pt x="816" y="869"/>
                  </a:lnTo>
                  <a:lnTo>
                    <a:pt x="1675" y="1717"/>
                  </a:lnTo>
                  <a:lnTo>
                    <a:pt x="481" y="15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3" name="object 10463"/>
            <p:cNvSpPr/>
            <p:nvPr/>
          </p:nvSpPr>
          <p:spPr>
            <a:xfrm>
              <a:off x="18404085" y="42660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9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4" name="object 10464"/>
            <p:cNvSpPr/>
            <p:nvPr/>
          </p:nvSpPr>
          <p:spPr>
            <a:xfrm>
              <a:off x="18405980" y="426415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5" name="object 10465"/>
            <p:cNvSpPr/>
            <p:nvPr/>
          </p:nvSpPr>
          <p:spPr>
            <a:xfrm>
              <a:off x="18412166" y="426505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869" y="2020"/>
                  </a:moveTo>
                  <a:lnTo>
                    <a:pt x="0" y="1539"/>
                  </a:lnTo>
                  <a:lnTo>
                    <a:pt x="0" y="481"/>
                  </a:lnTo>
                  <a:lnTo>
                    <a:pt x="869" y="0"/>
                  </a:lnTo>
                  <a:lnTo>
                    <a:pt x="1769" y="481"/>
                  </a:lnTo>
                  <a:lnTo>
                    <a:pt x="1769" y="1539"/>
                  </a:lnTo>
                  <a:lnTo>
                    <a:pt x="869" y="202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6" name="object 10466"/>
            <p:cNvSpPr/>
            <p:nvPr/>
          </p:nvSpPr>
          <p:spPr>
            <a:xfrm>
              <a:off x="18412480" y="42655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554" y="0"/>
                  </a:moveTo>
                  <a:lnTo>
                    <a:pt x="240" y="0"/>
                  </a:lnTo>
                  <a:lnTo>
                    <a:pt x="0" y="26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40" y="1120"/>
                  </a:lnTo>
                  <a:lnTo>
                    <a:pt x="554" y="1120"/>
                  </a:lnTo>
                  <a:lnTo>
                    <a:pt x="848" y="1120"/>
                  </a:lnTo>
                  <a:lnTo>
                    <a:pt x="1099" y="858"/>
                  </a:lnTo>
                  <a:lnTo>
                    <a:pt x="1099" y="554"/>
                  </a:lnTo>
                  <a:lnTo>
                    <a:pt x="1099" y="261"/>
                  </a:lnTo>
                  <a:lnTo>
                    <a:pt x="848" y="0"/>
                  </a:lnTo>
                  <a:lnTo>
                    <a:pt x="55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7" name="object 10467"/>
            <p:cNvSpPr/>
            <p:nvPr/>
          </p:nvSpPr>
          <p:spPr>
            <a:xfrm>
              <a:off x="18412166" y="42651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869" y="0"/>
                  </a:moveTo>
                  <a:lnTo>
                    <a:pt x="387" y="0"/>
                  </a:lnTo>
                  <a:lnTo>
                    <a:pt x="0" y="408"/>
                  </a:lnTo>
                  <a:lnTo>
                    <a:pt x="0" y="900"/>
                  </a:lnTo>
                  <a:lnTo>
                    <a:pt x="0" y="1382"/>
                  </a:lnTo>
                  <a:lnTo>
                    <a:pt x="387" y="1759"/>
                  </a:lnTo>
                  <a:lnTo>
                    <a:pt x="869" y="1759"/>
                  </a:lnTo>
                  <a:lnTo>
                    <a:pt x="1350" y="1759"/>
                  </a:lnTo>
                  <a:lnTo>
                    <a:pt x="1769" y="1382"/>
                  </a:lnTo>
                  <a:lnTo>
                    <a:pt x="1769" y="900"/>
                  </a:lnTo>
                  <a:lnTo>
                    <a:pt x="1769" y="408"/>
                  </a:lnTo>
                  <a:lnTo>
                    <a:pt x="1350" y="0"/>
                  </a:lnTo>
                  <a:lnTo>
                    <a:pt x="86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8" name="object 10468"/>
            <p:cNvSpPr/>
            <p:nvPr/>
          </p:nvSpPr>
          <p:spPr>
            <a:xfrm>
              <a:off x="18411842" y="426487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93" y="0"/>
                  </a:moveTo>
                  <a:lnTo>
                    <a:pt x="554" y="0"/>
                  </a:lnTo>
                  <a:lnTo>
                    <a:pt x="0" y="513"/>
                  </a:lnTo>
                  <a:lnTo>
                    <a:pt x="0" y="1193"/>
                  </a:lnTo>
                  <a:lnTo>
                    <a:pt x="0" y="1832"/>
                  </a:lnTo>
                  <a:lnTo>
                    <a:pt x="554" y="2376"/>
                  </a:lnTo>
                  <a:lnTo>
                    <a:pt x="1193" y="2376"/>
                  </a:lnTo>
                  <a:lnTo>
                    <a:pt x="1863" y="2376"/>
                  </a:lnTo>
                  <a:lnTo>
                    <a:pt x="2376" y="1832"/>
                  </a:lnTo>
                  <a:lnTo>
                    <a:pt x="2376" y="1193"/>
                  </a:lnTo>
                  <a:lnTo>
                    <a:pt x="2376" y="513"/>
                  </a:lnTo>
                  <a:lnTo>
                    <a:pt x="1863" y="0"/>
                  </a:lnTo>
                  <a:lnTo>
                    <a:pt x="11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9" name="object 10469"/>
            <p:cNvSpPr/>
            <p:nvPr/>
          </p:nvSpPr>
          <p:spPr>
            <a:xfrm>
              <a:off x="18412499" y="4264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25" y="1193"/>
                  </a:moveTo>
                  <a:lnTo>
                    <a:pt x="0" y="0"/>
                  </a:lnTo>
                  <a:lnTo>
                    <a:pt x="827" y="869"/>
                  </a:lnTo>
                  <a:lnTo>
                    <a:pt x="1696" y="1717"/>
                  </a:lnTo>
                  <a:lnTo>
                    <a:pt x="481" y="15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0" name="object 10470"/>
            <p:cNvSpPr/>
            <p:nvPr/>
          </p:nvSpPr>
          <p:spPr>
            <a:xfrm>
              <a:off x="18411121" y="42660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1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1" name="object 10471"/>
            <p:cNvSpPr/>
            <p:nvPr/>
          </p:nvSpPr>
          <p:spPr>
            <a:xfrm>
              <a:off x="18413035" y="426415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2" name="object 10472"/>
            <p:cNvSpPr/>
            <p:nvPr/>
          </p:nvSpPr>
          <p:spPr>
            <a:xfrm>
              <a:off x="18536337" y="4258117"/>
              <a:ext cx="17780" cy="12700"/>
            </a:xfrm>
            <a:custGeom>
              <a:avLst/>
              <a:gdLst/>
              <a:ahLst/>
              <a:cxnLst/>
              <a:rect l="l" t="t" r="r" b="b"/>
              <a:pathLst>
                <a:path w="17780" h="12700">
                  <a:moveTo>
                    <a:pt x="17632" y="0"/>
                  </a:moveTo>
                  <a:lnTo>
                    <a:pt x="17632" y="12146"/>
                  </a:lnTo>
                  <a:lnTo>
                    <a:pt x="0" y="12146"/>
                  </a:lnTo>
                  <a:lnTo>
                    <a:pt x="0" y="0"/>
                  </a:lnTo>
                  <a:lnTo>
                    <a:pt x="17632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3" name="object 10473"/>
            <p:cNvSpPr/>
            <p:nvPr/>
          </p:nvSpPr>
          <p:spPr>
            <a:xfrm>
              <a:off x="18536340" y="4258826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>
                  <a:moveTo>
                    <a:pt x="0" y="0"/>
                  </a:moveTo>
                  <a:lnTo>
                    <a:pt x="176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4" name="object 10474"/>
            <p:cNvSpPr/>
            <p:nvPr/>
          </p:nvSpPr>
          <p:spPr>
            <a:xfrm>
              <a:off x="18536337" y="4256362"/>
              <a:ext cx="17780" cy="1905"/>
            </a:xfrm>
            <a:custGeom>
              <a:avLst/>
              <a:gdLst/>
              <a:ahLst/>
              <a:cxnLst/>
              <a:rect l="l" t="t" r="r" b="b"/>
              <a:pathLst>
                <a:path w="17780" h="1904">
                  <a:moveTo>
                    <a:pt x="17632" y="0"/>
                  </a:moveTo>
                  <a:lnTo>
                    <a:pt x="17632" y="1759"/>
                  </a:lnTo>
                  <a:lnTo>
                    <a:pt x="0" y="1759"/>
                  </a:lnTo>
                  <a:lnTo>
                    <a:pt x="0" y="0"/>
                  </a:lnTo>
                  <a:lnTo>
                    <a:pt x="17632" y="0"/>
                  </a:lnTo>
                  <a:close/>
                </a:path>
                <a:path w="17780" h="1904">
                  <a:moveTo>
                    <a:pt x="0" y="0"/>
                  </a:moveTo>
                  <a:lnTo>
                    <a:pt x="17632" y="1759"/>
                  </a:lnTo>
                  <a:lnTo>
                    <a:pt x="17632" y="0"/>
                  </a:lnTo>
                  <a:lnTo>
                    <a:pt x="0" y="175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5" name="object 10475"/>
            <p:cNvSpPr/>
            <p:nvPr/>
          </p:nvSpPr>
          <p:spPr>
            <a:xfrm>
              <a:off x="18538137" y="4259982"/>
              <a:ext cx="14604" cy="17780"/>
            </a:xfrm>
            <a:custGeom>
              <a:avLst/>
              <a:gdLst/>
              <a:ahLst/>
              <a:cxnLst/>
              <a:rect l="l" t="t" r="r" b="b"/>
              <a:pathLst>
                <a:path w="14605" h="17779">
                  <a:moveTo>
                    <a:pt x="14093" y="0"/>
                  </a:moveTo>
                  <a:lnTo>
                    <a:pt x="14093" y="17528"/>
                  </a:lnTo>
                  <a:lnTo>
                    <a:pt x="0" y="17528"/>
                  </a:lnTo>
                  <a:lnTo>
                    <a:pt x="0" y="0"/>
                  </a:lnTo>
                  <a:lnTo>
                    <a:pt x="1409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6" name="object 10476"/>
            <p:cNvSpPr/>
            <p:nvPr/>
          </p:nvSpPr>
          <p:spPr>
            <a:xfrm>
              <a:off x="18538131" y="4276806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0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7" name="object 10477"/>
            <p:cNvSpPr/>
            <p:nvPr/>
          </p:nvSpPr>
          <p:spPr>
            <a:xfrm>
              <a:off x="18540736" y="426505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900" y="2020"/>
                  </a:moveTo>
                  <a:lnTo>
                    <a:pt x="0" y="1539"/>
                  </a:lnTo>
                  <a:lnTo>
                    <a:pt x="0" y="481"/>
                  </a:lnTo>
                  <a:lnTo>
                    <a:pt x="900" y="0"/>
                  </a:lnTo>
                  <a:lnTo>
                    <a:pt x="1800" y="481"/>
                  </a:lnTo>
                  <a:lnTo>
                    <a:pt x="1800" y="1539"/>
                  </a:lnTo>
                  <a:lnTo>
                    <a:pt x="900" y="202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8" name="object 10478"/>
            <p:cNvSpPr/>
            <p:nvPr/>
          </p:nvSpPr>
          <p:spPr>
            <a:xfrm>
              <a:off x="18541082" y="42655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554" y="0"/>
                  </a:moveTo>
                  <a:lnTo>
                    <a:pt x="240" y="0"/>
                  </a:lnTo>
                  <a:lnTo>
                    <a:pt x="0" y="26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40" y="1120"/>
                  </a:lnTo>
                  <a:lnTo>
                    <a:pt x="554" y="1120"/>
                  </a:lnTo>
                  <a:lnTo>
                    <a:pt x="869" y="1120"/>
                  </a:lnTo>
                  <a:lnTo>
                    <a:pt x="1109" y="858"/>
                  </a:lnTo>
                  <a:lnTo>
                    <a:pt x="1109" y="554"/>
                  </a:lnTo>
                  <a:lnTo>
                    <a:pt x="1109" y="261"/>
                  </a:lnTo>
                  <a:lnTo>
                    <a:pt x="869" y="0"/>
                  </a:lnTo>
                  <a:lnTo>
                    <a:pt x="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9" name="object 10479"/>
            <p:cNvSpPr/>
            <p:nvPr/>
          </p:nvSpPr>
          <p:spPr>
            <a:xfrm>
              <a:off x="18540736" y="42651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900" y="0"/>
                  </a:moveTo>
                  <a:lnTo>
                    <a:pt x="418" y="0"/>
                  </a:lnTo>
                  <a:lnTo>
                    <a:pt x="0" y="408"/>
                  </a:lnTo>
                  <a:lnTo>
                    <a:pt x="0" y="900"/>
                  </a:lnTo>
                  <a:lnTo>
                    <a:pt x="0" y="1382"/>
                  </a:lnTo>
                  <a:lnTo>
                    <a:pt x="418" y="1759"/>
                  </a:lnTo>
                  <a:lnTo>
                    <a:pt x="900" y="1759"/>
                  </a:lnTo>
                  <a:lnTo>
                    <a:pt x="1382" y="1759"/>
                  </a:lnTo>
                  <a:lnTo>
                    <a:pt x="1800" y="1382"/>
                  </a:lnTo>
                  <a:lnTo>
                    <a:pt x="1800" y="900"/>
                  </a:lnTo>
                  <a:lnTo>
                    <a:pt x="1800" y="408"/>
                  </a:lnTo>
                  <a:lnTo>
                    <a:pt x="1382" y="0"/>
                  </a:lnTo>
                  <a:lnTo>
                    <a:pt x="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0" name="object 10480"/>
            <p:cNvSpPr/>
            <p:nvPr/>
          </p:nvSpPr>
          <p:spPr>
            <a:xfrm>
              <a:off x="18540443" y="426487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93" y="0"/>
                  </a:moveTo>
                  <a:lnTo>
                    <a:pt x="554" y="0"/>
                  </a:lnTo>
                  <a:lnTo>
                    <a:pt x="0" y="513"/>
                  </a:lnTo>
                  <a:lnTo>
                    <a:pt x="0" y="1193"/>
                  </a:lnTo>
                  <a:lnTo>
                    <a:pt x="0" y="1832"/>
                  </a:lnTo>
                  <a:lnTo>
                    <a:pt x="554" y="2376"/>
                  </a:lnTo>
                  <a:lnTo>
                    <a:pt x="1193" y="2376"/>
                  </a:lnTo>
                  <a:lnTo>
                    <a:pt x="1863" y="2376"/>
                  </a:lnTo>
                  <a:lnTo>
                    <a:pt x="2376" y="1832"/>
                  </a:lnTo>
                  <a:lnTo>
                    <a:pt x="2376" y="1193"/>
                  </a:lnTo>
                  <a:lnTo>
                    <a:pt x="2376" y="513"/>
                  </a:lnTo>
                  <a:lnTo>
                    <a:pt x="1863" y="0"/>
                  </a:lnTo>
                  <a:lnTo>
                    <a:pt x="1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1" name="object 10481"/>
            <p:cNvSpPr/>
            <p:nvPr/>
          </p:nvSpPr>
          <p:spPr>
            <a:xfrm>
              <a:off x="18541070" y="4264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7" y="1193"/>
                  </a:moveTo>
                  <a:lnTo>
                    <a:pt x="0" y="0"/>
                  </a:lnTo>
                  <a:lnTo>
                    <a:pt x="869" y="869"/>
                  </a:lnTo>
                  <a:lnTo>
                    <a:pt x="1727" y="1717"/>
                  </a:lnTo>
                  <a:lnTo>
                    <a:pt x="513" y="1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2" name="object 10482"/>
            <p:cNvSpPr/>
            <p:nvPr/>
          </p:nvSpPr>
          <p:spPr>
            <a:xfrm>
              <a:off x="18539721" y="42660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3" name="object 10483"/>
            <p:cNvSpPr/>
            <p:nvPr/>
          </p:nvSpPr>
          <p:spPr>
            <a:xfrm>
              <a:off x="18541637" y="426415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4" name="object 10484"/>
            <p:cNvSpPr/>
            <p:nvPr/>
          </p:nvSpPr>
          <p:spPr>
            <a:xfrm>
              <a:off x="18547776" y="426505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900" y="2020"/>
                  </a:moveTo>
                  <a:lnTo>
                    <a:pt x="0" y="1539"/>
                  </a:lnTo>
                  <a:lnTo>
                    <a:pt x="0" y="481"/>
                  </a:lnTo>
                  <a:lnTo>
                    <a:pt x="900" y="0"/>
                  </a:lnTo>
                  <a:lnTo>
                    <a:pt x="1800" y="481"/>
                  </a:lnTo>
                  <a:lnTo>
                    <a:pt x="1800" y="1539"/>
                  </a:lnTo>
                  <a:lnTo>
                    <a:pt x="900" y="202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5" name="object 10485"/>
            <p:cNvSpPr/>
            <p:nvPr/>
          </p:nvSpPr>
          <p:spPr>
            <a:xfrm>
              <a:off x="18548121" y="42655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554" y="0"/>
                  </a:moveTo>
                  <a:lnTo>
                    <a:pt x="261" y="0"/>
                  </a:lnTo>
                  <a:lnTo>
                    <a:pt x="0" y="26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61" y="1120"/>
                  </a:lnTo>
                  <a:lnTo>
                    <a:pt x="554" y="1120"/>
                  </a:lnTo>
                  <a:lnTo>
                    <a:pt x="869" y="1120"/>
                  </a:lnTo>
                  <a:lnTo>
                    <a:pt x="1109" y="858"/>
                  </a:lnTo>
                  <a:lnTo>
                    <a:pt x="1109" y="554"/>
                  </a:lnTo>
                  <a:lnTo>
                    <a:pt x="1109" y="261"/>
                  </a:lnTo>
                  <a:lnTo>
                    <a:pt x="869" y="0"/>
                  </a:lnTo>
                  <a:lnTo>
                    <a:pt x="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6" name="object 10486"/>
            <p:cNvSpPr/>
            <p:nvPr/>
          </p:nvSpPr>
          <p:spPr>
            <a:xfrm>
              <a:off x="18547776" y="42651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900" y="0"/>
                  </a:moveTo>
                  <a:lnTo>
                    <a:pt x="418" y="0"/>
                  </a:lnTo>
                  <a:lnTo>
                    <a:pt x="0" y="408"/>
                  </a:lnTo>
                  <a:lnTo>
                    <a:pt x="0" y="900"/>
                  </a:lnTo>
                  <a:lnTo>
                    <a:pt x="0" y="1382"/>
                  </a:lnTo>
                  <a:lnTo>
                    <a:pt x="418" y="1759"/>
                  </a:lnTo>
                  <a:lnTo>
                    <a:pt x="900" y="1759"/>
                  </a:lnTo>
                  <a:lnTo>
                    <a:pt x="1382" y="1759"/>
                  </a:lnTo>
                  <a:lnTo>
                    <a:pt x="1800" y="1382"/>
                  </a:lnTo>
                  <a:lnTo>
                    <a:pt x="1800" y="900"/>
                  </a:lnTo>
                  <a:lnTo>
                    <a:pt x="1800" y="408"/>
                  </a:lnTo>
                  <a:lnTo>
                    <a:pt x="1382" y="0"/>
                  </a:lnTo>
                  <a:lnTo>
                    <a:pt x="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7" name="object 10487"/>
            <p:cNvSpPr/>
            <p:nvPr/>
          </p:nvSpPr>
          <p:spPr>
            <a:xfrm>
              <a:off x="18547493" y="426487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83" y="0"/>
                  </a:moveTo>
                  <a:lnTo>
                    <a:pt x="565" y="0"/>
                  </a:lnTo>
                  <a:lnTo>
                    <a:pt x="0" y="513"/>
                  </a:lnTo>
                  <a:lnTo>
                    <a:pt x="0" y="1193"/>
                  </a:lnTo>
                  <a:lnTo>
                    <a:pt x="0" y="1832"/>
                  </a:lnTo>
                  <a:lnTo>
                    <a:pt x="565" y="2376"/>
                  </a:lnTo>
                  <a:lnTo>
                    <a:pt x="1183" y="2376"/>
                  </a:lnTo>
                  <a:lnTo>
                    <a:pt x="1863" y="2376"/>
                  </a:lnTo>
                  <a:lnTo>
                    <a:pt x="2376" y="1832"/>
                  </a:lnTo>
                  <a:lnTo>
                    <a:pt x="2376" y="1193"/>
                  </a:lnTo>
                  <a:lnTo>
                    <a:pt x="2376" y="513"/>
                  </a:lnTo>
                  <a:lnTo>
                    <a:pt x="1863" y="0"/>
                  </a:ln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8" name="object 10488"/>
            <p:cNvSpPr/>
            <p:nvPr/>
          </p:nvSpPr>
          <p:spPr>
            <a:xfrm>
              <a:off x="18548111" y="4264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7" y="1193"/>
                  </a:moveTo>
                  <a:lnTo>
                    <a:pt x="0" y="0"/>
                  </a:lnTo>
                  <a:lnTo>
                    <a:pt x="869" y="869"/>
                  </a:lnTo>
                  <a:lnTo>
                    <a:pt x="1727" y="1717"/>
                  </a:lnTo>
                  <a:lnTo>
                    <a:pt x="534" y="1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9" name="object 10489"/>
            <p:cNvSpPr/>
            <p:nvPr/>
          </p:nvSpPr>
          <p:spPr>
            <a:xfrm>
              <a:off x="18546777" y="42660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0" name="object 10490"/>
            <p:cNvSpPr/>
            <p:nvPr/>
          </p:nvSpPr>
          <p:spPr>
            <a:xfrm>
              <a:off x="18548676" y="426415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1" name="object 10491"/>
            <p:cNvSpPr/>
            <p:nvPr/>
          </p:nvSpPr>
          <p:spPr>
            <a:xfrm>
              <a:off x="18661449" y="4258117"/>
              <a:ext cx="28575" cy="12700"/>
            </a:xfrm>
            <a:custGeom>
              <a:avLst/>
              <a:gdLst/>
              <a:ahLst/>
              <a:cxnLst/>
              <a:rect l="l" t="t" r="r" b="b"/>
              <a:pathLst>
                <a:path w="28575" h="12700">
                  <a:moveTo>
                    <a:pt x="28187" y="0"/>
                  </a:moveTo>
                  <a:lnTo>
                    <a:pt x="28187" y="12146"/>
                  </a:lnTo>
                  <a:lnTo>
                    <a:pt x="0" y="12146"/>
                  </a:lnTo>
                  <a:lnTo>
                    <a:pt x="0" y="0"/>
                  </a:lnTo>
                  <a:lnTo>
                    <a:pt x="2818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2" name="object 10492"/>
            <p:cNvSpPr/>
            <p:nvPr/>
          </p:nvSpPr>
          <p:spPr>
            <a:xfrm>
              <a:off x="18661439" y="4258826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8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3" name="object 10493"/>
            <p:cNvSpPr/>
            <p:nvPr/>
          </p:nvSpPr>
          <p:spPr>
            <a:xfrm>
              <a:off x="18661439" y="4256362"/>
              <a:ext cx="17780" cy="1905"/>
            </a:xfrm>
            <a:custGeom>
              <a:avLst/>
              <a:gdLst/>
              <a:ahLst/>
              <a:cxnLst/>
              <a:rect l="l" t="t" r="r" b="b"/>
              <a:pathLst>
                <a:path w="17780" h="1904">
                  <a:moveTo>
                    <a:pt x="17601" y="0"/>
                  </a:moveTo>
                  <a:lnTo>
                    <a:pt x="17601" y="1759"/>
                  </a:lnTo>
                  <a:lnTo>
                    <a:pt x="0" y="1759"/>
                  </a:lnTo>
                  <a:lnTo>
                    <a:pt x="0" y="0"/>
                  </a:lnTo>
                  <a:lnTo>
                    <a:pt x="17601" y="0"/>
                  </a:lnTo>
                  <a:close/>
                </a:path>
                <a:path w="17780" h="1904">
                  <a:moveTo>
                    <a:pt x="0" y="0"/>
                  </a:moveTo>
                  <a:lnTo>
                    <a:pt x="17601" y="1759"/>
                  </a:lnTo>
                  <a:lnTo>
                    <a:pt x="17601" y="0"/>
                  </a:lnTo>
                  <a:lnTo>
                    <a:pt x="0" y="175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4" name="object 10494"/>
            <p:cNvSpPr/>
            <p:nvPr/>
          </p:nvSpPr>
          <p:spPr>
            <a:xfrm>
              <a:off x="18673740" y="4259982"/>
              <a:ext cx="14604" cy="17780"/>
            </a:xfrm>
            <a:custGeom>
              <a:avLst/>
              <a:gdLst/>
              <a:ahLst/>
              <a:cxnLst/>
              <a:rect l="l" t="t" r="r" b="b"/>
              <a:pathLst>
                <a:path w="14605" h="17779">
                  <a:moveTo>
                    <a:pt x="14093" y="0"/>
                  </a:moveTo>
                  <a:lnTo>
                    <a:pt x="14093" y="17528"/>
                  </a:lnTo>
                  <a:lnTo>
                    <a:pt x="0" y="17528"/>
                  </a:lnTo>
                  <a:lnTo>
                    <a:pt x="0" y="0"/>
                  </a:lnTo>
                  <a:lnTo>
                    <a:pt x="1409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5" name="object 10495"/>
            <p:cNvSpPr/>
            <p:nvPr/>
          </p:nvSpPr>
          <p:spPr>
            <a:xfrm>
              <a:off x="18673744" y="4276806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0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6" name="object 10496"/>
            <p:cNvSpPr/>
            <p:nvPr/>
          </p:nvSpPr>
          <p:spPr>
            <a:xfrm>
              <a:off x="18676393" y="426505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900" y="2020"/>
                  </a:moveTo>
                  <a:lnTo>
                    <a:pt x="0" y="1539"/>
                  </a:lnTo>
                  <a:lnTo>
                    <a:pt x="0" y="481"/>
                  </a:lnTo>
                  <a:lnTo>
                    <a:pt x="900" y="0"/>
                  </a:lnTo>
                  <a:lnTo>
                    <a:pt x="1759" y="481"/>
                  </a:lnTo>
                  <a:lnTo>
                    <a:pt x="1759" y="1539"/>
                  </a:lnTo>
                  <a:lnTo>
                    <a:pt x="900" y="202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7" name="object 10497"/>
            <p:cNvSpPr/>
            <p:nvPr/>
          </p:nvSpPr>
          <p:spPr>
            <a:xfrm>
              <a:off x="18676738" y="42655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554" y="0"/>
                  </a:moveTo>
                  <a:lnTo>
                    <a:pt x="240" y="0"/>
                  </a:lnTo>
                  <a:lnTo>
                    <a:pt x="0" y="26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40" y="1120"/>
                  </a:lnTo>
                  <a:lnTo>
                    <a:pt x="554" y="1120"/>
                  </a:lnTo>
                  <a:lnTo>
                    <a:pt x="848" y="1120"/>
                  </a:lnTo>
                  <a:lnTo>
                    <a:pt x="1099" y="858"/>
                  </a:lnTo>
                  <a:lnTo>
                    <a:pt x="1099" y="554"/>
                  </a:lnTo>
                  <a:lnTo>
                    <a:pt x="1099" y="261"/>
                  </a:lnTo>
                  <a:lnTo>
                    <a:pt x="848" y="0"/>
                  </a:lnTo>
                  <a:lnTo>
                    <a:pt x="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8" name="object 10498"/>
            <p:cNvSpPr/>
            <p:nvPr/>
          </p:nvSpPr>
          <p:spPr>
            <a:xfrm>
              <a:off x="18676393" y="42651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900" y="0"/>
                  </a:moveTo>
                  <a:lnTo>
                    <a:pt x="418" y="0"/>
                  </a:lnTo>
                  <a:lnTo>
                    <a:pt x="0" y="408"/>
                  </a:lnTo>
                  <a:lnTo>
                    <a:pt x="0" y="900"/>
                  </a:lnTo>
                  <a:lnTo>
                    <a:pt x="0" y="1382"/>
                  </a:lnTo>
                  <a:lnTo>
                    <a:pt x="418" y="1759"/>
                  </a:lnTo>
                  <a:lnTo>
                    <a:pt x="900" y="1759"/>
                  </a:lnTo>
                  <a:lnTo>
                    <a:pt x="1382" y="1759"/>
                  </a:lnTo>
                  <a:lnTo>
                    <a:pt x="1759" y="1382"/>
                  </a:lnTo>
                  <a:lnTo>
                    <a:pt x="1759" y="900"/>
                  </a:lnTo>
                  <a:lnTo>
                    <a:pt x="1759" y="408"/>
                  </a:lnTo>
                  <a:lnTo>
                    <a:pt x="1382" y="0"/>
                  </a:lnTo>
                  <a:lnTo>
                    <a:pt x="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9" name="object 10499"/>
            <p:cNvSpPr/>
            <p:nvPr/>
          </p:nvSpPr>
          <p:spPr>
            <a:xfrm>
              <a:off x="18676099" y="426487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93" y="0"/>
                  </a:moveTo>
                  <a:lnTo>
                    <a:pt x="513" y="0"/>
                  </a:lnTo>
                  <a:lnTo>
                    <a:pt x="0" y="513"/>
                  </a:lnTo>
                  <a:lnTo>
                    <a:pt x="0" y="1193"/>
                  </a:lnTo>
                  <a:lnTo>
                    <a:pt x="0" y="1832"/>
                  </a:lnTo>
                  <a:lnTo>
                    <a:pt x="513" y="2376"/>
                  </a:lnTo>
                  <a:lnTo>
                    <a:pt x="1193" y="2376"/>
                  </a:lnTo>
                  <a:lnTo>
                    <a:pt x="1811" y="2376"/>
                  </a:lnTo>
                  <a:lnTo>
                    <a:pt x="2376" y="1832"/>
                  </a:lnTo>
                  <a:lnTo>
                    <a:pt x="2376" y="1193"/>
                  </a:lnTo>
                  <a:lnTo>
                    <a:pt x="2376" y="513"/>
                  </a:lnTo>
                  <a:lnTo>
                    <a:pt x="1811" y="0"/>
                  </a:lnTo>
                  <a:lnTo>
                    <a:pt x="1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0" name="object 10500"/>
            <p:cNvSpPr/>
            <p:nvPr/>
          </p:nvSpPr>
          <p:spPr>
            <a:xfrm>
              <a:off x="18676734" y="4264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04" y="1193"/>
                  </a:moveTo>
                  <a:lnTo>
                    <a:pt x="0" y="0"/>
                  </a:lnTo>
                  <a:lnTo>
                    <a:pt x="848" y="869"/>
                  </a:lnTo>
                  <a:lnTo>
                    <a:pt x="1717" y="1717"/>
                  </a:lnTo>
                  <a:lnTo>
                    <a:pt x="513" y="1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1" name="object 10501"/>
            <p:cNvSpPr/>
            <p:nvPr/>
          </p:nvSpPr>
          <p:spPr>
            <a:xfrm>
              <a:off x="18675378" y="42660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2" name="object 10502"/>
            <p:cNvSpPr/>
            <p:nvPr/>
          </p:nvSpPr>
          <p:spPr>
            <a:xfrm>
              <a:off x="18677293" y="426415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3" name="object 10503"/>
            <p:cNvSpPr/>
            <p:nvPr/>
          </p:nvSpPr>
          <p:spPr>
            <a:xfrm>
              <a:off x="18683434" y="426505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900" y="2020"/>
                  </a:moveTo>
                  <a:lnTo>
                    <a:pt x="0" y="1539"/>
                  </a:lnTo>
                  <a:lnTo>
                    <a:pt x="0" y="481"/>
                  </a:lnTo>
                  <a:lnTo>
                    <a:pt x="900" y="0"/>
                  </a:lnTo>
                  <a:lnTo>
                    <a:pt x="1769" y="481"/>
                  </a:lnTo>
                  <a:lnTo>
                    <a:pt x="1769" y="1539"/>
                  </a:lnTo>
                  <a:lnTo>
                    <a:pt x="900" y="202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4" name="object 10504"/>
            <p:cNvSpPr/>
            <p:nvPr/>
          </p:nvSpPr>
          <p:spPr>
            <a:xfrm>
              <a:off x="18683778" y="42655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554" y="0"/>
                  </a:moveTo>
                  <a:lnTo>
                    <a:pt x="240" y="0"/>
                  </a:lnTo>
                  <a:lnTo>
                    <a:pt x="0" y="26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40" y="1120"/>
                  </a:lnTo>
                  <a:lnTo>
                    <a:pt x="554" y="1120"/>
                  </a:lnTo>
                  <a:lnTo>
                    <a:pt x="869" y="1120"/>
                  </a:lnTo>
                  <a:lnTo>
                    <a:pt x="1109" y="858"/>
                  </a:lnTo>
                  <a:lnTo>
                    <a:pt x="1109" y="554"/>
                  </a:lnTo>
                  <a:lnTo>
                    <a:pt x="1109" y="261"/>
                  </a:lnTo>
                  <a:lnTo>
                    <a:pt x="869" y="0"/>
                  </a:lnTo>
                  <a:lnTo>
                    <a:pt x="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5" name="object 10505"/>
            <p:cNvSpPr/>
            <p:nvPr/>
          </p:nvSpPr>
          <p:spPr>
            <a:xfrm>
              <a:off x="18683434" y="42651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900" y="0"/>
                  </a:moveTo>
                  <a:lnTo>
                    <a:pt x="418" y="0"/>
                  </a:lnTo>
                  <a:lnTo>
                    <a:pt x="0" y="408"/>
                  </a:lnTo>
                  <a:lnTo>
                    <a:pt x="0" y="900"/>
                  </a:lnTo>
                  <a:lnTo>
                    <a:pt x="0" y="1382"/>
                  </a:lnTo>
                  <a:lnTo>
                    <a:pt x="418" y="1759"/>
                  </a:lnTo>
                  <a:lnTo>
                    <a:pt x="900" y="1759"/>
                  </a:lnTo>
                  <a:lnTo>
                    <a:pt x="1382" y="1759"/>
                  </a:lnTo>
                  <a:lnTo>
                    <a:pt x="1769" y="1382"/>
                  </a:lnTo>
                  <a:lnTo>
                    <a:pt x="1769" y="900"/>
                  </a:lnTo>
                  <a:lnTo>
                    <a:pt x="1769" y="408"/>
                  </a:lnTo>
                  <a:lnTo>
                    <a:pt x="1382" y="0"/>
                  </a:lnTo>
                  <a:lnTo>
                    <a:pt x="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6" name="object 10506"/>
            <p:cNvSpPr/>
            <p:nvPr/>
          </p:nvSpPr>
          <p:spPr>
            <a:xfrm>
              <a:off x="18683140" y="426487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93" y="0"/>
                  </a:moveTo>
                  <a:lnTo>
                    <a:pt x="523" y="0"/>
                  </a:lnTo>
                  <a:lnTo>
                    <a:pt x="0" y="513"/>
                  </a:lnTo>
                  <a:lnTo>
                    <a:pt x="0" y="1193"/>
                  </a:lnTo>
                  <a:lnTo>
                    <a:pt x="0" y="1832"/>
                  </a:lnTo>
                  <a:lnTo>
                    <a:pt x="523" y="2376"/>
                  </a:lnTo>
                  <a:lnTo>
                    <a:pt x="1193" y="2376"/>
                  </a:lnTo>
                  <a:lnTo>
                    <a:pt x="1832" y="2376"/>
                  </a:lnTo>
                  <a:lnTo>
                    <a:pt x="2387" y="1832"/>
                  </a:lnTo>
                  <a:lnTo>
                    <a:pt x="2387" y="1193"/>
                  </a:lnTo>
                  <a:lnTo>
                    <a:pt x="2387" y="513"/>
                  </a:lnTo>
                  <a:lnTo>
                    <a:pt x="1832" y="0"/>
                  </a:lnTo>
                  <a:lnTo>
                    <a:pt x="1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7" name="object 10507"/>
            <p:cNvSpPr/>
            <p:nvPr/>
          </p:nvSpPr>
          <p:spPr>
            <a:xfrm>
              <a:off x="18683768" y="4264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25" y="1193"/>
                  </a:moveTo>
                  <a:lnTo>
                    <a:pt x="0" y="0"/>
                  </a:lnTo>
                  <a:lnTo>
                    <a:pt x="869" y="869"/>
                  </a:lnTo>
                  <a:lnTo>
                    <a:pt x="1727" y="1717"/>
                  </a:lnTo>
                  <a:lnTo>
                    <a:pt x="534" y="1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8" name="object 10508"/>
            <p:cNvSpPr/>
            <p:nvPr/>
          </p:nvSpPr>
          <p:spPr>
            <a:xfrm>
              <a:off x="18682441" y="42660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9" name="object 10509"/>
            <p:cNvSpPr/>
            <p:nvPr/>
          </p:nvSpPr>
          <p:spPr>
            <a:xfrm>
              <a:off x="18684333" y="426415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0" name="object 10510"/>
            <p:cNvSpPr/>
            <p:nvPr/>
          </p:nvSpPr>
          <p:spPr>
            <a:xfrm>
              <a:off x="18249627" y="486875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2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1" name="object 10511"/>
            <p:cNvSpPr/>
            <p:nvPr/>
          </p:nvSpPr>
          <p:spPr>
            <a:xfrm>
              <a:off x="18247350" y="486807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6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2" name="object 10512"/>
            <p:cNvSpPr/>
            <p:nvPr/>
          </p:nvSpPr>
          <p:spPr>
            <a:xfrm>
              <a:off x="18257426" y="488836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6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3" name="object 10513"/>
            <p:cNvSpPr/>
            <p:nvPr/>
          </p:nvSpPr>
          <p:spPr>
            <a:xfrm>
              <a:off x="18259596" y="48869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84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4" name="object 10514"/>
            <p:cNvSpPr/>
            <p:nvPr/>
          </p:nvSpPr>
          <p:spPr>
            <a:xfrm>
              <a:off x="18258015" y="488978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5" name="object 10515"/>
            <p:cNvSpPr/>
            <p:nvPr/>
          </p:nvSpPr>
          <p:spPr>
            <a:xfrm>
              <a:off x="18258015" y="488694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6" name="object 10516"/>
            <p:cNvSpPr/>
            <p:nvPr/>
          </p:nvSpPr>
          <p:spPr>
            <a:xfrm>
              <a:off x="18255332" y="48864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6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7" name="object 10517"/>
            <p:cNvSpPr/>
            <p:nvPr/>
          </p:nvSpPr>
          <p:spPr>
            <a:xfrm>
              <a:off x="18254817" y="48864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2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8" name="object 10518"/>
            <p:cNvSpPr/>
            <p:nvPr/>
          </p:nvSpPr>
          <p:spPr>
            <a:xfrm>
              <a:off x="18254150" y="488627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9" name="object 10519"/>
            <p:cNvSpPr/>
            <p:nvPr/>
          </p:nvSpPr>
          <p:spPr>
            <a:xfrm>
              <a:off x="18254026" y="488686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0" name="object 10520"/>
            <p:cNvSpPr/>
            <p:nvPr/>
          </p:nvSpPr>
          <p:spPr>
            <a:xfrm>
              <a:off x="18255332" y="489029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6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1" name="object 10521"/>
            <p:cNvSpPr/>
            <p:nvPr/>
          </p:nvSpPr>
          <p:spPr>
            <a:xfrm>
              <a:off x="18254817" y="48899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61" y="2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2" name="object 10522"/>
            <p:cNvSpPr/>
            <p:nvPr/>
          </p:nvSpPr>
          <p:spPr>
            <a:xfrm>
              <a:off x="18254150" y="48892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3" name="object 10523"/>
            <p:cNvSpPr/>
            <p:nvPr/>
          </p:nvSpPr>
          <p:spPr>
            <a:xfrm>
              <a:off x="18253057" y="488984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4" name="object 10524"/>
            <p:cNvSpPr/>
            <p:nvPr/>
          </p:nvSpPr>
          <p:spPr>
            <a:xfrm>
              <a:off x="18255071" y="488952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30" y="6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5" name="object 10525"/>
            <p:cNvSpPr/>
            <p:nvPr/>
          </p:nvSpPr>
          <p:spPr>
            <a:xfrm>
              <a:off x="18254710" y="48890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6" name="object 10526"/>
            <p:cNvSpPr/>
            <p:nvPr/>
          </p:nvSpPr>
          <p:spPr>
            <a:xfrm>
              <a:off x="18254710" y="488761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7" name="object 10527"/>
            <p:cNvSpPr/>
            <p:nvPr/>
          </p:nvSpPr>
          <p:spPr>
            <a:xfrm>
              <a:off x="18258017" y="488671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4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8" name="object 10528"/>
            <p:cNvSpPr/>
            <p:nvPr/>
          </p:nvSpPr>
          <p:spPr>
            <a:xfrm>
              <a:off x="18258017" y="488642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88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9" name="object 10529"/>
            <p:cNvSpPr/>
            <p:nvPr/>
          </p:nvSpPr>
          <p:spPr>
            <a:xfrm>
              <a:off x="18255071" y="488653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30" y="0"/>
                  </a:moveTo>
                  <a:lnTo>
                    <a:pt x="0" y="6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0" name="object 10530"/>
            <p:cNvSpPr/>
            <p:nvPr/>
          </p:nvSpPr>
          <p:spPr>
            <a:xfrm>
              <a:off x="18250904" y="488332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1" name="object 10531"/>
            <p:cNvSpPr/>
            <p:nvPr/>
          </p:nvSpPr>
          <p:spPr>
            <a:xfrm>
              <a:off x="18250823" y="488630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2" name="object 10532"/>
            <p:cNvSpPr/>
            <p:nvPr/>
          </p:nvSpPr>
          <p:spPr>
            <a:xfrm>
              <a:off x="18247657" y="48840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3" name="object 10533"/>
            <p:cNvSpPr/>
            <p:nvPr/>
          </p:nvSpPr>
          <p:spPr>
            <a:xfrm>
              <a:off x="18251054" y="486740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4" name="object 10534"/>
            <p:cNvSpPr/>
            <p:nvPr/>
          </p:nvSpPr>
          <p:spPr>
            <a:xfrm>
              <a:off x="18251235" y="48644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35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5" name="object 10535"/>
            <p:cNvSpPr/>
            <p:nvPr/>
          </p:nvSpPr>
          <p:spPr>
            <a:xfrm>
              <a:off x="18250904" y="486740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6" name="object 10536"/>
            <p:cNvSpPr/>
            <p:nvPr/>
          </p:nvSpPr>
          <p:spPr>
            <a:xfrm>
              <a:off x="18250823" y="486445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7" name="object 10537"/>
            <p:cNvSpPr/>
            <p:nvPr/>
          </p:nvSpPr>
          <p:spPr>
            <a:xfrm>
              <a:off x="18248521" y="48653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  <a:lnTo>
                    <a:pt x="0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8" name="object 10538"/>
            <p:cNvSpPr/>
            <p:nvPr/>
          </p:nvSpPr>
          <p:spPr>
            <a:xfrm>
              <a:off x="18253026" y="48840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5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9" name="object 10539"/>
            <p:cNvSpPr/>
            <p:nvPr/>
          </p:nvSpPr>
          <p:spPr>
            <a:xfrm>
              <a:off x="18254588" y="486446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0" name="object 10540"/>
            <p:cNvSpPr/>
            <p:nvPr/>
          </p:nvSpPr>
          <p:spPr>
            <a:xfrm>
              <a:off x="18251750" y="488676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6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1" name="object 10541"/>
            <p:cNvSpPr/>
            <p:nvPr/>
          </p:nvSpPr>
          <p:spPr>
            <a:xfrm>
              <a:off x="18254026" y="488608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7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2" name="object 10542"/>
            <p:cNvSpPr/>
            <p:nvPr/>
          </p:nvSpPr>
          <p:spPr>
            <a:xfrm>
              <a:off x="18258014" y="4885534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4">
                  <a:moveTo>
                    <a:pt x="0" y="5622"/>
                  </a:moveTo>
                  <a:lnTo>
                    <a:pt x="0" y="0"/>
                  </a:lnTo>
                  <a:lnTo>
                    <a:pt x="869" y="0"/>
                  </a:lnTo>
                  <a:lnTo>
                    <a:pt x="869" y="5622"/>
                  </a:lnTo>
                  <a:lnTo>
                    <a:pt x="0" y="5622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3" name="object 10543"/>
            <p:cNvSpPr/>
            <p:nvPr/>
          </p:nvSpPr>
          <p:spPr>
            <a:xfrm>
              <a:off x="17870982" y="48869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84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4" name="object 10544"/>
            <p:cNvSpPr/>
            <p:nvPr/>
          </p:nvSpPr>
          <p:spPr>
            <a:xfrm>
              <a:off x="17869401" y="488978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8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5" name="object 10545"/>
            <p:cNvSpPr/>
            <p:nvPr/>
          </p:nvSpPr>
          <p:spPr>
            <a:xfrm>
              <a:off x="17869401" y="488694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8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6" name="object 10546"/>
            <p:cNvSpPr/>
            <p:nvPr/>
          </p:nvSpPr>
          <p:spPr>
            <a:xfrm>
              <a:off x="17869405" y="488671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43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7" name="object 10547"/>
            <p:cNvSpPr/>
            <p:nvPr/>
          </p:nvSpPr>
          <p:spPr>
            <a:xfrm>
              <a:off x="17869405" y="488642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88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8" name="object 10548"/>
            <p:cNvSpPr/>
            <p:nvPr/>
          </p:nvSpPr>
          <p:spPr>
            <a:xfrm>
              <a:off x="17869412" y="4885534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4">
                  <a:moveTo>
                    <a:pt x="0" y="5622"/>
                  </a:moveTo>
                  <a:lnTo>
                    <a:pt x="0" y="0"/>
                  </a:lnTo>
                  <a:lnTo>
                    <a:pt x="869" y="0"/>
                  </a:lnTo>
                  <a:lnTo>
                    <a:pt x="869" y="5622"/>
                  </a:lnTo>
                  <a:lnTo>
                    <a:pt x="0" y="562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9" name="object 10549"/>
            <p:cNvSpPr/>
            <p:nvPr/>
          </p:nvSpPr>
          <p:spPr>
            <a:xfrm>
              <a:off x="18669526" y="425261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0" name="object 10550"/>
            <p:cNvSpPr/>
            <p:nvPr/>
          </p:nvSpPr>
          <p:spPr>
            <a:xfrm>
              <a:off x="18670952" y="425261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1" name="object 10551"/>
            <p:cNvSpPr/>
            <p:nvPr/>
          </p:nvSpPr>
          <p:spPr>
            <a:xfrm>
              <a:off x="18669344" y="426065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2" name="object 10552"/>
            <p:cNvSpPr/>
            <p:nvPr/>
          </p:nvSpPr>
          <p:spPr>
            <a:xfrm>
              <a:off x="18669601" y="426133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27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3" name="object 10553"/>
            <p:cNvSpPr/>
            <p:nvPr/>
          </p:nvSpPr>
          <p:spPr>
            <a:xfrm>
              <a:off x="18669598" y="426091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2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4" name="object 10554"/>
            <p:cNvSpPr/>
            <p:nvPr/>
          </p:nvSpPr>
          <p:spPr>
            <a:xfrm>
              <a:off x="18669791" y="42457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19" y="104"/>
                  </a:moveTo>
                  <a:lnTo>
                    <a:pt x="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5" name="object 10555"/>
            <p:cNvSpPr/>
            <p:nvPr/>
          </p:nvSpPr>
          <p:spPr>
            <a:xfrm>
              <a:off x="18670010" y="424589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6" name="object 10556"/>
            <p:cNvSpPr/>
            <p:nvPr/>
          </p:nvSpPr>
          <p:spPr>
            <a:xfrm>
              <a:off x="18669798" y="42458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2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7" name="object 10557"/>
            <p:cNvSpPr/>
            <p:nvPr/>
          </p:nvSpPr>
          <p:spPr>
            <a:xfrm>
              <a:off x="18669268" y="424411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24"/>
                  </a:moveTo>
                  <a:lnTo>
                    <a:pt x="0" y="32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8" name="object 10558"/>
            <p:cNvSpPr/>
            <p:nvPr/>
          </p:nvSpPr>
          <p:spPr>
            <a:xfrm>
              <a:off x="18669240" y="42434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1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9" name="object 10559"/>
            <p:cNvSpPr/>
            <p:nvPr/>
          </p:nvSpPr>
          <p:spPr>
            <a:xfrm>
              <a:off x="18669156" y="42435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0"/>
                  </a:moveTo>
                  <a:lnTo>
                    <a:pt x="0" y="0"/>
                  </a:lnTo>
                </a:path>
                <a:path w="634" h="635">
                  <a:moveTo>
                    <a:pt x="188" y="0"/>
                  </a:moveTo>
                  <a:lnTo>
                    <a:pt x="83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0" name="object 10560"/>
            <p:cNvSpPr/>
            <p:nvPr/>
          </p:nvSpPr>
          <p:spPr>
            <a:xfrm>
              <a:off x="18670421" y="42435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607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1" name="object 10561"/>
            <p:cNvSpPr/>
            <p:nvPr/>
          </p:nvSpPr>
          <p:spPr>
            <a:xfrm>
              <a:off x="18669344" y="424231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2" name="object 10562"/>
            <p:cNvSpPr/>
            <p:nvPr/>
          </p:nvSpPr>
          <p:spPr>
            <a:xfrm>
              <a:off x="18669344" y="42427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3" name="object 10563"/>
            <p:cNvSpPr/>
            <p:nvPr/>
          </p:nvSpPr>
          <p:spPr>
            <a:xfrm>
              <a:off x="18669344" y="425353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4" name="object 10564"/>
            <p:cNvSpPr/>
            <p:nvPr/>
          </p:nvSpPr>
          <p:spPr>
            <a:xfrm>
              <a:off x="18669344" y="425323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5" name="object 10565"/>
            <p:cNvSpPr/>
            <p:nvPr/>
          </p:nvSpPr>
          <p:spPr>
            <a:xfrm>
              <a:off x="18669449" y="425260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8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6" name="object 10566"/>
            <p:cNvSpPr/>
            <p:nvPr/>
          </p:nvSpPr>
          <p:spPr>
            <a:xfrm>
              <a:off x="18669445" y="424659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7" name="object 10567"/>
            <p:cNvSpPr/>
            <p:nvPr/>
          </p:nvSpPr>
          <p:spPr>
            <a:xfrm>
              <a:off x="18670421" y="42430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408"/>
                  </a:moveTo>
                  <a:lnTo>
                    <a:pt x="345" y="0"/>
                  </a:lnTo>
                  <a:lnTo>
                    <a:pt x="607" y="439"/>
                  </a:lnTo>
                  <a:lnTo>
                    <a:pt x="314" y="481"/>
                  </a:lnTo>
                  <a:lnTo>
                    <a:pt x="0" y="4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8" name="object 10568"/>
            <p:cNvSpPr/>
            <p:nvPr/>
          </p:nvSpPr>
          <p:spPr>
            <a:xfrm>
              <a:off x="18670647" y="42440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157" y="0"/>
                  </a:lnTo>
                  <a:lnTo>
                    <a:pt x="314" y="188"/>
                  </a:lnTo>
                  <a:lnTo>
                    <a:pt x="157" y="324"/>
                  </a:lnTo>
                  <a:lnTo>
                    <a:pt x="0" y="188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9" name="object 10569"/>
            <p:cNvSpPr/>
            <p:nvPr/>
          </p:nvSpPr>
          <p:spPr>
            <a:xfrm>
              <a:off x="18669424" y="42429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633" y="157"/>
                  </a:moveTo>
                  <a:lnTo>
                    <a:pt x="1444" y="52"/>
                  </a:lnTo>
                  <a:lnTo>
                    <a:pt x="1277" y="0"/>
                  </a:lnTo>
                  <a:lnTo>
                    <a:pt x="1047" y="52"/>
                  </a:lnTo>
                  <a:lnTo>
                    <a:pt x="858" y="230"/>
                  </a:lnTo>
                  <a:lnTo>
                    <a:pt x="774" y="481"/>
                  </a:lnTo>
                  <a:lnTo>
                    <a:pt x="701" y="764"/>
                  </a:lnTo>
                  <a:lnTo>
                    <a:pt x="670" y="1434"/>
                  </a:lnTo>
                  <a:lnTo>
                    <a:pt x="513" y="1570"/>
                  </a:lnTo>
                  <a:lnTo>
                    <a:pt x="376" y="1570"/>
                  </a:lnTo>
                  <a:lnTo>
                    <a:pt x="293" y="795"/>
                  </a:lnTo>
                  <a:lnTo>
                    <a:pt x="219" y="565"/>
                  </a:lnTo>
                  <a:lnTo>
                    <a:pt x="178" y="387"/>
                  </a:lnTo>
                  <a:lnTo>
                    <a:pt x="62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0" name="object 10570"/>
            <p:cNvSpPr/>
            <p:nvPr/>
          </p:nvSpPr>
          <p:spPr>
            <a:xfrm>
              <a:off x="18669389" y="424618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1" name="object 10571"/>
            <p:cNvSpPr/>
            <p:nvPr/>
          </p:nvSpPr>
          <p:spPr>
            <a:xfrm>
              <a:off x="18669158" y="4242049"/>
              <a:ext cx="2540" cy="19685"/>
            </a:xfrm>
            <a:custGeom>
              <a:avLst/>
              <a:gdLst/>
              <a:ahLst/>
              <a:cxnLst/>
              <a:rect l="l" t="t" r="r" b="b"/>
              <a:pathLst>
                <a:path w="2540" h="19685">
                  <a:moveTo>
                    <a:pt x="2020" y="1308"/>
                  </a:moveTo>
                  <a:lnTo>
                    <a:pt x="1978" y="1151"/>
                  </a:lnTo>
                  <a:lnTo>
                    <a:pt x="1947" y="701"/>
                  </a:lnTo>
                  <a:lnTo>
                    <a:pt x="1947" y="272"/>
                  </a:lnTo>
                  <a:lnTo>
                    <a:pt x="1675" y="0"/>
                  </a:lnTo>
                  <a:lnTo>
                    <a:pt x="439" y="0"/>
                  </a:lnTo>
                  <a:lnTo>
                    <a:pt x="188" y="272"/>
                  </a:lnTo>
                  <a:lnTo>
                    <a:pt x="188" y="701"/>
                  </a:lnTo>
                  <a:lnTo>
                    <a:pt x="261" y="994"/>
                  </a:lnTo>
                  <a:lnTo>
                    <a:pt x="31" y="963"/>
                  </a:lnTo>
                  <a:lnTo>
                    <a:pt x="83" y="1340"/>
                  </a:lnTo>
                  <a:lnTo>
                    <a:pt x="0" y="1497"/>
                  </a:lnTo>
                  <a:lnTo>
                    <a:pt x="115" y="2052"/>
                  </a:lnTo>
                  <a:lnTo>
                    <a:pt x="31" y="2376"/>
                  </a:lnTo>
                  <a:lnTo>
                    <a:pt x="230" y="4135"/>
                  </a:lnTo>
                  <a:lnTo>
                    <a:pt x="188" y="4544"/>
                  </a:lnTo>
                  <a:lnTo>
                    <a:pt x="293" y="10554"/>
                  </a:lnTo>
                  <a:lnTo>
                    <a:pt x="188" y="18596"/>
                  </a:lnTo>
                  <a:lnTo>
                    <a:pt x="439" y="18868"/>
                  </a:lnTo>
                  <a:lnTo>
                    <a:pt x="439" y="19287"/>
                  </a:lnTo>
                  <a:lnTo>
                    <a:pt x="1612" y="19392"/>
                  </a:lnTo>
                  <a:lnTo>
                    <a:pt x="1706" y="18868"/>
                  </a:lnTo>
                  <a:lnTo>
                    <a:pt x="1947" y="18596"/>
                  </a:lnTo>
                  <a:lnTo>
                    <a:pt x="1947" y="10554"/>
                  </a:lnTo>
                  <a:lnTo>
                    <a:pt x="1863" y="4544"/>
                  </a:lnTo>
                  <a:lnTo>
                    <a:pt x="1947" y="4135"/>
                  </a:lnTo>
                  <a:lnTo>
                    <a:pt x="2052" y="1863"/>
                  </a:lnTo>
                  <a:lnTo>
                    <a:pt x="2083" y="1602"/>
                  </a:lnTo>
                  <a:lnTo>
                    <a:pt x="2020" y="13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2" name="object 10572"/>
            <p:cNvSpPr/>
            <p:nvPr/>
          </p:nvSpPr>
          <p:spPr>
            <a:xfrm>
              <a:off x="18670239" y="424134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208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3" name="object 10573"/>
            <p:cNvSpPr/>
            <p:nvPr/>
          </p:nvSpPr>
          <p:spPr>
            <a:xfrm>
              <a:off x="18668490" y="42592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4" name="object 10574"/>
            <p:cNvSpPr/>
            <p:nvPr/>
          </p:nvSpPr>
          <p:spPr>
            <a:xfrm>
              <a:off x="18668490" y="425882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5" name="object 10575"/>
            <p:cNvSpPr/>
            <p:nvPr/>
          </p:nvSpPr>
          <p:spPr>
            <a:xfrm>
              <a:off x="18671998" y="42588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6" name="object 10576"/>
            <p:cNvSpPr/>
            <p:nvPr/>
          </p:nvSpPr>
          <p:spPr>
            <a:xfrm>
              <a:off x="18668494" y="42588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7" name="object 10577"/>
            <p:cNvSpPr/>
            <p:nvPr/>
          </p:nvSpPr>
          <p:spPr>
            <a:xfrm>
              <a:off x="18671179" y="42588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8" name="object 10578"/>
            <p:cNvSpPr/>
            <p:nvPr/>
          </p:nvSpPr>
          <p:spPr>
            <a:xfrm>
              <a:off x="18669312" y="42588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9" name="object 10579"/>
            <p:cNvSpPr/>
            <p:nvPr/>
          </p:nvSpPr>
          <p:spPr>
            <a:xfrm>
              <a:off x="18670239" y="42586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0" name="object 10580"/>
            <p:cNvSpPr/>
            <p:nvPr/>
          </p:nvSpPr>
          <p:spPr>
            <a:xfrm>
              <a:off x="18668612" y="4259209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2900" y="1444"/>
                  </a:moveTo>
                  <a:lnTo>
                    <a:pt x="3256" y="1308"/>
                  </a:lnTo>
                  <a:lnTo>
                    <a:pt x="3256" y="136"/>
                  </a:lnTo>
                  <a:lnTo>
                    <a:pt x="2900" y="0"/>
                  </a:lnTo>
                  <a:lnTo>
                    <a:pt x="324" y="0"/>
                  </a:lnTo>
                  <a:lnTo>
                    <a:pt x="0" y="136"/>
                  </a:lnTo>
                  <a:lnTo>
                    <a:pt x="0" y="1308"/>
                  </a:lnTo>
                  <a:lnTo>
                    <a:pt x="324" y="1444"/>
                  </a:lnTo>
                  <a:lnTo>
                    <a:pt x="2900" y="1444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1" name="object 10581"/>
            <p:cNvSpPr/>
            <p:nvPr/>
          </p:nvSpPr>
          <p:spPr>
            <a:xfrm>
              <a:off x="18671104" y="42593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1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2" name="object 10582"/>
            <p:cNvSpPr/>
            <p:nvPr/>
          </p:nvSpPr>
          <p:spPr>
            <a:xfrm>
              <a:off x="18669389" y="42593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1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3" name="object 10583"/>
            <p:cNvSpPr/>
            <p:nvPr/>
          </p:nvSpPr>
          <p:spPr>
            <a:xfrm>
              <a:off x="18668599" y="4260511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5">
                  <a:moveTo>
                    <a:pt x="3277" y="0"/>
                  </a:moveTo>
                  <a:lnTo>
                    <a:pt x="2921" y="136"/>
                  </a:lnTo>
                  <a:lnTo>
                    <a:pt x="2502" y="0"/>
                  </a:lnTo>
                  <a:lnTo>
                    <a:pt x="1643" y="136"/>
                  </a:lnTo>
                  <a:lnTo>
                    <a:pt x="795" y="0"/>
                  </a:lnTo>
                  <a:lnTo>
                    <a:pt x="376" y="13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4" name="object 10584"/>
            <p:cNvSpPr/>
            <p:nvPr/>
          </p:nvSpPr>
          <p:spPr>
            <a:xfrm>
              <a:off x="18668599" y="4259213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5">
                  <a:moveTo>
                    <a:pt x="3277" y="136"/>
                  </a:moveTo>
                  <a:lnTo>
                    <a:pt x="2921" y="0"/>
                  </a:lnTo>
                  <a:lnTo>
                    <a:pt x="2502" y="136"/>
                  </a:lnTo>
                  <a:lnTo>
                    <a:pt x="1643" y="0"/>
                  </a:lnTo>
                  <a:lnTo>
                    <a:pt x="795" y="136"/>
                  </a:lnTo>
                  <a:lnTo>
                    <a:pt x="376" y="0"/>
                  </a:lnTo>
                  <a:lnTo>
                    <a:pt x="0" y="1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5" name="object 10585"/>
            <p:cNvSpPr/>
            <p:nvPr/>
          </p:nvSpPr>
          <p:spPr>
            <a:xfrm>
              <a:off x="18670978" y="4259209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25" y="1444"/>
                  </a:moveTo>
                  <a:lnTo>
                    <a:pt x="0" y="6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6" name="object 10586"/>
            <p:cNvSpPr/>
            <p:nvPr/>
          </p:nvSpPr>
          <p:spPr>
            <a:xfrm>
              <a:off x="18669344" y="4259209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44"/>
                  </a:moveTo>
                  <a:lnTo>
                    <a:pt x="157" y="1371"/>
                  </a:lnTo>
                  <a:lnTo>
                    <a:pt x="157" y="6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7" name="object 10587"/>
            <p:cNvSpPr/>
            <p:nvPr/>
          </p:nvSpPr>
          <p:spPr>
            <a:xfrm>
              <a:off x="18669496" y="426057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8" name="object 10588"/>
            <p:cNvSpPr/>
            <p:nvPr/>
          </p:nvSpPr>
          <p:spPr>
            <a:xfrm>
              <a:off x="18669496" y="425927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9" name="object 10589"/>
            <p:cNvSpPr/>
            <p:nvPr/>
          </p:nvSpPr>
          <p:spPr>
            <a:xfrm>
              <a:off x="18671104" y="425920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0" name="object 10590"/>
            <p:cNvSpPr/>
            <p:nvPr/>
          </p:nvSpPr>
          <p:spPr>
            <a:xfrm>
              <a:off x="18669344" y="425920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1" name="object 10591"/>
            <p:cNvSpPr/>
            <p:nvPr/>
          </p:nvSpPr>
          <p:spPr>
            <a:xfrm>
              <a:off x="18670239" y="425849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2" name="object 10592"/>
            <p:cNvSpPr/>
            <p:nvPr/>
          </p:nvSpPr>
          <p:spPr>
            <a:xfrm>
              <a:off x="18544428" y="425261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3" name="object 10593"/>
            <p:cNvSpPr/>
            <p:nvPr/>
          </p:nvSpPr>
          <p:spPr>
            <a:xfrm>
              <a:off x="18545885" y="425261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4" name="object 10594"/>
            <p:cNvSpPr/>
            <p:nvPr/>
          </p:nvSpPr>
          <p:spPr>
            <a:xfrm>
              <a:off x="18544276" y="426065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5" name="object 10595"/>
            <p:cNvSpPr/>
            <p:nvPr/>
          </p:nvSpPr>
          <p:spPr>
            <a:xfrm>
              <a:off x="18544548" y="426133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2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6" name="object 10596"/>
            <p:cNvSpPr/>
            <p:nvPr/>
          </p:nvSpPr>
          <p:spPr>
            <a:xfrm>
              <a:off x="18544554" y="42609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7" name="object 10597"/>
            <p:cNvSpPr/>
            <p:nvPr/>
          </p:nvSpPr>
          <p:spPr>
            <a:xfrm>
              <a:off x="18544729" y="42457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104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8" name="object 10598"/>
            <p:cNvSpPr/>
            <p:nvPr/>
          </p:nvSpPr>
          <p:spPr>
            <a:xfrm>
              <a:off x="18544917" y="42458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0"/>
                  </a:moveTo>
                  <a:lnTo>
                    <a:pt x="0" y="2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9" name="object 10599"/>
            <p:cNvSpPr/>
            <p:nvPr/>
          </p:nvSpPr>
          <p:spPr>
            <a:xfrm>
              <a:off x="18544730" y="42458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2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0" name="object 10600"/>
            <p:cNvSpPr/>
            <p:nvPr/>
          </p:nvSpPr>
          <p:spPr>
            <a:xfrm>
              <a:off x="18544169" y="42441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24"/>
                  </a:moveTo>
                  <a:lnTo>
                    <a:pt x="31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1" name="object 10601"/>
            <p:cNvSpPr/>
            <p:nvPr/>
          </p:nvSpPr>
          <p:spPr>
            <a:xfrm>
              <a:off x="18544139" y="42434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1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2" name="object 10602"/>
            <p:cNvSpPr/>
            <p:nvPr/>
          </p:nvSpPr>
          <p:spPr>
            <a:xfrm>
              <a:off x="18544055" y="42435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19" y="0"/>
                  </a:moveTo>
                  <a:lnTo>
                    <a:pt x="0" y="0"/>
                  </a:lnTo>
                </a:path>
                <a:path w="634" h="635">
                  <a:moveTo>
                    <a:pt x="219" y="0"/>
                  </a:moveTo>
                  <a:lnTo>
                    <a:pt x="115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3" name="object 10603"/>
            <p:cNvSpPr/>
            <p:nvPr/>
          </p:nvSpPr>
          <p:spPr>
            <a:xfrm>
              <a:off x="18545369" y="42435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586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4" name="object 10604"/>
            <p:cNvSpPr/>
            <p:nvPr/>
          </p:nvSpPr>
          <p:spPr>
            <a:xfrm>
              <a:off x="18544275" y="424231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5" name="object 10605"/>
            <p:cNvSpPr/>
            <p:nvPr/>
          </p:nvSpPr>
          <p:spPr>
            <a:xfrm>
              <a:off x="18544275" y="42427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6" name="object 10606"/>
            <p:cNvSpPr/>
            <p:nvPr/>
          </p:nvSpPr>
          <p:spPr>
            <a:xfrm>
              <a:off x="18544276" y="425353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7" name="object 10607"/>
            <p:cNvSpPr/>
            <p:nvPr/>
          </p:nvSpPr>
          <p:spPr>
            <a:xfrm>
              <a:off x="18544276" y="425323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8" name="object 10608"/>
            <p:cNvSpPr/>
            <p:nvPr/>
          </p:nvSpPr>
          <p:spPr>
            <a:xfrm>
              <a:off x="18544353" y="425260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9" name="object 10609"/>
            <p:cNvSpPr/>
            <p:nvPr/>
          </p:nvSpPr>
          <p:spPr>
            <a:xfrm>
              <a:off x="18544347" y="424659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0" name="object 10610"/>
            <p:cNvSpPr/>
            <p:nvPr/>
          </p:nvSpPr>
          <p:spPr>
            <a:xfrm>
              <a:off x="18545369" y="42430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408"/>
                  </a:moveTo>
                  <a:lnTo>
                    <a:pt x="293" y="0"/>
                  </a:lnTo>
                  <a:lnTo>
                    <a:pt x="586" y="439"/>
                  </a:lnTo>
                  <a:lnTo>
                    <a:pt x="293" y="481"/>
                  </a:lnTo>
                  <a:lnTo>
                    <a:pt x="0" y="4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1" name="object 10611"/>
            <p:cNvSpPr/>
            <p:nvPr/>
          </p:nvSpPr>
          <p:spPr>
            <a:xfrm>
              <a:off x="18545581" y="42440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157" y="0"/>
                  </a:lnTo>
                  <a:lnTo>
                    <a:pt x="282" y="188"/>
                  </a:lnTo>
                  <a:lnTo>
                    <a:pt x="125" y="324"/>
                  </a:lnTo>
                  <a:lnTo>
                    <a:pt x="0" y="188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2" name="object 10612"/>
            <p:cNvSpPr/>
            <p:nvPr/>
          </p:nvSpPr>
          <p:spPr>
            <a:xfrm>
              <a:off x="18544347" y="42429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612" y="157"/>
                  </a:moveTo>
                  <a:lnTo>
                    <a:pt x="1424" y="52"/>
                  </a:lnTo>
                  <a:lnTo>
                    <a:pt x="1287" y="0"/>
                  </a:lnTo>
                  <a:lnTo>
                    <a:pt x="1026" y="52"/>
                  </a:lnTo>
                  <a:lnTo>
                    <a:pt x="816" y="230"/>
                  </a:lnTo>
                  <a:lnTo>
                    <a:pt x="743" y="481"/>
                  </a:lnTo>
                  <a:lnTo>
                    <a:pt x="680" y="764"/>
                  </a:lnTo>
                  <a:lnTo>
                    <a:pt x="649" y="1434"/>
                  </a:lnTo>
                  <a:lnTo>
                    <a:pt x="492" y="1570"/>
                  </a:lnTo>
                  <a:lnTo>
                    <a:pt x="335" y="1465"/>
                  </a:lnTo>
                  <a:lnTo>
                    <a:pt x="303" y="795"/>
                  </a:lnTo>
                  <a:lnTo>
                    <a:pt x="230" y="565"/>
                  </a:lnTo>
                  <a:lnTo>
                    <a:pt x="146" y="387"/>
                  </a:lnTo>
                  <a:lnTo>
                    <a:pt x="73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3" name="object 10613"/>
            <p:cNvSpPr/>
            <p:nvPr/>
          </p:nvSpPr>
          <p:spPr>
            <a:xfrm>
              <a:off x="18544275" y="424618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4" name="object 10614"/>
            <p:cNvSpPr/>
            <p:nvPr/>
          </p:nvSpPr>
          <p:spPr>
            <a:xfrm>
              <a:off x="18544059" y="4242049"/>
              <a:ext cx="2540" cy="19685"/>
            </a:xfrm>
            <a:custGeom>
              <a:avLst/>
              <a:gdLst/>
              <a:ahLst/>
              <a:cxnLst/>
              <a:rect l="l" t="t" r="r" b="b"/>
              <a:pathLst>
                <a:path w="2540" h="19685">
                  <a:moveTo>
                    <a:pt x="2052" y="1308"/>
                  </a:moveTo>
                  <a:lnTo>
                    <a:pt x="1978" y="1151"/>
                  </a:lnTo>
                  <a:lnTo>
                    <a:pt x="1978" y="701"/>
                  </a:lnTo>
                  <a:lnTo>
                    <a:pt x="1978" y="272"/>
                  </a:lnTo>
                  <a:lnTo>
                    <a:pt x="1727" y="0"/>
                  </a:lnTo>
                  <a:lnTo>
                    <a:pt x="481" y="0"/>
                  </a:lnTo>
                  <a:lnTo>
                    <a:pt x="219" y="272"/>
                  </a:lnTo>
                  <a:lnTo>
                    <a:pt x="219" y="701"/>
                  </a:lnTo>
                  <a:lnTo>
                    <a:pt x="293" y="994"/>
                  </a:lnTo>
                  <a:lnTo>
                    <a:pt x="83" y="963"/>
                  </a:lnTo>
                  <a:lnTo>
                    <a:pt x="83" y="1340"/>
                  </a:lnTo>
                  <a:lnTo>
                    <a:pt x="0" y="1497"/>
                  </a:lnTo>
                  <a:lnTo>
                    <a:pt x="115" y="2052"/>
                  </a:lnTo>
                  <a:lnTo>
                    <a:pt x="83" y="2376"/>
                  </a:lnTo>
                  <a:lnTo>
                    <a:pt x="219" y="4135"/>
                  </a:lnTo>
                  <a:lnTo>
                    <a:pt x="219" y="4544"/>
                  </a:lnTo>
                  <a:lnTo>
                    <a:pt x="293" y="10554"/>
                  </a:lnTo>
                  <a:lnTo>
                    <a:pt x="219" y="18596"/>
                  </a:lnTo>
                  <a:lnTo>
                    <a:pt x="481" y="18868"/>
                  </a:lnTo>
                  <a:lnTo>
                    <a:pt x="481" y="19287"/>
                  </a:lnTo>
                  <a:lnTo>
                    <a:pt x="1602" y="19392"/>
                  </a:lnTo>
                  <a:lnTo>
                    <a:pt x="1727" y="18868"/>
                  </a:lnTo>
                  <a:lnTo>
                    <a:pt x="1978" y="18596"/>
                  </a:lnTo>
                  <a:lnTo>
                    <a:pt x="1978" y="10554"/>
                  </a:lnTo>
                  <a:lnTo>
                    <a:pt x="1895" y="4544"/>
                  </a:lnTo>
                  <a:lnTo>
                    <a:pt x="1978" y="4135"/>
                  </a:lnTo>
                  <a:lnTo>
                    <a:pt x="2083" y="1863"/>
                  </a:lnTo>
                  <a:lnTo>
                    <a:pt x="2083" y="1602"/>
                  </a:lnTo>
                  <a:lnTo>
                    <a:pt x="2052" y="13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5" name="object 10615"/>
            <p:cNvSpPr/>
            <p:nvPr/>
          </p:nvSpPr>
          <p:spPr>
            <a:xfrm>
              <a:off x="18545172" y="424134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208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6" name="object 10616"/>
            <p:cNvSpPr/>
            <p:nvPr/>
          </p:nvSpPr>
          <p:spPr>
            <a:xfrm>
              <a:off x="18543372" y="42592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7" name="object 10617"/>
            <p:cNvSpPr/>
            <p:nvPr/>
          </p:nvSpPr>
          <p:spPr>
            <a:xfrm>
              <a:off x="18543372" y="425882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8" name="object 10618"/>
            <p:cNvSpPr/>
            <p:nvPr/>
          </p:nvSpPr>
          <p:spPr>
            <a:xfrm>
              <a:off x="18546932" y="42588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9" name="object 10619"/>
            <p:cNvSpPr/>
            <p:nvPr/>
          </p:nvSpPr>
          <p:spPr>
            <a:xfrm>
              <a:off x="18543381" y="42588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0" name="object 10620"/>
            <p:cNvSpPr/>
            <p:nvPr/>
          </p:nvSpPr>
          <p:spPr>
            <a:xfrm>
              <a:off x="18546067" y="42588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1" name="object 10621"/>
            <p:cNvSpPr/>
            <p:nvPr/>
          </p:nvSpPr>
          <p:spPr>
            <a:xfrm>
              <a:off x="18544246" y="42588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2" name="object 10622"/>
            <p:cNvSpPr/>
            <p:nvPr/>
          </p:nvSpPr>
          <p:spPr>
            <a:xfrm>
              <a:off x="18545172" y="42586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3" name="object 10623"/>
            <p:cNvSpPr/>
            <p:nvPr/>
          </p:nvSpPr>
          <p:spPr>
            <a:xfrm>
              <a:off x="18543514" y="4259209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2931" y="1444"/>
                  </a:moveTo>
                  <a:lnTo>
                    <a:pt x="3308" y="1308"/>
                  </a:lnTo>
                  <a:lnTo>
                    <a:pt x="3308" y="136"/>
                  </a:lnTo>
                  <a:lnTo>
                    <a:pt x="2931" y="0"/>
                  </a:lnTo>
                  <a:lnTo>
                    <a:pt x="356" y="0"/>
                  </a:lnTo>
                  <a:lnTo>
                    <a:pt x="0" y="136"/>
                  </a:lnTo>
                  <a:lnTo>
                    <a:pt x="0" y="1308"/>
                  </a:lnTo>
                  <a:lnTo>
                    <a:pt x="356" y="1444"/>
                  </a:lnTo>
                  <a:lnTo>
                    <a:pt x="2931" y="1444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4" name="object 10624"/>
            <p:cNvSpPr/>
            <p:nvPr/>
          </p:nvSpPr>
          <p:spPr>
            <a:xfrm>
              <a:off x="18546035" y="42593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1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5" name="object 10625"/>
            <p:cNvSpPr/>
            <p:nvPr/>
          </p:nvSpPr>
          <p:spPr>
            <a:xfrm>
              <a:off x="18544275" y="42593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1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6" name="object 10626"/>
            <p:cNvSpPr/>
            <p:nvPr/>
          </p:nvSpPr>
          <p:spPr>
            <a:xfrm>
              <a:off x="18543496" y="4260511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5">
                  <a:moveTo>
                    <a:pt x="3329" y="0"/>
                  </a:moveTo>
                  <a:lnTo>
                    <a:pt x="2910" y="136"/>
                  </a:lnTo>
                  <a:lnTo>
                    <a:pt x="2533" y="0"/>
                  </a:lnTo>
                  <a:lnTo>
                    <a:pt x="1685" y="136"/>
                  </a:lnTo>
                  <a:lnTo>
                    <a:pt x="785" y="0"/>
                  </a:lnTo>
                  <a:lnTo>
                    <a:pt x="429" y="13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7" name="object 10627"/>
            <p:cNvSpPr/>
            <p:nvPr/>
          </p:nvSpPr>
          <p:spPr>
            <a:xfrm>
              <a:off x="18543496" y="4259213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5">
                  <a:moveTo>
                    <a:pt x="3329" y="136"/>
                  </a:moveTo>
                  <a:lnTo>
                    <a:pt x="2910" y="0"/>
                  </a:lnTo>
                  <a:lnTo>
                    <a:pt x="2533" y="136"/>
                  </a:lnTo>
                  <a:lnTo>
                    <a:pt x="1685" y="0"/>
                  </a:lnTo>
                  <a:lnTo>
                    <a:pt x="785" y="136"/>
                  </a:lnTo>
                  <a:lnTo>
                    <a:pt x="429" y="0"/>
                  </a:lnTo>
                  <a:lnTo>
                    <a:pt x="0" y="1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8" name="object 10628"/>
            <p:cNvSpPr/>
            <p:nvPr/>
          </p:nvSpPr>
          <p:spPr>
            <a:xfrm>
              <a:off x="18545878" y="4259209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57" y="1444"/>
                  </a:moveTo>
                  <a:lnTo>
                    <a:pt x="0" y="1371"/>
                  </a:lnTo>
                  <a:lnTo>
                    <a:pt x="0" y="62"/>
                  </a:lnTo>
                  <a:lnTo>
                    <a:pt x="1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9" name="object 10629"/>
            <p:cNvSpPr/>
            <p:nvPr/>
          </p:nvSpPr>
          <p:spPr>
            <a:xfrm>
              <a:off x="18544275" y="4259209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44"/>
                  </a:moveTo>
                  <a:lnTo>
                    <a:pt x="157" y="1371"/>
                  </a:lnTo>
                  <a:lnTo>
                    <a:pt x="157" y="6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0" name="object 10630"/>
            <p:cNvSpPr/>
            <p:nvPr/>
          </p:nvSpPr>
          <p:spPr>
            <a:xfrm>
              <a:off x="18544420" y="426057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1" name="object 10631"/>
            <p:cNvSpPr/>
            <p:nvPr/>
          </p:nvSpPr>
          <p:spPr>
            <a:xfrm>
              <a:off x="18544420" y="425927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2" name="object 10632"/>
            <p:cNvSpPr/>
            <p:nvPr/>
          </p:nvSpPr>
          <p:spPr>
            <a:xfrm>
              <a:off x="18546035" y="425920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3" name="object 10633"/>
            <p:cNvSpPr/>
            <p:nvPr/>
          </p:nvSpPr>
          <p:spPr>
            <a:xfrm>
              <a:off x="18544275" y="425920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4" name="object 10634"/>
            <p:cNvSpPr/>
            <p:nvPr/>
          </p:nvSpPr>
          <p:spPr>
            <a:xfrm>
              <a:off x="18545172" y="425849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5" name="object 10635"/>
            <p:cNvSpPr/>
            <p:nvPr/>
          </p:nvSpPr>
          <p:spPr>
            <a:xfrm>
              <a:off x="18408771" y="425261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6" name="object 10636"/>
            <p:cNvSpPr/>
            <p:nvPr/>
          </p:nvSpPr>
          <p:spPr>
            <a:xfrm>
              <a:off x="18410227" y="425261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7" name="object 10637"/>
            <p:cNvSpPr/>
            <p:nvPr/>
          </p:nvSpPr>
          <p:spPr>
            <a:xfrm>
              <a:off x="18408642" y="426065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8" name="object 10638"/>
            <p:cNvSpPr/>
            <p:nvPr/>
          </p:nvSpPr>
          <p:spPr>
            <a:xfrm>
              <a:off x="18408893" y="426133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25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9" name="object 10639"/>
            <p:cNvSpPr/>
            <p:nvPr/>
          </p:nvSpPr>
          <p:spPr>
            <a:xfrm>
              <a:off x="18408895" y="42609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2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0" name="object 10640"/>
            <p:cNvSpPr/>
            <p:nvPr/>
          </p:nvSpPr>
          <p:spPr>
            <a:xfrm>
              <a:off x="18409071" y="42457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104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1" name="object 10641"/>
            <p:cNvSpPr/>
            <p:nvPr/>
          </p:nvSpPr>
          <p:spPr>
            <a:xfrm>
              <a:off x="18409301" y="424589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2" name="object 10642"/>
            <p:cNvSpPr/>
            <p:nvPr/>
          </p:nvSpPr>
          <p:spPr>
            <a:xfrm>
              <a:off x="18409074" y="42458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52" y="2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3" name="object 10643"/>
            <p:cNvSpPr/>
            <p:nvPr/>
          </p:nvSpPr>
          <p:spPr>
            <a:xfrm>
              <a:off x="18408559" y="424411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24"/>
                  </a:moveTo>
                  <a:lnTo>
                    <a:pt x="0" y="32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4" name="object 10644"/>
            <p:cNvSpPr/>
            <p:nvPr/>
          </p:nvSpPr>
          <p:spPr>
            <a:xfrm>
              <a:off x="18408508" y="42434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1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5" name="object 10645"/>
            <p:cNvSpPr/>
            <p:nvPr/>
          </p:nvSpPr>
          <p:spPr>
            <a:xfrm>
              <a:off x="18408404" y="42435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0"/>
                  </a:moveTo>
                  <a:lnTo>
                    <a:pt x="0" y="0"/>
                  </a:lnTo>
                </a:path>
                <a:path w="634" h="635">
                  <a:moveTo>
                    <a:pt x="230" y="0"/>
                  </a:moveTo>
                  <a:lnTo>
                    <a:pt x="104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6" name="object 10646"/>
            <p:cNvSpPr/>
            <p:nvPr/>
          </p:nvSpPr>
          <p:spPr>
            <a:xfrm>
              <a:off x="18409711" y="42435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586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7" name="object 10647"/>
            <p:cNvSpPr/>
            <p:nvPr/>
          </p:nvSpPr>
          <p:spPr>
            <a:xfrm>
              <a:off x="18408634" y="424231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8" name="object 10648"/>
            <p:cNvSpPr/>
            <p:nvPr/>
          </p:nvSpPr>
          <p:spPr>
            <a:xfrm>
              <a:off x="18408634" y="42427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9" name="object 10649"/>
            <p:cNvSpPr/>
            <p:nvPr/>
          </p:nvSpPr>
          <p:spPr>
            <a:xfrm>
              <a:off x="18408642" y="425353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0" name="object 10650"/>
            <p:cNvSpPr/>
            <p:nvPr/>
          </p:nvSpPr>
          <p:spPr>
            <a:xfrm>
              <a:off x="18408642" y="425323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1" name="object 10651"/>
            <p:cNvSpPr/>
            <p:nvPr/>
          </p:nvSpPr>
          <p:spPr>
            <a:xfrm>
              <a:off x="18408696" y="425260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2" name="object 10652"/>
            <p:cNvSpPr/>
            <p:nvPr/>
          </p:nvSpPr>
          <p:spPr>
            <a:xfrm>
              <a:off x="18408691" y="424659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3" name="object 10653"/>
            <p:cNvSpPr/>
            <p:nvPr/>
          </p:nvSpPr>
          <p:spPr>
            <a:xfrm>
              <a:off x="18409711" y="42430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408"/>
                  </a:moveTo>
                  <a:lnTo>
                    <a:pt x="324" y="0"/>
                  </a:lnTo>
                  <a:lnTo>
                    <a:pt x="586" y="439"/>
                  </a:lnTo>
                  <a:lnTo>
                    <a:pt x="293" y="481"/>
                  </a:lnTo>
                  <a:lnTo>
                    <a:pt x="0" y="4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4" name="object 10654"/>
            <p:cNvSpPr/>
            <p:nvPr/>
          </p:nvSpPr>
          <p:spPr>
            <a:xfrm>
              <a:off x="18409940" y="42440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136" y="0"/>
                  </a:lnTo>
                  <a:lnTo>
                    <a:pt x="293" y="188"/>
                  </a:lnTo>
                  <a:lnTo>
                    <a:pt x="104" y="324"/>
                  </a:lnTo>
                  <a:lnTo>
                    <a:pt x="0" y="188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5" name="object 10655"/>
            <p:cNvSpPr/>
            <p:nvPr/>
          </p:nvSpPr>
          <p:spPr>
            <a:xfrm>
              <a:off x="18408691" y="42429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612" y="157"/>
                  </a:moveTo>
                  <a:lnTo>
                    <a:pt x="1455" y="52"/>
                  </a:lnTo>
                  <a:lnTo>
                    <a:pt x="1287" y="0"/>
                  </a:lnTo>
                  <a:lnTo>
                    <a:pt x="1026" y="52"/>
                  </a:lnTo>
                  <a:lnTo>
                    <a:pt x="869" y="230"/>
                  </a:lnTo>
                  <a:lnTo>
                    <a:pt x="753" y="481"/>
                  </a:lnTo>
                  <a:lnTo>
                    <a:pt x="712" y="764"/>
                  </a:lnTo>
                  <a:lnTo>
                    <a:pt x="680" y="1434"/>
                  </a:lnTo>
                  <a:lnTo>
                    <a:pt x="544" y="1570"/>
                  </a:lnTo>
                  <a:lnTo>
                    <a:pt x="387" y="1570"/>
                  </a:lnTo>
                  <a:lnTo>
                    <a:pt x="303" y="795"/>
                  </a:lnTo>
                  <a:lnTo>
                    <a:pt x="230" y="565"/>
                  </a:lnTo>
                  <a:lnTo>
                    <a:pt x="198" y="387"/>
                  </a:lnTo>
                  <a:lnTo>
                    <a:pt x="73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6" name="object 10656"/>
            <p:cNvSpPr/>
            <p:nvPr/>
          </p:nvSpPr>
          <p:spPr>
            <a:xfrm>
              <a:off x="18408634" y="424618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7" name="object 10657"/>
            <p:cNvSpPr/>
            <p:nvPr/>
          </p:nvSpPr>
          <p:spPr>
            <a:xfrm>
              <a:off x="18408404" y="4242049"/>
              <a:ext cx="2540" cy="19685"/>
            </a:xfrm>
            <a:custGeom>
              <a:avLst/>
              <a:gdLst/>
              <a:ahLst/>
              <a:cxnLst/>
              <a:rect l="l" t="t" r="r" b="b"/>
              <a:pathLst>
                <a:path w="2540" h="19685">
                  <a:moveTo>
                    <a:pt x="2052" y="1308"/>
                  </a:moveTo>
                  <a:lnTo>
                    <a:pt x="2020" y="1151"/>
                  </a:lnTo>
                  <a:lnTo>
                    <a:pt x="1978" y="701"/>
                  </a:lnTo>
                  <a:lnTo>
                    <a:pt x="1978" y="272"/>
                  </a:lnTo>
                  <a:lnTo>
                    <a:pt x="1727" y="0"/>
                  </a:lnTo>
                  <a:lnTo>
                    <a:pt x="481" y="0"/>
                  </a:lnTo>
                  <a:lnTo>
                    <a:pt x="230" y="272"/>
                  </a:lnTo>
                  <a:lnTo>
                    <a:pt x="230" y="701"/>
                  </a:lnTo>
                  <a:lnTo>
                    <a:pt x="293" y="994"/>
                  </a:lnTo>
                  <a:lnTo>
                    <a:pt x="83" y="963"/>
                  </a:lnTo>
                  <a:lnTo>
                    <a:pt x="115" y="1340"/>
                  </a:lnTo>
                  <a:lnTo>
                    <a:pt x="0" y="1497"/>
                  </a:lnTo>
                  <a:lnTo>
                    <a:pt x="157" y="2052"/>
                  </a:lnTo>
                  <a:lnTo>
                    <a:pt x="83" y="2376"/>
                  </a:lnTo>
                  <a:lnTo>
                    <a:pt x="230" y="4135"/>
                  </a:lnTo>
                  <a:lnTo>
                    <a:pt x="230" y="4544"/>
                  </a:lnTo>
                  <a:lnTo>
                    <a:pt x="293" y="10554"/>
                  </a:lnTo>
                  <a:lnTo>
                    <a:pt x="230" y="18596"/>
                  </a:lnTo>
                  <a:lnTo>
                    <a:pt x="481" y="18868"/>
                  </a:lnTo>
                  <a:lnTo>
                    <a:pt x="481" y="19287"/>
                  </a:lnTo>
                  <a:lnTo>
                    <a:pt x="1643" y="19392"/>
                  </a:lnTo>
                  <a:lnTo>
                    <a:pt x="1738" y="18868"/>
                  </a:lnTo>
                  <a:lnTo>
                    <a:pt x="1978" y="18596"/>
                  </a:lnTo>
                  <a:lnTo>
                    <a:pt x="1978" y="10554"/>
                  </a:lnTo>
                  <a:lnTo>
                    <a:pt x="1895" y="4544"/>
                  </a:lnTo>
                  <a:lnTo>
                    <a:pt x="1978" y="4135"/>
                  </a:lnTo>
                  <a:lnTo>
                    <a:pt x="2083" y="1863"/>
                  </a:lnTo>
                  <a:lnTo>
                    <a:pt x="2125" y="1602"/>
                  </a:lnTo>
                  <a:lnTo>
                    <a:pt x="2052" y="13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8" name="object 10658"/>
            <p:cNvSpPr/>
            <p:nvPr/>
          </p:nvSpPr>
          <p:spPr>
            <a:xfrm>
              <a:off x="18409529" y="424134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208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9" name="object 10659"/>
            <p:cNvSpPr/>
            <p:nvPr/>
          </p:nvSpPr>
          <p:spPr>
            <a:xfrm>
              <a:off x="18407766" y="42592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0" name="object 10660"/>
            <p:cNvSpPr/>
            <p:nvPr/>
          </p:nvSpPr>
          <p:spPr>
            <a:xfrm>
              <a:off x="18407766" y="425882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1" name="object 10661"/>
            <p:cNvSpPr/>
            <p:nvPr/>
          </p:nvSpPr>
          <p:spPr>
            <a:xfrm>
              <a:off x="18411274" y="42588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2" name="object 10662"/>
            <p:cNvSpPr/>
            <p:nvPr/>
          </p:nvSpPr>
          <p:spPr>
            <a:xfrm>
              <a:off x="18407769" y="42588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3" name="object 10663"/>
            <p:cNvSpPr/>
            <p:nvPr/>
          </p:nvSpPr>
          <p:spPr>
            <a:xfrm>
              <a:off x="18410456" y="42588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4" name="object 10664"/>
            <p:cNvSpPr/>
            <p:nvPr/>
          </p:nvSpPr>
          <p:spPr>
            <a:xfrm>
              <a:off x="18408588" y="42588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5" name="object 10665"/>
            <p:cNvSpPr/>
            <p:nvPr/>
          </p:nvSpPr>
          <p:spPr>
            <a:xfrm>
              <a:off x="18409529" y="42586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6" name="object 10666"/>
            <p:cNvSpPr/>
            <p:nvPr/>
          </p:nvSpPr>
          <p:spPr>
            <a:xfrm>
              <a:off x="18407888" y="4259209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2900" y="1444"/>
                  </a:moveTo>
                  <a:lnTo>
                    <a:pt x="3277" y="1308"/>
                  </a:lnTo>
                  <a:lnTo>
                    <a:pt x="3277" y="136"/>
                  </a:lnTo>
                  <a:lnTo>
                    <a:pt x="2900" y="0"/>
                  </a:lnTo>
                  <a:lnTo>
                    <a:pt x="335" y="0"/>
                  </a:lnTo>
                  <a:lnTo>
                    <a:pt x="0" y="136"/>
                  </a:lnTo>
                  <a:lnTo>
                    <a:pt x="0" y="1308"/>
                  </a:lnTo>
                  <a:lnTo>
                    <a:pt x="335" y="1444"/>
                  </a:lnTo>
                  <a:lnTo>
                    <a:pt x="2900" y="1444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7" name="object 10667"/>
            <p:cNvSpPr/>
            <p:nvPr/>
          </p:nvSpPr>
          <p:spPr>
            <a:xfrm>
              <a:off x="18410380" y="42593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1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8" name="object 10668"/>
            <p:cNvSpPr/>
            <p:nvPr/>
          </p:nvSpPr>
          <p:spPr>
            <a:xfrm>
              <a:off x="18408663" y="42593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1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9" name="object 10669"/>
            <p:cNvSpPr/>
            <p:nvPr/>
          </p:nvSpPr>
          <p:spPr>
            <a:xfrm>
              <a:off x="18407871" y="4260511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5">
                  <a:moveTo>
                    <a:pt x="3298" y="0"/>
                  </a:moveTo>
                  <a:lnTo>
                    <a:pt x="2889" y="136"/>
                  </a:lnTo>
                  <a:lnTo>
                    <a:pt x="2502" y="0"/>
                  </a:lnTo>
                  <a:lnTo>
                    <a:pt x="1664" y="136"/>
                  </a:lnTo>
                  <a:lnTo>
                    <a:pt x="795" y="0"/>
                  </a:lnTo>
                  <a:lnTo>
                    <a:pt x="397" y="13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0" name="object 10670"/>
            <p:cNvSpPr/>
            <p:nvPr/>
          </p:nvSpPr>
          <p:spPr>
            <a:xfrm>
              <a:off x="18407871" y="4259213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5">
                  <a:moveTo>
                    <a:pt x="3298" y="136"/>
                  </a:moveTo>
                  <a:lnTo>
                    <a:pt x="2889" y="0"/>
                  </a:lnTo>
                  <a:lnTo>
                    <a:pt x="2502" y="136"/>
                  </a:lnTo>
                  <a:lnTo>
                    <a:pt x="1664" y="0"/>
                  </a:lnTo>
                  <a:lnTo>
                    <a:pt x="795" y="136"/>
                  </a:lnTo>
                  <a:lnTo>
                    <a:pt x="397" y="0"/>
                  </a:lnTo>
                  <a:lnTo>
                    <a:pt x="0" y="1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1" name="object 10671"/>
            <p:cNvSpPr/>
            <p:nvPr/>
          </p:nvSpPr>
          <p:spPr>
            <a:xfrm>
              <a:off x="18410275" y="4259209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04" y="1444"/>
                  </a:moveTo>
                  <a:lnTo>
                    <a:pt x="0" y="6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2" name="object 10672"/>
            <p:cNvSpPr/>
            <p:nvPr/>
          </p:nvSpPr>
          <p:spPr>
            <a:xfrm>
              <a:off x="18408634" y="4259209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44"/>
                  </a:moveTo>
                  <a:lnTo>
                    <a:pt x="136" y="1371"/>
                  </a:lnTo>
                  <a:lnTo>
                    <a:pt x="136" y="6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3" name="object 10673"/>
            <p:cNvSpPr/>
            <p:nvPr/>
          </p:nvSpPr>
          <p:spPr>
            <a:xfrm>
              <a:off x="18408764" y="426057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4" name="object 10674"/>
            <p:cNvSpPr/>
            <p:nvPr/>
          </p:nvSpPr>
          <p:spPr>
            <a:xfrm>
              <a:off x="18408764" y="425927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5" name="object 10675"/>
            <p:cNvSpPr/>
            <p:nvPr/>
          </p:nvSpPr>
          <p:spPr>
            <a:xfrm>
              <a:off x="18410380" y="425920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6" name="object 10676"/>
            <p:cNvSpPr/>
            <p:nvPr/>
          </p:nvSpPr>
          <p:spPr>
            <a:xfrm>
              <a:off x="18408634" y="425920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7" name="object 10677"/>
            <p:cNvSpPr/>
            <p:nvPr/>
          </p:nvSpPr>
          <p:spPr>
            <a:xfrm>
              <a:off x="18409529" y="425849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8" name="object 10678"/>
            <p:cNvSpPr/>
            <p:nvPr/>
          </p:nvSpPr>
          <p:spPr>
            <a:xfrm>
              <a:off x="18677096" y="42849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9" name="object 10679"/>
            <p:cNvSpPr/>
            <p:nvPr/>
          </p:nvSpPr>
          <p:spPr>
            <a:xfrm>
              <a:off x="18677096" y="428515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0" name="object 10680"/>
            <p:cNvSpPr/>
            <p:nvPr/>
          </p:nvSpPr>
          <p:spPr>
            <a:xfrm>
              <a:off x="18677247" y="428475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1" name="object 10681"/>
            <p:cNvSpPr/>
            <p:nvPr/>
          </p:nvSpPr>
          <p:spPr>
            <a:xfrm>
              <a:off x="18676277" y="428474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2" name="object 10682"/>
            <p:cNvSpPr/>
            <p:nvPr/>
          </p:nvSpPr>
          <p:spPr>
            <a:xfrm>
              <a:off x="18676277" y="42849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125" y="188"/>
                  </a:lnTo>
                </a:path>
                <a:path w="634"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3" name="object 10683"/>
            <p:cNvSpPr/>
            <p:nvPr/>
          </p:nvSpPr>
          <p:spPr>
            <a:xfrm>
              <a:off x="18679555" y="4282616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0"/>
                  </a:moveTo>
                  <a:lnTo>
                    <a:pt x="282" y="0"/>
                  </a:lnTo>
                  <a:lnTo>
                    <a:pt x="282" y="188"/>
                  </a:lnTo>
                  <a:lnTo>
                    <a:pt x="282" y="2272"/>
                  </a:lnTo>
                  <a:lnTo>
                    <a:pt x="282" y="2471"/>
                  </a:lnTo>
                  <a:lnTo>
                    <a:pt x="125" y="2471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4" name="object 10684"/>
            <p:cNvSpPr/>
            <p:nvPr/>
          </p:nvSpPr>
          <p:spPr>
            <a:xfrm>
              <a:off x="18675204" y="42832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81" y="1036"/>
                  </a:moveTo>
                  <a:lnTo>
                    <a:pt x="481" y="1172"/>
                  </a:lnTo>
                  <a:lnTo>
                    <a:pt x="219" y="1172"/>
                  </a:lnTo>
                  <a:lnTo>
                    <a:pt x="0" y="1005"/>
                  </a:lnTo>
                  <a:lnTo>
                    <a:pt x="0" y="178"/>
                  </a:lnTo>
                  <a:lnTo>
                    <a:pt x="219" y="0"/>
                  </a:lnTo>
                  <a:lnTo>
                    <a:pt x="481" y="0"/>
                  </a:lnTo>
                  <a:lnTo>
                    <a:pt x="481" y="136"/>
                  </a:lnTo>
                </a:path>
                <a:path w="634" h="1270">
                  <a:moveTo>
                    <a:pt x="481" y="1036"/>
                  </a:moveTo>
                  <a:lnTo>
                    <a:pt x="481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5" name="object 10685"/>
            <p:cNvSpPr/>
            <p:nvPr/>
          </p:nvSpPr>
          <p:spPr>
            <a:xfrm>
              <a:off x="18679038" y="428310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88" y="0"/>
                  </a:moveTo>
                  <a:lnTo>
                    <a:pt x="188" y="1413"/>
                  </a:lnTo>
                  <a:lnTo>
                    <a:pt x="0" y="1413"/>
                  </a:lnTo>
                  <a:lnTo>
                    <a:pt x="0" y="0"/>
                  </a:lnTo>
                  <a:lnTo>
                    <a:pt x="188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6" name="object 10686"/>
            <p:cNvSpPr/>
            <p:nvPr/>
          </p:nvSpPr>
          <p:spPr>
            <a:xfrm>
              <a:off x="18675686" y="428429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3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7" name="object 10687"/>
            <p:cNvSpPr/>
            <p:nvPr/>
          </p:nvSpPr>
          <p:spPr>
            <a:xfrm>
              <a:off x="18675686" y="42834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3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8" name="object 10688"/>
            <p:cNvSpPr/>
            <p:nvPr/>
          </p:nvSpPr>
          <p:spPr>
            <a:xfrm>
              <a:off x="18678716" y="4282106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324" y="0"/>
                  </a:moveTo>
                  <a:lnTo>
                    <a:pt x="324" y="3507"/>
                  </a:lnTo>
                  <a:lnTo>
                    <a:pt x="0" y="3507"/>
                  </a:lnTo>
                  <a:lnTo>
                    <a:pt x="0" y="0"/>
                  </a:lnTo>
                  <a:lnTo>
                    <a:pt x="324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9" name="object 10689"/>
            <p:cNvSpPr/>
            <p:nvPr/>
          </p:nvSpPr>
          <p:spPr>
            <a:xfrm>
              <a:off x="18675683" y="428296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015" y="0"/>
                  </a:moveTo>
                  <a:lnTo>
                    <a:pt x="3015" y="1790"/>
                  </a:lnTo>
                  <a:lnTo>
                    <a:pt x="0" y="1790"/>
                  </a:lnTo>
                  <a:lnTo>
                    <a:pt x="0" y="0"/>
                  </a:lnTo>
                  <a:lnTo>
                    <a:pt x="3015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0" name="object 10690"/>
            <p:cNvSpPr/>
            <p:nvPr/>
          </p:nvSpPr>
          <p:spPr>
            <a:xfrm>
              <a:off x="18679230" y="428429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1" name="object 10691"/>
            <p:cNvSpPr/>
            <p:nvPr/>
          </p:nvSpPr>
          <p:spPr>
            <a:xfrm>
              <a:off x="18676319" y="428150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2" name="object 10692"/>
            <p:cNvSpPr/>
            <p:nvPr/>
          </p:nvSpPr>
          <p:spPr>
            <a:xfrm>
              <a:off x="18679230" y="428340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3" name="object 10693"/>
            <p:cNvSpPr/>
            <p:nvPr/>
          </p:nvSpPr>
          <p:spPr>
            <a:xfrm>
              <a:off x="18679221" y="428310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4" name="object 10694"/>
            <p:cNvSpPr/>
            <p:nvPr/>
          </p:nvSpPr>
          <p:spPr>
            <a:xfrm>
              <a:off x="18679221" y="428452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5" name="object 10695"/>
            <p:cNvSpPr/>
            <p:nvPr/>
          </p:nvSpPr>
          <p:spPr>
            <a:xfrm>
              <a:off x="18677096" y="428254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6" name="object 10696"/>
            <p:cNvSpPr/>
            <p:nvPr/>
          </p:nvSpPr>
          <p:spPr>
            <a:xfrm>
              <a:off x="18677247" y="428254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7" name="object 10697"/>
            <p:cNvSpPr/>
            <p:nvPr/>
          </p:nvSpPr>
          <p:spPr>
            <a:xfrm>
              <a:off x="18676277" y="428254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8" name="object 10698"/>
            <p:cNvSpPr/>
            <p:nvPr/>
          </p:nvSpPr>
          <p:spPr>
            <a:xfrm>
              <a:off x="18676277" y="428254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2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9" name="object 10699"/>
            <p:cNvSpPr/>
            <p:nvPr/>
          </p:nvSpPr>
          <p:spPr>
            <a:xfrm>
              <a:off x="18677247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0" name="object 10700"/>
            <p:cNvSpPr/>
            <p:nvPr/>
          </p:nvSpPr>
          <p:spPr>
            <a:xfrm>
              <a:off x="18676277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1" name="object 10701"/>
            <p:cNvSpPr/>
            <p:nvPr/>
          </p:nvSpPr>
          <p:spPr>
            <a:xfrm>
              <a:off x="18677096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2" name="object 10702"/>
            <p:cNvSpPr/>
            <p:nvPr/>
          </p:nvSpPr>
          <p:spPr>
            <a:xfrm>
              <a:off x="18675200" y="428385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62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3" name="object 10703"/>
            <p:cNvSpPr/>
            <p:nvPr/>
          </p:nvSpPr>
          <p:spPr>
            <a:xfrm>
              <a:off x="18684515" y="42849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4" name="object 10704"/>
            <p:cNvSpPr/>
            <p:nvPr/>
          </p:nvSpPr>
          <p:spPr>
            <a:xfrm>
              <a:off x="18684378" y="428515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3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5" name="object 10705"/>
            <p:cNvSpPr/>
            <p:nvPr/>
          </p:nvSpPr>
          <p:spPr>
            <a:xfrm>
              <a:off x="18684378" y="428475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6" name="object 10706"/>
            <p:cNvSpPr/>
            <p:nvPr/>
          </p:nvSpPr>
          <p:spPr>
            <a:xfrm>
              <a:off x="18685335" y="428474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7" name="object 10707"/>
            <p:cNvSpPr/>
            <p:nvPr/>
          </p:nvSpPr>
          <p:spPr>
            <a:xfrm>
              <a:off x="18685199" y="428515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3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8" name="object 10708"/>
            <p:cNvSpPr/>
            <p:nvPr/>
          </p:nvSpPr>
          <p:spPr>
            <a:xfrm>
              <a:off x="18685199" y="42849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9" name="object 10709"/>
            <p:cNvSpPr/>
            <p:nvPr/>
          </p:nvSpPr>
          <p:spPr>
            <a:xfrm>
              <a:off x="18681766" y="4282616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261" y="0"/>
                  </a:moveTo>
                  <a:lnTo>
                    <a:pt x="0" y="0"/>
                  </a:lnTo>
                  <a:lnTo>
                    <a:pt x="0" y="188"/>
                  </a:lnTo>
                  <a:lnTo>
                    <a:pt x="0" y="2272"/>
                  </a:lnTo>
                  <a:lnTo>
                    <a:pt x="0" y="2471"/>
                  </a:lnTo>
                  <a:lnTo>
                    <a:pt x="188" y="2471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0" name="object 10710"/>
            <p:cNvSpPr/>
            <p:nvPr/>
          </p:nvSpPr>
          <p:spPr>
            <a:xfrm>
              <a:off x="18685897" y="42832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036"/>
                  </a:moveTo>
                  <a:lnTo>
                    <a:pt x="0" y="1172"/>
                  </a:lnTo>
                  <a:lnTo>
                    <a:pt x="314" y="1172"/>
                  </a:lnTo>
                  <a:lnTo>
                    <a:pt x="523" y="1005"/>
                  </a:lnTo>
                  <a:lnTo>
                    <a:pt x="523" y="178"/>
                  </a:lnTo>
                  <a:lnTo>
                    <a:pt x="314" y="0"/>
                  </a:lnTo>
                  <a:lnTo>
                    <a:pt x="0" y="0"/>
                  </a:lnTo>
                  <a:lnTo>
                    <a:pt x="0" y="136"/>
                  </a:lnTo>
                </a:path>
                <a:path w="634" h="1270">
                  <a:moveTo>
                    <a:pt x="0" y="1036"/>
                  </a:move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1" name="object 10711"/>
            <p:cNvSpPr/>
            <p:nvPr/>
          </p:nvSpPr>
          <p:spPr>
            <a:xfrm>
              <a:off x="18682396" y="428310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0" y="1413"/>
                  </a:lnTo>
                  <a:lnTo>
                    <a:pt x="198" y="1413"/>
                  </a:lnTo>
                  <a:lnTo>
                    <a:pt x="198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2" name="object 10712"/>
            <p:cNvSpPr/>
            <p:nvPr/>
          </p:nvSpPr>
          <p:spPr>
            <a:xfrm>
              <a:off x="18682389" y="428429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0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3" name="object 10713"/>
            <p:cNvSpPr/>
            <p:nvPr/>
          </p:nvSpPr>
          <p:spPr>
            <a:xfrm>
              <a:off x="18682389" y="42834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0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4" name="object 10714"/>
            <p:cNvSpPr/>
            <p:nvPr/>
          </p:nvSpPr>
          <p:spPr>
            <a:xfrm>
              <a:off x="18682583" y="4282106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0" y="0"/>
                  </a:moveTo>
                  <a:lnTo>
                    <a:pt x="0" y="3507"/>
                  </a:lnTo>
                  <a:lnTo>
                    <a:pt x="324" y="3507"/>
                  </a:lnTo>
                  <a:lnTo>
                    <a:pt x="324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5" name="object 10715"/>
            <p:cNvSpPr/>
            <p:nvPr/>
          </p:nvSpPr>
          <p:spPr>
            <a:xfrm>
              <a:off x="18682924" y="428296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0" y="1790"/>
                  </a:lnTo>
                  <a:lnTo>
                    <a:pt x="2963" y="1790"/>
                  </a:lnTo>
                  <a:lnTo>
                    <a:pt x="2963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6" name="object 10716"/>
            <p:cNvSpPr/>
            <p:nvPr/>
          </p:nvSpPr>
          <p:spPr>
            <a:xfrm>
              <a:off x="18682028" y="428429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5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7" name="object 10717"/>
            <p:cNvSpPr/>
            <p:nvPr/>
          </p:nvSpPr>
          <p:spPr>
            <a:xfrm>
              <a:off x="18679717" y="428150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8" name="object 10718"/>
            <p:cNvSpPr/>
            <p:nvPr/>
          </p:nvSpPr>
          <p:spPr>
            <a:xfrm>
              <a:off x="18682028" y="428340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5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9" name="object 10719"/>
            <p:cNvSpPr/>
            <p:nvPr/>
          </p:nvSpPr>
          <p:spPr>
            <a:xfrm>
              <a:off x="18682037" y="428310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5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0" name="object 10720"/>
            <p:cNvSpPr/>
            <p:nvPr/>
          </p:nvSpPr>
          <p:spPr>
            <a:xfrm>
              <a:off x="18682037" y="428452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5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1" name="object 10721"/>
            <p:cNvSpPr/>
            <p:nvPr/>
          </p:nvSpPr>
          <p:spPr>
            <a:xfrm>
              <a:off x="18684378" y="428254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3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2" name="object 10722"/>
            <p:cNvSpPr/>
            <p:nvPr/>
          </p:nvSpPr>
          <p:spPr>
            <a:xfrm>
              <a:off x="18684378" y="428254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3" name="object 10723"/>
            <p:cNvSpPr/>
            <p:nvPr/>
          </p:nvSpPr>
          <p:spPr>
            <a:xfrm>
              <a:off x="18685335" y="428254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4" name="object 10724"/>
            <p:cNvSpPr/>
            <p:nvPr/>
          </p:nvSpPr>
          <p:spPr>
            <a:xfrm>
              <a:off x="18685199" y="428254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3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5" name="object 10725"/>
            <p:cNvSpPr/>
            <p:nvPr/>
          </p:nvSpPr>
          <p:spPr>
            <a:xfrm>
              <a:off x="18684378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6" name="object 10726"/>
            <p:cNvSpPr/>
            <p:nvPr/>
          </p:nvSpPr>
          <p:spPr>
            <a:xfrm>
              <a:off x="18685335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7" name="object 10727"/>
            <p:cNvSpPr/>
            <p:nvPr/>
          </p:nvSpPr>
          <p:spPr>
            <a:xfrm>
              <a:off x="18685199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8" name="object 10728"/>
            <p:cNvSpPr/>
            <p:nvPr/>
          </p:nvSpPr>
          <p:spPr>
            <a:xfrm>
              <a:off x="18684515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9" name="object 10729"/>
            <p:cNvSpPr/>
            <p:nvPr/>
          </p:nvSpPr>
          <p:spPr>
            <a:xfrm>
              <a:off x="18681769" y="428385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6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0" name="object 10730"/>
            <p:cNvSpPr/>
            <p:nvPr/>
          </p:nvSpPr>
          <p:spPr>
            <a:xfrm>
              <a:off x="18548873" y="42849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1" name="object 10731"/>
            <p:cNvSpPr/>
            <p:nvPr/>
          </p:nvSpPr>
          <p:spPr>
            <a:xfrm>
              <a:off x="18548716" y="428515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2" name="object 10732"/>
            <p:cNvSpPr/>
            <p:nvPr/>
          </p:nvSpPr>
          <p:spPr>
            <a:xfrm>
              <a:off x="18548722" y="428475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3" name="object 10733"/>
            <p:cNvSpPr/>
            <p:nvPr/>
          </p:nvSpPr>
          <p:spPr>
            <a:xfrm>
              <a:off x="18549694" y="428474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4" name="object 10734"/>
            <p:cNvSpPr/>
            <p:nvPr/>
          </p:nvSpPr>
          <p:spPr>
            <a:xfrm>
              <a:off x="18549568" y="42849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188"/>
                  </a:moveTo>
                  <a:lnTo>
                    <a:pt x="0" y="188"/>
                  </a:lnTo>
                </a:path>
                <a:path w="634" h="635">
                  <a:moveTo>
                    <a:pt x="125" y="188"/>
                  </a:moveTo>
                  <a:lnTo>
                    <a:pt x="12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5" name="object 10735"/>
            <p:cNvSpPr/>
            <p:nvPr/>
          </p:nvSpPr>
          <p:spPr>
            <a:xfrm>
              <a:off x="18546139" y="4282616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261" y="0"/>
                  </a:moveTo>
                  <a:lnTo>
                    <a:pt x="0" y="0"/>
                  </a:lnTo>
                  <a:lnTo>
                    <a:pt x="0" y="188"/>
                  </a:lnTo>
                  <a:lnTo>
                    <a:pt x="0" y="2272"/>
                  </a:lnTo>
                  <a:lnTo>
                    <a:pt x="0" y="2471"/>
                  </a:lnTo>
                  <a:lnTo>
                    <a:pt x="157" y="2471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6" name="object 10736"/>
            <p:cNvSpPr/>
            <p:nvPr/>
          </p:nvSpPr>
          <p:spPr>
            <a:xfrm>
              <a:off x="18550285" y="42832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036"/>
                  </a:moveTo>
                  <a:lnTo>
                    <a:pt x="0" y="1172"/>
                  </a:lnTo>
                  <a:lnTo>
                    <a:pt x="261" y="1172"/>
                  </a:lnTo>
                  <a:lnTo>
                    <a:pt x="481" y="1005"/>
                  </a:lnTo>
                  <a:lnTo>
                    <a:pt x="481" y="178"/>
                  </a:lnTo>
                  <a:lnTo>
                    <a:pt x="261" y="0"/>
                  </a:lnTo>
                  <a:lnTo>
                    <a:pt x="0" y="0"/>
                  </a:lnTo>
                  <a:lnTo>
                    <a:pt x="0" y="136"/>
                  </a:lnTo>
                </a:path>
                <a:path w="634" h="1270">
                  <a:moveTo>
                    <a:pt x="0" y="1036"/>
                  </a:move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7" name="object 10737"/>
            <p:cNvSpPr/>
            <p:nvPr/>
          </p:nvSpPr>
          <p:spPr>
            <a:xfrm>
              <a:off x="18546746" y="428310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0" y="1413"/>
                  </a:lnTo>
                  <a:lnTo>
                    <a:pt x="188" y="1413"/>
                  </a:lnTo>
                  <a:lnTo>
                    <a:pt x="188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8" name="object 10738"/>
            <p:cNvSpPr/>
            <p:nvPr/>
          </p:nvSpPr>
          <p:spPr>
            <a:xfrm>
              <a:off x="18546746" y="428429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3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9" name="object 10739"/>
            <p:cNvSpPr/>
            <p:nvPr/>
          </p:nvSpPr>
          <p:spPr>
            <a:xfrm>
              <a:off x="18546746" y="42834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3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0" name="object 10740"/>
            <p:cNvSpPr/>
            <p:nvPr/>
          </p:nvSpPr>
          <p:spPr>
            <a:xfrm>
              <a:off x="18546933" y="4282106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0" y="0"/>
                  </a:moveTo>
                  <a:lnTo>
                    <a:pt x="0" y="3507"/>
                  </a:lnTo>
                  <a:lnTo>
                    <a:pt x="324" y="3507"/>
                  </a:lnTo>
                  <a:lnTo>
                    <a:pt x="324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1" name="object 10741"/>
            <p:cNvSpPr/>
            <p:nvPr/>
          </p:nvSpPr>
          <p:spPr>
            <a:xfrm>
              <a:off x="18547258" y="428296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0" y="1790"/>
                  </a:lnTo>
                  <a:lnTo>
                    <a:pt x="3015" y="1790"/>
                  </a:lnTo>
                  <a:lnTo>
                    <a:pt x="301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2" name="object 10742"/>
            <p:cNvSpPr/>
            <p:nvPr/>
          </p:nvSpPr>
          <p:spPr>
            <a:xfrm>
              <a:off x="18546401" y="428429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4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3" name="object 10743"/>
            <p:cNvSpPr/>
            <p:nvPr/>
          </p:nvSpPr>
          <p:spPr>
            <a:xfrm>
              <a:off x="18544061" y="428150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4" name="object 10744"/>
            <p:cNvSpPr/>
            <p:nvPr/>
          </p:nvSpPr>
          <p:spPr>
            <a:xfrm>
              <a:off x="18546401" y="428340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4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5" name="object 10745"/>
            <p:cNvSpPr/>
            <p:nvPr/>
          </p:nvSpPr>
          <p:spPr>
            <a:xfrm>
              <a:off x="18546403" y="428310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4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6" name="object 10746"/>
            <p:cNvSpPr/>
            <p:nvPr/>
          </p:nvSpPr>
          <p:spPr>
            <a:xfrm>
              <a:off x="18546403" y="428452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4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7" name="object 10747"/>
            <p:cNvSpPr/>
            <p:nvPr/>
          </p:nvSpPr>
          <p:spPr>
            <a:xfrm>
              <a:off x="18548716" y="428254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8" name="object 10748"/>
            <p:cNvSpPr/>
            <p:nvPr/>
          </p:nvSpPr>
          <p:spPr>
            <a:xfrm>
              <a:off x="18548722" y="428254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9" name="object 10749"/>
            <p:cNvSpPr/>
            <p:nvPr/>
          </p:nvSpPr>
          <p:spPr>
            <a:xfrm>
              <a:off x="18549694" y="428254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0" name="object 10750"/>
            <p:cNvSpPr/>
            <p:nvPr/>
          </p:nvSpPr>
          <p:spPr>
            <a:xfrm>
              <a:off x="18549568" y="428254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2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1" name="object 10751"/>
            <p:cNvSpPr/>
            <p:nvPr/>
          </p:nvSpPr>
          <p:spPr>
            <a:xfrm>
              <a:off x="18548722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2" name="object 10752"/>
            <p:cNvSpPr/>
            <p:nvPr/>
          </p:nvSpPr>
          <p:spPr>
            <a:xfrm>
              <a:off x="18549694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3" name="object 10753"/>
            <p:cNvSpPr/>
            <p:nvPr/>
          </p:nvSpPr>
          <p:spPr>
            <a:xfrm>
              <a:off x="18548873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4" name="object 10754"/>
            <p:cNvSpPr/>
            <p:nvPr/>
          </p:nvSpPr>
          <p:spPr>
            <a:xfrm>
              <a:off x="18546143" y="428385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62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5" name="object 10755"/>
            <p:cNvSpPr/>
            <p:nvPr/>
          </p:nvSpPr>
          <p:spPr>
            <a:xfrm>
              <a:off x="18541455" y="42849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6" name="object 10756"/>
            <p:cNvSpPr/>
            <p:nvPr/>
          </p:nvSpPr>
          <p:spPr>
            <a:xfrm>
              <a:off x="18541455" y="428515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7" name="object 10757"/>
            <p:cNvSpPr/>
            <p:nvPr/>
          </p:nvSpPr>
          <p:spPr>
            <a:xfrm>
              <a:off x="18541592" y="428475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8" name="object 10758"/>
            <p:cNvSpPr/>
            <p:nvPr/>
          </p:nvSpPr>
          <p:spPr>
            <a:xfrm>
              <a:off x="18540635" y="428474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9" name="object 10759"/>
            <p:cNvSpPr/>
            <p:nvPr/>
          </p:nvSpPr>
          <p:spPr>
            <a:xfrm>
              <a:off x="18540635" y="42849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104" y="188"/>
                  </a:lnTo>
                </a:path>
                <a:path w="634"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0" name="object 10760"/>
            <p:cNvSpPr/>
            <p:nvPr/>
          </p:nvSpPr>
          <p:spPr>
            <a:xfrm>
              <a:off x="18543913" y="4282616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0"/>
                  </a:moveTo>
                  <a:lnTo>
                    <a:pt x="293" y="0"/>
                  </a:lnTo>
                  <a:lnTo>
                    <a:pt x="293" y="188"/>
                  </a:lnTo>
                  <a:lnTo>
                    <a:pt x="293" y="2272"/>
                  </a:lnTo>
                  <a:lnTo>
                    <a:pt x="293" y="2471"/>
                  </a:lnTo>
                  <a:lnTo>
                    <a:pt x="104" y="2471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1" name="object 10761"/>
            <p:cNvSpPr/>
            <p:nvPr/>
          </p:nvSpPr>
          <p:spPr>
            <a:xfrm>
              <a:off x="18539549" y="42832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3" y="1036"/>
                  </a:moveTo>
                  <a:lnTo>
                    <a:pt x="523" y="1172"/>
                  </a:lnTo>
                  <a:lnTo>
                    <a:pt x="209" y="1172"/>
                  </a:lnTo>
                  <a:lnTo>
                    <a:pt x="0" y="1005"/>
                  </a:lnTo>
                  <a:lnTo>
                    <a:pt x="0" y="178"/>
                  </a:lnTo>
                  <a:lnTo>
                    <a:pt x="209" y="0"/>
                  </a:lnTo>
                  <a:lnTo>
                    <a:pt x="523" y="0"/>
                  </a:lnTo>
                  <a:lnTo>
                    <a:pt x="523" y="136"/>
                  </a:lnTo>
                </a:path>
                <a:path w="634" h="1270">
                  <a:moveTo>
                    <a:pt x="523" y="1036"/>
                  </a:moveTo>
                  <a:lnTo>
                    <a:pt x="523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2" name="object 10762"/>
            <p:cNvSpPr/>
            <p:nvPr/>
          </p:nvSpPr>
          <p:spPr>
            <a:xfrm>
              <a:off x="18543378" y="428310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98" y="0"/>
                  </a:moveTo>
                  <a:lnTo>
                    <a:pt x="198" y="1413"/>
                  </a:lnTo>
                  <a:lnTo>
                    <a:pt x="0" y="1413"/>
                  </a:lnTo>
                  <a:lnTo>
                    <a:pt x="0" y="0"/>
                  </a:lnTo>
                  <a:lnTo>
                    <a:pt x="198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3" name="object 10763"/>
            <p:cNvSpPr/>
            <p:nvPr/>
          </p:nvSpPr>
          <p:spPr>
            <a:xfrm>
              <a:off x="18540073" y="428429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0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4" name="object 10764"/>
            <p:cNvSpPr/>
            <p:nvPr/>
          </p:nvSpPr>
          <p:spPr>
            <a:xfrm>
              <a:off x="18540073" y="42834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0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5" name="object 10765"/>
            <p:cNvSpPr/>
            <p:nvPr/>
          </p:nvSpPr>
          <p:spPr>
            <a:xfrm>
              <a:off x="18543050" y="4282106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324" y="0"/>
                  </a:moveTo>
                  <a:lnTo>
                    <a:pt x="324" y="3507"/>
                  </a:lnTo>
                  <a:lnTo>
                    <a:pt x="0" y="3507"/>
                  </a:lnTo>
                  <a:lnTo>
                    <a:pt x="0" y="0"/>
                  </a:lnTo>
                  <a:lnTo>
                    <a:pt x="324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6" name="object 10766"/>
            <p:cNvSpPr/>
            <p:nvPr/>
          </p:nvSpPr>
          <p:spPr>
            <a:xfrm>
              <a:off x="18540085" y="428296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63" y="0"/>
                  </a:moveTo>
                  <a:lnTo>
                    <a:pt x="2963" y="1790"/>
                  </a:lnTo>
                  <a:lnTo>
                    <a:pt x="0" y="1790"/>
                  </a:lnTo>
                  <a:lnTo>
                    <a:pt x="0" y="0"/>
                  </a:lnTo>
                  <a:lnTo>
                    <a:pt x="296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7" name="object 10767"/>
            <p:cNvSpPr/>
            <p:nvPr/>
          </p:nvSpPr>
          <p:spPr>
            <a:xfrm>
              <a:off x="18543589" y="428429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8" name="object 10768"/>
            <p:cNvSpPr/>
            <p:nvPr/>
          </p:nvSpPr>
          <p:spPr>
            <a:xfrm>
              <a:off x="18540662" y="428150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9" name="object 10769"/>
            <p:cNvSpPr/>
            <p:nvPr/>
          </p:nvSpPr>
          <p:spPr>
            <a:xfrm>
              <a:off x="18543589" y="428340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0" name="object 10770"/>
            <p:cNvSpPr/>
            <p:nvPr/>
          </p:nvSpPr>
          <p:spPr>
            <a:xfrm>
              <a:off x="18543578" y="428310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1" name="object 10771"/>
            <p:cNvSpPr/>
            <p:nvPr/>
          </p:nvSpPr>
          <p:spPr>
            <a:xfrm>
              <a:off x="18543578" y="428452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2" name="object 10772"/>
            <p:cNvSpPr/>
            <p:nvPr/>
          </p:nvSpPr>
          <p:spPr>
            <a:xfrm>
              <a:off x="18541455" y="428254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3" name="object 10773"/>
            <p:cNvSpPr/>
            <p:nvPr/>
          </p:nvSpPr>
          <p:spPr>
            <a:xfrm>
              <a:off x="18541592" y="428254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4" name="object 10774"/>
            <p:cNvSpPr/>
            <p:nvPr/>
          </p:nvSpPr>
          <p:spPr>
            <a:xfrm>
              <a:off x="18540635" y="428254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5" name="object 10775"/>
            <p:cNvSpPr/>
            <p:nvPr/>
          </p:nvSpPr>
          <p:spPr>
            <a:xfrm>
              <a:off x="18540635" y="428254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6" name="object 10776"/>
            <p:cNvSpPr/>
            <p:nvPr/>
          </p:nvSpPr>
          <p:spPr>
            <a:xfrm>
              <a:off x="18541592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7" name="object 10777"/>
            <p:cNvSpPr/>
            <p:nvPr/>
          </p:nvSpPr>
          <p:spPr>
            <a:xfrm>
              <a:off x="18540635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8" name="object 10778"/>
            <p:cNvSpPr/>
            <p:nvPr/>
          </p:nvSpPr>
          <p:spPr>
            <a:xfrm>
              <a:off x="18541455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9" name="object 10779"/>
            <p:cNvSpPr/>
            <p:nvPr/>
          </p:nvSpPr>
          <p:spPr>
            <a:xfrm>
              <a:off x="18539542" y="428385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65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0" name="object 10780"/>
            <p:cNvSpPr/>
            <p:nvPr/>
          </p:nvSpPr>
          <p:spPr>
            <a:xfrm>
              <a:off x="18698247" y="554534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821" y="1068"/>
                  </a:moveTo>
                  <a:lnTo>
                    <a:pt x="2198" y="1444"/>
                  </a:lnTo>
                  <a:lnTo>
                    <a:pt x="2303" y="0"/>
                  </a:lnTo>
                  <a:lnTo>
                    <a:pt x="1821" y="366"/>
                  </a:lnTo>
                  <a:lnTo>
                    <a:pt x="1633" y="429"/>
                  </a:lnTo>
                  <a:lnTo>
                    <a:pt x="701" y="429"/>
                  </a:lnTo>
                  <a:lnTo>
                    <a:pt x="0" y="691"/>
                  </a:lnTo>
                  <a:lnTo>
                    <a:pt x="858" y="994"/>
                  </a:lnTo>
                  <a:lnTo>
                    <a:pt x="1633" y="994"/>
                  </a:lnTo>
                  <a:lnTo>
                    <a:pt x="1821" y="10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1" name="object 10781"/>
            <p:cNvSpPr/>
            <p:nvPr/>
          </p:nvSpPr>
          <p:spPr>
            <a:xfrm>
              <a:off x="18700446" y="554534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2" name="object 10782"/>
            <p:cNvSpPr/>
            <p:nvPr/>
          </p:nvSpPr>
          <p:spPr>
            <a:xfrm>
              <a:off x="18699142" y="554571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57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3" name="object 10783"/>
            <p:cNvSpPr/>
            <p:nvPr/>
          </p:nvSpPr>
          <p:spPr>
            <a:xfrm>
              <a:off x="18699399" y="554571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04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4" name="object 10784"/>
            <p:cNvSpPr/>
            <p:nvPr/>
          </p:nvSpPr>
          <p:spPr>
            <a:xfrm>
              <a:off x="18698916" y="554571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4" y="7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5" name="object 10785"/>
            <p:cNvSpPr/>
            <p:nvPr/>
          </p:nvSpPr>
          <p:spPr>
            <a:xfrm>
              <a:off x="18698657" y="55457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6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6" name="object 10786"/>
            <p:cNvSpPr/>
            <p:nvPr/>
          </p:nvSpPr>
          <p:spPr>
            <a:xfrm>
              <a:off x="18699658" y="554571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7" name="object 10787"/>
            <p:cNvSpPr/>
            <p:nvPr/>
          </p:nvSpPr>
          <p:spPr>
            <a:xfrm>
              <a:off x="18700145" y="554571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08" y="701"/>
                  </a:moveTo>
                  <a:lnTo>
                    <a:pt x="178" y="701"/>
                  </a:lnTo>
                  <a:lnTo>
                    <a:pt x="0" y="324"/>
                  </a:lnTo>
                  <a:lnTo>
                    <a:pt x="178" y="0"/>
                  </a:lnTo>
                  <a:lnTo>
                    <a:pt x="408" y="0"/>
                  </a:lnTo>
                </a:path>
                <a:path w="634" h="1270">
                  <a:moveTo>
                    <a:pt x="408" y="701"/>
                  </a:moveTo>
                  <a:lnTo>
                    <a:pt x="408" y="565"/>
                  </a:lnTo>
                  <a:lnTo>
                    <a:pt x="335" y="324"/>
                  </a:lnTo>
                  <a:lnTo>
                    <a:pt x="481" y="178"/>
                  </a:lnTo>
                  <a:lnTo>
                    <a:pt x="4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8" name="object 10788"/>
            <p:cNvSpPr/>
            <p:nvPr/>
          </p:nvSpPr>
          <p:spPr>
            <a:xfrm>
              <a:off x="18700220" y="554571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4" y="701"/>
                  </a:moveTo>
                  <a:lnTo>
                    <a:pt x="73" y="565"/>
                  </a:lnTo>
                  <a:lnTo>
                    <a:pt x="0" y="324"/>
                  </a:lnTo>
                  <a:lnTo>
                    <a:pt x="157" y="178"/>
                  </a:ln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9" name="object 10789"/>
            <p:cNvSpPr/>
            <p:nvPr/>
          </p:nvSpPr>
          <p:spPr>
            <a:xfrm>
              <a:off x="18700477" y="554571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0" name="object 10790"/>
            <p:cNvSpPr/>
            <p:nvPr/>
          </p:nvSpPr>
          <p:spPr>
            <a:xfrm>
              <a:off x="18700289" y="554627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1" name="object 10791"/>
            <p:cNvSpPr/>
            <p:nvPr/>
          </p:nvSpPr>
          <p:spPr>
            <a:xfrm>
              <a:off x="18700289" y="554596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2" name="object 10792"/>
            <p:cNvSpPr/>
            <p:nvPr/>
          </p:nvSpPr>
          <p:spPr>
            <a:xfrm>
              <a:off x="18697539" y="554604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3" name="object 10793"/>
            <p:cNvSpPr/>
            <p:nvPr/>
          </p:nvSpPr>
          <p:spPr>
            <a:xfrm>
              <a:off x="18679975" y="551151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340" y="0"/>
                  </a:moveTo>
                  <a:lnTo>
                    <a:pt x="1570" y="0"/>
                  </a:lnTo>
                  <a:lnTo>
                    <a:pt x="1664" y="188"/>
                  </a:lnTo>
                  <a:lnTo>
                    <a:pt x="0" y="188"/>
                  </a:lnTo>
                  <a:lnTo>
                    <a:pt x="115" y="0"/>
                  </a:lnTo>
                  <a:lnTo>
                    <a:pt x="345" y="0"/>
                  </a:lnTo>
                  <a:lnTo>
                    <a:pt x="13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4" name="object 10794"/>
            <p:cNvSpPr/>
            <p:nvPr/>
          </p:nvSpPr>
          <p:spPr>
            <a:xfrm>
              <a:off x="18680203" y="551170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036" y="0"/>
                  </a:moveTo>
                  <a:lnTo>
                    <a:pt x="1036" y="1088"/>
                  </a:lnTo>
                  <a:lnTo>
                    <a:pt x="1225" y="1088"/>
                  </a:lnTo>
                  <a:lnTo>
                    <a:pt x="1225" y="1340"/>
                  </a:lnTo>
                  <a:lnTo>
                    <a:pt x="1005" y="1570"/>
                  </a:lnTo>
                  <a:lnTo>
                    <a:pt x="178" y="1570"/>
                  </a:lnTo>
                  <a:lnTo>
                    <a:pt x="0" y="1340"/>
                  </a:lnTo>
                  <a:lnTo>
                    <a:pt x="0" y="1088"/>
                  </a:lnTo>
                  <a:lnTo>
                    <a:pt x="178" y="1088"/>
                  </a:lnTo>
                  <a:lnTo>
                    <a:pt x="1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5" name="object 10795"/>
            <p:cNvSpPr/>
            <p:nvPr/>
          </p:nvSpPr>
          <p:spPr>
            <a:xfrm>
              <a:off x="18680381" y="551278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6" name="object 10796"/>
            <p:cNvSpPr/>
            <p:nvPr/>
          </p:nvSpPr>
          <p:spPr>
            <a:xfrm>
              <a:off x="18680381" y="551170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7" name="object 10797"/>
            <p:cNvSpPr/>
            <p:nvPr/>
          </p:nvSpPr>
          <p:spPr>
            <a:xfrm>
              <a:off x="18680155" y="55115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900" y="1308"/>
                  </a:moveTo>
                  <a:lnTo>
                    <a:pt x="376" y="1308"/>
                  </a:lnTo>
                  <a:lnTo>
                    <a:pt x="0" y="1308"/>
                  </a:lnTo>
                  <a:lnTo>
                    <a:pt x="314" y="1570"/>
                  </a:lnTo>
                  <a:lnTo>
                    <a:pt x="638" y="1863"/>
                  </a:lnTo>
                  <a:lnTo>
                    <a:pt x="1005" y="1570"/>
                  </a:lnTo>
                  <a:lnTo>
                    <a:pt x="1308" y="1308"/>
                  </a:lnTo>
                  <a:lnTo>
                    <a:pt x="900" y="1308"/>
                  </a:lnTo>
                </a:path>
                <a:path w="1905" h="1904">
                  <a:moveTo>
                    <a:pt x="900" y="1308"/>
                  </a:moveTo>
                  <a:lnTo>
                    <a:pt x="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8" name="object 10798"/>
            <p:cNvSpPr/>
            <p:nvPr/>
          </p:nvSpPr>
          <p:spPr>
            <a:xfrm>
              <a:off x="18680570" y="551151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9" name="object 10799"/>
            <p:cNvSpPr/>
            <p:nvPr/>
          </p:nvSpPr>
          <p:spPr>
            <a:xfrm>
              <a:off x="18681207" y="551295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0" name="object 10800"/>
            <p:cNvSpPr/>
            <p:nvPr/>
          </p:nvSpPr>
          <p:spPr>
            <a:xfrm>
              <a:off x="18680390" y="551295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1" name="object 10801"/>
            <p:cNvSpPr/>
            <p:nvPr/>
          </p:nvSpPr>
          <p:spPr>
            <a:xfrm>
              <a:off x="18680800" y="551099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8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2" name="object 10802"/>
            <p:cNvSpPr/>
            <p:nvPr/>
          </p:nvSpPr>
          <p:spPr>
            <a:xfrm>
              <a:off x="18277561" y="55047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3" name="object 10803"/>
            <p:cNvSpPr/>
            <p:nvPr/>
          </p:nvSpPr>
          <p:spPr>
            <a:xfrm>
              <a:off x="18277456" y="55047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  <a:lnTo>
                    <a:pt x="0" y="0"/>
                  </a:lnTo>
                </a:path>
                <a:path w="634" h="635">
                  <a:moveTo>
                    <a:pt x="104" y="0"/>
                  </a:moveTo>
                  <a:lnTo>
                    <a:pt x="104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4" name="object 10804"/>
            <p:cNvSpPr/>
            <p:nvPr/>
          </p:nvSpPr>
          <p:spPr>
            <a:xfrm>
              <a:off x="18278423" y="55047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5" name="object 10805"/>
            <p:cNvSpPr/>
            <p:nvPr/>
          </p:nvSpPr>
          <p:spPr>
            <a:xfrm>
              <a:off x="18278267" y="550476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6" name="object 10806"/>
            <p:cNvSpPr/>
            <p:nvPr/>
          </p:nvSpPr>
          <p:spPr>
            <a:xfrm>
              <a:off x="18278274" y="55047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7" name="object 10807"/>
            <p:cNvSpPr/>
            <p:nvPr/>
          </p:nvSpPr>
          <p:spPr>
            <a:xfrm>
              <a:off x="18275355" y="5504851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261" y="2450"/>
                  </a:moveTo>
                  <a:lnTo>
                    <a:pt x="0" y="2450"/>
                  </a:lnTo>
                  <a:lnTo>
                    <a:pt x="0" y="2261"/>
                  </a:lnTo>
                  <a:lnTo>
                    <a:pt x="0" y="178"/>
                  </a:lnTo>
                  <a:lnTo>
                    <a:pt x="0" y="0"/>
                  </a:lnTo>
                  <a:lnTo>
                    <a:pt x="188" y="0"/>
                  </a:lnTo>
                  <a:lnTo>
                    <a:pt x="261" y="2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8" name="object 10808"/>
            <p:cNvSpPr/>
            <p:nvPr/>
          </p:nvSpPr>
          <p:spPr>
            <a:xfrm>
              <a:off x="18279502" y="550546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57"/>
                  </a:moveTo>
                  <a:lnTo>
                    <a:pt x="0" y="0"/>
                  </a:lnTo>
                  <a:lnTo>
                    <a:pt x="314" y="0"/>
                  </a:lnTo>
                  <a:lnTo>
                    <a:pt x="481" y="188"/>
                  </a:lnTo>
                  <a:lnTo>
                    <a:pt x="481" y="1015"/>
                  </a:lnTo>
                  <a:lnTo>
                    <a:pt x="314" y="1193"/>
                  </a:lnTo>
                  <a:lnTo>
                    <a:pt x="0" y="1193"/>
                  </a:lnTo>
                  <a:lnTo>
                    <a:pt x="0" y="1057"/>
                  </a:lnTo>
                </a:path>
                <a:path w="634" h="1270">
                  <a:moveTo>
                    <a:pt x="0" y="157"/>
                  </a:moveTo>
                  <a:lnTo>
                    <a:pt x="0" y="10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9" name="object 10809"/>
            <p:cNvSpPr/>
            <p:nvPr/>
          </p:nvSpPr>
          <p:spPr>
            <a:xfrm>
              <a:off x="18275990" y="550539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13"/>
                  </a:moveTo>
                  <a:lnTo>
                    <a:pt x="0" y="0"/>
                  </a:lnTo>
                  <a:lnTo>
                    <a:pt x="157" y="0"/>
                  </a:lnTo>
                  <a:lnTo>
                    <a:pt x="157" y="1413"/>
                  </a:lnTo>
                  <a:lnTo>
                    <a:pt x="0" y="141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0" name="object 10810"/>
            <p:cNvSpPr/>
            <p:nvPr/>
          </p:nvSpPr>
          <p:spPr>
            <a:xfrm>
              <a:off x="18275994" y="55056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0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1" name="object 10811"/>
            <p:cNvSpPr/>
            <p:nvPr/>
          </p:nvSpPr>
          <p:spPr>
            <a:xfrm>
              <a:off x="18275994" y="550651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0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2" name="object 10812"/>
            <p:cNvSpPr/>
            <p:nvPr/>
          </p:nvSpPr>
          <p:spPr>
            <a:xfrm>
              <a:off x="18276518" y="550517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790"/>
                  </a:moveTo>
                  <a:lnTo>
                    <a:pt x="0" y="0"/>
                  </a:lnTo>
                  <a:lnTo>
                    <a:pt x="2984" y="0"/>
                  </a:lnTo>
                  <a:lnTo>
                    <a:pt x="2984" y="1790"/>
                  </a:lnTo>
                  <a:lnTo>
                    <a:pt x="0" y="17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3" name="object 10813"/>
            <p:cNvSpPr/>
            <p:nvPr/>
          </p:nvSpPr>
          <p:spPr>
            <a:xfrm>
              <a:off x="18275617" y="550562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7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4" name="object 10814"/>
            <p:cNvSpPr/>
            <p:nvPr/>
          </p:nvSpPr>
          <p:spPr>
            <a:xfrm>
              <a:off x="18273307" y="550282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5" name="object 10815"/>
            <p:cNvSpPr/>
            <p:nvPr/>
          </p:nvSpPr>
          <p:spPr>
            <a:xfrm>
              <a:off x="18275617" y="55065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7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6" name="object 10816"/>
            <p:cNvSpPr/>
            <p:nvPr/>
          </p:nvSpPr>
          <p:spPr>
            <a:xfrm>
              <a:off x="18275620" y="550681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7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7" name="object 10817"/>
            <p:cNvSpPr/>
            <p:nvPr/>
          </p:nvSpPr>
          <p:spPr>
            <a:xfrm>
              <a:off x="18275620" y="550540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7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8" name="object 10818"/>
            <p:cNvSpPr/>
            <p:nvPr/>
          </p:nvSpPr>
          <p:spPr>
            <a:xfrm>
              <a:off x="18277456" y="55069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408"/>
                  </a:moveTo>
                  <a:lnTo>
                    <a:pt x="0" y="408"/>
                  </a:lnTo>
                </a:path>
                <a:path w="634" h="635">
                  <a:moveTo>
                    <a:pt x="104" y="408"/>
                  </a:move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9" name="object 10819"/>
            <p:cNvSpPr/>
            <p:nvPr/>
          </p:nvSpPr>
          <p:spPr>
            <a:xfrm>
              <a:off x="18278423" y="55069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0" name="object 10820"/>
            <p:cNvSpPr/>
            <p:nvPr/>
          </p:nvSpPr>
          <p:spPr>
            <a:xfrm>
              <a:off x="18278267" y="550737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1" name="object 10821"/>
            <p:cNvSpPr/>
            <p:nvPr/>
          </p:nvSpPr>
          <p:spPr>
            <a:xfrm>
              <a:off x="18277453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2" name="object 10822"/>
            <p:cNvSpPr/>
            <p:nvPr/>
          </p:nvSpPr>
          <p:spPr>
            <a:xfrm>
              <a:off x="18278423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3" name="object 10823"/>
            <p:cNvSpPr/>
            <p:nvPr/>
          </p:nvSpPr>
          <p:spPr>
            <a:xfrm>
              <a:off x="18278274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4" name="object 10824"/>
            <p:cNvSpPr/>
            <p:nvPr/>
          </p:nvSpPr>
          <p:spPr>
            <a:xfrm>
              <a:off x="18277561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5" name="object 10825"/>
            <p:cNvSpPr/>
            <p:nvPr/>
          </p:nvSpPr>
          <p:spPr>
            <a:xfrm>
              <a:off x="18275361" y="550607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62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6" name="object 10826"/>
            <p:cNvSpPr/>
            <p:nvPr/>
          </p:nvSpPr>
          <p:spPr>
            <a:xfrm>
              <a:off x="18272113" y="5520576"/>
              <a:ext cx="16510" cy="13335"/>
            </a:xfrm>
            <a:custGeom>
              <a:avLst/>
              <a:gdLst/>
              <a:ahLst/>
              <a:cxnLst/>
              <a:rect l="l" t="t" r="r" b="b"/>
              <a:pathLst>
                <a:path w="16509" h="13335">
                  <a:moveTo>
                    <a:pt x="0" y="0"/>
                  </a:moveTo>
                  <a:lnTo>
                    <a:pt x="0" y="4848"/>
                  </a:lnTo>
                  <a:lnTo>
                    <a:pt x="0" y="5067"/>
                  </a:lnTo>
                  <a:lnTo>
                    <a:pt x="125" y="5298"/>
                  </a:lnTo>
                  <a:lnTo>
                    <a:pt x="523" y="5936"/>
                  </a:lnTo>
                  <a:lnTo>
                    <a:pt x="523" y="6303"/>
                  </a:lnTo>
                  <a:lnTo>
                    <a:pt x="523" y="6711"/>
                  </a:lnTo>
                  <a:lnTo>
                    <a:pt x="827" y="6973"/>
                  </a:lnTo>
                  <a:lnTo>
                    <a:pt x="1151" y="7266"/>
                  </a:lnTo>
                  <a:lnTo>
                    <a:pt x="1151" y="8020"/>
                  </a:lnTo>
                  <a:lnTo>
                    <a:pt x="607" y="9287"/>
                  </a:lnTo>
                  <a:lnTo>
                    <a:pt x="523" y="9465"/>
                  </a:lnTo>
                  <a:lnTo>
                    <a:pt x="523" y="9612"/>
                  </a:lnTo>
                  <a:lnTo>
                    <a:pt x="523" y="11559"/>
                  </a:lnTo>
                  <a:lnTo>
                    <a:pt x="523" y="12460"/>
                  </a:lnTo>
                  <a:lnTo>
                    <a:pt x="1424" y="12460"/>
                  </a:lnTo>
                  <a:lnTo>
                    <a:pt x="2848" y="12460"/>
                  </a:lnTo>
                  <a:lnTo>
                    <a:pt x="3727" y="12460"/>
                  </a:lnTo>
                  <a:lnTo>
                    <a:pt x="3727" y="11559"/>
                  </a:lnTo>
                  <a:lnTo>
                    <a:pt x="6764" y="11455"/>
                  </a:lnTo>
                  <a:lnTo>
                    <a:pt x="6764" y="12460"/>
                  </a:lnTo>
                  <a:lnTo>
                    <a:pt x="7643" y="12460"/>
                  </a:lnTo>
                  <a:lnTo>
                    <a:pt x="10565" y="12460"/>
                  </a:lnTo>
                  <a:lnTo>
                    <a:pt x="10889" y="12753"/>
                  </a:lnTo>
                  <a:lnTo>
                    <a:pt x="11151" y="12973"/>
                  </a:lnTo>
                  <a:lnTo>
                    <a:pt x="11486" y="12973"/>
                  </a:lnTo>
                  <a:lnTo>
                    <a:pt x="16219" y="12973"/>
                  </a:lnTo>
                  <a:lnTo>
                    <a:pt x="16219" y="12627"/>
                  </a:lnTo>
                  <a:lnTo>
                    <a:pt x="11486" y="12627"/>
                  </a:lnTo>
                  <a:lnTo>
                    <a:pt x="11266" y="12627"/>
                  </a:lnTo>
                  <a:lnTo>
                    <a:pt x="11120" y="12491"/>
                  </a:lnTo>
                  <a:lnTo>
                    <a:pt x="10816" y="12198"/>
                  </a:lnTo>
                  <a:lnTo>
                    <a:pt x="10565" y="12072"/>
                  </a:lnTo>
                  <a:lnTo>
                    <a:pt x="7643" y="12072"/>
                  </a:lnTo>
                  <a:lnTo>
                    <a:pt x="7130" y="12072"/>
                  </a:lnTo>
                  <a:lnTo>
                    <a:pt x="7130" y="11559"/>
                  </a:lnTo>
                  <a:lnTo>
                    <a:pt x="7130" y="11109"/>
                  </a:lnTo>
                  <a:lnTo>
                    <a:pt x="6764" y="11109"/>
                  </a:lnTo>
                  <a:lnTo>
                    <a:pt x="3727" y="11109"/>
                  </a:lnTo>
                  <a:lnTo>
                    <a:pt x="3371" y="11109"/>
                  </a:lnTo>
                  <a:lnTo>
                    <a:pt x="3371" y="11455"/>
                  </a:lnTo>
                  <a:lnTo>
                    <a:pt x="3371" y="12072"/>
                  </a:lnTo>
                  <a:lnTo>
                    <a:pt x="2848" y="12072"/>
                  </a:lnTo>
                  <a:lnTo>
                    <a:pt x="1424" y="12072"/>
                  </a:lnTo>
                  <a:lnTo>
                    <a:pt x="869" y="12072"/>
                  </a:lnTo>
                  <a:lnTo>
                    <a:pt x="869" y="11559"/>
                  </a:lnTo>
                  <a:lnTo>
                    <a:pt x="869" y="9612"/>
                  </a:lnTo>
                  <a:lnTo>
                    <a:pt x="952" y="9434"/>
                  </a:lnTo>
                  <a:lnTo>
                    <a:pt x="1465" y="8156"/>
                  </a:lnTo>
                  <a:lnTo>
                    <a:pt x="1507" y="8020"/>
                  </a:lnTo>
                  <a:lnTo>
                    <a:pt x="1507" y="7266"/>
                  </a:lnTo>
                  <a:lnTo>
                    <a:pt x="1507" y="7088"/>
                  </a:lnTo>
                  <a:lnTo>
                    <a:pt x="1036" y="6711"/>
                  </a:lnTo>
                  <a:lnTo>
                    <a:pt x="869" y="6554"/>
                  </a:lnTo>
                  <a:lnTo>
                    <a:pt x="869" y="6303"/>
                  </a:lnTo>
                  <a:lnTo>
                    <a:pt x="869" y="5936"/>
                  </a:lnTo>
                  <a:lnTo>
                    <a:pt x="827" y="5748"/>
                  </a:lnTo>
                  <a:lnTo>
                    <a:pt x="408" y="5109"/>
                  </a:lnTo>
                  <a:lnTo>
                    <a:pt x="324" y="4848"/>
                  </a:lnTo>
                  <a:lnTo>
                    <a:pt x="324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7" name="object 10827"/>
            <p:cNvSpPr/>
            <p:nvPr/>
          </p:nvSpPr>
          <p:spPr>
            <a:xfrm>
              <a:off x="18272104" y="552057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24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324" y="900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8" name="object 10828"/>
            <p:cNvSpPr/>
            <p:nvPr/>
          </p:nvSpPr>
          <p:spPr>
            <a:xfrm>
              <a:off x="18272105" y="552057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0" y="900"/>
                  </a:lnTo>
                  <a:lnTo>
                    <a:pt x="324" y="900"/>
                  </a:lnTo>
                  <a:lnTo>
                    <a:pt x="324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9" name="object 10829"/>
            <p:cNvSpPr/>
            <p:nvPr/>
          </p:nvSpPr>
          <p:spPr>
            <a:xfrm>
              <a:off x="18272104" y="552236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24" y="0"/>
                  </a:moveTo>
                  <a:lnTo>
                    <a:pt x="0" y="0"/>
                  </a:lnTo>
                  <a:lnTo>
                    <a:pt x="0" y="858"/>
                  </a:lnTo>
                  <a:lnTo>
                    <a:pt x="324" y="858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0" name="object 10830"/>
            <p:cNvSpPr/>
            <p:nvPr/>
          </p:nvSpPr>
          <p:spPr>
            <a:xfrm>
              <a:off x="18272105" y="552236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0" y="858"/>
                  </a:lnTo>
                  <a:lnTo>
                    <a:pt x="324" y="858"/>
                  </a:lnTo>
                  <a:lnTo>
                    <a:pt x="324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1" name="object 10831"/>
            <p:cNvSpPr/>
            <p:nvPr/>
          </p:nvSpPr>
          <p:spPr>
            <a:xfrm>
              <a:off x="18272104" y="552412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24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324" y="900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2" name="object 10832"/>
            <p:cNvSpPr/>
            <p:nvPr/>
          </p:nvSpPr>
          <p:spPr>
            <a:xfrm>
              <a:off x="18272105" y="552411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0" y="900"/>
                  </a:lnTo>
                  <a:lnTo>
                    <a:pt x="324" y="900"/>
                  </a:lnTo>
                  <a:lnTo>
                    <a:pt x="324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3" name="object 10833"/>
            <p:cNvSpPr/>
            <p:nvPr/>
          </p:nvSpPr>
          <p:spPr>
            <a:xfrm>
              <a:off x="18272262" y="55257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314" y="0"/>
                  </a:moveTo>
                  <a:lnTo>
                    <a:pt x="0" y="178"/>
                  </a:lnTo>
                  <a:lnTo>
                    <a:pt x="376" y="743"/>
                  </a:lnTo>
                  <a:lnTo>
                    <a:pt x="712" y="848"/>
                  </a:lnTo>
                  <a:lnTo>
                    <a:pt x="712" y="628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4" name="object 10834"/>
            <p:cNvSpPr/>
            <p:nvPr/>
          </p:nvSpPr>
          <p:spPr>
            <a:xfrm>
              <a:off x="18272263" y="55257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188"/>
                  </a:moveTo>
                  <a:lnTo>
                    <a:pt x="376" y="743"/>
                  </a:lnTo>
                  <a:lnTo>
                    <a:pt x="712" y="858"/>
                  </a:lnTo>
                  <a:lnTo>
                    <a:pt x="712" y="638"/>
                  </a:lnTo>
                  <a:lnTo>
                    <a:pt x="314" y="0"/>
                  </a:ln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5" name="object 10835"/>
            <p:cNvSpPr/>
            <p:nvPr/>
          </p:nvSpPr>
          <p:spPr>
            <a:xfrm>
              <a:off x="18272901" y="552728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261" y="0"/>
                  </a:moveTo>
                  <a:lnTo>
                    <a:pt x="0" y="219"/>
                  </a:lnTo>
                  <a:lnTo>
                    <a:pt x="356" y="554"/>
                  </a:lnTo>
                  <a:lnTo>
                    <a:pt x="356" y="858"/>
                  </a:lnTo>
                  <a:lnTo>
                    <a:pt x="712" y="858"/>
                  </a:lnTo>
                  <a:lnTo>
                    <a:pt x="712" y="376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6" name="object 10836"/>
            <p:cNvSpPr/>
            <p:nvPr/>
          </p:nvSpPr>
          <p:spPr>
            <a:xfrm>
              <a:off x="18272900" y="55272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219"/>
                  </a:moveTo>
                  <a:lnTo>
                    <a:pt x="356" y="544"/>
                  </a:lnTo>
                  <a:lnTo>
                    <a:pt x="356" y="858"/>
                  </a:lnTo>
                  <a:lnTo>
                    <a:pt x="712" y="858"/>
                  </a:lnTo>
                  <a:lnTo>
                    <a:pt x="712" y="544"/>
                  </a:lnTo>
                  <a:lnTo>
                    <a:pt x="712" y="376"/>
                  </a:lnTo>
                  <a:lnTo>
                    <a:pt x="261" y="0"/>
                  </a:lnTo>
                  <a:lnTo>
                    <a:pt x="0" y="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7" name="object 10837"/>
            <p:cNvSpPr/>
            <p:nvPr/>
          </p:nvSpPr>
          <p:spPr>
            <a:xfrm>
              <a:off x="18272750" y="552893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376" y="0"/>
                  </a:moveTo>
                  <a:lnTo>
                    <a:pt x="0" y="774"/>
                  </a:lnTo>
                  <a:lnTo>
                    <a:pt x="324" y="931"/>
                  </a:lnTo>
                  <a:lnTo>
                    <a:pt x="712" y="157"/>
                  </a:lnTo>
                  <a:lnTo>
                    <a:pt x="37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8" name="object 10838"/>
            <p:cNvSpPr/>
            <p:nvPr/>
          </p:nvSpPr>
          <p:spPr>
            <a:xfrm>
              <a:off x="18272752" y="55289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376" y="0"/>
                  </a:moveTo>
                  <a:lnTo>
                    <a:pt x="0" y="774"/>
                  </a:lnTo>
                  <a:lnTo>
                    <a:pt x="335" y="931"/>
                  </a:lnTo>
                  <a:lnTo>
                    <a:pt x="701" y="157"/>
                  </a:lnTo>
                  <a:lnTo>
                    <a:pt x="37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9" name="object 10839"/>
            <p:cNvSpPr/>
            <p:nvPr/>
          </p:nvSpPr>
          <p:spPr>
            <a:xfrm>
              <a:off x="18272648" y="553063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24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324" y="900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0" name="object 10840"/>
            <p:cNvSpPr/>
            <p:nvPr/>
          </p:nvSpPr>
          <p:spPr>
            <a:xfrm>
              <a:off x="18272648" y="553064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0" y="900"/>
                  </a:lnTo>
                  <a:lnTo>
                    <a:pt x="324" y="900"/>
                  </a:lnTo>
                  <a:lnTo>
                    <a:pt x="324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1" name="object 10841"/>
            <p:cNvSpPr/>
            <p:nvPr/>
          </p:nvSpPr>
          <p:spPr>
            <a:xfrm>
              <a:off x="18272714" y="553236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303" y="0"/>
                  </a:moveTo>
                  <a:lnTo>
                    <a:pt x="0" y="115"/>
                  </a:lnTo>
                  <a:lnTo>
                    <a:pt x="230" y="670"/>
                  </a:lnTo>
                  <a:lnTo>
                    <a:pt x="858" y="670"/>
                  </a:lnTo>
                  <a:lnTo>
                    <a:pt x="858" y="293"/>
                  </a:lnTo>
                  <a:lnTo>
                    <a:pt x="439" y="293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2" name="object 10842"/>
            <p:cNvSpPr/>
            <p:nvPr/>
          </p:nvSpPr>
          <p:spPr>
            <a:xfrm>
              <a:off x="18272719" y="55323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104"/>
                  </a:moveTo>
                  <a:lnTo>
                    <a:pt x="219" y="659"/>
                  </a:lnTo>
                  <a:lnTo>
                    <a:pt x="827" y="659"/>
                  </a:lnTo>
                  <a:lnTo>
                    <a:pt x="858" y="293"/>
                  </a:lnTo>
                  <a:lnTo>
                    <a:pt x="439" y="293"/>
                  </a:lnTo>
                  <a:lnTo>
                    <a:pt x="293" y="0"/>
                  </a:ln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3" name="object 10843"/>
            <p:cNvSpPr/>
            <p:nvPr/>
          </p:nvSpPr>
          <p:spPr>
            <a:xfrm>
              <a:off x="18274438" y="553262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774" y="0"/>
                  </a:moveTo>
                  <a:lnTo>
                    <a:pt x="0" y="41"/>
                  </a:lnTo>
                  <a:lnTo>
                    <a:pt x="0" y="408"/>
                  </a:lnTo>
                  <a:lnTo>
                    <a:pt x="774" y="408"/>
                  </a:lnTo>
                  <a:lnTo>
                    <a:pt x="963" y="303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4" name="object 10844"/>
            <p:cNvSpPr/>
            <p:nvPr/>
          </p:nvSpPr>
          <p:spPr>
            <a:xfrm>
              <a:off x="18274434" y="553262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408"/>
                  </a:moveTo>
                  <a:lnTo>
                    <a:pt x="513" y="408"/>
                  </a:lnTo>
                  <a:lnTo>
                    <a:pt x="774" y="408"/>
                  </a:lnTo>
                  <a:lnTo>
                    <a:pt x="963" y="303"/>
                  </a:lnTo>
                  <a:lnTo>
                    <a:pt x="774" y="0"/>
                  </a:lnTo>
                  <a:lnTo>
                    <a:pt x="513" y="31"/>
                  </a:lnTo>
                  <a:lnTo>
                    <a:pt x="0" y="31"/>
                  </a:ln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5" name="object 10845"/>
            <p:cNvSpPr/>
            <p:nvPr/>
          </p:nvSpPr>
          <p:spPr>
            <a:xfrm>
              <a:off x="18275518" y="553169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63" y="0"/>
                  </a:moveTo>
                  <a:lnTo>
                    <a:pt x="324" y="0"/>
                  </a:lnTo>
                  <a:lnTo>
                    <a:pt x="10" y="0"/>
                  </a:lnTo>
                  <a:lnTo>
                    <a:pt x="0" y="303"/>
                  </a:lnTo>
                  <a:lnTo>
                    <a:pt x="324" y="324"/>
                  </a:lnTo>
                  <a:lnTo>
                    <a:pt x="963" y="324"/>
                  </a:lnTo>
                  <a:lnTo>
                    <a:pt x="96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6" name="object 10846"/>
            <p:cNvSpPr/>
            <p:nvPr/>
          </p:nvSpPr>
          <p:spPr>
            <a:xfrm>
              <a:off x="18275521" y="553169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324" y="324"/>
                  </a:moveTo>
                  <a:lnTo>
                    <a:pt x="963" y="324"/>
                  </a:lnTo>
                  <a:lnTo>
                    <a:pt x="963" y="0"/>
                  </a:lnTo>
                  <a:lnTo>
                    <a:pt x="324" y="0"/>
                  </a:lnTo>
                  <a:lnTo>
                    <a:pt x="10" y="0"/>
                  </a:lnTo>
                  <a:lnTo>
                    <a:pt x="0" y="293"/>
                  </a:lnTo>
                  <a:lnTo>
                    <a:pt x="324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7" name="object 10847"/>
            <p:cNvSpPr/>
            <p:nvPr/>
          </p:nvSpPr>
          <p:spPr>
            <a:xfrm>
              <a:off x="18277318" y="553169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0" y="0"/>
                  </a:lnTo>
                  <a:lnTo>
                    <a:pt x="0" y="324"/>
                  </a:lnTo>
                  <a:lnTo>
                    <a:pt x="900" y="324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8" name="object 10848"/>
            <p:cNvSpPr/>
            <p:nvPr/>
          </p:nvSpPr>
          <p:spPr>
            <a:xfrm>
              <a:off x="18277327" y="553170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324"/>
                  </a:moveTo>
                  <a:lnTo>
                    <a:pt x="900" y="0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900" y="32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9" name="object 10849"/>
            <p:cNvSpPr/>
            <p:nvPr/>
          </p:nvSpPr>
          <p:spPr>
            <a:xfrm>
              <a:off x="18278858" y="553195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24" y="0"/>
                  </a:moveTo>
                  <a:lnTo>
                    <a:pt x="0" y="73"/>
                  </a:lnTo>
                  <a:lnTo>
                    <a:pt x="0" y="712"/>
                  </a:lnTo>
                  <a:lnTo>
                    <a:pt x="450" y="931"/>
                  </a:lnTo>
                  <a:lnTo>
                    <a:pt x="596" y="628"/>
                  </a:lnTo>
                  <a:lnTo>
                    <a:pt x="376" y="481"/>
                  </a:lnTo>
                  <a:lnTo>
                    <a:pt x="376" y="4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0" name="object 10850"/>
            <p:cNvSpPr/>
            <p:nvPr/>
          </p:nvSpPr>
          <p:spPr>
            <a:xfrm>
              <a:off x="18278864" y="553195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3"/>
                  </a:moveTo>
                  <a:lnTo>
                    <a:pt x="0" y="712"/>
                  </a:lnTo>
                  <a:lnTo>
                    <a:pt x="450" y="931"/>
                  </a:lnTo>
                  <a:lnTo>
                    <a:pt x="586" y="628"/>
                  </a:lnTo>
                  <a:lnTo>
                    <a:pt x="376" y="481"/>
                  </a:lnTo>
                  <a:lnTo>
                    <a:pt x="376" y="178"/>
                  </a:lnTo>
                  <a:lnTo>
                    <a:pt x="376" y="41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1" name="object 10851"/>
            <p:cNvSpPr/>
            <p:nvPr/>
          </p:nvSpPr>
          <p:spPr>
            <a:xfrm>
              <a:off x="18280239" y="553266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0" y="0"/>
                  </a:lnTo>
                  <a:lnTo>
                    <a:pt x="0" y="376"/>
                  </a:lnTo>
                  <a:lnTo>
                    <a:pt x="900" y="376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2" name="object 10852"/>
            <p:cNvSpPr/>
            <p:nvPr/>
          </p:nvSpPr>
          <p:spPr>
            <a:xfrm>
              <a:off x="18280246" y="553265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376"/>
                  </a:moveTo>
                  <a:lnTo>
                    <a:pt x="900" y="0"/>
                  </a:lnTo>
                  <a:lnTo>
                    <a:pt x="0" y="0"/>
                  </a:lnTo>
                  <a:lnTo>
                    <a:pt x="0" y="376"/>
                  </a:lnTo>
                  <a:lnTo>
                    <a:pt x="900" y="37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3" name="object 10853"/>
            <p:cNvSpPr/>
            <p:nvPr/>
          </p:nvSpPr>
          <p:spPr>
            <a:xfrm>
              <a:off x="18282005" y="553266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816" y="0"/>
                  </a:moveTo>
                  <a:lnTo>
                    <a:pt x="670" y="0"/>
                  </a:lnTo>
                  <a:lnTo>
                    <a:pt x="0" y="0"/>
                  </a:lnTo>
                  <a:lnTo>
                    <a:pt x="0" y="366"/>
                  </a:lnTo>
                  <a:lnTo>
                    <a:pt x="670" y="366"/>
                  </a:lnTo>
                  <a:lnTo>
                    <a:pt x="963" y="136"/>
                  </a:lnTo>
                  <a:lnTo>
                    <a:pt x="81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4" name="object 10854"/>
            <p:cNvSpPr/>
            <p:nvPr/>
          </p:nvSpPr>
          <p:spPr>
            <a:xfrm>
              <a:off x="18282005" y="553265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376"/>
                  </a:moveTo>
                  <a:lnTo>
                    <a:pt x="670" y="376"/>
                  </a:lnTo>
                  <a:lnTo>
                    <a:pt x="963" y="146"/>
                  </a:lnTo>
                  <a:lnTo>
                    <a:pt x="827" y="0"/>
                  </a:lnTo>
                  <a:lnTo>
                    <a:pt x="670" y="0"/>
                  </a:lnTo>
                  <a:lnTo>
                    <a:pt x="0" y="0"/>
                  </a:lnTo>
                  <a:lnTo>
                    <a:pt x="0" y="37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5" name="object 10855"/>
            <p:cNvSpPr/>
            <p:nvPr/>
          </p:nvSpPr>
          <p:spPr>
            <a:xfrm>
              <a:off x="18283590" y="553322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0" y="0"/>
                  </a:lnTo>
                  <a:lnTo>
                    <a:pt x="0" y="324"/>
                  </a:lnTo>
                  <a:lnTo>
                    <a:pt x="900" y="324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6" name="object 10856"/>
            <p:cNvSpPr/>
            <p:nvPr/>
          </p:nvSpPr>
          <p:spPr>
            <a:xfrm>
              <a:off x="18283587" y="553322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324"/>
                  </a:moveTo>
                  <a:lnTo>
                    <a:pt x="900" y="0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900" y="32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7" name="object 10857"/>
            <p:cNvSpPr/>
            <p:nvPr/>
          </p:nvSpPr>
          <p:spPr>
            <a:xfrm>
              <a:off x="18285359" y="553322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0" y="0"/>
                  </a:lnTo>
                  <a:lnTo>
                    <a:pt x="0" y="324"/>
                  </a:lnTo>
                  <a:lnTo>
                    <a:pt x="900" y="324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8" name="object 10858"/>
            <p:cNvSpPr/>
            <p:nvPr/>
          </p:nvSpPr>
          <p:spPr>
            <a:xfrm>
              <a:off x="18285359" y="553322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324"/>
                  </a:moveTo>
                  <a:lnTo>
                    <a:pt x="900" y="0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900" y="32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9" name="object 10859"/>
            <p:cNvSpPr/>
            <p:nvPr/>
          </p:nvSpPr>
          <p:spPr>
            <a:xfrm>
              <a:off x="18287097" y="553322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0" y="0"/>
                  </a:lnTo>
                  <a:lnTo>
                    <a:pt x="0" y="324"/>
                  </a:lnTo>
                  <a:lnTo>
                    <a:pt x="900" y="324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0" name="object 10860"/>
            <p:cNvSpPr/>
            <p:nvPr/>
          </p:nvSpPr>
          <p:spPr>
            <a:xfrm>
              <a:off x="18287099" y="553322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324"/>
                  </a:moveTo>
                  <a:lnTo>
                    <a:pt x="900" y="0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900" y="32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1" name="object 10861"/>
            <p:cNvSpPr/>
            <p:nvPr/>
          </p:nvSpPr>
          <p:spPr>
            <a:xfrm>
              <a:off x="18272826" y="55276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314" y="0"/>
                  </a:lnTo>
                  <a:lnTo>
                    <a:pt x="408" y="293"/>
                  </a:lnTo>
                  <a:lnTo>
                    <a:pt x="439" y="523"/>
                  </a:lnTo>
                  <a:lnTo>
                    <a:pt x="376" y="701"/>
                  </a:lnTo>
                  <a:lnTo>
                    <a:pt x="408" y="900"/>
                  </a:lnTo>
                  <a:lnTo>
                    <a:pt x="314" y="1225"/>
                  </a:lnTo>
                  <a:lnTo>
                    <a:pt x="0" y="122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2" name="object 10862"/>
            <p:cNvSpPr/>
            <p:nvPr/>
          </p:nvSpPr>
          <p:spPr>
            <a:xfrm>
              <a:off x="18272829" y="552792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76" y="670"/>
                  </a:moveTo>
                  <a:lnTo>
                    <a:pt x="94" y="565"/>
                  </a:lnTo>
                  <a:lnTo>
                    <a:pt x="0" y="345"/>
                  </a:lnTo>
                  <a:lnTo>
                    <a:pt x="94" y="146"/>
                  </a:lnTo>
                  <a:lnTo>
                    <a:pt x="3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3" name="object 10863"/>
            <p:cNvSpPr/>
            <p:nvPr/>
          </p:nvSpPr>
          <p:spPr>
            <a:xfrm>
              <a:off x="18272941" y="55283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31"/>
                  </a:moveTo>
                  <a:lnTo>
                    <a:pt x="0" y="31"/>
                  </a:lnTo>
                </a:path>
                <a:path w="634" h="635">
                  <a:moveTo>
                    <a:pt x="324" y="31"/>
                  </a:moveTo>
                  <a:lnTo>
                    <a:pt x="0" y="0"/>
                  </a:lnTo>
                </a:path>
                <a:path w="634" h="635">
                  <a:moveTo>
                    <a:pt x="324" y="31"/>
                  </a:moveTo>
                  <a:lnTo>
                    <a:pt x="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4" name="object 10864"/>
            <p:cNvSpPr/>
            <p:nvPr/>
          </p:nvSpPr>
          <p:spPr>
            <a:xfrm>
              <a:off x="18272941" y="55281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31"/>
                  </a:lnTo>
                </a:path>
                <a:path w="634" h="635">
                  <a:moveTo>
                    <a:pt x="324" y="0"/>
                  </a:moveTo>
                  <a:lnTo>
                    <a:pt x="0" y="0"/>
                  </a:lnTo>
                </a:path>
                <a:path w="634" h="635">
                  <a:moveTo>
                    <a:pt x="324" y="0"/>
                  </a:moveTo>
                  <a:lnTo>
                    <a:pt x="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5" name="object 10865"/>
            <p:cNvSpPr/>
            <p:nvPr/>
          </p:nvSpPr>
          <p:spPr>
            <a:xfrm>
              <a:off x="18272932" y="55280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6" name="object 10866"/>
            <p:cNvSpPr/>
            <p:nvPr/>
          </p:nvSpPr>
          <p:spPr>
            <a:xfrm>
              <a:off x="18272648" y="5527552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0" y="1413"/>
                  </a:lnTo>
                  <a:lnTo>
                    <a:pt x="188" y="1413"/>
                  </a:lnTo>
                  <a:lnTo>
                    <a:pt x="188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7" name="object 10867"/>
            <p:cNvSpPr/>
            <p:nvPr/>
          </p:nvSpPr>
          <p:spPr>
            <a:xfrm>
              <a:off x="18268947" y="5528031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5">
                  <a:moveTo>
                    <a:pt x="3696" y="450"/>
                  </a:moveTo>
                  <a:lnTo>
                    <a:pt x="712" y="450"/>
                  </a:lnTo>
                  <a:lnTo>
                    <a:pt x="0" y="230"/>
                  </a:lnTo>
                  <a:lnTo>
                    <a:pt x="607" y="0"/>
                  </a:lnTo>
                  <a:lnTo>
                    <a:pt x="369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8" name="object 10868"/>
            <p:cNvSpPr/>
            <p:nvPr/>
          </p:nvSpPr>
          <p:spPr>
            <a:xfrm>
              <a:off x="18269729" y="55279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9" name="object 10869"/>
            <p:cNvSpPr/>
            <p:nvPr/>
          </p:nvSpPr>
          <p:spPr>
            <a:xfrm>
              <a:off x="18269958" y="55279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0" name="object 10870"/>
            <p:cNvSpPr/>
            <p:nvPr/>
          </p:nvSpPr>
          <p:spPr>
            <a:xfrm>
              <a:off x="18270171" y="55279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1" name="object 10871"/>
            <p:cNvSpPr/>
            <p:nvPr/>
          </p:nvSpPr>
          <p:spPr>
            <a:xfrm>
              <a:off x="18270397" y="55279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2" name="object 10872"/>
            <p:cNvSpPr/>
            <p:nvPr/>
          </p:nvSpPr>
          <p:spPr>
            <a:xfrm>
              <a:off x="18270626" y="55279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57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3" name="object 10873"/>
            <p:cNvSpPr/>
            <p:nvPr/>
          </p:nvSpPr>
          <p:spPr>
            <a:xfrm>
              <a:off x="18270884" y="55279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4" name="object 10874"/>
            <p:cNvSpPr/>
            <p:nvPr/>
          </p:nvSpPr>
          <p:spPr>
            <a:xfrm>
              <a:off x="18271111" y="55279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5" name="object 10875"/>
            <p:cNvSpPr/>
            <p:nvPr/>
          </p:nvSpPr>
          <p:spPr>
            <a:xfrm>
              <a:off x="18271340" y="55279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6" name="object 10876"/>
            <p:cNvSpPr/>
            <p:nvPr/>
          </p:nvSpPr>
          <p:spPr>
            <a:xfrm>
              <a:off x="18271550" y="55279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7" name="object 10877"/>
            <p:cNvSpPr/>
            <p:nvPr/>
          </p:nvSpPr>
          <p:spPr>
            <a:xfrm>
              <a:off x="18271780" y="55279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8" name="object 10878"/>
            <p:cNvSpPr/>
            <p:nvPr/>
          </p:nvSpPr>
          <p:spPr>
            <a:xfrm>
              <a:off x="18272006" y="55279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9" name="object 10879"/>
            <p:cNvSpPr/>
            <p:nvPr/>
          </p:nvSpPr>
          <p:spPr>
            <a:xfrm>
              <a:off x="18272234" y="55279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57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0" name="object 10880"/>
            <p:cNvSpPr/>
            <p:nvPr/>
          </p:nvSpPr>
          <p:spPr>
            <a:xfrm>
              <a:off x="18269498" y="55279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6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1" name="object 10881"/>
            <p:cNvSpPr/>
            <p:nvPr/>
          </p:nvSpPr>
          <p:spPr>
            <a:xfrm>
              <a:off x="18269287" y="552803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4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2" name="object 10882"/>
            <p:cNvSpPr/>
            <p:nvPr/>
          </p:nvSpPr>
          <p:spPr>
            <a:xfrm>
              <a:off x="18272493" y="552796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3" name="object 10883"/>
            <p:cNvSpPr/>
            <p:nvPr/>
          </p:nvSpPr>
          <p:spPr>
            <a:xfrm>
              <a:off x="18268251" y="552826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4" name="object 10884"/>
            <p:cNvSpPr/>
            <p:nvPr/>
          </p:nvSpPr>
          <p:spPr>
            <a:xfrm>
              <a:off x="18698247" y="424312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821" y="376"/>
                  </a:moveTo>
                  <a:lnTo>
                    <a:pt x="2198" y="0"/>
                  </a:lnTo>
                  <a:lnTo>
                    <a:pt x="2303" y="1465"/>
                  </a:lnTo>
                  <a:lnTo>
                    <a:pt x="1821" y="1088"/>
                  </a:lnTo>
                  <a:lnTo>
                    <a:pt x="1633" y="1015"/>
                  </a:lnTo>
                  <a:lnTo>
                    <a:pt x="701" y="1015"/>
                  </a:lnTo>
                  <a:lnTo>
                    <a:pt x="0" y="753"/>
                  </a:lnTo>
                  <a:lnTo>
                    <a:pt x="858" y="450"/>
                  </a:lnTo>
                  <a:lnTo>
                    <a:pt x="1633" y="450"/>
                  </a:lnTo>
                  <a:lnTo>
                    <a:pt x="1821" y="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5" name="object 10885"/>
            <p:cNvSpPr/>
            <p:nvPr/>
          </p:nvSpPr>
          <p:spPr>
            <a:xfrm>
              <a:off x="18700446" y="424312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6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6" name="object 10886"/>
            <p:cNvSpPr/>
            <p:nvPr/>
          </p:nvSpPr>
          <p:spPr>
            <a:xfrm>
              <a:off x="18699142" y="424350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43"/>
                  </a:moveTo>
                  <a:lnTo>
                    <a:pt x="1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7" name="object 10887"/>
            <p:cNvSpPr/>
            <p:nvPr/>
          </p:nvSpPr>
          <p:spPr>
            <a:xfrm>
              <a:off x="18699399" y="424350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43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8" name="object 10888"/>
            <p:cNvSpPr/>
            <p:nvPr/>
          </p:nvSpPr>
          <p:spPr>
            <a:xfrm>
              <a:off x="18698916" y="424350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4" y="0"/>
                  </a:moveTo>
                  <a:lnTo>
                    <a:pt x="0" y="74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9" name="object 10889"/>
            <p:cNvSpPr/>
            <p:nvPr/>
          </p:nvSpPr>
          <p:spPr>
            <a:xfrm>
              <a:off x="18698657" y="42435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  <a:lnTo>
                    <a:pt x="0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0" name="object 10890"/>
            <p:cNvSpPr/>
            <p:nvPr/>
          </p:nvSpPr>
          <p:spPr>
            <a:xfrm>
              <a:off x="18699658" y="424380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5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1" name="object 10891"/>
            <p:cNvSpPr/>
            <p:nvPr/>
          </p:nvSpPr>
          <p:spPr>
            <a:xfrm>
              <a:off x="18700145" y="424350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08" y="0"/>
                  </a:moveTo>
                  <a:lnTo>
                    <a:pt x="178" y="0"/>
                  </a:lnTo>
                  <a:lnTo>
                    <a:pt x="0" y="376"/>
                  </a:lnTo>
                  <a:lnTo>
                    <a:pt x="178" y="712"/>
                  </a:lnTo>
                  <a:lnTo>
                    <a:pt x="408" y="712"/>
                  </a:lnTo>
                </a:path>
                <a:path w="634" h="1270">
                  <a:moveTo>
                    <a:pt x="408" y="0"/>
                  </a:moveTo>
                  <a:lnTo>
                    <a:pt x="408" y="157"/>
                  </a:lnTo>
                  <a:lnTo>
                    <a:pt x="335" y="376"/>
                  </a:lnTo>
                  <a:lnTo>
                    <a:pt x="481" y="534"/>
                  </a:lnTo>
                  <a:lnTo>
                    <a:pt x="408" y="7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2" name="object 10892"/>
            <p:cNvSpPr/>
            <p:nvPr/>
          </p:nvSpPr>
          <p:spPr>
            <a:xfrm>
              <a:off x="18700220" y="424350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4" y="0"/>
                  </a:moveTo>
                  <a:lnTo>
                    <a:pt x="73" y="157"/>
                  </a:lnTo>
                  <a:lnTo>
                    <a:pt x="0" y="376"/>
                  </a:lnTo>
                  <a:lnTo>
                    <a:pt x="157" y="534"/>
                  </a:lnTo>
                  <a:lnTo>
                    <a:pt x="104" y="7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3" name="object 10893"/>
            <p:cNvSpPr/>
            <p:nvPr/>
          </p:nvSpPr>
          <p:spPr>
            <a:xfrm>
              <a:off x="18700477" y="424350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4" name="object 10894"/>
            <p:cNvSpPr/>
            <p:nvPr/>
          </p:nvSpPr>
          <p:spPr>
            <a:xfrm>
              <a:off x="18700289" y="424365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5" name="object 10895"/>
            <p:cNvSpPr/>
            <p:nvPr/>
          </p:nvSpPr>
          <p:spPr>
            <a:xfrm>
              <a:off x="18700289" y="424395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6" name="object 10896"/>
            <p:cNvSpPr/>
            <p:nvPr/>
          </p:nvSpPr>
          <p:spPr>
            <a:xfrm>
              <a:off x="18697539" y="424387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7" name="object 10897"/>
            <p:cNvSpPr/>
            <p:nvPr/>
          </p:nvSpPr>
          <p:spPr>
            <a:xfrm>
              <a:off x="17869746" y="511429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23" y="774"/>
                  </a:moveTo>
                  <a:lnTo>
                    <a:pt x="523" y="1738"/>
                  </a:lnTo>
                  <a:lnTo>
                    <a:pt x="324" y="1738"/>
                  </a:lnTo>
                  <a:lnTo>
                    <a:pt x="41" y="1382"/>
                  </a:lnTo>
                  <a:lnTo>
                    <a:pt x="0" y="963"/>
                  </a:lnTo>
                  <a:lnTo>
                    <a:pt x="41" y="774"/>
                  </a:lnTo>
                  <a:lnTo>
                    <a:pt x="41" y="366"/>
                  </a:lnTo>
                  <a:lnTo>
                    <a:pt x="324" y="104"/>
                  </a:lnTo>
                  <a:lnTo>
                    <a:pt x="523" y="0"/>
                  </a:lnTo>
                  <a:lnTo>
                    <a:pt x="523" y="963"/>
                  </a:lnTo>
                  <a:lnTo>
                    <a:pt x="523" y="77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8" name="object 10898"/>
            <p:cNvSpPr/>
            <p:nvPr/>
          </p:nvSpPr>
          <p:spPr>
            <a:xfrm>
              <a:off x="17870072" y="511440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9" name="object 10899"/>
            <p:cNvSpPr/>
            <p:nvPr/>
          </p:nvSpPr>
          <p:spPr>
            <a:xfrm>
              <a:off x="17870269" y="511506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0" name="object 10900"/>
            <p:cNvSpPr/>
            <p:nvPr/>
          </p:nvSpPr>
          <p:spPr>
            <a:xfrm>
              <a:off x="17869784" y="511481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01"/>
                  </a:moveTo>
                  <a:lnTo>
                    <a:pt x="293" y="565"/>
                  </a:lnTo>
                  <a:lnTo>
                    <a:pt x="408" y="376"/>
                  </a:lnTo>
                  <a:lnTo>
                    <a:pt x="293" y="14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1" name="object 10901"/>
            <p:cNvSpPr/>
            <p:nvPr/>
          </p:nvSpPr>
          <p:spPr>
            <a:xfrm>
              <a:off x="17869784" y="51152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293" y="31"/>
                  </a:lnTo>
                </a:path>
                <a:path w="634" h="635">
                  <a:moveTo>
                    <a:pt x="0" y="31"/>
                  </a:moveTo>
                  <a:lnTo>
                    <a:pt x="324" y="31"/>
                  </a:lnTo>
                </a:path>
                <a:path w="634" h="635">
                  <a:moveTo>
                    <a:pt x="0" y="31"/>
                  </a:moveTo>
                  <a:lnTo>
                    <a:pt x="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2" name="object 10902"/>
            <p:cNvSpPr/>
            <p:nvPr/>
          </p:nvSpPr>
          <p:spPr>
            <a:xfrm>
              <a:off x="17869784" y="51150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93" y="0"/>
                  </a:lnTo>
                </a:path>
                <a:path w="634" h="635">
                  <a:moveTo>
                    <a:pt x="0" y="0"/>
                  </a:moveTo>
                  <a:lnTo>
                    <a:pt x="324" y="0"/>
                  </a:lnTo>
                </a:path>
                <a:path w="634" h="635">
                  <a:moveTo>
                    <a:pt x="0" y="0"/>
                  </a:moveTo>
                  <a:lnTo>
                    <a:pt x="324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3" name="object 10903"/>
            <p:cNvSpPr/>
            <p:nvPr/>
          </p:nvSpPr>
          <p:spPr>
            <a:xfrm>
              <a:off x="17870072" y="511495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4" name="object 10904"/>
            <p:cNvSpPr/>
            <p:nvPr/>
          </p:nvSpPr>
          <p:spPr>
            <a:xfrm>
              <a:off x="17870269" y="5114841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4" h="635">
                  <a:moveTo>
                    <a:pt x="0" y="638"/>
                  </a:moveTo>
                  <a:lnTo>
                    <a:pt x="3015" y="607"/>
                  </a:lnTo>
                  <a:lnTo>
                    <a:pt x="3863" y="345"/>
                  </a:lnTo>
                  <a:lnTo>
                    <a:pt x="3172" y="52"/>
                  </a:lnTo>
                  <a:lnTo>
                    <a:pt x="31" y="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5" name="object 10905"/>
            <p:cNvSpPr/>
            <p:nvPr/>
          </p:nvSpPr>
          <p:spPr>
            <a:xfrm>
              <a:off x="17873107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6" y="0"/>
                  </a:moveTo>
                  <a:lnTo>
                    <a:pt x="0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6" name="object 10906"/>
            <p:cNvSpPr/>
            <p:nvPr/>
          </p:nvSpPr>
          <p:spPr>
            <a:xfrm>
              <a:off x="17872880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4" y="0"/>
                  </a:moveTo>
                  <a:lnTo>
                    <a:pt x="0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7" name="object 10907"/>
            <p:cNvSpPr/>
            <p:nvPr/>
          </p:nvSpPr>
          <p:spPr>
            <a:xfrm>
              <a:off x="17872623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4" y="0"/>
                  </a:moveTo>
                  <a:lnTo>
                    <a:pt x="0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8" name="object 10908"/>
            <p:cNvSpPr/>
            <p:nvPr/>
          </p:nvSpPr>
          <p:spPr>
            <a:xfrm>
              <a:off x="17872395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4" y="0"/>
                  </a:moveTo>
                  <a:lnTo>
                    <a:pt x="0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9" name="object 10909"/>
            <p:cNvSpPr/>
            <p:nvPr/>
          </p:nvSpPr>
          <p:spPr>
            <a:xfrm>
              <a:off x="17872137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4" y="0"/>
                  </a:moveTo>
                  <a:lnTo>
                    <a:pt x="0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0" name="object 10910"/>
            <p:cNvSpPr/>
            <p:nvPr/>
          </p:nvSpPr>
          <p:spPr>
            <a:xfrm>
              <a:off x="17871857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0"/>
                  </a:moveTo>
                  <a:lnTo>
                    <a:pt x="0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1" name="object 10911"/>
            <p:cNvSpPr/>
            <p:nvPr/>
          </p:nvSpPr>
          <p:spPr>
            <a:xfrm>
              <a:off x="17871651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4" y="0"/>
                  </a:moveTo>
                  <a:lnTo>
                    <a:pt x="0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2" name="object 10912"/>
            <p:cNvSpPr/>
            <p:nvPr/>
          </p:nvSpPr>
          <p:spPr>
            <a:xfrm>
              <a:off x="17871372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0"/>
                  </a:moveTo>
                  <a:lnTo>
                    <a:pt x="0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3" name="object 10913"/>
            <p:cNvSpPr/>
            <p:nvPr/>
          </p:nvSpPr>
          <p:spPr>
            <a:xfrm>
              <a:off x="17871114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0"/>
                  </a:moveTo>
                  <a:lnTo>
                    <a:pt x="0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4" name="object 10914"/>
            <p:cNvSpPr/>
            <p:nvPr/>
          </p:nvSpPr>
          <p:spPr>
            <a:xfrm>
              <a:off x="17870909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4" y="0"/>
                  </a:moveTo>
                  <a:lnTo>
                    <a:pt x="0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5" name="object 10915"/>
            <p:cNvSpPr/>
            <p:nvPr/>
          </p:nvSpPr>
          <p:spPr>
            <a:xfrm>
              <a:off x="17870627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0"/>
                  </a:moveTo>
                  <a:lnTo>
                    <a:pt x="0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6" name="object 10916"/>
            <p:cNvSpPr/>
            <p:nvPr/>
          </p:nvSpPr>
          <p:spPr>
            <a:xfrm>
              <a:off x="17873364" y="511481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01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7" name="object 10917"/>
            <p:cNvSpPr/>
            <p:nvPr/>
          </p:nvSpPr>
          <p:spPr>
            <a:xfrm>
              <a:off x="17873622" y="51148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8" name="object 10918"/>
            <p:cNvSpPr/>
            <p:nvPr/>
          </p:nvSpPr>
          <p:spPr>
            <a:xfrm>
              <a:off x="17870496" y="51148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408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9" name="object 10919"/>
            <p:cNvSpPr/>
            <p:nvPr/>
          </p:nvSpPr>
          <p:spPr>
            <a:xfrm>
              <a:off x="17869040" y="511518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8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0" name="object 10920"/>
            <p:cNvSpPr/>
            <p:nvPr/>
          </p:nvSpPr>
          <p:spPr>
            <a:xfrm>
              <a:off x="17873698" y="51154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1" name="object 10921"/>
            <p:cNvSpPr/>
            <p:nvPr/>
          </p:nvSpPr>
          <p:spPr>
            <a:xfrm>
              <a:off x="17873708" y="51148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2" name="object 10922"/>
            <p:cNvSpPr/>
            <p:nvPr/>
          </p:nvSpPr>
          <p:spPr>
            <a:xfrm>
              <a:off x="17873622" y="511477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57" y="74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3" name="object 10923"/>
            <p:cNvSpPr/>
            <p:nvPr/>
          </p:nvSpPr>
          <p:spPr>
            <a:xfrm>
              <a:off x="17873698" y="51148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4" name="object 10924"/>
            <p:cNvSpPr/>
            <p:nvPr/>
          </p:nvSpPr>
          <p:spPr>
            <a:xfrm>
              <a:off x="17873802" y="51151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0"/>
                  </a:moveTo>
                  <a:lnTo>
                    <a:pt x="0" y="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5" name="object 10925"/>
            <p:cNvSpPr/>
            <p:nvPr/>
          </p:nvSpPr>
          <p:spPr>
            <a:xfrm>
              <a:off x="17873774" y="51153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36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6" name="object 10926"/>
            <p:cNvSpPr/>
            <p:nvPr/>
          </p:nvSpPr>
          <p:spPr>
            <a:xfrm>
              <a:off x="17873029" y="511470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1" y="104"/>
                  </a:moveTo>
                  <a:lnTo>
                    <a:pt x="0" y="0"/>
                  </a:lnTo>
                </a:path>
                <a:path w="634" h="1270">
                  <a:moveTo>
                    <a:pt x="31" y="104"/>
                  </a:moveTo>
                  <a:lnTo>
                    <a:pt x="136" y="10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7" name="object 10927"/>
            <p:cNvSpPr/>
            <p:nvPr/>
          </p:nvSpPr>
          <p:spPr>
            <a:xfrm>
              <a:off x="17873322" y="51147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1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8" name="object 10928"/>
            <p:cNvSpPr/>
            <p:nvPr/>
          </p:nvSpPr>
          <p:spPr>
            <a:xfrm>
              <a:off x="17873549" y="51147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73"/>
                  </a:moveTo>
                  <a:lnTo>
                    <a:pt x="0" y="104"/>
                  </a:lnTo>
                </a:path>
                <a:path w="634" h="635">
                  <a:moveTo>
                    <a:pt x="73" y="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9" name="object 10929"/>
            <p:cNvSpPr/>
            <p:nvPr/>
          </p:nvSpPr>
          <p:spPr>
            <a:xfrm>
              <a:off x="17873247" y="511469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73" y="0"/>
                  </a:moveTo>
                  <a:lnTo>
                    <a:pt x="0" y="104"/>
                  </a:lnTo>
                </a:path>
                <a:path w="634" h="1270">
                  <a:moveTo>
                    <a:pt x="73" y="0"/>
                  </a:moveTo>
                  <a:lnTo>
                    <a:pt x="230" y="9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0" name="object 10930"/>
            <p:cNvSpPr/>
            <p:nvPr/>
          </p:nvSpPr>
          <p:spPr>
            <a:xfrm>
              <a:off x="17873030" y="51151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1" name="object 10931"/>
            <p:cNvSpPr/>
            <p:nvPr/>
          </p:nvSpPr>
          <p:spPr>
            <a:xfrm>
              <a:off x="17873243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57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2" name="object 10932"/>
            <p:cNvSpPr/>
            <p:nvPr/>
          </p:nvSpPr>
          <p:spPr>
            <a:xfrm>
              <a:off x="17873546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57" y="6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3" name="object 10933"/>
            <p:cNvSpPr/>
            <p:nvPr/>
          </p:nvSpPr>
          <p:spPr>
            <a:xfrm>
              <a:off x="17873357" y="511481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88" y="7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4" name="object 10934"/>
            <p:cNvSpPr/>
            <p:nvPr/>
          </p:nvSpPr>
          <p:spPr>
            <a:xfrm>
              <a:off x="17873056" y="511481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701"/>
                  </a:moveTo>
                  <a:lnTo>
                    <a:pt x="0" y="0"/>
                  </a:lnTo>
                </a:path>
                <a:path w="634" h="1270">
                  <a:moveTo>
                    <a:pt x="157" y="701"/>
                  </a:moveTo>
                  <a:lnTo>
                    <a:pt x="83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5" name="object 10935"/>
            <p:cNvSpPr/>
            <p:nvPr/>
          </p:nvSpPr>
          <p:spPr>
            <a:xfrm>
              <a:off x="17873593" y="51154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  <a:lnTo>
                    <a:pt x="62" y="31"/>
                  </a:lnTo>
                </a:path>
                <a:path w="634" h="635">
                  <a:moveTo>
                    <a:pt x="1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6" name="object 10936"/>
            <p:cNvSpPr/>
            <p:nvPr/>
          </p:nvSpPr>
          <p:spPr>
            <a:xfrm>
              <a:off x="17873206" y="511551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7" name="object 10937"/>
            <p:cNvSpPr/>
            <p:nvPr/>
          </p:nvSpPr>
          <p:spPr>
            <a:xfrm>
              <a:off x="17873136" y="51155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57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8" name="object 10938"/>
            <p:cNvSpPr/>
            <p:nvPr/>
          </p:nvSpPr>
          <p:spPr>
            <a:xfrm>
              <a:off x="17873106" y="51155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9" name="object 10939"/>
            <p:cNvSpPr/>
            <p:nvPr/>
          </p:nvSpPr>
          <p:spPr>
            <a:xfrm>
              <a:off x="17873471" y="51155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57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0" name="object 10940"/>
            <p:cNvSpPr/>
            <p:nvPr/>
          </p:nvSpPr>
          <p:spPr>
            <a:xfrm>
              <a:off x="17873395" y="51155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1" name="object 10941"/>
            <p:cNvSpPr/>
            <p:nvPr/>
          </p:nvSpPr>
          <p:spPr>
            <a:xfrm>
              <a:off x="17873055" y="511481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2" name="object 10942"/>
            <p:cNvSpPr/>
            <p:nvPr/>
          </p:nvSpPr>
          <p:spPr>
            <a:xfrm>
              <a:off x="17873357" y="511481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3" name="object 10943"/>
            <p:cNvSpPr/>
            <p:nvPr/>
          </p:nvSpPr>
          <p:spPr>
            <a:xfrm>
              <a:off x="17885585" y="5126845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209" y="4816"/>
                  </a:moveTo>
                  <a:lnTo>
                    <a:pt x="4177" y="3664"/>
                  </a:lnTo>
                  <a:lnTo>
                    <a:pt x="4261" y="1277"/>
                  </a:lnTo>
                  <a:lnTo>
                    <a:pt x="2209" y="0"/>
                  </a:lnTo>
                  <a:lnTo>
                    <a:pt x="2052" y="0"/>
                  </a:lnTo>
                  <a:lnTo>
                    <a:pt x="83" y="1162"/>
                  </a:lnTo>
                  <a:lnTo>
                    <a:pt x="0" y="3539"/>
                  </a:lnTo>
                  <a:lnTo>
                    <a:pt x="2052" y="4816"/>
                  </a:lnTo>
                  <a:lnTo>
                    <a:pt x="2209" y="48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4" name="object 10944"/>
            <p:cNvSpPr/>
            <p:nvPr/>
          </p:nvSpPr>
          <p:spPr>
            <a:xfrm>
              <a:off x="17886493" y="51280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225" y="0"/>
                  </a:moveTo>
                  <a:lnTo>
                    <a:pt x="554" y="0"/>
                  </a:lnTo>
                  <a:lnTo>
                    <a:pt x="0" y="554"/>
                  </a:lnTo>
                  <a:lnTo>
                    <a:pt x="0" y="1193"/>
                  </a:lnTo>
                  <a:lnTo>
                    <a:pt x="0" y="1863"/>
                  </a:lnTo>
                  <a:lnTo>
                    <a:pt x="554" y="2429"/>
                  </a:lnTo>
                  <a:lnTo>
                    <a:pt x="1225" y="2429"/>
                  </a:lnTo>
                  <a:lnTo>
                    <a:pt x="1895" y="2429"/>
                  </a:lnTo>
                  <a:lnTo>
                    <a:pt x="2450" y="1863"/>
                  </a:lnTo>
                  <a:lnTo>
                    <a:pt x="2450" y="1193"/>
                  </a:lnTo>
                  <a:lnTo>
                    <a:pt x="2450" y="554"/>
                  </a:lnTo>
                  <a:lnTo>
                    <a:pt x="1895" y="0"/>
                  </a:lnTo>
                  <a:lnTo>
                    <a:pt x="122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5" name="object 10945"/>
            <p:cNvSpPr/>
            <p:nvPr/>
          </p:nvSpPr>
          <p:spPr>
            <a:xfrm>
              <a:off x="17883905" y="5125476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224" y="3916"/>
                  </a:moveTo>
                  <a:lnTo>
                    <a:pt x="5601" y="0"/>
                  </a:lnTo>
                  <a:lnTo>
                    <a:pt x="2816" y="2795"/>
                  </a:lnTo>
                  <a:lnTo>
                    <a:pt x="0" y="5591"/>
                  </a:lnTo>
                  <a:lnTo>
                    <a:pt x="3968" y="51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6" name="object 10946"/>
            <p:cNvSpPr/>
            <p:nvPr/>
          </p:nvSpPr>
          <p:spPr>
            <a:xfrm>
              <a:off x="17885750" y="512726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88"/>
                  </a:lnTo>
                  <a:lnTo>
                    <a:pt x="900" y="3989"/>
                  </a:lnTo>
                  <a:lnTo>
                    <a:pt x="1968" y="3989"/>
                  </a:lnTo>
                  <a:lnTo>
                    <a:pt x="3036" y="3989"/>
                  </a:lnTo>
                  <a:lnTo>
                    <a:pt x="3937" y="3088"/>
                  </a:lnTo>
                  <a:lnTo>
                    <a:pt x="3937" y="1968"/>
                  </a:lnTo>
                  <a:lnTo>
                    <a:pt x="3937" y="900"/>
                  </a:lnTo>
                  <a:lnTo>
                    <a:pt x="3036" y="0"/>
                  </a:lnTo>
                  <a:lnTo>
                    <a:pt x="196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7" name="object 10947"/>
            <p:cNvSpPr/>
            <p:nvPr/>
          </p:nvSpPr>
          <p:spPr>
            <a:xfrm>
              <a:off x="17884622" y="512924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8" name="object 10948"/>
            <p:cNvSpPr/>
            <p:nvPr/>
          </p:nvSpPr>
          <p:spPr>
            <a:xfrm>
              <a:off x="17887719" y="512614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3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9" name="object 10949"/>
            <p:cNvSpPr/>
            <p:nvPr/>
          </p:nvSpPr>
          <p:spPr>
            <a:xfrm>
              <a:off x="17883885" y="5125439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3832" y="0"/>
                  </a:moveTo>
                  <a:lnTo>
                    <a:pt x="1738" y="0"/>
                  </a:lnTo>
                  <a:lnTo>
                    <a:pt x="0" y="1706"/>
                  </a:lnTo>
                  <a:lnTo>
                    <a:pt x="0" y="3811"/>
                  </a:lnTo>
                  <a:lnTo>
                    <a:pt x="0" y="5916"/>
                  </a:lnTo>
                  <a:lnTo>
                    <a:pt x="1738" y="7643"/>
                  </a:lnTo>
                  <a:lnTo>
                    <a:pt x="3832" y="7643"/>
                  </a:lnTo>
                  <a:lnTo>
                    <a:pt x="5916" y="7643"/>
                  </a:lnTo>
                  <a:lnTo>
                    <a:pt x="7675" y="5916"/>
                  </a:lnTo>
                  <a:lnTo>
                    <a:pt x="7675" y="3811"/>
                  </a:lnTo>
                  <a:lnTo>
                    <a:pt x="7675" y="1706"/>
                  </a:lnTo>
                  <a:lnTo>
                    <a:pt x="5916" y="0"/>
                  </a:lnTo>
                  <a:lnTo>
                    <a:pt x="38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0" name="object 10950"/>
            <p:cNvSpPr/>
            <p:nvPr/>
          </p:nvSpPr>
          <p:spPr>
            <a:xfrm>
              <a:off x="17875367" y="5128190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607" y="1612"/>
                  </a:moveTo>
                  <a:lnTo>
                    <a:pt x="83" y="2136"/>
                  </a:lnTo>
                  <a:lnTo>
                    <a:pt x="0" y="0"/>
                  </a:lnTo>
                  <a:lnTo>
                    <a:pt x="607" y="52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1" name="object 10951"/>
            <p:cNvSpPr/>
            <p:nvPr/>
          </p:nvSpPr>
          <p:spPr>
            <a:xfrm>
              <a:off x="17875442" y="512819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12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2" name="object 10952"/>
            <p:cNvSpPr/>
            <p:nvPr/>
          </p:nvSpPr>
          <p:spPr>
            <a:xfrm>
              <a:off x="17875367" y="51288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774"/>
                  </a:moveTo>
                  <a:lnTo>
                    <a:pt x="450" y="774"/>
                  </a:lnTo>
                  <a:lnTo>
                    <a:pt x="680" y="366"/>
                  </a:lnTo>
                  <a:lnTo>
                    <a:pt x="450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3" name="object 10953"/>
            <p:cNvSpPr/>
            <p:nvPr/>
          </p:nvSpPr>
          <p:spPr>
            <a:xfrm>
              <a:off x="17875822" y="512887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74"/>
                  </a:moveTo>
                  <a:lnTo>
                    <a:pt x="0" y="586"/>
                  </a:lnTo>
                  <a:lnTo>
                    <a:pt x="73" y="366"/>
                  </a:lnTo>
                  <a:lnTo>
                    <a:pt x="0" y="167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4" name="object 10954"/>
            <p:cNvSpPr/>
            <p:nvPr/>
          </p:nvSpPr>
          <p:spPr>
            <a:xfrm>
              <a:off x="17875367" y="512946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5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5" name="object 10955"/>
            <p:cNvSpPr/>
            <p:nvPr/>
          </p:nvSpPr>
          <p:spPr>
            <a:xfrm>
              <a:off x="17875367" y="512905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5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6" name="object 10956"/>
            <p:cNvSpPr/>
            <p:nvPr/>
          </p:nvSpPr>
          <p:spPr>
            <a:xfrm>
              <a:off x="17875974" y="512871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1088"/>
                  </a:moveTo>
                  <a:lnTo>
                    <a:pt x="439" y="1088"/>
                  </a:lnTo>
                  <a:lnTo>
                    <a:pt x="1413" y="1088"/>
                  </a:lnTo>
                  <a:lnTo>
                    <a:pt x="1539" y="125"/>
                  </a:lnTo>
                  <a:lnTo>
                    <a:pt x="439" y="0"/>
                  </a:lnTo>
                  <a:lnTo>
                    <a:pt x="31" y="52"/>
                  </a:lnTo>
                </a:path>
                <a:path w="1905" h="1270">
                  <a:moveTo>
                    <a:pt x="0" y="1088"/>
                  </a:moveTo>
                  <a:lnTo>
                    <a:pt x="408" y="10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7" name="object 10957"/>
            <p:cNvSpPr/>
            <p:nvPr/>
          </p:nvSpPr>
          <p:spPr>
            <a:xfrm>
              <a:off x="17876004" y="51287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408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8" name="object 10958"/>
            <p:cNvSpPr/>
            <p:nvPr/>
          </p:nvSpPr>
          <p:spPr>
            <a:xfrm>
              <a:off x="17876414" y="512968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9" name="object 10959"/>
            <p:cNvSpPr/>
            <p:nvPr/>
          </p:nvSpPr>
          <p:spPr>
            <a:xfrm>
              <a:off x="17876414" y="512883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0" name="object 10960"/>
            <p:cNvSpPr/>
            <p:nvPr/>
          </p:nvSpPr>
          <p:spPr>
            <a:xfrm>
              <a:off x="17876414" y="512871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1" name="object 10961"/>
            <p:cNvSpPr/>
            <p:nvPr/>
          </p:nvSpPr>
          <p:spPr>
            <a:xfrm>
              <a:off x="17877386" y="512871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2" name="object 10962"/>
            <p:cNvSpPr/>
            <p:nvPr/>
          </p:nvSpPr>
          <p:spPr>
            <a:xfrm>
              <a:off x="17874670" y="512924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3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3" name="object 10963"/>
            <p:cNvSpPr/>
            <p:nvPr/>
          </p:nvSpPr>
          <p:spPr>
            <a:xfrm>
              <a:off x="17885585" y="5098661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209" y="4816"/>
                  </a:moveTo>
                  <a:lnTo>
                    <a:pt x="4177" y="3654"/>
                  </a:lnTo>
                  <a:lnTo>
                    <a:pt x="4261" y="1277"/>
                  </a:lnTo>
                  <a:lnTo>
                    <a:pt x="2209" y="0"/>
                  </a:lnTo>
                  <a:lnTo>
                    <a:pt x="2052" y="0"/>
                  </a:lnTo>
                  <a:lnTo>
                    <a:pt x="83" y="1162"/>
                  </a:lnTo>
                  <a:lnTo>
                    <a:pt x="0" y="3539"/>
                  </a:lnTo>
                  <a:lnTo>
                    <a:pt x="2052" y="4816"/>
                  </a:lnTo>
                  <a:lnTo>
                    <a:pt x="2209" y="48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4" name="object 10964"/>
            <p:cNvSpPr/>
            <p:nvPr/>
          </p:nvSpPr>
          <p:spPr>
            <a:xfrm>
              <a:off x="17886493" y="509985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225" y="0"/>
                  </a:moveTo>
                  <a:lnTo>
                    <a:pt x="554" y="0"/>
                  </a:lnTo>
                  <a:lnTo>
                    <a:pt x="0" y="554"/>
                  </a:lnTo>
                  <a:lnTo>
                    <a:pt x="0" y="1225"/>
                  </a:lnTo>
                  <a:lnTo>
                    <a:pt x="0" y="1863"/>
                  </a:lnTo>
                  <a:lnTo>
                    <a:pt x="554" y="2418"/>
                  </a:lnTo>
                  <a:lnTo>
                    <a:pt x="1225" y="2418"/>
                  </a:lnTo>
                  <a:lnTo>
                    <a:pt x="1895" y="2418"/>
                  </a:lnTo>
                  <a:lnTo>
                    <a:pt x="2450" y="1863"/>
                  </a:lnTo>
                  <a:lnTo>
                    <a:pt x="2450" y="1225"/>
                  </a:lnTo>
                  <a:lnTo>
                    <a:pt x="2450" y="554"/>
                  </a:lnTo>
                  <a:lnTo>
                    <a:pt x="1895" y="0"/>
                  </a:lnTo>
                  <a:lnTo>
                    <a:pt x="122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5" name="object 10965"/>
            <p:cNvSpPr/>
            <p:nvPr/>
          </p:nvSpPr>
          <p:spPr>
            <a:xfrm>
              <a:off x="17883905" y="509728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224" y="3916"/>
                  </a:moveTo>
                  <a:lnTo>
                    <a:pt x="5601" y="0"/>
                  </a:lnTo>
                  <a:lnTo>
                    <a:pt x="2816" y="2795"/>
                  </a:lnTo>
                  <a:lnTo>
                    <a:pt x="0" y="5591"/>
                  </a:lnTo>
                  <a:lnTo>
                    <a:pt x="3968" y="51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6" name="object 10966"/>
            <p:cNvSpPr/>
            <p:nvPr/>
          </p:nvSpPr>
          <p:spPr>
            <a:xfrm>
              <a:off x="17885750" y="50990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1999"/>
                  </a:lnTo>
                  <a:lnTo>
                    <a:pt x="0" y="3088"/>
                  </a:lnTo>
                  <a:lnTo>
                    <a:pt x="900" y="3978"/>
                  </a:lnTo>
                  <a:lnTo>
                    <a:pt x="1968" y="3978"/>
                  </a:lnTo>
                  <a:lnTo>
                    <a:pt x="3036" y="3978"/>
                  </a:lnTo>
                  <a:lnTo>
                    <a:pt x="3937" y="3088"/>
                  </a:lnTo>
                  <a:lnTo>
                    <a:pt x="3937" y="1999"/>
                  </a:lnTo>
                  <a:lnTo>
                    <a:pt x="3937" y="900"/>
                  </a:lnTo>
                  <a:lnTo>
                    <a:pt x="3036" y="0"/>
                  </a:lnTo>
                  <a:lnTo>
                    <a:pt x="196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7" name="object 10967"/>
            <p:cNvSpPr/>
            <p:nvPr/>
          </p:nvSpPr>
          <p:spPr>
            <a:xfrm>
              <a:off x="17884622" y="510108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8" name="object 10968"/>
            <p:cNvSpPr/>
            <p:nvPr/>
          </p:nvSpPr>
          <p:spPr>
            <a:xfrm>
              <a:off x="17887719" y="509795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3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9" name="object 10969"/>
            <p:cNvSpPr/>
            <p:nvPr/>
          </p:nvSpPr>
          <p:spPr>
            <a:xfrm>
              <a:off x="17883885" y="5097249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3832" y="0"/>
                  </a:moveTo>
                  <a:lnTo>
                    <a:pt x="1738" y="0"/>
                  </a:lnTo>
                  <a:lnTo>
                    <a:pt x="0" y="1706"/>
                  </a:lnTo>
                  <a:lnTo>
                    <a:pt x="0" y="3842"/>
                  </a:lnTo>
                  <a:lnTo>
                    <a:pt x="0" y="5916"/>
                  </a:lnTo>
                  <a:lnTo>
                    <a:pt x="1738" y="7643"/>
                  </a:lnTo>
                  <a:lnTo>
                    <a:pt x="3832" y="7643"/>
                  </a:lnTo>
                  <a:lnTo>
                    <a:pt x="5916" y="7643"/>
                  </a:lnTo>
                  <a:lnTo>
                    <a:pt x="7675" y="5916"/>
                  </a:lnTo>
                  <a:lnTo>
                    <a:pt x="7675" y="3842"/>
                  </a:lnTo>
                  <a:lnTo>
                    <a:pt x="7675" y="1706"/>
                  </a:lnTo>
                  <a:lnTo>
                    <a:pt x="5916" y="0"/>
                  </a:lnTo>
                  <a:lnTo>
                    <a:pt x="38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0" name="object 10970"/>
            <p:cNvSpPr/>
            <p:nvPr/>
          </p:nvSpPr>
          <p:spPr>
            <a:xfrm>
              <a:off x="17877724" y="5083450"/>
              <a:ext cx="6350" cy="13335"/>
            </a:xfrm>
            <a:custGeom>
              <a:avLst/>
              <a:gdLst/>
              <a:ahLst/>
              <a:cxnLst/>
              <a:rect l="l" t="t" r="r" b="b"/>
              <a:pathLst>
                <a:path w="6350" h="13335">
                  <a:moveTo>
                    <a:pt x="5779" y="0"/>
                  </a:moveTo>
                  <a:lnTo>
                    <a:pt x="5183" y="0"/>
                  </a:lnTo>
                  <a:lnTo>
                    <a:pt x="4952" y="188"/>
                  </a:lnTo>
                  <a:lnTo>
                    <a:pt x="5402" y="303"/>
                  </a:lnTo>
                  <a:lnTo>
                    <a:pt x="5402" y="890"/>
                  </a:lnTo>
                  <a:lnTo>
                    <a:pt x="4177" y="890"/>
                  </a:lnTo>
                  <a:lnTo>
                    <a:pt x="3989" y="890"/>
                  </a:lnTo>
                  <a:lnTo>
                    <a:pt x="2607" y="890"/>
                  </a:lnTo>
                  <a:lnTo>
                    <a:pt x="2607" y="303"/>
                  </a:lnTo>
                  <a:lnTo>
                    <a:pt x="3214" y="303"/>
                  </a:lnTo>
                  <a:lnTo>
                    <a:pt x="3214" y="41"/>
                  </a:lnTo>
                  <a:lnTo>
                    <a:pt x="1486" y="41"/>
                  </a:lnTo>
                  <a:lnTo>
                    <a:pt x="1298" y="83"/>
                  </a:lnTo>
                  <a:lnTo>
                    <a:pt x="931" y="41"/>
                  </a:lnTo>
                  <a:lnTo>
                    <a:pt x="931" y="324"/>
                  </a:lnTo>
                  <a:lnTo>
                    <a:pt x="1486" y="324"/>
                  </a:lnTo>
                  <a:lnTo>
                    <a:pt x="1486" y="1193"/>
                  </a:lnTo>
                  <a:lnTo>
                    <a:pt x="1277" y="1193"/>
                  </a:lnTo>
                  <a:lnTo>
                    <a:pt x="848" y="931"/>
                  </a:lnTo>
                  <a:lnTo>
                    <a:pt x="816" y="1308"/>
                  </a:lnTo>
                  <a:lnTo>
                    <a:pt x="0" y="1308"/>
                  </a:lnTo>
                  <a:lnTo>
                    <a:pt x="0" y="8429"/>
                  </a:lnTo>
                  <a:lnTo>
                    <a:pt x="816" y="8429"/>
                  </a:lnTo>
                  <a:lnTo>
                    <a:pt x="816" y="8795"/>
                  </a:lnTo>
                  <a:lnTo>
                    <a:pt x="1277" y="8544"/>
                  </a:lnTo>
                  <a:lnTo>
                    <a:pt x="1486" y="8544"/>
                  </a:lnTo>
                  <a:lnTo>
                    <a:pt x="1486" y="9434"/>
                  </a:lnTo>
                  <a:lnTo>
                    <a:pt x="931" y="9434"/>
                  </a:lnTo>
                  <a:lnTo>
                    <a:pt x="931" y="9696"/>
                  </a:lnTo>
                  <a:lnTo>
                    <a:pt x="1298" y="9696"/>
                  </a:lnTo>
                  <a:lnTo>
                    <a:pt x="1486" y="9654"/>
                  </a:lnTo>
                  <a:lnTo>
                    <a:pt x="2691" y="9696"/>
                  </a:lnTo>
                  <a:lnTo>
                    <a:pt x="2879" y="9696"/>
                  </a:lnTo>
                  <a:lnTo>
                    <a:pt x="4031" y="9696"/>
                  </a:lnTo>
                  <a:lnTo>
                    <a:pt x="4031" y="10230"/>
                  </a:lnTo>
                  <a:lnTo>
                    <a:pt x="5402" y="10230"/>
                  </a:lnTo>
                  <a:lnTo>
                    <a:pt x="5402" y="11329"/>
                  </a:lnTo>
                  <a:lnTo>
                    <a:pt x="4868" y="11329"/>
                  </a:lnTo>
                  <a:lnTo>
                    <a:pt x="4868" y="11748"/>
                  </a:lnTo>
                  <a:lnTo>
                    <a:pt x="5057" y="11748"/>
                  </a:lnTo>
                  <a:lnTo>
                    <a:pt x="5057" y="11591"/>
                  </a:lnTo>
                  <a:lnTo>
                    <a:pt x="5507" y="11591"/>
                  </a:lnTo>
                  <a:lnTo>
                    <a:pt x="5507" y="12638"/>
                  </a:lnTo>
                  <a:lnTo>
                    <a:pt x="5057" y="12638"/>
                  </a:lnTo>
                  <a:lnTo>
                    <a:pt x="5057" y="12470"/>
                  </a:lnTo>
                  <a:lnTo>
                    <a:pt x="4868" y="12470"/>
                  </a:lnTo>
                  <a:lnTo>
                    <a:pt x="4868" y="12868"/>
                  </a:lnTo>
                  <a:lnTo>
                    <a:pt x="5779" y="12868"/>
                  </a:lnTo>
                  <a:lnTo>
                    <a:pt x="577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1" name="object 10971"/>
            <p:cNvSpPr/>
            <p:nvPr/>
          </p:nvSpPr>
          <p:spPr>
            <a:xfrm>
              <a:off x="17877718" y="5083448"/>
              <a:ext cx="6350" cy="13335"/>
            </a:xfrm>
            <a:custGeom>
              <a:avLst/>
              <a:gdLst/>
              <a:ahLst/>
              <a:cxnLst/>
              <a:rect l="l" t="t" r="r" b="b"/>
              <a:pathLst>
                <a:path w="6350" h="13335">
                  <a:moveTo>
                    <a:pt x="5675" y="12868"/>
                  </a:moveTo>
                  <a:lnTo>
                    <a:pt x="4963" y="12868"/>
                  </a:lnTo>
                  <a:lnTo>
                    <a:pt x="4879" y="12575"/>
                  </a:lnTo>
                  <a:lnTo>
                    <a:pt x="5067" y="12460"/>
                  </a:lnTo>
                  <a:lnTo>
                    <a:pt x="5067" y="12638"/>
                  </a:lnTo>
                  <a:lnTo>
                    <a:pt x="5350" y="12638"/>
                  </a:lnTo>
                  <a:lnTo>
                    <a:pt x="5518" y="12638"/>
                  </a:lnTo>
                  <a:lnTo>
                    <a:pt x="5518" y="12460"/>
                  </a:lnTo>
                  <a:lnTo>
                    <a:pt x="5518" y="11748"/>
                  </a:lnTo>
                  <a:lnTo>
                    <a:pt x="5518" y="11591"/>
                  </a:lnTo>
                  <a:lnTo>
                    <a:pt x="5350" y="11591"/>
                  </a:lnTo>
                  <a:lnTo>
                    <a:pt x="5067" y="11591"/>
                  </a:lnTo>
                  <a:lnTo>
                    <a:pt x="5067" y="11748"/>
                  </a:lnTo>
                  <a:lnTo>
                    <a:pt x="4879" y="11748"/>
                  </a:lnTo>
                  <a:lnTo>
                    <a:pt x="4879" y="11455"/>
                  </a:lnTo>
                  <a:lnTo>
                    <a:pt x="5350" y="11329"/>
                  </a:lnTo>
                  <a:lnTo>
                    <a:pt x="5413" y="10334"/>
                  </a:lnTo>
                  <a:lnTo>
                    <a:pt x="4135" y="10230"/>
                  </a:lnTo>
                  <a:lnTo>
                    <a:pt x="4041" y="9696"/>
                  </a:lnTo>
                  <a:lnTo>
                    <a:pt x="2879" y="9696"/>
                  </a:lnTo>
                  <a:lnTo>
                    <a:pt x="2691" y="9696"/>
                  </a:lnTo>
                  <a:lnTo>
                    <a:pt x="1497" y="9696"/>
                  </a:lnTo>
                  <a:lnTo>
                    <a:pt x="1361" y="9654"/>
                  </a:lnTo>
                  <a:lnTo>
                    <a:pt x="963" y="9696"/>
                  </a:lnTo>
                  <a:lnTo>
                    <a:pt x="931" y="9486"/>
                  </a:lnTo>
                  <a:lnTo>
                    <a:pt x="1465" y="9434"/>
                  </a:lnTo>
                  <a:lnTo>
                    <a:pt x="1497" y="8659"/>
                  </a:lnTo>
                  <a:lnTo>
                    <a:pt x="1277" y="8554"/>
                  </a:lnTo>
                  <a:lnTo>
                    <a:pt x="858" y="8795"/>
                  </a:lnTo>
                  <a:lnTo>
                    <a:pt x="827" y="8554"/>
                  </a:lnTo>
                  <a:lnTo>
                    <a:pt x="376" y="8429"/>
                  </a:lnTo>
                  <a:lnTo>
                    <a:pt x="0" y="8429"/>
                  </a:lnTo>
                  <a:lnTo>
                    <a:pt x="0" y="8093"/>
                  </a:lnTo>
                  <a:lnTo>
                    <a:pt x="0" y="1633"/>
                  </a:lnTo>
                  <a:lnTo>
                    <a:pt x="0" y="1308"/>
                  </a:lnTo>
                  <a:lnTo>
                    <a:pt x="376" y="1308"/>
                  </a:lnTo>
                  <a:lnTo>
                    <a:pt x="753" y="1308"/>
                  </a:lnTo>
                  <a:lnTo>
                    <a:pt x="827" y="963"/>
                  </a:lnTo>
                  <a:lnTo>
                    <a:pt x="1277" y="1204"/>
                  </a:lnTo>
                  <a:lnTo>
                    <a:pt x="1497" y="1204"/>
                  </a:lnTo>
                  <a:lnTo>
                    <a:pt x="1497" y="335"/>
                  </a:lnTo>
                  <a:lnTo>
                    <a:pt x="963" y="335"/>
                  </a:lnTo>
                  <a:lnTo>
                    <a:pt x="931" y="83"/>
                  </a:lnTo>
                  <a:lnTo>
                    <a:pt x="1308" y="31"/>
                  </a:lnTo>
                  <a:lnTo>
                    <a:pt x="1465" y="83"/>
                  </a:lnTo>
                  <a:lnTo>
                    <a:pt x="3015" y="31"/>
                  </a:lnTo>
                  <a:lnTo>
                    <a:pt x="3225" y="31"/>
                  </a:lnTo>
                  <a:lnTo>
                    <a:pt x="3225" y="240"/>
                  </a:lnTo>
                  <a:lnTo>
                    <a:pt x="2774" y="303"/>
                  </a:lnTo>
                  <a:lnTo>
                    <a:pt x="2617" y="303"/>
                  </a:lnTo>
                  <a:lnTo>
                    <a:pt x="2617" y="481"/>
                  </a:lnTo>
                  <a:lnTo>
                    <a:pt x="2617" y="701"/>
                  </a:lnTo>
                  <a:lnTo>
                    <a:pt x="2617" y="890"/>
                  </a:lnTo>
                  <a:lnTo>
                    <a:pt x="2774" y="890"/>
                  </a:lnTo>
                  <a:lnTo>
                    <a:pt x="3999" y="890"/>
                  </a:lnTo>
                  <a:lnTo>
                    <a:pt x="4188" y="890"/>
                  </a:lnTo>
                  <a:lnTo>
                    <a:pt x="5224" y="890"/>
                  </a:lnTo>
                  <a:lnTo>
                    <a:pt x="5413" y="890"/>
                  </a:lnTo>
                  <a:lnTo>
                    <a:pt x="5413" y="701"/>
                  </a:lnTo>
                  <a:lnTo>
                    <a:pt x="5413" y="481"/>
                  </a:lnTo>
                  <a:lnTo>
                    <a:pt x="5413" y="303"/>
                  </a:lnTo>
                  <a:lnTo>
                    <a:pt x="5224" y="303"/>
                  </a:lnTo>
                  <a:lnTo>
                    <a:pt x="4963" y="303"/>
                  </a:lnTo>
                  <a:lnTo>
                    <a:pt x="5193" y="0"/>
                  </a:lnTo>
                  <a:lnTo>
                    <a:pt x="5779" y="0"/>
                  </a:lnTo>
                  <a:lnTo>
                    <a:pt x="5779" y="1279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2" name="object 10972"/>
            <p:cNvSpPr/>
            <p:nvPr/>
          </p:nvSpPr>
          <p:spPr>
            <a:xfrm>
              <a:off x="17878025" y="5083865"/>
              <a:ext cx="5715" cy="9525"/>
            </a:xfrm>
            <a:custGeom>
              <a:avLst/>
              <a:gdLst/>
              <a:ahLst/>
              <a:cxnLst/>
              <a:rect l="l" t="t" r="r" b="b"/>
              <a:pathLst>
                <a:path w="5715" h="9525">
                  <a:moveTo>
                    <a:pt x="2020" y="0"/>
                  </a:moveTo>
                  <a:lnTo>
                    <a:pt x="1476" y="0"/>
                  </a:lnTo>
                  <a:lnTo>
                    <a:pt x="1476" y="1172"/>
                  </a:lnTo>
                  <a:lnTo>
                    <a:pt x="0" y="1172"/>
                  </a:lnTo>
                  <a:lnTo>
                    <a:pt x="0" y="7717"/>
                  </a:lnTo>
                  <a:lnTo>
                    <a:pt x="1476" y="7717"/>
                  </a:lnTo>
                  <a:lnTo>
                    <a:pt x="1476" y="8984"/>
                  </a:lnTo>
                  <a:lnTo>
                    <a:pt x="1790" y="8984"/>
                  </a:lnTo>
                  <a:lnTo>
                    <a:pt x="1947" y="8837"/>
                  </a:lnTo>
                  <a:lnTo>
                    <a:pt x="3015" y="8837"/>
                  </a:lnTo>
                  <a:lnTo>
                    <a:pt x="3120" y="8984"/>
                  </a:lnTo>
                  <a:lnTo>
                    <a:pt x="4020" y="8984"/>
                  </a:lnTo>
                  <a:lnTo>
                    <a:pt x="4020" y="9507"/>
                  </a:lnTo>
                  <a:lnTo>
                    <a:pt x="5109" y="9507"/>
                  </a:lnTo>
                  <a:lnTo>
                    <a:pt x="5109" y="774"/>
                  </a:lnTo>
                  <a:lnTo>
                    <a:pt x="2020" y="774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3" name="object 10973"/>
            <p:cNvSpPr/>
            <p:nvPr/>
          </p:nvSpPr>
          <p:spPr>
            <a:xfrm>
              <a:off x="17878025" y="5083865"/>
              <a:ext cx="5715" cy="9525"/>
            </a:xfrm>
            <a:custGeom>
              <a:avLst/>
              <a:gdLst/>
              <a:ahLst/>
              <a:cxnLst/>
              <a:rect l="l" t="t" r="r" b="b"/>
              <a:pathLst>
                <a:path w="5715" h="9525">
                  <a:moveTo>
                    <a:pt x="5036" y="9507"/>
                  </a:moveTo>
                  <a:lnTo>
                    <a:pt x="5109" y="858"/>
                  </a:lnTo>
                  <a:lnTo>
                    <a:pt x="2272" y="774"/>
                  </a:lnTo>
                  <a:lnTo>
                    <a:pt x="2020" y="774"/>
                  </a:lnTo>
                  <a:lnTo>
                    <a:pt x="2020" y="513"/>
                  </a:lnTo>
                  <a:lnTo>
                    <a:pt x="2020" y="73"/>
                  </a:lnTo>
                  <a:lnTo>
                    <a:pt x="1560" y="0"/>
                  </a:lnTo>
                  <a:lnTo>
                    <a:pt x="1476" y="1005"/>
                  </a:lnTo>
                  <a:lnTo>
                    <a:pt x="1476" y="1183"/>
                  </a:lnTo>
                  <a:lnTo>
                    <a:pt x="1308" y="1183"/>
                  </a:lnTo>
                  <a:lnTo>
                    <a:pt x="115" y="1183"/>
                  </a:lnTo>
                  <a:lnTo>
                    <a:pt x="0" y="7643"/>
                  </a:lnTo>
                  <a:lnTo>
                    <a:pt x="1308" y="7717"/>
                  </a:lnTo>
                  <a:lnTo>
                    <a:pt x="1476" y="7717"/>
                  </a:lnTo>
                  <a:lnTo>
                    <a:pt x="1476" y="7895"/>
                  </a:lnTo>
                  <a:lnTo>
                    <a:pt x="1476" y="8900"/>
                  </a:lnTo>
                  <a:lnTo>
                    <a:pt x="1790" y="8984"/>
                  </a:lnTo>
                  <a:lnTo>
                    <a:pt x="1947" y="8837"/>
                  </a:lnTo>
                  <a:lnTo>
                    <a:pt x="3015" y="8837"/>
                  </a:lnTo>
                  <a:lnTo>
                    <a:pt x="3130" y="8984"/>
                  </a:lnTo>
                  <a:lnTo>
                    <a:pt x="3884" y="8984"/>
                  </a:lnTo>
                  <a:lnTo>
                    <a:pt x="4031" y="8984"/>
                  </a:lnTo>
                  <a:lnTo>
                    <a:pt x="4031" y="9162"/>
                  </a:lnTo>
                  <a:lnTo>
                    <a:pt x="4031" y="9434"/>
                  </a:lnTo>
                  <a:lnTo>
                    <a:pt x="5036" y="950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4" name="object 10974"/>
            <p:cNvSpPr/>
            <p:nvPr/>
          </p:nvSpPr>
          <p:spPr>
            <a:xfrm>
              <a:off x="17870072" y="5108586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340"/>
                  </a:moveTo>
                  <a:lnTo>
                    <a:pt x="0" y="1560"/>
                  </a:lnTo>
                  <a:lnTo>
                    <a:pt x="198" y="1664"/>
                  </a:lnTo>
                  <a:lnTo>
                    <a:pt x="198" y="0"/>
                  </a:lnTo>
                  <a:lnTo>
                    <a:pt x="0" y="115"/>
                  </a:lnTo>
                  <a:lnTo>
                    <a:pt x="0" y="335"/>
                  </a:lnTo>
                  <a:lnTo>
                    <a:pt x="0" y="134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5" name="object 10975"/>
            <p:cNvSpPr/>
            <p:nvPr/>
          </p:nvSpPr>
          <p:spPr>
            <a:xfrm>
              <a:off x="17870269" y="510881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1036"/>
                  </a:moveTo>
                  <a:lnTo>
                    <a:pt x="2303" y="1036"/>
                  </a:lnTo>
                  <a:lnTo>
                    <a:pt x="2303" y="1225"/>
                  </a:lnTo>
                  <a:lnTo>
                    <a:pt x="2565" y="1225"/>
                  </a:lnTo>
                  <a:lnTo>
                    <a:pt x="2795" y="1036"/>
                  </a:lnTo>
                  <a:lnTo>
                    <a:pt x="2795" y="178"/>
                  </a:lnTo>
                  <a:lnTo>
                    <a:pt x="2565" y="0"/>
                  </a:lnTo>
                  <a:lnTo>
                    <a:pt x="2303" y="0"/>
                  </a:lnTo>
                  <a:lnTo>
                    <a:pt x="2303" y="136"/>
                  </a:ln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6" name="object 10976"/>
            <p:cNvSpPr/>
            <p:nvPr/>
          </p:nvSpPr>
          <p:spPr>
            <a:xfrm>
              <a:off x="17872574" y="510895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90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7" name="object 10977"/>
            <p:cNvSpPr/>
            <p:nvPr/>
          </p:nvSpPr>
          <p:spPr>
            <a:xfrm>
              <a:off x="17870269" y="510895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90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8" name="object 10978"/>
            <p:cNvSpPr/>
            <p:nvPr/>
          </p:nvSpPr>
          <p:spPr>
            <a:xfrm>
              <a:off x="17870077" y="510870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544" y="994"/>
                  </a:moveTo>
                  <a:lnTo>
                    <a:pt x="2544" y="439"/>
                  </a:lnTo>
                  <a:lnTo>
                    <a:pt x="2544" y="0"/>
                  </a:lnTo>
                  <a:lnTo>
                    <a:pt x="2806" y="324"/>
                  </a:lnTo>
                  <a:lnTo>
                    <a:pt x="3088" y="701"/>
                  </a:lnTo>
                  <a:lnTo>
                    <a:pt x="2806" y="1068"/>
                  </a:lnTo>
                  <a:lnTo>
                    <a:pt x="2544" y="1413"/>
                  </a:lnTo>
                  <a:lnTo>
                    <a:pt x="2544" y="994"/>
                  </a:lnTo>
                </a:path>
                <a:path w="3175" h="1904">
                  <a:moveTo>
                    <a:pt x="2544" y="994"/>
                  </a:moveTo>
                  <a:lnTo>
                    <a:pt x="0" y="9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9" name="object 10979"/>
            <p:cNvSpPr/>
            <p:nvPr/>
          </p:nvSpPr>
          <p:spPr>
            <a:xfrm>
              <a:off x="17870077" y="510914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54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0" name="object 10980"/>
            <p:cNvSpPr/>
            <p:nvPr/>
          </p:nvSpPr>
          <p:spPr>
            <a:xfrm>
              <a:off x="17872747" y="510985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1" name="object 10981"/>
            <p:cNvSpPr/>
            <p:nvPr/>
          </p:nvSpPr>
          <p:spPr>
            <a:xfrm>
              <a:off x="17872747" y="510899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2" name="object 10982"/>
            <p:cNvSpPr/>
            <p:nvPr/>
          </p:nvSpPr>
          <p:spPr>
            <a:xfrm>
              <a:off x="17869556" y="510940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20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3" name="object 10983"/>
            <p:cNvSpPr/>
            <p:nvPr/>
          </p:nvSpPr>
          <p:spPr>
            <a:xfrm>
              <a:off x="17870263" y="5079049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827" y="0"/>
                  </a:moveTo>
                  <a:lnTo>
                    <a:pt x="0" y="0"/>
                  </a:lnTo>
                  <a:lnTo>
                    <a:pt x="0" y="12868"/>
                  </a:lnTo>
                  <a:lnTo>
                    <a:pt x="1497" y="12868"/>
                  </a:lnTo>
                  <a:lnTo>
                    <a:pt x="1497" y="14627"/>
                  </a:lnTo>
                  <a:lnTo>
                    <a:pt x="1759" y="14627"/>
                  </a:lnTo>
                  <a:lnTo>
                    <a:pt x="1759" y="14093"/>
                  </a:lnTo>
                  <a:lnTo>
                    <a:pt x="1895" y="14093"/>
                  </a:lnTo>
                  <a:lnTo>
                    <a:pt x="2052" y="14062"/>
                  </a:lnTo>
                  <a:lnTo>
                    <a:pt x="2460" y="14093"/>
                  </a:lnTo>
                  <a:lnTo>
                    <a:pt x="2460" y="13842"/>
                  </a:lnTo>
                  <a:lnTo>
                    <a:pt x="1895" y="13842"/>
                  </a:lnTo>
                  <a:lnTo>
                    <a:pt x="1895" y="12952"/>
                  </a:lnTo>
                  <a:lnTo>
                    <a:pt x="2125" y="12952"/>
                  </a:lnTo>
                  <a:lnTo>
                    <a:pt x="2533" y="13203"/>
                  </a:lnTo>
                  <a:lnTo>
                    <a:pt x="2481" y="12596"/>
                  </a:lnTo>
                  <a:lnTo>
                    <a:pt x="1895" y="12387"/>
                  </a:lnTo>
                  <a:lnTo>
                    <a:pt x="1895" y="6156"/>
                  </a:lnTo>
                  <a:lnTo>
                    <a:pt x="2481" y="5936"/>
                  </a:lnTo>
                  <a:lnTo>
                    <a:pt x="2565" y="5329"/>
                  </a:lnTo>
                  <a:lnTo>
                    <a:pt x="2125" y="5601"/>
                  </a:lnTo>
                  <a:lnTo>
                    <a:pt x="1895" y="5601"/>
                  </a:lnTo>
                  <a:lnTo>
                    <a:pt x="1895" y="4743"/>
                  </a:lnTo>
                  <a:lnTo>
                    <a:pt x="2460" y="4743"/>
                  </a:lnTo>
                  <a:lnTo>
                    <a:pt x="2460" y="4450"/>
                  </a:lnTo>
                  <a:lnTo>
                    <a:pt x="2083" y="4450"/>
                  </a:lnTo>
                  <a:lnTo>
                    <a:pt x="1895" y="4471"/>
                  </a:lnTo>
                  <a:lnTo>
                    <a:pt x="1539" y="4450"/>
                  </a:lnTo>
                  <a:lnTo>
                    <a:pt x="1539" y="4816"/>
                  </a:lnTo>
                  <a:lnTo>
                    <a:pt x="450" y="4816"/>
                  </a:lnTo>
                  <a:lnTo>
                    <a:pt x="376" y="3539"/>
                  </a:lnTo>
                  <a:lnTo>
                    <a:pt x="376" y="1539"/>
                  </a:lnTo>
                  <a:lnTo>
                    <a:pt x="670" y="1539"/>
                  </a:lnTo>
                  <a:lnTo>
                    <a:pt x="670" y="1790"/>
                  </a:lnTo>
                  <a:lnTo>
                    <a:pt x="900" y="1790"/>
                  </a:lnTo>
                  <a:lnTo>
                    <a:pt x="900" y="1120"/>
                  </a:lnTo>
                  <a:lnTo>
                    <a:pt x="712" y="1120"/>
                  </a:lnTo>
                  <a:lnTo>
                    <a:pt x="712" y="1308"/>
                  </a:lnTo>
                  <a:lnTo>
                    <a:pt x="261" y="1308"/>
                  </a:lnTo>
                  <a:lnTo>
                    <a:pt x="261" y="230"/>
                  </a:lnTo>
                  <a:lnTo>
                    <a:pt x="712" y="230"/>
                  </a:lnTo>
                  <a:lnTo>
                    <a:pt x="712" y="408"/>
                  </a:lnTo>
                  <a:lnTo>
                    <a:pt x="900" y="408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4" name="object 10984"/>
            <p:cNvSpPr/>
            <p:nvPr/>
          </p:nvSpPr>
          <p:spPr>
            <a:xfrm>
              <a:off x="17870269" y="5079048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1486" y="14544"/>
                  </a:moveTo>
                  <a:lnTo>
                    <a:pt x="1486" y="12942"/>
                  </a:lnTo>
                  <a:lnTo>
                    <a:pt x="104" y="12868"/>
                  </a:lnTo>
                  <a:lnTo>
                    <a:pt x="0" y="83"/>
                  </a:lnTo>
                  <a:lnTo>
                    <a:pt x="816" y="0"/>
                  </a:lnTo>
                  <a:lnTo>
                    <a:pt x="900" y="324"/>
                  </a:lnTo>
                  <a:lnTo>
                    <a:pt x="712" y="408"/>
                  </a:lnTo>
                  <a:lnTo>
                    <a:pt x="712" y="230"/>
                  </a:lnTo>
                  <a:lnTo>
                    <a:pt x="450" y="230"/>
                  </a:lnTo>
                  <a:lnTo>
                    <a:pt x="261" y="230"/>
                  </a:lnTo>
                  <a:lnTo>
                    <a:pt x="261" y="408"/>
                  </a:lnTo>
                  <a:lnTo>
                    <a:pt x="261" y="1120"/>
                  </a:lnTo>
                  <a:lnTo>
                    <a:pt x="261" y="1308"/>
                  </a:lnTo>
                  <a:lnTo>
                    <a:pt x="450" y="1308"/>
                  </a:lnTo>
                  <a:lnTo>
                    <a:pt x="712" y="1308"/>
                  </a:lnTo>
                  <a:lnTo>
                    <a:pt x="712" y="1120"/>
                  </a:lnTo>
                  <a:lnTo>
                    <a:pt x="900" y="1120"/>
                  </a:lnTo>
                  <a:lnTo>
                    <a:pt x="900" y="1675"/>
                  </a:lnTo>
                  <a:lnTo>
                    <a:pt x="659" y="1790"/>
                  </a:lnTo>
                  <a:lnTo>
                    <a:pt x="659" y="1602"/>
                  </a:lnTo>
                  <a:lnTo>
                    <a:pt x="450" y="1539"/>
                  </a:lnTo>
                  <a:lnTo>
                    <a:pt x="366" y="3549"/>
                  </a:lnTo>
                  <a:lnTo>
                    <a:pt x="450" y="4628"/>
                  </a:lnTo>
                  <a:lnTo>
                    <a:pt x="450" y="4816"/>
                  </a:lnTo>
                  <a:lnTo>
                    <a:pt x="628" y="4816"/>
                  </a:lnTo>
                  <a:lnTo>
                    <a:pt x="1455" y="4816"/>
                  </a:lnTo>
                  <a:lnTo>
                    <a:pt x="1528" y="4502"/>
                  </a:lnTo>
                  <a:lnTo>
                    <a:pt x="1895" y="4450"/>
                  </a:lnTo>
                  <a:lnTo>
                    <a:pt x="2041" y="4481"/>
                  </a:lnTo>
                  <a:lnTo>
                    <a:pt x="2387" y="4450"/>
                  </a:lnTo>
                  <a:lnTo>
                    <a:pt x="2450" y="4659"/>
                  </a:lnTo>
                  <a:lnTo>
                    <a:pt x="1895" y="4743"/>
                  </a:lnTo>
                  <a:lnTo>
                    <a:pt x="1895" y="5486"/>
                  </a:lnTo>
                  <a:lnTo>
                    <a:pt x="2125" y="5591"/>
                  </a:lnTo>
                  <a:lnTo>
                    <a:pt x="2523" y="5329"/>
                  </a:lnTo>
                  <a:lnTo>
                    <a:pt x="2481" y="5936"/>
                  </a:lnTo>
                  <a:lnTo>
                    <a:pt x="1968" y="6125"/>
                  </a:lnTo>
                  <a:lnTo>
                    <a:pt x="1895" y="12334"/>
                  </a:lnTo>
                  <a:lnTo>
                    <a:pt x="2481" y="12606"/>
                  </a:lnTo>
                  <a:lnTo>
                    <a:pt x="2554" y="13161"/>
                  </a:lnTo>
                  <a:lnTo>
                    <a:pt x="2125" y="12942"/>
                  </a:lnTo>
                  <a:lnTo>
                    <a:pt x="1968" y="12942"/>
                  </a:lnTo>
                  <a:lnTo>
                    <a:pt x="1895" y="13800"/>
                  </a:lnTo>
                  <a:lnTo>
                    <a:pt x="2387" y="13842"/>
                  </a:lnTo>
                  <a:lnTo>
                    <a:pt x="2450" y="14062"/>
                  </a:lnTo>
                  <a:lnTo>
                    <a:pt x="2073" y="14093"/>
                  </a:lnTo>
                  <a:lnTo>
                    <a:pt x="1937" y="14062"/>
                  </a:lnTo>
                  <a:lnTo>
                    <a:pt x="1748" y="14093"/>
                  </a:lnTo>
                  <a:lnTo>
                    <a:pt x="1748" y="14544"/>
                  </a:lnTo>
                  <a:lnTo>
                    <a:pt x="1591" y="1461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5" name="object 10985"/>
            <p:cNvSpPr/>
            <p:nvPr/>
          </p:nvSpPr>
          <p:spPr>
            <a:xfrm>
              <a:off x="17870630" y="5084148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69" h="7620">
                  <a:moveTo>
                    <a:pt x="1235" y="0"/>
                  </a:moveTo>
                  <a:lnTo>
                    <a:pt x="0" y="0"/>
                  </a:lnTo>
                  <a:lnTo>
                    <a:pt x="0" y="7476"/>
                  </a:lnTo>
                  <a:lnTo>
                    <a:pt x="1235" y="7476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6" name="object 10986"/>
            <p:cNvSpPr/>
            <p:nvPr/>
          </p:nvSpPr>
          <p:spPr>
            <a:xfrm>
              <a:off x="17870633" y="5084153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69" h="7620">
                  <a:moveTo>
                    <a:pt x="0" y="7392"/>
                  </a:moveTo>
                  <a:lnTo>
                    <a:pt x="1120" y="7465"/>
                  </a:lnTo>
                  <a:lnTo>
                    <a:pt x="1225" y="73"/>
                  </a:lnTo>
                  <a:lnTo>
                    <a:pt x="73" y="0"/>
                  </a:lnTo>
                  <a:lnTo>
                    <a:pt x="0" y="739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7" name="object 10987"/>
            <p:cNvSpPr/>
            <p:nvPr/>
          </p:nvSpPr>
          <p:spPr>
            <a:xfrm>
              <a:off x="17877723" y="4693606"/>
              <a:ext cx="6350" cy="13335"/>
            </a:xfrm>
            <a:custGeom>
              <a:avLst/>
              <a:gdLst/>
              <a:ahLst/>
              <a:cxnLst/>
              <a:rect l="l" t="t" r="r" b="b"/>
              <a:pathLst>
                <a:path w="6350" h="13335">
                  <a:moveTo>
                    <a:pt x="5779" y="0"/>
                  </a:moveTo>
                  <a:lnTo>
                    <a:pt x="4868" y="0"/>
                  </a:lnTo>
                  <a:lnTo>
                    <a:pt x="4868" y="408"/>
                  </a:lnTo>
                  <a:lnTo>
                    <a:pt x="5067" y="408"/>
                  </a:lnTo>
                  <a:lnTo>
                    <a:pt x="5067" y="219"/>
                  </a:lnTo>
                  <a:lnTo>
                    <a:pt x="5518" y="219"/>
                  </a:lnTo>
                  <a:lnTo>
                    <a:pt x="5518" y="1308"/>
                  </a:lnTo>
                  <a:lnTo>
                    <a:pt x="5067" y="1308"/>
                  </a:lnTo>
                  <a:lnTo>
                    <a:pt x="5067" y="1120"/>
                  </a:lnTo>
                  <a:lnTo>
                    <a:pt x="4868" y="1120"/>
                  </a:lnTo>
                  <a:lnTo>
                    <a:pt x="4868" y="1528"/>
                  </a:lnTo>
                  <a:lnTo>
                    <a:pt x="5402" y="1528"/>
                  </a:lnTo>
                  <a:lnTo>
                    <a:pt x="5402" y="2649"/>
                  </a:lnTo>
                  <a:lnTo>
                    <a:pt x="4031" y="2649"/>
                  </a:lnTo>
                  <a:lnTo>
                    <a:pt x="4031" y="3172"/>
                  </a:lnTo>
                  <a:lnTo>
                    <a:pt x="2879" y="3172"/>
                  </a:lnTo>
                  <a:lnTo>
                    <a:pt x="2691" y="3172"/>
                  </a:lnTo>
                  <a:lnTo>
                    <a:pt x="1486" y="3172"/>
                  </a:lnTo>
                  <a:lnTo>
                    <a:pt x="1298" y="3204"/>
                  </a:lnTo>
                  <a:lnTo>
                    <a:pt x="931" y="3172"/>
                  </a:lnTo>
                  <a:lnTo>
                    <a:pt x="931" y="3465"/>
                  </a:lnTo>
                  <a:lnTo>
                    <a:pt x="1486" y="3465"/>
                  </a:lnTo>
                  <a:lnTo>
                    <a:pt x="1486" y="4324"/>
                  </a:lnTo>
                  <a:lnTo>
                    <a:pt x="1277" y="4324"/>
                  </a:lnTo>
                  <a:lnTo>
                    <a:pt x="848" y="4062"/>
                  </a:lnTo>
                  <a:lnTo>
                    <a:pt x="816" y="4450"/>
                  </a:lnTo>
                  <a:lnTo>
                    <a:pt x="0" y="4450"/>
                  </a:lnTo>
                  <a:lnTo>
                    <a:pt x="0" y="11559"/>
                  </a:lnTo>
                  <a:lnTo>
                    <a:pt x="816" y="11559"/>
                  </a:lnTo>
                  <a:lnTo>
                    <a:pt x="816" y="11926"/>
                  </a:lnTo>
                  <a:lnTo>
                    <a:pt x="1277" y="11664"/>
                  </a:lnTo>
                  <a:lnTo>
                    <a:pt x="1486" y="11664"/>
                  </a:lnTo>
                  <a:lnTo>
                    <a:pt x="1486" y="12523"/>
                  </a:lnTo>
                  <a:lnTo>
                    <a:pt x="931" y="12523"/>
                  </a:lnTo>
                  <a:lnTo>
                    <a:pt x="931" y="12837"/>
                  </a:lnTo>
                  <a:lnTo>
                    <a:pt x="1298" y="12837"/>
                  </a:lnTo>
                  <a:lnTo>
                    <a:pt x="1486" y="12784"/>
                  </a:lnTo>
                  <a:lnTo>
                    <a:pt x="3214" y="12837"/>
                  </a:lnTo>
                  <a:lnTo>
                    <a:pt x="3214" y="12575"/>
                  </a:lnTo>
                  <a:lnTo>
                    <a:pt x="2607" y="12575"/>
                  </a:lnTo>
                  <a:lnTo>
                    <a:pt x="2607" y="11968"/>
                  </a:lnTo>
                  <a:lnTo>
                    <a:pt x="3989" y="11968"/>
                  </a:lnTo>
                  <a:lnTo>
                    <a:pt x="4177" y="11968"/>
                  </a:lnTo>
                  <a:lnTo>
                    <a:pt x="5402" y="11968"/>
                  </a:lnTo>
                  <a:lnTo>
                    <a:pt x="5402" y="12575"/>
                  </a:lnTo>
                  <a:lnTo>
                    <a:pt x="4952" y="12575"/>
                  </a:lnTo>
                  <a:lnTo>
                    <a:pt x="5183" y="12868"/>
                  </a:lnTo>
                  <a:lnTo>
                    <a:pt x="5779" y="12868"/>
                  </a:lnTo>
                  <a:lnTo>
                    <a:pt x="577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8" name="object 10988"/>
            <p:cNvSpPr/>
            <p:nvPr/>
          </p:nvSpPr>
          <p:spPr>
            <a:xfrm>
              <a:off x="17877718" y="4693609"/>
              <a:ext cx="6350" cy="13335"/>
            </a:xfrm>
            <a:custGeom>
              <a:avLst/>
              <a:gdLst/>
              <a:ahLst/>
              <a:cxnLst/>
              <a:rect l="l" t="t" r="r" b="b"/>
              <a:pathLst>
                <a:path w="6350" h="13335">
                  <a:moveTo>
                    <a:pt x="5675" y="0"/>
                  </a:moveTo>
                  <a:lnTo>
                    <a:pt x="4963" y="0"/>
                  </a:lnTo>
                  <a:lnTo>
                    <a:pt x="4879" y="324"/>
                  </a:lnTo>
                  <a:lnTo>
                    <a:pt x="5067" y="408"/>
                  </a:lnTo>
                  <a:lnTo>
                    <a:pt x="5067" y="219"/>
                  </a:lnTo>
                  <a:lnTo>
                    <a:pt x="5350" y="219"/>
                  </a:lnTo>
                  <a:lnTo>
                    <a:pt x="5518" y="219"/>
                  </a:lnTo>
                  <a:lnTo>
                    <a:pt x="5518" y="408"/>
                  </a:lnTo>
                  <a:lnTo>
                    <a:pt x="5518" y="1120"/>
                  </a:lnTo>
                  <a:lnTo>
                    <a:pt x="5518" y="1308"/>
                  </a:lnTo>
                  <a:lnTo>
                    <a:pt x="5350" y="1308"/>
                  </a:lnTo>
                  <a:lnTo>
                    <a:pt x="5067" y="1308"/>
                  </a:lnTo>
                  <a:lnTo>
                    <a:pt x="5067" y="1120"/>
                  </a:lnTo>
                  <a:lnTo>
                    <a:pt x="4879" y="1120"/>
                  </a:lnTo>
                  <a:lnTo>
                    <a:pt x="4879" y="1413"/>
                  </a:lnTo>
                  <a:lnTo>
                    <a:pt x="5350" y="1528"/>
                  </a:lnTo>
                  <a:lnTo>
                    <a:pt x="5413" y="2575"/>
                  </a:lnTo>
                  <a:lnTo>
                    <a:pt x="4135" y="2638"/>
                  </a:lnTo>
                  <a:lnTo>
                    <a:pt x="4041" y="3172"/>
                  </a:lnTo>
                  <a:lnTo>
                    <a:pt x="2879" y="3172"/>
                  </a:lnTo>
                  <a:lnTo>
                    <a:pt x="2691" y="3172"/>
                  </a:lnTo>
                  <a:lnTo>
                    <a:pt x="1497" y="3172"/>
                  </a:lnTo>
                  <a:lnTo>
                    <a:pt x="1361" y="3204"/>
                  </a:lnTo>
                  <a:lnTo>
                    <a:pt x="963" y="3172"/>
                  </a:lnTo>
                  <a:lnTo>
                    <a:pt x="931" y="3382"/>
                  </a:lnTo>
                  <a:lnTo>
                    <a:pt x="1465" y="3465"/>
                  </a:lnTo>
                  <a:lnTo>
                    <a:pt x="1497" y="4209"/>
                  </a:lnTo>
                  <a:lnTo>
                    <a:pt x="1277" y="4324"/>
                  </a:lnTo>
                  <a:lnTo>
                    <a:pt x="858" y="4052"/>
                  </a:lnTo>
                  <a:lnTo>
                    <a:pt x="827" y="4324"/>
                  </a:lnTo>
                  <a:lnTo>
                    <a:pt x="376" y="4439"/>
                  </a:lnTo>
                  <a:lnTo>
                    <a:pt x="0" y="4439"/>
                  </a:lnTo>
                  <a:lnTo>
                    <a:pt x="0" y="4774"/>
                  </a:lnTo>
                  <a:lnTo>
                    <a:pt x="0" y="11214"/>
                  </a:lnTo>
                  <a:lnTo>
                    <a:pt x="0" y="11559"/>
                  </a:lnTo>
                  <a:lnTo>
                    <a:pt x="376" y="11559"/>
                  </a:lnTo>
                  <a:lnTo>
                    <a:pt x="753" y="11559"/>
                  </a:lnTo>
                  <a:lnTo>
                    <a:pt x="827" y="11905"/>
                  </a:lnTo>
                  <a:lnTo>
                    <a:pt x="1277" y="11664"/>
                  </a:lnTo>
                  <a:lnTo>
                    <a:pt x="1497" y="11664"/>
                  </a:lnTo>
                  <a:lnTo>
                    <a:pt x="1497" y="12523"/>
                  </a:lnTo>
                  <a:lnTo>
                    <a:pt x="963" y="12523"/>
                  </a:lnTo>
                  <a:lnTo>
                    <a:pt x="931" y="12784"/>
                  </a:lnTo>
                  <a:lnTo>
                    <a:pt x="1308" y="12837"/>
                  </a:lnTo>
                  <a:lnTo>
                    <a:pt x="1465" y="12784"/>
                  </a:lnTo>
                  <a:lnTo>
                    <a:pt x="3015" y="12837"/>
                  </a:lnTo>
                  <a:lnTo>
                    <a:pt x="3225" y="12837"/>
                  </a:lnTo>
                  <a:lnTo>
                    <a:pt x="3225" y="12627"/>
                  </a:lnTo>
                  <a:lnTo>
                    <a:pt x="2774" y="12565"/>
                  </a:lnTo>
                  <a:lnTo>
                    <a:pt x="2617" y="12565"/>
                  </a:lnTo>
                  <a:lnTo>
                    <a:pt x="2617" y="12387"/>
                  </a:lnTo>
                  <a:lnTo>
                    <a:pt x="2617" y="12146"/>
                  </a:lnTo>
                  <a:lnTo>
                    <a:pt x="2617" y="11968"/>
                  </a:lnTo>
                  <a:lnTo>
                    <a:pt x="2774" y="11968"/>
                  </a:lnTo>
                  <a:lnTo>
                    <a:pt x="3999" y="11968"/>
                  </a:lnTo>
                  <a:lnTo>
                    <a:pt x="4188" y="11968"/>
                  </a:lnTo>
                  <a:lnTo>
                    <a:pt x="5224" y="11968"/>
                  </a:lnTo>
                  <a:lnTo>
                    <a:pt x="5413" y="11968"/>
                  </a:lnTo>
                  <a:lnTo>
                    <a:pt x="5413" y="12146"/>
                  </a:lnTo>
                  <a:lnTo>
                    <a:pt x="5413" y="12387"/>
                  </a:lnTo>
                  <a:lnTo>
                    <a:pt x="5413" y="12565"/>
                  </a:lnTo>
                  <a:lnTo>
                    <a:pt x="5224" y="12565"/>
                  </a:lnTo>
                  <a:lnTo>
                    <a:pt x="4963" y="12565"/>
                  </a:lnTo>
                  <a:lnTo>
                    <a:pt x="5193" y="12868"/>
                  </a:lnTo>
                  <a:lnTo>
                    <a:pt x="5779" y="12868"/>
                  </a:lnTo>
                  <a:lnTo>
                    <a:pt x="5779" y="6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9" name="object 10989"/>
            <p:cNvSpPr/>
            <p:nvPr/>
          </p:nvSpPr>
          <p:spPr>
            <a:xfrm>
              <a:off x="17878021" y="4696556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5036" y="0"/>
                  </a:moveTo>
                  <a:lnTo>
                    <a:pt x="4031" y="0"/>
                  </a:lnTo>
                  <a:lnTo>
                    <a:pt x="4031" y="523"/>
                  </a:lnTo>
                  <a:lnTo>
                    <a:pt x="3120" y="523"/>
                  </a:lnTo>
                  <a:lnTo>
                    <a:pt x="3015" y="670"/>
                  </a:lnTo>
                  <a:lnTo>
                    <a:pt x="1947" y="670"/>
                  </a:lnTo>
                  <a:lnTo>
                    <a:pt x="1790" y="523"/>
                  </a:lnTo>
                  <a:lnTo>
                    <a:pt x="1486" y="523"/>
                  </a:lnTo>
                  <a:lnTo>
                    <a:pt x="1486" y="1780"/>
                  </a:lnTo>
                  <a:lnTo>
                    <a:pt x="0" y="1780"/>
                  </a:lnTo>
                  <a:lnTo>
                    <a:pt x="0" y="8313"/>
                  </a:lnTo>
                  <a:lnTo>
                    <a:pt x="1486" y="8313"/>
                  </a:lnTo>
                  <a:lnTo>
                    <a:pt x="1486" y="9538"/>
                  </a:lnTo>
                  <a:lnTo>
                    <a:pt x="2020" y="9538"/>
                  </a:lnTo>
                  <a:lnTo>
                    <a:pt x="2020" y="8722"/>
                  </a:lnTo>
                  <a:lnTo>
                    <a:pt x="5109" y="8722"/>
                  </a:lnTo>
                  <a:lnTo>
                    <a:pt x="510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0" name="object 10990"/>
            <p:cNvSpPr/>
            <p:nvPr/>
          </p:nvSpPr>
          <p:spPr>
            <a:xfrm>
              <a:off x="17878025" y="4696552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5036" y="0"/>
                  </a:moveTo>
                  <a:lnTo>
                    <a:pt x="5109" y="8648"/>
                  </a:lnTo>
                  <a:lnTo>
                    <a:pt x="2272" y="8732"/>
                  </a:lnTo>
                  <a:lnTo>
                    <a:pt x="2020" y="8732"/>
                  </a:lnTo>
                  <a:lnTo>
                    <a:pt x="2020" y="8994"/>
                  </a:lnTo>
                  <a:lnTo>
                    <a:pt x="2020" y="9434"/>
                  </a:lnTo>
                  <a:lnTo>
                    <a:pt x="1560" y="9538"/>
                  </a:lnTo>
                  <a:lnTo>
                    <a:pt x="1476" y="8502"/>
                  </a:lnTo>
                  <a:lnTo>
                    <a:pt x="1476" y="8313"/>
                  </a:lnTo>
                  <a:lnTo>
                    <a:pt x="1308" y="8313"/>
                  </a:lnTo>
                  <a:lnTo>
                    <a:pt x="115" y="8313"/>
                  </a:lnTo>
                  <a:lnTo>
                    <a:pt x="0" y="1863"/>
                  </a:lnTo>
                  <a:lnTo>
                    <a:pt x="1308" y="1790"/>
                  </a:lnTo>
                  <a:lnTo>
                    <a:pt x="1476" y="1790"/>
                  </a:lnTo>
                  <a:lnTo>
                    <a:pt x="1476" y="1602"/>
                  </a:lnTo>
                  <a:lnTo>
                    <a:pt x="1476" y="607"/>
                  </a:lnTo>
                  <a:lnTo>
                    <a:pt x="1790" y="523"/>
                  </a:lnTo>
                  <a:lnTo>
                    <a:pt x="1947" y="670"/>
                  </a:lnTo>
                  <a:lnTo>
                    <a:pt x="3015" y="670"/>
                  </a:lnTo>
                  <a:lnTo>
                    <a:pt x="3130" y="523"/>
                  </a:lnTo>
                  <a:lnTo>
                    <a:pt x="3884" y="523"/>
                  </a:lnTo>
                  <a:lnTo>
                    <a:pt x="4031" y="523"/>
                  </a:lnTo>
                  <a:lnTo>
                    <a:pt x="4031" y="324"/>
                  </a:lnTo>
                  <a:lnTo>
                    <a:pt x="4031" y="73"/>
                  </a:lnTo>
                  <a:lnTo>
                    <a:pt x="5036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1" name="object 10991"/>
            <p:cNvSpPr/>
            <p:nvPr/>
          </p:nvSpPr>
          <p:spPr>
            <a:xfrm>
              <a:off x="17870265" y="4696255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1759" y="0"/>
                  </a:moveTo>
                  <a:lnTo>
                    <a:pt x="1497" y="0"/>
                  </a:lnTo>
                  <a:lnTo>
                    <a:pt x="1497" y="1748"/>
                  </a:lnTo>
                  <a:lnTo>
                    <a:pt x="0" y="1748"/>
                  </a:lnTo>
                  <a:lnTo>
                    <a:pt x="0" y="14627"/>
                  </a:lnTo>
                  <a:lnTo>
                    <a:pt x="900" y="14627"/>
                  </a:lnTo>
                  <a:lnTo>
                    <a:pt x="900" y="14198"/>
                  </a:lnTo>
                  <a:lnTo>
                    <a:pt x="712" y="14198"/>
                  </a:lnTo>
                  <a:lnTo>
                    <a:pt x="712" y="14386"/>
                  </a:lnTo>
                  <a:lnTo>
                    <a:pt x="261" y="14386"/>
                  </a:lnTo>
                  <a:lnTo>
                    <a:pt x="261" y="13339"/>
                  </a:lnTo>
                  <a:lnTo>
                    <a:pt x="712" y="13339"/>
                  </a:lnTo>
                  <a:lnTo>
                    <a:pt x="712" y="13507"/>
                  </a:lnTo>
                  <a:lnTo>
                    <a:pt x="900" y="13507"/>
                  </a:lnTo>
                  <a:lnTo>
                    <a:pt x="900" y="12816"/>
                  </a:lnTo>
                  <a:lnTo>
                    <a:pt x="659" y="12816"/>
                  </a:lnTo>
                  <a:lnTo>
                    <a:pt x="659" y="13078"/>
                  </a:lnTo>
                  <a:lnTo>
                    <a:pt x="376" y="13078"/>
                  </a:lnTo>
                  <a:lnTo>
                    <a:pt x="376" y="11078"/>
                  </a:lnTo>
                  <a:lnTo>
                    <a:pt x="450" y="9842"/>
                  </a:lnTo>
                  <a:lnTo>
                    <a:pt x="1528" y="9842"/>
                  </a:lnTo>
                  <a:lnTo>
                    <a:pt x="1528" y="10177"/>
                  </a:lnTo>
                  <a:lnTo>
                    <a:pt x="1884" y="10177"/>
                  </a:lnTo>
                  <a:lnTo>
                    <a:pt x="2052" y="10146"/>
                  </a:lnTo>
                  <a:lnTo>
                    <a:pt x="2450" y="10177"/>
                  </a:lnTo>
                  <a:lnTo>
                    <a:pt x="2450" y="9884"/>
                  </a:lnTo>
                  <a:lnTo>
                    <a:pt x="1884" y="9884"/>
                  </a:lnTo>
                  <a:lnTo>
                    <a:pt x="1884" y="9025"/>
                  </a:lnTo>
                  <a:lnTo>
                    <a:pt x="2125" y="9025"/>
                  </a:lnTo>
                  <a:lnTo>
                    <a:pt x="2554" y="9287"/>
                  </a:lnTo>
                  <a:lnTo>
                    <a:pt x="2481" y="8690"/>
                  </a:lnTo>
                  <a:lnTo>
                    <a:pt x="1884" y="8470"/>
                  </a:lnTo>
                  <a:lnTo>
                    <a:pt x="1884" y="2230"/>
                  </a:lnTo>
                  <a:lnTo>
                    <a:pt x="2481" y="2020"/>
                  </a:lnTo>
                  <a:lnTo>
                    <a:pt x="2554" y="1413"/>
                  </a:lnTo>
                  <a:lnTo>
                    <a:pt x="2125" y="1675"/>
                  </a:lnTo>
                  <a:lnTo>
                    <a:pt x="1884" y="1675"/>
                  </a:lnTo>
                  <a:lnTo>
                    <a:pt x="1884" y="816"/>
                  </a:lnTo>
                  <a:lnTo>
                    <a:pt x="2450" y="816"/>
                  </a:lnTo>
                  <a:lnTo>
                    <a:pt x="2450" y="513"/>
                  </a:lnTo>
                  <a:lnTo>
                    <a:pt x="2083" y="513"/>
                  </a:lnTo>
                  <a:lnTo>
                    <a:pt x="1884" y="554"/>
                  </a:lnTo>
                  <a:lnTo>
                    <a:pt x="17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2" name="object 10992"/>
            <p:cNvSpPr/>
            <p:nvPr/>
          </p:nvSpPr>
          <p:spPr>
            <a:xfrm>
              <a:off x="17870269" y="4696259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1486" y="73"/>
                  </a:moveTo>
                  <a:lnTo>
                    <a:pt x="1486" y="1675"/>
                  </a:lnTo>
                  <a:lnTo>
                    <a:pt x="104" y="1748"/>
                  </a:lnTo>
                  <a:lnTo>
                    <a:pt x="0" y="14533"/>
                  </a:lnTo>
                  <a:lnTo>
                    <a:pt x="816" y="14617"/>
                  </a:lnTo>
                  <a:lnTo>
                    <a:pt x="900" y="14324"/>
                  </a:lnTo>
                  <a:lnTo>
                    <a:pt x="712" y="14198"/>
                  </a:lnTo>
                  <a:lnTo>
                    <a:pt x="712" y="14386"/>
                  </a:lnTo>
                  <a:lnTo>
                    <a:pt x="450" y="14386"/>
                  </a:lnTo>
                  <a:lnTo>
                    <a:pt x="261" y="14386"/>
                  </a:lnTo>
                  <a:lnTo>
                    <a:pt x="261" y="14198"/>
                  </a:lnTo>
                  <a:lnTo>
                    <a:pt x="261" y="13496"/>
                  </a:lnTo>
                  <a:lnTo>
                    <a:pt x="261" y="13339"/>
                  </a:lnTo>
                  <a:lnTo>
                    <a:pt x="450" y="13339"/>
                  </a:lnTo>
                  <a:lnTo>
                    <a:pt x="712" y="13339"/>
                  </a:lnTo>
                  <a:lnTo>
                    <a:pt x="712" y="13496"/>
                  </a:lnTo>
                  <a:lnTo>
                    <a:pt x="900" y="13496"/>
                  </a:lnTo>
                  <a:lnTo>
                    <a:pt x="900" y="12942"/>
                  </a:lnTo>
                  <a:lnTo>
                    <a:pt x="659" y="12816"/>
                  </a:lnTo>
                  <a:lnTo>
                    <a:pt x="659" y="13015"/>
                  </a:lnTo>
                  <a:lnTo>
                    <a:pt x="450" y="13078"/>
                  </a:lnTo>
                  <a:lnTo>
                    <a:pt x="366" y="11078"/>
                  </a:lnTo>
                  <a:lnTo>
                    <a:pt x="450" y="9989"/>
                  </a:lnTo>
                  <a:lnTo>
                    <a:pt x="450" y="9832"/>
                  </a:lnTo>
                  <a:lnTo>
                    <a:pt x="628" y="9832"/>
                  </a:lnTo>
                  <a:lnTo>
                    <a:pt x="1455" y="9832"/>
                  </a:lnTo>
                  <a:lnTo>
                    <a:pt x="1528" y="10114"/>
                  </a:lnTo>
                  <a:lnTo>
                    <a:pt x="1895" y="10177"/>
                  </a:lnTo>
                  <a:lnTo>
                    <a:pt x="2041" y="10146"/>
                  </a:lnTo>
                  <a:lnTo>
                    <a:pt x="2387" y="10177"/>
                  </a:lnTo>
                  <a:lnTo>
                    <a:pt x="2450" y="9957"/>
                  </a:lnTo>
                  <a:lnTo>
                    <a:pt x="1895" y="9874"/>
                  </a:lnTo>
                  <a:lnTo>
                    <a:pt x="1895" y="9130"/>
                  </a:lnTo>
                  <a:lnTo>
                    <a:pt x="2125" y="9025"/>
                  </a:lnTo>
                  <a:lnTo>
                    <a:pt x="2523" y="9287"/>
                  </a:lnTo>
                  <a:lnTo>
                    <a:pt x="2481" y="8680"/>
                  </a:lnTo>
                  <a:lnTo>
                    <a:pt x="1968" y="8491"/>
                  </a:lnTo>
                  <a:lnTo>
                    <a:pt x="1895" y="2282"/>
                  </a:lnTo>
                  <a:lnTo>
                    <a:pt x="2481" y="2020"/>
                  </a:lnTo>
                  <a:lnTo>
                    <a:pt x="2554" y="1444"/>
                  </a:lnTo>
                  <a:lnTo>
                    <a:pt x="2125" y="1675"/>
                  </a:lnTo>
                  <a:lnTo>
                    <a:pt x="1968" y="1675"/>
                  </a:lnTo>
                  <a:lnTo>
                    <a:pt x="1895" y="816"/>
                  </a:lnTo>
                  <a:lnTo>
                    <a:pt x="2387" y="816"/>
                  </a:lnTo>
                  <a:lnTo>
                    <a:pt x="2450" y="554"/>
                  </a:lnTo>
                  <a:lnTo>
                    <a:pt x="2073" y="513"/>
                  </a:lnTo>
                  <a:lnTo>
                    <a:pt x="1937" y="554"/>
                  </a:lnTo>
                  <a:lnTo>
                    <a:pt x="1748" y="513"/>
                  </a:lnTo>
                  <a:lnTo>
                    <a:pt x="1748" y="73"/>
                  </a:lnTo>
                  <a:lnTo>
                    <a:pt x="1591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3" name="object 10993"/>
            <p:cNvSpPr/>
            <p:nvPr/>
          </p:nvSpPr>
          <p:spPr>
            <a:xfrm>
              <a:off x="17870630" y="4698309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69" h="7620">
                  <a:moveTo>
                    <a:pt x="1235" y="0"/>
                  </a:moveTo>
                  <a:lnTo>
                    <a:pt x="0" y="0"/>
                  </a:lnTo>
                  <a:lnTo>
                    <a:pt x="0" y="7455"/>
                  </a:lnTo>
                  <a:lnTo>
                    <a:pt x="1235" y="7455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4" name="object 10994"/>
            <p:cNvSpPr/>
            <p:nvPr/>
          </p:nvSpPr>
          <p:spPr>
            <a:xfrm>
              <a:off x="17870633" y="4698312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69" h="7620">
                  <a:moveTo>
                    <a:pt x="0" y="104"/>
                  </a:moveTo>
                  <a:lnTo>
                    <a:pt x="1120" y="0"/>
                  </a:lnTo>
                  <a:lnTo>
                    <a:pt x="1225" y="7371"/>
                  </a:lnTo>
                  <a:lnTo>
                    <a:pt x="73" y="7455"/>
                  </a:lnTo>
                  <a:lnTo>
                    <a:pt x="0" y="10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5" name="object 10995"/>
            <p:cNvSpPr/>
            <p:nvPr/>
          </p:nvSpPr>
          <p:spPr>
            <a:xfrm>
              <a:off x="17875367" y="4659599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607" y="523"/>
                  </a:moveTo>
                  <a:lnTo>
                    <a:pt x="83" y="0"/>
                  </a:lnTo>
                  <a:lnTo>
                    <a:pt x="0" y="2125"/>
                  </a:lnTo>
                  <a:lnTo>
                    <a:pt x="607" y="159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6" name="object 10996"/>
            <p:cNvSpPr/>
            <p:nvPr/>
          </p:nvSpPr>
          <p:spPr>
            <a:xfrm>
              <a:off x="17875442" y="465959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1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7" name="object 10997"/>
            <p:cNvSpPr/>
            <p:nvPr/>
          </p:nvSpPr>
          <p:spPr>
            <a:xfrm>
              <a:off x="17875367" y="466026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450" y="0"/>
                  </a:lnTo>
                  <a:lnTo>
                    <a:pt x="680" y="418"/>
                  </a:lnTo>
                  <a:lnTo>
                    <a:pt x="450" y="795"/>
                  </a:lnTo>
                  <a:lnTo>
                    <a:pt x="0" y="79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8" name="object 10998"/>
            <p:cNvSpPr/>
            <p:nvPr/>
          </p:nvSpPr>
          <p:spPr>
            <a:xfrm>
              <a:off x="17875822" y="466026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0" y="188"/>
                  </a:lnTo>
                  <a:lnTo>
                    <a:pt x="73" y="418"/>
                  </a:lnTo>
                  <a:lnTo>
                    <a:pt x="0" y="607"/>
                  </a:lnTo>
                  <a:lnTo>
                    <a:pt x="0" y="79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9" name="object 10999"/>
            <p:cNvSpPr/>
            <p:nvPr/>
          </p:nvSpPr>
          <p:spPr>
            <a:xfrm>
              <a:off x="17875367" y="466045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5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0" name="object 11000"/>
            <p:cNvSpPr/>
            <p:nvPr/>
          </p:nvSpPr>
          <p:spPr>
            <a:xfrm>
              <a:off x="17875367" y="466086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5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1" name="object 11001"/>
            <p:cNvSpPr/>
            <p:nvPr/>
          </p:nvSpPr>
          <p:spPr>
            <a:xfrm>
              <a:off x="17875974" y="466012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0"/>
                  </a:moveTo>
                  <a:lnTo>
                    <a:pt x="439" y="0"/>
                  </a:lnTo>
                  <a:lnTo>
                    <a:pt x="1413" y="0"/>
                  </a:lnTo>
                  <a:lnTo>
                    <a:pt x="1539" y="963"/>
                  </a:lnTo>
                  <a:lnTo>
                    <a:pt x="439" y="1068"/>
                  </a:lnTo>
                  <a:lnTo>
                    <a:pt x="31" y="1036"/>
                  </a:lnTo>
                </a:path>
                <a:path w="1905" h="1270">
                  <a:moveTo>
                    <a:pt x="0" y="0"/>
                  </a:moveTo>
                  <a:lnTo>
                    <a:pt x="408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2" name="object 11002"/>
            <p:cNvSpPr/>
            <p:nvPr/>
          </p:nvSpPr>
          <p:spPr>
            <a:xfrm>
              <a:off x="17876004" y="46611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2"/>
                  </a:moveTo>
                  <a:lnTo>
                    <a:pt x="40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3" name="object 11003"/>
            <p:cNvSpPr/>
            <p:nvPr/>
          </p:nvSpPr>
          <p:spPr>
            <a:xfrm>
              <a:off x="17876414" y="466023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4" name="object 11004"/>
            <p:cNvSpPr/>
            <p:nvPr/>
          </p:nvSpPr>
          <p:spPr>
            <a:xfrm>
              <a:off x="17876414" y="466109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5" name="object 11005"/>
            <p:cNvSpPr/>
            <p:nvPr/>
          </p:nvSpPr>
          <p:spPr>
            <a:xfrm>
              <a:off x="17876414" y="466012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6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6" name="object 11006"/>
            <p:cNvSpPr/>
            <p:nvPr/>
          </p:nvSpPr>
          <p:spPr>
            <a:xfrm>
              <a:off x="17877386" y="466012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6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7" name="object 11007"/>
            <p:cNvSpPr/>
            <p:nvPr/>
          </p:nvSpPr>
          <p:spPr>
            <a:xfrm>
              <a:off x="17874670" y="466068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3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8" name="object 11008"/>
            <p:cNvSpPr/>
            <p:nvPr/>
          </p:nvSpPr>
          <p:spPr>
            <a:xfrm>
              <a:off x="17885585" y="4658249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209" y="4816"/>
                  </a:moveTo>
                  <a:lnTo>
                    <a:pt x="4177" y="3664"/>
                  </a:lnTo>
                  <a:lnTo>
                    <a:pt x="4261" y="1277"/>
                  </a:lnTo>
                  <a:lnTo>
                    <a:pt x="2209" y="0"/>
                  </a:lnTo>
                  <a:lnTo>
                    <a:pt x="2052" y="0"/>
                  </a:lnTo>
                  <a:lnTo>
                    <a:pt x="83" y="1162"/>
                  </a:lnTo>
                  <a:lnTo>
                    <a:pt x="0" y="3539"/>
                  </a:lnTo>
                  <a:lnTo>
                    <a:pt x="2052" y="4816"/>
                  </a:lnTo>
                  <a:lnTo>
                    <a:pt x="2209" y="48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9" name="object 11009"/>
            <p:cNvSpPr/>
            <p:nvPr/>
          </p:nvSpPr>
          <p:spPr>
            <a:xfrm>
              <a:off x="17886493" y="46594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225" y="0"/>
                  </a:moveTo>
                  <a:lnTo>
                    <a:pt x="554" y="0"/>
                  </a:lnTo>
                  <a:lnTo>
                    <a:pt x="0" y="554"/>
                  </a:lnTo>
                  <a:lnTo>
                    <a:pt x="0" y="1246"/>
                  </a:lnTo>
                  <a:lnTo>
                    <a:pt x="0" y="1863"/>
                  </a:lnTo>
                  <a:lnTo>
                    <a:pt x="554" y="2429"/>
                  </a:lnTo>
                  <a:lnTo>
                    <a:pt x="1225" y="2429"/>
                  </a:lnTo>
                  <a:lnTo>
                    <a:pt x="1895" y="2429"/>
                  </a:lnTo>
                  <a:lnTo>
                    <a:pt x="2450" y="1863"/>
                  </a:lnTo>
                  <a:lnTo>
                    <a:pt x="2450" y="1246"/>
                  </a:lnTo>
                  <a:lnTo>
                    <a:pt x="2450" y="554"/>
                  </a:lnTo>
                  <a:lnTo>
                    <a:pt x="1895" y="0"/>
                  </a:lnTo>
                  <a:lnTo>
                    <a:pt x="122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0" name="object 11010"/>
            <p:cNvSpPr/>
            <p:nvPr/>
          </p:nvSpPr>
          <p:spPr>
            <a:xfrm>
              <a:off x="17883905" y="465687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224" y="3916"/>
                  </a:moveTo>
                  <a:lnTo>
                    <a:pt x="5601" y="0"/>
                  </a:lnTo>
                  <a:lnTo>
                    <a:pt x="2816" y="2795"/>
                  </a:lnTo>
                  <a:lnTo>
                    <a:pt x="0" y="5591"/>
                  </a:lnTo>
                  <a:lnTo>
                    <a:pt x="3968" y="51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1" name="object 11011"/>
            <p:cNvSpPr/>
            <p:nvPr/>
          </p:nvSpPr>
          <p:spPr>
            <a:xfrm>
              <a:off x="17885750" y="46586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2020"/>
                  </a:lnTo>
                  <a:lnTo>
                    <a:pt x="0" y="3088"/>
                  </a:lnTo>
                  <a:lnTo>
                    <a:pt x="900" y="3989"/>
                  </a:lnTo>
                  <a:lnTo>
                    <a:pt x="1968" y="3989"/>
                  </a:lnTo>
                  <a:lnTo>
                    <a:pt x="3036" y="3989"/>
                  </a:lnTo>
                  <a:lnTo>
                    <a:pt x="3937" y="3088"/>
                  </a:lnTo>
                  <a:lnTo>
                    <a:pt x="3937" y="2020"/>
                  </a:lnTo>
                  <a:lnTo>
                    <a:pt x="3937" y="900"/>
                  </a:lnTo>
                  <a:lnTo>
                    <a:pt x="3036" y="0"/>
                  </a:lnTo>
                  <a:lnTo>
                    <a:pt x="196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2" name="object 11012"/>
            <p:cNvSpPr/>
            <p:nvPr/>
          </p:nvSpPr>
          <p:spPr>
            <a:xfrm>
              <a:off x="17884622" y="466068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3" name="object 11013"/>
            <p:cNvSpPr/>
            <p:nvPr/>
          </p:nvSpPr>
          <p:spPr>
            <a:xfrm>
              <a:off x="17887719" y="465754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3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4" name="object 11014"/>
            <p:cNvSpPr/>
            <p:nvPr/>
          </p:nvSpPr>
          <p:spPr>
            <a:xfrm>
              <a:off x="17883885" y="4656838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3832" y="0"/>
                  </a:moveTo>
                  <a:lnTo>
                    <a:pt x="1738" y="0"/>
                  </a:lnTo>
                  <a:lnTo>
                    <a:pt x="0" y="1706"/>
                  </a:lnTo>
                  <a:lnTo>
                    <a:pt x="0" y="3853"/>
                  </a:lnTo>
                  <a:lnTo>
                    <a:pt x="0" y="5936"/>
                  </a:lnTo>
                  <a:lnTo>
                    <a:pt x="1738" y="7643"/>
                  </a:lnTo>
                  <a:lnTo>
                    <a:pt x="3832" y="7643"/>
                  </a:lnTo>
                  <a:lnTo>
                    <a:pt x="5916" y="7643"/>
                  </a:lnTo>
                  <a:lnTo>
                    <a:pt x="7675" y="5936"/>
                  </a:lnTo>
                  <a:lnTo>
                    <a:pt x="7675" y="3853"/>
                  </a:lnTo>
                  <a:lnTo>
                    <a:pt x="7675" y="1706"/>
                  </a:lnTo>
                  <a:lnTo>
                    <a:pt x="5916" y="0"/>
                  </a:lnTo>
                  <a:lnTo>
                    <a:pt x="38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5" name="object 11015"/>
            <p:cNvSpPr/>
            <p:nvPr/>
          </p:nvSpPr>
          <p:spPr>
            <a:xfrm>
              <a:off x="17885585" y="4686440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209" y="4816"/>
                  </a:moveTo>
                  <a:lnTo>
                    <a:pt x="4177" y="3664"/>
                  </a:lnTo>
                  <a:lnTo>
                    <a:pt x="4261" y="1277"/>
                  </a:lnTo>
                  <a:lnTo>
                    <a:pt x="2209" y="0"/>
                  </a:lnTo>
                  <a:lnTo>
                    <a:pt x="2052" y="0"/>
                  </a:lnTo>
                  <a:lnTo>
                    <a:pt x="83" y="1162"/>
                  </a:lnTo>
                  <a:lnTo>
                    <a:pt x="0" y="3539"/>
                  </a:lnTo>
                  <a:lnTo>
                    <a:pt x="2052" y="4816"/>
                  </a:lnTo>
                  <a:lnTo>
                    <a:pt x="2209" y="48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6" name="object 11016"/>
            <p:cNvSpPr/>
            <p:nvPr/>
          </p:nvSpPr>
          <p:spPr>
            <a:xfrm>
              <a:off x="17886493" y="46876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225" y="0"/>
                  </a:moveTo>
                  <a:lnTo>
                    <a:pt x="554" y="0"/>
                  </a:lnTo>
                  <a:lnTo>
                    <a:pt x="0" y="554"/>
                  </a:lnTo>
                  <a:lnTo>
                    <a:pt x="0" y="1193"/>
                  </a:lnTo>
                  <a:lnTo>
                    <a:pt x="0" y="1863"/>
                  </a:lnTo>
                  <a:lnTo>
                    <a:pt x="554" y="2429"/>
                  </a:lnTo>
                  <a:lnTo>
                    <a:pt x="1225" y="2429"/>
                  </a:lnTo>
                  <a:lnTo>
                    <a:pt x="1895" y="2429"/>
                  </a:lnTo>
                  <a:lnTo>
                    <a:pt x="2450" y="1863"/>
                  </a:lnTo>
                  <a:lnTo>
                    <a:pt x="2450" y="1193"/>
                  </a:lnTo>
                  <a:lnTo>
                    <a:pt x="2450" y="554"/>
                  </a:lnTo>
                  <a:lnTo>
                    <a:pt x="1895" y="0"/>
                  </a:lnTo>
                  <a:lnTo>
                    <a:pt x="122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7" name="object 11017"/>
            <p:cNvSpPr/>
            <p:nvPr/>
          </p:nvSpPr>
          <p:spPr>
            <a:xfrm>
              <a:off x="17883905" y="468506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224" y="3916"/>
                  </a:moveTo>
                  <a:lnTo>
                    <a:pt x="5601" y="0"/>
                  </a:lnTo>
                  <a:lnTo>
                    <a:pt x="2816" y="2795"/>
                  </a:lnTo>
                  <a:lnTo>
                    <a:pt x="0" y="5591"/>
                  </a:lnTo>
                  <a:lnTo>
                    <a:pt x="3968" y="51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8" name="object 11018"/>
            <p:cNvSpPr/>
            <p:nvPr/>
          </p:nvSpPr>
          <p:spPr>
            <a:xfrm>
              <a:off x="17885750" y="468685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88"/>
                  </a:lnTo>
                  <a:lnTo>
                    <a:pt x="900" y="3989"/>
                  </a:lnTo>
                  <a:lnTo>
                    <a:pt x="1968" y="3989"/>
                  </a:lnTo>
                  <a:lnTo>
                    <a:pt x="3036" y="3989"/>
                  </a:lnTo>
                  <a:lnTo>
                    <a:pt x="3937" y="3088"/>
                  </a:lnTo>
                  <a:lnTo>
                    <a:pt x="3937" y="1968"/>
                  </a:lnTo>
                  <a:lnTo>
                    <a:pt x="3937" y="900"/>
                  </a:lnTo>
                  <a:lnTo>
                    <a:pt x="3036" y="0"/>
                  </a:lnTo>
                  <a:lnTo>
                    <a:pt x="196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9" name="object 11019"/>
            <p:cNvSpPr/>
            <p:nvPr/>
          </p:nvSpPr>
          <p:spPr>
            <a:xfrm>
              <a:off x="17884622" y="468883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0" name="object 11020"/>
            <p:cNvSpPr/>
            <p:nvPr/>
          </p:nvSpPr>
          <p:spPr>
            <a:xfrm>
              <a:off x="17887719" y="468574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1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1" name="object 11021"/>
            <p:cNvSpPr/>
            <p:nvPr/>
          </p:nvSpPr>
          <p:spPr>
            <a:xfrm>
              <a:off x="17883885" y="4685028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3832" y="0"/>
                  </a:moveTo>
                  <a:lnTo>
                    <a:pt x="1738" y="0"/>
                  </a:lnTo>
                  <a:lnTo>
                    <a:pt x="0" y="1706"/>
                  </a:lnTo>
                  <a:lnTo>
                    <a:pt x="0" y="3811"/>
                  </a:lnTo>
                  <a:lnTo>
                    <a:pt x="0" y="5936"/>
                  </a:lnTo>
                  <a:lnTo>
                    <a:pt x="1738" y="7643"/>
                  </a:lnTo>
                  <a:lnTo>
                    <a:pt x="3832" y="7643"/>
                  </a:lnTo>
                  <a:lnTo>
                    <a:pt x="5916" y="7643"/>
                  </a:lnTo>
                  <a:lnTo>
                    <a:pt x="7675" y="5936"/>
                  </a:lnTo>
                  <a:lnTo>
                    <a:pt x="7675" y="3811"/>
                  </a:lnTo>
                  <a:lnTo>
                    <a:pt x="7675" y="1706"/>
                  </a:lnTo>
                  <a:lnTo>
                    <a:pt x="5916" y="0"/>
                  </a:lnTo>
                  <a:lnTo>
                    <a:pt x="38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2" name="object 11022"/>
            <p:cNvSpPr/>
            <p:nvPr/>
          </p:nvSpPr>
          <p:spPr>
            <a:xfrm>
              <a:off x="17870262" y="4688452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2722" y="0"/>
                  </a:moveTo>
                  <a:lnTo>
                    <a:pt x="2366" y="0"/>
                  </a:lnTo>
                  <a:lnTo>
                    <a:pt x="1895" y="0"/>
                  </a:lnTo>
                  <a:lnTo>
                    <a:pt x="1895" y="2795"/>
                  </a:lnTo>
                  <a:lnTo>
                    <a:pt x="1005" y="2848"/>
                  </a:lnTo>
                  <a:lnTo>
                    <a:pt x="973" y="4376"/>
                  </a:lnTo>
                  <a:lnTo>
                    <a:pt x="303" y="4397"/>
                  </a:lnTo>
                  <a:lnTo>
                    <a:pt x="0" y="4376"/>
                  </a:lnTo>
                  <a:lnTo>
                    <a:pt x="0" y="8617"/>
                  </a:lnTo>
                  <a:lnTo>
                    <a:pt x="827" y="8711"/>
                  </a:lnTo>
                  <a:lnTo>
                    <a:pt x="900" y="8313"/>
                  </a:lnTo>
                  <a:lnTo>
                    <a:pt x="712" y="8282"/>
                  </a:lnTo>
                  <a:lnTo>
                    <a:pt x="712" y="8439"/>
                  </a:lnTo>
                  <a:lnTo>
                    <a:pt x="335" y="8439"/>
                  </a:lnTo>
                  <a:lnTo>
                    <a:pt x="261" y="7539"/>
                  </a:lnTo>
                  <a:lnTo>
                    <a:pt x="376" y="7392"/>
                  </a:lnTo>
                  <a:lnTo>
                    <a:pt x="712" y="7392"/>
                  </a:lnTo>
                  <a:lnTo>
                    <a:pt x="712" y="7570"/>
                  </a:lnTo>
                  <a:lnTo>
                    <a:pt x="858" y="7539"/>
                  </a:lnTo>
                  <a:lnTo>
                    <a:pt x="900" y="7214"/>
                  </a:lnTo>
                  <a:lnTo>
                    <a:pt x="418" y="7162"/>
                  </a:lnTo>
                  <a:lnTo>
                    <a:pt x="376" y="6052"/>
                  </a:lnTo>
                  <a:lnTo>
                    <a:pt x="1675" y="6052"/>
                  </a:lnTo>
                  <a:lnTo>
                    <a:pt x="1748" y="5528"/>
                  </a:lnTo>
                  <a:lnTo>
                    <a:pt x="2774" y="5486"/>
                  </a:lnTo>
                  <a:lnTo>
                    <a:pt x="2774" y="5224"/>
                  </a:lnTo>
                  <a:lnTo>
                    <a:pt x="2198" y="5224"/>
                  </a:lnTo>
                  <a:lnTo>
                    <a:pt x="2198" y="4397"/>
                  </a:lnTo>
                  <a:lnTo>
                    <a:pt x="2418" y="4376"/>
                  </a:lnTo>
                  <a:lnTo>
                    <a:pt x="2848" y="4596"/>
                  </a:lnTo>
                  <a:lnTo>
                    <a:pt x="2869" y="4450"/>
                  </a:lnTo>
                  <a:lnTo>
                    <a:pt x="2722" y="4104"/>
                  </a:lnTo>
                  <a:lnTo>
                    <a:pt x="2418" y="3884"/>
                  </a:lnTo>
                  <a:lnTo>
                    <a:pt x="2240" y="3811"/>
                  </a:lnTo>
                  <a:lnTo>
                    <a:pt x="2198" y="1759"/>
                  </a:lnTo>
                  <a:lnTo>
                    <a:pt x="2397" y="1654"/>
                  </a:lnTo>
                  <a:lnTo>
                    <a:pt x="2607" y="1497"/>
                  </a:lnTo>
                  <a:lnTo>
                    <a:pt x="2848" y="1172"/>
                  </a:lnTo>
                  <a:lnTo>
                    <a:pt x="2869" y="900"/>
                  </a:lnTo>
                  <a:lnTo>
                    <a:pt x="2418" y="1120"/>
                  </a:lnTo>
                  <a:lnTo>
                    <a:pt x="2240" y="1120"/>
                  </a:lnTo>
                  <a:lnTo>
                    <a:pt x="2198" y="261"/>
                  </a:lnTo>
                  <a:lnTo>
                    <a:pt x="2774" y="261"/>
                  </a:lnTo>
                  <a:lnTo>
                    <a:pt x="277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3" name="object 11023"/>
            <p:cNvSpPr/>
            <p:nvPr/>
          </p:nvSpPr>
          <p:spPr>
            <a:xfrm>
              <a:off x="17870265" y="4688459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900" y="7235"/>
                  </a:moveTo>
                  <a:lnTo>
                    <a:pt x="450" y="7162"/>
                  </a:lnTo>
                  <a:lnTo>
                    <a:pt x="376" y="6114"/>
                  </a:lnTo>
                  <a:lnTo>
                    <a:pt x="1643" y="6041"/>
                  </a:lnTo>
                  <a:lnTo>
                    <a:pt x="1759" y="5601"/>
                  </a:lnTo>
                  <a:lnTo>
                    <a:pt x="2209" y="5476"/>
                  </a:lnTo>
                  <a:lnTo>
                    <a:pt x="2240" y="5476"/>
                  </a:lnTo>
                  <a:lnTo>
                    <a:pt x="2764" y="5476"/>
                  </a:lnTo>
                  <a:lnTo>
                    <a:pt x="2764" y="5266"/>
                  </a:lnTo>
                  <a:lnTo>
                    <a:pt x="2240" y="5214"/>
                  </a:lnTo>
                  <a:lnTo>
                    <a:pt x="2209" y="4439"/>
                  </a:lnTo>
                  <a:lnTo>
                    <a:pt x="2418" y="4366"/>
                  </a:lnTo>
                  <a:lnTo>
                    <a:pt x="2837" y="4596"/>
                  </a:lnTo>
                  <a:lnTo>
                    <a:pt x="2869" y="4439"/>
                  </a:lnTo>
                  <a:lnTo>
                    <a:pt x="2795" y="4219"/>
                  </a:lnTo>
                  <a:lnTo>
                    <a:pt x="2607" y="4020"/>
                  </a:lnTo>
                  <a:lnTo>
                    <a:pt x="2418" y="3884"/>
                  </a:lnTo>
                  <a:lnTo>
                    <a:pt x="2282" y="3853"/>
                  </a:lnTo>
                  <a:lnTo>
                    <a:pt x="2209" y="1748"/>
                  </a:lnTo>
                  <a:lnTo>
                    <a:pt x="2387" y="1643"/>
                  </a:lnTo>
                  <a:lnTo>
                    <a:pt x="2607" y="1486"/>
                  </a:lnTo>
                  <a:lnTo>
                    <a:pt x="2764" y="1266"/>
                  </a:lnTo>
                  <a:lnTo>
                    <a:pt x="2869" y="1047"/>
                  </a:lnTo>
                  <a:lnTo>
                    <a:pt x="2869" y="900"/>
                  </a:lnTo>
                  <a:lnTo>
                    <a:pt x="2418" y="1109"/>
                  </a:lnTo>
                  <a:lnTo>
                    <a:pt x="2282" y="1109"/>
                  </a:lnTo>
                  <a:lnTo>
                    <a:pt x="2209" y="303"/>
                  </a:lnTo>
                  <a:lnTo>
                    <a:pt x="2722" y="261"/>
                  </a:lnTo>
                  <a:lnTo>
                    <a:pt x="2764" y="41"/>
                  </a:lnTo>
                  <a:lnTo>
                    <a:pt x="2387" y="0"/>
                  </a:lnTo>
                  <a:lnTo>
                    <a:pt x="2240" y="41"/>
                  </a:lnTo>
                  <a:lnTo>
                    <a:pt x="1968" y="0"/>
                  </a:lnTo>
                  <a:lnTo>
                    <a:pt x="1895" y="2764"/>
                  </a:lnTo>
                  <a:lnTo>
                    <a:pt x="1088" y="2837"/>
                  </a:lnTo>
                  <a:lnTo>
                    <a:pt x="973" y="4303"/>
                  </a:lnTo>
                  <a:lnTo>
                    <a:pt x="293" y="4397"/>
                  </a:lnTo>
                  <a:lnTo>
                    <a:pt x="0" y="4366"/>
                  </a:lnTo>
                  <a:lnTo>
                    <a:pt x="0" y="8575"/>
                  </a:lnTo>
                  <a:lnTo>
                    <a:pt x="827" y="8701"/>
                  </a:lnTo>
                  <a:lnTo>
                    <a:pt x="900" y="8355"/>
                  </a:lnTo>
                  <a:lnTo>
                    <a:pt x="712" y="8271"/>
                  </a:lnTo>
                  <a:lnTo>
                    <a:pt x="712" y="8429"/>
                  </a:lnTo>
                  <a:lnTo>
                    <a:pt x="450" y="8429"/>
                  </a:lnTo>
                  <a:lnTo>
                    <a:pt x="293" y="8355"/>
                  </a:lnTo>
                  <a:lnTo>
                    <a:pt x="261" y="7559"/>
                  </a:lnTo>
                  <a:lnTo>
                    <a:pt x="345" y="7423"/>
                  </a:lnTo>
                  <a:lnTo>
                    <a:pt x="712" y="7392"/>
                  </a:lnTo>
                  <a:lnTo>
                    <a:pt x="712" y="7559"/>
                  </a:lnTo>
                  <a:lnTo>
                    <a:pt x="848" y="7528"/>
                  </a:lnTo>
                  <a:lnTo>
                    <a:pt x="900" y="723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4" name="object 11024"/>
            <p:cNvSpPr/>
            <p:nvPr/>
          </p:nvSpPr>
          <p:spPr>
            <a:xfrm>
              <a:off x="17870560" y="469159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528" y="0"/>
                  </a:moveTo>
                  <a:lnTo>
                    <a:pt x="1015" y="0"/>
                  </a:lnTo>
                  <a:lnTo>
                    <a:pt x="963" y="1350"/>
                  </a:lnTo>
                  <a:lnTo>
                    <a:pt x="858" y="1486"/>
                  </a:lnTo>
                  <a:lnTo>
                    <a:pt x="41" y="1539"/>
                  </a:lnTo>
                  <a:lnTo>
                    <a:pt x="0" y="2586"/>
                  </a:lnTo>
                  <a:lnTo>
                    <a:pt x="1120" y="2607"/>
                  </a:lnTo>
                  <a:lnTo>
                    <a:pt x="1172" y="2282"/>
                  </a:lnTo>
                  <a:lnTo>
                    <a:pt x="1287" y="2125"/>
                  </a:lnTo>
                  <a:lnTo>
                    <a:pt x="1581" y="2083"/>
                  </a:lnTo>
                  <a:lnTo>
                    <a:pt x="1602" y="5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5" name="object 11025"/>
            <p:cNvSpPr/>
            <p:nvPr/>
          </p:nvSpPr>
          <p:spPr>
            <a:xfrm>
              <a:off x="17870566" y="469159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963" y="73"/>
                  </a:moveTo>
                  <a:lnTo>
                    <a:pt x="1518" y="0"/>
                  </a:lnTo>
                  <a:lnTo>
                    <a:pt x="1602" y="2010"/>
                  </a:lnTo>
                  <a:lnTo>
                    <a:pt x="1570" y="2073"/>
                  </a:lnTo>
                  <a:lnTo>
                    <a:pt x="1287" y="2073"/>
                  </a:lnTo>
                  <a:lnTo>
                    <a:pt x="1193" y="2230"/>
                  </a:lnTo>
                  <a:lnTo>
                    <a:pt x="1162" y="2544"/>
                  </a:lnTo>
                  <a:lnTo>
                    <a:pt x="62" y="2607"/>
                  </a:lnTo>
                  <a:lnTo>
                    <a:pt x="0" y="1643"/>
                  </a:lnTo>
                  <a:lnTo>
                    <a:pt x="701" y="1539"/>
                  </a:lnTo>
                  <a:lnTo>
                    <a:pt x="858" y="1486"/>
                  </a:lnTo>
                  <a:lnTo>
                    <a:pt x="963" y="1350"/>
                  </a:lnTo>
                  <a:lnTo>
                    <a:pt x="963" y="7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6" name="object 11026"/>
            <p:cNvSpPr/>
            <p:nvPr/>
          </p:nvSpPr>
          <p:spPr>
            <a:xfrm>
              <a:off x="17870072" y="467965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345"/>
                  </a:moveTo>
                  <a:lnTo>
                    <a:pt x="0" y="115"/>
                  </a:lnTo>
                  <a:lnTo>
                    <a:pt x="198" y="0"/>
                  </a:lnTo>
                  <a:lnTo>
                    <a:pt x="198" y="1685"/>
                  </a:lnTo>
                  <a:lnTo>
                    <a:pt x="0" y="1570"/>
                  </a:lnTo>
                  <a:lnTo>
                    <a:pt x="0" y="1340"/>
                  </a:lnTo>
                  <a:lnTo>
                    <a:pt x="0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7" name="object 11027"/>
            <p:cNvSpPr/>
            <p:nvPr/>
          </p:nvSpPr>
          <p:spPr>
            <a:xfrm>
              <a:off x="17870269" y="467987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188"/>
                  </a:moveTo>
                  <a:lnTo>
                    <a:pt x="2303" y="188"/>
                  </a:lnTo>
                  <a:lnTo>
                    <a:pt x="2303" y="0"/>
                  </a:lnTo>
                  <a:lnTo>
                    <a:pt x="2565" y="0"/>
                  </a:lnTo>
                  <a:lnTo>
                    <a:pt x="2795" y="188"/>
                  </a:lnTo>
                  <a:lnTo>
                    <a:pt x="2795" y="1057"/>
                  </a:lnTo>
                  <a:lnTo>
                    <a:pt x="2565" y="1225"/>
                  </a:lnTo>
                  <a:lnTo>
                    <a:pt x="2303" y="1225"/>
                  </a:lnTo>
                  <a:lnTo>
                    <a:pt x="2303" y="1088"/>
                  </a:lnTo>
                  <a:lnTo>
                    <a:pt x="0" y="10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8" name="object 11028"/>
            <p:cNvSpPr/>
            <p:nvPr/>
          </p:nvSpPr>
          <p:spPr>
            <a:xfrm>
              <a:off x="17872574" y="468006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0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9" name="object 11029"/>
            <p:cNvSpPr/>
            <p:nvPr/>
          </p:nvSpPr>
          <p:spPr>
            <a:xfrm>
              <a:off x="17870269" y="468006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0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0" name="object 11030"/>
            <p:cNvSpPr/>
            <p:nvPr/>
          </p:nvSpPr>
          <p:spPr>
            <a:xfrm>
              <a:off x="17870077" y="467981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544" y="408"/>
                  </a:moveTo>
                  <a:lnTo>
                    <a:pt x="2544" y="963"/>
                  </a:lnTo>
                  <a:lnTo>
                    <a:pt x="2544" y="1413"/>
                  </a:lnTo>
                  <a:lnTo>
                    <a:pt x="2806" y="1078"/>
                  </a:lnTo>
                  <a:lnTo>
                    <a:pt x="3088" y="722"/>
                  </a:lnTo>
                  <a:lnTo>
                    <a:pt x="2806" y="335"/>
                  </a:lnTo>
                  <a:lnTo>
                    <a:pt x="2544" y="0"/>
                  </a:lnTo>
                  <a:lnTo>
                    <a:pt x="2544" y="408"/>
                  </a:lnTo>
                </a:path>
                <a:path w="3175" h="1904">
                  <a:moveTo>
                    <a:pt x="2544" y="408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1" name="object 11031"/>
            <p:cNvSpPr/>
            <p:nvPr/>
          </p:nvSpPr>
          <p:spPr>
            <a:xfrm>
              <a:off x="17870077" y="468078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54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2" name="object 11032"/>
            <p:cNvSpPr/>
            <p:nvPr/>
          </p:nvSpPr>
          <p:spPr>
            <a:xfrm>
              <a:off x="17872747" y="468006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3" name="object 11033"/>
            <p:cNvSpPr/>
            <p:nvPr/>
          </p:nvSpPr>
          <p:spPr>
            <a:xfrm>
              <a:off x="17872747" y="468093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4" name="object 11034"/>
            <p:cNvSpPr/>
            <p:nvPr/>
          </p:nvSpPr>
          <p:spPr>
            <a:xfrm>
              <a:off x="17869556" y="468052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20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5" name="object 11035"/>
            <p:cNvSpPr/>
            <p:nvPr/>
          </p:nvSpPr>
          <p:spPr>
            <a:xfrm>
              <a:off x="17873698" y="46744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6" name="object 11036"/>
            <p:cNvSpPr/>
            <p:nvPr/>
          </p:nvSpPr>
          <p:spPr>
            <a:xfrm>
              <a:off x="17873708" y="46747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7" name="object 11037"/>
            <p:cNvSpPr/>
            <p:nvPr/>
          </p:nvSpPr>
          <p:spPr>
            <a:xfrm>
              <a:off x="17873622" y="467439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95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8" name="object 11038"/>
            <p:cNvSpPr/>
            <p:nvPr/>
          </p:nvSpPr>
          <p:spPr>
            <a:xfrm>
              <a:off x="17873698" y="46745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  <a:lnTo>
                    <a:pt x="0" y="52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9" name="object 11039"/>
            <p:cNvSpPr/>
            <p:nvPr/>
          </p:nvSpPr>
          <p:spPr>
            <a:xfrm>
              <a:off x="17873802" y="46745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0" name="object 11040"/>
            <p:cNvSpPr/>
            <p:nvPr/>
          </p:nvSpPr>
          <p:spPr>
            <a:xfrm>
              <a:off x="17873774" y="46744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1" name="object 11041"/>
            <p:cNvSpPr/>
            <p:nvPr/>
          </p:nvSpPr>
          <p:spPr>
            <a:xfrm>
              <a:off x="17873029" y="467425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1" y="858"/>
                  </a:moveTo>
                  <a:lnTo>
                    <a:pt x="0" y="963"/>
                  </a:lnTo>
                </a:path>
                <a:path w="634" h="1270">
                  <a:moveTo>
                    <a:pt x="31" y="858"/>
                  </a:moveTo>
                  <a:lnTo>
                    <a:pt x="1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2" name="object 11042"/>
            <p:cNvSpPr/>
            <p:nvPr/>
          </p:nvSpPr>
          <p:spPr>
            <a:xfrm>
              <a:off x="17873322" y="46751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0"/>
                  </a:move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3" name="object 11043"/>
            <p:cNvSpPr/>
            <p:nvPr/>
          </p:nvSpPr>
          <p:spPr>
            <a:xfrm>
              <a:off x="17873549" y="46751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73"/>
                  </a:moveTo>
                  <a:lnTo>
                    <a:pt x="0" y="0"/>
                  </a:lnTo>
                </a:path>
                <a:path w="634" h="635">
                  <a:moveTo>
                    <a:pt x="73" y="73"/>
                  </a:moveTo>
                  <a:lnTo>
                    <a:pt x="0" y="1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4" name="object 11044"/>
            <p:cNvSpPr/>
            <p:nvPr/>
          </p:nvSpPr>
          <p:spPr>
            <a:xfrm>
              <a:off x="17873247" y="467429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73" y="931"/>
                  </a:moveTo>
                  <a:lnTo>
                    <a:pt x="0" y="827"/>
                  </a:lnTo>
                </a:path>
                <a:path w="634" h="1270">
                  <a:moveTo>
                    <a:pt x="73" y="931"/>
                  </a:moveTo>
                  <a:lnTo>
                    <a:pt x="23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5" name="object 11045"/>
            <p:cNvSpPr/>
            <p:nvPr/>
          </p:nvSpPr>
          <p:spPr>
            <a:xfrm>
              <a:off x="17873030" y="46743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45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6" name="object 11046"/>
            <p:cNvSpPr/>
            <p:nvPr/>
          </p:nvSpPr>
          <p:spPr>
            <a:xfrm>
              <a:off x="17873243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12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7" name="object 11047"/>
            <p:cNvSpPr/>
            <p:nvPr/>
          </p:nvSpPr>
          <p:spPr>
            <a:xfrm>
              <a:off x="17873546" y="467444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670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8" name="object 11048"/>
            <p:cNvSpPr/>
            <p:nvPr/>
          </p:nvSpPr>
          <p:spPr>
            <a:xfrm>
              <a:off x="17873357" y="467440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88" y="0"/>
                  </a:moveTo>
                  <a:lnTo>
                    <a:pt x="0" y="7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9" name="object 11049"/>
            <p:cNvSpPr/>
            <p:nvPr/>
          </p:nvSpPr>
          <p:spPr>
            <a:xfrm>
              <a:off x="17873056" y="467440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0"/>
                  </a:moveTo>
                  <a:lnTo>
                    <a:pt x="0" y="712"/>
                  </a:lnTo>
                </a:path>
                <a:path w="634" h="1270">
                  <a:moveTo>
                    <a:pt x="157" y="0"/>
                  </a:moveTo>
                  <a:lnTo>
                    <a:pt x="8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0" name="object 11050"/>
            <p:cNvSpPr/>
            <p:nvPr/>
          </p:nvSpPr>
          <p:spPr>
            <a:xfrm>
              <a:off x="17873593" y="46744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31"/>
                  </a:moveTo>
                  <a:lnTo>
                    <a:pt x="62" y="0"/>
                  </a:lnTo>
                </a:path>
                <a:path w="634" h="635">
                  <a:moveTo>
                    <a:pt x="104" y="31"/>
                  </a:moveTo>
                  <a:lnTo>
                    <a:pt x="0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1" name="object 11051"/>
            <p:cNvSpPr/>
            <p:nvPr/>
          </p:nvSpPr>
          <p:spPr>
            <a:xfrm>
              <a:off x="17873206" y="467440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2" name="object 11052"/>
            <p:cNvSpPr/>
            <p:nvPr/>
          </p:nvSpPr>
          <p:spPr>
            <a:xfrm>
              <a:off x="17873136" y="46741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73" y="209"/>
                  </a:lnTo>
                </a:path>
                <a:path w="634" h="635">
                  <a:moveTo>
                    <a:pt x="0" y="104"/>
                  </a:moveTo>
                  <a:lnTo>
                    <a:pt x="3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3" name="object 11053"/>
            <p:cNvSpPr/>
            <p:nvPr/>
          </p:nvSpPr>
          <p:spPr>
            <a:xfrm>
              <a:off x="17873471" y="46741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73" y="209"/>
                  </a:lnTo>
                </a:path>
                <a:path w="634" h="635">
                  <a:moveTo>
                    <a:pt x="0" y="104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4" name="object 11054"/>
            <p:cNvSpPr/>
            <p:nvPr/>
          </p:nvSpPr>
          <p:spPr>
            <a:xfrm>
              <a:off x="17873055" y="467511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5" name="object 11055"/>
            <p:cNvSpPr/>
            <p:nvPr/>
          </p:nvSpPr>
          <p:spPr>
            <a:xfrm>
              <a:off x="17873357" y="467511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6" name="object 11056"/>
            <p:cNvSpPr/>
            <p:nvPr/>
          </p:nvSpPr>
          <p:spPr>
            <a:xfrm>
              <a:off x="17869746" y="4673883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23" y="963"/>
                  </a:moveTo>
                  <a:lnTo>
                    <a:pt x="523" y="0"/>
                  </a:lnTo>
                  <a:lnTo>
                    <a:pt x="324" y="0"/>
                  </a:lnTo>
                  <a:lnTo>
                    <a:pt x="41" y="376"/>
                  </a:lnTo>
                  <a:lnTo>
                    <a:pt x="0" y="774"/>
                  </a:lnTo>
                  <a:lnTo>
                    <a:pt x="41" y="963"/>
                  </a:lnTo>
                  <a:lnTo>
                    <a:pt x="41" y="1371"/>
                  </a:lnTo>
                  <a:lnTo>
                    <a:pt x="324" y="1633"/>
                  </a:lnTo>
                  <a:lnTo>
                    <a:pt x="523" y="1759"/>
                  </a:lnTo>
                  <a:lnTo>
                    <a:pt x="523" y="774"/>
                  </a:lnTo>
                  <a:lnTo>
                    <a:pt x="523" y="96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7" name="object 11057"/>
            <p:cNvSpPr/>
            <p:nvPr/>
          </p:nvSpPr>
          <p:spPr>
            <a:xfrm>
              <a:off x="17870072" y="467399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5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8" name="object 11058"/>
            <p:cNvSpPr/>
            <p:nvPr/>
          </p:nvSpPr>
          <p:spPr>
            <a:xfrm>
              <a:off x="17870269" y="467465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9" name="object 11059"/>
            <p:cNvSpPr/>
            <p:nvPr/>
          </p:nvSpPr>
          <p:spPr>
            <a:xfrm>
              <a:off x="17869784" y="467440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293" y="157"/>
                  </a:lnTo>
                  <a:lnTo>
                    <a:pt x="408" y="345"/>
                  </a:lnTo>
                  <a:lnTo>
                    <a:pt x="293" y="554"/>
                  </a:lnTo>
                  <a:lnTo>
                    <a:pt x="0" y="7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0" name="object 11060"/>
            <p:cNvSpPr/>
            <p:nvPr/>
          </p:nvSpPr>
          <p:spPr>
            <a:xfrm>
              <a:off x="17869784" y="46746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93" y="0"/>
                  </a:lnTo>
                </a:path>
                <a:path w="634" h="635">
                  <a:moveTo>
                    <a:pt x="0" y="0"/>
                  </a:moveTo>
                  <a:lnTo>
                    <a:pt x="324" y="0"/>
                  </a:lnTo>
                </a:path>
                <a:path w="634" h="635">
                  <a:moveTo>
                    <a:pt x="0" y="0"/>
                  </a:moveTo>
                  <a:lnTo>
                    <a:pt x="324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1" name="object 11061"/>
            <p:cNvSpPr/>
            <p:nvPr/>
          </p:nvSpPr>
          <p:spPr>
            <a:xfrm>
              <a:off x="17869784" y="46748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293" y="31"/>
                  </a:lnTo>
                </a:path>
                <a:path w="634" h="635">
                  <a:moveTo>
                    <a:pt x="0" y="31"/>
                  </a:moveTo>
                  <a:lnTo>
                    <a:pt x="324" y="31"/>
                  </a:lnTo>
                </a:path>
                <a:path w="634" h="635">
                  <a:moveTo>
                    <a:pt x="0" y="31"/>
                  </a:move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2" name="object 11062"/>
            <p:cNvSpPr/>
            <p:nvPr/>
          </p:nvSpPr>
          <p:spPr>
            <a:xfrm>
              <a:off x="17870072" y="467455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3" name="object 11063"/>
            <p:cNvSpPr/>
            <p:nvPr/>
          </p:nvSpPr>
          <p:spPr>
            <a:xfrm>
              <a:off x="17870269" y="4674438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4" h="635">
                  <a:moveTo>
                    <a:pt x="0" y="0"/>
                  </a:moveTo>
                  <a:lnTo>
                    <a:pt x="3015" y="31"/>
                  </a:lnTo>
                  <a:lnTo>
                    <a:pt x="3863" y="314"/>
                  </a:lnTo>
                  <a:lnTo>
                    <a:pt x="3172" y="607"/>
                  </a:lnTo>
                  <a:lnTo>
                    <a:pt x="31" y="6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4" name="object 11064"/>
            <p:cNvSpPr/>
            <p:nvPr/>
          </p:nvSpPr>
          <p:spPr>
            <a:xfrm>
              <a:off x="17873107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6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5" name="object 11065"/>
            <p:cNvSpPr/>
            <p:nvPr/>
          </p:nvSpPr>
          <p:spPr>
            <a:xfrm>
              <a:off x="17872880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4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6" name="object 11066"/>
            <p:cNvSpPr/>
            <p:nvPr/>
          </p:nvSpPr>
          <p:spPr>
            <a:xfrm>
              <a:off x="17872623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4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7" name="object 11067"/>
            <p:cNvSpPr/>
            <p:nvPr/>
          </p:nvSpPr>
          <p:spPr>
            <a:xfrm>
              <a:off x="17872395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4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8" name="object 11068"/>
            <p:cNvSpPr/>
            <p:nvPr/>
          </p:nvSpPr>
          <p:spPr>
            <a:xfrm>
              <a:off x="17872137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4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9" name="object 11069"/>
            <p:cNvSpPr/>
            <p:nvPr/>
          </p:nvSpPr>
          <p:spPr>
            <a:xfrm>
              <a:off x="17871857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0" name="object 11070"/>
            <p:cNvSpPr/>
            <p:nvPr/>
          </p:nvSpPr>
          <p:spPr>
            <a:xfrm>
              <a:off x="17871651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4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1" name="object 11071"/>
            <p:cNvSpPr/>
            <p:nvPr/>
          </p:nvSpPr>
          <p:spPr>
            <a:xfrm>
              <a:off x="17871372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2" name="object 11072"/>
            <p:cNvSpPr/>
            <p:nvPr/>
          </p:nvSpPr>
          <p:spPr>
            <a:xfrm>
              <a:off x="17871114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3" name="object 11073"/>
            <p:cNvSpPr/>
            <p:nvPr/>
          </p:nvSpPr>
          <p:spPr>
            <a:xfrm>
              <a:off x="17870909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4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4" name="object 11074"/>
            <p:cNvSpPr/>
            <p:nvPr/>
          </p:nvSpPr>
          <p:spPr>
            <a:xfrm>
              <a:off x="17870627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5" name="object 11075"/>
            <p:cNvSpPr/>
            <p:nvPr/>
          </p:nvSpPr>
          <p:spPr>
            <a:xfrm>
              <a:off x="17873364" y="467440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04" y="7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6" name="object 11076"/>
            <p:cNvSpPr/>
            <p:nvPr/>
          </p:nvSpPr>
          <p:spPr>
            <a:xfrm>
              <a:off x="17873622" y="46744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6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7" name="object 11077"/>
            <p:cNvSpPr/>
            <p:nvPr/>
          </p:nvSpPr>
          <p:spPr>
            <a:xfrm>
              <a:off x="17870496" y="46747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8" name="object 11078"/>
            <p:cNvSpPr/>
            <p:nvPr/>
          </p:nvSpPr>
          <p:spPr>
            <a:xfrm>
              <a:off x="17869040" y="467474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81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9" name="object 11079"/>
            <p:cNvSpPr/>
            <p:nvPr/>
          </p:nvSpPr>
          <p:spPr>
            <a:xfrm>
              <a:off x="17868433" y="467406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8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0" name="object 11080"/>
            <p:cNvSpPr/>
            <p:nvPr/>
          </p:nvSpPr>
          <p:spPr>
            <a:xfrm>
              <a:off x="17868171" y="467381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261" y="1895"/>
                  </a:moveTo>
                  <a:lnTo>
                    <a:pt x="712" y="1895"/>
                  </a:lnTo>
                  <a:lnTo>
                    <a:pt x="712" y="0"/>
                  </a:lnTo>
                  <a:lnTo>
                    <a:pt x="261" y="0"/>
                  </a:lnTo>
                  <a:lnTo>
                    <a:pt x="73" y="219"/>
                  </a:lnTo>
                  <a:lnTo>
                    <a:pt x="0" y="450"/>
                  </a:lnTo>
                  <a:lnTo>
                    <a:pt x="0" y="1444"/>
                  </a:lnTo>
                  <a:lnTo>
                    <a:pt x="73" y="1675"/>
                  </a:lnTo>
                  <a:lnTo>
                    <a:pt x="261" y="189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1" name="object 11081"/>
            <p:cNvSpPr/>
            <p:nvPr/>
          </p:nvSpPr>
          <p:spPr>
            <a:xfrm>
              <a:off x="17868479" y="46747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408"/>
                  </a:moveTo>
                  <a:lnTo>
                    <a:pt x="23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2" name="object 11082"/>
            <p:cNvSpPr/>
            <p:nvPr/>
          </p:nvSpPr>
          <p:spPr>
            <a:xfrm>
              <a:off x="17868479" y="467451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0"/>
                  </a:ln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3" name="object 11083"/>
            <p:cNvSpPr/>
            <p:nvPr/>
          </p:nvSpPr>
          <p:spPr>
            <a:xfrm>
              <a:off x="17868165" y="467436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4" name="object 11084"/>
            <p:cNvSpPr/>
            <p:nvPr/>
          </p:nvSpPr>
          <p:spPr>
            <a:xfrm>
              <a:off x="17868174" y="467451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5" name="object 11085"/>
            <p:cNvSpPr/>
            <p:nvPr/>
          </p:nvSpPr>
          <p:spPr>
            <a:xfrm>
              <a:off x="17868174" y="467488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6" name="object 11086"/>
            <p:cNvSpPr/>
            <p:nvPr/>
          </p:nvSpPr>
          <p:spPr>
            <a:xfrm>
              <a:off x="17868174" y="467462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7" name="object 11087"/>
            <p:cNvSpPr/>
            <p:nvPr/>
          </p:nvSpPr>
          <p:spPr>
            <a:xfrm>
              <a:off x="17868475" y="46743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37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8" name="object 11088"/>
            <p:cNvSpPr/>
            <p:nvPr/>
          </p:nvSpPr>
          <p:spPr>
            <a:xfrm>
              <a:off x="17868479" y="467436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9" name="object 11089"/>
            <p:cNvSpPr/>
            <p:nvPr/>
          </p:nvSpPr>
          <p:spPr>
            <a:xfrm>
              <a:off x="17868174" y="467515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0" name="object 11090"/>
            <p:cNvSpPr/>
            <p:nvPr/>
          </p:nvSpPr>
          <p:spPr>
            <a:xfrm>
              <a:off x="17868165" y="467500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1" name="object 11091"/>
            <p:cNvSpPr/>
            <p:nvPr/>
          </p:nvSpPr>
          <p:spPr>
            <a:xfrm>
              <a:off x="17868479" y="467500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2" name="object 11092"/>
            <p:cNvSpPr/>
            <p:nvPr/>
          </p:nvSpPr>
          <p:spPr>
            <a:xfrm>
              <a:off x="17877898" y="4687528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5">
                  <a:moveTo>
                    <a:pt x="4670" y="0"/>
                  </a:moveTo>
                  <a:lnTo>
                    <a:pt x="4523" y="62"/>
                  </a:lnTo>
                  <a:lnTo>
                    <a:pt x="4523" y="858"/>
                  </a:lnTo>
                  <a:lnTo>
                    <a:pt x="1581" y="931"/>
                  </a:lnTo>
                  <a:lnTo>
                    <a:pt x="1047" y="931"/>
                  </a:lnTo>
                  <a:lnTo>
                    <a:pt x="1047" y="1151"/>
                  </a:lnTo>
                  <a:lnTo>
                    <a:pt x="1612" y="1193"/>
                  </a:lnTo>
                  <a:lnTo>
                    <a:pt x="1612" y="2052"/>
                  </a:lnTo>
                  <a:lnTo>
                    <a:pt x="1424" y="2052"/>
                  </a:lnTo>
                  <a:lnTo>
                    <a:pt x="973" y="1821"/>
                  </a:lnTo>
                  <a:lnTo>
                    <a:pt x="942" y="2167"/>
                  </a:lnTo>
                  <a:lnTo>
                    <a:pt x="356" y="2167"/>
                  </a:lnTo>
                  <a:lnTo>
                    <a:pt x="198" y="2240"/>
                  </a:lnTo>
                  <a:lnTo>
                    <a:pt x="41" y="2429"/>
                  </a:lnTo>
                  <a:lnTo>
                    <a:pt x="0" y="4816"/>
                  </a:lnTo>
                  <a:lnTo>
                    <a:pt x="115" y="5046"/>
                  </a:lnTo>
                  <a:lnTo>
                    <a:pt x="272" y="5141"/>
                  </a:lnTo>
                  <a:lnTo>
                    <a:pt x="942" y="5193"/>
                  </a:lnTo>
                  <a:lnTo>
                    <a:pt x="942" y="5518"/>
                  </a:lnTo>
                  <a:lnTo>
                    <a:pt x="1424" y="5287"/>
                  </a:lnTo>
                  <a:lnTo>
                    <a:pt x="1612" y="5287"/>
                  </a:lnTo>
                  <a:lnTo>
                    <a:pt x="1612" y="6156"/>
                  </a:lnTo>
                  <a:lnTo>
                    <a:pt x="1099" y="6156"/>
                  </a:lnTo>
                  <a:lnTo>
                    <a:pt x="1047" y="6418"/>
                  </a:lnTo>
                  <a:lnTo>
                    <a:pt x="3863" y="6418"/>
                  </a:lnTo>
                  <a:lnTo>
                    <a:pt x="3863" y="6900"/>
                  </a:lnTo>
                  <a:lnTo>
                    <a:pt x="4041" y="6984"/>
                  </a:lnTo>
                  <a:lnTo>
                    <a:pt x="4115" y="5224"/>
                  </a:lnTo>
                  <a:lnTo>
                    <a:pt x="5570" y="5193"/>
                  </a:lnTo>
                  <a:lnTo>
                    <a:pt x="5601" y="900"/>
                  </a:lnTo>
                  <a:lnTo>
                    <a:pt x="5308" y="900"/>
                  </a:lnTo>
                  <a:lnTo>
                    <a:pt x="4858" y="931"/>
                  </a:lnTo>
                  <a:lnTo>
                    <a:pt x="4785" y="6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3" name="object 11093"/>
            <p:cNvSpPr/>
            <p:nvPr/>
          </p:nvSpPr>
          <p:spPr>
            <a:xfrm>
              <a:off x="17877909" y="4687528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5">
                  <a:moveTo>
                    <a:pt x="963" y="5518"/>
                  </a:moveTo>
                  <a:lnTo>
                    <a:pt x="1413" y="5287"/>
                  </a:lnTo>
                  <a:lnTo>
                    <a:pt x="1570" y="5287"/>
                  </a:lnTo>
                  <a:lnTo>
                    <a:pt x="1602" y="6125"/>
                  </a:lnTo>
                  <a:lnTo>
                    <a:pt x="1120" y="6156"/>
                  </a:lnTo>
                  <a:lnTo>
                    <a:pt x="1036" y="6376"/>
                  </a:lnTo>
                  <a:lnTo>
                    <a:pt x="1088" y="6418"/>
                  </a:lnTo>
                  <a:lnTo>
                    <a:pt x="3853" y="6418"/>
                  </a:lnTo>
                  <a:lnTo>
                    <a:pt x="3853" y="6858"/>
                  </a:lnTo>
                  <a:lnTo>
                    <a:pt x="3989" y="6984"/>
                  </a:lnTo>
                  <a:lnTo>
                    <a:pt x="4104" y="5287"/>
                  </a:lnTo>
                  <a:lnTo>
                    <a:pt x="5486" y="5193"/>
                  </a:lnTo>
                  <a:lnTo>
                    <a:pt x="5591" y="900"/>
                  </a:lnTo>
                  <a:lnTo>
                    <a:pt x="5298" y="900"/>
                  </a:lnTo>
                  <a:lnTo>
                    <a:pt x="4848" y="931"/>
                  </a:lnTo>
                  <a:lnTo>
                    <a:pt x="4774" y="146"/>
                  </a:lnTo>
                  <a:lnTo>
                    <a:pt x="4690" y="0"/>
                  </a:lnTo>
                  <a:lnTo>
                    <a:pt x="4533" y="31"/>
                  </a:lnTo>
                  <a:lnTo>
                    <a:pt x="4523" y="827"/>
                  </a:lnTo>
                  <a:lnTo>
                    <a:pt x="1602" y="931"/>
                  </a:lnTo>
                  <a:lnTo>
                    <a:pt x="1444" y="931"/>
                  </a:lnTo>
                  <a:lnTo>
                    <a:pt x="1120" y="931"/>
                  </a:lnTo>
                  <a:lnTo>
                    <a:pt x="1036" y="1151"/>
                  </a:lnTo>
                  <a:lnTo>
                    <a:pt x="1602" y="1204"/>
                  </a:lnTo>
                  <a:lnTo>
                    <a:pt x="1602" y="1978"/>
                  </a:lnTo>
                  <a:lnTo>
                    <a:pt x="1413" y="2052"/>
                  </a:lnTo>
                  <a:lnTo>
                    <a:pt x="963" y="1821"/>
                  </a:lnTo>
                  <a:lnTo>
                    <a:pt x="931" y="2083"/>
                  </a:lnTo>
                  <a:lnTo>
                    <a:pt x="450" y="2167"/>
                  </a:lnTo>
                  <a:lnTo>
                    <a:pt x="261" y="2209"/>
                  </a:lnTo>
                  <a:lnTo>
                    <a:pt x="0" y="2533"/>
                  </a:lnTo>
                  <a:lnTo>
                    <a:pt x="0" y="4743"/>
                  </a:lnTo>
                  <a:lnTo>
                    <a:pt x="31" y="4910"/>
                  </a:lnTo>
                  <a:lnTo>
                    <a:pt x="188" y="5109"/>
                  </a:lnTo>
                  <a:lnTo>
                    <a:pt x="345" y="5193"/>
                  </a:lnTo>
                  <a:lnTo>
                    <a:pt x="858" y="5193"/>
                  </a:lnTo>
                  <a:lnTo>
                    <a:pt x="931" y="551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4" name="object 11094"/>
            <p:cNvSpPr/>
            <p:nvPr/>
          </p:nvSpPr>
          <p:spPr>
            <a:xfrm>
              <a:off x="17878197" y="468871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89" y="0"/>
                  </a:moveTo>
                  <a:lnTo>
                    <a:pt x="1696" y="0"/>
                  </a:lnTo>
                  <a:lnTo>
                    <a:pt x="1622" y="1193"/>
                  </a:lnTo>
                  <a:lnTo>
                    <a:pt x="41" y="1277"/>
                  </a:lnTo>
                  <a:lnTo>
                    <a:pt x="0" y="3643"/>
                  </a:lnTo>
                  <a:lnTo>
                    <a:pt x="1539" y="3696"/>
                  </a:lnTo>
                  <a:lnTo>
                    <a:pt x="1622" y="4743"/>
                  </a:lnTo>
                  <a:lnTo>
                    <a:pt x="2848" y="4816"/>
                  </a:lnTo>
                  <a:lnTo>
                    <a:pt x="2994" y="4952"/>
                  </a:lnTo>
                  <a:lnTo>
                    <a:pt x="3476" y="4952"/>
                  </a:lnTo>
                  <a:lnTo>
                    <a:pt x="3518" y="3779"/>
                  </a:lnTo>
                  <a:lnTo>
                    <a:pt x="4973" y="3696"/>
                  </a:lnTo>
                  <a:lnTo>
                    <a:pt x="5026" y="7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5" name="object 11095"/>
            <p:cNvSpPr/>
            <p:nvPr/>
          </p:nvSpPr>
          <p:spPr>
            <a:xfrm>
              <a:off x="17878200" y="468871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3507" y="3884"/>
                  </a:moveTo>
                  <a:lnTo>
                    <a:pt x="3507" y="4889"/>
                  </a:lnTo>
                  <a:lnTo>
                    <a:pt x="2994" y="4952"/>
                  </a:lnTo>
                  <a:lnTo>
                    <a:pt x="2837" y="4816"/>
                  </a:lnTo>
                  <a:lnTo>
                    <a:pt x="1717" y="4816"/>
                  </a:lnTo>
                  <a:lnTo>
                    <a:pt x="1612" y="3884"/>
                  </a:lnTo>
                  <a:lnTo>
                    <a:pt x="1570" y="3727"/>
                  </a:lnTo>
                  <a:lnTo>
                    <a:pt x="73" y="3696"/>
                  </a:lnTo>
                  <a:lnTo>
                    <a:pt x="0" y="1382"/>
                  </a:lnTo>
                  <a:lnTo>
                    <a:pt x="1455" y="1277"/>
                  </a:lnTo>
                  <a:lnTo>
                    <a:pt x="1612" y="1193"/>
                  </a:lnTo>
                  <a:lnTo>
                    <a:pt x="1612" y="73"/>
                  </a:lnTo>
                  <a:lnTo>
                    <a:pt x="4889" y="0"/>
                  </a:lnTo>
                  <a:lnTo>
                    <a:pt x="5015" y="3622"/>
                  </a:lnTo>
                  <a:lnTo>
                    <a:pt x="4942" y="3696"/>
                  </a:lnTo>
                  <a:lnTo>
                    <a:pt x="3581" y="3696"/>
                  </a:lnTo>
                  <a:lnTo>
                    <a:pt x="3507" y="385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6" name="object 11096"/>
            <p:cNvSpPr/>
            <p:nvPr/>
          </p:nvSpPr>
          <p:spPr>
            <a:xfrm>
              <a:off x="17861014" y="486875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26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7" name="object 11097"/>
            <p:cNvSpPr/>
            <p:nvPr/>
          </p:nvSpPr>
          <p:spPr>
            <a:xfrm>
              <a:off x="17858738" y="486807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61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8" name="object 11098"/>
            <p:cNvSpPr/>
            <p:nvPr/>
          </p:nvSpPr>
          <p:spPr>
            <a:xfrm>
              <a:off x="17866719" y="48864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69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9" name="object 11099"/>
            <p:cNvSpPr/>
            <p:nvPr/>
          </p:nvSpPr>
          <p:spPr>
            <a:xfrm>
              <a:off x="17866204" y="48864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0" name="object 11100"/>
            <p:cNvSpPr/>
            <p:nvPr/>
          </p:nvSpPr>
          <p:spPr>
            <a:xfrm>
              <a:off x="17865414" y="488686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3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1" name="object 11101"/>
            <p:cNvSpPr/>
            <p:nvPr/>
          </p:nvSpPr>
          <p:spPr>
            <a:xfrm>
              <a:off x="17866719" y="489029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69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2" name="object 11102"/>
            <p:cNvSpPr/>
            <p:nvPr/>
          </p:nvSpPr>
          <p:spPr>
            <a:xfrm>
              <a:off x="17866204" y="48899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6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3" name="object 11103"/>
            <p:cNvSpPr/>
            <p:nvPr/>
          </p:nvSpPr>
          <p:spPr>
            <a:xfrm>
              <a:off x="17864442" y="488984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0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4" name="object 11104"/>
            <p:cNvSpPr/>
            <p:nvPr/>
          </p:nvSpPr>
          <p:spPr>
            <a:xfrm>
              <a:off x="17866458" y="488952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3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5" name="object 11105"/>
            <p:cNvSpPr/>
            <p:nvPr/>
          </p:nvSpPr>
          <p:spPr>
            <a:xfrm>
              <a:off x="17866458" y="488653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30" y="0"/>
                  </a:moveTo>
                  <a:lnTo>
                    <a:pt x="0" y="6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6" name="object 11106"/>
            <p:cNvSpPr/>
            <p:nvPr/>
          </p:nvSpPr>
          <p:spPr>
            <a:xfrm>
              <a:off x="17859377" y="48847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7" name="object 11107"/>
            <p:cNvSpPr/>
            <p:nvPr/>
          </p:nvSpPr>
          <p:spPr>
            <a:xfrm>
              <a:off x="17859044" y="48840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8" name="object 11108"/>
            <p:cNvSpPr/>
            <p:nvPr/>
          </p:nvSpPr>
          <p:spPr>
            <a:xfrm>
              <a:off x="17862440" y="486740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3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9" name="object 11109"/>
            <p:cNvSpPr/>
            <p:nvPr/>
          </p:nvSpPr>
          <p:spPr>
            <a:xfrm>
              <a:off x="17862622" y="48644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35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0" name="object 11110"/>
            <p:cNvSpPr/>
            <p:nvPr/>
          </p:nvSpPr>
          <p:spPr>
            <a:xfrm>
              <a:off x="17859909" y="48653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1" name="object 11111"/>
            <p:cNvSpPr/>
            <p:nvPr/>
          </p:nvSpPr>
          <p:spPr>
            <a:xfrm>
              <a:off x="17859377" y="48659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2" name="object 11112"/>
            <p:cNvSpPr/>
            <p:nvPr/>
          </p:nvSpPr>
          <p:spPr>
            <a:xfrm>
              <a:off x="17863108" y="48834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57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3" name="object 11113"/>
            <p:cNvSpPr/>
            <p:nvPr/>
          </p:nvSpPr>
          <p:spPr>
            <a:xfrm>
              <a:off x="17864413" y="48840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57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4" name="object 11114"/>
            <p:cNvSpPr/>
            <p:nvPr/>
          </p:nvSpPr>
          <p:spPr>
            <a:xfrm>
              <a:off x="17865976" y="486446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3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5" name="object 11115"/>
            <p:cNvSpPr/>
            <p:nvPr/>
          </p:nvSpPr>
          <p:spPr>
            <a:xfrm>
              <a:off x="17863185" y="488873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6" name="object 11116"/>
            <p:cNvSpPr/>
            <p:nvPr/>
          </p:nvSpPr>
          <p:spPr>
            <a:xfrm>
              <a:off x="17863139" y="488676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67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7" name="object 11117"/>
            <p:cNvSpPr/>
            <p:nvPr/>
          </p:nvSpPr>
          <p:spPr>
            <a:xfrm>
              <a:off x="17865414" y="488608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7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8" name="object 11118"/>
            <p:cNvSpPr/>
            <p:nvPr/>
          </p:nvSpPr>
          <p:spPr>
            <a:xfrm>
              <a:off x="17870274" y="4893212"/>
              <a:ext cx="3175" cy="17780"/>
            </a:xfrm>
            <a:custGeom>
              <a:avLst/>
              <a:gdLst/>
              <a:ahLst/>
              <a:cxnLst/>
              <a:rect l="l" t="t" r="r" b="b"/>
              <a:pathLst>
                <a:path w="3175" h="17779">
                  <a:moveTo>
                    <a:pt x="816" y="0"/>
                  </a:moveTo>
                  <a:lnTo>
                    <a:pt x="0" y="0"/>
                  </a:lnTo>
                  <a:lnTo>
                    <a:pt x="0" y="17266"/>
                  </a:lnTo>
                  <a:lnTo>
                    <a:pt x="879" y="17266"/>
                  </a:lnTo>
                  <a:lnTo>
                    <a:pt x="879" y="16847"/>
                  </a:lnTo>
                  <a:lnTo>
                    <a:pt x="712" y="16847"/>
                  </a:lnTo>
                  <a:lnTo>
                    <a:pt x="712" y="17025"/>
                  </a:lnTo>
                  <a:lnTo>
                    <a:pt x="251" y="17025"/>
                  </a:lnTo>
                  <a:lnTo>
                    <a:pt x="251" y="15947"/>
                  </a:lnTo>
                  <a:lnTo>
                    <a:pt x="712" y="15947"/>
                  </a:lnTo>
                  <a:lnTo>
                    <a:pt x="712" y="16146"/>
                  </a:lnTo>
                  <a:lnTo>
                    <a:pt x="879" y="16146"/>
                  </a:lnTo>
                  <a:lnTo>
                    <a:pt x="879" y="15486"/>
                  </a:lnTo>
                  <a:lnTo>
                    <a:pt x="670" y="15486"/>
                  </a:lnTo>
                  <a:lnTo>
                    <a:pt x="670" y="15727"/>
                  </a:lnTo>
                  <a:lnTo>
                    <a:pt x="356" y="15727"/>
                  </a:lnTo>
                  <a:lnTo>
                    <a:pt x="356" y="13674"/>
                  </a:lnTo>
                  <a:lnTo>
                    <a:pt x="429" y="12449"/>
                  </a:lnTo>
                  <a:lnTo>
                    <a:pt x="1528" y="12449"/>
                  </a:lnTo>
                  <a:lnTo>
                    <a:pt x="1528" y="12826"/>
                  </a:lnTo>
                  <a:lnTo>
                    <a:pt x="1895" y="12826"/>
                  </a:lnTo>
                  <a:lnTo>
                    <a:pt x="2052" y="12784"/>
                  </a:lnTo>
                  <a:lnTo>
                    <a:pt x="2460" y="12826"/>
                  </a:lnTo>
                  <a:lnTo>
                    <a:pt x="2460" y="12523"/>
                  </a:lnTo>
                  <a:lnTo>
                    <a:pt x="1895" y="12523"/>
                  </a:lnTo>
                  <a:lnTo>
                    <a:pt x="1895" y="11675"/>
                  </a:lnTo>
                  <a:lnTo>
                    <a:pt x="2125" y="11675"/>
                  </a:lnTo>
                  <a:lnTo>
                    <a:pt x="2565" y="11936"/>
                  </a:lnTo>
                  <a:lnTo>
                    <a:pt x="2481" y="11298"/>
                  </a:lnTo>
                  <a:lnTo>
                    <a:pt x="1978" y="11151"/>
                  </a:lnTo>
                  <a:lnTo>
                    <a:pt x="1895" y="4858"/>
                  </a:lnTo>
                  <a:lnTo>
                    <a:pt x="2481" y="4649"/>
                  </a:lnTo>
                  <a:lnTo>
                    <a:pt x="2565" y="4020"/>
                  </a:lnTo>
                  <a:lnTo>
                    <a:pt x="2125" y="4324"/>
                  </a:lnTo>
                  <a:lnTo>
                    <a:pt x="1895" y="4324"/>
                  </a:lnTo>
                  <a:lnTo>
                    <a:pt x="1895" y="3423"/>
                  </a:lnTo>
                  <a:lnTo>
                    <a:pt x="2460" y="3423"/>
                  </a:lnTo>
                  <a:lnTo>
                    <a:pt x="2460" y="3172"/>
                  </a:lnTo>
                  <a:lnTo>
                    <a:pt x="2083" y="3172"/>
                  </a:lnTo>
                  <a:lnTo>
                    <a:pt x="1895" y="3204"/>
                  </a:lnTo>
                  <a:lnTo>
                    <a:pt x="1895" y="2649"/>
                  </a:lnTo>
                  <a:lnTo>
                    <a:pt x="356" y="2649"/>
                  </a:lnTo>
                  <a:lnTo>
                    <a:pt x="356" y="1476"/>
                  </a:lnTo>
                  <a:lnTo>
                    <a:pt x="879" y="1476"/>
                  </a:lnTo>
                  <a:lnTo>
                    <a:pt x="879" y="1109"/>
                  </a:lnTo>
                  <a:lnTo>
                    <a:pt x="712" y="1109"/>
                  </a:lnTo>
                  <a:lnTo>
                    <a:pt x="712" y="1266"/>
                  </a:lnTo>
                  <a:lnTo>
                    <a:pt x="251" y="1266"/>
                  </a:lnTo>
                  <a:lnTo>
                    <a:pt x="251" y="230"/>
                  </a:lnTo>
                  <a:lnTo>
                    <a:pt x="712" y="230"/>
                  </a:lnTo>
                  <a:lnTo>
                    <a:pt x="712" y="408"/>
                  </a:lnTo>
                  <a:lnTo>
                    <a:pt x="879" y="408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9" name="object 11119"/>
            <p:cNvSpPr/>
            <p:nvPr/>
          </p:nvSpPr>
          <p:spPr>
            <a:xfrm>
              <a:off x="17870268" y="4893218"/>
              <a:ext cx="3175" cy="17780"/>
            </a:xfrm>
            <a:custGeom>
              <a:avLst/>
              <a:gdLst/>
              <a:ahLst/>
              <a:cxnLst/>
              <a:rect l="l" t="t" r="r" b="b"/>
              <a:pathLst>
                <a:path w="3175" h="17779">
                  <a:moveTo>
                    <a:pt x="1821" y="2638"/>
                  </a:moveTo>
                  <a:lnTo>
                    <a:pt x="439" y="2638"/>
                  </a:lnTo>
                  <a:lnTo>
                    <a:pt x="366" y="1602"/>
                  </a:lnTo>
                  <a:lnTo>
                    <a:pt x="827" y="1476"/>
                  </a:lnTo>
                  <a:lnTo>
                    <a:pt x="890" y="1183"/>
                  </a:lnTo>
                  <a:lnTo>
                    <a:pt x="722" y="1099"/>
                  </a:lnTo>
                  <a:lnTo>
                    <a:pt x="722" y="1256"/>
                  </a:lnTo>
                  <a:lnTo>
                    <a:pt x="439" y="1256"/>
                  </a:lnTo>
                  <a:lnTo>
                    <a:pt x="251" y="1256"/>
                  </a:lnTo>
                  <a:lnTo>
                    <a:pt x="251" y="1099"/>
                  </a:lnTo>
                  <a:lnTo>
                    <a:pt x="251" y="397"/>
                  </a:lnTo>
                  <a:lnTo>
                    <a:pt x="251" y="219"/>
                  </a:lnTo>
                  <a:lnTo>
                    <a:pt x="439" y="219"/>
                  </a:lnTo>
                  <a:lnTo>
                    <a:pt x="722" y="219"/>
                  </a:lnTo>
                  <a:lnTo>
                    <a:pt x="722" y="397"/>
                  </a:lnTo>
                  <a:lnTo>
                    <a:pt x="890" y="397"/>
                  </a:lnTo>
                  <a:lnTo>
                    <a:pt x="890" y="62"/>
                  </a:lnTo>
                  <a:lnTo>
                    <a:pt x="115" y="0"/>
                  </a:lnTo>
                  <a:lnTo>
                    <a:pt x="0" y="17151"/>
                  </a:lnTo>
                  <a:lnTo>
                    <a:pt x="827" y="17256"/>
                  </a:lnTo>
                  <a:lnTo>
                    <a:pt x="890" y="16920"/>
                  </a:lnTo>
                  <a:lnTo>
                    <a:pt x="722" y="16837"/>
                  </a:lnTo>
                  <a:lnTo>
                    <a:pt x="722" y="17025"/>
                  </a:lnTo>
                  <a:lnTo>
                    <a:pt x="439" y="17025"/>
                  </a:lnTo>
                  <a:lnTo>
                    <a:pt x="251" y="17025"/>
                  </a:lnTo>
                  <a:lnTo>
                    <a:pt x="251" y="16837"/>
                  </a:lnTo>
                  <a:lnTo>
                    <a:pt x="251" y="16135"/>
                  </a:lnTo>
                  <a:lnTo>
                    <a:pt x="251" y="15936"/>
                  </a:lnTo>
                  <a:lnTo>
                    <a:pt x="439" y="15936"/>
                  </a:lnTo>
                  <a:lnTo>
                    <a:pt x="722" y="15936"/>
                  </a:lnTo>
                  <a:lnTo>
                    <a:pt x="722" y="16135"/>
                  </a:lnTo>
                  <a:lnTo>
                    <a:pt x="890" y="16135"/>
                  </a:lnTo>
                  <a:lnTo>
                    <a:pt x="890" y="15538"/>
                  </a:lnTo>
                  <a:lnTo>
                    <a:pt x="670" y="15475"/>
                  </a:lnTo>
                  <a:lnTo>
                    <a:pt x="670" y="15643"/>
                  </a:lnTo>
                  <a:lnTo>
                    <a:pt x="439" y="15716"/>
                  </a:lnTo>
                  <a:lnTo>
                    <a:pt x="366" y="13674"/>
                  </a:lnTo>
                  <a:lnTo>
                    <a:pt x="439" y="12627"/>
                  </a:lnTo>
                  <a:lnTo>
                    <a:pt x="439" y="12439"/>
                  </a:lnTo>
                  <a:lnTo>
                    <a:pt x="638" y="12439"/>
                  </a:lnTo>
                  <a:lnTo>
                    <a:pt x="1465" y="12439"/>
                  </a:lnTo>
                  <a:lnTo>
                    <a:pt x="1528" y="12711"/>
                  </a:lnTo>
                  <a:lnTo>
                    <a:pt x="1895" y="12816"/>
                  </a:lnTo>
                  <a:lnTo>
                    <a:pt x="2052" y="12784"/>
                  </a:lnTo>
                  <a:lnTo>
                    <a:pt x="2376" y="12816"/>
                  </a:lnTo>
                  <a:lnTo>
                    <a:pt x="2460" y="12596"/>
                  </a:lnTo>
                  <a:lnTo>
                    <a:pt x="1895" y="12523"/>
                  </a:lnTo>
                  <a:lnTo>
                    <a:pt x="1895" y="11727"/>
                  </a:lnTo>
                  <a:lnTo>
                    <a:pt x="2136" y="11664"/>
                  </a:lnTo>
                  <a:lnTo>
                    <a:pt x="2533" y="11926"/>
                  </a:lnTo>
                  <a:lnTo>
                    <a:pt x="2492" y="11287"/>
                  </a:lnTo>
                  <a:lnTo>
                    <a:pt x="1978" y="11141"/>
                  </a:lnTo>
                  <a:lnTo>
                    <a:pt x="1895" y="4910"/>
                  </a:lnTo>
                  <a:lnTo>
                    <a:pt x="2492" y="4638"/>
                  </a:lnTo>
                  <a:lnTo>
                    <a:pt x="2565" y="4083"/>
                  </a:lnTo>
                  <a:lnTo>
                    <a:pt x="2136" y="4314"/>
                  </a:lnTo>
                  <a:lnTo>
                    <a:pt x="1978" y="4314"/>
                  </a:lnTo>
                  <a:lnTo>
                    <a:pt x="1895" y="3465"/>
                  </a:lnTo>
                  <a:lnTo>
                    <a:pt x="2376" y="3413"/>
                  </a:lnTo>
                  <a:lnTo>
                    <a:pt x="2460" y="3193"/>
                  </a:lnTo>
                  <a:lnTo>
                    <a:pt x="2083" y="3172"/>
                  </a:lnTo>
                  <a:lnTo>
                    <a:pt x="1947" y="3193"/>
                  </a:lnTo>
                  <a:lnTo>
                    <a:pt x="1895" y="271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0" name="object 11120"/>
            <p:cNvSpPr/>
            <p:nvPr/>
          </p:nvSpPr>
          <p:spPr>
            <a:xfrm>
              <a:off x="17870630" y="4896152"/>
              <a:ext cx="1270" cy="9525"/>
            </a:xfrm>
            <a:custGeom>
              <a:avLst/>
              <a:gdLst/>
              <a:ahLst/>
              <a:cxnLst/>
              <a:rect l="l" t="t" r="r" b="b"/>
              <a:pathLst>
                <a:path w="1269" h="9525">
                  <a:moveTo>
                    <a:pt x="1120" y="0"/>
                  </a:moveTo>
                  <a:lnTo>
                    <a:pt x="0" y="0"/>
                  </a:lnTo>
                  <a:lnTo>
                    <a:pt x="0" y="9214"/>
                  </a:lnTo>
                  <a:lnTo>
                    <a:pt x="1225" y="9214"/>
                  </a:lnTo>
                  <a:lnTo>
                    <a:pt x="122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1" name="object 11121"/>
            <p:cNvSpPr/>
            <p:nvPr/>
          </p:nvSpPr>
          <p:spPr>
            <a:xfrm>
              <a:off x="17870636" y="4896153"/>
              <a:ext cx="1270" cy="9525"/>
            </a:xfrm>
            <a:custGeom>
              <a:avLst/>
              <a:gdLst/>
              <a:ahLst/>
              <a:cxnLst/>
              <a:rect l="l" t="t" r="r" b="b"/>
              <a:pathLst>
                <a:path w="1269" h="9525">
                  <a:moveTo>
                    <a:pt x="73" y="0"/>
                  </a:moveTo>
                  <a:lnTo>
                    <a:pt x="1109" y="0"/>
                  </a:lnTo>
                  <a:lnTo>
                    <a:pt x="1225" y="9141"/>
                  </a:lnTo>
                  <a:lnTo>
                    <a:pt x="73" y="9214"/>
                  </a:lnTo>
                  <a:lnTo>
                    <a:pt x="0" y="7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2" name="object 11122"/>
            <p:cNvSpPr/>
            <p:nvPr/>
          </p:nvSpPr>
          <p:spPr>
            <a:xfrm>
              <a:off x="18684515" y="55047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3" name="object 11123"/>
            <p:cNvSpPr/>
            <p:nvPr/>
          </p:nvSpPr>
          <p:spPr>
            <a:xfrm>
              <a:off x="18684378" y="550476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3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4" name="object 11124"/>
            <p:cNvSpPr/>
            <p:nvPr/>
          </p:nvSpPr>
          <p:spPr>
            <a:xfrm>
              <a:off x="18684378" y="55047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5" name="object 11125"/>
            <p:cNvSpPr/>
            <p:nvPr/>
          </p:nvSpPr>
          <p:spPr>
            <a:xfrm>
              <a:off x="18685335" y="55047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6" name="object 11126"/>
            <p:cNvSpPr/>
            <p:nvPr/>
          </p:nvSpPr>
          <p:spPr>
            <a:xfrm>
              <a:off x="18685199" y="550476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3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7" name="object 11127"/>
            <p:cNvSpPr/>
            <p:nvPr/>
          </p:nvSpPr>
          <p:spPr>
            <a:xfrm>
              <a:off x="18685199" y="55047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8" name="object 11128"/>
            <p:cNvSpPr/>
            <p:nvPr/>
          </p:nvSpPr>
          <p:spPr>
            <a:xfrm>
              <a:off x="18681766" y="5504851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261" y="2450"/>
                  </a:moveTo>
                  <a:lnTo>
                    <a:pt x="0" y="2450"/>
                  </a:lnTo>
                  <a:lnTo>
                    <a:pt x="0" y="2261"/>
                  </a:lnTo>
                  <a:lnTo>
                    <a:pt x="0" y="178"/>
                  </a:lnTo>
                  <a:lnTo>
                    <a:pt x="0" y="0"/>
                  </a:lnTo>
                  <a:lnTo>
                    <a:pt x="188" y="0"/>
                  </a:lnTo>
                  <a:lnTo>
                    <a:pt x="261" y="2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9" name="object 11129"/>
            <p:cNvSpPr/>
            <p:nvPr/>
          </p:nvSpPr>
          <p:spPr>
            <a:xfrm>
              <a:off x="18685897" y="550546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57"/>
                  </a:moveTo>
                  <a:lnTo>
                    <a:pt x="0" y="0"/>
                  </a:lnTo>
                  <a:lnTo>
                    <a:pt x="314" y="0"/>
                  </a:lnTo>
                  <a:lnTo>
                    <a:pt x="523" y="188"/>
                  </a:lnTo>
                  <a:lnTo>
                    <a:pt x="523" y="1015"/>
                  </a:lnTo>
                  <a:lnTo>
                    <a:pt x="314" y="1193"/>
                  </a:lnTo>
                  <a:lnTo>
                    <a:pt x="0" y="1193"/>
                  </a:lnTo>
                  <a:lnTo>
                    <a:pt x="0" y="1057"/>
                  </a:lnTo>
                </a:path>
                <a:path w="634" h="1270">
                  <a:moveTo>
                    <a:pt x="0" y="157"/>
                  </a:moveTo>
                  <a:lnTo>
                    <a:pt x="0" y="10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0" name="object 11130"/>
            <p:cNvSpPr/>
            <p:nvPr/>
          </p:nvSpPr>
          <p:spPr>
            <a:xfrm>
              <a:off x="18682396" y="550539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13"/>
                  </a:moveTo>
                  <a:lnTo>
                    <a:pt x="0" y="0"/>
                  </a:lnTo>
                  <a:lnTo>
                    <a:pt x="198" y="0"/>
                  </a:lnTo>
                  <a:lnTo>
                    <a:pt x="198" y="1413"/>
                  </a:lnTo>
                  <a:lnTo>
                    <a:pt x="0" y="141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1" name="object 11131"/>
            <p:cNvSpPr/>
            <p:nvPr/>
          </p:nvSpPr>
          <p:spPr>
            <a:xfrm>
              <a:off x="18682389" y="55056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0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2" name="object 11132"/>
            <p:cNvSpPr/>
            <p:nvPr/>
          </p:nvSpPr>
          <p:spPr>
            <a:xfrm>
              <a:off x="18682389" y="550651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0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3" name="object 11133"/>
            <p:cNvSpPr/>
            <p:nvPr/>
          </p:nvSpPr>
          <p:spPr>
            <a:xfrm>
              <a:off x="18682583" y="5504313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0" y="3507"/>
                  </a:moveTo>
                  <a:lnTo>
                    <a:pt x="0" y="0"/>
                  </a:lnTo>
                  <a:lnTo>
                    <a:pt x="324" y="0"/>
                  </a:lnTo>
                  <a:lnTo>
                    <a:pt x="324" y="3507"/>
                  </a:lnTo>
                  <a:lnTo>
                    <a:pt x="0" y="350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4" name="object 11134"/>
            <p:cNvSpPr/>
            <p:nvPr/>
          </p:nvSpPr>
          <p:spPr>
            <a:xfrm>
              <a:off x="18682924" y="550517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790"/>
                  </a:moveTo>
                  <a:lnTo>
                    <a:pt x="0" y="0"/>
                  </a:lnTo>
                  <a:lnTo>
                    <a:pt x="2963" y="0"/>
                  </a:lnTo>
                  <a:lnTo>
                    <a:pt x="2963" y="1790"/>
                  </a:lnTo>
                  <a:lnTo>
                    <a:pt x="0" y="17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5" name="object 11135"/>
            <p:cNvSpPr/>
            <p:nvPr/>
          </p:nvSpPr>
          <p:spPr>
            <a:xfrm>
              <a:off x="18682028" y="550562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5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6" name="object 11136"/>
            <p:cNvSpPr/>
            <p:nvPr/>
          </p:nvSpPr>
          <p:spPr>
            <a:xfrm>
              <a:off x="18679717" y="550282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7" name="object 11137"/>
            <p:cNvSpPr/>
            <p:nvPr/>
          </p:nvSpPr>
          <p:spPr>
            <a:xfrm>
              <a:off x="18682028" y="55065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5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8" name="object 11138"/>
            <p:cNvSpPr/>
            <p:nvPr/>
          </p:nvSpPr>
          <p:spPr>
            <a:xfrm>
              <a:off x="18682037" y="550681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5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9" name="object 11139"/>
            <p:cNvSpPr/>
            <p:nvPr/>
          </p:nvSpPr>
          <p:spPr>
            <a:xfrm>
              <a:off x="18682037" y="550540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5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0" name="object 11140"/>
            <p:cNvSpPr/>
            <p:nvPr/>
          </p:nvSpPr>
          <p:spPr>
            <a:xfrm>
              <a:off x="18684378" y="550737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3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1" name="object 11141"/>
            <p:cNvSpPr/>
            <p:nvPr/>
          </p:nvSpPr>
          <p:spPr>
            <a:xfrm>
              <a:off x="18684378" y="55069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2" name="object 11142"/>
            <p:cNvSpPr/>
            <p:nvPr/>
          </p:nvSpPr>
          <p:spPr>
            <a:xfrm>
              <a:off x="18685335" y="55069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3" name="object 11143"/>
            <p:cNvSpPr/>
            <p:nvPr/>
          </p:nvSpPr>
          <p:spPr>
            <a:xfrm>
              <a:off x="18685199" y="550737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3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4" name="object 11144"/>
            <p:cNvSpPr/>
            <p:nvPr/>
          </p:nvSpPr>
          <p:spPr>
            <a:xfrm>
              <a:off x="18684378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5" name="object 11145"/>
            <p:cNvSpPr/>
            <p:nvPr/>
          </p:nvSpPr>
          <p:spPr>
            <a:xfrm>
              <a:off x="18685335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6" name="object 11146"/>
            <p:cNvSpPr/>
            <p:nvPr/>
          </p:nvSpPr>
          <p:spPr>
            <a:xfrm>
              <a:off x="18685199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7" name="object 11147"/>
            <p:cNvSpPr/>
            <p:nvPr/>
          </p:nvSpPr>
          <p:spPr>
            <a:xfrm>
              <a:off x="18684515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8" name="object 11148"/>
            <p:cNvSpPr/>
            <p:nvPr/>
          </p:nvSpPr>
          <p:spPr>
            <a:xfrm>
              <a:off x="18681769" y="550607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6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9" name="object 11149"/>
            <p:cNvSpPr/>
            <p:nvPr/>
          </p:nvSpPr>
          <p:spPr>
            <a:xfrm>
              <a:off x="18677096" y="55047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0" name="object 11150"/>
            <p:cNvSpPr/>
            <p:nvPr/>
          </p:nvSpPr>
          <p:spPr>
            <a:xfrm>
              <a:off x="18677096" y="550476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1" name="object 11151"/>
            <p:cNvSpPr/>
            <p:nvPr/>
          </p:nvSpPr>
          <p:spPr>
            <a:xfrm>
              <a:off x="18677247" y="55047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2" name="object 11152"/>
            <p:cNvSpPr/>
            <p:nvPr/>
          </p:nvSpPr>
          <p:spPr>
            <a:xfrm>
              <a:off x="18676277" y="55047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3" name="object 11153"/>
            <p:cNvSpPr/>
            <p:nvPr/>
          </p:nvSpPr>
          <p:spPr>
            <a:xfrm>
              <a:off x="18676277" y="55047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0"/>
                  </a:lnTo>
                </a:path>
                <a:path w="634" h="635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4" name="object 11154"/>
            <p:cNvSpPr/>
            <p:nvPr/>
          </p:nvSpPr>
          <p:spPr>
            <a:xfrm>
              <a:off x="18679555" y="5504851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2450"/>
                  </a:moveTo>
                  <a:lnTo>
                    <a:pt x="282" y="2450"/>
                  </a:lnTo>
                  <a:lnTo>
                    <a:pt x="282" y="2261"/>
                  </a:lnTo>
                  <a:lnTo>
                    <a:pt x="282" y="178"/>
                  </a:lnTo>
                  <a:lnTo>
                    <a:pt x="282" y="0"/>
                  </a:lnTo>
                  <a:lnTo>
                    <a:pt x="125" y="0"/>
                  </a:lnTo>
                  <a:lnTo>
                    <a:pt x="0" y="2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5" name="object 11155"/>
            <p:cNvSpPr/>
            <p:nvPr/>
          </p:nvSpPr>
          <p:spPr>
            <a:xfrm>
              <a:off x="18675204" y="550546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81" y="157"/>
                  </a:moveTo>
                  <a:lnTo>
                    <a:pt x="481" y="0"/>
                  </a:lnTo>
                  <a:lnTo>
                    <a:pt x="219" y="0"/>
                  </a:lnTo>
                  <a:lnTo>
                    <a:pt x="0" y="188"/>
                  </a:lnTo>
                  <a:lnTo>
                    <a:pt x="0" y="1015"/>
                  </a:lnTo>
                  <a:lnTo>
                    <a:pt x="219" y="1193"/>
                  </a:lnTo>
                  <a:lnTo>
                    <a:pt x="481" y="1193"/>
                  </a:lnTo>
                  <a:lnTo>
                    <a:pt x="481" y="1057"/>
                  </a:lnTo>
                </a:path>
                <a:path w="634" h="1270">
                  <a:moveTo>
                    <a:pt x="481" y="157"/>
                  </a:moveTo>
                  <a:lnTo>
                    <a:pt x="481" y="10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6" name="object 11156"/>
            <p:cNvSpPr/>
            <p:nvPr/>
          </p:nvSpPr>
          <p:spPr>
            <a:xfrm>
              <a:off x="18679038" y="550539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88" y="1413"/>
                  </a:moveTo>
                  <a:lnTo>
                    <a:pt x="188" y="0"/>
                  </a:lnTo>
                  <a:lnTo>
                    <a:pt x="0" y="0"/>
                  </a:lnTo>
                  <a:lnTo>
                    <a:pt x="0" y="1413"/>
                  </a:lnTo>
                  <a:lnTo>
                    <a:pt x="188" y="141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7" name="object 11157"/>
            <p:cNvSpPr/>
            <p:nvPr/>
          </p:nvSpPr>
          <p:spPr>
            <a:xfrm>
              <a:off x="18675686" y="55056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3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8" name="object 11158"/>
            <p:cNvSpPr/>
            <p:nvPr/>
          </p:nvSpPr>
          <p:spPr>
            <a:xfrm>
              <a:off x="18675686" y="550651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3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9" name="object 11159"/>
            <p:cNvSpPr/>
            <p:nvPr/>
          </p:nvSpPr>
          <p:spPr>
            <a:xfrm>
              <a:off x="18678716" y="5504313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324" y="3507"/>
                  </a:moveTo>
                  <a:lnTo>
                    <a:pt x="324" y="0"/>
                  </a:lnTo>
                  <a:lnTo>
                    <a:pt x="0" y="0"/>
                  </a:lnTo>
                  <a:lnTo>
                    <a:pt x="0" y="3507"/>
                  </a:lnTo>
                  <a:lnTo>
                    <a:pt x="324" y="350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0" name="object 11160"/>
            <p:cNvSpPr/>
            <p:nvPr/>
          </p:nvSpPr>
          <p:spPr>
            <a:xfrm>
              <a:off x="18675683" y="550517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015" y="1790"/>
                  </a:moveTo>
                  <a:lnTo>
                    <a:pt x="3015" y="0"/>
                  </a:lnTo>
                  <a:lnTo>
                    <a:pt x="0" y="0"/>
                  </a:lnTo>
                  <a:lnTo>
                    <a:pt x="0" y="1790"/>
                  </a:lnTo>
                  <a:lnTo>
                    <a:pt x="3015" y="17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1" name="object 11161"/>
            <p:cNvSpPr/>
            <p:nvPr/>
          </p:nvSpPr>
          <p:spPr>
            <a:xfrm>
              <a:off x="18679230" y="550562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2" name="object 11162"/>
            <p:cNvSpPr/>
            <p:nvPr/>
          </p:nvSpPr>
          <p:spPr>
            <a:xfrm>
              <a:off x="18676319" y="550282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3" name="object 11163"/>
            <p:cNvSpPr/>
            <p:nvPr/>
          </p:nvSpPr>
          <p:spPr>
            <a:xfrm>
              <a:off x="18679230" y="55065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4" name="object 11164"/>
            <p:cNvSpPr/>
            <p:nvPr/>
          </p:nvSpPr>
          <p:spPr>
            <a:xfrm>
              <a:off x="18679221" y="550681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5" name="object 11165"/>
            <p:cNvSpPr/>
            <p:nvPr/>
          </p:nvSpPr>
          <p:spPr>
            <a:xfrm>
              <a:off x="18679221" y="550540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6" name="object 11166"/>
            <p:cNvSpPr/>
            <p:nvPr/>
          </p:nvSpPr>
          <p:spPr>
            <a:xfrm>
              <a:off x="18677096" y="550737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7" name="object 11167"/>
            <p:cNvSpPr/>
            <p:nvPr/>
          </p:nvSpPr>
          <p:spPr>
            <a:xfrm>
              <a:off x="18677247" y="55069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8" name="object 11168"/>
            <p:cNvSpPr/>
            <p:nvPr/>
          </p:nvSpPr>
          <p:spPr>
            <a:xfrm>
              <a:off x="18676277" y="55069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9" name="object 11169"/>
            <p:cNvSpPr/>
            <p:nvPr/>
          </p:nvSpPr>
          <p:spPr>
            <a:xfrm>
              <a:off x="18676277" y="550737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2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0" name="object 11170"/>
            <p:cNvSpPr/>
            <p:nvPr/>
          </p:nvSpPr>
          <p:spPr>
            <a:xfrm>
              <a:off x="18677247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1" name="object 11171"/>
            <p:cNvSpPr/>
            <p:nvPr/>
          </p:nvSpPr>
          <p:spPr>
            <a:xfrm>
              <a:off x="18676277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2" name="object 11172"/>
            <p:cNvSpPr/>
            <p:nvPr/>
          </p:nvSpPr>
          <p:spPr>
            <a:xfrm>
              <a:off x="18677096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3" name="object 11173"/>
            <p:cNvSpPr/>
            <p:nvPr/>
          </p:nvSpPr>
          <p:spPr>
            <a:xfrm>
              <a:off x="18675200" y="550607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62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4" name="object 11174"/>
            <p:cNvSpPr/>
            <p:nvPr/>
          </p:nvSpPr>
          <p:spPr>
            <a:xfrm>
              <a:off x="17899022" y="4667731"/>
              <a:ext cx="339090" cy="0"/>
            </a:xfrm>
            <a:custGeom>
              <a:avLst/>
              <a:gdLst/>
              <a:ahLst/>
              <a:cxnLst/>
              <a:rect l="l" t="t" r="r" b="b"/>
              <a:pathLst>
                <a:path w="339090">
                  <a:moveTo>
                    <a:pt x="0" y="0"/>
                  </a:moveTo>
                  <a:lnTo>
                    <a:pt x="339089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5" name="object 11175"/>
            <p:cNvSpPr/>
            <p:nvPr/>
          </p:nvSpPr>
          <p:spPr>
            <a:xfrm>
              <a:off x="17899022" y="4681789"/>
              <a:ext cx="339090" cy="0"/>
            </a:xfrm>
            <a:custGeom>
              <a:avLst/>
              <a:gdLst/>
              <a:ahLst/>
              <a:cxnLst/>
              <a:rect l="l" t="t" r="r" b="b"/>
              <a:pathLst>
                <a:path w="339090">
                  <a:moveTo>
                    <a:pt x="33908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6" name="object 11176"/>
            <p:cNvSpPr/>
            <p:nvPr/>
          </p:nvSpPr>
          <p:spPr>
            <a:xfrm>
              <a:off x="17899992" y="4668399"/>
              <a:ext cx="337185" cy="0"/>
            </a:xfrm>
            <a:custGeom>
              <a:avLst/>
              <a:gdLst/>
              <a:ahLst/>
              <a:cxnLst/>
              <a:rect l="l" t="t" r="r" b="b"/>
              <a:pathLst>
                <a:path w="337184">
                  <a:moveTo>
                    <a:pt x="0" y="0"/>
                  </a:moveTo>
                  <a:lnTo>
                    <a:pt x="336712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7" name="object 11177"/>
            <p:cNvSpPr/>
            <p:nvPr/>
          </p:nvSpPr>
          <p:spPr>
            <a:xfrm>
              <a:off x="17899022" y="5122230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5">
                  <a:moveTo>
                    <a:pt x="0" y="0"/>
                  </a:moveTo>
                  <a:lnTo>
                    <a:pt x="338345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8" name="object 11178"/>
            <p:cNvSpPr/>
            <p:nvPr/>
          </p:nvSpPr>
          <p:spPr>
            <a:xfrm>
              <a:off x="17899022" y="5108135"/>
              <a:ext cx="339090" cy="0"/>
            </a:xfrm>
            <a:custGeom>
              <a:avLst/>
              <a:gdLst/>
              <a:ahLst/>
              <a:cxnLst/>
              <a:rect l="l" t="t" r="r" b="b"/>
              <a:pathLst>
                <a:path w="339090">
                  <a:moveTo>
                    <a:pt x="33908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9" name="object 11179"/>
            <p:cNvSpPr/>
            <p:nvPr/>
          </p:nvSpPr>
          <p:spPr>
            <a:xfrm>
              <a:off x="18982048" y="5555577"/>
              <a:ext cx="493395" cy="2129155"/>
            </a:xfrm>
            <a:custGeom>
              <a:avLst/>
              <a:gdLst/>
              <a:ahLst/>
              <a:cxnLst/>
              <a:rect l="l" t="t" r="r" b="b"/>
              <a:pathLst>
                <a:path w="493394" h="2129154">
                  <a:moveTo>
                    <a:pt x="493241" y="2129068"/>
                  </a:moveTo>
                  <a:lnTo>
                    <a:pt x="493241" y="1039371"/>
                  </a:lnTo>
                  <a:lnTo>
                    <a:pt x="246610" y="1039371"/>
                  </a:lnTo>
                  <a:lnTo>
                    <a:pt x="246610" y="0"/>
                  </a:lnTo>
                  <a:lnTo>
                    <a:pt x="0" y="0"/>
                  </a:lnTo>
                  <a:lnTo>
                    <a:pt x="0" y="212906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0" name="object 11180"/>
            <p:cNvSpPr/>
            <p:nvPr/>
          </p:nvSpPr>
          <p:spPr>
            <a:xfrm>
              <a:off x="19228664" y="4234552"/>
              <a:ext cx="233045" cy="1321435"/>
            </a:xfrm>
            <a:custGeom>
              <a:avLst/>
              <a:gdLst/>
              <a:ahLst/>
              <a:cxnLst/>
              <a:rect l="l" t="t" r="r" b="b"/>
              <a:pathLst>
                <a:path w="233044" h="1321435">
                  <a:moveTo>
                    <a:pt x="0" y="1321027"/>
                  </a:moveTo>
                  <a:lnTo>
                    <a:pt x="0" y="0"/>
                  </a:lnTo>
                  <a:lnTo>
                    <a:pt x="232537" y="0"/>
                  </a:lnTo>
                  <a:lnTo>
                    <a:pt x="232537" y="1321027"/>
                  </a:lnTo>
                  <a:lnTo>
                    <a:pt x="0" y="1321027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1" name="object 11181"/>
            <p:cNvSpPr/>
            <p:nvPr/>
          </p:nvSpPr>
          <p:spPr>
            <a:xfrm>
              <a:off x="18983790" y="6868887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87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2" name="object 11182"/>
            <p:cNvSpPr/>
            <p:nvPr/>
          </p:nvSpPr>
          <p:spPr>
            <a:xfrm>
              <a:off x="18983792" y="6595834"/>
              <a:ext cx="245110" cy="271780"/>
            </a:xfrm>
            <a:custGeom>
              <a:avLst/>
              <a:gdLst/>
              <a:ahLst/>
              <a:cxnLst/>
              <a:rect l="l" t="t" r="r" b="b"/>
              <a:pathLst>
                <a:path w="245109" h="271779">
                  <a:moveTo>
                    <a:pt x="244872" y="0"/>
                  </a:moveTo>
                  <a:lnTo>
                    <a:pt x="244872" y="271279"/>
                  </a:lnTo>
                  <a:lnTo>
                    <a:pt x="0" y="271279"/>
                  </a:lnTo>
                  <a:lnTo>
                    <a:pt x="0" y="0"/>
                  </a:lnTo>
                  <a:lnTo>
                    <a:pt x="244872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3" name="object 11183"/>
            <p:cNvSpPr/>
            <p:nvPr/>
          </p:nvSpPr>
          <p:spPr>
            <a:xfrm>
              <a:off x="19230422" y="6594951"/>
              <a:ext cx="245110" cy="1090295"/>
            </a:xfrm>
            <a:custGeom>
              <a:avLst/>
              <a:gdLst/>
              <a:ahLst/>
              <a:cxnLst/>
              <a:rect l="l" t="t" r="r" b="b"/>
              <a:pathLst>
                <a:path w="245109" h="1090295">
                  <a:moveTo>
                    <a:pt x="244872" y="1089694"/>
                  </a:moveTo>
                  <a:lnTo>
                    <a:pt x="244872" y="0"/>
                  </a:lnTo>
                  <a:lnTo>
                    <a:pt x="0" y="0"/>
                  </a:lnTo>
                  <a:lnTo>
                    <a:pt x="0" y="10896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4" name="object 11184"/>
            <p:cNvSpPr/>
            <p:nvPr/>
          </p:nvSpPr>
          <p:spPr>
            <a:xfrm>
              <a:off x="18983792" y="5557336"/>
              <a:ext cx="245110" cy="2127885"/>
            </a:xfrm>
            <a:custGeom>
              <a:avLst/>
              <a:gdLst/>
              <a:ahLst/>
              <a:cxnLst/>
              <a:rect l="l" t="t" r="r" b="b"/>
              <a:pathLst>
                <a:path w="245109" h="2127884">
                  <a:moveTo>
                    <a:pt x="244872" y="0"/>
                  </a:moveTo>
                  <a:lnTo>
                    <a:pt x="244872" y="2127308"/>
                  </a:lnTo>
                </a:path>
                <a:path w="245109" h="2127884">
                  <a:moveTo>
                    <a:pt x="0" y="2127308"/>
                  </a:moveTo>
                  <a:lnTo>
                    <a:pt x="0" y="0"/>
                  </a:lnTo>
                  <a:lnTo>
                    <a:pt x="24487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5" name="object 11185"/>
            <p:cNvSpPr/>
            <p:nvPr/>
          </p:nvSpPr>
          <p:spPr>
            <a:xfrm>
              <a:off x="19228663" y="4234564"/>
              <a:ext cx="233045" cy="1321435"/>
            </a:xfrm>
            <a:custGeom>
              <a:avLst/>
              <a:gdLst/>
              <a:ahLst/>
              <a:cxnLst/>
              <a:rect l="l" t="t" r="r" b="b"/>
              <a:pathLst>
                <a:path w="233044" h="1321435">
                  <a:moveTo>
                    <a:pt x="232537" y="0"/>
                  </a:moveTo>
                  <a:lnTo>
                    <a:pt x="232537" y="1321027"/>
                  </a:lnTo>
                  <a:lnTo>
                    <a:pt x="0" y="1321027"/>
                  </a:lnTo>
                  <a:lnTo>
                    <a:pt x="0" y="0"/>
                  </a:lnTo>
                  <a:lnTo>
                    <a:pt x="23253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6" name="object 11186"/>
            <p:cNvSpPr/>
            <p:nvPr/>
          </p:nvSpPr>
          <p:spPr>
            <a:xfrm>
              <a:off x="19286802" y="4234559"/>
              <a:ext cx="0" cy="1321435"/>
            </a:xfrm>
            <a:custGeom>
              <a:avLst/>
              <a:gdLst/>
              <a:ahLst/>
              <a:cxnLst/>
              <a:rect l="l" t="t" r="r" b="b"/>
              <a:pathLst>
                <a:path h="1321435">
                  <a:moveTo>
                    <a:pt x="0" y="132102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7" name="object 11187"/>
            <p:cNvSpPr/>
            <p:nvPr/>
          </p:nvSpPr>
          <p:spPr>
            <a:xfrm>
              <a:off x="19344927" y="4234559"/>
              <a:ext cx="0" cy="1321435"/>
            </a:xfrm>
            <a:custGeom>
              <a:avLst/>
              <a:gdLst/>
              <a:ahLst/>
              <a:cxnLst/>
              <a:rect l="l" t="t" r="r" b="b"/>
              <a:pathLst>
                <a:path h="1321435">
                  <a:moveTo>
                    <a:pt x="0" y="132102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8" name="object 11188"/>
            <p:cNvSpPr/>
            <p:nvPr/>
          </p:nvSpPr>
          <p:spPr>
            <a:xfrm>
              <a:off x="19403054" y="4234559"/>
              <a:ext cx="0" cy="1321435"/>
            </a:xfrm>
            <a:custGeom>
              <a:avLst/>
              <a:gdLst/>
              <a:ahLst/>
              <a:cxnLst/>
              <a:rect l="l" t="t" r="r" b="b"/>
              <a:pathLst>
                <a:path h="1321435">
                  <a:moveTo>
                    <a:pt x="0" y="132102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9" name="object 11189"/>
            <p:cNvSpPr/>
            <p:nvPr/>
          </p:nvSpPr>
          <p:spPr>
            <a:xfrm>
              <a:off x="19230422" y="5511556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4403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0" name="object 11190"/>
            <p:cNvSpPr/>
            <p:nvPr/>
          </p:nvSpPr>
          <p:spPr>
            <a:xfrm>
              <a:off x="19230422" y="5502756"/>
              <a:ext cx="231140" cy="0"/>
            </a:xfrm>
            <a:custGeom>
              <a:avLst/>
              <a:gdLst/>
              <a:ahLst/>
              <a:cxnLst/>
              <a:rect l="l" t="t" r="r" b="b"/>
              <a:pathLst>
                <a:path w="231140">
                  <a:moveTo>
                    <a:pt x="0" y="0"/>
                  </a:moveTo>
                  <a:lnTo>
                    <a:pt x="230778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1" name="object 11191"/>
            <p:cNvSpPr/>
            <p:nvPr/>
          </p:nvSpPr>
          <p:spPr>
            <a:xfrm>
              <a:off x="19461194" y="5502756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63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2" name="object 11192"/>
            <p:cNvSpPr/>
            <p:nvPr/>
          </p:nvSpPr>
          <p:spPr>
            <a:xfrm>
              <a:off x="19230416" y="5555587"/>
              <a:ext cx="231140" cy="0"/>
            </a:xfrm>
            <a:custGeom>
              <a:avLst/>
              <a:gdLst/>
              <a:ahLst/>
              <a:cxnLst/>
              <a:rect l="l" t="t" r="r" b="b"/>
              <a:pathLst>
                <a:path w="231140">
                  <a:moveTo>
                    <a:pt x="230778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3" name="object 11193"/>
            <p:cNvSpPr/>
            <p:nvPr/>
          </p:nvSpPr>
          <p:spPr>
            <a:xfrm>
              <a:off x="19230422" y="4840334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10571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4" name="object 11194"/>
            <p:cNvSpPr/>
            <p:nvPr/>
          </p:nvSpPr>
          <p:spPr>
            <a:xfrm>
              <a:off x="19230422" y="4840334"/>
              <a:ext cx="231140" cy="0"/>
            </a:xfrm>
            <a:custGeom>
              <a:avLst/>
              <a:gdLst/>
              <a:ahLst/>
              <a:cxnLst/>
              <a:rect l="l" t="t" r="r" b="b"/>
              <a:pathLst>
                <a:path w="231140">
                  <a:moveTo>
                    <a:pt x="0" y="0"/>
                  </a:moveTo>
                  <a:lnTo>
                    <a:pt x="230778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5" name="object 11195"/>
            <p:cNvSpPr/>
            <p:nvPr/>
          </p:nvSpPr>
          <p:spPr>
            <a:xfrm>
              <a:off x="19453730" y="484033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6" name="object 11196"/>
            <p:cNvSpPr/>
            <p:nvPr/>
          </p:nvSpPr>
          <p:spPr>
            <a:xfrm>
              <a:off x="19461194" y="4840334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0"/>
                  </a:moveTo>
                  <a:lnTo>
                    <a:pt x="0" y="105714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7" name="object 11197"/>
            <p:cNvSpPr/>
            <p:nvPr/>
          </p:nvSpPr>
          <p:spPr>
            <a:xfrm>
              <a:off x="19230416" y="4946048"/>
              <a:ext cx="231140" cy="0"/>
            </a:xfrm>
            <a:custGeom>
              <a:avLst/>
              <a:gdLst/>
              <a:ahLst/>
              <a:cxnLst/>
              <a:rect l="l" t="t" r="r" b="b"/>
              <a:pathLst>
                <a:path w="231140">
                  <a:moveTo>
                    <a:pt x="230778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8" name="object 11198"/>
            <p:cNvSpPr/>
            <p:nvPr/>
          </p:nvSpPr>
          <p:spPr>
            <a:xfrm>
              <a:off x="19230426" y="494604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44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9" name="object 11199"/>
            <p:cNvSpPr/>
            <p:nvPr/>
          </p:nvSpPr>
          <p:spPr>
            <a:xfrm>
              <a:off x="19281539" y="4234559"/>
              <a:ext cx="0" cy="1321435"/>
            </a:xfrm>
            <a:custGeom>
              <a:avLst/>
              <a:gdLst/>
              <a:ahLst/>
              <a:cxnLst/>
              <a:rect l="l" t="t" r="r" b="b"/>
              <a:pathLst>
                <a:path h="1321435">
                  <a:moveTo>
                    <a:pt x="0" y="132102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0" name="object 11200"/>
            <p:cNvSpPr/>
            <p:nvPr/>
          </p:nvSpPr>
          <p:spPr>
            <a:xfrm>
              <a:off x="19339663" y="4234559"/>
              <a:ext cx="0" cy="1321435"/>
            </a:xfrm>
            <a:custGeom>
              <a:avLst/>
              <a:gdLst/>
              <a:ahLst/>
              <a:cxnLst/>
              <a:rect l="l" t="t" r="r" b="b"/>
              <a:pathLst>
                <a:path h="1321435">
                  <a:moveTo>
                    <a:pt x="0" y="132102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1" name="object 11201"/>
            <p:cNvSpPr/>
            <p:nvPr/>
          </p:nvSpPr>
          <p:spPr>
            <a:xfrm>
              <a:off x="19397805" y="4234559"/>
              <a:ext cx="0" cy="1321435"/>
            </a:xfrm>
            <a:custGeom>
              <a:avLst/>
              <a:gdLst/>
              <a:ahLst/>
              <a:cxnLst/>
              <a:rect l="l" t="t" r="r" b="b"/>
              <a:pathLst>
                <a:path h="1321435">
                  <a:moveTo>
                    <a:pt x="0" y="132102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2" name="object 11202"/>
            <p:cNvSpPr/>
            <p:nvPr/>
          </p:nvSpPr>
          <p:spPr>
            <a:xfrm>
              <a:off x="19455930" y="4234558"/>
              <a:ext cx="0" cy="1321435"/>
            </a:xfrm>
            <a:custGeom>
              <a:avLst/>
              <a:gdLst/>
              <a:ahLst/>
              <a:cxnLst/>
              <a:rect l="l" t="t" r="r" b="b"/>
              <a:pathLst>
                <a:path h="1321435">
                  <a:moveTo>
                    <a:pt x="0" y="0"/>
                  </a:moveTo>
                  <a:lnTo>
                    <a:pt x="0" y="1321027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3" name="object 11203"/>
            <p:cNvSpPr/>
            <p:nvPr/>
          </p:nvSpPr>
          <p:spPr>
            <a:xfrm>
              <a:off x="19230422" y="4287214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4403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4" name="object 11204"/>
            <p:cNvSpPr/>
            <p:nvPr/>
          </p:nvSpPr>
          <p:spPr>
            <a:xfrm>
              <a:off x="19230422" y="4278405"/>
              <a:ext cx="231140" cy="0"/>
            </a:xfrm>
            <a:custGeom>
              <a:avLst/>
              <a:gdLst/>
              <a:ahLst/>
              <a:cxnLst/>
              <a:rect l="l" t="t" r="r" b="b"/>
              <a:pathLst>
                <a:path w="231140">
                  <a:moveTo>
                    <a:pt x="0" y="0"/>
                  </a:moveTo>
                  <a:lnTo>
                    <a:pt x="230778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5" name="object 11205"/>
            <p:cNvSpPr/>
            <p:nvPr/>
          </p:nvSpPr>
          <p:spPr>
            <a:xfrm>
              <a:off x="19461194" y="4278405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63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6" name="object 11206"/>
            <p:cNvSpPr/>
            <p:nvPr/>
          </p:nvSpPr>
          <p:spPr>
            <a:xfrm>
              <a:off x="19230416" y="4322217"/>
              <a:ext cx="231140" cy="0"/>
            </a:xfrm>
            <a:custGeom>
              <a:avLst/>
              <a:gdLst/>
              <a:ahLst/>
              <a:cxnLst/>
              <a:rect l="l" t="t" r="r" b="b"/>
              <a:pathLst>
                <a:path w="231140">
                  <a:moveTo>
                    <a:pt x="230778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7" name="object 11207"/>
            <p:cNvSpPr/>
            <p:nvPr/>
          </p:nvSpPr>
          <p:spPr>
            <a:xfrm>
              <a:off x="19443594" y="6594956"/>
              <a:ext cx="0" cy="1090295"/>
            </a:xfrm>
            <a:custGeom>
              <a:avLst/>
              <a:gdLst/>
              <a:ahLst/>
              <a:cxnLst/>
              <a:rect l="l" t="t" r="r" b="b"/>
              <a:pathLst>
                <a:path h="1090295">
                  <a:moveTo>
                    <a:pt x="0" y="0"/>
                  </a:moveTo>
                  <a:lnTo>
                    <a:pt x="0" y="1089689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8" name="object 11208"/>
            <p:cNvSpPr/>
            <p:nvPr/>
          </p:nvSpPr>
          <p:spPr>
            <a:xfrm>
              <a:off x="19102558" y="6868000"/>
              <a:ext cx="5715" cy="817244"/>
            </a:xfrm>
            <a:custGeom>
              <a:avLst/>
              <a:gdLst/>
              <a:ahLst/>
              <a:cxnLst/>
              <a:rect l="l" t="t" r="r" b="b"/>
              <a:pathLst>
                <a:path w="5715" h="817245">
                  <a:moveTo>
                    <a:pt x="5591" y="0"/>
                  </a:moveTo>
                  <a:lnTo>
                    <a:pt x="0" y="0"/>
                  </a:lnTo>
                  <a:lnTo>
                    <a:pt x="0" y="816645"/>
                  </a:lnTo>
                  <a:lnTo>
                    <a:pt x="5591" y="816645"/>
                  </a:lnTo>
                  <a:lnTo>
                    <a:pt x="559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9" name="object 11209"/>
            <p:cNvSpPr/>
            <p:nvPr/>
          </p:nvSpPr>
          <p:spPr>
            <a:xfrm>
              <a:off x="19096707" y="6868016"/>
              <a:ext cx="17780" cy="15240"/>
            </a:xfrm>
            <a:custGeom>
              <a:avLst/>
              <a:gdLst/>
              <a:ahLst/>
              <a:cxnLst/>
              <a:rect l="l" t="t" r="r" b="b"/>
              <a:pathLst>
                <a:path w="17780" h="15240">
                  <a:moveTo>
                    <a:pt x="0" y="14973"/>
                  </a:moveTo>
                  <a:lnTo>
                    <a:pt x="8648" y="0"/>
                  </a:lnTo>
                  <a:lnTo>
                    <a:pt x="17287" y="149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0" name="object 11210"/>
            <p:cNvSpPr/>
            <p:nvPr/>
          </p:nvSpPr>
          <p:spPr>
            <a:xfrm>
              <a:off x="19105302" y="5557343"/>
              <a:ext cx="635" cy="1038225"/>
            </a:xfrm>
            <a:custGeom>
              <a:avLst/>
              <a:gdLst/>
              <a:ahLst/>
              <a:cxnLst/>
              <a:rect l="l" t="t" r="r" b="b"/>
              <a:pathLst>
                <a:path w="634" h="1038225">
                  <a:moveTo>
                    <a:pt x="52" y="10376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1" name="object 11211"/>
            <p:cNvSpPr/>
            <p:nvPr/>
          </p:nvSpPr>
          <p:spPr>
            <a:xfrm>
              <a:off x="19096707" y="5557336"/>
              <a:ext cx="17780" cy="15240"/>
            </a:xfrm>
            <a:custGeom>
              <a:avLst/>
              <a:gdLst/>
              <a:ahLst/>
              <a:cxnLst/>
              <a:rect l="l" t="t" r="r" b="b"/>
              <a:pathLst>
                <a:path w="17780" h="15239">
                  <a:moveTo>
                    <a:pt x="0" y="14994"/>
                  </a:moveTo>
                  <a:lnTo>
                    <a:pt x="8607" y="0"/>
                  </a:lnTo>
                  <a:lnTo>
                    <a:pt x="17256" y="149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2" name="object 11212"/>
            <p:cNvSpPr/>
            <p:nvPr/>
          </p:nvSpPr>
          <p:spPr>
            <a:xfrm>
              <a:off x="19349173" y="6594956"/>
              <a:ext cx="5715" cy="1090295"/>
            </a:xfrm>
            <a:custGeom>
              <a:avLst/>
              <a:gdLst/>
              <a:ahLst/>
              <a:cxnLst/>
              <a:rect l="l" t="t" r="r" b="b"/>
              <a:pathLst>
                <a:path w="5715" h="1090295">
                  <a:moveTo>
                    <a:pt x="5633" y="0"/>
                  </a:moveTo>
                  <a:lnTo>
                    <a:pt x="0" y="0"/>
                  </a:lnTo>
                  <a:lnTo>
                    <a:pt x="0" y="1089689"/>
                  </a:lnTo>
                  <a:lnTo>
                    <a:pt x="5633" y="1089689"/>
                  </a:lnTo>
                  <a:lnTo>
                    <a:pt x="563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3" name="object 11213"/>
            <p:cNvSpPr/>
            <p:nvPr/>
          </p:nvSpPr>
          <p:spPr>
            <a:xfrm>
              <a:off x="19175818" y="4250396"/>
              <a:ext cx="338455" cy="7620"/>
            </a:xfrm>
            <a:custGeom>
              <a:avLst/>
              <a:gdLst/>
              <a:ahLst/>
              <a:cxnLst/>
              <a:rect l="l" t="t" r="r" b="b"/>
              <a:pathLst>
                <a:path w="338455" h="7620">
                  <a:moveTo>
                    <a:pt x="335403" y="0"/>
                  </a:moveTo>
                  <a:lnTo>
                    <a:pt x="334691" y="0"/>
                  </a:lnTo>
                  <a:lnTo>
                    <a:pt x="2848" y="0"/>
                  </a:lnTo>
                  <a:lnTo>
                    <a:pt x="1528" y="565"/>
                  </a:lnTo>
                  <a:lnTo>
                    <a:pt x="534" y="1549"/>
                  </a:lnTo>
                  <a:lnTo>
                    <a:pt x="0" y="2848"/>
                  </a:lnTo>
                  <a:lnTo>
                    <a:pt x="0" y="4209"/>
                  </a:lnTo>
                  <a:lnTo>
                    <a:pt x="534" y="5518"/>
                  </a:lnTo>
                  <a:lnTo>
                    <a:pt x="1528" y="6533"/>
                  </a:lnTo>
                  <a:lnTo>
                    <a:pt x="2848" y="7057"/>
                  </a:lnTo>
                  <a:lnTo>
                    <a:pt x="335403" y="7057"/>
                  </a:lnTo>
                  <a:lnTo>
                    <a:pt x="336722" y="6533"/>
                  </a:lnTo>
                  <a:lnTo>
                    <a:pt x="337686" y="5518"/>
                  </a:lnTo>
                  <a:lnTo>
                    <a:pt x="338251" y="4209"/>
                  </a:lnTo>
                  <a:lnTo>
                    <a:pt x="338251" y="2848"/>
                  </a:lnTo>
                  <a:lnTo>
                    <a:pt x="337686" y="1549"/>
                  </a:lnTo>
                  <a:lnTo>
                    <a:pt x="336722" y="565"/>
                  </a:lnTo>
                  <a:lnTo>
                    <a:pt x="33540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4" name="object 11214"/>
            <p:cNvSpPr/>
            <p:nvPr/>
          </p:nvSpPr>
          <p:spPr>
            <a:xfrm>
              <a:off x="19175827" y="4250395"/>
              <a:ext cx="338455" cy="7620"/>
            </a:xfrm>
            <a:custGeom>
              <a:avLst/>
              <a:gdLst/>
              <a:ahLst/>
              <a:cxnLst/>
              <a:rect l="l" t="t" r="r" b="b"/>
              <a:pathLst>
                <a:path w="338455" h="7620">
                  <a:moveTo>
                    <a:pt x="3507" y="7057"/>
                  </a:moveTo>
                  <a:lnTo>
                    <a:pt x="2837" y="7057"/>
                  </a:lnTo>
                  <a:lnTo>
                    <a:pt x="2157" y="6795"/>
                  </a:lnTo>
                  <a:lnTo>
                    <a:pt x="1518" y="6533"/>
                  </a:lnTo>
                  <a:lnTo>
                    <a:pt x="1057" y="6020"/>
                  </a:lnTo>
                  <a:lnTo>
                    <a:pt x="523" y="5518"/>
                  </a:lnTo>
                  <a:lnTo>
                    <a:pt x="261" y="4879"/>
                  </a:lnTo>
                  <a:lnTo>
                    <a:pt x="0" y="4219"/>
                  </a:lnTo>
                  <a:lnTo>
                    <a:pt x="0" y="3549"/>
                  </a:lnTo>
                  <a:lnTo>
                    <a:pt x="0" y="2848"/>
                  </a:lnTo>
                  <a:lnTo>
                    <a:pt x="261" y="2177"/>
                  </a:lnTo>
                  <a:lnTo>
                    <a:pt x="523" y="1539"/>
                  </a:lnTo>
                  <a:lnTo>
                    <a:pt x="1057" y="1047"/>
                  </a:lnTo>
                  <a:lnTo>
                    <a:pt x="1518" y="565"/>
                  </a:lnTo>
                  <a:lnTo>
                    <a:pt x="2157" y="272"/>
                  </a:lnTo>
                  <a:lnTo>
                    <a:pt x="2837" y="0"/>
                  </a:lnTo>
                  <a:lnTo>
                    <a:pt x="3507" y="0"/>
                  </a:lnTo>
                  <a:lnTo>
                    <a:pt x="334691" y="0"/>
                  </a:lnTo>
                  <a:lnTo>
                    <a:pt x="335403" y="0"/>
                  </a:lnTo>
                  <a:lnTo>
                    <a:pt x="336042" y="272"/>
                  </a:lnTo>
                  <a:lnTo>
                    <a:pt x="338241" y="2848"/>
                  </a:lnTo>
                  <a:lnTo>
                    <a:pt x="338241" y="3549"/>
                  </a:lnTo>
                  <a:lnTo>
                    <a:pt x="338241" y="4219"/>
                  </a:lnTo>
                  <a:lnTo>
                    <a:pt x="336042" y="6795"/>
                  </a:lnTo>
                  <a:lnTo>
                    <a:pt x="335403" y="7057"/>
                  </a:lnTo>
                  <a:lnTo>
                    <a:pt x="334691" y="7057"/>
                  </a:lnTo>
                  <a:lnTo>
                    <a:pt x="3507" y="705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5" name="object 11215"/>
            <p:cNvSpPr/>
            <p:nvPr/>
          </p:nvSpPr>
          <p:spPr>
            <a:xfrm>
              <a:off x="19248052" y="6603770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4403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6" name="object 11216"/>
            <p:cNvSpPr/>
            <p:nvPr/>
          </p:nvSpPr>
          <p:spPr>
            <a:xfrm>
              <a:off x="19248052" y="6594956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3784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7" name="object 11217"/>
            <p:cNvSpPr/>
            <p:nvPr/>
          </p:nvSpPr>
          <p:spPr>
            <a:xfrm>
              <a:off x="19441835" y="659495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0"/>
                  </a:moveTo>
                  <a:lnTo>
                    <a:pt x="0" y="132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8" name="object 11218"/>
            <p:cNvSpPr/>
            <p:nvPr/>
          </p:nvSpPr>
          <p:spPr>
            <a:xfrm>
              <a:off x="19246302" y="6647800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80">
                  <a:moveTo>
                    <a:pt x="195533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9" name="object 11219"/>
            <p:cNvSpPr/>
            <p:nvPr/>
          </p:nvSpPr>
          <p:spPr>
            <a:xfrm>
              <a:off x="19175818" y="4891450"/>
              <a:ext cx="338455" cy="7620"/>
            </a:xfrm>
            <a:custGeom>
              <a:avLst/>
              <a:gdLst/>
              <a:ahLst/>
              <a:cxnLst/>
              <a:rect l="l" t="t" r="r" b="b"/>
              <a:pathLst>
                <a:path w="338455" h="7620">
                  <a:moveTo>
                    <a:pt x="335403" y="0"/>
                  </a:moveTo>
                  <a:lnTo>
                    <a:pt x="334691" y="0"/>
                  </a:lnTo>
                  <a:lnTo>
                    <a:pt x="2848" y="0"/>
                  </a:lnTo>
                  <a:lnTo>
                    <a:pt x="1528" y="523"/>
                  </a:lnTo>
                  <a:lnTo>
                    <a:pt x="534" y="1539"/>
                  </a:lnTo>
                  <a:lnTo>
                    <a:pt x="0" y="2795"/>
                  </a:lnTo>
                  <a:lnTo>
                    <a:pt x="0" y="4209"/>
                  </a:lnTo>
                  <a:lnTo>
                    <a:pt x="534" y="5507"/>
                  </a:lnTo>
                  <a:lnTo>
                    <a:pt x="1528" y="6491"/>
                  </a:lnTo>
                  <a:lnTo>
                    <a:pt x="2848" y="7057"/>
                  </a:lnTo>
                  <a:lnTo>
                    <a:pt x="335403" y="7057"/>
                  </a:lnTo>
                  <a:lnTo>
                    <a:pt x="336722" y="6491"/>
                  </a:lnTo>
                  <a:lnTo>
                    <a:pt x="337686" y="5507"/>
                  </a:lnTo>
                  <a:lnTo>
                    <a:pt x="338251" y="4209"/>
                  </a:lnTo>
                  <a:lnTo>
                    <a:pt x="338251" y="2795"/>
                  </a:lnTo>
                  <a:lnTo>
                    <a:pt x="337686" y="1539"/>
                  </a:lnTo>
                  <a:lnTo>
                    <a:pt x="336722" y="523"/>
                  </a:lnTo>
                  <a:lnTo>
                    <a:pt x="33540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0" name="object 11220"/>
            <p:cNvSpPr/>
            <p:nvPr/>
          </p:nvSpPr>
          <p:spPr>
            <a:xfrm>
              <a:off x="19175827" y="4891448"/>
              <a:ext cx="338455" cy="7620"/>
            </a:xfrm>
            <a:custGeom>
              <a:avLst/>
              <a:gdLst/>
              <a:ahLst/>
              <a:cxnLst/>
              <a:rect l="l" t="t" r="r" b="b"/>
              <a:pathLst>
                <a:path w="338455" h="7620">
                  <a:moveTo>
                    <a:pt x="3507" y="7057"/>
                  </a:moveTo>
                  <a:lnTo>
                    <a:pt x="2837" y="7057"/>
                  </a:lnTo>
                  <a:lnTo>
                    <a:pt x="2157" y="6743"/>
                  </a:lnTo>
                  <a:lnTo>
                    <a:pt x="1518" y="6502"/>
                  </a:lnTo>
                  <a:lnTo>
                    <a:pt x="1057" y="6020"/>
                  </a:lnTo>
                  <a:lnTo>
                    <a:pt x="523" y="5518"/>
                  </a:lnTo>
                  <a:lnTo>
                    <a:pt x="261" y="4848"/>
                  </a:lnTo>
                  <a:lnTo>
                    <a:pt x="0" y="4209"/>
                  </a:lnTo>
                  <a:lnTo>
                    <a:pt x="0" y="3518"/>
                  </a:lnTo>
                  <a:lnTo>
                    <a:pt x="0" y="2795"/>
                  </a:lnTo>
                  <a:lnTo>
                    <a:pt x="261" y="2177"/>
                  </a:lnTo>
                  <a:lnTo>
                    <a:pt x="523" y="1539"/>
                  </a:lnTo>
                  <a:lnTo>
                    <a:pt x="1057" y="1015"/>
                  </a:lnTo>
                  <a:lnTo>
                    <a:pt x="1518" y="534"/>
                  </a:lnTo>
                  <a:lnTo>
                    <a:pt x="2157" y="272"/>
                  </a:lnTo>
                  <a:lnTo>
                    <a:pt x="2837" y="0"/>
                  </a:lnTo>
                  <a:lnTo>
                    <a:pt x="3507" y="0"/>
                  </a:lnTo>
                  <a:lnTo>
                    <a:pt x="334691" y="0"/>
                  </a:lnTo>
                  <a:lnTo>
                    <a:pt x="335403" y="0"/>
                  </a:lnTo>
                  <a:lnTo>
                    <a:pt x="336042" y="272"/>
                  </a:lnTo>
                  <a:lnTo>
                    <a:pt x="336701" y="534"/>
                  </a:lnTo>
                  <a:lnTo>
                    <a:pt x="337204" y="1015"/>
                  </a:lnTo>
                  <a:lnTo>
                    <a:pt x="337686" y="1539"/>
                  </a:lnTo>
                  <a:lnTo>
                    <a:pt x="337968" y="2177"/>
                  </a:lnTo>
                  <a:lnTo>
                    <a:pt x="338241" y="2795"/>
                  </a:lnTo>
                  <a:lnTo>
                    <a:pt x="338241" y="3518"/>
                  </a:lnTo>
                  <a:lnTo>
                    <a:pt x="338241" y="4209"/>
                  </a:lnTo>
                  <a:lnTo>
                    <a:pt x="337968" y="4848"/>
                  </a:lnTo>
                  <a:lnTo>
                    <a:pt x="337686" y="5518"/>
                  </a:lnTo>
                  <a:lnTo>
                    <a:pt x="337204" y="6020"/>
                  </a:lnTo>
                  <a:lnTo>
                    <a:pt x="336701" y="6502"/>
                  </a:lnTo>
                  <a:lnTo>
                    <a:pt x="336042" y="6743"/>
                  </a:lnTo>
                  <a:lnTo>
                    <a:pt x="335403" y="7057"/>
                  </a:lnTo>
                  <a:lnTo>
                    <a:pt x="334691" y="7057"/>
                  </a:lnTo>
                  <a:lnTo>
                    <a:pt x="3507" y="705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1" name="object 11221"/>
            <p:cNvSpPr/>
            <p:nvPr/>
          </p:nvSpPr>
          <p:spPr>
            <a:xfrm>
              <a:off x="19228663" y="5590834"/>
              <a:ext cx="0" cy="2094230"/>
            </a:xfrm>
            <a:custGeom>
              <a:avLst/>
              <a:gdLst/>
              <a:ahLst/>
              <a:cxnLst/>
              <a:rect l="l" t="t" r="r" b="b"/>
              <a:pathLst>
                <a:path h="2094229">
                  <a:moveTo>
                    <a:pt x="0" y="20938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2" name="object 11222"/>
            <p:cNvSpPr/>
            <p:nvPr/>
          </p:nvSpPr>
          <p:spPr>
            <a:xfrm>
              <a:off x="19209315" y="60013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24" y="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3" name="object 11223"/>
            <p:cNvSpPr/>
            <p:nvPr/>
          </p:nvSpPr>
          <p:spPr>
            <a:xfrm>
              <a:off x="19209649" y="60013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24" y="4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4" name="object 11224"/>
            <p:cNvSpPr/>
            <p:nvPr/>
          </p:nvSpPr>
          <p:spPr>
            <a:xfrm>
              <a:off x="19209984" y="60013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24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5" name="object 11225"/>
            <p:cNvSpPr/>
            <p:nvPr/>
          </p:nvSpPr>
          <p:spPr>
            <a:xfrm>
              <a:off x="19210318" y="60014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24" y="12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6" name="object 11226"/>
            <p:cNvSpPr/>
            <p:nvPr/>
          </p:nvSpPr>
          <p:spPr>
            <a:xfrm>
              <a:off x="19210652" y="60015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4" y="13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7" name="object 11227"/>
            <p:cNvSpPr/>
            <p:nvPr/>
          </p:nvSpPr>
          <p:spPr>
            <a:xfrm>
              <a:off x="19210954" y="60017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93" y="16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8" name="object 11228"/>
            <p:cNvSpPr/>
            <p:nvPr/>
          </p:nvSpPr>
          <p:spPr>
            <a:xfrm>
              <a:off x="19211243" y="60018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4" y="19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9" name="object 11229"/>
            <p:cNvSpPr/>
            <p:nvPr/>
          </p:nvSpPr>
          <p:spPr>
            <a:xfrm>
              <a:off x="19211546" y="600209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30" y="23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0" name="object 11230"/>
            <p:cNvSpPr/>
            <p:nvPr/>
          </p:nvSpPr>
          <p:spPr>
            <a:xfrm>
              <a:off x="19211774" y="60023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61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1" name="object 11231"/>
            <p:cNvSpPr/>
            <p:nvPr/>
          </p:nvSpPr>
          <p:spPr>
            <a:xfrm>
              <a:off x="19212031" y="60025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88" y="2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2" name="object 11232"/>
            <p:cNvSpPr/>
            <p:nvPr/>
          </p:nvSpPr>
          <p:spPr>
            <a:xfrm>
              <a:off x="19212215" y="60028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3" name="object 11233"/>
            <p:cNvSpPr/>
            <p:nvPr/>
          </p:nvSpPr>
          <p:spPr>
            <a:xfrm>
              <a:off x="19212413" y="60031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36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4" name="object 11234"/>
            <p:cNvSpPr/>
            <p:nvPr/>
          </p:nvSpPr>
          <p:spPr>
            <a:xfrm>
              <a:off x="19212547" y="60034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5" name="object 11235"/>
            <p:cNvSpPr/>
            <p:nvPr/>
          </p:nvSpPr>
          <p:spPr>
            <a:xfrm>
              <a:off x="19212669" y="60038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6" name="object 11236"/>
            <p:cNvSpPr/>
            <p:nvPr/>
          </p:nvSpPr>
          <p:spPr>
            <a:xfrm>
              <a:off x="19212745" y="60041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7" name="object 11237"/>
            <p:cNvSpPr/>
            <p:nvPr/>
          </p:nvSpPr>
          <p:spPr>
            <a:xfrm>
              <a:off x="19212821" y="600448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8" name="object 11238"/>
            <p:cNvSpPr/>
            <p:nvPr/>
          </p:nvSpPr>
          <p:spPr>
            <a:xfrm>
              <a:off x="19212821" y="600482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9" name="object 11239"/>
            <p:cNvSpPr/>
            <p:nvPr/>
          </p:nvSpPr>
          <p:spPr>
            <a:xfrm>
              <a:off x="19212747" y="60051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0" name="object 11240"/>
            <p:cNvSpPr/>
            <p:nvPr/>
          </p:nvSpPr>
          <p:spPr>
            <a:xfrm>
              <a:off x="19212672" y="60055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1" name="object 11241"/>
            <p:cNvSpPr/>
            <p:nvPr/>
          </p:nvSpPr>
          <p:spPr>
            <a:xfrm>
              <a:off x="19212544" y="6005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2" name="object 11242"/>
            <p:cNvSpPr/>
            <p:nvPr/>
          </p:nvSpPr>
          <p:spPr>
            <a:xfrm>
              <a:off x="19212411" y="60061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0"/>
                  </a:moveTo>
                  <a:lnTo>
                    <a:pt x="0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3" name="object 11243"/>
            <p:cNvSpPr/>
            <p:nvPr/>
          </p:nvSpPr>
          <p:spPr>
            <a:xfrm>
              <a:off x="19212214" y="60064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4" name="object 11244"/>
            <p:cNvSpPr/>
            <p:nvPr/>
          </p:nvSpPr>
          <p:spPr>
            <a:xfrm>
              <a:off x="19212027" y="60067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0"/>
                  </a:moveTo>
                  <a:lnTo>
                    <a:pt x="0" y="2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5" name="object 11245"/>
            <p:cNvSpPr/>
            <p:nvPr/>
          </p:nvSpPr>
          <p:spPr>
            <a:xfrm>
              <a:off x="19211770" y="60070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0"/>
                  </a:moveTo>
                  <a:lnTo>
                    <a:pt x="0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6" name="object 11246"/>
            <p:cNvSpPr/>
            <p:nvPr/>
          </p:nvSpPr>
          <p:spPr>
            <a:xfrm>
              <a:off x="19211544" y="60073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0"/>
                  </a:moveTo>
                  <a:lnTo>
                    <a:pt x="0" y="23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7" name="object 11247"/>
            <p:cNvSpPr/>
            <p:nvPr/>
          </p:nvSpPr>
          <p:spPr>
            <a:xfrm>
              <a:off x="19211232" y="600755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4" y="0"/>
                  </a:moveTo>
                  <a:lnTo>
                    <a:pt x="0" y="19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8" name="object 11248"/>
            <p:cNvSpPr/>
            <p:nvPr/>
          </p:nvSpPr>
          <p:spPr>
            <a:xfrm>
              <a:off x="19210950" y="60077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93" y="0"/>
                  </a:moveTo>
                  <a:lnTo>
                    <a:pt x="0" y="16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9" name="object 11249"/>
            <p:cNvSpPr/>
            <p:nvPr/>
          </p:nvSpPr>
          <p:spPr>
            <a:xfrm>
              <a:off x="19210640" y="60079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4" y="0"/>
                  </a:moveTo>
                  <a:lnTo>
                    <a:pt x="0" y="15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0" name="object 11250"/>
            <p:cNvSpPr/>
            <p:nvPr/>
          </p:nvSpPr>
          <p:spPr>
            <a:xfrm>
              <a:off x="19210327" y="60080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10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1" name="object 11251"/>
            <p:cNvSpPr/>
            <p:nvPr/>
          </p:nvSpPr>
          <p:spPr>
            <a:xfrm>
              <a:off x="19209993" y="600819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2" name="object 11252"/>
            <p:cNvSpPr/>
            <p:nvPr/>
          </p:nvSpPr>
          <p:spPr>
            <a:xfrm>
              <a:off x="19209660" y="60082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4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3" name="object 11253"/>
            <p:cNvSpPr/>
            <p:nvPr/>
          </p:nvSpPr>
          <p:spPr>
            <a:xfrm>
              <a:off x="19209325" y="60083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4" name="object 11254"/>
            <p:cNvSpPr/>
            <p:nvPr/>
          </p:nvSpPr>
          <p:spPr>
            <a:xfrm>
              <a:off x="19208939" y="60083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76" y="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5" name="object 11255"/>
            <p:cNvSpPr/>
            <p:nvPr/>
          </p:nvSpPr>
          <p:spPr>
            <a:xfrm>
              <a:off x="19208612" y="60082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4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6" name="object 11256"/>
            <p:cNvSpPr/>
            <p:nvPr/>
          </p:nvSpPr>
          <p:spPr>
            <a:xfrm>
              <a:off x="19208278" y="60082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7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7" name="object 11257"/>
            <p:cNvSpPr/>
            <p:nvPr/>
          </p:nvSpPr>
          <p:spPr>
            <a:xfrm>
              <a:off x="19207946" y="60080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10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8" name="object 11258"/>
            <p:cNvSpPr/>
            <p:nvPr/>
          </p:nvSpPr>
          <p:spPr>
            <a:xfrm>
              <a:off x="19207622" y="600792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4" y="15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9" name="object 11259"/>
            <p:cNvSpPr/>
            <p:nvPr/>
          </p:nvSpPr>
          <p:spPr>
            <a:xfrm>
              <a:off x="19207317" y="60077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4" y="16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0" name="object 11260"/>
            <p:cNvSpPr/>
            <p:nvPr/>
          </p:nvSpPr>
          <p:spPr>
            <a:xfrm>
              <a:off x="19207067" y="60075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19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1" name="object 11261"/>
            <p:cNvSpPr/>
            <p:nvPr/>
          </p:nvSpPr>
          <p:spPr>
            <a:xfrm>
              <a:off x="19206810" y="60073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23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2" name="object 11262"/>
            <p:cNvSpPr/>
            <p:nvPr/>
          </p:nvSpPr>
          <p:spPr>
            <a:xfrm>
              <a:off x="19206583" y="60070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26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3" name="object 11263"/>
            <p:cNvSpPr/>
            <p:nvPr/>
          </p:nvSpPr>
          <p:spPr>
            <a:xfrm>
              <a:off x="19206366" y="60067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19" y="2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4" name="object 11264"/>
            <p:cNvSpPr/>
            <p:nvPr/>
          </p:nvSpPr>
          <p:spPr>
            <a:xfrm>
              <a:off x="19206174" y="60064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31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5" name="object 11265"/>
            <p:cNvSpPr/>
            <p:nvPr/>
          </p:nvSpPr>
          <p:spPr>
            <a:xfrm>
              <a:off x="19206019" y="60061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57" y="31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6" name="object 11266"/>
            <p:cNvSpPr/>
            <p:nvPr/>
          </p:nvSpPr>
          <p:spPr>
            <a:xfrm>
              <a:off x="19205919" y="60058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7" name="object 11267"/>
            <p:cNvSpPr/>
            <p:nvPr/>
          </p:nvSpPr>
          <p:spPr>
            <a:xfrm>
              <a:off x="19205846" y="60055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8" name="object 11268"/>
            <p:cNvSpPr/>
            <p:nvPr/>
          </p:nvSpPr>
          <p:spPr>
            <a:xfrm>
              <a:off x="19205810" y="60051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9" name="object 11269"/>
            <p:cNvSpPr/>
            <p:nvPr/>
          </p:nvSpPr>
          <p:spPr>
            <a:xfrm>
              <a:off x="19205759" y="60048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3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0" name="object 11270"/>
            <p:cNvSpPr/>
            <p:nvPr/>
          </p:nvSpPr>
          <p:spPr>
            <a:xfrm>
              <a:off x="19205766" y="60044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45"/>
                  </a:moveTo>
                  <a:lnTo>
                    <a:pt x="4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1" name="object 11271"/>
            <p:cNvSpPr/>
            <p:nvPr/>
          </p:nvSpPr>
          <p:spPr>
            <a:xfrm>
              <a:off x="19205811" y="60041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45"/>
                  </a:moveTo>
                  <a:lnTo>
                    <a:pt x="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2" name="object 11272"/>
            <p:cNvSpPr/>
            <p:nvPr/>
          </p:nvSpPr>
          <p:spPr>
            <a:xfrm>
              <a:off x="19205841" y="60038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7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3" name="object 11273"/>
            <p:cNvSpPr/>
            <p:nvPr/>
          </p:nvSpPr>
          <p:spPr>
            <a:xfrm>
              <a:off x="19205919" y="60034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10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4" name="object 11274"/>
            <p:cNvSpPr/>
            <p:nvPr/>
          </p:nvSpPr>
          <p:spPr>
            <a:xfrm>
              <a:off x="19206023" y="60031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4"/>
                  </a:moveTo>
                  <a:lnTo>
                    <a:pt x="15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5" name="object 11275"/>
            <p:cNvSpPr/>
            <p:nvPr/>
          </p:nvSpPr>
          <p:spPr>
            <a:xfrm>
              <a:off x="19206175" y="60028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93"/>
                  </a:moveTo>
                  <a:lnTo>
                    <a:pt x="19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6" name="object 11276"/>
            <p:cNvSpPr/>
            <p:nvPr/>
          </p:nvSpPr>
          <p:spPr>
            <a:xfrm>
              <a:off x="19206373" y="600259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82"/>
                  </a:moveTo>
                  <a:lnTo>
                    <a:pt x="21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7" name="object 11277"/>
            <p:cNvSpPr/>
            <p:nvPr/>
          </p:nvSpPr>
          <p:spPr>
            <a:xfrm>
              <a:off x="19206586" y="60023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23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8" name="object 11278"/>
            <p:cNvSpPr/>
            <p:nvPr/>
          </p:nvSpPr>
          <p:spPr>
            <a:xfrm>
              <a:off x="19206813" y="60021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30"/>
                  </a:moveTo>
                  <a:lnTo>
                    <a:pt x="26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9" name="object 11279"/>
            <p:cNvSpPr/>
            <p:nvPr/>
          </p:nvSpPr>
          <p:spPr>
            <a:xfrm>
              <a:off x="19207071" y="60019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98"/>
                  </a:moveTo>
                  <a:lnTo>
                    <a:pt x="26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0" name="object 11280"/>
            <p:cNvSpPr/>
            <p:nvPr/>
          </p:nvSpPr>
          <p:spPr>
            <a:xfrm>
              <a:off x="19207328" y="600172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67"/>
                  </a:moveTo>
                  <a:lnTo>
                    <a:pt x="3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1" name="object 11281"/>
            <p:cNvSpPr/>
            <p:nvPr/>
          </p:nvSpPr>
          <p:spPr>
            <a:xfrm>
              <a:off x="19207631" y="60015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36"/>
                  </a:moveTo>
                  <a:lnTo>
                    <a:pt x="3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2" name="object 11282"/>
            <p:cNvSpPr/>
            <p:nvPr/>
          </p:nvSpPr>
          <p:spPr>
            <a:xfrm>
              <a:off x="19207936" y="60014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25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3" name="object 11283"/>
            <p:cNvSpPr/>
            <p:nvPr/>
          </p:nvSpPr>
          <p:spPr>
            <a:xfrm>
              <a:off x="19208270" y="60013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4" name="object 11284"/>
            <p:cNvSpPr/>
            <p:nvPr/>
          </p:nvSpPr>
          <p:spPr>
            <a:xfrm>
              <a:off x="19208602" y="60013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41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5" name="object 11285"/>
            <p:cNvSpPr/>
            <p:nvPr/>
          </p:nvSpPr>
          <p:spPr>
            <a:xfrm>
              <a:off x="19208936" y="60013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"/>
                  </a:moveTo>
                  <a:lnTo>
                    <a:pt x="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6" name="object 11286"/>
            <p:cNvSpPr/>
            <p:nvPr/>
          </p:nvSpPr>
          <p:spPr>
            <a:xfrm>
              <a:off x="19209315" y="64328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24" y="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7" name="object 11287"/>
            <p:cNvSpPr/>
            <p:nvPr/>
          </p:nvSpPr>
          <p:spPr>
            <a:xfrm>
              <a:off x="19209649" y="64329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24" y="4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8" name="object 11288"/>
            <p:cNvSpPr/>
            <p:nvPr/>
          </p:nvSpPr>
          <p:spPr>
            <a:xfrm>
              <a:off x="19209984" y="64329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24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9" name="object 11289"/>
            <p:cNvSpPr/>
            <p:nvPr/>
          </p:nvSpPr>
          <p:spPr>
            <a:xfrm>
              <a:off x="19210318" y="64330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24" y="12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0" name="object 11290"/>
            <p:cNvSpPr/>
            <p:nvPr/>
          </p:nvSpPr>
          <p:spPr>
            <a:xfrm>
              <a:off x="19210652" y="64331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4" y="13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1" name="object 11291"/>
            <p:cNvSpPr/>
            <p:nvPr/>
          </p:nvSpPr>
          <p:spPr>
            <a:xfrm>
              <a:off x="19210954" y="64333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93" y="16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2" name="object 11292"/>
            <p:cNvSpPr/>
            <p:nvPr/>
          </p:nvSpPr>
          <p:spPr>
            <a:xfrm>
              <a:off x="19211243" y="64334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4" y="21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3" name="object 11293"/>
            <p:cNvSpPr/>
            <p:nvPr/>
          </p:nvSpPr>
          <p:spPr>
            <a:xfrm>
              <a:off x="19211546" y="64336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30" y="23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4" name="object 11294"/>
            <p:cNvSpPr/>
            <p:nvPr/>
          </p:nvSpPr>
          <p:spPr>
            <a:xfrm>
              <a:off x="19211774" y="64339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61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5" name="object 11295"/>
            <p:cNvSpPr/>
            <p:nvPr/>
          </p:nvSpPr>
          <p:spPr>
            <a:xfrm>
              <a:off x="19212031" y="64341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88" y="2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6" name="object 11296"/>
            <p:cNvSpPr/>
            <p:nvPr/>
          </p:nvSpPr>
          <p:spPr>
            <a:xfrm>
              <a:off x="19212215" y="643445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7" name="object 11297"/>
            <p:cNvSpPr/>
            <p:nvPr/>
          </p:nvSpPr>
          <p:spPr>
            <a:xfrm>
              <a:off x="19212413" y="64347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36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8" name="object 11298"/>
            <p:cNvSpPr/>
            <p:nvPr/>
          </p:nvSpPr>
          <p:spPr>
            <a:xfrm>
              <a:off x="19212547" y="64350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9" name="object 11299"/>
            <p:cNvSpPr/>
            <p:nvPr/>
          </p:nvSpPr>
          <p:spPr>
            <a:xfrm>
              <a:off x="19212669" y="64353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0" name="object 11300"/>
            <p:cNvSpPr/>
            <p:nvPr/>
          </p:nvSpPr>
          <p:spPr>
            <a:xfrm>
              <a:off x="19212745" y="64357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1" name="object 11301"/>
            <p:cNvSpPr/>
            <p:nvPr/>
          </p:nvSpPr>
          <p:spPr>
            <a:xfrm>
              <a:off x="19212821" y="643606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2" name="object 11302"/>
            <p:cNvSpPr/>
            <p:nvPr/>
          </p:nvSpPr>
          <p:spPr>
            <a:xfrm>
              <a:off x="19212821" y="643641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3" name="object 11303"/>
            <p:cNvSpPr/>
            <p:nvPr/>
          </p:nvSpPr>
          <p:spPr>
            <a:xfrm>
              <a:off x="19212747" y="64367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4" name="object 11304"/>
            <p:cNvSpPr/>
            <p:nvPr/>
          </p:nvSpPr>
          <p:spPr>
            <a:xfrm>
              <a:off x="19212672" y="64370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5" name="object 11305"/>
            <p:cNvSpPr/>
            <p:nvPr/>
          </p:nvSpPr>
          <p:spPr>
            <a:xfrm>
              <a:off x="19212544" y="64374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6" name="object 11306"/>
            <p:cNvSpPr/>
            <p:nvPr/>
          </p:nvSpPr>
          <p:spPr>
            <a:xfrm>
              <a:off x="19212411" y="64377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0"/>
                  </a:moveTo>
                  <a:lnTo>
                    <a:pt x="0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7" name="object 11307"/>
            <p:cNvSpPr/>
            <p:nvPr/>
          </p:nvSpPr>
          <p:spPr>
            <a:xfrm>
              <a:off x="19212214" y="64380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8" name="object 11308"/>
            <p:cNvSpPr/>
            <p:nvPr/>
          </p:nvSpPr>
          <p:spPr>
            <a:xfrm>
              <a:off x="19212027" y="64383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0"/>
                  </a:moveTo>
                  <a:lnTo>
                    <a:pt x="0" y="2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9" name="object 11309"/>
            <p:cNvSpPr/>
            <p:nvPr/>
          </p:nvSpPr>
          <p:spPr>
            <a:xfrm>
              <a:off x="19211770" y="64386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0"/>
                  </a:moveTo>
                  <a:lnTo>
                    <a:pt x="0" y="25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0" name="object 11310"/>
            <p:cNvSpPr/>
            <p:nvPr/>
          </p:nvSpPr>
          <p:spPr>
            <a:xfrm>
              <a:off x="19211544" y="643889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0"/>
                  </a:moveTo>
                  <a:lnTo>
                    <a:pt x="0" y="23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1" name="object 11311"/>
            <p:cNvSpPr/>
            <p:nvPr/>
          </p:nvSpPr>
          <p:spPr>
            <a:xfrm>
              <a:off x="19211232" y="64391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4" y="0"/>
                  </a:moveTo>
                  <a:lnTo>
                    <a:pt x="0" y="19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2" name="object 11312"/>
            <p:cNvSpPr/>
            <p:nvPr/>
          </p:nvSpPr>
          <p:spPr>
            <a:xfrm>
              <a:off x="19210950" y="64393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93" y="0"/>
                  </a:moveTo>
                  <a:lnTo>
                    <a:pt x="0" y="16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3" name="object 11313"/>
            <p:cNvSpPr/>
            <p:nvPr/>
          </p:nvSpPr>
          <p:spPr>
            <a:xfrm>
              <a:off x="19210640" y="64395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4" y="0"/>
                  </a:moveTo>
                  <a:lnTo>
                    <a:pt x="0" y="15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4" name="object 11314"/>
            <p:cNvSpPr/>
            <p:nvPr/>
          </p:nvSpPr>
          <p:spPr>
            <a:xfrm>
              <a:off x="19210327" y="64396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10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5" name="object 11315"/>
            <p:cNvSpPr/>
            <p:nvPr/>
          </p:nvSpPr>
          <p:spPr>
            <a:xfrm>
              <a:off x="19209993" y="64397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6" name="object 11316"/>
            <p:cNvSpPr/>
            <p:nvPr/>
          </p:nvSpPr>
          <p:spPr>
            <a:xfrm>
              <a:off x="19209660" y="64398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4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7" name="object 11317"/>
            <p:cNvSpPr/>
            <p:nvPr/>
          </p:nvSpPr>
          <p:spPr>
            <a:xfrm>
              <a:off x="19209325" y="64399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8" name="object 11318"/>
            <p:cNvSpPr/>
            <p:nvPr/>
          </p:nvSpPr>
          <p:spPr>
            <a:xfrm>
              <a:off x="19208939" y="64399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76" y="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9" name="object 11319"/>
            <p:cNvSpPr/>
            <p:nvPr/>
          </p:nvSpPr>
          <p:spPr>
            <a:xfrm>
              <a:off x="19208612" y="64398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4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0" name="object 11320"/>
            <p:cNvSpPr/>
            <p:nvPr/>
          </p:nvSpPr>
          <p:spPr>
            <a:xfrm>
              <a:off x="19208278" y="64397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7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1" name="object 11321"/>
            <p:cNvSpPr/>
            <p:nvPr/>
          </p:nvSpPr>
          <p:spPr>
            <a:xfrm>
              <a:off x="19207946" y="64396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10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2" name="object 11322"/>
            <p:cNvSpPr/>
            <p:nvPr/>
          </p:nvSpPr>
          <p:spPr>
            <a:xfrm>
              <a:off x="19207622" y="64395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4" y="15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3" name="object 11323"/>
            <p:cNvSpPr/>
            <p:nvPr/>
          </p:nvSpPr>
          <p:spPr>
            <a:xfrm>
              <a:off x="19207317" y="64393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4" y="16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4" name="object 11324"/>
            <p:cNvSpPr/>
            <p:nvPr/>
          </p:nvSpPr>
          <p:spPr>
            <a:xfrm>
              <a:off x="19207067" y="64391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19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5" name="object 11325"/>
            <p:cNvSpPr/>
            <p:nvPr/>
          </p:nvSpPr>
          <p:spPr>
            <a:xfrm>
              <a:off x="19206810" y="64389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23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6" name="object 11326"/>
            <p:cNvSpPr/>
            <p:nvPr/>
          </p:nvSpPr>
          <p:spPr>
            <a:xfrm>
              <a:off x="19206583" y="64386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25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7" name="object 11327"/>
            <p:cNvSpPr/>
            <p:nvPr/>
          </p:nvSpPr>
          <p:spPr>
            <a:xfrm>
              <a:off x="19206366" y="64383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19" y="2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8" name="object 11328"/>
            <p:cNvSpPr/>
            <p:nvPr/>
          </p:nvSpPr>
          <p:spPr>
            <a:xfrm>
              <a:off x="19206174" y="64380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2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9" name="object 11329"/>
            <p:cNvSpPr/>
            <p:nvPr/>
          </p:nvSpPr>
          <p:spPr>
            <a:xfrm>
              <a:off x="19206019" y="64377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57" y="31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0" name="object 11330"/>
            <p:cNvSpPr/>
            <p:nvPr/>
          </p:nvSpPr>
          <p:spPr>
            <a:xfrm>
              <a:off x="19205919" y="643743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1" name="object 11331"/>
            <p:cNvSpPr/>
            <p:nvPr/>
          </p:nvSpPr>
          <p:spPr>
            <a:xfrm>
              <a:off x="19205846" y="64371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2" name="object 11332"/>
            <p:cNvSpPr/>
            <p:nvPr/>
          </p:nvSpPr>
          <p:spPr>
            <a:xfrm>
              <a:off x="19205810" y="64367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3" name="object 11333"/>
            <p:cNvSpPr/>
            <p:nvPr/>
          </p:nvSpPr>
          <p:spPr>
            <a:xfrm>
              <a:off x="19205759" y="64364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3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4" name="object 11334"/>
            <p:cNvSpPr/>
            <p:nvPr/>
          </p:nvSpPr>
          <p:spPr>
            <a:xfrm>
              <a:off x="19205766" y="64360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45"/>
                  </a:moveTo>
                  <a:lnTo>
                    <a:pt x="4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5" name="object 11335"/>
            <p:cNvSpPr/>
            <p:nvPr/>
          </p:nvSpPr>
          <p:spPr>
            <a:xfrm>
              <a:off x="19205811" y="64357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45"/>
                  </a:moveTo>
                  <a:lnTo>
                    <a:pt x="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6" name="object 11336"/>
            <p:cNvSpPr/>
            <p:nvPr/>
          </p:nvSpPr>
          <p:spPr>
            <a:xfrm>
              <a:off x="19205841" y="64353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7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7" name="object 11337"/>
            <p:cNvSpPr/>
            <p:nvPr/>
          </p:nvSpPr>
          <p:spPr>
            <a:xfrm>
              <a:off x="19205919" y="64350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10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8" name="object 11338"/>
            <p:cNvSpPr/>
            <p:nvPr/>
          </p:nvSpPr>
          <p:spPr>
            <a:xfrm>
              <a:off x="19206023" y="64347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4"/>
                  </a:moveTo>
                  <a:lnTo>
                    <a:pt x="15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9" name="object 11339"/>
            <p:cNvSpPr/>
            <p:nvPr/>
          </p:nvSpPr>
          <p:spPr>
            <a:xfrm>
              <a:off x="19206175" y="64344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93"/>
                  </a:moveTo>
                  <a:lnTo>
                    <a:pt x="19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0" name="object 11340"/>
            <p:cNvSpPr/>
            <p:nvPr/>
          </p:nvSpPr>
          <p:spPr>
            <a:xfrm>
              <a:off x="19206373" y="64341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82"/>
                  </a:moveTo>
                  <a:lnTo>
                    <a:pt x="21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1" name="object 11341"/>
            <p:cNvSpPr/>
            <p:nvPr/>
          </p:nvSpPr>
          <p:spPr>
            <a:xfrm>
              <a:off x="19206586" y="64339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23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2" name="object 11342"/>
            <p:cNvSpPr/>
            <p:nvPr/>
          </p:nvSpPr>
          <p:spPr>
            <a:xfrm>
              <a:off x="19206813" y="64336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30"/>
                  </a:moveTo>
                  <a:lnTo>
                    <a:pt x="26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3" name="object 11343"/>
            <p:cNvSpPr/>
            <p:nvPr/>
          </p:nvSpPr>
          <p:spPr>
            <a:xfrm>
              <a:off x="19207071" y="64334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19"/>
                  </a:moveTo>
                  <a:lnTo>
                    <a:pt x="26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4" name="object 11344"/>
            <p:cNvSpPr/>
            <p:nvPr/>
          </p:nvSpPr>
          <p:spPr>
            <a:xfrm>
              <a:off x="19207328" y="64333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67"/>
                  </a:moveTo>
                  <a:lnTo>
                    <a:pt x="3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5" name="object 11345"/>
            <p:cNvSpPr/>
            <p:nvPr/>
          </p:nvSpPr>
          <p:spPr>
            <a:xfrm>
              <a:off x="19207631" y="64331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36"/>
                  </a:moveTo>
                  <a:lnTo>
                    <a:pt x="3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6" name="object 11346"/>
            <p:cNvSpPr/>
            <p:nvPr/>
          </p:nvSpPr>
          <p:spPr>
            <a:xfrm>
              <a:off x="19207936" y="64330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25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7" name="object 11347"/>
            <p:cNvSpPr/>
            <p:nvPr/>
          </p:nvSpPr>
          <p:spPr>
            <a:xfrm>
              <a:off x="19208270" y="64329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8" name="object 11348"/>
            <p:cNvSpPr/>
            <p:nvPr/>
          </p:nvSpPr>
          <p:spPr>
            <a:xfrm>
              <a:off x="19208602" y="64329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41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9" name="object 11349"/>
            <p:cNvSpPr/>
            <p:nvPr/>
          </p:nvSpPr>
          <p:spPr>
            <a:xfrm>
              <a:off x="19208936" y="64328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"/>
                  </a:moveTo>
                  <a:lnTo>
                    <a:pt x="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0" name="object 11350"/>
            <p:cNvSpPr/>
            <p:nvPr/>
          </p:nvSpPr>
          <p:spPr>
            <a:xfrm>
              <a:off x="19209315" y="68644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1" name="object 11351"/>
            <p:cNvSpPr/>
            <p:nvPr/>
          </p:nvSpPr>
          <p:spPr>
            <a:xfrm>
              <a:off x="19209649" y="68645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4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2" name="object 11352"/>
            <p:cNvSpPr/>
            <p:nvPr/>
          </p:nvSpPr>
          <p:spPr>
            <a:xfrm>
              <a:off x="19209984" y="68645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3" name="object 11353"/>
            <p:cNvSpPr/>
            <p:nvPr/>
          </p:nvSpPr>
          <p:spPr>
            <a:xfrm>
              <a:off x="19210318" y="68646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10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4" name="object 11354"/>
            <p:cNvSpPr/>
            <p:nvPr/>
          </p:nvSpPr>
          <p:spPr>
            <a:xfrm>
              <a:off x="19210652" y="68647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14" y="15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5" name="object 11355"/>
            <p:cNvSpPr/>
            <p:nvPr/>
          </p:nvSpPr>
          <p:spPr>
            <a:xfrm>
              <a:off x="19210954" y="68649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93" y="16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6" name="object 11356"/>
            <p:cNvSpPr/>
            <p:nvPr/>
          </p:nvSpPr>
          <p:spPr>
            <a:xfrm>
              <a:off x="19211243" y="68650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14" y="19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7" name="object 11357"/>
            <p:cNvSpPr/>
            <p:nvPr/>
          </p:nvSpPr>
          <p:spPr>
            <a:xfrm>
              <a:off x="19211546" y="68652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30" y="23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8" name="object 11358"/>
            <p:cNvSpPr/>
            <p:nvPr/>
          </p:nvSpPr>
          <p:spPr>
            <a:xfrm>
              <a:off x="19211774" y="68655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61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9" name="object 11359"/>
            <p:cNvSpPr/>
            <p:nvPr/>
          </p:nvSpPr>
          <p:spPr>
            <a:xfrm>
              <a:off x="19212031" y="68657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88" y="2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0" name="object 11360"/>
            <p:cNvSpPr/>
            <p:nvPr/>
          </p:nvSpPr>
          <p:spPr>
            <a:xfrm>
              <a:off x="19212215" y="68660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98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1" name="object 11361"/>
            <p:cNvSpPr/>
            <p:nvPr/>
          </p:nvSpPr>
          <p:spPr>
            <a:xfrm>
              <a:off x="19212413" y="68663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36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2" name="object 11362"/>
            <p:cNvSpPr/>
            <p:nvPr/>
          </p:nvSpPr>
          <p:spPr>
            <a:xfrm>
              <a:off x="19212547" y="68666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25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3" name="object 11363"/>
            <p:cNvSpPr/>
            <p:nvPr/>
          </p:nvSpPr>
          <p:spPr>
            <a:xfrm>
              <a:off x="19212669" y="68669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73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4" name="object 11364"/>
            <p:cNvSpPr/>
            <p:nvPr/>
          </p:nvSpPr>
          <p:spPr>
            <a:xfrm>
              <a:off x="19212745" y="68673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73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5" name="object 11365"/>
            <p:cNvSpPr/>
            <p:nvPr/>
          </p:nvSpPr>
          <p:spPr>
            <a:xfrm>
              <a:off x="19212821" y="686765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6" name="object 11366"/>
            <p:cNvSpPr/>
            <p:nvPr/>
          </p:nvSpPr>
          <p:spPr>
            <a:xfrm>
              <a:off x="19212821" y="686800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7" name="object 11367"/>
            <p:cNvSpPr/>
            <p:nvPr/>
          </p:nvSpPr>
          <p:spPr>
            <a:xfrm>
              <a:off x="19212747" y="68683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8" name="object 11368"/>
            <p:cNvSpPr/>
            <p:nvPr/>
          </p:nvSpPr>
          <p:spPr>
            <a:xfrm>
              <a:off x="19212672" y="68686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9" name="object 11369"/>
            <p:cNvSpPr/>
            <p:nvPr/>
          </p:nvSpPr>
          <p:spPr>
            <a:xfrm>
              <a:off x="19212544" y="68690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0" name="object 11370"/>
            <p:cNvSpPr/>
            <p:nvPr/>
          </p:nvSpPr>
          <p:spPr>
            <a:xfrm>
              <a:off x="19212411" y="68693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6" y="0"/>
                  </a:moveTo>
                  <a:lnTo>
                    <a:pt x="0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1" name="object 11371"/>
            <p:cNvSpPr/>
            <p:nvPr/>
          </p:nvSpPr>
          <p:spPr>
            <a:xfrm>
              <a:off x="19212214" y="68696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98" y="0"/>
                  </a:moveTo>
                  <a:lnTo>
                    <a:pt x="0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2" name="object 11372"/>
            <p:cNvSpPr/>
            <p:nvPr/>
          </p:nvSpPr>
          <p:spPr>
            <a:xfrm>
              <a:off x="19212027" y="68699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88" y="0"/>
                  </a:moveTo>
                  <a:lnTo>
                    <a:pt x="0" y="2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3" name="object 11373"/>
            <p:cNvSpPr/>
            <p:nvPr/>
          </p:nvSpPr>
          <p:spPr>
            <a:xfrm>
              <a:off x="19211770" y="687024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0"/>
                  </a:moveTo>
                  <a:lnTo>
                    <a:pt x="0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4" name="object 11374"/>
            <p:cNvSpPr/>
            <p:nvPr/>
          </p:nvSpPr>
          <p:spPr>
            <a:xfrm>
              <a:off x="19211544" y="68705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30" y="0"/>
                  </a:moveTo>
                  <a:lnTo>
                    <a:pt x="0" y="23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5" name="object 11375"/>
            <p:cNvSpPr/>
            <p:nvPr/>
          </p:nvSpPr>
          <p:spPr>
            <a:xfrm>
              <a:off x="19211232" y="68707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4" y="0"/>
                  </a:moveTo>
                  <a:lnTo>
                    <a:pt x="0" y="21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6" name="object 11376"/>
            <p:cNvSpPr/>
            <p:nvPr/>
          </p:nvSpPr>
          <p:spPr>
            <a:xfrm>
              <a:off x="19210950" y="68709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93" y="0"/>
                  </a:moveTo>
                  <a:lnTo>
                    <a:pt x="0" y="16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7" name="object 11377"/>
            <p:cNvSpPr/>
            <p:nvPr/>
          </p:nvSpPr>
          <p:spPr>
            <a:xfrm>
              <a:off x="19210640" y="68711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4" y="0"/>
                  </a:moveTo>
                  <a:lnTo>
                    <a:pt x="0" y="13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8" name="object 11378"/>
            <p:cNvSpPr/>
            <p:nvPr/>
          </p:nvSpPr>
          <p:spPr>
            <a:xfrm>
              <a:off x="19210327" y="68712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12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9" name="object 11379"/>
            <p:cNvSpPr/>
            <p:nvPr/>
          </p:nvSpPr>
          <p:spPr>
            <a:xfrm>
              <a:off x="19209993" y="68713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0" name="object 11380"/>
            <p:cNvSpPr/>
            <p:nvPr/>
          </p:nvSpPr>
          <p:spPr>
            <a:xfrm>
              <a:off x="19209660" y="68714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4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1" name="object 11381"/>
            <p:cNvSpPr/>
            <p:nvPr/>
          </p:nvSpPr>
          <p:spPr>
            <a:xfrm>
              <a:off x="19209325" y="68715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2" name="object 11382"/>
            <p:cNvSpPr/>
            <p:nvPr/>
          </p:nvSpPr>
          <p:spPr>
            <a:xfrm>
              <a:off x="19208939" y="68715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76" y="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3" name="object 11383"/>
            <p:cNvSpPr/>
            <p:nvPr/>
          </p:nvSpPr>
          <p:spPr>
            <a:xfrm>
              <a:off x="19208612" y="68714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4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4" name="object 11384"/>
            <p:cNvSpPr/>
            <p:nvPr/>
          </p:nvSpPr>
          <p:spPr>
            <a:xfrm>
              <a:off x="19208278" y="68713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7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5" name="object 11385"/>
            <p:cNvSpPr/>
            <p:nvPr/>
          </p:nvSpPr>
          <p:spPr>
            <a:xfrm>
              <a:off x="19207946" y="68712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12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6" name="object 11386"/>
            <p:cNvSpPr/>
            <p:nvPr/>
          </p:nvSpPr>
          <p:spPr>
            <a:xfrm>
              <a:off x="19207622" y="68711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4" y="136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7" name="object 11387"/>
            <p:cNvSpPr/>
            <p:nvPr/>
          </p:nvSpPr>
          <p:spPr>
            <a:xfrm>
              <a:off x="19207317" y="68709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4" y="16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8" name="object 11388"/>
            <p:cNvSpPr/>
            <p:nvPr/>
          </p:nvSpPr>
          <p:spPr>
            <a:xfrm>
              <a:off x="19207067" y="68707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219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9" name="object 11389"/>
            <p:cNvSpPr/>
            <p:nvPr/>
          </p:nvSpPr>
          <p:spPr>
            <a:xfrm>
              <a:off x="19206810" y="68705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23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0" name="object 11390"/>
            <p:cNvSpPr/>
            <p:nvPr/>
          </p:nvSpPr>
          <p:spPr>
            <a:xfrm>
              <a:off x="19206583" y="68702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30" y="26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1" name="object 11391"/>
            <p:cNvSpPr/>
            <p:nvPr/>
          </p:nvSpPr>
          <p:spPr>
            <a:xfrm>
              <a:off x="19206366" y="68699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19" y="2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2" name="object 11392"/>
            <p:cNvSpPr/>
            <p:nvPr/>
          </p:nvSpPr>
          <p:spPr>
            <a:xfrm>
              <a:off x="19206174" y="68696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98" y="2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3" name="object 11393"/>
            <p:cNvSpPr/>
            <p:nvPr/>
          </p:nvSpPr>
          <p:spPr>
            <a:xfrm>
              <a:off x="19206019" y="68693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57" y="31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4" name="object 11394"/>
            <p:cNvSpPr/>
            <p:nvPr/>
          </p:nvSpPr>
          <p:spPr>
            <a:xfrm>
              <a:off x="19205919" y="68690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5" name="object 11395"/>
            <p:cNvSpPr/>
            <p:nvPr/>
          </p:nvSpPr>
          <p:spPr>
            <a:xfrm>
              <a:off x="19205846" y="68687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6" name="object 11396"/>
            <p:cNvSpPr/>
            <p:nvPr/>
          </p:nvSpPr>
          <p:spPr>
            <a:xfrm>
              <a:off x="19205810" y="68683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3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7" name="object 11397"/>
            <p:cNvSpPr/>
            <p:nvPr/>
          </p:nvSpPr>
          <p:spPr>
            <a:xfrm>
              <a:off x="19205759" y="68680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52" y="3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8" name="object 11398"/>
            <p:cNvSpPr/>
            <p:nvPr/>
          </p:nvSpPr>
          <p:spPr>
            <a:xfrm>
              <a:off x="19205766" y="68676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45"/>
                  </a:moveTo>
                  <a:lnTo>
                    <a:pt x="4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9" name="object 11399"/>
            <p:cNvSpPr/>
            <p:nvPr/>
          </p:nvSpPr>
          <p:spPr>
            <a:xfrm>
              <a:off x="19205811" y="68673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24"/>
                  </a:moveTo>
                  <a:lnTo>
                    <a:pt x="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0" name="object 11400"/>
            <p:cNvSpPr/>
            <p:nvPr/>
          </p:nvSpPr>
          <p:spPr>
            <a:xfrm>
              <a:off x="19205841" y="68669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45"/>
                  </a:moveTo>
                  <a:lnTo>
                    <a:pt x="7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1" name="object 11401"/>
            <p:cNvSpPr/>
            <p:nvPr/>
          </p:nvSpPr>
          <p:spPr>
            <a:xfrm>
              <a:off x="19205919" y="68666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24"/>
                  </a:moveTo>
                  <a:lnTo>
                    <a:pt x="10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2" name="object 11402"/>
            <p:cNvSpPr/>
            <p:nvPr/>
          </p:nvSpPr>
          <p:spPr>
            <a:xfrm>
              <a:off x="19206023" y="68663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14"/>
                  </a:moveTo>
                  <a:lnTo>
                    <a:pt x="15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3" name="object 11403"/>
            <p:cNvSpPr/>
            <p:nvPr/>
          </p:nvSpPr>
          <p:spPr>
            <a:xfrm>
              <a:off x="19206175" y="68660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93"/>
                  </a:moveTo>
                  <a:lnTo>
                    <a:pt x="19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4" name="object 11404"/>
            <p:cNvSpPr/>
            <p:nvPr/>
          </p:nvSpPr>
          <p:spPr>
            <a:xfrm>
              <a:off x="19206373" y="68657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82"/>
                  </a:moveTo>
                  <a:lnTo>
                    <a:pt x="21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5" name="object 11405"/>
            <p:cNvSpPr/>
            <p:nvPr/>
          </p:nvSpPr>
          <p:spPr>
            <a:xfrm>
              <a:off x="19206586" y="68655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61"/>
                  </a:moveTo>
                  <a:lnTo>
                    <a:pt x="23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6" name="object 11406"/>
            <p:cNvSpPr/>
            <p:nvPr/>
          </p:nvSpPr>
          <p:spPr>
            <a:xfrm>
              <a:off x="19206813" y="68652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30"/>
                  </a:moveTo>
                  <a:lnTo>
                    <a:pt x="26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7" name="object 11407"/>
            <p:cNvSpPr/>
            <p:nvPr/>
          </p:nvSpPr>
          <p:spPr>
            <a:xfrm>
              <a:off x="19207071" y="68650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98"/>
                  </a:moveTo>
                  <a:lnTo>
                    <a:pt x="26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8" name="object 11408"/>
            <p:cNvSpPr/>
            <p:nvPr/>
          </p:nvSpPr>
          <p:spPr>
            <a:xfrm>
              <a:off x="19207328" y="68649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67"/>
                  </a:moveTo>
                  <a:lnTo>
                    <a:pt x="3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9" name="object 11409"/>
            <p:cNvSpPr/>
            <p:nvPr/>
          </p:nvSpPr>
          <p:spPr>
            <a:xfrm>
              <a:off x="19207631" y="68647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57"/>
                  </a:moveTo>
                  <a:lnTo>
                    <a:pt x="3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0" name="object 11410"/>
            <p:cNvSpPr/>
            <p:nvPr/>
          </p:nvSpPr>
          <p:spPr>
            <a:xfrm>
              <a:off x="19207936" y="68646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4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1" name="object 11411"/>
            <p:cNvSpPr/>
            <p:nvPr/>
          </p:nvSpPr>
          <p:spPr>
            <a:xfrm>
              <a:off x="19208270" y="68645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73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2" name="object 11412"/>
            <p:cNvSpPr/>
            <p:nvPr/>
          </p:nvSpPr>
          <p:spPr>
            <a:xfrm>
              <a:off x="19208602" y="68645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1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3" name="object 11413"/>
            <p:cNvSpPr/>
            <p:nvPr/>
          </p:nvSpPr>
          <p:spPr>
            <a:xfrm>
              <a:off x="19208936" y="68644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4" name="object 11414"/>
            <p:cNvSpPr/>
            <p:nvPr/>
          </p:nvSpPr>
          <p:spPr>
            <a:xfrm>
              <a:off x="19209315" y="72960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2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5" name="object 11415"/>
            <p:cNvSpPr/>
            <p:nvPr/>
          </p:nvSpPr>
          <p:spPr>
            <a:xfrm>
              <a:off x="19209649" y="72961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4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6" name="object 11416"/>
            <p:cNvSpPr/>
            <p:nvPr/>
          </p:nvSpPr>
          <p:spPr>
            <a:xfrm>
              <a:off x="19209984" y="72961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7" name="object 11417"/>
            <p:cNvSpPr/>
            <p:nvPr/>
          </p:nvSpPr>
          <p:spPr>
            <a:xfrm>
              <a:off x="19210318" y="72962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12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8" name="object 11418"/>
            <p:cNvSpPr/>
            <p:nvPr/>
          </p:nvSpPr>
          <p:spPr>
            <a:xfrm>
              <a:off x="19210652" y="72963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14" y="13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9" name="object 11419"/>
            <p:cNvSpPr/>
            <p:nvPr/>
          </p:nvSpPr>
          <p:spPr>
            <a:xfrm>
              <a:off x="19210954" y="72965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93" y="16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0" name="object 11420"/>
            <p:cNvSpPr/>
            <p:nvPr/>
          </p:nvSpPr>
          <p:spPr>
            <a:xfrm>
              <a:off x="19211243" y="72966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14" y="21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1" name="object 11421"/>
            <p:cNvSpPr/>
            <p:nvPr/>
          </p:nvSpPr>
          <p:spPr>
            <a:xfrm>
              <a:off x="19211546" y="72968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30" y="23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2" name="object 11422"/>
            <p:cNvSpPr/>
            <p:nvPr/>
          </p:nvSpPr>
          <p:spPr>
            <a:xfrm>
              <a:off x="19211774" y="72971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61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3" name="object 11423"/>
            <p:cNvSpPr/>
            <p:nvPr/>
          </p:nvSpPr>
          <p:spPr>
            <a:xfrm>
              <a:off x="19212031" y="72973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88" y="2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4" name="object 11424"/>
            <p:cNvSpPr/>
            <p:nvPr/>
          </p:nvSpPr>
          <p:spPr>
            <a:xfrm>
              <a:off x="19212215" y="729765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98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5" name="object 11425"/>
            <p:cNvSpPr/>
            <p:nvPr/>
          </p:nvSpPr>
          <p:spPr>
            <a:xfrm>
              <a:off x="19212413" y="72979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36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6" name="object 11426"/>
            <p:cNvSpPr/>
            <p:nvPr/>
          </p:nvSpPr>
          <p:spPr>
            <a:xfrm>
              <a:off x="19212547" y="72982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25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7" name="object 11427"/>
            <p:cNvSpPr/>
            <p:nvPr/>
          </p:nvSpPr>
          <p:spPr>
            <a:xfrm>
              <a:off x="19212669" y="72985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73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8" name="object 11428"/>
            <p:cNvSpPr/>
            <p:nvPr/>
          </p:nvSpPr>
          <p:spPr>
            <a:xfrm>
              <a:off x="19212745" y="72989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73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9" name="object 11429"/>
            <p:cNvSpPr/>
            <p:nvPr/>
          </p:nvSpPr>
          <p:spPr>
            <a:xfrm>
              <a:off x="19212821" y="729926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0" name="object 11430"/>
            <p:cNvSpPr/>
            <p:nvPr/>
          </p:nvSpPr>
          <p:spPr>
            <a:xfrm>
              <a:off x="19212821" y="729961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1" name="object 11431"/>
            <p:cNvSpPr/>
            <p:nvPr/>
          </p:nvSpPr>
          <p:spPr>
            <a:xfrm>
              <a:off x="19212747" y="72999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2" name="object 11432"/>
            <p:cNvSpPr/>
            <p:nvPr/>
          </p:nvSpPr>
          <p:spPr>
            <a:xfrm>
              <a:off x="19212672" y="73002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3" name="object 11433"/>
            <p:cNvSpPr/>
            <p:nvPr/>
          </p:nvSpPr>
          <p:spPr>
            <a:xfrm>
              <a:off x="19212544" y="73006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4" name="object 11434"/>
            <p:cNvSpPr/>
            <p:nvPr/>
          </p:nvSpPr>
          <p:spPr>
            <a:xfrm>
              <a:off x="19212411" y="73009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6" y="0"/>
                  </a:moveTo>
                  <a:lnTo>
                    <a:pt x="0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5" name="object 11435"/>
            <p:cNvSpPr/>
            <p:nvPr/>
          </p:nvSpPr>
          <p:spPr>
            <a:xfrm>
              <a:off x="19212214" y="73012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98" y="0"/>
                  </a:moveTo>
                  <a:lnTo>
                    <a:pt x="0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6" name="object 11436"/>
            <p:cNvSpPr/>
            <p:nvPr/>
          </p:nvSpPr>
          <p:spPr>
            <a:xfrm>
              <a:off x="19212027" y="73015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88" y="0"/>
                  </a:moveTo>
                  <a:lnTo>
                    <a:pt x="0" y="2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7" name="object 11437"/>
            <p:cNvSpPr/>
            <p:nvPr/>
          </p:nvSpPr>
          <p:spPr>
            <a:xfrm>
              <a:off x="19211770" y="73018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0"/>
                  </a:moveTo>
                  <a:lnTo>
                    <a:pt x="0" y="25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8" name="object 11438"/>
            <p:cNvSpPr/>
            <p:nvPr/>
          </p:nvSpPr>
          <p:spPr>
            <a:xfrm>
              <a:off x="19211544" y="730209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30" y="0"/>
                  </a:moveTo>
                  <a:lnTo>
                    <a:pt x="0" y="23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9" name="object 11439"/>
            <p:cNvSpPr/>
            <p:nvPr/>
          </p:nvSpPr>
          <p:spPr>
            <a:xfrm>
              <a:off x="19211232" y="73023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4" y="0"/>
                  </a:moveTo>
                  <a:lnTo>
                    <a:pt x="0" y="21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0" name="object 11440"/>
            <p:cNvSpPr/>
            <p:nvPr/>
          </p:nvSpPr>
          <p:spPr>
            <a:xfrm>
              <a:off x="19210950" y="73025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93" y="0"/>
                  </a:moveTo>
                  <a:lnTo>
                    <a:pt x="0" y="16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1" name="object 11441"/>
            <p:cNvSpPr/>
            <p:nvPr/>
          </p:nvSpPr>
          <p:spPr>
            <a:xfrm>
              <a:off x="19210640" y="73027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4" y="0"/>
                  </a:moveTo>
                  <a:lnTo>
                    <a:pt x="0" y="15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2" name="object 11442"/>
            <p:cNvSpPr/>
            <p:nvPr/>
          </p:nvSpPr>
          <p:spPr>
            <a:xfrm>
              <a:off x="19210327" y="73028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10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3" name="object 11443"/>
            <p:cNvSpPr/>
            <p:nvPr/>
          </p:nvSpPr>
          <p:spPr>
            <a:xfrm>
              <a:off x="19209993" y="73029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4" name="object 11444"/>
            <p:cNvSpPr/>
            <p:nvPr/>
          </p:nvSpPr>
          <p:spPr>
            <a:xfrm>
              <a:off x="19209660" y="73030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4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5" name="object 11445"/>
            <p:cNvSpPr/>
            <p:nvPr/>
          </p:nvSpPr>
          <p:spPr>
            <a:xfrm>
              <a:off x="19209325" y="73031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6" name="object 11446"/>
            <p:cNvSpPr/>
            <p:nvPr/>
          </p:nvSpPr>
          <p:spPr>
            <a:xfrm>
              <a:off x="19208939" y="73031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76" y="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7" name="object 11447"/>
            <p:cNvSpPr/>
            <p:nvPr/>
          </p:nvSpPr>
          <p:spPr>
            <a:xfrm>
              <a:off x="19208612" y="73030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4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8" name="object 11448"/>
            <p:cNvSpPr/>
            <p:nvPr/>
          </p:nvSpPr>
          <p:spPr>
            <a:xfrm>
              <a:off x="19208278" y="73029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7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9" name="object 11449"/>
            <p:cNvSpPr/>
            <p:nvPr/>
          </p:nvSpPr>
          <p:spPr>
            <a:xfrm>
              <a:off x="19207946" y="73028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10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0" name="object 11450"/>
            <p:cNvSpPr/>
            <p:nvPr/>
          </p:nvSpPr>
          <p:spPr>
            <a:xfrm>
              <a:off x="19207622" y="73027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4" y="15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1" name="object 11451"/>
            <p:cNvSpPr/>
            <p:nvPr/>
          </p:nvSpPr>
          <p:spPr>
            <a:xfrm>
              <a:off x="19207317" y="73025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4" y="16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2" name="object 11452"/>
            <p:cNvSpPr/>
            <p:nvPr/>
          </p:nvSpPr>
          <p:spPr>
            <a:xfrm>
              <a:off x="19207067" y="73023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219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3" name="object 11453"/>
            <p:cNvSpPr/>
            <p:nvPr/>
          </p:nvSpPr>
          <p:spPr>
            <a:xfrm>
              <a:off x="19206810" y="73020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23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4" name="object 11454"/>
            <p:cNvSpPr/>
            <p:nvPr/>
          </p:nvSpPr>
          <p:spPr>
            <a:xfrm>
              <a:off x="19206583" y="73018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30" y="25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5" name="object 11455"/>
            <p:cNvSpPr/>
            <p:nvPr/>
          </p:nvSpPr>
          <p:spPr>
            <a:xfrm>
              <a:off x="19206366" y="73015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19" y="2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6" name="object 11456"/>
            <p:cNvSpPr/>
            <p:nvPr/>
          </p:nvSpPr>
          <p:spPr>
            <a:xfrm>
              <a:off x="19206174" y="73012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98" y="2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7" name="object 11457"/>
            <p:cNvSpPr/>
            <p:nvPr/>
          </p:nvSpPr>
          <p:spPr>
            <a:xfrm>
              <a:off x="19206019" y="73009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57" y="31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8" name="object 11458"/>
            <p:cNvSpPr/>
            <p:nvPr/>
          </p:nvSpPr>
          <p:spPr>
            <a:xfrm>
              <a:off x="19205919" y="73006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9" name="object 11459"/>
            <p:cNvSpPr/>
            <p:nvPr/>
          </p:nvSpPr>
          <p:spPr>
            <a:xfrm>
              <a:off x="19205846" y="73003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0" name="object 11460"/>
            <p:cNvSpPr/>
            <p:nvPr/>
          </p:nvSpPr>
          <p:spPr>
            <a:xfrm>
              <a:off x="19205810" y="72999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3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1" name="object 11461"/>
            <p:cNvSpPr/>
            <p:nvPr/>
          </p:nvSpPr>
          <p:spPr>
            <a:xfrm>
              <a:off x="19205759" y="72996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52" y="3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2" name="object 11462"/>
            <p:cNvSpPr/>
            <p:nvPr/>
          </p:nvSpPr>
          <p:spPr>
            <a:xfrm>
              <a:off x="19205766" y="72992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45"/>
                  </a:moveTo>
                  <a:lnTo>
                    <a:pt x="4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3" name="object 11463"/>
            <p:cNvSpPr/>
            <p:nvPr/>
          </p:nvSpPr>
          <p:spPr>
            <a:xfrm>
              <a:off x="19205811" y="72989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45"/>
                  </a:moveTo>
                  <a:lnTo>
                    <a:pt x="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4" name="object 11464"/>
            <p:cNvSpPr/>
            <p:nvPr/>
          </p:nvSpPr>
          <p:spPr>
            <a:xfrm>
              <a:off x="19205841" y="72985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24"/>
                  </a:moveTo>
                  <a:lnTo>
                    <a:pt x="7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5" name="object 11465"/>
            <p:cNvSpPr/>
            <p:nvPr/>
          </p:nvSpPr>
          <p:spPr>
            <a:xfrm>
              <a:off x="19205919" y="72982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24"/>
                  </a:moveTo>
                  <a:lnTo>
                    <a:pt x="10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6" name="object 11466"/>
            <p:cNvSpPr/>
            <p:nvPr/>
          </p:nvSpPr>
          <p:spPr>
            <a:xfrm>
              <a:off x="19206023" y="72979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14"/>
                  </a:moveTo>
                  <a:lnTo>
                    <a:pt x="15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7" name="object 11467"/>
            <p:cNvSpPr/>
            <p:nvPr/>
          </p:nvSpPr>
          <p:spPr>
            <a:xfrm>
              <a:off x="19206175" y="72976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93"/>
                  </a:moveTo>
                  <a:lnTo>
                    <a:pt x="19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8" name="object 11468"/>
            <p:cNvSpPr/>
            <p:nvPr/>
          </p:nvSpPr>
          <p:spPr>
            <a:xfrm>
              <a:off x="19206373" y="72973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82"/>
                  </a:moveTo>
                  <a:lnTo>
                    <a:pt x="21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9" name="object 11469"/>
            <p:cNvSpPr/>
            <p:nvPr/>
          </p:nvSpPr>
          <p:spPr>
            <a:xfrm>
              <a:off x="19206586" y="72971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61"/>
                  </a:moveTo>
                  <a:lnTo>
                    <a:pt x="23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0" name="object 11470"/>
            <p:cNvSpPr/>
            <p:nvPr/>
          </p:nvSpPr>
          <p:spPr>
            <a:xfrm>
              <a:off x="19206813" y="72968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30"/>
                  </a:moveTo>
                  <a:lnTo>
                    <a:pt x="26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1" name="object 11471"/>
            <p:cNvSpPr/>
            <p:nvPr/>
          </p:nvSpPr>
          <p:spPr>
            <a:xfrm>
              <a:off x="19207071" y="72966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19"/>
                  </a:moveTo>
                  <a:lnTo>
                    <a:pt x="26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2" name="object 11472"/>
            <p:cNvSpPr/>
            <p:nvPr/>
          </p:nvSpPr>
          <p:spPr>
            <a:xfrm>
              <a:off x="19207328" y="72965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67"/>
                  </a:moveTo>
                  <a:lnTo>
                    <a:pt x="3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3" name="object 11473"/>
            <p:cNvSpPr/>
            <p:nvPr/>
          </p:nvSpPr>
          <p:spPr>
            <a:xfrm>
              <a:off x="19207631" y="72963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6"/>
                  </a:moveTo>
                  <a:lnTo>
                    <a:pt x="3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4" name="object 11474"/>
            <p:cNvSpPr/>
            <p:nvPr/>
          </p:nvSpPr>
          <p:spPr>
            <a:xfrm>
              <a:off x="19207936" y="72962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25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5" name="object 11475"/>
            <p:cNvSpPr/>
            <p:nvPr/>
          </p:nvSpPr>
          <p:spPr>
            <a:xfrm>
              <a:off x="19208270" y="72961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73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6" name="object 11476"/>
            <p:cNvSpPr/>
            <p:nvPr/>
          </p:nvSpPr>
          <p:spPr>
            <a:xfrm>
              <a:off x="19208602" y="72961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1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7" name="object 11477"/>
            <p:cNvSpPr/>
            <p:nvPr/>
          </p:nvSpPr>
          <p:spPr>
            <a:xfrm>
              <a:off x="19208936" y="72960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8" name="object 11478"/>
            <p:cNvSpPr/>
            <p:nvPr/>
          </p:nvSpPr>
          <p:spPr>
            <a:xfrm>
              <a:off x="19248052" y="74053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2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9" name="object 11479"/>
            <p:cNvSpPr/>
            <p:nvPr/>
          </p:nvSpPr>
          <p:spPr>
            <a:xfrm>
              <a:off x="19248387" y="74053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4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0" name="object 11480"/>
            <p:cNvSpPr/>
            <p:nvPr/>
          </p:nvSpPr>
          <p:spPr>
            <a:xfrm>
              <a:off x="19248720" y="74053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1" name="object 11481"/>
            <p:cNvSpPr/>
            <p:nvPr/>
          </p:nvSpPr>
          <p:spPr>
            <a:xfrm>
              <a:off x="19249054" y="740545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45" y="12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2" name="object 11482"/>
            <p:cNvSpPr/>
            <p:nvPr/>
          </p:nvSpPr>
          <p:spPr>
            <a:xfrm>
              <a:off x="19249402" y="74055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93" y="13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3" name="object 11483"/>
            <p:cNvSpPr/>
            <p:nvPr/>
          </p:nvSpPr>
          <p:spPr>
            <a:xfrm>
              <a:off x="19249691" y="74057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14" y="18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4" name="object 11484"/>
            <p:cNvSpPr/>
            <p:nvPr/>
          </p:nvSpPr>
          <p:spPr>
            <a:xfrm>
              <a:off x="19249994" y="74059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14" y="19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5" name="object 11485"/>
            <p:cNvSpPr/>
            <p:nvPr/>
          </p:nvSpPr>
          <p:spPr>
            <a:xfrm>
              <a:off x="19250297" y="74061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61" y="23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6" name="object 11486"/>
            <p:cNvSpPr/>
            <p:nvPr/>
          </p:nvSpPr>
          <p:spPr>
            <a:xfrm>
              <a:off x="19250555" y="74063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19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7" name="object 11487"/>
            <p:cNvSpPr/>
            <p:nvPr/>
          </p:nvSpPr>
          <p:spPr>
            <a:xfrm>
              <a:off x="19250768" y="74065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98" y="2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8" name="object 11488"/>
            <p:cNvSpPr/>
            <p:nvPr/>
          </p:nvSpPr>
          <p:spPr>
            <a:xfrm>
              <a:off x="19250966" y="74068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88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9" name="object 11489"/>
            <p:cNvSpPr/>
            <p:nvPr/>
          </p:nvSpPr>
          <p:spPr>
            <a:xfrm>
              <a:off x="19251147" y="74071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57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0" name="object 11490"/>
            <p:cNvSpPr/>
            <p:nvPr/>
          </p:nvSpPr>
          <p:spPr>
            <a:xfrm>
              <a:off x="19251300" y="74074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04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1" name="object 11491"/>
            <p:cNvSpPr/>
            <p:nvPr/>
          </p:nvSpPr>
          <p:spPr>
            <a:xfrm>
              <a:off x="19251405" y="74078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25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2" name="object 11492"/>
            <p:cNvSpPr/>
            <p:nvPr/>
          </p:nvSpPr>
          <p:spPr>
            <a:xfrm>
              <a:off x="19251526" y="74081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1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3" name="object 11493"/>
            <p:cNvSpPr/>
            <p:nvPr/>
          </p:nvSpPr>
          <p:spPr>
            <a:xfrm>
              <a:off x="19251557" y="740848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4" name="object 11494"/>
            <p:cNvSpPr/>
            <p:nvPr/>
          </p:nvSpPr>
          <p:spPr>
            <a:xfrm>
              <a:off x="19251557" y="740883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5" name="object 11495"/>
            <p:cNvSpPr/>
            <p:nvPr/>
          </p:nvSpPr>
          <p:spPr>
            <a:xfrm>
              <a:off x="19251526" y="74091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6" name="object 11496"/>
            <p:cNvSpPr/>
            <p:nvPr/>
          </p:nvSpPr>
          <p:spPr>
            <a:xfrm>
              <a:off x="19251400" y="74095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7" name="object 11497"/>
            <p:cNvSpPr/>
            <p:nvPr/>
          </p:nvSpPr>
          <p:spPr>
            <a:xfrm>
              <a:off x="19251300" y="74098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8" name="object 11498"/>
            <p:cNvSpPr/>
            <p:nvPr/>
          </p:nvSpPr>
          <p:spPr>
            <a:xfrm>
              <a:off x="19251142" y="74101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57" y="0"/>
                  </a:moveTo>
                  <a:lnTo>
                    <a:pt x="0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9" name="object 11499"/>
            <p:cNvSpPr/>
            <p:nvPr/>
          </p:nvSpPr>
          <p:spPr>
            <a:xfrm>
              <a:off x="19250959" y="74104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88" y="0"/>
                  </a:moveTo>
                  <a:lnTo>
                    <a:pt x="0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0" name="object 11500"/>
            <p:cNvSpPr/>
            <p:nvPr/>
          </p:nvSpPr>
          <p:spPr>
            <a:xfrm>
              <a:off x="19250766" y="74107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98" y="0"/>
                  </a:moveTo>
                  <a:lnTo>
                    <a:pt x="0" y="2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1" name="object 11501"/>
            <p:cNvSpPr/>
            <p:nvPr/>
          </p:nvSpPr>
          <p:spPr>
            <a:xfrm>
              <a:off x="19250548" y="74110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19" y="0"/>
                  </a:moveTo>
                  <a:lnTo>
                    <a:pt x="0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2" name="object 11502"/>
            <p:cNvSpPr/>
            <p:nvPr/>
          </p:nvSpPr>
          <p:spPr>
            <a:xfrm>
              <a:off x="19250293" y="741132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0"/>
                  </a:moveTo>
                  <a:lnTo>
                    <a:pt x="0" y="23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3" name="object 11503"/>
            <p:cNvSpPr/>
            <p:nvPr/>
          </p:nvSpPr>
          <p:spPr>
            <a:xfrm>
              <a:off x="19249983" y="74115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4" y="0"/>
                  </a:moveTo>
                  <a:lnTo>
                    <a:pt x="0" y="19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4" name="object 11504"/>
            <p:cNvSpPr/>
            <p:nvPr/>
          </p:nvSpPr>
          <p:spPr>
            <a:xfrm>
              <a:off x="19249680" y="74117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4" y="0"/>
                  </a:moveTo>
                  <a:lnTo>
                    <a:pt x="0" y="18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5" name="object 11505"/>
            <p:cNvSpPr/>
            <p:nvPr/>
          </p:nvSpPr>
          <p:spPr>
            <a:xfrm>
              <a:off x="19249398" y="74119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93" y="0"/>
                  </a:moveTo>
                  <a:lnTo>
                    <a:pt x="0" y="13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6" name="object 11506"/>
            <p:cNvSpPr/>
            <p:nvPr/>
          </p:nvSpPr>
          <p:spPr>
            <a:xfrm>
              <a:off x="19249057" y="74120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45" y="0"/>
                  </a:moveTo>
                  <a:lnTo>
                    <a:pt x="0" y="12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7" name="object 11507"/>
            <p:cNvSpPr/>
            <p:nvPr/>
          </p:nvSpPr>
          <p:spPr>
            <a:xfrm>
              <a:off x="19248729" y="74122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8" name="object 11508"/>
            <p:cNvSpPr/>
            <p:nvPr/>
          </p:nvSpPr>
          <p:spPr>
            <a:xfrm>
              <a:off x="19248395" y="74122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4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9" name="object 11509"/>
            <p:cNvSpPr/>
            <p:nvPr/>
          </p:nvSpPr>
          <p:spPr>
            <a:xfrm>
              <a:off x="19248062" y="74123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0" name="object 11510"/>
            <p:cNvSpPr/>
            <p:nvPr/>
          </p:nvSpPr>
          <p:spPr>
            <a:xfrm>
              <a:off x="19247727" y="74123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1" name="object 11511"/>
            <p:cNvSpPr/>
            <p:nvPr/>
          </p:nvSpPr>
          <p:spPr>
            <a:xfrm>
              <a:off x="19247341" y="74122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76" y="4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2" name="object 11512"/>
            <p:cNvSpPr/>
            <p:nvPr/>
          </p:nvSpPr>
          <p:spPr>
            <a:xfrm>
              <a:off x="19247046" y="74122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93" y="7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3" name="object 11513"/>
            <p:cNvSpPr/>
            <p:nvPr/>
          </p:nvSpPr>
          <p:spPr>
            <a:xfrm>
              <a:off x="19246725" y="74120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12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4" name="object 11514"/>
            <p:cNvSpPr/>
            <p:nvPr/>
          </p:nvSpPr>
          <p:spPr>
            <a:xfrm>
              <a:off x="19246371" y="74119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45" y="136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5" name="object 11515"/>
            <p:cNvSpPr/>
            <p:nvPr/>
          </p:nvSpPr>
          <p:spPr>
            <a:xfrm>
              <a:off x="19246074" y="74117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93" y="18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6" name="object 11516"/>
            <p:cNvSpPr/>
            <p:nvPr/>
          </p:nvSpPr>
          <p:spPr>
            <a:xfrm>
              <a:off x="19245817" y="74115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19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7" name="object 11517"/>
            <p:cNvSpPr/>
            <p:nvPr/>
          </p:nvSpPr>
          <p:spPr>
            <a:xfrm>
              <a:off x="19245539" y="74113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82" y="23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8" name="object 11518"/>
            <p:cNvSpPr/>
            <p:nvPr/>
          </p:nvSpPr>
          <p:spPr>
            <a:xfrm>
              <a:off x="19245329" y="74110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19" y="26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9" name="object 11519"/>
            <p:cNvSpPr/>
            <p:nvPr/>
          </p:nvSpPr>
          <p:spPr>
            <a:xfrm>
              <a:off x="19245106" y="74107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30" y="2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0" name="object 11520"/>
            <p:cNvSpPr/>
            <p:nvPr/>
          </p:nvSpPr>
          <p:spPr>
            <a:xfrm>
              <a:off x="19244950" y="74104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57" y="2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1" name="object 11521"/>
            <p:cNvSpPr/>
            <p:nvPr/>
          </p:nvSpPr>
          <p:spPr>
            <a:xfrm>
              <a:off x="19244799" y="74101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57" y="31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2" name="object 11522"/>
            <p:cNvSpPr/>
            <p:nvPr/>
          </p:nvSpPr>
          <p:spPr>
            <a:xfrm>
              <a:off x="19244700" y="74098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3" name="object 11523"/>
            <p:cNvSpPr/>
            <p:nvPr/>
          </p:nvSpPr>
          <p:spPr>
            <a:xfrm>
              <a:off x="19244573" y="74095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4" name="object 11524"/>
            <p:cNvSpPr/>
            <p:nvPr/>
          </p:nvSpPr>
          <p:spPr>
            <a:xfrm>
              <a:off x="19244546" y="74091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3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5" name="object 11525"/>
            <p:cNvSpPr/>
            <p:nvPr/>
          </p:nvSpPr>
          <p:spPr>
            <a:xfrm>
              <a:off x="19244516" y="74088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3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6" name="object 11526"/>
            <p:cNvSpPr/>
            <p:nvPr/>
          </p:nvSpPr>
          <p:spPr>
            <a:xfrm>
              <a:off x="19244516" y="74084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45"/>
                  </a:moveTo>
                  <a:lnTo>
                    <a:pt x="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7" name="object 11527"/>
            <p:cNvSpPr/>
            <p:nvPr/>
          </p:nvSpPr>
          <p:spPr>
            <a:xfrm>
              <a:off x="19244547" y="74081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45"/>
                  </a:moveTo>
                  <a:lnTo>
                    <a:pt x="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8" name="object 11528"/>
            <p:cNvSpPr/>
            <p:nvPr/>
          </p:nvSpPr>
          <p:spPr>
            <a:xfrm>
              <a:off x="19244578" y="74078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24"/>
                  </a:moveTo>
                  <a:lnTo>
                    <a:pt x="12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9" name="object 11529"/>
            <p:cNvSpPr/>
            <p:nvPr/>
          </p:nvSpPr>
          <p:spPr>
            <a:xfrm>
              <a:off x="19244698" y="74074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24"/>
                  </a:moveTo>
                  <a:lnTo>
                    <a:pt x="10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0" name="object 11530"/>
            <p:cNvSpPr/>
            <p:nvPr/>
          </p:nvSpPr>
          <p:spPr>
            <a:xfrm>
              <a:off x="19244805" y="74071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14"/>
                  </a:moveTo>
                  <a:lnTo>
                    <a:pt x="15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1" name="object 11531"/>
            <p:cNvSpPr/>
            <p:nvPr/>
          </p:nvSpPr>
          <p:spPr>
            <a:xfrm>
              <a:off x="19244957" y="74068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93"/>
                  </a:moveTo>
                  <a:lnTo>
                    <a:pt x="15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2" name="object 11532"/>
            <p:cNvSpPr/>
            <p:nvPr/>
          </p:nvSpPr>
          <p:spPr>
            <a:xfrm>
              <a:off x="19245107" y="740659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82"/>
                  </a:moveTo>
                  <a:lnTo>
                    <a:pt x="23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3" name="object 11533"/>
            <p:cNvSpPr/>
            <p:nvPr/>
          </p:nvSpPr>
          <p:spPr>
            <a:xfrm>
              <a:off x="19245336" y="74063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61"/>
                  </a:moveTo>
                  <a:lnTo>
                    <a:pt x="21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4" name="object 11534"/>
            <p:cNvSpPr/>
            <p:nvPr/>
          </p:nvSpPr>
          <p:spPr>
            <a:xfrm>
              <a:off x="19245549" y="74061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30"/>
                  </a:moveTo>
                  <a:lnTo>
                    <a:pt x="2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5" name="object 11535"/>
            <p:cNvSpPr/>
            <p:nvPr/>
          </p:nvSpPr>
          <p:spPr>
            <a:xfrm>
              <a:off x="19245822" y="74059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98"/>
                  </a:moveTo>
                  <a:lnTo>
                    <a:pt x="26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6" name="object 11536"/>
            <p:cNvSpPr/>
            <p:nvPr/>
          </p:nvSpPr>
          <p:spPr>
            <a:xfrm>
              <a:off x="19246079" y="74057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88"/>
                  </a:moveTo>
                  <a:lnTo>
                    <a:pt x="29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7" name="object 11537"/>
            <p:cNvSpPr/>
            <p:nvPr/>
          </p:nvSpPr>
          <p:spPr>
            <a:xfrm>
              <a:off x="19246368" y="74055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6"/>
                  </a:moveTo>
                  <a:lnTo>
                    <a:pt x="34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8" name="object 11538"/>
            <p:cNvSpPr/>
            <p:nvPr/>
          </p:nvSpPr>
          <p:spPr>
            <a:xfrm>
              <a:off x="19246716" y="74054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25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9" name="object 11539"/>
            <p:cNvSpPr/>
            <p:nvPr/>
          </p:nvSpPr>
          <p:spPr>
            <a:xfrm>
              <a:off x="19247049" y="74053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73"/>
                  </a:moveTo>
                  <a:lnTo>
                    <a:pt x="29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0" name="object 11540"/>
            <p:cNvSpPr/>
            <p:nvPr/>
          </p:nvSpPr>
          <p:spPr>
            <a:xfrm>
              <a:off x="19247339" y="740533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1"/>
                  </a:moveTo>
                  <a:lnTo>
                    <a:pt x="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1" name="object 11541"/>
            <p:cNvSpPr/>
            <p:nvPr/>
          </p:nvSpPr>
          <p:spPr>
            <a:xfrm>
              <a:off x="19247718" y="74053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2" name="object 11542"/>
            <p:cNvSpPr/>
            <p:nvPr/>
          </p:nvSpPr>
          <p:spPr>
            <a:xfrm>
              <a:off x="19248052" y="69737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3" name="object 11543"/>
            <p:cNvSpPr/>
            <p:nvPr/>
          </p:nvSpPr>
          <p:spPr>
            <a:xfrm>
              <a:off x="19248387" y="69737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4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4" name="object 11544"/>
            <p:cNvSpPr/>
            <p:nvPr/>
          </p:nvSpPr>
          <p:spPr>
            <a:xfrm>
              <a:off x="19248720" y="69737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5" name="object 11545"/>
            <p:cNvSpPr/>
            <p:nvPr/>
          </p:nvSpPr>
          <p:spPr>
            <a:xfrm>
              <a:off x="19249054" y="69738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45" y="10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6" name="object 11546"/>
            <p:cNvSpPr/>
            <p:nvPr/>
          </p:nvSpPr>
          <p:spPr>
            <a:xfrm>
              <a:off x="19249402" y="69739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93" y="15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7" name="object 11547"/>
            <p:cNvSpPr/>
            <p:nvPr/>
          </p:nvSpPr>
          <p:spPr>
            <a:xfrm>
              <a:off x="19249691" y="69741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14" y="16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8" name="object 11548"/>
            <p:cNvSpPr/>
            <p:nvPr/>
          </p:nvSpPr>
          <p:spPr>
            <a:xfrm>
              <a:off x="19249994" y="69742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14" y="19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9" name="object 11549"/>
            <p:cNvSpPr/>
            <p:nvPr/>
          </p:nvSpPr>
          <p:spPr>
            <a:xfrm>
              <a:off x="19250297" y="69745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61" y="23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0" name="object 11550"/>
            <p:cNvSpPr/>
            <p:nvPr/>
          </p:nvSpPr>
          <p:spPr>
            <a:xfrm>
              <a:off x="19250555" y="69747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19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1" name="object 11551"/>
            <p:cNvSpPr/>
            <p:nvPr/>
          </p:nvSpPr>
          <p:spPr>
            <a:xfrm>
              <a:off x="19250768" y="69749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98" y="2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2" name="object 11552"/>
            <p:cNvSpPr/>
            <p:nvPr/>
          </p:nvSpPr>
          <p:spPr>
            <a:xfrm>
              <a:off x="19250966" y="69752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88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3" name="object 11553"/>
            <p:cNvSpPr/>
            <p:nvPr/>
          </p:nvSpPr>
          <p:spPr>
            <a:xfrm>
              <a:off x="19251147" y="69755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57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4" name="object 11554"/>
            <p:cNvSpPr/>
            <p:nvPr/>
          </p:nvSpPr>
          <p:spPr>
            <a:xfrm>
              <a:off x="19251300" y="69758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04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5" name="object 11555"/>
            <p:cNvSpPr/>
            <p:nvPr/>
          </p:nvSpPr>
          <p:spPr>
            <a:xfrm>
              <a:off x="19251405" y="69762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25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6" name="object 11556"/>
            <p:cNvSpPr/>
            <p:nvPr/>
          </p:nvSpPr>
          <p:spPr>
            <a:xfrm>
              <a:off x="19251526" y="69765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1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7" name="object 11557"/>
            <p:cNvSpPr/>
            <p:nvPr/>
          </p:nvSpPr>
          <p:spPr>
            <a:xfrm>
              <a:off x="19251557" y="697688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8" name="object 11558"/>
            <p:cNvSpPr/>
            <p:nvPr/>
          </p:nvSpPr>
          <p:spPr>
            <a:xfrm>
              <a:off x="19251557" y="697722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9" name="object 11559"/>
            <p:cNvSpPr/>
            <p:nvPr/>
          </p:nvSpPr>
          <p:spPr>
            <a:xfrm>
              <a:off x="19251526" y="69775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0" name="object 11560"/>
            <p:cNvSpPr/>
            <p:nvPr/>
          </p:nvSpPr>
          <p:spPr>
            <a:xfrm>
              <a:off x="19251400" y="69779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1" name="object 11561"/>
            <p:cNvSpPr/>
            <p:nvPr/>
          </p:nvSpPr>
          <p:spPr>
            <a:xfrm>
              <a:off x="19251300" y="69782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2" name="object 11562"/>
            <p:cNvSpPr/>
            <p:nvPr/>
          </p:nvSpPr>
          <p:spPr>
            <a:xfrm>
              <a:off x="19251142" y="69785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57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3" name="object 11563"/>
            <p:cNvSpPr/>
            <p:nvPr/>
          </p:nvSpPr>
          <p:spPr>
            <a:xfrm>
              <a:off x="19250959" y="69788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88" y="0"/>
                  </a:moveTo>
                  <a:lnTo>
                    <a:pt x="0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4" name="object 11564"/>
            <p:cNvSpPr/>
            <p:nvPr/>
          </p:nvSpPr>
          <p:spPr>
            <a:xfrm>
              <a:off x="19250766" y="69791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98" y="0"/>
                  </a:moveTo>
                  <a:lnTo>
                    <a:pt x="0" y="2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5" name="object 11565"/>
            <p:cNvSpPr/>
            <p:nvPr/>
          </p:nvSpPr>
          <p:spPr>
            <a:xfrm>
              <a:off x="19250548" y="69794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19" y="0"/>
                  </a:moveTo>
                  <a:lnTo>
                    <a:pt x="0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6" name="object 11566"/>
            <p:cNvSpPr/>
            <p:nvPr/>
          </p:nvSpPr>
          <p:spPr>
            <a:xfrm>
              <a:off x="19250293" y="69797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0"/>
                  </a:moveTo>
                  <a:lnTo>
                    <a:pt x="0" y="23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7" name="object 11567"/>
            <p:cNvSpPr/>
            <p:nvPr/>
          </p:nvSpPr>
          <p:spPr>
            <a:xfrm>
              <a:off x="19249983" y="69799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4" y="0"/>
                  </a:moveTo>
                  <a:lnTo>
                    <a:pt x="0" y="19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8" name="object 11568"/>
            <p:cNvSpPr/>
            <p:nvPr/>
          </p:nvSpPr>
          <p:spPr>
            <a:xfrm>
              <a:off x="19249680" y="69801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4" y="0"/>
                  </a:moveTo>
                  <a:lnTo>
                    <a:pt x="0" y="16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9" name="object 11569"/>
            <p:cNvSpPr/>
            <p:nvPr/>
          </p:nvSpPr>
          <p:spPr>
            <a:xfrm>
              <a:off x="19249398" y="69803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93" y="0"/>
                  </a:moveTo>
                  <a:lnTo>
                    <a:pt x="0" y="13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0" name="object 11570"/>
            <p:cNvSpPr/>
            <p:nvPr/>
          </p:nvSpPr>
          <p:spPr>
            <a:xfrm>
              <a:off x="19249057" y="69804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45" y="0"/>
                  </a:moveTo>
                  <a:lnTo>
                    <a:pt x="0" y="12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1" name="object 11571"/>
            <p:cNvSpPr/>
            <p:nvPr/>
          </p:nvSpPr>
          <p:spPr>
            <a:xfrm>
              <a:off x="19248729" y="69806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2" name="object 11572"/>
            <p:cNvSpPr/>
            <p:nvPr/>
          </p:nvSpPr>
          <p:spPr>
            <a:xfrm>
              <a:off x="19248395" y="69806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4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3" name="object 11573"/>
            <p:cNvSpPr/>
            <p:nvPr/>
          </p:nvSpPr>
          <p:spPr>
            <a:xfrm>
              <a:off x="19248062" y="69807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2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4" name="object 11574"/>
            <p:cNvSpPr/>
            <p:nvPr/>
          </p:nvSpPr>
          <p:spPr>
            <a:xfrm>
              <a:off x="19247727" y="69807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5" name="object 11575"/>
            <p:cNvSpPr/>
            <p:nvPr/>
          </p:nvSpPr>
          <p:spPr>
            <a:xfrm>
              <a:off x="19247341" y="69806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76" y="4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6" name="object 11576"/>
            <p:cNvSpPr/>
            <p:nvPr/>
          </p:nvSpPr>
          <p:spPr>
            <a:xfrm>
              <a:off x="19247046" y="69806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93" y="7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7" name="object 11577"/>
            <p:cNvSpPr/>
            <p:nvPr/>
          </p:nvSpPr>
          <p:spPr>
            <a:xfrm>
              <a:off x="19246725" y="69804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12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8" name="object 11578"/>
            <p:cNvSpPr/>
            <p:nvPr/>
          </p:nvSpPr>
          <p:spPr>
            <a:xfrm>
              <a:off x="19246371" y="69803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45" y="136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9" name="object 11579"/>
            <p:cNvSpPr/>
            <p:nvPr/>
          </p:nvSpPr>
          <p:spPr>
            <a:xfrm>
              <a:off x="19246074" y="69801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93" y="16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0" name="object 11580"/>
            <p:cNvSpPr/>
            <p:nvPr/>
          </p:nvSpPr>
          <p:spPr>
            <a:xfrm>
              <a:off x="19245817" y="69799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19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1" name="object 11581"/>
            <p:cNvSpPr/>
            <p:nvPr/>
          </p:nvSpPr>
          <p:spPr>
            <a:xfrm>
              <a:off x="19245539" y="69797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82" y="23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2" name="object 11582"/>
            <p:cNvSpPr/>
            <p:nvPr/>
          </p:nvSpPr>
          <p:spPr>
            <a:xfrm>
              <a:off x="19245329" y="69794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19" y="26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3" name="object 11583"/>
            <p:cNvSpPr/>
            <p:nvPr/>
          </p:nvSpPr>
          <p:spPr>
            <a:xfrm>
              <a:off x="19245106" y="69791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30" y="2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4" name="object 11584"/>
            <p:cNvSpPr/>
            <p:nvPr/>
          </p:nvSpPr>
          <p:spPr>
            <a:xfrm>
              <a:off x="19244950" y="69788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57" y="2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5" name="object 11585"/>
            <p:cNvSpPr/>
            <p:nvPr/>
          </p:nvSpPr>
          <p:spPr>
            <a:xfrm>
              <a:off x="19244799" y="69785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57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6" name="object 11586"/>
            <p:cNvSpPr/>
            <p:nvPr/>
          </p:nvSpPr>
          <p:spPr>
            <a:xfrm>
              <a:off x="19244700" y="69782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7" name="object 11587"/>
            <p:cNvSpPr/>
            <p:nvPr/>
          </p:nvSpPr>
          <p:spPr>
            <a:xfrm>
              <a:off x="19244573" y="69779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8" name="object 11588"/>
            <p:cNvSpPr/>
            <p:nvPr/>
          </p:nvSpPr>
          <p:spPr>
            <a:xfrm>
              <a:off x="19244546" y="69775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3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9" name="object 11589"/>
            <p:cNvSpPr/>
            <p:nvPr/>
          </p:nvSpPr>
          <p:spPr>
            <a:xfrm>
              <a:off x="19244516" y="69772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3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0" name="object 11590"/>
            <p:cNvSpPr/>
            <p:nvPr/>
          </p:nvSpPr>
          <p:spPr>
            <a:xfrm>
              <a:off x="19244516" y="69768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45"/>
                  </a:moveTo>
                  <a:lnTo>
                    <a:pt x="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1" name="object 11591"/>
            <p:cNvSpPr/>
            <p:nvPr/>
          </p:nvSpPr>
          <p:spPr>
            <a:xfrm>
              <a:off x="19244547" y="69765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45"/>
                  </a:moveTo>
                  <a:lnTo>
                    <a:pt x="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2" name="object 11592"/>
            <p:cNvSpPr/>
            <p:nvPr/>
          </p:nvSpPr>
          <p:spPr>
            <a:xfrm>
              <a:off x="19244578" y="69762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24"/>
                  </a:moveTo>
                  <a:lnTo>
                    <a:pt x="12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3" name="object 11593"/>
            <p:cNvSpPr/>
            <p:nvPr/>
          </p:nvSpPr>
          <p:spPr>
            <a:xfrm>
              <a:off x="19244698" y="69758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24"/>
                  </a:moveTo>
                  <a:lnTo>
                    <a:pt x="10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4" name="object 11594"/>
            <p:cNvSpPr/>
            <p:nvPr/>
          </p:nvSpPr>
          <p:spPr>
            <a:xfrm>
              <a:off x="19244805" y="69755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14"/>
                  </a:moveTo>
                  <a:lnTo>
                    <a:pt x="15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5" name="object 11595"/>
            <p:cNvSpPr/>
            <p:nvPr/>
          </p:nvSpPr>
          <p:spPr>
            <a:xfrm>
              <a:off x="19244957" y="69752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14"/>
                  </a:moveTo>
                  <a:lnTo>
                    <a:pt x="15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6" name="object 11596"/>
            <p:cNvSpPr/>
            <p:nvPr/>
          </p:nvSpPr>
          <p:spPr>
            <a:xfrm>
              <a:off x="19245107" y="69749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82"/>
                  </a:moveTo>
                  <a:lnTo>
                    <a:pt x="23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7" name="object 11597"/>
            <p:cNvSpPr/>
            <p:nvPr/>
          </p:nvSpPr>
          <p:spPr>
            <a:xfrm>
              <a:off x="19245336" y="69747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61"/>
                  </a:moveTo>
                  <a:lnTo>
                    <a:pt x="21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8" name="object 11598"/>
            <p:cNvSpPr/>
            <p:nvPr/>
          </p:nvSpPr>
          <p:spPr>
            <a:xfrm>
              <a:off x="19245549" y="69745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30"/>
                  </a:moveTo>
                  <a:lnTo>
                    <a:pt x="2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9" name="object 11599"/>
            <p:cNvSpPr/>
            <p:nvPr/>
          </p:nvSpPr>
          <p:spPr>
            <a:xfrm>
              <a:off x="19245822" y="69743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98"/>
                  </a:moveTo>
                  <a:lnTo>
                    <a:pt x="26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0" name="object 11600"/>
            <p:cNvSpPr/>
            <p:nvPr/>
          </p:nvSpPr>
          <p:spPr>
            <a:xfrm>
              <a:off x="19246079" y="69741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67"/>
                  </a:moveTo>
                  <a:lnTo>
                    <a:pt x="29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1" name="object 11601"/>
            <p:cNvSpPr/>
            <p:nvPr/>
          </p:nvSpPr>
          <p:spPr>
            <a:xfrm>
              <a:off x="19246368" y="69739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57"/>
                  </a:moveTo>
                  <a:lnTo>
                    <a:pt x="34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2" name="object 11602"/>
            <p:cNvSpPr/>
            <p:nvPr/>
          </p:nvSpPr>
          <p:spPr>
            <a:xfrm>
              <a:off x="19246716" y="69738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4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3" name="object 11603"/>
            <p:cNvSpPr/>
            <p:nvPr/>
          </p:nvSpPr>
          <p:spPr>
            <a:xfrm>
              <a:off x="19247049" y="69737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73"/>
                  </a:moveTo>
                  <a:lnTo>
                    <a:pt x="29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4" name="object 11604"/>
            <p:cNvSpPr/>
            <p:nvPr/>
          </p:nvSpPr>
          <p:spPr>
            <a:xfrm>
              <a:off x="19247339" y="69737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1"/>
                  </a:moveTo>
                  <a:lnTo>
                    <a:pt x="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5" name="object 11605"/>
            <p:cNvSpPr/>
            <p:nvPr/>
          </p:nvSpPr>
          <p:spPr>
            <a:xfrm>
              <a:off x="19247718" y="69737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6" name="object 11606"/>
            <p:cNvSpPr/>
            <p:nvPr/>
          </p:nvSpPr>
          <p:spPr>
            <a:xfrm>
              <a:off x="19248052" y="65421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7" name="object 11607"/>
            <p:cNvSpPr/>
            <p:nvPr/>
          </p:nvSpPr>
          <p:spPr>
            <a:xfrm>
              <a:off x="19248387" y="65421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4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8" name="object 11608"/>
            <p:cNvSpPr/>
            <p:nvPr/>
          </p:nvSpPr>
          <p:spPr>
            <a:xfrm>
              <a:off x="19248720" y="65421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9" name="object 11609"/>
            <p:cNvSpPr/>
            <p:nvPr/>
          </p:nvSpPr>
          <p:spPr>
            <a:xfrm>
              <a:off x="19249054" y="65422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45" y="10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0" name="object 11610"/>
            <p:cNvSpPr/>
            <p:nvPr/>
          </p:nvSpPr>
          <p:spPr>
            <a:xfrm>
              <a:off x="19249402" y="65423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93" y="13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1" name="object 11611"/>
            <p:cNvSpPr/>
            <p:nvPr/>
          </p:nvSpPr>
          <p:spPr>
            <a:xfrm>
              <a:off x="19249691" y="65425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14" y="18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2" name="object 11612"/>
            <p:cNvSpPr/>
            <p:nvPr/>
          </p:nvSpPr>
          <p:spPr>
            <a:xfrm>
              <a:off x="19249994" y="65427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14" y="19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3" name="object 11613"/>
            <p:cNvSpPr/>
            <p:nvPr/>
          </p:nvSpPr>
          <p:spPr>
            <a:xfrm>
              <a:off x="19250297" y="65429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61" y="23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4" name="object 11614"/>
            <p:cNvSpPr/>
            <p:nvPr/>
          </p:nvSpPr>
          <p:spPr>
            <a:xfrm>
              <a:off x="19250555" y="65431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19" y="25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5" name="object 11615"/>
            <p:cNvSpPr/>
            <p:nvPr/>
          </p:nvSpPr>
          <p:spPr>
            <a:xfrm>
              <a:off x="19250768" y="65433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30" y="2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6" name="object 11616"/>
            <p:cNvSpPr/>
            <p:nvPr/>
          </p:nvSpPr>
          <p:spPr>
            <a:xfrm>
              <a:off x="19250996" y="65436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57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7" name="object 11617"/>
            <p:cNvSpPr/>
            <p:nvPr/>
          </p:nvSpPr>
          <p:spPr>
            <a:xfrm>
              <a:off x="19251147" y="65439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57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8" name="object 11618"/>
            <p:cNvSpPr/>
            <p:nvPr/>
          </p:nvSpPr>
          <p:spPr>
            <a:xfrm>
              <a:off x="19251300" y="65442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04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9" name="object 11619"/>
            <p:cNvSpPr/>
            <p:nvPr/>
          </p:nvSpPr>
          <p:spPr>
            <a:xfrm>
              <a:off x="19251405" y="65446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25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0" name="object 11620"/>
            <p:cNvSpPr/>
            <p:nvPr/>
          </p:nvSpPr>
          <p:spPr>
            <a:xfrm>
              <a:off x="19251526" y="65449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1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1" name="object 11621"/>
            <p:cNvSpPr/>
            <p:nvPr/>
          </p:nvSpPr>
          <p:spPr>
            <a:xfrm>
              <a:off x="19251557" y="654528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2" name="object 11622"/>
            <p:cNvSpPr/>
            <p:nvPr/>
          </p:nvSpPr>
          <p:spPr>
            <a:xfrm>
              <a:off x="19251557" y="654563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3" name="object 11623"/>
            <p:cNvSpPr/>
            <p:nvPr/>
          </p:nvSpPr>
          <p:spPr>
            <a:xfrm>
              <a:off x="19251526" y="65459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4" name="object 11624"/>
            <p:cNvSpPr/>
            <p:nvPr/>
          </p:nvSpPr>
          <p:spPr>
            <a:xfrm>
              <a:off x="19251400" y="6546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5" name="object 11625"/>
            <p:cNvSpPr/>
            <p:nvPr/>
          </p:nvSpPr>
          <p:spPr>
            <a:xfrm>
              <a:off x="19251300" y="65466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6" name="object 11626"/>
            <p:cNvSpPr/>
            <p:nvPr/>
          </p:nvSpPr>
          <p:spPr>
            <a:xfrm>
              <a:off x="19251142" y="65469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57" y="0"/>
                  </a:moveTo>
                  <a:lnTo>
                    <a:pt x="0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7" name="object 11627"/>
            <p:cNvSpPr/>
            <p:nvPr/>
          </p:nvSpPr>
          <p:spPr>
            <a:xfrm>
              <a:off x="19250990" y="654729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57" y="0"/>
                  </a:moveTo>
                  <a:lnTo>
                    <a:pt x="0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8" name="object 11628"/>
            <p:cNvSpPr/>
            <p:nvPr/>
          </p:nvSpPr>
          <p:spPr>
            <a:xfrm>
              <a:off x="19250766" y="65475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30" y="0"/>
                  </a:moveTo>
                  <a:lnTo>
                    <a:pt x="0" y="2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9" name="object 11629"/>
            <p:cNvSpPr/>
            <p:nvPr/>
          </p:nvSpPr>
          <p:spPr>
            <a:xfrm>
              <a:off x="19250548" y="65478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19" y="0"/>
                  </a:moveTo>
                  <a:lnTo>
                    <a:pt x="0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0" name="object 11630"/>
            <p:cNvSpPr/>
            <p:nvPr/>
          </p:nvSpPr>
          <p:spPr>
            <a:xfrm>
              <a:off x="19250293" y="65481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0"/>
                  </a:moveTo>
                  <a:lnTo>
                    <a:pt x="0" y="23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1" name="object 11631"/>
            <p:cNvSpPr/>
            <p:nvPr/>
          </p:nvSpPr>
          <p:spPr>
            <a:xfrm>
              <a:off x="19249983" y="654835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4" y="0"/>
                  </a:moveTo>
                  <a:lnTo>
                    <a:pt x="0" y="19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2" name="object 11632"/>
            <p:cNvSpPr/>
            <p:nvPr/>
          </p:nvSpPr>
          <p:spPr>
            <a:xfrm>
              <a:off x="19249680" y="65485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4" y="0"/>
                  </a:moveTo>
                  <a:lnTo>
                    <a:pt x="0" y="18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3" name="object 11633"/>
            <p:cNvSpPr/>
            <p:nvPr/>
          </p:nvSpPr>
          <p:spPr>
            <a:xfrm>
              <a:off x="19249398" y="65487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93" y="0"/>
                  </a:moveTo>
                  <a:lnTo>
                    <a:pt x="0" y="13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4" name="object 11634"/>
            <p:cNvSpPr/>
            <p:nvPr/>
          </p:nvSpPr>
          <p:spPr>
            <a:xfrm>
              <a:off x="19249057" y="65488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45" y="0"/>
                  </a:moveTo>
                  <a:lnTo>
                    <a:pt x="0" y="12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5" name="object 11635"/>
            <p:cNvSpPr/>
            <p:nvPr/>
          </p:nvSpPr>
          <p:spPr>
            <a:xfrm>
              <a:off x="19248729" y="65490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6" name="object 11636"/>
            <p:cNvSpPr/>
            <p:nvPr/>
          </p:nvSpPr>
          <p:spPr>
            <a:xfrm>
              <a:off x="19248395" y="65490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4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7" name="object 11637"/>
            <p:cNvSpPr/>
            <p:nvPr/>
          </p:nvSpPr>
          <p:spPr>
            <a:xfrm>
              <a:off x="19248062" y="65491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8" name="object 11638"/>
            <p:cNvSpPr/>
            <p:nvPr/>
          </p:nvSpPr>
          <p:spPr>
            <a:xfrm>
              <a:off x="19247727" y="65491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9" name="object 11639"/>
            <p:cNvSpPr/>
            <p:nvPr/>
          </p:nvSpPr>
          <p:spPr>
            <a:xfrm>
              <a:off x="19247393" y="65490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4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0" name="object 11640"/>
            <p:cNvSpPr/>
            <p:nvPr/>
          </p:nvSpPr>
          <p:spPr>
            <a:xfrm>
              <a:off x="19247060" y="65490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7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1" name="object 11641"/>
            <p:cNvSpPr/>
            <p:nvPr/>
          </p:nvSpPr>
          <p:spPr>
            <a:xfrm>
              <a:off x="19246725" y="65488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12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2" name="object 11642"/>
            <p:cNvSpPr/>
            <p:nvPr/>
          </p:nvSpPr>
          <p:spPr>
            <a:xfrm>
              <a:off x="19246371" y="65487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45" y="136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3" name="object 11643"/>
            <p:cNvSpPr/>
            <p:nvPr/>
          </p:nvSpPr>
          <p:spPr>
            <a:xfrm>
              <a:off x="19246074" y="65485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93" y="18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4" name="object 11644"/>
            <p:cNvSpPr/>
            <p:nvPr/>
          </p:nvSpPr>
          <p:spPr>
            <a:xfrm>
              <a:off x="19245817" y="65483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19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5" name="object 11645"/>
            <p:cNvSpPr/>
            <p:nvPr/>
          </p:nvSpPr>
          <p:spPr>
            <a:xfrm>
              <a:off x="19245539" y="65481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82" y="23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6" name="object 11646"/>
            <p:cNvSpPr/>
            <p:nvPr/>
          </p:nvSpPr>
          <p:spPr>
            <a:xfrm>
              <a:off x="19245329" y="65478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19" y="26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7" name="object 11647"/>
            <p:cNvSpPr/>
            <p:nvPr/>
          </p:nvSpPr>
          <p:spPr>
            <a:xfrm>
              <a:off x="19245106" y="65475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30" y="2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8" name="object 11648"/>
            <p:cNvSpPr/>
            <p:nvPr/>
          </p:nvSpPr>
          <p:spPr>
            <a:xfrm>
              <a:off x="19244950" y="65472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57" y="2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9" name="object 11649"/>
            <p:cNvSpPr/>
            <p:nvPr/>
          </p:nvSpPr>
          <p:spPr>
            <a:xfrm>
              <a:off x="19244799" y="65469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57" y="31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0" name="object 11650"/>
            <p:cNvSpPr/>
            <p:nvPr/>
          </p:nvSpPr>
          <p:spPr>
            <a:xfrm>
              <a:off x="19244700" y="65466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1" name="object 11651"/>
            <p:cNvSpPr/>
            <p:nvPr/>
          </p:nvSpPr>
          <p:spPr>
            <a:xfrm>
              <a:off x="19244573" y="65463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2" name="object 11652"/>
            <p:cNvSpPr/>
            <p:nvPr/>
          </p:nvSpPr>
          <p:spPr>
            <a:xfrm>
              <a:off x="19244546" y="65459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3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3" name="object 11653"/>
            <p:cNvSpPr/>
            <p:nvPr/>
          </p:nvSpPr>
          <p:spPr>
            <a:xfrm>
              <a:off x="19244516" y="65456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3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4" name="object 11654"/>
            <p:cNvSpPr/>
            <p:nvPr/>
          </p:nvSpPr>
          <p:spPr>
            <a:xfrm>
              <a:off x="19244516" y="65452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45"/>
                  </a:moveTo>
                  <a:lnTo>
                    <a:pt x="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5" name="object 11655"/>
            <p:cNvSpPr/>
            <p:nvPr/>
          </p:nvSpPr>
          <p:spPr>
            <a:xfrm>
              <a:off x="19244547" y="65449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45"/>
                  </a:moveTo>
                  <a:lnTo>
                    <a:pt x="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6" name="object 11656"/>
            <p:cNvSpPr/>
            <p:nvPr/>
          </p:nvSpPr>
          <p:spPr>
            <a:xfrm>
              <a:off x="19244578" y="65446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24"/>
                  </a:moveTo>
                  <a:lnTo>
                    <a:pt x="12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7" name="object 11657"/>
            <p:cNvSpPr/>
            <p:nvPr/>
          </p:nvSpPr>
          <p:spPr>
            <a:xfrm>
              <a:off x="19244698" y="65442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24"/>
                  </a:moveTo>
                  <a:lnTo>
                    <a:pt x="10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8" name="object 11658"/>
            <p:cNvSpPr/>
            <p:nvPr/>
          </p:nvSpPr>
          <p:spPr>
            <a:xfrm>
              <a:off x="19244805" y="65439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14"/>
                  </a:moveTo>
                  <a:lnTo>
                    <a:pt x="15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9" name="object 11659"/>
            <p:cNvSpPr/>
            <p:nvPr/>
          </p:nvSpPr>
          <p:spPr>
            <a:xfrm>
              <a:off x="19244957" y="65436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93"/>
                  </a:moveTo>
                  <a:lnTo>
                    <a:pt x="15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0" name="object 11660"/>
            <p:cNvSpPr/>
            <p:nvPr/>
          </p:nvSpPr>
          <p:spPr>
            <a:xfrm>
              <a:off x="19245107" y="65433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82"/>
                  </a:moveTo>
                  <a:lnTo>
                    <a:pt x="23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1" name="object 11661"/>
            <p:cNvSpPr/>
            <p:nvPr/>
          </p:nvSpPr>
          <p:spPr>
            <a:xfrm>
              <a:off x="19245336" y="65431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51"/>
                  </a:moveTo>
                  <a:lnTo>
                    <a:pt x="21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2" name="object 11662"/>
            <p:cNvSpPr/>
            <p:nvPr/>
          </p:nvSpPr>
          <p:spPr>
            <a:xfrm>
              <a:off x="19245549" y="65429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30"/>
                  </a:moveTo>
                  <a:lnTo>
                    <a:pt x="2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3" name="object 11663"/>
            <p:cNvSpPr/>
            <p:nvPr/>
          </p:nvSpPr>
          <p:spPr>
            <a:xfrm>
              <a:off x="19245822" y="65427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98"/>
                  </a:moveTo>
                  <a:lnTo>
                    <a:pt x="26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4" name="object 11664"/>
            <p:cNvSpPr/>
            <p:nvPr/>
          </p:nvSpPr>
          <p:spPr>
            <a:xfrm>
              <a:off x="19246079" y="65425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88"/>
                  </a:moveTo>
                  <a:lnTo>
                    <a:pt x="29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5" name="object 11665"/>
            <p:cNvSpPr/>
            <p:nvPr/>
          </p:nvSpPr>
          <p:spPr>
            <a:xfrm>
              <a:off x="19246368" y="65423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6"/>
                  </a:moveTo>
                  <a:lnTo>
                    <a:pt x="34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6" name="object 11666"/>
            <p:cNvSpPr/>
            <p:nvPr/>
          </p:nvSpPr>
          <p:spPr>
            <a:xfrm>
              <a:off x="19246716" y="65422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4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7" name="object 11667"/>
            <p:cNvSpPr/>
            <p:nvPr/>
          </p:nvSpPr>
          <p:spPr>
            <a:xfrm>
              <a:off x="19247049" y="65421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73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8" name="object 11668"/>
            <p:cNvSpPr/>
            <p:nvPr/>
          </p:nvSpPr>
          <p:spPr>
            <a:xfrm>
              <a:off x="19247384" y="654213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1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9" name="object 11669"/>
            <p:cNvSpPr/>
            <p:nvPr/>
          </p:nvSpPr>
          <p:spPr>
            <a:xfrm>
              <a:off x="19247718" y="65421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0" name="object 11670"/>
            <p:cNvSpPr/>
            <p:nvPr/>
          </p:nvSpPr>
          <p:spPr>
            <a:xfrm>
              <a:off x="19209315" y="553280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1" name="object 11671"/>
            <p:cNvSpPr/>
            <p:nvPr/>
          </p:nvSpPr>
          <p:spPr>
            <a:xfrm>
              <a:off x="19209649" y="55328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24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2" name="object 11672"/>
            <p:cNvSpPr/>
            <p:nvPr/>
          </p:nvSpPr>
          <p:spPr>
            <a:xfrm>
              <a:off x="19209984" y="55328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24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3" name="object 11673"/>
            <p:cNvSpPr/>
            <p:nvPr/>
          </p:nvSpPr>
          <p:spPr>
            <a:xfrm>
              <a:off x="19210318" y="55329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24" y="10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4" name="object 11674"/>
            <p:cNvSpPr/>
            <p:nvPr/>
          </p:nvSpPr>
          <p:spPr>
            <a:xfrm>
              <a:off x="19210652" y="55330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4" y="13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5" name="object 11675"/>
            <p:cNvSpPr/>
            <p:nvPr/>
          </p:nvSpPr>
          <p:spPr>
            <a:xfrm>
              <a:off x="19210954" y="55332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93" y="18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6" name="object 11676"/>
            <p:cNvSpPr/>
            <p:nvPr/>
          </p:nvSpPr>
          <p:spPr>
            <a:xfrm>
              <a:off x="19211243" y="55334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4" y="18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7" name="object 11677"/>
            <p:cNvSpPr/>
            <p:nvPr/>
          </p:nvSpPr>
          <p:spPr>
            <a:xfrm>
              <a:off x="19211546" y="55335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30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8" name="object 11678"/>
            <p:cNvSpPr/>
            <p:nvPr/>
          </p:nvSpPr>
          <p:spPr>
            <a:xfrm>
              <a:off x="19211774" y="55338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61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9" name="object 11679"/>
            <p:cNvSpPr/>
            <p:nvPr/>
          </p:nvSpPr>
          <p:spPr>
            <a:xfrm>
              <a:off x="19212031" y="55341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88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0" name="object 11680"/>
            <p:cNvSpPr/>
            <p:nvPr/>
          </p:nvSpPr>
          <p:spPr>
            <a:xfrm>
              <a:off x="19212215" y="55343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1" name="object 11681"/>
            <p:cNvSpPr/>
            <p:nvPr/>
          </p:nvSpPr>
          <p:spPr>
            <a:xfrm>
              <a:off x="19212413" y="55346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36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2" name="object 11682"/>
            <p:cNvSpPr/>
            <p:nvPr/>
          </p:nvSpPr>
          <p:spPr>
            <a:xfrm>
              <a:off x="19212547" y="55349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3" name="object 11683"/>
            <p:cNvSpPr/>
            <p:nvPr/>
          </p:nvSpPr>
          <p:spPr>
            <a:xfrm>
              <a:off x="19212669" y="55353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4" name="object 11684"/>
            <p:cNvSpPr/>
            <p:nvPr/>
          </p:nvSpPr>
          <p:spPr>
            <a:xfrm>
              <a:off x="19212745" y="55356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5" name="object 11685"/>
            <p:cNvSpPr/>
            <p:nvPr/>
          </p:nvSpPr>
          <p:spPr>
            <a:xfrm>
              <a:off x="19212821" y="553597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6" name="object 11686"/>
            <p:cNvSpPr/>
            <p:nvPr/>
          </p:nvSpPr>
          <p:spPr>
            <a:xfrm>
              <a:off x="19212821" y="553631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7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7" name="object 11687"/>
            <p:cNvSpPr/>
            <p:nvPr/>
          </p:nvSpPr>
          <p:spPr>
            <a:xfrm>
              <a:off x="19212747" y="55366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8" name="object 11688"/>
            <p:cNvSpPr/>
            <p:nvPr/>
          </p:nvSpPr>
          <p:spPr>
            <a:xfrm>
              <a:off x="19212672" y="55370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9" name="object 11689"/>
            <p:cNvSpPr/>
            <p:nvPr/>
          </p:nvSpPr>
          <p:spPr>
            <a:xfrm>
              <a:off x="19212544" y="55373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0" name="object 11690"/>
            <p:cNvSpPr/>
            <p:nvPr/>
          </p:nvSpPr>
          <p:spPr>
            <a:xfrm>
              <a:off x="19212411" y="55376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0"/>
                  </a:moveTo>
                  <a:lnTo>
                    <a:pt x="0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1" name="object 11691"/>
            <p:cNvSpPr/>
            <p:nvPr/>
          </p:nvSpPr>
          <p:spPr>
            <a:xfrm>
              <a:off x="19212214" y="55379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2" name="object 11692"/>
            <p:cNvSpPr/>
            <p:nvPr/>
          </p:nvSpPr>
          <p:spPr>
            <a:xfrm>
              <a:off x="19212027" y="55382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0"/>
                  </a:moveTo>
                  <a:lnTo>
                    <a:pt x="0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3" name="object 11693"/>
            <p:cNvSpPr/>
            <p:nvPr/>
          </p:nvSpPr>
          <p:spPr>
            <a:xfrm>
              <a:off x="19211770" y="55385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0"/>
                  </a:moveTo>
                  <a:lnTo>
                    <a:pt x="0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4" name="object 11694"/>
            <p:cNvSpPr/>
            <p:nvPr/>
          </p:nvSpPr>
          <p:spPr>
            <a:xfrm>
              <a:off x="19211544" y="55388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0"/>
                  </a:moveTo>
                  <a:lnTo>
                    <a:pt x="0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5" name="object 11695"/>
            <p:cNvSpPr/>
            <p:nvPr/>
          </p:nvSpPr>
          <p:spPr>
            <a:xfrm>
              <a:off x="19211232" y="55390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4" y="0"/>
                  </a:moveTo>
                  <a:lnTo>
                    <a:pt x="0" y="18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6" name="object 11696"/>
            <p:cNvSpPr/>
            <p:nvPr/>
          </p:nvSpPr>
          <p:spPr>
            <a:xfrm>
              <a:off x="19210950" y="55392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93" y="0"/>
                  </a:moveTo>
                  <a:lnTo>
                    <a:pt x="0" y="18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7" name="object 11697"/>
            <p:cNvSpPr/>
            <p:nvPr/>
          </p:nvSpPr>
          <p:spPr>
            <a:xfrm>
              <a:off x="19210640" y="55394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4" y="0"/>
                  </a:moveTo>
                  <a:lnTo>
                    <a:pt x="0" y="15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8" name="object 11698"/>
            <p:cNvSpPr/>
            <p:nvPr/>
          </p:nvSpPr>
          <p:spPr>
            <a:xfrm>
              <a:off x="19210327" y="55395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10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9" name="object 11699"/>
            <p:cNvSpPr/>
            <p:nvPr/>
          </p:nvSpPr>
          <p:spPr>
            <a:xfrm>
              <a:off x="19209993" y="55397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0" name="object 11700"/>
            <p:cNvSpPr/>
            <p:nvPr/>
          </p:nvSpPr>
          <p:spPr>
            <a:xfrm>
              <a:off x="19209660" y="55397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1" name="object 11701"/>
            <p:cNvSpPr/>
            <p:nvPr/>
          </p:nvSpPr>
          <p:spPr>
            <a:xfrm>
              <a:off x="19209325" y="55398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2" name="object 11702"/>
            <p:cNvSpPr/>
            <p:nvPr/>
          </p:nvSpPr>
          <p:spPr>
            <a:xfrm>
              <a:off x="19208939" y="55398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7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3" name="object 11703"/>
            <p:cNvSpPr/>
            <p:nvPr/>
          </p:nvSpPr>
          <p:spPr>
            <a:xfrm>
              <a:off x="19208612" y="55397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7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4" name="object 11704"/>
            <p:cNvSpPr/>
            <p:nvPr/>
          </p:nvSpPr>
          <p:spPr>
            <a:xfrm>
              <a:off x="19208278" y="55397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7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5" name="object 11705"/>
            <p:cNvSpPr/>
            <p:nvPr/>
          </p:nvSpPr>
          <p:spPr>
            <a:xfrm>
              <a:off x="19207946" y="55395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10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6" name="object 11706"/>
            <p:cNvSpPr/>
            <p:nvPr/>
          </p:nvSpPr>
          <p:spPr>
            <a:xfrm>
              <a:off x="19207622" y="55394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4" y="15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7" name="object 11707"/>
            <p:cNvSpPr/>
            <p:nvPr/>
          </p:nvSpPr>
          <p:spPr>
            <a:xfrm>
              <a:off x="19207317" y="55392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4" y="18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8" name="object 11708"/>
            <p:cNvSpPr/>
            <p:nvPr/>
          </p:nvSpPr>
          <p:spPr>
            <a:xfrm>
              <a:off x="19207067" y="55390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18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9" name="object 11709"/>
            <p:cNvSpPr/>
            <p:nvPr/>
          </p:nvSpPr>
          <p:spPr>
            <a:xfrm>
              <a:off x="19206810" y="55388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26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0" name="object 11710"/>
            <p:cNvSpPr/>
            <p:nvPr/>
          </p:nvSpPr>
          <p:spPr>
            <a:xfrm>
              <a:off x="19206583" y="55385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26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1" name="object 11711"/>
            <p:cNvSpPr/>
            <p:nvPr/>
          </p:nvSpPr>
          <p:spPr>
            <a:xfrm>
              <a:off x="19206366" y="55382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19" y="26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2" name="object 11712"/>
            <p:cNvSpPr/>
            <p:nvPr/>
          </p:nvSpPr>
          <p:spPr>
            <a:xfrm>
              <a:off x="19206174" y="55379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31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3" name="object 11713"/>
            <p:cNvSpPr/>
            <p:nvPr/>
          </p:nvSpPr>
          <p:spPr>
            <a:xfrm>
              <a:off x="19206019" y="55376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57" y="2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4" name="object 11714"/>
            <p:cNvSpPr/>
            <p:nvPr/>
          </p:nvSpPr>
          <p:spPr>
            <a:xfrm>
              <a:off x="19205919" y="55373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5" name="object 11715"/>
            <p:cNvSpPr/>
            <p:nvPr/>
          </p:nvSpPr>
          <p:spPr>
            <a:xfrm>
              <a:off x="19205846" y="55370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6" name="object 11716"/>
            <p:cNvSpPr/>
            <p:nvPr/>
          </p:nvSpPr>
          <p:spPr>
            <a:xfrm>
              <a:off x="19205810" y="55366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7" name="object 11717"/>
            <p:cNvSpPr/>
            <p:nvPr/>
          </p:nvSpPr>
          <p:spPr>
            <a:xfrm>
              <a:off x="19205759" y="55363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376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8" name="object 11718"/>
            <p:cNvSpPr/>
            <p:nvPr/>
          </p:nvSpPr>
          <p:spPr>
            <a:xfrm>
              <a:off x="19205766" y="55359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4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9" name="object 11719"/>
            <p:cNvSpPr/>
            <p:nvPr/>
          </p:nvSpPr>
          <p:spPr>
            <a:xfrm>
              <a:off x="19205811" y="55356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0" name="object 11720"/>
            <p:cNvSpPr/>
            <p:nvPr/>
          </p:nvSpPr>
          <p:spPr>
            <a:xfrm>
              <a:off x="19205841" y="55353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7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1" name="object 11721"/>
            <p:cNvSpPr/>
            <p:nvPr/>
          </p:nvSpPr>
          <p:spPr>
            <a:xfrm>
              <a:off x="19205919" y="55349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45"/>
                  </a:moveTo>
                  <a:lnTo>
                    <a:pt x="10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2" name="object 11722"/>
            <p:cNvSpPr/>
            <p:nvPr/>
          </p:nvSpPr>
          <p:spPr>
            <a:xfrm>
              <a:off x="19206023" y="55346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93"/>
                  </a:moveTo>
                  <a:lnTo>
                    <a:pt x="15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3" name="object 11723"/>
            <p:cNvSpPr/>
            <p:nvPr/>
          </p:nvSpPr>
          <p:spPr>
            <a:xfrm>
              <a:off x="19206175" y="55343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93"/>
                  </a:moveTo>
                  <a:lnTo>
                    <a:pt x="19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4" name="object 11724"/>
            <p:cNvSpPr/>
            <p:nvPr/>
          </p:nvSpPr>
          <p:spPr>
            <a:xfrm>
              <a:off x="19206373" y="55341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21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5" name="object 11725"/>
            <p:cNvSpPr/>
            <p:nvPr/>
          </p:nvSpPr>
          <p:spPr>
            <a:xfrm>
              <a:off x="19206586" y="55338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23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6" name="object 11726"/>
            <p:cNvSpPr/>
            <p:nvPr/>
          </p:nvSpPr>
          <p:spPr>
            <a:xfrm>
              <a:off x="19206813" y="553359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26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7" name="object 11727"/>
            <p:cNvSpPr/>
            <p:nvPr/>
          </p:nvSpPr>
          <p:spPr>
            <a:xfrm>
              <a:off x="19207071" y="553339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26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8" name="object 11728"/>
            <p:cNvSpPr/>
            <p:nvPr/>
          </p:nvSpPr>
          <p:spPr>
            <a:xfrm>
              <a:off x="19207328" y="55332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3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9" name="object 11729"/>
            <p:cNvSpPr/>
            <p:nvPr/>
          </p:nvSpPr>
          <p:spPr>
            <a:xfrm>
              <a:off x="19207631" y="55330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36"/>
                  </a:moveTo>
                  <a:lnTo>
                    <a:pt x="3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0" name="object 11730"/>
            <p:cNvSpPr/>
            <p:nvPr/>
          </p:nvSpPr>
          <p:spPr>
            <a:xfrm>
              <a:off x="19207936" y="55329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1" name="object 11731"/>
            <p:cNvSpPr/>
            <p:nvPr/>
          </p:nvSpPr>
          <p:spPr>
            <a:xfrm>
              <a:off x="19208270" y="55328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2" name="object 11732"/>
            <p:cNvSpPr/>
            <p:nvPr/>
          </p:nvSpPr>
          <p:spPr>
            <a:xfrm>
              <a:off x="19208602" y="55328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3" name="object 11733"/>
            <p:cNvSpPr/>
            <p:nvPr/>
          </p:nvSpPr>
          <p:spPr>
            <a:xfrm>
              <a:off x="19208936" y="553280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4" name="object 11734"/>
            <p:cNvSpPr/>
            <p:nvPr/>
          </p:nvSpPr>
          <p:spPr>
            <a:xfrm>
              <a:off x="19510521" y="553280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5" name="object 11735"/>
            <p:cNvSpPr/>
            <p:nvPr/>
          </p:nvSpPr>
          <p:spPr>
            <a:xfrm>
              <a:off x="19510901" y="55328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24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6" name="object 11736"/>
            <p:cNvSpPr/>
            <p:nvPr/>
          </p:nvSpPr>
          <p:spPr>
            <a:xfrm>
              <a:off x="19511234" y="55328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24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7" name="object 11737"/>
            <p:cNvSpPr/>
            <p:nvPr/>
          </p:nvSpPr>
          <p:spPr>
            <a:xfrm>
              <a:off x="19511567" y="55329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4" y="10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8" name="object 11738"/>
            <p:cNvSpPr/>
            <p:nvPr/>
          </p:nvSpPr>
          <p:spPr>
            <a:xfrm>
              <a:off x="19511871" y="55330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24" y="13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9" name="object 11739"/>
            <p:cNvSpPr/>
            <p:nvPr/>
          </p:nvSpPr>
          <p:spPr>
            <a:xfrm>
              <a:off x="19512206" y="55332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93" y="18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0" name="object 11740"/>
            <p:cNvSpPr/>
            <p:nvPr/>
          </p:nvSpPr>
          <p:spPr>
            <a:xfrm>
              <a:off x="19512493" y="55334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82" y="18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1" name="object 11741"/>
            <p:cNvSpPr/>
            <p:nvPr/>
          </p:nvSpPr>
          <p:spPr>
            <a:xfrm>
              <a:off x="19512766" y="55335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61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2" name="object 11742"/>
            <p:cNvSpPr/>
            <p:nvPr/>
          </p:nvSpPr>
          <p:spPr>
            <a:xfrm>
              <a:off x="19513024" y="55338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30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3" name="object 11743"/>
            <p:cNvSpPr/>
            <p:nvPr/>
          </p:nvSpPr>
          <p:spPr>
            <a:xfrm>
              <a:off x="19513252" y="55341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19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4" name="object 11744"/>
            <p:cNvSpPr/>
            <p:nvPr/>
          </p:nvSpPr>
          <p:spPr>
            <a:xfrm>
              <a:off x="19513463" y="55343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5" name="object 11745"/>
            <p:cNvSpPr/>
            <p:nvPr/>
          </p:nvSpPr>
          <p:spPr>
            <a:xfrm>
              <a:off x="19513660" y="55346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36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6" name="object 11746"/>
            <p:cNvSpPr/>
            <p:nvPr/>
          </p:nvSpPr>
          <p:spPr>
            <a:xfrm>
              <a:off x="19513798" y="55349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7" name="object 11747"/>
            <p:cNvSpPr/>
            <p:nvPr/>
          </p:nvSpPr>
          <p:spPr>
            <a:xfrm>
              <a:off x="19513919" y="55353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8" name="object 11748"/>
            <p:cNvSpPr/>
            <p:nvPr/>
          </p:nvSpPr>
          <p:spPr>
            <a:xfrm>
              <a:off x="19513995" y="55356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9" name="object 11749"/>
            <p:cNvSpPr/>
            <p:nvPr/>
          </p:nvSpPr>
          <p:spPr>
            <a:xfrm>
              <a:off x="19514025" y="55359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41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0" name="object 11750"/>
            <p:cNvSpPr/>
            <p:nvPr/>
          </p:nvSpPr>
          <p:spPr>
            <a:xfrm>
              <a:off x="19514029" y="55363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0"/>
                  </a:moveTo>
                  <a:lnTo>
                    <a:pt x="0" y="37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1" name="object 11751"/>
            <p:cNvSpPr/>
            <p:nvPr/>
          </p:nvSpPr>
          <p:spPr>
            <a:xfrm>
              <a:off x="19513993" y="55366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2" name="object 11752"/>
            <p:cNvSpPr/>
            <p:nvPr/>
          </p:nvSpPr>
          <p:spPr>
            <a:xfrm>
              <a:off x="19513922" y="55370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3" name="object 11753"/>
            <p:cNvSpPr/>
            <p:nvPr/>
          </p:nvSpPr>
          <p:spPr>
            <a:xfrm>
              <a:off x="19513793" y="55373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4" name="object 11754"/>
            <p:cNvSpPr/>
            <p:nvPr/>
          </p:nvSpPr>
          <p:spPr>
            <a:xfrm>
              <a:off x="19513661" y="55376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0"/>
                  </a:moveTo>
                  <a:lnTo>
                    <a:pt x="0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5" name="object 11755"/>
            <p:cNvSpPr/>
            <p:nvPr/>
          </p:nvSpPr>
          <p:spPr>
            <a:xfrm>
              <a:off x="19513461" y="55379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6" name="object 11756"/>
            <p:cNvSpPr/>
            <p:nvPr/>
          </p:nvSpPr>
          <p:spPr>
            <a:xfrm>
              <a:off x="19513243" y="55382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19" y="0"/>
                  </a:moveTo>
                  <a:lnTo>
                    <a:pt x="0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7" name="object 11757"/>
            <p:cNvSpPr/>
            <p:nvPr/>
          </p:nvSpPr>
          <p:spPr>
            <a:xfrm>
              <a:off x="19513022" y="55385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0"/>
                  </a:moveTo>
                  <a:lnTo>
                    <a:pt x="0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8" name="object 11758"/>
            <p:cNvSpPr/>
            <p:nvPr/>
          </p:nvSpPr>
          <p:spPr>
            <a:xfrm>
              <a:off x="19512762" y="55388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0"/>
                  </a:moveTo>
                  <a:lnTo>
                    <a:pt x="0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9" name="object 11759"/>
            <p:cNvSpPr/>
            <p:nvPr/>
          </p:nvSpPr>
          <p:spPr>
            <a:xfrm>
              <a:off x="19512484" y="55390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82" y="0"/>
                  </a:moveTo>
                  <a:lnTo>
                    <a:pt x="0" y="18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0" name="object 11760"/>
            <p:cNvSpPr/>
            <p:nvPr/>
          </p:nvSpPr>
          <p:spPr>
            <a:xfrm>
              <a:off x="19512199" y="55392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93" y="0"/>
                  </a:moveTo>
                  <a:lnTo>
                    <a:pt x="0" y="18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1" name="object 11761"/>
            <p:cNvSpPr/>
            <p:nvPr/>
          </p:nvSpPr>
          <p:spPr>
            <a:xfrm>
              <a:off x="19511881" y="55394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15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2" name="object 11762"/>
            <p:cNvSpPr/>
            <p:nvPr/>
          </p:nvSpPr>
          <p:spPr>
            <a:xfrm>
              <a:off x="19511557" y="55395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4" y="0"/>
                  </a:moveTo>
                  <a:lnTo>
                    <a:pt x="0" y="10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3" name="object 11763"/>
            <p:cNvSpPr/>
            <p:nvPr/>
          </p:nvSpPr>
          <p:spPr>
            <a:xfrm>
              <a:off x="19511243" y="55397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4" name="object 11764"/>
            <p:cNvSpPr/>
            <p:nvPr/>
          </p:nvSpPr>
          <p:spPr>
            <a:xfrm>
              <a:off x="19510909" y="55397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5" name="object 11765"/>
            <p:cNvSpPr/>
            <p:nvPr/>
          </p:nvSpPr>
          <p:spPr>
            <a:xfrm>
              <a:off x="19510524" y="55398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7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6" name="object 11766"/>
            <p:cNvSpPr/>
            <p:nvPr/>
          </p:nvSpPr>
          <p:spPr>
            <a:xfrm>
              <a:off x="19510196" y="55398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7" name="object 11767"/>
            <p:cNvSpPr/>
            <p:nvPr/>
          </p:nvSpPr>
          <p:spPr>
            <a:xfrm>
              <a:off x="19509864" y="55397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7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8" name="object 11768"/>
            <p:cNvSpPr/>
            <p:nvPr/>
          </p:nvSpPr>
          <p:spPr>
            <a:xfrm>
              <a:off x="19509529" y="55397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7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9" name="object 11769"/>
            <p:cNvSpPr/>
            <p:nvPr/>
          </p:nvSpPr>
          <p:spPr>
            <a:xfrm>
              <a:off x="19509195" y="55395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10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0" name="object 11770"/>
            <p:cNvSpPr/>
            <p:nvPr/>
          </p:nvSpPr>
          <p:spPr>
            <a:xfrm>
              <a:off x="19508872" y="55394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4" y="15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1" name="object 11771"/>
            <p:cNvSpPr/>
            <p:nvPr/>
          </p:nvSpPr>
          <p:spPr>
            <a:xfrm>
              <a:off x="19508568" y="55392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4" y="18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2" name="object 11772"/>
            <p:cNvSpPr/>
            <p:nvPr/>
          </p:nvSpPr>
          <p:spPr>
            <a:xfrm>
              <a:off x="19508286" y="55390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93" y="18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3" name="object 11773"/>
            <p:cNvSpPr/>
            <p:nvPr/>
          </p:nvSpPr>
          <p:spPr>
            <a:xfrm>
              <a:off x="19508028" y="55388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26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4" name="object 11774"/>
            <p:cNvSpPr/>
            <p:nvPr/>
          </p:nvSpPr>
          <p:spPr>
            <a:xfrm>
              <a:off x="19507803" y="55385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26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5" name="object 11775"/>
            <p:cNvSpPr/>
            <p:nvPr/>
          </p:nvSpPr>
          <p:spPr>
            <a:xfrm>
              <a:off x="19507605" y="55382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26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6" name="object 11776"/>
            <p:cNvSpPr/>
            <p:nvPr/>
          </p:nvSpPr>
          <p:spPr>
            <a:xfrm>
              <a:off x="19507420" y="55379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31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7" name="object 11777"/>
            <p:cNvSpPr/>
            <p:nvPr/>
          </p:nvSpPr>
          <p:spPr>
            <a:xfrm>
              <a:off x="19507267" y="55376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57" y="2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8" name="object 11778"/>
            <p:cNvSpPr/>
            <p:nvPr/>
          </p:nvSpPr>
          <p:spPr>
            <a:xfrm>
              <a:off x="19507170" y="55373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9" name="object 11779"/>
            <p:cNvSpPr/>
            <p:nvPr/>
          </p:nvSpPr>
          <p:spPr>
            <a:xfrm>
              <a:off x="19507094" y="55370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0" name="object 11780"/>
            <p:cNvSpPr/>
            <p:nvPr/>
          </p:nvSpPr>
          <p:spPr>
            <a:xfrm>
              <a:off x="19507019" y="55366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1" name="object 11781"/>
            <p:cNvSpPr/>
            <p:nvPr/>
          </p:nvSpPr>
          <p:spPr>
            <a:xfrm>
              <a:off x="19507017" y="553630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76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2" name="object 11782"/>
            <p:cNvSpPr/>
            <p:nvPr/>
          </p:nvSpPr>
          <p:spPr>
            <a:xfrm>
              <a:off x="19507017" y="553598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3" name="object 11783"/>
            <p:cNvSpPr/>
            <p:nvPr/>
          </p:nvSpPr>
          <p:spPr>
            <a:xfrm>
              <a:off x="19507017" y="55356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7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4" name="object 11784"/>
            <p:cNvSpPr/>
            <p:nvPr/>
          </p:nvSpPr>
          <p:spPr>
            <a:xfrm>
              <a:off x="19507092" y="55353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7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5" name="object 11785"/>
            <p:cNvSpPr/>
            <p:nvPr/>
          </p:nvSpPr>
          <p:spPr>
            <a:xfrm>
              <a:off x="19507167" y="55349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45"/>
                  </a:moveTo>
                  <a:lnTo>
                    <a:pt x="10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6" name="object 11786"/>
            <p:cNvSpPr/>
            <p:nvPr/>
          </p:nvSpPr>
          <p:spPr>
            <a:xfrm>
              <a:off x="19507275" y="55346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93"/>
                  </a:moveTo>
                  <a:lnTo>
                    <a:pt x="15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7" name="object 11787"/>
            <p:cNvSpPr/>
            <p:nvPr/>
          </p:nvSpPr>
          <p:spPr>
            <a:xfrm>
              <a:off x="19507424" y="55343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93"/>
                  </a:moveTo>
                  <a:lnTo>
                    <a:pt x="18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8" name="object 11788"/>
            <p:cNvSpPr/>
            <p:nvPr/>
          </p:nvSpPr>
          <p:spPr>
            <a:xfrm>
              <a:off x="19507608" y="55341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19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9" name="object 11789"/>
            <p:cNvSpPr/>
            <p:nvPr/>
          </p:nvSpPr>
          <p:spPr>
            <a:xfrm>
              <a:off x="19507804" y="55338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23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0" name="object 11790"/>
            <p:cNvSpPr/>
            <p:nvPr/>
          </p:nvSpPr>
          <p:spPr>
            <a:xfrm>
              <a:off x="19508034" y="553359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26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1" name="object 11791"/>
            <p:cNvSpPr/>
            <p:nvPr/>
          </p:nvSpPr>
          <p:spPr>
            <a:xfrm>
              <a:off x="19508289" y="553339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29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2" name="object 11792"/>
            <p:cNvSpPr/>
            <p:nvPr/>
          </p:nvSpPr>
          <p:spPr>
            <a:xfrm>
              <a:off x="19508580" y="55332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3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3" name="object 11793"/>
            <p:cNvSpPr/>
            <p:nvPr/>
          </p:nvSpPr>
          <p:spPr>
            <a:xfrm>
              <a:off x="19508882" y="55330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36"/>
                  </a:moveTo>
                  <a:lnTo>
                    <a:pt x="3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4" name="object 11794"/>
            <p:cNvSpPr/>
            <p:nvPr/>
          </p:nvSpPr>
          <p:spPr>
            <a:xfrm>
              <a:off x="19509186" y="55329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5" name="object 11795"/>
            <p:cNvSpPr/>
            <p:nvPr/>
          </p:nvSpPr>
          <p:spPr>
            <a:xfrm>
              <a:off x="19509519" y="55328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6" name="object 11796"/>
            <p:cNvSpPr/>
            <p:nvPr/>
          </p:nvSpPr>
          <p:spPr>
            <a:xfrm>
              <a:off x="19509853" y="55328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7" name="object 11797"/>
            <p:cNvSpPr/>
            <p:nvPr/>
          </p:nvSpPr>
          <p:spPr>
            <a:xfrm>
              <a:off x="19510188" y="553280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8" name="object 11798"/>
            <p:cNvSpPr/>
            <p:nvPr/>
          </p:nvSpPr>
          <p:spPr>
            <a:xfrm>
              <a:off x="19001423" y="6815161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3805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9" name="object 11799"/>
            <p:cNvSpPr/>
            <p:nvPr/>
          </p:nvSpPr>
          <p:spPr>
            <a:xfrm>
              <a:off x="19195222" y="6815161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0"/>
                  </a:moveTo>
                  <a:lnTo>
                    <a:pt x="0" y="105693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0" name="object 11800"/>
            <p:cNvSpPr/>
            <p:nvPr/>
          </p:nvSpPr>
          <p:spPr>
            <a:xfrm>
              <a:off x="19001416" y="6920852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19380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1" name="object 11801"/>
            <p:cNvSpPr/>
            <p:nvPr/>
          </p:nvSpPr>
          <p:spPr>
            <a:xfrm>
              <a:off x="19001423" y="6815159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1056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2" name="object 11802"/>
            <p:cNvSpPr/>
            <p:nvPr/>
          </p:nvSpPr>
          <p:spPr>
            <a:xfrm>
              <a:off x="19205765" y="5532795"/>
              <a:ext cx="308610" cy="2152015"/>
            </a:xfrm>
            <a:custGeom>
              <a:avLst/>
              <a:gdLst/>
              <a:ahLst/>
              <a:cxnLst/>
              <a:rect l="l" t="t" r="r" b="b"/>
              <a:pathLst>
                <a:path w="308609" h="2152015">
                  <a:moveTo>
                    <a:pt x="305467" y="0"/>
                  </a:moveTo>
                  <a:lnTo>
                    <a:pt x="2848" y="0"/>
                  </a:lnTo>
                  <a:lnTo>
                    <a:pt x="2177" y="282"/>
                  </a:lnTo>
                  <a:lnTo>
                    <a:pt x="1539" y="523"/>
                  </a:lnTo>
                  <a:lnTo>
                    <a:pt x="1047" y="1068"/>
                  </a:lnTo>
                  <a:lnTo>
                    <a:pt x="523" y="1549"/>
                  </a:lnTo>
                  <a:lnTo>
                    <a:pt x="0" y="2848"/>
                  </a:lnTo>
                  <a:lnTo>
                    <a:pt x="0" y="2151850"/>
                  </a:lnTo>
                  <a:lnTo>
                    <a:pt x="7057" y="2151850"/>
                  </a:lnTo>
                  <a:lnTo>
                    <a:pt x="7057" y="7057"/>
                  </a:lnTo>
                  <a:lnTo>
                    <a:pt x="305467" y="7057"/>
                  </a:lnTo>
                  <a:lnTo>
                    <a:pt x="306775" y="6533"/>
                  </a:lnTo>
                  <a:lnTo>
                    <a:pt x="307257" y="6010"/>
                  </a:lnTo>
                  <a:lnTo>
                    <a:pt x="307749" y="5528"/>
                  </a:lnTo>
                  <a:lnTo>
                    <a:pt x="308304" y="4230"/>
                  </a:lnTo>
                  <a:lnTo>
                    <a:pt x="308304" y="2848"/>
                  </a:lnTo>
                  <a:lnTo>
                    <a:pt x="307749" y="1549"/>
                  </a:lnTo>
                  <a:lnTo>
                    <a:pt x="307257" y="1068"/>
                  </a:lnTo>
                  <a:lnTo>
                    <a:pt x="306775" y="523"/>
                  </a:lnTo>
                  <a:lnTo>
                    <a:pt x="306105" y="282"/>
                  </a:lnTo>
                  <a:lnTo>
                    <a:pt x="305467" y="0"/>
                  </a:lnTo>
                  <a:close/>
                </a:path>
                <a:path w="308609" h="2152015">
                  <a:moveTo>
                    <a:pt x="43003" y="1009309"/>
                  </a:moveTo>
                  <a:lnTo>
                    <a:pt x="41579" y="1009309"/>
                  </a:lnTo>
                  <a:lnTo>
                    <a:pt x="40271" y="1009833"/>
                  </a:lnTo>
                  <a:lnTo>
                    <a:pt x="39789" y="1010356"/>
                  </a:lnTo>
                  <a:lnTo>
                    <a:pt x="39297" y="1010838"/>
                  </a:lnTo>
                  <a:lnTo>
                    <a:pt x="39045" y="1011487"/>
                  </a:lnTo>
                  <a:lnTo>
                    <a:pt x="38752" y="1012126"/>
                  </a:lnTo>
                  <a:lnTo>
                    <a:pt x="38752" y="2151850"/>
                  </a:lnTo>
                  <a:lnTo>
                    <a:pt x="45789" y="2151850"/>
                  </a:lnTo>
                  <a:lnTo>
                    <a:pt x="45789" y="1012126"/>
                  </a:lnTo>
                  <a:lnTo>
                    <a:pt x="45276" y="1010838"/>
                  </a:lnTo>
                  <a:lnTo>
                    <a:pt x="44260" y="1009833"/>
                  </a:lnTo>
                  <a:lnTo>
                    <a:pt x="43003" y="100930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3" name="object 11803"/>
            <p:cNvSpPr/>
            <p:nvPr/>
          </p:nvSpPr>
          <p:spPr>
            <a:xfrm>
              <a:off x="19205766" y="5532803"/>
              <a:ext cx="308610" cy="2152015"/>
            </a:xfrm>
            <a:custGeom>
              <a:avLst/>
              <a:gdLst/>
              <a:ahLst/>
              <a:cxnLst/>
              <a:rect l="l" t="t" r="r" b="b"/>
              <a:pathLst>
                <a:path w="308609" h="2152015">
                  <a:moveTo>
                    <a:pt x="0" y="3507"/>
                  </a:moveTo>
                  <a:lnTo>
                    <a:pt x="0" y="2837"/>
                  </a:lnTo>
                  <a:lnTo>
                    <a:pt x="261" y="2167"/>
                  </a:lnTo>
                  <a:lnTo>
                    <a:pt x="523" y="1539"/>
                  </a:lnTo>
                  <a:lnTo>
                    <a:pt x="1036" y="1057"/>
                  </a:lnTo>
                  <a:lnTo>
                    <a:pt x="1539" y="523"/>
                  </a:lnTo>
                  <a:lnTo>
                    <a:pt x="2177" y="272"/>
                  </a:lnTo>
                  <a:lnTo>
                    <a:pt x="2837" y="0"/>
                  </a:lnTo>
                  <a:lnTo>
                    <a:pt x="3560" y="0"/>
                  </a:lnTo>
                  <a:lnTo>
                    <a:pt x="304744" y="0"/>
                  </a:lnTo>
                  <a:lnTo>
                    <a:pt x="305467" y="0"/>
                  </a:lnTo>
                  <a:lnTo>
                    <a:pt x="306105" y="272"/>
                  </a:lnTo>
                  <a:lnTo>
                    <a:pt x="306765" y="523"/>
                  </a:lnTo>
                  <a:lnTo>
                    <a:pt x="307247" y="1057"/>
                  </a:lnTo>
                  <a:lnTo>
                    <a:pt x="307749" y="1539"/>
                  </a:lnTo>
                  <a:lnTo>
                    <a:pt x="308032" y="2167"/>
                  </a:lnTo>
                  <a:lnTo>
                    <a:pt x="308304" y="2837"/>
                  </a:lnTo>
                  <a:lnTo>
                    <a:pt x="308304" y="3507"/>
                  </a:lnTo>
                  <a:lnTo>
                    <a:pt x="308304" y="4219"/>
                  </a:lnTo>
                  <a:lnTo>
                    <a:pt x="308032" y="4889"/>
                  </a:lnTo>
                  <a:lnTo>
                    <a:pt x="307749" y="5528"/>
                  </a:lnTo>
                  <a:lnTo>
                    <a:pt x="307247" y="6010"/>
                  </a:lnTo>
                  <a:lnTo>
                    <a:pt x="306765" y="6523"/>
                  </a:lnTo>
                  <a:lnTo>
                    <a:pt x="306105" y="6785"/>
                  </a:lnTo>
                  <a:lnTo>
                    <a:pt x="305467" y="7046"/>
                  </a:lnTo>
                  <a:lnTo>
                    <a:pt x="304744" y="7046"/>
                  </a:lnTo>
                  <a:lnTo>
                    <a:pt x="7057" y="7046"/>
                  </a:lnTo>
                  <a:lnTo>
                    <a:pt x="7057" y="2151842"/>
                  </a:lnTo>
                </a:path>
                <a:path w="308609" h="2152015">
                  <a:moveTo>
                    <a:pt x="38752" y="2151842"/>
                  </a:moveTo>
                  <a:lnTo>
                    <a:pt x="38752" y="1012827"/>
                  </a:lnTo>
                  <a:lnTo>
                    <a:pt x="38752" y="1012115"/>
                  </a:lnTo>
                  <a:lnTo>
                    <a:pt x="39045" y="1011477"/>
                  </a:lnTo>
                  <a:lnTo>
                    <a:pt x="39286" y="1010827"/>
                  </a:lnTo>
                  <a:lnTo>
                    <a:pt x="39789" y="1010346"/>
                  </a:lnTo>
                  <a:lnTo>
                    <a:pt x="40271" y="1009833"/>
                  </a:lnTo>
                  <a:lnTo>
                    <a:pt x="40951" y="1009560"/>
                  </a:lnTo>
                  <a:lnTo>
                    <a:pt x="41579" y="1009299"/>
                  </a:lnTo>
                  <a:lnTo>
                    <a:pt x="42291" y="1009299"/>
                  </a:lnTo>
                  <a:lnTo>
                    <a:pt x="43003" y="1009299"/>
                  </a:lnTo>
                  <a:lnTo>
                    <a:pt x="43642" y="1009560"/>
                  </a:lnTo>
                  <a:lnTo>
                    <a:pt x="45789" y="1012115"/>
                  </a:lnTo>
                  <a:lnTo>
                    <a:pt x="45789" y="1012827"/>
                  </a:lnTo>
                  <a:lnTo>
                    <a:pt x="45789" y="2151842"/>
                  </a:lnTo>
                </a:path>
                <a:path w="308609" h="2152015">
                  <a:moveTo>
                    <a:pt x="0" y="2151842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4" name="object 11804"/>
            <p:cNvSpPr/>
            <p:nvPr/>
          </p:nvSpPr>
          <p:spPr>
            <a:xfrm>
              <a:off x="19196966" y="5590826"/>
              <a:ext cx="0" cy="2094230"/>
            </a:xfrm>
            <a:custGeom>
              <a:avLst/>
              <a:gdLst/>
              <a:ahLst/>
              <a:cxnLst/>
              <a:rect l="l" t="t" r="r" b="b"/>
              <a:pathLst>
                <a:path h="2094229">
                  <a:moveTo>
                    <a:pt x="0" y="209381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5" name="object 11805"/>
            <p:cNvSpPr/>
            <p:nvPr/>
          </p:nvSpPr>
          <p:spPr>
            <a:xfrm>
              <a:off x="19196966" y="559082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6" name="object 11806"/>
            <p:cNvSpPr/>
            <p:nvPr/>
          </p:nvSpPr>
          <p:spPr>
            <a:xfrm>
              <a:off x="19001423" y="6542101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3805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7" name="object 11807"/>
            <p:cNvSpPr/>
            <p:nvPr/>
          </p:nvSpPr>
          <p:spPr>
            <a:xfrm>
              <a:off x="19195222" y="6542101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0"/>
                  </a:moveTo>
                  <a:lnTo>
                    <a:pt x="0" y="105693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8" name="object 11808"/>
            <p:cNvSpPr/>
            <p:nvPr/>
          </p:nvSpPr>
          <p:spPr>
            <a:xfrm>
              <a:off x="19001416" y="6647800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19380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9" name="object 11809"/>
            <p:cNvSpPr/>
            <p:nvPr/>
          </p:nvSpPr>
          <p:spPr>
            <a:xfrm>
              <a:off x="19001423" y="6542107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1056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0" name="object 11810"/>
            <p:cNvSpPr/>
            <p:nvPr/>
          </p:nvSpPr>
          <p:spPr>
            <a:xfrm>
              <a:off x="19001423" y="5555590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3523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1" name="object 11811"/>
            <p:cNvSpPr/>
            <p:nvPr/>
          </p:nvSpPr>
          <p:spPr>
            <a:xfrm>
              <a:off x="19001423" y="5555587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3805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2" name="object 11812"/>
            <p:cNvSpPr/>
            <p:nvPr/>
          </p:nvSpPr>
          <p:spPr>
            <a:xfrm>
              <a:off x="19195222" y="5555587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20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3" name="object 11813"/>
            <p:cNvSpPr/>
            <p:nvPr/>
          </p:nvSpPr>
          <p:spPr>
            <a:xfrm>
              <a:off x="18999678" y="5590825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80">
                  <a:moveTo>
                    <a:pt x="195543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4" name="object 11814"/>
            <p:cNvSpPr/>
            <p:nvPr/>
          </p:nvSpPr>
          <p:spPr>
            <a:xfrm>
              <a:off x="18982052" y="6594074"/>
              <a:ext cx="247015" cy="0"/>
            </a:xfrm>
            <a:custGeom>
              <a:avLst/>
              <a:gdLst/>
              <a:ahLst/>
              <a:cxnLst/>
              <a:rect l="l" t="t" r="r" b="b"/>
              <a:pathLst>
                <a:path w="247015">
                  <a:moveTo>
                    <a:pt x="246610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5" name="object 11815"/>
            <p:cNvSpPr/>
            <p:nvPr/>
          </p:nvSpPr>
          <p:spPr>
            <a:xfrm>
              <a:off x="19001423" y="7309306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3805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6" name="object 11816"/>
            <p:cNvSpPr/>
            <p:nvPr/>
          </p:nvSpPr>
          <p:spPr>
            <a:xfrm>
              <a:off x="19195222" y="7309306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0"/>
                  </a:moveTo>
                  <a:lnTo>
                    <a:pt x="0" y="105693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7" name="object 11817"/>
            <p:cNvSpPr/>
            <p:nvPr/>
          </p:nvSpPr>
          <p:spPr>
            <a:xfrm>
              <a:off x="19001416" y="7415004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19380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8" name="object 11818"/>
            <p:cNvSpPr/>
            <p:nvPr/>
          </p:nvSpPr>
          <p:spPr>
            <a:xfrm>
              <a:off x="19001423" y="7309311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1056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9" name="object 11819"/>
            <p:cNvSpPr/>
            <p:nvPr/>
          </p:nvSpPr>
          <p:spPr>
            <a:xfrm>
              <a:off x="19248052" y="7309306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3784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0" name="object 11820"/>
            <p:cNvSpPr/>
            <p:nvPr/>
          </p:nvSpPr>
          <p:spPr>
            <a:xfrm>
              <a:off x="19441835" y="7309306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0"/>
                  </a:moveTo>
                  <a:lnTo>
                    <a:pt x="0" y="105693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1" name="object 11821"/>
            <p:cNvSpPr/>
            <p:nvPr/>
          </p:nvSpPr>
          <p:spPr>
            <a:xfrm>
              <a:off x="19248050" y="7415004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193784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2" name="object 11822"/>
            <p:cNvSpPr/>
            <p:nvPr/>
          </p:nvSpPr>
          <p:spPr>
            <a:xfrm>
              <a:off x="19248052" y="7309311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1056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3" name="object 11823"/>
            <p:cNvSpPr/>
            <p:nvPr/>
          </p:nvSpPr>
          <p:spPr>
            <a:xfrm>
              <a:off x="19001423" y="6023310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3805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4" name="object 11824"/>
            <p:cNvSpPr/>
            <p:nvPr/>
          </p:nvSpPr>
          <p:spPr>
            <a:xfrm>
              <a:off x="19195222" y="6023310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0"/>
                  </a:moveTo>
                  <a:lnTo>
                    <a:pt x="0" y="105693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5" name="object 11825"/>
            <p:cNvSpPr/>
            <p:nvPr/>
          </p:nvSpPr>
          <p:spPr>
            <a:xfrm>
              <a:off x="19001416" y="6129002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19380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6" name="object 11826"/>
            <p:cNvSpPr/>
            <p:nvPr/>
          </p:nvSpPr>
          <p:spPr>
            <a:xfrm>
              <a:off x="19001423" y="6023308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1056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7" name="object 11827"/>
            <p:cNvSpPr/>
            <p:nvPr/>
          </p:nvSpPr>
          <p:spPr>
            <a:xfrm>
              <a:off x="10180013" y="731710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8" name="object 11828"/>
            <p:cNvSpPr/>
            <p:nvPr/>
          </p:nvSpPr>
          <p:spPr>
            <a:xfrm>
              <a:off x="10206112" y="731710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9" name="object 11829"/>
            <p:cNvSpPr/>
            <p:nvPr/>
          </p:nvSpPr>
          <p:spPr>
            <a:xfrm>
              <a:off x="10173891" y="7317219"/>
              <a:ext cx="44450" cy="8890"/>
            </a:xfrm>
            <a:custGeom>
              <a:avLst/>
              <a:gdLst/>
              <a:ahLst/>
              <a:cxnLst/>
              <a:rect l="l" t="t" r="r" b="b"/>
              <a:pathLst>
                <a:path w="44450" h="8890">
                  <a:moveTo>
                    <a:pt x="0" y="8806"/>
                  </a:moveTo>
                  <a:lnTo>
                    <a:pt x="0" y="0"/>
                  </a:lnTo>
                  <a:lnTo>
                    <a:pt x="44030" y="0"/>
                  </a:lnTo>
                  <a:lnTo>
                    <a:pt x="44030" y="8806"/>
                  </a:lnTo>
                  <a:lnTo>
                    <a:pt x="0" y="8806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0" name="object 11830"/>
            <p:cNvSpPr/>
            <p:nvPr/>
          </p:nvSpPr>
          <p:spPr>
            <a:xfrm>
              <a:off x="18674199" y="555712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4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1" name="object 11831"/>
            <p:cNvSpPr/>
            <p:nvPr/>
          </p:nvSpPr>
          <p:spPr>
            <a:xfrm>
              <a:off x="18673746" y="5533550"/>
              <a:ext cx="8890" cy="44450"/>
            </a:xfrm>
            <a:custGeom>
              <a:avLst/>
              <a:gdLst/>
              <a:ahLst/>
              <a:cxnLst/>
              <a:rect l="l" t="t" r="r" b="b"/>
              <a:pathLst>
                <a:path w="8890" h="44450">
                  <a:moveTo>
                    <a:pt x="8837" y="0"/>
                  </a:moveTo>
                  <a:lnTo>
                    <a:pt x="8837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8837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2" name="object 11832"/>
            <p:cNvSpPr/>
            <p:nvPr/>
          </p:nvSpPr>
          <p:spPr>
            <a:xfrm>
              <a:off x="18674199" y="423339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4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3" name="object 11833"/>
            <p:cNvSpPr/>
            <p:nvPr/>
          </p:nvSpPr>
          <p:spPr>
            <a:xfrm>
              <a:off x="18673746" y="4212331"/>
              <a:ext cx="8890" cy="44450"/>
            </a:xfrm>
            <a:custGeom>
              <a:avLst/>
              <a:gdLst/>
              <a:ahLst/>
              <a:cxnLst/>
              <a:rect l="l" t="t" r="r" b="b"/>
              <a:pathLst>
                <a:path w="8890" h="44450">
                  <a:moveTo>
                    <a:pt x="8837" y="0"/>
                  </a:moveTo>
                  <a:lnTo>
                    <a:pt x="8837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8837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4" name="object 11834"/>
            <p:cNvSpPr/>
            <p:nvPr/>
          </p:nvSpPr>
          <p:spPr>
            <a:xfrm>
              <a:off x="14601752" y="4173588"/>
              <a:ext cx="394335" cy="39370"/>
            </a:xfrm>
            <a:custGeom>
              <a:avLst/>
              <a:gdLst/>
              <a:ahLst/>
              <a:cxnLst/>
              <a:rect l="l" t="t" r="r" b="b"/>
              <a:pathLst>
                <a:path w="394334" h="39370">
                  <a:moveTo>
                    <a:pt x="393726" y="0"/>
                  </a:moveTo>
                  <a:lnTo>
                    <a:pt x="73" y="0"/>
                  </a:lnTo>
                  <a:lnTo>
                    <a:pt x="0" y="38752"/>
                  </a:lnTo>
                  <a:lnTo>
                    <a:pt x="8355" y="9507"/>
                  </a:lnTo>
                  <a:lnTo>
                    <a:pt x="39372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5" name="object 11835"/>
            <p:cNvSpPr/>
            <p:nvPr/>
          </p:nvSpPr>
          <p:spPr>
            <a:xfrm>
              <a:off x="14601752" y="4173588"/>
              <a:ext cx="394335" cy="39370"/>
            </a:xfrm>
            <a:custGeom>
              <a:avLst/>
              <a:gdLst/>
              <a:ahLst/>
              <a:cxnLst/>
              <a:rect l="l" t="t" r="r" b="b"/>
              <a:pathLst>
                <a:path w="394334" h="39370">
                  <a:moveTo>
                    <a:pt x="393726" y="0"/>
                  </a:moveTo>
                  <a:lnTo>
                    <a:pt x="8355" y="9507"/>
                  </a:lnTo>
                  <a:lnTo>
                    <a:pt x="0" y="38752"/>
                  </a:lnTo>
                  <a:lnTo>
                    <a:pt x="73" y="0"/>
                  </a:lnTo>
                  <a:lnTo>
                    <a:pt x="39372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6" name="object 11836"/>
            <p:cNvSpPr/>
            <p:nvPr/>
          </p:nvSpPr>
          <p:spPr>
            <a:xfrm>
              <a:off x="13494575" y="3331332"/>
              <a:ext cx="70485" cy="410845"/>
            </a:xfrm>
            <a:custGeom>
              <a:avLst/>
              <a:gdLst/>
              <a:ahLst/>
              <a:cxnLst/>
              <a:rect l="l" t="t" r="r" b="b"/>
              <a:pathLst>
                <a:path w="70484" h="410845">
                  <a:moveTo>
                    <a:pt x="70427" y="0"/>
                  </a:moveTo>
                  <a:lnTo>
                    <a:pt x="0" y="0"/>
                  </a:lnTo>
                  <a:lnTo>
                    <a:pt x="0" y="410458"/>
                  </a:lnTo>
                  <a:lnTo>
                    <a:pt x="11716" y="9915"/>
                  </a:lnTo>
                  <a:lnTo>
                    <a:pt x="7042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7" name="object 11837"/>
            <p:cNvSpPr/>
            <p:nvPr/>
          </p:nvSpPr>
          <p:spPr>
            <a:xfrm>
              <a:off x="13494575" y="3331332"/>
              <a:ext cx="70485" cy="410845"/>
            </a:xfrm>
            <a:custGeom>
              <a:avLst/>
              <a:gdLst/>
              <a:ahLst/>
              <a:cxnLst/>
              <a:rect l="l" t="t" r="r" b="b"/>
              <a:pathLst>
                <a:path w="70484" h="410845">
                  <a:moveTo>
                    <a:pt x="70427" y="0"/>
                  </a:moveTo>
                  <a:lnTo>
                    <a:pt x="11716" y="9915"/>
                  </a:lnTo>
                  <a:lnTo>
                    <a:pt x="0" y="410458"/>
                  </a:lnTo>
                  <a:lnTo>
                    <a:pt x="0" y="0"/>
                  </a:lnTo>
                  <a:lnTo>
                    <a:pt x="7042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8" name="object 11838"/>
            <p:cNvSpPr/>
            <p:nvPr/>
          </p:nvSpPr>
          <p:spPr>
            <a:xfrm>
              <a:off x="12133711" y="5085207"/>
              <a:ext cx="12700" cy="14604"/>
            </a:xfrm>
            <a:custGeom>
              <a:avLst/>
              <a:gdLst/>
              <a:ahLst/>
              <a:cxnLst/>
              <a:rect l="l" t="t" r="r" b="b"/>
              <a:pathLst>
                <a:path w="12700" h="14604">
                  <a:moveTo>
                    <a:pt x="0" y="14093"/>
                  </a:moveTo>
                  <a:lnTo>
                    <a:pt x="0" y="0"/>
                  </a:lnTo>
                  <a:lnTo>
                    <a:pt x="12324" y="0"/>
                  </a:lnTo>
                  <a:lnTo>
                    <a:pt x="12324" y="14093"/>
                  </a:lnTo>
                  <a:lnTo>
                    <a:pt x="0" y="1409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9" name="object 11839"/>
            <p:cNvSpPr/>
            <p:nvPr/>
          </p:nvSpPr>
          <p:spPr>
            <a:xfrm>
              <a:off x="9232290" y="2578411"/>
              <a:ext cx="9371330" cy="1634489"/>
            </a:xfrm>
            <a:custGeom>
              <a:avLst/>
              <a:gdLst/>
              <a:ahLst/>
              <a:cxnLst/>
              <a:rect l="l" t="t" r="r" b="b"/>
              <a:pathLst>
                <a:path w="9371330" h="1634489">
                  <a:moveTo>
                    <a:pt x="9371023" y="1633918"/>
                  </a:moveTo>
                  <a:lnTo>
                    <a:pt x="9371023" y="0"/>
                  </a:lnTo>
                  <a:lnTo>
                    <a:pt x="62" y="0"/>
                  </a:lnTo>
                  <a:lnTo>
                    <a:pt x="0" y="70479"/>
                  </a:lnTo>
                  <a:lnTo>
                    <a:pt x="9300554" y="70479"/>
                  </a:lnTo>
                  <a:lnTo>
                    <a:pt x="9300554" y="1633918"/>
                  </a:lnTo>
                  <a:lnTo>
                    <a:pt x="9371023" y="1633918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0" name="object 11840"/>
            <p:cNvSpPr/>
            <p:nvPr/>
          </p:nvSpPr>
          <p:spPr>
            <a:xfrm>
              <a:off x="16410073" y="2648864"/>
              <a:ext cx="70485" cy="704850"/>
            </a:xfrm>
            <a:custGeom>
              <a:avLst/>
              <a:gdLst/>
              <a:ahLst/>
              <a:cxnLst/>
              <a:rect l="l" t="t" r="r" b="b"/>
              <a:pathLst>
                <a:path w="70484" h="704850">
                  <a:moveTo>
                    <a:pt x="0" y="704648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48"/>
                  </a:lnTo>
                  <a:lnTo>
                    <a:pt x="0" y="704648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1" name="object 11841"/>
            <p:cNvSpPr/>
            <p:nvPr/>
          </p:nvSpPr>
          <p:spPr>
            <a:xfrm>
              <a:off x="9232295" y="2648881"/>
              <a:ext cx="70485" cy="1564005"/>
            </a:xfrm>
            <a:custGeom>
              <a:avLst/>
              <a:gdLst/>
              <a:ahLst/>
              <a:cxnLst/>
              <a:rect l="l" t="t" r="r" b="b"/>
              <a:pathLst>
                <a:path w="70484" h="1564004">
                  <a:moveTo>
                    <a:pt x="0" y="156344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563449"/>
                  </a:lnTo>
                  <a:lnTo>
                    <a:pt x="0" y="156344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2" name="object 11842"/>
            <p:cNvSpPr/>
            <p:nvPr/>
          </p:nvSpPr>
          <p:spPr>
            <a:xfrm>
              <a:off x="13626679" y="2602284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60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3" name="object 11843"/>
            <p:cNvSpPr/>
            <p:nvPr/>
          </p:nvSpPr>
          <p:spPr>
            <a:xfrm>
              <a:off x="13626679" y="257841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6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4" name="object 11844"/>
            <p:cNvSpPr/>
            <p:nvPr/>
          </p:nvSpPr>
          <p:spPr>
            <a:xfrm>
              <a:off x="13697156" y="2623908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83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5" name="object 11845"/>
            <p:cNvSpPr/>
            <p:nvPr/>
          </p:nvSpPr>
          <p:spPr>
            <a:xfrm>
              <a:off x="13626687" y="2648890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6" name="object 11846"/>
            <p:cNvSpPr/>
            <p:nvPr/>
          </p:nvSpPr>
          <p:spPr>
            <a:xfrm>
              <a:off x="14183357" y="2602284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60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7" name="object 11847"/>
            <p:cNvSpPr/>
            <p:nvPr/>
          </p:nvSpPr>
          <p:spPr>
            <a:xfrm>
              <a:off x="14183357" y="257841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6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8" name="object 11848"/>
            <p:cNvSpPr/>
            <p:nvPr/>
          </p:nvSpPr>
          <p:spPr>
            <a:xfrm>
              <a:off x="14253834" y="2623908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83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9" name="object 11849"/>
            <p:cNvSpPr/>
            <p:nvPr/>
          </p:nvSpPr>
          <p:spPr>
            <a:xfrm>
              <a:off x="14183365" y="2648890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0" name="object 11850"/>
            <p:cNvSpPr/>
            <p:nvPr/>
          </p:nvSpPr>
          <p:spPr>
            <a:xfrm>
              <a:off x="15041271" y="2602284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60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1" name="object 11851"/>
            <p:cNvSpPr/>
            <p:nvPr/>
          </p:nvSpPr>
          <p:spPr>
            <a:xfrm>
              <a:off x="15041271" y="257841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6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2" name="object 11852"/>
            <p:cNvSpPr/>
            <p:nvPr/>
          </p:nvSpPr>
          <p:spPr>
            <a:xfrm>
              <a:off x="15111746" y="2623908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83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3" name="object 11853"/>
            <p:cNvSpPr/>
            <p:nvPr/>
          </p:nvSpPr>
          <p:spPr>
            <a:xfrm>
              <a:off x="15041277" y="2648890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4" name="object 11854"/>
            <p:cNvSpPr/>
            <p:nvPr/>
          </p:nvSpPr>
          <p:spPr>
            <a:xfrm>
              <a:off x="16068294" y="2602284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60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5" name="object 11855"/>
            <p:cNvSpPr/>
            <p:nvPr/>
          </p:nvSpPr>
          <p:spPr>
            <a:xfrm>
              <a:off x="16068294" y="257841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7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6" name="object 11856"/>
            <p:cNvSpPr/>
            <p:nvPr/>
          </p:nvSpPr>
          <p:spPr>
            <a:xfrm>
              <a:off x="16138771" y="2623908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83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7" name="object 11857"/>
            <p:cNvSpPr/>
            <p:nvPr/>
          </p:nvSpPr>
          <p:spPr>
            <a:xfrm>
              <a:off x="16068302" y="2648890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8" name="object 11858"/>
            <p:cNvSpPr/>
            <p:nvPr/>
          </p:nvSpPr>
          <p:spPr>
            <a:xfrm>
              <a:off x="16339594" y="2602284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60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9" name="object 11859"/>
            <p:cNvSpPr/>
            <p:nvPr/>
          </p:nvSpPr>
          <p:spPr>
            <a:xfrm>
              <a:off x="16339594" y="257841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6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0" name="object 11860"/>
            <p:cNvSpPr/>
            <p:nvPr/>
          </p:nvSpPr>
          <p:spPr>
            <a:xfrm>
              <a:off x="16410070" y="2623908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83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1" name="object 11861"/>
            <p:cNvSpPr/>
            <p:nvPr/>
          </p:nvSpPr>
          <p:spPr>
            <a:xfrm>
              <a:off x="16339601" y="2648890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2" name="object 11862"/>
            <p:cNvSpPr/>
            <p:nvPr/>
          </p:nvSpPr>
          <p:spPr>
            <a:xfrm>
              <a:off x="18034299" y="2602284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60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3" name="object 11863"/>
            <p:cNvSpPr/>
            <p:nvPr/>
          </p:nvSpPr>
          <p:spPr>
            <a:xfrm>
              <a:off x="18034299" y="257841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6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4" name="object 11864"/>
            <p:cNvSpPr/>
            <p:nvPr/>
          </p:nvSpPr>
          <p:spPr>
            <a:xfrm>
              <a:off x="18104775" y="2623908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83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5" name="object 11865"/>
            <p:cNvSpPr/>
            <p:nvPr/>
          </p:nvSpPr>
          <p:spPr>
            <a:xfrm>
              <a:off x="18034306" y="2648890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6" name="object 11866"/>
            <p:cNvSpPr/>
            <p:nvPr/>
          </p:nvSpPr>
          <p:spPr>
            <a:xfrm>
              <a:off x="17417704" y="2602284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60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7" name="object 11867"/>
            <p:cNvSpPr/>
            <p:nvPr/>
          </p:nvSpPr>
          <p:spPr>
            <a:xfrm>
              <a:off x="17417704" y="257841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7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8" name="object 11868"/>
            <p:cNvSpPr/>
            <p:nvPr/>
          </p:nvSpPr>
          <p:spPr>
            <a:xfrm>
              <a:off x="17488181" y="2623908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83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9" name="object 11869"/>
            <p:cNvSpPr/>
            <p:nvPr/>
          </p:nvSpPr>
          <p:spPr>
            <a:xfrm>
              <a:off x="17417712" y="2648890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0" name="object 11870"/>
            <p:cNvSpPr/>
            <p:nvPr/>
          </p:nvSpPr>
          <p:spPr>
            <a:xfrm>
              <a:off x="13112294" y="2602284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60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1" name="object 11871"/>
            <p:cNvSpPr/>
            <p:nvPr/>
          </p:nvSpPr>
          <p:spPr>
            <a:xfrm>
              <a:off x="13112294" y="257841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6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2" name="object 11872"/>
            <p:cNvSpPr/>
            <p:nvPr/>
          </p:nvSpPr>
          <p:spPr>
            <a:xfrm>
              <a:off x="13182763" y="2623908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83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3" name="object 11873"/>
            <p:cNvSpPr/>
            <p:nvPr/>
          </p:nvSpPr>
          <p:spPr>
            <a:xfrm>
              <a:off x="13112294" y="2648890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4" name="object 11874"/>
            <p:cNvSpPr/>
            <p:nvPr/>
          </p:nvSpPr>
          <p:spPr>
            <a:xfrm>
              <a:off x="12611967" y="2602284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60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5" name="object 11875"/>
            <p:cNvSpPr/>
            <p:nvPr/>
          </p:nvSpPr>
          <p:spPr>
            <a:xfrm>
              <a:off x="12611967" y="257841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6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6" name="object 11876"/>
            <p:cNvSpPr/>
            <p:nvPr/>
          </p:nvSpPr>
          <p:spPr>
            <a:xfrm>
              <a:off x="12682442" y="2623908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83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7" name="object 11877"/>
            <p:cNvSpPr/>
            <p:nvPr/>
          </p:nvSpPr>
          <p:spPr>
            <a:xfrm>
              <a:off x="12611973" y="2648890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8" name="object 11878"/>
            <p:cNvSpPr/>
            <p:nvPr/>
          </p:nvSpPr>
          <p:spPr>
            <a:xfrm>
              <a:off x="12108171" y="2602284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60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9" name="object 11879"/>
            <p:cNvSpPr/>
            <p:nvPr/>
          </p:nvSpPr>
          <p:spPr>
            <a:xfrm>
              <a:off x="12108171" y="257841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27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0" name="object 11880"/>
            <p:cNvSpPr/>
            <p:nvPr/>
          </p:nvSpPr>
          <p:spPr>
            <a:xfrm>
              <a:off x="12178602" y="2623908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83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1" name="object 11881"/>
            <p:cNvSpPr/>
            <p:nvPr/>
          </p:nvSpPr>
          <p:spPr>
            <a:xfrm>
              <a:off x="12108175" y="2648890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27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2" name="object 11882"/>
            <p:cNvSpPr/>
            <p:nvPr/>
          </p:nvSpPr>
          <p:spPr>
            <a:xfrm>
              <a:off x="11130441" y="2602284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60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3" name="object 11883"/>
            <p:cNvSpPr/>
            <p:nvPr/>
          </p:nvSpPr>
          <p:spPr>
            <a:xfrm>
              <a:off x="11130441" y="257841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7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4" name="object 11884"/>
            <p:cNvSpPr/>
            <p:nvPr/>
          </p:nvSpPr>
          <p:spPr>
            <a:xfrm>
              <a:off x="11200918" y="2623908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83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5" name="object 11885"/>
            <p:cNvSpPr/>
            <p:nvPr/>
          </p:nvSpPr>
          <p:spPr>
            <a:xfrm>
              <a:off x="11130448" y="2648890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6" name="object 11886"/>
            <p:cNvSpPr/>
            <p:nvPr/>
          </p:nvSpPr>
          <p:spPr>
            <a:xfrm>
              <a:off x="9232288" y="3964892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60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7" name="object 11887"/>
            <p:cNvSpPr/>
            <p:nvPr/>
          </p:nvSpPr>
          <p:spPr>
            <a:xfrm>
              <a:off x="9232288" y="394102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7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8" name="object 11888"/>
            <p:cNvSpPr/>
            <p:nvPr/>
          </p:nvSpPr>
          <p:spPr>
            <a:xfrm>
              <a:off x="9302757" y="3986556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41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9" name="object 11889"/>
            <p:cNvSpPr/>
            <p:nvPr/>
          </p:nvSpPr>
          <p:spPr>
            <a:xfrm>
              <a:off x="9232288" y="4011498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0" name="object 11890"/>
            <p:cNvSpPr/>
            <p:nvPr/>
          </p:nvSpPr>
          <p:spPr>
            <a:xfrm>
              <a:off x="9232288" y="3549167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60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1" name="object 11891"/>
            <p:cNvSpPr/>
            <p:nvPr/>
          </p:nvSpPr>
          <p:spPr>
            <a:xfrm>
              <a:off x="9232288" y="3525305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7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2" name="object 11892"/>
            <p:cNvSpPr/>
            <p:nvPr/>
          </p:nvSpPr>
          <p:spPr>
            <a:xfrm>
              <a:off x="9302757" y="3570792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83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3" name="object 11893"/>
            <p:cNvSpPr/>
            <p:nvPr/>
          </p:nvSpPr>
          <p:spPr>
            <a:xfrm>
              <a:off x="9232288" y="359577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4" name="object 11894"/>
            <p:cNvSpPr/>
            <p:nvPr/>
          </p:nvSpPr>
          <p:spPr>
            <a:xfrm>
              <a:off x="10217919" y="5577587"/>
              <a:ext cx="8385809" cy="1634489"/>
            </a:xfrm>
            <a:custGeom>
              <a:avLst/>
              <a:gdLst/>
              <a:ahLst/>
              <a:cxnLst/>
              <a:rect l="l" t="t" r="r" b="b"/>
              <a:pathLst>
                <a:path w="8385809" h="1634490">
                  <a:moveTo>
                    <a:pt x="8385346" y="0"/>
                  </a:moveTo>
                  <a:lnTo>
                    <a:pt x="8314877" y="0"/>
                  </a:lnTo>
                  <a:lnTo>
                    <a:pt x="8314919" y="1563449"/>
                  </a:lnTo>
                  <a:lnTo>
                    <a:pt x="0" y="1563449"/>
                  </a:lnTo>
                  <a:lnTo>
                    <a:pt x="0" y="1633918"/>
                  </a:lnTo>
                  <a:lnTo>
                    <a:pt x="8385399" y="1633918"/>
                  </a:lnTo>
                  <a:lnTo>
                    <a:pt x="8385346" y="0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5" name="object 11895"/>
            <p:cNvSpPr/>
            <p:nvPr/>
          </p:nvSpPr>
          <p:spPr>
            <a:xfrm>
              <a:off x="18339054" y="7164909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90">
                  <a:moveTo>
                    <a:pt x="0" y="4659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6" name="object 11896"/>
            <p:cNvSpPr/>
            <p:nvPr/>
          </p:nvSpPr>
          <p:spPr>
            <a:xfrm>
              <a:off x="18339054" y="714104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6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7" name="object 11897"/>
            <p:cNvSpPr/>
            <p:nvPr/>
          </p:nvSpPr>
          <p:spPr>
            <a:xfrm>
              <a:off x="18409529" y="718653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62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8" name="object 11898"/>
            <p:cNvSpPr/>
            <p:nvPr/>
          </p:nvSpPr>
          <p:spPr>
            <a:xfrm>
              <a:off x="18339061" y="721150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9" name="object 11899"/>
            <p:cNvSpPr/>
            <p:nvPr/>
          </p:nvSpPr>
          <p:spPr>
            <a:xfrm>
              <a:off x="17822917" y="7164909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90">
                  <a:moveTo>
                    <a:pt x="0" y="4659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0" name="object 11900"/>
            <p:cNvSpPr/>
            <p:nvPr/>
          </p:nvSpPr>
          <p:spPr>
            <a:xfrm>
              <a:off x="17822917" y="714104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27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1" name="object 11901"/>
            <p:cNvSpPr/>
            <p:nvPr/>
          </p:nvSpPr>
          <p:spPr>
            <a:xfrm>
              <a:off x="17893348" y="718653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62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2" name="object 11902"/>
            <p:cNvSpPr/>
            <p:nvPr/>
          </p:nvSpPr>
          <p:spPr>
            <a:xfrm>
              <a:off x="17822920" y="721150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27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3" name="object 11903"/>
            <p:cNvSpPr/>
            <p:nvPr/>
          </p:nvSpPr>
          <p:spPr>
            <a:xfrm>
              <a:off x="17209857" y="7164909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90">
                  <a:moveTo>
                    <a:pt x="0" y="4659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4" name="object 11904"/>
            <p:cNvSpPr/>
            <p:nvPr/>
          </p:nvSpPr>
          <p:spPr>
            <a:xfrm>
              <a:off x="17209857" y="714104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48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5" name="object 11905"/>
            <p:cNvSpPr/>
            <p:nvPr/>
          </p:nvSpPr>
          <p:spPr>
            <a:xfrm>
              <a:off x="17280303" y="718653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62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6" name="object 11906"/>
            <p:cNvSpPr/>
            <p:nvPr/>
          </p:nvSpPr>
          <p:spPr>
            <a:xfrm>
              <a:off x="17209855" y="721150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48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7" name="object 11907"/>
            <p:cNvSpPr/>
            <p:nvPr/>
          </p:nvSpPr>
          <p:spPr>
            <a:xfrm>
              <a:off x="16417125" y="7164909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90">
                  <a:moveTo>
                    <a:pt x="0" y="4659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8" name="object 11908"/>
            <p:cNvSpPr/>
            <p:nvPr/>
          </p:nvSpPr>
          <p:spPr>
            <a:xfrm>
              <a:off x="16417125" y="714104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27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9" name="object 11909"/>
            <p:cNvSpPr/>
            <p:nvPr/>
          </p:nvSpPr>
          <p:spPr>
            <a:xfrm>
              <a:off x="16487555" y="718653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62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0" name="object 11910"/>
            <p:cNvSpPr/>
            <p:nvPr/>
          </p:nvSpPr>
          <p:spPr>
            <a:xfrm>
              <a:off x="16417128" y="721150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27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1" name="object 11911"/>
            <p:cNvSpPr/>
            <p:nvPr/>
          </p:nvSpPr>
          <p:spPr>
            <a:xfrm>
              <a:off x="15936189" y="7164909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90">
                  <a:moveTo>
                    <a:pt x="0" y="4659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2" name="object 11912"/>
            <p:cNvSpPr/>
            <p:nvPr/>
          </p:nvSpPr>
          <p:spPr>
            <a:xfrm>
              <a:off x="15936189" y="714104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58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3" name="object 11913"/>
            <p:cNvSpPr/>
            <p:nvPr/>
          </p:nvSpPr>
          <p:spPr>
            <a:xfrm>
              <a:off x="16006649" y="718653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62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4" name="object 11914"/>
            <p:cNvSpPr/>
            <p:nvPr/>
          </p:nvSpPr>
          <p:spPr>
            <a:xfrm>
              <a:off x="15936190" y="721150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58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5" name="object 11915"/>
            <p:cNvSpPr/>
            <p:nvPr/>
          </p:nvSpPr>
          <p:spPr>
            <a:xfrm>
              <a:off x="14644905" y="7164909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90">
                  <a:moveTo>
                    <a:pt x="0" y="4659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6" name="object 11916"/>
            <p:cNvSpPr/>
            <p:nvPr/>
          </p:nvSpPr>
          <p:spPr>
            <a:xfrm>
              <a:off x="14644905" y="714104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6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7" name="object 11917"/>
            <p:cNvSpPr/>
            <p:nvPr/>
          </p:nvSpPr>
          <p:spPr>
            <a:xfrm>
              <a:off x="14715380" y="718653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62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8" name="object 11918"/>
            <p:cNvSpPr/>
            <p:nvPr/>
          </p:nvSpPr>
          <p:spPr>
            <a:xfrm>
              <a:off x="14644911" y="721150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9" name="object 11919"/>
            <p:cNvSpPr/>
            <p:nvPr/>
          </p:nvSpPr>
          <p:spPr>
            <a:xfrm>
              <a:off x="14093521" y="7164909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90">
                  <a:moveTo>
                    <a:pt x="0" y="4659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0" name="object 11920"/>
            <p:cNvSpPr/>
            <p:nvPr/>
          </p:nvSpPr>
          <p:spPr>
            <a:xfrm>
              <a:off x="14093521" y="714104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48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1" name="object 11921"/>
            <p:cNvSpPr/>
            <p:nvPr/>
          </p:nvSpPr>
          <p:spPr>
            <a:xfrm>
              <a:off x="14163968" y="718653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62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2" name="object 11922"/>
            <p:cNvSpPr/>
            <p:nvPr/>
          </p:nvSpPr>
          <p:spPr>
            <a:xfrm>
              <a:off x="14093519" y="721150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48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3" name="object 11923"/>
            <p:cNvSpPr/>
            <p:nvPr/>
          </p:nvSpPr>
          <p:spPr>
            <a:xfrm>
              <a:off x="12983691" y="7164909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90">
                  <a:moveTo>
                    <a:pt x="0" y="4659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4" name="object 11924"/>
            <p:cNvSpPr/>
            <p:nvPr/>
          </p:nvSpPr>
          <p:spPr>
            <a:xfrm>
              <a:off x="12983691" y="714104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6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5" name="object 11925"/>
            <p:cNvSpPr/>
            <p:nvPr/>
          </p:nvSpPr>
          <p:spPr>
            <a:xfrm>
              <a:off x="13054160" y="718653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62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6" name="object 11926"/>
            <p:cNvSpPr/>
            <p:nvPr/>
          </p:nvSpPr>
          <p:spPr>
            <a:xfrm>
              <a:off x="12983690" y="721150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7" name="object 11927"/>
            <p:cNvSpPr/>
            <p:nvPr/>
          </p:nvSpPr>
          <p:spPr>
            <a:xfrm>
              <a:off x="12363592" y="7164909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90">
                  <a:moveTo>
                    <a:pt x="0" y="4659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8" name="object 11928"/>
            <p:cNvSpPr/>
            <p:nvPr/>
          </p:nvSpPr>
          <p:spPr>
            <a:xfrm>
              <a:off x="12363592" y="714104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7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9" name="object 11929"/>
            <p:cNvSpPr/>
            <p:nvPr/>
          </p:nvSpPr>
          <p:spPr>
            <a:xfrm>
              <a:off x="12434068" y="718653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62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0" name="object 11930"/>
            <p:cNvSpPr/>
            <p:nvPr/>
          </p:nvSpPr>
          <p:spPr>
            <a:xfrm>
              <a:off x="12363599" y="721150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1" name="object 11931"/>
            <p:cNvSpPr/>
            <p:nvPr/>
          </p:nvSpPr>
          <p:spPr>
            <a:xfrm>
              <a:off x="10306008" y="7164909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90">
                  <a:moveTo>
                    <a:pt x="0" y="4659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2" name="object 11932"/>
            <p:cNvSpPr/>
            <p:nvPr/>
          </p:nvSpPr>
          <p:spPr>
            <a:xfrm>
              <a:off x="10306008" y="714104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7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3" name="object 11933"/>
            <p:cNvSpPr/>
            <p:nvPr/>
          </p:nvSpPr>
          <p:spPr>
            <a:xfrm>
              <a:off x="10376483" y="718653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62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4" name="object 11934"/>
            <p:cNvSpPr/>
            <p:nvPr/>
          </p:nvSpPr>
          <p:spPr>
            <a:xfrm>
              <a:off x="10306014" y="721150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5" name="object 11935"/>
            <p:cNvSpPr/>
            <p:nvPr/>
          </p:nvSpPr>
          <p:spPr>
            <a:xfrm>
              <a:off x="10751707" y="7164909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90">
                  <a:moveTo>
                    <a:pt x="0" y="4659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6" name="object 11936"/>
            <p:cNvSpPr/>
            <p:nvPr/>
          </p:nvSpPr>
          <p:spPr>
            <a:xfrm>
              <a:off x="10751707" y="714104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48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7" name="object 11937"/>
            <p:cNvSpPr/>
            <p:nvPr/>
          </p:nvSpPr>
          <p:spPr>
            <a:xfrm>
              <a:off x="10822146" y="718653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62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8" name="object 11938"/>
            <p:cNvSpPr/>
            <p:nvPr/>
          </p:nvSpPr>
          <p:spPr>
            <a:xfrm>
              <a:off x="10751698" y="721150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48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9" name="object 11939"/>
            <p:cNvSpPr/>
            <p:nvPr/>
          </p:nvSpPr>
          <p:spPr>
            <a:xfrm>
              <a:off x="11252004" y="7164909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90">
                  <a:moveTo>
                    <a:pt x="0" y="4659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0" name="object 11940"/>
            <p:cNvSpPr/>
            <p:nvPr/>
          </p:nvSpPr>
          <p:spPr>
            <a:xfrm>
              <a:off x="11252004" y="714104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6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1" name="object 11941"/>
            <p:cNvSpPr/>
            <p:nvPr/>
          </p:nvSpPr>
          <p:spPr>
            <a:xfrm>
              <a:off x="11322480" y="718653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62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2" name="object 11942"/>
            <p:cNvSpPr/>
            <p:nvPr/>
          </p:nvSpPr>
          <p:spPr>
            <a:xfrm>
              <a:off x="11252011" y="721150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3" name="object 11943"/>
            <p:cNvSpPr/>
            <p:nvPr/>
          </p:nvSpPr>
          <p:spPr>
            <a:xfrm>
              <a:off x="18532836" y="6856638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90">
                  <a:moveTo>
                    <a:pt x="0" y="4660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4" name="object 11944"/>
            <p:cNvSpPr/>
            <p:nvPr/>
          </p:nvSpPr>
          <p:spPr>
            <a:xfrm>
              <a:off x="18532836" y="6832776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6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5" name="object 11945"/>
            <p:cNvSpPr/>
            <p:nvPr/>
          </p:nvSpPr>
          <p:spPr>
            <a:xfrm>
              <a:off x="18603313" y="6878270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62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6" name="object 11946"/>
            <p:cNvSpPr/>
            <p:nvPr/>
          </p:nvSpPr>
          <p:spPr>
            <a:xfrm>
              <a:off x="18532844" y="690324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7" name="object 11947"/>
            <p:cNvSpPr/>
            <p:nvPr/>
          </p:nvSpPr>
          <p:spPr>
            <a:xfrm>
              <a:off x="18532836" y="6425220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59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8" name="object 11948"/>
            <p:cNvSpPr/>
            <p:nvPr/>
          </p:nvSpPr>
          <p:spPr>
            <a:xfrm>
              <a:off x="18532836" y="640135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6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9" name="object 11949"/>
            <p:cNvSpPr/>
            <p:nvPr/>
          </p:nvSpPr>
          <p:spPr>
            <a:xfrm>
              <a:off x="18603313" y="6446849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62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0" name="object 11950"/>
            <p:cNvSpPr/>
            <p:nvPr/>
          </p:nvSpPr>
          <p:spPr>
            <a:xfrm>
              <a:off x="18532844" y="6471815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1" name="object 11951"/>
            <p:cNvSpPr/>
            <p:nvPr/>
          </p:nvSpPr>
          <p:spPr>
            <a:xfrm>
              <a:off x="18532836" y="5993439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60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2" name="object 11952"/>
            <p:cNvSpPr/>
            <p:nvPr/>
          </p:nvSpPr>
          <p:spPr>
            <a:xfrm>
              <a:off x="18532836" y="5969575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6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3" name="object 11953"/>
            <p:cNvSpPr/>
            <p:nvPr/>
          </p:nvSpPr>
          <p:spPr>
            <a:xfrm>
              <a:off x="18603313" y="6015070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62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4" name="object 11954"/>
            <p:cNvSpPr/>
            <p:nvPr/>
          </p:nvSpPr>
          <p:spPr>
            <a:xfrm>
              <a:off x="18532844" y="6040045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5" name="object 11955"/>
            <p:cNvSpPr/>
            <p:nvPr/>
          </p:nvSpPr>
          <p:spPr>
            <a:xfrm>
              <a:off x="18532836" y="5601458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60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6" name="object 11956"/>
            <p:cNvSpPr/>
            <p:nvPr/>
          </p:nvSpPr>
          <p:spPr>
            <a:xfrm>
              <a:off x="18532836" y="5577587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6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7" name="object 11957"/>
            <p:cNvSpPr/>
            <p:nvPr/>
          </p:nvSpPr>
          <p:spPr>
            <a:xfrm>
              <a:off x="18603313" y="5623083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83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8" name="object 11958"/>
            <p:cNvSpPr/>
            <p:nvPr/>
          </p:nvSpPr>
          <p:spPr>
            <a:xfrm>
              <a:off x="18532844" y="564806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9" name="object 11959"/>
            <p:cNvSpPr/>
            <p:nvPr/>
          </p:nvSpPr>
          <p:spPr>
            <a:xfrm>
              <a:off x="10952169" y="4212343"/>
              <a:ext cx="183515" cy="17145"/>
            </a:xfrm>
            <a:custGeom>
              <a:avLst/>
              <a:gdLst/>
              <a:ahLst/>
              <a:cxnLst/>
              <a:rect l="l" t="t" r="r" b="b"/>
              <a:pathLst>
                <a:path w="183515" h="17145">
                  <a:moveTo>
                    <a:pt x="183209" y="0"/>
                  </a:moveTo>
                  <a:lnTo>
                    <a:pt x="0" y="0"/>
                  </a:lnTo>
                  <a:lnTo>
                    <a:pt x="0" y="16732"/>
                  </a:lnTo>
                  <a:lnTo>
                    <a:pt x="183209" y="16732"/>
                  </a:lnTo>
                  <a:lnTo>
                    <a:pt x="18320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0" name="object 11960"/>
            <p:cNvSpPr/>
            <p:nvPr/>
          </p:nvSpPr>
          <p:spPr>
            <a:xfrm>
              <a:off x="10952168" y="4212347"/>
              <a:ext cx="183515" cy="17145"/>
            </a:xfrm>
            <a:custGeom>
              <a:avLst/>
              <a:gdLst/>
              <a:ahLst/>
              <a:cxnLst/>
              <a:rect l="l" t="t" r="r" b="b"/>
              <a:pathLst>
                <a:path w="183515" h="17145">
                  <a:moveTo>
                    <a:pt x="0" y="16732"/>
                  </a:moveTo>
                  <a:lnTo>
                    <a:pt x="0" y="0"/>
                  </a:lnTo>
                  <a:lnTo>
                    <a:pt x="183209" y="0"/>
                  </a:lnTo>
                  <a:lnTo>
                    <a:pt x="183209" y="16732"/>
                  </a:lnTo>
                  <a:lnTo>
                    <a:pt x="0" y="1673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1" name="object 11961"/>
            <p:cNvSpPr/>
            <p:nvPr/>
          </p:nvSpPr>
          <p:spPr>
            <a:xfrm>
              <a:off x="11040610" y="4203975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4">
                  <a:moveTo>
                    <a:pt x="3172" y="5486"/>
                  </a:moveTo>
                  <a:lnTo>
                    <a:pt x="6387" y="0"/>
                  </a:lnTo>
                  <a:lnTo>
                    <a:pt x="0" y="0"/>
                  </a:lnTo>
                  <a:lnTo>
                    <a:pt x="3172" y="548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2" name="object 11962"/>
            <p:cNvSpPr/>
            <p:nvPr/>
          </p:nvSpPr>
          <p:spPr>
            <a:xfrm>
              <a:off x="15481497" y="4212343"/>
              <a:ext cx="183515" cy="17145"/>
            </a:xfrm>
            <a:custGeom>
              <a:avLst/>
              <a:gdLst/>
              <a:ahLst/>
              <a:cxnLst/>
              <a:rect l="l" t="t" r="r" b="b"/>
              <a:pathLst>
                <a:path w="183515" h="17145">
                  <a:moveTo>
                    <a:pt x="183209" y="0"/>
                  </a:moveTo>
                  <a:lnTo>
                    <a:pt x="0" y="0"/>
                  </a:lnTo>
                  <a:lnTo>
                    <a:pt x="0" y="16732"/>
                  </a:lnTo>
                  <a:lnTo>
                    <a:pt x="183209" y="16732"/>
                  </a:lnTo>
                  <a:lnTo>
                    <a:pt x="18320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3" name="object 11963"/>
            <p:cNvSpPr/>
            <p:nvPr/>
          </p:nvSpPr>
          <p:spPr>
            <a:xfrm>
              <a:off x="15481495" y="4212347"/>
              <a:ext cx="183515" cy="17145"/>
            </a:xfrm>
            <a:custGeom>
              <a:avLst/>
              <a:gdLst/>
              <a:ahLst/>
              <a:cxnLst/>
              <a:rect l="l" t="t" r="r" b="b"/>
              <a:pathLst>
                <a:path w="183515" h="17145">
                  <a:moveTo>
                    <a:pt x="0" y="16732"/>
                  </a:moveTo>
                  <a:lnTo>
                    <a:pt x="0" y="0"/>
                  </a:lnTo>
                  <a:lnTo>
                    <a:pt x="183209" y="0"/>
                  </a:lnTo>
                  <a:lnTo>
                    <a:pt x="183209" y="16732"/>
                  </a:lnTo>
                  <a:lnTo>
                    <a:pt x="0" y="1673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4" name="object 11964"/>
            <p:cNvSpPr/>
            <p:nvPr/>
          </p:nvSpPr>
          <p:spPr>
            <a:xfrm>
              <a:off x="15569938" y="4203975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4">
                  <a:moveTo>
                    <a:pt x="3204" y="5486"/>
                  </a:moveTo>
                  <a:lnTo>
                    <a:pt x="6376" y="0"/>
                  </a:lnTo>
                  <a:lnTo>
                    <a:pt x="0" y="0"/>
                  </a:lnTo>
                  <a:lnTo>
                    <a:pt x="3204" y="548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5" name="object 11965"/>
            <p:cNvSpPr/>
            <p:nvPr/>
          </p:nvSpPr>
          <p:spPr>
            <a:xfrm>
              <a:off x="16523675" y="5560846"/>
              <a:ext cx="183515" cy="17145"/>
            </a:xfrm>
            <a:custGeom>
              <a:avLst/>
              <a:gdLst/>
              <a:ahLst/>
              <a:cxnLst/>
              <a:rect l="l" t="t" r="r" b="b"/>
              <a:pathLst>
                <a:path w="183515" h="17145">
                  <a:moveTo>
                    <a:pt x="183219" y="0"/>
                  </a:moveTo>
                  <a:lnTo>
                    <a:pt x="0" y="0"/>
                  </a:lnTo>
                  <a:lnTo>
                    <a:pt x="0" y="16732"/>
                  </a:lnTo>
                  <a:lnTo>
                    <a:pt x="183219" y="16732"/>
                  </a:lnTo>
                  <a:lnTo>
                    <a:pt x="18321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6" name="object 11966"/>
            <p:cNvSpPr/>
            <p:nvPr/>
          </p:nvSpPr>
          <p:spPr>
            <a:xfrm>
              <a:off x="16523676" y="5560848"/>
              <a:ext cx="183515" cy="17145"/>
            </a:xfrm>
            <a:custGeom>
              <a:avLst/>
              <a:gdLst/>
              <a:ahLst/>
              <a:cxnLst/>
              <a:rect l="l" t="t" r="r" b="b"/>
              <a:pathLst>
                <a:path w="183515" h="17145">
                  <a:moveTo>
                    <a:pt x="0" y="16732"/>
                  </a:moveTo>
                  <a:lnTo>
                    <a:pt x="0" y="0"/>
                  </a:lnTo>
                  <a:lnTo>
                    <a:pt x="183219" y="0"/>
                  </a:lnTo>
                  <a:lnTo>
                    <a:pt x="183219" y="16732"/>
                  </a:lnTo>
                  <a:lnTo>
                    <a:pt x="0" y="1673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7" name="object 11967"/>
            <p:cNvSpPr/>
            <p:nvPr/>
          </p:nvSpPr>
          <p:spPr>
            <a:xfrm>
              <a:off x="16612136" y="5580425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4">
                  <a:moveTo>
                    <a:pt x="3172" y="0"/>
                  </a:moveTo>
                  <a:lnTo>
                    <a:pt x="6376" y="5518"/>
                  </a:lnTo>
                  <a:lnTo>
                    <a:pt x="0" y="5518"/>
                  </a:lnTo>
                  <a:lnTo>
                    <a:pt x="3172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968" name="object 1196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5037021" y="5321465"/>
              <a:ext cx="483291" cy="262693"/>
            </a:xfrm>
            <a:prstGeom prst="rect">
              <a:avLst/>
            </a:prstGeom>
          </p:spPr>
        </p:pic>
        <p:pic>
          <p:nvPicPr>
            <p:cNvPr id="11969" name="object 1196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7353109" y="4205770"/>
              <a:ext cx="331798" cy="245241"/>
            </a:xfrm>
            <a:prstGeom prst="rect">
              <a:avLst/>
            </a:prstGeom>
          </p:spPr>
        </p:pic>
        <p:pic>
          <p:nvPicPr>
            <p:cNvPr id="11970" name="object 1197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4801736" y="3776476"/>
              <a:ext cx="245199" cy="331777"/>
            </a:xfrm>
            <a:prstGeom prst="rect">
              <a:avLst/>
            </a:prstGeom>
          </p:spPr>
        </p:pic>
        <p:pic>
          <p:nvPicPr>
            <p:cNvPr id="11971" name="object 1197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2197257" y="3280020"/>
              <a:ext cx="202320" cy="240509"/>
            </a:xfrm>
            <a:prstGeom prst="rect">
              <a:avLst/>
            </a:prstGeom>
          </p:spPr>
        </p:pic>
        <p:pic>
          <p:nvPicPr>
            <p:cNvPr id="11972" name="object 11972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1911894" y="3280020"/>
              <a:ext cx="202272" cy="240507"/>
            </a:xfrm>
            <a:prstGeom prst="rect">
              <a:avLst/>
            </a:prstGeom>
          </p:spPr>
        </p:pic>
        <p:pic>
          <p:nvPicPr>
            <p:cNvPr id="11973" name="object 1197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3035785" y="3280020"/>
              <a:ext cx="202313" cy="240509"/>
            </a:xfrm>
            <a:prstGeom prst="rect">
              <a:avLst/>
            </a:prstGeom>
          </p:spPr>
        </p:pic>
        <p:pic>
          <p:nvPicPr>
            <p:cNvPr id="11974" name="object 1197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3375106" y="3036576"/>
              <a:ext cx="240489" cy="202311"/>
            </a:xfrm>
            <a:prstGeom prst="rect">
              <a:avLst/>
            </a:prstGeom>
          </p:spPr>
        </p:pic>
        <p:pic>
          <p:nvPicPr>
            <p:cNvPr id="11975" name="object 1197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0212765" y="5339057"/>
              <a:ext cx="379015" cy="245101"/>
            </a:xfrm>
            <a:prstGeom prst="rect">
              <a:avLst/>
            </a:prstGeom>
          </p:spPr>
        </p:pic>
        <p:pic>
          <p:nvPicPr>
            <p:cNvPr id="11976" name="object 11976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2643289" y="4399554"/>
              <a:ext cx="196318" cy="221446"/>
            </a:xfrm>
            <a:prstGeom prst="rect">
              <a:avLst/>
            </a:prstGeom>
          </p:spPr>
        </p:pic>
        <p:pic>
          <p:nvPicPr>
            <p:cNvPr id="11977" name="object 1197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6743113" y="5321464"/>
              <a:ext cx="469248" cy="262694"/>
            </a:xfrm>
            <a:prstGeom prst="rect">
              <a:avLst/>
            </a:prstGeom>
          </p:spPr>
        </p:pic>
        <p:pic>
          <p:nvPicPr>
            <p:cNvPr id="11978" name="object 1197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5035230" y="4205775"/>
              <a:ext cx="379026" cy="245085"/>
            </a:xfrm>
            <a:prstGeom prst="rect">
              <a:avLst/>
            </a:prstGeom>
          </p:spPr>
        </p:pic>
        <p:pic>
          <p:nvPicPr>
            <p:cNvPr id="11979" name="object 1197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2636803" y="4646770"/>
              <a:ext cx="203371" cy="223927"/>
            </a:xfrm>
            <a:prstGeom prst="rect">
              <a:avLst/>
            </a:prstGeom>
          </p:spPr>
        </p:pic>
        <p:sp>
          <p:nvSpPr>
            <p:cNvPr id="11980" name="object 11980"/>
            <p:cNvSpPr/>
            <p:nvPr/>
          </p:nvSpPr>
          <p:spPr>
            <a:xfrm>
              <a:off x="15277329" y="7282087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69" h="17779">
                  <a:moveTo>
                    <a:pt x="869" y="0"/>
                  </a:moveTo>
                  <a:lnTo>
                    <a:pt x="869" y="17622"/>
                  </a:lnTo>
                  <a:lnTo>
                    <a:pt x="0" y="17622"/>
                  </a:lnTo>
                  <a:lnTo>
                    <a:pt x="0" y="0"/>
                  </a:lnTo>
                  <a:lnTo>
                    <a:pt x="869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1" name="object 11981"/>
            <p:cNvSpPr/>
            <p:nvPr/>
          </p:nvSpPr>
          <p:spPr>
            <a:xfrm>
              <a:off x="15278572" y="7282087"/>
              <a:ext cx="8255" cy="17780"/>
            </a:xfrm>
            <a:custGeom>
              <a:avLst/>
              <a:gdLst/>
              <a:ahLst/>
              <a:cxnLst/>
              <a:rect l="l" t="t" r="r" b="b"/>
              <a:pathLst>
                <a:path w="8255" h="17779">
                  <a:moveTo>
                    <a:pt x="8093" y="0"/>
                  </a:moveTo>
                  <a:lnTo>
                    <a:pt x="8093" y="17622"/>
                  </a:lnTo>
                  <a:lnTo>
                    <a:pt x="0" y="17622"/>
                  </a:lnTo>
                  <a:lnTo>
                    <a:pt x="0" y="0"/>
                  </a:lnTo>
                  <a:lnTo>
                    <a:pt x="8093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2" name="object 11982"/>
            <p:cNvSpPr/>
            <p:nvPr/>
          </p:nvSpPr>
          <p:spPr>
            <a:xfrm>
              <a:off x="15274359" y="7282087"/>
              <a:ext cx="2540" cy="38100"/>
            </a:xfrm>
            <a:custGeom>
              <a:avLst/>
              <a:gdLst/>
              <a:ahLst/>
              <a:cxnLst/>
              <a:rect l="l" t="t" r="r" b="b"/>
              <a:pathLst>
                <a:path w="2540" h="38100">
                  <a:moveTo>
                    <a:pt x="2083" y="0"/>
                  </a:moveTo>
                  <a:lnTo>
                    <a:pt x="2083" y="37873"/>
                  </a:lnTo>
                  <a:lnTo>
                    <a:pt x="0" y="37873"/>
                  </a:lnTo>
                  <a:lnTo>
                    <a:pt x="0" y="0"/>
                  </a:lnTo>
                  <a:lnTo>
                    <a:pt x="208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3" name="object 11983"/>
            <p:cNvSpPr/>
            <p:nvPr/>
          </p:nvSpPr>
          <p:spPr>
            <a:xfrm>
              <a:off x="15288459" y="730592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4" name="object 11984"/>
            <p:cNvSpPr/>
            <p:nvPr/>
          </p:nvSpPr>
          <p:spPr>
            <a:xfrm>
              <a:off x="15288460" y="730592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1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5" name="object 11985"/>
            <p:cNvSpPr/>
            <p:nvPr/>
          </p:nvSpPr>
          <p:spPr>
            <a:xfrm>
              <a:off x="15288459" y="73021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6" name="object 11986"/>
            <p:cNvSpPr/>
            <p:nvPr/>
          </p:nvSpPr>
          <p:spPr>
            <a:xfrm>
              <a:off x="15287899" y="730163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7" name="object 11987"/>
            <p:cNvSpPr/>
            <p:nvPr/>
          </p:nvSpPr>
          <p:spPr>
            <a:xfrm>
              <a:off x="15288797" y="7282087"/>
              <a:ext cx="2540" cy="38100"/>
            </a:xfrm>
            <a:custGeom>
              <a:avLst/>
              <a:gdLst/>
              <a:ahLst/>
              <a:cxnLst/>
              <a:rect l="l" t="t" r="r" b="b"/>
              <a:pathLst>
                <a:path w="2540" h="38100">
                  <a:moveTo>
                    <a:pt x="2125" y="0"/>
                  </a:moveTo>
                  <a:lnTo>
                    <a:pt x="2125" y="37873"/>
                  </a:lnTo>
                  <a:lnTo>
                    <a:pt x="0" y="37873"/>
                  </a:lnTo>
                  <a:lnTo>
                    <a:pt x="0" y="0"/>
                  </a:lnTo>
                  <a:lnTo>
                    <a:pt x="2125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8" name="object 11988"/>
            <p:cNvSpPr/>
            <p:nvPr/>
          </p:nvSpPr>
          <p:spPr>
            <a:xfrm>
              <a:off x="15275062" y="7282088"/>
              <a:ext cx="2540" cy="39370"/>
            </a:xfrm>
            <a:custGeom>
              <a:avLst/>
              <a:gdLst/>
              <a:ahLst/>
              <a:cxnLst/>
              <a:rect l="l" t="t" r="r" b="b"/>
              <a:pathLst>
                <a:path w="2540" h="39370">
                  <a:moveTo>
                    <a:pt x="2272" y="0"/>
                  </a:moveTo>
                  <a:lnTo>
                    <a:pt x="1382" y="0"/>
                  </a:lnTo>
                  <a:lnTo>
                    <a:pt x="1382" y="37883"/>
                  </a:lnTo>
                  <a:lnTo>
                    <a:pt x="0" y="37883"/>
                  </a:lnTo>
                  <a:lnTo>
                    <a:pt x="0" y="38773"/>
                  </a:lnTo>
                  <a:lnTo>
                    <a:pt x="2272" y="38773"/>
                  </a:lnTo>
                  <a:lnTo>
                    <a:pt x="227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9" name="object 11989"/>
            <p:cNvSpPr/>
            <p:nvPr/>
          </p:nvSpPr>
          <p:spPr>
            <a:xfrm>
              <a:off x="15271662" y="7274236"/>
              <a:ext cx="11430" cy="33655"/>
            </a:xfrm>
            <a:custGeom>
              <a:avLst/>
              <a:gdLst/>
              <a:ahLst/>
              <a:cxnLst/>
              <a:rect l="l" t="t" r="r" b="b"/>
              <a:pathLst>
                <a:path w="11430" h="33654">
                  <a:moveTo>
                    <a:pt x="11188" y="5588"/>
                  </a:moveTo>
                  <a:lnTo>
                    <a:pt x="9550" y="1638"/>
                  </a:lnTo>
                  <a:lnTo>
                    <a:pt x="5588" y="0"/>
                  </a:lnTo>
                  <a:lnTo>
                    <a:pt x="1638" y="1638"/>
                  </a:lnTo>
                  <a:lnTo>
                    <a:pt x="0" y="5588"/>
                  </a:lnTo>
                  <a:lnTo>
                    <a:pt x="762" y="7454"/>
                  </a:lnTo>
                  <a:lnTo>
                    <a:pt x="0" y="9321"/>
                  </a:lnTo>
                  <a:lnTo>
                    <a:pt x="762" y="11188"/>
                  </a:lnTo>
                  <a:lnTo>
                    <a:pt x="0" y="13042"/>
                  </a:lnTo>
                  <a:lnTo>
                    <a:pt x="762" y="14922"/>
                  </a:lnTo>
                  <a:lnTo>
                    <a:pt x="0" y="16776"/>
                  </a:lnTo>
                  <a:lnTo>
                    <a:pt x="762" y="18643"/>
                  </a:lnTo>
                  <a:lnTo>
                    <a:pt x="0" y="20497"/>
                  </a:lnTo>
                  <a:lnTo>
                    <a:pt x="762" y="22377"/>
                  </a:lnTo>
                  <a:lnTo>
                    <a:pt x="0" y="24231"/>
                  </a:lnTo>
                  <a:lnTo>
                    <a:pt x="762" y="26098"/>
                  </a:lnTo>
                  <a:lnTo>
                    <a:pt x="0" y="27965"/>
                  </a:lnTo>
                  <a:lnTo>
                    <a:pt x="1638" y="31915"/>
                  </a:lnTo>
                  <a:lnTo>
                    <a:pt x="5588" y="33553"/>
                  </a:lnTo>
                  <a:lnTo>
                    <a:pt x="9550" y="31915"/>
                  </a:lnTo>
                  <a:lnTo>
                    <a:pt x="11188" y="27965"/>
                  </a:lnTo>
                  <a:lnTo>
                    <a:pt x="10414" y="26098"/>
                  </a:lnTo>
                  <a:lnTo>
                    <a:pt x="11188" y="24231"/>
                  </a:lnTo>
                  <a:lnTo>
                    <a:pt x="10414" y="22377"/>
                  </a:lnTo>
                  <a:lnTo>
                    <a:pt x="11188" y="20497"/>
                  </a:lnTo>
                  <a:lnTo>
                    <a:pt x="10414" y="18643"/>
                  </a:lnTo>
                  <a:lnTo>
                    <a:pt x="11188" y="16776"/>
                  </a:lnTo>
                  <a:lnTo>
                    <a:pt x="10414" y="14922"/>
                  </a:lnTo>
                  <a:lnTo>
                    <a:pt x="11188" y="13042"/>
                  </a:lnTo>
                  <a:lnTo>
                    <a:pt x="10414" y="11188"/>
                  </a:lnTo>
                  <a:lnTo>
                    <a:pt x="11188" y="9321"/>
                  </a:lnTo>
                  <a:lnTo>
                    <a:pt x="10414" y="7454"/>
                  </a:lnTo>
                  <a:lnTo>
                    <a:pt x="11188" y="558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0" name="object 11990"/>
            <p:cNvSpPr/>
            <p:nvPr/>
          </p:nvSpPr>
          <p:spPr>
            <a:xfrm>
              <a:off x="15275062" y="7282090"/>
              <a:ext cx="2540" cy="39370"/>
            </a:xfrm>
            <a:custGeom>
              <a:avLst/>
              <a:gdLst/>
              <a:ahLst/>
              <a:cxnLst/>
              <a:rect l="l" t="t" r="r" b="b"/>
              <a:pathLst>
                <a:path w="2540" h="39370">
                  <a:moveTo>
                    <a:pt x="0" y="38763"/>
                  </a:moveTo>
                  <a:lnTo>
                    <a:pt x="2272" y="38763"/>
                  </a:lnTo>
                  <a:lnTo>
                    <a:pt x="2272" y="0"/>
                  </a:lnTo>
                  <a:lnTo>
                    <a:pt x="1382" y="0"/>
                  </a:lnTo>
                  <a:lnTo>
                    <a:pt x="1382" y="37873"/>
                  </a:lnTo>
                  <a:lnTo>
                    <a:pt x="0" y="37873"/>
                  </a:lnTo>
                  <a:lnTo>
                    <a:pt x="0" y="38763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1" name="object 11991"/>
            <p:cNvSpPr/>
            <p:nvPr/>
          </p:nvSpPr>
          <p:spPr>
            <a:xfrm>
              <a:off x="15287025" y="7282087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69" h="17779">
                  <a:moveTo>
                    <a:pt x="869" y="0"/>
                  </a:moveTo>
                  <a:lnTo>
                    <a:pt x="869" y="17622"/>
                  </a:lnTo>
                  <a:lnTo>
                    <a:pt x="0" y="17622"/>
                  </a:lnTo>
                  <a:lnTo>
                    <a:pt x="0" y="0"/>
                  </a:lnTo>
                  <a:lnTo>
                    <a:pt x="869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2" name="object 11992"/>
            <p:cNvSpPr/>
            <p:nvPr/>
          </p:nvSpPr>
          <p:spPr>
            <a:xfrm>
              <a:off x="15278208" y="7282097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8816" y="0"/>
                  </a:moveTo>
                  <a:lnTo>
                    <a:pt x="0" y="0"/>
                  </a:lnTo>
                  <a:lnTo>
                    <a:pt x="0" y="4408"/>
                  </a:lnTo>
                  <a:lnTo>
                    <a:pt x="356" y="4408"/>
                  </a:lnTo>
                  <a:lnTo>
                    <a:pt x="356" y="356"/>
                  </a:lnTo>
                  <a:lnTo>
                    <a:pt x="8816" y="356"/>
                  </a:lnTo>
                  <a:lnTo>
                    <a:pt x="8816" y="0"/>
                  </a:lnTo>
                  <a:close/>
                </a:path>
                <a:path w="8890" h="4445">
                  <a:moveTo>
                    <a:pt x="8816" y="356"/>
                  </a:moveTo>
                  <a:lnTo>
                    <a:pt x="8470" y="356"/>
                  </a:lnTo>
                  <a:lnTo>
                    <a:pt x="8470" y="4408"/>
                  </a:lnTo>
                  <a:lnTo>
                    <a:pt x="8816" y="4408"/>
                  </a:lnTo>
                  <a:lnTo>
                    <a:pt x="8816" y="35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3" name="object 11993"/>
            <p:cNvSpPr/>
            <p:nvPr/>
          </p:nvSpPr>
          <p:spPr>
            <a:xfrm>
              <a:off x="15278206" y="7282097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8826" y="4146"/>
                  </a:moveTo>
                  <a:lnTo>
                    <a:pt x="8826" y="4408"/>
                  </a:lnTo>
                  <a:lnTo>
                    <a:pt x="8826" y="0"/>
                  </a:lnTo>
                  <a:lnTo>
                    <a:pt x="0" y="0"/>
                  </a:lnTo>
                  <a:lnTo>
                    <a:pt x="0" y="4408"/>
                  </a:lnTo>
                  <a:lnTo>
                    <a:pt x="356" y="4408"/>
                  </a:lnTo>
                  <a:lnTo>
                    <a:pt x="356" y="356"/>
                  </a:lnTo>
                  <a:lnTo>
                    <a:pt x="8470" y="356"/>
                  </a:lnTo>
                  <a:lnTo>
                    <a:pt x="8470" y="4408"/>
                  </a:lnTo>
                  <a:lnTo>
                    <a:pt x="8826" y="440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4" name="object 11994"/>
            <p:cNvSpPr/>
            <p:nvPr/>
          </p:nvSpPr>
          <p:spPr>
            <a:xfrm>
              <a:off x="15278209" y="7295300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8816" y="0"/>
                  </a:moveTo>
                  <a:lnTo>
                    <a:pt x="8816" y="261"/>
                  </a:lnTo>
                  <a:lnTo>
                    <a:pt x="8816" y="0"/>
                  </a:lnTo>
                  <a:lnTo>
                    <a:pt x="8470" y="0"/>
                  </a:lnTo>
                  <a:lnTo>
                    <a:pt x="8470" y="4062"/>
                  </a:lnTo>
                  <a:lnTo>
                    <a:pt x="356" y="4062"/>
                  </a:lnTo>
                  <a:lnTo>
                    <a:pt x="356" y="0"/>
                  </a:lnTo>
                  <a:lnTo>
                    <a:pt x="0" y="0"/>
                  </a:lnTo>
                  <a:lnTo>
                    <a:pt x="0" y="4418"/>
                  </a:lnTo>
                  <a:lnTo>
                    <a:pt x="8816" y="4418"/>
                  </a:lnTo>
                  <a:lnTo>
                    <a:pt x="881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5" name="object 11995"/>
            <p:cNvSpPr/>
            <p:nvPr/>
          </p:nvSpPr>
          <p:spPr>
            <a:xfrm>
              <a:off x="15278206" y="7295305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8826" y="261"/>
                  </a:moveTo>
                  <a:lnTo>
                    <a:pt x="8826" y="0"/>
                  </a:lnTo>
                  <a:lnTo>
                    <a:pt x="8826" y="4408"/>
                  </a:lnTo>
                  <a:lnTo>
                    <a:pt x="0" y="4408"/>
                  </a:lnTo>
                  <a:lnTo>
                    <a:pt x="0" y="0"/>
                  </a:lnTo>
                  <a:lnTo>
                    <a:pt x="356" y="0"/>
                  </a:lnTo>
                  <a:lnTo>
                    <a:pt x="356" y="4052"/>
                  </a:lnTo>
                  <a:lnTo>
                    <a:pt x="8470" y="4052"/>
                  </a:lnTo>
                  <a:lnTo>
                    <a:pt x="8470" y="0"/>
                  </a:lnTo>
                  <a:lnTo>
                    <a:pt x="8826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6" name="object 11996"/>
            <p:cNvSpPr/>
            <p:nvPr/>
          </p:nvSpPr>
          <p:spPr>
            <a:xfrm>
              <a:off x="15287905" y="7282088"/>
              <a:ext cx="2540" cy="39370"/>
            </a:xfrm>
            <a:custGeom>
              <a:avLst/>
              <a:gdLst/>
              <a:ahLst/>
              <a:cxnLst/>
              <a:rect l="l" t="t" r="r" b="b"/>
              <a:pathLst>
                <a:path w="2540" h="39370">
                  <a:moveTo>
                    <a:pt x="890" y="0"/>
                  </a:moveTo>
                  <a:lnTo>
                    <a:pt x="0" y="0"/>
                  </a:lnTo>
                  <a:lnTo>
                    <a:pt x="0" y="38773"/>
                  </a:lnTo>
                  <a:lnTo>
                    <a:pt x="2272" y="38773"/>
                  </a:lnTo>
                  <a:lnTo>
                    <a:pt x="2272" y="37883"/>
                  </a:lnTo>
                  <a:lnTo>
                    <a:pt x="890" y="37883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7" name="object 11997"/>
            <p:cNvSpPr/>
            <p:nvPr/>
          </p:nvSpPr>
          <p:spPr>
            <a:xfrm>
              <a:off x="15282863" y="7274236"/>
              <a:ext cx="11430" cy="33655"/>
            </a:xfrm>
            <a:custGeom>
              <a:avLst/>
              <a:gdLst/>
              <a:ahLst/>
              <a:cxnLst/>
              <a:rect l="l" t="t" r="r" b="b"/>
              <a:pathLst>
                <a:path w="11430" h="33654">
                  <a:moveTo>
                    <a:pt x="11176" y="5588"/>
                  </a:moveTo>
                  <a:lnTo>
                    <a:pt x="9550" y="1638"/>
                  </a:lnTo>
                  <a:lnTo>
                    <a:pt x="5588" y="0"/>
                  </a:lnTo>
                  <a:lnTo>
                    <a:pt x="1638" y="1638"/>
                  </a:lnTo>
                  <a:lnTo>
                    <a:pt x="0" y="5588"/>
                  </a:lnTo>
                  <a:lnTo>
                    <a:pt x="762" y="7454"/>
                  </a:lnTo>
                  <a:lnTo>
                    <a:pt x="0" y="9321"/>
                  </a:lnTo>
                  <a:lnTo>
                    <a:pt x="762" y="11188"/>
                  </a:lnTo>
                  <a:lnTo>
                    <a:pt x="0" y="13042"/>
                  </a:lnTo>
                  <a:lnTo>
                    <a:pt x="762" y="14922"/>
                  </a:lnTo>
                  <a:lnTo>
                    <a:pt x="0" y="16776"/>
                  </a:lnTo>
                  <a:lnTo>
                    <a:pt x="762" y="18643"/>
                  </a:lnTo>
                  <a:lnTo>
                    <a:pt x="0" y="20497"/>
                  </a:lnTo>
                  <a:lnTo>
                    <a:pt x="762" y="22377"/>
                  </a:lnTo>
                  <a:lnTo>
                    <a:pt x="0" y="24231"/>
                  </a:lnTo>
                  <a:lnTo>
                    <a:pt x="762" y="26098"/>
                  </a:lnTo>
                  <a:lnTo>
                    <a:pt x="0" y="27965"/>
                  </a:lnTo>
                  <a:lnTo>
                    <a:pt x="1638" y="31915"/>
                  </a:lnTo>
                  <a:lnTo>
                    <a:pt x="5588" y="33553"/>
                  </a:lnTo>
                  <a:lnTo>
                    <a:pt x="9550" y="31915"/>
                  </a:lnTo>
                  <a:lnTo>
                    <a:pt x="11176" y="27965"/>
                  </a:lnTo>
                  <a:lnTo>
                    <a:pt x="10401" y="26098"/>
                  </a:lnTo>
                  <a:lnTo>
                    <a:pt x="11176" y="24231"/>
                  </a:lnTo>
                  <a:lnTo>
                    <a:pt x="10401" y="22377"/>
                  </a:lnTo>
                  <a:lnTo>
                    <a:pt x="11176" y="20497"/>
                  </a:lnTo>
                  <a:lnTo>
                    <a:pt x="10401" y="18643"/>
                  </a:lnTo>
                  <a:lnTo>
                    <a:pt x="11176" y="16776"/>
                  </a:lnTo>
                  <a:lnTo>
                    <a:pt x="10401" y="14922"/>
                  </a:lnTo>
                  <a:lnTo>
                    <a:pt x="11176" y="13042"/>
                  </a:lnTo>
                  <a:lnTo>
                    <a:pt x="10401" y="11188"/>
                  </a:lnTo>
                  <a:lnTo>
                    <a:pt x="11176" y="9321"/>
                  </a:lnTo>
                  <a:lnTo>
                    <a:pt x="10401" y="7454"/>
                  </a:lnTo>
                  <a:lnTo>
                    <a:pt x="11176" y="558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8" name="object 11998"/>
            <p:cNvSpPr/>
            <p:nvPr/>
          </p:nvSpPr>
          <p:spPr>
            <a:xfrm>
              <a:off x="15287902" y="7282090"/>
              <a:ext cx="2540" cy="39370"/>
            </a:xfrm>
            <a:custGeom>
              <a:avLst/>
              <a:gdLst/>
              <a:ahLst/>
              <a:cxnLst/>
              <a:rect l="l" t="t" r="r" b="b"/>
              <a:pathLst>
                <a:path w="2540" h="39370">
                  <a:moveTo>
                    <a:pt x="2272" y="38763"/>
                  </a:moveTo>
                  <a:lnTo>
                    <a:pt x="0" y="38763"/>
                  </a:lnTo>
                  <a:lnTo>
                    <a:pt x="0" y="0"/>
                  </a:lnTo>
                  <a:lnTo>
                    <a:pt x="890" y="0"/>
                  </a:lnTo>
                  <a:lnTo>
                    <a:pt x="890" y="37873"/>
                  </a:lnTo>
                  <a:lnTo>
                    <a:pt x="2272" y="37873"/>
                  </a:lnTo>
                  <a:lnTo>
                    <a:pt x="2272" y="38763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9" name="object 11999"/>
            <p:cNvSpPr/>
            <p:nvPr/>
          </p:nvSpPr>
          <p:spPr>
            <a:xfrm>
              <a:off x="15274376" y="73208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6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0" name="object 12000"/>
            <p:cNvSpPr/>
            <p:nvPr/>
          </p:nvSpPr>
          <p:spPr>
            <a:xfrm>
              <a:off x="15287899" y="73208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1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1" name="object 12001"/>
            <p:cNvSpPr/>
            <p:nvPr/>
          </p:nvSpPr>
          <p:spPr>
            <a:xfrm>
              <a:off x="15274364" y="73199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90"/>
                  </a:moveTo>
                  <a:lnTo>
                    <a:pt x="136" y="628"/>
                  </a:lnTo>
                  <a:lnTo>
                    <a:pt x="136" y="282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2" name="object 12002"/>
            <p:cNvSpPr/>
            <p:nvPr/>
          </p:nvSpPr>
          <p:spPr>
            <a:xfrm>
              <a:off x="15290718" y="731997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98" y="0"/>
                  </a:moveTo>
                  <a:lnTo>
                    <a:pt x="0" y="282"/>
                  </a:lnTo>
                  <a:lnTo>
                    <a:pt x="0" y="617"/>
                  </a:lnTo>
                  <a:lnTo>
                    <a:pt x="198" y="8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3" name="object 12003"/>
            <p:cNvSpPr/>
            <p:nvPr/>
          </p:nvSpPr>
          <p:spPr>
            <a:xfrm>
              <a:off x="15274374" y="73199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37" y="0"/>
                  </a:moveTo>
                  <a:lnTo>
                    <a:pt x="0" y="0"/>
                  </a:lnTo>
                  <a:lnTo>
                    <a:pt x="272" y="429"/>
                  </a:lnTo>
                  <a:lnTo>
                    <a:pt x="0" y="869"/>
                  </a:lnTo>
                  <a:lnTo>
                    <a:pt x="837" y="869"/>
                  </a:lnTo>
                  <a:lnTo>
                    <a:pt x="1026" y="774"/>
                  </a:lnTo>
                  <a:lnTo>
                    <a:pt x="1141" y="586"/>
                  </a:lnTo>
                  <a:lnTo>
                    <a:pt x="1172" y="356"/>
                  </a:lnTo>
                  <a:lnTo>
                    <a:pt x="1099" y="209"/>
                  </a:lnTo>
                  <a:lnTo>
                    <a:pt x="942" y="41"/>
                  </a:lnTo>
                  <a:close/>
                </a:path>
              </a:pathLst>
            </a:custGeom>
            <a:solidFill>
              <a:srgbClr val="DEE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4" name="object 12004"/>
            <p:cNvSpPr/>
            <p:nvPr/>
          </p:nvSpPr>
          <p:spPr>
            <a:xfrm>
              <a:off x="15274374" y="73199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099" y="649"/>
                  </a:moveTo>
                  <a:lnTo>
                    <a:pt x="942" y="806"/>
                  </a:lnTo>
                  <a:lnTo>
                    <a:pt x="774" y="869"/>
                  </a:lnTo>
                  <a:lnTo>
                    <a:pt x="0" y="869"/>
                  </a:lnTo>
                  <a:lnTo>
                    <a:pt x="272" y="429"/>
                  </a:lnTo>
                  <a:lnTo>
                    <a:pt x="0" y="0"/>
                  </a:lnTo>
                  <a:lnTo>
                    <a:pt x="774" y="0"/>
                  </a:lnTo>
                  <a:lnTo>
                    <a:pt x="942" y="41"/>
                  </a:lnTo>
                  <a:lnTo>
                    <a:pt x="1099" y="209"/>
                  </a:lnTo>
                  <a:lnTo>
                    <a:pt x="1172" y="356"/>
                  </a:lnTo>
                  <a:lnTo>
                    <a:pt x="1172" y="513"/>
                  </a:lnTo>
                  <a:lnTo>
                    <a:pt x="1099" y="64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5" name="object 12005"/>
            <p:cNvSpPr/>
            <p:nvPr/>
          </p:nvSpPr>
          <p:spPr>
            <a:xfrm>
              <a:off x="15289691" y="73199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225" y="0"/>
                  </a:moveTo>
                  <a:lnTo>
                    <a:pt x="366" y="0"/>
                  </a:lnTo>
                  <a:lnTo>
                    <a:pt x="209" y="41"/>
                  </a:lnTo>
                  <a:lnTo>
                    <a:pt x="73" y="209"/>
                  </a:lnTo>
                  <a:lnTo>
                    <a:pt x="0" y="356"/>
                  </a:lnTo>
                  <a:lnTo>
                    <a:pt x="0" y="513"/>
                  </a:lnTo>
                  <a:lnTo>
                    <a:pt x="73" y="649"/>
                  </a:lnTo>
                  <a:lnTo>
                    <a:pt x="293" y="848"/>
                  </a:lnTo>
                  <a:lnTo>
                    <a:pt x="1225" y="869"/>
                  </a:lnTo>
                  <a:lnTo>
                    <a:pt x="900" y="429"/>
                  </a:lnTo>
                  <a:lnTo>
                    <a:pt x="1225" y="0"/>
                  </a:lnTo>
                  <a:close/>
                </a:path>
              </a:pathLst>
            </a:custGeom>
            <a:solidFill>
              <a:srgbClr val="DEE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6" name="object 12006"/>
            <p:cNvSpPr/>
            <p:nvPr/>
          </p:nvSpPr>
          <p:spPr>
            <a:xfrm>
              <a:off x="15289691" y="73199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73" y="649"/>
                  </a:moveTo>
                  <a:lnTo>
                    <a:pt x="366" y="869"/>
                  </a:lnTo>
                  <a:lnTo>
                    <a:pt x="1225" y="869"/>
                  </a:lnTo>
                  <a:lnTo>
                    <a:pt x="900" y="429"/>
                  </a:lnTo>
                  <a:lnTo>
                    <a:pt x="1225" y="0"/>
                  </a:lnTo>
                  <a:lnTo>
                    <a:pt x="397" y="0"/>
                  </a:lnTo>
                  <a:lnTo>
                    <a:pt x="209" y="41"/>
                  </a:lnTo>
                  <a:lnTo>
                    <a:pt x="73" y="209"/>
                  </a:lnTo>
                  <a:lnTo>
                    <a:pt x="0" y="356"/>
                  </a:lnTo>
                  <a:lnTo>
                    <a:pt x="0" y="513"/>
                  </a:lnTo>
                  <a:lnTo>
                    <a:pt x="73" y="64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7" name="object 12007"/>
            <p:cNvSpPr/>
            <p:nvPr/>
          </p:nvSpPr>
          <p:spPr>
            <a:xfrm>
              <a:off x="12596118" y="4256368"/>
              <a:ext cx="0" cy="163195"/>
            </a:xfrm>
            <a:custGeom>
              <a:avLst/>
              <a:gdLst/>
              <a:ahLst/>
              <a:cxnLst/>
              <a:rect l="l" t="t" r="r" b="b"/>
              <a:pathLst>
                <a:path h="163195">
                  <a:moveTo>
                    <a:pt x="0" y="0"/>
                  </a:moveTo>
                  <a:lnTo>
                    <a:pt x="0" y="16294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8" name="object 12008"/>
            <p:cNvSpPr/>
            <p:nvPr/>
          </p:nvSpPr>
          <p:spPr>
            <a:xfrm>
              <a:off x="12596118" y="5410241"/>
              <a:ext cx="0" cy="123825"/>
            </a:xfrm>
            <a:custGeom>
              <a:avLst/>
              <a:gdLst/>
              <a:ahLst/>
              <a:cxnLst/>
              <a:rect l="l" t="t" r="r" b="b"/>
              <a:pathLst>
                <a:path h="123825">
                  <a:moveTo>
                    <a:pt x="0" y="0"/>
                  </a:moveTo>
                  <a:lnTo>
                    <a:pt x="0" y="1233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9" name="object 12009"/>
            <p:cNvSpPr/>
            <p:nvPr/>
          </p:nvSpPr>
          <p:spPr>
            <a:xfrm>
              <a:off x="9225249" y="227642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h="97789">
                  <a:moveTo>
                    <a:pt x="0" y="976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0" name="object 12010"/>
            <p:cNvSpPr/>
            <p:nvPr/>
          </p:nvSpPr>
          <p:spPr>
            <a:xfrm>
              <a:off x="18272789" y="4679175"/>
              <a:ext cx="26034" cy="431800"/>
            </a:xfrm>
            <a:custGeom>
              <a:avLst/>
              <a:gdLst/>
              <a:ahLst/>
              <a:cxnLst/>
              <a:rect l="l" t="t" r="r" b="b"/>
              <a:pathLst>
                <a:path w="26034" h="431800">
                  <a:moveTo>
                    <a:pt x="0" y="0"/>
                  </a:moveTo>
                  <a:lnTo>
                    <a:pt x="0" y="431609"/>
                  </a:lnTo>
                  <a:lnTo>
                    <a:pt x="25716" y="431609"/>
                  </a:lnTo>
                  <a:lnTo>
                    <a:pt x="25716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1" name="object 12011"/>
            <p:cNvSpPr/>
            <p:nvPr/>
          </p:nvSpPr>
          <p:spPr>
            <a:xfrm>
              <a:off x="18272797" y="4966849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71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2" name="object 12012"/>
            <p:cNvSpPr/>
            <p:nvPr/>
          </p:nvSpPr>
          <p:spPr>
            <a:xfrm>
              <a:off x="18272797" y="4822924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71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3" name="object 12013"/>
            <p:cNvSpPr/>
            <p:nvPr/>
          </p:nvSpPr>
          <p:spPr>
            <a:xfrm>
              <a:off x="18272789" y="4280163"/>
              <a:ext cx="26034" cy="399415"/>
            </a:xfrm>
            <a:custGeom>
              <a:avLst/>
              <a:gdLst/>
              <a:ahLst/>
              <a:cxnLst/>
              <a:rect l="l" t="t" r="r" b="b"/>
              <a:pathLst>
                <a:path w="26034" h="399414">
                  <a:moveTo>
                    <a:pt x="0" y="0"/>
                  </a:moveTo>
                  <a:lnTo>
                    <a:pt x="0" y="399024"/>
                  </a:lnTo>
                  <a:lnTo>
                    <a:pt x="25716" y="399024"/>
                  </a:lnTo>
                  <a:lnTo>
                    <a:pt x="25716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4" name="object 12014"/>
            <p:cNvSpPr/>
            <p:nvPr/>
          </p:nvSpPr>
          <p:spPr>
            <a:xfrm>
              <a:off x="18272797" y="4546170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71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5" name="object 12015"/>
            <p:cNvSpPr/>
            <p:nvPr/>
          </p:nvSpPr>
          <p:spPr>
            <a:xfrm>
              <a:off x="18272797" y="4413161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71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6" name="object 12016"/>
            <p:cNvSpPr/>
            <p:nvPr/>
          </p:nvSpPr>
          <p:spPr>
            <a:xfrm>
              <a:off x="18272789" y="5110782"/>
              <a:ext cx="26034" cy="399415"/>
            </a:xfrm>
            <a:custGeom>
              <a:avLst/>
              <a:gdLst/>
              <a:ahLst/>
              <a:cxnLst/>
              <a:rect l="l" t="t" r="r" b="b"/>
              <a:pathLst>
                <a:path w="26034" h="399414">
                  <a:moveTo>
                    <a:pt x="0" y="0"/>
                  </a:moveTo>
                  <a:lnTo>
                    <a:pt x="0" y="399024"/>
                  </a:lnTo>
                  <a:lnTo>
                    <a:pt x="25716" y="399024"/>
                  </a:lnTo>
                  <a:lnTo>
                    <a:pt x="25716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7" name="object 12017"/>
            <p:cNvSpPr/>
            <p:nvPr/>
          </p:nvSpPr>
          <p:spPr>
            <a:xfrm>
              <a:off x="18272797" y="5376795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71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8" name="object 12018"/>
            <p:cNvSpPr/>
            <p:nvPr/>
          </p:nvSpPr>
          <p:spPr>
            <a:xfrm>
              <a:off x="18272797" y="5243785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71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9" name="object 12019"/>
            <p:cNvSpPr/>
            <p:nvPr/>
          </p:nvSpPr>
          <p:spPr>
            <a:xfrm>
              <a:off x="9710571" y="694286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020" name="object 12020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9006808" y="2202405"/>
              <a:ext cx="182434" cy="182413"/>
            </a:xfrm>
            <a:prstGeom prst="rect">
              <a:avLst/>
            </a:prstGeom>
          </p:spPr>
        </p:pic>
        <p:sp>
          <p:nvSpPr>
            <p:cNvPr id="12021" name="object 12021"/>
            <p:cNvSpPr/>
            <p:nvPr/>
          </p:nvSpPr>
          <p:spPr>
            <a:xfrm>
              <a:off x="18717744" y="7309306"/>
              <a:ext cx="231140" cy="0"/>
            </a:xfrm>
            <a:custGeom>
              <a:avLst/>
              <a:gdLst/>
              <a:ahLst/>
              <a:cxnLst/>
              <a:rect l="l" t="t" r="r" b="b"/>
              <a:pathLst>
                <a:path w="231140">
                  <a:moveTo>
                    <a:pt x="0" y="0"/>
                  </a:moveTo>
                  <a:lnTo>
                    <a:pt x="230809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2" name="object 12022"/>
            <p:cNvSpPr/>
            <p:nvPr/>
          </p:nvSpPr>
          <p:spPr>
            <a:xfrm>
              <a:off x="18941098" y="730930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3" name="object 12023"/>
            <p:cNvSpPr/>
            <p:nvPr/>
          </p:nvSpPr>
          <p:spPr>
            <a:xfrm>
              <a:off x="18948562" y="7309306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0"/>
                  </a:moveTo>
                  <a:lnTo>
                    <a:pt x="0" y="105693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4" name="object 12024"/>
            <p:cNvSpPr/>
            <p:nvPr/>
          </p:nvSpPr>
          <p:spPr>
            <a:xfrm>
              <a:off x="18717752" y="7415004"/>
              <a:ext cx="231140" cy="0"/>
            </a:xfrm>
            <a:custGeom>
              <a:avLst/>
              <a:gdLst/>
              <a:ahLst/>
              <a:cxnLst/>
              <a:rect l="l" t="t" r="r" b="b"/>
              <a:pathLst>
                <a:path w="231140">
                  <a:moveTo>
                    <a:pt x="23080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5" name="object 12025"/>
            <p:cNvSpPr/>
            <p:nvPr/>
          </p:nvSpPr>
          <p:spPr>
            <a:xfrm>
              <a:off x="18717754" y="741500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6" name="object 12026"/>
            <p:cNvSpPr/>
            <p:nvPr/>
          </p:nvSpPr>
          <p:spPr>
            <a:xfrm>
              <a:off x="18717744" y="7309311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1056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7" name="object 12027"/>
            <p:cNvSpPr/>
            <p:nvPr/>
          </p:nvSpPr>
          <p:spPr>
            <a:xfrm>
              <a:off x="18717744" y="6815161"/>
              <a:ext cx="231140" cy="0"/>
            </a:xfrm>
            <a:custGeom>
              <a:avLst/>
              <a:gdLst/>
              <a:ahLst/>
              <a:cxnLst/>
              <a:rect l="l" t="t" r="r" b="b"/>
              <a:pathLst>
                <a:path w="231140">
                  <a:moveTo>
                    <a:pt x="0" y="0"/>
                  </a:moveTo>
                  <a:lnTo>
                    <a:pt x="230809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8" name="object 12028"/>
            <p:cNvSpPr/>
            <p:nvPr/>
          </p:nvSpPr>
          <p:spPr>
            <a:xfrm>
              <a:off x="18941098" y="681516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9" name="object 12029"/>
            <p:cNvSpPr/>
            <p:nvPr/>
          </p:nvSpPr>
          <p:spPr>
            <a:xfrm>
              <a:off x="18948562" y="6815161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0"/>
                  </a:moveTo>
                  <a:lnTo>
                    <a:pt x="0" y="105693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0" name="object 12030"/>
            <p:cNvSpPr/>
            <p:nvPr/>
          </p:nvSpPr>
          <p:spPr>
            <a:xfrm>
              <a:off x="18717752" y="6920852"/>
              <a:ext cx="231140" cy="0"/>
            </a:xfrm>
            <a:custGeom>
              <a:avLst/>
              <a:gdLst/>
              <a:ahLst/>
              <a:cxnLst/>
              <a:rect l="l" t="t" r="r" b="b"/>
              <a:pathLst>
                <a:path w="231140">
                  <a:moveTo>
                    <a:pt x="23080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1" name="object 12031"/>
            <p:cNvSpPr/>
            <p:nvPr/>
          </p:nvSpPr>
          <p:spPr>
            <a:xfrm>
              <a:off x="18717754" y="69208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2" name="object 12032"/>
            <p:cNvSpPr/>
            <p:nvPr/>
          </p:nvSpPr>
          <p:spPr>
            <a:xfrm>
              <a:off x="18717744" y="6815159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1056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3" name="object 12033"/>
            <p:cNvSpPr/>
            <p:nvPr/>
          </p:nvSpPr>
          <p:spPr>
            <a:xfrm>
              <a:off x="18717744" y="6383556"/>
              <a:ext cx="231140" cy="0"/>
            </a:xfrm>
            <a:custGeom>
              <a:avLst/>
              <a:gdLst/>
              <a:ahLst/>
              <a:cxnLst/>
              <a:rect l="l" t="t" r="r" b="b"/>
              <a:pathLst>
                <a:path w="231140">
                  <a:moveTo>
                    <a:pt x="0" y="0"/>
                  </a:moveTo>
                  <a:lnTo>
                    <a:pt x="230809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4" name="object 12034"/>
            <p:cNvSpPr/>
            <p:nvPr/>
          </p:nvSpPr>
          <p:spPr>
            <a:xfrm>
              <a:off x="18941098" y="638355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5" name="object 12035"/>
            <p:cNvSpPr/>
            <p:nvPr/>
          </p:nvSpPr>
          <p:spPr>
            <a:xfrm>
              <a:off x="18948562" y="6383556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0"/>
                  </a:moveTo>
                  <a:lnTo>
                    <a:pt x="0" y="105693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6" name="object 12036"/>
            <p:cNvSpPr/>
            <p:nvPr/>
          </p:nvSpPr>
          <p:spPr>
            <a:xfrm>
              <a:off x="18717752" y="6489256"/>
              <a:ext cx="231140" cy="0"/>
            </a:xfrm>
            <a:custGeom>
              <a:avLst/>
              <a:gdLst/>
              <a:ahLst/>
              <a:cxnLst/>
              <a:rect l="l" t="t" r="r" b="b"/>
              <a:pathLst>
                <a:path w="231140">
                  <a:moveTo>
                    <a:pt x="23080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7" name="object 12037"/>
            <p:cNvSpPr/>
            <p:nvPr/>
          </p:nvSpPr>
          <p:spPr>
            <a:xfrm>
              <a:off x="18717754" y="648925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8" name="object 12038"/>
            <p:cNvSpPr/>
            <p:nvPr/>
          </p:nvSpPr>
          <p:spPr>
            <a:xfrm>
              <a:off x="18717744" y="6383563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1056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9" name="object 12039"/>
            <p:cNvSpPr/>
            <p:nvPr/>
          </p:nvSpPr>
          <p:spPr>
            <a:xfrm>
              <a:off x="18717744" y="5951976"/>
              <a:ext cx="231140" cy="0"/>
            </a:xfrm>
            <a:custGeom>
              <a:avLst/>
              <a:gdLst/>
              <a:ahLst/>
              <a:cxnLst/>
              <a:rect l="l" t="t" r="r" b="b"/>
              <a:pathLst>
                <a:path w="231140">
                  <a:moveTo>
                    <a:pt x="0" y="0"/>
                  </a:moveTo>
                  <a:lnTo>
                    <a:pt x="230809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0" name="object 12040"/>
            <p:cNvSpPr/>
            <p:nvPr/>
          </p:nvSpPr>
          <p:spPr>
            <a:xfrm>
              <a:off x="18941098" y="595197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1" name="object 12041"/>
            <p:cNvSpPr/>
            <p:nvPr/>
          </p:nvSpPr>
          <p:spPr>
            <a:xfrm>
              <a:off x="18948562" y="5951976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0"/>
                  </a:moveTo>
                  <a:lnTo>
                    <a:pt x="0" y="105693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2" name="object 12042"/>
            <p:cNvSpPr/>
            <p:nvPr/>
          </p:nvSpPr>
          <p:spPr>
            <a:xfrm>
              <a:off x="18717752" y="6057674"/>
              <a:ext cx="231140" cy="0"/>
            </a:xfrm>
            <a:custGeom>
              <a:avLst/>
              <a:gdLst/>
              <a:ahLst/>
              <a:cxnLst/>
              <a:rect l="l" t="t" r="r" b="b"/>
              <a:pathLst>
                <a:path w="231140">
                  <a:moveTo>
                    <a:pt x="23080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3" name="object 12043"/>
            <p:cNvSpPr/>
            <p:nvPr/>
          </p:nvSpPr>
          <p:spPr>
            <a:xfrm>
              <a:off x="18717754" y="605767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4" name="object 12044"/>
            <p:cNvSpPr/>
            <p:nvPr/>
          </p:nvSpPr>
          <p:spPr>
            <a:xfrm>
              <a:off x="18717744" y="5951981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1056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5" name="object 12045"/>
            <p:cNvSpPr/>
            <p:nvPr/>
          </p:nvSpPr>
          <p:spPr>
            <a:xfrm>
              <a:off x="19195222" y="5503613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0"/>
                  </a:moveTo>
                  <a:lnTo>
                    <a:pt x="0" y="4403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6" name="object 12046"/>
            <p:cNvSpPr/>
            <p:nvPr/>
          </p:nvSpPr>
          <p:spPr>
            <a:xfrm>
              <a:off x="18948559" y="5555587"/>
              <a:ext cx="247015" cy="635"/>
            </a:xfrm>
            <a:custGeom>
              <a:avLst/>
              <a:gdLst/>
              <a:ahLst/>
              <a:cxnLst/>
              <a:rect l="l" t="t" r="r" b="b"/>
              <a:pathLst>
                <a:path w="247015" h="635">
                  <a:moveTo>
                    <a:pt x="246662" y="0"/>
                  </a:moveTo>
                  <a:lnTo>
                    <a:pt x="0" y="104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7" name="object 12047"/>
            <p:cNvSpPr/>
            <p:nvPr/>
          </p:nvSpPr>
          <p:spPr>
            <a:xfrm>
              <a:off x="18948562" y="5555702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4">
                  <a:moveTo>
                    <a:pt x="0" y="0"/>
                  </a:moveTo>
                  <a:lnTo>
                    <a:pt x="0" y="3083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8" name="object 12048"/>
            <p:cNvSpPr/>
            <p:nvPr/>
          </p:nvSpPr>
          <p:spPr>
            <a:xfrm>
              <a:off x="18717752" y="5609320"/>
              <a:ext cx="231140" cy="0"/>
            </a:xfrm>
            <a:custGeom>
              <a:avLst/>
              <a:gdLst/>
              <a:ahLst/>
              <a:cxnLst/>
              <a:rect l="l" t="t" r="r" b="b"/>
              <a:pathLst>
                <a:path w="231140">
                  <a:moveTo>
                    <a:pt x="23080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9" name="object 12049"/>
            <p:cNvSpPr/>
            <p:nvPr/>
          </p:nvSpPr>
          <p:spPr>
            <a:xfrm>
              <a:off x="18717744" y="5503606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10571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0" name="object 12050"/>
            <p:cNvSpPr/>
            <p:nvPr/>
          </p:nvSpPr>
          <p:spPr>
            <a:xfrm>
              <a:off x="18717744" y="5503613"/>
              <a:ext cx="477520" cy="0"/>
            </a:xfrm>
            <a:custGeom>
              <a:avLst/>
              <a:gdLst/>
              <a:ahLst/>
              <a:cxnLst/>
              <a:rect l="l" t="t" r="r" b="b"/>
              <a:pathLst>
                <a:path w="477519">
                  <a:moveTo>
                    <a:pt x="0" y="0"/>
                  </a:moveTo>
                  <a:lnTo>
                    <a:pt x="477472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1" name="object 12051"/>
            <p:cNvSpPr/>
            <p:nvPr/>
          </p:nvSpPr>
          <p:spPr>
            <a:xfrm>
              <a:off x="19195222" y="5057907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0"/>
                  </a:moveTo>
                  <a:lnTo>
                    <a:pt x="0" y="105714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2" name="object 12052"/>
            <p:cNvSpPr/>
            <p:nvPr/>
          </p:nvSpPr>
          <p:spPr>
            <a:xfrm>
              <a:off x="18959155" y="5163621"/>
              <a:ext cx="236220" cy="0"/>
            </a:xfrm>
            <a:custGeom>
              <a:avLst/>
              <a:gdLst/>
              <a:ahLst/>
              <a:cxnLst/>
              <a:rect l="l" t="t" r="r" b="b"/>
              <a:pathLst>
                <a:path w="236219">
                  <a:moveTo>
                    <a:pt x="23606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3" name="object 12053"/>
            <p:cNvSpPr/>
            <p:nvPr/>
          </p:nvSpPr>
          <p:spPr>
            <a:xfrm>
              <a:off x="18959158" y="516362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36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4" name="object 12054"/>
            <p:cNvSpPr/>
            <p:nvPr/>
          </p:nvSpPr>
          <p:spPr>
            <a:xfrm>
              <a:off x="18717748" y="5163621"/>
              <a:ext cx="241935" cy="0"/>
            </a:xfrm>
            <a:custGeom>
              <a:avLst/>
              <a:gdLst/>
              <a:ahLst/>
              <a:cxnLst/>
              <a:rect l="l" t="t" r="r" b="b"/>
              <a:pathLst>
                <a:path w="241934">
                  <a:moveTo>
                    <a:pt x="24140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5" name="object 12055"/>
            <p:cNvSpPr/>
            <p:nvPr/>
          </p:nvSpPr>
          <p:spPr>
            <a:xfrm>
              <a:off x="18717754" y="516362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6" name="object 12056"/>
            <p:cNvSpPr/>
            <p:nvPr/>
          </p:nvSpPr>
          <p:spPr>
            <a:xfrm>
              <a:off x="18717744" y="5057907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10571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7" name="object 12057"/>
            <p:cNvSpPr/>
            <p:nvPr/>
          </p:nvSpPr>
          <p:spPr>
            <a:xfrm>
              <a:off x="18717744" y="5057907"/>
              <a:ext cx="477520" cy="0"/>
            </a:xfrm>
            <a:custGeom>
              <a:avLst/>
              <a:gdLst/>
              <a:ahLst/>
              <a:cxnLst/>
              <a:rect l="l" t="t" r="r" b="b"/>
              <a:pathLst>
                <a:path w="477519">
                  <a:moveTo>
                    <a:pt x="0" y="0"/>
                  </a:moveTo>
                  <a:lnTo>
                    <a:pt x="477472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8" name="object 12058"/>
            <p:cNvSpPr/>
            <p:nvPr/>
          </p:nvSpPr>
          <p:spPr>
            <a:xfrm>
              <a:off x="19195222" y="4626266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0"/>
                  </a:moveTo>
                  <a:lnTo>
                    <a:pt x="0" y="105714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9" name="object 12059"/>
            <p:cNvSpPr/>
            <p:nvPr/>
          </p:nvSpPr>
          <p:spPr>
            <a:xfrm>
              <a:off x="18959155" y="4731972"/>
              <a:ext cx="236220" cy="0"/>
            </a:xfrm>
            <a:custGeom>
              <a:avLst/>
              <a:gdLst/>
              <a:ahLst/>
              <a:cxnLst/>
              <a:rect l="l" t="t" r="r" b="b"/>
              <a:pathLst>
                <a:path w="236219">
                  <a:moveTo>
                    <a:pt x="23606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0" name="object 12060"/>
            <p:cNvSpPr/>
            <p:nvPr/>
          </p:nvSpPr>
          <p:spPr>
            <a:xfrm>
              <a:off x="18959158" y="47319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36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1" name="object 12061"/>
            <p:cNvSpPr/>
            <p:nvPr/>
          </p:nvSpPr>
          <p:spPr>
            <a:xfrm>
              <a:off x="18717748" y="4731972"/>
              <a:ext cx="241935" cy="0"/>
            </a:xfrm>
            <a:custGeom>
              <a:avLst/>
              <a:gdLst/>
              <a:ahLst/>
              <a:cxnLst/>
              <a:rect l="l" t="t" r="r" b="b"/>
              <a:pathLst>
                <a:path w="241934">
                  <a:moveTo>
                    <a:pt x="24140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2" name="object 12062"/>
            <p:cNvSpPr/>
            <p:nvPr/>
          </p:nvSpPr>
          <p:spPr>
            <a:xfrm>
              <a:off x="18717754" y="473197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3" name="object 12063"/>
            <p:cNvSpPr/>
            <p:nvPr/>
          </p:nvSpPr>
          <p:spPr>
            <a:xfrm>
              <a:off x="18717744" y="4626258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10571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4" name="object 12064"/>
            <p:cNvSpPr/>
            <p:nvPr/>
          </p:nvSpPr>
          <p:spPr>
            <a:xfrm>
              <a:off x="18717744" y="4626266"/>
              <a:ext cx="477520" cy="0"/>
            </a:xfrm>
            <a:custGeom>
              <a:avLst/>
              <a:gdLst/>
              <a:ahLst/>
              <a:cxnLst/>
              <a:rect l="l" t="t" r="r" b="b"/>
              <a:pathLst>
                <a:path w="477519">
                  <a:moveTo>
                    <a:pt x="0" y="0"/>
                  </a:moveTo>
                  <a:lnTo>
                    <a:pt x="477472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5" name="object 12065"/>
            <p:cNvSpPr/>
            <p:nvPr/>
          </p:nvSpPr>
          <p:spPr>
            <a:xfrm>
              <a:off x="19195222" y="4180824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0"/>
                  </a:moveTo>
                  <a:lnTo>
                    <a:pt x="0" y="105714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6" name="object 12066"/>
            <p:cNvSpPr/>
            <p:nvPr/>
          </p:nvSpPr>
          <p:spPr>
            <a:xfrm>
              <a:off x="18959155" y="4286531"/>
              <a:ext cx="236220" cy="0"/>
            </a:xfrm>
            <a:custGeom>
              <a:avLst/>
              <a:gdLst/>
              <a:ahLst/>
              <a:cxnLst/>
              <a:rect l="l" t="t" r="r" b="b"/>
              <a:pathLst>
                <a:path w="236219">
                  <a:moveTo>
                    <a:pt x="23606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7" name="object 12067"/>
            <p:cNvSpPr/>
            <p:nvPr/>
          </p:nvSpPr>
          <p:spPr>
            <a:xfrm>
              <a:off x="18959158" y="428653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36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8" name="object 12068"/>
            <p:cNvSpPr/>
            <p:nvPr/>
          </p:nvSpPr>
          <p:spPr>
            <a:xfrm>
              <a:off x="18717748" y="4286531"/>
              <a:ext cx="241935" cy="0"/>
            </a:xfrm>
            <a:custGeom>
              <a:avLst/>
              <a:gdLst/>
              <a:ahLst/>
              <a:cxnLst/>
              <a:rect l="l" t="t" r="r" b="b"/>
              <a:pathLst>
                <a:path w="241934">
                  <a:moveTo>
                    <a:pt x="24140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9" name="object 12069"/>
            <p:cNvSpPr/>
            <p:nvPr/>
          </p:nvSpPr>
          <p:spPr>
            <a:xfrm>
              <a:off x="18717754" y="428653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0" name="object 12070"/>
            <p:cNvSpPr/>
            <p:nvPr/>
          </p:nvSpPr>
          <p:spPr>
            <a:xfrm>
              <a:off x="18717744" y="4180817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10571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1" name="object 12071"/>
            <p:cNvSpPr/>
            <p:nvPr/>
          </p:nvSpPr>
          <p:spPr>
            <a:xfrm>
              <a:off x="18717744" y="4180824"/>
              <a:ext cx="477520" cy="0"/>
            </a:xfrm>
            <a:custGeom>
              <a:avLst/>
              <a:gdLst/>
              <a:ahLst/>
              <a:cxnLst/>
              <a:rect l="l" t="t" r="r" b="b"/>
              <a:pathLst>
                <a:path w="477519">
                  <a:moveTo>
                    <a:pt x="0" y="0"/>
                  </a:moveTo>
                  <a:lnTo>
                    <a:pt x="477472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2" name="object 12072"/>
            <p:cNvSpPr/>
            <p:nvPr/>
          </p:nvSpPr>
          <p:spPr>
            <a:xfrm>
              <a:off x="19195222" y="3732174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0"/>
                  </a:moveTo>
                  <a:lnTo>
                    <a:pt x="0" y="105714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3" name="object 12073"/>
            <p:cNvSpPr/>
            <p:nvPr/>
          </p:nvSpPr>
          <p:spPr>
            <a:xfrm>
              <a:off x="18959155" y="3837888"/>
              <a:ext cx="236220" cy="0"/>
            </a:xfrm>
            <a:custGeom>
              <a:avLst/>
              <a:gdLst/>
              <a:ahLst/>
              <a:cxnLst/>
              <a:rect l="l" t="t" r="r" b="b"/>
              <a:pathLst>
                <a:path w="236219">
                  <a:moveTo>
                    <a:pt x="23606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4" name="object 12074"/>
            <p:cNvSpPr/>
            <p:nvPr/>
          </p:nvSpPr>
          <p:spPr>
            <a:xfrm>
              <a:off x="18959158" y="383788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36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5" name="object 12075"/>
            <p:cNvSpPr/>
            <p:nvPr/>
          </p:nvSpPr>
          <p:spPr>
            <a:xfrm>
              <a:off x="18717748" y="3837888"/>
              <a:ext cx="241935" cy="0"/>
            </a:xfrm>
            <a:custGeom>
              <a:avLst/>
              <a:gdLst/>
              <a:ahLst/>
              <a:cxnLst/>
              <a:rect l="l" t="t" r="r" b="b"/>
              <a:pathLst>
                <a:path w="241934">
                  <a:moveTo>
                    <a:pt x="24140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6" name="object 12076"/>
            <p:cNvSpPr/>
            <p:nvPr/>
          </p:nvSpPr>
          <p:spPr>
            <a:xfrm>
              <a:off x="18717754" y="383788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7" name="object 12077"/>
            <p:cNvSpPr/>
            <p:nvPr/>
          </p:nvSpPr>
          <p:spPr>
            <a:xfrm>
              <a:off x="18717744" y="3732174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10571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8" name="object 12078"/>
            <p:cNvSpPr/>
            <p:nvPr/>
          </p:nvSpPr>
          <p:spPr>
            <a:xfrm>
              <a:off x="18717744" y="3732174"/>
              <a:ext cx="477520" cy="0"/>
            </a:xfrm>
            <a:custGeom>
              <a:avLst/>
              <a:gdLst/>
              <a:ahLst/>
              <a:cxnLst/>
              <a:rect l="l" t="t" r="r" b="b"/>
              <a:pathLst>
                <a:path w="477519">
                  <a:moveTo>
                    <a:pt x="0" y="0"/>
                  </a:moveTo>
                  <a:lnTo>
                    <a:pt x="477472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9" name="object 12079"/>
            <p:cNvSpPr/>
            <p:nvPr/>
          </p:nvSpPr>
          <p:spPr>
            <a:xfrm>
              <a:off x="19195222" y="3300569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0"/>
                  </a:moveTo>
                  <a:lnTo>
                    <a:pt x="0" y="105714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0" name="object 12080"/>
            <p:cNvSpPr/>
            <p:nvPr/>
          </p:nvSpPr>
          <p:spPr>
            <a:xfrm>
              <a:off x="18959155" y="3406276"/>
              <a:ext cx="236220" cy="0"/>
            </a:xfrm>
            <a:custGeom>
              <a:avLst/>
              <a:gdLst/>
              <a:ahLst/>
              <a:cxnLst/>
              <a:rect l="l" t="t" r="r" b="b"/>
              <a:pathLst>
                <a:path w="236219">
                  <a:moveTo>
                    <a:pt x="23606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1" name="object 12081"/>
            <p:cNvSpPr/>
            <p:nvPr/>
          </p:nvSpPr>
          <p:spPr>
            <a:xfrm>
              <a:off x="18959158" y="340627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36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2" name="object 12082"/>
            <p:cNvSpPr/>
            <p:nvPr/>
          </p:nvSpPr>
          <p:spPr>
            <a:xfrm>
              <a:off x="18717748" y="3406276"/>
              <a:ext cx="241935" cy="0"/>
            </a:xfrm>
            <a:custGeom>
              <a:avLst/>
              <a:gdLst/>
              <a:ahLst/>
              <a:cxnLst/>
              <a:rect l="l" t="t" r="r" b="b"/>
              <a:pathLst>
                <a:path w="241934">
                  <a:moveTo>
                    <a:pt x="24140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3" name="object 12083"/>
            <p:cNvSpPr/>
            <p:nvPr/>
          </p:nvSpPr>
          <p:spPr>
            <a:xfrm>
              <a:off x="18717754" y="340627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4" name="object 12084"/>
            <p:cNvSpPr/>
            <p:nvPr/>
          </p:nvSpPr>
          <p:spPr>
            <a:xfrm>
              <a:off x="18717744" y="3300562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10571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5" name="object 12085"/>
            <p:cNvSpPr/>
            <p:nvPr/>
          </p:nvSpPr>
          <p:spPr>
            <a:xfrm>
              <a:off x="18717744" y="3300569"/>
              <a:ext cx="477520" cy="0"/>
            </a:xfrm>
            <a:custGeom>
              <a:avLst/>
              <a:gdLst/>
              <a:ahLst/>
              <a:cxnLst/>
              <a:rect l="l" t="t" r="r" b="b"/>
              <a:pathLst>
                <a:path w="477519">
                  <a:moveTo>
                    <a:pt x="0" y="0"/>
                  </a:moveTo>
                  <a:lnTo>
                    <a:pt x="477472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6" name="object 12086"/>
            <p:cNvSpPr/>
            <p:nvPr/>
          </p:nvSpPr>
          <p:spPr>
            <a:xfrm>
              <a:off x="19195222" y="2869072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4">
                  <a:moveTo>
                    <a:pt x="0" y="0"/>
                  </a:moveTo>
                  <a:lnTo>
                    <a:pt x="0" y="105682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7" name="object 12087"/>
            <p:cNvSpPr/>
            <p:nvPr/>
          </p:nvSpPr>
          <p:spPr>
            <a:xfrm>
              <a:off x="18959155" y="2974748"/>
              <a:ext cx="236220" cy="0"/>
            </a:xfrm>
            <a:custGeom>
              <a:avLst/>
              <a:gdLst/>
              <a:ahLst/>
              <a:cxnLst/>
              <a:rect l="l" t="t" r="r" b="b"/>
              <a:pathLst>
                <a:path w="236219">
                  <a:moveTo>
                    <a:pt x="23606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8" name="object 12088"/>
            <p:cNvSpPr/>
            <p:nvPr/>
          </p:nvSpPr>
          <p:spPr>
            <a:xfrm>
              <a:off x="18959158" y="297474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36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9" name="object 12089"/>
            <p:cNvSpPr/>
            <p:nvPr/>
          </p:nvSpPr>
          <p:spPr>
            <a:xfrm>
              <a:off x="18717748" y="2974748"/>
              <a:ext cx="241935" cy="0"/>
            </a:xfrm>
            <a:custGeom>
              <a:avLst/>
              <a:gdLst/>
              <a:ahLst/>
              <a:cxnLst/>
              <a:rect l="l" t="t" r="r" b="b"/>
              <a:pathLst>
                <a:path w="241934">
                  <a:moveTo>
                    <a:pt x="24140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0" name="object 12090"/>
            <p:cNvSpPr/>
            <p:nvPr/>
          </p:nvSpPr>
          <p:spPr>
            <a:xfrm>
              <a:off x="18717754" y="297474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1" name="object 12091"/>
            <p:cNvSpPr/>
            <p:nvPr/>
          </p:nvSpPr>
          <p:spPr>
            <a:xfrm>
              <a:off x="18717744" y="2869065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4">
                  <a:moveTo>
                    <a:pt x="0" y="1056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2" name="object 12092"/>
            <p:cNvSpPr/>
            <p:nvPr/>
          </p:nvSpPr>
          <p:spPr>
            <a:xfrm>
              <a:off x="18717744" y="2869072"/>
              <a:ext cx="477520" cy="0"/>
            </a:xfrm>
            <a:custGeom>
              <a:avLst/>
              <a:gdLst/>
              <a:ahLst/>
              <a:cxnLst/>
              <a:rect l="l" t="t" r="r" b="b"/>
              <a:pathLst>
                <a:path w="477519">
                  <a:moveTo>
                    <a:pt x="0" y="0"/>
                  </a:moveTo>
                  <a:lnTo>
                    <a:pt x="477472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3" name="object 12093"/>
            <p:cNvSpPr/>
            <p:nvPr/>
          </p:nvSpPr>
          <p:spPr>
            <a:xfrm>
              <a:off x="19195222" y="2425163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4">
                  <a:moveTo>
                    <a:pt x="0" y="0"/>
                  </a:moveTo>
                  <a:lnTo>
                    <a:pt x="0" y="105661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4" name="object 12094"/>
            <p:cNvSpPr/>
            <p:nvPr/>
          </p:nvSpPr>
          <p:spPr>
            <a:xfrm>
              <a:off x="18959155" y="2530832"/>
              <a:ext cx="236220" cy="0"/>
            </a:xfrm>
            <a:custGeom>
              <a:avLst/>
              <a:gdLst/>
              <a:ahLst/>
              <a:cxnLst/>
              <a:rect l="l" t="t" r="r" b="b"/>
              <a:pathLst>
                <a:path w="236219">
                  <a:moveTo>
                    <a:pt x="23606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5" name="object 12095"/>
            <p:cNvSpPr/>
            <p:nvPr/>
          </p:nvSpPr>
          <p:spPr>
            <a:xfrm>
              <a:off x="18959158" y="253083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36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6" name="object 12096"/>
            <p:cNvSpPr/>
            <p:nvPr/>
          </p:nvSpPr>
          <p:spPr>
            <a:xfrm>
              <a:off x="18717748" y="2530832"/>
              <a:ext cx="241935" cy="0"/>
            </a:xfrm>
            <a:custGeom>
              <a:avLst/>
              <a:gdLst/>
              <a:ahLst/>
              <a:cxnLst/>
              <a:rect l="l" t="t" r="r" b="b"/>
              <a:pathLst>
                <a:path w="241934">
                  <a:moveTo>
                    <a:pt x="24140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7" name="object 12097"/>
            <p:cNvSpPr/>
            <p:nvPr/>
          </p:nvSpPr>
          <p:spPr>
            <a:xfrm>
              <a:off x="18717754" y="253083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8" name="object 12098"/>
            <p:cNvSpPr/>
            <p:nvPr/>
          </p:nvSpPr>
          <p:spPr>
            <a:xfrm>
              <a:off x="18717744" y="2425171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4">
                  <a:moveTo>
                    <a:pt x="0" y="10566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9" name="object 12099"/>
            <p:cNvSpPr/>
            <p:nvPr/>
          </p:nvSpPr>
          <p:spPr>
            <a:xfrm>
              <a:off x="18717744" y="2425163"/>
              <a:ext cx="477520" cy="0"/>
            </a:xfrm>
            <a:custGeom>
              <a:avLst/>
              <a:gdLst/>
              <a:ahLst/>
              <a:cxnLst/>
              <a:rect l="l" t="t" r="r" b="b"/>
              <a:pathLst>
                <a:path w="477519">
                  <a:moveTo>
                    <a:pt x="0" y="0"/>
                  </a:moveTo>
                  <a:lnTo>
                    <a:pt x="477472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0" name="object 12100"/>
            <p:cNvSpPr/>
            <p:nvPr/>
          </p:nvSpPr>
          <p:spPr>
            <a:xfrm>
              <a:off x="18612114" y="2472699"/>
              <a:ext cx="0" cy="5212080"/>
            </a:xfrm>
            <a:custGeom>
              <a:avLst/>
              <a:gdLst/>
              <a:ahLst/>
              <a:cxnLst/>
              <a:rect l="l" t="t" r="r" b="b"/>
              <a:pathLst>
                <a:path h="5212080">
                  <a:moveTo>
                    <a:pt x="0" y="5211946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1" name="object 12101"/>
            <p:cNvSpPr/>
            <p:nvPr/>
          </p:nvSpPr>
          <p:spPr>
            <a:xfrm>
              <a:off x="9232347" y="2472699"/>
              <a:ext cx="9380220" cy="0"/>
            </a:xfrm>
            <a:custGeom>
              <a:avLst/>
              <a:gdLst/>
              <a:ahLst/>
              <a:cxnLst/>
              <a:rect l="l" t="t" r="r" b="b"/>
              <a:pathLst>
                <a:path w="9380219">
                  <a:moveTo>
                    <a:pt x="937976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2" name="object 12102"/>
            <p:cNvSpPr/>
            <p:nvPr/>
          </p:nvSpPr>
          <p:spPr>
            <a:xfrm>
              <a:off x="9232349" y="247224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5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3" name="object 12103"/>
            <p:cNvSpPr/>
            <p:nvPr/>
          </p:nvSpPr>
          <p:spPr>
            <a:xfrm>
              <a:off x="9232349" y="2428668"/>
              <a:ext cx="9485630" cy="0"/>
            </a:xfrm>
            <a:custGeom>
              <a:avLst/>
              <a:gdLst/>
              <a:ahLst/>
              <a:cxnLst/>
              <a:rect l="l" t="t" r="r" b="b"/>
              <a:pathLst>
                <a:path w="9485630">
                  <a:moveTo>
                    <a:pt x="0" y="0"/>
                  </a:moveTo>
                  <a:lnTo>
                    <a:pt x="9485428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4" name="object 12104"/>
            <p:cNvSpPr/>
            <p:nvPr/>
          </p:nvSpPr>
          <p:spPr>
            <a:xfrm>
              <a:off x="18710323" y="242866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5" name="object 12105"/>
            <p:cNvSpPr/>
            <p:nvPr/>
          </p:nvSpPr>
          <p:spPr>
            <a:xfrm>
              <a:off x="18717790" y="2428668"/>
              <a:ext cx="0" cy="5256530"/>
            </a:xfrm>
            <a:custGeom>
              <a:avLst/>
              <a:gdLst/>
              <a:ahLst/>
              <a:cxnLst/>
              <a:rect l="l" t="t" r="r" b="b"/>
              <a:pathLst>
                <a:path h="5256530">
                  <a:moveTo>
                    <a:pt x="0" y="0"/>
                  </a:moveTo>
                  <a:lnTo>
                    <a:pt x="0" y="5255976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6" name="object 12106"/>
            <p:cNvSpPr/>
            <p:nvPr/>
          </p:nvSpPr>
          <p:spPr>
            <a:xfrm>
              <a:off x="10917299" y="7282087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70" h="17779">
                  <a:moveTo>
                    <a:pt x="858" y="0"/>
                  </a:moveTo>
                  <a:lnTo>
                    <a:pt x="858" y="17622"/>
                  </a:lnTo>
                  <a:lnTo>
                    <a:pt x="0" y="17622"/>
                  </a:lnTo>
                  <a:lnTo>
                    <a:pt x="0" y="0"/>
                  </a:lnTo>
                  <a:lnTo>
                    <a:pt x="858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7" name="object 12107"/>
            <p:cNvSpPr/>
            <p:nvPr/>
          </p:nvSpPr>
          <p:spPr>
            <a:xfrm>
              <a:off x="10918530" y="7282087"/>
              <a:ext cx="8255" cy="17780"/>
            </a:xfrm>
            <a:custGeom>
              <a:avLst/>
              <a:gdLst/>
              <a:ahLst/>
              <a:cxnLst/>
              <a:rect l="l" t="t" r="r" b="b"/>
              <a:pathLst>
                <a:path w="8254" h="17779">
                  <a:moveTo>
                    <a:pt x="8093" y="0"/>
                  </a:moveTo>
                  <a:lnTo>
                    <a:pt x="8093" y="17622"/>
                  </a:lnTo>
                  <a:lnTo>
                    <a:pt x="0" y="17622"/>
                  </a:lnTo>
                  <a:lnTo>
                    <a:pt x="0" y="0"/>
                  </a:lnTo>
                  <a:lnTo>
                    <a:pt x="8093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8" name="object 12108"/>
            <p:cNvSpPr/>
            <p:nvPr/>
          </p:nvSpPr>
          <p:spPr>
            <a:xfrm>
              <a:off x="10914293" y="7282087"/>
              <a:ext cx="2540" cy="38100"/>
            </a:xfrm>
            <a:custGeom>
              <a:avLst/>
              <a:gdLst/>
              <a:ahLst/>
              <a:cxnLst/>
              <a:rect l="l" t="t" r="r" b="b"/>
              <a:pathLst>
                <a:path w="2540" h="38100">
                  <a:moveTo>
                    <a:pt x="2125" y="0"/>
                  </a:moveTo>
                  <a:lnTo>
                    <a:pt x="2125" y="37873"/>
                  </a:lnTo>
                  <a:lnTo>
                    <a:pt x="0" y="37873"/>
                  </a:lnTo>
                  <a:lnTo>
                    <a:pt x="0" y="0"/>
                  </a:lnTo>
                  <a:lnTo>
                    <a:pt x="2125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9" name="object 12109"/>
            <p:cNvSpPr/>
            <p:nvPr/>
          </p:nvSpPr>
          <p:spPr>
            <a:xfrm>
              <a:off x="10929497" y="730592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0" name="object 12110"/>
            <p:cNvSpPr/>
            <p:nvPr/>
          </p:nvSpPr>
          <p:spPr>
            <a:xfrm>
              <a:off x="10929497" y="730592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1" name="object 12111"/>
            <p:cNvSpPr/>
            <p:nvPr/>
          </p:nvSpPr>
          <p:spPr>
            <a:xfrm>
              <a:off x="10928935" y="730164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17" y="558"/>
                  </a:moveTo>
                  <a:lnTo>
                    <a:pt x="952" y="152"/>
                  </a:lnTo>
                  <a:lnTo>
                    <a:pt x="558" y="0"/>
                  </a:lnTo>
                  <a:lnTo>
                    <a:pt x="165" y="152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2" name="object 12112"/>
            <p:cNvSpPr/>
            <p:nvPr/>
          </p:nvSpPr>
          <p:spPr>
            <a:xfrm>
              <a:off x="10928752" y="7282087"/>
              <a:ext cx="2540" cy="38100"/>
            </a:xfrm>
            <a:custGeom>
              <a:avLst/>
              <a:gdLst/>
              <a:ahLst/>
              <a:cxnLst/>
              <a:rect l="l" t="t" r="r" b="b"/>
              <a:pathLst>
                <a:path w="2540" h="38100">
                  <a:moveTo>
                    <a:pt x="2083" y="0"/>
                  </a:moveTo>
                  <a:lnTo>
                    <a:pt x="2083" y="37873"/>
                  </a:lnTo>
                  <a:lnTo>
                    <a:pt x="0" y="37873"/>
                  </a:lnTo>
                  <a:lnTo>
                    <a:pt x="0" y="0"/>
                  </a:lnTo>
                  <a:lnTo>
                    <a:pt x="208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3" name="object 12113"/>
            <p:cNvSpPr/>
            <p:nvPr/>
          </p:nvSpPr>
          <p:spPr>
            <a:xfrm>
              <a:off x="10915031" y="7282088"/>
              <a:ext cx="2540" cy="39370"/>
            </a:xfrm>
            <a:custGeom>
              <a:avLst/>
              <a:gdLst/>
              <a:ahLst/>
              <a:cxnLst/>
              <a:rect l="l" t="t" r="r" b="b"/>
              <a:pathLst>
                <a:path w="2540" h="39370">
                  <a:moveTo>
                    <a:pt x="2272" y="0"/>
                  </a:moveTo>
                  <a:lnTo>
                    <a:pt x="1382" y="0"/>
                  </a:lnTo>
                  <a:lnTo>
                    <a:pt x="1382" y="37883"/>
                  </a:lnTo>
                  <a:lnTo>
                    <a:pt x="0" y="37883"/>
                  </a:lnTo>
                  <a:lnTo>
                    <a:pt x="0" y="38773"/>
                  </a:lnTo>
                  <a:lnTo>
                    <a:pt x="2272" y="38773"/>
                  </a:lnTo>
                  <a:lnTo>
                    <a:pt x="227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4" name="object 12114"/>
            <p:cNvSpPr/>
            <p:nvPr/>
          </p:nvSpPr>
          <p:spPr>
            <a:xfrm>
              <a:off x="10914584" y="727981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5" name="object 12115"/>
            <p:cNvSpPr/>
            <p:nvPr/>
          </p:nvSpPr>
          <p:spPr>
            <a:xfrm>
              <a:off x="10914584" y="728355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6" name="object 12116"/>
            <p:cNvSpPr/>
            <p:nvPr/>
          </p:nvSpPr>
          <p:spPr>
            <a:xfrm>
              <a:off x="10914584" y="728727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7" name="object 12117"/>
            <p:cNvSpPr/>
            <p:nvPr/>
          </p:nvSpPr>
          <p:spPr>
            <a:xfrm>
              <a:off x="10914584" y="729100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  <a:path w="3809">
                  <a:moveTo>
                    <a:pt x="0" y="0"/>
                  </a:moveTo>
                  <a:lnTo>
                    <a:pt x="3727" y="0"/>
                  </a:lnTo>
                </a:path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8" name="object 12118"/>
            <p:cNvSpPr/>
            <p:nvPr/>
          </p:nvSpPr>
          <p:spPr>
            <a:xfrm>
              <a:off x="10914584" y="729473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9" name="object 12119"/>
            <p:cNvSpPr/>
            <p:nvPr/>
          </p:nvSpPr>
          <p:spPr>
            <a:xfrm>
              <a:off x="10914584" y="729846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0" name="object 12120"/>
            <p:cNvSpPr/>
            <p:nvPr/>
          </p:nvSpPr>
          <p:spPr>
            <a:xfrm>
              <a:off x="10914584" y="73021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1" name="object 12121"/>
            <p:cNvSpPr/>
            <p:nvPr/>
          </p:nvSpPr>
          <p:spPr>
            <a:xfrm>
              <a:off x="10915031" y="7282090"/>
              <a:ext cx="2540" cy="39370"/>
            </a:xfrm>
            <a:custGeom>
              <a:avLst/>
              <a:gdLst/>
              <a:ahLst/>
              <a:cxnLst/>
              <a:rect l="l" t="t" r="r" b="b"/>
              <a:pathLst>
                <a:path w="2540" h="39370">
                  <a:moveTo>
                    <a:pt x="0" y="38763"/>
                  </a:moveTo>
                  <a:lnTo>
                    <a:pt x="2272" y="38763"/>
                  </a:lnTo>
                  <a:lnTo>
                    <a:pt x="2272" y="0"/>
                  </a:lnTo>
                  <a:lnTo>
                    <a:pt x="1382" y="0"/>
                  </a:lnTo>
                  <a:lnTo>
                    <a:pt x="1382" y="37873"/>
                  </a:lnTo>
                  <a:lnTo>
                    <a:pt x="0" y="37873"/>
                  </a:lnTo>
                  <a:lnTo>
                    <a:pt x="0" y="38763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2" name="object 12122"/>
            <p:cNvSpPr/>
            <p:nvPr/>
          </p:nvSpPr>
          <p:spPr>
            <a:xfrm>
              <a:off x="10926952" y="7282087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70" h="17779">
                  <a:moveTo>
                    <a:pt x="900" y="0"/>
                  </a:moveTo>
                  <a:lnTo>
                    <a:pt x="900" y="17622"/>
                  </a:lnTo>
                  <a:lnTo>
                    <a:pt x="0" y="17622"/>
                  </a:lnTo>
                  <a:lnTo>
                    <a:pt x="0" y="0"/>
                  </a:lnTo>
                  <a:lnTo>
                    <a:pt x="90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3" name="object 12123"/>
            <p:cNvSpPr/>
            <p:nvPr/>
          </p:nvSpPr>
          <p:spPr>
            <a:xfrm>
              <a:off x="10918166" y="7282097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8806" y="0"/>
                  </a:moveTo>
                  <a:lnTo>
                    <a:pt x="0" y="0"/>
                  </a:lnTo>
                  <a:lnTo>
                    <a:pt x="0" y="4408"/>
                  </a:lnTo>
                  <a:lnTo>
                    <a:pt x="376" y="4408"/>
                  </a:lnTo>
                  <a:lnTo>
                    <a:pt x="376" y="356"/>
                  </a:lnTo>
                  <a:lnTo>
                    <a:pt x="8806" y="356"/>
                  </a:lnTo>
                  <a:lnTo>
                    <a:pt x="8806" y="0"/>
                  </a:lnTo>
                  <a:close/>
                </a:path>
                <a:path w="8890" h="4445">
                  <a:moveTo>
                    <a:pt x="8806" y="356"/>
                  </a:moveTo>
                  <a:lnTo>
                    <a:pt x="8470" y="356"/>
                  </a:lnTo>
                  <a:lnTo>
                    <a:pt x="8470" y="4408"/>
                  </a:lnTo>
                  <a:lnTo>
                    <a:pt x="8806" y="4408"/>
                  </a:lnTo>
                  <a:lnTo>
                    <a:pt x="8806" y="35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4" name="object 12124"/>
            <p:cNvSpPr/>
            <p:nvPr/>
          </p:nvSpPr>
          <p:spPr>
            <a:xfrm>
              <a:off x="10918169" y="7282097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8795" y="4146"/>
                  </a:moveTo>
                  <a:lnTo>
                    <a:pt x="8795" y="4408"/>
                  </a:lnTo>
                  <a:lnTo>
                    <a:pt x="8795" y="0"/>
                  </a:lnTo>
                  <a:lnTo>
                    <a:pt x="0" y="0"/>
                  </a:lnTo>
                  <a:lnTo>
                    <a:pt x="0" y="4408"/>
                  </a:lnTo>
                  <a:lnTo>
                    <a:pt x="376" y="4408"/>
                  </a:lnTo>
                  <a:lnTo>
                    <a:pt x="376" y="356"/>
                  </a:lnTo>
                  <a:lnTo>
                    <a:pt x="8470" y="356"/>
                  </a:lnTo>
                  <a:lnTo>
                    <a:pt x="8470" y="4408"/>
                  </a:lnTo>
                  <a:lnTo>
                    <a:pt x="8795" y="440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5" name="object 12125"/>
            <p:cNvSpPr/>
            <p:nvPr/>
          </p:nvSpPr>
          <p:spPr>
            <a:xfrm>
              <a:off x="10918166" y="7295300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8795" y="0"/>
                  </a:moveTo>
                  <a:lnTo>
                    <a:pt x="8795" y="261"/>
                  </a:lnTo>
                  <a:lnTo>
                    <a:pt x="8795" y="0"/>
                  </a:lnTo>
                  <a:lnTo>
                    <a:pt x="8470" y="0"/>
                  </a:lnTo>
                  <a:lnTo>
                    <a:pt x="8470" y="4062"/>
                  </a:lnTo>
                  <a:lnTo>
                    <a:pt x="376" y="4062"/>
                  </a:lnTo>
                  <a:lnTo>
                    <a:pt x="376" y="0"/>
                  </a:lnTo>
                  <a:lnTo>
                    <a:pt x="0" y="0"/>
                  </a:lnTo>
                  <a:lnTo>
                    <a:pt x="0" y="4418"/>
                  </a:lnTo>
                  <a:lnTo>
                    <a:pt x="8795" y="4418"/>
                  </a:lnTo>
                  <a:lnTo>
                    <a:pt x="87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6" name="object 12126"/>
            <p:cNvSpPr/>
            <p:nvPr/>
          </p:nvSpPr>
          <p:spPr>
            <a:xfrm>
              <a:off x="10918169" y="7295305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8795" y="261"/>
                  </a:moveTo>
                  <a:lnTo>
                    <a:pt x="8795" y="0"/>
                  </a:lnTo>
                  <a:lnTo>
                    <a:pt x="8795" y="4408"/>
                  </a:lnTo>
                  <a:lnTo>
                    <a:pt x="0" y="4408"/>
                  </a:lnTo>
                  <a:lnTo>
                    <a:pt x="0" y="0"/>
                  </a:lnTo>
                  <a:lnTo>
                    <a:pt x="376" y="0"/>
                  </a:lnTo>
                  <a:lnTo>
                    <a:pt x="376" y="4052"/>
                  </a:lnTo>
                  <a:lnTo>
                    <a:pt x="8470" y="4052"/>
                  </a:lnTo>
                  <a:lnTo>
                    <a:pt x="8470" y="0"/>
                  </a:lnTo>
                  <a:lnTo>
                    <a:pt x="8795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7" name="object 12127"/>
            <p:cNvSpPr/>
            <p:nvPr/>
          </p:nvSpPr>
          <p:spPr>
            <a:xfrm>
              <a:off x="10927863" y="7282088"/>
              <a:ext cx="2540" cy="39370"/>
            </a:xfrm>
            <a:custGeom>
              <a:avLst/>
              <a:gdLst/>
              <a:ahLst/>
              <a:cxnLst/>
              <a:rect l="l" t="t" r="r" b="b"/>
              <a:pathLst>
                <a:path w="2540" h="39370">
                  <a:moveTo>
                    <a:pt x="890" y="0"/>
                  </a:moveTo>
                  <a:lnTo>
                    <a:pt x="0" y="0"/>
                  </a:lnTo>
                  <a:lnTo>
                    <a:pt x="0" y="38773"/>
                  </a:lnTo>
                  <a:lnTo>
                    <a:pt x="2272" y="38773"/>
                  </a:lnTo>
                  <a:lnTo>
                    <a:pt x="2272" y="37883"/>
                  </a:lnTo>
                  <a:lnTo>
                    <a:pt x="890" y="37883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8" name="object 12128"/>
            <p:cNvSpPr/>
            <p:nvPr/>
          </p:nvSpPr>
          <p:spPr>
            <a:xfrm>
              <a:off x="10923905" y="7274236"/>
              <a:ext cx="11430" cy="33655"/>
            </a:xfrm>
            <a:custGeom>
              <a:avLst/>
              <a:gdLst/>
              <a:ahLst/>
              <a:cxnLst/>
              <a:rect l="l" t="t" r="r" b="b"/>
              <a:pathLst>
                <a:path w="11429" h="33654">
                  <a:moveTo>
                    <a:pt x="11176" y="5588"/>
                  </a:moveTo>
                  <a:lnTo>
                    <a:pt x="9537" y="1638"/>
                  </a:lnTo>
                  <a:lnTo>
                    <a:pt x="5588" y="0"/>
                  </a:lnTo>
                  <a:lnTo>
                    <a:pt x="1638" y="1638"/>
                  </a:lnTo>
                  <a:lnTo>
                    <a:pt x="0" y="5588"/>
                  </a:lnTo>
                  <a:lnTo>
                    <a:pt x="762" y="7454"/>
                  </a:lnTo>
                  <a:lnTo>
                    <a:pt x="0" y="9321"/>
                  </a:lnTo>
                  <a:lnTo>
                    <a:pt x="762" y="11188"/>
                  </a:lnTo>
                  <a:lnTo>
                    <a:pt x="0" y="13042"/>
                  </a:lnTo>
                  <a:lnTo>
                    <a:pt x="762" y="14922"/>
                  </a:lnTo>
                  <a:lnTo>
                    <a:pt x="0" y="16776"/>
                  </a:lnTo>
                  <a:lnTo>
                    <a:pt x="762" y="18643"/>
                  </a:lnTo>
                  <a:lnTo>
                    <a:pt x="0" y="20497"/>
                  </a:lnTo>
                  <a:lnTo>
                    <a:pt x="762" y="22377"/>
                  </a:lnTo>
                  <a:lnTo>
                    <a:pt x="0" y="24231"/>
                  </a:lnTo>
                  <a:lnTo>
                    <a:pt x="762" y="26098"/>
                  </a:lnTo>
                  <a:lnTo>
                    <a:pt x="0" y="27965"/>
                  </a:lnTo>
                  <a:lnTo>
                    <a:pt x="1638" y="31915"/>
                  </a:lnTo>
                  <a:lnTo>
                    <a:pt x="5588" y="33553"/>
                  </a:lnTo>
                  <a:lnTo>
                    <a:pt x="9537" y="31915"/>
                  </a:lnTo>
                  <a:lnTo>
                    <a:pt x="11176" y="27965"/>
                  </a:lnTo>
                  <a:lnTo>
                    <a:pt x="10401" y="26098"/>
                  </a:lnTo>
                  <a:lnTo>
                    <a:pt x="11176" y="24231"/>
                  </a:lnTo>
                  <a:lnTo>
                    <a:pt x="10401" y="22377"/>
                  </a:lnTo>
                  <a:lnTo>
                    <a:pt x="11176" y="20497"/>
                  </a:lnTo>
                  <a:lnTo>
                    <a:pt x="10401" y="18643"/>
                  </a:lnTo>
                  <a:lnTo>
                    <a:pt x="11176" y="16776"/>
                  </a:lnTo>
                  <a:lnTo>
                    <a:pt x="10401" y="14922"/>
                  </a:lnTo>
                  <a:lnTo>
                    <a:pt x="11176" y="13042"/>
                  </a:lnTo>
                  <a:lnTo>
                    <a:pt x="10401" y="11188"/>
                  </a:lnTo>
                  <a:lnTo>
                    <a:pt x="11176" y="9321"/>
                  </a:lnTo>
                  <a:lnTo>
                    <a:pt x="10401" y="7454"/>
                  </a:lnTo>
                  <a:lnTo>
                    <a:pt x="11176" y="558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9" name="object 12129"/>
            <p:cNvSpPr/>
            <p:nvPr/>
          </p:nvSpPr>
          <p:spPr>
            <a:xfrm>
              <a:off x="10927862" y="7282090"/>
              <a:ext cx="2540" cy="39370"/>
            </a:xfrm>
            <a:custGeom>
              <a:avLst/>
              <a:gdLst/>
              <a:ahLst/>
              <a:cxnLst/>
              <a:rect l="l" t="t" r="r" b="b"/>
              <a:pathLst>
                <a:path w="2540" h="39370">
                  <a:moveTo>
                    <a:pt x="2272" y="38763"/>
                  </a:moveTo>
                  <a:lnTo>
                    <a:pt x="0" y="38763"/>
                  </a:lnTo>
                  <a:lnTo>
                    <a:pt x="0" y="0"/>
                  </a:lnTo>
                  <a:lnTo>
                    <a:pt x="890" y="0"/>
                  </a:lnTo>
                  <a:lnTo>
                    <a:pt x="890" y="37873"/>
                  </a:lnTo>
                  <a:lnTo>
                    <a:pt x="2272" y="37873"/>
                  </a:lnTo>
                  <a:lnTo>
                    <a:pt x="2272" y="38763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0" name="object 12130"/>
            <p:cNvSpPr/>
            <p:nvPr/>
          </p:nvSpPr>
          <p:spPr>
            <a:xfrm>
              <a:off x="10914291" y="73208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1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1" name="object 12131"/>
            <p:cNvSpPr/>
            <p:nvPr/>
          </p:nvSpPr>
          <p:spPr>
            <a:xfrm>
              <a:off x="10927859" y="73208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8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2" name="object 12132"/>
            <p:cNvSpPr/>
            <p:nvPr/>
          </p:nvSpPr>
          <p:spPr>
            <a:xfrm>
              <a:off x="10914288" y="73199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90"/>
                  </a:moveTo>
                  <a:lnTo>
                    <a:pt x="188" y="628"/>
                  </a:lnTo>
                  <a:lnTo>
                    <a:pt x="188" y="282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3" name="object 12133"/>
            <p:cNvSpPr/>
            <p:nvPr/>
          </p:nvSpPr>
          <p:spPr>
            <a:xfrm>
              <a:off x="10930704" y="731997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6" y="0"/>
                  </a:moveTo>
                  <a:lnTo>
                    <a:pt x="0" y="282"/>
                  </a:lnTo>
                  <a:lnTo>
                    <a:pt x="0" y="617"/>
                  </a:lnTo>
                  <a:lnTo>
                    <a:pt x="136" y="8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4" name="object 12134"/>
            <p:cNvSpPr/>
            <p:nvPr/>
          </p:nvSpPr>
          <p:spPr>
            <a:xfrm>
              <a:off x="10914289" y="73199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58" y="0"/>
                  </a:moveTo>
                  <a:lnTo>
                    <a:pt x="0" y="0"/>
                  </a:lnTo>
                  <a:lnTo>
                    <a:pt x="293" y="429"/>
                  </a:lnTo>
                  <a:lnTo>
                    <a:pt x="0" y="869"/>
                  </a:lnTo>
                  <a:lnTo>
                    <a:pt x="858" y="869"/>
                  </a:lnTo>
                  <a:lnTo>
                    <a:pt x="1078" y="774"/>
                  </a:lnTo>
                  <a:lnTo>
                    <a:pt x="1183" y="586"/>
                  </a:lnTo>
                  <a:lnTo>
                    <a:pt x="1225" y="356"/>
                  </a:lnTo>
                  <a:lnTo>
                    <a:pt x="1151" y="209"/>
                  </a:lnTo>
                  <a:lnTo>
                    <a:pt x="1015" y="41"/>
                  </a:lnTo>
                  <a:lnTo>
                    <a:pt x="858" y="0"/>
                  </a:lnTo>
                  <a:close/>
                </a:path>
              </a:pathLst>
            </a:custGeom>
            <a:solidFill>
              <a:srgbClr val="DEE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5" name="object 12135"/>
            <p:cNvSpPr/>
            <p:nvPr/>
          </p:nvSpPr>
          <p:spPr>
            <a:xfrm>
              <a:off x="10914289" y="73199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51" y="649"/>
                  </a:moveTo>
                  <a:lnTo>
                    <a:pt x="858" y="869"/>
                  </a:lnTo>
                  <a:lnTo>
                    <a:pt x="0" y="869"/>
                  </a:lnTo>
                  <a:lnTo>
                    <a:pt x="293" y="429"/>
                  </a:lnTo>
                  <a:lnTo>
                    <a:pt x="0" y="0"/>
                  </a:lnTo>
                  <a:lnTo>
                    <a:pt x="827" y="0"/>
                  </a:lnTo>
                  <a:lnTo>
                    <a:pt x="1015" y="41"/>
                  </a:lnTo>
                  <a:lnTo>
                    <a:pt x="1151" y="209"/>
                  </a:lnTo>
                  <a:lnTo>
                    <a:pt x="1225" y="356"/>
                  </a:lnTo>
                  <a:lnTo>
                    <a:pt x="1225" y="513"/>
                  </a:lnTo>
                  <a:lnTo>
                    <a:pt x="1151" y="64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6" name="object 12136"/>
            <p:cNvSpPr/>
            <p:nvPr/>
          </p:nvSpPr>
          <p:spPr>
            <a:xfrm>
              <a:off x="10929653" y="73199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93" y="0"/>
                  </a:moveTo>
                  <a:lnTo>
                    <a:pt x="335" y="0"/>
                  </a:lnTo>
                  <a:lnTo>
                    <a:pt x="146" y="94"/>
                  </a:lnTo>
                  <a:lnTo>
                    <a:pt x="0" y="356"/>
                  </a:lnTo>
                  <a:lnTo>
                    <a:pt x="0" y="513"/>
                  </a:lnTo>
                  <a:lnTo>
                    <a:pt x="73" y="649"/>
                  </a:lnTo>
                  <a:lnTo>
                    <a:pt x="335" y="869"/>
                  </a:lnTo>
                  <a:lnTo>
                    <a:pt x="1193" y="869"/>
                  </a:lnTo>
                  <a:lnTo>
                    <a:pt x="900" y="429"/>
                  </a:lnTo>
                  <a:lnTo>
                    <a:pt x="1193" y="0"/>
                  </a:lnTo>
                  <a:close/>
                </a:path>
              </a:pathLst>
            </a:custGeom>
            <a:solidFill>
              <a:srgbClr val="DEE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7" name="object 12137"/>
            <p:cNvSpPr/>
            <p:nvPr/>
          </p:nvSpPr>
          <p:spPr>
            <a:xfrm>
              <a:off x="10929653" y="73199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3" y="649"/>
                  </a:moveTo>
                  <a:lnTo>
                    <a:pt x="209" y="806"/>
                  </a:lnTo>
                  <a:lnTo>
                    <a:pt x="397" y="869"/>
                  </a:lnTo>
                  <a:lnTo>
                    <a:pt x="1193" y="869"/>
                  </a:lnTo>
                  <a:lnTo>
                    <a:pt x="900" y="429"/>
                  </a:lnTo>
                  <a:lnTo>
                    <a:pt x="1193" y="0"/>
                  </a:lnTo>
                  <a:lnTo>
                    <a:pt x="397" y="0"/>
                  </a:lnTo>
                  <a:lnTo>
                    <a:pt x="73" y="209"/>
                  </a:lnTo>
                  <a:lnTo>
                    <a:pt x="0" y="356"/>
                  </a:lnTo>
                  <a:lnTo>
                    <a:pt x="0" y="513"/>
                  </a:lnTo>
                  <a:lnTo>
                    <a:pt x="73" y="64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138" name="object 12138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10941581" y="5321466"/>
              <a:ext cx="422928" cy="267273"/>
            </a:xfrm>
            <a:prstGeom prst="rect">
              <a:avLst/>
            </a:prstGeom>
          </p:spPr>
        </p:pic>
        <p:sp>
          <p:nvSpPr>
            <p:cNvPr id="12139" name="object 12139"/>
            <p:cNvSpPr/>
            <p:nvPr/>
          </p:nvSpPr>
          <p:spPr>
            <a:xfrm>
              <a:off x="19228656" y="4564703"/>
              <a:ext cx="233045" cy="0"/>
            </a:xfrm>
            <a:custGeom>
              <a:avLst/>
              <a:gdLst/>
              <a:ahLst/>
              <a:cxnLst/>
              <a:rect l="l" t="t" r="r" b="b"/>
              <a:pathLst>
                <a:path w="233044">
                  <a:moveTo>
                    <a:pt x="23253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0" name="object 12140"/>
            <p:cNvSpPr/>
            <p:nvPr/>
          </p:nvSpPr>
          <p:spPr>
            <a:xfrm>
              <a:off x="19228658" y="4556063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40" h="17779">
                  <a:moveTo>
                    <a:pt x="14994" y="17287"/>
                  </a:moveTo>
                  <a:lnTo>
                    <a:pt x="0" y="8638"/>
                  </a:lnTo>
                  <a:lnTo>
                    <a:pt x="1499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1" name="object 12141"/>
            <p:cNvSpPr/>
            <p:nvPr/>
          </p:nvSpPr>
          <p:spPr>
            <a:xfrm>
              <a:off x="12862132" y="5533569"/>
              <a:ext cx="148590" cy="17145"/>
            </a:xfrm>
            <a:custGeom>
              <a:avLst/>
              <a:gdLst/>
              <a:ahLst/>
              <a:cxnLst/>
              <a:rect l="l" t="t" r="r" b="b"/>
              <a:pathLst>
                <a:path w="148590" h="17145">
                  <a:moveTo>
                    <a:pt x="147974" y="0"/>
                  </a:moveTo>
                  <a:lnTo>
                    <a:pt x="0" y="0"/>
                  </a:lnTo>
                  <a:lnTo>
                    <a:pt x="0" y="16732"/>
                  </a:lnTo>
                  <a:lnTo>
                    <a:pt x="147974" y="16732"/>
                  </a:lnTo>
                  <a:lnTo>
                    <a:pt x="14797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2" name="object 12142"/>
            <p:cNvSpPr/>
            <p:nvPr/>
          </p:nvSpPr>
          <p:spPr>
            <a:xfrm>
              <a:off x="12862130" y="5533565"/>
              <a:ext cx="148590" cy="17145"/>
            </a:xfrm>
            <a:custGeom>
              <a:avLst/>
              <a:gdLst/>
              <a:ahLst/>
              <a:cxnLst/>
              <a:rect l="l" t="t" r="r" b="b"/>
              <a:pathLst>
                <a:path w="148590" h="17145">
                  <a:moveTo>
                    <a:pt x="0" y="16732"/>
                  </a:moveTo>
                  <a:lnTo>
                    <a:pt x="0" y="0"/>
                  </a:lnTo>
                  <a:lnTo>
                    <a:pt x="147974" y="0"/>
                  </a:lnTo>
                  <a:lnTo>
                    <a:pt x="147974" y="16732"/>
                  </a:lnTo>
                  <a:lnTo>
                    <a:pt x="0" y="1673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3" name="object 12143"/>
            <p:cNvSpPr/>
            <p:nvPr/>
          </p:nvSpPr>
          <p:spPr>
            <a:xfrm>
              <a:off x="12932976" y="5522774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4">
                  <a:moveTo>
                    <a:pt x="3172" y="5518"/>
                  </a:moveTo>
                  <a:lnTo>
                    <a:pt x="6345" y="0"/>
                  </a:lnTo>
                  <a:lnTo>
                    <a:pt x="0" y="0"/>
                  </a:lnTo>
                  <a:lnTo>
                    <a:pt x="3172" y="551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4" name="object 12144"/>
            <p:cNvSpPr/>
            <p:nvPr/>
          </p:nvSpPr>
          <p:spPr>
            <a:xfrm>
              <a:off x="12859483" y="554854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5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5" name="object 12145"/>
            <p:cNvSpPr/>
            <p:nvPr/>
          </p:nvSpPr>
          <p:spPr>
            <a:xfrm>
              <a:off x="15554793" y="5560846"/>
              <a:ext cx="148590" cy="17145"/>
            </a:xfrm>
            <a:custGeom>
              <a:avLst/>
              <a:gdLst/>
              <a:ahLst/>
              <a:cxnLst/>
              <a:rect l="l" t="t" r="r" b="b"/>
              <a:pathLst>
                <a:path w="148590" h="17145">
                  <a:moveTo>
                    <a:pt x="147974" y="0"/>
                  </a:moveTo>
                  <a:lnTo>
                    <a:pt x="0" y="0"/>
                  </a:lnTo>
                  <a:lnTo>
                    <a:pt x="0" y="16732"/>
                  </a:lnTo>
                  <a:lnTo>
                    <a:pt x="147974" y="16732"/>
                  </a:lnTo>
                  <a:lnTo>
                    <a:pt x="14797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6" name="object 12146"/>
            <p:cNvSpPr/>
            <p:nvPr/>
          </p:nvSpPr>
          <p:spPr>
            <a:xfrm>
              <a:off x="15554797" y="5560848"/>
              <a:ext cx="148590" cy="17145"/>
            </a:xfrm>
            <a:custGeom>
              <a:avLst/>
              <a:gdLst/>
              <a:ahLst/>
              <a:cxnLst/>
              <a:rect l="l" t="t" r="r" b="b"/>
              <a:pathLst>
                <a:path w="148590" h="17145">
                  <a:moveTo>
                    <a:pt x="0" y="16732"/>
                  </a:moveTo>
                  <a:lnTo>
                    <a:pt x="0" y="0"/>
                  </a:lnTo>
                  <a:lnTo>
                    <a:pt x="147974" y="0"/>
                  </a:lnTo>
                  <a:lnTo>
                    <a:pt x="147974" y="16732"/>
                  </a:lnTo>
                  <a:lnTo>
                    <a:pt x="0" y="1673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7" name="object 12147"/>
            <p:cNvSpPr/>
            <p:nvPr/>
          </p:nvSpPr>
          <p:spPr>
            <a:xfrm>
              <a:off x="15625609" y="5582844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4">
                  <a:moveTo>
                    <a:pt x="3214" y="0"/>
                  </a:moveTo>
                  <a:lnTo>
                    <a:pt x="6366" y="5518"/>
                  </a:lnTo>
                  <a:lnTo>
                    <a:pt x="0" y="5518"/>
                  </a:lnTo>
                  <a:lnTo>
                    <a:pt x="3214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8" name="object 12148"/>
            <p:cNvSpPr/>
            <p:nvPr/>
          </p:nvSpPr>
          <p:spPr>
            <a:xfrm>
              <a:off x="15552156" y="556083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5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149" name="object 12149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1917149" y="5322389"/>
              <a:ext cx="219911" cy="261768"/>
            </a:xfrm>
            <a:prstGeom prst="rect">
              <a:avLst/>
            </a:prstGeom>
          </p:spPr>
        </p:pic>
        <p:sp>
          <p:nvSpPr>
            <p:cNvPr id="12150" name="object 12150"/>
            <p:cNvSpPr/>
            <p:nvPr/>
          </p:nvSpPr>
          <p:spPr>
            <a:xfrm>
              <a:off x="9230090" y="5038860"/>
              <a:ext cx="2540" cy="17780"/>
            </a:xfrm>
            <a:custGeom>
              <a:avLst/>
              <a:gdLst/>
              <a:ahLst/>
              <a:cxnLst/>
              <a:rect l="l" t="t" r="r" b="b"/>
              <a:pathLst>
                <a:path w="2540" h="17779">
                  <a:moveTo>
                    <a:pt x="0" y="17622"/>
                  </a:moveTo>
                  <a:lnTo>
                    <a:pt x="0" y="0"/>
                  </a:lnTo>
                  <a:lnTo>
                    <a:pt x="2209" y="0"/>
                  </a:lnTo>
                  <a:lnTo>
                    <a:pt x="2209" y="17622"/>
                  </a:lnTo>
                  <a:lnTo>
                    <a:pt x="0" y="1762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1" name="object 12151"/>
            <p:cNvSpPr/>
            <p:nvPr/>
          </p:nvSpPr>
          <p:spPr>
            <a:xfrm>
              <a:off x="9218915" y="5043288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7350" y="0"/>
                  </a:moveTo>
                  <a:lnTo>
                    <a:pt x="7612" y="0"/>
                  </a:lnTo>
                  <a:lnTo>
                    <a:pt x="7853" y="73"/>
                  </a:lnTo>
                  <a:lnTo>
                    <a:pt x="8816" y="1162"/>
                  </a:lnTo>
                  <a:lnTo>
                    <a:pt x="8816" y="4397"/>
                  </a:lnTo>
                  <a:lnTo>
                    <a:pt x="8816" y="7539"/>
                  </a:lnTo>
                  <a:lnTo>
                    <a:pt x="8816" y="7696"/>
                  </a:lnTo>
                  <a:lnTo>
                    <a:pt x="8753" y="7832"/>
                  </a:lnTo>
                  <a:lnTo>
                    <a:pt x="7675" y="8795"/>
                  </a:lnTo>
                  <a:lnTo>
                    <a:pt x="7539" y="8795"/>
                  </a:lnTo>
                  <a:lnTo>
                    <a:pt x="4418" y="8795"/>
                  </a:lnTo>
                  <a:lnTo>
                    <a:pt x="1277" y="8795"/>
                  </a:lnTo>
                  <a:lnTo>
                    <a:pt x="963" y="8732"/>
                  </a:lnTo>
                  <a:lnTo>
                    <a:pt x="732" y="8628"/>
                  </a:lnTo>
                  <a:lnTo>
                    <a:pt x="513" y="8470"/>
                  </a:lnTo>
                  <a:lnTo>
                    <a:pt x="324" y="8324"/>
                  </a:lnTo>
                  <a:lnTo>
                    <a:pt x="209" y="8093"/>
                  </a:lnTo>
                  <a:lnTo>
                    <a:pt x="62" y="7832"/>
                  </a:lnTo>
                  <a:lnTo>
                    <a:pt x="0" y="7696"/>
                  </a:lnTo>
                  <a:lnTo>
                    <a:pt x="0" y="7539"/>
                  </a:lnTo>
                  <a:lnTo>
                    <a:pt x="0" y="4397"/>
                  </a:lnTo>
                  <a:lnTo>
                    <a:pt x="0" y="1277"/>
                  </a:lnTo>
                  <a:lnTo>
                    <a:pt x="62" y="963"/>
                  </a:lnTo>
                  <a:lnTo>
                    <a:pt x="209" y="743"/>
                  </a:lnTo>
                  <a:lnTo>
                    <a:pt x="324" y="523"/>
                  </a:lnTo>
                  <a:lnTo>
                    <a:pt x="513" y="345"/>
                  </a:lnTo>
                  <a:lnTo>
                    <a:pt x="732" y="188"/>
                  </a:lnTo>
                  <a:lnTo>
                    <a:pt x="963" y="73"/>
                  </a:lnTo>
                  <a:lnTo>
                    <a:pt x="1151" y="0"/>
                  </a:lnTo>
                  <a:lnTo>
                    <a:pt x="7350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2" name="object 12152"/>
            <p:cNvSpPr/>
            <p:nvPr/>
          </p:nvSpPr>
          <p:spPr>
            <a:xfrm>
              <a:off x="9219805" y="5044184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6659" y="0"/>
                  </a:moveTo>
                  <a:lnTo>
                    <a:pt x="6460" y="0"/>
                  </a:lnTo>
                  <a:lnTo>
                    <a:pt x="366" y="0"/>
                  </a:lnTo>
                  <a:lnTo>
                    <a:pt x="198" y="104"/>
                  </a:lnTo>
                  <a:lnTo>
                    <a:pt x="10" y="376"/>
                  </a:lnTo>
                  <a:lnTo>
                    <a:pt x="0" y="6523"/>
                  </a:lnTo>
                  <a:lnTo>
                    <a:pt x="73" y="6764"/>
                  </a:lnTo>
                  <a:lnTo>
                    <a:pt x="198" y="6900"/>
                  </a:lnTo>
                  <a:lnTo>
                    <a:pt x="366" y="7005"/>
                  </a:lnTo>
                  <a:lnTo>
                    <a:pt x="6586" y="7057"/>
                  </a:lnTo>
                  <a:lnTo>
                    <a:pt x="6837" y="6900"/>
                  </a:lnTo>
                  <a:lnTo>
                    <a:pt x="6973" y="6764"/>
                  </a:lnTo>
                  <a:lnTo>
                    <a:pt x="7046" y="6554"/>
                  </a:lnTo>
                  <a:lnTo>
                    <a:pt x="7046" y="450"/>
                  </a:lnTo>
                  <a:lnTo>
                    <a:pt x="6973" y="261"/>
                  </a:lnTo>
                  <a:lnTo>
                    <a:pt x="6837" y="104"/>
                  </a:lnTo>
                  <a:lnTo>
                    <a:pt x="66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3" name="object 12153"/>
            <p:cNvSpPr/>
            <p:nvPr/>
          </p:nvSpPr>
          <p:spPr>
            <a:xfrm>
              <a:off x="9219805" y="5044184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6460" y="0"/>
                  </a:moveTo>
                  <a:lnTo>
                    <a:pt x="6659" y="0"/>
                  </a:lnTo>
                  <a:lnTo>
                    <a:pt x="6837" y="104"/>
                  </a:lnTo>
                  <a:lnTo>
                    <a:pt x="6973" y="261"/>
                  </a:lnTo>
                  <a:lnTo>
                    <a:pt x="7046" y="450"/>
                  </a:lnTo>
                  <a:lnTo>
                    <a:pt x="7046" y="3507"/>
                  </a:lnTo>
                  <a:lnTo>
                    <a:pt x="7046" y="6523"/>
                  </a:lnTo>
                  <a:lnTo>
                    <a:pt x="6973" y="6764"/>
                  </a:lnTo>
                  <a:lnTo>
                    <a:pt x="6837" y="6900"/>
                  </a:lnTo>
                  <a:lnTo>
                    <a:pt x="6659" y="7005"/>
                  </a:lnTo>
                  <a:lnTo>
                    <a:pt x="3528" y="7057"/>
                  </a:lnTo>
                  <a:lnTo>
                    <a:pt x="513" y="7057"/>
                  </a:lnTo>
                  <a:lnTo>
                    <a:pt x="366" y="7005"/>
                  </a:lnTo>
                  <a:lnTo>
                    <a:pt x="198" y="6900"/>
                  </a:lnTo>
                  <a:lnTo>
                    <a:pt x="73" y="6764"/>
                  </a:lnTo>
                  <a:lnTo>
                    <a:pt x="0" y="6554"/>
                  </a:lnTo>
                  <a:lnTo>
                    <a:pt x="0" y="3507"/>
                  </a:lnTo>
                  <a:lnTo>
                    <a:pt x="0" y="481"/>
                  </a:lnTo>
                  <a:lnTo>
                    <a:pt x="73" y="261"/>
                  </a:lnTo>
                  <a:lnTo>
                    <a:pt x="198" y="104"/>
                  </a:lnTo>
                  <a:lnTo>
                    <a:pt x="366" y="0"/>
                  </a:lnTo>
                  <a:lnTo>
                    <a:pt x="513" y="0"/>
                  </a:lnTo>
                  <a:lnTo>
                    <a:pt x="6460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4" name="object 12154"/>
            <p:cNvSpPr/>
            <p:nvPr/>
          </p:nvSpPr>
          <p:spPr>
            <a:xfrm>
              <a:off x="9227882" y="5041069"/>
              <a:ext cx="2540" cy="15875"/>
            </a:xfrm>
            <a:custGeom>
              <a:avLst/>
              <a:gdLst/>
              <a:ahLst/>
              <a:cxnLst/>
              <a:rect l="l" t="t" r="r" b="b"/>
              <a:pathLst>
                <a:path w="2540" h="15875">
                  <a:moveTo>
                    <a:pt x="0" y="15413"/>
                  </a:moveTo>
                  <a:lnTo>
                    <a:pt x="0" y="0"/>
                  </a:lnTo>
                  <a:lnTo>
                    <a:pt x="2209" y="0"/>
                  </a:lnTo>
                  <a:lnTo>
                    <a:pt x="2209" y="15413"/>
                  </a:lnTo>
                  <a:lnTo>
                    <a:pt x="0" y="1541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5" name="object 12155"/>
            <p:cNvSpPr/>
            <p:nvPr/>
          </p:nvSpPr>
          <p:spPr>
            <a:xfrm>
              <a:off x="9217982" y="505000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6" name="object 12156"/>
            <p:cNvSpPr/>
            <p:nvPr/>
          </p:nvSpPr>
          <p:spPr>
            <a:xfrm>
              <a:off x="9218919" y="5052086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39">
                  <a:moveTo>
                    <a:pt x="8963" y="0"/>
                  </a:moveTo>
                  <a:lnTo>
                    <a:pt x="8963" y="2209"/>
                  </a:lnTo>
                  <a:lnTo>
                    <a:pt x="0" y="2209"/>
                  </a:lnTo>
                  <a:lnTo>
                    <a:pt x="0" y="0"/>
                  </a:lnTo>
                  <a:lnTo>
                    <a:pt x="896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7" name="object 12157"/>
            <p:cNvSpPr/>
            <p:nvPr/>
          </p:nvSpPr>
          <p:spPr>
            <a:xfrm>
              <a:off x="9217419" y="50531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8" name="object 12158"/>
            <p:cNvSpPr/>
            <p:nvPr/>
          </p:nvSpPr>
          <p:spPr>
            <a:xfrm>
              <a:off x="9218919" y="5054292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39">
                  <a:moveTo>
                    <a:pt x="8963" y="0"/>
                  </a:moveTo>
                  <a:lnTo>
                    <a:pt x="8963" y="2209"/>
                  </a:lnTo>
                  <a:lnTo>
                    <a:pt x="0" y="2209"/>
                  </a:lnTo>
                  <a:lnTo>
                    <a:pt x="0" y="0"/>
                  </a:lnTo>
                  <a:lnTo>
                    <a:pt x="896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9" name="object 12159"/>
            <p:cNvSpPr/>
            <p:nvPr/>
          </p:nvSpPr>
          <p:spPr>
            <a:xfrm>
              <a:off x="9167115" y="5038894"/>
              <a:ext cx="17780" cy="2540"/>
            </a:xfrm>
            <a:custGeom>
              <a:avLst/>
              <a:gdLst/>
              <a:ahLst/>
              <a:cxnLst/>
              <a:rect l="l" t="t" r="r" b="b"/>
              <a:pathLst>
                <a:path w="17779" h="2539">
                  <a:moveTo>
                    <a:pt x="17622" y="0"/>
                  </a:moveTo>
                  <a:lnTo>
                    <a:pt x="17622" y="2209"/>
                  </a:lnTo>
                  <a:lnTo>
                    <a:pt x="0" y="2209"/>
                  </a:lnTo>
                  <a:lnTo>
                    <a:pt x="0" y="0"/>
                  </a:lnTo>
                  <a:lnTo>
                    <a:pt x="17622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0" name="object 12160"/>
            <p:cNvSpPr/>
            <p:nvPr/>
          </p:nvSpPr>
          <p:spPr>
            <a:xfrm>
              <a:off x="9186150" y="5038894"/>
              <a:ext cx="46355" cy="2540"/>
            </a:xfrm>
            <a:custGeom>
              <a:avLst/>
              <a:gdLst/>
              <a:ahLst/>
              <a:cxnLst/>
              <a:rect l="l" t="t" r="r" b="b"/>
              <a:pathLst>
                <a:path w="46354" h="2539">
                  <a:moveTo>
                    <a:pt x="46145" y="0"/>
                  </a:moveTo>
                  <a:lnTo>
                    <a:pt x="46145" y="2209"/>
                  </a:lnTo>
                  <a:lnTo>
                    <a:pt x="0" y="2209"/>
                  </a:lnTo>
                  <a:lnTo>
                    <a:pt x="0" y="0"/>
                  </a:lnTo>
                  <a:lnTo>
                    <a:pt x="46145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1" name="object 12161"/>
            <p:cNvSpPr/>
            <p:nvPr/>
          </p:nvSpPr>
          <p:spPr>
            <a:xfrm>
              <a:off x="9218919" y="5041086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39">
                  <a:moveTo>
                    <a:pt x="8963" y="0"/>
                  </a:moveTo>
                  <a:lnTo>
                    <a:pt x="8963" y="2209"/>
                  </a:lnTo>
                  <a:lnTo>
                    <a:pt x="0" y="2209"/>
                  </a:lnTo>
                  <a:lnTo>
                    <a:pt x="0" y="0"/>
                  </a:lnTo>
                  <a:lnTo>
                    <a:pt x="896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2" name="object 12162"/>
            <p:cNvSpPr/>
            <p:nvPr/>
          </p:nvSpPr>
          <p:spPr>
            <a:xfrm>
              <a:off x="9217419" y="5049449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1117" y="8013"/>
                  </a:moveTo>
                  <a:lnTo>
                    <a:pt x="952" y="7620"/>
                  </a:lnTo>
                  <a:lnTo>
                    <a:pt x="558" y="7454"/>
                  </a:lnTo>
                  <a:lnTo>
                    <a:pt x="165" y="7620"/>
                  </a:lnTo>
                  <a:lnTo>
                    <a:pt x="0" y="8013"/>
                  </a:lnTo>
                  <a:lnTo>
                    <a:pt x="165" y="8407"/>
                  </a:lnTo>
                  <a:lnTo>
                    <a:pt x="558" y="8572"/>
                  </a:lnTo>
                  <a:lnTo>
                    <a:pt x="952" y="8407"/>
                  </a:lnTo>
                  <a:lnTo>
                    <a:pt x="1117" y="8013"/>
                  </a:lnTo>
                  <a:close/>
                </a:path>
                <a:path w="1270" h="888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3" name="object 12163"/>
            <p:cNvSpPr/>
            <p:nvPr/>
          </p:nvSpPr>
          <p:spPr>
            <a:xfrm>
              <a:off x="9216727" y="5043278"/>
              <a:ext cx="2540" cy="13335"/>
            </a:xfrm>
            <a:custGeom>
              <a:avLst/>
              <a:gdLst/>
              <a:ahLst/>
              <a:cxnLst/>
              <a:rect l="l" t="t" r="r" b="b"/>
              <a:pathLst>
                <a:path w="2540" h="13335">
                  <a:moveTo>
                    <a:pt x="0" y="13203"/>
                  </a:moveTo>
                  <a:lnTo>
                    <a:pt x="0" y="0"/>
                  </a:lnTo>
                  <a:lnTo>
                    <a:pt x="2209" y="0"/>
                  </a:lnTo>
                  <a:lnTo>
                    <a:pt x="2209" y="13203"/>
                  </a:lnTo>
                  <a:lnTo>
                    <a:pt x="0" y="1320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4" name="object 12164"/>
            <p:cNvSpPr/>
            <p:nvPr/>
          </p:nvSpPr>
          <p:spPr>
            <a:xfrm>
              <a:off x="9214254" y="505745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5" name="object 12165"/>
            <p:cNvSpPr/>
            <p:nvPr/>
          </p:nvSpPr>
          <p:spPr>
            <a:xfrm>
              <a:off x="9214257" y="505000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6" name="object 12166"/>
            <p:cNvSpPr/>
            <p:nvPr/>
          </p:nvSpPr>
          <p:spPr>
            <a:xfrm>
              <a:off x="9214520" y="5043278"/>
              <a:ext cx="2540" cy="13335"/>
            </a:xfrm>
            <a:custGeom>
              <a:avLst/>
              <a:gdLst/>
              <a:ahLst/>
              <a:cxnLst/>
              <a:rect l="l" t="t" r="r" b="b"/>
              <a:pathLst>
                <a:path w="2540" h="13335">
                  <a:moveTo>
                    <a:pt x="0" y="13203"/>
                  </a:moveTo>
                  <a:lnTo>
                    <a:pt x="0" y="0"/>
                  </a:lnTo>
                  <a:lnTo>
                    <a:pt x="2209" y="0"/>
                  </a:lnTo>
                  <a:lnTo>
                    <a:pt x="2209" y="13203"/>
                  </a:lnTo>
                  <a:lnTo>
                    <a:pt x="0" y="1320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7" name="object 12167"/>
            <p:cNvSpPr/>
            <p:nvPr/>
          </p:nvSpPr>
          <p:spPr>
            <a:xfrm>
              <a:off x="9205707" y="5043630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0" y="0"/>
                  </a:moveTo>
                  <a:lnTo>
                    <a:pt x="8450" y="0"/>
                  </a:lnTo>
                  <a:lnTo>
                    <a:pt x="8450" y="12523"/>
                  </a:lnTo>
                  <a:lnTo>
                    <a:pt x="0" y="1252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8" name="object 12168"/>
            <p:cNvSpPr/>
            <p:nvPr/>
          </p:nvSpPr>
          <p:spPr>
            <a:xfrm>
              <a:off x="9186135" y="5041086"/>
              <a:ext cx="41910" cy="2540"/>
            </a:xfrm>
            <a:custGeom>
              <a:avLst/>
              <a:gdLst/>
              <a:ahLst/>
              <a:cxnLst/>
              <a:rect l="l" t="t" r="r" b="b"/>
              <a:pathLst>
                <a:path w="41909" h="2539">
                  <a:moveTo>
                    <a:pt x="41747" y="0"/>
                  </a:moveTo>
                  <a:lnTo>
                    <a:pt x="41747" y="2209"/>
                  </a:lnTo>
                  <a:lnTo>
                    <a:pt x="0" y="2209"/>
                  </a:lnTo>
                  <a:lnTo>
                    <a:pt x="0" y="0"/>
                  </a:lnTo>
                  <a:lnTo>
                    <a:pt x="4174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9" name="object 12169"/>
            <p:cNvSpPr/>
            <p:nvPr/>
          </p:nvSpPr>
          <p:spPr>
            <a:xfrm>
              <a:off x="9167115" y="5041086"/>
              <a:ext cx="17780" cy="2540"/>
            </a:xfrm>
            <a:custGeom>
              <a:avLst/>
              <a:gdLst/>
              <a:ahLst/>
              <a:cxnLst/>
              <a:rect l="l" t="t" r="r" b="b"/>
              <a:pathLst>
                <a:path w="17779" h="2539">
                  <a:moveTo>
                    <a:pt x="17622" y="0"/>
                  </a:moveTo>
                  <a:lnTo>
                    <a:pt x="17622" y="2209"/>
                  </a:lnTo>
                  <a:lnTo>
                    <a:pt x="0" y="2209"/>
                  </a:lnTo>
                  <a:lnTo>
                    <a:pt x="0" y="0"/>
                  </a:lnTo>
                  <a:lnTo>
                    <a:pt x="17622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0" name="object 12170"/>
            <p:cNvSpPr/>
            <p:nvPr/>
          </p:nvSpPr>
          <p:spPr>
            <a:xfrm>
              <a:off x="9094932" y="425577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1" name="object 12171"/>
            <p:cNvSpPr/>
            <p:nvPr/>
          </p:nvSpPr>
          <p:spPr>
            <a:xfrm>
              <a:off x="9121037" y="425577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2" name="object 12172"/>
            <p:cNvSpPr/>
            <p:nvPr/>
          </p:nvSpPr>
          <p:spPr>
            <a:xfrm>
              <a:off x="9147142" y="425577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3" name="object 12173"/>
            <p:cNvSpPr/>
            <p:nvPr/>
          </p:nvSpPr>
          <p:spPr>
            <a:xfrm>
              <a:off x="9173237" y="425577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4" name="object 12174"/>
            <p:cNvSpPr/>
            <p:nvPr/>
          </p:nvSpPr>
          <p:spPr>
            <a:xfrm>
              <a:off x="9074987" y="4256362"/>
              <a:ext cx="109220" cy="13335"/>
            </a:xfrm>
            <a:custGeom>
              <a:avLst/>
              <a:gdLst/>
              <a:ahLst/>
              <a:cxnLst/>
              <a:rect l="l" t="t" r="r" b="b"/>
              <a:pathLst>
                <a:path w="109220" h="13335">
                  <a:moveTo>
                    <a:pt x="108708" y="0"/>
                  </a:moveTo>
                  <a:lnTo>
                    <a:pt x="108708" y="13203"/>
                  </a:lnTo>
                  <a:lnTo>
                    <a:pt x="0" y="13203"/>
                  </a:lnTo>
                  <a:lnTo>
                    <a:pt x="0" y="0"/>
                  </a:lnTo>
                  <a:lnTo>
                    <a:pt x="108708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5" name="object 12175"/>
            <p:cNvSpPr/>
            <p:nvPr/>
          </p:nvSpPr>
          <p:spPr>
            <a:xfrm>
              <a:off x="9199342" y="425577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6" name="object 12176"/>
            <p:cNvSpPr/>
            <p:nvPr/>
          </p:nvSpPr>
          <p:spPr>
            <a:xfrm>
              <a:off x="9187223" y="4256362"/>
              <a:ext cx="27305" cy="13335"/>
            </a:xfrm>
            <a:custGeom>
              <a:avLst/>
              <a:gdLst/>
              <a:ahLst/>
              <a:cxnLst/>
              <a:rect l="l" t="t" r="r" b="b"/>
              <a:pathLst>
                <a:path w="27304" h="13335">
                  <a:moveTo>
                    <a:pt x="27297" y="0"/>
                  </a:moveTo>
                  <a:lnTo>
                    <a:pt x="27297" y="13203"/>
                  </a:lnTo>
                  <a:lnTo>
                    <a:pt x="0" y="13203"/>
                  </a:lnTo>
                  <a:lnTo>
                    <a:pt x="0" y="0"/>
                  </a:lnTo>
                  <a:lnTo>
                    <a:pt x="27297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7" name="object 12177"/>
            <p:cNvSpPr/>
            <p:nvPr/>
          </p:nvSpPr>
          <p:spPr>
            <a:xfrm>
              <a:off x="9230090" y="4256342"/>
              <a:ext cx="2540" cy="17780"/>
            </a:xfrm>
            <a:custGeom>
              <a:avLst/>
              <a:gdLst/>
              <a:ahLst/>
              <a:cxnLst/>
              <a:rect l="l" t="t" r="r" b="b"/>
              <a:pathLst>
                <a:path w="2540" h="17779">
                  <a:moveTo>
                    <a:pt x="0" y="17622"/>
                  </a:moveTo>
                  <a:lnTo>
                    <a:pt x="0" y="0"/>
                  </a:lnTo>
                  <a:lnTo>
                    <a:pt x="2209" y="0"/>
                  </a:lnTo>
                  <a:lnTo>
                    <a:pt x="2209" y="17622"/>
                  </a:lnTo>
                  <a:lnTo>
                    <a:pt x="0" y="1762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8" name="object 12178"/>
            <p:cNvSpPr/>
            <p:nvPr/>
          </p:nvSpPr>
          <p:spPr>
            <a:xfrm>
              <a:off x="9218915" y="4260768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7350" y="0"/>
                  </a:moveTo>
                  <a:lnTo>
                    <a:pt x="7612" y="0"/>
                  </a:lnTo>
                  <a:lnTo>
                    <a:pt x="7853" y="73"/>
                  </a:lnTo>
                  <a:lnTo>
                    <a:pt x="8816" y="1151"/>
                  </a:lnTo>
                  <a:lnTo>
                    <a:pt x="8816" y="4397"/>
                  </a:lnTo>
                  <a:lnTo>
                    <a:pt x="8816" y="7539"/>
                  </a:lnTo>
                  <a:lnTo>
                    <a:pt x="8816" y="7685"/>
                  </a:lnTo>
                  <a:lnTo>
                    <a:pt x="8753" y="7863"/>
                  </a:lnTo>
                  <a:lnTo>
                    <a:pt x="8628" y="8093"/>
                  </a:lnTo>
                  <a:lnTo>
                    <a:pt x="8481" y="8313"/>
                  </a:lnTo>
                  <a:lnTo>
                    <a:pt x="8313" y="8502"/>
                  </a:lnTo>
                  <a:lnTo>
                    <a:pt x="8083" y="8607"/>
                  </a:lnTo>
                  <a:lnTo>
                    <a:pt x="7853" y="8764"/>
                  </a:lnTo>
                  <a:lnTo>
                    <a:pt x="7675" y="8795"/>
                  </a:lnTo>
                  <a:lnTo>
                    <a:pt x="7539" y="8795"/>
                  </a:lnTo>
                  <a:lnTo>
                    <a:pt x="4418" y="8795"/>
                  </a:lnTo>
                  <a:lnTo>
                    <a:pt x="1277" y="8795"/>
                  </a:lnTo>
                  <a:lnTo>
                    <a:pt x="963" y="8764"/>
                  </a:lnTo>
                  <a:lnTo>
                    <a:pt x="732" y="8607"/>
                  </a:lnTo>
                  <a:lnTo>
                    <a:pt x="513" y="8502"/>
                  </a:lnTo>
                  <a:lnTo>
                    <a:pt x="324" y="8313"/>
                  </a:lnTo>
                  <a:lnTo>
                    <a:pt x="209" y="8093"/>
                  </a:lnTo>
                  <a:lnTo>
                    <a:pt x="62" y="7863"/>
                  </a:lnTo>
                  <a:lnTo>
                    <a:pt x="0" y="7685"/>
                  </a:lnTo>
                  <a:lnTo>
                    <a:pt x="0" y="7539"/>
                  </a:lnTo>
                  <a:lnTo>
                    <a:pt x="0" y="4397"/>
                  </a:lnTo>
                  <a:lnTo>
                    <a:pt x="0" y="1277"/>
                  </a:lnTo>
                  <a:lnTo>
                    <a:pt x="62" y="963"/>
                  </a:lnTo>
                  <a:lnTo>
                    <a:pt x="209" y="743"/>
                  </a:lnTo>
                  <a:lnTo>
                    <a:pt x="324" y="534"/>
                  </a:lnTo>
                  <a:lnTo>
                    <a:pt x="513" y="324"/>
                  </a:lnTo>
                  <a:lnTo>
                    <a:pt x="732" y="188"/>
                  </a:lnTo>
                  <a:lnTo>
                    <a:pt x="963" y="73"/>
                  </a:lnTo>
                  <a:lnTo>
                    <a:pt x="1151" y="0"/>
                  </a:lnTo>
                  <a:lnTo>
                    <a:pt x="7350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9" name="object 12179"/>
            <p:cNvSpPr/>
            <p:nvPr/>
          </p:nvSpPr>
          <p:spPr>
            <a:xfrm>
              <a:off x="9219805" y="4261662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6659" y="0"/>
                  </a:moveTo>
                  <a:lnTo>
                    <a:pt x="6460" y="0"/>
                  </a:lnTo>
                  <a:lnTo>
                    <a:pt x="366" y="0"/>
                  </a:lnTo>
                  <a:lnTo>
                    <a:pt x="198" y="104"/>
                  </a:lnTo>
                  <a:lnTo>
                    <a:pt x="73" y="293"/>
                  </a:lnTo>
                  <a:lnTo>
                    <a:pt x="0" y="450"/>
                  </a:lnTo>
                  <a:lnTo>
                    <a:pt x="0" y="6607"/>
                  </a:lnTo>
                  <a:lnTo>
                    <a:pt x="73" y="6764"/>
                  </a:lnTo>
                  <a:lnTo>
                    <a:pt x="198" y="6900"/>
                  </a:lnTo>
                  <a:lnTo>
                    <a:pt x="450" y="7057"/>
                  </a:lnTo>
                  <a:lnTo>
                    <a:pt x="6586" y="7057"/>
                  </a:lnTo>
                  <a:lnTo>
                    <a:pt x="6753" y="6973"/>
                  </a:lnTo>
                  <a:lnTo>
                    <a:pt x="6910" y="6816"/>
                  </a:lnTo>
                  <a:lnTo>
                    <a:pt x="7015" y="6638"/>
                  </a:lnTo>
                  <a:lnTo>
                    <a:pt x="7046" y="450"/>
                  </a:lnTo>
                  <a:lnTo>
                    <a:pt x="6910" y="188"/>
                  </a:lnTo>
                  <a:lnTo>
                    <a:pt x="6753" y="7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0" name="object 12180"/>
            <p:cNvSpPr/>
            <p:nvPr/>
          </p:nvSpPr>
          <p:spPr>
            <a:xfrm>
              <a:off x="9219805" y="4261662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6460" y="0"/>
                  </a:moveTo>
                  <a:lnTo>
                    <a:pt x="6659" y="0"/>
                  </a:lnTo>
                  <a:lnTo>
                    <a:pt x="7046" y="450"/>
                  </a:lnTo>
                  <a:lnTo>
                    <a:pt x="7046" y="3507"/>
                  </a:lnTo>
                  <a:lnTo>
                    <a:pt x="7046" y="6523"/>
                  </a:lnTo>
                  <a:lnTo>
                    <a:pt x="6973" y="6764"/>
                  </a:lnTo>
                  <a:lnTo>
                    <a:pt x="6837" y="6900"/>
                  </a:lnTo>
                  <a:lnTo>
                    <a:pt x="6659" y="7005"/>
                  </a:lnTo>
                  <a:lnTo>
                    <a:pt x="3528" y="7057"/>
                  </a:lnTo>
                  <a:lnTo>
                    <a:pt x="513" y="7057"/>
                  </a:lnTo>
                  <a:lnTo>
                    <a:pt x="366" y="7005"/>
                  </a:lnTo>
                  <a:lnTo>
                    <a:pt x="198" y="6900"/>
                  </a:lnTo>
                  <a:lnTo>
                    <a:pt x="73" y="6764"/>
                  </a:lnTo>
                  <a:lnTo>
                    <a:pt x="0" y="6607"/>
                  </a:lnTo>
                  <a:lnTo>
                    <a:pt x="0" y="3507"/>
                  </a:lnTo>
                  <a:lnTo>
                    <a:pt x="0" y="481"/>
                  </a:lnTo>
                  <a:lnTo>
                    <a:pt x="73" y="293"/>
                  </a:lnTo>
                  <a:lnTo>
                    <a:pt x="198" y="104"/>
                  </a:lnTo>
                  <a:lnTo>
                    <a:pt x="366" y="0"/>
                  </a:lnTo>
                  <a:lnTo>
                    <a:pt x="513" y="0"/>
                  </a:lnTo>
                  <a:lnTo>
                    <a:pt x="6460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1" name="object 12181"/>
            <p:cNvSpPr/>
            <p:nvPr/>
          </p:nvSpPr>
          <p:spPr>
            <a:xfrm>
              <a:off x="9227882" y="4256361"/>
              <a:ext cx="2540" cy="15875"/>
            </a:xfrm>
            <a:custGeom>
              <a:avLst/>
              <a:gdLst/>
              <a:ahLst/>
              <a:cxnLst/>
              <a:rect l="l" t="t" r="r" b="b"/>
              <a:pathLst>
                <a:path w="2540" h="15875">
                  <a:moveTo>
                    <a:pt x="0" y="15413"/>
                  </a:moveTo>
                  <a:lnTo>
                    <a:pt x="0" y="0"/>
                  </a:lnTo>
                  <a:lnTo>
                    <a:pt x="2209" y="0"/>
                  </a:lnTo>
                  <a:lnTo>
                    <a:pt x="2209" y="15413"/>
                  </a:lnTo>
                  <a:lnTo>
                    <a:pt x="0" y="1541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2" name="object 12182"/>
            <p:cNvSpPr/>
            <p:nvPr/>
          </p:nvSpPr>
          <p:spPr>
            <a:xfrm>
              <a:off x="9218919" y="4258568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39">
                  <a:moveTo>
                    <a:pt x="8963" y="0"/>
                  </a:moveTo>
                  <a:lnTo>
                    <a:pt x="8963" y="2209"/>
                  </a:lnTo>
                  <a:lnTo>
                    <a:pt x="0" y="2209"/>
                  </a:lnTo>
                  <a:lnTo>
                    <a:pt x="0" y="0"/>
                  </a:lnTo>
                  <a:lnTo>
                    <a:pt x="896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3" name="object 12183"/>
            <p:cNvSpPr/>
            <p:nvPr/>
          </p:nvSpPr>
          <p:spPr>
            <a:xfrm>
              <a:off x="9218919" y="4256362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39">
                  <a:moveTo>
                    <a:pt x="8963" y="0"/>
                  </a:moveTo>
                  <a:lnTo>
                    <a:pt x="8963" y="2209"/>
                  </a:lnTo>
                  <a:lnTo>
                    <a:pt x="0" y="2209"/>
                  </a:lnTo>
                  <a:lnTo>
                    <a:pt x="0" y="0"/>
                  </a:lnTo>
                  <a:lnTo>
                    <a:pt x="896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4" name="object 12184"/>
            <p:cNvSpPr/>
            <p:nvPr/>
          </p:nvSpPr>
          <p:spPr>
            <a:xfrm>
              <a:off x="9117310" y="42706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5" name="object 12185"/>
            <p:cNvSpPr/>
            <p:nvPr/>
          </p:nvSpPr>
          <p:spPr>
            <a:xfrm>
              <a:off x="9121034" y="42706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6" name="object 12186"/>
            <p:cNvSpPr/>
            <p:nvPr/>
          </p:nvSpPr>
          <p:spPr>
            <a:xfrm>
              <a:off x="9124768" y="42706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7" name="object 12187"/>
            <p:cNvSpPr/>
            <p:nvPr/>
          </p:nvSpPr>
          <p:spPr>
            <a:xfrm>
              <a:off x="9127936" y="4270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8" name="object 12188"/>
            <p:cNvSpPr/>
            <p:nvPr/>
          </p:nvSpPr>
          <p:spPr>
            <a:xfrm>
              <a:off x="9070235" y="4271774"/>
              <a:ext cx="114935" cy="2540"/>
            </a:xfrm>
            <a:custGeom>
              <a:avLst/>
              <a:gdLst/>
              <a:ahLst/>
              <a:cxnLst/>
              <a:rect l="l" t="t" r="r" b="b"/>
              <a:pathLst>
                <a:path w="114934" h="2539">
                  <a:moveTo>
                    <a:pt x="114331" y="0"/>
                  </a:moveTo>
                  <a:lnTo>
                    <a:pt x="114331" y="2209"/>
                  </a:lnTo>
                  <a:lnTo>
                    <a:pt x="0" y="2209"/>
                  </a:lnTo>
                  <a:lnTo>
                    <a:pt x="0" y="0"/>
                  </a:lnTo>
                  <a:lnTo>
                    <a:pt x="114331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9" name="object 12189"/>
            <p:cNvSpPr/>
            <p:nvPr/>
          </p:nvSpPr>
          <p:spPr>
            <a:xfrm>
              <a:off x="9186338" y="4271774"/>
              <a:ext cx="46355" cy="2540"/>
            </a:xfrm>
            <a:custGeom>
              <a:avLst/>
              <a:gdLst/>
              <a:ahLst/>
              <a:cxnLst/>
              <a:rect l="l" t="t" r="r" b="b"/>
              <a:pathLst>
                <a:path w="46354" h="2539">
                  <a:moveTo>
                    <a:pt x="45956" y="0"/>
                  </a:moveTo>
                  <a:lnTo>
                    <a:pt x="45956" y="2209"/>
                  </a:lnTo>
                  <a:lnTo>
                    <a:pt x="0" y="2209"/>
                  </a:lnTo>
                  <a:lnTo>
                    <a:pt x="0" y="0"/>
                  </a:lnTo>
                  <a:lnTo>
                    <a:pt x="4595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0" name="object 12190"/>
            <p:cNvSpPr/>
            <p:nvPr/>
          </p:nvSpPr>
          <p:spPr>
            <a:xfrm>
              <a:off x="9218919" y="4269568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39">
                  <a:moveTo>
                    <a:pt x="8963" y="0"/>
                  </a:moveTo>
                  <a:lnTo>
                    <a:pt x="8963" y="2209"/>
                  </a:lnTo>
                  <a:lnTo>
                    <a:pt x="0" y="2209"/>
                  </a:lnTo>
                  <a:lnTo>
                    <a:pt x="0" y="0"/>
                  </a:lnTo>
                  <a:lnTo>
                    <a:pt x="896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1" name="object 12191"/>
            <p:cNvSpPr/>
            <p:nvPr/>
          </p:nvSpPr>
          <p:spPr>
            <a:xfrm>
              <a:off x="9216727" y="4256343"/>
              <a:ext cx="2540" cy="13335"/>
            </a:xfrm>
            <a:custGeom>
              <a:avLst/>
              <a:gdLst/>
              <a:ahLst/>
              <a:cxnLst/>
              <a:rect l="l" t="t" r="r" b="b"/>
              <a:pathLst>
                <a:path w="2540" h="13335">
                  <a:moveTo>
                    <a:pt x="0" y="13224"/>
                  </a:moveTo>
                  <a:lnTo>
                    <a:pt x="0" y="0"/>
                  </a:lnTo>
                  <a:lnTo>
                    <a:pt x="2209" y="0"/>
                  </a:lnTo>
                  <a:lnTo>
                    <a:pt x="2209" y="13224"/>
                  </a:lnTo>
                  <a:lnTo>
                    <a:pt x="0" y="1322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2" name="object 12192"/>
            <p:cNvSpPr/>
            <p:nvPr/>
          </p:nvSpPr>
          <p:spPr>
            <a:xfrm>
              <a:off x="9214520" y="4256343"/>
              <a:ext cx="2540" cy="13335"/>
            </a:xfrm>
            <a:custGeom>
              <a:avLst/>
              <a:gdLst/>
              <a:ahLst/>
              <a:cxnLst/>
              <a:rect l="l" t="t" r="r" b="b"/>
              <a:pathLst>
                <a:path w="2540" h="13335">
                  <a:moveTo>
                    <a:pt x="0" y="13224"/>
                  </a:moveTo>
                  <a:lnTo>
                    <a:pt x="0" y="0"/>
                  </a:lnTo>
                  <a:lnTo>
                    <a:pt x="2209" y="0"/>
                  </a:lnTo>
                  <a:lnTo>
                    <a:pt x="2209" y="13224"/>
                  </a:lnTo>
                  <a:lnTo>
                    <a:pt x="0" y="1322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3" name="object 12193"/>
            <p:cNvSpPr/>
            <p:nvPr/>
          </p:nvSpPr>
          <p:spPr>
            <a:xfrm>
              <a:off x="9205709" y="4256697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8439" y="0"/>
                  </a:moveTo>
                  <a:lnTo>
                    <a:pt x="0" y="0"/>
                  </a:lnTo>
                  <a:lnTo>
                    <a:pt x="0" y="12533"/>
                  </a:lnTo>
                  <a:lnTo>
                    <a:pt x="8439" y="12533"/>
                  </a:lnTo>
                  <a:lnTo>
                    <a:pt x="843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4" name="object 12194"/>
            <p:cNvSpPr/>
            <p:nvPr/>
          </p:nvSpPr>
          <p:spPr>
            <a:xfrm>
              <a:off x="9205707" y="4256700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0" y="12533"/>
                  </a:moveTo>
                  <a:lnTo>
                    <a:pt x="8450" y="12533"/>
                  </a:lnTo>
                  <a:lnTo>
                    <a:pt x="8450" y="0"/>
                  </a:lnTo>
                  <a:lnTo>
                    <a:pt x="0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5" name="object 12195"/>
            <p:cNvSpPr/>
            <p:nvPr/>
          </p:nvSpPr>
          <p:spPr>
            <a:xfrm>
              <a:off x="9117311" y="426695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6" name="object 12196"/>
            <p:cNvSpPr/>
            <p:nvPr/>
          </p:nvSpPr>
          <p:spPr>
            <a:xfrm>
              <a:off x="9116751" y="4270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7" name="object 12197"/>
            <p:cNvSpPr/>
            <p:nvPr/>
          </p:nvSpPr>
          <p:spPr>
            <a:xfrm>
              <a:off x="9128496" y="426695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8" name="object 12198"/>
            <p:cNvSpPr/>
            <p:nvPr/>
          </p:nvSpPr>
          <p:spPr>
            <a:xfrm>
              <a:off x="9127936" y="426639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9" name="object 12199"/>
            <p:cNvSpPr/>
            <p:nvPr/>
          </p:nvSpPr>
          <p:spPr>
            <a:xfrm>
              <a:off x="9074633" y="4269568"/>
              <a:ext cx="110489" cy="2540"/>
            </a:xfrm>
            <a:custGeom>
              <a:avLst/>
              <a:gdLst/>
              <a:ahLst/>
              <a:cxnLst/>
              <a:rect l="l" t="t" r="r" b="b"/>
              <a:pathLst>
                <a:path w="110490" h="2539">
                  <a:moveTo>
                    <a:pt x="109933" y="0"/>
                  </a:moveTo>
                  <a:lnTo>
                    <a:pt x="109933" y="2209"/>
                  </a:lnTo>
                  <a:lnTo>
                    <a:pt x="0" y="2209"/>
                  </a:lnTo>
                  <a:lnTo>
                    <a:pt x="0" y="0"/>
                  </a:lnTo>
                  <a:lnTo>
                    <a:pt x="10993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0" name="object 12200"/>
            <p:cNvSpPr/>
            <p:nvPr/>
          </p:nvSpPr>
          <p:spPr>
            <a:xfrm>
              <a:off x="9186323" y="4269568"/>
              <a:ext cx="41910" cy="2540"/>
            </a:xfrm>
            <a:custGeom>
              <a:avLst/>
              <a:gdLst/>
              <a:ahLst/>
              <a:cxnLst/>
              <a:rect l="l" t="t" r="r" b="b"/>
              <a:pathLst>
                <a:path w="41909" h="2539">
                  <a:moveTo>
                    <a:pt x="41558" y="0"/>
                  </a:moveTo>
                  <a:lnTo>
                    <a:pt x="41558" y="2209"/>
                  </a:lnTo>
                  <a:lnTo>
                    <a:pt x="0" y="2209"/>
                  </a:lnTo>
                  <a:lnTo>
                    <a:pt x="0" y="0"/>
                  </a:lnTo>
                  <a:lnTo>
                    <a:pt x="41558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1" name="object 12201"/>
            <p:cNvSpPr/>
            <p:nvPr/>
          </p:nvSpPr>
          <p:spPr>
            <a:xfrm>
              <a:off x="9070229" y="4229079"/>
              <a:ext cx="2540" cy="43180"/>
            </a:xfrm>
            <a:custGeom>
              <a:avLst/>
              <a:gdLst/>
              <a:ahLst/>
              <a:cxnLst/>
              <a:rect l="l" t="t" r="r" b="b"/>
              <a:pathLst>
                <a:path w="2540" h="43179">
                  <a:moveTo>
                    <a:pt x="2209" y="0"/>
                  </a:moveTo>
                  <a:lnTo>
                    <a:pt x="2209" y="42700"/>
                  </a:lnTo>
                  <a:lnTo>
                    <a:pt x="0" y="42700"/>
                  </a:lnTo>
                  <a:lnTo>
                    <a:pt x="0" y="0"/>
                  </a:lnTo>
                  <a:lnTo>
                    <a:pt x="2209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2" name="object 12202"/>
            <p:cNvSpPr/>
            <p:nvPr/>
          </p:nvSpPr>
          <p:spPr>
            <a:xfrm>
              <a:off x="9072419" y="4229079"/>
              <a:ext cx="2540" cy="43180"/>
            </a:xfrm>
            <a:custGeom>
              <a:avLst/>
              <a:gdLst/>
              <a:ahLst/>
              <a:cxnLst/>
              <a:rect l="l" t="t" r="r" b="b"/>
              <a:pathLst>
                <a:path w="2540" h="43179">
                  <a:moveTo>
                    <a:pt x="2209" y="0"/>
                  </a:moveTo>
                  <a:lnTo>
                    <a:pt x="2209" y="42700"/>
                  </a:lnTo>
                  <a:lnTo>
                    <a:pt x="0" y="42700"/>
                  </a:lnTo>
                  <a:lnTo>
                    <a:pt x="0" y="0"/>
                  </a:lnTo>
                  <a:lnTo>
                    <a:pt x="2209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3" name="object 12203"/>
            <p:cNvSpPr/>
            <p:nvPr/>
          </p:nvSpPr>
          <p:spPr>
            <a:xfrm>
              <a:off x="9074996" y="4256700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8450" y="12533"/>
                  </a:moveTo>
                  <a:lnTo>
                    <a:pt x="0" y="12533"/>
                  </a:lnTo>
                  <a:lnTo>
                    <a:pt x="0" y="0"/>
                  </a:lnTo>
                  <a:lnTo>
                    <a:pt x="8450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4" name="object 12204"/>
            <p:cNvSpPr/>
            <p:nvPr/>
          </p:nvSpPr>
          <p:spPr>
            <a:xfrm>
              <a:off x="9074980" y="4229075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450" y="0"/>
                  </a:moveTo>
                  <a:lnTo>
                    <a:pt x="0" y="0"/>
                  </a:lnTo>
                  <a:lnTo>
                    <a:pt x="0" y="8470"/>
                  </a:lnTo>
                  <a:lnTo>
                    <a:pt x="8450" y="8470"/>
                  </a:lnTo>
                  <a:lnTo>
                    <a:pt x="84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5" name="object 12205"/>
            <p:cNvSpPr/>
            <p:nvPr/>
          </p:nvSpPr>
          <p:spPr>
            <a:xfrm>
              <a:off x="9074989" y="422906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8470"/>
                  </a:moveTo>
                  <a:lnTo>
                    <a:pt x="0" y="0"/>
                  </a:lnTo>
                  <a:lnTo>
                    <a:pt x="8450" y="0"/>
                  </a:lnTo>
                  <a:lnTo>
                    <a:pt x="8450" y="847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6" name="object 12206"/>
            <p:cNvSpPr/>
            <p:nvPr/>
          </p:nvSpPr>
          <p:spPr>
            <a:xfrm>
              <a:off x="9074980" y="424790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450" y="0"/>
                  </a:moveTo>
                  <a:lnTo>
                    <a:pt x="0" y="0"/>
                  </a:lnTo>
                  <a:lnTo>
                    <a:pt x="0" y="8470"/>
                  </a:lnTo>
                  <a:lnTo>
                    <a:pt x="8450" y="8470"/>
                  </a:lnTo>
                  <a:lnTo>
                    <a:pt x="84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7" name="object 12207"/>
            <p:cNvSpPr/>
            <p:nvPr/>
          </p:nvSpPr>
          <p:spPr>
            <a:xfrm>
              <a:off x="9074989" y="424790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0"/>
                  </a:moveTo>
                  <a:lnTo>
                    <a:pt x="0" y="8470"/>
                  </a:lnTo>
                  <a:lnTo>
                    <a:pt x="8450" y="8470"/>
                  </a:lnTo>
                  <a:lnTo>
                    <a:pt x="8450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8" name="object 12208"/>
            <p:cNvSpPr/>
            <p:nvPr/>
          </p:nvSpPr>
          <p:spPr>
            <a:xfrm>
              <a:off x="9076293" y="423339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9" name="object 12209"/>
            <p:cNvSpPr/>
            <p:nvPr/>
          </p:nvSpPr>
          <p:spPr>
            <a:xfrm>
              <a:off x="9075004" y="4229079"/>
              <a:ext cx="8890" cy="27305"/>
            </a:xfrm>
            <a:custGeom>
              <a:avLst/>
              <a:gdLst/>
              <a:ahLst/>
              <a:cxnLst/>
              <a:rect l="l" t="t" r="r" b="b"/>
              <a:pathLst>
                <a:path w="8890" h="27304">
                  <a:moveTo>
                    <a:pt x="8450" y="0"/>
                  </a:moveTo>
                  <a:lnTo>
                    <a:pt x="8450" y="27297"/>
                  </a:lnTo>
                  <a:lnTo>
                    <a:pt x="0" y="27297"/>
                  </a:lnTo>
                  <a:lnTo>
                    <a:pt x="0" y="0"/>
                  </a:lnTo>
                  <a:lnTo>
                    <a:pt x="845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0" name="object 12210"/>
            <p:cNvSpPr/>
            <p:nvPr/>
          </p:nvSpPr>
          <p:spPr>
            <a:xfrm>
              <a:off x="12742324" y="3342945"/>
              <a:ext cx="17145" cy="148590"/>
            </a:xfrm>
            <a:custGeom>
              <a:avLst/>
              <a:gdLst/>
              <a:ahLst/>
              <a:cxnLst/>
              <a:rect l="l" t="t" r="r" b="b"/>
              <a:pathLst>
                <a:path w="17145" h="148589">
                  <a:moveTo>
                    <a:pt x="16742" y="0"/>
                  </a:moveTo>
                  <a:lnTo>
                    <a:pt x="0" y="0"/>
                  </a:lnTo>
                  <a:lnTo>
                    <a:pt x="0" y="147974"/>
                  </a:lnTo>
                  <a:lnTo>
                    <a:pt x="16742" y="147974"/>
                  </a:lnTo>
                  <a:lnTo>
                    <a:pt x="1674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1" name="object 12211"/>
            <p:cNvSpPr/>
            <p:nvPr/>
          </p:nvSpPr>
          <p:spPr>
            <a:xfrm>
              <a:off x="12742328" y="3342945"/>
              <a:ext cx="17145" cy="148590"/>
            </a:xfrm>
            <a:custGeom>
              <a:avLst/>
              <a:gdLst/>
              <a:ahLst/>
              <a:cxnLst/>
              <a:rect l="l" t="t" r="r" b="b"/>
              <a:pathLst>
                <a:path w="17145" h="148589">
                  <a:moveTo>
                    <a:pt x="0" y="147974"/>
                  </a:moveTo>
                  <a:lnTo>
                    <a:pt x="0" y="0"/>
                  </a:lnTo>
                  <a:lnTo>
                    <a:pt x="16742" y="0"/>
                  </a:lnTo>
                  <a:lnTo>
                    <a:pt x="16742" y="147974"/>
                  </a:lnTo>
                  <a:lnTo>
                    <a:pt x="0" y="14797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2" name="object 12212"/>
            <p:cNvSpPr/>
            <p:nvPr/>
          </p:nvSpPr>
          <p:spPr>
            <a:xfrm>
              <a:off x="12764359" y="3413729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5">
                  <a:moveTo>
                    <a:pt x="0" y="3214"/>
                  </a:moveTo>
                  <a:lnTo>
                    <a:pt x="5486" y="0"/>
                  </a:lnTo>
                  <a:lnTo>
                    <a:pt x="5486" y="6387"/>
                  </a:lnTo>
                  <a:lnTo>
                    <a:pt x="0" y="321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3" name="object 12213"/>
            <p:cNvSpPr/>
            <p:nvPr/>
          </p:nvSpPr>
          <p:spPr>
            <a:xfrm>
              <a:off x="12742321" y="34935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9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4" name="object 12214"/>
            <p:cNvSpPr/>
            <p:nvPr/>
          </p:nvSpPr>
          <p:spPr>
            <a:xfrm>
              <a:off x="16410070" y="2648888"/>
              <a:ext cx="0" cy="704850"/>
            </a:xfrm>
            <a:custGeom>
              <a:avLst/>
              <a:gdLst/>
              <a:ahLst/>
              <a:cxnLst/>
              <a:rect l="l" t="t" r="r" b="b"/>
              <a:pathLst>
                <a:path h="704850">
                  <a:moveTo>
                    <a:pt x="0" y="70462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5" name="object 12215"/>
            <p:cNvSpPr/>
            <p:nvPr/>
          </p:nvSpPr>
          <p:spPr>
            <a:xfrm>
              <a:off x="16410070" y="2648890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48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6" name="object 12216"/>
            <p:cNvSpPr/>
            <p:nvPr/>
          </p:nvSpPr>
          <p:spPr>
            <a:xfrm>
              <a:off x="16480515" y="2648890"/>
              <a:ext cx="0" cy="704850"/>
            </a:xfrm>
            <a:custGeom>
              <a:avLst/>
              <a:gdLst/>
              <a:ahLst/>
              <a:cxnLst/>
              <a:rect l="l" t="t" r="r" b="b"/>
              <a:pathLst>
                <a:path h="704850">
                  <a:moveTo>
                    <a:pt x="0" y="0"/>
                  </a:moveTo>
                  <a:lnTo>
                    <a:pt x="0" y="704627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7" name="object 12217"/>
            <p:cNvSpPr/>
            <p:nvPr/>
          </p:nvSpPr>
          <p:spPr>
            <a:xfrm>
              <a:off x="16410077" y="3353515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37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8" name="object 12218"/>
            <p:cNvSpPr/>
            <p:nvPr/>
          </p:nvSpPr>
          <p:spPr>
            <a:xfrm>
              <a:off x="9176971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9" name="object 12219"/>
            <p:cNvSpPr/>
            <p:nvPr/>
          </p:nvSpPr>
          <p:spPr>
            <a:xfrm>
              <a:off x="9175925" y="4202714"/>
              <a:ext cx="12700" cy="10795"/>
            </a:xfrm>
            <a:custGeom>
              <a:avLst/>
              <a:gdLst/>
              <a:ahLst/>
              <a:cxnLst/>
              <a:rect l="l" t="t" r="r" b="b"/>
              <a:pathLst>
                <a:path w="12700" h="10795">
                  <a:moveTo>
                    <a:pt x="12324" y="0"/>
                  </a:moveTo>
                  <a:lnTo>
                    <a:pt x="12324" y="10596"/>
                  </a:lnTo>
                  <a:lnTo>
                    <a:pt x="0" y="10596"/>
                  </a:lnTo>
                  <a:lnTo>
                    <a:pt x="0" y="0"/>
                  </a:lnTo>
                  <a:lnTo>
                    <a:pt x="12324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0" name="object 12220"/>
            <p:cNvSpPr/>
            <p:nvPr/>
          </p:nvSpPr>
          <p:spPr>
            <a:xfrm>
              <a:off x="9174735" y="420878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2235"/>
                  </a:moveTo>
                  <a:lnTo>
                    <a:pt x="654" y="654"/>
                  </a:lnTo>
                  <a:lnTo>
                    <a:pt x="2235" y="0"/>
                  </a:lnTo>
                  <a:lnTo>
                    <a:pt x="3816" y="654"/>
                  </a:lnTo>
                  <a:lnTo>
                    <a:pt x="4471" y="2235"/>
                  </a:lnTo>
                  <a:lnTo>
                    <a:pt x="3816" y="3816"/>
                  </a:lnTo>
                  <a:lnTo>
                    <a:pt x="2235" y="4471"/>
                  </a:lnTo>
                  <a:lnTo>
                    <a:pt x="654" y="3816"/>
                  </a:lnTo>
                  <a:lnTo>
                    <a:pt x="0" y="223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1" name="object 12221"/>
            <p:cNvSpPr/>
            <p:nvPr/>
          </p:nvSpPr>
          <p:spPr>
            <a:xfrm>
              <a:off x="9175925" y="4213295"/>
              <a:ext cx="12700" cy="10795"/>
            </a:xfrm>
            <a:custGeom>
              <a:avLst/>
              <a:gdLst/>
              <a:ahLst/>
              <a:cxnLst/>
              <a:rect l="l" t="t" r="r" b="b"/>
              <a:pathLst>
                <a:path w="12700" h="10795">
                  <a:moveTo>
                    <a:pt x="12324" y="0"/>
                  </a:moveTo>
                  <a:lnTo>
                    <a:pt x="12324" y="10544"/>
                  </a:lnTo>
                  <a:lnTo>
                    <a:pt x="0" y="10544"/>
                  </a:lnTo>
                  <a:lnTo>
                    <a:pt x="0" y="0"/>
                  </a:lnTo>
                  <a:lnTo>
                    <a:pt x="12324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2" name="object 12222"/>
            <p:cNvSpPr/>
            <p:nvPr/>
          </p:nvSpPr>
          <p:spPr>
            <a:xfrm>
              <a:off x="9185917" y="506268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2235"/>
                  </a:moveTo>
                  <a:lnTo>
                    <a:pt x="654" y="654"/>
                  </a:lnTo>
                  <a:lnTo>
                    <a:pt x="2235" y="0"/>
                  </a:lnTo>
                  <a:lnTo>
                    <a:pt x="3816" y="654"/>
                  </a:lnTo>
                  <a:lnTo>
                    <a:pt x="4471" y="2235"/>
                  </a:lnTo>
                  <a:lnTo>
                    <a:pt x="3816" y="3816"/>
                  </a:lnTo>
                  <a:lnTo>
                    <a:pt x="2235" y="4471"/>
                  </a:lnTo>
                  <a:lnTo>
                    <a:pt x="654" y="3816"/>
                  </a:lnTo>
                  <a:lnTo>
                    <a:pt x="0" y="223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3" name="object 12223"/>
            <p:cNvSpPr/>
            <p:nvPr/>
          </p:nvSpPr>
          <p:spPr>
            <a:xfrm>
              <a:off x="9167119" y="5056482"/>
              <a:ext cx="21590" cy="10795"/>
            </a:xfrm>
            <a:custGeom>
              <a:avLst/>
              <a:gdLst/>
              <a:ahLst/>
              <a:cxnLst/>
              <a:rect l="l" t="t" r="r" b="b"/>
              <a:pathLst>
                <a:path w="21590" h="10795">
                  <a:moveTo>
                    <a:pt x="21130" y="0"/>
                  </a:moveTo>
                  <a:lnTo>
                    <a:pt x="21130" y="10596"/>
                  </a:lnTo>
                  <a:lnTo>
                    <a:pt x="0" y="10596"/>
                  </a:lnTo>
                  <a:lnTo>
                    <a:pt x="0" y="0"/>
                  </a:lnTo>
                  <a:lnTo>
                    <a:pt x="211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4" name="object 12224"/>
            <p:cNvSpPr/>
            <p:nvPr/>
          </p:nvSpPr>
          <p:spPr>
            <a:xfrm>
              <a:off x="9184428" y="506492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5" name="object 12225"/>
            <p:cNvSpPr/>
            <p:nvPr/>
          </p:nvSpPr>
          <p:spPr>
            <a:xfrm>
              <a:off x="9167119" y="5067079"/>
              <a:ext cx="21590" cy="10795"/>
            </a:xfrm>
            <a:custGeom>
              <a:avLst/>
              <a:gdLst/>
              <a:ahLst/>
              <a:cxnLst/>
              <a:rect l="l" t="t" r="r" b="b"/>
              <a:pathLst>
                <a:path w="21590" h="10795">
                  <a:moveTo>
                    <a:pt x="21130" y="0"/>
                  </a:moveTo>
                  <a:lnTo>
                    <a:pt x="21130" y="10544"/>
                  </a:lnTo>
                  <a:lnTo>
                    <a:pt x="0" y="10544"/>
                  </a:lnTo>
                  <a:lnTo>
                    <a:pt x="0" y="0"/>
                  </a:lnTo>
                  <a:lnTo>
                    <a:pt x="211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6" name="object 12226"/>
            <p:cNvSpPr/>
            <p:nvPr/>
          </p:nvSpPr>
          <p:spPr>
            <a:xfrm>
              <a:off x="9169512" y="246595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7" name="object 12227"/>
            <p:cNvSpPr/>
            <p:nvPr/>
          </p:nvSpPr>
          <p:spPr>
            <a:xfrm>
              <a:off x="9163548" y="2463902"/>
              <a:ext cx="24765" cy="10795"/>
            </a:xfrm>
            <a:custGeom>
              <a:avLst/>
              <a:gdLst/>
              <a:ahLst/>
              <a:cxnLst/>
              <a:rect l="l" t="t" r="r" b="b"/>
              <a:pathLst>
                <a:path w="24765" h="10794">
                  <a:moveTo>
                    <a:pt x="24700" y="0"/>
                  </a:moveTo>
                  <a:lnTo>
                    <a:pt x="24700" y="10596"/>
                  </a:lnTo>
                  <a:lnTo>
                    <a:pt x="0" y="10596"/>
                  </a:lnTo>
                  <a:lnTo>
                    <a:pt x="0" y="0"/>
                  </a:lnTo>
                  <a:lnTo>
                    <a:pt x="2470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8" name="object 12228"/>
            <p:cNvSpPr/>
            <p:nvPr/>
          </p:nvSpPr>
          <p:spPr>
            <a:xfrm>
              <a:off x="9178460" y="248235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0" y="2235"/>
                  </a:moveTo>
                  <a:lnTo>
                    <a:pt x="654" y="654"/>
                  </a:lnTo>
                  <a:lnTo>
                    <a:pt x="2235" y="0"/>
                  </a:lnTo>
                  <a:lnTo>
                    <a:pt x="3816" y="654"/>
                  </a:lnTo>
                  <a:lnTo>
                    <a:pt x="4471" y="2235"/>
                  </a:lnTo>
                  <a:lnTo>
                    <a:pt x="3816" y="3816"/>
                  </a:lnTo>
                  <a:lnTo>
                    <a:pt x="2235" y="4471"/>
                  </a:lnTo>
                  <a:lnTo>
                    <a:pt x="654" y="3816"/>
                  </a:lnTo>
                  <a:lnTo>
                    <a:pt x="0" y="223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9" name="object 12229"/>
            <p:cNvSpPr/>
            <p:nvPr/>
          </p:nvSpPr>
          <p:spPr>
            <a:xfrm>
              <a:off x="9163548" y="2474482"/>
              <a:ext cx="24765" cy="10795"/>
            </a:xfrm>
            <a:custGeom>
              <a:avLst/>
              <a:gdLst/>
              <a:ahLst/>
              <a:cxnLst/>
              <a:rect l="l" t="t" r="r" b="b"/>
              <a:pathLst>
                <a:path w="24765" h="10794">
                  <a:moveTo>
                    <a:pt x="24700" y="0"/>
                  </a:moveTo>
                  <a:lnTo>
                    <a:pt x="24700" y="10544"/>
                  </a:lnTo>
                  <a:lnTo>
                    <a:pt x="0" y="10544"/>
                  </a:lnTo>
                  <a:lnTo>
                    <a:pt x="0" y="0"/>
                  </a:lnTo>
                  <a:lnTo>
                    <a:pt x="2470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0" name="object 12230"/>
            <p:cNvSpPr/>
            <p:nvPr/>
          </p:nvSpPr>
          <p:spPr>
            <a:xfrm>
              <a:off x="9182193" y="731114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2235"/>
                  </a:moveTo>
                  <a:lnTo>
                    <a:pt x="654" y="654"/>
                  </a:lnTo>
                  <a:lnTo>
                    <a:pt x="2235" y="0"/>
                  </a:lnTo>
                  <a:lnTo>
                    <a:pt x="3816" y="654"/>
                  </a:lnTo>
                  <a:lnTo>
                    <a:pt x="4471" y="2235"/>
                  </a:lnTo>
                  <a:lnTo>
                    <a:pt x="3816" y="3816"/>
                  </a:lnTo>
                  <a:lnTo>
                    <a:pt x="2235" y="4471"/>
                  </a:lnTo>
                  <a:lnTo>
                    <a:pt x="654" y="3816"/>
                  </a:lnTo>
                  <a:lnTo>
                    <a:pt x="0" y="223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1" name="object 12231"/>
            <p:cNvSpPr/>
            <p:nvPr/>
          </p:nvSpPr>
          <p:spPr>
            <a:xfrm>
              <a:off x="9163548" y="7304880"/>
              <a:ext cx="24765" cy="10795"/>
            </a:xfrm>
            <a:custGeom>
              <a:avLst/>
              <a:gdLst/>
              <a:ahLst/>
              <a:cxnLst/>
              <a:rect l="l" t="t" r="r" b="b"/>
              <a:pathLst>
                <a:path w="24765" h="10795">
                  <a:moveTo>
                    <a:pt x="24700" y="0"/>
                  </a:moveTo>
                  <a:lnTo>
                    <a:pt x="24700" y="10565"/>
                  </a:lnTo>
                  <a:lnTo>
                    <a:pt x="0" y="10565"/>
                  </a:lnTo>
                  <a:lnTo>
                    <a:pt x="0" y="0"/>
                  </a:lnTo>
                  <a:lnTo>
                    <a:pt x="2470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2" name="object 12232"/>
            <p:cNvSpPr/>
            <p:nvPr/>
          </p:nvSpPr>
          <p:spPr>
            <a:xfrm>
              <a:off x="9180695" y="731337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3" name="object 12233"/>
            <p:cNvSpPr/>
            <p:nvPr/>
          </p:nvSpPr>
          <p:spPr>
            <a:xfrm>
              <a:off x="9163548" y="7315444"/>
              <a:ext cx="24765" cy="10795"/>
            </a:xfrm>
            <a:custGeom>
              <a:avLst/>
              <a:gdLst/>
              <a:ahLst/>
              <a:cxnLst/>
              <a:rect l="l" t="t" r="r" b="b"/>
              <a:pathLst>
                <a:path w="24765" h="10795">
                  <a:moveTo>
                    <a:pt x="24700" y="0"/>
                  </a:moveTo>
                  <a:lnTo>
                    <a:pt x="24700" y="10575"/>
                  </a:lnTo>
                  <a:lnTo>
                    <a:pt x="0" y="10575"/>
                  </a:lnTo>
                  <a:lnTo>
                    <a:pt x="0" y="0"/>
                  </a:lnTo>
                  <a:lnTo>
                    <a:pt x="2470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4" name="object 12234"/>
            <p:cNvSpPr/>
            <p:nvPr/>
          </p:nvSpPr>
          <p:spPr>
            <a:xfrm>
              <a:off x="14644010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5" name="object 12235"/>
            <p:cNvSpPr/>
            <p:nvPr/>
          </p:nvSpPr>
          <p:spPr>
            <a:xfrm>
              <a:off x="14159717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6" name="object 12236"/>
            <p:cNvSpPr/>
            <p:nvPr/>
          </p:nvSpPr>
          <p:spPr>
            <a:xfrm>
              <a:off x="14644010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7" name="object 12237"/>
            <p:cNvSpPr/>
            <p:nvPr/>
          </p:nvSpPr>
          <p:spPr>
            <a:xfrm>
              <a:off x="14159717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8" name="object 12238"/>
            <p:cNvSpPr/>
            <p:nvPr/>
          </p:nvSpPr>
          <p:spPr>
            <a:xfrm>
              <a:off x="14921370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883" y="0"/>
                  </a:lnTo>
                  <a:lnTo>
                    <a:pt x="206883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9" name="object 12239"/>
            <p:cNvSpPr/>
            <p:nvPr/>
          </p:nvSpPr>
          <p:spPr>
            <a:xfrm>
              <a:off x="14714484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0" name="object 12240"/>
            <p:cNvSpPr/>
            <p:nvPr/>
          </p:nvSpPr>
          <p:spPr>
            <a:xfrm>
              <a:off x="14437109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883" y="0"/>
                  </a:lnTo>
                  <a:lnTo>
                    <a:pt x="206883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1" name="object 12241"/>
            <p:cNvSpPr/>
            <p:nvPr/>
          </p:nvSpPr>
          <p:spPr>
            <a:xfrm>
              <a:off x="14230176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2" name="object 12242"/>
            <p:cNvSpPr/>
            <p:nvPr/>
          </p:nvSpPr>
          <p:spPr>
            <a:xfrm>
              <a:off x="13952848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3" name="object 12243"/>
            <p:cNvSpPr/>
            <p:nvPr/>
          </p:nvSpPr>
          <p:spPr>
            <a:xfrm>
              <a:off x="13745931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883" y="0"/>
                  </a:lnTo>
                  <a:lnTo>
                    <a:pt x="206883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4" name="object 12244"/>
            <p:cNvSpPr/>
            <p:nvPr/>
          </p:nvSpPr>
          <p:spPr>
            <a:xfrm>
              <a:off x="13617846" y="7141036"/>
              <a:ext cx="128270" cy="70485"/>
            </a:xfrm>
            <a:custGeom>
              <a:avLst/>
              <a:gdLst/>
              <a:ahLst/>
              <a:cxnLst/>
              <a:rect l="l" t="t" r="r" b="b"/>
              <a:pathLst>
                <a:path w="128269" h="70484">
                  <a:moveTo>
                    <a:pt x="0" y="70469"/>
                  </a:moveTo>
                  <a:lnTo>
                    <a:pt x="0" y="0"/>
                  </a:lnTo>
                  <a:lnTo>
                    <a:pt x="128069" y="0"/>
                  </a:lnTo>
                  <a:lnTo>
                    <a:pt x="1280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5" name="object 12245"/>
            <p:cNvSpPr/>
            <p:nvPr/>
          </p:nvSpPr>
          <p:spPr>
            <a:xfrm>
              <a:off x="15128270" y="7141036"/>
              <a:ext cx="123825" cy="70485"/>
            </a:xfrm>
            <a:custGeom>
              <a:avLst/>
              <a:gdLst/>
              <a:ahLst/>
              <a:cxnLst/>
              <a:rect l="l" t="t" r="r" b="b"/>
              <a:pathLst>
                <a:path w="123825" h="70484">
                  <a:moveTo>
                    <a:pt x="0" y="70469"/>
                  </a:moveTo>
                  <a:lnTo>
                    <a:pt x="0" y="0"/>
                  </a:lnTo>
                  <a:lnTo>
                    <a:pt x="123315" y="0"/>
                  </a:lnTo>
                  <a:lnTo>
                    <a:pt x="123315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6" name="object 12246"/>
            <p:cNvSpPr/>
            <p:nvPr/>
          </p:nvSpPr>
          <p:spPr>
            <a:xfrm>
              <a:off x="12706189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7" name="object 12247"/>
            <p:cNvSpPr/>
            <p:nvPr/>
          </p:nvSpPr>
          <p:spPr>
            <a:xfrm>
              <a:off x="12221928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8" name="object 12248"/>
            <p:cNvSpPr/>
            <p:nvPr/>
          </p:nvSpPr>
          <p:spPr>
            <a:xfrm>
              <a:off x="12706189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9" name="object 12249"/>
            <p:cNvSpPr/>
            <p:nvPr/>
          </p:nvSpPr>
          <p:spPr>
            <a:xfrm>
              <a:off x="12221928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0" name="object 12250"/>
            <p:cNvSpPr/>
            <p:nvPr/>
          </p:nvSpPr>
          <p:spPr>
            <a:xfrm>
              <a:off x="12983581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1" name="object 12251"/>
            <p:cNvSpPr/>
            <p:nvPr/>
          </p:nvSpPr>
          <p:spPr>
            <a:xfrm>
              <a:off x="12776663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2" name="object 12252"/>
            <p:cNvSpPr/>
            <p:nvPr/>
          </p:nvSpPr>
          <p:spPr>
            <a:xfrm>
              <a:off x="12499273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3" name="object 12253"/>
            <p:cNvSpPr/>
            <p:nvPr/>
          </p:nvSpPr>
          <p:spPr>
            <a:xfrm>
              <a:off x="12292418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4" name="object 12254"/>
            <p:cNvSpPr/>
            <p:nvPr/>
          </p:nvSpPr>
          <p:spPr>
            <a:xfrm>
              <a:off x="11680063" y="7141046"/>
              <a:ext cx="128270" cy="70485"/>
            </a:xfrm>
            <a:custGeom>
              <a:avLst/>
              <a:gdLst/>
              <a:ahLst/>
              <a:cxnLst/>
              <a:rect l="l" t="t" r="r" b="b"/>
              <a:pathLst>
                <a:path w="128270" h="70484">
                  <a:moveTo>
                    <a:pt x="128048" y="0"/>
                  </a:moveTo>
                  <a:lnTo>
                    <a:pt x="128048" y="70469"/>
                  </a:lnTo>
                  <a:lnTo>
                    <a:pt x="0" y="70469"/>
                  </a:lnTo>
                  <a:lnTo>
                    <a:pt x="0" y="0"/>
                  </a:lnTo>
                  <a:lnTo>
                    <a:pt x="128048" y="0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5" name="object 12255"/>
            <p:cNvSpPr/>
            <p:nvPr/>
          </p:nvSpPr>
          <p:spPr>
            <a:xfrm>
              <a:off x="13467918" y="7141036"/>
              <a:ext cx="88265" cy="70485"/>
            </a:xfrm>
            <a:custGeom>
              <a:avLst/>
              <a:gdLst/>
              <a:ahLst/>
              <a:cxnLst/>
              <a:rect l="l" t="t" r="r" b="b"/>
              <a:pathLst>
                <a:path w="88265" h="70484">
                  <a:moveTo>
                    <a:pt x="0" y="70469"/>
                  </a:moveTo>
                  <a:lnTo>
                    <a:pt x="0" y="0"/>
                  </a:lnTo>
                  <a:lnTo>
                    <a:pt x="88081" y="0"/>
                  </a:lnTo>
                  <a:lnTo>
                    <a:pt x="8808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6" name="object 12256"/>
            <p:cNvSpPr/>
            <p:nvPr/>
          </p:nvSpPr>
          <p:spPr>
            <a:xfrm>
              <a:off x="11253050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7" name="object 12257"/>
            <p:cNvSpPr/>
            <p:nvPr/>
          </p:nvSpPr>
          <p:spPr>
            <a:xfrm>
              <a:off x="11046134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8" name="object 12258"/>
            <p:cNvSpPr/>
            <p:nvPr/>
          </p:nvSpPr>
          <p:spPr>
            <a:xfrm>
              <a:off x="10953393" y="7141046"/>
              <a:ext cx="93345" cy="70485"/>
            </a:xfrm>
            <a:custGeom>
              <a:avLst/>
              <a:gdLst/>
              <a:ahLst/>
              <a:cxnLst/>
              <a:rect l="l" t="t" r="r" b="b"/>
              <a:pathLst>
                <a:path w="93345" h="70484">
                  <a:moveTo>
                    <a:pt x="92740" y="0"/>
                  </a:moveTo>
                  <a:lnTo>
                    <a:pt x="92740" y="70469"/>
                  </a:lnTo>
                  <a:lnTo>
                    <a:pt x="0" y="70469"/>
                  </a:lnTo>
                  <a:lnTo>
                    <a:pt x="0" y="0"/>
                  </a:lnTo>
                  <a:lnTo>
                    <a:pt x="92740" y="0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9" name="object 12259"/>
            <p:cNvSpPr/>
            <p:nvPr/>
          </p:nvSpPr>
          <p:spPr>
            <a:xfrm>
              <a:off x="11530394" y="7141036"/>
              <a:ext cx="88265" cy="70485"/>
            </a:xfrm>
            <a:custGeom>
              <a:avLst/>
              <a:gdLst/>
              <a:ahLst/>
              <a:cxnLst/>
              <a:rect l="l" t="t" r="r" b="b"/>
              <a:pathLst>
                <a:path w="88265" h="70484">
                  <a:moveTo>
                    <a:pt x="0" y="70469"/>
                  </a:moveTo>
                  <a:lnTo>
                    <a:pt x="0" y="0"/>
                  </a:lnTo>
                  <a:lnTo>
                    <a:pt x="88081" y="0"/>
                  </a:lnTo>
                  <a:lnTo>
                    <a:pt x="8808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0" name="object 12260"/>
            <p:cNvSpPr/>
            <p:nvPr/>
          </p:nvSpPr>
          <p:spPr>
            <a:xfrm>
              <a:off x="10821287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1" name="object 12261"/>
            <p:cNvSpPr/>
            <p:nvPr/>
          </p:nvSpPr>
          <p:spPr>
            <a:xfrm>
              <a:off x="10233521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2" name="object 12262"/>
            <p:cNvSpPr/>
            <p:nvPr/>
          </p:nvSpPr>
          <p:spPr>
            <a:xfrm>
              <a:off x="10821256" y="7141036"/>
              <a:ext cx="71120" cy="70485"/>
            </a:xfrm>
            <a:custGeom>
              <a:avLst/>
              <a:gdLst/>
              <a:ahLst/>
              <a:cxnLst/>
              <a:rect l="l" t="t" r="r" b="b"/>
              <a:pathLst>
                <a:path w="71120" h="70484">
                  <a:moveTo>
                    <a:pt x="0" y="70469"/>
                  </a:moveTo>
                  <a:lnTo>
                    <a:pt x="0" y="0"/>
                  </a:lnTo>
                  <a:lnTo>
                    <a:pt x="70510" y="0"/>
                  </a:lnTo>
                  <a:lnTo>
                    <a:pt x="70510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3" name="object 12263"/>
            <p:cNvSpPr/>
            <p:nvPr/>
          </p:nvSpPr>
          <p:spPr>
            <a:xfrm>
              <a:off x="15613075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4" name="object 12264"/>
            <p:cNvSpPr/>
            <p:nvPr/>
          </p:nvSpPr>
          <p:spPr>
            <a:xfrm>
              <a:off x="16167810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5" name="object 12265"/>
            <p:cNvSpPr/>
            <p:nvPr/>
          </p:nvSpPr>
          <p:spPr>
            <a:xfrm>
              <a:off x="15890436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6" name="object 12266"/>
            <p:cNvSpPr/>
            <p:nvPr/>
          </p:nvSpPr>
          <p:spPr>
            <a:xfrm>
              <a:off x="15683550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7" name="object 12267"/>
            <p:cNvSpPr/>
            <p:nvPr/>
          </p:nvSpPr>
          <p:spPr>
            <a:xfrm>
              <a:off x="15406175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8" name="object 12268"/>
            <p:cNvSpPr/>
            <p:nvPr/>
          </p:nvSpPr>
          <p:spPr>
            <a:xfrm>
              <a:off x="15313328" y="7141036"/>
              <a:ext cx="93345" cy="70485"/>
            </a:xfrm>
            <a:custGeom>
              <a:avLst/>
              <a:gdLst/>
              <a:ahLst/>
              <a:cxnLst/>
              <a:rect l="l" t="t" r="r" b="b"/>
              <a:pathLst>
                <a:path w="93344" h="70484">
                  <a:moveTo>
                    <a:pt x="0" y="70469"/>
                  </a:moveTo>
                  <a:lnTo>
                    <a:pt x="0" y="0"/>
                  </a:lnTo>
                  <a:lnTo>
                    <a:pt x="92845" y="0"/>
                  </a:lnTo>
                  <a:lnTo>
                    <a:pt x="92845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9" name="object 12269"/>
            <p:cNvSpPr/>
            <p:nvPr/>
          </p:nvSpPr>
          <p:spPr>
            <a:xfrm>
              <a:off x="16374711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0" name="object 12270"/>
            <p:cNvSpPr/>
            <p:nvPr/>
          </p:nvSpPr>
          <p:spPr>
            <a:xfrm>
              <a:off x="16652071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1" name="object 12271"/>
            <p:cNvSpPr/>
            <p:nvPr/>
          </p:nvSpPr>
          <p:spPr>
            <a:xfrm>
              <a:off x="16097336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2" name="object 12272"/>
            <p:cNvSpPr/>
            <p:nvPr/>
          </p:nvSpPr>
          <p:spPr>
            <a:xfrm>
              <a:off x="16581783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3" name="object 12273"/>
            <p:cNvSpPr/>
            <p:nvPr/>
          </p:nvSpPr>
          <p:spPr>
            <a:xfrm>
              <a:off x="16858801" y="7141036"/>
              <a:ext cx="88265" cy="70485"/>
            </a:xfrm>
            <a:custGeom>
              <a:avLst/>
              <a:gdLst/>
              <a:ahLst/>
              <a:cxnLst/>
              <a:rect l="l" t="t" r="r" b="b"/>
              <a:pathLst>
                <a:path w="88265" h="70484">
                  <a:moveTo>
                    <a:pt x="0" y="70469"/>
                  </a:moveTo>
                  <a:lnTo>
                    <a:pt x="0" y="0"/>
                  </a:lnTo>
                  <a:lnTo>
                    <a:pt x="88081" y="0"/>
                  </a:lnTo>
                  <a:lnTo>
                    <a:pt x="8808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4" name="object 12274"/>
            <p:cNvSpPr/>
            <p:nvPr/>
          </p:nvSpPr>
          <p:spPr>
            <a:xfrm>
              <a:off x="18064085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5" name="object 12275"/>
            <p:cNvSpPr/>
            <p:nvPr/>
          </p:nvSpPr>
          <p:spPr>
            <a:xfrm>
              <a:off x="17857168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6" name="object 12276"/>
            <p:cNvSpPr/>
            <p:nvPr/>
          </p:nvSpPr>
          <p:spPr>
            <a:xfrm>
              <a:off x="17579793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7" name="object 12277"/>
            <p:cNvSpPr/>
            <p:nvPr/>
          </p:nvSpPr>
          <p:spPr>
            <a:xfrm>
              <a:off x="18341430" y="7141036"/>
              <a:ext cx="191770" cy="70485"/>
            </a:xfrm>
            <a:custGeom>
              <a:avLst/>
              <a:gdLst/>
              <a:ahLst/>
              <a:cxnLst/>
              <a:rect l="l" t="t" r="r" b="b"/>
              <a:pathLst>
                <a:path w="191769" h="70484">
                  <a:moveTo>
                    <a:pt x="0" y="70469"/>
                  </a:moveTo>
                  <a:lnTo>
                    <a:pt x="0" y="0"/>
                  </a:lnTo>
                  <a:lnTo>
                    <a:pt x="191376" y="0"/>
                  </a:lnTo>
                  <a:lnTo>
                    <a:pt x="191376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8" name="object 12278"/>
            <p:cNvSpPr/>
            <p:nvPr/>
          </p:nvSpPr>
          <p:spPr>
            <a:xfrm>
              <a:off x="17372892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9" name="object 12279"/>
            <p:cNvSpPr/>
            <p:nvPr/>
          </p:nvSpPr>
          <p:spPr>
            <a:xfrm>
              <a:off x="17095533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0" name="object 12280"/>
            <p:cNvSpPr/>
            <p:nvPr/>
          </p:nvSpPr>
          <p:spPr>
            <a:xfrm>
              <a:off x="17007456" y="7141036"/>
              <a:ext cx="88265" cy="70485"/>
            </a:xfrm>
            <a:custGeom>
              <a:avLst/>
              <a:gdLst/>
              <a:ahLst/>
              <a:cxnLst/>
              <a:rect l="l" t="t" r="r" b="b"/>
              <a:pathLst>
                <a:path w="88265" h="70484">
                  <a:moveTo>
                    <a:pt x="0" y="70469"/>
                  </a:moveTo>
                  <a:lnTo>
                    <a:pt x="0" y="0"/>
                  </a:lnTo>
                  <a:lnTo>
                    <a:pt x="88091" y="0"/>
                  </a:lnTo>
                  <a:lnTo>
                    <a:pt x="8809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1" name="object 12281"/>
            <p:cNvSpPr/>
            <p:nvPr/>
          </p:nvSpPr>
          <p:spPr>
            <a:xfrm>
              <a:off x="18532841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2" name="object 12282"/>
            <p:cNvSpPr/>
            <p:nvPr/>
          </p:nvSpPr>
          <p:spPr>
            <a:xfrm>
              <a:off x="18532841" y="6729859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3" name="object 12283"/>
            <p:cNvSpPr/>
            <p:nvPr/>
          </p:nvSpPr>
          <p:spPr>
            <a:xfrm>
              <a:off x="18532841" y="629843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4" name="object 12284"/>
            <p:cNvSpPr/>
            <p:nvPr/>
          </p:nvSpPr>
          <p:spPr>
            <a:xfrm>
              <a:off x="18532841" y="5867017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5" name="object 12285"/>
            <p:cNvSpPr/>
            <p:nvPr/>
          </p:nvSpPr>
          <p:spPr>
            <a:xfrm>
              <a:off x="18532841" y="559518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6" name="object 12286"/>
            <p:cNvSpPr/>
            <p:nvPr/>
          </p:nvSpPr>
          <p:spPr>
            <a:xfrm>
              <a:off x="12015027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7" name="object 12287"/>
            <p:cNvSpPr/>
            <p:nvPr/>
          </p:nvSpPr>
          <p:spPr>
            <a:xfrm>
              <a:off x="11808111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8" name="object 12288"/>
            <p:cNvSpPr/>
            <p:nvPr/>
          </p:nvSpPr>
          <p:spPr>
            <a:xfrm>
              <a:off x="13190636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9" name="object 12289"/>
            <p:cNvSpPr/>
            <p:nvPr/>
          </p:nvSpPr>
          <p:spPr>
            <a:xfrm>
              <a:off x="14644523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0" name="object 12290"/>
            <p:cNvSpPr/>
            <p:nvPr/>
          </p:nvSpPr>
          <p:spPr>
            <a:xfrm>
              <a:off x="14160262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1" name="object 12291"/>
            <p:cNvSpPr/>
            <p:nvPr/>
          </p:nvSpPr>
          <p:spPr>
            <a:xfrm>
              <a:off x="14644523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2" name="object 12292"/>
            <p:cNvSpPr/>
            <p:nvPr/>
          </p:nvSpPr>
          <p:spPr>
            <a:xfrm>
              <a:off x="14160262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3" name="object 12293"/>
            <p:cNvSpPr/>
            <p:nvPr/>
          </p:nvSpPr>
          <p:spPr>
            <a:xfrm>
              <a:off x="14714997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4" name="object 12294"/>
            <p:cNvSpPr/>
            <p:nvPr/>
          </p:nvSpPr>
          <p:spPr>
            <a:xfrm>
              <a:off x="14437621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5" name="object 12295"/>
            <p:cNvSpPr/>
            <p:nvPr/>
          </p:nvSpPr>
          <p:spPr>
            <a:xfrm>
              <a:off x="14230705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6" name="object 12296"/>
            <p:cNvSpPr/>
            <p:nvPr/>
          </p:nvSpPr>
          <p:spPr>
            <a:xfrm>
              <a:off x="12706375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7" name="object 12297"/>
            <p:cNvSpPr/>
            <p:nvPr/>
          </p:nvSpPr>
          <p:spPr>
            <a:xfrm>
              <a:off x="12222084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8" name="object 12298"/>
            <p:cNvSpPr/>
            <p:nvPr/>
          </p:nvSpPr>
          <p:spPr>
            <a:xfrm>
              <a:off x="12499475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9" name="object 12299"/>
            <p:cNvSpPr/>
            <p:nvPr/>
          </p:nvSpPr>
          <p:spPr>
            <a:xfrm>
              <a:off x="12292558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0" name="object 12300"/>
            <p:cNvSpPr/>
            <p:nvPr/>
          </p:nvSpPr>
          <p:spPr>
            <a:xfrm>
              <a:off x="13468027" y="2578428"/>
              <a:ext cx="79375" cy="70485"/>
            </a:xfrm>
            <a:custGeom>
              <a:avLst/>
              <a:gdLst/>
              <a:ahLst/>
              <a:cxnLst/>
              <a:rect l="l" t="t" r="r" b="b"/>
              <a:pathLst>
                <a:path w="79375" h="70485">
                  <a:moveTo>
                    <a:pt x="0" y="70469"/>
                  </a:moveTo>
                  <a:lnTo>
                    <a:pt x="0" y="0"/>
                  </a:lnTo>
                  <a:lnTo>
                    <a:pt x="79285" y="0"/>
                  </a:lnTo>
                  <a:lnTo>
                    <a:pt x="79285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1" name="object 12301"/>
            <p:cNvSpPr/>
            <p:nvPr/>
          </p:nvSpPr>
          <p:spPr>
            <a:xfrm>
              <a:off x="15613075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2" name="object 12302"/>
            <p:cNvSpPr/>
            <p:nvPr/>
          </p:nvSpPr>
          <p:spPr>
            <a:xfrm>
              <a:off x="15890436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3" name="object 12303"/>
            <p:cNvSpPr/>
            <p:nvPr/>
          </p:nvSpPr>
          <p:spPr>
            <a:xfrm>
              <a:off x="15683519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4" name="object 12304"/>
            <p:cNvSpPr/>
            <p:nvPr/>
          </p:nvSpPr>
          <p:spPr>
            <a:xfrm>
              <a:off x="15406175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5" name="object 12305"/>
            <p:cNvSpPr/>
            <p:nvPr/>
          </p:nvSpPr>
          <p:spPr>
            <a:xfrm>
              <a:off x="16524811" y="2578428"/>
              <a:ext cx="130175" cy="70485"/>
            </a:xfrm>
            <a:custGeom>
              <a:avLst/>
              <a:gdLst/>
              <a:ahLst/>
              <a:cxnLst/>
              <a:rect l="l" t="t" r="r" b="b"/>
              <a:pathLst>
                <a:path w="130175" h="70485">
                  <a:moveTo>
                    <a:pt x="0" y="70469"/>
                  </a:moveTo>
                  <a:lnTo>
                    <a:pt x="0" y="0"/>
                  </a:lnTo>
                  <a:lnTo>
                    <a:pt x="129828" y="0"/>
                  </a:lnTo>
                  <a:lnTo>
                    <a:pt x="12982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6" name="object 12306"/>
            <p:cNvSpPr/>
            <p:nvPr/>
          </p:nvSpPr>
          <p:spPr>
            <a:xfrm>
              <a:off x="16654634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7" name="object 12307"/>
            <p:cNvSpPr/>
            <p:nvPr/>
          </p:nvSpPr>
          <p:spPr>
            <a:xfrm>
              <a:off x="16097336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8" name="object 12308"/>
            <p:cNvSpPr/>
            <p:nvPr/>
          </p:nvSpPr>
          <p:spPr>
            <a:xfrm>
              <a:off x="17552730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9" name="object 12309"/>
            <p:cNvSpPr/>
            <p:nvPr/>
          </p:nvSpPr>
          <p:spPr>
            <a:xfrm>
              <a:off x="18107463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883" y="0"/>
                  </a:lnTo>
                  <a:lnTo>
                    <a:pt x="206883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0" name="object 12310"/>
            <p:cNvSpPr/>
            <p:nvPr/>
          </p:nvSpPr>
          <p:spPr>
            <a:xfrm>
              <a:off x="17830104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1" name="object 12311"/>
            <p:cNvSpPr/>
            <p:nvPr/>
          </p:nvSpPr>
          <p:spPr>
            <a:xfrm>
              <a:off x="17623203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2" name="object 12312"/>
            <p:cNvSpPr/>
            <p:nvPr/>
          </p:nvSpPr>
          <p:spPr>
            <a:xfrm>
              <a:off x="18314365" y="2578428"/>
              <a:ext cx="288925" cy="70485"/>
            </a:xfrm>
            <a:custGeom>
              <a:avLst/>
              <a:gdLst/>
              <a:ahLst/>
              <a:cxnLst/>
              <a:rect l="l" t="t" r="r" b="b"/>
              <a:pathLst>
                <a:path w="288925" h="70485">
                  <a:moveTo>
                    <a:pt x="0" y="70469"/>
                  </a:moveTo>
                  <a:lnTo>
                    <a:pt x="0" y="0"/>
                  </a:lnTo>
                  <a:lnTo>
                    <a:pt x="288923" y="0"/>
                  </a:lnTo>
                  <a:lnTo>
                    <a:pt x="288923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3" name="object 12313"/>
            <p:cNvSpPr/>
            <p:nvPr/>
          </p:nvSpPr>
          <p:spPr>
            <a:xfrm>
              <a:off x="18037020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4" name="object 12314"/>
            <p:cNvSpPr/>
            <p:nvPr/>
          </p:nvSpPr>
          <p:spPr>
            <a:xfrm>
              <a:off x="17345811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883" y="0"/>
                  </a:lnTo>
                  <a:lnTo>
                    <a:pt x="206883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5" name="object 12315"/>
            <p:cNvSpPr/>
            <p:nvPr/>
          </p:nvSpPr>
          <p:spPr>
            <a:xfrm>
              <a:off x="17138942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6" name="object 12316"/>
            <p:cNvSpPr/>
            <p:nvPr/>
          </p:nvSpPr>
          <p:spPr>
            <a:xfrm>
              <a:off x="18532841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7" name="object 12317"/>
            <p:cNvSpPr/>
            <p:nvPr/>
          </p:nvSpPr>
          <p:spPr>
            <a:xfrm>
              <a:off x="18532841" y="298958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8" name="object 12318"/>
            <p:cNvSpPr/>
            <p:nvPr/>
          </p:nvSpPr>
          <p:spPr>
            <a:xfrm>
              <a:off x="18532841" y="3420999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7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79"/>
                  </a:lnTo>
                  <a:lnTo>
                    <a:pt x="0" y="70479"/>
                  </a:lnTo>
                  <a:close/>
                </a:path>
                <a:path w="70484" h="70485">
                  <a:moveTo>
                    <a:pt x="0" y="7047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79"/>
                  </a:lnTo>
                  <a:lnTo>
                    <a:pt x="0" y="7047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9" name="object 12319"/>
            <p:cNvSpPr/>
            <p:nvPr/>
          </p:nvSpPr>
          <p:spPr>
            <a:xfrm>
              <a:off x="18532841" y="3852430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0" name="object 12320"/>
            <p:cNvSpPr/>
            <p:nvPr/>
          </p:nvSpPr>
          <p:spPr>
            <a:xfrm>
              <a:off x="18532841" y="3060079"/>
              <a:ext cx="70485" cy="120650"/>
            </a:xfrm>
            <a:custGeom>
              <a:avLst/>
              <a:gdLst/>
              <a:ahLst/>
              <a:cxnLst/>
              <a:rect l="l" t="t" r="r" b="b"/>
              <a:pathLst>
                <a:path w="70484" h="120650">
                  <a:moveTo>
                    <a:pt x="0" y="120310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20310"/>
                  </a:lnTo>
                  <a:lnTo>
                    <a:pt x="0" y="120310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1" name="object 12321"/>
            <p:cNvSpPr/>
            <p:nvPr/>
          </p:nvSpPr>
          <p:spPr>
            <a:xfrm>
              <a:off x="12015213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2" name="object 12322"/>
            <p:cNvSpPr/>
            <p:nvPr/>
          </p:nvSpPr>
          <p:spPr>
            <a:xfrm>
              <a:off x="11808298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3" name="object 12323"/>
            <p:cNvSpPr/>
            <p:nvPr/>
          </p:nvSpPr>
          <p:spPr>
            <a:xfrm>
              <a:off x="13190636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4" name="object 12324"/>
            <p:cNvSpPr/>
            <p:nvPr/>
          </p:nvSpPr>
          <p:spPr>
            <a:xfrm>
              <a:off x="17068469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5" name="object 12325"/>
            <p:cNvSpPr/>
            <p:nvPr/>
          </p:nvSpPr>
          <p:spPr>
            <a:xfrm>
              <a:off x="16392438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6" name="object 12326"/>
            <p:cNvSpPr/>
            <p:nvPr/>
          </p:nvSpPr>
          <p:spPr>
            <a:xfrm>
              <a:off x="15199257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7" name="object 12327"/>
            <p:cNvSpPr/>
            <p:nvPr/>
          </p:nvSpPr>
          <p:spPr>
            <a:xfrm>
              <a:off x="15128783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8" name="object 12328"/>
            <p:cNvSpPr/>
            <p:nvPr/>
          </p:nvSpPr>
          <p:spPr>
            <a:xfrm>
              <a:off x="11737637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9" name="object 12329"/>
            <p:cNvSpPr/>
            <p:nvPr/>
          </p:nvSpPr>
          <p:spPr>
            <a:xfrm>
              <a:off x="11530767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0" name="object 12330"/>
            <p:cNvSpPr/>
            <p:nvPr/>
          </p:nvSpPr>
          <p:spPr>
            <a:xfrm>
              <a:off x="11323851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1" name="object 12331"/>
            <p:cNvSpPr/>
            <p:nvPr/>
          </p:nvSpPr>
          <p:spPr>
            <a:xfrm>
              <a:off x="11253391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2" name="object 12332"/>
            <p:cNvSpPr/>
            <p:nvPr/>
          </p:nvSpPr>
          <p:spPr>
            <a:xfrm>
              <a:off x="11046475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3" name="object 12333"/>
            <p:cNvSpPr/>
            <p:nvPr/>
          </p:nvSpPr>
          <p:spPr>
            <a:xfrm>
              <a:off x="10839559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4" name="object 12334"/>
            <p:cNvSpPr/>
            <p:nvPr/>
          </p:nvSpPr>
          <p:spPr>
            <a:xfrm>
              <a:off x="10769131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5" name="object 12335"/>
            <p:cNvSpPr/>
            <p:nvPr/>
          </p:nvSpPr>
          <p:spPr>
            <a:xfrm>
              <a:off x="10562213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6" name="object 12336"/>
            <p:cNvSpPr/>
            <p:nvPr/>
          </p:nvSpPr>
          <p:spPr>
            <a:xfrm>
              <a:off x="10355297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7" name="object 12337"/>
            <p:cNvSpPr/>
            <p:nvPr/>
          </p:nvSpPr>
          <p:spPr>
            <a:xfrm>
              <a:off x="10284840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8" name="object 12338"/>
            <p:cNvSpPr/>
            <p:nvPr/>
          </p:nvSpPr>
          <p:spPr>
            <a:xfrm>
              <a:off x="10077921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9" name="object 12339"/>
            <p:cNvSpPr/>
            <p:nvPr/>
          </p:nvSpPr>
          <p:spPr>
            <a:xfrm>
              <a:off x="9871021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0" name="object 12340"/>
            <p:cNvSpPr/>
            <p:nvPr/>
          </p:nvSpPr>
          <p:spPr>
            <a:xfrm>
              <a:off x="9800562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1" name="object 12341"/>
            <p:cNvSpPr/>
            <p:nvPr/>
          </p:nvSpPr>
          <p:spPr>
            <a:xfrm>
              <a:off x="9593662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2" name="object 12342"/>
            <p:cNvSpPr/>
            <p:nvPr/>
          </p:nvSpPr>
          <p:spPr>
            <a:xfrm>
              <a:off x="9386760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3" name="object 12343"/>
            <p:cNvSpPr/>
            <p:nvPr/>
          </p:nvSpPr>
          <p:spPr>
            <a:xfrm>
              <a:off x="9249916" y="2578407"/>
              <a:ext cx="137160" cy="70485"/>
            </a:xfrm>
            <a:custGeom>
              <a:avLst/>
              <a:gdLst/>
              <a:ahLst/>
              <a:cxnLst/>
              <a:rect l="l" t="t" r="r" b="b"/>
              <a:pathLst>
                <a:path w="137159" h="70485">
                  <a:moveTo>
                    <a:pt x="136844" y="0"/>
                  </a:moveTo>
                  <a:lnTo>
                    <a:pt x="136844" y="70479"/>
                  </a:lnTo>
                  <a:lnTo>
                    <a:pt x="0" y="70479"/>
                  </a:lnTo>
                  <a:lnTo>
                    <a:pt x="0" y="0"/>
                  </a:lnTo>
                  <a:lnTo>
                    <a:pt x="136844" y="0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4" name="object 12344"/>
            <p:cNvSpPr/>
            <p:nvPr/>
          </p:nvSpPr>
          <p:spPr>
            <a:xfrm>
              <a:off x="9232295" y="4005426"/>
              <a:ext cx="70485" cy="207010"/>
            </a:xfrm>
            <a:custGeom>
              <a:avLst/>
              <a:gdLst/>
              <a:ahLst/>
              <a:cxnLst/>
              <a:rect l="l" t="t" r="r" b="b"/>
              <a:pathLst>
                <a:path w="70484" h="207010">
                  <a:moveTo>
                    <a:pt x="0" y="206904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206904"/>
                  </a:lnTo>
                  <a:lnTo>
                    <a:pt x="0" y="206904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5" name="object 12345"/>
            <p:cNvSpPr/>
            <p:nvPr/>
          </p:nvSpPr>
          <p:spPr>
            <a:xfrm>
              <a:off x="9232295" y="3934951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79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70479"/>
                  </a:lnTo>
                  <a:lnTo>
                    <a:pt x="0" y="70479"/>
                  </a:lnTo>
                  <a:close/>
                </a:path>
                <a:path w="70484" h="70485">
                  <a:moveTo>
                    <a:pt x="0" y="70479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70479"/>
                  </a:lnTo>
                  <a:lnTo>
                    <a:pt x="0" y="7047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6" name="object 12346"/>
            <p:cNvSpPr/>
            <p:nvPr/>
          </p:nvSpPr>
          <p:spPr>
            <a:xfrm>
              <a:off x="9232295" y="3728036"/>
              <a:ext cx="70485" cy="207010"/>
            </a:xfrm>
            <a:custGeom>
              <a:avLst/>
              <a:gdLst/>
              <a:ahLst/>
              <a:cxnLst/>
              <a:rect l="l" t="t" r="r" b="b"/>
              <a:pathLst>
                <a:path w="70484" h="207010">
                  <a:moveTo>
                    <a:pt x="0" y="206904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206904"/>
                  </a:lnTo>
                  <a:lnTo>
                    <a:pt x="0" y="206904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7" name="object 12347"/>
            <p:cNvSpPr/>
            <p:nvPr/>
          </p:nvSpPr>
          <p:spPr>
            <a:xfrm>
              <a:off x="9232295" y="3521134"/>
              <a:ext cx="70485" cy="207010"/>
            </a:xfrm>
            <a:custGeom>
              <a:avLst/>
              <a:gdLst/>
              <a:ahLst/>
              <a:cxnLst/>
              <a:rect l="l" t="t" r="r" b="b"/>
              <a:pathLst>
                <a:path w="70484" h="207010">
                  <a:moveTo>
                    <a:pt x="0" y="206904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206904"/>
                  </a:lnTo>
                  <a:lnTo>
                    <a:pt x="0" y="206904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8" name="object 12348"/>
            <p:cNvSpPr/>
            <p:nvPr/>
          </p:nvSpPr>
          <p:spPr>
            <a:xfrm>
              <a:off x="9232295" y="3450700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70469"/>
                  </a:lnTo>
                  <a:lnTo>
                    <a:pt x="0" y="70469"/>
                  </a:lnTo>
                  <a:close/>
                </a:path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9" name="object 12349"/>
            <p:cNvSpPr/>
            <p:nvPr/>
          </p:nvSpPr>
          <p:spPr>
            <a:xfrm>
              <a:off x="9232295" y="3243774"/>
              <a:ext cx="70485" cy="207010"/>
            </a:xfrm>
            <a:custGeom>
              <a:avLst/>
              <a:gdLst/>
              <a:ahLst/>
              <a:cxnLst/>
              <a:rect l="l" t="t" r="r" b="b"/>
              <a:pathLst>
                <a:path w="70484" h="207010">
                  <a:moveTo>
                    <a:pt x="0" y="206904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206904"/>
                  </a:lnTo>
                  <a:lnTo>
                    <a:pt x="0" y="206904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0" name="object 12350"/>
            <p:cNvSpPr/>
            <p:nvPr/>
          </p:nvSpPr>
          <p:spPr>
            <a:xfrm>
              <a:off x="9232295" y="3036874"/>
              <a:ext cx="70485" cy="207010"/>
            </a:xfrm>
            <a:custGeom>
              <a:avLst/>
              <a:gdLst/>
              <a:ahLst/>
              <a:cxnLst/>
              <a:rect l="l" t="t" r="r" b="b"/>
              <a:pathLst>
                <a:path w="70484" h="207010">
                  <a:moveTo>
                    <a:pt x="0" y="206904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206904"/>
                  </a:lnTo>
                  <a:lnTo>
                    <a:pt x="0" y="206904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1" name="object 12351"/>
            <p:cNvSpPr/>
            <p:nvPr/>
          </p:nvSpPr>
          <p:spPr>
            <a:xfrm>
              <a:off x="9232295" y="2829957"/>
              <a:ext cx="70485" cy="207010"/>
            </a:xfrm>
            <a:custGeom>
              <a:avLst/>
              <a:gdLst/>
              <a:ahLst/>
              <a:cxnLst/>
              <a:rect l="l" t="t" r="r" b="b"/>
              <a:pathLst>
                <a:path w="70484" h="207010">
                  <a:moveTo>
                    <a:pt x="0" y="206904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206904"/>
                  </a:lnTo>
                  <a:lnTo>
                    <a:pt x="0" y="206904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2" name="object 12352"/>
            <p:cNvSpPr/>
            <p:nvPr/>
          </p:nvSpPr>
          <p:spPr>
            <a:xfrm>
              <a:off x="9232295" y="2648877"/>
              <a:ext cx="70485" cy="181610"/>
            </a:xfrm>
            <a:custGeom>
              <a:avLst/>
              <a:gdLst/>
              <a:ahLst/>
              <a:cxnLst/>
              <a:rect l="l" t="t" r="r" b="b"/>
              <a:pathLst>
                <a:path w="70484" h="181610">
                  <a:moveTo>
                    <a:pt x="0" y="181083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181083"/>
                  </a:lnTo>
                  <a:lnTo>
                    <a:pt x="0" y="181083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3" name="object 12353"/>
            <p:cNvSpPr/>
            <p:nvPr/>
          </p:nvSpPr>
          <p:spPr>
            <a:xfrm>
              <a:off x="16167810" y="2578428"/>
              <a:ext cx="242570" cy="70485"/>
            </a:xfrm>
            <a:custGeom>
              <a:avLst/>
              <a:gdLst/>
              <a:ahLst/>
              <a:cxnLst/>
              <a:rect l="l" t="t" r="r" b="b"/>
              <a:pathLst>
                <a:path w="242569" h="70485">
                  <a:moveTo>
                    <a:pt x="0" y="70469"/>
                  </a:moveTo>
                  <a:lnTo>
                    <a:pt x="0" y="0"/>
                  </a:lnTo>
                  <a:lnTo>
                    <a:pt x="242264" y="0"/>
                  </a:lnTo>
                  <a:lnTo>
                    <a:pt x="24226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4" name="object 12354"/>
            <p:cNvSpPr/>
            <p:nvPr/>
          </p:nvSpPr>
          <p:spPr>
            <a:xfrm>
              <a:off x="13626671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5" name="object 12355"/>
            <p:cNvSpPr/>
            <p:nvPr/>
          </p:nvSpPr>
          <p:spPr>
            <a:xfrm>
              <a:off x="18270956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6" name="object 12356"/>
            <p:cNvSpPr/>
            <p:nvPr/>
          </p:nvSpPr>
          <p:spPr>
            <a:xfrm>
              <a:off x="17786694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7" name="object 12357"/>
            <p:cNvSpPr/>
            <p:nvPr/>
          </p:nvSpPr>
          <p:spPr>
            <a:xfrm>
              <a:off x="17302433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8" name="object 12358"/>
            <p:cNvSpPr/>
            <p:nvPr/>
          </p:nvSpPr>
          <p:spPr>
            <a:xfrm>
              <a:off x="11149576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9" name="object 12359"/>
            <p:cNvSpPr/>
            <p:nvPr/>
          </p:nvSpPr>
          <p:spPr>
            <a:xfrm>
              <a:off x="11046134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0" name="object 12360"/>
            <p:cNvSpPr/>
            <p:nvPr/>
          </p:nvSpPr>
          <p:spPr>
            <a:xfrm>
              <a:off x="11323477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1" name="object 12361"/>
            <p:cNvSpPr/>
            <p:nvPr/>
          </p:nvSpPr>
          <p:spPr>
            <a:xfrm>
              <a:off x="11426951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2" name="object 12362"/>
            <p:cNvSpPr/>
            <p:nvPr/>
          </p:nvSpPr>
          <p:spPr>
            <a:xfrm>
              <a:off x="11808111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3" name="object 12363"/>
            <p:cNvSpPr/>
            <p:nvPr/>
          </p:nvSpPr>
          <p:spPr>
            <a:xfrm>
              <a:off x="11911586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4" name="object 12364"/>
            <p:cNvSpPr/>
            <p:nvPr/>
          </p:nvSpPr>
          <p:spPr>
            <a:xfrm>
              <a:off x="12015027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5" name="object 12365"/>
            <p:cNvSpPr/>
            <p:nvPr/>
          </p:nvSpPr>
          <p:spPr>
            <a:xfrm>
              <a:off x="12118455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6" name="object 12366"/>
            <p:cNvSpPr/>
            <p:nvPr/>
          </p:nvSpPr>
          <p:spPr>
            <a:xfrm>
              <a:off x="12292418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7" name="object 12367"/>
            <p:cNvSpPr/>
            <p:nvPr/>
          </p:nvSpPr>
          <p:spPr>
            <a:xfrm>
              <a:off x="12395847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8" name="object 12368"/>
            <p:cNvSpPr/>
            <p:nvPr/>
          </p:nvSpPr>
          <p:spPr>
            <a:xfrm>
              <a:off x="12499273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9" name="object 12369"/>
            <p:cNvSpPr/>
            <p:nvPr/>
          </p:nvSpPr>
          <p:spPr>
            <a:xfrm>
              <a:off x="12602763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0" name="object 12370"/>
            <p:cNvSpPr/>
            <p:nvPr/>
          </p:nvSpPr>
          <p:spPr>
            <a:xfrm>
              <a:off x="12776663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1" name="object 12371"/>
            <p:cNvSpPr/>
            <p:nvPr/>
          </p:nvSpPr>
          <p:spPr>
            <a:xfrm>
              <a:off x="12880106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2" name="object 12372"/>
            <p:cNvSpPr/>
            <p:nvPr/>
          </p:nvSpPr>
          <p:spPr>
            <a:xfrm>
              <a:off x="12983581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3" name="object 12373"/>
            <p:cNvSpPr/>
            <p:nvPr/>
          </p:nvSpPr>
          <p:spPr>
            <a:xfrm>
              <a:off x="13086899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4" name="object 12374"/>
            <p:cNvSpPr/>
            <p:nvPr/>
          </p:nvSpPr>
          <p:spPr>
            <a:xfrm>
              <a:off x="13260987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5" name="object 12375"/>
            <p:cNvSpPr/>
            <p:nvPr/>
          </p:nvSpPr>
          <p:spPr>
            <a:xfrm>
              <a:off x="13364444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6" name="object 12376"/>
            <p:cNvSpPr/>
            <p:nvPr/>
          </p:nvSpPr>
          <p:spPr>
            <a:xfrm>
              <a:off x="13745931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7" name="object 12377"/>
            <p:cNvSpPr/>
            <p:nvPr/>
          </p:nvSpPr>
          <p:spPr>
            <a:xfrm>
              <a:off x="13849360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8" name="object 12378"/>
            <p:cNvSpPr/>
            <p:nvPr/>
          </p:nvSpPr>
          <p:spPr>
            <a:xfrm>
              <a:off x="13952848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9" name="object 12379"/>
            <p:cNvSpPr/>
            <p:nvPr/>
          </p:nvSpPr>
          <p:spPr>
            <a:xfrm>
              <a:off x="14056274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0" name="object 12380"/>
            <p:cNvSpPr/>
            <p:nvPr/>
          </p:nvSpPr>
          <p:spPr>
            <a:xfrm>
              <a:off x="14230176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1" name="object 12381"/>
            <p:cNvSpPr/>
            <p:nvPr/>
          </p:nvSpPr>
          <p:spPr>
            <a:xfrm>
              <a:off x="14333651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2" name="object 12382"/>
            <p:cNvSpPr/>
            <p:nvPr/>
          </p:nvSpPr>
          <p:spPr>
            <a:xfrm>
              <a:off x="14437109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3" name="object 12383"/>
            <p:cNvSpPr/>
            <p:nvPr/>
          </p:nvSpPr>
          <p:spPr>
            <a:xfrm>
              <a:off x="14540536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4" name="object 12384"/>
            <p:cNvSpPr/>
            <p:nvPr/>
          </p:nvSpPr>
          <p:spPr>
            <a:xfrm>
              <a:off x="14714484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5" name="object 12385"/>
            <p:cNvSpPr/>
            <p:nvPr/>
          </p:nvSpPr>
          <p:spPr>
            <a:xfrm>
              <a:off x="14817911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6" name="object 12386"/>
            <p:cNvSpPr/>
            <p:nvPr/>
          </p:nvSpPr>
          <p:spPr>
            <a:xfrm>
              <a:off x="14921370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7" name="object 12387"/>
            <p:cNvSpPr/>
            <p:nvPr/>
          </p:nvSpPr>
          <p:spPr>
            <a:xfrm>
              <a:off x="15024828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8" name="object 12388"/>
            <p:cNvSpPr/>
            <p:nvPr/>
          </p:nvSpPr>
          <p:spPr>
            <a:xfrm>
              <a:off x="15406175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9" name="object 12389"/>
            <p:cNvSpPr/>
            <p:nvPr/>
          </p:nvSpPr>
          <p:spPr>
            <a:xfrm>
              <a:off x="15509616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0" name="object 12390"/>
            <p:cNvSpPr/>
            <p:nvPr/>
          </p:nvSpPr>
          <p:spPr>
            <a:xfrm>
              <a:off x="15683550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1" name="object 12391"/>
            <p:cNvSpPr/>
            <p:nvPr/>
          </p:nvSpPr>
          <p:spPr>
            <a:xfrm>
              <a:off x="15786992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2" name="object 12392"/>
            <p:cNvSpPr/>
            <p:nvPr/>
          </p:nvSpPr>
          <p:spPr>
            <a:xfrm>
              <a:off x="15890436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3" name="object 12393"/>
            <p:cNvSpPr/>
            <p:nvPr/>
          </p:nvSpPr>
          <p:spPr>
            <a:xfrm>
              <a:off x="15993909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4" name="object 12394"/>
            <p:cNvSpPr/>
            <p:nvPr/>
          </p:nvSpPr>
          <p:spPr>
            <a:xfrm>
              <a:off x="16167810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5" name="object 12395"/>
            <p:cNvSpPr/>
            <p:nvPr/>
          </p:nvSpPr>
          <p:spPr>
            <a:xfrm>
              <a:off x="16271253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6" name="object 12396"/>
            <p:cNvSpPr/>
            <p:nvPr/>
          </p:nvSpPr>
          <p:spPr>
            <a:xfrm>
              <a:off x="16374711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7" name="object 12397"/>
            <p:cNvSpPr/>
            <p:nvPr/>
          </p:nvSpPr>
          <p:spPr>
            <a:xfrm>
              <a:off x="16478170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8" name="object 12398"/>
            <p:cNvSpPr/>
            <p:nvPr/>
          </p:nvSpPr>
          <p:spPr>
            <a:xfrm>
              <a:off x="16652257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9" name="object 12399"/>
            <p:cNvSpPr/>
            <p:nvPr/>
          </p:nvSpPr>
          <p:spPr>
            <a:xfrm>
              <a:off x="16755700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0" name="object 12400"/>
            <p:cNvSpPr/>
            <p:nvPr/>
          </p:nvSpPr>
          <p:spPr>
            <a:xfrm>
              <a:off x="17095533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1" name="object 12401"/>
            <p:cNvSpPr/>
            <p:nvPr/>
          </p:nvSpPr>
          <p:spPr>
            <a:xfrm>
              <a:off x="17198975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2" name="object 12402"/>
            <p:cNvSpPr/>
            <p:nvPr/>
          </p:nvSpPr>
          <p:spPr>
            <a:xfrm>
              <a:off x="17372892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3" name="object 12403"/>
            <p:cNvSpPr/>
            <p:nvPr/>
          </p:nvSpPr>
          <p:spPr>
            <a:xfrm>
              <a:off x="17476366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4" name="object 12404"/>
            <p:cNvSpPr/>
            <p:nvPr/>
          </p:nvSpPr>
          <p:spPr>
            <a:xfrm>
              <a:off x="17579793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5" name="object 12405"/>
            <p:cNvSpPr/>
            <p:nvPr/>
          </p:nvSpPr>
          <p:spPr>
            <a:xfrm>
              <a:off x="17683267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6" name="object 12406"/>
            <p:cNvSpPr/>
            <p:nvPr/>
          </p:nvSpPr>
          <p:spPr>
            <a:xfrm>
              <a:off x="17857168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7" name="object 12407"/>
            <p:cNvSpPr/>
            <p:nvPr/>
          </p:nvSpPr>
          <p:spPr>
            <a:xfrm>
              <a:off x="17960627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8" name="object 12408"/>
            <p:cNvSpPr/>
            <p:nvPr/>
          </p:nvSpPr>
          <p:spPr>
            <a:xfrm>
              <a:off x="18064085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9" name="object 12409"/>
            <p:cNvSpPr/>
            <p:nvPr/>
          </p:nvSpPr>
          <p:spPr>
            <a:xfrm>
              <a:off x="18167529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0" name="object 12410"/>
            <p:cNvSpPr/>
            <p:nvPr/>
          </p:nvSpPr>
          <p:spPr>
            <a:xfrm>
              <a:off x="18341430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1" name="object 12411"/>
            <p:cNvSpPr/>
            <p:nvPr/>
          </p:nvSpPr>
          <p:spPr>
            <a:xfrm>
              <a:off x="18444920" y="7141036"/>
              <a:ext cx="88265" cy="70485"/>
            </a:xfrm>
            <a:custGeom>
              <a:avLst/>
              <a:gdLst/>
              <a:ahLst/>
              <a:cxnLst/>
              <a:rect l="l" t="t" r="r" b="b"/>
              <a:pathLst>
                <a:path w="88265" h="70484">
                  <a:moveTo>
                    <a:pt x="0" y="70469"/>
                  </a:moveTo>
                  <a:lnTo>
                    <a:pt x="0" y="0"/>
                  </a:lnTo>
                  <a:lnTo>
                    <a:pt x="87934" y="0"/>
                  </a:lnTo>
                  <a:lnTo>
                    <a:pt x="8793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2" name="object 12412"/>
            <p:cNvSpPr/>
            <p:nvPr/>
          </p:nvSpPr>
          <p:spPr>
            <a:xfrm>
              <a:off x="18532841" y="5665672"/>
              <a:ext cx="70485" cy="100965"/>
            </a:xfrm>
            <a:custGeom>
              <a:avLst/>
              <a:gdLst/>
              <a:ahLst/>
              <a:cxnLst/>
              <a:rect l="l" t="t" r="r" b="b"/>
              <a:pathLst>
                <a:path w="70484" h="100964">
                  <a:moveTo>
                    <a:pt x="0" y="100677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00677"/>
                  </a:lnTo>
                  <a:lnTo>
                    <a:pt x="0" y="100677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3" name="object 12413"/>
            <p:cNvSpPr/>
            <p:nvPr/>
          </p:nvSpPr>
          <p:spPr>
            <a:xfrm>
              <a:off x="18210922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4" name="object 12414"/>
            <p:cNvSpPr/>
            <p:nvPr/>
          </p:nvSpPr>
          <p:spPr>
            <a:xfrm>
              <a:off x="18107463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5" name="object 12415"/>
            <p:cNvSpPr/>
            <p:nvPr/>
          </p:nvSpPr>
          <p:spPr>
            <a:xfrm>
              <a:off x="17933530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6" name="object 12416"/>
            <p:cNvSpPr/>
            <p:nvPr/>
          </p:nvSpPr>
          <p:spPr>
            <a:xfrm>
              <a:off x="17830104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7" name="object 12417"/>
            <p:cNvSpPr/>
            <p:nvPr/>
          </p:nvSpPr>
          <p:spPr>
            <a:xfrm>
              <a:off x="17726630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8" name="object 12418"/>
            <p:cNvSpPr/>
            <p:nvPr/>
          </p:nvSpPr>
          <p:spPr>
            <a:xfrm>
              <a:off x="17623203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9" name="object 12419"/>
            <p:cNvSpPr/>
            <p:nvPr/>
          </p:nvSpPr>
          <p:spPr>
            <a:xfrm>
              <a:off x="17449286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0" name="object 12420"/>
            <p:cNvSpPr/>
            <p:nvPr/>
          </p:nvSpPr>
          <p:spPr>
            <a:xfrm>
              <a:off x="17345811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1" name="object 12421"/>
            <p:cNvSpPr/>
            <p:nvPr/>
          </p:nvSpPr>
          <p:spPr>
            <a:xfrm>
              <a:off x="17242370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2" name="object 12422"/>
            <p:cNvSpPr/>
            <p:nvPr/>
          </p:nvSpPr>
          <p:spPr>
            <a:xfrm>
              <a:off x="17138942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3" name="object 12423"/>
            <p:cNvSpPr/>
            <p:nvPr/>
          </p:nvSpPr>
          <p:spPr>
            <a:xfrm>
              <a:off x="16964994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4" name="object 12424"/>
            <p:cNvSpPr/>
            <p:nvPr/>
          </p:nvSpPr>
          <p:spPr>
            <a:xfrm>
              <a:off x="16861550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5" name="object 12425"/>
            <p:cNvSpPr/>
            <p:nvPr/>
          </p:nvSpPr>
          <p:spPr>
            <a:xfrm>
              <a:off x="16758108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6" name="object 12426"/>
            <p:cNvSpPr/>
            <p:nvPr/>
          </p:nvSpPr>
          <p:spPr>
            <a:xfrm>
              <a:off x="16654634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7" name="object 12427"/>
            <p:cNvSpPr/>
            <p:nvPr/>
          </p:nvSpPr>
          <p:spPr>
            <a:xfrm>
              <a:off x="18314365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8" name="object 12428"/>
            <p:cNvSpPr/>
            <p:nvPr/>
          </p:nvSpPr>
          <p:spPr>
            <a:xfrm>
              <a:off x="16271253" y="2578428"/>
              <a:ext cx="121285" cy="70485"/>
            </a:xfrm>
            <a:custGeom>
              <a:avLst/>
              <a:gdLst/>
              <a:ahLst/>
              <a:cxnLst/>
              <a:rect l="l" t="t" r="r" b="b"/>
              <a:pathLst>
                <a:path w="121284" h="70485">
                  <a:moveTo>
                    <a:pt x="0" y="70469"/>
                  </a:moveTo>
                  <a:lnTo>
                    <a:pt x="0" y="0"/>
                  </a:lnTo>
                  <a:lnTo>
                    <a:pt x="121127" y="0"/>
                  </a:lnTo>
                  <a:lnTo>
                    <a:pt x="121127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9" name="object 12429"/>
            <p:cNvSpPr/>
            <p:nvPr/>
          </p:nvSpPr>
          <p:spPr>
            <a:xfrm>
              <a:off x="15993909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0" name="object 12430"/>
            <p:cNvSpPr/>
            <p:nvPr/>
          </p:nvSpPr>
          <p:spPr>
            <a:xfrm>
              <a:off x="15890436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1" name="object 12431"/>
            <p:cNvSpPr/>
            <p:nvPr/>
          </p:nvSpPr>
          <p:spPr>
            <a:xfrm>
              <a:off x="15786992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2" name="object 12432"/>
            <p:cNvSpPr/>
            <p:nvPr/>
          </p:nvSpPr>
          <p:spPr>
            <a:xfrm>
              <a:off x="15683519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3" name="object 12433"/>
            <p:cNvSpPr/>
            <p:nvPr/>
          </p:nvSpPr>
          <p:spPr>
            <a:xfrm>
              <a:off x="15509616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4" name="object 12434"/>
            <p:cNvSpPr/>
            <p:nvPr/>
          </p:nvSpPr>
          <p:spPr>
            <a:xfrm>
              <a:off x="15406175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5" name="object 12435"/>
            <p:cNvSpPr/>
            <p:nvPr/>
          </p:nvSpPr>
          <p:spPr>
            <a:xfrm>
              <a:off x="15302685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6" name="object 12436"/>
            <p:cNvSpPr/>
            <p:nvPr/>
          </p:nvSpPr>
          <p:spPr>
            <a:xfrm>
              <a:off x="15199257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7" name="object 12437"/>
            <p:cNvSpPr/>
            <p:nvPr/>
          </p:nvSpPr>
          <p:spPr>
            <a:xfrm>
              <a:off x="15025356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8" name="object 12438"/>
            <p:cNvSpPr/>
            <p:nvPr/>
          </p:nvSpPr>
          <p:spPr>
            <a:xfrm>
              <a:off x="14921913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9" name="object 12439"/>
            <p:cNvSpPr/>
            <p:nvPr/>
          </p:nvSpPr>
          <p:spPr>
            <a:xfrm>
              <a:off x="14818440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0" name="object 12440"/>
            <p:cNvSpPr/>
            <p:nvPr/>
          </p:nvSpPr>
          <p:spPr>
            <a:xfrm>
              <a:off x="14714997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1" name="object 12441"/>
            <p:cNvSpPr/>
            <p:nvPr/>
          </p:nvSpPr>
          <p:spPr>
            <a:xfrm>
              <a:off x="14541095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2" name="object 12442"/>
            <p:cNvSpPr/>
            <p:nvPr/>
          </p:nvSpPr>
          <p:spPr>
            <a:xfrm>
              <a:off x="14437621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3" name="object 12443"/>
            <p:cNvSpPr/>
            <p:nvPr/>
          </p:nvSpPr>
          <p:spPr>
            <a:xfrm>
              <a:off x="14334194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4" name="object 12444"/>
            <p:cNvSpPr/>
            <p:nvPr/>
          </p:nvSpPr>
          <p:spPr>
            <a:xfrm>
              <a:off x="14230705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5" name="object 12445"/>
            <p:cNvSpPr/>
            <p:nvPr/>
          </p:nvSpPr>
          <p:spPr>
            <a:xfrm>
              <a:off x="14056804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6" name="object 12446"/>
            <p:cNvSpPr/>
            <p:nvPr/>
          </p:nvSpPr>
          <p:spPr>
            <a:xfrm>
              <a:off x="13953359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7" name="object 12447"/>
            <p:cNvSpPr/>
            <p:nvPr/>
          </p:nvSpPr>
          <p:spPr>
            <a:xfrm>
              <a:off x="13849885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8" name="object 12448"/>
            <p:cNvSpPr/>
            <p:nvPr/>
          </p:nvSpPr>
          <p:spPr>
            <a:xfrm>
              <a:off x="13697162" y="2578428"/>
              <a:ext cx="153035" cy="70485"/>
            </a:xfrm>
            <a:custGeom>
              <a:avLst/>
              <a:gdLst/>
              <a:ahLst/>
              <a:cxnLst/>
              <a:rect l="l" t="t" r="r" b="b"/>
              <a:pathLst>
                <a:path w="153034" h="70485">
                  <a:moveTo>
                    <a:pt x="0" y="70469"/>
                  </a:moveTo>
                  <a:lnTo>
                    <a:pt x="0" y="0"/>
                  </a:lnTo>
                  <a:lnTo>
                    <a:pt x="152759" y="0"/>
                  </a:lnTo>
                  <a:lnTo>
                    <a:pt x="15275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9" name="object 12449"/>
            <p:cNvSpPr/>
            <p:nvPr/>
          </p:nvSpPr>
          <p:spPr>
            <a:xfrm>
              <a:off x="13364538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0" name="object 12450"/>
            <p:cNvSpPr/>
            <p:nvPr/>
          </p:nvSpPr>
          <p:spPr>
            <a:xfrm>
              <a:off x="13261110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1" name="object 12451"/>
            <p:cNvSpPr/>
            <p:nvPr/>
          </p:nvSpPr>
          <p:spPr>
            <a:xfrm>
              <a:off x="13087193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2" name="object 12452"/>
            <p:cNvSpPr/>
            <p:nvPr/>
          </p:nvSpPr>
          <p:spPr>
            <a:xfrm>
              <a:off x="12983736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3" name="object 12453"/>
            <p:cNvSpPr/>
            <p:nvPr/>
          </p:nvSpPr>
          <p:spPr>
            <a:xfrm>
              <a:off x="12880294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4" name="object 12454"/>
            <p:cNvSpPr/>
            <p:nvPr/>
          </p:nvSpPr>
          <p:spPr>
            <a:xfrm>
              <a:off x="12776849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5" name="object 12455"/>
            <p:cNvSpPr/>
            <p:nvPr/>
          </p:nvSpPr>
          <p:spPr>
            <a:xfrm>
              <a:off x="12602902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6" name="object 12456"/>
            <p:cNvSpPr/>
            <p:nvPr/>
          </p:nvSpPr>
          <p:spPr>
            <a:xfrm>
              <a:off x="12499475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7" name="object 12457"/>
            <p:cNvSpPr/>
            <p:nvPr/>
          </p:nvSpPr>
          <p:spPr>
            <a:xfrm>
              <a:off x="12396033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8" name="object 12458"/>
            <p:cNvSpPr/>
            <p:nvPr/>
          </p:nvSpPr>
          <p:spPr>
            <a:xfrm>
              <a:off x="12292558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9" name="object 12459"/>
            <p:cNvSpPr/>
            <p:nvPr/>
          </p:nvSpPr>
          <p:spPr>
            <a:xfrm>
              <a:off x="12118641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0" name="object 12460"/>
            <p:cNvSpPr/>
            <p:nvPr/>
          </p:nvSpPr>
          <p:spPr>
            <a:xfrm>
              <a:off x="12015213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1" name="object 12461"/>
            <p:cNvSpPr/>
            <p:nvPr/>
          </p:nvSpPr>
          <p:spPr>
            <a:xfrm>
              <a:off x="11911740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2" name="object 12462"/>
            <p:cNvSpPr/>
            <p:nvPr/>
          </p:nvSpPr>
          <p:spPr>
            <a:xfrm>
              <a:off x="11808298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3" name="object 12463"/>
            <p:cNvSpPr/>
            <p:nvPr/>
          </p:nvSpPr>
          <p:spPr>
            <a:xfrm>
              <a:off x="11634194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4" name="object 12464"/>
            <p:cNvSpPr/>
            <p:nvPr/>
          </p:nvSpPr>
          <p:spPr>
            <a:xfrm>
              <a:off x="11530767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5" name="object 12465"/>
            <p:cNvSpPr/>
            <p:nvPr/>
          </p:nvSpPr>
          <p:spPr>
            <a:xfrm>
              <a:off x="11427292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6" name="object 12466"/>
            <p:cNvSpPr/>
            <p:nvPr/>
          </p:nvSpPr>
          <p:spPr>
            <a:xfrm>
              <a:off x="11323851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7" name="object 12467"/>
            <p:cNvSpPr/>
            <p:nvPr/>
          </p:nvSpPr>
          <p:spPr>
            <a:xfrm>
              <a:off x="11149948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8" name="object 12468"/>
            <p:cNvSpPr/>
            <p:nvPr/>
          </p:nvSpPr>
          <p:spPr>
            <a:xfrm>
              <a:off x="11046475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9" name="object 12469"/>
            <p:cNvSpPr/>
            <p:nvPr/>
          </p:nvSpPr>
          <p:spPr>
            <a:xfrm>
              <a:off x="10943031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0" name="object 12470"/>
            <p:cNvSpPr/>
            <p:nvPr/>
          </p:nvSpPr>
          <p:spPr>
            <a:xfrm>
              <a:off x="10839559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1" name="object 12471"/>
            <p:cNvSpPr/>
            <p:nvPr/>
          </p:nvSpPr>
          <p:spPr>
            <a:xfrm>
              <a:off x="10665641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2" name="object 12472"/>
            <p:cNvSpPr/>
            <p:nvPr/>
          </p:nvSpPr>
          <p:spPr>
            <a:xfrm>
              <a:off x="10562213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3" name="object 12473"/>
            <p:cNvSpPr/>
            <p:nvPr/>
          </p:nvSpPr>
          <p:spPr>
            <a:xfrm>
              <a:off x="10458740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4" name="object 12474"/>
            <p:cNvSpPr/>
            <p:nvPr/>
          </p:nvSpPr>
          <p:spPr>
            <a:xfrm>
              <a:off x="10355297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5" name="object 12475"/>
            <p:cNvSpPr/>
            <p:nvPr/>
          </p:nvSpPr>
          <p:spPr>
            <a:xfrm>
              <a:off x="10181381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6" name="object 12476"/>
            <p:cNvSpPr/>
            <p:nvPr/>
          </p:nvSpPr>
          <p:spPr>
            <a:xfrm>
              <a:off x="10077921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7" name="object 12477"/>
            <p:cNvSpPr/>
            <p:nvPr/>
          </p:nvSpPr>
          <p:spPr>
            <a:xfrm>
              <a:off x="9974479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8" name="object 12478"/>
            <p:cNvSpPr/>
            <p:nvPr/>
          </p:nvSpPr>
          <p:spPr>
            <a:xfrm>
              <a:off x="9871021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9" name="object 12479"/>
            <p:cNvSpPr/>
            <p:nvPr/>
          </p:nvSpPr>
          <p:spPr>
            <a:xfrm>
              <a:off x="9697104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0" name="object 12480"/>
            <p:cNvSpPr/>
            <p:nvPr/>
          </p:nvSpPr>
          <p:spPr>
            <a:xfrm>
              <a:off x="9593662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1" name="object 12481"/>
            <p:cNvSpPr/>
            <p:nvPr/>
          </p:nvSpPr>
          <p:spPr>
            <a:xfrm>
              <a:off x="9490203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2" name="object 12482"/>
            <p:cNvSpPr/>
            <p:nvPr/>
          </p:nvSpPr>
          <p:spPr>
            <a:xfrm>
              <a:off x="9386760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3" name="object 12483"/>
            <p:cNvSpPr/>
            <p:nvPr/>
          </p:nvSpPr>
          <p:spPr>
            <a:xfrm>
              <a:off x="18532841" y="2648893"/>
              <a:ext cx="70485" cy="113664"/>
            </a:xfrm>
            <a:custGeom>
              <a:avLst/>
              <a:gdLst/>
              <a:ahLst/>
              <a:cxnLst/>
              <a:rect l="l" t="t" r="r" b="b"/>
              <a:pathLst>
                <a:path w="70484" h="113664">
                  <a:moveTo>
                    <a:pt x="0" y="113546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13546"/>
                  </a:lnTo>
                  <a:lnTo>
                    <a:pt x="0" y="113546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4" name="object 12484"/>
            <p:cNvSpPr/>
            <p:nvPr/>
          </p:nvSpPr>
          <p:spPr>
            <a:xfrm>
              <a:off x="18532841" y="2762418"/>
              <a:ext cx="70485" cy="113664"/>
            </a:xfrm>
            <a:custGeom>
              <a:avLst/>
              <a:gdLst/>
              <a:ahLst/>
              <a:cxnLst/>
              <a:rect l="l" t="t" r="r" b="b"/>
              <a:pathLst>
                <a:path w="70484" h="113664">
                  <a:moveTo>
                    <a:pt x="0" y="113546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13546"/>
                  </a:lnTo>
                  <a:lnTo>
                    <a:pt x="0" y="113546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5" name="object 12485"/>
            <p:cNvSpPr/>
            <p:nvPr/>
          </p:nvSpPr>
          <p:spPr>
            <a:xfrm>
              <a:off x="18532841" y="2875929"/>
              <a:ext cx="70485" cy="113664"/>
            </a:xfrm>
            <a:custGeom>
              <a:avLst/>
              <a:gdLst/>
              <a:ahLst/>
              <a:cxnLst/>
              <a:rect l="l" t="t" r="r" b="b"/>
              <a:pathLst>
                <a:path w="70484" h="113664">
                  <a:moveTo>
                    <a:pt x="0" y="113546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13546"/>
                  </a:lnTo>
                  <a:lnTo>
                    <a:pt x="0" y="113546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6" name="object 12486"/>
            <p:cNvSpPr/>
            <p:nvPr/>
          </p:nvSpPr>
          <p:spPr>
            <a:xfrm>
              <a:off x="18532841" y="3180409"/>
              <a:ext cx="70485" cy="120650"/>
            </a:xfrm>
            <a:custGeom>
              <a:avLst/>
              <a:gdLst/>
              <a:ahLst/>
              <a:cxnLst/>
              <a:rect l="l" t="t" r="r" b="b"/>
              <a:pathLst>
                <a:path w="70484" h="120650">
                  <a:moveTo>
                    <a:pt x="0" y="120310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20310"/>
                  </a:lnTo>
                  <a:lnTo>
                    <a:pt x="0" y="120310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7" name="object 12487"/>
            <p:cNvSpPr/>
            <p:nvPr/>
          </p:nvSpPr>
          <p:spPr>
            <a:xfrm>
              <a:off x="18532841" y="3300694"/>
              <a:ext cx="70485" cy="120650"/>
            </a:xfrm>
            <a:custGeom>
              <a:avLst/>
              <a:gdLst/>
              <a:ahLst/>
              <a:cxnLst/>
              <a:rect l="l" t="t" r="r" b="b"/>
              <a:pathLst>
                <a:path w="70484" h="120650">
                  <a:moveTo>
                    <a:pt x="0" y="120310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20310"/>
                  </a:lnTo>
                  <a:lnTo>
                    <a:pt x="0" y="120310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8" name="object 12488"/>
            <p:cNvSpPr/>
            <p:nvPr/>
          </p:nvSpPr>
          <p:spPr>
            <a:xfrm>
              <a:off x="18532841" y="3491500"/>
              <a:ext cx="70485" cy="120650"/>
            </a:xfrm>
            <a:custGeom>
              <a:avLst/>
              <a:gdLst/>
              <a:ahLst/>
              <a:cxnLst/>
              <a:rect l="l" t="t" r="r" b="b"/>
              <a:pathLst>
                <a:path w="70484" h="120650">
                  <a:moveTo>
                    <a:pt x="0" y="120310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20310"/>
                  </a:lnTo>
                  <a:lnTo>
                    <a:pt x="0" y="120310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9" name="object 12489"/>
            <p:cNvSpPr/>
            <p:nvPr/>
          </p:nvSpPr>
          <p:spPr>
            <a:xfrm>
              <a:off x="18532841" y="3611784"/>
              <a:ext cx="70485" cy="120650"/>
            </a:xfrm>
            <a:custGeom>
              <a:avLst/>
              <a:gdLst/>
              <a:ahLst/>
              <a:cxnLst/>
              <a:rect l="l" t="t" r="r" b="b"/>
              <a:pathLst>
                <a:path w="70484" h="120650">
                  <a:moveTo>
                    <a:pt x="0" y="120310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20310"/>
                  </a:lnTo>
                  <a:lnTo>
                    <a:pt x="0" y="120310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0" name="object 12490"/>
            <p:cNvSpPr/>
            <p:nvPr/>
          </p:nvSpPr>
          <p:spPr>
            <a:xfrm>
              <a:off x="18532841" y="3732093"/>
              <a:ext cx="70485" cy="120650"/>
            </a:xfrm>
            <a:custGeom>
              <a:avLst/>
              <a:gdLst/>
              <a:ahLst/>
              <a:cxnLst/>
              <a:rect l="l" t="t" r="r" b="b"/>
              <a:pathLst>
                <a:path w="70484" h="120650">
                  <a:moveTo>
                    <a:pt x="0" y="120331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20331"/>
                  </a:lnTo>
                  <a:lnTo>
                    <a:pt x="0" y="120331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1" name="object 12491"/>
            <p:cNvSpPr/>
            <p:nvPr/>
          </p:nvSpPr>
          <p:spPr>
            <a:xfrm>
              <a:off x="18532841" y="4043236"/>
              <a:ext cx="70485" cy="151765"/>
            </a:xfrm>
            <a:custGeom>
              <a:avLst/>
              <a:gdLst/>
              <a:ahLst/>
              <a:cxnLst/>
              <a:rect l="l" t="t" r="r" b="b"/>
              <a:pathLst>
                <a:path w="70484" h="151764">
                  <a:moveTo>
                    <a:pt x="0" y="151492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51492"/>
                  </a:lnTo>
                  <a:lnTo>
                    <a:pt x="0" y="151492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2" name="object 12492"/>
            <p:cNvSpPr/>
            <p:nvPr/>
          </p:nvSpPr>
          <p:spPr>
            <a:xfrm>
              <a:off x="18532841" y="6913849"/>
              <a:ext cx="70485" cy="113664"/>
            </a:xfrm>
            <a:custGeom>
              <a:avLst/>
              <a:gdLst/>
              <a:ahLst/>
              <a:cxnLst/>
              <a:rect l="l" t="t" r="r" b="b"/>
              <a:pathLst>
                <a:path w="70484" h="113665">
                  <a:moveTo>
                    <a:pt x="0" y="113546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13546"/>
                  </a:lnTo>
                  <a:lnTo>
                    <a:pt x="0" y="113546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3" name="object 12493"/>
            <p:cNvSpPr/>
            <p:nvPr/>
          </p:nvSpPr>
          <p:spPr>
            <a:xfrm>
              <a:off x="18532841" y="7027391"/>
              <a:ext cx="70485" cy="113664"/>
            </a:xfrm>
            <a:custGeom>
              <a:avLst/>
              <a:gdLst/>
              <a:ahLst/>
              <a:cxnLst/>
              <a:rect l="l" t="t" r="r" b="b"/>
              <a:pathLst>
                <a:path w="70484" h="113665">
                  <a:moveTo>
                    <a:pt x="0" y="113546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13546"/>
                  </a:lnTo>
                  <a:lnTo>
                    <a:pt x="0" y="113546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4" name="object 12494"/>
            <p:cNvSpPr/>
            <p:nvPr/>
          </p:nvSpPr>
          <p:spPr>
            <a:xfrm>
              <a:off x="18532841" y="6800323"/>
              <a:ext cx="70485" cy="113664"/>
            </a:xfrm>
            <a:custGeom>
              <a:avLst/>
              <a:gdLst/>
              <a:ahLst/>
              <a:cxnLst/>
              <a:rect l="l" t="t" r="r" b="b"/>
              <a:pathLst>
                <a:path w="70484" h="113665">
                  <a:moveTo>
                    <a:pt x="0" y="113546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13546"/>
                  </a:lnTo>
                  <a:lnTo>
                    <a:pt x="0" y="113546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5" name="object 12495"/>
            <p:cNvSpPr/>
            <p:nvPr/>
          </p:nvSpPr>
          <p:spPr>
            <a:xfrm>
              <a:off x="18532841" y="6609532"/>
              <a:ext cx="70485" cy="120650"/>
            </a:xfrm>
            <a:custGeom>
              <a:avLst/>
              <a:gdLst/>
              <a:ahLst/>
              <a:cxnLst/>
              <a:rect l="l" t="t" r="r" b="b"/>
              <a:pathLst>
                <a:path w="70484" h="120650">
                  <a:moveTo>
                    <a:pt x="0" y="120320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20320"/>
                  </a:lnTo>
                  <a:lnTo>
                    <a:pt x="0" y="120320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6" name="object 12496"/>
            <p:cNvSpPr/>
            <p:nvPr/>
          </p:nvSpPr>
          <p:spPr>
            <a:xfrm>
              <a:off x="18532841" y="6489227"/>
              <a:ext cx="70485" cy="120650"/>
            </a:xfrm>
            <a:custGeom>
              <a:avLst/>
              <a:gdLst/>
              <a:ahLst/>
              <a:cxnLst/>
              <a:rect l="l" t="t" r="r" b="b"/>
              <a:pathLst>
                <a:path w="70484" h="120650">
                  <a:moveTo>
                    <a:pt x="0" y="120310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20310"/>
                  </a:lnTo>
                  <a:lnTo>
                    <a:pt x="0" y="120310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7" name="object 12497"/>
            <p:cNvSpPr/>
            <p:nvPr/>
          </p:nvSpPr>
          <p:spPr>
            <a:xfrm>
              <a:off x="18532841" y="6368912"/>
              <a:ext cx="70485" cy="120650"/>
            </a:xfrm>
            <a:custGeom>
              <a:avLst/>
              <a:gdLst/>
              <a:ahLst/>
              <a:cxnLst/>
              <a:rect l="l" t="t" r="r" b="b"/>
              <a:pathLst>
                <a:path w="70484" h="120650">
                  <a:moveTo>
                    <a:pt x="0" y="120310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20310"/>
                  </a:lnTo>
                  <a:lnTo>
                    <a:pt x="0" y="120310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8" name="object 12498"/>
            <p:cNvSpPr/>
            <p:nvPr/>
          </p:nvSpPr>
          <p:spPr>
            <a:xfrm>
              <a:off x="18532841" y="6178123"/>
              <a:ext cx="70485" cy="120650"/>
            </a:xfrm>
            <a:custGeom>
              <a:avLst/>
              <a:gdLst/>
              <a:ahLst/>
              <a:cxnLst/>
              <a:rect l="l" t="t" r="r" b="b"/>
              <a:pathLst>
                <a:path w="70484" h="120650">
                  <a:moveTo>
                    <a:pt x="0" y="120310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20310"/>
                  </a:lnTo>
                  <a:lnTo>
                    <a:pt x="0" y="120310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9" name="object 12499"/>
            <p:cNvSpPr/>
            <p:nvPr/>
          </p:nvSpPr>
          <p:spPr>
            <a:xfrm>
              <a:off x="18532841" y="6057796"/>
              <a:ext cx="70485" cy="120650"/>
            </a:xfrm>
            <a:custGeom>
              <a:avLst/>
              <a:gdLst/>
              <a:ahLst/>
              <a:cxnLst/>
              <a:rect l="l" t="t" r="r" b="b"/>
              <a:pathLst>
                <a:path w="70484" h="120650">
                  <a:moveTo>
                    <a:pt x="0" y="120320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20320"/>
                  </a:lnTo>
                  <a:lnTo>
                    <a:pt x="0" y="120320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0" name="object 12500"/>
            <p:cNvSpPr/>
            <p:nvPr/>
          </p:nvSpPr>
          <p:spPr>
            <a:xfrm>
              <a:off x="18532841" y="5937491"/>
              <a:ext cx="70485" cy="120650"/>
            </a:xfrm>
            <a:custGeom>
              <a:avLst/>
              <a:gdLst/>
              <a:ahLst/>
              <a:cxnLst/>
              <a:rect l="l" t="t" r="r" b="b"/>
              <a:pathLst>
                <a:path w="70484" h="120650">
                  <a:moveTo>
                    <a:pt x="0" y="120310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20310"/>
                  </a:lnTo>
                  <a:lnTo>
                    <a:pt x="0" y="120310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1" name="object 12501"/>
            <p:cNvSpPr/>
            <p:nvPr/>
          </p:nvSpPr>
          <p:spPr>
            <a:xfrm>
              <a:off x="18532841" y="5766345"/>
              <a:ext cx="70485" cy="100965"/>
            </a:xfrm>
            <a:custGeom>
              <a:avLst/>
              <a:gdLst/>
              <a:ahLst/>
              <a:cxnLst/>
              <a:rect l="l" t="t" r="r" b="b"/>
              <a:pathLst>
                <a:path w="70484" h="100964">
                  <a:moveTo>
                    <a:pt x="0" y="100667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00667"/>
                  </a:lnTo>
                  <a:lnTo>
                    <a:pt x="0" y="100667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2" name="object 12502"/>
            <p:cNvSpPr/>
            <p:nvPr/>
          </p:nvSpPr>
          <p:spPr>
            <a:xfrm>
              <a:off x="18532841" y="3922920"/>
              <a:ext cx="70485" cy="120650"/>
            </a:xfrm>
            <a:custGeom>
              <a:avLst/>
              <a:gdLst/>
              <a:ahLst/>
              <a:cxnLst/>
              <a:rect l="l" t="t" r="r" b="b"/>
              <a:pathLst>
                <a:path w="70484" h="120650">
                  <a:moveTo>
                    <a:pt x="0" y="120310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20310"/>
                  </a:lnTo>
                  <a:lnTo>
                    <a:pt x="0" y="120310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3" name="object 12503"/>
            <p:cNvSpPr/>
            <p:nvPr/>
          </p:nvSpPr>
          <p:spPr>
            <a:xfrm>
              <a:off x="16167810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4" name="object 12504"/>
            <p:cNvSpPr/>
            <p:nvPr/>
          </p:nvSpPr>
          <p:spPr>
            <a:xfrm>
              <a:off x="16410073" y="2648897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5">
                  <a:moveTo>
                    <a:pt x="0" y="103054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03054"/>
                  </a:lnTo>
                  <a:lnTo>
                    <a:pt x="0" y="103054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5" name="object 12505"/>
            <p:cNvSpPr/>
            <p:nvPr/>
          </p:nvSpPr>
          <p:spPr>
            <a:xfrm>
              <a:off x="9232295" y="2829972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5">
                  <a:moveTo>
                    <a:pt x="0" y="103462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103462"/>
                  </a:lnTo>
                  <a:lnTo>
                    <a:pt x="0" y="103462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6" name="object 12506"/>
            <p:cNvSpPr/>
            <p:nvPr/>
          </p:nvSpPr>
          <p:spPr>
            <a:xfrm>
              <a:off x="9232295" y="2933420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5">
                  <a:moveTo>
                    <a:pt x="0" y="103441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103441"/>
                  </a:lnTo>
                  <a:lnTo>
                    <a:pt x="0" y="103441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7" name="object 12507"/>
            <p:cNvSpPr/>
            <p:nvPr/>
          </p:nvSpPr>
          <p:spPr>
            <a:xfrm>
              <a:off x="9232295" y="3036874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5">
                  <a:moveTo>
                    <a:pt x="0" y="103462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103462"/>
                  </a:lnTo>
                  <a:lnTo>
                    <a:pt x="0" y="103462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8" name="object 12508"/>
            <p:cNvSpPr/>
            <p:nvPr/>
          </p:nvSpPr>
          <p:spPr>
            <a:xfrm>
              <a:off x="9232295" y="3140315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5">
                  <a:moveTo>
                    <a:pt x="0" y="103462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103462"/>
                  </a:lnTo>
                  <a:lnTo>
                    <a:pt x="0" y="103462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9" name="object 12509"/>
            <p:cNvSpPr/>
            <p:nvPr/>
          </p:nvSpPr>
          <p:spPr>
            <a:xfrm>
              <a:off x="9232295" y="3243758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4">
                  <a:moveTo>
                    <a:pt x="0" y="103462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103462"/>
                  </a:lnTo>
                  <a:lnTo>
                    <a:pt x="0" y="103462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0" name="object 12510"/>
            <p:cNvSpPr/>
            <p:nvPr/>
          </p:nvSpPr>
          <p:spPr>
            <a:xfrm>
              <a:off x="9232295" y="3347237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4">
                  <a:moveTo>
                    <a:pt x="0" y="103441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103441"/>
                  </a:lnTo>
                  <a:lnTo>
                    <a:pt x="0" y="103441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1" name="object 12511"/>
            <p:cNvSpPr/>
            <p:nvPr/>
          </p:nvSpPr>
          <p:spPr>
            <a:xfrm>
              <a:off x="9232295" y="3521133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4">
                  <a:moveTo>
                    <a:pt x="0" y="103462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103462"/>
                  </a:lnTo>
                  <a:lnTo>
                    <a:pt x="0" y="103462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2" name="object 12512"/>
            <p:cNvSpPr/>
            <p:nvPr/>
          </p:nvSpPr>
          <p:spPr>
            <a:xfrm>
              <a:off x="9232295" y="3624576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4">
                  <a:moveTo>
                    <a:pt x="0" y="103462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103462"/>
                  </a:lnTo>
                  <a:lnTo>
                    <a:pt x="0" y="103462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3" name="object 12513"/>
            <p:cNvSpPr/>
            <p:nvPr/>
          </p:nvSpPr>
          <p:spPr>
            <a:xfrm>
              <a:off x="9232295" y="3728050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4">
                  <a:moveTo>
                    <a:pt x="0" y="103462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103462"/>
                  </a:lnTo>
                  <a:lnTo>
                    <a:pt x="0" y="103462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4" name="object 12514"/>
            <p:cNvSpPr/>
            <p:nvPr/>
          </p:nvSpPr>
          <p:spPr>
            <a:xfrm>
              <a:off x="9232295" y="3831478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4">
                  <a:moveTo>
                    <a:pt x="0" y="103462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103462"/>
                  </a:lnTo>
                  <a:lnTo>
                    <a:pt x="0" y="103462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5" name="object 12515"/>
            <p:cNvSpPr/>
            <p:nvPr/>
          </p:nvSpPr>
          <p:spPr>
            <a:xfrm>
              <a:off x="9232295" y="4005446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4">
                  <a:moveTo>
                    <a:pt x="0" y="103441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103441"/>
                  </a:lnTo>
                  <a:lnTo>
                    <a:pt x="0" y="103441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6" name="object 12516"/>
            <p:cNvSpPr/>
            <p:nvPr/>
          </p:nvSpPr>
          <p:spPr>
            <a:xfrm>
              <a:off x="9232295" y="4108868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4">
                  <a:moveTo>
                    <a:pt x="0" y="103462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103462"/>
                  </a:lnTo>
                  <a:lnTo>
                    <a:pt x="0" y="103462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7" name="object 12517"/>
            <p:cNvSpPr/>
            <p:nvPr/>
          </p:nvSpPr>
          <p:spPr>
            <a:xfrm>
              <a:off x="9232295" y="2648876"/>
              <a:ext cx="70485" cy="90805"/>
            </a:xfrm>
            <a:custGeom>
              <a:avLst/>
              <a:gdLst/>
              <a:ahLst/>
              <a:cxnLst/>
              <a:rect l="l" t="t" r="r" b="b"/>
              <a:pathLst>
                <a:path w="70484" h="90805">
                  <a:moveTo>
                    <a:pt x="0" y="90552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90552"/>
                  </a:lnTo>
                  <a:lnTo>
                    <a:pt x="0" y="90552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8" name="object 12518"/>
            <p:cNvSpPr/>
            <p:nvPr/>
          </p:nvSpPr>
          <p:spPr>
            <a:xfrm>
              <a:off x="9232295" y="2739408"/>
              <a:ext cx="70485" cy="90805"/>
            </a:xfrm>
            <a:custGeom>
              <a:avLst/>
              <a:gdLst/>
              <a:ahLst/>
              <a:cxnLst/>
              <a:rect l="l" t="t" r="r" b="b"/>
              <a:pathLst>
                <a:path w="70484" h="90805">
                  <a:moveTo>
                    <a:pt x="0" y="90552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90552"/>
                  </a:lnTo>
                  <a:lnTo>
                    <a:pt x="0" y="90552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9" name="object 12519"/>
            <p:cNvSpPr/>
            <p:nvPr/>
          </p:nvSpPr>
          <p:spPr>
            <a:xfrm>
              <a:off x="16410073" y="2751920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5">
                  <a:moveTo>
                    <a:pt x="0" y="103054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03054"/>
                  </a:lnTo>
                  <a:lnTo>
                    <a:pt x="0" y="103054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0" name="object 12520"/>
            <p:cNvSpPr/>
            <p:nvPr/>
          </p:nvSpPr>
          <p:spPr>
            <a:xfrm>
              <a:off x="16410073" y="2854990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5">
                  <a:moveTo>
                    <a:pt x="0" y="103054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03054"/>
                  </a:lnTo>
                  <a:lnTo>
                    <a:pt x="0" y="103054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1" name="object 12521"/>
            <p:cNvSpPr/>
            <p:nvPr/>
          </p:nvSpPr>
          <p:spPr>
            <a:xfrm>
              <a:off x="16410073" y="2958045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5">
                  <a:moveTo>
                    <a:pt x="0" y="103054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03054"/>
                  </a:lnTo>
                  <a:lnTo>
                    <a:pt x="0" y="103054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2" name="object 12522"/>
            <p:cNvSpPr/>
            <p:nvPr/>
          </p:nvSpPr>
          <p:spPr>
            <a:xfrm>
              <a:off x="16410073" y="3061115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5">
                  <a:moveTo>
                    <a:pt x="0" y="103054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03054"/>
                  </a:lnTo>
                  <a:lnTo>
                    <a:pt x="0" y="103054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3" name="object 12523"/>
            <p:cNvSpPr/>
            <p:nvPr/>
          </p:nvSpPr>
          <p:spPr>
            <a:xfrm>
              <a:off x="16410073" y="3164138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4">
                  <a:moveTo>
                    <a:pt x="0" y="103054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03054"/>
                  </a:lnTo>
                  <a:lnTo>
                    <a:pt x="0" y="103054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4" name="object 12524"/>
            <p:cNvSpPr/>
            <p:nvPr/>
          </p:nvSpPr>
          <p:spPr>
            <a:xfrm>
              <a:off x="10717813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5" name="object 12525"/>
            <p:cNvSpPr/>
            <p:nvPr/>
          </p:nvSpPr>
          <p:spPr>
            <a:xfrm>
              <a:off x="10614340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6" name="object 12526"/>
            <p:cNvSpPr/>
            <p:nvPr/>
          </p:nvSpPr>
          <p:spPr>
            <a:xfrm>
              <a:off x="10510911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7" name="object 12527"/>
            <p:cNvSpPr/>
            <p:nvPr/>
          </p:nvSpPr>
          <p:spPr>
            <a:xfrm>
              <a:off x="10407422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8" name="object 12528"/>
            <p:cNvSpPr/>
            <p:nvPr/>
          </p:nvSpPr>
          <p:spPr>
            <a:xfrm>
              <a:off x="10303995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9" name="object 12529"/>
            <p:cNvSpPr/>
            <p:nvPr/>
          </p:nvSpPr>
          <p:spPr>
            <a:xfrm>
              <a:off x="11118472" y="1760017"/>
              <a:ext cx="3763645" cy="0"/>
            </a:xfrm>
            <a:custGeom>
              <a:avLst/>
              <a:gdLst/>
              <a:ahLst/>
              <a:cxnLst/>
              <a:rect l="l" t="t" r="r" b="b"/>
              <a:pathLst>
                <a:path w="3763644">
                  <a:moveTo>
                    <a:pt x="0" y="0"/>
                  </a:moveTo>
                  <a:lnTo>
                    <a:pt x="376335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0" name="object 12530"/>
            <p:cNvSpPr/>
            <p:nvPr/>
          </p:nvSpPr>
          <p:spPr>
            <a:xfrm>
              <a:off x="14881822" y="1724008"/>
              <a:ext cx="36195" cy="36195"/>
            </a:xfrm>
            <a:custGeom>
              <a:avLst/>
              <a:gdLst/>
              <a:ahLst/>
              <a:cxnLst/>
              <a:rect l="l" t="t" r="r" b="b"/>
              <a:pathLst>
                <a:path w="36194" h="36194">
                  <a:moveTo>
                    <a:pt x="0" y="36009"/>
                  </a:moveTo>
                  <a:lnTo>
                    <a:pt x="13962" y="33161"/>
                  </a:lnTo>
                  <a:lnTo>
                    <a:pt x="25414" y="25414"/>
                  </a:lnTo>
                  <a:lnTo>
                    <a:pt x="33161" y="13962"/>
                  </a:lnTo>
                  <a:lnTo>
                    <a:pt x="3600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1" name="object 12531"/>
            <p:cNvSpPr/>
            <p:nvPr/>
          </p:nvSpPr>
          <p:spPr>
            <a:xfrm>
              <a:off x="9184428" y="505373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2" name="object 12532"/>
            <p:cNvSpPr/>
            <p:nvPr/>
          </p:nvSpPr>
          <p:spPr>
            <a:xfrm>
              <a:off x="9183679" y="5043291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09" h="13335">
                  <a:moveTo>
                    <a:pt x="3528" y="0"/>
                  </a:moveTo>
                  <a:lnTo>
                    <a:pt x="3528" y="13203"/>
                  </a:lnTo>
                  <a:lnTo>
                    <a:pt x="0" y="13203"/>
                  </a:lnTo>
                  <a:lnTo>
                    <a:pt x="0" y="0"/>
                  </a:lnTo>
                  <a:lnTo>
                    <a:pt x="3528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3" name="object 12533"/>
            <p:cNvSpPr/>
            <p:nvPr/>
          </p:nvSpPr>
          <p:spPr>
            <a:xfrm>
              <a:off x="9175239" y="5043637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8450" y="0"/>
                  </a:moveTo>
                  <a:lnTo>
                    <a:pt x="0" y="0"/>
                  </a:lnTo>
                  <a:lnTo>
                    <a:pt x="0" y="12512"/>
                  </a:lnTo>
                  <a:lnTo>
                    <a:pt x="8450" y="12512"/>
                  </a:lnTo>
                  <a:lnTo>
                    <a:pt x="84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4" name="object 12534"/>
            <p:cNvSpPr/>
            <p:nvPr/>
          </p:nvSpPr>
          <p:spPr>
            <a:xfrm>
              <a:off x="9175234" y="5043630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0" y="0"/>
                  </a:moveTo>
                  <a:lnTo>
                    <a:pt x="8450" y="0"/>
                  </a:lnTo>
                  <a:lnTo>
                    <a:pt x="8450" y="12523"/>
                  </a:lnTo>
                  <a:lnTo>
                    <a:pt x="0" y="1252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5" name="object 12535"/>
            <p:cNvSpPr/>
            <p:nvPr/>
          </p:nvSpPr>
          <p:spPr>
            <a:xfrm>
              <a:off x="9187218" y="5043637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8450" y="0"/>
                  </a:moveTo>
                  <a:lnTo>
                    <a:pt x="0" y="0"/>
                  </a:lnTo>
                  <a:lnTo>
                    <a:pt x="0" y="12512"/>
                  </a:lnTo>
                  <a:lnTo>
                    <a:pt x="8450" y="12512"/>
                  </a:lnTo>
                  <a:lnTo>
                    <a:pt x="84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6" name="object 12536"/>
            <p:cNvSpPr/>
            <p:nvPr/>
          </p:nvSpPr>
          <p:spPr>
            <a:xfrm>
              <a:off x="9187212" y="5043630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8450" y="0"/>
                  </a:moveTo>
                  <a:lnTo>
                    <a:pt x="0" y="0"/>
                  </a:lnTo>
                  <a:lnTo>
                    <a:pt x="0" y="12523"/>
                  </a:lnTo>
                  <a:lnTo>
                    <a:pt x="8450" y="1252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7" name="object 12537"/>
            <p:cNvSpPr/>
            <p:nvPr/>
          </p:nvSpPr>
          <p:spPr>
            <a:xfrm>
              <a:off x="9184428" y="425950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8" name="object 12538"/>
            <p:cNvSpPr/>
            <p:nvPr/>
          </p:nvSpPr>
          <p:spPr>
            <a:xfrm>
              <a:off x="9183679" y="4256362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09" h="13335">
                  <a:moveTo>
                    <a:pt x="3528" y="0"/>
                  </a:moveTo>
                  <a:lnTo>
                    <a:pt x="3528" y="13203"/>
                  </a:lnTo>
                  <a:lnTo>
                    <a:pt x="0" y="13203"/>
                  </a:lnTo>
                  <a:lnTo>
                    <a:pt x="0" y="0"/>
                  </a:lnTo>
                  <a:lnTo>
                    <a:pt x="3528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9" name="object 12539"/>
            <p:cNvSpPr/>
            <p:nvPr/>
          </p:nvSpPr>
          <p:spPr>
            <a:xfrm>
              <a:off x="9175234" y="4256702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0" y="0"/>
                  </a:moveTo>
                  <a:lnTo>
                    <a:pt x="8450" y="0"/>
                  </a:lnTo>
                  <a:lnTo>
                    <a:pt x="8450" y="12533"/>
                  </a:lnTo>
                  <a:lnTo>
                    <a:pt x="0" y="1253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0" name="object 12540"/>
            <p:cNvSpPr/>
            <p:nvPr/>
          </p:nvSpPr>
          <p:spPr>
            <a:xfrm>
              <a:off x="9187218" y="4256697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8450" y="0"/>
                  </a:moveTo>
                  <a:lnTo>
                    <a:pt x="0" y="0"/>
                  </a:lnTo>
                  <a:lnTo>
                    <a:pt x="0" y="12544"/>
                  </a:lnTo>
                  <a:lnTo>
                    <a:pt x="8450" y="12544"/>
                  </a:lnTo>
                  <a:lnTo>
                    <a:pt x="84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1" name="object 12541"/>
            <p:cNvSpPr/>
            <p:nvPr/>
          </p:nvSpPr>
          <p:spPr>
            <a:xfrm>
              <a:off x="9187212" y="4256702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8450" y="0"/>
                  </a:moveTo>
                  <a:lnTo>
                    <a:pt x="0" y="0"/>
                  </a:lnTo>
                  <a:lnTo>
                    <a:pt x="0" y="12533"/>
                  </a:lnTo>
                  <a:lnTo>
                    <a:pt x="8450" y="1253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2" name="object 12542"/>
            <p:cNvSpPr/>
            <p:nvPr/>
          </p:nvSpPr>
          <p:spPr>
            <a:xfrm>
              <a:off x="12626952" y="5427865"/>
              <a:ext cx="13335" cy="88265"/>
            </a:xfrm>
            <a:custGeom>
              <a:avLst/>
              <a:gdLst/>
              <a:ahLst/>
              <a:cxnLst/>
              <a:rect l="l" t="t" r="r" b="b"/>
              <a:pathLst>
                <a:path w="13334" h="88264">
                  <a:moveTo>
                    <a:pt x="0" y="88081"/>
                  </a:moveTo>
                  <a:lnTo>
                    <a:pt x="0" y="0"/>
                  </a:lnTo>
                  <a:lnTo>
                    <a:pt x="13203" y="0"/>
                  </a:lnTo>
                  <a:lnTo>
                    <a:pt x="13203" y="88081"/>
                  </a:lnTo>
                  <a:lnTo>
                    <a:pt x="0" y="8808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3" name="object 12543"/>
            <p:cNvSpPr/>
            <p:nvPr/>
          </p:nvSpPr>
          <p:spPr>
            <a:xfrm>
              <a:off x="12626952" y="5410246"/>
              <a:ext cx="13335" cy="17145"/>
            </a:xfrm>
            <a:custGeom>
              <a:avLst/>
              <a:gdLst/>
              <a:ahLst/>
              <a:cxnLst/>
              <a:rect l="l" t="t" r="r" b="b"/>
              <a:pathLst>
                <a:path w="13334" h="17145">
                  <a:moveTo>
                    <a:pt x="0" y="16659"/>
                  </a:moveTo>
                  <a:lnTo>
                    <a:pt x="0" y="0"/>
                  </a:lnTo>
                  <a:lnTo>
                    <a:pt x="13203" y="0"/>
                  </a:lnTo>
                  <a:lnTo>
                    <a:pt x="13203" y="16659"/>
                  </a:lnTo>
                  <a:lnTo>
                    <a:pt x="0" y="1665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4" name="object 12544"/>
            <p:cNvSpPr/>
            <p:nvPr/>
          </p:nvSpPr>
          <p:spPr>
            <a:xfrm>
              <a:off x="12626952" y="5516890"/>
              <a:ext cx="13335" cy="17145"/>
            </a:xfrm>
            <a:custGeom>
              <a:avLst/>
              <a:gdLst/>
              <a:ahLst/>
              <a:cxnLst/>
              <a:rect l="l" t="t" r="r" b="b"/>
              <a:pathLst>
                <a:path w="13334" h="17145">
                  <a:moveTo>
                    <a:pt x="0" y="16659"/>
                  </a:moveTo>
                  <a:lnTo>
                    <a:pt x="0" y="0"/>
                  </a:lnTo>
                  <a:lnTo>
                    <a:pt x="13203" y="0"/>
                  </a:lnTo>
                  <a:lnTo>
                    <a:pt x="13203" y="16659"/>
                  </a:lnTo>
                  <a:lnTo>
                    <a:pt x="0" y="1665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5" name="object 12545"/>
            <p:cNvSpPr/>
            <p:nvPr/>
          </p:nvSpPr>
          <p:spPr>
            <a:xfrm>
              <a:off x="12640119" y="4273931"/>
              <a:ext cx="106045" cy="635"/>
            </a:xfrm>
            <a:custGeom>
              <a:avLst/>
              <a:gdLst/>
              <a:ahLst/>
              <a:cxnLst/>
              <a:rect l="l" t="t" r="r" b="b"/>
              <a:pathLst>
                <a:path w="106045" h="635">
                  <a:moveTo>
                    <a:pt x="0" y="0"/>
                  </a:moveTo>
                  <a:lnTo>
                    <a:pt x="105714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6" name="object 12546"/>
            <p:cNvSpPr/>
            <p:nvPr/>
          </p:nvSpPr>
          <p:spPr>
            <a:xfrm>
              <a:off x="12640119" y="4273968"/>
              <a:ext cx="106045" cy="106045"/>
            </a:xfrm>
            <a:custGeom>
              <a:avLst/>
              <a:gdLst/>
              <a:ahLst/>
              <a:cxnLst/>
              <a:rect l="l" t="t" r="r" b="b"/>
              <a:pathLst>
                <a:path w="106045" h="106045">
                  <a:moveTo>
                    <a:pt x="0" y="105714"/>
                  </a:moveTo>
                  <a:lnTo>
                    <a:pt x="40972" y="97350"/>
                  </a:lnTo>
                  <a:lnTo>
                    <a:pt x="74586" y="74602"/>
                  </a:lnTo>
                  <a:lnTo>
                    <a:pt x="97336" y="40981"/>
                  </a:lnTo>
                  <a:lnTo>
                    <a:pt x="1057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547" name="object 12547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14251918" y="4693976"/>
              <a:ext cx="148258" cy="159736"/>
            </a:xfrm>
            <a:prstGeom prst="rect">
              <a:avLst/>
            </a:prstGeom>
          </p:spPr>
        </p:pic>
        <p:sp>
          <p:nvSpPr>
            <p:cNvPr id="12548" name="object 12548"/>
            <p:cNvSpPr/>
            <p:nvPr/>
          </p:nvSpPr>
          <p:spPr>
            <a:xfrm>
              <a:off x="12626966" y="5516879"/>
              <a:ext cx="8890" cy="17145"/>
            </a:xfrm>
            <a:custGeom>
              <a:avLst/>
              <a:gdLst/>
              <a:ahLst/>
              <a:cxnLst/>
              <a:rect l="l" t="t" r="r" b="b"/>
              <a:pathLst>
                <a:path w="8890" h="17145">
                  <a:moveTo>
                    <a:pt x="8795" y="0"/>
                  </a:moveTo>
                  <a:lnTo>
                    <a:pt x="8795" y="16669"/>
                  </a:lnTo>
                  <a:lnTo>
                    <a:pt x="0" y="16669"/>
                  </a:lnTo>
                  <a:lnTo>
                    <a:pt x="0" y="0"/>
                  </a:lnTo>
                  <a:lnTo>
                    <a:pt x="8795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9" name="object 12549"/>
            <p:cNvSpPr/>
            <p:nvPr/>
          </p:nvSpPr>
          <p:spPr>
            <a:xfrm>
              <a:off x="12626100" y="5512376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0" name="object 12550"/>
            <p:cNvSpPr/>
            <p:nvPr/>
          </p:nvSpPr>
          <p:spPr>
            <a:xfrm>
              <a:off x="12626100" y="546762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1" name="object 12551"/>
            <p:cNvSpPr/>
            <p:nvPr/>
          </p:nvSpPr>
          <p:spPr>
            <a:xfrm>
              <a:off x="12626966" y="5427839"/>
              <a:ext cx="8890" cy="88265"/>
            </a:xfrm>
            <a:custGeom>
              <a:avLst/>
              <a:gdLst/>
              <a:ahLst/>
              <a:cxnLst/>
              <a:rect l="l" t="t" r="r" b="b"/>
              <a:pathLst>
                <a:path w="8890" h="88264">
                  <a:moveTo>
                    <a:pt x="8795" y="0"/>
                  </a:moveTo>
                  <a:lnTo>
                    <a:pt x="8795" y="88112"/>
                  </a:lnTo>
                  <a:lnTo>
                    <a:pt x="0" y="88112"/>
                  </a:lnTo>
                  <a:lnTo>
                    <a:pt x="0" y="0"/>
                  </a:lnTo>
                  <a:lnTo>
                    <a:pt x="8795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2" name="object 12552"/>
            <p:cNvSpPr/>
            <p:nvPr/>
          </p:nvSpPr>
          <p:spPr>
            <a:xfrm>
              <a:off x="12626100" y="542288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3" name="object 12553"/>
            <p:cNvSpPr/>
            <p:nvPr/>
          </p:nvSpPr>
          <p:spPr>
            <a:xfrm>
              <a:off x="12626966" y="5410235"/>
              <a:ext cx="8890" cy="17145"/>
            </a:xfrm>
            <a:custGeom>
              <a:avLst/>
              <a:gdLst/>
              <a:ahLst/>
              <a:cxnLst/>
              <a:rect l="l" t="t" r="r" b="b"/>
              <a:pathLst>
                <a:path w="8890" h="17145">
                  <a:moveTo>
                    <a:pt x="8795" y="0"/>
                  </a:moveTo>
                  <a:lnTo>
                    <a:pt x="8795" y="16669"/>
                  </a:lnTo>
                  <a:lnTo>
                    <a:pt x="0" y="16669"/>
                  </a:lnTo>
                  <a:lnTo>
                    <a:pt x="0" y="0"/>
                  </a:lnTo>
                  <a:lnTo>
                    <a:pt x="8795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4" name="object 12554"/>
            <p:cNvSpPr/>
            <p:nvPr/>
          </p:nvSpPr>
          <p:spPr>
            <a:xfrm>
              <a:off x="12635761" y="5516879"/>
              <a:ext cx="4445" cy="17145"/>
            </a:xfrm>
            <a:custGeom>
              <a:avLst/>
              <a:gdLst/>
              <a:ahLst/>
              <a:cxnLst/>
              <a:rect l="l" t="t" r="r" b="b"/>
              <a:pathLst>
                <a:path w="4445" h="17145">
                  <a:moveTo>
                    <a:pt x="4397" y="0"/>
                  </a:moveTo>
                  <a:lnTo>
                    <a:pt x="4397" y="16669"/>
                  </a:lnTo>
                  <a:lnTo>
                    <a:pt x="0" y="16669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5" name="object 12555"/>
            <p:cNvSpPr/>
            <p:nvPr/>
          </p:nvSpPr>
          <p:spPr>
            <a:xfrm>
              <a:off x="12637285" y="544152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6" name="object 12556"/>
            <p:cNvSpPr/>
            <p:nvPr/>
          </p:nvSpPr>
          <p:spPr>
            <a:xfrm>
              <a:off x="12637282" y="54303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7" name="object 12557"/>
            <p:cNvSpPr/>
            <p:nvPr/>
          </p:nvSpPr>
          <p:spPr>
            <a:xfrm>
              <a:off x="12637282" y="543034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8" name="object 12558"/>
            <p:cNvSpPr/>
            <p:nvPr/>
          </p:nvSpPr>
          <p:spPr>
            <a:xfrm>
              <a:off x="12635761" y="5427839"/>
              <a:ext cx="4445" cy="88265"/>
            </a:xfrm>
            <a:custGeom>
              <a:avLst/>
              <a:gdLst/>
              <a:ahLst/>
              <a:cxnLst/>
              <a:rect l="l" t="t" r="r" b="b"/>
              <a:pathLst>
                <a:path w="4445" h="88264">
                  <a:moveTo>
                    <a:pt x="4397" y="0"/>
                  </a:moveTo>
                  <a:lnTo>
                    <a:pt x="4397" y="88112"/>
                  </a:lnTo>
                  <a:lnTo>
                    <a:pt x="0" y="88112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9" name="object 12559"/>
            <p:cNvSpPr/>
            <p:nvPr/>
          </p:nvSpPr>
          <p:spPr>
            <a:xfrm>
              <a:off x="12635761" y="5410235"/>
              <a:ext cx="4445" cy="17145"/>
            </a:xfrm>
            <a:custGeom>
              <a:avLst/>
              <a:gdLst/>
              <a:ahLst/>
              <a:cxnLst/>
              <a:rect l="l" t="t" r="r" b="b"/>
              <a:pathLst>
                <a:path w="4445" h="17145">
                  <a:moveTo>
                    <a:pt x="4397" y="0"/>
                  </a:moveTo>
                  <a:lnTo>
                    <a:pt x="4397" y="16669"/>
                  </a:lnTo>
                  <a:lnTo>
                    <a:pt x="0" y="16669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0" name="object 12560"/>
            <p:cNvSpPr/>
            <p:nvPr/>
          </p:nvSpPr>
          <p:spPr>
            <a:xfrm>
              <a:off x="12626952" y="5427865"/>
              <a:ext cx="13335" cy="88265"/>
            </a:xfrm>
            <a:custGeom>
              <a:avLst/>
              <a:gdLst/>
              <a:ahLst/>
              <a:cxnLst/>
              <a:rect l="l" t="t" r="r" b="b"/>
              <a:pathLst>
                <a:path w="13334" h="88264">
                  <a:moveTo>
                    <a:pt x="0" y="88081"/>
                  </a:moveTo>
                  <a:lnTo>
                    <a:pt x="0" y="0"/>
                  </a:lnTo>
                  <a:lnTo>
                    <a:pt x="13203" y="0"/>
                  </a:lnTo>
                  <a:lnTo>
                    <a:pt x="13203" y="88081"/>
                  </a:lnTo>
                  <a:lnTo>
                    <a:pt x="0" y="8808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1" name="object 12561"/>
            <p:cNvSpPr/>
            <p:nvPr/>
          </p:nvSpPr>
          <p:spPr>
            <a:xfrm>
              <a:off x="12626952" y="5410246"/>
              <a:ext cx="13335" cy="17145"/>
            </a:xfrm>
            <a:custGeom>
              <a:avLst/>
              <a:gdLst/>
              <a:ahLst/>
              <a:cxnLst/>
              <a:rect l="l" t="t" r="r" b="b"/>
              <a:pathLst>
                <a:path w="13334" h="17145">
                  <a:moveTo>
                    <a:pt x="0" y="16659"/>
                  </a:moveTo>
                  <a:lnTo>
                    <a:pt x="0" y="0"/>
                  </a:lnTo>
                  <a:lnTo>
                    <a:pt x="13203" y="0"/>
                  </a:lnTo>
                  <a:lnTo>
                    <a:pt x="13203" y="16659"/>
                  </a:lnTo>
                  <a:lnTo>
                    <a:pt x="0" y="1665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2" name="object 12562"/>
            <p:cNvSpPr/>
            <p:nvPr/>
          </p:nvSpPr>
          <p:spPr>
            <a:xfrm>
              <a:off x="12626952" y="5516890"/>
              <a:ext cx="13335" cy="17145"/>
            </a:xfrm>
            <a:custGeom>
              <a:avLst/>
              <a:gdLst/>
              <a:ahLst/>
              <a:cxnLst/>
              <a:rect l="l" t="t" r="r" b="b"/>
              <a:pathLst>
                <a:path w="13334" h="17145">
                  <a:moveTo>
                    <a:pt x="0" y="16659"/>
                  </a:moveTo>
                  <a:lnTo>
                    <a:pt x="0" y="0"/>
                  </a:lnTo>
                  <a:lnTo>
                    <a:pt x="13203" y="0"/>
                  </a:lnTo>
                  <a:lnTo>
                    <a:pt x="13203" y="16659"/>
                  </a:lnTo>
                  <a:lnTo>
                    <a:pt x="0" y="1665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3" name="object 12563"/>
            <p:cNvSpPr/>
            <p:nvPr/>
          </p:nvSpPr>
          <p:spPr>
            <a:xfrm>
              <a:off x="12640157" y="5515949"/>
              <a:ext cx="88265" cy="0"/>
            </a:xfrm>
            <a:custGeom>
              <a:avLst/>
              <a:gdLst/>
              <a:ahLst/>
              <a:cxnLst/>
              <a:rect l="l" t="t" r="r" b="b"/>
              <a:pathLst>
                <a:path w="88265">
                  <a:moveTo>
                    <a:pt x="0" y="0"/>
                  </a:moveTo>
                  <a:lnTo>
                    <a:pt x="8811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4" name="object 12564"/>
            <p:cNvSpPr/>
            <p:nvPr/>
          </p:nvSpPr>
          <p:spPr>
            <a:xfrm>
              <a:off x="12640159" y="5427836"/>
              <a:ext cx="88265" cy="88265"/>
            </a:xfrm>
            <a:custGeom>
              <a:avLst/>
              <a:gdLst/>
              <a:ahLst/>
              <a:cxnLst/>
              <a:rect l="l" t="t" r="r" b="b"/>
              <a:pathLst>
                <a:path w="88265" h="88264">
                  <a:moveTo>
                    <a:pt x="88112" y="88112"/>
                  </a:moveTo>
                  <a:lnTo>
                    <a:pt x="86403" y="70840"/>
                  </a:lnTo>
                  <a:lnTo>
                    <a:pt x="81404" y="54389"/>
                  </a:lnTo>
                  <a:lnTo>
                    <a:pt x="48891" y="14811"/>
                  </a:lnTo>
                  <a:lnTo>
                    <a:pt x="17272" y="171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5" name="object 12565"/>
            <p:cNvSpPr/>
            <p:nvPr/>
          </p:nvSpPr>
          <p:spPr>
            <a:xfrm>
              <a:off x="13013892" y="533711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6" name="object 12566"/>
            <p:cNvSpPr/>
            <p:nvPr/>
          </p:nvSpPr>
          <p:spPr>
            <a:xfrm>
              <a:off x="13013892" y="529237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7" name="object 12567"/>
            <p:cNvSpPr/>
            <p:nvPr/>
          </p:nvSpPr>
          <p:spPr>
            <a:xfrm>
              <a:off x="13013892" y="524763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8" name="object 12568"/>
            <p:cNvSpPr/>
            <p:nvPr/>
          </p:nvSpPr>
          <p:spPr>
            <a:xfrm>
              <a:off x="13013892" y="520288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9" name="object 12569"/>
            <p:cNvSpPr/>
            <p:nvPr/>
          </p:nvSpPr>
          <p:spPr>
            <a:xfrm>
              <a:off x="13013892" y="5158137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0" name="object 12570"/>
            <p:cNvSpPr/>
            <p:nvPr/>
          </p:nvSpPr>
          <p:spPr>
            <a:xfrm>
              <a:off x="13013892" y="511339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1" name="object 12571"/>
            <p:cNvSpPr/>
            <p:nvPr/>
          </p:nvSpPr>
          <p:spPr>
            <a:xfrm>
              <a:off x="13013892" y="507237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2" name="object 12572"/>
            <p:cNvSpPr/>
            <p:nvPr/>
          </p:nvSpPr>
          <p:spPr>
            <a:xfrm>
              <a:off x="13013892" y="502763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3" name="object 12573"/>
            <p:cNvSpPr/>
            <p:nvPr/>
          </p:nvSpPr>
          <p:spPr>
            <a:xfrm>
              <a:off x="13013892" y="4982887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4" name="object 12574"/>
            <p:cNvSpPr/>
            <p:nvPr/>
          </p:nvSpPr>
          <p:spPr>
            <a:xfrm>
              <a:off x="13013892" y="493814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5" name="object 12575"/>
            <p:cNvSpPr/>
            <p:nvPr/>
          </p:nvSpPr>
          <p:spPr>
            <a:xfrm>
              <a:off x="13013892" y="489339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6" name="object 12576"/>
            <p:cNvSpPr/>
            <p:nvPr/>
          </p:nvSpPr>
          <p:spPr>
            <a:xfrm>
              <a:off x="13014526" y="4864124"/>
              <a:ext cx="8890" cy="485140"/>
            </a:xfrm>
            <a:custGeom>
              <a:avLst/>
              <a:gdLst/>
              <a:ahLst/>
              <a:cxnLst/>
              <a:rect l="l" t="t" r="r" b="b"/>
              <a:pathLst>
                <a:path w="8890" h="485139">
                  <a:moveTo>
                    <a:pt x="8795" y="0"/>
                  </a:moveTo>
                  <a:lnTo>
                    <a:pt x="8795" y="484550"/>
                  </a:lnTo>
                  <a:lnTo>
                    <a:pt x="0" y="484550"/>
                  </a:lnTo>
                  <a:lnTo>
                    <a:pt x="0" y="0"/>
                  </a:lnTo>
                  <a:lnTo>
                    <a:pt x="8795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7" name="object 12577"/>
            <p:cNvSpPr/>
            <p:nvPr/>
          </p:nvSpPr>
          <p:spPr>
            <a:xfrm>
              <a:off x="13009601" y="5150122"/>
              <a:ext cx="5080" cy="57150"/>
            </a:xfrm>
            <a:custGeom>
              <a:avLst/>
              <a:gdLst/>
              <a:ahLst/>
              <a:cxnLst/>
              <a:rect l="l" t="t" r="r" b="b"/>
              <a:pathLst>
                <a:path w="5080" h="57150">
                  <a:moveTo>
                    <a:pt x="1117" y="56502"/>
                  </a:moveTo>
                  <a:lnTo>
                    <a:pt x="952" y="56095"/>
                  </a:lnTo>
                  <a:lnTo>
                    <a:pt x="558" y="55930"/>
                  </a:lnTo>
                  <a:lnTo>
                    <a:pt x="152" y="56095"/>
                  </a:lnTo>
                  <a:lnTo>
                    <a:pt x="0" y="56502"/>
                  </a:lnTo>
                  <a:lnTo>
                    <a:pt x="152" y="56896"/>
                  </a:lnTo>
                  <a:lnTo>
                    <a:pt x="558" y="57061"/>
                  </a:lnTo>
                  <a:lnTo>
                    <a:pt x="952" y="56896"/>
                  </a:lnTo>
                  <a:lnTo>
                    <a:pt x="1117" y="56502"/>
                  </a:lnTo>
                  <a:close/>
                </a:path>
                <a:path w="5080" h="57150">
                  <a:moveTo>
                    <a:pt x="4838" y="558"/>
                  </a:moveTo>
                  <a:lnTo>
                    <a:pt x="4686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65"/>
                  </a:lnTo>
                  <a:lnTo>
                    <a:pt x="4279" y="1117"/>
                  </a:lnTo>
                  <a:lnTo>
                    <a:pt x="4686" y="965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8" name="object 12578"/>
            <p:cNvSpPr/>
            <p:nvPr/>
          </p:nvSpPr>
          <p:spPr>
            <a:xfrm>
              <a:off x="13010164" y="520288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9" name="object 12579"/>
            <p:cNvSpPr/>
            <p:nvPr/>
          </p:nvSpPr>
          <p:spPr>
            <a:xfrm>
              <a:off x="13010161" y="519915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0" name="object 12580"/>
            <p:cNvSpPr/>
            <p:nvPr/>
          </p:nvSpPr>
          <p:spPr>
            <a:xfrm>
              <a:off x="13010161" y="514322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1" name="object 12581"/>
            <p:cNvSpPr/>
            <p:nvPr/>
          </p:nvSpPr>
          <p:spPr>
            <a:xfrm>
              <a:off x="13009601" y="514639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2" name="object 12582"/>
            <p:cNvSpPr/>
            <p:nvPr/>
          </p:nvSpPr>
          <p:spPr>
            <a:xfrm>
              <a:off x="13010164" y="514695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3" name="object 12583"/>
            <p:cNvSpPr/>
            <p:nvPr/>
          </p:nvSpPr>
          <p:spPr>
            <a:xfrm>
              <a:off x="13009601" y="49152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4" name="object 12584"/>
            <p:cNvSpPr/>
            <p:nvPr/>
          </p:nvSpPr>
          <p:spPr>
            <a:xfrm>
              <a:off x="13013892" y="506864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5" name="object 12585"/>
            <p:cNvSpPr/>
            <p:nvPr/>
          </p:nvSpPr>
          <p:spPr>
            <a:xfrm>
              <a:off x="13013892" y="507237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6" name="object 12586"/>
            <p:cNvSpPr/>
            <p:nvPr/>
          </p:nvSpPr>
          <p:spPr>
            <a:xfrm>
              <a:off x="13009601" y="5075548"/>
              <a:ext cx="5080" cy="60960"/>
            </a:xfrm>
            <a:custGeom>
              <a:avLst/>
              <a:gdLst/>
              <a:ahLst/>
              <a:cxnLst/>
              <a:rect l="l" t="t" r="r" b="b"/>
              <a:pathLst>
                <a:path w="5080" h="60960">
                  <a:moveTo>
                    <a:pt x="1117" y="60223"/>
                  </a:moveTo>
                  <a:lnTo>
                    <a:pt x="952" y="59829"/>
                  </a:lnTo>
                  <a:lnTo>
                    <a:pt x="558" y="59664"/>
                  </a:lnTo>
                  <a:lnTo>
                    <a:pt x="152" y="59829"/>
                  </a:lnTo>
                  <a:lnTo>
                    <a:pt x="0" y="60223"/>
                  </a:lnTo>
                  <a:lnTo>
                    <a:pt x="152" y="60617"/>
                  </a:lnTo>
                  <a:lnTo>
                    <a:pt x="558" y="60782"/>
                  </a:lnTo>
                  <a:lnTo>
                    <a:pt x="952" y="60617"/>
                  </a:lnTo>
                  <a:lnTo>
                    <a:pt x="1117" y="60223"/>
                  </a:lnTo>
                  <a:close/>
                </a:path>
                <a:path w="5080" h="60960">
                  <a:moveTo>
                    <a:pt x="4838" y="558"/>
                  </a:moveTo>
                  <a:lnTo>
                    <a:pt x="4686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65"/>
                  </a:lnTo>
                  <a:lnTo>
                    <a:pt x="4279" y="1130"/>
                  </a:lnTo>
                  <a:lnTo>
                    <a:pt x="4686" y="965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7" name="object 12587"/>
            <p:cNvSpPr/>
            <p:nvPr/>
          </p:nvSpPr>
          <p:spPr>
            <a:xfrm>
              <a:off x="13010164" y="513576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8" name="object 12588"/>
            <p:cNvSpPr/>
            <p:nvPr/>
          </p:nvSpPr>
          <p:spPr>
            <a:xfrm>
              <a:off x="13013892" y="513204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9" name="object 12589"/>
            <p:cNvSpPr/>
            <p:nvPr/>
          </p:nvSpPr>
          <p:spPr>
            <a:xfrm>
              <a:off x="13010161" y="513204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0" name="object 12590"/>
            <p:cNvSpPr/>
            <p:nvPr/>
          </p:nvSpPr>
          <p:spPr>
            <a:xfrm>
              <a:off x="13009601" y="5068093"/>
              <a:ext cx="5080" cy="64769"/>
            </a:xfrm>
            <a:custGeom>
              <a:avLst/>
              <a:gdLst/>
              <a:ahLst/>
              <a:cxnLst/>
              <a:rect l="l" t="t" r="r" b="b"/>
              <a:pathLst>
                <a:path w="5080" h="64770">
                  <a:moveTo>
                    <a:pt x="1117" y="63957"/>
                  </a:moveTo>
                  <a:lnTo>
                    <a:pt x="952" y="63550"/>
                  </a:lnTo>
                  <a:lnTo>
                    <a:pt x="558" y="63398"/>
                  </a:lnTo>
                  <a:lnTo>
                    <a:pt x="152" y="63550"/>
                  </a:lnTo>
                  <a:lnTo>
                    <a:pt x="0" y="63957"/>
                  </a:lnTo>
                  <a:lnTo>
                    <a:pt x="152" y="64350"/>
                  </a:lnTo>
                  <a:lnTo>
                    <a:pt x="558" y="64516"/>
                  </a:lnTo>
                  <a:lnTo>
                    <a:pt x="952" y="64350"/>
                  </a:lnTo>
                  <a:lnTo>
                    <a:pt x="1117" y="63957"/>
                  </a:lnTo>
                  <a:close/>
                </a:path>
                <a:path w="5080" h="64770">
                  <a:moveTo>
                    <a:pt x="4838" y="558"/>
                  </a:moveTo>
                  <a:lnTo>
                    <a:pt x="4686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79" y="1117"/>
                  </a:lnTo>
                  <a:lnTo>
                    <a:pt x="4686" y="952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1" name="object 12591"/>
            <p:cNvSpPr/>
            <p:nvPr/>
          </p:nvSpPr>
          <p:spPr>
            <a:xfrm>
              <a:off x="13010120" y="4864124"/>
              <a:ext cx="4445" cy="493395"/>
            </a:xfrm>
            <a:custGeom>
              <a:avLst/>
              <a:gdLst/>
              <a:ahLst/>
              <a:cxnLst/>
              <a:rect l="l" t="t" r="r" b="b"/>
              <a:pathLst>
                <a:path w="4444" h="493395">
                  <a:moveTo>
                    <a:pt x="4408" y="0"/>
                  </a:moveTo>
                  <a:lnTo>
                    <a:pt x="4408" y="493346"/>
                  </a:lnTo>
                  <a:lnTo>
                    <a:pt x="0" y="493346"/>
                  </a:lnTo>
                  <a:lnTo>
                    <a:pt x="0" y="0"/>
                  </a:lnTo>
                  <a:lnTo>
                    <a:pt x="4408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2" name="object 12592"/>
            <p:cNvSpPr/>
            <p:nvPr/>
          </p:nvSpPr>
          <p:spPr>
            <a:xfrm>
              <a:off x="13021350" y="535576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3" name="object 12593"/>
            <p:cNvSpPr/>
            <p:nvPr/>
          </p:nvSpPr>
          <p:spPr>
            <a:xfrm>
              <a:off x="13031979" y="535893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4" name="object 12594"/>
            <p:cNvSpPr/>
            <p:nvPr/>
          </p:nvSpPr>
          <p:spPr>
            <a:xfrm>
              <a:off x="13032539" y="535576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5" name="object 12595"/>
            <p:cNvSpPr/>
            <p:nvPr/>
          </p:nvSpPr>
          <p:spPr>
            <a:xfrm>
              <a:off x="13025075" y="535576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6" name="object 12596"/>
            <p:cNvSpPr/>
            <p:nvPr/>
          </p:nvSpPr>
          <p:spPr>
            <a:xfrm>
              <a:off x="13024515" y="535520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7" name="object 12597"/>
            <p:cNvSpPr/>
            <p:nvPr/>
          </p:nvSpPr>
          <p:spPr>
            <a:xfrm>
              <a:off x="13010113" y="5357473"/>
              <a:ext cx="39370" cy="4445"/>
            </a:xfrm>
            <a:custGeom>
              <a:avLst/>
              <a:gdLst/>
              <a:ahLst/>
              <a:cxnLst/>
              <a:rect l="l" t="t" r="r" b="b"/>
              <a:pathLst>
                <a:path w="39369" h="4445">
                  <a:moveTo>
                    <a:pt x="38752" y="0"/>
                  </a:moveTo>
                  <a:lnTo>
                    <a:pt x="38752" y="4397"/>
                  </a:lnTo>
                  <a:lnTo>
                    <a:pt x="0" y="4397"/>
                  </a:lnTo>
                  <a:lnTo>
                    <a:pt x="0" y="0"/>
                  </a:lnTo>
                  <a:lnTo>
                    <a:pt x="38752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8" name="object 12598"/>
            <p:cNvSpPr/>
            <p:nvPr/>
          </p:nvSpPr>
          <p:spPr>
            <a:xfrm>
              <a:off x="13013892" y="534831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9" name="object 12599"/>
            <p:cNvSpPr/>
            <p:nvPr/>
          </p:nvSpPr>
          <p:spPr>
            <a:xfrm>
              <a:off x="13014531" y="5348680"/>
              <a:ext cx="34925" cy="8890"/>
            </a:xfrm>
            <a:custGeom>
              <a:avLst/>
              <a:gdLst/>
              <a:ahLst/>
              <a:cxnLst/>
              <a:rect l="l" t="t" r="r" b="b"/>
              <a:pathLst>
                <a:path w="34925" h="8889">
                  <a:moveTo>
                    <a:pt x="34334" y="0"/>
                  </a:moveTo>
                  <a:lnTo>
                    <a:pt x="34334" y="8795"/>
                  </a:lnTo>
                  <a:lnTo>
                    <a:pt x="0" y="8795"/>
                  </a:lnTo>
                  <a:lnTo>
                    <a:pt x="0" y="0"/>
                  </a:lnTo>
                  <a:lnTo>
                    <a:pt x="34334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600" name="object 12600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3474133" y="2795831"/>
              <a:ext cx="93683" cy="231071"/>
            </a:xfrm>
            <a:prstGeom prst="rect">
              <a:avLst/>
            </a:prstGeom>
          </p:spPr>
        </p:pic>
        <p:sp>
          <p:nvSpPr>
            <p:cNvPr id="12601" name="object 12601"/>
            <p:cNvSpPr/>
            <p:nvPr/>
          </p:nvSpPr>
          <p:spPr>
            <a:xfrm>
              <a:off x="12225285" y="5112728"/>
              <a:ext cx="370840" cy="196850"/>
            </a:xfrm>
            <a:custGeom>
              <a:avLst/>
              <a:gdLst/>
              <a:ahLst/>
              <a:cxnLst/>
              <a:rect l="l" t="t" r="r" b="b"/>
              <a:pathLst>
                <a:path w="370840" h="196850">
                  <a:moveTo>
                    <a:pt x="0" y="196768"/>
                  </a:moveTo>
                  <a:lnTo>
                    <a:pt x="0" y="0"/>
                  </a:lnTo>
                  <a:lnTo>
                    <a:pt x="370470" y="0"/>
                  </a:lnTo>
                  <a:lnTo>
                    <a:pt x="370470" y="196768"/>
                  </a:lnTo>
                  <a:lnTo>
                    <a:pt x="0" y="196768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2" name="object 12602"/>
            <p:cNvSpPr/>
            <p:nvPr/>
          </p:nvSpPr>
          <p:spPr>
            <a:xfrm>
              <a:off x="12225287" y="5112715"/>
              <a:ext cx="370840" cy="198755"/>
            </a:xfrm>
            <a:custGeom>
              <a:avLst/>
              <a:gdLst/>
              <a:ahLst/>
              <a:cxnLst/>
              <a:rect l="l" t="t" r="r" b="b"/>
              <a:pathLst>
                <a:path w="370840" h="198754">
                  <a:moveTo>
                    <a:pt x="0" y="198716"/>
                  </a:moveTo>
                  <a:lnTo>
                    <a:pt x="37050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3" name="object 12603"/>
            <p:cNvSpPr/>
            <p:nvPr/>
          </p:nvSpPr>
          <p:spPr>
            <a:xfrm>
              <a:off x="12225292" y="5112720"/>
              <a:ext cx="370205" cy="196850"/>
            </a:xfrm>
            <a:custGeom>
              <a:avLst/>
              <a:gdLst/>
              <a:ahLst/>
              <a:cxnLst/>
              <a:rect l="l" t="t" r="r" b="b"/>
              <a:pathLst>
                <a:path w="370204" h="196850">
                  <a:moveTo>
                    <a:pt x="369967" y="1962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4" name="object 12604"/>
            <p:cNvSpPr/>
            <p:nvPr/>
          </p:nvSpPr>
          <p:spPr>
            <a:xfrm>
              <a:off x="14060937" y="5081339"/>
              <a:ext cx="897890" cy="317500"/>
            </a:xfrm>
            <a:custGeom>
              <a:avLst/>
              <a:gdLst/>
              <a:ahLst/>
              <a:cxnLst/>
              <a:rect l="l" t="t" r="r" b="b"/>
              <a:pathLst>
                <a:path w="897890" h="317500">
                  <a:moveTo>
                    <a:pt x="0" y="316964"/>
                  </a:moveTo>
                  <a:lnTo>
                    <a:pt x="0" y="0"/>
                  </a:lnTo>
                  <a:lnTo>
                    <a:pt x="897564" y="0"/>
                  </a:lnTo>
                  <a:lnTo>
                    <a:pt x="897564" y="316964"/>
                  </a:lnTo>
                  <a:lnTo>
                    <a:pt x="0" y="316964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5" name="object 12605"/>
            <p:cNvSpPr/>
            <p:nvPr/>
          </p:nvSpPr>
          <p:spPr>
            <a:xfrm>
              <a:off x="14060929" y="5081357"/>
              <a:ext cx="897890" cy="320675"/>
            </a:xfrm>
            <a:custGeom>
              <a:avLst/>
              <a:gdLst/>
              <a:ahLst/>
              <a:cxnLst/>
              <a:rect l="l" t="t" r="r" b="b"/>
              <a:pathLst>
                <a:path w="897890" h="320675">
                  <a:moveTo>
                    <a:pt x="0" y="320084"/>
                  </a:moveTo>
                  <a:lnTo>
                    <a:pt x="89756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6" name="object 12606"/>
            <p:cNvSpPr/>
            <p:nvPr/>
          </p:nvSpPr>
          <p:spPr>
            <a:xfrm>
              <a:off x="14060929" y="5081357"/>
              <a:ext cx="896619" cy="316230"/>
            </a:xfrm>
            <a:custGeom>
              <a:avLst/>
              <a:gdLst/>
              <a:ahLst/>
              <a:cxnLst/>
              <a:rect l="l" t="t" r="r" b="b"/>
              <a:pathLst>
                <a:path w="896619" h="316229">
                  <a:moveTo>
                    <a:pt x="896255" y="31609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7" name="object 12607"/>
            <p:cNvSpPr/>
            <p:nvPr/>
          </p:nvSpPr>
          <p:spPr>
            <a:xfrm>
              <a:off x="14266183" y="3625093"/>
              <a:ext cx="176530" cy="248920"/>
            </a:xfrm>
            <a:custGeom>
              <a:avLst/>
              <a:gdLst/>
              <a:ahLst/>
              <a:cxnLst/>
              <a:rect l="l" t="t" r="r" b="b"/>
              <a:pathLst>
                <a:path w="176530" h="248920">
                  <a:moveTo>
                    <a:pt x="175994" y="0"/>
                  </a:moveTo>
                  <a:lnTo>
                    <a:pt x="0" y="0"/>
                  </a:lnTo>
                  <a:lnTo>
                    <a:pt x="0" y="248861"/>
                  </a:lnTo>
                  <a:lnTo>
                    <a:pt x="175994" y="248861"/>
                  </a:lnTo>
                  <a:lnTo>
                    <a:pt x="17599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608" name="object 12608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17614417" y="4263524"/>
              <a:ext cx="321246" cy="321236"/>
            </a:xfrm>
            <a:prstGeom prst="rect">
              <a:avLst/>
            </a:prstGeom>
          </p:spPr>
        </p:pic>
        <p:pic>
          <p:nvPicPr>
            <p:cNvPr id="12609" name="object 12609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0212765" y="4205770"/>
              <a:ext cx="379015" cy="245090"/>
            </a:xfrm>
            <a:prstGeom prst="rect">
              <a:avLst/>
            </a:prstGeom>
          </p:spPr>
        </p:pic>
        <p:pic>
          <p:nvPicPr>
            <p:cNvPr id="12610" name="object 12610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9231128" y="5792336"/>
              <a:ext cx="320078" cy="320077"/>
            </a:xfrm>
            <a:prstGeom prst="rect">
              <a:avLst/>
            </a:prstGeom>
          </p:spPr>
        </p:pic>
        <p:pic>
          <p:nvPicPr>
            <p:cNvPr id="12611" name="object 12611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6236543" y="4558403"/>
              <a:ext cx="204025" cy="180067"/>
            </a:xfrm>
            <a:prstGeom prst="rect">
              <a:avLst/>
            </a:prstGeom>
          </p:spPr>
        </p:pic>
        <p:pic>
          <p:nvPicPr>
            <p:cNvPr id="12612" name="object 12612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1204904" y="4557239"/>
              <a:ext cx="204046" cy="180067"/>
            </a:xfrm>
            <a:prstGeom prst="rect">
              <a:avLst/>
            </a:prstGeom>
          </p:spPr>
        </p:pic>
        <p:pic>
          <p:nvPicPr>
            <p:cNvPr id="12613" name="object 12613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9597593" y="5339547"/>
              <a:ext cx="180057" cy="204046"/>
            </a:xfrm>
            <a:prstGeom prst="rect">
              <a:avLst/>
            </a:prstGeom>
          </p:spPr>
        </p:pic>
        <p:sp>
          <p:nvSpPr>
            <p:cNvPr id="12614" name="object 12614"/>
            <p:cNvSpPr/>
            <p:nvPr/>
          </p:nvSpPr>
          <p:spPr>
            <a:xfrm>
              <a:off x="12255302" y="4649785"/>
              <a:ext cx="322580" cy="161290"/>
            </a:xfrm>
            <a:custGeom>
              <a:avLst/>
              <a:gdLst/>
              <a:ahLst/>
              <a:cxnLst/>
              <a:rect l="l" t="t" r="r" b="b"/>
              <a:pathLst>
                <a:path w="322579" h="161289">
                  <a:moveTo>
                    <a:pt x="322178" y="0"/>
                  </a:moveTo>
                  <a:lnTo>
                    <a:pt x="0" y="0"/>
                  </a:lnTo>
                  <a:lnTo>
                    <a:pt x="0" y="161094"/>
                  </a:lnTo>
                  <a:lnTo>
                    <a:pt x="322178" y="161094"/>
                  </a:lnTo>
                  <a:lnTo>
                    <a:pt x="32217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615" name="object 12615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12264192" y="4657826"/>
              <a:ext cx="304409" cy="144958"/>
            </a:xfrm>
            <a:prstGeom prst="rect">
              <a:avLst/>
            </a:prstGeom>
          </p:spPr>
        </p:pic>
        <p:sp>
          <p:nvSpPr>
            <p:cNvPr id="12616" name="object 12616"/>
            <p:cNvSpPr/>
            <p:nvPr/>
          </p:nvSpPr>
          <p:spPr>
            <a:xfrm>
              <a:off x="17522514" y="4807539"/>
              <a:ext cx="322580" cy="161290"/>
            </a:xfrm>
            <a:custGeom>
              <a:avLst/>
              <a:gdLst/>
              <a:ahLst/>
              <a:cxnLst/>
              <a:rect l="l" t="t" r="r" b="b"/>
              <a:pathLst>
                <a:path w="322580" h="161289">
                  <a:moveTo>
                    <a:pt x="322178" y="0"/>
                  </a:moveTo>
                  <a:lnTo>
                    <a:pt x="0" y="0"/>
                  </a:lnTo>
                  <a:lnTo>
                    <a:pt x="0" y="161094"/>
                  </a:lnTo>
                  <a:lnTo>
                    <a:pt x="322178" y="161094"/>
                  </a:lnTo>
                  <a:lnTo>
                    <a:pt x="32217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617" name="object 12617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7531393" y="4815601"/>
              <a:ext cx="304378" cy="144958"/>
            </a:xfrm>
            <a:prstGeom prst="rect">
              <a:avLst/>
            </a:prstGeom>
          </p:spPr>
        </p:pic>
        <p:sp>
          <p:nvSpPr>
            <p:cNvPr id="12618" name="object 12618"/>
            <p:cNvSpPr/>
            <p:nvPr/>
          </p:nvSpPr>
          <p:spPr>
            <a:xfrm>
              <a:off x="17909664" y="4807539"/>
              <a:ext cx="322580" cy="161290"/>
            </a:xfrm>
            <a:custGeom>
              <a:avLst/>
              <a:gdLst/>
              <a:ahLst/>
              <a:cxnLst/>
              <a:rect l="l" t="t" r="r" b="b"/>
              <a:pathLst>
                <a:path w="322580" h="161289">
                  <a:moveTo>
                    <a:pt x="322178" y="0"/>
                  </a:moveTo>
                  <a:lnTo>
                    <a:pt x="0" y="0"/>
                  </a:lnTo>
                  <a:lnTo>
                    <a:pt x="0" y="161094"/>
                  </a:lnTo>
                  <a:lnTo>
                    <a:pt x="322178" y="161094"/>
                  </a:lnTo>
                  <a:lnTo>
                    <a:pt x="32217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619" name="object 12619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17918554" y="4815601"/>
              <a:ext cx="304399" cy="144958"/>
            </a:xfrm>
            <a:prstGeom prst="rect">
              <a:avLst/>
            </a:prstGeom>
          </p:spPr>
        </p:pic>
        <p:pic>
          <p:nvPicPr>
            <p:cNvPr id="12620" name="object 12620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7470242" y="3877745"/>
              <a:ext cx="144937" cy="304430"/>
            </a:xfrm>
            <a:prstGeom prst="rect">
              <a:avLst/>
            </a:prstGeom>
          </p:spPr>
        </p:pic>
        <p:pic>
          <p:nvPicPr>
            <p:cNvPr id="12621" name="object 12621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15415415" y="3877536"/>
              <a:ext cx="144937" cy="304409"/>
            </a:xfrm>
            <a:prstGeom prst="rect">
              <a:avLst/>
            </a:prstGeom>
          </p:spPr>
        </p:pic>
        <p:pic>
          <p:nvPicPr>
            <p:cNvPr id="12622" name="object 12622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0200192" y="3877536"/>
              <a:ext cx="144979" cy="304409"/>
            </a:xfrm>
            <a:prstGeom prst="rect">
              <a:avLst/>
            </a:prstGeom>
          </p:spPr>
        </p:pic>
        <p:pic>
          <p:nvPicPr>
            <p:cNvPr id="12623" name="object 12623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1639007" y="2951103"/>
              <a:ext cx="144958" cy="304420"/>
            </a:xfrm>
            <a:prstGeom prst="rect">
              <a:avLst/>
            </a:prstGeom>
          </p:spPr>
        </p:pic>
        <p:sp>
          <p:nvSpPr>
            <p:cNvPr id="12624" name="object 12624"/>
            <p:cNvSpPr/>
            <p:nvPr/>
          </p:nvSpPr>
          <p:spPr>
            <a:xfrm>
              <a:off x="9277131" y="5073070"/>
              <a:ext cx="161290" cy="322580"/>
            </a:xfrm>
            <a:custGeom>
              <a:avLst/>
              <a:gdLst/>
              <a:ahLst/>
              <a:cxnLst/>
              <a:rect l="l" t="t" r="r" b="b"/>
              <a:pathLst>
                <a:path w="161290" h="322579">
                  <a:moveTo>
                    <a:pt x="161094" y="0"/>
                  </a:moveTo>
                  <a:lnTo>
                    <a:pt x="0" y="0"/>
                  </a:lnTo>
                  <a:lnTo>
                    <a:pt x="0" y="322178"/>
                  </a:lnTo>
                  <a:lnTo>
                    <a:pt x="161094" y="322178"/>
                  </a:lnTo>
                  <a:lnTo>
                    <a:pt x="16109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625" name="object 12625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9285194" y="5081960"/>
              <a:ext cx="144958" cy="304378"/>
            </a:xfrm>
            <a:prstGeom prst="rect">
              <a:avLst/>
            </a:prstGeom>
          </p:spPr>
        </p:pic>
        <p:sp>
          <p:nvSpPr>
            <p:cNvPr id="12626" name="object 12626"/>
            <p:cNvSpPr/>
            <p:nvPr/>
          </p:nvSpPr>
          <p:spPr>
            <a:xfrm>
              <a:off x="9637790" y="6164754"/>
              <a:ext cx="161290" cy="322580"/>
            </a:xfrm>
            <a:custGeom>
              <a:avLst/>
              <a:gdLst/>
              <a:ahLst/>
              <a:cxnLst/>
              <a:rect l="l" t="t" r="r" b="b"/>
              <a:pathLst>
                <a:path w="161290" h="322579">
                  <a:moveTo>
                    <a:pt x="161094" y="0"/>
                  </a:moveTo>
                  <a:lnTo>
                    <a:pt x="0" y="0"/>
                  </a:lnTo>
                  <a:lnTo>
                    <a:pt x="0" y="322178"/>
                  </a:lnTo>
                  <a:lnTo>
                    <a:pt x="161094" y="322178"/>
                  </a:lnTo>
                  <a:lnTo>
                    <a:pt x="16109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627" name="object 12627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9645832" y="6173644"/>
              <a:ext cx="144979" cy="304399"/>
            </a:xfrm>
            <a:prstGeom prst="rect">
              <a:avLst/>
            </a:prstGeom>
          </p:spPr>
        </p:pic>
        <p:sp>
          <p:nvSpPr>
            <p:cNvPr id="12628" name="object 12628"/>
            <p:cNvSpPr/>
            <p:nvPr/>
          </p:nvSpPr>
          <p:spPr>
            <a:xfrm>
              <a:off x="9637790" y="6549444"/>
              <a:ext cx="161290" cy="322580"/>
            </a:xfrm>
            <a:custGeom>
              <a:avLst/>
              <a:gdLst/>
              <a:ahLst/>
              <a:cxnLst/>
              <a:rect l="l" t="t" r="r" b="b"/>
              <a:pathLst>
                <a:path w="161290" h="322579">
                  <a:moveTo>
                    <a:pt x="161094" y="0"/>
                  </a:moveTo>
                  <a:lnTo>
                    <a:pt x="0" y="0"/>
                  </a:lnTo>
                  <a:lnTo>
                    <a:pt x="0" y="322178"/>
                  </a:lnTo>
                  <a:lnTo>
                    <a:pt x="161094" y="322178"/>
                  </a:lnTo>
                  <a:lnTo>
                    <a:pt x="16109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629" name="object 12629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9645832" y="6558334"/>
              <a:ext cx="144979" cy="304388"/>
            </a:xfrm>
            <a:prstGeom prst="rect">
              <a:avLst/>
            </a:prstGeom>
          </p:spPr>
        </p:pic>
        <p:pic>
          <p:nvPicPr>
            <p:cNvPr id="12630" name="object 12630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17954448" y="4431880"/>
              <a:ext cx="179072" cy="178806"/>
            </a:xfrm>
            <a:prstGeom prst="rect">
              <a:avLst/>
            </a:prstGeom>
          </p:spPr>
        </p:pic>
      </p:grpSp>
      <p:sp>
        <p:nvSpPr>
          <p:cNvPr id="12631" name="object 12631"/>
          <p:cNvSpPr txBox="1"/>
          <p:nvPr/>
        </p:nvSpPr>
        <p:spPr>
          <a:xfrm>
            <a:off x="9170051" y="591433"/>
            <a:ext cx="1952625" cy="3270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950" b="1" spc="30" dirty="0">
                <a:solidFill>
                  <a:srgbClr val="00000F"/>
                </a:solidFill>
                <a:latin typeface="FS Albert"/>
                <a:cs typeface="FS Albert"/>
              </a:rPr>
              <a:t>744,</a:t>
            </a:r>
            <a:r>
              <a:rPr sz="1950" b="1" spc="-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b="1" spc="35" dirty="0">
                <a:solidFill>
                  <a:srgbClr val="00000F"/>
                </a:solidFill>
                <a:latin typeface="FS Albert"/>
                <a:cs typeface="FS Albert"/>
              </a:rPr>
              <a:t>Erdgeschoss</a:t>
            </a:r>
            <a:endParaRPr sz="1950">
              <a:latin typeface="FS Albert"/>
              <a:cs typeface="FS Albert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510844" y="414508"/>
            <a:ext cx="3966210" cy="10306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5"/>
              </a:spcBef>
            </a:pPr>
            <a:r>
              <a:rPr spc="-65" dirty="0">
                <a:solidFill>
                  <a:srgbClr val="EE2524"/>
                </a:solidFill>
              </a:rPr>
              <a:t>Was </a:t>
            </a:r>
            <a:r>
              <a:rPr spc="-5" dirty="0">
                <a:solidFill>
                  <a:srgbClr val="EE2524"/>
                </a:solidFill>
              </a:rPr>
              <a:t>muss im </a:t>
            </a:r>
            <a:r>
              <a:rPr spc="-35" dirty="0">
                <a:solidFill>
                  <a:srgbClr val="EE2524"/>
                </a:solidFill>
              </a:rPr>
              <a:t>Brandfall </a:t>
            </a:r>
            <a:r>
              <a:rPr spc="-755" dirty="0">
                <a:solidFill>
                  <a:srgbClr val="EE2524"/>
                </a:solidFill>
              </a:rPr>
              <a:t> </a:t>
            </a:r>
            <a:r>
              <a:rPr spc="-5" dirty="0">
                <a:solidFill>
                  <a:srgbClr val="EE2524"/>
                </a:solidFill>
              </a:rPr>
              <a:t>beachtet</a:t>
            </a:r>
            <a:r>
              <a:rPr spc="-15" dirty="0">
                <a:solidFill>
                  <a:srgbClr val="EE2524"/>
                </a:solidFill>
              </a:rPr>
              <a:t> werden?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664290" y="3283501"/>
            <a:ext cx="6591934" cy="4478020"/>
          </a:xfrm>
          <a:prstGeom prst="rect">
            <a:avLst/>
          </a:prstGeom>
        </p:spPr>
        <p:txBody>
          <a:bodyPr vert="horz" wrap="square" lIns="0" tIns="571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0"/>
              </a:spcBef>
            </a:pPr>
            <a:r>
              <a:rPr sz="1950" b="1" spc="35" dirty="0">
                <a:solidFill>
                  <a:srgbClr val="00000F"/>
                </a:solidFill>
                <a:latin typeface="FS Albert"/>
                <a:cs typeface="FS Albert"/>
              </a:rPr>
              <a:t>Alarmieren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Ruhe</a:t>
            </a:r>
            <a:r>
              <a:rPr sz="1950" spc="35" dirty="0">
                <a:solidFill>
                  <a:srgbClr val="00000F"/>
                </a:solidFill>
                <a:latin typeface="FS Albert"/>
                <a:cs typeface="FS Albert"/>
              </a:rPr>
              <a:t> bewahren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sz="1950" spc="35" dirty="0">
                <a:solidFill>
                  <a:srgbClr val="00000F"/>
                </a:solidFill>
                <a:latin typeface="FS Albert"/>
                <a:cs typeface="FS Albert"/>
              </a:rPr>
              <a:t>Ausserhalb</a:t>
            </a:r>
            <a:r>
              <a:rPr sz="1950" spc="7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25" dirty="0">
                <a:solidFill>
                  <a:srgbClr val="00000F"/>
                </a:solidFill>
                <a:latin typeface="FS Albert"/>
                <a:cs typeface="FS Albert"/>
              </a:rPr>
              <a:t>der</a:t>
            </a:r>
            <a:r>
              <a:rPr sz="1950" spc="7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Bürozeiten:</a:t>
            </a:r>
            <a:r>
              <a:rPr sz="1950" spc="7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15" dirty="0">
                <a:solidFill>
                  <a:srgbClr val="00000F"/>
                </a:solidFill>
                <a:latin typeface="FS Albert"/>
                <a:cs typeface="FS Albert"/>
              </a:rPr>
              <a:t>Feuerwehr</a:t>
            </a:r>
            <a:r>
              <a:rPr sz="1950" spc="7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alarmieren,</a:t>
            </a:r>
            <a:r>
              <a:rPr sz="1950" spc="7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-25" dirty="0">
                <a:solidFill>
                  <a:srgbClr val="00000F"/>
                </a:solidFill>
                <a:latin typeface="FS Albert"/>
                <a:cs typeface="FS Albert"/>
              </a:rPr>
              <a:t>Tel:</a:t>
            </a:r>
            <a:r>
              <a:rPr sz="1950" spc="7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40" dirty="0">
                <a:solidFill>
                  <a:srgbClr val="00000F"/>
                </a:solidFill>
                <a:latin typeface="FS Albert"/>
                <a:cs typeface="FS Albert"/>
              </a:rPr>
              <a:t>118</a:t>
            </a:r>
            <a:endParaRPr sz="1950">
              <a:latin typeface="FS Albert"/>
              <a:cs typeface="FS Albert"/>
            </a:endParaRPr>
          </a:p>
          <a:p>
            <a:pPr>
              <a:lnSpc>
                <a:spcPct val="100000"/>
              </a:lnSpc>
              <a:spcBef>
                <a:spcPts val="50"/>
              </a:spcBef>
              <a:buClr>
                <a:srgbClr val="00000F"/>
              </a:buClr>
              <a:buFont typeface="FS Albert"/>
              <a:buChar char="–"/>
            </a:pPr>
            <a:endParaRPr sz="2450">
              <a:latin typeface="FS Albert"/>
              <a:cs typeface="FS Albert"/>
            </a:endParaRPr>
          </a:p>
          <a:p>
            <a:pPr marL="12700">
              <a:lnSpc>
                <a:spcPct val="100000"/>
              </a:lnSpc>
            </a:pPr>
            <a:r>
              <a:rPr sz="1950" b="1" spc="20" dirty="0">
                <a:solidFill>
                  <a:srgbClr val="00000F"/>
                </a:solidFill>
                <a:latin typeface="FS Albert"/>
                <a:cs typeface="FS Albert"/>
              </a:rPr>
              <a:t>Retten</a:t>
            </a:r>
            <a:r>
              <a:rPr sz="1950" b="1" spc="4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b="1" spc="30" dirty="0">
                <a:solidFill>
                  <a:srgbClr val="00000F"/>
                </a:solidFill>
                <a:latin typeface="FS Albert"/>
                <a:cs typeface="FS Albert"/>
              </a:rPr>
              <a:t>und</a:t>
            </a:r>
            <a:r>
              <a:rPr sz="1950" b="1" spc="4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b="1" spc="35" dirty="0">
                <a:solidFill>
                  <a:srgbClr val="00000F"/>
                </a:solidFill>
                <a:latin typeface="FS Albert"/>
                <a:cs typeface="FS Albert"/>
              </a:rPr>
              <a:t>warnen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sz="1950" spc="10" dirty="0">
                <a:solidFill>
                  <a:srgbClr val="00000F"/>
                </a:solidFill>
                <a:latin typeface="FS Albert"/>
                <a:cs typeface="FS Albert"/>
              </a:rPr>
              <a:t>Hilfe</a:t>
            </a:r>
            <a:r>
              <a:rPr sz="1950" spc="3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leisten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Gefährdete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20" dirty="0">
                <a:solidFill>
                  <a:srgbClr val="00000F"/>
                </a:solidFill>
                <a:latin typeface="FS Albert"/>
                <a:cs typeface="FS Albert"/>
              </a:rPr>
              <a:t>Personen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5" dirty="0">
                <a:solidFill>
                  <a:srgbClr val="00000F"/>
                </a:solidFill>
                <a:latin typeface="FS Albert"/>
                <a:cs typeface="FS Albert"/>
              </a:rPr>
              <a:t>alarmieren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59"/>
              </a:spcBef>
              <a:buChar char="–"/>
              <a:tabLst>
                <a:tab pos="204470" algn="l"/>
              </a:tabLst>
            </a:pP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Behinderte</a:t>
            </a:r>
            <a:r>
              <a:rPr sz="1950" spc="6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und</a:t>
            </a:r>
            <a:r>
              <a:rPr sz="1950" spc="6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15" dirty="0">
                <a:solidFill>
                  <a:srgbClr val="00000F"/>
                </a:solidFill>
                <a:latin typeface="FS Albert"/>
                <a:cs typeface="FS Albert"/>
              </a:rPr>
              <a:t>Verletzte</a:t>
            </a:r>
            <a:r>
              <a:rPr sz="1950" spc="6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retten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sz="1950" spc="35" dirty="0">
                <a:solidFill>
                  <a:srgbClr val="00000F"/>
                </a:solidFill>
                <a:latin typeface="FS Albert"/>
                <a:cs typeface="FS Albert"/>
              </a:rPr>
              <a:t>Hausdienst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25" dirty="0">
                <a:solidFill>
                  <a:srgbClr val="00000F"/>
                </a:solidFill>
                <a:latin typeface="FS Albert"/>
                <a:cs typeface="FS Albert"/>
              </a:rPr>
              <a:t>informieren,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-25" dirty="0">
                <a:solidFill>
                  <a:srgbClr val="00000F"/>
                </a:solidFill>
                <a:latin typeface="FS Albert"/>
                <a:cs typeface="FS Albert"/>
              </a:rPr>
              <a:t>Tel: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041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248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25" dirty="0">
                <a:solidFill>
                  <a:srgbClr val="00000F"/>
                </a:solidFill>
                <a:latin typeface="FS Albert"/>
                <a:cs typeface="FS Albert"/>
              </a:rPr>
              <a:t>63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40" dirty="0">
                <a:solidFill>
                  <a:srgbClr val="00000F"/>
                </a:solidFill>
                <a:latin typeface="FS Albert"/>
                <a:cs typeface="FS Albert"/>
              </a:rPr>
              <a:t>44</a:t>
            </a:r>
            <a:endParaRPr sz="1950">
              <a:latin typeface="FS Albert"/>
              <a:cs typeface="FS Albert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2450">
              <a:latin typeface="FS Albert"/>
              <a:cs typeface="FS Albert"/>
            </a:endParaRPr>
          </a:p>
          <a:p>
            <a:pPr marL="12700">
              <a:lnSpc>
                <a:spcPct val="100000"/>
              </a:lnSpc>
            </a:pPr>
            <a:r>
              <a:rPr sz="1950" b="1" spc="35" dirty="0">
                <a:solidFill>
                  <a:srgbClr val="00000F"/>
                </a:solidFill>
                <a:latin typeface="FS Albert"/>
                <a:cs typeface="FS Albert"/>
              </a:rPr>
              <a:t>Schliessen</a:t>
            </a:r>
            <a:endParaRPr sz="1950">
              <a:latin typeface="FS Albert"/>
              <a:cs typeface="FS Albert"/>
            </a:endParaRPr>
          </a:p>
          <a:p>
            <a:pPr marL="12700" marR="5080">
              <a:lnSpc>
                <a:spcPct val="115300"/>
              </a:lnSpc>
            </a:pP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Beim</a:t>
            </a:r>
            <a:r>
              <a:rPr sz="1950" spc="7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5" dirty="0">
                <a:solidFill>
                  <a:srgbClr val="00000F"/>
                </a:solidFill>
                <a:latin typeface="FS Albert"/>
                <a:cs typeface="FS Albert"/>
              </a:rPr>
              <a:t>Hinausgehen</a:t>
            </a:r>
            <a:r>
              <a:rPr sz="1950" spc="7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10" dirty="0">
                <a:solidFill>
                  <a:srgbClr val="00000F"/>
                </a:solidFill>
                <a:latin typeface="FS Albert"/>
                <a:cs typeface="FS Albert"/>
              </a:rPr>
              <a:t>Fenster</a:t>
            </a:r>
            <a:r>
              <a:rPr sz="1950" spc="7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und</a:t>
            </a:r>
            <a:r>
              <a:rPr sz="1950" spc="7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Türen</a:t>
            </a:r>
            <a:r>
              <a:rPr sz="1950" spc="7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schliessen</a:t>
            </a:r>
            <a:r>
              <a:rPr sz="1950" spc="7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(Rauch-</a:t>
            </a:r>
            <a:r>
              <a:rPr sz="1950" spc="7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40" dirty="0">
                <a:solidFill>
                  <a:srgbClr val="00000F"/>
                </a:solidFill>
                <a:latin typeface="FS Albert"/>
                <a:cs typeface="FS Albert"/>
              </a:rPr>
              <a:t>und </a:t>
            </a:r>
            <a:r>
              <a:rPr sz="1950" spc="-434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25" dirty="0">
                <a:solidFill>
                  <a:srgbClr val="00000F"/>
                </a:solidFill>
                <a:latin typeface="FS Albert"/>
                <a:cs typeface="FS Albert"/>
              </a:rPr>
              <a:t>Feuerausbreitung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verhindern)</a:t>
            </a:r>
            <a:endParaRPr sz="1950">
              <a:latin typeface="FS Albert"/>
              <a:cs typeface="FS Albert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664290" y="8078079"/>
            <a:ext cx="6510020" cy="1395730"/>
          </a:xfrm>
          <a:prstGeom prst="rect">
            <a:avLst/>
          </a:prstGeom>
        </p:spPr>
        <p:txBody>
          <a:bodyPr vert="horz" wrap="square" lIns="0" tIns="571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0"/>
              </a:spcBef>
            </a:pPr>
            <a:r>
              <a:rPr sz="1950" b="1" spc="35" dirty="0">
                <a:solidFill>
                  <a:srgbClr val="00000F"/>
                </a:solidFill>
                <a:latin typeface="FS Albert"/>
                <a:cs typeface="FS Albert"/>
              </a:rPr>
              <a:t>Löschen</a:t>
            </a:r>
            <a:endParaRPr sz="1950">
              <a:latin typeface="FS Albert"/>
              <a:cs typeface="FS Albert"/>
            </a:endParaRPr>
          </a:p>
          <a:p>
            <a:pPr marL="203835" marR="5080" indent="-191770">
              <a:lnSpc>
                <a:spcPct val="115300"/>
              </a:lnSpc>
              <a:buChar char="–"/>
              <a:tabLst>
                <a:tab pos="204470" algn="l"/>
              </a:tabLst>
            </a:pPr>
            <a:r>
              <a:rPr sz="1950" spc="5" dirty="0">
                <a:solidFill>
                  <a:srgbClr val="00000F"/>
                </a:solidFill>
                <a:latin typeface="FS Albert"/>
                <a:cs typeface="FS Albert"/>
              </a:rPr>
              <a:t>Feuer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mit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Löschdecke,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Handfeuerlöscher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5" dirty="0">
                <a:solidFill>
                  <a:srgbClr val="00000F"/>
                </a:solidFill>
                <a:latin typeface="FS Albert"/>
                <a:cs typeface="FS Albert"/>
              </a:rPr>
              <a:t>und/oder</a:t>
            </a:r>
            <a:r>
              <a:rPr sz="1950" spc="6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20" dirty="0">
                <a:solidFill>
                  <a:srgbClr val="00000F"/>
                </a:solidFill>
                <a:latin typeface="FS Albert"/>
                <a:cs typeface="FS Albert"/>
              </a:rPr>
              <a:t>Wasser- </a:t>
            </a:r>
            <a:r>
              <a:rPr sz="1950" spc="-44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löschposten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25" dirty="0">
                <a:solidFill>
                  <a:srgbClr val="00000F"/>
                </a:solidFill>
                <a:latin typeface="FS Albert"/>
                <a:cs typeface="FS Albert"/>
              </a:rPr>
              <a:t>bekämpfen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Sich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nicht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20" dirty="0">
                <a:solidFill>
                  <a:srgbClr val="00000F"/>
                </a:solidFill>
                <a:latin typeface="FS Albert"/>
                <a:cs typeface="FS Albert"/>
              </a:rPr>
              <a:t>in</a:t>
            </a:r>
            <a:r>
              <a:rPr sz="1950" spc="6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10" dirty="0">
                <a:solidFill>
                  <a:srgbClr val="00000F"/>
                </a:solidFill>
                <a:latin typeface="FS Albert"/>
                <a:cs typeface="FS Albert"/>
              </a:rPr>
              <a:t>Gefahr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5" dirty="0">
                <a:solidFill>
                  <a:srgbClr val="00000F"/>
                </a:solidFill>
                <a:latin typeface="FS Albert"/>
                <a:cs typeface="FS Albert"/>
              </a:rPr>
              <a:t>begeben!</a:t>
            </a:r>
            <a:endParaRPr sz="1950">
              <a:latin typeface="FS Albert"/>
              <a:cs typeface="FS Albert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664290" y="9790445"/>
            <a:ext cx="3841750" cy="710565"/>
          </a:xfrm>
          <a:prstGeom prst="rect">
            <a:avLst/>
          </a:prstGeom>
        </p:spPr>
        <p:txBody>
          <a:bodyPr vert="horz" wrap="square" lIns="0" tIns="571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0"/>
              </a:spcBef>
            </a:pPr>
            <a:r>
              <a:rPr sz="1950" b="1" spc="35" dirty="0">
                <a:solidFill>
                  <a:srgbClr val="00000F"/>
                </a:solidFill>
                <a:latin typeface="FS Albert"/>
                <a:cs typeface="FS Albert"/>
              </a:rPr>
              <a:t>Achtung!</a:t>
            </a:r>
            <a:endParaRPr sz="1950">
              <a:latin typeface="FS Albert"/>
              <a:cs typeface="FS Albert"/>
            </a:endParaRPr>
          </a:p>
          <a:p>
            <a:pPr marL="12700">
              <a:lnSpc>
                <a:spcPct val="100000"/>
              </a:lnSpc>
              <a:spcBef>
                <a:spcPts val="355"/>
              </a:spcBef>
            </a:pPr>
            <a:r>
              <a:rPr sz="1950" spc="35" dirty="0">
                <a:solidFill>
                  <a:srgbClr val="00000F"/>
                </a:solidFill>
                <a:latin typeface="FS Albert"/>
                <a:cs typeface="FS Albert"/>
              </a:rPr>
              <a:t>Aufzüge</a:t>
            </a:r>
            <a:r>
              <a:rPr sz="1950" spc="5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25" dirty="0">
                <a:solidFill>
                  <a:srgbClr val="00000F"/>
                </a:solidFill>
                <a:latin typeface="FS Albert"/>
                <a:cs typeface="FS Albert"/>
              </a:rPr>
              <a:t>im</a:t>
            </a:r>
            <a:r>
              <a:rPr sz="1950" spc="5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15" dirty="0">
                <a:solidFill>
                  <a:srgbClr val="00000F"/>
                </a:solidFill>
                <a:latin typeface="FS Albert"/>
                <a:cs typeface="FS Albert"/>
              </a:rPr>
              <a:t>Brandfall</a:t>
            </a:r>
            <a:r>
              <a:rPr sz="1950" spc="5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b="1" i="1" spc="25" dirty="0">
                <a:solidFill>
                  <a:srgbClr val="00000F"/>
                </a:solidFill>
                <a:latin typeface="FSAlbert-BoldItalic"/>
                <a:cs typeface="FSAlbert-BoldItalic"/>
              </a:rPr>
              <a:t>nie</a:t>
            </a:r>
            <a:r>
              <a:rPr sz="1950" b="1" i="1" spc="55" dirty="0">
                <a:solidFill>
                  <a:srgbClr val="00000F"/>
                </a:solidFill>
                <a:latin typeface="FSAlbert-BoldItalic"/>
                <a:cs typeface="FSAlbert-BoldItalic"/>
              </a:rPr>
              <a:t> </a:t>
            </a:r>
            <a:r>
              <a:rPr sz="1950" spc="35" dirty="0">
                <a:solidFill>
                  <a:srgbClr val="00000F"/>
                </a:solidFill>
                <a:latin typeface="FS Albert"/>
                <a:cs typeface="FS Albert"/>
              </a:rPr>
              <a:t>benutzen!</a:t>
            </a:r>
            <a:endParaRPr sz="1950">
              <a:latin typeface="FS Albert"/>
              <a:cs typeface="FS Albert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528476" y="3431926"/>
            <a:ext cx="915669" cy="915669"/>
            <a:chOff x="528476" y="3431926"/>
            <a:chExt cx="915669" cy="915669"/>
          </a:xfrm>
        </p:grpSpPr>
        <p:sp>
          <p:nvSpPr>
            <p:cNvPr id="7" name="object 7"/>
            <p:cNvSpPr/>
            <p:nvPr/>
          </p:nvSpPr>
          <p:spPr>
            <a:xfrm>
              <a:off x="528476" y="3431926"/>
              <a:ext cx="915669" cy="915669"/>
            </a:xfrm>
            <a:custGeom>
              <a:avLst/>
              <a:gdLst/>
              <a:ahLst/>
              <a:cxnLst/>
              <a:rect l="l" t="t" r="r" b="b"/>
              <a:pathLst>
                <a:path w="915669" h="915670">
                  <a:moveTo>
                    <a:pt x="915281" y="0"/>
                  </a:moveTo>
                  <a:lnTo>
                    <a:pt x="0" y="0"/>
                  </a:lnTo>
                  <a:lnTo>
                    <a:pt x="0" y="915260"/>
                  </a:lnTo>
                  <a:lnTo>
                    <a:pt x="915281" y="915260"/>
                  </a:lnTo>
                  <a:lnTo>
                    <a:pt x="915281" y="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582904" y="3751293"/>
              <a:ext cx="202565" cy="323850"/>
            </a:xfrm>
            <a:custGeom>
              <a:avLst/>
              <a:gdLst/>
              <a:ahLst/>
              <a:cxnLst/>
              <a:rect l="l" t="t" r="r" b="b"/>
              <a:pathLst>
                <a:path w="202565" h="323850">
                  <a:moveTo>
                    <a:pt x="202209" y="0"/>
                  </a:moveTo>
                  <a:lnTo>
                    <a:pt x="0" y="0"/>
                  </a:lnTo>
                  <a:lnTo>
                    <a:pt x="0" y="62230"/>
                  </a:lnTo>
                  <a:lnTo>
                    <a:pt x="0" y="139700"/>
                  </a:lnTo>
                  <a:lnTo>
                    <a:pt x="0" y="201930"/>
                  </a:lnTo>
                  <a:lnTo>
                    <a:pt x="0" y="323850"/>
                  </a:lnTo>
                  <a:lnTo>
                    <a:pt x="62230" y="323850"/>
                  </a:lnTo>
                  <a:lnTo>
                    <a:pt x="62230" y="201930"/>
                  </a:lnTo>
                  <a:lnTo>
                    <a:pt x="163309" y="201930"/>
                  </a:lnTo>
                  <a:lnTo>
                    <a:pt x="163309" y="139700"/>
                  </a:lnTo>
                  <a:lnTo>
                    <a:pt x="62230" y="139700"/>
                  </a:lnTo>
                  <a:lnTo>
                    <a:pt x="62230" y="62230"/>
                  </a:lnTo>
                  <a:lnTo>
                    <a:pt x="202209" y="62230"/>
                  </a:lnTo>
                  <a:lnTo>
                    <a:pt x="20220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47333" y="3813602"/>
              <a:ext cx="244976" cy="183062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92341" y="4117135"/>
              <a:ext cx="105253" cy="187146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63517" y="4117135"/>
              <a:ext cx="105253" cy="187146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27890" y="4117130"/>
              <a:ext cx="150121" cy="190287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1075601" y="3521512"/>
              <a:ext cx="338455" cy="647065"/>
            </a:xfrm>
            <a:custGeom>
              <a:avLst/>
              <a:gdLst/>
              <a:ahLst/>
              <a:cxnLst/>
              <a:rect l="l" t="t" r="r" b="b"/>
              <a:pathLst>
                <a:path w="338455" h="647064">
                  <a:moveTo>
                    <a:pt x="203352" y="144106"/>
                  </a:moveTo>
                  <a:lnTo>
                    <a:pt x="183896" y="0"/>
                  </a:lnTo>
                  <a:lnTo>
                    <a:pt x="152806" y="7785"/>
                  </a:lnTo>
                  <a:lnTo>
                    <a:pt x="172250" y="151904"/>
                  </a:lnTo>
                  <a:lnTo>
                    <a:pt x="203352" y="144106"/>
                  </a:lnTo>
                  <a:close/>
                </a:path>
                <a:path w="338455" h="647064">
                  <a:moveTo>
                    <a:pt x="300558" y="627062"/>
                  </a:moveTo>
                  <a:lnTo>
                    <a:pt x="248996" y="493102"/>
                  </a:lnTo>
                  <a:lnTo>
                    <a:pt x="204025" y="501510"/>
                  </a:lnTo>
                  <a:lnTo>
                    <a:pt x="196316" y="502462"/>
                  </a:lnTo>
                  <a:lnTo>
                    <a:pt x="162902" y="478955"/>
                  </a:lnTo>
                  <a:lnTo>
                    <a:pt x="101523" y="234416"/>
                  </a:lnTo>
                  <a:lnTo>
                    <a:pt x="94691" y="190207"/>
                  </a:lnTo>
                  <a:lnTo>
                    <a:pt x="94361" y="183654"/>
                  </a:lnTo>
                  <a:lnTo>
                    <a:pt x="95834" y="175996"/>
                  </a:lnTo>
                  <a:lnTo>
                    <a:pt x="98298" y="171665"/>
                  </a:lnTo>
                  <a:lnTo>
                    <a:pt x="105460" y="168414"/>
                  </a:lnTo>
                  <a:lnTo>
                    <a:pt x="117805" y="163576"/>
                  </a:lnTo>
                  <a:lnTo>
                    <a:pt x="164465" y="151904"/>
                  </a:lnTo>
                  <a:lnTo>
                    <a:pt x="145021" y="11684"/>
                  </a:lnTo>
                  <a:lnTo>
                    <a:pt x="51701" y="35052"/>
                  </a:lnTo>
                  <a:lnTo>
                    <a:pt x="16802" y="57086"/>
                  </a:lnTo>
                  <a:lnTo>
                    <a:pt x="546" y="97243"/>
                  </a:lnTo>
                  <a:lnTo>
                    <a:pt x="0" y="104508"/>
                  </a:lnTo>
                  <a:lnTo>
                    <a:pt x="165" y="125399"/>
                  </a:lnTo>
                  <a:lnTo>
                    <a:pt x="4457" y="172326"/>
                  </a:lnTo>
                  <a:lnTo>
                    <a:pt x="17157" y="230187"/>
                  </a:lnTo>
                  <a:lnTo>
                    <a:pt x="36639" y="313524"/>
                  </a:lnTo>
                  <a:lnTo>
                    <a:pt x="56489" y="395287"/>
                  </a:lnTo>
                  <a:lnTo>
                    <a:pt x="75641" y="470623"/>
                  </a:lnTo>
                  <a:lnTo>
                    <a:pt x="94729" y="539051"/>
                  </a:lnTo>
                  <a:lnTo>
                    <a:pt x="111937" y="585863"/>
                  </a:lnTo>
                  <a:lnTo>
                    <a:pt x="135813" y="620953"/>
                  </a:lnTo>
                  <a:lnTo>
                    <a:pt x="174485" y="641248"/>
                  </a:lnTo>
                  <a:lnTo>
                    <a:pt x="215011" y="646315"/>
                  </a:lnTo>
                  <a:lnTo>
                    <a:pt x="225298" y="646544"/>
                  </a:lnTo>
                  <a:lnTo>
                    <a:pt x="240030" y="644385"/>
                  </a:lnTo>
                  <a:lnTo>
                    <a:pt x="247230" y="642747"/>
                  </a:lnTo>
                  <a:lnTo>
                    <a:pt x="275336" y="635000"/>
                  </a:lnTo>
                  <a:lnTo>
                    <a:pt x="300558" y="627062"/>
                  </a:lnTo>
                  <a:close/>
                </a:path>
                <a:path w="338455" h="647064">
                  <a:moveTo>
                    <a:pt x="338315" y="616229"/>
                  </a:moveTo>
                  <a:lnTo>
                    <a:pt x="288899" y="482942"/>
                  </a:lnTo>
                  <a:lnTo>
                    <a:pt x="257797" y="490753"/>
                  </a:lnTo>
                  <a:lnTo>
                    <a:pt x="307530" y="624827"/>
                  </a:lnTo>
                  <a:lnTo>
                    <a:pt x="338315" y="61622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" name="object 14"/>
          <p:cNvGrpSpPr/>
          <p:nvPr/>
        </p:nvGrpSpPr>
        <p:grpSpPr>
          <a:xfrm>
            <a:off x="520874" y="4825203"/>
            <a:ext cx="915669" cy="915669"/>
            <a:chOff x="520874" y="4825203"/>
            <a:chExt cx="915669" cy="915669"/>
          </a:xfrm>
        </p:grpSpPr>
        <p:sp>
          <p:nvSpPr>
            <p:cNvPr id="15" name="object 15"/>
            <p:cNvSpPr/>
            <p:nvPr/>
          </p:nvSpPr>
          <p:spPr>
            <a:xfrm>
              <a:off x="520874" y="4825203"/>
              <a:ext cx="915669" cy="915669"/>
            </a:xfrm>
            <a:custGeom>
              <a:avLst/>
              <a:gdLst/>
              <a:ahLst/>
              <a:cxnLst/>
              <a:rect l="l" t="t" r="r" b="b"/>
              <a:pathLst>
                <a:path w="915669" h="915670">
                  <a:moveTo>
                    <a:pt x="915281" y="0"/>
                  </a:moveTo>
                  <a:lnTo>
                    <a:pt x="0" y="0"/>
                  </a:lnTo>
                  <a:lnTo>
                    <a:pt x="0" y="915281"/>
                  </a:lnTo>
                  <a:lnTo>
                    <a:pt x="915281" y="915281"/>
                  </a:lnTo>
                  <a:lnTo>
                    <a:pt x="915281" y="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95515" y="5054212"/>
              <a:ext cx="588010" cy="612775"/>
            </a:xfrm>
            <a:custGeom>
              <a:avLst/>
              <a:gdLst/>
              <a:ahLst/>
              <a:cxnLst/>
              <a:rect l="l" t="t" r="r" b="b"/>
              <a:pathLst>
                <a:path w="588010" h="612775">
                  <a:moveTo>
                    <a:pt x="388848" y="190436"/>
                  </a:moveTo>
                  <a:lnTo>
                    <a:pt x="305816" y="261327"/>
                  </a:lnTo>
                  <a:lnTo>
                    <a:pt x="291617" y="281254"/>
                  </a:lnTo>
                  <a:lnTo>
                    <a:pt x="291617" y="292950"/>
                  </a:lnTo>
                  <a:lnTo>
                    <a:pt x="295529" y="300748"/>
                  </a:lnTo>
                  <a:lnTo>
                    <a:pt x="307174" y="308533"/>
                  </a:lnTo>
                  <a:lnTo>
                    <a:pt x="314947" y="312445"/>
                  </a:lnTo>
                  <a:lnTo>
                    <a:pt x="329717" y="317373"/>
                  </a:lnTo>
                  <a:lnTo>
                    <a:pt x="335026" y="315874"/>
                  </a:lnTo>
                  <a:lnTo>
                    <a:pt x="314947" y="289039"/>
                  </a:lnTo>
                  <a:lnTo>
                    <a:pt x="388848" y="234480"/>
                  </a:lnTo>
                  <a:lnTo>
                    <a:pt x="388848" y="190436"/>
                  </a:lnTo>
                  <a:close/>
                </a:path>
                <a:path w="588010" h="612775">
                  <a:moveTo>
                    <a:pt x="456412" y="289725"/>
                  </a:moveTo>
                  <a:lnTo>
                    <a:pt x="332105" y="324192"/>
                  </a:lnTo>
                  <a:lnTo>
                    <a:pt x="299415" y="386499"/>
                  </a:lnTo>
                  <a:lnTo>
                    <a:pt x="0" y="519036"/>
                  </a:lnTo>
                  <a:lnTo>
                    <a:pt x="15532" y="534606"/>
                  </a:lnTo>
                  <a:lnTo>
                    <a:pt x="318858" y="386499"/>
                  </a:lnTo>
                  <a:lnTo>
                    <a:pt x="0" y="550202"/>
                  </a:lnTo>
                  <a:lnTo>
                    <a:pt x="46659" y="596976"/>
                  </a:lnTo>
                  <a:lnTo>
                    <a:pt x="353847" y="456666"/>
                  </a:lnTo>
                  <a:lnTo>
                    <a:pt x="400507" y="421576"/>
                  </a:lnTo>
                  <a:lnTo>
                    <a:pt x="436499" y="361289"/>
                  </a:lnTo>
                  <a:lnTo>
                    <a:pt x="448830" y="322287"/>
                  </a:lnTo>
                  <a:lnTo>
                    <a:pt x="453974" y="300786"/>
                  </a:lnTo>
                  <a:lnTo>
                    <a:pt x="456412" y="289725"/>
                  </a:lnTo>
                  <a:close/>
                </a:path>
                <a:path w="588010" h="612775">
                  <a:moveTo>
                    <a:pt x="467271" y="195440"/>
                  </a:moveTo>
                  <a:lnTo>
                    <a:pt x="466852" y="170395"/>
                  </a:lnTo>
                  <a:lnTo>
                    <a:pt x="466610" y="168211"/>
                  </a:lnTo>
                  <a:lnTo>
                    <a:pt x="464489" y="160185"/>
                  </a:lnTo>
                  <a:lnTo>
                    <a:pt x="461848" y="148577"/>
                  </a:lnTo>
                  <a:lnTo>
                    <a:pt x="431977" y="117348"/>
                  </a:lnTo>
                  <a:lnTo>
                    <a:pt x="426288" y="116636"/>
                  </a:lnTo>
                  <a:lnTo>
                    <a:pt x="416775" y="117983"/>
                  </a:lnTo>
                  <a:lnTo>
                    <a:pt x="375843" y="142595"/>
                  </a:lnTo>
                  <a:lnTo>
                    <a:pt x="347179" y="191020"/>
                  </a:lnTo>
                  <a:lnTo>
                    <a:pt x="341337" y="221780"/>
                  </a:lnTo>
                  <a:lnTo>
                    <a:pt x="396621" y="175996"/>
                  </a:lnTo>
                  <a:lnTo>
                    <a:pt x="396621" y="242265"/>
                  </a:lnTo>
                  <a:lnTo>
                    <a:pt x="330517" y="289039"/>
                  </a:lnTo>
                  <a:lnTo>
                    <a:pt x="341261" y="314147"/>
                  </a:lnTo>
                  <a:lnTo>
                    <a:pt x="458190" y="281432"/>
                  </a:lnTo>
                  <a:lnTo>
                    <a:pt x="462788" y="257606"/>
                  </a:lnTo>
                  <a:lnTo>
                    <a:pt x="465620" y="241058"/>
                  </a:lnTo>
                  <a:lnTo>
                    <a:pt x="466471" y="234442"/>
                  </a:lnTo>
                  <a:lnTo>
                    <a:pt x="467271" y="195440"/>
                  </a:lnTo>
                  <a:close/>
                </a:path>
                <a:path w="588010" h="612775">
                  <a:moveTo>
                    <a:pt x="587565" y="46863"/>
                  </a:moveTo>
                  <a:lnTo>
                    <a:pt x="567309" y="10121"/>
                  </a:lnTo>
                  <a:lnTo>
                    <a:pt x="540016" y="0"/>
                  </a:lnTo>
                  <a:lnTo>
                    <a:pt x="534085" y="12"/>
                  </a:lnTo>
                  <a:lnTo>
                    <a:pt x="491540" y="19926"/>
                  </a:lnTo>
                  <a:lnTo>
                    <a:pt x="482180" y="43459"/>
                  </a:lnTo>
                  <a:lnTo>
                    <a:pt x="470496" y="86347"/>
                  </a:lnTo>
                  <a:lnTo>
                    <a:pt x="455752" y="118859"/>
                  </a:lnTo>
                  <a:lnTo>
                    <a:pt x="460819" y="123101"/>
                  </a:lnTo>
                  <a:lnTo>
                    <a:pt x="464540" y="128752"/>
                  </a:lnTo>
                  <a:lnTo>
                    <a:pt x="475843" y="172720"/>
                  </a:lnTo>
                  <a:lnTo>
                    <a:pt x="476237" y="188747"/>
                  </a:lnTo>
                  <a:lnTo>
                    <a:pt x="475894" y="198920"/>
                  </a:lnTo>
                  <a:lnTo>
                    <a:pt x="471601" y="247789"/>
                  </a:lnTo>
                  <a:lnTo>
                    <a:pt x="465010" y="291833"/>
                  </a:lnTo>
                  <a:lnTo>
                    <a:pt x="453364" y="337464"/>
                  </a:lnTo>
                  <a:lnTo>
                    <a:pt x="432600" y="391248"/>
                  </a:lnTo>
                  <a:lnTo>
                    <a:pt x="413016" y="424281"/>
                  </a:lnTo>
                  <a:lnTo>
                    <a:pt x="405841" y="432854"/>
                  </a:lnTo>
                  <a:lnTo>
                    <a:pt x="396621" y="460552"/>
                  </a:lnTo>
                  <a:lnTo>
                    <a:pt x="361607" y="612571"/>
                  </a:lnTo>
                  <a:lnTo>
                    <a:pt x="416077" y="612571"/>
                  </a:lnTo>
                  <a:lnTo>
                    <a:pt x="470496" y="480060"/>
                  </a:lnTo>
                  <a:lnTo>
                    <a:pt x="447167" y="460552"/>
                  </a:lnTo>
                  <a:lnTo>
                    <a:pt x="489940" y="328041"/>
                  </a:lnTo>
                  <a:lnTo>
                    <a:pt x="493826" y="335813"/>
                  </a:lnTo>
                  <a:lnTo>
                    <a:pt x="454926" y="448868"/>
                  </a:lnTo>
                  <a:lnTo>
                    <a:pt x="548259" y="612571"/>
                  </a:lnTo>
                  <a:lnTo>
                    <a:pt x="587159" y="554101"/>
                  </a:lnTo>
                  <a:lnTo>
                    <a:pt x="532714" y="460552"/>
                  </a:lnTo>
                  <a:lnTo>
                    <a:pt x="552170" y="347510"/>
                  </a:lnTo>
                  <a:lnTo>
                    <a:pt x="559943" y="230581"/>
                  </a:lnTo>
                  <a:lnTo>
                    <a:pt x="575525" y="144322"/>
                  </a:lnTo>
                  <a:lnTo>
                    <a:pt x="580923" y="109550"/>
                  </a:lnTo>
                  <a:lnTo>
                    <a:pt x="583298" y="89814"/>
                  </a:lnTo>
                  <a:lnTo>
                    <a:pt x="585533" y="74803"/>
                  </a:lnTo>
                  <a:lnTo>
                    <a:pt x="586371" y="67297"/>
                  </a:lnTo>
                  <a:lnTo>
                    <a:pt x="587489" y="52298"/>
                  </a:lnTo>
                  <a:lnTo>
                    <a:pt x="587565" y="4686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34738" y="4916498"/>
              <a:ext cx="128488" cy="128477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865675" y="5076303"/>
              <a:ext cx="128905" cy="128905"/>
            </a:xfrm>
            <a:custGeom>
              <a:avLst/>
              <a:gdLst/>
              <a:ahLst/>
              <a:cxnLst/>
              <a:rect l="l" t="t" r="r" b="b"/>
              <a:pathLst>
                <a:path w="128905" h="128904">
                  <a:moveTo>
                    <a:pt x="64238" y="0"/>
                  </a:moveTo>
                  <a:lnTo>
                    <a:pt x="24971" y="12239"/>
                  </a:lnTo>
                  <a:lnTo>
                    <a:pt x="1933" y="48503"/>
                  </a:lnTo>
                  <a:lnTo>
                    <a:pt x="0" y="58930"/>
                  </a:lnTo>
                  <a:lnTo>
                    <a:pt x="0" y="64249"/>
                  </a:lnTo>
                  <a:lnTo>
                    <a:pt x="15712" y="107277"/>
                  </a:lnTo>
                  <a:lnTo>
                    <a:pt x="51380" y="126909"/>
                  </a:lnTo>
                  <a:lnTo>
                    <a:pt x="64909" y="128477"/>
                  </a:lnTo>
                  <a:lnTo>
                    <a:pt x="71547" y="127994"/>
                  </a:lnTo>
                  <a:lnTo>
                    <a:pt x="110504" y="110505"/>
                  </a:lnTo>
                  <a:lnTo>
                    <a:pt x="128004" y="71176"/>
                  </a:lnTo>
                  <a:lnTo>
                    <a:pt x="128488" y="64249"/>
                  </a:lnTo>
                  <a:lnTo>
                    <a:pt x="128004" y="57319"/>
                  </a:lnTo>
                  <a:lnTo>
                    <a:pt x="110504" y="17985"/>
                  </a:lnTo>
                  <a:lnTo>
                    <a:pt x="71167" y="483"/>
                  </a:lnTo>
                  <a:lnTo>
                    <a:pt x="642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9" name="object 19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520874" y="6864911"/>
            <a:ext cx="915281" cy="915281"/>
          </a:xfrm>
          <a:prstGeom prst="rect">
            <a:avLst/>
          </a:prstGeom>
        </p:spPr>
      </p:pic>
      <p:grpSp>
        <p:nvGrpSpPr>
          <p:cNvPr id="20" name="object 20"/>
          <p:cNvGrpSpPr/>
          <p:nvPr/>
        </p:nvGrpSpPr>
        <p:grpSpPr>
          <a:xfrm>
            <a:off x="532025" y="8220891"/>
            <a:ext cx="915669" cy="915669"/>
            <a:chOff x="532025" y="8220891"/>
            <a:chExt cx="915669" cy="915669"/>
          </a:xfrm>
        </p:grpSpPr>
        <p:sp>
          <p:nvSpPr>
            <p:cNvPr id="21" name="object 21"/>
            <p:cNvSpPr/>
            <p:nvPr/>
          </p:nvSpPr>
          <p:spPr>
            <a:xfrm>
              <a:off x="532025" y="8220891"/>
              <a:ext cx="915669" cy="915669"/>
            </a:xfrm>
            <a:custGeom>
              <a:avLst/>
              <a:gdLst/>
              <a:ahLst/>
              <a:cxnLst/>
              <a:rect l="l" t="t" r="r" b="b"/>
              <a:pathLst>
                <a:path w="915669" h="915670">
                  <a:moveTo>
                    <a:pt x="915281" y="0"/>
                  </a:moveTo>
                  <a:lnTo>
                    <a:pt x="0" y="0"/>
                  </a:lnTo>
                  <a:lnTo>
                    <a:pt x="0" y="915061"/>
                  </a:lnTo>
                  <a:lnTo>
                    <a:pt x="915281" y="915061"/>
                  </a:lnTo>
                  <a:lnTo>
                    <a:pt x="915281" y="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21612" y="8567219"/>
              <a:ext cx="253365" cy="304165"/>
            </a:xfrm>
            <a:custGeom>
              <a:avLst/>
              <a:gdLst/>
              <a:ahLst/>
              <a:cxnLst/>
              <a:rect l="l" t="t" r="r" b="b"/>
              <a:pathLst>
                <a:path w="253365" h="304165">
                  <a:moveTo>
                    <a:pt x="89442" y="0"/>
                  </a:moveTo>
                  <a:lnTo>
                    <a:pt x="62218" y="11675"/>
                  </a:lnTo>
                  <a:lnTo>
                    <a:pt x="0" y="38941"/>
                  </a:lnTo>
                  <a:lnTo>
                    <a:pt x="34993" y="101347"/>
                  </a:lnTo>
                  <a:lnTo>
                    <a:pt x="77777" y="38941"/>
                  </a:lnTo>
                  <a:lnTo>
                    <a:pt x="77777" y="42867"/>
                  </a:lnTo>
                  <a:lnTo>
                    <a:pt x="69997" y="58458"/>
                  </a:lnTo>
                  <a:lnTo>
                    <a:pt x="69997" y="77945"/>
                  </a:lnTo>
                  <a:lnTo>
                    <a:pt x="73893" y="101347"/>
                  </a:lnTo>
                  <a:lnTo>
                    <a:pt x="81672" y="124729"/>
                  </a:lnTo>
                  <a:lnTo>
                    <a:pt x="85557" y="128634"/>
                  </a:lnTo>
                  <a:lnTo>
                    <a:pt x="171115" y="304043"/>
                  </a:lnTo>
                  <a:lnTo>
                    <a:pt x="252756" y="265059"/>
                  </a:lnTo>
                  <a:lnTo>
                    <a:pt x="163324" y="81829"/>
                  </a:lnTo>
                  <a:lnTo>
                    <a:pt x="136100" y="46752"/>
                  </a:lnTo>
                  <a:lnTo>
                    <a:pt x="105012" y="31161"/>
                  </a:lnTo>
                  <a:lnTo>
                    <a:pt x="8944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64378" y="8539915"/>
              <a:ext cx="139995" cy="74060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1046071" y="8405402"/>
              <a:ext cx="342265" cy="704215"/>
            </a:xfrm>
            <a:custGeom>
              <a:avLst/>
              <a:gdLst/>
              <a:ahLst/>
              <a:cxnLst/>
              <a:rect l="l" t="t" r="r" b="b"/>
              <a:pathLst>
                <a:path w="342265" h="704215">
                  <a:moveTo>
                    <a:pt x="273688" y="0"/>
                  </a:moveTo>
                  <a:lnTo>
                    <a:pt x="228506" y="7989"/>
                  </a:lnTo>
                  <a:lnTo>
                    <a:pt x="180088" y="24669"/>
                  </a:lnTo>
                  <a:lnTo>
                    <a:pt x="132184" y="64354"/>
                  </a:lnTo>
                  <a:lnTo>
                    <a:pt x="0" y="173492"/>
                  </a:lnTo>
                  <a:lnTo>
                    <a:pt x="27213" y="200758"/>
                  </a:lnTo>
                  <a:lnTo>
                    <a:pt x="159429" y="95546"/>
                  </a:lnTo>
                  <a:lnTo>
                    <a:pt x="167199" y="138414"/>
                  </a:lnTo>
                  <a:lnTo>
                    <a:pt x="34972" y="235835"/>
                  </a:lnTo>
                  <a:lnTo>
                    <a:pt x="50542" y="270955"/>
                  </a:lnTo>
                  <a:lnTo>
                    <a:pt x="178842" y="200758"/>
                  </a:lnTo>
                  <a:lnTo>
                    <a:pt x="182758" y="247552"/>
                  </a:lnTo>
                  <a:lnTo>
                    <a:pt x="182758" y="294336"/>
                  </a:lnTo>
                  <a:lnTo>
                    <a:pt x="159429" y="434667"/>
                  </a:lnTo>
                  <a:lnTo>
                    <a:pt x="186643" y="438583"/>
                  </a:lnTo>
                  <a:lnTo>
                    <a:pt x="159429" y="703622"/>
                  </a:lnTo>
                  <a:lnTo>
                    <a:pt x="194412" y="703622"/>
                  </a:lnTo>
                  <a:lnTo>
                    <a:pt x="248840" y="485336"/>
                  </a:lnTo>
                  <a:lnTo>
                    <a:pt x="248840" y="703622"/>
                  </a:lnTo>
                  <a:lnTo>
                    <a:pt x="303299" y="703622"/>
                  </a:lnTo>
                  <a:lnTo>
                    <a:pt x="303299" y="434667"/>
                  </a:lnTo>
                  <a:lnTo>
                    <a:pt x="342199" y="438583"/>
                  </a:lnTo>
                  <a:lnTo>
                    <a:pt x="326481" y="367484"/>
                  </a:lnTo>
                  <a:lnTo>
                    <a:pt x="315299" y="313655"/>
                  </a:lnTo>
                  <a:lnTo>
                    <a:pt x="304043" y="253227"/>
                  </a:lnTo>
                  <a:lnTo>
                    <a:pt x="298943" y="215427"/>
                  </a:lnTo>
                  <a:lnTo>
                    <a:pt x="298713" y="208925"/>
                  </a:lnTo>
                  <a:lnTo>
                    <a:pt x="298744" y="192653"/>
                  </a:lnTo>
                  <a:lnTo>
                    <a:pt x="304493" y="153597"/>
                  </a:lnTo>
                  <a:lnTo>
                    <a:pt x="315739" y="114792"/>
                  </a:lnTo>
                  <a:lnTo>
                    <a:pt x="317676" y="108289"/>
                  </a:lnTo>
                  <a:lnTo>
                    <a:pt x="326105" y="73065"/>
                  </a:lnTo>
                  <a:lnTo>
                    <a:pt x="326995" y="65893"/>
                  </a:lnTo>
                  <a:lnTo>
                    <a:pt x="326628" y="60437"/>
                  </a:lnTo>
                  <a:lnTo>
                    <a:pt x="313037" y="21946"/>
                  </a:lnTo>
                  <a:lnTo>
                    <a:pt x="279206" y="146"/>
                  </a:lnTo>
                  <a:lnTo>
                    <a:pt x="27368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" name="object 2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209258" y="8251756"/>
              <a:ext cx="144089" cy="143964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610514" y="8886856"/>
              <a:ext cx="39370" cy="105410"/>
            </a:xfrm>
            <a:custGeom>
              <a:avLst/>
              <a:gdLst/>
              <a:ahLst/>
              <a:cxnLst/>
              <a:rect l="l" t="t" r="r" b="b"/>
              <a:pathLst>
                <a:path w="39370" h="105409">
                  <a:moveTo>
                    <a:pt x="38900" y="11696"/>
                  </a:moveTo>
                  <a:lnTo>
                    <a:pt x="7797" y="0"/>
                  </a:lnTo>
                  <a:lnTo>
                    <a:pt x="3886" y="23406"/>
                  </a:lnTo>
                  <a:lnTo>
                    <a:pt x="0" y="50685"/>
                  </a:lnTo>
                  <a:lnTo>
                    <a:pt x="7797" y="105232"/>
                  </a:lnTo>
                  <a:lnTo>
                    <a:pt x="38900" y="97434"/>
                  </a:lnTo>
                  <a:lnTo>
                    <a:pt x="35001" y="74079"/>
                  </a:lnTo>
                  <a:lnTo>
                    <a:pt x="35001" y="50685"/>
                  </a:lnTo>
                  <a:lnTo>
                    <a:pt x="35013" y="31165"/>
                  </a:lnTo>
                  <a:lnTo>
                    <a:pt x="38900" y="1169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" name="object 2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621638" y="8610085"/>
              <a:ext cx="319969" cy="483367"/>
            </a:xfrm>
            <a:prstGeom prst="rect">
              <a:avLst/>
            </a:prstGeom>
          </p:spPr>
        </p:pic>
        <p:sp>
          <p:nvSpPr>
            <p:cNvPr id="28" name="object 28"/>
            <p:cNvSpPr/>
            <p:nvPr/>
          </p:nvSpPr>
          <p:spPr>
            <a:xfrm>
              <a:off x="606647" y="8816685"/>
              <a:ext cx="276225" cy="276860"/>
            </a:xfrm>
            <a:custGeom>
              <a:avLst/>
              <a:gdLst/>
              <a:ahLst/>
              <a:cxnLst/>
              <a:rect l="l" t="t" r="r" b="b"/>
              <a:pathLst>
                <a:path w="276225" h="276859">
                  <a:moveTo>
                    <a:pt x="163314" y="0"/>
                  </a:moveTo>
                  <a:lnTo>
                    <a:pt x="139985" y="101326"/>
                  </a:lnTo>
                  <a:lnTo>
                    <a:pt x="132205" y="140320"/>
                  </a:lnTo>
                  <a:lnTo>
                    <a:pt x="124415" y="175397"/>
                  </a:lnTo>
                  <a:lnTo>
                    <a:pt x="108876" y="132519"/>
                  </a:lnTo>
                  <a:lnTo>
                    <a:pt x="101085" y="113054"/>
                  </a:lnTo>
                  <a:lnTo>
                    <a:pt x="77756" y="81861"/>
                  </a:lnTo>
                  <a:lnTo>
                    <a:pt x="0" y="23381"/>
                  </a:lnTo>
                  <a:lnTo>
                    <a:pt x="0" y="128645"/>
                  </a:lnTo>
                  <a:lnTo>
                    <a:pt x="3884" y="179303"/>
                  </a:lnTo>
                  <a:lnTo>
                    <a:pt x="19444" y="222181"/>
                  </a:lnTo>
                  <a:lnTo>
                    <a:pt x="46658" y="253374"/>
                  </a:lnTo>
                  <a:lnTo>
                    <a:pt x="89442" y="276766"/>
                  </a:lnTo>
                  <a:lnTo>
                    <a:pt x="202213" y="276766"/>
                  </a:lnTo>
                  <a:lnTo>
                    <a:pt x="241071" y="229972"/>
                  </a:lnTo>
                  <a:lnTo>
                    <a:pt x="260526" y="210517"/>
                  </a:lnTo>
                  <a:lnTo>
                    <a:pt x="272201" y="183188"/>
                  </a:lnTo>
                  <a:lnTo>
                    <a:pt x="276085" y="163722"/>
                  </a:lnTo>
                  <a:lnTo>
                    <a:pt x="276085" y="144246"/>
                  </a:lnTo>
                  <a:lnTo>
                    <a:pt x="268305" y="124729"/>
                  </a:lnTo>
                  <a:lnTo>
                    <a:pt x="256641" y="109127"/>
                  </a:lnTo>
                  <a:lnTo>
                    <a:pt x="194412" y="46783"/>
                  </a:lnTo>
                  <a:lnTo>
                    <a:pt x="16331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532025" y="9916849"/>
            <a:ext cx="915669" cy="915669"/>
            <a:chOff x="532025" y="9916849"/>
            <a:chExt cx="915669" cy="915669"/>
          </a:xfrm>
        </p:grpSpPr>
        <p:sp>
          <p:nvSpPr>
            <p:cNvPr id="30" name="object 30"/>
            <p:cNvSpPr/>
            <p:nvPr/>
          </p:nvSpPr>
          <p:spPr>
            <a:xfrm>
              <a:off x="532025" y="9916849"/>
              <a:ext cx="915669" cy="915669"/>
            </a:xfrm>
            <a:custGeom>
              <a:avLst/>
              <a:gdLst/>
              <a:ahLst/>
              <a:cxnLst/>
              <a:rect l="l" t="t" r="r" b="b"/>
              <a:pathLst>
                <a:path w="915669" h="915670">
                  <a:moveTo>
                    <a:pt x="915281" y="0"/>
                  </a:moveTo>
                  <a:lnTo>
                    <a:pt x="0" y="0"/>
                  </a:lnTo>
                  <a:lnTo>
                    <a:pt x="0" y="915260"/>
                  </a:lnTo>
                  <a:lnTo>
                    <a:pt x="915281" y="915260"/>
                  </a:lnTo>
                  <a:lnTo>
                    <a:pt x="915281" y="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820512" y="9974936"/>
              <a:ext cx="124436" cy="155901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49950" y="9974939"/>
              <a:ext cx="124425" cy="155901"/>
            </a:xfrm>
            <a:prstGeom prst="rect">
              <a:avLst/>
            </a:prstGeom>
          </p:spPr>
        </p:pic>
        <p:sp>
          <p:nvSpPr>
            <p:cNvPr id="33" name="object 33"/>
            <p:cNvSpPr/>
            <p:nvPr/>
          </p:nvSpPr>
          <p:spPr>
            <a:xfrm>
              <a:off x="591070" y="9974941"/>
              <a:ext cx="797560" cy="814705"/>
            </a:xfrm>
            <a:custGeom>
              <a:avLst/>
              <a:gdLst/>
              <a:ahLst/>
              <a:cxnLst/>
              <a:rect l="l" t="t" r="r" b="b"/>
              <a:pathLst>
                <a:path w="797560" h="814704">
                  <a:moveTo>
                    <a:pt x="62230" y="0"/>
                  </a:moveTo>
                  <a:lnTo>
                    <a:pt x="0" y="0"/>
                  </a:lnTo>
                  <a:lnTo>
                    <a:pt x="0" y="814679"/>
                  </a:lnTo>
                  <a:lnTo>
                    <a:pt x="62230" y="814679"/>
                  </a:lnTo>
                  <a:lnTo>
                    <a:pt x="62230" y="0"/>
                  </a:lnTo>
                  <a:close/>
                </a:path>
                <a:path w="797560" h="814704">
                  <a:moveTo>
                    <a:pt x="797191" y="0"/>
                  </a:moveTo>
                  <a:lnTo>
                    <a:pt x="734961" y="0"/>
                  </a:lnTo>
                  <a:lnTo>
                    <a:pt x="734961" y="814679"/>
                  </a:lnTo>
                  <a:lnTo>
                    <a:pt x="797191" y="814679"/>
                  </a:lnTo>
                  <a:lnTo>
                    <a:pt x="79719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684408" y="10146434"/>
              <a:ext cx="610870" cy="596900"/>
            </a:xfrm>
            <a:custGeom>
              <a:avLst/>
              <a:gdLst/>
              <a:ahLst/>
              <a:cxnLst/>
              <a:rect l="l" t="t" r="r" b="b"/>
              <a:pathLst>
                <a:path w="610869" h="596900">
                  <a:moveTo>
                    <a:pt x="0" y="596400"/>
                  </a:moveTo>
                  <a:lnTo>
                    <a:pt x="610504" y="596400"/>
                  </a:lnTo>
                  <a:lnTo>
                    <a:pt x="610504" y="0"/>
                  </a:lnTo>
                  <a:lnTo>
                    <a:pt x="0" y="0"/>
                  </a:lnTo>
                  <a:lnTo>
                    <a:pt x="0" y="596400"/>
                  </a:lnTo>
                  <a:close/>
                </a:path>
              </a:pathLst>
            </a:custGeom>
            <a:ln w="1568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04926" y="10337437"/>
              <a:ext cx="346710" cy="358775"/>
            </a:xfrm>
            <a:custGeom>
              <a:avLst/>
              <a:gdLst/>
              <a:ahLst/>
              <a:cxnLst/>
              <a:rect l="l" t="t" r="r" b="b"/>
              <a:pathLst>
                <a:path w="346709" h="358775">
                  <a:moveTo>
                    <a:pt x="346100" y="179324"/>
                  </a:moveTo>
                  <a:lnTo>
                    <a:pt x="330581" y="31191"/>
                  </a:lnTo>
                  <a:lnTo>
                    <a:pt x="312851" y="7810"/>
                  </a:lnTo>
                  <a:lnTo>
                    <a:pt x="205765" y="7823"/>
                  </a:lnTo>
                  <a:lnTo>
                    <a:pt x="201828" y="9512"/>
                  </a:lnTo>
                  <a:lnTo>
                    <a:pt x="194564" y="16192"/>
                  </a:lnTo>
                  <a:lnTo>
                    <a:pt x="192417" y="20256"/>
                  </a:lnTo>
                  <a:lnTo>
                    <a:pt x="178892" y="143802"/>
                  </a:lnTo>
                  <a:lnTo>
                    <a:pt x="178904" y="18008"/>
                  </a:lnTo>
                  <a:lnTo>
                    <a:pt x="177787" y="12750"/>
                  </a:lnTo>
                  <a:lnTo>
                    <a:pt x="173228" y="2552"/>
                  </a:lnTo>
                  <a:lnTo>
                    <a:pt x="169176" y="0"/>
                  </a:lnTo>
                  <a:lnTo>
                    <a:pt x="163347" y="0"/>
                  </a:lnTo>
                  <a:lnTo>
                    <a:pt x="9766" y="0"/>
                  </a:lnTo>
                  <a:lnTo>
                    <a:pt x="5715" y="2260"/>
                  </a:lnTo>
                  <a:lnTo>
                    <a:pt x="1143" y="11277"/>
                  </a:lnTo>
                  <a:lnTo>
                    <a:pt x="0" y="16827"/>
                  </a:lnTo>
                  <a:lnTo>
                    <a:pt x="25" y="175399"/>
                  </a:lnTo>
                  <a:lnTo>
                    <a:pt x="31140" y="175399"/>
                  </a:lnTo>
                  <a:lnTo>
                    <a:pt x="31140" y="39001"/>
                  </a:lnTo>
                  <a:lnTo>
                    <a:pt x="38912" y="39001"/>
                  </a:lnTo>
                  <a:lnTo>
                    <a:pt x="38912" y="358622"/>
                  </a:lnTo>
                  <a:lnTo>
                    <a:pt x="81686" y="358622"/>
                  </a:lnTo>
                  <a:lnTo>
                    <a:pt x="81686" y="187121"/>
                  </a:lnTo>
                  <a:lnTo>
                    <a:pt x="97256" y="187121"/>
                  </a:lnTo>
                  <a:lnTo>
                    <a:pt x="97256" y="358622"/>
                  </a:lnTo>
                  <a:lnTo>
                    <a:pt x="140017" y="358622"/>
                  </a:lnTo>
                  <a:lnTo>
                    <a:pt x="140017" y="39001"/>
                  </a:lnTo>
                  <a:lnTo>
                    <a:pt x="147789" y="39001"/>
                  </a:lnTo>
                  <a:lnTo>
                    <a:pt x="147789" y="175399"/>
                  </a:lnTo>
                  <a:lnTo>
                    <a:pt x="175425" y="175399"/>
                  </a:lnTo>
                  <a:lnTo>
                    <a:pt x="175006" y="179324"/>
                  </a:lnTo>
                  <a:lnTo>
                    <a:pt x="198361" y="179324"/>
                  </a:lnTo>
                  <a:lnTo>
                    <a:pt x="210007" y="50673"/>
                  </a:lnTo>
                  <a:lnTo>
                    <a:pt x="217805" y="50673"/>
                  </a:lnTo>
                  <a:lnTo>
                    <a:pt x="210477" y="171513"/>
                  </a:lnTo>
                  <a:lnTo>
                    <a:pt x="210007" y="171513"/>
                  </a:lnTo>
                  <a:lnTo>
                    <a:pt x="198361" y="257276"/>
                  </a:lnTo>
                  <a:lnTo>
                    <a:pt x="213575" y="257276"/>
                  </a:lnTo>
                  <a:lnTo>
                    <a:pt x="217805" y="358609"/>
                  </a:lnTo>
                  <a:lnTo>
                    <a:pt x="245021" y="358609"/>
                  </a:lnTo>
                  <a:lnTo>
                    <a:pt x="245021" y="257276"/>
                  </a:lnTo>
                  <a:lnTo>
                    <a:pt x="276123" y="257276"/>
                  </a:lnTo>
                  <a:lnTo>
                    <a:pt x="276123" y="358609"/>
                  </a:lnTo>
                  <a:lnTo>
                    <a:pt x="303326" y="358609"/>
                  </a:lnTo>
                  <a:lnTo>
                    <a:pt x="307555" y="257276"/>
                  </a:lnTo>
                  <a:lnTo>
                    <a:pt x="326656" y="257276"/>
                  </a:lnTo>
                  <a:lnTo>
                    <a:pt x="311137" y="171513"/>
                  </a:lnTo>
                  <a:lnTo>
                    <a:pt x="310654" y="171513"/>
                  </a:lnTo>
                  <a:lnTo>
                    <a:pt x="303326" y="50673"/>
                  </a:lnTo>
                  <a:lnTo>
                    <a:pt x="311137" y="50673"/>
                  </a:lnTo>
                  <a:lnTo>
                    <a:pt x="326656" y="179324"/>
                  </a:lnTo>
                  <a:lnTo>
                    <a:pt x="346100" y="17932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" name="object 3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857615" y="10253855"/>
              <a:ext cx="73589" cy="73610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029489" y="10268306"/>
              <a:ext cx="72018" cy="72018"/>
            </a:xfrm>
            <a:prstGeom prst="rect">
              <a:avLst/>
            </a:prstGeom>
          </p:spPr>
        </p:pic>
        <p:sp>
          <p:nvSpPr>
            <p:cNvPr id="38" name="object 38"/>
            <p:cNvSpPr/>
            <p:nvPr/>
          </p:nvSpPr>
          <p:spPr>
            <a:xfrm>
              <a:off x="606664" y="10173500"/>
              <a:ext cx="766445" cy="601345"/>
            </a:xfrm>
            <a:custGeom>
              <a:avLst/>
              <a:gdLst/>
              <a:ahLst/>
              <a:cxnLst/>
              <a:rect l="l" t="t" r="r" b="b"/>
              <a:pathLst>
                <a:path w="766444" h="601345">
                  <a:moveTo>
                    <a:pt x="755872" y="596453"/>
                  </a:moveTo>
                  <a:lnTo>
                    <a:pt x="752176" y="599353"/>
                  </a:lnTo>
                  <a:lnTo>
                    <a:pt x="747725" y="600787"/>
                  </a:lnTo>
                  <a:lnTo>
                    <a:pt x="742511" y="600787"/>
                  </a:lnTo>
                  <a:lnTo>
                    <a:pt x="737296" y="600787"/>
                  </a:lnTo>
                  <a:lnTo>
                    <a:pt x="732846" y="599353"/>
                  </a:lnTo>
                  <a:lnTo>
                    <a:pt x="729161" y="596453"/>
                  </a:lnTo>
                  <a:lnTo>
                    <a:pt x="715730" y="585917"/>
                  </a:lnTo>
                  <a:lnTo>
                    <a:pt x="700126" y="573677"/>
                  </a:lnTo>
                  <a:lnTo>
                    <a:pt x="682349" y="559731"/>
                  </a:lnTo>
                  <a:lnTo>
                    <a:pt x="662398" y="544077"/>
                  </a:lnTo>
                  <a:lnTo>
                    <a:pt x="640303" y="526759"/>
                  </a:lnTo>
                  <a:lnTo>
                    <a:pt x="616093" y="507775"/>
                  </a:lnTo>
                  <a:lnTo>
                    <a:pt x="589767" y="487125"/>
                  </a:lnTo>
                  <a:lnTo>
                    <a:pt x="561323" y="464813"/>
                  </a:lnTo>
                  <a:lnTo>
                    <a:pt x="531294" y="441257"/>
                  </a:lnTo>
                  <a:lnTo>
                    <a:pt x="500203" y="416873"/>
                  </a:lnTo>
                  <a:lnTo>
                    <a:pt x="468049" y="391659"/>
                  </a:lnTo>
                  <a:lnTo>
                    <a:pt x="434834" y="365611"/>
                  </a:lnTo>
                  <a:lnTo>
                    <a:pt x="401091" y="339142"/>
                  </a:lnTo>
                  <a:lnTo>
                    <a:pt x="367350" y="312677"/>
                  </a:lnTo>
                  <a:lnTo>
                    <a:pt x="333608" y="286214"/>
                  </a:lnTo>
                  <a:lnTo>
                    <a:pt x="299865" y="259751"/>
                  </a:lnTo>
                  <a:lnTo>
                    <a:pt x="266650" y="233700"/>
                  </a:lnTo>
                  <a:lnTo>
                    <a:pt x="234496" y="208479"/>
                  </a:lnTo>
                  <a:lnTo>
                    <a:pt x="203405" y="184088"/>
                  </a:lnTo>
                  <a:lnTo>
                    <a:pt x="173376" y="160529"/>
                  </a:lnTo>
                  <a:lnTo>
                    <a:pt x="144932" y="138228"/>
                  </a:lnTo>
                  <a:lnTo>
                    <a:pt x="118606" y="117582"/>
                  </a:lnTo>
                  <a:lnTo>
                    <a:pt x="94396" y="98594"/>
                  </a:lnTo>
                  <a:lnTo>
                    <a:pt x="72301" y="81264"/>
                  </a:lnTo>
                  <a:lnTo>
                    <a:pt x="52350" y="65618"/>
                  </a:lnTo>
                  <a:lnTo>
                    <a:pt x="34573" y="51679"/>
                  </a:lnTo>
                  <a:lnTo>
                    <a:pt x="18970" y="39443"/>
                  </a:lnTo>
                  <a:lnTo>
                    <a:pt x="5539" y="28910"/>
                  </a:lnTo>
                  <a:lnTo>
                    <a:pt x="1842" y="26020"/>
                  </a:lnTo>
                  <a:lnTo>
                    <a:pt x="0" y="22522"/>
                  </a:lnTo>
                  <a:lnTo>
                    <a:pt x="0" y="18439"/>
                  </a:lnTo>
                  <a:lnTo>
                    <a:pt x="0" y="14345"/>
                  </a:lnTo>
                  <a:lnTo>
                    <a:pt x="1842" y="10847"/>
                  </a:lnTo>
                  <a:lnTo>
                    <a:pt x="5539" y="7957"/>
                  </a:lnTo>
                  <a:lnTo>
                    <a:pt x="10146" y="4355"/>
                  </a:lnTo>
                  <a:lnTo>
                    <a:pt x="13842" y="1455"/>
                  </a:lnTo>
                  <a:lnTo>
                    <a:pt x="18292" y="0"/>
                  </a:lnTo>
                  <a:lnTo>
                    <a:pt x="23507" y="0"/>
                  </a:lnTo>
                  <a:lnTo>
                    <a:pt x="28721" y="0"/>
                  </a:lnTo>
                  <a:lnTo>
                    <a:pt x="33171" y="1455"/>
                  </a:lnTo>
                  <a:lnTo>
                    <a:pt x="36857" y="4355"/>
                  </a:lnTo>
                  <a:lnTo>
                    <a:pt x="50290" y="14883"/>
                  </a:lnTo>
                  <a:lnTo>
                    <a:pt x="65895" y="27115"/>
                  </a:lnTo>
                  <a:lnTo>
                    <a:pt x="83673" y="41054"/>
                  </a:lnTo>
                  <a:lnTo>
                    <a:pt x="103619" y="56699"/>
                  </a:lnTo>
                  <a:lnTo>
                    <a:pt x="125715" y="74032"/>
                  </a:lnTo>
                  <a:lnTo>
                    <a:pt x="149924" y="93019"/>
                  </a:lnTo>
                  <a:lnTo>
                    <a:pt x="176250" y="113665"/>
                  </a:lnTo>
                  <a:lnTo>
                    <a:pt x="204695" y="135974"/>
                  </a:lnTo>
                  <a:lnTo>
                    <a:pt x="234728" y="159530"/>
                  </a:lnTo>
                  <a:lnTo>
                    <a:pt x="265819" y="183913"/>
                  </a:lnTo>
                  <a:lnTo>
                    <a:pt x="297970" y="209124"/>
                  </a:lnTo>
                  <a:lnTo>
                    <a:pt x="331183" y="235165"/>
                  </a:lnTo>
                  <a:lnTo>
                    <a:pt x="364927" y="261630"/>
                  </a:lnTo>
                  <a:lnTo>
                    <a:pt x="398668" y="288097"/>
                  </a:lnTo>
                  <a:lnTo>
                    <a:pt x="432409" y="314565"/>
                  </a:lnTo>
                  <a:lnTo>
                    <a:pt x="466153" y="341036"/>
                  </a:lnTo>
                  <a:lnTo>
                    <a:pt x="499368" y="367079"/>
                  </a:lnTo>
                  <a:lnTo>
                    <a:pt x="531521" y="392294"/>
                  </a:lnTo>
                  <a:lnTo>
                    <a:pt x="562613" y="416680"/>
                  </a:lnTo>
                  <a:lnTo>
                    <a:pt x="592641" y="440237"/>
                  </a:lnTo>
                  <a:lnTo>
                    <a:pt x="621087" y="462538"/>
                  </a:lnTo>
                  <a:lnTo>
                    <a:pt x="647416" y="483184"/>
                  </a:lnTo>
                  <a:lnTo>
                    <a:pt x="671626" y="502172"/>
                  </a:lnTo>
                  <a:lnTo>
                    <a:pt x="693717" y="519502"/>
                  </a:lnTo>
                  <a:lnTo>
                    <a:pt x="713668" y="535148"/>
                  </a:lnTo>
                  <a:lnTo>
                    <a:pt x="747048" y="561323"/>
                  </a:lnTo>
                  <a:lnTo>
                    <a:pt x="766018" y="578265"/>
                  </a:lnTo>
                  <a:lnTo>
                    <a:pt x="766018" y="582348"/>
                  </a:lnTo>
                  <a:lnTo>
                    <a:pt x="766018" y="586442"/>
                  </a:lnTo>
                  <a:lnTo>
                    <a:pt x="764175" y="589940"/>
                  </a:lnTo>
                  <a:lnTo>
                    <a:pt x="760479" y="592809"/>
                  </a:lnTo>
                  <a:lnTo>
                    <a:pt x="755872" y="596453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606486" y="10173353"/>
              <a:ext cx="766445" cy="601345"/>
            </a:xfrm>
            <a:custGeom>
              <a:avLst/>
              <a:gdLst/>
              <a:ahLst/>
              <a:cxnLst/>
              <a:rect l="l" t="t" r="r" b="b"/>
              <a:pathLst>
                <a:path w="766444" h="601345">
                  <a:moveTo>
                    <a:pt x="20554" y="0"/>
                  </a:moveTo>
                  <a:lnTo>
                    <a:pt x="17182" y="743"/>
                  </a:lnTo>
                  <a:lnTo>
                    <a:pt x="9130" y="5151"/>
                  </a:lnTo>
                  <a:lnTo>
                    <a:pt x="9486" y="5130"/>
                  </a:lnTo>
                  <a:lnTo>
                    <a:pt x="6533" y="7444"/>
                  </a:lnTo>
                  <a:lnTo>
                    <a:pt x="6565" y="7162"/>
                  </a:lnTo>
                  <a:lnTo>
                    <a:pt x="942" y="13476"/>
                  </a:lnTo>
                  <a:lnTo>
                    <a:pt x="0" y="16135"/>
                  </a:lnTo>
                  <a:lnTo>
                    <a:pt x="1026" y="25004"/>
                  </a:lnTo>
                  <a:lnTo>
                    <a:pt x="2230" y="26355"/>
                  </a:lnTo>
                  <a:lnTo>
                    <a:pt x="732794" y="599322"/>
                  </a:lnTo>
                  <a:lnTo>
                    <a:pt x="734490" y="600274"/>
                  </a:lnTo>
                  <a:lnTo>
                    <a:pt x="745956" y="600913"/>
                  </a:lnTo>
                  <a:lnTo>
                    <a:pt x="749893" y="600034"/>
                  </a:lnTo>
                  <a:lnTo>
                    <a:pt x="754207" y="598034"/>
                  </a:lnTo>
                  <a:lnTo>
                    <a:pt x="756050" y="596599"/>
                  </a:lnTo>
                  <a:lnTo>
                    <a:pt x="757694" y="595238"/>
                  </a:lnTo>
                  <a:lnTo>
                    <a:pt x="759599" y="594055"/>
                  </a:lnTo>
                  <a:lnTo>
                    <a:pt x="765442" y="587594"/>
                  </a:lnTo>
                  <a:lnTo>
                    <a:pt x="766385" y="584966"/>
                  </a:lnTo>
                  <a:lnTo>
                    <a:pt x="765358" y="576055"/>
                  </a:lnTo>
                  <a:lnTo>
                    <a:pt x="764144" y="574705"/>
                  </a:lnTo>
                  <a:lnTo>
                    <a:pt x="33580" y="1748"/>
                  </a:lnTo>
                  <a:lnTo>
                    <a:pt x="31883" y="816"/>
                  </a:lnTo>
                  <a:lnTo>
                    <a:pt x="20554" y="0"/>
                  </a:lnTo>
                  <a:close/>
                </a:path>
              </a:pathLst>
            </a:custGeom>
            <a:solidFill>
              <a:srgbClr val="061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06665" y="10173500"/>
              <a:ext cx="766445" cy="601345"/>
            </a:xfrm>
            <a:custGeom>
              <a:avLst/>
              <a:gdLst/>
              <a:ahLst/>
              <a:cxnLst/>
              <a:rect l="l" t="t" r="r" b="b"/>
              <a:pathLst>
                <a:path w="766444" h="601345">
                  <a:moveTo>
                    <a:pt x="760479" y="7936"/>
                  </a:moveTo>
                  <a:lnTo>
                    <a:pt x="764175" y="10847"/>
                  </a:lnTo>
                  <a:lnTo>
                    <a:pt x="766018" y="14345"/>
                  </a:lnTo>
                  <a:lnTo>
                    <a:pt x="766018" y="18439"/>
                  </a:lnTo>
                  <a:lnTo>
                    <a:pt x="766018" y="22522"/>
                  </a:lnTo>
                  <a:lnTo>
                    <a:pt x="764175" y="26020"/>
                  </a:lnTo>
                  <a:lnTo>
                    <a:pt x="760479" y="28910"/>
                  </a:lnTo>
                  <a:lnTo>
                    <a:pt x="747048" y="39443"/>
                  </a:lnTo>
                  <a:lnTo>
                    <a:pt x="731445" y="51679"/>
                  </a:lnTo>
                  <a:lnTo>
                    <a:pt x="713668" y="65618"/>
                  </a:lnTo>
                  <a:lnTo>
                    <a:pt x="693717" y="81264"/>
                  </a:lnTo>
                  <a:lnTo>
                    <a:pt x="671621" y="98592"/>
                  </a:lnTo>
                  <a:lnTo>
                    <a:pt x="647412" y="117578"/>
                  </a:lnTo>
                  <a:lnTo>
                    <a:pt x="621086" y="138224"/>
                  </a:lnTo>
                  <a:lnTo>
                    <a:pt x="592641" y="160529"/>
                  </a:lnTo>
                  <a:lnTo>
                    <a:pt x="562613" y="184086"/>
                  </a:lnTo>
                  <a:lnTo>
                    <a:pt x="531521" y="208472"/>
                  </a:lnTo>
                  <a:lnTo>
                    <a:pt x="499368" y="233687"/>
                  </a:lnTo>
                  <a:lnTo>
                    <a:pt x="466153" y="259730"/>
                  </a:lnTo>
                  <a:lnTo>
                    <a:pt x="432409" y="286194"/>
                  </a:lnTo>
                  <a:lnTo>
                    <a:pt x="398668" y="312658"/>
                  </a:lnTo>
                  <a:lnTo>
                    <a:pt x="364927" y="339125"/>
                  </a:lnTo>
                  <a:lnTo>
                    <a:pt x="331183" y="365601"/>
                  </a:lnTo>
                  <a:lnTo>
                    <a:pt x="297968" y="391642"/>
                  </a:lnTo>
                  <a:lnTo>
                    <a:pt x="265815" y="416853"/>
                  </a:lnTo>
                  <a:lnTo>
                    <a:pt x="234723" y="441236"/>
                  </a:lnTo>
                  <a:lnTo>
                    <a:pt x="204695" y="464792"/>
                  </a:lnTo>
                  <a:lnTo>
                    <a:pt x="176249" y="487092"/>
                  </a:lnTo>
                  <a:lnTo>
                    <a:pt x="149920" y="507739"/>
                  </a:lnTo>
                  <a:lnTo>
                    <a:pt x="125710" y="526731"/>
                  </a:lnTo>
                  <a:lnTo>
                    <a:pt x="103619" y="544067"/>
                  </a:lnTo>
                  <a:lnTo>
                    <a:pt x="83668" y="559712"/>
                  </a:lnTo>
                  <a:lnTo>
                    <a:pt x="65891" y="573651"/>
                  </a:lnTo>
                  <a:lnTo>
                    <a:pt x="50288" y="585883"/>
                  </a:lnTo>
                  <a:lnTo>
                    <a:pt x="36857" y="596411"/>
                  </a:lnTo>
                  <a:lnTo>
                    <a:pt x="33171" y="599332"/>
                  </a:lnTo>
                  <a:lnTo>
                    <a:pt x="28721" y="600767"/>
                  </a:lnTo>
                  <a:lnTo>
                    <a:pt x="23507" y="600767"/>
                  </a:lnTo>
                  <a:lnTo>
                    <a:pt x="18292" y="600767"/>
                  </a:lnTo>
                  <a:lnTo>
                    <a:pt x="13842" y="599332"/>
                  </a:lnTo>
                  <a:lnTo>
                    <a:pt x="10146" y="596411"/>
                  </a:lnTo>
                  <a:lnTo>
                    <a:pt x="5539" y="592809"/>
                  </a:lnTo>
                  <a:lnTo>
                    <a:pt x="1842" y="589919"/>
                  </a:lnTo>
                  <a:lnTo>
                    <a:pt x="0" y="586421"/>
                  </a:lnTo>
                  <a:lnTo>
                    <a:pt x="0" y="582338"/>
                  </a:lnTo>
                  <a:lnTo>
                    <a:pt x="0" y="578244"/>
                  </a:lnTo>
                  <a:lnTo>
                    <a:pt x="1842" y="574746"/>
                  </a:lnTo>
                  <a:lnTo>
                    <a:pt x="5539" y="571856"/>
                  </a:lnTo>
                  <a:lnTo>
                    <a:pt x="18970" y="561323"/>
                  </a:lnTo>
                  <a:lnTo>
                    <a:pt x="34573" y="549087"/>
                  </a:lnTo>
                  <a:lnTo>
                    <a:pt x="52350" y="535148"/>
                  </a:lnTo>
                  <a:lnTo>
                    <a:pt x="72301" y="519502"/>
                  </a:lnTo>
                  <a:lnTo>
                    <a:pt x="94396" y="502172"/>
                  </a:lnTo>
                  <a:lnTo>
                    <a:pt x="118606" y="483184"/>
                  </a:lnTo>
                  <a:lnTo>
                    <a:pt x="144932" y="462538"/>
                  </a:lnTo>
                  <a:lnTo>
                    <a:pt x="173376" y="440237"/>
                  </a:lnTo>
                  <a:lnTo>
                    <a:pt x="203405" y="416680"/>
                  </a:lnTo>
                  <a:lnTo>
                    <a:pt x="234496" y="392294"/>
                  </a:lnTo>
                  <a:lnTo>
                    <a:pt x="266650" y="367079"/>
                  </a:lnTo>
                  <a:lnTo>
                    <a:pt x="299865" y="341036"/>
                  </a:lnTo>
                  <a:lnTo>
                    <a:pt x="333608" y="314565"/>
                  </a:lnTo>
                  <a:lnTo>
                    <a:pt x="367350" y="288097"/>
                  </a:lnTo>
                  <a:lnTo>
                    <a:pt x="401091" y="261630"/>
                  </a:lnTo>
                  <a:lnTo>
                    <a:pt x="434834" y="235165"/>
                  </a:lnTo>
                  <a:lnTo>
                    <a:pt x="468049" y="209124"/>
                  </a:lnTo>
                  <a:lnTo>
                    <a:pt x="500203" y="183913"/>
                  </a:lnTo>
                  <a:lnTo>
                    <a:pt x="531294" y="159530"/>
                  </a:lnTo>
                  <a:lnTo>
                    <a:pt x="561323" y="135974"/>
                  </a:lnTo>
                  <a:lnTo>
                    <a:pt x="589767" y="113665"/>
                  </a:lnTo>
                  <a:lnTo>
                    <a:pt x="616093" y="93019"/>
                  </a:lnTo>
                  <a:lnTo>
                    <a:pt x="640303" y="74032"/>
                  </a:lnTo>
                  <a:lnTo>
                    <a:pt x="662398" y="56699"/>
                  </a:lnTo>
                  <a:lnTo>
                    <a:pt x="682349" y="41054"/>
                  </a:lnTo>
                  <a:lnTo>
                    <a:pt x="700126" y="27115"/>
                  </a:lnTo>
                  <a:lnTo>
                    <a:pt x="715730" y="14883"/>
                  </a:lnTo>
                  <a:lnTo>
                    <a:pt x="729161" y="4355"/>
                  </a:lnTo>
                  <a:lnTo>
                    <a:pt x="732846" y="1455"/>
                  </a:lnTo>
                  <a:lnTo>
                    <a:pt x="737296" y="0"/>
                  </a:lnTo>
                  <a:lnTo>
                    <a:pt x="742511" y="0"/>
                  </a:lnTo>
                  <a:lnTo>
                    <a:pt x="747725" y="0"/>
                  </a:lnTo>
                  <a:lnTo>
                    <a:pt x="752176" y="1455"/>
                  </a:lnTo>
                  <a:lnTo>
                    <a:pt x="755872" y="4355"/>
                  </a:lnTo>
                  <a:lnTo>
                    <a:pt x="760479" y="7936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06476" y="10173353"/>
              <a:ext cx="766445" cy="601345"/>
            </a:xfrm>
            <a:custGeom>
              <a:avLst/>
              <a:gdLst/>
              <a:ahLst/>
              <a:cxnLst/>
              <a:rect l="l" t="t" r="r" b="b"/>
              <a:pathLst>
                <a:path w="766444" h="601345">
                  <a:moveTo>
                    <a:pt x="745830" y="0"/>
                  </a:moveTo>
                  <a:lnTo>
                    <a:pt x="2240" y="574705"/>
                  </a:lnTo>
                  <a:lnTo>
                    <a:pt x="0" y="584924"/>
                  </a:lnTo>
                  <a:lnTo>
                    <a:pt x="942" y="587573"/>
                  </a:lnTo>
                  <a:lnTo>
                    <a:pt x="6565" y="593908"/>
                  </a:lnTo>
                  <a:lnTo>
                    <a:pt x="6544" y="593615"/>
                  </a:lnTo>
                  <a:lnTo>
                    <a:pt x="9497" y="595929"/>
                  </a:lnTo>
                  <a:lnTo>
                    <a:pt x="9141" y="595908"/>
                  </a:lnTo>
                  <a:lnTo>
                    <a:pt x="17193" y="600316"/>
                  </a:lnTo>
                  <a:lnTo>
                    <a:pt x="20564" y="601060"/>
                  </a:lnTo>
                  <a:lnTo>
                    <a:pt x="31894" y="600243"/>
                  </a:lnTo>
                  <a:lnTo>
                    <a:pt x="33590" y="599290"/>
                  </a:lnTo>
                  <a:lnTo>
                    <a:pt x="764154" y="26355"/>
                  </a:lnTo>
                  <a:lnTo>
                    <a:pt x="765369" y="25025"/>
                  </a:lnTo>
                  <a:lnTo>
                    <a:pt x="766196" y="16020"/>
                  </a:lnTo>
                  <a:lnTo>
                    <a:pt x="765055" y="12921"/>
                  </a:lnTo>
                  <a:lnTo>
                    <a:pt x="762510" y="9538"/>
                  </a:lnTo>
                  <a:lnTo>
                    <a:pt x="760667" y="8083"/>
                  </a:lnTo>
                  <a:lnTo>
                    <a:pt x="757955" y="5989"/>
                  </a:lnTo>
                  <a:lnTo>
                    <a:pt x="757463" y="5319"/>
                  </a:lnTo>
                  <a:lnTo>
                    <a:pt x="749202" y="743"/>
                  </a:lnTo>
                  <a:lnTo>
                    <a:pt x="745830" y="0"/>
                  </a:lnTo>
                  <a:close/>
                </a:path>
              </a:pathLst>
            </a:custGeom>
            <a:solidFill>
              <a:srgbClr val="061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42" name="object 42"/>
          <p:cNvGraphicFramePr>
            <a:graphicFrameLocks noGrp="1"/>
          </p:cNvGraphicFramePr>
          <p:nvPr/>
        </p:nvGraphicFramePr>
        <p:xfrm>
          <a:off x="12784613" y="8851836"/>
          <a:ext cx="3395345" cy="165036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300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646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552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95"/>
                        </a:spcBef>
                      </a:pPr>
                      <a:r>
                        <a:rPr sz="1300" b="1" spc="10" dirty="0">
                          <a:solidFill>
                            <a:srgbClr val="EE2524"/>
                          </a:solidFill>
                          <a:latin typeface="FS Albert"/>
                          <a:cs typeface="FS Albert"/>
                        </a:rPr>
                        <a:t>Notrufnummern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T="3746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6695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sz="1300" spc="-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Feuerwehr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T="12700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118</a:t>
                      </a:r>
                      <a:r>
                        <a:rPr sz="1300" spc="-2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/</a:t>
                      </a:r>
                      <a:r>
                        <a:rPr sz="1300" spc="-1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041</a:t>
                      </a:r>
                      <a:r>
                        <a:rPr sz="1300" spc="-1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248</a:t>
                      </a:r>
                      <a:r>
                        <a:rPr sz="1300" spc="-1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63</a:t>
                      </a:r>
                      <a:r>
                        <a:rPr sz="1300" spc="-1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44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T="1270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300" spc="-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Polizei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117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Ambulanz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144</a:t>
                      </a:r>
                      <a:r>
                        <a:rPr sz="1300" spc="-2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/</a:t>
                      </a:r>
                      <a:r>
                        <a:rPr sz="1300" spc="-1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041</a:t>
                      </a:r>
                      <a:r>
                        <a:rPr sz="1300" spc="-1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248</a:t>
                      </a:r>
                      <a:r>
                        <a:rPr sz="1300" spc="-1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63</a:t>
                      </a:r>
                      <a:r>
                        <a:rPr sz="1300" spc="-1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44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REGA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1414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300" spc="-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Toxikologisches</a:t>
                      </a:r>
                      <a:r>
                        <a:rPr sz="1300" spc="-2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Zentrum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145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892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300" spc="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Hausdienst</a:t>
                      </a:r>
                      <a:r>
                        <a:rPr sz="1300" spc="-2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Hotline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041</a:t>
                      </a:r>
                      <a:r>
                        <a:rPr sz="1300" spc="-2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248</a:t>
                      </a:r>
                      <a:r>
                        <a:rPr sz="1300" spc="-2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63</a:t>
                      </a:r>
                      <a:r>
                        <a:rPr sz="1300" spc="-2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44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43" name="object 43"/>
          <p:cNvSpPr txBox="1"/>
          <p:nvPr/>
        </p:nvSpPr>
        <p:spPr>
          <a:xfrm>
            <a:off x="9170051" y="591433"/>
            <a:ext cx="1952625" cy="3270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950" b="1" spc="30" dirty="0">
                <a:solidFill>
                  <a:srgbClr val="00000F"/>
                </a:solidFill>
                <a:latin typeface="FS Albert"/>
                <a:cs typeface="FS Albert"/>
              </a:rPr>
              <a:t>745,</a:t>
            </a:r>
            <a:r>
              <a:rPr sz="1950" b="1" spc="-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b="1" spc="35" dirty="0">
                <a:solidFill>
                  <a:srgbClr val="00000F"/>
                </a:solidFill>
                <a:latin typeface="FS Albert"/>
                <a:cs typeface="FS Albert"/>
              </a:rPr>
              <a:t>Erdgeschoss</a:t>
            </a:r>
            <a:endParaRPr sz="1950">
              <a:latin typeface="FS Albert"/>
              <a:cs typeface="FS Albert"/>
            </a:endParaRPr>
          </a:p>
        </p:txBody>
      </p:sp>
      <p:grpSp>
        <p:nvGrpSpPr>
          <p:cNvPr id="44" name="object 44"/>
          <p:cNvGrpSpPr/>
          <p:nvPr/>
        </p:nvGrpSpPr>
        <p:grpSpPr>
          <a:xfrm>
            <a:off x="8574051" y="1600653"/>
            <a:ext cx="10783570" cy="6583680"/>
            <a:chOff x="8574051" y="1600653"/>
            <a:chExt cx="10783570" cy="6583680"/>
          </a:xfrm>
        </p:grpSpPr>
        <p:sp>
          <p:nvSpPr>
            <p:cNvPr id="45" name="object 45"/>
            <p:cNvSpPr/>
            <p:nvPr/>
          </p:nvSpPr>
          <p:spPr>
            <a:xfrm>
              <a:off x="16113075" y="2099938"/>
              <a:ext cx="1287145" cy="501650"/>
            </a:xfrm>
            <a:custGeom>
              <a:avLst/>
              <a:gdLst/>
              <a:ahLst/>
              <a:cxnLst/>
              <a:rect l="l" t="t" r="r" b="b"/>
              <a:pathLst>
                <a:path w="1287144" h="501650">
                  <a:moveTo>
                    <a:pt x="1286522" y="38100"/>
                  </a:moveTo>
                  <a:lnTo>
                    <a:pt x="733780" y="38100"/>
                  </a:lnTo>
                  <a:lnTo>
                    <a:pt x="733780" y="34290"/>
                  </a:lnTo>
                  <a:lnTo>
                    <a:pt x="733780" y="0"/>
                  </a:lnTo>
                  <a:lnTo>
                    <a:pt x="304939" y="0"/>
                  </a:lnTo>
                  <a:lnTo>
                    <a:pt x="304939" y="34290"/>
                  </a:lnTo>
                  <a:lnTo>
                    <a:pt x="304939" y="38100"/>
                  </a:lnTo>
                  <a:lnTo>
                    <a:pt x="260413" y="38100"/>
                  </a:lnTo>
                  <a:lnTo>
                    <a:pt x="260413" y="34290"/>
                  </a:lnTo>
                  <a:lnTo>
                    <a:pt x="37388" y="34290"/>
                  </a:lnTo>
                  <a:lnTo>
                    <a:pt x="37388" y="38100"/>
                  </a:lnTo>
                  <a:lnTo>
                    <a:pt x="0" y="38100"/>
                  </a:lnTo>
                  <a:lnTo>
                    <a:pt x="0" y="304228"/>
                  </a:lnTo>
                  <a:lnTo>
                    <a:pt x="0" y="365760"/>
                  </a:lnTo>
                  <a:lnTo>
                    <a:pt x="0" y="377190"/>
                  </a:lnTo>
                  <a:lnTo>
                    <a:pt x="0" y="379730"/>
                  </a:lnTo>
                  <a:lnTo>
                    <a:pt x="0" y="501650"/>
                  </a:lnTo>
                  <a:lnTo>
                    <a:pt x="573633" y="501650"/>
                  </a:lnTo>
                  <a:lnTo>
                    <a:pt x="573633" y="379730"/>
                  </a:lnTo>
                  <a:lnTo>
                    <a:pt x="644550" y="379730"/>
                  </a:lnTo>
                  <a:lnTo>
                    <a:pt x="644550" y="377190"/>
                  </a:lnTo>
                  <a:lnTo>
                    <a:pt x="1182116" y="377190"/>
                  </a:lnTo>
                  <a:lnTo>
                    <a:pt x="1182116" y="365760"/>
                  </a:lnTo>
                  <a:lnTo>
                    <a:pt x="1286522" y="365760"/>
                  </a:lnTo>
                  <a:lnTo>
                    <a:pt x="1286522" y="304228"/>
                  </a:lnTo>
                  <a:lnTo>
                    <a:pt x="1286522" y="38100"/>
                  </a:lnTo>
                  <a:close/>
                </a:path>
              </a:pathLst>
            </a:custGeom>
            <a:solidFill>
              <a:srgbClr val="108642">
                <a:alpha val="59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6113075" y="2099933"/>
              <a:ext cx="1287145" cy="502284"/>
            </a:xfrm>
            <a:custGeom>
              <a:avLst/>
              <a:gdLst/>
              <a:ahLst/>
              <a:cxnLst/>
              <a:rect l="l" t="t" r="r" b="b"/>
              <a:pathLst>
                <a:path w="1287144" h="502285">
                  <a:moveTo>
                    <a:pt x="1286536" y="365444"/>
                  </a:moveTo>
                  <a:lnTo>
                    <a:pt x="1253668" y="365444"/>
                  </a:lnTo>
                  <a:lnTo>
                    <a:pt x="1253668" y="377622"/>
                  </a:lnTo>
                  <a:lnTo>
                    <a:pt x="644556" y="377622"/>
                  </a:lnTo>
                  <a:lnTo>
                    <a:pt x="644556" y="380061"/>
                  </a:lnTo>
                  <a:lnTo>
                    <a:pt x="573647" y="380061"/>
                  </a:lnTo>
                  <a:lnTo>
                    <a:pt x="573647" y="501869"/>
                  </a:lnTo>
                  <a:lnTo>
                    <a:pt x="0" y="501869"/>
                  </a:lnTo>
                  <a:lnTo>
                    <a:pt x="0" y="37758"/>
                  </a:lnTo>
                  <a:lnTo>
                    <a:pt x="37391" y="37758"/>
                  </a:lnTo>
                  <a:lnTo>
                    <a:pt x="37391" y="34135"/>
                  </a:lnTo>
                  <a:lnTo>
                    <a:pt x="260421" y="34135"/>
                  </a:lnTo>
                  <a:lnTo>
                    <a:pt x="260421" y="37758"/>
                  </a:lnTo>
                  <a:lnTo>
                    <a:pt x="304943" y="37758"/>
                  </a:lnTo>
                  <a:lnTo>
                    <a:pt x="304943" y="0"/>
                  </a:lnTo>
                  <a:lnTo>
                    <a:pt x="733768" y="0"/>
                  </a:lnTo>
                  <a:lnTo>
                    <a:pt x="733768" y="37758"/>
                  </a:lnTo>
                  <a:lnTo>
                    <a:pt x="1286536" y="37758"/>
                  </a:lnTo>
                  <a:lnTo>
                    <a:pt x="1286536" y="36544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5468537" y="2487313"/>
              <a:ext cx="1862455" cy="511809"/>
            </a:xfrm>
            <a:custGeom>
              <a:avLst/>
              <a:gdLst/>
              <a:ahLst/>
              <a:cxnLst/>
              <a:rect l="l" t="t" r="r" b="b"/>
              <a:pathLst>
                <a:path w="1862455" h="511810">
                  <a:moveTo>
                    <a:pt x="1862404" y="114300"/>
                  </a:moveTo>
                  <a:lnTo>
                    <a:pt x="309346" y="114300"/>
                  </a:lnTo>
                  <a:lnTo>
                    <a:pt x="309346" y="0"/>
                  </a:lnTo>
                  <a:lnTo>
                    <a:pt x="0" y="0"/>
                  </a:lnTo>
                  <a:lnTo>
                    <a:pt x="0" y="114300"/>
                  </a:lnTo>
                  <a:lnTo>
                    <a:pt x="0" y="160172"/>
                  </a:lnTo>
                  <a:lnTo>
                    <a:pt x="0" y="511810"/>
                  </a:lnTo>
                  <a:lnTo>
                    <a:pt x="1862404" y="511810"/>
                  </a:lnTo>
                  <a:lnTo>
                    <a:pt x="1862404" y="160172"/>
                  </a:lnTo>
                  <a:lnTo>
                    <a:pt x="1862404" y="114300"/>
                  </a:lnTo>
                  <a:close/>
                </a:path>
              </a:pathLst>
            </a:custGeom>
            <a:solidFill>
              <a:srgbClr val="89C875">
                <a:alpha val="59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6911880" y="213769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6874503" y="213769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6949258" y="213769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6986649" y="213769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7024028" y="213769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7061423" y="213769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7098800" y="213769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7136193" y="213769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16897051" y="22854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16897263" y="22854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3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6897439" y="22854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6897616" y="22854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6897795" y="22855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6897971" y="22856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6898134" y="22857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46" y="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6898279" y="22858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46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6898424" y="22859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6898555" y="22860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6898682" y="22862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6898764" y="22863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6898846" y="22865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62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6898909" y="22866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62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6898956" y="22868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6898989" y="22870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6898985" y="22872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0"/>
                  </a:moveTo>
                  <a:lnTo>
                    <a:pt x="0" y="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6898979" y="22874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6898904" y="22875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6898825" y="22877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6898762" y="22879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6898680" y="22881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6898546" y="22882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6898418" y="22883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6898277" y="22885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6898132" y="2288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0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6897966" y="22887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6897794" y="22888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6897618" y="22889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6897439" y="22889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6897239" y="22890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897043" y="22890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1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6896873" y="22890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7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896675" y="22890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3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6896502" y="22889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3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6896305" y="22889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6896147" y="2288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6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6895984" y="22887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9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6895824" y="22886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1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6895676" y="22885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6895562" y="22883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6895451" y="22882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6895357" y="22880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6895271" y="22879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6895212" y="22877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6895157" y="22875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6895130" y="22874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6895129" y="228722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9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6895129" y="228706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6895129" y="22868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98"/>
                  </a:moveTo>
                  <a:lnTo>
                    <a:pt x="3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6895162" y="22866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6895209" y="22865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67"/>
                  </a:moveTo>
                  <a:lnTo>
                    <a:pt x="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6895275" y="22863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8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6895354" y="22862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9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6895452" y="22860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1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16895566" y="22859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36"/>
                  </a:moveTo>
                  <a:lnTo>
                    <a:pt x="1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16895677" y="22858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6895822" y="22857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6896002" y="22856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6896162" y="22855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2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6896326" y="22854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83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6896503" y="22854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16896681" y="22854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6896874" y="22854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16895129" y="228266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6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6899006" y="228266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6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6995664" y="22854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16995874" y="22854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3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6996052" y="22854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6996228" y="22854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6996407" y="22855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6996583" y="22856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6996745" y="22857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6996891" y="22858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46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6997037" y="22859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36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6997166" y="22860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16997295" y="22862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16997376" y="22863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16997457" y="22865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16997521" y="22866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62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16997587" y="22868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16997604" y="22870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6997607" y="22872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" y="0"/>
                  </a:moveTo>
                  <a:lnTo>
                    <a:pt x="0" y="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16997583" y="22874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16997524" y="22875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16997458" y="22877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16997374" y="22879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16997291" y="22881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16997159" y="22882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16997051" y="22883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6996891" y="22885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16996745" y="2288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0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16996578" y="22887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16996405" y="22888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16996229" y="22889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16996050" y="22889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16995874" y="22890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16995675" y="22890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9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16995487" y="22890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7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16995287" y="22890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3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16995115" y="22889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3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16994937" y="22889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6994759" y="2288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6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16994598" y="22887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9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16994435" y="22886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1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16994284" y="22885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16994171" y="22883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16994063" y="22882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16993982" y="22880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16993890" y="22879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16993824" y="22877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16993775" y="22875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16993763" y="22874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16993742" y="228722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9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16993742" y="228706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16993742" y="22868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98"/>
                  </a:moveTo>
                  <a:lnTo>
                    <a:pt x="3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16993774" y="22866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16993837" y="22865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67"/>
                  </a:moveTo>
                  <a:lnTo>
                    <a:pt x="5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16993887" y="22863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1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16993984" y="22862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8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16994066" y="22860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1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16994178" y="22859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36"/>
                  </a:moveTo>
                  <a:lnTo>
                    <a:pt x="1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16994306" y="22858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4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16994451" y="22857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16994613" y="22856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16994775" y="22855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2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16994937" y="22854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83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16995115" y="22854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16995293" y="22854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16995485" y="22854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16993742" y="228266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6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16997618" y="228266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6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17107829" y="22854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17108008" y="22854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3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7108200" y="22854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7108378" y="22854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7108570" y="22855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7108749" y="22856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7108910" y="22857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46" y="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17109056" y="22858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46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17109202" y="22859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17109330" y="22860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17109428" y="22862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17109540" y="22863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17109606" y="22865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17109686" y="22866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17109719" y="22868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17109750" y="228706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17109750" y="22872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17109719" y="22874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17109688" y="22875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17109602" y="22877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17109543" y="22879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17109426" y="22881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17109333" y="22882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17109193" y="22883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17109055" y="22885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17108909" y="2288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0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17108743" y="22887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17108571" y="22888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17108392" y="22889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17108199" y="22889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17108002" y="22890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17107830" y="22890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7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17107630" y="22890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9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17107457" y="22890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3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17107259" y="22889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3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17107084" y="22889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17106907" y="2288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6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17106741" y="22887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9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17106600" y="22886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1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17106455" y="22885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17106341" y="22883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17106229" y="22882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17106114" y="22880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17106032" y="22879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7105968" y="22877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7105939" y="22875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7105908" y="22874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7105907" y="228722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9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7105907" y="228706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7105907" y="22868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98"/>
                  </a:moveTo>
                  <a:lnTo>
                    <a:pt x="2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7105940" y="22866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3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7105970" y="22865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67"/>
                  </a:moveTo>
                  <a:lnTo>
                    <a:pt x="8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7106051" y="22863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7106116" y="22862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1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17106229" y="22860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1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17106344" y="22859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36"/>
                  </a:moveTo>
                  <a:lnTo>
                    <a:pt x="1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17106456" y="22858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17106602" y="22857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17106747" y="22856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17106908" y="22855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2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17107086" y="22854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83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17107262" y="22854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17107458" y="22854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17107635" y="22854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17105907" y="228266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6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17109750" y="228266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6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16897051" y="23249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16897263" y="23250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16897439" y="232502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5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16897616" y="23250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16897795" y="23251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16897971" y="23252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16898134" y="23253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46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16898279" y="23254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46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16898424" y="23255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16898555" y="23256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16898682" y="23258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16898764" y="23259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16898846" y="23261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62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16898909" y="23262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62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16898956" y="23264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16898989" y="23266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16898985" y="23268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16898979" y="23269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16898904" y="23271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16898825" y="23273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16898762" y="23275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16898680" y="23276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16898546" y="23278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16898418" y="23279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16898277" y="23281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0" y="13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16898132" y="23282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0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16897966" y="23283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16897794" y="23284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16897618" y="23285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5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16897439" y="23285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16897239" y="23286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16897043" y="23286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19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16896873" y="23286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2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16896675" y="23286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1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16896502" y="23285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5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16896305" y="23285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5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16896147" y="23284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16895984" y="23283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1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16895824" y="23282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1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16895676" y="23280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16895562" y="23279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16895451" y="23278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16895357" y="23276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16895271" y="23275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16895212" y="23273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16895157" y="23271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16895130" y="23269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16895129" y="23268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16895129" y="232663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9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16895129" y="23264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3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16895162" y="23262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98"/>
                  </a:moveTo>
                  <a:lnTo>
                    <a:pt x="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16895209" y="23261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16895275" y="23259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8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16895354" y="23257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67"/>
                  </a:moveTo>
                  <a:lnTo>
                    <a:pt x="9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16895452" y="23256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1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16895566" y="23255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15" y="0"/>
                  </a:lnTo>
                </a:path>
                <a:path w="634" h="635">
                  <a:moveTo>
                    <a:pt x="0" y="115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16895822" y="23252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16896002" y="23251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16896162" y="23251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94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16896326" y="23250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16896503" y="23250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16896681" y="23250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16896874" y="23249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16895129" y="232683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4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16899006" y="232683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4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17070452" y="23249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17070646" y="23250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17070823" y="232502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5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17071002" y="23250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17071178" y="23251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17071354" y="23252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17071517" y="23253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17071662" y="23254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17071808" y="23255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36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17071938" y="23256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17072050" y="23258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17072147" y="23259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17072229" y="23261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62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17072292" y="23262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17072325" y="23264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17072374" y="232664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17072374" y="232683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17072343" y="23269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17072304" y="23271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17072230" y="23273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17072145" y="23275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17072053" y="23276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17071934" y="23278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17071823" y="23279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17071661" y="23281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0" y="13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17071516" y="23282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0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17071349" y="23283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17071176" y="23284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17071001" y="23285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5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17070823" y="23285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17070644" y="23286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17070447" y="23286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17070253" y="23286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2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17070058" y="23286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1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17069885" y="23285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5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17069709" y="23285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5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17069530" y="23284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17069352" y="23283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1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17069205" y="23282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1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17069055" y="23280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17068941" y="23279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17068834" y="23278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17068731" y="23276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17068654" y="23275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17068575" y="23273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17068561" y="23271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17068524" y="23269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17068513" y="23268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17068513" y="232663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9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17068513" y="23264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3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17068545" y="23262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98"/>
                  </a:moveTo>
                  <a:lnTo>
                    <a:pt x="3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17068593" y="23261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17068659" y="23259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8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17068737" y="23257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67"/>
                  </a:moveTo>
                  <a:lnTo>
                    <a:pt x="1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17068836" y="23256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1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17068949" y="23255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17069077" y="23254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4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17069223" y="23252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4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17069351" y="23251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17069530" y="23251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94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17069709" y="23250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17069886" y="23250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17070064" y="23250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17070257" y="23249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17068513" y="232683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4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17072374" y="232683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4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17017584" y="2331391"/>
              <a:ext cx="0" cy="149225"/>
            </a:xfrm>
            <a:custGeom>
              <a:avLst/>
              <a:gdLst/>
              <a:ahLst/>
              <a:cxnLst/>
              <a:rect l="l" t="t" r="r" b="b"/>
              <a:pathLst>
                <a:path h="149225">
                  <a:moveTo>
                    <a:pt x="0" y="1486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17054977" y="2331391"/>
              <a:ext cx="0" cy="149225"/>
            </a:xfrm>
            <a:custGeom>
              <a:avLst/>
              <a:gdLst/>
              <a:ahLst/>
              <a:cxnLst/>
              <a:rect l="l" t="t" r="r" b="b"/>
              <a:pathLst>
                <a:path h="149225">
                  <a:moveTo>
                    <a:pt x="0" y="1486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17092355" y="2331391"/>
              <a:ext cx="0" cy="149225"/>
            </a:xfrm>
            <a:custGeom>
              <a:avLst/>
              <a:gdLst/>
              <a:ahLst/>
              <a:cxnLst/>
              <a:rect l="l" t="t" r="r" b="b"/>
              <a:pathLst>
                <a:path h="149225">
                  <a:moveTo>
                    <a:pt x="0" y="1486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17095585" y="2331391"/>
              <a:ext cx="0" cy="149225"/>
            </a:xfrm>
            <a:custGeom>
              <a:avLst/>
              <a:gdLst/>
              <a:ahLst/>
              <a:cxnLst/>
              <a:rect l="l" t="t" r="r" b="b"/>
              <a:pathLst>
                <a:path h="149225">
                  <a:moveTo>
                    <a:pt x="0" y="1486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16942813" y="2331391"/>
              <a:ext cx="0" cy="149225"/>
            </a:xfrm>
            <a:custGeom>
              <a:avLst/>
              <a:gdLst/>
              <a:ahLst/>
              <a:cxnLst/>
              <a:rect l="l" t="t" r="r" b="b"/>
              <a:pathLst>
                <a:path h="149225">
                  <a:moveTo>
                    <a:pt x="0" y="1486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16980206" y="2331391"/>
              <a:ext cx="0" cy="149225"/>
            </a:xfrm>
            <a:custGeom>
              <a:avLst/>
              <a:gdLst/>
              <a:ahLst/>
              <a:cxnLst/>
              <a:rect l="l" t="t" r="r" b="b"/>
              <a:pathLst>
                <a:path h="149225">
                  <a:moveTo>
                    <a:pt x="0" y="1486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16868057" y="2331391"/>
              <a:ext cx="0" cy="149225"/>
            </a:xfrm>
            <a:custGeom>
              <a:avLst/>
              <a:gdLst/>
              <a:ahLst/>
              <a:cxnLst/>
              <a:rect l="l" t="t" r="r" b="b"/>
              <a:pathLst>
                <a:path h="149225">
                  <a:moveTo>
                    <a:pt x="0" y="1486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16905451" y="2331391"/>
              <a:ext cx="0" cy="149225"/>
            </a:xfrm>
            <a:custGeom>
              <a:avLst/>
              <a:gdLst/>
              <a:ahLst/>
              <a:cxnLst/>
              <a:rect l="l" t="t" r="r" b="b"/>
              <a:pathLst>
                <a:path h="149225">
                  <a:moveTo>
                    <a:pt x="0" y="1486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16093771" y="2384984"/>
              <a:ext cx="2540" cy="95250"/>
            </a:xfrm>
            <a:custGeom>
              <a:avLst/>
              <a:gdLst/>
              <a:ahLst/>
              <a:cxnLst/>
              <a:rect l="l" t="t" r="r" b="b"/>
              <a:pathLst>
                <a:path w="2540" h="95250">
                  <a:moveTo>
                    <a:pt x="1916" y="0"/>
                  </a:moveTo>
                  <a:lnTo>
                    <a:pt x="0" y="0"/>
                  </a:lnTo>
                  <a:lnTo>
                    <a:pt x="0" y="95002"/>
                  </a:lnTo>
                  <a:lnTo>
                    <a:pt x="1916" y="95002"/>
                  </a:lnTo>
                  <a:lnTo>
                    <a:pt x="1916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16094733" y="2382892"/>
              <a:ext cx="0" cy="97155"/>
            </a:xfrm>
            <a:custGeom>
              <a:avLst/>
              <a:gdLst/>
              <a:ahLst/>
              <a:cxnLst/>
              <a:rect l="l" t="t" r="r" b="b"/>
              <a:pathLst>
                <a:path h="97155">
                  <a:moveTo>
                    <a:pt x="0" y="0"/>
                  </a:moveTo>
                  <a:lnTo>
                    <a:pt x="0" y="97104"/>
                  </a:lnTo>
                </a:path>
              </a:pathLst>
            </a:custGeom>
            <a:ln w="611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16093750" y="2236403"/>
              <a:ext cx="2540" cy="20955"/>
            </a:xfrm>
            <a:custGeom>
              <a:avLst/>
              <a:gdLst/>
              <a:ahLst/>
              <a:cxnLst/>
              <a:rect l="l" t="t" r="r" b="b"/>
              <a:pathLst>
                <a:path w="2540" h="20955">
                  <a:moveTo>
                    <a:pt x="1916" y="0"/>
                  </a:moveTo>
                  <a:lnTo>
                    <a:pt x="0" y="0"/>
                  </a:lnTo>
                  <a:lnTo>
                    <a:pt x="0" y="20690"/>
                  </a:lnTo>
                  <a:lnTo>
                    <a:pt x="1916" y="20690"/>
                  </a:lnTo>
                  <a:lnTo>
                    <a:pt x="1916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16093756" y="2236404"/>
              <a:ext cx="2540" cy="20955"/>
            </a:xfrm>
            <a:custGeom>
              <a:avLst/>
              <a:gdLst/>
              <a:ahLst/>
              <a:cxnLst/>
              <a:rect l="l" t="t" r="r" b="b"/>
              <a:pathLst>
                <a:path w="2540" h="20955">
                  <a:moveTo>
                    <a:pt x="0" y="0"/>
                  </a:moveTo>
                  <a:lnTo>
                    <a:pt x="0" y="20690"/>
                  </a:lnTo>
                  <a:lnTo>
                    <a:pt x="1916" y="20690"/>
                  </a:lnTo>
                  <a:lnTo>
                    <a:pt x="191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16093750" y="2117014"/>
              <a:ext cx="2540" cy="27305"/>
            </a:xfrm>
            <a:custGeom>
              <a:avLst/>
              <a:gdLst/>
              <a:ahLst/>
              <a:cxnLst/>
              <a:rect l="l" t="t" r="r" b="b"/>
              <a:pathLst>
                <a:path w="2540" h="27305">
                  <a:moveTo>
                    <a:pt x="1916" y="0"/>
                  </a:moveTo>
                  <a:lnTo>
                    <a:pt x="0" y="0"/>
                  </a:lnTo>
                  <a:lnTo>
                    <a:pt x="0" y="26794"/>
                  </a:lnTo>
                  <a:lnTo>
                    <a:pt x="1916" y="26794"/>
                  </a:lnTo>
                  <a:lnTo>
                    <a:pt x="1916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16093756" y="2117016"/>
              <a:ext cx="2540" cy="27305"/>
            </a:xfrm>
            <a:custGeom>
              <a:avLst/>
              <a:gdLst/>
              <a:ahLst/>
              <a:cxnLst/>
              <a:rect l="l" t="t" r="r" b="b"/>
              <a:pathLst>
                <a:path w="2540" h="27305">
                  <a:moveTo>
                    <a:pt x="0" y="0"/>
                  </a:moveTo>
                  <a:lnTo>
                    <a:pt x="0" y="26794"/>
                  </a:lnTo>
                  <a:lnTo>
                    <a:pt x="1916" y="26794"/>
                  </a:lnTo>
                  <a:lnTo>
                    <a:pt x="191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16111153" y="2384984"/>
              <a:ext cx="2540" cy="95250"/>
            </a:xfrm>
            <a:custGeom>
              <a:avLst/>
              <a:gdLst/>
              <a:ahLst/>
              <a:cxnLst/>
              <a:rect l="l" t="t" r="r" b="b"/>
              <a:pathLst>
                <a:path w="2540" h="95250">
                  <a:moveTo>
                    <a:pt x="1916" y="0"/>
                  </a:moveTo>
                  <a:lnTo>
                    <a:pt x="0" y="0"/>
                  </a:lnTo>
                  <a:lnTo>
                    <a:pt x="0" y="95002"/>
                  </a:lnTo>
                  <a:lnTo>
                    <a:pt x="1916" y="95002"/>
                  </a:lnTo>
                  <a:lnTo>
                    <a:pt x="1916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16109059" y="2382892"/>
              <a:ext cx="6350" cy="98425"/>
            </a:xfrm>
            <a:custGeom>
              <a:avLst/>
              <a:gdLst/>
              <a:ahLst/>
              <a:cxnLst/>
              <a:rect l="l" t="t" r="r" b="b"/>
              <a:pathLst>
                <a:path w="6350" h="98425">
                  <a:moveTo>
                    <a:pt x="0" y="98153"/>
                  </a:moveTo>
                  <a:lnTo>
                    <a:pt x="6114" y="98153"/>
                  </a:lnTo>
                </a:path>
                <a:path w="6350" h="98425">
                  <a:moveTo>
                    <a:pt x="3057" y="0"/>
                  </a:moveTo>
                  <a:lnTo>
                    <a:pt x="3057" y="9710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16111153" y="2234539"/>
              <a:ext cx="2540" cy="22860"/>
            </a:xfrm>
            <a:custGeom>
              <a:avLst/>
              <a:gdLst/>
              <a:ahLst/>
              <a:cxnLst/>
              <a:rect l="l" t="t" r="r" b="b"/>
              <a:pathLst>
                <a:path w="2540" h="22860">
                  <a:moveTo>
                    <a:pt x="1916" y="0"/>
                  </a:moveTo>
                  <a:lnTo>
                    <a:pt x="0" y="0"/>
                  </a:lnTo>
                  <a:lnTo>
                    <a:pt x="0" y="22543"/>
                  </a:lnTo>
                  <a:lnTo>
                    <a:pt x="1916" y="22543"/>
                  </a:lnTo>
                  <a:lnTo>
                    <a:pt x="1916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16111157" y="2234534"/>
              <a:ext cx="2540" cy="22860"/>
            </a:xfrm>
            <a:custGeom>
              <a:avLst/>
              <a:gdLst/>
              <a:ahLst/>
              <a:cxnLst/>
              <a:rect l="l" t="t" r="r" b="b"/>
              <a:pathLst>
                <a:path w="2540" h="22860">
                  <a:moveTo>
                    <a:pt x="0" y="0"/>
                  </a:moveTo>
                  <a:lnTo>
                    <a:pt x="0" y="22522"/>
                  </a:lnTo>
                  <a:lnTo>
                    <a:pt x="1916" y="22522"/>
                  </a:lnTo>
                  <a:lnTo>
                    <a:pt x="191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16111153" y="2135264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40" h="10794">
                  <a:moveTo>
                    <a:pt x="1916" y="0"/>
                  </a:moveTo>
                  <a:lnTo>
                    <a:pt x="0" y="0"/>
                  </a:lnTo>
                  <a:lnTo>
                    <a:pt x="0" y="10366"/>
                  </a:lnTo>
                  <a:lnTo>
                    <a:pt x="1916" y="10366"/>
                  </a:lnTo>
                  <a:lnTo>
                    <a:pt x="1916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16111157" y="2135259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40" h="10794">
                  <a:moveTo>
                    <a:pt x="0" y="0"/>
                  </a:moveTo>
                  <a:lnTo>
                    <a:pt x="0" y="10366"/>
                  </a:lnTo>
                  <a:lnTo>
                    <a:pt x="1916" y="10366"/>
                  </a:lnTo>
                  <a:lnTo>
                    <a:pt x="191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16858848" y="2131914"/>
              <a:ext cx="508000" cy="3810"/>
            </a:xfrm>
            <a:custGeom>
              <a:avLst/>
              <a:gdLst/>
              <a:ahLst/>
              <a:cxnLst/>
              <a:rect l="l" t="t" r="r" b="b"/>
              <a:pathLst>
                <a:path w="508000" h="3810">
                  <a:moveTo>
                    <a:pt x="507879" y="0"/>
                  </a:moveTo>
                  <a:lnTo>
                    <a:pt x="0" y="0"/>
                  </a:lnTo>
                  <a:lnTo>
                    <a:pt x="0" y="3340"/>
                  </a:lnTo>
                  <a:lnTo>
                    <a:pt x="507879" y="3340"/>
                  </a:lnTo>
                  <a:lnTo>
                    <a:pt x="507879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16858850" y="2131918"/>
              <a:ext cx="508000" cy="3810"/>
            </a:xfrm>
            <a:custGeom>
              <a:avLst/>
              <a:gdLst/>
              <a:ahLst/>
              <a:cxnLst/>
              <a:rect l="l" t="t" r="r" b="b"/>
              <a:pathLst>
                <a:path w="508000" h="3810">
                  <a:moveTo>
                    <a:pt x="0" y="0"/>
                  </a:moveTo>
                  <a:lnTo>
                    <a:pt x="0" y="3340"/>
                  </a:lnTo>
                  <a:lnTo>
                    <a:pt x="507879" y="3340"/>
                  </a:lnTo>
                  <a:lnTo>
                    <a:pt x="507879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16849174" y="2099930"/>
              <a:ext cx="550545" cy="32384"/>
            </a:xfrm>
            <a:custGeom>
              <a:avLst/>
              <a:gdLst/>
              <a:ahLst/>
              <a:cxnLst/>
              <a:rect l="l" t="t" r="r" b="b"/>
              <a:pathLst>
                <a:path w="550544" h="32385">
                  <a:moveTo>
                    <a:pt x="550433" y="0"/>
                  </a:moveTo>
                  <a:lnTo>
                    <a:pt x="0" y="0"/>
                  </a:lnTo>
                  <a:lnTo>
                    <a:pt x="0" y="31988"/>
                  </a:lnTo>
                  <a:lnTo>
                    <a:pt x="550433" y="31988"/>
                  </a:lnTo>
                  <a:lnTo>
                    <a:pt x="550433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16849174" y="2099930"/>
              <a:ext cx="550545" cy="32384"/>
            </a:xfrm>
            <a:custGeom>
              <a:avLst/>
              <a:gdLst/>
              <a:ahLst/>
              <a:cxnLst/>
              <a:rect l="l" t="t" r="r" b="b"/>
              <a:pathLst>
                <a:path w="550544" h="32385">
                  <a:moveTo>
                    <a:pt x="0" y="31988"/>
                  </a:moveTo>
                  <a:lnTo>
                    <a:pt x="550433" y="31988"/>
                  </a:lnTo>
                  <a:lnTo>
                    <a:pt x="550433" y="0"/>
                  </a:lnTo>
                  <a:lnTo>
                    <a:pt x="0" y="0"/>
                  </a:lnTo>
                  <a:lnTo>
                    <a:pt x="0" y="6073"/>
                  </a:lnTo>
                  <a:lnTo>
                    <a:pt x="0" y="3198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16858848" y="2135264"/>
              <a:ext cx="508000" cy="2540"/>
            </a:xfrm>
            <a:custGeom>
              <a:avLst/>
              <a:gdLst/>
              <a:ahLst/>
              <a:cxnLst/>
              <a:rect l="l" t="t" r="r" b="b"/>
              <a:pathLst>
                <a:path w="508000" h="2539">
                  <a:moveTo>
                    <a:pt x="507879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507879" y="2429"/>
                  </a:lnTo>
                  <a:lnTo>
                    <a:pt x="507879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16858850" y="2135259"/>
              <a:ext cx="508000" cy="2540"/>
            </a:xfrm>
            <a:custGeom>
              <a:avLst/>
              <a:gdLst/>
              <a:ahLst/>
              <a:cxnLst/>
              <a:rect l="l" t="t" r="r" b="b"/>
              <a:pathLst>
                <a:path w="508000" h="2539">
                  <a:moveTo>
                    <a:pt x="0" y="0"/>
                  </a:moveTo>
                  <a:lnTo>
                    <a:pt x="0" y="2429"/>
                  </a:lnTo>
                  <a:lnTo>
                    <a:pt x="507879" y="2429"/>
                  </a:lnTo>
                  <a:lnTo>
                    <a:pt x="507879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15793394" y="2510445"/>
              <a:ext cx="248920" cy="31750"/>
            </a:xfrm>
            <a:custGeom>
              <a:avLst/>
              <a:gdLst/>
              <a:ahLst/>
              <a:cxnLst/>
              <a:rect l="l" t="t" r="r" b="b"/>
              <a:pathLst>
                <a:path w="248919" h="31750">
                  <a:moveTo>
                    <a:pt x="248788" y="0"/>
                  </a:moveTo>
                  <a:lnTo>
                    <a:pt x="230181" y="15130"/>
                  </a:lnTo>
                  <a:lnTo>
                    <a:pt x="0" y="27538"/>
                  </a:lnTo>
                  <a:lnTo>
                    <a:pt x="0" y="31182"/>
                  </a:lnTo>
                  <a:lnTo>
                    <a:pt x="248788" y="31182"/>
                  </a:lnTo>
                  <a:lnTo>
                    <a:pt x="2487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15793394" y="2510445"/>
              <a:ext cx="248920" cy="31750"/>
            </a:xfrm>
            <a:custGeom>
              <a:avLst/>
              <a:gdLst/>
              <a:ahLst/>
              <a:cxnLst/>
              <a:rect l="l" t="t" r="r" b="b"/>
              <a:pathLst>
                <a:path w="248919" h="31750">
                  <a:moveTo>
                    <a:pt x="248788" y="0"/>
                  </a:moveTo>
                  <a:lnTo>
                    <a:pt x="248788" y="31182"/>
                  </a:lnTo>
                  <a:lnTo>
                    <a:pt x="0" y="31182"/>
                  </a:lnTo>
                  <a:lnTo>
                    <a:pt x="0" y="27538"/>
                  </a:lnTo>
                  <a:lnTo>
                    <a:pt x="230181" y="15130"/>
                  </a:lnTo>
                  <a:lnTo>
                    <a:pt x="248788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9632798" y="5316378"/>
              <a:ext cx="7682865" cy="1487170"/>
            </a:xfrm>
            <a:custGeom>
              <a:avLst/>
              <a:gdLst/>
              <a:ahLst/>
              <a:cxnLst/>
              <a:rect l="l" t="t" r="r" b="b"/>
              <a:pathLst>
                <a:path w="7682865" h="1487170">
                  <a:moveTo>
                    <a:pt x="7682331" y="0"/>
                  </a:moveTo>
                  <a:lnTo>
                    <a:pt x="0" y="0"/>
                  </a:lnTo>
                  <a:lnTo>
                    <a:pt x="0" y="421640"/>
                  </a:lnTo>
                  <a:lnTo>
                    <a:pt x="5140922" y="421640"/>
                  </a:lnTo>
                  <a:lnTo>
                    <a:pt x="5140922" y="1487170"/>
                  </a:lnTo>
                  <a:lnTo>
                    <a:pt x="5807989" y="1487170"/>
                  </a:lnTo>
                  <a:lnTo>
                    <a:pt x="5807989" y="421640"/>
                  </a:lnTo>
                  <a:lnTo>
                    <a:pt x="7682331" y="421640"/>
                  </a:lnTo>
                  <a:lnTo>
                    <a:pt x="7682331" y="0"/>
                  </a:lnTo>
                  <a:close/>
                </a:path>
              </a:pathLst>
            </a:custGeom>
            <a:solidFill>
              <a:srgbClr val="89C875">
                <a:alpha val="59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16793591" y="6482069"/>
              <a:ext cx="521334" cy="26034"/>
            </a:xfrm>
            <a:custGeom>
              <a:avLst/>
              <a:gdLst/>
              <a:ahLst/>
              <a:cxnLst/>
              <a:rect l="l" t="t" r="r" b="b"/>
              <a:pathLst>
                <a:path w="521334" h="26034">
                  <a:moveTo>
                    <a:pt x="521251" y="2550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15469246" y="6482070"/>
              <a:ext cx="1324610" cy="23495"/>
            </a:xfrm>
            <a:custGeom>
              <a:avLst/>
              <a:gdLst/>
              <a:ahLst/>
              <a:cxnLst/>
              <a:rect l="l" t="t" r="r" b="b"/>
              <a:pathLst>
                <a:path w="1324609" h="23495">
                  <a:moveTo>
                    <a:pt x="1324347" y="0"/>
                  </a:moveTo>
                  <a:lnTo>
                    <a:pt x="0" y="23402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15469244" y="6505411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3601" y="0"/>
                  </a:moveTo>
                  <a:lnTo>
                    <a:pt x="0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14226597" y="6474093"/>
              <a:ext cx="1242695" cy="31750"/>
            </a:xfrm>
            <a:custGeom>
              <a:avLst/>
              <a:gdLst/>
              <a:ahLst/>
              <a:cxnLst/>
              <a:rect l="l" t="t" r="r" b="b"/>
              <a:pathLst>
                <a:path w="1242694" h="31750">
                  <a:moveTo>
                    <a:pt x="1242663" y="3139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14122839" y="6474083"/>
              <a:ext cx="104139" cy="3175"/>
            </a:xfrm>
            <a:custGeom>
              <a:avLst/>
              <a:gdLst/>
              <a:ahLst/>
              <a:cxnLst/>
              <a:rect l="l" t="t" r="r" b="b"/>
              <a:pathLst>
                <a:path w="104140" h="3175">
                  <a:moveTo>
                    <a:pt x="103756" y="0"/>
                  </a:moveTo>
                  <a:lnTo>
                    <a:pt x="0" y="2628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12877233" y="6476708"/>
              <a:ext cx="1245870" cy="29209"/>
            </a:xfrm>
            <a:custGeom>
              <a:avLst/>
              <a:gdLst/>
              <a:ahLst/>
              <a:cxnLst/>
              <a:rect l="l" t="t" r="r" b="b"/>
              <a:pathLst>
                <a:path w="1245869" h="29209">
                  <a:moveTo>
                    <a:pt x="1245595" y="0"/>
                  </a:moveTo>
                  <a:lnTo>
                    <a:pt x="0" y="28847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12877243" y="6505500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251" y="0"/>
                  </a:moveTo>
                  <a:lnTo>
                    <a:pt x="0" y="5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11535167" y="6505548"/>
              <a:ext cx="1342390" cy="635"/>
            </a:xfrm>
            <a:custGeom>
              <a:avLst/>
              <a:gdLst/>
              <a:ahLst/>
              <a:cxnLst/>
              <a:rect l="l" t="t" r="r" b="b"/>
              <a:pathLst>
                <a:path w="1342390" h="634">
                  <a:moveTo>
                    <a:pt x="1342074" y="0"/>
                  </a:moveTo>
                  <a:lnTo>
                    <a:pt x="0" y="198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10191640" y="6505750"/>
              <a:ext cx="1343660" cy="635"/>
            </a:xfrm>
            <a:custGeom>
              <a:avLst/>
              <a:gdLst/>
              <a:ahLst/>
              <a:cxnLst/>
              <a:rect l="l" t="t" r="r" b="b"/>
              <a:pathLst>
                <a:path w="1343659" h="634">
                  <a:moveTo>
                    <a:pt x="1343529" y="0"/>
                  </a:moveTo>
                  <a:lnTo>
                    <a:pt x="0" y="94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8956691" y="6488244"/>
              <a:ext cx="1235075" cy="17780"/>
            </a:xfrm>
            <a:custGeom>
              <a:avLst/>
              <a:gdLst/>
              <a:ahLst/>
              <a:cxnLst/>
              <a:rect l="l" t="t" r="r" b="b"/>
              <a:pathLst>
                <a:path w="1235075" h="17779">
                  <a:moveTo>
                    <a:pt x="1234957" y="1761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8956697" y="6488244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5">
                  <a:moveTo>
                    <a:pt x="3601" y="5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8603954" y="6488240"/>
              <a:ext cx="353060" cy="14604"/>
            </a:xfrm>
            <a:custGeom>
              <a:avLst/>
              <a:gdLst/>
              <a:ahLst/>
              <a:cxnLst/>
              <a:rect l="l" t="t" r="r" b="b"/>
              <a:pathLst>
                <a:path w="353059" h="14604">
                  <a:moveTo>
                    <a:pt x="352743" y="0"/>
                  </a:moveTo>
                  <a:lnTo>
                    <a:pt x="0" y="1424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8603959" y="6502488"/>
              <a:ext cx="1270" cy="14604"/>
            </a:xfrm>
            <a:custGeom>
              <a:avLst/>
              <a:gdLst/>
              <a:ahLst/>
              <a:cxnLst/>
              <a:rect l="l" t="t" r="r" b="b"/>
              <a:pathLst>
                <a:path w="1270" h="14604">
                  <a:moveTo>
                    <a:pt x="0" y="0"/>
                  </a:moveTo>
                  <a:lnTo>
                    <a:pt x="942" y="1404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8606134" y="6521163"/>
              <a:ext cx="351155" cy="14604"/>
            </a:xfrm>
            <a:custGeom>
              <a:avLst/>
              <a:gdLst/>
              <a:ahLst/>
              <a:cxnLst/>
              <a:rect l="l" t="t" r="r" b="b"/>
              <a:pathLst>
                <a:path w="351154" h="14604">
                  <a:moveTo>
                    <a:pt x="0" y="14146"/>
                  </a:moveTo>
                  <a:lnTo>
                    <a:pt x="351057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8957172" y="6521153"/>
              <a:ext cx="1234440" cy="17780"/>
            </a:xfrm>
            <a:custGeom>
              <a:avLst/>
              <a:gdLst/>
              <a:ahLst/>
              <a:cxnLst/>
              <a:rect l="l" t="t" r="r" b="b"/>
              <a:pathLst>
                <a:path w="1234440" h="17779">
                  <a:moveTo>
                    <a:pt x="0" y="0"/>
                  </a:moveTo>
                  <a:lnTo>
                    <a:pt x="1234213" y="1758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10187779" y="6538685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0"/>
                  </a:moveTo>
                  <a:lnTo>
                    <a:pt x="3601" y="5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10191382" y="6538651"/>
              <a:ext cx="1344295" cy="635"/>
            </a:xfrm>
            <a:custGeom>
              <a:avLst/>
              <a:gdLst/>
              <a:ahLst/>
              <a:cxnLst/>
              <a:rect l="l" t="t" r="r" b="b"/>
              <a:pathLst>
                <a:path w="1344295" h="634">
                  <a:moveTo>
                    <a:pt x="0" y="83"/>
                  </a:moveTo>
                  <a:lnTo>
                    <a:pt x="1343791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11535170" y="6538446"/>
              <a:ext cx="1343025" cy="635"/>
            </a:xfrm>
            <a:custGeom>
              <a:avLst/>
              <a:gdLst/>
              <a:ahLst/>
              <a:cxnLst/>
              <a:rect l="l" t="t" r="r" b="b"/>
              <a:pathLst>
                <a:path w="1343025" h="634">
                  <a:moveTo>
                    <a:pt x="0" y="198"/>
                  </a:moveTo>
                  <a:lnTo>
                    <a:pt x="1342503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12877667" y="6509575"/>
              <a:ext cx="1246505" cy="29209"/>
            </a:xfrm>
            <a:custGeom>
              <a:avLst/>
              <a:gdLst/>
              <a:ahLst/>
              <a:cxnLst/>
              <a:rect l="l" t="t" r="r" b="b"/>
              <a:pathLst>
                <a:path w="1246505" h="29209">
                  <a:moveTo>
                    <a:pt x="0" y="28868"/>
                  </a:moveTo>
                  <a:lnTo>
                    <a:pt x="1246035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14120108" y="6509583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83"/>
                  </a:moveTo>
                  <a:lnTo>
                    <a:pt x="360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14123708" y="6506969"/>
              <a:ext cx="103505" cy="3175"/>
            </a:xfrm>
            <a:custGeom>
              <a:avLst/>
              <a:gdLst/>
              <a:ahLst/>
              <a:cxnLst/>
              <a:rect l="l" t="t" r="r" b="b"/>
              <a:pathLst>
                <a:path w="103505" h="3175">
                  <a:moveTo>
                    <a:pt x="0" y="2617"/>
                  </a:moveTo>
                  <a:lnTo>
                    <a:pt x="102897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14226595" y="6506977"/>
              <a:ext cx="1242695" cy="31750"/>
            </a:xfrm>
            <a:custGeom>
              <a:avLst/>
              <a:gdLst/>
              <a:ahLst/>
              <a:cxnLst/>
              <a:rect l="l" t="t" r="r" b="b"/>
              <a:pathLst>
                <a:path w="1242694" h="31750">
                  <a:moveTo>
                    <a:pt x="0" y="0"/>
                  </a:moveTo>
                  <a:lnTo>
                    <a:pt x="1242517" y="31391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15465511" y="6538291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0"/>
                  </a:moveTo>
                  <a:lnTo>
                    <a:pt x="3601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15469115" y="6514977"/>
              <a:ext cx="1323975" cy="23495"/>
            </a:xfrm>
            <a:custGeom>
              <a:avLst/>
              <a:gdLst/>
              <a:ahLst/>
              <a:cxnLst/>
              <a:rect l="l" t="t" r="r" b="b"/>
              <a:pathLst>
                <a:path w="1323975" h="23495">
                  <a:moveTo>
                    <a:pt x="0" y="23402"/>
                  </a:moveTo>
                  <a:lnTo>
                    <a:pt x="1323896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16793011" y="6514973"/>
              <a:ext cx="520065" cy="26034"/>
            </a:xfrm>
            <a:custGeom>
              <a:avLst/>
              <a:gdLst/>
              <a:ahLst/>
              <a:cxnLst/>
              <a:rect l="l" t="t" r="r" b="b"/>
              <a:pathLst>
                <a:path w="520065" h="26034">
                  <a:moveTo>
                    <a:pt x="0" y="0"/>
                  </a:moveTo>
                  <a:lnTo>
                    <a:pt x="520015" y="25444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17313034" y="6525200"/>
              <a:ext cx="1270" cy="15240"/>
            </a:xfrm>
            <a:custGeom>
              <a:avLst/>
              <a:gdLst/>
              <a:ahLst/>
              <a:cxnLst/>
              <a:rect l="l" t="t" r="r" b="b"/>
              <a:pathLst>
                <a:path w="1269" h="15240">
                  <a:moveTo>
                    <a:pt x="0" y="15214"/>
                  </a:moveTo>
                  <a:lnTo>
                    <a:pt x="82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8580724" y="5250644"/>
              <a:ext cx="323850" cy="0"/>
            </a:xfrm>
            <a:custGeom>
              <a:avLst/>
              <a:gdLst/>
              <a:ahLst/>
              <a:cxnLst/>
              <a:rect l="l" t="t" r="r" b="b"/>
              <a:pathLst>
                <a:path w="323850">
                  <a:moveTo>
                    <a:pt x="0" y="0"/>
                  </a:moveTo>
                  <a:lnTo>
                    <a:pt x="323719" y="0"/>
                  </a:lnTo>
                </a:path>
              </a:pathLst>
            </a:custGeom>
            <a:ln w="790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8582808" y="5252490"/>
              <a:ext cx="1905" cy="241300"/>
            </a:xfrm>
            <a:custGeom>
              <a:avLst/>
              <a:gdLst/>
              <a:ahLst/>
              <a:cxnLst/>
              <a:rect l="l" t="t" r="r" b="b"/>
              <a:pathLst>
                <a:path w="1904" h="241300">
                  <a:moveTo>
                    <a:pt x="0" y="0"/>
                  </a:moveTo>
                  <a:lnTo>
                    <a:pt x="1591" y="240882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8576274" y="5493384"/>
              <a:ext cx="8255" cy="358775"/>
            </a:xfrm>
            <a:custGeom>
              <a:avLst/>
              <a:gdLst/>
              <a:ahLst/>
              <a:cxnLst/>
              <a:rect l="l" t="t" r="r" b="b"/>
              <a:pathLst>
                <a:path w="8254" h="358775">
                  <a:moveTo>
                    <a:pt x="8125" y="0"/>
                  </a:moveTo>
                  <a:lnTo>
                    <a:pt x="0" y="358743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8576275" y="5852128"/>
              <a:ext cx="1270" cy="346075"/>
            </a:xfrm>
            <a:custGeom>
              <a:avLst/>
              <a:gdLst/>
              <a:ahLst/>
              <a:cxnLst/>
              <a:rect l="l" t="t" r="r" b="b"/>
              <a:pathLst>
                <a:path w="1270" h="346075">
                  <a:moveTo>
                    <a:pt x="0" y="0"/>
                  </a:moveTo>
                  <a:lnTo>
                    <a:pt x="1141" y="345706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8577405" y="6197846"/>
              <a:ext cx="3810" cy="303530"/>
            </a:xfrm>
            <a:custGeom>
              <a:avLst/>
              <a:gdLst/>
              <a:ahLst/>
              <a:cxnLst/>
              <a:rect l="l" t="t" r="r" b="b"/>
              <a:pathLst>
                <a:path w="3809" h="303529">
                  <a:moveTo>
                    <a:pt x="0" y="0"/>
                  </a:moveTo>
                  <a:lnTo>
                    <a:pt x="3654" y="303331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8581048" y="6501180"/>
              <a:ext cx="31115" cy="635"/>
            </a:xfrm>
            <a:custGeom>
              <a:avLst/>
              <a:gdLst/>
              <a:ahLst/>
              <a:cxnLst/>
              <a:rect l="l" t="t" r="r" b="b"/>
              <a:pathLst>
                <a:path w="31115" h="635">
                  <a:moveTo>
                    <a:pt x="0" y="0"/>
                  </a:moveTo>
                  <a:lnTo>
                    <a:pt x="30910" y="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8633212" y="6466510"/>
              <a:ext cx="1270" cy="13970"/>
            </a:xfrm>
            <a:custGeom>
              <a:avLst/>
              <a:gdLst/>
              <a:ahLst/>
              <a:cxnLst/>
              <a:rect l="l" t="t" r="r" b="b"/>
              <a:pathLst>
                <a:path w="1270" h="13970">
                  <a:moveTo>
                    <a:pt x="0" y="13580"/>
                  </a:moveTo>
                  <a:lnTo>
                    <a:pt x="80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8612870" y="6466452"/>
              <a:ext cx="21590" cy="635"/>
            </a:xfrm>
            <a:custGeom>
              <a:avLst/>
              <a:gdLst/>
              <a:ahLst/>
              <a:cxnLst/>
              <a:rect l="l" t="t" r="r" b="b"/>
              <a:pathLst>
                <a:path w="21590" h="635">
                  <a:moveTo>
                    <a:pt x="21151" y="6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8609635" y="6197740"/>
              <a:ext cx="3810" cy="269240"/>
            </a:xfrm>
            <a:custGeom>
              <a:avLst/>
              <a:gdLst/>
              <a:ahLst/>
              <a:cxnLst/>
              <a:rect l="l" t="t" r="r" b="b"/>
              <a:pathLst>
                <a:path w="3809" h="269239">
                  <a:moveTo>
                    <a:pt x="3225" y="26870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8608497" y="5852786"/>
              <a:ext cx="1270" cy="345440"/>
            </a:xfrm>
            <a:custGeom>
              <a:avLst/>
              <a:gdLst/>
              <a:ahLst/>
              <a:cxnLst/>
              <a:rect l="l" t="t" r="r" b="b"/>
              <a:pathLst>
                <a:path w="1270" h="345439">
                  <a:moveTo>
                    <a:pt x="1141" y="34496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8608493" y="5493192"/>
              <a:ext cx="8255" cy="360045"/>
            </a:xfrm>
            <a:custGeom>
              <a:avLst/>
              <a:gdLst/>
              <a:ahLst/>
              <a:cxnLst/>
              <a:rect l="l" t="t" r="r" b="b"/>
              <a:pathLst>
                <a:path w="8254" h="360045">
                  <a:moveTo>
                    <a:pt x="0" y="359591"/>
                  </a:moveTo>
                  <a:lnTo>
                    <a:pt x="8135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8615253" y="5282599"/>
              <a:ext cx="1905" cy="210820"/>
            </a:xfrm>
            <a:custGeom>
              <a:avLst/>
              <a:gdLst/>
              <a:ahLst/>
              <a:cxnLst/>
              <a:rect l="l" t="t" r="r" b="b"/>
              <a:pathLst>
                <a:path w="1904" h="210820">
                  <a:moveTo>
                    <a:pt x="1371" y="21059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8613136" y="5279233"/>
              <a:ext cx="318135" cy="3810"/>
            </a:xfrm>
            <a:custGeom>
              <a:avLst/>
              <a:gdLst/>
              <a:ahLst/>
              <a:cxnLst/>
              <a:rect l="l" t="t" r="r" b="b"/>
              <a:pathLst>
                <a:path w="318134" h="3810">
                  <a:moveTo>
                    <a:pt x="0" y="0"/>
                  </a:moveTo>
                  <a:lnTo>
                    <a:pt x="317906" y="0"/>
                  </a:lnTo>
                </a:path>
                <a:path w="318134" h="3810">
                  <a:moveTo>
                    <a:pt x="0" y="3759"/>
                  </a:moveTo>
                  <a:lnTo>
                    <a:pt x="317906" y="3759"/>
                  </a:lnTo>
                </a:path>
              </a:pathLst>
            </a:custGeom>
            <a:ln w="4124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8925345" y="52813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6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17351931" y="8101199"/>
              <a:ext cx="1986914" cy="81280"/>
            </a:xfrm>
            <a:custGeom>
              <a:avLst/>
              <a:gdLst/>
              <a:ahLst/>
              <a:cxnLst/>
              <a:rect l="l" t="t" r="r" b="b"/>
              <a:pathLst>
                <a:path w="1986915" h="81279">
                  <a:moveTo>
                    <a:pt x="1986902" y="0"/>
                  </a:moveTo>
                  <a:lnTo>
                    <a:pt x="0" y="80835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17355784" y="8082526"/>
              <a:ext cx="1983105" cy="81280"/>
            </a:xfrm>
            <a:custGeom>
              <a:avLst/>
              <a:gdLst/>
              <a:ahLst/>
              <a:cxnLst/>
              <a:rect l="l" t="t" r="r" b="b"/>
              <a:pathLst>
                <a:path w="1983105" h="81279">
                  <a:moveTo>
                    <a:pt x="1982630" y="0"/>
                  </a:moveTo>
                  <a:lnTo>
                    <a:pt x="0" y="81159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17351913" y="7630967"/>
              <a:ext cx="0" cy="551180"/>
            </a:xfrm>
            <a:custGeom>
              <a:avLst/>
              <a:gdLst/>
              <a:ahLst/>
              <a:cxnLst/>
              <a:rect l="l" t="t" r="r" b="b"/>
              <a:pathLst>
                <a:path h="551179">
                  <a:moveTo>
                    <a:pt x="0" y="55106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17398320" y="8046280"/>
              <a:ext cx="1902460" cy="78105"/>
            </a:xfrm>
            <a:custGeom>
              <a:avLst/>
              <a:gdLst/>
              <a:ahLst/>
              <a:cxnLst/>
              <a:rect l="l" t="t" r="r" b="b"/>
              <a:pathLst>
                <a:path w="1902459" h="78104">
                  <a:moveTo>
                    <a:pt x="0" y="77871"/>
                  </a:moveTo>
                  <a:lnTo>
                    <a:pt x="1902067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17398320" y="7630963"/>
              <a:ext cx="0" cy="493395"/>
            </a:xfrm>
            <a:custGeom>
              <a:avLst/>
              <a:gdLst/>
              <a:ahLst/>
              <a:cxnLst/>
              <a:rect l="l" t="t" r="r" b="b"/>
              <a:pathLst>
                <a:path h="493395">
                  <a:moveTo>
                    <a:pt x="0" y="49318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19300389" y="7630963"/>
              <a:ext cx="0" cy="415925"/>
            </a:xfrm>
            <a:custGeom>
              <a:avLst/>
              <a:gdLst/>
              <a:ahLst/>
              <a:cxnLst/>
              <a:rect l="l" t="t" r="r" b="b"/>
              <a:pathLst>
                <a:path h="415925">
                  <a:moveTo>
                    <a:pt x="0" y="41531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17471199" y="7596491"/>
              <a:ext cx="504825" cy="0"/>
            </a:xfrm>
            <a:custGeom>
              <a:avLst/>
              <a:gdLst/>
              <a:ahLst/>
              <a:cxnLst/>
              <a:rect l="l" t="t" r="r" b="b"/>
              <a:pathLst>
                <a:path w="504825">
                  <a:moveTo>
                    <a:pt x="0" y="0"/>
                  </a:moveTo>
                  <a:lnTo>
                    <a:pt x="504641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17972229" y="759649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60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17408309" y="7625881"/>
              <a:ext cx="567690" cy="2540"/>
            </a:xfrm>
            <a:custGeom>
              <a:avLst/>
              <a:gdLst/>
              <a:ahLst/>
              <a:cxnLst/>
              <a:rect l="l" t="t" r="r" b="b"/>
              <a:pathLst>
                <a:path w="567690" h="2540">
                  <a:moveTo>
                    <a:pt x="0" y="0"/>
                  </a:moveTo>
                  <a:lnTo>
                    <a:pt x="567521" y="0"/>
                  </a:lnTo>
                </a:path>
                <a:path w="567690" h="2540">
                  <a:moveTo>
                    <a:pt x="0" y="2099"/>
                  </a:moveTo>
                  <a:lnTo>
                    <a:pt x="567521" y="2099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17408320" y="762798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6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18691284" y="7596491"/>
              <a:ext cx="584200" cy="0"/>
            </a:xfrm>
            <a:custGeom>
              <a:avLst/>
              <a:gdLst/>
              <a:ahLst/>
              <a:cxnLst/>
              <a:rect l="l" t="t" r="r" b="b"/>
              <a:pathLst>
                <a:path w="584200">
                  <a:moveTo>
                    <a:pt x="0" y="0"/>
                  </a:moveTo>
                  <a:lnTo>
                    <a:pt x="583961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19275256" y="759649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7519"/>
                  </a:lnTo>
                </a:path>
                <a:path h="26034">
                  <a:moveTo>
                    <a:pt x="0" y="7519"/>
                  </a:moveTo>
                  <a:lnTo>
                    <a:pt x="0" y="2555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18691284" y="7626930"/>
              <a:ext cx="584200" cy="0"/>
            </a:xfrm>
            <a:custGeom>
              <a:avLst/>
              <a:gdLst/>
              <a:ahLst/>
              <a:cxnLst/>
              <a:rect l="l" t="t" r="r" b="b"/>
              <a:pathLst>
                <a:path w="584200">
                  <a:moveTo>
                    <a:pt x="583971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18691284" y="7601370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7268"/>
                  </a:lnTo>
                </a:path>
                <a:path h="26034">
                  <a:moveTo>
                    <a:pt x="0" y="7268"/>
                  </a:moveTo>
                  <a:lnTo>
                    <a:pt x="0" y="2555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19338414" y="3327222"/>
              <a:ext cx="0" cy="4774565"/>
            </a:xfrm>
            <a:custGeom>
              <a:avLst/>
              <a:gdLst/>
              <a:ahLst/>
              <a:cxnLst/>
              <a:rect l="l" t="t" r="r" b="b"/>
              <a:pathLst>
                <a:path h="4774565">
                  <a:moveTo>
                    <a:pt x="0" y="47741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17351913" y="6779435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5">
                  <a:moveTo>
                    <a:pt x="0" y="0"/>
                  </a:moveTo>
                  <a:lnTo>
                    <a:pt x="2707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17378986" y="6779435"/>
              <a:ext cx="0" cy="269240"/>
            </a:xfrm>
            <a:custGeom>
              <a:avLst/>
              <a:gdLst/>
              <a:ahLst/>
              <a:cxnLst/>
              <a:rect l="l" t="t" r="r" b="b"/>
              <a:pathLst>
                <a:path h="269240">
                  <a:moveTo>
                    <a:pt x="0" y="135084"/>
                  </a:moveTo>
                  <a:lnTo>
                    <a:pt x="0" y="269056"/>
                  </a:lnTo>
                </a:path>
                <a:path h="269240">
                  <a:moveTo>
                    <a:pt x="0" y="0"/>
                  </a:moveTo>
                  <a:lnTo>
                    <a:pt x="0" y="26344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17351913" y="6779436"/>
              <a:ext cx="0" cy="365760"/>
            </a:xfrm>
            <a:custGeom>
              <a:avLst/>
              <a:gdLst/>
              <a:ahLst/>
              <a:cxnLst/>
              <a:rect l="l" t="t" r="r" b="b"/>
              <a:pathLst>
                <a:path h="365759">
                  <a:moveTo>
                    <a:pt x="0" y="36542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17406604" y="685406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19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17378984" y="7014530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76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12272852" y="4401216"/>
              <a:ext cx="142240" cy="24765"/>
            </a:xfrm>
            <a:custGeom>
              <a:avLst/>
              <a:gdLst/>
              <a:ahLst/>
              <a:cxnLst/>
              <a:rect l="l" t="t" r="r" b="b"/>
              <a:pathLst>
                <a:path w="142240" h="24764">
                  <a:moveTo>
                    <a:pt x="141796" y="0"/>
                  </a:moveTo>
                  <a:lnTo>
                    <a:pt x="141796" y="24365"/>
                  </a:lnTo>
                  <a:lnTo>
                    <a:pt x="0" y="24365"/>
                  </a:lnTo>
                  <a:lnTo>
                    <a:pt x="0" y="0"/>
                  </a:lnTo>
                  <a:lnTo>
                    <a:pt x="14179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12414665" y="4401216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5" h="24764">
                  <a:moveTo>
                    <a:pt x="5162" y="0"/>
                  </a:moveTo>
                  <a:lnTo>
                    <a:pt x="5162" y="24365"/>
                  </a:lnTo>
                  <a:lnTo>
                    <a:pt x="0" y="24365"/>
                  </a:lnTo>
                  <a:lnTo>
                    <a:pt x="0" y="0"/>
                  </a:lnTo>
                  <a:lnTo>
                    <a:pt x="5162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11448047" y="3733843"/>
              <a:ext cx="142240" cy="24765"/>
            </a:xfrm>
            <a:custGeom>
              <a:avLst/>
              <a:gdLst/>
              <a:ahLst/>
              <a:cxnLst/>
              <a:rect l="l" t="t" r="r" b="b"/>
              <a:pathLst>
                <a:path w="142240" h="24764">
                  <a:moveTo>
                    <a:pt x="141796" y="0"/>
                  </a:moveTo>
                  <a:lnTo>
                    <a:pt x="141796" y="24365"/>
                  </a:lnTo>
                  <a:lnTo>
                    <a:pt x="0" y="24365"/>
                  </a:lnTo>
                  <a:lnTo>
                    <a:pt x="0" y="0"/>
                  </a:lnTo>
                  <a:lnTo>
                    <a:pt x="14179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11589860" y="3733843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5" h="24764">
                  <a:moveTo>
                    <a:pt x="5162" y="0"/>
                  </a:moveTo>
                  <a:lnTo>
                    <a:pt x="5162" y="24365"/>
                  </a:lnTo>
                  <a:lnTo>
                    <a:pt x="0" y="24365"/>
                  </a:lnTo>
                  <a:lnTo>
                    <a:pt x="0" y="0"/>
                  </a:lnTo>
                  <a:lnTo>
                    <a:pt x="5162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11442902" y="3733843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5" h="24764">
                  <a:moveTo>
                    <a:pt x="5141" y="0"/>
                  </a:moveTo>
                  <a:lnTo>
                    <a:pt x="5141" y="24365"/>
                  </a:lnTo>
                  <a:lnTo>
                    <a:pt x="0" y="24365"/>
                  </a:lnTo>
                  <a:lnTo>
                    <a:pt x="0" y="0"/>
                  </a:lnTo>
                  <a:lnTo>
                    <a:pt x="514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11448047" y="3333267"/>
              <a:ext cx="142240" cy="24765"/>
            </a:xfrm>
            <a:custGeom>
              <a:avLst/>
              <a:gdLst/>
              <a:ahLst/>
              <a:cxnLst/>
              <a:rect l="l" t="t" r="r" b="b"/>
              <a:pathLst>
                <a:path w="142240" h="24764">
                  <a:moveTo>
                    <a:pt x="141796" y="0"/>
                  </a:moveTo>
                  <a:lnTo>
                    <a:pt x="141796" y="24344"/>
                  </a:lnTo>
                  <a:lnTo>
                    <a:pt x="0" y="24344"/>
                  </a:lnTo>
                  <a:lnTo>
                    <a:pt x="0" y="0"/>
                  </a:lnTo>
                  <a:lnTo>
                    <a:pt x="14179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11589860" y="333326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5" h="24764">
                  <a:moveTo>
                    <a:pt x="5162" y="0"/>
                  </a:moveTo>
                  <a:lnTo>
                    <a:pt x="5162" y="24344"/>
                  </a:lnTo>
                  <a:lnTo>
                    <a:pt x="0" y="24344"/>
                  </a:lnTo>
                  <a:lnTo>
                    <a:pt x="0" y="0"/>
                  </a:lnTo>
                  <a:lnTo>
                    <a:pt x="5162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11442902" y="333326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5" h="24764">
                  <a:moveTo>
                    <a:pt x="5141" y="0"/>
                  </a:moveTo>
                  <a:lnTo>
                    <a:pt x="5141" y="24344"/>
                  </a:lnTo>
                  <a:lnTo>
                    <a:pt x="0" y="24344"/>
                  </a:lnTo>
                  <a:lnTo>
                    <a:pt x="0" y="0"/>
                  </a:lnTo>
                  <a:lnTo>
                    <a:pt x="514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12841572" y="5025836"/>
              <a:ext cx="26034" cy="134620"/>
            </a:xfrm>
            <a:custGeom>
              <a:avLst/>
              <a:gdLst/>
              <a:ahLst/>
              <a:cxnLst/>
              <a:rect l="l" t="t" r="r" b="b"/>
              <a:pathLst>
                <a:path w="26034" h="134620">
                  <a:moveTo>
                    <a:pt x="25789" y="134006"/>
                  </a:moveTo>
                  <a:lnTo>
                    <a:pt x="25789" y="0"/>
                  </a:lnTo>
                  <a:lnTo>
                    <a:pt x="0" y="0"/>
                  </a:lnTo>
                  <a:lnTo>
                    <a:pt x="0" y="134006"/>
                  </a:lnTo>
                  <a:lnTo>
                    <a:pt x="25789" y="13400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12841572" y="4791968"/>
              <a:ext cx="26034" cy="229235"/>
            </a:xfrm>
            <a:custGeom>
              <a:avLst/>
              <a:gdLst/>
              <a:ahLst/>
              <a:cxnLst/>
              <a:rect l="l" t="t" r="r" b="b"/>
              <a:pathLst>
                <a:path w="26034" h="229235">
                  <a:moveTo>
                    <a:pt x="25789" y="0"/>
                  </a:moveTo>
                  <a:lnTo>
                    <a:pt x="25789" y="228987"/>
                  </a:lnTo>
                  <a:lnTo>
                    <a:pt x="0" y="228987"/>
                  </a:lnTo>
                  <a:lnTo>
                    <a:pt x="0" y="0"/>
                  </a:lnTo>
                  <a:lnTo>
                    <a:pt x="25789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12841572" y="5020969"/>
              <a:ext cx="26034" cy="5080"/>
            </a:xfrm>
            <a:custGeom>
              <a:avLst/>
              <a:gdLst/>
              <a:ahLst/>
              <a:cxnLst/>
              <a:rect l="l" t="t" r="r" b="b"/>
              <a:pathLst>
                <a:path w="26034" h="5079">
                  <a:moveTo>
                    <a:pt x="25789" y="0"/>
                  </a:moveTo>
                  <a:lnTo>
                    <a:pt x="25789" y="4858"/>
                  </a:lnTo>
                  <a:lnTo>
                    <a:pt x="0" y="4858"/>
                  </a:lnTo>
                  <a:lnTo>
                    <a:pt x="0" y="0"/>
                  </a:lnTo>
                  <a:lnTo>
                    <a:pt x="25789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12841572" y="4787088"/>
              <a:ext cx="26034" cy="5080"/>
            </a:xfrm>
            <a:custGeom>
              <a:avLst/>
              <a:gdLst/>
              <a:ahLst/>
              <a:cxnLst/>
              <a:rect l="l" t="t" r="r" b="b"/>
              <a:pathLst>
                <a:path w="26034" h="5079">
                  <a:moveTo>
                    <a:pt x="25789" y="0"/>
                  </a:moveTo>
                  <a:lnTo>
                    <a:pt x="25789" y="4879"/>
                  </a:lnTo>
                  <a:lnTo>
                    <a:pt x="0" y="4879"/>
                  </a:lnTo>
                  <a:lnTo>
                    <a:pt x="0" y="0"/>
                  </a:lnTo>
                  <a:lnTo>
                    <a:pt x="25789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12454840" y="4230602"/>
              <a:ext cx="26034" cy="134620"/>
            </a:xfrm>
            <a:custGeom>
              <a:avLst/>
              <a:gdLst/>
              <a:ahLst/>
              <a:cxnLst/>
              <a:rect l="l" t="t" r="r" b="b"/>
              <a:pathLst>
                <a:path w="26034" h="134620">
                  <a:moveTo>
                    <a:pt x="25789" y="0"/>
                  </a:moveTo>
                  <a:lnTo>
                    <a:pt x="25789" y="134006"/>
                  </a:lnTo>
                  <a:lnTo>
                    <a:pt x="0" y="134006"/>
                  </a:lnTo>
                  <a:lnTo>
                    <a:pt x="0" y="0"/>
                  </a:lnTo>
                  <a:lnTo>
                    <a:pt x="25789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12454840" y="4225721"/>
              <a:ext cx="26034" cy="5080"/>
            </a:xfrm>
            <a:custGeom>
              <a:avLst/>
              <a:gdLst/>
              <a:ahLst/>
              <a:cxnLst/>
              <a:rect l="l" t="t" r="r" b="b"/>
              <a:pathLst>
                <a:path w="26034" h="5079">
                  <a:moveTo>
                    <a:pt x="25789" y="0"/>
                  </a:moveTo>
                  <a:lnTo>
                    <a:pt x="25789" y="4879"/>
                  </a:lnTo>
                  <a:lnTo>
                    <a:pt x="0" y="4879"/>
                  </a:lnTo>
                  <a:lnTo>
                    <a:pt x="0" y="0"/>
                  </a:lnTo>
                  <a:lnTo>
                    <a:pt x="25789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12454840" y="4364596"/>
              <a:ext cx="26034" cy="5080"/>
            </a:xfrm>
            <a:custGeom>
              <a:avLst/>
              <a:gdLst/>
              <a:ahLst/>
              <a:cxnLst/>
              <a:rect l="l" t="t" r="r" b="b"/>
              <a:pathLst>
                <a:path w="26034" h="5079">
                  <a:moveTo>
                    <a:pt x="25789" y="0"/>
                  </a:moveTo>
                  <a:lnTo>
                    <a:pt x="25789" y="4858"/>
                  </a:lnTo>
                  <a:lnTo>
                    <a:pt x="0" y="4858"/>
                  </a:lnTo>
                  <a:lnTo>
                    <a:pt x="0" y="0"/>
                  </a:lnTo>
                  <a:lnTo>
                    <a:pt x="25789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12276973" y="3333267"/>
              <a:ext cx="142240" cy="24765"/>
            </a:xfrm>
            <a:custGeom>
              <a:avLst/>
              <a:gdLst/>
              <a:ahLst/>
              <a:cxnLst/>
              <a:rect l="l" t="t" r="r" b="b"/>
              <a:pathLst>
                <a:path w="142240" h="24764">
                  <a:moveTo>
                    <a:pt x="141796" y="0"/>
                  </a:moveTo>
                  <a:lnTo>
                    <a:pt x="141796" y="24344"/>
                  </a:lnTo>
                  <a:lnTo>
                    <a:pt x="0" y="24344"/>
                  </a:lnTo>
                  <a:lnTo>
                    <a:pt x="0" y="0"/>
                  </a:lnTo>
                  <a:lnTo>
                    <a:pt x="14179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12418772" y="333326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5" h="24764">
                  <a:moveTo>
                    <a:pt x="5141" y="0"/>
                  </a:moveTo>
                  <a:lnTo>
                    <a:pt x="5141" y="24344"/>
                  </a:lnTo>
                  <a:lnTo>
                    <a:pt x="0" y="24344"/>
                  </a:lnTo>
                  <a:lnTo>
                    <a:pt x="0" y="0"/>
                  </a:lnTo>
                  <a:lnTo>
                    <a:pt x="514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10918018" y="5025836"/>
              <a:ext cx="26034" cy="134620"/>
            </a:xfrm>
            <a:custGeom>
              <a:avLst/>
              <a:gdLst/>
              <a:ahLst/>
              <a:cxnLst/>
              <a:rect l="l" t="t" r="r" b="b"/>
              <a:pathLst>
                <a:path w="26034" h="134620">
                  <a:moveTo>
                    <a:pt x="25789" y="134006"/>
                  </a:moveTo>
                  <a:lnTo>
                    <a:pt x="25789" y="0"/>
                  </a:lnTo>
                  <a:lnTo>
                    <a:pt x="0" y="0"/>
                  </a:lnTo>
                  <a:lnTo>
                    <a:pt x="0" y="134006"/>
                  </a:lnTo>
                  <a:lnTo>
                    <a:pt x="25789" y="13400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10918018" y="4791968"/>
              <a:ext cx="26034" cy="229235"/>
            </a:xfrm>
            <a:custGeom>
              <a:avLst/>
              <a:gdLst/>
              <a:ahLst/>
              <a:cxnLst/>
              <a:rect l="l" t="t" r="r" b="b"/>
              <a:pathLst>
                <a:path w="26034" h="229235">
                  <a:moveTo>
                    <a:pt x="25789" y="0"/>
                  </a:moveTo>
                  <a:lnTo>
                    <a:pt x="25789" y="228987"/>
                  </a:lnTo>
                  <a:lnTo>
                    <a:pt x="0" y="228987"/>
                  </a:lnTo>
                  <a:lnTo>
                    <a:pt x="0" y="0"/>
                  </a:lnTo>
                  <a:lnTo>
                    <a:pt x="25789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10918018" y="5020969"/>
              <a:ext cx="26034" cy="5080"/>
            </a:xfrm>
            <a:custGeom>
              <a:avLst/>
              <a:gdLst/>
              <a:ahLst/>
              <a:cxnLst/>
              <a:rect l="l" t="t" r="r" b="b"/>
              <a:pathLst>
                <a:path w="26034" h="5079">
                  <a:moveTo>
                    <a:pt x="25789" y="0"/>
                  </a:moveTo>
                  <a:lnTo>
                    <a:pt x="25789" y="4858"/>
                  </a:lnTo>
                  <a:lnTo>
                    <a:pt x="0" y="4858"/>
                  </a:lnTo>
                  <a:lnTo>
                    <a:pt x="0" y="0"/>
                  </a:lnTo>
                  <a:lnTo>
                    <a:pt x="25789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10918018" y="4787088"/>
              <a:ext cx="26034" cy="5080"/>
            </a:xfrm>
            <a:custGeom>
              <a:avLst/>
              <a:gdLst/>
              <a:ahLst/>
              <a:cxnLst/>
              <a:rect l="l" t="t" r="r" b="b"/>
              <a:pathLst>
                <a:path w="26034" h="5079">
                  <a:moveTo>
                    <a:pt x="25789" y="0"/>
                  </a:moveTo>
                  <a:lnTo>
                    <a:pt x="25789" y="4879"/>
                  </a:lnTo>
                  <a:lnTo>
                    <a:pt x="0" y="4879"/>
                  </a:lnTo>
                  <a:lnTo>
                    <a:pt x="0" y="0"/>
                  </a:lnTo>
                  <a:lnTo>
                    <a:pt x="25789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17331283" y="2903890"/>
              <a:ext cx="15875" cy="1325880"/>
            </a:xfrm>
            <a:custGeom>
              <a:avLst/>
              <a:gdLst/>
              <a:ahLst/>
              <a:cxnLst/>
              <a:rect l="l" t="t" r="r" b="b"/>
              <a:pathLst>
                <a:path w="15875" h="1325879">
                  <a:moveTo>
                    <a:pt x="15486" y="0"/>
                  </a:moveTo>
                  <a:lnTo>
                    <a:pt x="0" y="0"/>
                  </a:lnTo>
                  <a:lnTo>
                    <a:pt x="0" y="1325320"/>
                  </a:lnTo>
                  <a:lnTo>
                    <a:pt x="15486" y="1325320"/>
                  </a:lnTo>
                  <a:lnTo>
                    <a:pt x="15486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17331279" y="2903892"/>
              <a:ext cx="15875" cy="1325880"/>
            </a:xfrm>
            <a:custGeom>
              <a:avLst/>
              <a:gdLst/>
              <a:ahLst/>
              <a:cxnLst/>
              <a:rect l="l" t="t" r="r" b="b"/>
              <a:pathLst>
                <a:path w="15875" h="1325879">
                  <a:moveTo>
                    <a:pt x="0" y="0"/>
                  </a:moveTo>
                  <a:lnTo>
                    <a:pt x="0" y="1325320"/>
                  </a:lnTo>
                  <a:lnTo>
                    <a:pt x="15486" y="1325320"/>
                  </a:lnTo>
                  <a:lnTo>
                    <a:pt x="1548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17331283" y="2601805"/>
              <a:ext cx="15875" cy="33020"/>
            </a:xfrm>
            <a:custGeom>
              <a:avLst/>
              <a:gdLst/>
              <a:ahLst/>
              <a:cxnLst/>
              <a:rect l="l" t="t" r="r" b="b"/>
              <a:pathLst>
                <a:path w="15875" h="33019">
                  <a:moveTo>
                    <a:pt x="15486" y="0"/>
                  </a:moveTo>
                  <a:lnTo>
                    <a:pt x="0" y="0"/>
                  </a:lnTo>
                  <a:lnTo>
                    <a:pt x="0" y="32679"/>
                  </a:lnTo>
                  <a:lnTo>
                    <a:pt x="15486" y="32679"/>
                  </a:lnTo>
                  <a:lnTo>
                    <a:pt x="15486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17329179" y="2600752"/>
              <a:ext cx="19685" cy="36195"/>
            </a:xfrm>
            <a:custGeom>
              <a:avLst/>
              <a:gdLst/>
              <a:ahLst/>
              <a:cxnLst/>
              <a:rect l="l" t="t" r="r" b="b"/>
              <a:pathLst>
                <a:path w="19684" h="36194">
                  <a:moveTo>
                    <a:pt x="0" y="0"/>
                  </a:moveTo>
                  <a:lnTo>
                    <a:pt x="19685" y="0"/>
                  </a:lnTo>
                </a:path>
                <a:path w="19684" h="36194">
                  <a:moveTo>
                    <a:pt x="9842" y="1052"/>
                  </a:moveTo>
                  <a:lnTo>
                    <a:pt x="9842" y="358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8932817" y="5104148"/>
              <a:ext cx="13335" cy="177800"/>
            </a:xfrm>
            <a:custGeom>
              <a:avLst/>
              <a:gdLst/>
              <a:ahLst/>
              <a:cxnLst/>
              <a:rect l="l" t="t" r="r" b="b"/>
              <a:pathLst>
                <a:path w="13334" h="177800">
                  <a:moveTo>
                    <a:pt x="12889" y="0"/>
                  </a:moveTo>
                  <a:lnTo>
                    <a:pt x="0" y="0"/>
                  </a:lnTo>
                  <a:lnTo>
                    <a:pt x="0" y="177481"/>
                  </a:lnTo>
                  <a:lnTo>
                    <a:pt x="12889" y="177481"/>
                  </a:lnTo>
                  <a:lnTo>
                    <a:pt x="12889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8932805" y="5104149"/>
              <a:ext cx="13335" cy="177800"/>
            </a:xfrm>
            <a:custGeom>
              <a:avLst/>
              <a:gdLst/>
              <a:ahLst/>
              <a:cxnLst/>
              <a:rect l="l" t="t" r="r" b="b"/>
              <a:pathLst>
                <a:path w="13334" h="177800">
                  <a:moveTo>
                    <a:pt x="0" y="177481"/>
                  </a:moveTo>
                  <a:lnTo>
                    <a:pt x="0" y="0"/>
                  </a:lnTo>
                  <a:lnTo>
                    <a:pt x="12900" y="0"/>
                  </a:lnTo>
                  <a:lnTo>
                    <a:pt x="12900" y="177481"/>
                  </a:lnTo>
                  <a:lnTo>
                    <a:pt x="0" y="17748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8945707" y="5104169"/>
              <a:ext cx="19685" cy="55880"/>
            </a:xfrm>
            <a:custGeom>
              <a:avLst/>
              <a:gdLst/>
              <a:ahLst/>
              <a:cxnLst/>
              <a:rect l="l" t="t" r="r" b="b"/>
              <a:pathLst>
                <a:path w="19684" h="55879">
                  <a:moveTo>
                    <a:pt x="19318" y="0"/>
                  </a:moveTo>
                  <a:lnTo>
                    <a:pt x="0" y="0"/>
                  </a:lnTo>
                  <a:lnTo>
                    <a:pt x="0" y="55673"/>
                  </a:lnTo>
                  <a:lnTo>
                    <a:pt x="19318" y="55673"/>
                  </a:lnTo>
                  <a:lnTo>
                    <a:pt x="1931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8945691" y="5104169"/>
              <a:ext cx="19685" cy="55880"/>
            </a:xfrm>
            <a:custGeom>
              <a:avLst/>
              <a:gdLst/>
              <a:ahLst/>
              <a:cxnLst/>
              <a:rect l="l" t="t" r="r" b="b"/>
              <a:pathLst>
                <a:path w="19684" h="55879">
                  <a:moveTo>
                    <a:pt x="0" y="55673"/>
                  </a:moveTo>
                  <a:lnTo>
                    <a:pt x="0" y="0"/>
                  </a:lnTo>
                  <a:lnTo>
                    <a:pt x="19318" y="0"/>
                  </a:lnTo>
                  <a:lnTo>
                    <a:pt x="19318" y="55673"/>
                  </a:lnTo>
                  <a:lnTo>
                    <a:pt x="0" y="556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19255410" y="2465063"/>
              <a:ext cx="100330" cy="541020"/>
            </a:xfrm>
            <a:custGeom>
              <a:avLst/>
              <a:gdLst/>
              <a:ahLst/>
              <a:cxnLst/>
              <a:rect l="l" t="t" r="r" b="b"/>
              <a:pathLst>
                <a:path w="100330" h="541019">
                  <a:moveTo>
                    <a:pt x="99758" y="0"/>
                  </a:moveTo>
                  <a:lnTo>
                    <a:pt x="0" y="0"/>
                  </a:lnTo>
                  <a:lnTo>
                    <a:pt x="0" y="15240"/>
                  </a:lnTo>
                  <a:lnTo>
                    <a:pt x="84302" y="15240"/>
                  </a:lnTo>
                  <a:lnTo>
                    <a:pt x="84302" y="525780"/>
                  </a:lnTo>
                  <a:lnTo>
                    <a:pt x="73964" y="525780"/>
                  </a:lnTo>
                  <a:lnTo>
                    <a:pt x="73964" y="541020"/>
                  </a:lnTo>
                  <a:lnTo>
                    <a:pt x="99758" y="541020"/>
                  </a:lnTo>
                  <a:lnTo>
                    <a:pt x="99758" y="525780"/>
                  </a:lnTo>
                  <a:lnTo>
                    <a:pt x="99758" y="15240"/>
                  </a:lnTo>
                  <a:lnTo>
                    <a:pt x="9975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19255419" y="2465380"/>
              <a:ext cx="100330" cy="541020"/>
            </a:xfrm>
            <a:custGeom>
              <a:avLst/>
              <a:gdLst/>
              <a:ahLst/>
              <a:cxnLst/>
              <a:rect l="l" t="t" r="r" b="b"/>
              <a:pathLst>
                <a:path w="100330" h="541019">
                  <a:moveTo>
                    <a:pt x="73966" y="540695"/>
                  </a:moveTo>
                  <a:lnTo>
                    <a:pt x="73966" y="525481"/>
                  </a:lnTo>
                  <a:lnTo>
                    <a:pt x="84301" y="525481"/>
                  </a:lnTo>
                  <a:lnTo>
                    <a:pt x="84290" y="14606"/>
                  </a:lnTo>
                  <a:lnTo>
                    <a:pt x="0" y="14606"/>
                  </a:lnTo>
                  <a:lnTo>
                    <a:pt x="0" y="0"/>
                  </a:lnTo>
                  <a:lnTo>
                    <a:pt x="99756" y="0"/>
                  </a:lnTo>
                  <a:lnTo>
                    <a:pt x="99756" y="540695"/>
                  </a:lnTo>
                  <a:lnTo>
                    <a:pt x="73966" y="54069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18610082" y="2465369"/>
              <a:ext cx="92075" cy="15240"/>
            </a:xfrm>
            <a:custGeom>
              <a:avLst/>
              <a:gdLst/>
              <a:ahLst/>
              <a:cxnLst/>
              <a:rect l="l" t="t" r="r" b="b"/>
              <a:pathLst>
                <a:path w="92075" h="15239">
                  <a:moveTo>
                    <a:pt x="91515" y="0"/>
                  </a:moveTo>
                  <a:lnTo>
                    <a:pt x="0" y="0"/>
                  </a:lnTo>
                  <a:lnTo>
                    <a:pt x="0" y="14617"/>
                  </a:lnTo>
                  <a:lnTo>
                    <a:pt x="91515" y="14617"/>
                  </a:lnTo>
                  <a:lnTo>
                    <a:pt x="91515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18607986" y="2471637"/>
              <a:ext cx="95885" cy="9525"/>
            </a:xfrm>
            <a:custGeom>
              <a:avLst/>
              <a:gdLst/>
              <a:ahLst/>
              <a:cxnLst/>
              <a:rect l="l" t="t" r="r" b="b"/>
              <a:pathLst>
                <a:path w="95884" h="9525">
                  <a:moveTo>
                    <a:pt x="0" y="9408"/>
                  </a:moveTo>
                  <a:lnTo>
                    <a:pt x="95714" y="9408"/>
                  </a:lnTo>
                </a:path>
                <a:path w="95884" h="9525">
                  <a:moveTo>
                    <a:pt x="0" y="0"/>
                  </a:moveTo>
                  <a:lnTo>
                    <a:pt x="9571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17965536" y="2465369"/>
              <a:ext cx="92075" cy="15240"/>
            </a:xfrm>
            <a:custGeom>
              <a:avLst/>
              <a:gdLst/>
              <a:ahLst/>
              <a:cxnLst/>
              <a:rect l="l" t="t" r="r" b="b"/>
              <a:pathLst>
                <a:path w="92075" h="15239">
                  <a:moveTo>
                    <a:pt x="91515" y="0"/>
                  </a:moveTo>
                  <a:lnTo>
                    <a:pt x="0" y="0"/>
                  </a:lnTo>
                  <a:lnTo>
                    <a:pt x="0" y="14617"/>
                  </a:lnTo>
                  <a:lnTo>
                    <a:pt x="91515" y="14617"/>
                  </a:lnTo>
                  <a:lnTo>
                    <a:pt x="91515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17963422" y="2471637"/>
              <a:ext cx="95885" cy="9525"/>
            </a:xfrm>
            <a:custGeom>
              <a:avLst/>
              <a:gdLst/>
              <a:ahLst/>
              <a:cxnLst/>
              <a:rect l="l" t="t" r="r" b="b"/>
              <a:pathLst>
                <a:path w="95884" h="9525">
                  <a:moveTo>
                    <a:pt x="0" y="9408"/>
                  </a:moveTo>
                  <a:lnTo>
                    <a:pt x="95735" y="9408"/>
                  </a:lnTo>
                </a:path>
                <a:path w="95884" h="9525">
                  <a:moveTo>
                    <a:pt x="0" y="0"/>
                  </a:moveTo>
                  <a:lnTo>
                    <a:pt x="957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10243833" y="2099938"/>
              <a:ext cx="1286510" cy="501650"/>
            </a:xfrm>
            <a:custGeom>
              <a:avLst/>
              <a:gdLst/>
              <a:ahLst/>
              <a:cxnLst/>
              <a:rect l="l" t="t" r="r" b="b"/>
              <a:pathLst>
                <a:path w="1286509" h="501650">
                  <a:moveTo>
                    <a:pt x="1286484" y="38100"/>
                  </a:moveTo>
                  <a:lnTo>
                    <a:pt x="982484" y="38100"/>
                  </a:lnTo>
                  <a:lnTo>
                    <a:pt x="982484" y="0"/>
                  </a:lnTo>
                  <a:lnTo>
                    <a:pt x="553669" y="0"/>
                  </a:lnTo>
                  <a:lnTo>
                    <a:pt x="553669" y="38100"/>
                  </a:lnTo>
                  <a:lnTo>
                    <a:pt x="0" y="38100"/>
                  </a:lnTo>
                  <a:lnTo>
                    <a:pt x="0" y="365760"/>
                  </a:lnTo>
                  <a:lnTo>
                    <a:pt x="32854" y="365760"/>
                  </a:lnTo>
                  <a:lnTo>
                    <a:pt x="32854" y="377190"/>
                  </a:lnTo>
                  <a:lnTo>
                    <a:pt x="641934" y="377190"/>
                  </a:lnTo>
                  <a:lnTo>
                    <a:pt x="641934" y="379730"/>
                  </a:lnTo>
                  <a:lnTo>
                    <a:pt x="712838" y="379730"/>
                  </a:lnTo>
                  <a:lnTo>
                    <a:pt x="712838" y="501650"/>
                  </a:lnTo>
                  <a:lnTo>
                    <a:pt x="1286484" y="501650"/>
                  </a:lnTo>
                  <a:lnTo>
                    <a:pt x="1286484" y="379730"/>
                  </a:lnTo>
                  <a:lnTo>
                    <a:pt x="1286484" y="377190"/>
                  </a:lnTo>
                  <a:lnTo>
                    <a:pt x="1286484" y="365760"/>
                  </a:lnTo>
                  <a:lnTo>
                    <a:pt x="1286484" y="38100"/>
                  </a:lnTo>
                  <a:close/>
                </a:path>
              </a:pathLst>
            </a:custGeom>
            <a:solidFill>
              <a:srgbClr val="108642">
                <a:alpha val="59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10243826" y="2099943"/>
              <a:ext cx="1286510" cy="502284"/>
            </a:xfrm>
            <a:custGeom>
              <a:avLst/>
              <a:gdLst/>
              <a:ahLst/>
              <a:cxnLst/>
              <a:rect l="l" t="t" r="r" b="b"/>
              <a:pathLst>
                <a:path w="1286509" h="502285">
                  <a:moveTo>
                    <a:pt x="982504" y="37758"/>
                  </a:moveTo>
                  <a:lnTo>
                    <a:pt x="1286505" y="37758"/>
                  </a:lnTo>
                  <a:lnTo>
                    <a:pt x="1286505" y="501880"/>
                  </a:lnTo>
                  <a:lnTo>
                    <a:pt x="712847" y="501880"/>
                  </a:lnTo>
                  <a:lnTo>
                    <a:pt x="712847" y="380051"/>
                  </a:lnTo>
                  <a:lnTo>
                    <a:pt x="641949" y="380051"/>
                  </a:lnTo>
                  <a:lnTo>
                    <a:pt x="641949" y="377611"/>
                  </a:lnTo>
                  <a:lnTo>
                    <a:pt x="32868" y="377611"/>
                  </a:lnTo>
                  <a:lnTo>
                    <a:pt x="32868" y="365444"/>
                  </a:lnTo>
                  <a:lnTo>
                    <a:pt x="0" y="365444"/>
                  </a:lnTo>
                  <a:lnTo>
                    <a:pt x="0" y="37758"/>
                  </a:lnTo>
                  <a:lnTo>
                    <a:pt x="553679" y="37758"/>
                  </a:lnTo>
                  <a:lnTo>
                    <a:pt x="553679" y="0"/>
                  </a:lnTo>
                  <a:lnTo>
                    <a:pt x="982504" y="0"/>
                  </a:lnTo>
                  <a:lnTo>
                    <a:pt x="982504" y="37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10729156" y="213769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10766542" y="213769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10691772" y="213769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10654411" y="213769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10617016" y="213769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10579632" y="213769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10542245" y="213769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10504859" y="213769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10548691" y="2331386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10772994" y="2331386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10735607" y="2331386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10698215" y="2331386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10660837" y="2331386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10623470" y="2331386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10586083" y="2331386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10743977" y="22854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10744179" y="22854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3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10744358" y="22854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10744560" y="22854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10744737" y="22855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10744897" y="22856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10745058" y="22857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10745219" y="22858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10745350" y="22859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10745479" y="22860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10745599" y="22862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10745688" y="22863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10745786" y="22865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52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10745834" y="22866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62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10745890" y="22868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10745907" y="22870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10745911" y="22872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" y="0"/>
                  </a:moveTo>
                  <a:lnTo>
                    <a:pt x="0" y="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10745886" y="22874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10745838" y="22875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10745782" y="22877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10745692" y="22879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10745605" y="22881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10745484" y="22882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10745364" y="22883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10745235" y="22885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10745052" y="2288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10744891" y="22887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10744729" y="22888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10744559" y="22889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10744361" y="22889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10744180" y="22890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10743980" y="22890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9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10743800" y="22890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7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10743623" y="22890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3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10743423" y="22889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3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10743241" y="22889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10743076" y="2288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6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10742913" y="22887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9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10742750" y="22886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1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10742642" y="22885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10742482" y="22883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10742387" y="22882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10742293" y="22880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10742206" y="22879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10742138" y="22877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10742092" y="22875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10742075" y="22874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10742050" y="22872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19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10742055" y="22870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67"/>
                  </a:moveTo>
                  <a:lnTo>
                    <a:pt x="2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10742071" y="22868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98"/>
                  </a:moveTo>
                  <a:lnTo>
                    <a:pt x="2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10742085" y="22866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10742144" y="22865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67"/>
                  </a:moveTo>
                  <a:lnTo>
                    <a:pt x="5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10742201" y="22863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8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10742290" y="22862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8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10742377" y="22860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1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10742481" y="22859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36"/>
                  </a:moveTo>
                  <a:lnTo>
                    <a:pt x="14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10742629" y="22858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10742758" y="22857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10742918" y="22856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10743080" y="22855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2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10743244" y="22854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83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10743419" y="22854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10743621" y="22854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10743800" y="22854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10745922" y="228266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6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10742055" y="228266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6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10645364" y="22854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10645566" y="22854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3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10645742" y="22854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10645944" y="22854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10646123" y="22855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10646285" y="22856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10646445" y="22857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10646608" y="22858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10646736" y="22859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10646858" y="22860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10646986" y="22862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10647076" y="22863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10647165" y="22865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52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10647221" y="22866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52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10647269" y="22868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10647294" y="22870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10647290" y="22872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0"/>
                  </a:moveTo>
                  <a:lnTo>
                    <a:pt x="0" y="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10647273" y="22874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10647217" y="22875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10647159" y="22877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10647081" y="22879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10646992" y="22881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10646871" y="22882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10646743" y="22883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10646621" y="22885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10646440" y="2288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10646278" y="22887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10646118" y="22888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10645945" y="22889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10645745" y="22889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10645564" y="22890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10645367" y="22890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9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10645186" y="22890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7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10645007" y="22890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3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10644810" y="22889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3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10644629" y="22889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10644462" y="2288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6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10644300" y="22887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9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10644129" y="22886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1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10644022" y="22885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10643867" y="22883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10643776" y="22882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10643671" y="22880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10643583" y="22879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10643526" y="22877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10643467" y="22875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10643453" y="22874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10643438" y="22872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19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10643441" y="228706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10643459" y="22868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98"/>
                  </a:moveTo>
                  <a:lnTo>
                    <a:pt x="2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10643474" y="22866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5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10643529" y="22865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67"/>
                  </a:moveTo>
                  <a:lnTo>
                    <a:pt x="5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10643579" y="22863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8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10643666" y="22862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1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10643765" y="22860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1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10643871" y="22859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36"/>
                  </a:moveTo>
                  <a:lnTo>
                    <a:pt x="14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10644014" y="22858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15" y="0"/>
                  </a:lnTo>
                </a:path>
                <a:path w="634" h="635">
                  <a:moveTo>
                    <a:pt x="0" y="115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10644297" y="22856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10644467" y="22855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2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10644630" y="22854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83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10644807" y="22854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10645009" y="22854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10645185" y="22854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10647311" y="228266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6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10643441" y="228266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6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10533224" y="22854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10533408" y="22854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3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10533603" y="22854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10533781" y="22854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10533966" y="22855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10534127" y="22856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10534290" y="22857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10534451" y="22858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46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10534596" y="22859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10534717" y="22860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10534830" y="22862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10534935" y="22863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62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10535008" y="22865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62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10535081" y="22866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10535114" y="22868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10535154" y="228706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10535154" y="22872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10535122" y="22874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10535093" y="22875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10535018" y="22877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10534945" y="22879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10534840" y="22881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10534736" y="22882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10534602" y="22883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10534450" y="22885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10534283" y="2288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10534122" y="22887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10533960" y="22888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10533788" y="22889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10533603" y="22889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10533404" y="22890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10533230" y="22890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7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10533025" y="22890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9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10532851" y="22890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3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10532666" y="22889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3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10532489" y="22889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10532311" y="2288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6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10532143" y="22887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9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10531994" y="22886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1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10531857" y="22885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10531743" y="22883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10531625" y="22882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10531520" y="22880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10531448" y="22879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10531376" y="22877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10531343" y="22875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10531300" y="22874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10531292" y="228722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9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10531277" y="22870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67"/>
                  </a:moveTo>
                  <a:lnTo>
                    <a:pt x="2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10531292" y="22868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98"/>
                  </a:moveTo>
                  <a:lnTo>
                    <a:pt x="3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10531332" y="22866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3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10531375" y="22865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67"/>
                  </a:moveTo>
                  <a:lnTo>
                    <a:pt x="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10531438" y="22863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8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10531511" y="22862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1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10531625" y="22860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1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10531730" y="22859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36"/>
                  </a:moveTo>
                  <a:lnTo>
                    <a:pt x="1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10531858" y="22858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4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10532004" y="22857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4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10532141" y="22856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10532311" y="22855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2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10532489" y="22854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83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10532667" y="22854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10532844" y="22854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10533029" y="22854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10535154" y="228266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6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10531277" y="228266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6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10743977" y="23249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10744179" y="23250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10744358" y="232502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5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10744560" y="23250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10744737" y="23251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10744897" y="23252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10745058" y="23253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10745219" y="23254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10745350" y="23255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10745479" y="23256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10745599" y="23258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0745688" y="23259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0745786" y="23261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52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0745834" y="23262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62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0745890" y="23264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0745907" y="23266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0745911" y="23268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0745886" y="23269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0745838" y="23271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0745782" y="23273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0745692" y="23275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10745605" y="23276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0745484" y="23278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0745364" y="23279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10745235" y="23281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13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10745052" y="23282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10744891" y="23283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10744729" y="23284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10744559" y="23285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5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10744361" y="23285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10744180" y="23286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10743980" y="23286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10743800" y="23286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2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10743623" y="23286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1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10743423" y="23285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5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10743241" y="23285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5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10743076" y="23284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10742913" y="23283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1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10742750" y="23282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1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10742642" y="23280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10742482" y="23279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10742387" y="23278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10742293" y="23276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10742206" y="23275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10742138" y="23273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10742092" y="23271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10742075" y="23269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10742050" y="23268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10742055" y="232663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98"/>
                  </a:moveTo>
                  <a:lnTo>
                    <a:pt x="2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10742071" y="23264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2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10742085" y="23262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98"/>
                  </a:moveTo>
                  <a:lnTo>
                    <a:pt x="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10742144" y="23261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5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10742201" y="23259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8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10742290" y="23257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67"/>
                  </a:moveTo>
                  <a:lnTo>
                    <a:pt x="8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10742377" y="23256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1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10742481" y="23255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4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10742629" y="23254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10742758" y="23252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10742918" y="23251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10743080" y="23251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94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10743244" y="23250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10743419" y="23250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10743621" y="23250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10743800" y="23249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10745922" y="232683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4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10742055" y="232683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4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10570609" y="23249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10570787" y="23250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10570989" y="232502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5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10571165" y="23250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10571351" y="23251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10571513" y="23252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10571675" y="23253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10571836" y="23254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46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10571984" y="23255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15"/>
                  </a:lnTo>
                </a:path>
                <a:path w="634" h="635">
                  <a:moveTo>
                    <a:pt x="0" y="0"/>
                  </a:moveTo>
                  <a:lnTo>
                    <a:pt x="104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10572216" y="23258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10572305" y="23259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10572395" y="23261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52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10572450" y="23262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52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10572498" y="23264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10572541" y="232664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10572541" y="232683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10572509" y="23269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10572445" y="23271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10572387" y="23273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10572312" y="23275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10572221" y="23276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10572122" y="23278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10571988" y="23279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10571837" y="23281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0" y="13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10571669" y="23282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10571507" y="23283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10571345" y="23284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10571173" y="23285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5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10570987" y="23285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10570790" y="23286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10570609" y="23286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10570410" y="23286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2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10570235" y="23286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1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10570052" y="23285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5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10569874" y="23285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5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10569696" y="23284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10569520" y="23283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1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10569380" y="23282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1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10569244" y="23280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10569127" y="23279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10569000" y="23278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10568888" y="23276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10568811" y="23275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10568756" y="23273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10568700" y="23271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10568692" y="23269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10568664" y="23268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10568662" y="232663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98"/>
                  </a:moveTo>
                  <a:lnTo>
                    <a:pt x="2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10568685" y="23264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2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10568702" y="23262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98"/>
                  </a:moveTo>
                  <a:lnTo>
                    <a:pt x="5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10568752" y="23261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10568808" y="23259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8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10568895" y="23257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67"/>
                  </a:moveTo>
                  <a:lnTo>
                    <a:pt x="1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10568993" y="23256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1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10569115" y="23255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10569243" y="23254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4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10569390" y="23252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4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10569526" y="23251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10569687" y="23251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94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10569874" y="23250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10570052" y="23250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10570230" y="23250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10570413" y="23249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10572541" y="232683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4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10568662" y="232683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4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10545475" y="2331386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10326145" y="207010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39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10326145" y="2097513"/>
              <a:ext cx="909955" cy="0"/>
            </a:xfrm>
            <a:custGeom>
              <a:avLst/>
              <a:gdLst/>
              <a:ahLst/>
              <a:cxnLst/>
              <a:rect l="l" t="t" r="r" b="b"/>
              <a:pathLst>
                <a:path w="909954">
                  <a:moveTo>
                    <a:pt x="0" y="0"/>
                  </a:moveTo>
                  <a:lnTo>
                    <a:pt x="909857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11232395" y="209751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60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10620407" y="207010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39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10326141" y="2070102"/>
              <a:ext cx="74930" cy="27940"/>
            </a:xfrm>
            <a:custGeom>
              <a:avLst/>
              <a:gdLst/>
              <a:ahLst/>
              <a:cxnLst/>
              <a:rect l="l" t="t" r="r" b="b"/>
              <a:pathLst>
                <a:path w="74929" h="27939">
                  <a:moveTo>
                    <a:pt x="74395" y="0"/>
                  </a:moveTo>
                  <a:lnTo>
                    <a:pt x="0" y="27391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11212156" y="1880694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83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11235999" y="1880702"/>
              <a:ext cx="0" cy="217170"/>
            </a:xfrm>
            <a:custGeom>
              <a:avLst/>
              <a:gdLst/>
              <a:ahLst/>
              <a:cxnLst/>
              <a:rect l="l" t="t" r="r" b="b"/>
              <a:pathLst>
                <a:path h="217169">
                  <a:moveTo>
                    <a:pt x="0" y="21681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11235999" y="188070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40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10764611" y="2201650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5162" y="0"/>
                  </a:moveTo>
                  <a:lnTo>
                    <a:pt x="2335" y="0"/>
                  </a:lnTo>
                  <a:lnTo>
                    <a:pt x="0" y="2219"/>
                  </a:lnTo>
                  <a:lnTo>
                    <a:pt x="0" y="4879"/>
                  </a:lnTo>
                  <a:lnTo>
                    <a:pt x="0" y="7559"/>
                  </a:lnTo>
                  <a:lnTo>
                    <a:pt x="2335" y="9758"/>
                  </a:lnTo>
                  <a:lnTo>
                    <a:pt x="5162" y="9758"/>
                  </a:lnTo>
                  <a:lnTo>
                    <a:pt x="7978" y="9758"/>
                  </a:lnTo>
                  <a:lnTo>
                    <a:pt x="10303" y="7559"/>
                  </a:lnTo>
                  <a:lnTo>
                    <a:pt x="10303" y="4879"/>
                  </a:lnTo>
                  <a:lnTo>
                    <a:pt x="10303" y="2219"/>
                  </a:lnTo>
                  <a:lnTo>
                    <a:pt x="7978" y="0"/>
                  </a:lnTo>
                  <a:lnTo>
                    <a:pt x="51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10503565" y="2285095"/>
              <a:ext cx="271780" cy="44450"/>
            </a:xfrm>
            <a:custGeom>
              <a:avLst/>
              <a:gdLst/>
              <a:ahLst/>
              <a:cxnLst/>
              <a:rect l="l" t="t" r="r" b="b"/>
              <a:pathLst>
                <a:path w="271779" h="44450">
                  <a:moveTo>
                    <a:pt x="255814" y="0"/>
                  </a:moveTo>
                  <a:lnTo>
                    <a:pt x="23203" y="0"/>
                  </a:lnTo>
                  <a:lnTo>
                    <a:pt x="14179" y="1723"/>
                  </a:lnTo>
                  <a:lnTo>
                    <a:pt x="6803" y="6425"/>
                  </a:lnTo>
                  <a:lnTo>
                    <a:pt x="1826" y="13397"/>
                  </a:lnTo>
                  <a:lnTo>
                    <a:pt x="0" y="21936"/>
                  </a:lnTo>
                  <a:lnTo>
                    <a:pt x="0" y="27758"/>
                  </a:lnTo>
                  <a:lnTo>
                    <a:pt x="2450" y="33349"/>
                  </a:lnTo>
                  <a:lnTo>
                    <a:pt x="6816" y="37433"/>
                  </a:lnTo>
                  <a:lnTo>
                    <a:pt x="11151" y="41548"/>
                  </a:lnTo>
                  <a:lnTo>
                    <a:pt x="17057" y="43852"/>
                  </a:lnTo>
                  <a:lnTo>
                    <a:pt x="255814" y="43852"/>
                  </a:lnTo>
                  <a:lnTo>
                    <a:pt x="263457" y="39663"/>
                  </a:lnTo>
                  <a:lnTo>
                    <a:pt x="16543" y="39600"/>
                  </a:lnTo>
                  <a:lnTo>
                    <a:pt x="10355" y="36218"/>
                  </a:lnTo>
                  <a:lnTo>
                    <a:pt x="3685" y="25287"/>
                  </a:lnTo>
                  <a:lnTo>
                    <a:pt x="3685" y="18554"/>
                  </a:lnTo>
                  <a:lnTo>
                    <a:pt x="10355" y="7643"/>
                  </a:lnTo>
                  <a:lnTo>
                    <a:pt x="16543" y="4272"/>
                  </a:lnTo>
                  <a:lnTo>
                    <a:pt x="263509" y="4272"/>
                  </a:lnTo>
                  <a:lnTo>
                    <a:pt x="255814" y="0"/>
                  </a:lnTo>
                  <a:close/>
                </a:path>
                <a:path w="271779" h="44450">
                  <a:moveTo>
                    <a:pt x="263509" y="4272"/>
                  </a:moveTo>
                  <a:lnTo>
                    <a:pt x="254191" y="4272"/>
                  </a:lnTo>
                  <a:lnTo>
                    <a:pt x="260379" y="7643"/>
                  </a:lnTo>
                  <a:lnTo>
                    <a:pt x="267028" y="18554"/>
                  </a:lnTo>
                  <a:lnTo>
                    <a:pt x="267028" y="25287"/>
                  </a:lnTo>
                  <a:lnTo>
                    <a:pt x="260379" y="36218"/>
                  </a:lnTo>
                  <a:lnTo>
                    <a:pt x="254191" y="39600"/>
                  </a:lnTo>
                  <a:lnTo>
                    <a:pt x="263496" y="39600"/>
                  </a:lnTo>
                  <a:lnTo>
                    <a:pt x="271740" y="26114"/>
                  </a:lnTo>
                  <a:lnTo>
                    <a:pt x="271740" y="17769"/>
                  </a:lnTo>
                  <a:lnTo>
                    <a:pt x="263509" y="427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10503565" y="2285095"/>
              <a:ext cx="271780" cy="44450"/>
            </a:xfrm>
            <a:custGeom>
              <a:avLst/>
              <a:gdLst/>
              <a:ahLst/>
              <a:cxnLst/>
              <a:rect l="l" t="t" r="r" b="b"/>
              <a:pathLst>
                <a:path w="271779" h="44450">
                  <a:moveTo>
                    <a:pt x="247510" y="0"/>
                  </a:moveTo>
                  <a:lnTo>
                    <a:pt x="23203" y="0"/>
                  </a:lnTo>
                  <a:lnTo>
                    <a:pt x="14179" y="1723"/>
                  </a:lnTo>
                  <a:lnTo>
                    <a:pt x="6803" y="6425"/>
                  </a:lnTo>
                  <a:lnTo>
                    <a:pt x="1826" y="13397"/>
                  </a:lnTo>
                  <a:lnTo>
                    <a:pt x="0" y="21936"/>
                  </a:lnTo>
                  <a:lnTo>
                    <a:pt x="0" y="27758"/>
                  </a:lnTo>
                  <a:lnTo>
                    <a:pt x="2450" y="33349"/>
                  </a:lnTo>
                  <a:lnTo>
                    <a:pt x="6816" y="37433"/>
                  </a:lnTo>
                  <a:lnTo>
                    <a:pt x="11151" y="41548"/>
                  </a:lnTo>
                  <a:lnTo>
                    <a:pt x="17057" y="43852"/>
                  </a:lnTo>
                  <a:lnTo>
                    <a:pt x="23203" y="43852"/>
                  </a:lnTo>
                  <a:lnTo>
                    <a:pt x="247510" y="43852"/>
                  </a:lnTo>
                  <a:lnTo>
                    <a:pt x="255814" y="43852"/>
                  </a:lnTo>
                  <a:lnTo>
                    <a:pt x="263457" y="39663"/>
                  </a:lnTo>
                  <a:lnTo>
                    <a:pt x="267604" y="32899"/>
                  </a:lnTo>
                  <a:lnTo>
                    <a:pt x="271740" y="26114"/>
                  </a:lnTo>
                  <a:lnTo>
                    <a:pt x="271740" y="17769"/>
                  </a:lnTo>
                  <a:lnTo>
                    <a:pt x="267604" y="10963"/>
                  </a:lnTo>
                  <a:lnTo>
                    <a:pt x="263457" y="4188"/>
                  </a:lnTo>
                  <a:lnTo>
                    <a:pt x="255814" y="0"/>
                  </a:lnTo>
                  <a:lnTo>
                    <a:pt x="247510" y="0"/>
                  </a:lnTo>
                </a:path>
                <a:path w="271779" h="44450">
                  <a:moveTo>
                    <a:pt x="23203" y="39600"/>
                  </a:moveTo>
                  <a:lnTo>
                    <a:pt x="16543" y="39600"/>
                  </a:lnTo>
                  <a:lnTo>
                    <a:pt x="10355" y="36218"/>
                  </a:lnTo>
                  <a:lnTo>
                    <a:pt x="7015" y="30752"/>
                  </a:lnTo>
                  <a:lnTo>
                    <a:pt x="3685" y="25287"/>
                  </a:lnTo>
                  <a:lnTo>
                    <a:pt x="3685" y="18554"/>
                  </a:lnTo>
                  <a:lnTo>
                    <a:pt x="7015" y="13099"/>
                  </a:lnTo>
                  <a:lnTo>
                    <a:pt x="10355" y="7643"/>
                  </a:lnTo>
                  <a:lnTo>
                    <a:pt x="16543" y="4272"/>
                  </a:lnTo>
                  <a:lnTo>
                    <a:pt x="23203" y="4272"/>
                  </a:lnTo>
                  <a:lnTo>
                    <a:pt x="247510" y="4272"/>
                  </a:lnTo>
                  <a:lnTo>
                    <a:pt x="254191" y="4272"/>
                  </a:lnTo>
                  <a:lnTo>
                    <a:pt x="260379" y="7643"/>
                  </a:lnTo>
                  <a:lnTo>
                    <a:pt x="263698" y="13099"/>
                  </a:lnTo>
                  <a:lnTo>
                    <a:pt x="267028" y="18554"/>
                  </a:lnTo>
                  <a:lnTo>
                    <a:pt x="267028" y="25287"/>
                  </a:lnTo>
                  <a:lnTo>
                    <a:pt x="263698" y="30752"/>
                  </a:lnTo>
                  <a:lnTo>
                    <a:pt x="260379" y="36218"/>
                  </a:lnTo>
                  <a:lnTo>
                    <a:pt x="254191" y="39600"/>
                  </a:lnTo>
                  <a:lnTo>
                    <a:pt x="247510" y="39600"/>
                  </a:lnTo>
                  <a:lnTo>
                    <a:pt x="23203" y="3960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10543749" y="2285095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4">
                  <a:moveTo>
                    <a:pt x="1088" y="0"/>
                  </a:moveTo>
                  <a:lnTo>
                    <a:pt x="0" y="427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10432030" y="2510448"/>
              <a:ext cx="337820" cy="45085"/>
            </a:xfrm>
            <a:custGeom>
              <a:avLst/>
              <a:gdLst/>
              <a:ahLst/>
              <a:cxnLst/>
              <a:rect l="l" t="t" r="r" b="b"/>
              <a:pathLst>
                <a:path w="337820" h="45085">
                  <a:moveTo>
                    <a:pt x="0" y="44574"/>
                  </a:moveTo>
                  <a:lnTo>
                    <a:pt x="0" y="0"/>
                  </a:lnTo>
                  <a:lnTo>
                    <a:pt x="337738" y="0"/>
                  </a:lnTo>
                  <a:lnTo>
                    <a:pt x="337738" y="44574"/>
                  </a:lnTo>
                  <a:lnTo>
                    <a:pt x="0" y="4457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11530329" y="2232727"/>
              <a:ext cx="3175" cy="24765"/>
            </a:xfrm>
            <a:custGeom>
              <a:avLst/>
              <a:gdLst/>
              <a:ahLst/>
              <a:cxnLst/>
              <a:rect l="l" t="t" r="r" b="b"/>
              <a:pathLst>
                <a:path w="3175" h="24764">
                  <a:moveTo>
                    <a:pt x="2596" y="0"/>
                  </a:moveTo>
                  <a:lnTo>
                    <a:pt x="0" y="0"/>
                  </a:lnTo>
                  <a:lnTo>
                    <a:pt x="0" y="24365"/>
                  </a:lnTo>
                  <a:lnTo>
                    <a:pt x="2596" y="24365"/>
                  </a:lnTo>
                  <a:lnTo>
                    <a:pt x="2596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11530332" y="2232731"/>
              <a:ext cx="3175" cy="24765"/>
            </a:xfrm>
            <a:custGeom>
              <a:avLst/>
              <a:gdLst/>
              <a:ahLst/>
              <a:cxnLst/>
              <a:rect l="l" t="t" r="r" b="b"/>
              <a:pathLst>
                <a:path w="3175" h="24764">
                  <a:moveTo>
                    <a:pt x="0" y="0"/>
                  </a:moveTo>
                  <a:lnTo>
                    <a:pt x="0" y="24365"/>
                  </a:lnTo>
                  <a:lnTo>
                    <a:pt x="2596" y="24365"/>
                  </a:lnTo>
                  <a:lnTo>
                    <a:pt x="259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11530329" y="2351739"/>
              <a:ext cx="3175" cy="128270"/>
            </a:xfrm>
            <a:custGeom>
              <a:avLst/>
              <a:gdLst/>
              <a:ahLst/>
              <a:cxnLst/>
              <a:rect l="l" t="t" r="r" b="b"/>
              <a:pathLst>
                <a:path w="3175" h="128269">
                  <a:moveTo>
                    <a:pt x="0" y="128257"/>
                  </a:moveTo>
                  <a:lnTo>
                    <a:pt x="2596" y="128257"/>
                  </a:lnTo>
                  <a:lnTo>
                    <a:pt x="2596" y="0"/>
                  </a:lnTo>
                  <a:lnTo>
                    <a:pt x="0" y="0"/>
                  </a:lnTo>
                  <a:lnTo>
                    <a:pt x="0" y="128257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11528232" y="2351739"/>
              <a:ext cx="6985" cy="129539"/>
            </a:xfrm>
            <a:custGeom>
              <a:avLst/>
              <a:gdLst/>
              <a:ahLst/>
              <a:cxnLst/>
              <a:rect l="l" t="t" r="r" b="b"/>
              <a:pathLst>
                <a:path w="6984" h="129539">
                  <a:moveTo>
                    <a:pt x="0" y="129307"/>
                  </a:moveTo>
                  <a:lnTo>
                    <a:pt x="6795" y="129307"/>
                  </a:lnTo>
                </a:path>
                <a:path w="6984" h="129539">
                  <a:moveTo>
                    <a:pt x="3397" y="0"/>
                  </a:moveTo>
                  <a:lnTo>
                    <a:pt x="3397" y="12825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11530329" y="2135264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2596" y="0"/>
                  </a:moveTo>
                  <a:lnTo>
                    <a:pt x="0" y="0"/>
                  </a:lnTo>
                  <a:lnTo>
                    <a:pt x="0" y="8533"/>
                  </a:lnTo>
                  <a:lnTo>
                    <a:pt x="2596" y="8533"/>
                  </a:lnTo>
                  <a:lnTo>
                    <a:pt x="2596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11530332" y="2135259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0" y="0"/>
                  </a:moveTo>
                  <a:lnTo>
                    <a:pt x="0" y="8533"/>
                  </a:lnTo>
                  <a:lnTo>
                    <a:pt x="2596" y="8533"/>
                  </a:lnTo>
                  <a:lnTo>
                    <a:pt x="259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11548392" y="2234528"/>
              <a:ext cx="3175" cy="20955"/>
            </a:xfrm>
            <a:custGeom>
              <a:avLst/>
              <a:gdLst/>
              <a:ahLst/>
              <a:cxnLst/>
              <a:rect l="l" t="t" r="r" b="b"/>
              <a:pathLst>
                <a:path w="3175" h="20955">
                  <a:moveTo>
                    <a:pt x="2575" y="0"/>
                  </a:moveTo>
                  <a:lnTo>
                    <a:pt x="0" y="0"/>
                  </a:lnTo>
                  <a:lnTo>
                    <a:pt x="0" y="20711"/>
                  </a:lnTo>
                  <a:lnTo>
                    <a:pt x="2575" y="20711"/>
                  </a:lnTo>
                  <a:lnTo>
                    <a:pt x="2575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11548395" y="2234534"/>
              <a:ext cx="3175" cy="20955"/>
            </a:xfrm>
            <a:custGeom>
              <a:avLst/>
              <a:gdLst/>
              <a:ahLst/>
              <a:cxnLst/>
              <a:rect l="l" t="t" r="r" b="b"/>
              <a:pathLst>
                <a:path w="3175" h="20955">
                  <a:moveTo>
                    <a:pt x="0" y="0"/>
                  </a:moveTo>
                  <a:lnTo>
                    <a:pt x="0" y="20711"/>
                  </a:lnTo>
                  <a:lnTo>
                    <a:pt x="2575" y="20711"/>
                  </a:lnTo>
                  <a:lnTo>
                    <a:pt x="257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11548392" y="2347823"/>
              <a:ext cx="3175" cy="132715"/>
            </a:xfrm>
            <a:custGeom>
              <a:avLst/>
              <a:gdLst/>
              <a:ahLst/>
              <a:cxnLst/>
              <a:rect l="l" t="t" r="r" b="b"/>
              <a:pathLst>
                <a:path w="3175" h="132714">
                  <a:moveTo>
                    <a:pt x="2575" y="0"/>
                  </a:moveTo>
                  <a:lnTo>
                    <a:pt x="0" y="0"/>
                  </a:lnTo>
                  <a:lnTo>
                    <a:pt x="0" y="132173"/>
                  </a:lnTo>
                  <a:lnTo>
                    <a:pt x="2575" y="132173"/>
                  </a:lnTo>
                  <a:lnTo>
                    <a:pt x="2575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11549683" y="2345720"/>
              <a:ext cx="0" cy="134620"/>
            </a:xfrm>
            <a:custGeom>
              <a:avLst/>
              <a:gdLst/>
              <a:ahLst/>
              <a:cxnLst/>
              <a:rect l="l" t="t" r="r" b="b"/>
              <a:pathLst>
                <a:path h="134619">
                  <a:moveTo>
                    <a:pt x="0" y="0"/>
                  </a:moveTo>
                  <a:lnTo>
                    <a:pt x="0" y="134277"/>
                  </a:lnTo>
                </a:path>
              </a:pathLst>
            </a:custGeom>
            <a:ln w="67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11548371" y="2123087"/>
              <a:ext cx="3175" cy="19050"/>
            </a:xfrm>
            <a:custGeom>
              <a:avLst/>
              <a:gdLst/>
              <a:ahLst/>
              <a:cxnLst/>
              <a:rect l="l" t="t" r="r" b="b"/>
              <a:pathLst>
                <a:path w="3175" h="19050">
                  <a:moveTo>
                    <a:pt x="2586" y="0"/>
                  </a:moveTo>
                  <a:lnTo>
                    <a:pt x="0" y="0"/>
                  </a:lnTo>
                  <a:lnTo>
                    <a:pt x="0" y="18889"/>
                  </a:lnTo>
                  <a:lnTo>
                    <a:pt x="2586" y="18889"/>
                  </a:lnTo>
                  <a:lnTo>
                    <a:pt x="2586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11548372" y="2123085"/>
              <a:ext cx="3175" cy="19050"/>
            </a:xfrm>
            <a:custGeom>
              <a:avLst/>
              <a:gdLst/>
              <a:ahLst/>
              <a:cxnLst/>
              <a:rect l="l" t="t" r="r" b="b"/>
              <a:pathLst>
                <a:path w="3175" h="19050">
                  <a:moveTo>
                    <a:pt x="2586" y="18889"/>
                  </a:moveTo>
                  <a:lnTo>
                    <a:pt x="2586" y="0"/>
                  </a:lnTo>
                  <a:lnTo>
                    <a:pt x="0" y="0"/>
                  </a:lnTo>
                  <a:lnTo>
                    <a:pt x="0" y="18889"/>
                  </a:lnTo>
                  <a:lnTo>
                    <a:pt x="2586" y="1888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10312147" y="2479997"/>
              <a:ext cx="574040" cy="30480"/>
            </a:xfrm>
            <a:custGeom>
              <a:avLst/>
              <a:gdLst/>
              <a:ahLst/>
              <a:cxnLst/>
              <a:rect l="l" t="t" r="r" b="b"/>
              <a:pathLst>
                <a:path w="574040" h="30480">
                  <a:moveTo>
                    <a:pt x="573657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573657" y="30449"/>
                  </a:lnTo>
                  <a:lnTo>
                    <a:pt x="57365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10312144" y="2479996"/>
              <a:ext cx="574040" cy="30480"/>
            </a:xfrm>
            <a:custGeom>
              <a:avLst/>
              <a:gdLst/>
              <a:ahLst/>
              <a:cxnLst/>
              <a:rect l="l" t="t" r="r" b="b"/>
              <a:pathLst>
                <a:path w="574040" h="30480">
                  <a:moveTo>
                    <a:pt x="0" y="30449"/>
                  </a:moveTo>
                  <a:lnTo>
                    <a:pt x="0" y="0"/>
                  </a:lnTo>
                  <a:lnTo>
                    <a:pt x="573657" y="0"/>
                  </a:lnTo>
                  <a:lnTo>
                    <a:pt x="573657" y="30449"/>
                  </a:lnTo>
                  <a:lnTo>
                    <a:pt x="0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10276703" y="2477568"/>
              <a:ext cx="609600" cy="2540"/>
            </a:xfrm>
            <a:custGeom>
              <a:avLst/>
              <a:gdLst/>
              <a:ahLst/>
              <a:cxnLst/>
              <a:rect l="l" t="t" r="r" b="b"/>
              <a:pathLst>
                <a:path w="609600" h="2539">
                  <a:moveTo>
                    <a:pt x="609101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609101" y="2429"/>
                  </a:lnTo>
                  <a:lnTo>
                    <a:pt x="609101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10274599" y="2477731"/>
              <a:ext cx="613410" cy="3810"/>
            </a:xfrm>
            <a:custGeom>
              <a:avLst/>
              <a:gdLst/>
              <a:ahLst/>
              <a:cxnLst/>
              <a:rect l="l" t="t" r="r" b="b"/>
              <a:pathLst>
                <a:path w="613409" h="3810">
                  <a:moveTo>
                    <a:pt x="0" y="3314"/>
                  </a:moveTo>
                  <a:lnTo>
                    <a:pt x="613300" y="3314"/>
                  </a:lnTo>
                </a:path>
                <a:path w="613409" h="3810">
                  <a:moveTo>
                    <a:pt x="0" y="0"/>
                  </a:moveTo>
                  <a:lnTo>
                    <a:pt x="61330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11514864" y="2123076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18062" y="0"/>
                  </a:moveTo>
                  <a:lnTo>
                    <a:pt x="0" y="0"/>
                  </a:lnTo>
                  <a:lnTo>
                    <a:pt x="0" y="12177"/>
                  </a:lnTo>
                  <a:lnTo>
                    <a:pt x="18062" y="12177"/>
                  </a:lnTo>
                  <a:lnTo>
                    <a:pt x="1806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11514850" y="2123086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0"/>
                  </a:moveTo>
                  <a:lnTo>
                    <a:pt x="0" y="12177"/>
                  </a:lnTo>
                  <a:lnTo>
                    <a:pt x="18083" y="12177"/>
                  </a:lnTo>
                  <a:lnTo>
                    <a:pt x="1808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11601233" y="2510441"/>
              <a:ext cx="247650" cy="31750"/>
            </a:xfrm>
            <a:custGeom>
              <a:avLst/>
              <a:gdLst/>
              <a:ahLst/>
              <a:cxnLst/>
              <a:rect l="l" t="t" r="r" b="b"/>
              <a:pathLst>
                <a:path w="247650" h="31750">
                  <a:moveTo>
                    <a:pt x="247510" y="0"/>
                  </a:moveTo>
                  <a:lnTo>
                    <a:pt x="228904" y="15119"/>
                  </a:lnTo>
                  <a:lnTo>
                    <a:pt x="0" y="27538"/>
                  </a:lnTo>
                  <a:lnTo>
                    <a:pt x="0" y="31182"/>
                  </a:lnTo>
                  <a:lnTo>
                    <a:pt x="247510" y="31182"/>
                  </a:lnTo>
                  <a:lnTo>
                    <a:pt x="2475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11601233" y="2510441"/>
              <a:ext cx="247650" cy="31750"/>
            </a:xfrm>
            <a:custGeom>
              <a:avLst/>
              <a:gdLst/>
              <a:ahLst/>
              <a:cxnLst/>
              <a:rect l="l" t="t" r="r" b="b"/>
              <a:pathLst>
                <a:path w="247650" h="31750">
                  <a:moveTo>
                    <a:pt x="228904" y="15119"/>
                  </a:moveTo>
                  <a:lnTo>
                    <a:pt x="0" y="27538"/>
                  </a:lnTo>
                  <a:lnTo>
                    <a:pt x="0" y="31182"/>
                  </a:lnTo>
                  <a:lnTo>
                    <a:pt x="247510" y="31182"/>
                  </a:lnTo>
                  <a:lnTo>
                    <a:pt x="247510" y="0"/>
                  </a:lnTo>
                  <a:lnTo>
                    <a:pt x="228904" y="1511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11601238" y="2479997"/>
              <a:ext cx="231140" cy="30480"/>
            </a:xfrm>
            <a:custGeom>
              <a:avLst/>
              <a:gdLst/>
              <a:ahLst/>
              <a:cxnLst/>
              <a:rect l="l" t="t" r="r" b="b"/>
              <a:pathLst>
                <a:path w="231140" h="30480">
                  <a:moveTo>
                    <a:pt x="230757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230757" y="30449"/>
                  </a:lnTo>
                  <a:lnTo>
                    <a:pt x="23075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11601225" y="2479996"/>
              <a:ext cx="231140" cy="30480"/>
            </a:xfrm>
            <a:custGeom>
              <a:avLst/>
              <a:gdLst/>
              <a:ahLst/>
              <a:cxnLst/>
              <a:rect l="l" t="t" r="r" b="b"/>
              <a:pathLst>
                <a:path w="231140" h="30480">
                  <a:moveTo>
                    <a:pt x="0" y="30449"/>
                  </a:moveTo>
                  <a:lnTo>
                    <a:pt x="0" y="0"/>
                  </a:lnTo>
                  <a:lnTo>
                    <a:pt x="230757" y="0"/>
                  </a:lnTo>
                  <a:lnTo>
                    <a:pt x="230757" y="30449"/>
                  </a:lnTo>
                  <a:lnTo>
                    <a:pt x="0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90" name="object 890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8930708" y="2463278"/>
              <a:ext cx="106687" cy="202747"/>
            </a:xfrm>
            <a:prstGeom prst="rect">
              <a:avLst/>
            </a:prstGeom>
          </p:spPr>
        </p:pic>
        <p:sp>
          <p:nvSpPr>
            <p:cNvPr id="891" name="object 891"/>
            <p:cNvSpPr/>
            <p:nvPr/>
          </p:nvSpPr>
          <p:spPr>
            <a:xfrm>
              <a:off x="9587027" y="2465369"/>
              <a:ext cx="90805" cy="15240"/>
            </a:xfrm>
            <a:custGeom>
              <a:avLst/>
              <a:gdLst/>
              <a:ahLst/>
              <a:cxnLst/>
              <a:rect l="l" t="t" r="r" b="b"/>
              <a:pathLst>
                <a:path w="90804" h="15239">
                  <a:moveTo>
                    <a:pt x="90248" y="0"/>
                  </a:moveTo>
                  <a:lnTo>
                    <a:pt x="0" y="0"/>
                  </a:lnTo>
                  <a:lnTo>
                    <a:pt x="0" y="14617"/>
                  </a:lnTo>
                  <a:lnTo>
                    <a:pt x="90248" y="14617"/>
                  </a:lnTo>
                  <a:lnTo>
                    <a:pt x="9024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9584930" y="2481045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>
                  <a:moveTo>
                    <a:pt x="0" y="0"/>
                  </a:moveTo>
                  <a:lnTo>
                    <a:pt x="11772" y="0"/>
                  </a:lnTo>
                </a:path>
                <a:path w="94615">
                  <a:moveTo>
                    <a:pt x="82660" y="0"/>
                  </a:moveTo>
                  <a:lnTo>
                    <a:pt x="944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9584930" y="2471637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>
                  <a:moveTo>
                    <a:pt x="0" y="0"/>
                  </a:moveTo>
                  <a:lnTo>
                    <a:pt x="944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10230935" y="2465369"/>
              <a:ext cx="46355" cy="15240"/>
            </a:xfrm>
            <a:custGeom>
              <a:avLst/>
              <a:gdLst/>
              <a:ahLst/>
              <a:cxnLst/>
              <a:rect l="l" t="t" r="r" b="b"/>
              <a:pathLst>
                <a:path w="46354" h="15239">
                  <a:moveTo>
                    <a:pt x="45768" y="0"/>
                  </a:moveTo>
                  <a:lnTo>
                    <a:pt x="0" y="0"/>
                  </a:lnTo>
                  <a:lnTo>
                    <a:pt x="0" y="14617"/>
                  </a:lnTo>
                  <a:lnTo>
                    <a:pt x="45768" y="14617"/>
                  </a:lnTo>
                  <a:lnTo>
                    <a:pt x="4576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10228832" y="2471637"/>
              <a:ext cx="50165" cy="9525"/>
            </a:xfrm>
            <a:custGeom>
              <a:avLst/>
              <a:gdLst/>
              <a:ahLst/>
              <a:cxnLst/>
              <a:rect l="l" t="t" r="r" b="b"/>
              <a:pathLst>
                <a:path w="50165" h="9525">
                  <a:moveTo>
                    <a:pt x="0" y="9408"/>
                  </a:moveTo>
                  <a:lnTo>
                    <a:pt x="49946" y="9408"/>
                  </a:lnTo>
                </a:path>
                <a:path w="50165" h="9525">
                  <a:moveTo>
                    <a:pt x="0" y="0"/>
                  </a:moveTo>
                  <a:lnTo>
                    <a:pt x="4994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12210340" y="2465369"/>
              <a:ext cx="44450" cy="15240"/>
            </a:xfrm>
            <a:custGeom>
              <a:avLst/>
              <a:gdLst/>
              <a:ahLst/>
              <a:cxnLst/>
              <a:rect l="l" t="t" r="r" b="b"/>
              <a:pathLst>
                <a:path w="44450" h="15239">
                  <a:moveTo>
                    <a:pt x="44365" y="0"/>
                  </a:moveTo>
                  <a:lnTo>
                    <a:pt x="0" y="0"/>
                  </a:lnTo>
                  <a:lnTo>
                    <a:pt x="0" y="14617"/>
                  </a:lnTo>
                  <a:lnTo>
                    <a:pt x="44365" y="14617"/>
                  </a:lnTo>
                  <a:lnTo>
                    <a:pt x="44365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12210342" y="2465377"/>
              <a:ext cx="44450" cy="15240"/>
            </a:xfrm>
            <a:custGeom>
              <a:avLst/>
              <a:gdLst/>
              <a:ahLst/>
              <a:cxnLst/>
              <a:rect l="l" t="t" r="r" b="b"/>
              <a:pathLst>
                <a:path w="44450" h="15239">
                  <a:moveTo>
                    <a:pt x="0" y="14617"/>
                  </a:moveTo>
                  <a:lnTo>
                    <a:pt x="0" y="0"/>
                  </a:lnTo>
                  <a:lnTo>
                    <a:pt x="44365" y="0"/>
                  </a:lnTo>
                  <a:lnTo>
                    <a:pt x="44365" y="14617"/>
                  </a:lnTo>
                  <a:lnTo>
                    <a:pt x="0" y="1461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11532905" y="2232717"/>
              <a:ext cx="15875" cy="24765"/>
            </a:xfrm>
            <a:custGeom>
              <a:avLst/>
              <a:gdLst/>
              <a:ahLst/>
              <a:cxnLst/>
              <a:rect l="l" t="t" r="r" b="b"/>
              <a:pathLst>
                <a:path w="15875" h="24764">
                  <a:moveTo>
                    <a:pt x="15486" y="0"/>
                  </a:moveTo>
                  <a:lnTo>
                    <a:pt x="0" y="0"/>
                  </a:lnTo>
                  <a:lnTo>
                    <a:pt x="0" y="24365"/>
                  </a:lnTo>
                  <a:lnTo>
                    <a:pt x="15486" y="24365"/>
                  </a:lnTo>
                  <a:lnTo>
                    <a:pt x="15486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11532909" y="2232713"/>
              <a:ext cx="15875" cy="24765"/>
            </a:xfrm>
            <a:custGeom>
              <a:avLst/>
              <a:gdLst/>
              <a:ahLst/>
              <a:cxnLst/>
              <a:rect l="l" t="t" r="r" b="b"/>
              <a:pathLst>
                <a:path w="15875" h="24764">
                  <a:moveTo>
                    <a:pt x="15486" y="24365"/>
                  </a:moveTo>
                  <a:lnTo>
                    <a:pt x="15486" y="0"/>
                  </a:lnTo>
                  <a:lnTo>
                    <a:pt x="0" y="0"/>
                  </a:lnTo>
                  <a:lnTo>
                    <a:pt x="0" y="24365"/>
                  </a:lnTo>
                  <a:lnTo>
                    <a:pt x="15486" y="2436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11532896" y="2346013"/>
              <a:ext cx="15875" cy="133985"/>
            </a:xfrm>
            <a:custGeom>
              <a:avLst/>
              <a:gdLst/>
              <a:ahLst/>
              <a:cxnLst/>
              <a:rect l="l" t="t" r="r" b="b"/>
              <a:pathLst>
                <a:path w="15875" h="133985">
                  <a:moveTo>
                    <a:pt x="15494" y="0"/>
                  </a:moveTo>
                  <a:lnTo>
                    <a:pt x="0" y="0"/>
                  </a:lnTo>
                  <a:lnTo>
                    <a:pt x="0" y="5727"/>
                  </a:lnTo>
                  <a:lnTo>
                    <a:pt x="0" y="133985"/>
                  </a:lnTo>
                  <a:lnTo>
                    <a:pt x="15494" y="133985"/>
                  </a:lnTo>
                  <a:lnTo>
                    <a:pt x="15494" y="5727"/>
                  </a:lnTo>
                  <a:lnTo>
                    <a:pt x="15494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11530809" y="2347819"/>
              <a:ext cx="19685" cy="132715"/>
            </a:xfrm>
            <a:custGeom>
              <a:avLst/>
              <a:gdLst/>
              <a:ahLst/>
              <a:cxnLst/>
              <a:rect l="l" t="t" r="r" b="b"/>
              <a:pathLst>
                <a:path w="19684" h="132714">
                  <a:moveTo>
                    <a:pt x="0" y="0"/>
                  </a:moveTo>
                  <a:lnTo>
                    <a:pt x="19685" y="0"/>
                  </a:lnTo>
                </a:path>
                <a:path w="19684" h="132714">
                  <a:moveTo>
                    <a:pt x="9842" y="3920"/>
                  </a:moveTo>
                  <a:lnTo>
                    <a:pt x="9842" y="132178"/>
                  </a:lnTo>
                </a:path>
              </a:pathLst>
            </a:custGeom>
            <a:ln w="784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11532905" y="2123087"/>
              <a:ext cx="15875" cy="20955"/>
            </a:xfrm>
            <a:custGeom>
              <a:avLst/>
              <a:gdLst/>
              <a:ahLst/>
              <a:cxnLst/>
              <a:rect l="l" t="t" r="r" b="b"/>
              <a:pathLst>
                <a:path w="15875" h="20955">
                  <a:moveTo>
                    <a:pt x="15486" y="0"/>
                  </a:moveTo>
                  <a:lnTo>
                    <a:pt x="0" y="0"/>
                  </a:lnTo>
                  <a:lnTo>
                    <a:pt x="0" y="20711"/>
                  </a:lnTo>
                  <a:lnTo>
                    <a:pt x="15486" y="20711"/>
                  </a:lnTo>
                  <a:lnTo>
                    <a:pt x="15486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11532909" y="2123081"/>
              <a:ext cx="15875" cy="20955"/>
            </a:xfrm>
            <a:custGeom>
              <a:avLst/>
              <a:gdLst/>
              <a:ahLst/>
              <a:cxnLst/>
              <a:rect l="l" t="t" r="r" b="b"/>
              <a:pathLst>
                <a:path w="15875" h="20955">
                  <a:moveTo>
                    <a:pt x="15486" y="20711"/>
                  </a:moveTo>
                  <a:lnTo>
                    <a:pt x="15486" y="0"/>
                  </a:lnTo>
                  <a:lnTo>
                    <a:pt x="0" y="0"/>
                  </a:lnTo>
                  <a:lnTo>
                    <a:pt x="0" y="20711"/>
                  </a:lnTo>
                  <a:lnTo>
                    <a:pt x="15486" y="2071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11848739" y="2510447"/>
              <a:ext cx="15875" cy="88900"/>
            </a:xfrm>
            <a:custGeom>
              <a:avLst/>
              <a:gdLst/>
              <a:ahLst/>
              <a:cxnLst/>
              <a:rect l="l" t="t" r="r" b="b"/>
              <a:pathLst>
                <a:path w="15875" h="88900">
                  <a:moveTo>
                    <a:pt x="15486" y="0"/>
                  </a:moveTo>
                  <a:lnTo>
                    <a:pt x="0" y="0"/>
                  </a:lnTo>
                  <a:lnTo>
                    <a:pt x="0" y="88321"/>
                  </a:lnTo>
                  <a:lnTo>
                    <a:pt x="15486" y="88321"/>
                  </a:lnTo>
                  <a:lnTo>
                    <a:pt x="15486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11848752" y="2510449"/>
              <a:ext cx="15875" cy="88900"/>
            </a:xfrm>
            <a:custGeom>
              <a:avLst/>
              <a:gdLst/>
              <a:ahLst/>
              <a:cxnLst/>
              <a:rect l="l" t="t" r="r" b="b"/>
              <a:pathLst>
                <a:path w="15875" h="88900">
                  <a:moveTo>
                    <a:pt x="0" y="88321"/>
                  </a:moveTo>
                  <a:lnTo>
                    <a:pt x="0" y="0"/>
                  </a:lnTo>
                  <a:lnTo>
                    <a:pt x="15486" y="0"/>
                  </a:lnTo>
                  <a:lnTo>
                    <a:pt x="15486" y="88321"/>
                  </a:lnTo>
                  <a:lnTo>
                    <a:pt x="0" y="8832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16757625" y="2479998"/>
              <a:ext cx="574040" cy="30480"/>
            </a:xfrm>
            <a:custGeom>
              <a:avLst/>
              <a:gdLst/>
              <a:ahLst/>
              <a:cxnLst/>
              <a:rect l="l" t="t" r="r" b="b"/>
              <a:pathLst>
                <a:path w="574040" h="30480">
                  <a:moveTo>
                    <a:pt x="573659" y="0"/>
                  </a:moveTo>
                  <a:lnTo>
                    <a:pt x="0" y="0"/>
                  </a:lnTo>
                  <a:lnTo>
                    <a:pt x="0" y="15506"/>
                  </a:lnTo>
                  <a:lnTo>
                    <a:pt x="0" y="30454"/>
                  </a:lnTo>
                  <a:lnTo>
                    <a:pt x="573659" y="30454"/>
                  </a:lnTo>
                  <a:lnTo>
                    <a:pt x="573659" y="15506"/>
                  </a:lnTo>
                  <a:lnTo>
                    <a:pt x="573659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16757639" y="2479996"/>
              <a:ext cx="574040" cy="30480"/>
            </a:xfrm>
            <a:custGeom>
              <a:avLst/>
              <a:gdLst/>
              <a:ahLst/>
              <a:cxnLst/>
              <a:rect l="l" t="t" r="r" b="b"/>
              <a:pathLst>
                <a:path w="574040" h="30480">
                  <a:moveTo>
                    <a:pt x="0" y="30449"/>
                  </a:moveTo>
                  <a:lnTo>
                    <a:pt x="0" y="0"/>
                  </a:lnTo>
                  <a:lnTo>
                    <a:pt x="573657" y="0"/>
                  </a:lnTo>
                  <a:lnTo>
                    <a:pt x="573657" y="30449"/>
                  </a:lnTo>
                  <a:lnTo>
                    <a:pt x="0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16111163" y="2117003"/>
              <a:ext cx="21590" cy="18415"/>
            </a:xfrm>
            <a:custGeom>
              <a:avLst/>
              <a:gdLst/>
              <a:ahLst/>
              <a:cxnLst/>
              <a:rect l="l" t="t" r="r" b="b"/>
              <a:pathLst>
                <a:path w="21590" h="18414">
                  <a:moveTo>
                    <a:pt x="21266" y="0"/>
                  </a:moveTo>
                  <a:lnTo>
                    <a:pt x="0" y="0"/>
                  </a:lnTo>
                  <a:lnTo>
                    <a:pt x="0" y="18261"/>
                  </a:lnTo>
                  <a:lnTo>
                    <a:pt x="21266" y="18261"/>
                  </a:lnTo>
                  <a:lnTo>
                    <a:pt x="21266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16111161" y="2116998"/>
              <a:ext cx="21590" cy="18415"/>
            </a:xfrm>
            <a:custGeom>
              <a:avLst/>
              <a:gdLst/>
              <a:ahLst/>
              <a:cxnLst/>
              <a:rect l="l" t="t" r="r" b="b"/>
              <a:pathLst>
                <a:path w="21590" h="18414">
                  <a:moveTo>
                    <a:pt x="21266" y="18261"/>
                  </a:moveTo>
                  <a:lnTo>
                    <a:pt x="21266" y="0"/>
                  </a:lnTo>
                  <a:lnTo>
                    <a:pt x="0" y="0"/>
                  </a:lnTo>
                  <a:lnTo>
                    <a:pt x="0" y="18261"/>
                  </a:lnTo>
                  <a:lnTo>
                    <a:pt x="21266" y="182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16150472" y="2107265"/>
              <a:ext cx="47625" cy="24765"/>
            </a:xfrm>
            <a:custGeom>
              <a:avLst/>
              <a:gdLst/>
              <a:ahLst/>
              <a:cxnLst/>
              <a:rect l="l" t="t" r="r" b="b"/>
              <a:pathLst>
                <a:path w="47625" h="24764">
                  <a:moveTo>
                    <a:pt x="47056" y="0"/>
                  </a:moveTo>
                  <a:lnTo>
                    <a:pt x="0" y="0"/>
                  </a:lnTo>
                  <a:lnTo>
                    <a:pt x="0" y="24376"/>
                  </a:lnTo>
                  <a:lnTo>
                    <a:pt x="47056" y="24376"/>
                  </a:lnTo>
                  <a:lnTo>
                    <a:pt x="47056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16150473" y="2107256"/>
              <a:ext cx="47625" cy="24765"/>
            </a:xfrm>
            <a:custGeom>
              <a:avLst/>
              <a:gdLst/>
              <a:ahLst/>
              <a:cxnLst/>
              <a:rect l="l" t="t" r="r" b="b"/>
              <a:pathLst>
                <a:path w="47625" h="24764">
                  <a:moveTo>
                    <a:pt x="0" y="0"/>
                  </a:moveTo>
                  <a:lnTo>
                    <a:pt x="0" y="24365"/>
                  </a:lnTo>
                  <a:lnTo>
                    <a:pt x="47056" y="24365"/>
                  </a:lnTo>
                  <a:lnTo>
                    <a:pt x="4705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16326414" y="2107255"/>
              <a:ext cx="47625" cy="24765"/>
            </a:xfrm>
            <a:custGeom>
              <a:avLst/>
              <a:gdLst/>
              <a:ahLst/>
              <a:cxnLst/>
              <a:rect l="l" t="t" r="r" b="b"/>
              <a:pathLst>
                <a:path w="47625" h="24764">
                  <a:moveTo>
                    <a:pt x="47077" y="0"/>
                  </a:moveTo>
                  <a:lnTo>
                    <a:pt x="0" y="0"/>
                  </a:lnTo>
                  <a:lnTo>
                    <a:pt x="0" y="24376"/>
                  </a:lnTo>
                  <a:lnTo>
                    <a:pt x="47077" y="24376"/>
                  </a:lnTo>
                  <a:lnTo>
                    <a:pt x="4707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16326411" y="2107254"/>
              <a:ext cx="47625" cy="24765"/>
            </a:xfrm>
            <a:custGeom>
              <a:avLst/>
              <a:gdLst/>
              <a:ahLst/>
              <a:cxnLst/>
              <a:rect l="l" t="t" r="r" b="b"/>
              <a:pathLst>
                <a:path w="47625" h="24764">
                  <a:moveTo>
                    <a:pt x="47077" y="24365"/>
                  </a:moveTo>
                  <a:lnTo>
                    <a:pt x="47077" y="0"/>
                  </a:lnTo>
                  <a:lnTo>
                    <a:pt x="0" y="0"/>
                  </a:lnTo>
                  <a:lnTo>
                    <a:pt x="0" y="24365"/>
                  </a:lnTo>
                  <a:lnTo>
                    <a:pt x="47077" y="2436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15777922" y="2479680"/>
              <a:ext cx="264795" cy="30480"/>
            </a:xfrm>
            <a:custGeom>
              <a:avLst/>
              <a:gdLst/>
              <a:ahLst/>
              <a:cxnLst/>
              <a:rect l="l" t="t" r="r" b="b"/>
              <a:pathLst>
                <a:path w="264794" h="30480">
                  <a:moveTo>
                    <a:pt x="264261" y="0"/>
                  </a:moveTo>
                  <a:lnTo>
                    <a:pt x="32232" y="0"/>
                  </a:lnTo>
                  <a:lnTo>
                    <a:pt x="32232" y="7620"/>
                  </a:lnTo>
                  <a:lnTo>
                    <a:pt x="0" y="7620"/>
                  </a:lnTo>
                  <a:lnTo>
                    <a:pt x="0" y="30480"/>
                  </a:lnTo>
                  <a:lnTo>
                    <a:pt x="264261" y="30480"/>
                  </a:lnTo>
                  <a:lnTo>
                    <a:pt x="264261" y="7620"/>
                  </a:lnTo>
                  <a:lnTo>
                    <a:pt x="264261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15777922" y="2479999"/>
              <a:ext cx="264795" cy="30480"/>
            </a:xfrm>
            <a:custGeom>
              <a:avLst/>
              <a:gdLst/>
              <a:ahLst/>
              <a:cxnLst/>
              <a:rect l="l" t="t" r="r" b="b"/>
              <a:pathLst>
                <a:path w="264794" h="30480">
                  <a:moveTo>
                    <a:pt x="0" y="7298"/>
                  </a:moveTo>
                  <a:lnTo>
                    <a:pt x="0" y="30438"/>
                  </a:lnTo>
                  <a:lnTo>
                    <a:pt x="264264" y="30438"/>
                  </a:lnTo>
                  <a:lnTo>
                    <a:pt x="264264" y="0"/>
                  </a:lnTo>
                  <a:lnTo>
                    <a:pt x="32239" y="0"/>
                  </a:lnTo>
                  <a:lnTo>
                    <a:pt x="32239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15386599" y="2465369"/>
              <a:ext cx="46990" cy="15240"/>
            </a:xfrm>
            <a:custGeom>
              <a:avLst/>
              <a:gdLst/>
              <a:ahLst/>
              <a:cxnLst/>
              <a:rect l="l" t="t" r="r" b="b"/>
              <a:pathLst>
                <a:path w="46990" h="15239">
                  <a:moveTo>
                    <a:pt x="46490" y="0"/>
                  </a:moveTo>
                  <a:lnTo>
                    <a:pt x="0" y="0"/>
                  </a:lnTo>
                  <a:lnTo>
                    <a:pt x="0" y="14617"/>
                  </a:lnTo>
                  <a:lnTo>
                    <a:pt x="46490" y="14617"/>
                  </a:lnTo>
                  <a:lnTo>
                    <a:pt x="46490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15386603" y="2465377"/>
              <a:ext cx="46990" cy="15240"/>
            </a:xfrm>
            <a:custGeom>
              <a:avLst/>
              <a:gdLst/>
              <a:ahLst/>
              <a:cxnLst/>
              <a:rect l="l" t="t" r="r" b="b"/>
              <a:pathLst>
                <a:path w="46990" h="15239">
                  <a:moveTo>
                    <a:pt x="0" y="14617"/>
                  </a:moveTo>
                  <a:lnTo>
                    <a:pt x="0" y="0"/>
                  </a:lnTo>
                  <a:lnTo>
                    <a:pt x="46490" y="0"/>
                  </a:lnTo>
                  <a:lnTo>
                    <a:pt x="46490" y="14617"/>
                  </a:lnTo>
                  <a:lnTo>
                    <a:pt x="0" y="1461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16095688" y="2384984"/>
              <a:ext cx="15875" cy="95250"/>
            </a:xfrm>
            <a:custGeom>
              <a:avLst/>
              <a:gdLst/>
              <a:ahLst/>
              <a:cxnLst/>
              <a:rect l="l" t="t" r="r" b="b"/>
              <a:pathLst>
                <a:path w="15875" h="95250">
                  <a:moveTo>
                    <a:pt x="15465" y="0"/>
                  </a:moveTo>
                  <a:lnTo>
                    <a:pt x="0" y="0"/>
                  </a:lnTo>
                  <a:lnTo>
                    <a:pt x="0" y="95002"/>
                  </a:lnTo>
                  <a:lnTo>
                    <a:pt x="15465" y="95002"/>
                  </a:lnTo>
                  <a:lnTo>
                    <a:pt x="15465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16093592" y="2382892"/>
              <a:ext cx="19685" cy="97155"/>
            </a:xfrm>
            <a:custGeom>
              <a:avLst/>
              <a:gdLst/>
              <a:ahLst/>
              <a:cxnLst/>
              <a:rect l="l" t="t" r="r" b="b"/>
              <a:pathLst>
                <a:path w="19684" h="97155">
                  <a:moveTo>
                    <a:pt x="0" y="97104"/>
                  </a:moveTo>
                  <a:lnTo>
                    <a:pt x="19664" y="97104"/>
                  </a:lnTo>
                  <a:lnTo>
                    <a:pt x="19664" y="0"/>
                  </a:lnTo>
                  <a:lnTo>
                    <a:pt x="0" y="0"/>
                  </a:lnTo>
                  <a:lnTo>
                    <a:pt x="0" y="971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16095688" y="2234539"/>
              <a:ext cx="15875" cy="22860"/>
            </a:xfrm>
            <a:custGeom>
              <a:avLst/>
              <a:gdLst/>
              <a:ahLst/>
              <a:cxnLst/>
              <a:rect l="l" t="t" r="r" b="b"/>
              <a:pathLst>
                <a:path w="15875" h="22860">
                  <a:moveTo>
                    <a:pt x="15465" y="0"/>
                  </a:moveTo>
                  <a:lnTo>
                    <a:pt x="0" y="0"/>
                  </a:lnTo>
                  <a:lnTo>
                    <a:pt x="0" y="22543"/>
                  </a:lnTo>
                  <a:lnTo>
                    <a:pt x="15465" y="22543"/>
                  </a:lnTo>
                  <a:lnTo>
                    <a:pt x="15465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16095691" y="2234534"/>
              <a:ext cx="15875" cy="22860"/>
            </a:xfrm>
            <a:custGeom>
              <a:avLst/>
              <a:gdLst/>
              <a:ahLst/>
              <a:cxnLst/>
              <a:rect l="l" t="t" r="r" b="b"/>
              <a:pathLst>
                <a:path w="15875" h="22860">
                  <a:moveTo>
                    <a:pt x="0" y="0"/>
                  </a:moveTo>
                  <a:lnTo>
                    <a:pt x="0" y="22522"/>
                  </a:lnTo>
                  <a:lnTo>
                    <a:pt x="15465" y="22522"/>
                  </a:lnTo>
                  <a:lnTo>
                    <a:pt x="1546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16095688" y="2117014"/>
              <a:ext cx="15875" cy="29209"/>
            </a:xfrm>
            <a:custGeom>
              <a:avLst/>
              <a:gdLst/>
              <a:ahLst/>
              <a:cxnLst/>
              <a:rect l="l" t="t" r="r" b="b"/>
              <a:pathLst>
                <a:path w="15875" h="29210">
                  <a:moveTo>
                    <a:pt x="15465" y="0"/>
                  </a:moveTo>
                  <a:lnTo>
                    <a:pt x="0" y="0"/>
                  </a:lnTo>
                  <a:lnTo>
                    <a:pt x="0" y="28616"/>
                  </a:lnTo>
                  <a:lnTo>
                    <a:pt x="15465" y="28616"/>
                  </a:lnTo>
                  <a:lnTo>
                    <a:pt x="15465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16095691" y="2117016"/>
              <a:ext cx="15875" cy="29209"/>
            </a:xfrm>
            <a:custGeom>
              <a:avLst/>
              <a:gdLst/>
              <a:ahLst/>
              <a:cxnLst/>
              <a:rect l="l" t="t" r="r" b="b"/>
              <a:pathLst>
                <a:path w="15875" h="29210">
                  <a:moveTo>
                    <a:pt x="0" y="0"/>
                  </a:moveTo>
                  <a:lnTo>
                    <a:pt x="0" y="28616"/>
                  </a:lnTo>
                  <a:lnTo>
                    <a:pt x="15465" y="28616"/>
                  </a:lnTo>
                  <a:lnTo>
                    <a:pt x="1546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15777909" y="2510452"/>
              <a:ext cx="15875" cy="91440"/>
            </a:xfrm>
            <a:custGeom>
              <a:avLst/>
              <a:gdLst/>
              <a:ahLst/>
              <a:cxnLst/>
              <a:rect l="l" t="t" r="r" b="b"/>
              <a:pathLst>
                <a:path w="15875" h="91439">
                  <a:moveTo>
                    <a:pt x="15494" y="0"/>
                  </a:moveTo>
                  <a:lnTo>
                    <a:pt x="0" y="0"/>
                  </a:lnTo>
                  <a:lnTo>
                    <a:pt x="0" y="45681"/>
                  </a:lnTo>
                  <a:lnTo>
                    <a:pt x="0" y="91351"/>
                  </a:lnTo>
                  <a:lnTo>
                    <a:pt x="15494" y="91351"/>
                  </a:lnTo>
                  <a:lnTo>
                    <a:pt x="15494" y="45681"/>
                  </a:lnTo>
                  <a:lnTo>
                    <a:pt x="15494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15775813" y="2508370"/>
              <a:ext cx="19685" cy="95885"/>
            </a:xfrm>
            <a:custGeom>
              <a:avLst/>
              <a:gdLst/>
              <a:ahLst/>
              <a:cxnLst/>
              <a:rect l="l" t="t" r="r" b="b"/>
              <a:pathLst>
                <a:path w="19684" h="95885">
                  <a:moveTo>
                    <a:pt x="19685" y="0"/>
                  </a:moveTo>
                  <a:lnTo>
                    <a:pt x="0" y="0"/>
                  </a:lnTo>
                  <a:lnTo>
                    <a:pt x="0" y="47764"/>
                  </a:lnTo>
                  <a:lnTo>
                    <a:pt x="0" y="95529"/>
                  </a:lnTo>
                  <a:lnTo>
                    <a:pt x="19685" y="95529"/>
                  </a:lnTo>
                  <a:lnTo>
                    <a:pt x="19685" y="47764"/>
                  </a:lnTo>
                  <a:lnTo>
                    <a:pt x="196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12809118" y="2465369"/>
              <a:ext cx="92075" cy="15240"/>
            </a:xfrm>
            <a:custGeom>
              <a:avLst/>
              <a:gdLst/>
              <a:ahLst/>
              <a:cxnLst/>
              <a:rect l="l" t="t" r="r" b="b"/>
              <a:pathLst>
                <a:path w="92075" h="15239">
                  <a:moveTo>
                    <a:pt x="91536" y="0"/>
                  </a:moveTo>
                  <a:lnTo>
                    <a:pt x="0" y="0"/>
                  </a:lnTo>
                  <a:lnTo>
                    <a:pt x="0" y="14617"/>
                  </a:lnTo>
                  <a:lnTo>
                    <a:pt x="91536" y="14617"/>
                  </a:lnTo>
                  <a:lnTo>
                    <a:pt x="91536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12807040" y="2471637"/>
              <a:ext cx="95885" cy="9525"/>
            </a:xfrm>
            <a:custGeom>
              <a:avLst/>
              <a:gdLst/>
              <a:ahLst/>
              <a:cxnLst/>
              <a:rect l="l" t="t" r="r" b="b"/>
              <a:pathLst>
                <a:path w="95884" h="9525">
                  <a:moveTo>
                    <a:pt x="0" y="9408"/>
                  </a:moveTo>
                  <a:lnTo>
                    <a:pt x="95735" y="9408"/>
                  </a:lnTo>
                </a:path>
                <a:path w="95884" h="9525">
                  <a:moveTo>
                    <a:pt x="0" y="0"/>
                  </a:moveTo>
                  <a:lnTo>
                    <a:pt x="957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13453674" y="2465369"/>
              <a:ext cx="92075" cy="15240"/>
            </a:xfrm>
            <a:custGeom>
              <a:avLst/>
              <a:gdLst/>
              <a:ahLst/>
              <a:cxnLst/>
              <a:rect l="l" t="t" r="r" b="b"/>
              <a:pathLst>
                <a:path w="92075" h="15239">
                  <a:moveTo>
                    <a:pt x="91536" y="0"/>
                  </a:moveTo>
                  <a:lnTo>
                    <a:pt x="0" y="0"/>
                  </a:lnTo>
                  <a:lnTo>
                    <a:pt x="0" y="14617"/>
                  </a:lnTo>
                  <a:lnTo>
                    <a:pt x="91536" y="14617"/>
                  </a:lnTo>
                  <a:lnTo>
                    <a:pt x="91536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13451587" y="2471637"/>
              <a:ext cx="95885" cy="9525"/>
            </a:xfrm>
            <a:custGeom>
              <a:avLst/>
              <a:gdLst/>
              <a:ahLst/>
              <a:cxnLst/>
              <a:rect l="l" t="t" r="r" b="b"/>
              <a:pathLst>
                <a:path w="95884" h="9525">
                  <a:moveTo>
                    <a:pt x="0" y="9408"/>
                  </a:moveTo>
                  <a:lnTo>
                    <a:pt x="95714" y="9408"/>
                  </a:lnTo>
                </a:path>
                <a:path w="95884" h="9525">
                  <a:moveTo>
                    <a:pt x="0" y="0"/>
                  </a:moveTo>
                  <a:lnTo>
                    <a:pt x="9571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14098230" y="2465369"/>
              <a:ext cx="92075" cy="15240"/>
            </a:xfrm>
            <a:custGeom>
              <a:avLst/>
              <a:gdLst/>
              <a:ahLst/>
              <a:cxnLst/>
              <a:rect l="l" t="t" r="r" b="b"/>
              <a:pathLst>
                <a:path w="92075" h="15239">
                  <a:moveTo>
                    <a:pt x="91536" y="0"/>
                  </a:moveTo>
                  <a:lnTo>
                    <a:pt x="0" y="0"/>
                  </a:lnTo>
                  <a:lnTo>
                    <a:pt x="0" y="14617"/>
                  </a:lnTo>
                  <a:lnTo>
                    <a:pt x="91536" y="14617"/>
                  </a:lnTo>
                  <a:lnTo>
                    <a:pt x="91536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14096135" y="2471637"/>
              <a:ext cx="95885" cy="9525"/>
            </a:xfrm>
            <a:custGeom>
              <a:avLst/>
              <a:gdLst/>
              <a:ahLst/>
              <a:cxnLst/>
              <a:rect l="l" t="t" r="r" b="b"/>
              <a:pathLst>
                <a:path w="95884" h="9525">
                  <a:moveTo>
                    <a:pt x="0" y="9408"/>
                  </a:moveTo>
                  <a:lnTo>
                    <a:pt x="95735" y="9408"/>
                  </a:lnTo>
                </a:path>
                <a:path w="95884" h="9525">
                  <a:moveTo>
                    <a:pt x="0" y="0"/>
                  </a:moveTo>
                  <a:lnTo>
                    <a:pt x="957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14742786" y="2465369"/>
              <a:ext cx="92075" cy="15240"/>
            </a:xfrm>
            <a:custGeom>
              <a:avLst/>
              <a:gdLst/>
              <a:ahLst/>
              <a:cxnLst/>
              <a:rect l="l" t="t" r="r" b="b"/>
              <a:pathLst>
                <a:path w="92075" h="15239">
                  <a:moveTo>
                    <a:pt x="91515" y="0"/>
                  </a:moveTo>
                  <a:lnTo>
                    <a:pt x="0" y="0"/>
                  </a:lnTo>
                  <a:lnTo>
                    <a:pt x="0" y="14617"/>
                  </a:lnTo>
                  <a:lnTo>
                    <a:pt x="91515" y="14617"/>
                  </a:lnTo>
                  <a:lnTo>
                    <a:pt x="91515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14740667" y="2471637"/>
              <a:ext cx="95885" cy="9525"/>
            </a:xfrm>
            <a:custGeom>
              <a:avLst/>
              <a:gdLst/>
              <a:ahLst/>
              <a:cxnLst/>
              <a:rect l="l" t="t" r="r" b="b"/>
              <a:pathLst>
                <a:path w="95884" h="9525">
                  <a:moveTo>
                    <a:pt x="0" y="9408"/>
                  </a:moveTo>
                  <a:lnTo>
                    <a:pt x="95735" y="9408"/>
                  </a:lnTo>
                </a:path>
                <a:path w="95884" h="9525">
                  <a:moveTo>
                    <a:pt x="0" y="0"/>
                  </a:moveTo>
                  <a:lnTo>
                    <a:pt x="957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8945707" y="2647479"/>
              <a:ext cx="19685" cy="16510"/>
            </a:xfrm>
            <a:custGeom>
              <a:avLst/>
              <a:gdLst/>
              <a:ahLst/>
              <a:cxnLst/>
              <a:rect l="l" t="t" r="r" b="b"/>
              <a:pathLst>
                <a:path w="19684" h="16510">
                  <a:moveTo>
                    <a:pt x="0" y="16460"/>
                  </a:moveTo>
                  <a:lnTo>
                    <a:pt x="19318" y="16460"/>
                  </a:lnTo>
                  <a:lnTo>
                    <a:pt x="19318" y="0"/>
                  </a:lnTo>
                  <a:lnTo>
                    <a:pt x="0" y="0"/>
                  </a:lnTo>
                  <a:lnTo>
                    <a:pt x="0" y="1646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8945691" y="2601801"/>
              <a:ext cx="19685" cy="62230"/>
            </a:xfrm>
            <a:custGeom>
              <a:avLst/>
              <a:gdLst/>
              <a:ahLst/>
              <a:cxnLst/>
              <a:rect l="l" t="t" r="r" b="b"/>
              <a:pathLst>
                <a:path w="19684" h="62230">
                  <a:moveTo>
                    <a:pt x="0" y="62123"/>
                  </a:moveTo>
                  <a:lnTo>
                    <a:pt x="0" y="0"/>
                  </a:lnTo>
                  <a:lnTo>
                    <a:pt x="19318" y="0"/>
                  </a:lnTo>
                  <a:lnTo>
                    <a:pt x="19318" y="62123"/>
                  </a:lnTo>
                  <a:lnTo>
                    <a:pt x="0" y="6212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17331273" y="4467958"/>
              <a:ext cx="15875" cy="125730"/>
            </a:xfrm>
            <a:custGeom>
              <a:avLst/>
              <a:gdLst/>
              <a:ahLst/>
              <a:cxnLst/>
              <a:rect l="l" t="t" r="r" b="b"/>
              <a:pathLst>
                <a:path w="15875" h="125729">
                  <a:moveTo>
                    <a:pt x="15486" y="0"/>
                  </a:moveTo>
                  <a:lnTo>
                    <a:pt x="0" y="0"/>
                  </a:lnTo>
                  <a:lnTo>
                    <a:pt x="0" y="125472"/>
                  </a:lnTo>
                  <a:lnTo>
                    <a:pt x="15486" y="125472"/>
                  </a:lnTo>
                  <a:lnTo>
                    <a:pt x="15486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17331273" y="4467957"/>
              <a:ext cx="15875" cy="125730"/>
            </a:xfrm>
            <a:custGeom>
              <a:avLst/>
              <a:gdLst/>
              <a:ahLst/>
              <a:cxnLst/>
              <a:rect l="l" t="t" r="r" b="b"/>
              <a:pathLst>
                <a:path w="15875" h="125729">
                  <a:moveTo>
                    <a:pt x="15486" y="0"/>
                  </a:moveTo>
                  <a:lnTo>
                    <a:pt x="15486" y="125472"/>
                  </a:lnTo>
                  <a:lnTo>
                    <a:pt x="0" y="125472"/>
                  </a:lnTo>
                  <a:lnTo>
                    <a:pt x="0" y="0"/>
                  </a:lnTo>
                  <a:lnTo>
                    <a:pt x="1548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19329386" y="3266765"/>
              <a:ext cx="26034" cy="60960"/>
            </a:xfrm>
            <a:custGeom>
              <a:avLst/>
              <a:gdLst/>
              <a:ahLst/>
              <a:cxnLst/>
              <a:rect l="l" t="t" r="r" b="b"/>
              <a:pathLst>
                <a:path w="26034" h="60960">
                  <a:moveTo>
                    <a:pt x="25789" y="0"/>
                  </a:moveTo>
                  <a:lnTo>
                    <a:pt x="0" y="0"/>
                  </a:lnTo>
                  <a:lnTo>
                    <a:pt x="0" y="11727"/>
                  </a:lnTo>
                  <a:lnTo>
                    <a:pt x="5800" y="11727"/>
                  </a:lnTo>
                  <a:lnTo>
                    <a:pt x="5800" y="60553"/>
                  </a:lnTo>
                  <a:lnTo>
                    <a:pt x="25789" y="60553"/>
                  </a:lnTo>
                  <a:lnTo>
                    <a:pt x="25789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19329386" y="3266765"/>
              <a:ext cx="26034" cy="60960"/>
            </a:xfrm>
            <a:custGeom>
              <a:avLst/>
              <a:gdLst/>
              <a:ahLst/>
              <a:cxnLst/>
              <a:rect l="l" t="t" r="r" b="b"/>
              <a:pathLst>
                <a:path w="26034" h="60960">
                  <a:moveTo>
                    <a:pt x="0" y="0"/>
                  </a:moveTo>
                  <a:lnTo>
                    <a:pt x="0" y="11727"/>
                  </a:lnTo>
                  <a:lnTo>
                    <a:pt x="5800" y="11727"/>
                  </a:lnTo>
                  <a:lnTo>
                    <a:pt x="5800" y="60553"/>
                  </a:lnTo>
                  <a:lnTo>
                    <a:pt x="25789" y="60553"/>
                  </a:lnTo>
                  <a:lnTo>
                    <a:pt x="25789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15518824" y="2137701"/>
              <a:ext cx="233679" cy="0"/>
            </a:xfrm>
            <a:custGeom>
              <a:avLst/>
              <a:gdLst/>
              <a:ahLst/>
              <a:cxnLst/>
              <a:rect l="l" t="t" r="r" b="b"/>
              <a:pathLst>
                <a:path w="233680">
                  <a:moveTo>
                    <a:pt x="233301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15752126" y="2130407"/>
              <a:ext cx="0" cy="327025"/>
            </a:xfrm>
            <a:custGeom>
              <a:avLst/>
              <a:gdLst/>
              <a:ahLst/>
              <a:cxnLst/>
              <a:rect l="l" t="t" r="r" b="b"/>
              <a:pathLst>
                <a:path h="327025">
                  <a:moveTo>
                    <a:pt x="0" y="32644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15518815" y="2130407"/>
              <a:ext cx="0" cy="327025"/>
            </a:xfrm>
            <a:custGeom>
              <a:avLst/>
              <a:gdLst/>
              <a:ahLst/>
              <a:cxnLst/>
              <a:rect l="l" t="t" r="r" b="b"/>
              <a:pathLst>
                <a:path h="327025">
                  <a:moveTo>
                    <a:pt x="0" y="32644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15518824" y="2137709"/>
              <a:ext cx="233679" cy="315595"/>
            </a:xfrm>
            <a:custGeom>
              <a:avLst/>
              <a:gdLst/>
              <a:ahLst/>
              <a:cxnLst/>
              <a:rect l="l" t="t" r="r" b="b"/>
              <a:pathLst>
                <a:path w="233680" h="315594">
                  <a:moveTo>
                    <a:pt x="233301" y="315487"/>
                  </a:moveTo>
                  <a:lnTo>
                    <a:pt x="0" y="315487"/>
                  </a:lnTo>
                </a:path>
                <a:path w="233680" h="315594">
                  <a:moveTo>
                    <a:pt x="233301" y="31548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15518824" y="2137701"/>
              <a:ext cx="233679" cy="315595"/>
            </a:xfrm>
            <a:custGeom>
              <a:avLst/>
              <a:gdLst/>
              <a:ahLst/>
              <a:cxnLst/>
              <a:rect l="l" t="t" r="r" b="b"/>
              <a:pathLst>
                <a:path w="233680" h="315594">
                  <a:moveTo>
                    <a:pt x="233301" y="0"/>
                  </a:moveTo>
                  <a:lnTo>
                    <a:pt x="0" y="31548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45" name="object 945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5516716" y="2454748"/>
              <a:ext cx="237530" cy="114443"/>
            </a:xfrm>
            <a:prstGeom prst="rect">
              <a:avLst/>
            </a:prstGeom>
          </p:spPr>
        </p:pic>
        <p:sp>
          <p:nvSpPr>
            <p:cNvPr id="946" name="object 946"/>
            <p:cNvSpPr/>
            <p:nvPr/>
          </p:nvSpPr>
          <p:spPr>
            <a:xfrm>
              <a:off x="15502049" y="2099930"/>
              <a:ext cx="271145" cy="30480"/>
            </a:xfrm>
            <a:custGeom>
              <a:avLst/>
              <a:gdLst/>
              <a:ahLst/>
              <a:cxnLst/>
              <a:rect l="l" t="t" r="r" b="b"/>
              <a:pathLst>
                <a:path w="271144" h="30480">
                  <a:moveTo>
                    <a:pt x="0" y="30470"/>
                  </a:moveTo>
                  <a:lnTo>
                    <a:pt x="265552" y="30470"/>
                  </a:lnTo>
                  <a:lnTo>
                    <a:pt x="270871" y="0"/>
                  </a:lnTo>
                  <a:lnTo>
                    <a:pt x="0" y="0"/>
                  </a:lnTo>
                  <a:lnTo>
                    <a:pt x="0" y="3047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47" name="object 947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5516694" y="2018058"/>
              <a:ext cx="237530" cy="114441"/>
            </a:xfrm>
            <a:prstGeom prst="rect">
              <a:avLst/>
            </a:prstGeom>
          </p:spPr>
        </p:pic>
        <p:sp>
          <p:nvSpPr>
            <p:cNvPr id="948" name="object 948"/>
            <p:cNvSpPr/>
            <p:nvPr/>
          </p:nvSpPr>
          <p:spPr>
            <a:xfrm>
              <a:off x="11227410" y="2601796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19">
                  <a:moveTo>
                    <a:pt x="29643" y="3675"/>
                  </a:moveTo>
                  <a:lnTo>
                    <a:pt x="29643" y="0"/>
                  </a:lnTo>
                  <a:lnTo>
                    <a:pt x="2565" y="0"/>
                  </a:lnTo>
                  <a:lnTo>
                    <a:pt x="2565" y="3675"/>
                  </a:lnTo>
                  <a:lnTo>
                    <a:pt x="0" y="3675"/>
                  </a:lnTo>
                  <a:lnTo>
                    <a:pt x="0" y="7329"/>
                  </a:lnTo>
                  <a:lnTo>
                    <a:pt x="32218" y="7329"/>
                  </a:lnTo>
                  <a:lnTo>
                    <a:pt x="32218" y="3675"/>
                  </a:lnTo>
                  <a:lnTo>
                    <a:pt x="29643" y="367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11089462" y="2471466"/>
              <a:ext cx="138430" cy="130810"/>
            </a:xfrm>
            <a:custGeom>
              <a:avLst/>
              <a:gdLst/>
              <a:ahLst/>
              <a:cxnLst/>
              <a:rect l="l" t="t" r="r" b="b"/>
              <a:pathLst>
                <a:path w="138429" h="130810">
                  <a:moveTo>
                    <a:pt x="137943" y="0"/>
                  </a:moveTo>
                  <a:lnTo>
                    <a:pt x="94538" y="6690"/>
                  </a:lnTo>
                  <a:lnTo>
                    <a:pt x="56696" y="25286"/>
                  </a:lnTo>
                  <a:lnTo>
                    <a:pt x="26762" y="53570"/>
                  </a:lnTo>
                  <a:lnTo>
                    <a:pt x="7081" y="89327"/>
                  </a:lnTo>
                  <a:lnTo>
                    <a:pt x="0" y="13034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10995358" y="2512896"/>
              <a:ext cx="94615" cy="89535"/>
            </a:xfrm>
            <a:custGeom>
              <a:avLst/>
              <a:gdLst/>
              <a:ahLst/>
              <a:cxnLst/>
              <a:rect l="l" t="t" r="r" b="b"/>
              <a:pathLst>
                <a:path w="94615" h="89535">
                  <a:moveTo>
                    <a:pt x="94101" y="88908"/>
                  </a:moveTo>
                  <a:lnTo>
                    <a:pt x="86657" y="54444"/>
                  </a:lnTo>
                  <a:lnTo>
                    <a:pt x="66408" y="26168"/>
                  </a:lnTo>
                  <a:lnTo>
                    <a:pt x="36481" y="7034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11259631" y="2471462"/>
              <a:ext cx="138430" cy="130810"/>
            </a:xfrm>
            <a:custGeom>
              <a:avLst/>
              <a:gdLst/>
              <a:ahLst/>
              <a:cxnLst/>
              <a:rect l="l" t="t" r="r" b="b"/>
              <a:pathLst>
                <a:path w="138429" h="130810">
                  <a:moveTo>
                    <a:pt x="137943" y="130341"/>
                  </a:moveTo>
                  <a:lnTo>
                    <a:pt x="130859" y="89335"/>
                  </a:lnTo>
                  <a:lnTo>
                    <a:pt x="111175" y="53579"/>
                  </a:lnTo>
                  <a:lnTo>
                    <a:pt x="81237" y="25292"/>
                  </a:lnTo>
                  <a:lnTo>
                    <a:pt x="43396" y="6692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11397583" y="2512898"/>
              <a:ext cx="94615" cy="89535"/>
            </a:xfrm>
            <a:custGeom>
              <a:avLst/>
              <a:gdLst/>
              <a:ahLst/>
              <a:cxnLst/>
              <a:rect l="l" t="t" r="r" b="b"/>
              <a:pathLst>
                <a:path w="94615" h="89535">
                  <a:moveTo>
                    <a:pt x="94080" y="0"/>
                  </a:moveTo>
                  <a:lnTo>
                    <a:pt x="57602" y="7034"/>
                  </a:lnTo>
                  <a:lnTo>
                    <a:pt x="27682" y="26168"/>
                  </a:lnTo>
                  <a:lnTo>
                    <a:pt x="7440" y="54444"/>
                  </a:lnTo>
                  <a:lnTo>
                    <a:pt x="0" y="8890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10995360" y="2512896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8890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11227406" y="2471462"/>
              <a:ext cx="0" cy="130810"/>
            </a:xfrm>
            <a:custGeom>
              <a:avLst/>
              <a:gdLst/>
              <a:ahLst/>
              <a:cxnLst/>
              <a:rect l="l" t="t" r="r" b="b"/>
              <a:pathLst>
                <a:path h="130810">
                  <a:moveTo>
                    <a:pt x="0" y="13034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11491664" y="2512896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8890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11259622" y="2471462"/>
              <a:ext cx="0" cy="130810"/>
            </a:xfrm>
            <a:custGeom>
              <a:avLst/>
              <a:gdLst/>
              <a:ahLst/>
              <a:cxnLst/>
              <a:rect l="l" t="t" r="r" b="b"/>
              <a:pathLst>
                <a:path h="130810">
                  <a:moveTo>
                    <a:pt x="0" y="13034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11257039" y="2601811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19">
                  <a:moveTo>
                    <a:pt x="11612" y="7308"/>
                  </a:moveTo>
                  <a:lnTo>
                    <a:pt x="11612" y="0"/>
                  </a:lnTo>
                  <a:lnTo>
                    <a:pt x="0" y="0"/>
                  </a:lnTo>
                  <a:lnTo>
                    <a:pt x="0" y="3654"/>
                  </a:lnTo>
                  <a:lnTo>
                    <a:pt x="2596" y="3654"/>
                  </a:lnTo>
                  <a:lnTo>
                    <a:pt x="2596" y="7308"/>
                  </a:lnTo>
                  <a:lnTo>
                    <a:pt x="11612" y="730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11385953" y="2601811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19">
                  <a:moveTo>
                    <a:pt x="0" y="7308"/>
                  </a:moveTo>
                  <a:lnTo>
                    <a:pt x="0" y="0"/>
                  </a:lnTo>
                  <a:lnTo>
                    <a:pt x="11622" y="0"/>
                  </a:lnTo>
                  <a:lnTo>
                    <a:pt x="11622" y="3654"/>
                  </a:lnTo>
                  <a:lnTo>
                    <a:pt x="9015" y="3654"/>
                  </a:lnTo>
                  <a:lnTo>
                    <a:pt x="9015" y="7308"/>
                  </a:lnTo>
                  <a:lnTo>
                    <a:pt x="0" y="730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11394982" y="2601796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19">
                  <a:moveTo>
                    <a:pt x="0" y="3675"/>
                  </a:moveTo>
                  <a:lnTo>
                    <a:pt x="0" y="7329"/>
                  </a:lnTo>
                  <a:lnTo>
                    <a:pt x="12889" y="7329"/>
                  </a:lnTo>
                  <a:lnTo>
                    <a:pt x="12889" y="0"/>
                  </a:lnTo>
                  <a:lnTo>
                    <a:pt x="2596" y="0"/>
                  </a:lnTo>
                  <a:lnTo>
                    <a:pt x="2596" y="3675"/>
                  </a:lnTo>
                  <a:lnTo>
                    <a:pt x="0" y="367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11478785" y="2601796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19">
                  <a:moveTo>
                    <a:pt x="12879" y="3675"/>
                  </a:moveTo>
                  <a:lnTo>
                    <a:pt x="12879" y="0"/>
                  </a:lnTo>
                  <a:lnTo>
                    <a:pt x="0" y="0"/>
                  </a:lnTo>
                  <a:lnTo>
                    <a:pt x="0" y="7329"/>
                  </a:lnTo>
                  <a:lnTo>
                    <a:pt x="10303" y="7329"/>
                  </a:lnTo>
                  <a:lnTo>
                    <a:pt x="10303" y="3675"/>
                  </a:lnTo>
                  <a:lnTo>
                    <a:pt x="12879" y="367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11489099" y="2601804"/>
              <a:ext cx="54610" cy="7620"/>
            </a:xfrm>
            <a:custGeom>
              <a:avLst/>
              <a:gdLst/>
              <a:ahLst/>
              <a:cxnLst/>
              <a:rect l="l" t="t" r="r" b="b"/>
              <a:pathLst>
                <a:path w="54609" h="7619">
                  <a:moveTo>
                    <a:pt x="54124" y="0"/>
                  </a:moveTo>
                  <a:lnTo>
                    <a:pt x="54124" y="7308"/>
                  </a:lnTo>
                  <a:lnTo>
                    <a:pt x="0" y="7308"/>
                  </a:lnTo>
                  <a:lnTo>
                    <a:pt x="0" y="3675"/>
                  </a:lnTo>
                  <a:lnTo>
                    <a:pt x="2565" y="3675"/>
                  </a:lnTo>
                  <a:lnTo>
                    <a:pt x="2565" y="0"/>
                  </a:lnTo>
                  <a:lnTo>
                    <a:pt x="541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11407866" y="2601827"/>
              <a:ext cx="71120" cy="7620"/>
            </a:xfrm>
            <a:custGeom>
              <a:avLst/>
              <a:gdLst/>
              <a:ahLst/>
              <a:cxnLst/>
              <a:rect l="l" t="t" r="r" b="b"/>
              <a:pathLst>
                <a:path w="71120" h="7619">
                  <a:moveTo>
                    <a:pt x="0" y="7298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11268646" y="2601827"/>
              <a:ext cx="117475" cy="7620"/>
            </a:xfrm>
            <a:custGeom>
              <a:avLst/>
              <a:gdLst/>
              <a:ahLst/>
              <a:cxnLst/>
              <a:rect l="l" t="t" r="r" b="b"/>
              <a:pathLst>
                <a:path w="117475" h="7619">
                  <a:moveTo>
                    <a:pt x="0" y="7298"/>
                  </a:moveTo>
                  <a:lnTo>
                    <a:pt x="0" y="0"/>
                  </a:lnTo>
                  <a:lnTo>
                    <a:pt x="117305" y="0"/>
                  </a:lnTo>
                  <a:lnTo>
                    <a:pt x="117305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11407866" y="2604564"/>
              <a:ext cx="71120" cy="1905"/>
            </a:xfrm>
            <a:custGeom>
              <a:avLst/>
              <a:gdLst/>
              <a:ahLst/>
              <a:cxnLst/>
              <a:rect l="l" t="t" r="r" b="b"/>
              <a:pathLst>
                <a:path w="71120" h="1905">
                  <a:moveTo>
                    <a:pt x="0" y="1832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1832"/>
                  </a:lnTo>
                  <a:lnTo>
                    <a:pt x="0" y="183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11268646" y="2604564"/>
              <a:ext cx="117475" cy="1905"/>
            </a:xfrm>
            <a:custGeom>
              <a:avLst/>
              <a:gdLst/>
              <a:ahLst/>
              <a:cxnLst/>
              <a:rect l="l" t="t" r="r" b="b"/>
              <a:pathLst>
                <a:path w="117475" h="1905">
                  <a:moveTo>
                    <a:pt x="0" y="1832"/>
                  </a:moveTo>
                  <a:lnTo>
                    <a:pt x="0" y="0"/>
                  </a:lnTo>
                  <a:lnTo>
                    <a:pt x="117305" y="0"/>
                  </a:lnTo>
                  <a:lnTo>
                    <a:pt x="117305" y="1832"/>
                  </a:lnTo>
                  <a:lnTo>
                    <a:pt x="0" y="183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11477485" y="260182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11407866" y="260182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11384677" y="260182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11268646" y="260182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11218383" y="2601811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19">
                  <a:moveTo>
                    <a:pt x="0" y="7308"/>
                  </a:moveTo>
                  <a:lnTo>
                    <a:pt x="0" y="0"/>
                  </a:lnTo>
                  <a:lnTo>
                    <a:pt x="11591" y="0"/>
                  </a:lnTo>
                  <a:lnTo>
                    <a:pt x="11591" y="3654"/>
                  </a:lnTo>
                  <a:lnTo>
                    <a:pt x="9015" y="3654"/>
                  </a:lnTo>
                  <a:lnTo>
                    <a:pt x="9015" y="7308"/>
                  </a:lnTo>
                  <a:lnTo>
                    <a:pt x="0" y="730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11089462" y="2601811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19">
                  <a:moveTo>
                    <a:pt x="11612" y="7308"/>
                  </a:moveTo>
                  <a:lnTo>
                    <a:pt x="11612" y="0"/>
                  </a:lnTo>
                  <a:lnTo>
                    <a:pt x="0" y="0"/>
                  </a:lnTo>
                  <a:lnTo>
                    <a:pt x="0" y="3654"/>
                  </a:lnTo>
                  <a:lnTo>
                    <a:pt x="2596" y="3654"/>
                  </a:lnTo>
                  <a:lnTo>
                    <a:pt x="2596" y="7308"/>
                  </a:lnTo>
                  <a:lnTo>
                    <a:pt x="11612" y="730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11079162" y="2601796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19">
                  <a:moveTo>
                    <a:pt x="12889" y="3675"/>
                  </a:moveTo>
                  <a:lnTo>
                    <a:pt x="12889" y="7329"/>
                  </a:lnTo>
                  <a:lnTo>
                    <a:pt x="0" y="7329"/>
                  </a:lnTo>
                  <a:lnTo>
                    <a:pt x="0" y="0"/>
                  </a:lnTo>
                  <a:lnTo>
                    <a:pt x="10292" y="0"/>
                  </a:lnTo>
                  <a:lnTo>
                    <a:pt x="10292" y="3675"/>
                  </a:lnTo>
                  <a:lnTo>
                    <a:pt x="12889" y="367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10995360" y="2601796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19">
                  <a:moveTo>
                    <a:pt x="0" y="3675"/>
                  </a:moveTo>
                  <a:lnTo>
                    <a:pt x="0" y="0"/>
                  </a:lnTo>
                  <a:lnTo>
                    <a:pt x="12889" y="0"/>
                  </a:lnTo>
                  <a:lnTo>
                    <a:pt x="12889" y="7329"/>
                  </a:lnTo>
                  <a:lnTo>
                    <a:pt x="2586" y="7329"/>
                  </a:lnTo>
                  <a:lnTo>
                    <a:pt x="2586" y="3675"/>
                  </a:lnTo>
                  <a:lnTo>
                    <a:pt x="0" y="367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10943803" y="2601804"/>
              <a:ext cx="54610" cy="7620"/>
            </a:xfrm>
            <a:custGeom>
              <a:avLst/>
              <a:gdLst/>
              <a:ahLst/>
              <a:cxnLst/>
              <a:rect l="l" t="t" r="r" b="b"/>
              <a:pathLst>
                <a:path w="54609" h="7619">
                  <a:moveTo>
                    <a:pt x="0" y="0"/>
                  </a:moveTo>
                  <a:lnTo>
                    <a:pt x="0" y="7308"/>
                  </a:lnTo>
                  <a:lnTo>
                    <a:pt x="54134" y="7308"/>
                  </a:lnTo>
                  <a:lnTo>
                    <a:pt x="54134" y="3675"/>
                  </a:lnTo>
                  <a:lnTo>
                    <a:pt x="51579" y="3675"/>
                  </a:lnTo>
                  <a:lnTo>
                    <a:pt x="51579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11008266" y="2601827"/>
              <a:ext cx="71120" cy="7620"/>
            </a:xfrm>
            <a:custGeom>
              <a:avLst/>
              <a:gdLst/>
              <a:ahLst/>
              <a:cxnLst/>
              <a:rect l="l" t="t" r="r" b="b"/>
              <a:pathLst>
                <a:path w="71120" h="7619">
                  <a:moveTo>
                    <a:pt x="0" y="7298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11101074" y="2601827"/>
              <a:ext cx="117475" cy="7620"/>
            </a:xfrm>
            <a:custGeom>
              <a:avLst/>
              <a:gdLst/>
              <a:ahLst/>
              <a:cxnLst/>
              <a:rect l="l" t="t" r="r" b="b"/>
              <a:pathLst>
                <a:path w="117475" h="7619">
                  <a:moveTo>
                    <a:pt x="0" y="7298"/>
                  </a:moveTo>
                  <a:lnTo>
                    <a:pt x="0" y="0"/>
                  </a:lnTo>
                  <a:lnTo>
                    <a:pt x="117305" y="0"/>
                  </a:lnTo>
                  <a:lnTo>
                    <a:pt x="117305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11008266" y="2604564"/>
              <a:ext cx="71120" cy="1905"/>
            </a:xfrm>
            <a:custGeom>
              <a:avLst/>
              <a:gdLst/>
              <a:ahLst/>
              <a:cxnLst/>
              <a:rect l="l" t="t" r="r" b="b"/>
              <a:pathLst>
                <a:path w="71120" h="1905">
                  <a:moveTo>
                    <a:pt x="0" y="1832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832"/>
                  </a:lnTo>
                  <a:lnTo>
                    <a:pt x="0" y="183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11101074" y="2604564"/>
              <a:ext cx="117475" cy="1905"/>
            </a:xfrm>
            <a:custGeom>
              <a:avLst/>
              <a:gdLst/>
              <a:ahLst/>
              <a:cxnLst/>
              <a:rect l="l" t="t" r="r" b="b"/>
              <a:pathLst>
                <a:path w="117475" h="1905">
                  <a:moveTo>
                    <a:pt x="0" y="1832"/>
                  </a:moveTo>
                  <a:lnTo>
                    <a:pt x="0" y="0"/>
                  </a:lnTo>
                  <a:lnTo>
                    <a:pt x="117305" y="0"/>
                  </a:lnTo>
                  <a:lnTo>
                    <a:pt x="117305" y="1832"/>
                  </a:lnTo>
                  <a:lnTo>
                    <a:pt x="0" y="183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11008266" y="260182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11077868" y="260182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11101074" y="260182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11217089" y="260182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11400152" y="2595716"/>
              <a:ext cx="89535" cy="6350"/>
            </a:xfrm>
            <a:custGeom>
              <a:avLst/>
              <a:gdLst/>
              <a:ahLst/>
              <a:cxnLst/>
              <a:rect l="l" t="t" r="r" b="b"/>
              <a:pathLst>
                <a:path w="89534" h="6350">
                  <a:moveTo>
                    <a:pt x="82489" y="1225"/>
                  </a:moveTo>
                  <a:lnTo>
                    <a:pt x="83861" y="1225"/>
                  </a:lnTo>
                  <a:lnTo>
                    <a:pt x="85191" y="1717"/>
                  </a:lnTo>
                  <a:lnTo>
                    <a:pt x="86133" y="2649"/>
                  </a:lnTo>
                  <a:lnTo>
                    <a:pt x="87107" y="3560"/>
                  </a:lnTo>
                  <a:lnTo>
                    <a:pt x="87651" y="4795"/>
                  </a:lnTo>
                  <a:lnTo>
                    <a:pt x="87651" y="6083"/>
                  </a:lnTo>
                  <a:lnTo>
                    <a:pt x="88939" y="6083"/>
                  </a:lnTo>
                  <a:lnTo>
                    <a:pt x="88939" y="4471"/>
                  </a:lnTo>
                  <a:lnTo>
                    <a:pt x="88269" y="2931"/>
                  </a:lnTo>
                  <a:lnTo>
                    <a:pt x="87054" y="1790"/>
                  </a:lnTo>
                  <a:lnTo>
                    <a:pt x="85850" y="649"/>
                  </a:lnTo>
                  <a:lnTo>
                    <a:pt x="84206" y="0"/>
                  </a:lnTo>
                  <a:lnTo>
                    <a:pt x="82489" y="0"/>
                  </a:lnTo>
                  <a:lnTo>
                    <a:pt x="6439" y="0"/>
                  </a:lnTo>
                  <a:lnTo>
                    <a:pt x="2879" y="0"/>
                  </a:lnTo>
                  <a:lnTo>
                    <a:pt x="0" y="2732"/>
                  </a:lnTo>
                  <a:lnTo>
                    <a:pt x="0" y="6083"/>
                  </a:lnTo>
                  <a:lnTo>
                    <a:pt x="1277" y="6083"/>
                  </a:lnTo>
                  <a:lnTo>
                    <a:pt x="1277" y="3413"/>
                  </a:lnTo>
                  <a:lnTo>
                    <a:pt x="3581" y="1225"/>
                  </a:lnTo>
                  <a:lnTo>
                    <a:pt x="6439" y="1225"/>
                  </a:lnTo>
                  <a:lnTo>
                    <a:pt x="82489" y="122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11400144" y="2609123"/>
              <a:ext cx="89535" cy="6350"/>
            </a:xfrm>
            <a:custGeom>
              <a:avLst/>
              <a:gdLst/>
              <a:ahLst/>
              <a:cxnLst/>
              <a:rect l="l" t="t" r="r" b="b"/>
              <a:pathLst>
                <a:path w="89534" h="6350">
                  <a:moveTo>
                    <a:pt x="6450" y="4858"/>
                  </a:moveTo>
                  <a:lnTo>
                    <a:pt x="5078" y="4858"/>
                  </a:lnTo>
                  <a:lnTo>
                    <a:pt x="3759" y="4366"/>
                  </a:lnTo>
                  <a:lnTo>
                    <a:pt x="2774" y="3434"/>
                  </a:lnTo>
                  <a:lnTo>
                    <a:pt x="1821" y="2513"/>
                  </a:lnTo>
                  <a:lnTo>
                    <a:pt x="1287" y="1287"/>
                  </a:lnTo>
                  <a:lnTo>
                    <a:pt x="1287" y="0"/>
                  </a:lnTo>
                  <a:lnTo>
                    <a:pt x="0" y="0"/>
                  </a:lnTo>
                  <a:lnTo>
                    <a:pt x="0" y="1612"/>
                  </a:lnTo>
                  <a:lnTo>
                    <a:pt x="659" y="3151"/>
                  </a:lnTo>
                  <a:lnTo>
                    <a:pt x="1884" y="4293"/>
                  </a:lnTo>
                  <a:lnTo>
                    <a:pt x="3088" y="5434"/>
                  </a:lnTo>
                  <a:lnTo>
                    <a:pt x="4732" y="6083"/>
                  </a:lnTo>
                  <a:lnTo>
                    <a:pt x="6450" y="6083"/>
                  </a:lnTo>
                  <a:lnTo>
                    <a:pt x="82500" y="6083"/>
                  </a:lnTo>
                  <a:lnTo>
                    <a:pt x="86060" y="6083"/>
                  </a:lnTo>
                  <a:lnTo>
                    <a:pt x="88939" y="3350"/>
                  </a:lnTo>
                  <a:lnTo>
                    <a:pt x="88939" y="0"/>
                  </a:lnTo>
                  <a:lnTo>
                    <a:pt x="87651" y="0"/>
                  </a:lnTo>
                  <a:lnTo>
                    <a:pt x="87651" y="2680"/>
                  </a:lnTo>
                  <a:lnTo>
                    <a:pt x="85348" y="4858"/>
                  </a:lnTo>
                  <a:lnTo>
                    <a:pt x="82500" y="4858"/>
                  </a:lnTo>
                  <a:lnTo>
                    <a:pt x="6450" y="485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11262198" y="2595716"/>
              <a:ext cx="133350" cy="6350"/>
            </a:xfrm>
            <a:custGeom>
              <a:avLst/>
              <a:gdLst/>
              <a:ahLst/>
              <a:cxnLst/>
              <a:rect l="l" t="t" r="r" b="b"/>
              <a:pathLst>
                <a:path w="133350" h="6350">
                  <a:moveTo>
                    <a:pt x="126331" y="1225"/>
                  </a:moveTo>
                  <a:lnTo>
                    <a:pt x="129189" y="1225"/>
                  </a:lnTo>
                  <a:lnTo>
                    <a:pt x="131493" y="3413"/>
                  </a:lnTo>
                  <a:lnTo>
                    <a:pt x="131493" y="6083"/>
                  </a:lnTo>
                  <a:lnTo>
                    <a:pt x="132781" y="6083"/>
                  </a:lnTo>
                  <a:lnTo>
                    <a:pt x="132781" y="2732"/>
                  </a:lnTo>
                  <a:lnTo>
                    <a:pt x="129901" y="0"/>
                  </a:lnTo>
                  <a:lnTo>
                    <a:pt x="126331" y="0"/>
                  </a:lnTo>
                  <a:lnTo>
                    <a:pt x="6450" y="0"/>
                  </a:lnTo>
                  <a:lnTo>
                    <a:pt x="2910" y="0"/>
                  </a:lnTo>
                  <a:lnTo>
                    <a:pt x="0" y="2732"/>
                  </a:lnTo>
                  <a:lnTo>
                    <a:pt x="0" y="6083"/>
                  </a:lnTo>
                  <a:lnTo>
                    <a:pt x="1287" y="6083"/>
                  </a:lnTo>
                  <a:lnTo>
                    <a:pt x="1287" y="4795"/>
                  </a:lnTo>
                  <a:lnTo>
                    <a:pt x="1832" y="3560"/>
                  </a:lnTo>
                  <a:lnTo>
                    <a:pt x="2806" y="2649"/>
                  </a:lnTo>
                  <a:lnTo>
                    <a:pt x="3779" y="1717"/>
                  </a:lnTo>
                  <a:lnTo>
                    <a:pt x="5067" y="1225"/>
                  </a:lnTo>
                  <a:lnTo>
                    <a:pt x="6450" y="1225"/>
                  </a:lnTo>
                  <a:lnTo>
                    <a:pt x="126331" y="122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11262180" y="2609123"/>
              <a:ext cx="133350" cy="6350"/>
            </a:xfrm>
            <a:custGeom>
              <a:avLst/>
              <a:gdLst/>
              <a:ahLst/>
              <a:cxnLst/>
              <a:rect l="l" t="t" r="r" b="b"/>
              <a:pathLst>
                <a:path w="133350" h="6350">
                  <a:moveTo>
                    <a:pt x="6471" y="4858"/>
                  </a:moveTo>
                  <a:lnTo>
                    <a:pt x="5099" y="4858"/>
                  </a:lnTo>
                  <a:lnTo>
                    <a:pt x="3790" y="4366"/>
                  </a:lnTo>
                  <a:lnTo>
                    <a:pt x="2827" y="3434"/>
                  </a:lnTo>
                  <a:lnTo>
                    <a:pt x="1853" y="2513"/>
                  </a:lnTo>
                  <a:lnTo>
                    <a:pt x="1308" y="1287"/>
                  </a:lnTo>
                  <a:lnTo>
                    <a:pt x="1308" y="0"/>
                  </a:lnTo>
                  <a:lnTo>
                    <a:pt x="0" y="0"/>
                  </a:lnTo>
                  <a:lnTo>
                    <a:pt x="0" y="1612"/>
                  </a:lnTo>
                  <a:lnTo>
                    <a:pt x="701" y="3151"/>
                  </a:lnTo>
                  <a:lnTo>
                    <a:pt x="1905" y="4293"/>
                  </a:lnTo>
                  <a:lnTo>
                    <a:pt x="3109" y="5434"/>
                  </a:lnTo>
                  <a:lnTo>
                    <a:pt x="4753" y="6083"/>
                  </a:lnTo>
                  <a:lnTo>
                    <a:pt x="6471" y="6083"/>
                  </a:lnTo>
                  <a:lnTo>
                    <a:pt x="126341" y="6083"/>
                  </a:lnTo>
                  <a:lnTo>
                    <a:pt x="129912" y="6083"/>
                  </a:lnTo>
                  <a:lnTo>
                    <a:pt x="132802" y="3350"/>
                  </a:lnTo>
                  <a:lnTo>
                    <a:pt x="132802" y="0"/>
                  </a:lnTo>
                  <a:lnTo>
                    <a:pt x="131535" y="0"/>
                  </a:lnTo>
                  <a:lnTo>
                    <a:pt x="131535" y="2680"/>
                  </a:lnTo>
                  <a:lnTo>
                    <a:pt x="129221" y="4858"/>
                  </a:lnTo>
                  <a:lnTo>
                    <a:pt x="126341" y="4858"/>
                  </a:lnTo>
                  <a:lnTo>
                    <a:pt x="6471" y="485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10997934" y="2595716"/>
              <a:ext cx="89535" cy="6350"/>
            </a:xfrm>
            <a:custGeom>
              <a:avLst/>
              <a:gdLst/>
              <a:ahLst/>
              <a:cxnLst/>
              <a:rect l="l" t="t" r="r" b="b"/>
              <a:pathLst>
                <a:path w="89534" h="6350">
                  <a:moveTo>
                    <a:pt x="6450" y="1225"/>
                  </a:moveTo>
                  <a:lnTo>
                    <a:pt x="5078" y="1225"/>
                  </a:lnTo>
                  <a:lnTo>
                    <a:pt x="3769" y="1717"/>
                  </a:lnTo>
                  <a:lnTo>
                    <a:pt x="2827" y="2649"/>
                  </a:lnTo>
                  <a:lnTo>
                    <a:pt x="1853" y="3560"/>
                  </a:lnTo>
                  <a:lnTo>
                    <a:pt x="1308" y="4795"/>
                  </a:lnTo>
                  <a:lnTo>
                    <a:pt x="1308" y="6083"/>
                  </a:lnTo>
                  <a:lnTo>
                    <a:pt x="0" y="6083"/>
                  </a:lnTo>
                  <a:lnTo>
                    <a:pt x="0" y="4471"/>
                  </a:lnTo>
                  <a:lnTo>
                    <a:pt x="691" y="2931"/>
                  </a:lnTo>
                  <a:lnTo>
                    <a:pt x="1884" y="1790"/>
                  </a:lnTo>
                  <a:lnTo>
                    <a:pt x="3109" y="649"/>
                  </a:lnTo>
                  <a:lnTo>
                    <a:pt x="4743" y="0"/>
                  </a:lnTo>
                  <a:lnTo>
                    <a:pt x="6450" y="0"/>
                  </a:lnTo>
                  <a:lnTo>
                    <a:pt x="82500" y="0"/>
                  </a:lnTo>
                  <a:lnTo>
                    <a:pt x="86060" y="0"/>
                  </a:lnTo>
                  <a:lnTo>
                    <a:pt x="88950" y="2732"/>
                  </a:lnTo>
                  <a:lnTo>
                    <a:pt x="88950" y="6083"/>
                  </a:lnTo>
                  <a:lnTo>
                    <a:pt x="87683" y="6083"/>
                  </a:lnTo>
                  <a:lnTo>
                    <a:pt x="87683" y="3413"/>
                  </a:lnTo>
                  <a:lnTo>
                    <a:pt x="85348" y="1225"/>
                  </a:lnTo>
                  <a:lnTo>
                    <a:pt x="82500" y="1225"/>
                  </a:lnTo>
                  <a:lnTo>
                    <a:pt x="6450" y="122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10997949" y="2609123"/>
              <a:ext cx="89535" cy="6350"/>
            </a:xfrm>
            <a:custGeom>
              <a:avLst/>
              <a:gdLst/>
              <a:ahLst/>
              <a:cxnLst/>
              <a:rect l="l" t="t" r="r" b="b"/>
              <a:pathLst>
                <a:path w="89534" h="6350">
                  <a:moveTo>
                    <a:pt x="82489" y="4858"/>
                  </a:moveTo>
                  <a:lnTo>
                    <a:pt x="83861" y="4858"/>
                  </a:lnTo>
                  <a:lnTo>
                    <a:pt x="85170" y="4366"/>
                  </a:lnTo>
                  <a:lnTo>
                    <a:pt x="86143" y="3434"/>
                  </a:lnTo>
                  <a:lnTo>
                    <a:pt x="87107" y="2513"/>
                  </a:lnTo>
                  <a:lnTo>
                    <a:pt x="87651" y="1287"/>
                  </a:lnTo>
                  <a:lnTo>
                    <a:pt x="87651" y="0"/>
                  </a:lnTo>
                  <a:lnTo>
                    <a:pt x="88939" y="0"/>
                  </a:lnTo>
                  <a:lnTo>
                    <a:pt x="88939" y="1612"/>
                  </a:lnTo>
                  <a:lnTo>
                    <a:pt x="88259" y="3151"/>
                  </a:lnTo>
                  <a:lnTo>
                    <a:pt x="87054" y="4293"/>
                  </a:lnTo>
                  <a:lnTo>
                    <a:pt x="85829" y="5434"/>
                  </a:lnTo>
                  <a:lnTo>
                    <a:pt x="84206" y="6083"/>
                  </a:lnTo>
                  <a:lnTo>
                    <a:pt x="82489" y="6083"/>
                  </a:lnTo>
                  <a:lnTo>
                    <a:pt x="6439" y="6083"/>
                  </a:lnTo>
                  <a:lnTo>
                    <a:pt x="2879" y="6083"/>
                  </a:lnTo>
                  <a:lnTo>
                    <a:pt x="0" y="3350"/>
                  </a:lnTo>
                  <a:lnTo>
                    <a:pt x="0" y="0"/>
                  </a:lnTo>
                  <a:lnTo>
                    <a:pt x="1277" y="0"/>
                  </a:lnTo>
                  <a:lnTo>
                    <a:pt x="1277" y="2680"/>
                  </a:lnTo>
                  <a:lnTo>
                    <a:pt x="3591" y="4858"/>
                  </a:lnTo>
                  <a:lnTo>
                    <a:pt x="6439" y="4858"/>
                  </a:lnTo>
                  <a:lnTo>
                    <a:pt x="82489" y="485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11092046" y="2595716"/>
              <a:ext cx="133350" cy="6350"/>
            </a:xfrm>
            <a:custGeom>
              <a:avLst/>
              <a:gdLst/>
              <a:ahLst/>
              <a:cxnLst/>
              <a:rect l="l" t="t" r="r" b="b"/>
              <a:pathLst>
                <a:path w="133350" h="6350">
                  <a:moveTo>
                    <a:pt x="6450" y="1225"/>
                  </a:moveTo>
                  <a:lnTo>
                    <a:pt x="3591" y="1225"/>
                  </a:lnTo>
                  <a:lnTo>
                    <a:pt x="1287" y="3413"/>
                  </a:lnTo>
                  <a:lnTo>
                    <a:pt x="1287" y="6083"/>
                  </a:lnTo>
                  <a:lnTo>
                    <a:pt x="0" y="6083"/>
                  </a:lnTo>
                  <a:lnTo>
                    <a:pt x="0" y="2732"/>
                  </a:lnTo>
                  <a:lnTo>
                    <a:pt x="2879" y="0"/>
                  </a:lnTo>
                  <a:lnTo>
                    <a:pt x="6450" y="0"/>
                  </a:lnTo>
                  <a:lnTo>
                    <a:pt x="126331" y="0"/>
                  </a:lnTo>
                  <a:lnTo>
                    <a:pt x="129891" y="0"/>
                  </a:lnTo>
                  <a:lnTo>
                    <a:pt x="132781" y="2732"/>
                  </a:lnTo>
                  <a:lnTo>
                    <a:pt x="132781" y="6083"/>
                  </a:lnTo>
                  <a:lnTo>
                    <a:pt x="131493" y="6083"/>
                  </a:lnTo>
                  <a:lnTo>
                    <a:pt x="131493" y="4795"/>
                  </a:lnTo>
                  <a:lnTo>
                    <a:pt x="130948" y="3560"/>
                  </a:lnTo>
                  <a:lnTo>
                    <a:pt x="129975" y="2649"/>
                  </a:lnTo>
                  <a:lnTo>
                    <a:pt x="129001" y="1717"/>
                  </a:lnTo>
                  <a:lnTo>
                    <a:pt x="127713" y="1225"/>
                  </a:lnTo>
                  <a:lnTo>
                    <a:pt x="126331" y="1225"/>
                  </a:lnTo>
                  <a:lnTo>
                    <a:pt x="6450" y="122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11092052" y="2609123"/>
              <a:ext cx="133350" cy="6350"/>
            </a:xfrm>
            <a:custGeom>
              <a:avLst/>
              <a:gdLst/>
              <a:ahLst/>
              <a:cxnLst/>
              <a:rect l="l" t="t" r="r" b="b"/>
              <a:pathLst>
                <a:path w="133350" h="6350">
                  <a:moveTo>
                    <a:pt x="126331" y="4858"/>
                  </a:moveTo>
                  <a:lnTo>
                    <a:pt x="127702" y="4858"/>
                  </a:lnTo>
                  <a:lnTo>
                    <a:pt x="129011" y="4366"/>
                  </a:lnTo>
                  <a:lnTo>
                    <a:pt x="129975" y="3434"/>
                  </a:lnTo>
                  <a:lnTo>
                    <a:pt x="130948" y="2513"/>
                  </a:lnTo>
                  <a:lnTo>
                    <a:pt x="131493" y="1287"/>
                  </a:lnTo>
                  <a:lnTo>
                    <a:pt x="131493" y="0"/>
                  </a:lnTo>
                  <a:lnTo>
                    <a:pt x="132781" y="0"/>
                  </a:lnTo>
                  <a:lnTo>
                    <a:pt x="132781" y="1612"/>
                  </a:lnTo>
                  <a:lnTo>
                    <a:pt x="132100" y="3151"/>
                  </a:lnTo>
                  <a:lnTo>
                    <a:pt x="130896" y="4293"/>
                  </a:lnTo>
                  <a:lnTo>
                    <a:pt x="129671" y="5434"/>
                  </a:lnTo>
                  <a:lnTo>
                    <a:pt x="128048" y="6083"/>
                  </a:lnTo>
                  <a:lnTo>
                    <a:pt x="126331" y="6083"/>
                  </a:lnTo>
                  <a:lnTo>
                    <a:pt x="6450" y="6083"/>
                  </a:lnTo>
                  <a:lnTo>
                    <a:pt x="2889" y="6083"/>
                  </a:lnTo>
                  <a:lnTo>
                    <a:pt x="0" y="3350"/>
                  </a:lnTo>
                  <a:lnTo>
                    <a:pt x="0" y="0"/>
                  </a:lnTo>
                  <a:lnTo>
                    <a:pt x="1266" y="0"/>
                  </a:lnTo>
                  <a:lnTo>
                    <a:pt x="1266" y="2680"/>
                  </a:lnTo>
                  <a:lnTo>
                    <a:pt x="3581" y="4858"/>
                  </a:lnTo>
                  <a:lnTo>
                    <a:pt x="6450" y="4858"/>
                  </a:lnTo>
                  <a:lnTo>
                    <a:pt x="126331" y="485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16384873" y="2601796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19">
                  <a:moveTo>
                    <a:pt x="2575" y="3675"/>
                  </a:moveTo>
                  <a:lnTo>
                    <a:pt x="2575" y="0"/>
                  </a:lnTo>
                  <a:lnTo>
                    <a:pt x="29674" y="0"/>
                  </a:lnTo>
                  <a:lnTo>
                    <a:pt x="29674" y="3675"/>
                  </a:lnTo>
                  <a:lnTo>
                    <a:pt x="32229" y="3675"/>
                  </a:lnTo>
                  <a:lnTo>
                    <a:pt x="32229" y="7329"/>
                  </a:lnTo>
                  <a:lnTo>
                    <a:pt x="0" y="7329"/>
                  </a:lnTo>
                  <a:lnTo>
                    <a:pt x="0" y="3675"/>
                  </a:lnTo>
                  <a:lnTo>
                    <a:pt x="2575" y="367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16417099" y="2471462"/>
              <a:ext cx="138430" cy="130810"/>
            </a:xfrm>
            <a:custGeom>
              <a:avLst/>
              <a:gdLst/>
              <a:ahLst/>
              <a:cxnLst/>
              <a:rect l="l" t="t" r="r" b="b"/>
              <a:pathLst>
                <a:path w="138430" h="130810">
                  <a:moveTo>
                    <a:pt x="137932" y="130341"/>
                  </a:moveTo>
                  <a:lnTo>
                    <a:pt x="130852" y="89335"/>
                  </a:lnTo>
                  <a:lnTo>
                    <a:pt x="111174" y="53579"/>
                  </a:lnTo>
                  <a:lnTo>
                    <a:pt x="81243" y="25292"/>
                  </a:lnTo>
                  <a:lnTo>
                    <a:pt x="43403" y="6692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16555042" y="2512898"/>
              <a:ext cx="94615" cy="89535"/>
            </a:xfrm>
            <a:custGeom>
              <a:avLst/>
              <a:gdLst/>
              <a:ahLst/>
              <a:cxnLst/>
              <a:rect l="l" t="t" r="r" b="b"/>
              <a:pathLst>
                <a:path w="94615" h="89535">
                  <a:moveTo>
                    <a:pt x="94112" y="0"/>
                  </a:moveTo>
                  <a:lnTo>
                    <a:pt x="57629" y="7034"/>
                  </a:lnTo>
                  <a:lnTo>
                    <a:pt x="27698" y="26168"/>
                  </a:lnTo>
                  <a:lnTo>
                    <a:pt x="7445" y="54444"/>
                  </a:lnTo>
                  <a:lnTo>
                    <a:pt x="0" y="8890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16246930" y="2471466"/>
              <a:ext cx="138430" cy="130810"/>
            </a:xfrm>
            <a:custGeom>
              <a:avLst/>
              <a:gdLst/>
              <a:ahLst/>
              <a:cxnLst/>
              <a:rect l="l" t="t" r="r" b="b"/>
              <a:pathLst>
                <a:path w="138430" h="130810">
                  <a:moveTo>
                    <a:pt x="137932" y="0"/>
                  </a:moveTo>
                  <a:lnTo>
                    <a:pt x="94541" y="6690"/>
                  </a:lnTo>
                  <a:lnTo>
                    <a:pt x="56703" y="25286"/>
                  </a:lnTo>
                  <a:lnTo>
                    <a:pt x="26767" y="53570"/>
                  </a:lnTo>
                  <a:lnTo>
                    <a:pt x="7083" y="89327"/>
                  </a:lnTo>
                  <a:lnTo>
                    <a:pt x="0" y="13034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16152854" y="2512896"/>
              <a:ext cx="94615" cy="89535"/>
            </a:xfrm>
            <a:custGeom>
              <a:avLst/>
              <a:gdLst/>
              <a:ahLst/>
              <a:cxnLst/>
              <a:rect l="l" t="t" r="r" b="b"/>
              <a:pathLst>
                <a:path w="94615" h="89535">
                  <a:moveTo>
                    <a:pt x="94080" y="88908"/>
                  </a:moveTo>
                  <a:lnTo>
                    <a:pt x="86637" y="54444"/>
                  </a:lnTo>
                  <a:lnTo>
                    <a:pt x="66390" y="26168"/>
                  </a:lnTo>
                  <a:lnTo>
                    <a:pt x="36469" y="7034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16649155" y="2512896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8890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16417105" y="2471462"/>
              <a:ext cx="0" cy="130810"/>
            </a:xfrm>
            <a:custGeom>
              <a:avLst/>
              <a:gdLst/>
              <a:ahLst/>
              <a:cxnLst/>
              <a:rect l="l" t="t" r="r" b="b"/>
              <a:pathLst>
                <a:path h="130810">
                  <a:moveTo>
                    <a:pt x="0" y="13034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16152845" y="2512896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8890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16384862" y="2471462"/>
              <a:ext cx="0" cy="130810"/>
            </a:xfrm>
            <a:custGeom>
              <a:avLst/>
              <a:gdLst/>
              <a:ahLst/>
              <a:cxnLst/>
              <a:rect l="l" t="t" r="r" b="b"/>
              <a:pathLst>
                <a:path h="130810">
                  <a:moveTo>
                    <a:pt x="0" y="13034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16375850" y="2601811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19">
                  <a:moveTo>
                    <a:pt x="0" y="7308"/>
                  </a:moveTo>
                  <a:lnTo>
                    <a:pt x="0" y="0"/>
                  </a:lnTo>
                  <a:lnTo>
                    <a:pt x="11591" y="0"/>
                  </a:lnTo>
                  <a:lnTo>
                    <a:pt x="11591" y="3654"/>
                  </a:lnTo>
                  <a:lnTo>
                    <a:pt x="9015" y="3654"/>
                  </a:lnTo>
                  <a:lnTo>
                    <a:pt x="9015" y="7308"/>
                  </a:lnTo>
                  <a:lnTo>
                    <a:pt x="0" y="730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16246941" y="2601811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19">
                  <a:moveTo>
                    <a:pt x="11591" y="7308"/>
                  </a:moveTo>
                  <a:lnTo>
                    <a:pt x="11591" y="0"/>
                  </a:lnTo>
                  <a:lnTo>
                    <a:pt x="0" y="0"/>
                  </a:lnTo>
                  <a:lnTo>
                    <a:pt x="0" y="3654"/>
                  </a:lnTo>
                  <a:lnTo>
                    <a:pt x="2575" y="3654"/>
                  </a:lnTo>
                  <a:lnTo>
                    <a:pt x="2575" y="7308"/>
                  </a:lnTo>
                  <a:lnTo>
                    <a:pt x="11591" y="730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16236639" y="2601796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19">
                  <a:moveTo>
                    <a:pt x="12879" y="3675"/>
                  </a:moveTo>
                  <a:lnTo>
                    <a:pt x="12879" y="7329"/>
                  </a:lnTo>
                  <a:lnTo>
                    <a:pt x="0" y="7329"/>
                  </a:lnTo>
                  <a:lnTo>
                    <a:pt x="0" y="0"/>
                  </a:lnTo>
                  <a:lnTo>
                    <a:pt x="10303" y="0"/>
                  </a:lnTo>
                  <a:lnTo>
                    <a:pt x="10303" y="3675"/>
                  </a:lnTo>
                  <a:lnTo>
                    <a:pt x="12879" y="367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16152845" y="2601796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19">
                  <a:moveTo>
                    <a:pt x="0" y="3675"/>
                  </a:moveTo>
                  <a:lnTo>
                    <a:pt x="0" y="0"/>
                  </a:lnTo>
                  <a:lnTo>
                    <a:pt x="12868" y="0"/>
                  </a:lnTo>
                  <a:lnTo>
                    <a:pt x="12868" y="7329"/>
                  </a:lnTo>
                  <a:lnTo>
                    <a:pt x="2575" y="7329"/>
                  </a:lnTo>
                  <a:lnTo>
                    <a:pt x="2575" y="3675"/>
                  </a:lnTo>
                  <a:lnTo>
                    <a:pt x="0" y="367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16101269" y="2601804"/>
              <a:ext cx="54610" cy="7620"/>
            </a:xfrm>
            <a:custGeom>
              <a:avLst/>
              <a:gdLst/>
              <a:ahLst/>
              <a:cxnLst/>
              <a:rect l="l" t="t" r="r" b="b"/>
              <a:pathLst>
                <a:path w="54609" h="7619">
                  <a:moveTo>
                    <a:pt x="0" y="0"/>
                  </a:moveTo>
                  <a:lnTo>
                    <a:pt x="0" y="7308"/>
                  </a:lnTo>
                  <a:lnTo>
                    <a:pt x="54134" y="7308"/>
                  </a:lnTo>
                  <a:lnTo>
                    <a:pt x="54134" y="3675"/>
                  </a:lnTo>
                  <a:lnTo>
                    <a:pt x="51569" y="3675"/>
                  </a:lnTo>
                  <a:lnTo>
                    <a:pt x="51569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16165722" y="2601827"/>
              <a:ext cx="71120" cy="7620"/>
            </a:xfrm>
            <a:custGeom>
              <a:avLst/>
              <a:gdLst/>
              <a:ahLst/>
              <a:cxnLst/>
              <a:rect l="l" t="t" r="r" b="b"/>
              <a:pathLst>
                <a:path w="71119" h="7619">
                  <a:moveTo>
                    <a:pt x="0" y="7298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16258532" y="2601827"/>
              <a:ext cx="117475" cy="7620"/>
            </a:xfrm>
            <a:custGeom>
              <a:avLst/>
              <a:gdLst/>
              <a:ahLst/>
              <a:cxnLst/>
              <a:rect l="l" t="t" r="r" b="b"/>
              <a:pathLst>
                <a:path w="117475" h="7619">
                  <a:moveTo>
                    <a:pt x="0" y="7298"/>
                  </a:moveTo>
                  <a:lnTo>
                    <a:pt x="0" y="0"/>
                  </a:lnTo>
                  <a:lnTo>
                    <a:pt x="117315" y="0"/>
                  </a:lnTo>
                  <a:lnTo>
                    <a:pt x="117315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16165722" y="2604564"/>
              <a:ext cx="71120" cy="1905"/>
            </a:xfrm>
            <a:custGeom>
              <a:avLst/>
              <a:gdLst/>
              <a:ahLst/>
              <a:cxnLst/>
              <a:rect l="l" t="t" r="r" b="b"/>
              <a:pathLst>
                <a:path w="71119" h="1905">
                  <a:moveTo>
                    <a:pt x="0" y="1832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1832"/>
                  </a:lnTo>
                  <a:lnTo>
                    <a:pt x="0" y="183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16258532" y="2604564"/>
              <a:ext cx="117475" cy="1905"/>
            </a:xfrm>
            <a:custGeom>
              <a:avLst/>
              <a:gdLst/>
              <a:ahLst/>
              <a:cxnLst/>
              <a:rect l="l" t="t" r="r" b="b"/>
              <a:pathLst>
                <a:path w="117475" h="1905">
                  <a:moveTo>
                    <a:pt x="0" y="1832"/>
                  </a:moveTo>
                  <a:lnTo>
                    <a:pt x="0" y="0"/>
                  </a:lnTo>
                  <a:lnTo>
                    <a:pt x="117315" y="0"/>
                  </a:lnTo>
                  <a:lnTo>
                    <a:pt x="117315" y="1832"/>
                  </a:lnTo>
                  <a:lnTo>
                    <a:pt x="0" y="183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16165722" y="260182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5" h="7619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16235341" y="260182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5" h="7619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16258532" y="260182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5" h="7619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16374579" y="260182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5" h="7619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16414523" y="2601811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19">
                  <a:moveTo>
                    <a:pt x="11612" y="7308"/>
                  </a:moveTo>
                  <a:lnTo>
                    <a:pt x="11612" y="0"/>
                  </a:lnTo>
                  <a:lnTo>
                    <a:pt x="0" y="0"/>
                  </a:lnTo>
                  <a:lnTo>
                    <a:pt x="0" y="3654"/>
                  </a:lnTo>
                  <a:lnTo>
                    <a:pt x="2575" y="3654"/>
                  </a:lnTo>
                  <a:lnTo>
                    <a:pt x="2575" y="7308"/>
                  </a:lnTo>
                  <a:lnTo>
                    <a:pt x="11612" y="730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16543433" y="2601811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19">
                  <a:moveTo>
                    <a:pt x="0" y="7308"/>
                  </a:moveTo>
                  <a:lnTo>
                    <a:pt x="0" y="0"/>
                  </a:lnTo>
                  <a:lnTo>
                    <a:pt x="11591" y="0"/>
                  </a:lnTo>
                  <a:lnTo>
                    <a:pt x="11591" y="3654"/>
                  </a:lnTo>
                  <a:lnTo>
                    <a:pt x="9015" y="3654"/>
                  </a:lnTo>
                  <a:lnTo>
                    <a:pt x="9015" y="7308"/>
                  </a:lnTo>
                  <a:lnTo>
                    <a:pt x="0" y="730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16552463" y="2601796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19">
                  <a:moveTo>
                    <a:pt x="0" y="3675"/>
                  </a:moveTo>
                  <a:lnTo>
                    <a:pt x="0" y="7329"/>
                  </a:lnTo>
                  <a:lnTo>
                    <a:pt x="12889" y="7329"/>
                  </a:lnTo>
                  <a:lnTo>
                    <a:pt x="12889" y="0"/>
                  </a:lnTo>
                  <a:lnTo>
                    <a:pt x="2565" y="0"/>
                  </a:lnTo>
                  <a:lnTo>
                    <a:pt x="2565" y="3675"/>
                  </a:lnTo>
                  <a:lnTo>
                    <a:pt x="0" y="367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16636255" y="2601796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19">
                  <a:moveTo>
                    <a:pt x="12900" y="3675"/>
                  </a:moveTo>
                  <a:lnTo>
                    <a:pt x="12900" y="0"/>
                  </a:lnTo>
                  <a:lnTo>
                    <a:pt x="0" y="0"/>
                  </a:lnTo>
                  <a:lnTo>
                    <a:pt x="0" y="7329"/>
                  </a:lnTo>
                  <a:lnTo>
                    <a:pt x="10303" y="7329"/>
                  </a:lnTo>
                  <a:lnTo>
                    <a:pt x="10303" y="3675"/>
                  </a:lnTo>
                  <a:lnTo>
                    <a:pt x="12900" y="367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16646564" y="2601804"/>
              <a:ext cx="54610" cy="7620"/>
            </a:xfrm>
            <a:custGeom>
              <a:avLst/>
              <a:gdLst/>
              <a:ahLst/>
              <a:cxnLst/>
              <a:rect l="l" t="t" r="r" b="b"/>
              <a:pathLst>
                <a:path w="54609" h="7619">
                  <a:moveTo>
                    <a:pt x="54134" y="0"/>
                  </a:moveTo>
                  <a:lnTo>
                    <a:pt x="54134" y="7308"/>
                  </a:lnTo>
                  <a:lnTo>
                    <a:pt x="0" y="7308"/>
                  </a:lnTo>
                  <a:lnTo>
                    <a:pt x="0" y="3675"/>
                  </a:lnTo>
                  <a:lnTo>
                    <a:pt x="2575" y="3675"/>
                  </a:lnTo>
                  <a:lnTo>
                    <a:pt x="2575" y="0"/>
                  </a:lnTo>
                  <a:lnTo>
                    <a:pt x="5413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16565357" y="2601827"/>
              <a:ext cx="71120" cy="7620"/>
            </a:xfrm>
            <a:custGeom>
              <a:avLst/>
              <a:gdLst/>
              <a:ahLst/>
              <a:cxnLst/>
              <a:rect l="l" t="t" r="r" b="b"/>
              <a:pathLst>
                <a:path w="71119" h="7619">
                  <a:moveTo>
                    <a:pt x="0" y="7298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16426136" y="2601827"/>
              <a:ext cx="117475" cy="7620"/>
            </a:xfrm>
            <a:custGeom>
              <a:avLst/>
              <a:gdLst/>
              <a:ahLst/>
              <a:cxnLst/>
              <a:rect l="l" t="t" r="r" b="b"/>
              <a:pathLst>
                <a:path w="117475" h="7619">
                  <a:moveTo>
                    <a:pt x="0" y="7298"/>
                  </a:moveTo>
                  <a:lnTo>
                    <a:pt x="0" y="0"/>
                  </a:lnTo>
                  <a:lnTo>
                    <a:pt x="117305" y="0"/>
                  </a:lnTo>
                  <a:lnTo>
                    <a:pt x="117305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16565357" y="2604564"/>
              <a:ext cx="71120" cy="1905"/>
            </a:xfrm>
            <a:custGeom>
              <a:avLst/>
              <a:gdLst/>
              <a:ahLst/>
              <a:cxnLst/>
              <a:rect l="l" t="t" r="r" b="b"/>
              <a:pathLst>
                <a:path w="71119" h="1905">
                  <a:moveTo>
                    <a:pt x="0" y="1832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832"/>
                  </a:lnTo>
                  <a:lnTo>
                    <a:pt x="0" y="183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16426136" y="2604564"/>
              <a:ext cx="117475" cy="1905"/>
            </a:xfrm>
            <a:custGeom>
              <a:avLst/>
              <a:gdLst/>
              <a:ahLst/>
              <a:cxnLst/>
              <a:rect l="l" t="t" r="r" b="b"/>
              <a:pathLst>
                <a:path w="117475" h="1905">
                  <a:moveTo>
                    <a:pt x="0" y="1832"/>
                  </a:moveTo>
                  <a:lnTo>
                    <a:pt x="0" y="0"/>
                  </a:lnTo>
                  <a:lnTo>
                    <a:pt x="117305" y="0"/>
                  </a:lnTo>
                  <a:lnTo>
                    <a:pt x="117305" y="1832"/>
                  </a:lnTo>
                  <a:lnTo>
                    <a:pt x="0" y="183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16634959" y="260182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5" h="7619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16565357" y="260182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5" h="7619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16542151" y="260182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5" h="7619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16426136" y="260182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5" h="7619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16155403" y="2595716"/>
              <a:ext cx="89535" cy="6350"/>
            </a:xfrm>
            <a:custGeom>
              <a:avLst/>
              <a:gdLst/>
              <a:ahLst/>
              <a:cxnLst/>
              <a:rect l="l" t="t" r="r" b="b"/>
              <a:pathLst>
                <a:path w="89534" h="6350">
                  <a:moveTo>
                    <a:pt x="6471" y="1225"/>
                  </a:moveTo>
                  <a:lnTo>
                    <a:pt x="5099" y="1225"/>
                  </a:lnTo>
                  <a:lnTo>
                    <a:pt x="3779" y="1717"/>
                  </a:lnTo>
                  <a:lnTo>
                    <a:pt x="2795" y="2649"/>
                  </a:lnTo>
                  <a:lnTo>
                    <a:pt x="1842" y="3560"/>
                  </a:lnTo>
                  <a:lnTo>
                    <a:pt x="1308" y="4795"/>
                  </a:lnTo>
                  <a:lnTo>
                    <a:pt x="1308" y="6083"/>
                  </a:lnTo>
                  <a:lnTo>
                    <a:pt x="0" y="6083"/>
                  </a:lnTo>
                  <a:lnTo>
                    <a:pt x="0" y="4471"/>
                  </a:lnTo>
                  <a:lnTo>
                    <a:pt x="680" y="2931"/>
                  </a:lnTo>
                  <a:lnTo>
                    <a:pt x="1905" y="1790"/>
                  </a:lnTo>
                  <a:lnTo>
                    <a:pt x="3109" y="649"/>
                  </a:lnTo>
                  <a:lnTo>
                    <a:pt x="4753" y="0"/>
                  </a:lnTo>
                  <a:lnTo>
                    <a:pt x="6471" y="0"/>
                  </a:lnTo>
                  <a:lnTo>
                    <a:pt x="82521" y="0"/>
                  </a:lnTo>
                  <a:lnTo>
                    <a:pt x="86060" y="0"/>
                  </a:lnTo>
                  <a:lnTo>
                    <a:pt x="88960" y="2732"/>
                  </a:lnTo>
                  <a:lnTo>
                    <a:pt x="88960" y="6083"/>
                  </a:lnTo>
                  <a:lnTo>
                    <a:pt x="87672" y="6083"/>
                  </a:lnTo>
                  <a:lnTo>
                    <a:pt x="87672" y="3413"/>
                  </a:lnTo>
                  <a:lnTo>
                    <a:pt x="85369" y="1225"/>
                  </a:lnTo>
                  <a:lnTo>
                    <a:pt x="82521" y="1225"/>
                  </a:lnTo>
                  <a:lnTo>
                    <a:pt x="6471" y="122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16155431" y="2609123"/>
              <a:ext cx="89535" cy="6350"/>
            </a:xfrm>
            <a:custGeom>
              <a:avLst/>
              <a:gdLst/>
              <a:ahLst/>
              <a:cxnLst/>
              <a:rect l="l" t="t" r="r" b="b"/>
              <a:pathLst>
                <a:path w="89534" h="6350">
                  <a:moveTo>
                    <a:pt x="82489" y="4858"/>
                  </a:moveTo>
                  <a:lnTo>
                    <a:pt x="83850" y="4858"/>
                  </a:lnTo>
                  <a:lnTo>
                    <a:pt x="85170" y="4366"/>
                  </a:lnTo>
                  <a:lnTo>
                    <a:pt x="86133" y="3434"/>
                  </a:lnTo>
                  <a:lnTo>
                    <a:pt x="87086" y="2513"/>
                  </a:lnTo>
                  <a:lnTo>
                    <a:pt x="87651" y="1287"/>
                  </a:lnTo>
                  <a:lnTo>
                    <a:pt x="87651" y="0"/>
                  </a:lnTo>
                  <a:lnTo>
                    <a:pt x="88939" y="0"/>
                  </a:lnTo>
                  <a:lnTo>
                    <a:pt x="88939" y="1612"/>
                  </a:lnTo>
                  <a:lnTo>
                    <a:pt x="88259" y="3151"/>
                  </a:lnTo>
                  <a:lnTo>
                    <a:pt x="87033" y="4293"/>
                  </a:lnTo>
                  <a:lnTo>
                    <a:pt x="85829" y="5434"/>
                  </a:lnTo>
                  <a:lnTo>
                    <a:pt x="84206" y="6083"/>
                  </a:lnTo>
                  <a:lnTo>
                    <a:pt x="82489" y="6083"/>
                  </a:lnTo>
                  <a:lnTo>
                    <a:pt x="6418" y="6083"/>
                  </a:lnTo>
                  <a:lnTo>
                    <a:pt x="2879" y="6083"/>
                  </a:lnTo>
                  <a:lnTo>
                    <a:pt x="0" y="3350"/>
                  </a:lnTo>
                  <a:lnTo>
                    <a:pt x="0" y="0"/>
                  </a:lnTo>
                  <a:lnTo>
                    <a:pt x="1277" y="0"/>
                  </a:lnTo>
                  <a:lnTo>
                    <a:pt x="1277" y="2680"/>
                  </a:lnTo>
                  <a:lnTo>
                    <a:pt x="3581" y="4858"/>
                  </a:lnTo>
                  <a:lnTo>
                    <a:pt x="6418" y="4858"/>
                  </a:lnTo>
                  <a:lnTo>
                    <a:pt x="82489" y="485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16249494" y="2595716"/>
              <a:ext cx="133350" cy="6350"/>
            </a:xfrm>
            <a:custGeom>
              <a:avLst/>
              <a:gdLst/>
              <a:ahLst/>
              <a:cxnLst/>
              <a:rect l="l" t="t" r="r" b="b"/>
              <a:pathLst>
                <a:path w="133350" h="6350">
                  <a:moveTo>
                    <a:pt x="6471" y="1225"/>
                  </a:moveTo>
                  <a:lnTo>
                    <a:pt x="3612" y="1225"/>
                  </a:lnTo>
                  <a:lnTo>
                    <a:pt x="1308" y="3413"/>
                  </a:lnTo>
                  <a:lnTo>
                    <a:pt x="1308" y="6083"/>
                  </a:lnTo>
                  <a:lnTo>
                    <a:pt x="0" y="6083"/>
                  </a:lnTo>
                  <a:lnTo>
                    <a:pt x="0" y="2732"/>
                  </a:lnTo>
                  <a:lnTo>
                    <a:pt x="2900" y="0"/>
                  </a:lnTo>
                  <a:lnTo>
                    <a:pt x="6471" y="0"/>
                  </a:lnTo>
                  <a:lnTo>
                    <a:pt x="126341" y="0"/>
                  </a:lnTo>
                  <a:lnTo>
                    <a:pt x="129933" y="0"/>
                  </a:lnTo>
                  <a:lnTo>
                    <a:pt x="132802" y="2732"/>
                  </a:lnTo>
                  <a:lnTo>
                    <a:pt x="132802" y="6083"/>
                  </a:lnTo>
                  <a:lnTo>
                    <a:pt x="131535" y="6083"/>
                  </a:lnTo>
                  <a:lnTo>
                    <a:pt x="131535" y="4795"/>
                  </a:lnTo>
                  <a:lnTo>
                    <a:pt x="130969" y="3560"/>
                  </a:lnTo>
                  <a:lnTo>
                    <a:pt x="130006" y="2649"/>
                  </a:lnTo>
                  <a:lnTo>
                    <a:pt x="129032" y="1717"/>
                  </a:lnTo>
                  <a:lnTo>
                    <a:pt x="127723" y="1225"/>
                  </a:lnTo>
                  <a:lnTo>
                    <a:pt x="126341" y="1225"/>
                  </a:lnTo>
                  <a:lnTo>
                    <a:pt x="6471" y="122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16249519" y="2609123"/>
              <a:ext cx="133350" cy="6350"/>
            </a:xfrm>
            <a:custGeom>
              <a:avLst/>
              <a:gdLst/>
              <a:ahLst/>
              <a:cxnLst/>
              <a:rect l="l" t="t" r="r" b="b"/>
              <a:pathLst>
                <a:path w="133350" h="6350">
                  <a:moveTo>
                    <a:pt x="126331" y="4858"/>
                  </a:moveTo>
                  <a:lnTo>
                    <a:pt x="127692" y="4858"/>
                  </a:lnTo>
                  <a:lnTo>
                    <a:pt x="129011" y="4366"/>
                  </a:lnTo>
                  <a:lnTo>
                    <a:pt x="130006" y="3434"/>
                  </a:lnTo>
                  <a:lnTo>
                    <a:pt x="130927" y="2513"/>
                  </a:lnTo>
                  <a:lnTo>
                    <a:pt x="131493" y="1287"/>
                  </a:lnTo>
                  <a:lnTo>
                    <a:pt x="131493" y="0"/>
                  </a:lnTo>
                  <a:lnTo>
                    <a:pt x="132781" y="0"/>
                  </a:lnTo>
                  <a:lnTo>
                    <a:pt x="132781" y="1612"/>
                  </a:lnTo>
                  <a:lnTo>
                    <a:pt x="132100" y="3151"/>
                  </a:lnTo>
                  <a:lnTo>
                    <a:pt x="130875" y="4293"/>
                  </a:lnTo>
                  <a:lnTo>
                    <a:pt x="129671" y="5434"/>
                  </a:lnTo>
                  <a:lnTo>
                    <a:pt x="128048" y="6083"/>
                  </a:lnTo>
                  <a:lnTo>
                    <a:pt x="126331" y="6083"/>
                  </a:lnTo>
                  <a:lnTo>
                    <a:pt x="6450" y="6083"/>
                  </a:lnTo>
                  <a:lnTo>
                    <a:pt x="2869" y="6083"/>
                  </a:lnTo>
                  <a:lnTo>
                    <a:pt x="0" y="3350"/>
                  </a:lnTo>
                  <a:lnTo>
                    <a:pt x="0" y="0"/>
                  </a:lnTo>
                  <a:lnTo>
                    <a:pt x="1287" y="0"/>
                  </a:lnTo>
                  <a:lnTo>
                    <a:pt x="1287" y="2680"/>
                  </a:lnTo>
                  <a:lnTo>
                    <a:pt x="3601" y="4858"/>
                  </a:lnTo>
                  <a:lnTo>
                    <a:pt x="6450" y="4858"/>
                  </a:lnTo>
                  <a:lnTo>
                    <a:pt x="126331" y="485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16557625" y="2595716"/>
              <a:ext cx="89535" cy="6350"/>
            </a:xfrm>
            <a:custGeom>
              <a:avLst/>
              <a:gdLst/>
              <a:ahLst/>
              <a:cxnLst/>
              <a:rect l="l" t="t" r="r" b="b"/>
              <a:pathLst>
                <a:path w="89534" h="6350">
                  <a:moveTo>
                    <a:pt x="82500" y="1225"/>
                  </a:moveTo>
                  <a:lnTo>
                    <a:pt x="83840" y="1225"/>
                  </a:lnTo>
                  <a:lnTo>
                    <a:pt x="85159" y="1717"/>
                  </a:lnTo>
                  <a:lnTo>
                    <a:pt x="86143" y="2649"/>
                  </a:lnTo>
                  <a:lnTo>
                    <a:pt x="87096" y="3560"/>
                  </a:lnTo>
                  <a:lnTo>
                    <a:pt x="87662" y="4795"/>
                  </a:lnTo>
                  <a:lnTo>
                    <a:pt x="87662" y="6083"/>
                  </a:lnTo>
                  <a:lnTo>
                    <a:pt x="88939" y="6083"/>
                  </a:lnTo>
                  <a:lnTo>
                    <a:pt x="88939" y="4471"/>
                  </a:lnTo>
                  <a:lnTo>
                    <a:pt x="88269" y="2931"/>
                  </a:lnTo>
                  <a:lnTo>
                    <a:pt x="87044" y="1790"/>
                  </a:lnTo>
                  <a:lnTo>
                    <a:pt x="85829" y="649"/>
                  </a:lnTo>
                  <a:lnTo>
                    <a:pt x="84206" y="0"/>
                  </a:lnTo>
                  <a:lnTo>
                    <a:pt x="82500" y="0"/>
                  </a:lnTo>
                  <a:lnTo>
                    <a:pt x="6418" y="0"/>
                  </a:lnTo>
                  <a:lnTo>
                    <a:pt x="2889" y="0"/>
                  </a:lnTo>
                  <a:lnTo>
                    <a:pt x="0" y="2732"/>
                  </a:lnTo>
                  <a:lnTo>
                    <a:pt x="0" y="6083"/>
                  </a:lnTo>
                  <a:lnTo>
                    <a:pt x="1287" y="6083"/>
                  </a:lnTo>
                  <a:lnTo>
                    <a:pt x="1287" y="3413"/>
                  </a:lnTo>
                  <a:lnTo>
                    <a:pt x="3591" y="1225"/>
                  </a:lnTo>
                  <a:lnTo>
                    <a:pt x="6418" y="1225"/>
                  </a:lnTo>
                  <a:lnTo>
                    <a:pt x="82500" y="122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16557590" y="2609123"/>
              <a:ext cx="89535" cy="6350"/>
            </a:xfrm>
            <a:custGeom>
              <a:avLst/>
              <a:gdLst/>
              <a:ahLst/>
              <a:cxnLst/>
              <a:rect l="l" t="t" r="r" b="b"/>
              <a:pathLst>
                <a:path w="89534" h="6350">
                  <a:moveTo>
                    <a:pt x="6471" y="4858"/>
                  </a:moveTo>
                  <a:lnTo>
                    <a:pt x="5099" y="4858"/>
                  </a:lnTo>
                  <a:lnTo>
                    <a:pt x="3779" y="4366"/>
                  </a:lnTo>
                  <a:lnTo>
                    <a:pt x="2837" y="3434"/>
                  </a:lnTo>
                  <a:lnTo>
                    <a:pt x="1853" y="2513"/>
                  </a:lnTo>
                  <a:lnTo>
                    <a:pt x="1308" y="1287"/>
                  </a:lnTo>
                  <a:lnTo>
                    <a:pt x="1308" y="0"/>
                  </a:lnTo>
                  <a:lnTo>
                    <a:pt x="0" y="0"/>
                  </a:lnTo>
                  <a:lnTo>
                    <a:pt x="0" y="1612"/>
                  </a:lnTo>
                  <a:lnTo>
                    <a:pt x="701" y="3151"/>
                  </a:lnTo>
                  <a:lnTo>
                    <a:pt x="1905" y="4293"/>
                  </a:lnTo>
                  <a:lnTo>
                    <a:pt x="3109" y="5434"/>
                  </a:lnTo>
                  <a:lnTo>
                    <a:pt x="4753" y="6083"/>
                  </a:lnTo>
                  <a:lnTo>
                    <a:pt x="6471" y="6083"/>
                  </a:lnTo>
                  <a:lnTo>
                    <a:pt x="82541" y="6083"/>
                  </a:lnTo>
                  <a:lnTo>
                    <a:pt x="86060" y="6083"/>
                  </a:lnTo>
                  <a:lnTo>
                    <a:pt x="88960" y="3350"/>
                  </a:lnTo>
                  <a:lnTo>
                    <a:pt x="88960" y="0"/>
                  </a:lnTo>
                  <a:lnTo>
                    <a:pt x="87683" y="0"/>
                  </a:lnTo>
                  <a:lnTo>
                    <a:pt x="87683" y="2680"/>
                  </a:lnTo>
                  <a:lnTo>
                    <a:pt x="85390" y="4858"/>
                  </a:lnTo>
                  <a:lnTo>
                    <a:pt x="82541" y="4858"/>
                  </a:lnTo>
                  <a:lnTo>
                    <a:pt x="6471" y="485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16419689" y="2595716"/>
              <a:ext cx="133350" cy="6350"/>
            </a:xfrm>
            <a:custGeom>
              <a:avLst/>
              <a:gdLst/>
              <a:ahLst/>
              <a:cxnLst/>
              <a:rect l="l" t="t" r="r" b="b"/>
              <a:pathLst>
                <a:path w="133350" h="6350">
                  <a:moveTo>
                    <a:pt x="126331" y="1225"/>
                  </a:moveTo>
                  <a:lnTo>
                    <a:pt x="129179" y="1225"/>
                  </a:lnTo>
                  <a:lnTo>
                    <a:pt x="131472" y="3413"/>
                  </a:lnTo>
                  <a:lnTo>
                    <a:pt x="131472" y="6083"/>
                  </a:lnTo>
                  <a:lnTo>
                    <a:pt x="132781" y="6083"/>
                  </a:lnTo>
                  <a:lnTo>
                    <a:pt x="132781" y="2732"/>
                  </a:lnTo>
                  <a:lnTo>
                    <a:pt x="129901" y="0"/>
                  </a:lnTo>
                  <a:lnTo>
                    <a:pt x="126331" y="0"/>
                  </a:lnTo>
                  <a:lnTo>
                    <a:pt x="6450" y="0"/>
                  </a:lnTo>
                  <a:lnTo>
                    <a:pt x="2869" y="0"/>
                  </a:lnTo>
                  <a:lnTo>
                    <a:pt x="0" y="2732"/>
                  </a:lnTo>
                  <a:lnTo>
                    <a:pt x="0" y="6083"/>
                  </a:lnTo>
                  <a:lnTo>
                    <a:pt x="1266" y="6083"/>
                  </a:lnTo>
                  <a:lnTo>
                    <a:pt x="1266" y="4795"/>
                  </a:lnTo>
                  <a:lnTo>
                    <a:pt x="1832" y="3560"/>
                  </a:lnTo>
                  <a:lnTo>
                    <a:pt x="2774" y="2649"/>
                  </a:lnTo>
                  <a:lnTo>
                    <a:pt x="3769" y="1717"/>
                  </a:lnTo>
                  <a:lnTo>
                    <a:pt x="5078" y="1225"/>
                  </a:lnTo>
                  <a:lnTo>
                    <a:pt x="6450" y="1225"/>
                  </a:lnTo>
                  <a:lnTo>
                    <a:pt x="126331" y="122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16419665" y="2609123"/>
              <a:ext cx="133350" cy="6350"/>
            </a:xfrm>
            <a:custGeom>
              <a:avLst/>
              <a:gdLst/>
              <a:ahLst/>
              <a:cxnLst/>
              <a:rect l="l" t="t" r="r" b="b"/>
              <a:pathLst>
                <a:path w="133350" h="6350">
                  <a:moveTo>
                    <a:pt x="6471" y="4858"/>
                  </a:moveTo>
                  <a:lnTo>
                    <a:pt x="5099" y="4858"/>
                  </a:lnTo>
                  <a:lnTo>
                    <a:pt x="3769" y="4366"/>
                  </a:lnTo>
                  <a:lnTo>
                    <a:pt x="2795" y="3434"/>
                  </a:lnTo>
                  <a:lnTo>
                    <a:pt x="1853" y="2513"/>
                  </a:lnTo>
                  <a:lnTo>
                    <a:pt x="1308" y="1287"/>
                  </a:lnTo>
                  <a:lnTo>
                    <a:pt x="1308" y="0"/>
                  </a:lnTo>
                  <a:lnTo>
                    <a:pt x="0" y="0"/>
                  </a:lnTo>
                  <a:lnTo>
                    <a:pt x="0" y="1612"/>
                  </a:lnTo>
                  <a:lnTo>
                    <a:pt x="701" y="3151"/>
                  </a:lnTo>
                  <a:lnTo>
                    <a:pt x="1905" y="4293"/>
                  </a:lnTo>
                  <a:lnTo>
                    <a:pt x="3109" y="5434"/>
                  </a:lnTo>
                  <a:lnTo>
                    <a:pt x="4753" y="6083"/>
                  </a:lnTo>
                  <a:lnTo>
                    <a:pt x="6471" y="6083"/>
                  </a:lnTo>
                  <a:lnTo>
                    <a:pt x="126341" y="6083"/>
                  </a:lnTo>
                  <a:lnTo>
                    <a:pt x="129912" y="6083"/>
                  </a:lnTo>
                  <a:lnTo>
                    <a:pt x="132802" y="3350"/>
                  </a:lnTo>
                  <a:lnTo>
                    <a:pt x="132802" y="0"/>
                  </a:lnTo>
                  <a:lnTo>
                    <a:pt x="131514" y="0"/>
                  </a:lnTo>
                  <a:lnTo>
                    <a:pt x="131514" y="2680"/>
                  </a:lnTo>
                  <a:lnTo>
                    <a:pt x="129200" y="4858"/>
                  </a:lnTo>
                  <a:lnTo>
                    <a:pt x="126341" y="4858"/>
                  </a:lnTo>
                  <a:lnTo>
                    <a:pt x="6471" y="485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8945707" y="5159822"/>
              <a:ext cx="80010" cy="121920"/>
            </a:xfrm>
            <a:custGeom>
              <a:avLst/>
              <a:gdLst/>
              <a:ahLst/>
              <a:cxnLst/>
              <a:rect l="l" t="t" r="r" b="b"/>
              <a:pathLst>
                <a:path w="80009" h="121920">
                  <a:moveTo>
                    <a:pt x="79924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9924" y="121807"/>
                  </a:lnTo>
                  <a:lnTo>
                    <a:pt x="79924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8945691" y="5159812"/>
              <a:ext cx="80010" cy="121920"/>
            </a:xfrm>
            <a:custGeom>
              <a:avLst/>
              <a:gdLst/>
              <a:ahLst/>
              <a:cxnLst/>
              <a:rect l="l" t="t" r="r" b="b"/>
              <a:pathLst>
                <a:path w="80009" h="121920">
                  <a:moveTo>
                    <a:pt x="0" y="121818"/>
                  </a:moveTo>
                  <a:lnTo>
                    <a:pt x="0" y="0"/>
                  </a:lnTo>
                  <a:lnTo>
                    <a:pt x="79924" y="0"/>
                  </a:lnTo>
                  <a:lnTo>
                    <a:pt x="79924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9596702" y="515982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20">
                  <a:moveTo>
                    <a:pt x="70887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87" y="121807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9596706" y="515981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20">
                  <a:moveTo>
                    <a:pt x="0" y="121818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10241248" y="515982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20">
                  <a:moveTo>
                    <a:pt x="70887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87" y="121807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10241253" y="515981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20">
                  <a:moveTo>
                    <a:pt x="0" y="121818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10885783" y="515982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20">
                  <a:moveTo>
                    <a:pt x="70898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98" y="121807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10885784" y="515981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20">
                  <a:moveTo>
                    <a:pt x="0" y="121818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17331283" y="515982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70887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87" y="121807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17331279" y="515981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0" y="121818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8945707" y="2479997"/>
              <a:ext cx="80010" cy="76200"/>
            </a:xfrm>
            <a:custGeom>
              <a:avLst/>
              <a:gdLst/>
              <a:ahLst/>
              <a:cxnLst/>
              <a:rect l="l" t="t" r="r" b="b"/>
              <a:pathLst>
                <a:path w="80009" h="76200">
                  <a:moveTo>
                    <a:pt x="0" y="76133"/>
                  </a:moveTo>
                  <a:lnTo>
                    <a:pt x="79924" y="76133"/>
                  </a:lnTo>
                  <a:lnTo>
                    <a:pt x="79924" y="0"/>
                  </a:lnTo>
                  <a:lnTo>
                    <a:pt x="0" y="0"/>
                  </a:lnTo>
                  <a:lnTo>
                    <a:pt x="0" y="76133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8945691" y="2479991"/>
              <a:ext cx="80010" cy="121920"/>
            </a:xfrm>
            <a:custGeom>
              <a:avLst/>
              <a:gdLst/>
              <a:ahLst/>
              <a:cxnLst/>
              <a:rect l="l" t="t" r="r" b="b"/>
              <a:pathLst>
                <a:path w="80009" h="121919">
                  <a:moveTo>
                    <a:pt x="0" y="121807"/>
                  </a:moveTo>
                  <a:lnTo>
                    <a:pt x="0" y="0"/>
                  </a:lnTo>
                  <a:lnTo>
                    <a:pt x="79924" y="0"/>
                  </a:lnTo>
                  <a:lnTo>
                    <a:pt x="79924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9596706" y="2479991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19">
                  <a:moveTo>
                    <a:pt x="0" y="121807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10241248" y="2479997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19">
                  <a:moveTo>
                    <a:pt x="70887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87" y="121807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10241253" y="2479991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19">
                  <a:moveTo>
                    <a:pt x="0" y="121807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10885783" y="2479997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19">
                  <a:moveTo>
                    <a:pt x="70898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98" y="121807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10885784" y="2479991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19">
                  <a:moveTo>
                    <a:pt x="0" y="121807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11530318" y="2479998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19">
                  <a:moveTo>
                    <a:pt x="70904" y="0"/>
                  </a:moveTo>
                  <a:lnTo>
                    <a:pt x="0" y="0"/>
                  </a:lnTo>
                  <a:lnTo>
                    <a:pt x="0" y="76136"/>
                  </a:lnTo>
                  <a:lnTo>
                    <a:pt x="0" y="121818"/>
                  </a:lnTo>
                  <a:lnTo>
                    <a:pt x="70904" y="121818"/>
                  </a:lnTo>
                  <a:lnTo>
                    <a:pt x="70904" y="76136"/>
                  </a:lnTo>
                  <a:lnTo>
                    <a:pt x="70904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11530332" y="2479991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19">
                  <a:moveTo>
                    <a:pt x="0" y="121807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12819442" y="2479997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19">
                  <a:moveTo>
                    <a:pt x="70898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98" y="121807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12819427" y="2479991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19">
                  <a:moveTo>
                    <a:pt x="0" y="121807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13463977" y="2479997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70887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87" y="121807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13463977" y="2479991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0" y="121807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14108534" y="2479997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70898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98" y="121807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14108539" y="2479991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0" y="121807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14753069" y="2479997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70898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98" y="121807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14753071" y="2479991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0" y="121807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17975829" y="2479997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70887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87" y="121807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17975826" y="2479991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0" y="121807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18620375" y="2479997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70898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98" y="121807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18620373" y="2479991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0" y="121807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19267497" y="2479997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70898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98" y="121807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19267501" y="2479991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0" y="121807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17351913" y="7446913"/>
              <a:ext cx="56515" cy="180340"/>
            </a:xfrm>
            <a:custGeom>
              <a:avLst/>
              <a:gdLst/>
              <a:ahLst/>
              <a:cxnLst/>
              <a:rect l="l" t="t" r="r" b="b"/>
              <a:pathLst>
                <a:path w="56515" h="180340">
                  <a:moveTo>
                    <a:pt x="55987" y="0"/>
                  </a:moveTo>
                  <a:lnTo>
                    <a:pt x="0" y="115"/>
                  </a:lnTo>
                  <a:lnTo>
                    <a:pt x="0" y="180004"/>
                  </a:lnTo>
                  <a:lnTo>
                    <a:pt x="56406" y="180004"/>
                  </a:lnTo>
                  <a:lnTo>
                    <a:pt x="5598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17351913" y="7446913"/>
              <a:ext cx="56515" cy="180340"/>
            </a:xfrm>
            <a:custGeom>
              <a:avLst/>
              <a:gdLst/>
              <a:ahLst/>
              <a:cxnLst/>
              <a:rect l="l" t="t" r="r" b="b"/>
              <a:pathLst>
                <a:path w="56515" h="180340">
                  <a:moveTo>
                    <a:pt x="0" y="115"/>
                  </a:moveTo>
                  <a:lnTo>
                    <a:pt x="0" y="180004"/>
                  </a:lnTo>
                  <a:lnTo>
                    <a:pt x="56406" y="180004"/>
                  </a:lnTo>
                  <a:lnTo>
                    <a:pt x="55987" y="0"/>
                  </a:lnTo>
                  <a:lnTo>
                    <a:pt x="0" y="11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17351909" y="7144860"/>
              <a:ext cx="56515" cy="226060"/>
            </a:xfrm>
            <a:custGeom>
              <a:avLst/>
              <a:gdLst/>
              <a:ahLst/>
              <a:cxnLst/>
              <a:rect l="l" t="t" r="r" b="b"/>
              <a:pathLst>
                <a:path w="56515" h="226059">
                  <a:moveTo>
                    <a:pt x="56095" y="0"/>
                  </a:moveTo>
                  <a:lnTo>
                    <a:pt x="0" y="0"/>
                  </a:lnTo>
                  <a:lnTo>
                    <a:pt x="0" y="45707"/>
                  </a:lnTo>
                  <a:lnTo>
                    <a:pt x="0" y="225450"/>
                  </a:lnTo>
                  <a:lnTo>
                    <a:pt x="56095" y="225450"/>
                  </a:lnTo>
                  <a:lnTo>
                    <a:pt x="56095" y="45707"/>
                  </a:lnTo>
                  <a:lnTo>
                    <a:pt x="56095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17351913" y="7144859"/>
              <a:ext cx="56515" cy="226060"/>
            </a:xfrm>
            <a:custGeom>
              <a:avLst/>
              <a:gdLst/>
              <a:ahLst/>
              <a:cxnLst/>
              <a:rect l="l" t="t" r="r" b="b"/>
              <a:pathLst>
                <a:path w="56515" h="226059">
                  <a:moveTo>
                    <a:pt x="0" y="0"/>
                  </a:moveTo>
                  <a:lnTo>
                    <a:pt x="0" y="225448"/>
                  </a:lnTo>
                  <a:lnTo>
                    <a:pt x="55778" y="225448"/>
                  </a:lnTo>
                  <a:lnTo>
                    <a:pt x="56092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17351913" y="5281637"/>
              <a:ext cx="50800" cy="78740"/>
            </a:xfrm>
            <a:custGeom>
              <a:avLst/>
              <a:gdLst/>
              <a:ahLst/>
              <a:cxnLst/>
              <a:rect l="l" t="t" r="r" b="b"/>
              <a:pathLst>
                <a:path w="50800" h="78739">
                  <a:moveTo>
                    <a:pt x="50270" y="0"/>
                  </a:moveTo>
                  <a:lnTo>
                    <a:pt x="0" y="0"/>
                  </a:lnTo>
                  <a:lnTo>
                    <a:pt x="0" y="78678"/>
                  </a:lnTo>
                  <a:lnTo>
                    <a:pt x="50448" y="78678"/>
                  </a:lnTo>
                  <a:lnTo>
                    <a:pt x="50270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17351913" y="5281637"/>
              <a:ext cx="50800" cy="78740"/>
            </a:xfrm>
            <a:custGeom>
              <a:avLst/>
              <a:gdLst/>
              <a:ahLst/>
              <a:cxnLst/>
              <a:rect l="l" t="t" r="r" b="b"/>
              <a:pathLst>
                <a:path w="50800" h="78739">
                  <a:moveTo>
                    <a:pt x="0" y="0"/>
                  </a:moveTo>
                  <a:lnTo>
                    <a:pt x="0" y="78678"/>
                  </a:lnTo>
                  <a:lnTo>
                    <a:pt x="50448" y="78678"/>
                  </a:lnTo>
                  <a:lnTo>
                    <a:pt x="50270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10243822" y="2099930"/>
              <a:ext cx="551815" cy="32384"/>
            </a:xfrm>
            <a:custGeom>
              <a:avLst/>
              <a:gdLst/>
              <a:ahLst/>
              <a:cxnLst/>
              <a:rect l="l" t="t" r="r" b="b"/>
              <a:pathLst>
                <a:path w="551815" h="32385">
                  <a:moveTo>
                    <a:pt x="551721" y="0"/>
                  </a:moveTo>
                  <a:lnTo>
                    <a:pt x="0" y="0"/>
                  </a:lnTo>
                  <a:lnTo>
                    <a:pt x="0" y="31988"/>
                  </a:lnTo>
                  <a:lnTo>
                    <a:pt x="551721" y="31988"/>
                  </a:lnTo>
                  <a:lnTo>
                    <a:pt x="551721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10243822" y="2099930"/>
              <a:ext cx="551815" cy="32384"/>
            </a:xfrm>
            <a:custGeom>
              <a:avLst/>
              <a:gdLst/>
              <a:ahLst/>
              <a:cxnLst/>
              <a:rect l="l" t="t" r="r" b="b"/>
              <a:pathLst>
                <a:path w="551815" h="32385">
                  <a:moveTo>
                    <a:pt x="0" y="31988"/>
                  </a:moveTo>
                  <a:lnTo>
                    <a:pt x="551721" y="31988"/>
                  </a:lnTo>
                  <a:lnTo>
                    <a:pt x="551721" y="0"/>
                  </a:lnTo>
                  <a:lnTo>
                    <a:pt x="0" y="0"/>
                  </a:lnTo>
                  <a:lnTo>
                    <a:pt x="0" y="5790"/>
                  </a:lnTo>
                  <a:lnTo>
                    <a:pt x="0" y="3198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12140090" y="2099930"/>
              <a:ext cx="70485" cy="386715"/>
            </a:xfrm>
            <a:custGeom>
              <a:avLst/>
              <a:gdLst/>
              <a:ahLst/>
              <a:cxnLst/>
              <a:rect l="l" t="t" r="r" b="b"/>
              <a:pathLst>
                <a:path w="70484" h="386714">
                  <a:moveTo>
                    <a:pt x="70249" y="0"/>
                  </a:moveTo>
                  <a:lnTo>
                    <a:pt x="3769" y="0"/>
                  </a:lnTo>
                  <a:lnTo>
                    <a:pt x="0" y="30470"/>
                  </a:lnTo>
                  <a:lnTo>
                    <a:pt x="37381" y="30470"/>
                  </a:lnTo>
                  <a:lnTo>
                    <a:pt x="37381" y="356931"/>
                  </a:lnTo>
                  <a:lnTo>
                    <a:pt x="0" y="356931"/>
                  </a:lnTo>
                  <a:lnTo>
                    <a:pt x="7224" y="386155"/>
                  </a:lnTo>
                  <a:lnTo>
                    <a:pt x="34784" y="386155"/>
                  </a:lnTo>
                  <a:lnTo>
                    <a:pt x="34784" y="380072"/>
                  </a:lnTo>
                  <a:lnTo>
                    <a:pt x="70249" y="380072"/>
                  </a:lnTo>
                  <a:lnTo>
                    <a:pt x="70249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12140090" y="2099930"/>
              <a:ext cx="70485" cy="386715"/>
            </a:xfrm>
            <a:custGeom>
              <a:avLst/>
              <a:gdLst/>
              <a:ahLst/>
              <a:cxnLst/>
              <a:rect l="l" t="t" r="r" b="b"/>
              <a:pathLst>
                <a:path w="70484" h="386714">
                  <a:moveTo>
                    <a:pt x="37381" y="30470"/>
                  </a:moveTo>
                  <a:lnTo>
                    <a:pt x="0" y="30470"/>
                  </a:lnTo>
                  <a:lnTo>
                    <a:pt x="3769" y="0"/>
                  </a:lnTo>
                  <a:lnTo>
                    <a:pt x="70249" y="0"/>
                  </a:lnTo>
                  <a:lnTo>
                    <a:pt x="70249" y="380072"/>
                  </a:lnTo>
                  <a:lnTo>
                    <a:pt x="34784" y="380072"/>
                  </a:lnTo>
                  <a:lnTo>
                    <a:pt x="34784" y="386155"/>
                  </a:lnTo>
                  <a:lnTo>
                    <a:pt x="7224" y="386155"/>
                  </a:lnTo>
                  <a:lnTo>
                    <a:pt x="0" y="356931"/>
                  </a:lnTo>
                  <a:lnTo>
                    <a:pt x="37381" y="356931"/>
                  </a:lnTo>
                  <a:lnTo>
                    <a:pt x="37381" y="3047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11897651" y="2073138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3618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11238581" y="1879226"/>
              <a:ext cx="636270" cy="252729"/>
            </a:xfrm>
            <a:custGeom>
              <a:avLst/>
              <a:gdLst/>
              <a:ahLst/>
              <a:cxnLst/>
              <a:rect l="l" t="t" r="r" b="b"/>
              <a:pathLst>
                <a:path w="636270" h="252730">
                  <a:moveTo>
                    <a:pt x="631048" y="0"/>
                  </a:moveTo>
                  <a:lnTo>
                    <a:pt x="0" y="0"/>
                  </a:lnTo>
                  <a:lnTo>
                    <a:pt x="0" y="252693"/>
                  </a:lnTo>
                  <a:lnTo>
                    <a:pt x="30072" y="252693"/>
                  </a:lnTo>
                  <a:lnTo>
                    <a:pt x="30072" y="31915"/>
                  </a:lnTo>
                  <a:lnTo>
                    <a:pt x="597918" y="31915"/>
                  </a:lnTo>
                  <a:lnTo>
                    <a:pt x="597918" y="242652"/>
                  </a:lnTo>
                  <a:lnTo>
                    <a:pt x="593416" y="242652"/>
                  </a:lnTo>
                  <a:lnTo>
                    <a:pt x="593416" y="251175"/>
                  </a:lnTo>
                  <a:lnTo>
                    <a:pt x="635949" y="251175"/>
                  </a:lnTo>
                  <a:lnTo>
                    <a:pt x="634535" y="220705"/>
                  </a:lnTo>
                  <a:lnTo>
                    <a:pt x="630996" y="220705"/>
                  </a:lnTo>
                  <a:lnTo>
                    <a:pt x="631048" y="88677"/>
                  </a:lnTo>
                  <a:lnTo>
                    <a:pt x="63104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11238581" y="1879216"/>
              <a:ext cx="636270" cy="252729"/>
            </a:xfrm>
            <a:custGeom>
              <a:avLst/>
              <a:gdLst/>
              <a:ahLst/>
              <a:cxnLst/>
              <a:rect l="l" t="t" r="r" b="b"/>
              <a:pathLst>
                <a:path w="636270" h="252730">
                  <a:moveTo>
                    <a:pt x="631048" y="88688"/>
                  </a:moveTo>
                  <a:lnTo>
                    <a:pt x="630996" y="31925"/>
                  </a:lnTo>
                  <a:lnTo>
                    <a:pt x="631048" y="0"/>
                  </a:lnTo>
                  <a:lnTo>
                    <a:pt x="276274" y="0"/>
                  </a:lnTo>
                  <a:lnTo>
                    <a:pt x="0" y="0"/>
                  </a:lnTo>
                  <a:lnTo>
                    <a:pt x="0" y="252704"/>
                  </a:lnTo>
                  <a:lnTo>
                    <a:pt x="30072" y="252704"/>
                  </a:lnTo>
                  <a:lnTo>
                    <a:pt x="30072" y="168926"/>
                  </a:lnTo>
                  <a:lnTo>
                    <a:pt x="30072" y="31925"/>
                  </a:lnTo>
                  <a:lnTo>
                    <a:pt x="597918" y="31925"/>
                  </a:lnTo>
                  <a:lnTo>
                    <a:pt x="597918" y="242662"/>
                  </a:lnTo>
                  <a:lnTo>
                    <a:pt x="593416" y="242662"/>
                  </a:lnTo>
                  <a:lnTo>
                    <a:pt x="593416" y="251186"/>
                  </a:lnTo>
                  <a:lnTo>
                    <a:pt x="635949" y="251186"/>
                  </a:lnTo>
                  <a:lnTo>
                    <a:pt x="634535" y="220715"/>
                  </a:lnTo>
                  <a:lnTo>
                    <a:pt x="630996" y="220715"/>
                  </a:lnTo>
                  <a:lnTo>
                    <a:pt x="630996" y="131315"/>
                  </a:lnTo>
                  <a:lnTo>
                    <a:pt x="631048" y="8868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11831994" y="2130468"/>
              <a:ext cx="39370" cy="379730"/>
            </a:xfrm>
            <a:custGeom>
              <a:avLst/>
              <a:gdLst/>
              <a:ahLst/>
              <a:cxnLst/>
              <a:rect l="l" t="t" r="r" b="b"/>
              <a:pathLst>
                <a:path w="39370" h="379730">
                  <a:moveTo>
                    <a:pt x="38925" y="326390"/>
                  </a:moveTo>
                  <a:lnTo>
                    <a:pt x="32207" y="326390"/>
                  </a:lnTo>
                  <a:lnTo>
                    <a:pt x="32207" y="0"/>
                  </a:lnTo>
                  <a:lnTo>
                    <a:pt x="0" y="0"/>
                  </a:lnTo>
                  <a:lnTo>
                    <a:pt x="0" y="326390"/>
                  </a:lnTo>
                  <a:lnTo>
                    <a:pt x="0" y="355600"/>
                  </a:lnTo>
                  <a:lnTo>
                    <a:pt x="0" y="379730"/>
                  </a:lnTo>
                  <a:lnTo>
                    <a:pt x="32207" y="379730"/>
                  </a:lnTo>
                  <a:lnTo>
                    <a:pt x="32207" y="355600"/>
                  </a:lnTo>
                  <a:lnTo>
                    <a:pt x="38925" y="355600"/>
                  </a:lnTo>
                  <a:lnTo>
                    <a:pt x="38925" y="32639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11831994" y="2130407"/>
              <a:ext cx="43180" cy="380365"/>
            </a:xfrm>
            <a:custGeom>
              <a:avLst/>
              <a:gdLst/>
              <a:ahLst/>
              <a:cxnLst/>
              <a:rect l="l" t="t" r="r" b="b"/>
              <a:pathLst>
                <a:path w="43179" h="380364">
                  <a:moveTo>
                    <a:pt x="32218" y="326440"/>
                  </a:moveTo>
                  <a:lnTo>
                    <a:pt x="42553" y="326440"/>
                  </a:lnTo>
                  <a:lnTo>
                    <a:pt x="35307" y="355695"/>
                  </a:lnTo>
                  <a:lnTo>
                    <a:pt x="32218" y="355695"/>
                  </a:lnTo>
                  <a:lnTo>
                    <a:pt x="32218" y="380030"/>
                  </a:lnTo>
                  <a:lnTo>
                    <a:pt x="0" y="380030"/>
                  </a:lnTo>
                  <a:lnTo>
                    <a:pt x="0" y="0"/>
                  </a:lnTo>
                  <a:lnTo>
                    <a:pt x="32218" y="0"/>
                  </a:lnTo>
                  <a:lnTo>
                    <a:pt x="32218" y="32644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9596702" y="2479997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19">
                  <a:moveTo>
                    <a:pt x="70887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87" y="121807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9596706" y="2479991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19">
                  <a:moveTo>
                    <a:pt x="0" y="121807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12174875" y="2479997"/>
              <a:ext cx="34925" cy="121920"/>
            </a:xfrm>
            <a:custGeom>
              <a:avLst/>
              <a:gdLst/>
              <a:ahLst/>
              <a:cxnLst/>
              <a:rect l="l" t="t" r="r" b="b"/>
              <a:pathLst>
                <a:path w="34925" h="121919">
                  <a:moveTo>
                    <a:pt x="34805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34805" y="121807"/>
                  </a:lnTo>
                  <a:lnTo>
                    <a:pt x="34805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12174880" y="2479991"/>
              <a:ext cx="34925" cy="121920"/>
            </a:xfrm>
            <a:custGeom>
              <a:avLst/>
              <a:gdLst/>
              <a:ahLst/>
              <a:cxnLst/>
              <a:rect l="l" t="t" r="r" b="b"/>
              <a:pathLst>
                <a:path w="34925" h="121919">
                  <a:moveTo>
                    <a:pt x="0" y="121807"/>
                  </a:moveTo>
                  <a:lnTo>
                    <a:pt x="0" y="0"/>
                  </a:lnTo>
                  <a:lnTo>
                    <a:pt x="34805" y="0"/>
                  </a:lnTo>
                  <a:lnTo>
                    <a:pt x="34805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15776577" y="1879461"/>
              <a:ext cx="356235" cy="32384"/>
            </a:xfrm>
            <a:custGeom>
              <a:avLst/>
              <a:gdLst/>
              <a:ahLst/>
              <a:cxnLst/>
              <a:rect l="l" t="t" r="r" b="b"/>
              <a:pathLst>
                <a:path w="356234" h="32385">
                  <a:moveTo>
                    <a:pt x="355853" y="0"/>
                  </a:moveTo>
                  <a:lnTo>
                    <a:pt x="0" y="0"/>
                  </a:lnTo>
                  <a:lnTo>
                    <a:pt x="0" y="31925"/>
                  </a:lnTo>
                  <a:lnTo>
                    <a:pt x="355853" y="31925"/>
                  </a:lnTo>
                  <a:lnTo>
                    <a:pt x="355853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15776577" y="1879461"/>
              <a:ext cx="356235" cy="32384"/>
            </a:xfrm>
            <a:custGeom>
              <a:avLst/>
              <a:gdLst/>
              <a:ahLst/>
              <a:cxnLst/>
              <a:rect l="l" t="t" r="r" b="b"/>
              <a:pathLst>
                <a:path w="356234" h="32385">
                  <a:moveTo>
                    <a:pt x="0" y="0"/>
                  </a:moveTo>
                  <a:lnTo>
                    <a:pt x="0" y="31925"/>
                  </a:lnTo>
                  <a:lnTo>
                    <a:pt x="355853" y="31925"/>
                  </a:lnTo>
                  <a:lnTo>
                    <a:pt x="35585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17331284" y="2479998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70878" y="0"/>
                  </a:moveTo>
                  <a:lnTo>
                    <a:pt x="0" y="0"/>
                  </a:lnTo>
                  <a:lnTo>
                    <a:pt x="0" y="15506"/>
                  </a:lnTo>
                  <a:lnTo>
                    <a:pt x="0" y="121818"/>
                  </a:lnTo>
                  <a:lnTo>
                    <a:pt x="70878" y="121818"/>
                  </a:lnTo>
                  <a:lnTo>
                    <a:pt x="70878" y="15506"/>
                  </a:lnTo>
                  <a:lnTo>
                    <a:pt x="7087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17331279" y="2479991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0" y="121807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16686748" y="2479997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70898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98" y="121807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16686731" y="2479991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0" y="121807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16042182" y="2479997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70887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87" y="121807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16042182" y="2479991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0" y="121807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15433101" y="2099946"/>
              <a:ext cx="31750" cy="380365"/>
            </a:xfrm>
            <a:custGeom>
              <a:avLst/>
              <a:gdLst/>
              <a:ahLst/>
              <a:cxnLst/>
              <a:rect l="l" t="t" r="r" b="b"/>
              <a:pathLst>
                <a:path w="31750" h="380364">
                  <a:moveTo>
                    <a:pt x="31559" y="0"/>
                  </a:moveTo>
                  <a:lnTo>
                    <a:pt x="0" y="0"/>
                  </a:lnTo>
                  <a:lnTo>
                    <a:pt x="0" y="380051"/>
                  </a:lnTo>
                  <a:lnTo>
                    <a:pt x="31559" y="380051"/>
                  </a:lnTo>
                  <a:lnTo>
                    <a:pt x="31559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15433099" y="2099943"/>
              <a:ext cx="31750" cy="380365"/>
            </a:xfrm>
            <a:custGeom>
              <a:avLst/>
              <a:gdLst/>
              <a:ahLst/>
              <a:cxnLst/>
              <a:rect l="l" t="t" r="r" b="b"/>
              <a:pathLst>
                <a:path w="31750" h="380364">
                  <a:moveTo>
                    <a:pt x="0" y="380051"/>
                  </a:moveTo>
                  <a:lnTo>
                    <a:pt x="0" y="0"/>
                  </a:lnTo>
                  <a:lnTo>
                    <a:pt x="31580" y="0"/>
                  </a:lnTo>
                  <a:lnTo>
                    <a:pt x="31580" y="380051"/>
                  </a:lnTo>
                  <a:lnTo>
                    <a:pt x="0" y="38005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16132430" y="1879402"/>
              <a:ext cx="273685" cy="255270"/>
            </a:xfrm>
            <a:custGeom>
              <a:avLst/>
              <a:gdLst/>
              <a:ahLst/>
              <a:cxnLst/>
              <a:rect l="l" t="t" r="r" b="b"/>
              <a:pathLst>
                <a:path w="273684" h="255269">
                  <a:moveTo>
                    <a:pt x="273342" y="0"/>
                  </a:moveTo>
                  <a:lnTo>
                    <a:pt x="0" y="0"/>
                  </a:lnTo>
                  <a:lnTo>
                    <a:pt x="0" y="31750"/>
                  </a:lnTo>
                  <a:lnTo>
                    <a:pt x="0" y="204470"/>
                  </a:lnTo>
                  <a:lnTo>
                    <a:pt x="0" y="252730"/>
                  </a:lnTo>
                  <a:lnTo>
                    <a:pt x="0" y="255270"/>
                  </a:lnTo>
                  <a:lnTo>
                    <a:pt x="18034" y="255270"/>
                  </a:lnTo>
                  <a:lnTo>
                    <a:pt x="18034" y="252730"/>
                  </a:lnTo>
                  <a:lnTo>
                    <a:pt x="18034" y="204470"/>
                  </a:lnTo>
                  <a:lnTo>
                    <a:pt x="18034" y="31750"/>
                  </a:lnTo>
                  <a:lnTo>
                    <a:pt x="241058" y="31750"/>
                  </a:lnTo>
                  <a:lnTo>
                    <a:pt x="241058" y="204470"/>
                  </a:lnTo>
                  <a:lnTo>
                    <a:pt x="241058" y="252730"/>
                  </a:lnTo>
                  <a:lnTo>
                    <a:pt x="273342" y="252730"/>
                  </a:lnTo>
                  <a:lnTo>
                    <a:pt x="273342" y="204470"/>
                  </a:lnTo>
                  <a:lnTo>
                    <a:pt x="273342" y="31750"/>
                  </a:lnTo>
                  <a:lnTo>
                    <a:pt x="27334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16132431" y="1879472"/>
              <a:ext cx="273685" cy="255904"/>
            </a:xfrm>
            <a:custGeom>
              <a:avLst/>
              <a:gdLst/>
              <a:ahLst/>
              <a:cxnLst/>
              <a:rect l="l" t="t" r="r" b="b"/>
              <a:pathLst>
                <a:path w="273684" h="255905">
                  <a:moveTo>
                    <a:pt x="241060" y="204391"/>
                  </a:moveTo>
                  <a:lnTo>
                    <a:pt x="241060" y="252149"/>
                  </a:lnTo>
                  <a:lnTo>
                    <a:pt x="273342" y="252149"/>
                  </a:lnTo>
                  <a:lnTo>
                    <a:pt x="273342" y="0"/>
                  </a:lnTo>
                  <a:lnTo>
                    <a:pt x="0" y="0"/>
                  </a:lnTo>
                  <a:lnTo>
                    <a:pt x="0" y="255782"/>
                  </a:lnTo>
                  <a:lnTo>
                    <a:pt x="18041" y="255782"/>
                  </a:lnTo>
                  <a:lnTo>
                    <a:pt x="18041" y="31674"/>
                  </a:lnTo>
                  <a:lnTo>
                    <a:pt x="241060" y="31674"/>
                  </a:lnTo>
                  <a:lnTo>
                    <a:pt x="241060" y="20439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15464670" y="2099925"/>
              <a:ext cx="37465" cy="30480"/>
            </a:xfrm>
            <a:custGeom>
              <a:avLst/>
              <a:gdLst/>
              <a:ahLst/>
              <a:cxnLst/>
              <a:rect l="l" t="t" r="r" b="b"/>
              <a:pathLst>
                <a:path w="37465" h="30480">
                  <a:moveTo>
                    <a:pt x="37381" y="0"/>
                  </a:moveTo>
                  <a:lnTo>
                    <a:pt x="0" y="0"/>
                  </a:lnTo>
                  <a:lnTo>
                    <a:pt x="0" y="30470"/>
                  </a:lnTo>
                  <a:lnTo>
                    <a:pt x="37381" y="30470"/>
                  </a:lnTo>
                  <a:lnTo>
                    <a:pt x="37381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15464675" y="2099925"/>
              <a:ext cx="37465" cy="30480"/>
            </a:xfrm>
            <a:custGeom>
              <a:avLst/>
              <a:gdLst/>
              <a:ahLst/>
              <a:cxnLst/>
              <a:rect l="l" t="t" r="r" b="b"/>
              <a:pathLst>
                <a:path w="37465" h="30480">
                  <a:moveTo>
                    <a:pt x="0" y="30470"/>
                  </a:moveTo>
                  <a:lnTo>
                    <a:pt x="0" y="0"/>
                  </a:lnTo>
                  <a:lnTo>
                    <a:pt x="37381" y="0"/>
                  </a:lnTo>
                  <a:lnTo>
                    <a:pt x="37381" y="30470"/>
                  </a:lnTo>
                  <a:lnTo>
                    <a:pt x="0" y="3047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15767640" y="1911378"/>
              <a:ext cx="42545" cy="575945"/>
            </a:xfrm>
            <a:custGeom>
              <a:avLst/>
              <a:gdLst/>
              <a:ahLst/>
              <a:cxnLst/>
              <a:rect l="l" t="t" r="r" b="b"/>
              <a:pathLst>
                <a:path w="42544" h="575944">
                  <a:moveTo>
                    <a:pt x="38648" y="0"/>
                  </a:moveTo>
                  <a:lnTo>
                    <a:pt x="8816" y="0"/>
                  </a:lnTo>
                  <a:lnTo>
                    <a:pt x="8816" y="545470"/>
                  </a:lnTo>
                  <a:lnTo>
                    <a:pt x="0" y="545470"/>
                  </a:lnTo>
                  <a:lnTo>
                    <a:pt x="8167" y="575919"/>
                  </a:lnTo>
                  <a:lnTo>
                    <a:pt x="42501" y="575919"/>
                  </a:lnTo>
                  <a:lnTo>
                    <a:pt x="42501" y="223281"/>
                  </a:lnTo>
                  <a:lnTo>
                    <a:pt x="38648" y="223281"/>
                  </a:lnTo>
                  <a:lnTo>
                    <a:pt x="3864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15767640" y="1911378"/>
              <a:ext cx="42545" cy="575945"/>
            </a:xfrm>
            <a:custGeom>
              <a:avLst/>
              <a:gdLst/>
              <a:ahLst/>
              <a:cxnLst/>
              <a:rect l="l" t="t" r="r" b="b"/>
              <a:pathLst>
                <a:path w="42544" h="575944">
                  <a:moveTo>
                    <a:pt x="8167" y="575919"/>
                  </a:moveTo>
                  <a:lnTo>
                    <a:pt x="42501" y="575919"/>
                  </a:lnTo>
                  <a:lnTo>
                    <a:pt x="42501" y="223281"/>
                  </a:lnTo>
                  <a:lnTo>
                    <a:pt x="38637" y="223281"/>
                  </a:lnTo>
                  <a:lnTo>
                    <a:pt x="38637" y="0"/>
                  </a:lnTo>
                  <a:lnTo>
                    <a:pt x="8816" y="0"/>
                  </a:lnTo>
                  <a:lnTo>
                    <a:pt x="8816" y="545470"/>
                  </a:lnTo>
                  <a:lnTo>
                    <a:pt x="0" y="545470"/>
                  </a:lnTo>
                  <a:lnTo>
                    <a:pt x="8167" y="57591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17391868" y="2465369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19" h="15239">
                  <a:moveTo>
                    <a:pt x="0" y="14617"/>
                  </a:moveTo>
                  <a:lnTo>
                    <a:pt x="20020" y="14617"/>
                  </a:lnTo>
                  <a:lnTo>
                    <a:pt x="20020" y="0"/>
                  </a:lnTo>
                  <a:lnTo>
                    <a:pt x="0" y="0"/>
                  </a:lnTo>
                  <a:lnTo>
                    <a:pt x="0" y="14617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17391868" y="2463277"/>
              <a:ext cx="22225" cy="19050"/>
            </a:xfrm>
            <a:custGeom>
              <a:avLst/>
              <a:gdLst/>
              <a:ahLst/>
              <a:cxnLst/>
              <a:rect l="l" t="t" r="r" b="b"/>
              <a:pathLst>
                <a:path w="22225" h="19050">
                  <a:moveTo>
                    <a:pt x="0" y="18816"/>
                  </a:moveTo>
                  <a:lnTo>
                    <a:pt x="22111" y="18816"/>
                  </a:lnTo>
                  <a:lnTo>
                    <a:pt x="22111" y="0"/>
                  </a:lnTo>
                  <a:lnTo>
                    <a:pt x="0" y="0"/>
                  </a:lnTo>
                  <a:lnTo>
                    <a:pt x="0" y="188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15464672" y="2456847"/>
              <a:ext cx="37465" cy="30480"/>
            </a:xfrm>
            <a:custGeom>
              <a:avLst/>
              <a:gdLst/>
              <a:ahLst/>
              <a:cxnLst/>
              <a:rect l="l" t="t" r="r" b="b"/>
              <a:pathLst>
                <a:path w="37465" h="30480">
                  <a:moveTo>
                    <a:pt x="37381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29171" y="30449"/>
                  </a:lnTo>
                  <a:lnTo>
                    <a:pt x="37381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15464672" y="2456847"/>
              <a:ext cx="37465" cy="30480"/>
            </a:xfrm>
            <a:custGeom>
              <a:avLst/>
              <a:gdLst/>
              <a:ahLst/>
              <a:cxnLst/>
              <a:rect l="l" t="t" r="r" b="b"/>
              <a:pathLst>
                <a:path w="37465" h="30480">
                  <a:moveTo>
                    <a:pt x="0" y="0"/>
                  </a:moveTo>
                  <a:lnTo>
                    <a:pt x="0" y="30449"/>
                  </a:lnTo>
                  <a:lnTo>
                    <a:pt x="29171" y="30449"/>
                  </a:lnTo>
                  <a:lnTo>
                    <a:pt x="37381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15767598" y="2099936"/>
              <a:ext cx="9525" cy="30480"/>
            </a:xfrm>
            <a:custGeom>
              <a:avLst/>
              <a:gdLst/>
              <a:ahLst/>
              <a:cxnLst/>
              <a:rect l="l" t="t" r="r" b="b"/>
              <a:pathLst>
                <a:path w="9525" h="30480">
                  <a:moveTo>
                    <a:pt x="8984" y="0"/>
                  </a:moveTo>
                  <a:lnTo>
                    <a:pt x="5308" y="0"/>
                  </a:lnTo>
                  <a:lnTo>
                    <a:pt x="0" y="30470"/>
                  </a:lnTo>
                  <a:lnTo>
                    <a:pt x="8984" y="30470"/>
                  </a:lnTo>
                  <a:lnTo>
                    <a:pt x="8984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15767598" y="2099936"/>
              <a:ext cx="9525" cy="30480"/>
            </a:xfrm>
            <a:custGeom>
              <a:avLst/>
              <a:gdLst/>
              <a:ahLst/>
              <a:cxnLst/>
              <a:rect l="l" t="t" r="r" b="b"/>
              <a:pathLst>
                <a:path w="9525" h="30480">
                  <a:moveTo>
                    <a:pt x="8984" y="0"/>
                  </a:moveTo>
                  <a:lnTo>
                    <a:pt x="5308" y="0"/>
                  </a:lnTo>
                  <a:lnTo>
                    <a:pt x="0" y="30470"/>
                  </a:lnTo>
                  <a:lnTo>
                    <a:pt x="8984" y="30470"/>
                  </a:lnTo>
                  <a:lnTo>
                    <a:pt x="898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15397615" y="2479997"/>
              <a:ext cx="34925" cy="121920"/>
            </a:xfrm>
            <a:custGeom>
              <a:avLst/>
              <a:gdLst/>
              <a:ahLst/>
              <a:cxnLst/>
              <a:rect l="l" t="t" r="r" b="b"/>
              <a:pathLst>
                <a:path w="34925" h="121919">
                  <a:moveTo>
                    <a:pt x="34805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34805" y="121807"/>
                  </a:lnTo>
                  <a:lnTo>
                    <a:pt x="34805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15397635" y="2479991"/>
              <a:ext cx="34925" cy="121920"/>
            </a:xfrm>
            <a:custGeom>
              <a:avLst/>
              <a:gdLst/>
              <a:ahLst/>
              <a:cxnLst/>
              <a:rect l="l" t="t" r="r" b="b"/>
              <a:pathLst>
                <a:path w="34925" h="121919">
                  <a:moveTo>
                    <a:pt x="0" y="121807"/>
                  </a:moveTo>
                  <a:lnTo>
                    <a:pt x="0" y="0"/>
                  </a:lnTo>
                  <a:lnTo>
                    <a:pt x="34805" y="0"/>
                  </a:lnTo>
                  <a:lnTo>
                    <a:pt x="34805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15433740" y="2479997"/>
              <a:ext cx="34925" cy="121920"/>
            </a:xfrm>
            <a:custGeom>
              <a:avLst/>
              <a:gdLst/>
              <a:ahLst/>
              <a:cxnLst/>
              <a:rect l="l" t="t" r="r" b="b"/>
              <a:pathLst>
                <a:path w="34925" h="121919">
                  <a:moveTo>
                    <a:pt x="34805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34805" y="121807"/>
                  </a:lnTo>
                  <a:lnTo>
                    <a:pt x="34805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15433743" y="2479991"/>
              <a:ext cx="34925" cy="121920"/>
            </a:xfrm>
            <a:custGeom>
              <a:avLst/>
              <a:gdLst/>
              <a:ahLst/>
              <a:cxnLst/>
              <a:rect l="l" t="t" r="r" b="b"/>
              <a:pathLst>
                <a:path w="34925" h="121919">
                  <a:moveTo>
                    <a:pt x="0" y="121807"/>
                  </a:moveTo>
                  <a:lnTo>
                    <a:pt x="0" y="0"/>
                  </a:lnTo>
                  <a:lnTo>
                    <a:pt x="34805" y="0"/>
                  </a:lnTo>
                  <a:lnTo>
                    <a:pt x="34805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12210989" y="2479997"/>
              <a:ext cx="34925" cy="121920"/>
            </a:xfrm>
            <a:custGeom>
              <a:avLst/>
              <a:gdLst/>
              <a:ahLst/>
              <a:cxnLst/>
              <a:rect l="l" t="t" r="r" b="b"/>
              <a:pathLst>
                <a:path w="34925" h="121919">
                  <a:moveTo>
                    <a:pt x="34805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34805" y="121807"/>
                  </a:lnTo>
                  <a:lnTo>
                    <a:pt x="34805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12210987" y="2479991"/>
              <a:ext cx="34925" cy="121920"/>
            </a:xfrm>
            <a:custGeom>
              <a:avLst/>
              <a:gdLst/>
              <a:ahLst/>
              <a:cxnLst/>
              <a:rect l="l" t="t" r="r" b="b"/>
              <a:pathLst>
                <a:path w="34925" h="121919">
                  <a:moveTo>
                    <a:pt x="0" y="121807"/>
                  </a:moveTo>
                  <a:lnTo>
                    <a:pt x="0" y="0"/>
                  </a:lnTo>
                  <a:lnTo>
                    <a:pt x="34805" y="0"/>
                  </a:lnTo>
                  <a:lnTo>
                    <a:pt x="34805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17975829" y="515982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70887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87" y="121807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17975826" y="515981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0" y="121818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17975829" y="5281650"/>
              <a:ext cx="71120" cy="94615"/>
            </a:xfrm>
            <a:custGeom>
              <a:avLst/>
              <a:gdLst/>
              <a:ahLst/>
              <a:cxnLst/>
              <a:rect l="l" t="t" r="r" b="b"/>
              <a:pathLst>
                <a:path w="71119" h="94614">
                  <a:moveTo>
                    <a:pt x="70887" y="0"/>
                  </a:moveTo>
                  <a:lnTo>
                    <a:pt x="0" y="0"/>
                  </a:lnTo>
                  <a:lnTo>
                    <a:pt x="0" y="94196"/>
                  </a:lnTo>
                  <a:lnTo>
                    <a:pt x="70887" y="94196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17975826" y="5281648"/>
              <a:ext cx="71120" cy="94615"/>
            </a:xfrm>
            <a:custGeom>
              <a:avLst/>
              <a:gdLst/>
              <a:ahLst/>
              <a:cxnLst/>
              <a:rect l="l" t="t" r="r" b="b"/>
              <a:pathLst>
                <a:path w="71119" h="94614">
                  <a:moveTo>
                    <a:pt x="0" y="94196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94196"/>
                  </a:lnTo>
                  <a:lnTo>
                    <a:pt x="0" y="9419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18620375" y="515982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70898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98" y="121807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18620373" y="515981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0" y="121818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18620375" y="5281650"/>
              <a:ext cx="71120" cy="94615"/>
            </a:xfrm>
            <a:custGeom>
              <a:avLst/>
              <a:gdLst/>
              <a:ahLst/>
              <a:cxnLst/>
              <a:rect l="l" t="t" r="r" b="b"/>
              <a:pathLst>
                <a:path w="71119" h="94614">
                  <a:moveTo>
                    <a:pt x="70898" y="0"/>
                  </a:moveTo>
                  <a:lnTo>
                    <a:pt x="0" y="0"/>
                  </a:lnTo>
                  <a:lnTo>
                    <a:pt x="0" y="94196"/>
                  </a:lnTo>
                  <a:lnTo>
                    <a:pt x="70898" y="94196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18620373" y="5281648"/>
              <a:ext cx="71120" cy="94615"/>
            </a:xfrm>
            <a:custGeom>
              <a:avLst/>
              <a:gdLst/>
              <a:ahLst/>
              <a:cxnLst/>
              <a:rect l="l" t="t" r="r" b="b"/>
              <a:pathLst>
                <a:path w="71119" h="94614">
                  <a:moveTo>
                    <a:pt x="0" y="94196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94196"/>
                  </a:lnTo>
                  <a:lnTo>
                    <a:pt x="0" y="9419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19267497" y="515982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70898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98" y="121807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19267501" y="515981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0" y="121818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19267497" y="5281650"/>
              <a:ext cx="71120" cy="94615"/>
            </a:xfrm>
            <a:custGeom>
              <a:avLst/>
              <a:gdLst/>
              <a:ahLst/>
              <a:cxnLst/>
              <a:rect l="l" t="t" r="r" b="b"/>
              <a:pathLst>
                <a:path w="71119" h="94614">
                  <a:moveTo>
                    <a:pt x="70898" y="0"/>
                  </a:moveTo>
                  <a:lnTo>
                    <a:pt x="0" y="0"/>
                  </a:lnTo>
                  <a:lnTo>
                    <a:pt x="0" y="94196"/>
                  </a:lnTo>
                  <a:lnTo>
                    <a:pt x="70898" y="94196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19267501" y="5281648"/>
              <a:ext cx="71120" cy="94615"/>
            </a:xfrm>
            <a:custGeom>
              <a:avLst/>
              <a:gdLst/>
              <a:ahLst/>
              <a:cxnLst/>
              <a:rect l="l" t="t" r="r" b="b"/>
              <a:pathLst>
                <a:path w="71119" h="94614">
                  <a:moveTo>
                    <a:pt x="0" y="94196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94196"/>
                  </a:lnTo>
                  <a:lnTo>
                    <a:pt x="0" y="9419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16376067" y="2135264"/>
              <a:ext cx="22225" cy="2540"/>
            </a:xfrm>
            <a:custGeom>
              <a:avLst/>
              <a:gdLst/>
              <a:ahLst/>
              <a:cxnLst/>
              <a:rect l="l" t="t" r="r" b="b"/>
              <a:pathLst>
                <a:path w="22225" h="2539">
                  <a:moveTo>
                    <a:pt x="21946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21946" y="2429"/>
                  </a:lnTo>
                  <a:lnTo>
                    <a:pt x="21946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16376070" y="2135259"/>
              <a:ext cx="22225" cy="2540"/>
            </a:xfrm>
            <a:custGeom>
              <a:avLst/>
              <a:gdLst/>
              <a:ahLst/>
              <a:cxnLst/>
              <a:rect l="l" t="t" r="r" b="b"/>
              <a:pathLst>
                <a:path w="22225" h="2539">
                  <a:moveTo>
                    <a:pt x="21946" y="0"/>
                  </a:moveTo>
                  <a:lnTo>
                    <a:pt x="21946" y="2429"/>
                  </a:lnTo>
                  <a:lnTo>
                    <a:pt x="0" y="2429"/>
                  </a:lnTo>
                  <a:lnTo>
                    <a:pt x="0" y="0"/>
                  </a:lnTo>
                  <a:lnTo>
                    <a:pt x="2194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16376067" y="2131600"/>
              <a:ext cx="22225" cy="3810"/>
            </a:xfrm>
            <a:custGeom>
              <a:avLst/>
              <a:gdLst/>
              <a:ahLst/>
              <a:cxnLst/>
              <a:rect l="l" t="t" r="r" b="b"/>
              <a:pathLst>
                <a:path w="22225" h="3810">
                  <a:moveTo>
                    <a:pt x="21936" y="0"/>
                  </a:moveTo>
                  <a:lnTo>
                    <a:pt x="0" y="0"/>
                  </a:lnTo>
                  <a:lnTo>
                    <a:pt x="0" y="3654"/>
                  </a:lnTo>
                  <a:lnTo>
                    <a:pt x="21936" y="3654"/>
                  </a:lnTo>
                  <a:lnTo>
                    <a:pt x="21936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16376069" y="2131605"/>
              <a:ext cx="22225" cy="3810"/>
            </a:xfrm>
            <a:custGeom>
              <a:avLst/>
              <a:gdLst/>
              <a:ahLst/>
              <a:cxnLst/>
              <a:rect l="l" t="t" r="r" b="b"/>
              <a:pathLst>
                <a:path w="22225" h="3810">
                  <a:moveTo>
                    <a:pt x="0" y="3654"/>
                  </a:moveTo>
                  <a:lnTo>
                    <a:pt x="0" y="0"/>
                  </a:lnTo>
                  <a:lnTo>
                    <a:pt x="21946" y="0"/>
                  </a:lnTo>
                  <a:lnTo>
                    <a:pt x="21946" y="3654"/>
                  </a:lnTo>
                  <a:lnTo>
                    <a:pt x="0" y="365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16113069" y="2135264"/>
              <a:ext cx="37465" cy="2540"/>
            </a:xfrm>
            <a:custGeom>
              <a:avLst/>
              <a:gdLst/>
              <a:ahLst/>
              <a:cxnLst/>
              <a:rect l="l" t="t" r="r" b="b"/>
              <a:pathLst>
                <a:path w="37465" h="2539">
                  <a:moveTo>
                    <a:pt x="37402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37402" y="2429"/>
                  </a:lnTo>
                  <a:lnTo>
                    <a:pt x="37402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16113070" y="2135259"/>
              <a:ext cx="37465" cy="2540"/>
            </a:xfrm>
            <a:custGeom>
              <a:avLst/>
              <a:gdLst/>
              <a:ahLst/>
              <a:cxnLst/>
              <a:rect l="l" t="t" r="r" b="b"/>
              <a:pathLst>
                <a:path w="37465" h="2539">
                  <a:moveTo>
                    <a:pt x="37402" y="0"/>
                  </a:moveTo>
                  <a:lnTo>
                    <a:pt x="37402" y="2429"/>
                  </a:lnTo>
                  <a:lnTo>
                    <a:pt x="0" y="2429"/>
                  </a:lnTo>
                  <a:lnTo>
                    <a:pt x="0" y="0"/>
                  </a:lnTo>
                  <a:lnTo>
                    <a:pt x="37402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16093771" y="2114563"/>
              <a:ext cx="38735" cy="2540"/>
            </a:xfrm>
            <a:custGeom>
              <a:avLst/>
              <a:gdLst/>
              <a:ahLst/>
              <a:cxnLst/>
              <a:rect l="l" t="t" r="r" b="b"/>
              <a:pathLst>
                <a:path w="38734" h="2539">
                  <a:moveTo>
                    <a:pt x="38658" y="0"/>
                  </a:moveTo>
                  <a:lnTo>
                    <a:pt x="0" y="0"/>
                  </a:lnTo>
                  <a:lnTo>
                    <a:pt x="0" y="2450"/>
                  </a:lnTo>
                  <a:lnTo>
                    <a:pt x="38658" y="2450"/>
                  </a:lnTo>
                  <a:lnTo>
                    <a:pt x="38658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16093768" y="2114565"/>
              <a:ext cx="38735" cy="2540"/>
            </a:xfrm>
            <a:custGeom>
              <a:avLst/>
              <a:gdLst/>
              <a:ahLst/>
              <a:cxnLst/>
              <a:rect l="l" t="t" r="r" b="b"/>
              <a:pathLst>
                <a:path w="38734" h="2539">
                  <a:moveTo>
                    <a:pt x="38658" y="2450"/>
                  </a:moveTo>
                  <a:lnTo>
                    <a:pt x="38658" y="0"/>
                  </a:lnTo>
                  <a:lnTo>
                    <a:pt x="0" y="0"/>
                  </a:lnTo>
                  <a:lnTo>
                    <a:pt x="0" y="2450"/>
                  </a:lnTo>
                  <a:lnTo>
                    <a:pt x="38658" y="245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16326414" y="2131641"/>
              <a:ext cx="47625" cy="2540"/>
            </a:xfrm>
            <a:custGeom>
              <a:avLst/>
              <a:gdLst/>
              <a:ahLst/>
              <a:cxnLst/>
              <a:rect l="l" t="t" r="r" b="b"/>
              <a:pathLst>
                <a:path w="47625" h="2539">
                  <a:moveTo>
                    <a:pt x="47077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47077" y="2429"/>
                  </a:lnTo>
                  <a:lnTo>
                    <a:pt x="47077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16326411" y="2131619"/>
              <a:ext cx="47625" cy="2540"/>
            </a:xfrm>
            <a:custGeom>
              <a:avLst/>
              <a:gdLst/>
              <a:ahLst/>
              <a:cxnLst/>
              <a:rect l="l" t="t" r="r" b="b"/>
              <a:pathLst>
                <a:path w="47625" h="2539">
                  <a:moveTo>
                    <a:pt x="47077" y="0"/>
                  </a:moveTo>
                  <a:lnTo>
                    <a:pt x="47077" y="2450"/>
                  </a:lnTo>
                  <a:lnTo>
                    <a:pt x="0" y="2450"/>
                  </a:lnTo>
                  <a:lnTo>
                    <a:pt x="0" y="0"/>
                  </a:lnTo>
                  <a:lnTo>
                    <a:pt x="47077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16150472" y="2131641"/>
              <a:ext cx="47625" cy="2540"/>
            </a:xfrm>
            <a:custGeom>
              <a:avLst/>
              <a:gdLst/>
              <a:ahLst/>
              <a:cxnLst/>
              <a:rect l="l" t="t" r="r" b="b"/>
              <a:pathLst>
                <a:path w="47625" h="2539">
                  <a:moveTo>
                    <a:pt x="47056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47056" y="2429"/>
                  </a:lnTo>
                  <a:lnTo>
                    <a:pt x="47056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16150475" y="2131619"/>
              <a:ext cx="47625" cy="2540"/>
            </a:xfrm>
            <a:custGeom>
              <a:avLst/>
              <a:gdLst/>
              <a:ahLst/>
              <a:cxnLst/>
              <a:rect l="l" t="t" r="r" b="b"/>
              <a:pathLst>
                <a:path w="47625" h="2539">
                  <a:moveTo>
                    <a:pt x="47056" y="0"/>
                  </a:moveTo>
                  <a:lnTo>
                    <a:pt x="47056" y="2450"/>
                  </a:lnTo>
                  <a:lnTo>
                    <a:pt x="0" y="2450"/>
                  </a:lnTo>
                  <a:lnTo>
                    <a:pt x="0" y="0"/>
                  </a:lnTo>
                  <a:lnTo>
                    <a:pt x="4705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16373491" y="2131641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2575" y="0"/>
                  </a:moveTo>
                  <a:lnTo>
                    <a:pt x="0" y="0"/>
                  </a:lnTo>
                  <a:lnTo>
                    <a:pt x="0" y="6073"/>
                  </a:lnTo>
                  <a:lnTo>
                    <a:pt x="2575" y="6073"/>
                  </a:lnTo>
                  <a:lnTo>
                    <a:pt x="2575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16373488" y="2131633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0" y="6073"/>
                  </a:moveTo>
                  <a:lnTo>
                    <a:pt x="0" y="0"/>
                  </a:lnTo>
                  <a:lnTo>
                    <a:pt x="2575" y="0"/>
                  </a:lnTo>
                  <a:lnTo>
                    <a:pt x="2575" y="6073"/>
                  </a:lnTo>
                  <a:lnTo>
                    <a:pt x="0" y="60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15502053" y="2125516"/>
              <a:ext cx="17145" cy="5080"/>
            </a:xfrm>
            <a:custGeom>
              <a:avLst/>
              <a:gdLst/>
              <a:ahLst/>
              <a:cxnLst/>
              <a:rect l="l" t="t" r="r" b="b"/>
              <a:pathLst>
                <a:path w="17144" h="5080">
                  <a:moveTo>
                    <a:pt x="0" y="4879"/>
                  </a:moveTo>
                  <a:lnTo>
                    <a:pt x="0" y="0"/>
                  </a:lnTo>
                  <a:lnTo>
                    <a:pt x="16753" y="0"/>
                  </a:lnTo>
                  <a:lnTo>
                    <a:pt x="16753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15752131" y="2125516"/>
              <a:ext cx="15875" cy="5080"/>
            </a:xfrm>
            <a:custGeom>
              <a:avLst/>
              <a:gdLst/>
              <a:ahLst/>
              <a:cxnLst/>
              <a:rect l="l" t="t" r="r" b="b"/>
              <a:pathLst>
                <a:path w="15875" h="5080">
                  <a:moveTo>
                    <a:pt x="0" y="4879"/>
                  </a:moveTo>
                  <a:lnTo>
                    <a:pt x="0" y="0"/>
                  </a:lnTo>
                  <a:lnTo>
                    <a:pt x="15486" y="0"/>
                  </a:lnTo>
                  <a:lnTo>
                    <a:pt x="15486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15635471" y="2125516"/>
              <a:ext cx="116839" cy="5080"/>
            </a:xfrm>
            <a:custGeom>
              <a:avLst/>
              <a:gdLst/>
              <a:ahLst/>
              <a:cxnLst/>
              <a:rect l="l" t="t" r="r" b="b"/>
              <a:pathLst>
                <a:path w="116840" h="5080">
                  <a:moveTo>
                    <a:pt x="0" y="4879"/>
                  </a:moveTo>
                  <a:lnTo>
                    <a:pt x="0" y="0"/>
                  </a:lnTo>
                  <a:lnTo>
                    <a:pt x="116677" y="0"/>
                  </a:lnTo>
                  <a:lnTo>
                    <a:pt x="116677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15518811" y="2125516"/>
              <a:ext cx="116839" cy="5080"/>
            </a:xfrm>
            <a:custGeom>
              <a:avLst/>
              <a:gdLst/>
              <a:ahLst/>
              <a:cxnLst/>
              <a:rect l="l" t="t" r="r" b="b"/>
              <a:pathLst>
                <a:path w="116840" h="5080">
                  <a:moveTo>
                    <a:pt x="0" y="4879"/>
                  </a:moveTo>
                  <a:lnTo>
                    <a:pt x="0" y="0"/>
                  </a:lnTo>
                  <a:lnTo>
                    <a:pt x="116656" y="0"/>
                  </a:lnTo>
                  <a:lnTo>
                    <a:pt x="116656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15502053" y="2456854"/>
              <a:ext cx="17145" cy="5080"/>
            </a:xfrm>
            <a:custGeom>
              <a:avLst/>
              <a:gdLst/>
              <a:ahLst/>
              <a:cxnLst/>
              <a:rect l="l" t="t" r="r" b="b"/>
              <a:pathLst>
                <a:path w="17144" h="5080">
                  <a:moveTo>
                    <a:pt x="0" y="4879"/>
                  </a:moveTo>
                  <a:lnTo>
                    <a:pt x="0" y="0"/>
                  </a:lnTo>
                  <a:lnTo>
                    <a:pt x="16753" y="0"/>
                  </a:lnTo>
                  <a:lnTo>
                    <a:pt x="16753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15752131" y="2456854"/>
              <a:ext cx="15875" cy="5080"/>
            </a:xfrm>
            <a:custGeom>
              <a:avLst/>
              <a:gdLst/>
              <a:ahLst/>
              <a:cxnLst/>
              <a:rect l="l" t="t" r="r" b="b"/>
              <a:pathLst>
                <a:path w="15875" h="5080">
                  <a:moveTo>
                    <a:pt x="0" y="4879"/>
                  </a:moveTo>
                  <a:lnTo>
                    <a:pt x="0" y="0"/>
                  </a:lnTo>
                  <a:lnTo>
                    <a:pt x="15486" y="0"/>
                  </a:lnTo>
                  <a:lnTo>
                    <a:pt x="15486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15635471" y="2456854"/>
              <a:ext cx="116839" cy="5080"/>
            </a:xfrm>
            <a:custGeom>
              <a:avLst/>
              <a:gdLst/>
              <a:ahLst/>
              <a:cxnLst/>
              <a:rect l="l" t="t" r="r" b="b"/>
              <a:pathLst>
                <a:path w="116840" h="5080">
                  <a:moveTo>
                    <a:pt x="0" y="4879"/>
                  </a:moveTo>
                  <a:lnTo>
                    <a:pt x="0" y="0"/>
                  </a:lnTo>
                  <a:lnTo>
                    <a:pt x="116677" y="0"/>
                  </a:lnTo>
                  <a:lnTo>
                    <a:pt x="116677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15518811" y="2456854"/>
              <a:ext cx="116839" cy="5080"/>
            </a:xfrm>
            <a:custGeom>
              <a:avLst/>
              <a:gdLst/>
              <a:ahLst/>
              <a:cxnLst/>
              <a:rect l="l" t="t" r="r" b="b"/>
              <a:pathLst>
                <a:path w="116840" h="5080">
                  <a:moveTo>
                    <a:pt x="0" y="4879"/>
                  </a:moveTo>
                  <a:lnTo>
                    <a:pt x="0" y="0"/>
                  </a:lnTo>
                  <a:lnTo>
                    <a:pt x="116656" y="0"/>
                  </a:lnTo>
                  <a:lnTo>
                    <a:pt x="116656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15752147" y="212308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1287" y="0"/>
                  </a:moveTo>
                  <a:lnTo>
                    <a:pt x="575" y="0"/>
                  </a:lnTo>
                  <a:lnTo>
                    <a:pt x="0" y="565"/>
                  </a:lnTo>
                  <a:lnTo>
                    <a:pt x="0" y="1204"/>
                  </a:lnTo>
                  <a:lnTo>
                    <a:pt x="0" y="1884"/>
                  </a:lnTo>
                  <a:lnTo>
                    <a:pt x="575" y="2450"/>
                  </a:lnTo>
                  <a:lnTo>
                    <a:pt x="1287" y="2450"/>
                  </a:lnTo>
                  <a:lnTo>
                    <a:pt x="1978" y="2450"/>
                  </a:lnTo>
                  <a:lnTo>
                    <a:pt x="2565" y="1884"/>
                  </a:lnTo>
                  <a:lnTo>
                    <a:pt x="2565" y="1204"/>
                  </a:lnTo>
                  <a:lnTo>
                    <a:pt x="2565" y="565"/>
                  </a:lnTo>
                  <a:lnTo>
                    <a:pt x="1978" y="0"/>
                  </a:lnTo>
                  <a:lnTo>
                    <a:pt x="128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15516245" y="212308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1277" y="0"/>
                  </a:moveTo>
                  <a:lnTo>
                    <a:pt x="565" y="0"/>
                  </a:lnTo>
                  <a:lnTo>
                    <a:pt x="0" y="565"/>
                  </a:lnTo>
                  <a:lnTo>
                    <a:pt x="0" y="1204"/>
                  </a:lnTo>
                  <a:lnTo>
                    <a:pt x="0" y="1884"/>
                  </a:lnTo>
                  <a:lnTo>
                    <a:pt x="565" y="2450"/>
                  </a:lnTo>
                  <a:lnTo>
                    <a:pt x="1277" y="2450"/>
                  </a:lnTo>
                  <a:lnTo>
                    <a:pt x="1989" y="2450"/>
                  </a:lnTo>
                  <a:lnTo>
                    <a:pt x="2554" y="1884"/>
                  </a:lnTo>
                  <a:lnTo>
                    <a:pt x="2554" y="1204"/>
                  </a:lnTo>
                  <a:lnTo>
                    <a:pt x="2554" y="565"/>
                  </a:lnTo>
                  <a:lnTo>
                    <a:pt x="1989" y="0"/>
                  </a:lnTo>
                  <a:lnTo>
                    <a:pt x="127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11247176" y="2135264"/>
              <a:ext cx="21590" cy="2540"/>
            </a:xfrm>
            <a:custGeom>
              <a:avLst/>
              <a:gdLst/>
              <a:ahLst/>
              <a:cxnLst/>
              <a:rect l="l" t="t" r="r" b="b"/>
              <a:pathLst>
                <a:path w="21590" h="2539">
                  <a:moveTo>
                    <a:pt x="21465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21465" y="2429"/>
                  </a:lnTo>
                  <a:lnTo>
                    <a:pt x="21465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11247177" y="2135259"/>
              <a:ext cx="21590" cy="2540"/>
            </a:xfrm>
            <a:custGeom>
              <a:avLst/>
              <a:gdLst/>
              <a:ahLst/>
              <a:cxnLst/>
              <a:rect l="l" t="t" r="r" b="b"/>
              <a:pathLst>
                <a:path w="21590" h="2539">
                  <a:moveTo>
                    <a:pt x="0" y="0"/>
                  </a:moveTo>
                  <a:lnTo>
                    <a:pt x="0" y="2429"/>
                  </a:lnTo>
                  <a:lnTo>
                    <a:pt x="21465" y="2429"/>
                  </a:lnTo>
                  <a:lnTo>
                    <a:pt x="2146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11247176" y="2131914"/>
              <a:ext cx="21590" cy="3810"/>
            </a:xfrm>
            <a:custGeom>
              <a:avLst/>
              <a:gdLst/>
              <a:ahLst/>
              <a:cxnLst/>
              <a:rect l="l" t="t" r="r" b="b"/>
              <a:pathLst>
                <a:path w="21590" h="3810">
                  <a:moveTo>
                    <a:pt x="21465" y="0"/>
                  </a:moveTo>
                  <a:lnTo>
                    <a:pt x="0" y="0"/>
                  </a:lnTo>
                  <a:lnTo>
                    <a:pt x="0" y="3340"/>
                  </a:lnTo>
                  <a:lnTo>
                    <a:pt x="21465" y="3340"/>
                  </a:lnTo>
                  <a:lnTo>
                    <a:pt x="21465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11247181" y="2131918"/>
              <a:ext cx="21590" cy="3810"/>
            </a:xfrm>
            <a:custGeom>
              <a:avLst/>
              <a:gdLst/>
              <a:ahLst/>
              <a:cxnLst/>
              <a:rect l="l" t="t" r="r" b="b"/>
              <a:pathLst>
                <a:path w="21590" h="3810">
                  <a:moveTo>
                    <a:pt x="21465" y="0"/>
                  </a:moveTo>
                  <a:lnTo>
                    <a:pt x="21465" y="3340"/>
                  </a:lnTo>
                  <a:lnTo>
                    <a:pt x="0" y="3340"/>
                  </a:lnTo>
                  <a:lnTo>
                    <a:pt x="0" y="0"/>
                  </a:lnTo>
                  <a:lnTo>
                    <a:pt x="21465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11514864" y="2135275"/>
              <a:ext cx="15875" cy="2540"/>
            </a:xfrm>
            <a:custGeom>
              <a:avLst/>
              <a:gdLst/>
              <a:ahLst/>
              <a:cxnLst/>
              <a:rect l="l" t="t" r="r" b="b"/>
              <a:pathLst>
                <a:path w="15875" h="2539">
                  <a:moveTo>
                    <a:pt x="15465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15465" y="2429"/>
                  </a:lnTo>
                  <a:lnTo>
                    <a:pt x="15465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11514866" y="2135277"/>
              <a:ext cx="15875" cy="2540"/>
            </a:xfrm>
            <a:custGeom>
              <a:avLst/>
              <a:gdLst/>
              <a:ahLst/>
              <a:cxnLst/>
              <a:rect l="l" t="t" r="r" b="b"/>
              <a:pathLst>
                <a:path w="15875" h="2539">
                  <a:moveTo>
                    <a:pt x="0" y="2429"/>
                  </a:moveTo>
                  <a:lnTo>
                    <a:pt x="0" y="0"/>
                  </a:lnTo>
                  <a:lnTo>
                    <a:pt x="15486" y="0"/>
                  </a:lnTo>
                  <a:lnTo>
                    <a:pt x="15486" y="2429"/>
                  </a:lnTo>
                  <a:lnTo>
                    <a:pt x="0" y="24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11514864" y="2121013"/>
              <a:ext cx="36195" cy="2540"/>
            </a:xfrm>
            <a:custGeom>
              <a:avLst/>
              <a:gdLst/>
              <a:ahLst/>
              <a:cxnLst/>
              <a:rect l="l" t="t" r="r" b="b"/>
              <a:pathLst>
                <a:path w="36195" h="2539">
                  <a:moveTo>
                    <a:pt x="36093" y="0"/>
                  </a:moveTo>
                  <a:lnTo>
                    <a:pt x="0" y="0"/>
                  </a:lnTo>
                  <a:lnTo>
                    <a:pt x="0" y="2073"/>
                  </a:lnTo>
                  <a:lnTo>
                    <a:pt x="36093" y="2073"/>
                  </a:lnTo>
                  <a:lnTo>
                    <a:pt x="36093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11514866" y="2121012"/>
              <a:ext cx="36195" cy="2540"/>
            </a:xfrm>
            <a:custGeom>
              <a:avLst/>
              <a:gdLst/>
              <a:ahLst/>
              <a:cxnLst/>
              <a:rect l="l" t="t" r="r" b="b"/>
              <a:pathLst>
                <a:path w="36195" h="2539">
                  <a:moveTo>
                    <a:pt x="0" y="2073"/>
                  </a:moveTo>
                  <a:lnTo>
                    <a:pt x="0" y="0"/>
                  </a:lnTo>
                  <a:lnTo>
                    <a:pt x="36093" y="0"/>
                  </a:lnTo>
                  <a:lnTo>
                    <a:pt x="36093" y="2073"/>
                  </a:lnTo>
                  <a:lnTo>
                    <a:pt x="0" y="20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10276682" y="2131914"/>
              <a:ext cx="510540" cy="3810"/>
            </a:xfrm>
            <a:custGeom>
              <a:avLst/>
              <a:gdLst/>
              <a:ahLst/>
              <a:cxnLst/>
              <a:rect l="l" t="t" r="r" b="b"/>
              <a:pathLst>
                <a:path w="510540" h="3810">
                  <a:moveTo>
                    <a:pt x="510288" y="0"/>
                  </a:moveTo>
                  <a:lnTo>
                    <a:pt x="0" y="0"/>
                  </a:lnTo>
                  <a:lnTo>
                    <a:pt x="0" y="3675"/>
                  </a:lnTo>
                  <a:lnTo>
                    <a:pt x="510288" y="3675"/>
                  </a:lnTo>
                  <a:lnTo>
                    <a:pt x="510288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10276685" y="2131918"/>
              <a:ext cx="510540" cy="3810"/>
            </a:xfrm>
            <a:custGeom>
              <a:avLst/>
              <a:gdLst/>
              <a:ahLst/>
              <a:cxnLst/>
              <a:rect l="l" t="t" r="r" b="b"/>
              <a:pathLst>
                <a:path w="510540" h="3810">
                  <a:moveTo>
                    <a:pt x="510288" y="0"/>
                  </a:moveTo>
                  <a:lnTo>
                    <a:pt x="510288" y="3654"/>
                  </a:lnTo>
                  <a:lnTo>
                    <a:pt x="0" y="3654"/>
                  </a:lnTo>
                  <a:lnTo>
                    <a:pt x="0" y="0"/>
                  </a:lnTo>
                  <a:lnTo>
                    <a:pt x="510288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10276682" y="2135589"/>
              <a:ext cx="510540" cy="2540"/>
            </a:xfrm>
            <a:custGeom>
              <a:avLst/>
              <a:gdLst/>
              <a:ahLst/>
              <a:cxnLst/>
              <a:rect l="l" t="t" r="r" b="b"/>
              <a:pathLst>
                <a:path w="510540" h="2539">
                  <a:moveTo>
                    <a:pt x="510288" y="0"/>
                  </a:moveTo>
                  <a:lnTo>
                    <a:pt x="0" y="0"/>
                  </a:lnTo>
                  <a:lnTo>
                    <a:pt x="0" y="2115"/>
                  </a:lnTo>
                  <a:lnTo>
                    <a:pt x="510288" y="2115"/>
                  </a:lnTo>
                  <a:lnTo>
                    <a:pt x="510288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10276685" y="2135573"/>
              <a:ext cx="510540" cy="2540"/>
            </a:xfrm>
            <a:custGeom>
              <a:avLst/>
              <a:gdLst/>
              <a:ahLst/>
              <a:cxnLst/>
              <a:rect l="l" t="t" r="r" b="b"/>
              <a:pathLst>
                <a:path w="510540" h="2539">
                  <a:moveTo>
                    <a:pt x="510288" y="0"/>
                  </a:moveTo>
                  <a:lnTo>
                    <a:pt x="510288" y="2136"/>
                  </a:lnTo>
                  <a:lnTo>
                    <a:pt x="0" y="2136"/>
                  </a:lnTo>
                  <a:lnTo>
                    <a:pt x="0" y="0"/>
                  </a:lnTo>
                  <a:lnTo>
                    <a:pt x="510288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19329411" y="2601805"/>
              <a:ext cx="10795" cy="389255"/>
            </a:xfrm>
            <a:custGeom>
              <a:avLst/>
              <a:gdLst/>
              <a:ahLst/>
              <a:cxnLst/>
              <a:rect l="l" t="t" r="r" b="b"/>
              <a:pathLst>
                <a:path w="10794" h="389255">
                  <a:moveTo>
                    <a:pt x="10292" y="0"/>
                  </a:moveTo>
                  <a:lnTo>
                    <a:pt x="0" y="0"/>
                  </a:lnTo>
                  <a:lnTo>
                    <a:pt x="0" y="389045"/>
                  </a:lnTo>
                  <a:lnTo>
                    <a:pt x="10292" y="389045"/>
                  </a:lnTo>
                  <a:lnTo>
                    <a:pt x="1029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19329413" y="2601799"/>
              <a:ext cx="10795" cy="389255"/>
            </a:xfrm>
            <a:custGeom>
              <a:avLst/>
              <a:gdLst/>
              <a:ahLst/>
              <a:cxnLst/>
              <a:rect l="l" t="t" r="r" b="b"/>
              <a:pathLst>
                <a:path w="10794" h="389255">
                  <a:moveTo>
                    <a:pt x="0" y="0"/>
                  </a:moveTo>
                  <a:lnTo>
                    <a:pt x="0" y="389045"/>
                  </a:lnTo>
                  <a:lnTo>
                    <a:pt x="10292" y="389045"/>
                  </a:lnTo>
                  <a:lnTo>
                    <a:pt x="10292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19300386" y="3278496"/>
              <a:ext cx="34925" cy="48895"/>
            </a:xfrm>
            <a:custGeom>
              <a:avLst/>
              <a:gdLst/>
              <a:ahLst/>
              <a:cxnLst/>
              <a:rect l="l" t="t" r="r" b="b"/>
              <a:pathLst>
                <a:path w="34925" h="48895">
                  <a:moveTo>
                    <a:pt x="34805" y="0"/>
                  </a:moveTo>
                  <a:lnTo>
                    <a:pt x="0" y="0"/>
                  </a:lnTo>
                  <a:lnTo>
                    <a:pt x="0" y="48731"/>
                  </a:lnTo>
                  <a:lnTo>
                    <a:pt x="34805" y="48731"/>
                  </a:lnTo>
                  <a:lnTo>
                    <a:pt x="34805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19300384" y="3278496"/>
              <a:ext cx="34925" cy="48895"/>
            </a:xfrm>
            <a:custGeom>
              <a:avLst/>
              <a:gdLst/>
              <a:ahLst/>
              <a:cxnLst/>
              <a:rect l="l" t="t" r="r" b="b"/>
              <a:pathLst>
                <a:path w="34925" h="48895">
                  <a:moveTo>
                    <a:pt x="0" y="48731"/>
                  </a:moveTo>
                  <a:lnTo>
                    <a:pt x="0" y="0"/>
                  </a:lnTo>
                  <a:lnTo>
                    <a:pt x="34805" y="0"/>
                  </a:lnTo>
                  <a:lnTo>
                    <a:pt x="34805" y="48731"/>
                  </a:lnTo>
                  <a:lnTo>
                    <a:pt x="0" y="487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11530329" y="515982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20">
                  <a:moveTo>
                    <a:pt x="70898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98" y="121807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11530332" y="515981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20">
                  <a:moveTo>
                    <a:pt x="0" y="121818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12819442" y="515982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20">
                  <a:moveTo>
                    <a:pt x="70898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98" y="121807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12819427" y="515981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20">
                  <a:moveTo>
                    <a:pt x="0" y="121818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13463977" y="515982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70887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87" y="121807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13463977" y="515981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0" y="121818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14108534" y="515982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70898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98" y="121807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14108539" y="515981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0" y="121818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14753069" y="515982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70898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98" y="121807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14753071" y="515981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0" y="121818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15397615" y="5159822"/>
              <a:ext cx="34925" cy="121920"/>
            </a:xfrm>
            <a:custGeom>
              <a:avLst/>
              <a:gdLst/>
              <a:ahLst/>
              <a:cxnLst/>
              <a:rect l="l" t="t" r="r" b="b"/>
              <a:pathLst>
                <a:path w="34925" h="121920">
                  <a:moveTo>
                    <a:pt x="34805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34805" y="121807"/>
                  </a:lnTo>
                  <a:lnTo>
                    <a:pt x="34805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15397635" y="5159812"/>
              <a:ext cx="34925" cy="121920"/>
            </a:xfrm>
            <a:custGeom>
              <a:avLst/>
              <a:gdLst/>
              <a:ahLst/>
              <a:cxnLst/>
              <a:rect l="l" t="t" r="r" b="b"/>
              <a:pathLst>
                <a:path w="34925" h="121920">
                  <a:moveTo>
                    <a:pt x="0" y="121818"/>
                  </a:moveTo>
                  <a:lnTo>
                    <a:pt x="0" y="0"/>
                  </a:lnTo>
                  <a:lnTo>
                    <a:pt x="34805" y="0"/>
                  </a:lnTo>
                  <a:lnTo>
                    <a:pt x="34805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16042182" y="515982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70887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87" y="121807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16042182" y="515981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0" y="121818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16686748" y="515982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70898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98" y="121807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16686731" y="515981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0" y="121818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15433740" y="5159822"/>
              <a:ext cx="34925" cy="121920"/>
            </a:xfrm>
            <a:custGeom>
              <a:avLst/>
              <a:gdLst/>
              <a:ahLst/>
              <a:cxnLst/>
              <a:rect l="l" t="t" r="r" b="b"/>
              <a:pathLst>
                <a:path w="34925" h="121920">
                  <a:moveTo>
                    <a:pt x="34805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34805" y="121807"/>
                  </a:lnTo>
                  <a:lnTo>
                    <a:pt x="34805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15433743" y="5159812"/>
              <a:ext cx="34925" cy="121920"/>
            </a:xfrm>
            <a:custGeom>
              <a:avLst/>
              <a:gdLst/>
              <a:ahLst/>
              <a:cxnLst/>
              <a:rect l="l" t="t" r="r" b="b"/>
              <a:pathLst>
                <a:path w="34925" h="121920">
                  <a:moveTo>
                    <a:pt x="0" y="121818"/>
                  </a:moveTo>
                  <a:lnTo>
                    <a:pt x="0" y="0"/>
                  </a:lnTo>
                  <a:lnTo>
                    <a:pt x="34805" y="0"/>
                  </a:lnTo>
                  <a:lnTo>
                    <a:pt x="34805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12174875" y="5159822"/>
              <a:ext cx="34925" cy="121920"/>
            </a:xfrm>
            <a:custGeom>
              <a:avLst/>
              <a:gdLst/>
              <a:ahLst/>
              <a:cxnLst/>
              <a:rect l="l" t="t" r="r" b="b"/>
              <a:pathLst>
                <a:path w="34925" h="121920">
                  <a:moveTo>
                    <a:pt x="34805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34805" y="121807"/>
                  </a:lnTo>
                  <a:lnTo>
                    <a:pt x="34805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12174880" y="5159812"/>
              <a:ext cx="34925" cy="121920"/>
            </a:xfrm>
            <a:custGeom>
              <a:avLst/>
              <a:gdLst/>
              <a:ahLst/>
              <a:cxnLst/>
              <a:rect l="l" t="t" r="r" b="b"/>
              <a:pathLst>
                <a:path w="34925" h="121920">
                  <a:moveTo>
                    <a:pt x="0" y="121818"/>
                  </a:moveTo>
                  <a:lnTo>
                    <a:pt x="0" y="0"/>
                  </a:lnTo>
                  <a:lnTo>
                    <a:pt x="34805" y="0"/>
                  </a:lnTo>
                  <a:lnTo>
                    <a:pt x="34805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12210989" y="5159822"/>
              <a:ext cx="34925" cy="121920"/>
            </a:xfrm>
            <a:custGeom>
              <a:avLst/>
              <a:gdLst/>
              <a:ahLst/>
              <a:cxnLst/>
              <a:rect l="l" t="t" r="r" b="b"/>
              <a:pathLst>
                <a:path w="34925" h="121920">
                  <a:moveTo>
                    <a:pt x="34805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34805" y="121807"/>
                  </a:lnTo>
                  <a:lnTo>
                    <a:pt x="34805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12210987" y="5159812"/>
              <a:ext cx="34925" cy="121920"/>
            </a:xfrm>
            <a:custGeom>
              <a:avLst/>
              <a:gdLst/>
              <a:ahLst/>
              <a:cxnLst/>
              <a:rect l="l" t="t" r="r" b="b"/>
              <a:pathLst>
                <a:path w="34925" h="121920">
                  <a:moveTo>
                    <a:pt x="0" y="121818"/>
                  </a:moveTo>
                  <a:lnTo>
                    <a:pt x="0" y="0"/>
                  </a:lnTo>
                  <a:lnTo>
                    <a:pt x="34805" y="0"/>
                  </a:lnTo>
                  <a:lnTo>
                    <a:pt x="34805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11436898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79" h="30479">
                  <a:moveTo>
                    <a:pt x="93431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31" y="30449"/>
                  </a:lnTo>
                  <a:lnTo>
                    <a:pt x="93431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11436900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79" h="30479">
                  <a:moveTo>
                    <a:pt x="93431" y="30449"/>
                  </a:moveTo>
                  <a:lnTo>
                    <a:pt x="93431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31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10956692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79" h="30479">
                  <a:moveTo>
                    <a:pt x="93473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73" y="30449"/>
                  </a:lnTo>
                  <a:lnTo>
                    <a:pt x="93473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10956690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79" h="30479">
                  <a:moveTo>
                    <a:pt x="93473" y="30449"/>
                  </a:moveTo>
                  <a:lnTo>
                    <a:pt x="93473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73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12081423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79" h="30479">
                  <a:moveTo>
                    <a:pt x="93452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52" y="30449"/>
                  </a:lnTo>
                  <a:lnTo>
                    <a:pt x="9345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12081428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79" h="30479">
                  <a:moveTo>
                    <a:pt x="93452" y="30449"/>
                  </a:moveTo>
                  <a:lnTo>
                    <a:pt x="93452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52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11601235" y="5251189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79" h="30479">
                  <a:moveTo>
                    <a:pt x="93472" y="0"/>
                  </a:moveTo>
                  <a:lnTo>
                    <a:pt x="0" y="0"/>
                  </a:lnTo>
                  <a:lnTo>
                    <a:pt x="0" y="29819"/>
                  </a:lnTo>
                  <a:lnTo>
                    <a:pt x="0" y="30441"/>
                  </a:lnTo>
                  <a:lnTo>
                    <a:pt x="93472" y="30441"/>
                  </a:lnTo>
                  <a:lnTo>
                    <a:pt x="93472" y="29819"/>
                  </a:lnTo>
                  <a:lnTo>
                    <a:pt x="9347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11601237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79" h="30479">
                  <a:moveTo>
                    <a:pt x="93473" y="30449"/>
                  </a:moveTo>
                  <a:lnTo>
                    <a:pt x="93473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73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12725989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79" h="30479">
                  <a:moveTo>
                    <a:pt x="93452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52" y="30449"/>
                  </a:lnTo>
                  <a:lnTo>
                    <a:pt x="9345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12725991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79" h="30479">
                  <a:moveTo>
                    <a:pt x="93452" y="30449"/>
                  </a:moveTo>
                  <a:lnTo>
                    <a:pt x="93452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52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12245784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79" h="30479">
                  <a:moveTo>
                    <a:pt x="93473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73" y="30449"/>
                  </a:lnTo>
                  <a:lnTo>
                    <a:pt x="93473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12245775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79" h="30479">
                  <a:moveTo>
                    <a:pt x="93484" y="30449"/>
                  </a:moveTo>
                  <a:lnTo>
                    <a:pt x="93484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84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13370535" y="5251189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33" y="0"/>
                  </a:moveTo>
                  <a:lnTo>
                    <a:pt x="0" y="0"/>
                  </a:lnTo>
                  <a:lnTo>
                    <a:pt x="0" y="29819"/>
                  </a:lnTo>
                  <a:lnTo>
                    <a:pt x="0" y="30441"/>
                  </a:lnTo>
                  <a:lnTo>
                    <a:pt x="93433" y="30441"/>
                  </a:lnTo>
                  <a:lnTo>
                    <a:pt x="93433" y="29819"/>
                  </a:lnTo>
                  <a:lnTo>
                    <a:pt x="93433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13370534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42" y="30449"/>
                  </a:moveTo>
                  <a:lnTo>
                    <a:pt x="93442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42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12890330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79" h="30479">
                  <a:moveTo>
                    <a:pt x="93473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73" y="30449"/>
                  </a:lnTo>
                  <a:lnTo>
                    <a:pt x="93473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12890332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79" h="30479">
                  <a:moveTo>
                    <a:pt x="93473" y="30449"/>
                  </a:moveTo>
                  <a:lnTo>
                    <a:pt x="93473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73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14015081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52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52" y="30449"/>
                  </a:lnTo>
                  <a:lnTo>
                    <a:pt x="9345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14015086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52" y="30449"/>
                  </a:moveTo>
                  <a:lnTo>
                    <a:pt x="93452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52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13534865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84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84" y="30449"/>
                  </a:lnTo>
                  <a:lnTo>
                    <a:pt x="93484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13534869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84" y="30449"/>
                  </a:moveTo>
                  <a:lnTo>
                    <a:pt x="93484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84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14659636" y="5251189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21" y="0"/>
                  </a:moveTo>
                  <a:lnTo>
                    <a:pt x="0" y="0"/>
                  </a:lnTo>
                  <a:lnTo>
                    <a:pt x="0" y="29819"/>
                  </a:lnTo>
                  <a:lnTo>
                    <a:pt x="0" y="30441"/>
                  </a:lnTo>
                  <a:lnTo>
                    <a:pt x="93421" y="30441"/>
                  </a:lnTo>
                  <a:lnTo>
                    <a:pt x="93421" y="29819"/>
                  </a:lnTo>
                  <a:lnTo>
                    <a:pt x="93421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14659640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31" y="30449"/>
                  </a:moveTo>
                  <a:lnTo>
                    <a:pt x="93431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31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14179432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52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52" y="30449"/>
                  </a:lnTo>
                  <a:lnTo>
                    <a:pt x="9345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14179433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52" y="30449"/>
                  </a:moveTo>
                  <a:lnTo>
                    <a:pt x="93452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52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15304183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31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31" y="30449"/>
                  </a:lnTo>
                  <a:lnTo>
                    <a:pt x="93431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15304186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31" y="30449"/>
                  </a:moveTo>
                  <a:lnTo>
                    <a:pt x="93431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31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14823988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73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73" y="30449"/>
                  </a:lnTo>
                  <a:lnTo>
                    <a:pt x="93473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14823993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73" y="30449"/>
                  </a:moveTo>
                  <a:lnTo>
                    <a:pt x="93473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73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15948749" y="5251189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21" y="0"/>
                  </a:moveTo>
                  <a:lnTo>
                    <a:pt x="0" y="0"/>
                  </a:lnTo>
                  <a:lnTo>
                    <a:pt x="0" y="29819"/>
                  </a:lnTo>
                  <a:lnTo>
                    <a:pt x="0" y="30441"/>
                  </a:lnTo>
                  <a:lnTo>
                    <a:pt x="93421" y="30441"/>
                  </a:lnTo>
                  <a:lnTo>
                    <a:pt x="93421" y="29819"/>
                  </a:lnTo>
                  <a:lnTo>
                    <a:pt x="93421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15948751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31" y="30449"/>
                  </a:moveTo>
                  <a:lnTo>
                    <a:pt x="93431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31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15468544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52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52" y="30449"/>
                  </a:lnTo>
                  <a:lnTo>
                    <a:pt x="9345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15468546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52" y="30449"/>
                  </a:moveTo>
                  <a:lnTo>
                    <a:pt x="93452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52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16593296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52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52" y="30449"/>
                  </a:lnTo>
                  <a:lnTo>
                    <a:pt x="9345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16593288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42" y="30449"/>
                  </a:moveTo>
                  <a:lnTo>
                    <a:pt x="93442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42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16113080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84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84" y="30449"/>
                  </a:lnTo>
                  <a:lnTo>
                    <a:pt x="93484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16113078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84" y="30449"/>
                  </a:moveTo>
                  <a:lnTo>
                    <a:pt x="93484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84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17237825" y="5251189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59" y="0"/>
                  </a:moveTo>
                  <a:lnTo>
                    <a:pt x="0" y="0"/>
                  </a:lnTo>
                  <a:lnTo>
                    <a:pt x="0" y="29819"/>
                  </a:lnTo>
                  <a:lnTo>
                    <a:pt x="0" y="30441"/>
                  </a:lnTo>
                  <a:lnTo>
                    <a:pt x="93459" y="30441"/>
                  </a:lnTo>
                  <a:lnTo>
                    <a:pt x="93459" y="29819"/>
                  </a:lnTo>
                  <a:lnTo>
                    <a:pt x="93459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17237826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52" y="30449"/>
                  </a:moveTo>
                  <a:lnTo>
                    <a:pt x="93452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52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16757636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52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52" y="30449"/>
                  </a:lnTo>
                  <a:lnTo>
                    <a:pt x="9345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16757640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52" y="30449"/>
                  </a:moveTo>
                  <a:lnTo>
                    <a:pt x="93452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52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18620375" y="7611118"/>
              <a:ext cx="71120" cy="15875"/>
            </a:xfrm>
            <a:custGeom>
              <a:avLst/>
              <a:gdLst/>
              <a:ahLst/>
              <a:cxnLst/>
              <a:rect l="l" t="t" r="r" b="b"/>
              <a:pathLst>
                <a:path w="71119" h="15875">
                  <a:moveTo>
                    <a:pt x="70898" y="0"/>
                  </a:moveTo>
                  <a:lnTo>
                    <a:pt x="0" y="0"/>
                  </a:lnTo>
                  <a:lnTo>
                    <a:pt x="0" y="15831"/>
                  </a:lnTo>
                  <a:lnTo>
                    <a:pt x="70898" y="15831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18620373" y="7611118"/>
              <a:ext cx="71120" cy="15875"/>
            </a:xfrm>
            <a:custGeom>
              <a:avLst/>
              <a:gdLst/>
              <a:ahLst/>
              <a:cxnLst/>
              <a:rect l="l" t="t" r="r" b="b"/>
              <a:pathLst>
                <a:path w="71119" h="15875">
                  <a:moveTo>
                    <a:pt x="0" y="0"/>
                  </a:moveTo>
                  <a:lnTo>
                    <a:pt x="0" y="15831"/>
                  </a:lnTo>
                  <a:lnTo>
                    <a:pt x="70898" y="15831"/>
                  </a:lnTo>
                  <a:lnTo>
                    <a:pt x="70898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18620386" y="7511187"/>
              <a:ext cx="71120" cy="97790"/>
            </a:xfrm>
            <a:custGeom>
              <a:avLst/>
              <a:gdLst/>
              <a:ahLst/>
              <a:cxnLst/>
              <a:rect l="l" t="t" r="r" b="b"/>
              <a:pathLst>
                <a:path w="71119" h="97790">
                  <a:moveTo>
                    <a:pt x="70898" y="0"/>
                  </a:moveTo>
                  <a:lnTo>
                    <a:pt x="0" y="0"/>
                  </a:lnTo>
                  <a:lnTo>
                    <a:pt x="0" y="97452"/>
                  </a:lnTo>
                  <a:lnTo>
                    <a:pt x="70898" y="97452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18620386" y="7511187"/>
              <a:ext cx="71120" cy="97790"/>
            </a:xfrm>
            <a:custGeom>
              <a:avLst/>
              <a:gdLst/>
              <a:ahLst/>
              <a:cxnLst/>
              <a:rect l="l" t="t" r="r" b="b"/>
              <a:pathLst>
                <a:path w="71119" h="97790">
                  <a:moveTo>
                    <a:pt x="70898" y="0"/>
                  </a:moveTo>
                  <a:lnTo>
                    <a:pt x="0" y="0"/>
                  </a:lnTo>
                  <a:lnTo>
                    <a:pt x="0" y="97452"/>
                  </a:lnTo>
                  <a:lnTo>
                    <a:pt x="70898" y="97452"/>
                  </a:lnTo>
                  <a:lnTo>
                    <a:pt x="70898" y="92991"/>
                  </a:lnTo>
                  <a:lnTo>
                    <a:pt x="70898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17975850" y="7611098"/>
              <a:ext cx="71120" cy="15875"/>
            </a:xfrm>
            <a:custGeom>
              <a:avLst/>
              <a:gdLst/>
              <a:ahLst/>
              <a:cxnLst/>
              <a:rect l="l" t="t" r="r" b="b"/>
              <a:pathLst>
                <a:path w="71119" h="15875">
                  <a:moveTo>
                    <a:pt x="70887" y="0"/>
                  </a:moveTo>
                  <a:lnTo>
                    <a:pt x="0" y="0"/>
                  </a:lnTo>
                  <a:lnTo>
                    <a:pt x="0" y="15831"/>
                  </a:lnTo>
                  <a:lnTo>
                    <a:pt x="70887" y="15831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17975846" y="7611100"/>
              <a:ext cx="71120" cy="15875"/>
            </a:xfrm>
            <a:custGeom>
              <a:avLst/>
              <a:gdLst/>
              <a:ahLst/>
              <a:cxnLst/>
              <a:rect l="l" t="t" r="r" b="b"/>
              <a:pathLst>
                <a:path w="71119" h="15875">
                  <a:moveTo>
                    <a:pt x="70887" y="15831"/>
                  </a:moveTo>
                  <a:lnTo>
                    <a:pt x="70887" y="0"/>
                  </a:lnTo>
                  <a:lnTo>
                    <a:pt x="0" y="0"/>
                  </a:lnTo>
                  <a:lnTo>
                    <a:pt x="0" y="15831"/>
                  </a:lnTo>
                  <a:lnTo>
                    <a:pt x="70887" y="158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17975829" y="7511237"/>
              <a:ext cx="71120" cy="97790"/>
            </a:xfrm>
            <a:custGeom>
              <a:avLst/>
              <a:gdLst/>
              <a:ahLst/>
              <a:cxnLst/>
              <a:rect l="l" t="t" r="r" b="b"/>
              <a:pathLst>
                <a:path w="71119" h="97790">
                  <a:moveTo>
                    <a:pt x="70887" y="0"/>
                  </a:moveTo>
                  <a:lnTo>
                    <a:pt x="0" y="0"/>
                  </a:lnTo>
                  <a:lnTo>
                    <a:pt x="0" y="97452"/>
                  </a:lnTo>
                  <a:lnTo>
                    <a:pt x="70887" y="97452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17975826" y="7511232"/>
              <a:ext cx="71120" cy="97790"/>
            </a:xfrm>
            <a:custGeom>
              <a:avLst/>
              <a:gdLst/>
              <a:ahLst/>
              <a:cxnLst/>
              <a:rect l="l" t="t" r="r" b="b"/>
              <a:pathLst>
                <a:path w="71119" h="97790">
                  <a:moveTo>
                    <a:pt x="0" y="0"/>
                  </a:moveTo>
                  <a:lnTo>
                    <a:pt x="0" y="97452"/>
                  </a:lnTo>
                  <a:lnTo>
                    <a:pt x="70887" y="97452"/>
                  </a:lnTo>
                  <a:lnTo>
                    <a:pt x="70887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17975850" y="7608689"/>
              <a:ext cx="71120" cy="2540"/>
            </a:xfrm>
            <a:custGeom>
              <a:avLst/>
              <a:gdLst/>
              <a:ahLst/>
              <a:cxnLst/>
              <a:rect l="l" t="t" r="r" b="b"/>
              <a:pathLst>
                <a:path w="71119" h="2540">
                  <a:moveTo>
                    <a:pt x="70887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70887" y="2429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17975846" y="7608689"/>
              <a:ext cx="71120" cy="2540"/>
            </a:xfrm>
            <a:custGeom>
              <a:avLst/>
              <a:gdLst/>
              <a:ahLst/>
              <a:cxnLst/>
              <a:rect l="l" t="t" r="r" b="b"/>
              <a:pathLst>
                <a:path w="71119" h="2540">
                  <a:moveTo>
                    <a:pt x="70887" y="2429"/>
                  </a:moveTo>
                  <a:lnTo>
                    <a:pt x="70887" y="0"/>
                  </a:lnTo>
                  <a:lnTo>
                    <a:pt x="0" y="0"/>
                  </a:lnTo>
                  <a:lnTo>
                    <a:pt x="0" y="2429"/>
                  </a:lnTo>
                  <a:lnTo>
                    <a:pt x="70887" y="24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19275261" y="7511306"/>
              <a:ext cx="63500" cy="97790"/>
            </a:xfrm>
            <a:custGeom>
              <a:avLst/>
              <a:gdLst/>
              <a:ahLst/>
              <a:cxnLst/>
              <a:rect l="l" t="t" r="r" b="b"/>
              <a:pathLst>
                <a:path w="63500" h="97790">
                  <a:moveTo>
                    <a:pt x="63144" y="0"/>
                  </a:moveTo>
                  <a:lnTo>
                    <a:pt x="0" y="0"/>
                  </a:lnTo>
                  <a:lnTo>
                    <a:pt x="0" y="92710"/>
                  </a:lnTo>
                  <a:lnTo>
                    <a:pt x="0" y="97790"/>
                  </a:lnTo>
                  <a:lnTo>
                    <a:pt x="63144" y="97790"/>
                  </a:lnTo>
                  <a:lnTo>
                    <a:pt x="63144" y="92710"/>
                  </a:lnTo>
                  <a:lnTo>
                    <a:pt x="63144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19275264" y="7511217"/>
              <a:ext cx="63500" cy="97790"/>
            </a:xfrm>
            <a:custGeom>
              <a:avLst/>
              <a:gdLst/>
              <a:ahLst/>
              <a:cxnLst/>
              <a:rect l="l" t="t" r="r" b="b"/>
              <a:pathLst>
                <a:path w="63500" h="97790">
                  <a:moveTo>
                    <a:pt x="63149" y="92792"/>
                  </a:moveTo>
                  <a:lnTo>
                    <a:pt x="63149" y="0"/>
                  </a:lnTo>
                  <a:lnTo>
                    <a:pt x="0" y="0"/>
                  </a:lnTo>
                  <a:lnTo>
                    <a:pt x="0" y="92792"/>
                  </a:lnTo>
                  <a:lnTo>
                    <a:pt x="0" y="97421"/>
                  </a:lnTo>
                  <a:lnTo>
                    <a:pt x="63149" y="97421"/>
                  </a:lnTo>
                  <a:lnTo>
                    <a:pt x="63149" y="9279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19275245" y="7611118"/>
              <a:ext cx="63500" cy="15875"/>
            </a:xfrm>
            <a:custGeom>
              <a:avLst/>
              <a:gdLst/>
              <a:ahLst/>
              <a:cxnLst/>
              <a:rect l="l" t="t" r="r" b="b"/>
              <a:pathLst>
                <a:path w="63500" h="15875">
                  <a:moveTo>
                    <a:pt x="63149" y="0"/>
                  </a:moveTo>
                  <a:lnTo>
                    <a:pt x="0" y="0"/>
                  </a:lnTo>
                  <a:lnTo>
                    <a:pt x="0" y="15831"/>
                  </a:lnTo>
                  <a:lnTo>
                    <a:pt x="63149" y="15831"/>
                  </a:lnTo>
                  <a:lnTo>
                    <a:pt x="63149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19275243" y="7611118"/>
              <a:ext cx="63500" cy="15875"/>
            </a:xfrm>
            <a:custGeom>
              <a:avLst/>
              <a:gdLst/>
              <a:ahLst/>
              <a:cxnLst/>
              <a:rect l="l" t="t" r="r" b="b"/>
              <a:pathLst>
                <a:path w="63500" h="15875">
                  <a:moveTo>
                    <a:pt x="0" y="0"/>
                  </a:moveTo>
                  <a:lnTo>
                    <a:pt x="0" y="15831"/>
                  </a:lnTo>
                  <a:lnTo>
                    <a:pt x="63149" y="15831"/>
                  </a:lnTo>
                  <a:lnTo>
                    <a:pt x="63149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10446230" y="2510445"/>
              <a:ext cx="309880" cy="31750"/>
            </a:xfrm>
            <a:custGeom>
              <a:avLst/>
              <a:gdLst/>
              <a:ahLst/>
              <a:cxnLst/>
              <a:rect l="l" t="t" r="r" b="b"/>
              <a:pathLst>
                <a:path w="309879" h="31750">
                  <a:moveTo>
                    <a:pt x="309320" y="0"/>
                  </a:moveTo>
                  <a:lnTo>
                    <a:pt x="292996" y="0"/>
                  </a:lnTo>
                  <a:lnTo>
                    <a:pt x="292996" y="11947"/>
                  </a:lnTo>
                  <a:lnTo>
                    <a:pt x="0" y="31161"/>
                  </a:lnTo>
                  <a:lnTo>
                    <a:pt x="309320" y="31161"/>
                  </a:lnTo>
                  <a:lnTo>
                    <a:pt x="3093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10446230" y="2510445"/>
              <a:ext cx="309880" cy="31750"/>
            </a:xfrm>
            <a:custGeom>
              <a:avLst/>
              <a:gdLst/>
              <a:ahLst/>
              <a:cxnLst/>
              <a:rect l="l" t="t" r="r" b="b"/>
              <a:pathLst>
                <a:path w="309879" h="31750">
                  <a:moveTo>
                    <a:pt x="292996" y="0"/>
                  </a:moveTo>
                  <a:lnTo>
                    <a:pt x="309320" y="0"/>
                  </a:lnTo>
                  <a:lnTo>
                    <a:pt x="309320" y="31161"/>
                  </a:lnTo>
                  <a:lnTo>
                    <a:pt x="0" y="31161"/>
                  </a:lnTo>
                  <a:lnTo>
                    <a:pt x="292996" y="11947"/>
                  </a:lnTo>
                  <a:lnTo>
                    <a:pt x="29299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10446223" y="2510447"/>
              <a:ext cx="309880" cy="31750"/>
            </a:xfrm>
            <a:custGeom>
              <a:avLst/>
              <a:gdLst/>
              <a:ahLst/>
              <a:cxnLst/>
              <a:rect l="l" t="t" r="r" b="b"/>
              <a:pathLst>
                <a:path w="309879" h="31750">
                  <a:moveTo>
                    <a:pt x="0" y="31161"/>
                  </a:moveTo>
                  <a:lnTo>
                    <a:pt x="0" y="0"/>
                  </a:lnTo>
                  <a:lnTo>
                    <a:pt x="309341" y="0"/>
                  </a:lnTo>
                  <a:lnTo>
                    <a:pt x="309341" y="31161"/>
                  </a:lnTo>
                  <a:lnTo>
                    <a:pt x="0" y="311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16866125" y="2201650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5162" y="0"/>
                  </a:moveTo>
                  <a:lnTo>
                    <a:pt x="2335" y="0"/>
                  </a:lnTo>
                  <a:lnTo>
                    <a:pt x="0" y="2219"/>
                  </a:lnTo>
                  <a:lnTo>
                    <a:pt x="0" y="4879"/>
                  </a:lnTo>
                  <a:lnTo>
                    <a:pt x="0" y="7559"/>
                  </a:lnTo>
                  <a:lnTo>
                    <a:pt x="2335" y="9758"/>
                  </a:lnTo>
                  <a:lnTo>
                    <a:pt x="5162" y="9758"/>
                  </a:lnTo>
                  <a:lnTo>
                    <a:pt x="7978" y="9758"/>
                  </a:lnTo>
                  <a:lnTo>
                    <a:pt x="10303" y="7559"/>
                  </a:lnTo>
                  <a:lnTo>
                    <a:pt x="10303" y="4879"/>
                  </a:lnTo>
                  <a:lnTo>
                    <a:pt x="10303" y="2219"/>
                  </a:lnTo>
                  <a:lnTo>
                    <a:pt x="7978" y="0"/>
                  </a:lnTo>
                  <a:lnTo>
                    <a:pt x="51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16865745" y="2285095"/>
              <a:ext cx="271780" cy="44450"/>
            </a:xfrm>
            <a:custGeom>
              <a:avLst/>
              <a:gdLst/>
              <a:ahLst/>
              <a:cxnLst/>
              <a:rect l="l" t="t" r="r" b="b"/>
              <a:pathLst>
                <a:path w="271780" h="44450">
                  <a:moveTo>
                    <a:pt x="248536" y="0"/>
                  </a:moveTo>
                  <a:lnTo>
                    <a:pt x="15926" y="0"/>
                  </a:lnTo>
                  <a:lnTo>
                    <a:pt x="8282" y="4188"/>
                  </a:lnTo>
                  <a:lnTo>
                    <a:pt x="0" y="17769"/>
                  </a:lnTo>
                  <a:lnTo>
                    <a:pt x="0" y="26114"/>
                  </a:lnTo>
                  <a:lnTo>
                    <a:pt x="8282" y="39663"/>
                  </a:lnTo>
                  <a:lnTo>
                    <a:pt x="15926" y="43852"/>
                  </a:lnTo>
                  <a:lnTo>
                    <a:pt x="248536" y="43852"/>
                  </a:lnTo>
                  <a:lnTo>
                    <a:pt x="257564" y="42129"/>
                  </a:lnTo>
                  <a:lnTo>
                    <a:pt x="261536" y="39600"/>
                  </a:lnTo>
                  <a:lnTo>
                    <a:pt x="17570" y="39600"/>
                  </a:lnTo>
                  <a:lnTo>
                    <a:pt x="11381" y="36218"/>
                  </a:lnTo>
                  <a:lnTo>
                    <a:pt x="4680" y="25287"/>
                  </a:lnTo>
                  <a:lnTo>
                    <a:pt x="4680" y="18554"/>
                  </a:lnTo>
                  <a:lnTo>
                    <a:pt x="11381" y="7643"/>
                  </a:lnTo>
                  <a:lnTo>
                    <a:pt x="17570" y="4272"/>
                  </a:lnTo>
                  <a:lnTo>
                    <a:pt x="261562" y="4272"/>
                  </a:lnTo>
                  <a:lnTo>
                    <a:pt x="257564" y="1723"/>
                  </a:lnTo>
                  <a:lnTo>
                    <a:pt x="248536" y="0"/>
                  </a:lnTo>
                  <a:close/>
                </a:path>
                <a:path w="271780" h="44450">
                  <a:moveTo>
                    <a:pt x="261562" y="4272"/>
                  </a:moveTo>
                  <a:lnTo>
                    <a:pt x="255217" y="4272"/>
                  </a:lnTo>
                  <a:lnTo>
                    <a:pt x="261374" y="7643"/>
                  </a:lnTo>
                  <a:lnTo>
                    <a:pt x="268054" y="18554"/>
                  </a:lnTo>
                  <a:lnTo>
                    <a:pt x="268054" y="25287"/>
                  </a:lnTo>
                  <a:lnTo>
                    <a:pt x="261374" y="36218"/>
                  </a:lnTo>
                  <a:lnTo>
                    <a:pt x="255217" y="39600"/>
                  </a:lnTo>
                  <a:lnTo>
                    <a:pt x="261536" y="39600"/>
                  </a:lnTo>
                  <a:lnTo>
                    <a:pt x="264940" y="37433"/>
                  </a:lnTo>
                  <a:lnTo>
                    <a:pt x="269915" y="30467"/>
                  </a:lnTo>
                  <a:lnTo>
                    <a:pt x="271740" y="21936"/>
                  </a:lnTo>
                  <a:lnTo>
                    <a:pt x="269915" y="13397"/>
                  </a:lnTo>
                  <a:lnTo>
                    <a:pt x="264940" y="6425"/>
                  </a:lnTo>
                  <a:lnTo>
                    <a:pt x="261562" y="427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16865745" y="2285095"/>
              <a:ext cx="271780" cy="44450"/>
            </a:xfrm>
            <a:custGeom>
              <a:avLst/>
              <a:gdLst/>
              <a:ahLst/>
              <a:cxnLst/>
              <a:rect l="l" t="t" r="r" b="b"/>
              <a:pathLst>
                <a:path w="271780" h="44450">
                  <a:moveTo>
                    <a:pt x="24229" y="0"/>
                  </a:moveTo>
                  <a:lnTo>
                    <a:pt x="248536" y="0"/>
                  </a:lnTo>
                  <a:lnTo>
                    <a:pt x="257564" y="1723"/>
                  </a:lnTo>
                  <a:lnTo>
                    <a:pt x="264940" y="6425"/>
                  </a:lnTo>
                  <a:lnTo>
                    <a:pt x="269915" y="13397"/>
                  </a:lnTo>
                  <a:lnTo>
                    <a:pt x="271740" y="21936"/>
                  </a:lnTo>
                  <a:lnTo>
                    <a:pt x="269915" y="30467"/>
                  </a:lnTo>
                  <a:lnTo>
                    <a:pt x="264940" y="37433"/>
                  </a:lnTo>
                  <a:lnTo>
                    <a:pt x="257564" y="42129"/>
                  </a:lnTo>
                  <a:lnTo>
                    <a:pt x="248536" y="43852"/>
                  </a:lnTo>
                  <a:lnTo>
                    <a:pt x="24229" y="43852"/>
                  </a:lnTo>
                  <a:lnTo>
                    <a:pt x="15926" y="43852"/>
                  </a:lnTo>
                  <a:lnTo>
                    <a:pt x="8282" y="39663"/>
                  </a:lnTo>
                  <a:lnTo>
                    <a:pt x="4135" y="32899"/>
                  </a:lnTo>
                  <a:lnTo>
                    <a:pt x="0" y="26114"/>
                  </a:lnTo>
                  <a:lnTo>
                    <a:pt x="0" y="17769"/>
                  </a:lnTo>
                  <a:lnTo>
                    <a:pt x="4135" y="10963"/>
                  </a:lnTo>
                  <a:lnTo>
                    <a:pt x="8282" y="4188"/>
                  </a:lnTo>
                  <a:lnTo>
                    <a:pt x="15926" y="0"/>
                  </a:lnTo>
                  <a:lnTo>
                    <a:pt x="24229" y="0"/>
                  </a:lnTo>
                </a:path>
                <a:path w="271780" h="44450">
                  <a:moveTo>
                    <a:pt x="248536" y="39600"/>
                  </a:moveTo>
                  <a:lnTo>
                    <a:pt x="255217" y="39600"/>
                  </a:lnTo>
                  <a:lnTo>
                    <a:pt x="261374" y="36218"/>
                  </a:lnTo>
                  <a:lnTo>
                    <a:pt x="264724" y="30752"/>
                  </a:lnTo>
                  <a:lnTo>
                    <a:pt x="268054" y="25287"/>
                  </a:lnTo>
                  <a:lnTo>
                    <a:pt x="268054" y="18554"/>
                  </a:lnTo>
                  <a:lnTo>
                    <a:pt x="264724" y="13099"/>
                  </a:lnTo>
                  <a:lnTo>
                    <a:pt x="261374" y="7643"/>
                  </a:lnTo>
                  <a:lnTo>
                    <a:pt x="255217" y="4272"/>
                  </a:lnTo>
                  <a:lnTo>
                    <a:pt x="248536" y="4272"/>
                  </a:lnTo>
                  <a:lnTo>
                    <a:pt x="24229" y="4272"/>
                  </a:lnTo>
                  <a:lnTo>
                    <a:pt x="17570" y="4272"/>
                  </a:lnTo>
                  <a:lnTo>
                    <a:pt x="11381" y="7643"/>
                  </a:lnTo>
                  <a:lnTo>
                    <a:pt x="8041" y="13099"/>
                  </a:lnTo>
                  <a:lnTo>
                    <a:pt x="4680" y="18554"/>
                  </a:lnTo>
                  <a:lnTo>
                    <a:pt x="4680" y="25287"/>
                  </a:lnTo>
                  <a:lnTo>
                    <a:pt x="8041" y="30752"/>
                  </a:lnTo>
                  <a:lnTo>
                    <a:pt x="11381" y="36218"/>
                  </a:lnTo>
                  <a:lnTo>
                    <a:pt x="17570" y="39600"/>
                  </a:lnTo>
                  <a:lnTo>
                    <a:pt x="24229" y="39600"/>
                  </a:lnTo>
                  <a:lnTo>
                    <a:pt x="248536" y="3960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17096216" y="2285095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0" y="0"/>
                  </a:moveTo>
                  <a:lnTo>
                    <a:pt x="1088" y="427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11514864" y="2135264"/>
              <a:ext cx="15875" cy="2540"/>
            </a:xfrm>
            <a:custGeom>
              <a:avLst/>
              <a:gdLst/>
              <a:ahLst/>
              <a:cxnLst/>
              <a:rect l="l" t="t" r="r" b="b"/>
              <a:pathLst>
                <a:path w="15875" h="2539">
                  <a:moveTo>
                    <a:pt x="15465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15465" y="2429"/>
                  </a:lnTo>
                  <a:lnTo>
                    <a:pt x="15465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11514845" y="2135259"/>
              <a:ext cx="15875" cy="2540"/>
            </a:xfrm>
            <a:custGeom>
              <a:avLst/>
              <a:gdLst/>
              <a:ahLst/>
              <a:cxnLst/>
              <a:rect l="l" t="t" r="r" b="b"/>
              <a:pathLst>
                <a:path w="15875" h="2539">
                  <a:moveTo>
                    <a:pt x="15486" y="0"/>
                  </a:moveTo>
                  <a:lnTo>
                    <a:pt x="15486" y="2429"/>
                  </a:lnTo>
                  <a:lnTo>
                    <a:pt x="0" y="2429"/>
                  </a:lnTo>
                  <a:lnTo>
                    <a:pt x="0" y="0"/>
                  </a:lnTo>
                  <a:lnTo>
                    <a:pt x="1548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11514853" y="2121013"/>
              <a:ext cx="36195" cy="2540"/>
            </a:xfrm>
            <a:custGeom>
              <a:avLst/>
              <a:gdLst/>
              <a:ahLst/>
              <a:cxnLst/>
              <a:rect l="l" t="t" r="r" b="b"/>
              <a:pathLst>
                <a:path w="36195" h="2539">
                  <a:moveTo>
                    <a:pt x="36103" y="0"/>
                  </a:moveTo>
                  <a:lnTo>
                    <a:pt x="0" y="0"/>
                  </a:lnTo>
                  <a:lnTo>
                    <a:pt x="0" y="2073"/>
                  </a:lnTo>
                  <a:lnTo>
                    <a:pt x="36103" y="2073"/>
                  </a:lnTo>
                  <a:lnTo>
                    <a:pt x="36103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11548336" y="212179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70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11546544" y="21217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11541130" y="21217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706"/>
                  </a:moveTo>
                  <a:lnTo>
                    <a:pt x="180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11514855" y="2121018"/>
              <a:ext cx="36195" cy="2540"/>
            </a:xfrm>
            <a:custGeom>
              <a:avLst/>
              <a:gdLst/>
              <a:ahLst/>
              <a:cxnLst/>
              <a:rect l="l" t="t" r="r" b="b"/>
              <a:pathLst>
                <a:path w="36195" h="2539">
                  <a:moveTo>
                    <a:pt x="36103" y="0"/>
                  </a:moveTo>
                  <a:lnTo>
                    <a:pt x="36103" y="2073"/>
                  </a:lnTo>
                  <a:lnTo>
                    <a:pt x="0" y="2073"/>
                  </a:lnTo>
                  <a:lnTo>
                    <a:pt x="0" y="0"/>
                  </a:lnTo>
                  <a:lnTo>
                    <a:pt x="36103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10276703" y="2477568"/>
              <a:ext cx="609600" cy="2540"/>
            </a:xfrm>
            <a:custGeom>
              <a:avLst/>
              <a:gdLst/>
              <a:ahLst/>
              <a:cxnLst/>
              <a:rect l="l" t="t" r="r" b="b"/>
              <a:pathLst>
                <a:path w="609600" h="2539">
                  <a:moveTo>
                    <a:pt x="609080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609080" y="2429"/>
                  </a:lnTo>
                  <a:lnTo>
                    <a:pt x="609080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10309338" y="247744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70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10689324" y="247744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70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10302133" y="247743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10682121" y="247743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10300551" y="2475870"/>
              <a:ext cx="498475" cy="5080"/>
            </a:xfrm>
            <a:custGeom>
              <a:avLst/>
              <a:gdLst/>
              <a:ahLst/>
              <a:cxnLst/>
              <a:rect l="l" t="t" r="r" b="b"/>
              <a:pathLst>
                <a:path w="498475" h="5080">
                  <a:moveTo>
                    <a:pt x="3162" y="3289"/>
                  </a:moveTo>
                  <a:lnTo>
                    <a:pt x="2692" y="2171"/>
                  </a:lnTo>
                  <a:lnTo>
                    <a:pt x="1574" y="1714"/>
                  </a:lnTo>
                  <a:lnTo>
                    <a:pt x="457" y="2171"/>
                  </a:lnTo>
                  <a:lnTo>
                    <a:pt x="0" y="3289"/>
                  </a:lnTo>
                  <a:lnTo>
                    <a:pt x="457" y="4406"/>
                  </a:lnTo>
                  <a:lnTo>
                    <a:pt x="1574" y="4876"/>
                  </a:lnTo>
                  <a:lnTo>
                    <a:pt x="2692" y="4406"/>
                  </a:lnTo>
                  <a:lnTo>
                    <a:pt x="3162" y="3289"/>
                  </a:lnTo>
                  <a:close/>
                </a:path>
                <a:path w="498475" h="5080">
                  <a:moveTo>
                    <a:pt x="298500" y="1574"/>
                  </a:moveTo>
                  <a:lnTo>
                    <a:pt x="298043" y="457"/>
                  </a:lnTo>
                  <a:lnTo>
                    <a:pt x="296926" y="0"/>
                  </a:lnTo>
                  <a:lnTo>
                    <a:pt x="295808" y="457"/>
                  </a:lnTo>
                  <a:lnTo>
                    <a:pt x="295338" y="1574"/>
                  </a:lnTo>
                  <a:lnTo>
                    <a:pt x="295808" y="2692"/>
                  </a:lnTo>
                  <a:lnTo>
                    <a:pt x="296926" y="3162"/>
                  </a:lnTo>
                  <a:lnTo>
                    <a:pt x="298043" y="2692"/>
                  </a:lnTo>
                  <a:lnTo>
                    <a:pt x="298500" y="1574"/>
                  </a:lnTo>
                  <a:close/>
                </a:path>
                <a:path w="498475" h="5080">
                  <a:moveTo>
                    <a:pt x="383146" y="3289"/>
                  </a:moveTo>
                  <a:lnTo>
                    <a:pt x="382676" y="2171"/>
                  </a:lnTo>
                  <a:lnTo>
                    <a:pt x="381558" y="1714"/>
                  </a:lnTo>
                  <a:lnTo>
                    <a:pt x="380441" y="2171"/>
                  </a:lnTo>
                  <a:lnTo>
                    <a:pt x="379984" y="3289"/>
                  </a:lnTo>
                  <a:lnTo>
                    <a:pt x="380441" y="4406"/>
                  </a:lnTo>
                  <a:lnTo>
                    <a:pt x="381558" y="4876"/>
                  </a:lnTo>
                  <a:lnTo>
                    <a:pt x="382676" y="4406"/>
                  </a:lnTo>
                  <a:lnTo>
                    <a:pt x="383146" y="3289"/>
                  </a:lnTo>
                  <a:close/>
                </a:path>
                <a:path w="498475" h="5080">
                  <a:moveTo>
                    <a:pt x="498398" y="3289"/>
                  </a:moveTo>
                  <a:lnTo>
                    <a:pt x="497941" y="2171"/>
                  </a:lnTo>
                  <a:lnTo>
                    <a:pt x="496824" y="1714"/>
                  </a:lnTo>
                  <a:lnTo>
                    <a:pt x="495706" y="2171"/>
                  </a:lnTo>
                  <a:lnTo>
                    <a:pt x="495236" y="3289"/>
                  </a:lnTo>
                  <a:lnTo>
                    <a:pt x="495706" y="4406"/>
                  </a:lnTo>
                  <a:lnTo>
                    <a:pt x="496824" y="4876"/>
                  </a:lnTo>
                  <a:lnTo>
                    <a:pt x="497941" y="4406"/>
                  </a:lnTo>
                  <a:lnTo>
                    <a:pt x="498398" y="328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10797378" y="24774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800" y="0"/>
                  </a:moveTo>
                  <a:lnTo>
                    <a:pt x="0" y="170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10804582" y="247743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800" y="1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10804802" y="247757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581"/>
                  </a:moveTo>
                  <a:lnTo>
                    <a:pt x="463" y="463"/>
                  </a:lnTo>
                  <a:lnTo>
                    <a:pt x="1581" y="0"/>
                  </a:lnTo>
                  <a:lnTo>
                    <a:pt x="2699" y="463"/>
                  </a:lnTo>
                  <a:lnTo>
                    <a:pt x="3162" y="1581"/>
                  </a:lnTo>
                  <a:lnTo>
                    <a:pt x="2699" y="2699"/>
                  </a:lnTo>
                  <a:lnTo>
                    <a:pt x="1581" y="3162"/>
                  </a:lnTo>
                  <a:lnTo>
                    <a:pt x="463" y="2699"/>
                  </a:lnTo>
                  <a:lnTo>
                    <a:pt x="0" y="158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10599280" y="2477438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5">
                  <a:moveTo>
                    <a:pt x="0" y="1717"/>
                  </a:moveTo>
                  <a:lnTo>
                    <a:pt x="36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10597479" y="24774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1800" y="170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10660507" y="247744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6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10325761" y="2475870"/>
              <a:ext cx="401320" cy="5080"/>
            </a:xfrm>
            <a:custGeom>
              <a:avLst/>
              <a:gdLst/>
              <a:ahLst/>
              <a:cxnLst/>
              <a:rect l="l" t="t" r="r" b="b"/>
              <a:pathLst>
                <a:path w="401320" h="5080">
                  <a:moveTo>
                    <a:pt x="3162" y="3289"/>
                  </a:moveTo>
                  <a:lnTo>
                    <a:pt x="2692" y="2171"/>
                  </a:lnTo>
                  <a:lnTo>
                    <a:pt x="1574" y="1714"/>
                  </a:lnTo>
                  <a:lnTo>
                    <a:pt x="457" y="2171"/>
                  </a:lnTo>
                  <a:lnTo>
                    <a:pt x="0" y="3289"/>
                  </a:lnTo>
                  <a:lnTo>
                    <a:pt x="457" y="4406"/>
                  </a:lnTo>
                  <a:lnTo>
                    <a:pt x="1574" y="4876"/>
                  </a:lnTo>
                  <a:lnTo>
                    <a:pt x="2692" y="4406"/>
                  </a:lnTo>
                  <a:lnTo>
                    <a:pt x="3162" y="3289"/>
                  </a:lnTo>
                  <a:close/>
                </a:path>
                <a:path w="401320" h="5080">
                  <a:moveTo>
                    <a:pt x="339928" y="1574"/>
                  </a:moveTo>
                  <a:lnTo>
                    <a:pt x="339458" y="457"/>
                  </a:lnTo>
                  <a:lnTo>
                    <a:pt x="338340" y="0"/>
                  </a:lnTo>
                  <a:lnTo>
                    <a:pt x="337223" y="457"/>
                  </a:lnTo>
                  <a:lnTo>
                    <a:pt x="336765" y="1574"/>
                  </a:lnTo>
                  <a:lnTo>
                    <a:pt x="337223" y="2692"/>
                  </a:lnTo>
                  <a:lnTo>
                    <a:pt x="338340" y="3162"/>
                  </a:lnTo>
                  <a:lnTo>
                    <a:pt x="339458" y="2692"/>
                  </a:lnTo>
                  <a:lnTo>
                    <a:pt x="339928" y="1574"/>
                  </a:lnTo>
                  <a:close/>
                </a:path>
                <a:path w="401320" h="5080">
                  <a:moveTo>
                    <a:pt x="401154" y="3289"/>
                  </a:moveTo>
                  <a:lnTo>
                    <a:pt x="400697" y="2171"/>
                  </a:lnTo>
                  <a:lnTo>
                    <a:pt x="399580" y="1714"/>
                  </a:lnTo>
                  <a:lnTo>
                    <a:pt x="398462" y="2171"/>
                  </a:lnTo>
                  <a:lnTo>
                    <a:pt x="397992" y="3289"/>
                  </a:lnTo>
                  <a:lnTo>
                    <a:pt x="398462" y="4406"/>
                  </a:lnTo>
                  <a:lnTo>
                    <a:pt x="399580" y="4876"/>
                  </a:lnTo>
                  <a:lnTo>
                    <a:pt x="400697" y="4406"/>
                  </a:lnTo>
                  <a:lnTo>
                    <a:pt x="401154" y="328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10327347" y="24774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800" y="0"/>
                  </a:moveTo>
                  <a:lnTo>
                    <a:pt x="0" y="170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10725343" y="247744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70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10386775" y="247915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80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10384981" y="247915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10383173" y="247915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80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10719941" y="247743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717"/>
                  </a:moveTo>
                  <a:lnTo>
                    <a:pt x="180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10320363" y="2475870"/>
              <a:ext cx="401320" cy="5080"/>
            </a:xfrm>
            <a:custGeom>
              <a:avLst/>
              <a:gdLst/>
              <a:ahLst/>
              <a:cxnLst/>
              <a:rect l="l" t="t" r="r" b="b"/>
              <a:pathLst>
                <a:path w="401320" h="5080">
                  <a:moveTo>
                    <a:pt x="3162" y="1574"/>
                  </a:moveTo>
                  <a:lnTo>
                    <a:pt x="2692" y="457"/>
                  </a:lnTo>
                  <a:lnTo>
                    <a:pt x="1574" y="0"/>
                  </a:lnTo>
                  <a:lnTo>
                    <a:pt x="457" y="457"/>
                  </a:lnTo>
                  <a:lnTo>
                    <a:pt x="0" y="1574"/>
                  </a:lnTo>
                  <a:lnTo>
                    <a:pt x="457" y="2692"/>
                  </a:lnTo>
                  <a:lnTo>
                    <a:pt x="1574" y="3162"/>
                  </a:lnTo>
                  <a:lnTo>
                    <a:pt x="2692" y="2692"/>
                  </a:lnTo>
                  <a:lnTo>
                    <a:pt x="3162" y="1574"/>
                  </a:lnTo>
                  <a:close/>
                </a:path>
                <a:path w="401320" h="5080">
                  <a:moveTo>
                    <a:pt x="401154" y="3289"/>
                  </a:moveTo>
                  <a:lnTo>
                    <a:pt x="400685" y="2171"/>
                  </a:lnTo>
                  <a:lnTo>
                    <a:pt x="399567" y="1714"/>
                  </a:lnTo>
                  <a:lnTo>
                    <a:pt x="398449" y="2171"/>
                  </a:lnTo>
                  <a:lnTo>
                    <a:pt x="397992" y="3289"/>
                  </a:lnTo>
                  <a:lnTo>
                    <a:pt x="398449" y="4406"/>
                  </a:lnTo>
                  <a:lnTo>
                    <a:pt x="399567" y="4876"/>
                  </a:lnTo>
                  <a:lnTo>
                    <a:pt x="400685" y="4406"/>
                  </a:lnTo>
                  <a:lnTo>
                    <a:pt x="401154" y="328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10321946" y="247743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800" y="1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10658926" y="247586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581"/>
                  </a:moveTo>
                  <a:lnTo>
                    <a:pt x="463" y="463"/>
                  </a:lnTo>
                  <a:lnTo>
                    <a:pt x="1581" y="0"/>
                  </a:lnTo>
                  <a:lnTo>
                    <a:pt x="2699" y="463"/>
                  </a:lnTo>
                  <a:lnTo>
                    <a:pt x="3162" y="1581"/>
                  </a:lnTo>
                  <a:lnTo>
                    <a:pt x="2699" y="2699"/>
                  </a:lnTo>
                  <a:lnTo>
                    <a:pt x="1581" y="3162"/>
                  </a:lnTo>
                  <a:lnTo>
                    <a:pt x="463" y="2699"/>
                  </a:lnTo>
                  <a:lnTo>
                    <a:pt x="0" y="158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10276703" y="2477563"/>
              <a:ext cx="609600" cy="2540"/>
            </a:xfrm>
            <a:custGeom>
              <a:avLst/>
              <a:gdLst/>
              <a:ahLst/>
              <a:cxnLst/>
              <a:rect l="l" t="t" r="r" b="b"/>
              <a:pathLst>
                <a:path w="609600" h="2539">
                  <a:moveTo>
                    <a:pt x="609080" y="0"/>
                  </a:moveTo>
                  <a:lnTo>
                    <a:pt x="609080" y="2429"/>
                  </a:lnTo>
                  <a:lnTo>
                    <a:pt x="0" y="2429"/>
                  </a:lnTo>
                  <a:lnTo>
                    <a:pt x="0" y="0"/>
                  </a:lnTo>
                  <a:lnTo>
                    <a:pt x="60908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16757636" y="2477568"/>
              <a:ext cx="537845" cy="2540"/>
            </a:xfrm>
            <a:custGeom>
              <a:avLst/>
              <a:gdLst/>
              <a:ahLst/>
              <a:cxnLst/>
              <a:rect l="l" t="t" r="r" b="b"/>
              <a:pathLst>
                <a:path w="537844" h="2539">
                  <a:moveTo>
                    <a:pt x="0" y="2429"/>
                  </a:moveTo>
                  <a:lnTo>
                    <a:pt x="537554" y="2429"/>
                  </a:lnTo>
                  <a:lnTo>
                    <a:pt x="537554" y="0"/>
                  </a:lnTo>
                  <a:lnTo>
                    <a:pt x="0" y="0"/>
                  </a:lnTo>
                  <a:lnTo>
                    <a:pt x="0" y="2429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16755540" y="2478779"/>
              <a:ext cx="539750" cy="0"/>
            </a:xfrm>
            <a:custGeom>
              <a:avLst/>
              <a:gdLst/>
              <a:ahLst/>
              <a:cxnLst/>
              <a:rect l="l" t="t" r="r" b="b"/>
              <a:pathLst>
                <a:path w="539750">
                  <a:moveTo>
                    <a:pt x="0" y="0"/>
                  </a:moveTo>
                  <a:lnTo>
                    <a:pt x="539650" y="0"/>
                  </a:lnTo>
                </a:path>
              </a:pathLst>
            </a:custGeom>
            <a:ln w="66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17352005" y="6028444"/>
              <a:ext cx="52705" cy="30480"/>
            </a:xfrm>
            <a:custGeom>
              <a:avLst/>
              <a:gdLst/>
              <a:ahLst/>
              <a:cxnLst/>
              <a:rect l="l" t="t" r="r" b="b"/>
              <a:pathLst>
                <a:path w="52705" h="30479">
                  <a:moveTo>
                    <a:pt x="52103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52103" y="30449"/>
                  </a:lnTo>
                  <a:lnTo>
                    <a:pt x="52103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17352002" y="6028447"/>
              <a:ext cx="52705" cy="30480"/>
            </a:xfrm>
            <a:custGeom>
              <a:avLst/>
              <a:gdLst/>
              <a:ahLst/>
              <a:cxnLst/>
              <a:rect l="l" t="t" r="r" b="b"/>
              <a:pathLst>
                <a:path w="52705" h="30479">
                  <a:moveTo>
                    <a:pt x="0" y="0"/>
                  </a:moveTo>
                  <a:lnTo>
                    <a:pt x="0" y="30449"/>
                  </a:lnTo>
                  <a:lnTo>
                    <a:pt x="52103" y="30449"/>
                  </a:lnTo>
                  <a:lnTo>
                    <a:pt x="5210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11864214" y="2130374"/>
              <a:ext cx="10795" cy="4445"/>
            </a:xfrm>
            <a:custGeom>
              <a:avLst/>
              <a:gdLst/>
              <a:ahLst/>
              <a:cxnLst/>
              <a:rect l="l" t="t" r="r" b="b"/>
              <a:pathLst>
                <a:path w="10795" h="4444">
                  <a:moveTo>
                    <a:pt x="10324" y="0"/>
                  </a:moveTo>
                  <a:lnTo>
                    <a:pt x="0" y="0"/>
                  </a:lnTo>
                  <a:lnTo>
                    <a:pt x="0" y="4272"/>
                  </a:lnTo>
                  <a:lnTo>
                    <a:pt x="10324" y="4272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11864218" y="2130374"/>
              <a:ext cx="10795" cy="4445"/>
            </a:xfrm>
            <a:custGeom>
              <a:avLst/>
              <a:gdLst/>
              <a:ahLst/>
              <a:cxnLst/>
              <a:rect l="l" t="t" r="r" b="b"/>
              <a:pathLst>
                <a:path w="10795" h="4444">
                  <a:moveTo>
                    <a:pt x="0" y="4272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4272"/>
                  </a:lnTo>
                  <a:lnTo>
                    <a:pt x="0" y="427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12140091" y="2130374"/>
              <a:ext cx="37465" cy="4445"/>
            </a:xfrm>
            <a:custGeom>
              <a:avLst/>
              <a:gdLst/>
              <a:ahLst/>
              <a:cxnLst/>
              <a:rect l="l" t="t" r="r" b="b"/>
              <a:pathLst>
                <a:path w="37465" h="4444">
                  <a:moveTo>
                    <a:pt x="37381" y="0"/>
                  </a:moveTo>
                  <a:lnTo>
                    <a:pt x="0" y="0"/>
                  </a:lnTo>
                  <a:lnTo>
                    <a:pt x="0" y="4272"/>
                  </a:lnTo>
                  <a:lnTo>
                    <a:pt x="37381" y="4272"/>
                  </a:lnTo>
                  <a:lnTo>
                    <a:pt x="37381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12140094" y="2130374"/>
              <a:ext cx="37465" cy="4445"/>
            </a:xfrm>
            <a:custGeom>
              <a:avLst/>
              <a:gdLst/>
              <a:ahLst/>
              <a:cxnLst/>
              <a:rect l="l" t="t" r="r" b="b"/>
              <a:pathLst>
                <a:path w="37465" h="4444">
                  <a:moveTo>
                    <a:pt x="0" y="4272"/>
                  </a:moveTo>
                  <a:lnTo>
                    <a:pt x="0" y="0"/>
                  </a:lnTo>
                  <a:lnTo>
                    <a:pt x="37381" y="0"/>
                  </a:lnTo>
                  <a:lnTo>
                    <a:pt x="37381" y="4272"/>
                  </a:lnTo>
                  <a:lnTo>
                    <a:pt x="0" y="427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11864214" y="2452584"/>
              <a:ext cx="10795" cy="4445"/>
            </a:xfrm>
            <a:custGeom>
              <a:avLst/>
              <a:gdLst/>
              <a:ahLst/>
              <a:cxnLst/>
              <a:rect l="l" t="t" r="r" b="b"/>
              <a:pathLst>
                <a:path w="10795" h="4444">
                  <a:moveTo>
                    <a:pt x="10324" y="0"/>
                  </a:moveTo>
                  <a:lnTo>
                    <a:pt x="0" y="0"/>
                  </a:lnTo>
                  <a:lnTo>
                    <a:pt x="0" y="4282"/>
                  </a:lnTo>
                  <a:lnTo>
                    <a:pt x="10324" y="4282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11864218" y="2452582"/>
              <a:ext cx="10795" cy="4445"/>
            </a:xfrm>
            <a:custGeom>
              <a:avLst/>
              <a:gdLst/>
              <a:ahLst/>
              <a:cxnLst/>
              <a:rect l="l" t="t" r="r" b="b"/>
              <a:pathLst>
                <a:path w="10795" h="4444">
                  <a:moveTo>
                    <a:pt x="0" y="4272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4272"/>
                  </a:lnTo>
                  <a:lnTo>
                    <a:pt x="0" y="427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12140091" y="2452584"/>
              <a:ext cx="37465" cy="4445"/>
            </a:xfrm>
            <a:custGeom>
              <a:avLst/>
              <a:gdLst/>
              <a:ahLst/>
              <a:cxnLst/>
              <a:rect l="l" t="t" r="r" b="b"/>
              <a:pathLst>
                <a:path w="37465" h="4444">
                  <a:moveTo>
                    <a:pt x="37381" y="0"/>
                  </a:moveTo>
                  <a:lnTo>
                    <a:pt x="0" y="0"/>
                  </a:lnTo>
                  <a:lnTo>
                    <a:pt x="0" y="4282"/>
                  </a:lnTo>
                  <a:lnTo>
                    <a:pt x="37381" y="4282"/>
                  </a:lnTo>
                  <a:lnTo>
                    <a:pt x="37381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12140094" y="2452582"/>
              <a:ext cx="37465" cy="4445"/>
            </a:xfrm>
            <a:custGeom>
              <a:avLst/>
              <a:gdLst/>
              <a:ahLst/>
              <a:cxnLst/>
              <a:rect l="l" t="t" r="r" b="b"/>
              <a:pathLst>
                <a:path w="37465" h="4444">
                  <a:moveTo>
                    <a:pt x="0" y="4272"/>
                  </a:moveTo>
                  <a:lnTo>
                    <a:pt x="0" y="0"/>
                  </a:lnTo>
                  <a:lnTo>
                    <a:pt x="37381" y="0"/>
                  </a:lnTo>
                  <a:lnTo>
                    <a:pt x="37381" y="4272"/>
                  </a:lnTo>
                  <a:lnTo>
                    <a:pt x="0" y="427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18620396" y="7608637"/>
              <a:ext cx="71120" cy="2540"/>
            </a:xfrm>
            <a:custGeom>
              <a:avLst/>
              <a:gdLst/>
              <a:ahLst/>
              <a:cxnLst/>
              <a:rect l="l" t="t" r="r" b="b"/>
              <a:pathLst>
                <a:path w="71119" h="2540">
                  <a:moveTo>
                    <a:pt x="70887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70887" y="2429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18620394" y="7608640"/>
              <a:ext cx="71120" cy="2540"/>
            </a:xfrm>
            <a:custGeom>
              <a:avLst/>
              <a:gdLst/>
              <a:ahLst/>
              <a:cxnLst/>
              <a:rect l="l" t="t" r="r" b="b"/>
              <a:pathLst>
                <a:path w="71119" h="2540">
                  <a:moveTo>
                    <a:pt x="70887" y="2429"/>
                  </a:moveTo>
                  <a:lnTo>
                    <a:pt x="70887" y="0"/>
                  </a:lnTo>
                  <a:lnTo>
                    <a:pt x="0" y="0"/>
                  </a:lnTo>
                  <a:lnTo>
                    <a:pt x="0" y="2429"/>
                  </a:lnTo>
                  <a:lnTo>
                    <a:pt x="70887" y="24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19275266" y="7608637"/>
              <a:ext cx="63500" cy="2540"/>
            </a:xfrm>
            <a:custGeom>
              <a:avLst/>
              <a:gdLst/>
              <a:ahLst/>
              <a:cxnLst/>
              <a:rect l="l" t="t" r="r" b="b"/>
              <a:pathLst>
                <a:path w="63500" h="2540">
                  <a:moveTo>
                    <a:pt x="63149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63149" y="2429"/>
                  </a:lnTo>
                  <a:lnTo>
                    <a:pt x="63149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19275261" y="7608640"/>
              <a:ext cx="63500" cy="2540"/>
            </a:xfrm>
            <a:custGeom>
              <a:avLst/>
              <a:gdLst/>
              <a:ahLst/>
              <a:cxnLst/>
              <a:rect l="l" t="t" r="r" b="b"/>
              <a:pathLst>
                <a:path w="63500" h="2540">
                  <a:moveTo>
                    <a:pt x="63149" y="2429"/>
                  </a:moveTo>
                  <a:lnTo>
                    <a:pt x="63149" y="0"/>
                  </a:lnTo>
                  <a:lnTo>
                    <a:pt x="0" y="0"/>
                  </a:lnTo>
                  <a:lnTo>
                    <a:pt x="0" y="2429"/>
                  </a:lnTo>
                  <a:lnTo>
                    <a:pt x="63149" y="24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17351913" y="5709854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221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17351919" y="5360324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22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17317750" y="5365195"/>
              <a:ext cx="0" cy="340360"/>
            </a:xfrm>
            <a:custGeom>
              <a:avLst/>
              <a:gdLst/>
              <a:ahLst/>
              <a:cxnLst/>
              <a:rect l="l" t="t" r="r" b="b"/>
              <a:pathLst>
                <a:path h="340360">
                  <a:moveTo>
                    <a:pt x="0" y="0"/>
                  </a:moveTo>
                  <a:lnTo>
                    <a:pt x="0" y="34028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98" name="object 1298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7210568" y="5348884"/>
              <a:ext cx="156101" cy="371530"/>
            </a:xfrm>
            <a:prstGeom prst="rect">
              <a:avLst/>
            </a:prstGeom>
          </p:spPr>
        </p:pic>
        <p:sp>
          <p:nvSpPr>
            <p:cNvPr id="1299" name="object 1299"/>
            <p:cNvSpPr/>
            <p:nvPr/>
          </p:nvSpPr>
          <p:spPr>
            <a:xfrm>
              <a:off x="17339517" y="5715659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523" y="0"/>
                  </a:lnTo>
                </a:path>
              </a:pathLst>
            </a:custGeom>
            <a:ln w="95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12438733" y="4111225"/>
              <a:ext cx="80010" cy="290195"/>
            </a:xfrm>
            <a:custGeom>
              <a:avLst/>
              <a:gdLst/>
              <a:ahLst/>
              <a:cxnLst/>
              <a:rect l="l" t="t" r="r" b="b"/>
              <a:pathLst>
                <a:path w="80009" h="290195">
                  <a:moveTo>
                    <a:pt x="0" y="289907"/>
                  </a:moveTo>
                  <a:lnTo>
                    <a:pt x="0" y="0"/>
                  </a:lnTo>
                  <a:lnTo>
                    <a:pt x="79945" y="0"/>
                  </a:lnTo>
                  <a:lnTo>
                    <a:pt x="79945" y="289907"/>
                  </a:lnTo>
                  <a:lnTo>
                    <a:pt x="0" y="2899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11226339" y="2090198"/>
              <a:ext cx="12700" cy="10160"/>
            </a:xfrm>
            <a:custGeom>
              <a:avLst/>
              <a:gdLst/>
              <a:ahLst/>
              <a:cxnLst/>
              <a:rect l="l" t="t" r="r" b="b"/>
              <a:pathLst>
                <a:path w="12700" h="10160">
                  <a:moveTo>
                    <a:pt x="12240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2240" y="9737"/>
                  </a:lnTo>
                  <a:lnTo>
                    <a:pt x="122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11226336" y="2090207"/>
              <a:ext cx="12700" cy="10160"/>
            </a:xfrm>
            <a:custGeom>
              <a:avLst/>
              <a:gdLst/>
              <a:ahLst/>
              <a:cxnLst/>
              <a:rect l="l" t="t" r="r" b="b"/>
              <a:pathLst>
                <a:path w="12700" h="10160">
                  <a:moveTo>
                    <a:pt x="0" y="9737"/>
                  </a:moveTo>
                  <a:lnTo>
                    <a:pt x="0" y="0"/>
                  </a:lnTo>
                  <a:lnTo>
                    <a:pt x="12240" y="0"/>
                  </a:lnTo>
                  <a:lnTo>
                    <a:pt x="12240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11130781" y="2095077"/>
              <a:ext cx="73660" cy="10160"/>
            </a:xfrm>
            <a:custGeom>
              <a:avLst/>
              <a:gdLst/>
              <a:ahLst/>
              <a:cxnLst/>
              <a:rect l="l" t="t" r="r" b="b"/>
              <a:pathLst>
                <a:path w="73659" h="10160">
                  <a:moveTo>
                    <a:pt x="73641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73641" y="9758"/>
                  </a:lnTo>
                  <a:lnTo>
                    <a:pt x="7364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11130778" y="2095081"/>
              <a:ext cx="73660" cy="10160"/>
            </a:xfrm>
            <a:custGeom>
              <a:avLst/>
              <a:gdLst/>
              <a:ahLst/>
              <a:cxnLst/>
              <a:rect l="l" t="t" r="r" b="b"/>
              <a:pathLst>
                <a:path w="73659" h="10160">
                  <a:moveTo>
                    <a:pt x="73641" y="0"/>
                  </a:moveTo>
                  <a:lnTo>
                    <a:pt x="73641" y="9758"/>
                  </a:lnTo>
                  <a:lnTo>
                    <a:pt x="0" y="9758"/>
                  </a:lnTo>
                  <a:lnTo>
                    <a:pt x="0" y="0"/>
                  </a:lnTo>
                  <a:lnTo>
                    <a:pt x="7364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11109012" y="2090219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774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16774" y="9727"/>
                  </a:lnTo>
                  <a:lnTo>
                    <a:pt x="1677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11109011" y="2090220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774" y="0"/>
                  </a:moveTo>
                  <a:lnTo>
                    <a:pt x="16774" y="9727"/>
                  </a:lnTo>
                  <a:lnTo>
                    <a:pt x="0" y="9727"/>
                  </a:lnTo>
                  <a:lnTo>
                    <a:pt x="0" y="0"/>
                  </a:lnTo>
                  <a:lnTo>
                    <a:pt x="1677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11092259" y="2090198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753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6753" y="9737"/>
                  </a:lnTo>
                  <a:lnTo>
                    <a:pt x="167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11092259" y="2090207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0" y="9737"/>
                  </a:moveTo>
                  <a:lnTo>
                    <a:pt x="0" y="0"/>
                  </a:lnTo>
                  <a:lnTo>
                    <a:pt x="16753" y="0"/>
                  </a:lnTo>
                  <a:lnTo>
                    <a:pt x="16753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10814268" y="2090220"/>
              <a:ext cx="278130" cy="10160"/>
            </a:xfrm>
            <a:custGeom>
              <a:avLst/>
              <a:gdLst/>
              <a:ahLst/>
              <a:cxnLst/>
              <a:rect l="l" t="t" r="r" b="b"/>
              <a:pathLst>
                <a:path w="278129" h="10160">
                  <a:moveTo>
                    <a:pt x="277991" y="0"/>
                  </a:moveTo>
                  <a:lnTo>
                    <a:pt x="277991" y="9727"/>
                  </a:lnTo>
                  <a:lnTo>
                    <a:pt x="0" y="9727"/>
                  </a:lnTo>
                  <a:lnTo>
                    <a:pt x="0" y="0"/>
                  </a:lnTo>
                  <a:lnTo>
                    <a:pt x="27799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11209564" y="2090198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774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6774" y="9737"/>
                  </a:lnTo>
                  <a:lnTo>
                    <a:pt x="1677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11209563" y="2090207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0" y="9737"/>
                  </a:moveTo>
                  <a:lnTo>
                    <a:pt x="0" y="0"/>
                  </a:lnTo>
                  <a:lnTo>
                    <a:pt x="16774" y="0"/>
                  </a:lnTo>
                  <a:lnTo>
                    <a:pt x="16774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11125800" y="2090211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>
                  <a:moveTo>
                    <a:pt x="8375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11204423" y="2095067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10303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0303" y="9737"/>
                  </a:lnTo>
                  <a:lnTo>
                    <a:pt x="1030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11204420" y="2095064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0" y="9758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11120771" y="2095067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989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9989" y="9737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11120774" y="2095064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9758"/>
                  </a:moveTo>
                  <a:lnTo>
                    <a:pt x="0" y="0"/>
                  </a:lnTo>
                  <a:lnTo>
                    <a:pt x="9989" y="0"/>
                  </a:lnTo>
                  <a:lnTo>
                    <a:pt x="9989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10797504" y="2090198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774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6774" y="9737"/>
                  </a:lnTo>
                  <a:lnTo>
                    <a:pt x="1677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10797508" y="2090207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0" y="9737"/>
                  </a:moveTo>
                  <a:lnTo>
                    <a:pt x="0" y="0"/>
                  </a:lnTo>
                  <a:lnTo>
                    <a:pt x="16753" y="0"/>
                  </a:lnTo>
                  <a:lnTo>
                    <a:pt x="16753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10780740" y="2090198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753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6753" y="9737"/>
                  </a:lnTo>
                  <a:lnTo>
                    <a:pt x="167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10780737" y="2090207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0" y="9737"/>
                  </a:moveTo>
                  <a:lnTo>
                    <a:pt x="0" y="0"/>
                  </a:lnTo>
                  <a:lnTo>
                    <a:pt x="16753" y="0"/>
                  </a:lnTo>
                  <a:lnTo>
                    <a:pt x="16753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11226330" y="208898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1225"/>
                  </a:moveTo>
                  <a:lnTo>
                    <a:pt x="628" y="816"/>
                  </a:lnTo>
                  <a:lnTo>
                    <a:pt x="0" y="0"/>
                  </a:lnTo>
                  <a:lnTo>
                    <a:pt x="1916" y="0"/>
                  </a:lnTo>
                  <a:lnTo>
                    <a:pt x="1916" y="1225"/>
                  </a:lnTo>
                  <a:lnTo>
                    <a:pt x="0" y="122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10795550" y="209996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1958" y="1204"/>
                  </a:moveTo>
                  <a:lnTo>
                    <a:pt x="1329" y="596"/>
                  </a:lnTo>
                  <a:lnTo>
                    <a:pt x="1958" y="0"/>
                  </a:lnTo>
                  <a:lnTo>
                    <a:pt x="0" y="0"/>
                  </a:lnTo>
                  <a:lnTo>
                    <a:pt x="0" y="1204"/>
                  </a:lnTo>
                  <a:lnTo>
                    <a:pt x="1958" y="12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10793632" y="2067670"/>
              <a:ext cx="433070" cy="3810"/>
            </a:xfrm>
            <a:custGeom>
              <a:avLst/>
              <a:gdLst/>
              <a:ahLst/>
              <a:cxnLst/>
              <a:rect l="l" t="t" r="r" b="b"/>
              <a:pathLst>
                <a:path w="433070" h="3810">
                  <a:moveTo>
                    <a:pt x="0" y="3643"/>
                  </a:moveTo>
                  <a:lnTo>
                    <a:pt x="0" y="0"/>
                  </a:lnTo>
                  <a:lnTo>
                    <a:pt x="4326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10795550" y="208898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1958" y="1225"/>
                  </a:moveTo>
                  <a:lnTo>
                    <a:pt x="1329" y="617"/>
                  </a:lnTo>
                  <a:lnTo>
                    <a:pt x="1958" y="0"/>
                  </a:lnTo>
                  <a:lnTo>
                    <a:pt x="0" y="0"/>
                  </a:lnTo>
                  <a:lnTo>
                    <a:pt x="0" y="1225"/>
                  </a:lnTo>
                  <a:lnTo>
                    <a:pt x="1958" y="122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11226330" y="209993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628" y="418"/>
                  </a:lnTo>
                  <a:lnTo>
                    <a:pt x="0" y="1225"/>
                  </a:lnTo>
                  <a:lnTo>
                    <a:pt x="1916" y="1225"/>
                  </a:lnTo>
                  <a:lnTo>
                    <a:pt x="1916" y="0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16757633" y="2510445"/>
              <a:ext cx="574040" cy="74930"/>
            </a:xfrm>
            <a:custGeom>
              <a:avLst/>
              <a:gdLst/>
              <a:ahLst/>
              <a:cxnLst/>
              <a:rect l="l" t="t" r="r" b="b"/>
              <a:pathLst>
                <a:path w="574040" h="74930">
                  <a:moveTo>
                    <a:pt x="573657" y="0"/>
                  </a:moveTo>
                  <a:lnTo>
                    <a:pt x="543334" y="0"/>
                  </a:lnTo>
                  <a:lnTo>
                    <a:pt x="543334" y="28732"/>
                  </a:lnTo>
                  <a:lnTo>
                    <a:pt x="0" y="74929"/>
                  </a:lnTo>
                  <a:lnTo>
                    <a:pt x="573657" y="74929"/>
                  </a:lnTo>
                  <a:lnTo>
                    <a:pt x="573657" y="0"/>
                  </a:lnTo>
                  <a:close/>
                </a:path>
              </a:pathLst>
            </a:custGeom>
            <a:solidFill>
              <a:srgbClr val="CDCF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16757633" y="2510445"/>
              <a:ext cx="574040" cy="74930"/>
            </a:xfrm>
            <a:custGeom>
              <a:avLst/>
              <a:gdLst/>
              <a:ahLst/>
              <a:cxnLst/>
              <a:rect l="l" t="t" r="r" b="b"/>
              <a:pathLst>
                <a:path w="574040" h="74930">
                  <a:moveTo>
                    <a:pt x="543334" y="0"/>
                  </a:moveTo>
                  <a:lnTo>
                    <a:pt x="573657" y="0"/>
                  </a:lnTo>
                  <a:lnTo>
                    <a:pt x="573657" y="74929"/>
                  </a:lnTo>
                  <a:lnTo>
                    <a:pt x="0" y="74929"/>
                  </a:lnTo>
                  <a:lnTo>
                    <a:pt x="543334" y="28732"/>
                  </a:lnTo>
                  <a:lnTo>
                    <a:pt x="54333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17351931" y="7370304"/>
              <a:ext cx="56515" cy="76835"/>
            </a:xfrm>
            <a:custGeom>
              <a:avLst/>
              <a:gdLst/>
              <a:ahLst/>
              <a:cxnLst/>
              <a:rect l="l" t="t" r="r" b="b"/>
              <a:pathLst>
                <a:path w="56515" h="76834">
                  <a:moveTo>
                    <a:pt x="55757" y="0"/>
                  </a:moveTo>
                  <a:lnTo>
                    <a:pt x="0" y="0"/>
                  </a:lnTo>
                  <a:lnTo>
                    <a:pt x="0" y="76730"/>
                  </a:lnTo>
                  <a:lnTo>
                    <a:pt x="55956" y="76594"/>
                  </a:lnTo>
                  <a:lnTo>
                    <a:pt x="5575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17351931" y="7370304"/>
              <a:ext cx="56515" cy="76835"/>
            </a:xfrm>
            <a:custGeom>
              <a:avLst/>
              <a:gdLst/>
              <a:ahLst/>
              <a:cxnLst/>
              <a:rect l="l" t="t" r="r" b="b"/>
              <a:pathLst>
                <a:path w="56515" h="76834">
                  <a:moveTo>
                    <a:pt x="55757" y="0"/>
                  </a:moveTo>
                  <a:lnTo>
                    <a:pt x="55956" y="76594"/>
                  </a:lnTo>
                  <a:lnTo>
                    <a:pt x="0" y="76730"/>
                  </a:lnTo>
                  <a:lnTo>
                    <a:pt x="0" y="0"/>
                  </a:lnTo>
                  <a:lnTo>
                    <a:pt x="55757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15474978" y="3836851"/>
              <a:ext cx="90805" cy="33655"/>
            </a:xfrm>
            <a:custGeom>
              <a:avLst/>
              <a:gdLst/>
              <a:ahLst/>
              <a:cxnLst/>
              <a:rect l="l" t="t" r="r" b="b"/>
              <a:pathLst>
                <a:path w="90805" h="33654">
                  <a:moveTo>
                    <a:pt x="0" y="33444"/>
                  </a:moveTo>
                  <a:lnTo>
                    <a:pt x="90248" y="33444"/>
                  </a:lnTo>
                  <a:lnTo>
                    <a:pt x="90248" y="0"/>
                  </a:lnTo>
                  <a:lnTo>
                    <a:pt x="0" y="3344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15474994" y="3870301"/>
              <a:ext cx="90805" cy="33655"/>
            </a:xfrm>
            <a:custGeom>
              <a:avLst/>
              <a:gdLst/>
              <a:ahLst/>
              <a:cxnLst/>
              <a:rect l="l" t="t" r="r" b="b"/>
              <a:pathLst>
                <a:path w="90805" h="33654">
                  <a:moveTo>
                    <a:pt x="90227" y="33444"/>
                  </a:moveTo>
                  <a:lnTo>
                    <a:pt x="90227" y="0"/>
                  </a:lnTo>
                  <a:lnTo>
                    <a:pt x="0" y="0"/>
                  </a:lnTo>
                  <a:lnTo>
                    <a:pt x="0" y="33444"/>
                  </a:lnTo>
                  <a:lnTo>
                    <a:pt x="90227" y="3344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15469824" y="3466826"/>
              <a:ext cx="0" cy="169545"/>
            </a:xfrm>
            <a:custGeom>
              <a:avLst/>
              <a:gdLst/>
              <a:ahLst/>
              <a:cxnLst/>
              <a:rect l="l" t="t" r="r" b="b"/>
              <a:pathLst>
                <a:path h="169545">
                  <a:moveTo>
                    <a:pt x="0" y="16930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15467724" y="346471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191" y="2108"/>
                  </a:moveTo>
                  <a:lnTo>
                    <a:pt x="3581" y="622"/>
                  </a:lnTo>
                  <a:lnTo>
                    <a:pt x="2095" y="0"/>
                  </a:lnTo>
                  <a:lnTo>
                    <a:pt x="609" y="622"/>
                  </a:lnTo>
                  <a:lnTo>
                    <a:pt x="0" y="2108"/>
                  </a:lnTo>
                  <a:lnTo>
                    <a:pt x="609" y="3594"/>
                  </a:lnTo>
                  <a:lnTo>
                    <a:pt x="2095" y="4203"/>
                  </a:lnTo>
                  <a:lnTo>
                    <a:pt x="3581" y="3594"/>
                  </a:lnTo>
                  <a:lnTo>
                    <a:pt x="4191" y="21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15469824" y="3466818"/>
              <a:ext cx="374650" cy="0"/>
            </a:xfrm>
            <a:custGeom>
              <a:avLst/>
              <a:gdLst/>
              <a:ahLst/>
              <a:cxnLst/>
              <a:rect l="l" t="t" r="r" b="b"/>
              <a:pathLst>
                <a:path w="374650">
                  <a:moveTo>
                    <a:pt x="0" y="0"/>
                  </a:moveTo>
                  <a:lnTo>
                    <a:pt x="374491" y="0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15844295" y="346681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01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15844326" y="3477768"/>
              <a:ext cx="0" cy="158750"/>
            </a:xfrm>
            <a:custGeom>
              <a:avLst/>
              <a:gdLst/>
              <a:ahLst/>
              <a:cxnLst/>
              <a:rect l="l" t="t" r="r" b="b"/>
              <a:pathLst>
                <a:path h="158750">
                  <a:moveTo>
                    <a:pt x="0" y="0"/>
                  </a:moveTo>
                  <a:lnTo>
                    <a:pt x="0" y="158361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15469813" y="3636130"/>
              <a:ext cx="374650" cy="0"/>
            </a:xfrm>
            <a:custGeom>
              <a:avLst/>
              <a:gdLst/>
              <a:ahLst/>
              <a:cxnLst/>
              <a:rect l="l" t="t" r="r" b="b"/>
              <a:pathLst>
                <a:path w="374650">
                  <a:moveTo>
                    <a:pt x="37451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15469824" y="363613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601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15481422" y="3625178"/>
              <a:ext cx="351790" cy="0"/>
            </a:xfrm>
            <a:custGeom>
              <a:avLst/>
              <a:gdLst/>
              <a:ahLst/>
              <a:cxnLst/>
              <a:rect l="l" t="t" r="r" b="b"/>
              <a:pathLst>
                <a:path w="351790">
                  <a:moveTo>
                    <a:pt x="0" y="0"/>
                  </a:moveTo>
                  <a:lnTo>
                    <a:pt x="351266" y="0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15829094" y="362517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60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15832697" y="3477790"/>
              <a:ext cx="0" cy="147955"/>
            </a:xfrm>
            <a:custGeom>
              <a:avLst/>
              <a:gdLst/>
              <a:ahLst/>
              <a:cxnLst/>
              <a:rect l="l" t="t" r="r" b="b"/>
              <a:pathLst>
                <a:path h="147954">
                  <a:moveTo>
                    <a:pt x="0" y="14738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15832697" y="347777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40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15481430" y="3477768"/>
              <a:ext cx="351790" cy="0"/>
            </a:xfrm>
            <a:custGeom>
              <a:avLst/>
              <a:gdLst/>
              <a:ahLst/>
              <a:cxnLst/>
              <a:rect l="l" t="t" r="r" b="b"/>
              <a:pathLst>
                <a:path w="351790">
                  <a:moveTo>
                    <a:pt x="35126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44" name="object 1344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5467717" y="3477768"/>
              <a:ext cx="99609" cy="499883"/>
            </a:xfrm>
            <a:prstGeom prst="rect">
              <a:avLst/>
            </a:prstGeom>
          </p:spPr>
        </p:pic>
        <p:sp>
          <p:nvSpPr>
            <p:cNvPr id="1345" name="object 1345"/>
            <p:cNvSpPr/>
            <p:nvPr/>
          </p:nvSpPr>
          <p:spPr>
            <a:xfrm>
              <a:off x="15576901" y="3636743"/>
              <a:ext cx="267970" cy="0"/>
            </a:xfrm>
            <a:custGeom>
              <a:avLst/>
              <a:gdLst/>
              <a:ahLst/>
              <a:cxnLst/>
              <a:rect l="l" t="t" r="r" b="b"/>
              <a:pathLst>
                <a:path w="267969">
                  <a:moveTo>
                    <a:pt x="0" y="0"/>
                  </a:moveTo>
                  <a:lnTo>
                    <a:pt x="267426" y="0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15840709" y="363674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60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15576899" y="3641607"/>
              <a:ext cx="267970" cy="0"/>
            </a:xfrm>
            <a:custGeom>
              <a:avLst/>
              <a:gdLst/>
              <a:ahLst/>
              <a:cxnLst/>
              <a:rect l="l" t="t" r="r" b="b"/>
              <a:pathLst>
                <a:path w="267969">
                  <a:moveTo>
                    <a:pt x="26742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15576903" y="364160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601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15576174" y="3636738"/>
              <a:ext cx="0" cy="196215"/>
            </a:xfrm>
            <a:custGeom>
              <a:avLst/>
              <a:gdLst/>
              <a:ahLst/>
              <a:cxnLst/>
              <a:rect l="l" t="t" r="r" b="b"/>
              <a:pathLst>
                <a:path h="196214">
                  <a:moveTo>
                    <a:pt x="0" y="19603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15576174" y="363674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40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15571022" y="3636743"/>
              <a:ext cx="0" cy="198120"/>
            </a:xfrm>
            <a:custGeom>
              <a:avLst/>
              <a:gdLst/>
              <a:ahLst/>
              <a:cxnLst/>
              <a:rect l="l" t="t" r="r" b="b"/>
              <a:pathLst>
                <a:path h="198120">
                  <a:moveTo>
                    <a:pt x="0" y="0"/>
                  </a:moveTo>
                  <a:lnTo>
                    <a:pt x="0" y="197973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15571022" y="383130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39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15570375" y="3636126"/>
              <a:ext cx="0" cy="199390"/>
            </a:xfrm>
            <a:custGeom>
              <a:avLst/>
              <a:gdLst/>
              <a:ahLst/>
              <a:cxnLst/>
              <a:rect l="l" t="t" r="r" b="b"/>
              <a:pathLst>
                <a:path h="199389">
                  <a:moveTo>
                    <a:pt x="0" y="19881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15570375" y="363613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40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15565222" y="3636130"/>
              <a:ext cx="0" cy="201295"/>
            </a:xfrm>
            <a:custGeom>
              <a:avLst/>
              <a:gdLst/>
              <a:ahLst/>
              <a:cxnLst/>
              <a:rect l="l" t="t" r="r" b="b"/>
              <a:pathLst>
                <a:path h="201295">
                  <a:moveTo>
                    <a:pt x="0" y="0"/>
                  </a:moveTo>
                  <a:lnTo>
                    <a:pt x="0" y="200716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15565222" y="383343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40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15469824" y="3870316"/>
              <a:ext cx="5715" cy="100330"/>
            </a:xfrm>
            <a:custGeom>
              <a:avLst/>
              <a:gdLst/>
              <a:ahLst/>
              <a:cxnLst/>
              <a:rect l="l" t="t" r="r" b="b"/>
              <a:pathLst>
                <a:path w="5715" h="100329">
                  <a:moveTo>
                    <a:pt x="0" y="1968"/>
                  </a:moveTo>
                  <a:lnTo>
                    <a:pt x="0" y="100332"/>
                  </a:lnTo>
                  <a:lnTo>
                    <a:pt x="5162" y="100332"/>
                  </a:lnTo>
                  <a:lnTo>
                    <a:pt x="51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15469816" y="3636130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16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15469824" y="3636130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0"/>
                  </a:moveTo>
                  <a:lnTo>
                    <a:pt x="0" y="236128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15469824" y="386777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50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15474978" y="3636135"/>
              <a:ext cx="0" cy="234315"/>
            </a:xfrm>
            <a:custGeom>
              <a:avLst/>
              <a:gdLst/>
              <a:ahLst/>
              <a:cxnLst/>
              <a:rect l="l" t="t" r="r" b="b"/>
              <a:pathLst>
                <a:path h="234314">
                  <a:moveTo>
                    <a:pt x="0" y="23416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15474978" y="363613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40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15474978" y="3669582"/>
              <a:ext cx="90805" cy="0"/>
            </a:xfrm>
            <a:custGeom>
              <a:avLst/>
              <a:gdLst/>
              <a:ahLst/>
              <a:cxnLst/>
              <a:rect l="l" t="t" r="r" b="b"/>
              <a:pathLst>
                <a:path w="90805">
                  <a:moveTo>
                    <a:pt x="0" y="0"/>
                  </a:moveTo>
                  <a:lnTo>
                    <a:pt x="90248" y="0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15563220" y="366958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199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19312637" y="3962465"/>
              <a:ext cx="23495" cy="562610"/>
            </a:xfrm>
            <a:custGeom>
              <a:avLst/>
              <a:gdLst/>
              <a:ahLst/>
              <a:cxnLst/>
              <a:rect l="l" t="t" r="r" b="b"/>
              <a:pathLst>
                <a:path w="23494" h="562610">
                  <a:moveTo>
                    <a:pt x="23193" y="0"/>
                  </a:moveTo>
                  <a:lnTo>
                    <a:pt x="0" y="0"/>
                  </a:lnTo>
                  <a:lnTo>
                    <a:pt x="0" y="562139"/>
                  </a:lnTo>
                  <a:lnTo>
                    <a:pt x="23193" y="562139"/>
                  </a:lnTo>
                  <a:lnTo>
                    <a:pt x="23193" y="0"/>
                  </a:lnTo>
                  <a:close/>
                </a:path>
              </a:pathLst>
            </a:custGeom>
            <a:solidFill>
              <a:srgbClr val="C1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19312638" y="3962467"/>
              <a:ext cx="23495" cy="562610"/>
            </a:xfrm>
            <a:custGeom>
              <a:avLst/>
              <a:gdLst/>
              <a:ahLst/>
              <a:cxnLst/>
              <a:rect l="l" t="t" r="r" b="b"/>
              <a:pathLst>
                <a:path w="23494" h="562610">
                  <a:moveTo>
                    <a:pt x="23193" y="562139"/>
                  </a:moveTo>
                  <a:lnTo>
                    <a:pt x="23193" y="0"/>
                  </a:lnTo>
                  <a:lnTo>
                    <a:pt x="0" y="0"/>
                  </a:lnTo>
                  <a:lnTo>
                    <a:pt x="0" y="562139"/>
                  </a:lnTo>
                  <a:lnTo>
                    <a:pt x="23193" y="56213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19312637" y="4597713"/>
              <a:ext cx="23495" cy="562610"/>
            </a:xfrm>
            <a:custGeom>
              <a:avLst/>
              <a:gdLst/>
              <a:ahLst/>
              <a:cxnLst/>
              <a:rect l="l" t="t" r="r" b="b"/>
              <a:pathLst>
                <a:path w="23494" h="562610">
                  <a:moveTo>
                    <a:pt x="23193" y="0"/>
                  </a:moveTo>
                  <a:lnTo>
                    <a:pt x="0" y="0"/>
                  </a:lnTo>
                  <a:lnTo>
                    <a:pt x="0" y="562129"/>
                  </a:lnTo>
                  <a:lnTo>
                    <a:pt x="23193" y="562129"/>
                  </a:lnTo>
                  <a:lnTo>
                    <a:pt x="23193" y="0"/>
                  </a:lnTo>
                  <a:close/>
                </a:path>
              </a:pathLst>
            </a:custGeom>
            <a:solidFill>
              <a:srgbClr val="C1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19312638" y="4597713"/>
              <a:ext cx="23495" cy="562610"/>
            </a:xfrm>
            <a:custGeom>
              <a:avLst/>
              <a:gdLst/>
              <a:ahLst/>
              <a:cxnLst/>
              <a:rect l="l" t="t" r="r" b="b"/>
              <a:pathLst>
                <a:path w="23494" h="562610">
                  <a:moveTo>
                    <a:pt x="23193" y="562129"/>
                  </a:moveTo>
                  <a:lnTo>
                    <a:pt x="23193" y="0"/>
                  </a:lnTo>
                  <a:lnTo>
                    <a:pt x="0" y="0"/>
                  </a:lnTo>
                  <a:lnTo>
                    <a:pt x="0" y="562129"/>
                  </a:lnTo>
                  <a:lnTo>
                    <a:pt x="23193" y="5621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19312637" y="3327228"/>
              <a:ext cx="23495" cy="562610"/>
            </a:xfrm>
            <a:custGeom>
              <a:avLst/>
              <a:gdLst/>
              <a:ahLst/>
              <a:cxnLst/>
              <a:rect l="l" t="t" r="r" b="b"/>
              <a:pathLst>
                <a:path w="23494" h="562610">
                  <a:moveTo>
                    <a:pt x="23193" y="0"/>
                  </a:moveTo>
                  <a:lnTo>
                    <a:pt x="0" y="0"/>
                  </a:lnTo>
                  <a:lnTo>
                    <a:pt x="0" y="562139"/>
                  </a:lnTo>
                  <a:lnTo>
                    <a:pt x="23193" y="562139"/>
                  </a:lnTo>
                  <a:lnTo>
                    <a:pt x="23193" y="0"/>
                  </a:lnTo>
                  <a:close/>
                </a:path>
              </a:pathLst>
            </a:custGeom>
            <a:solidFill>
              <a:srgbClr val="C1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19312640" y="3327228"/>
              <a:ext cx="23495" cy="562610"/>
            </a:xfrm>
            <a:custGeom>
              <a:avLst/>
              <a:gdLst/>
              <a:ahLst/>
              <a:cxnLst/>
              <a:rect l="l" t="t" r="r" b="b"/>
              <a:pathLst>
                <a:path w="23494" h="562610">
                  <a:moveTo>
                    <a:pt x="0" y="0"/>
                  </a:moveTo>
                  <a:lnTo>
                    <a:pt x="0" y="562139"/>
                  </a:lnTo>
                  <a:lnTo>
                    <a:pt x="23193" y="562139"/>
                  </a:lnTo>
                  <a:lnTo>
                    <a:pt x="2319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8649201" y="5251195"/>
              <a:ext cx="283845" cy="30480"/>
            </a:xfrm>
            <a:custGeom>
              <a:avLst/>
              <a:gdLst/>
              <a:ahLst/>
              <a:cxnLst/>
              <a:rect l="l" t="t" r="r" b="b"/>
              <a:pathLst>
                <a:path w="283845" h="30479">
                  <a:moveTo>
                    <a:pt x="0" y="0"/>
                  </a:moveTo>
                  <a:lnTo>
                    <a:pt x="0" y="30449"/>
                  </a:lnTo>
                  <a:lnTo>
                    <a:pt x="283603" y="30449"/>
                  </a:lnTo>
                  <a:lnTo>
                    <a:pt x="28360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8649205" y="5281760"/>
              <a:ext cx="6122670" cy="1157605"/>
            </a:xfrm>
            <a:custGeom>
              <a:avLst/>
              <a:gdLst/>
              <a:ahLst/>
              <a:cxnLst/>
              <a:rect l="l" t="t" r="r" b="b"/>
              <a:pathLst>
                <a:path w="6122669" h="1157604">
                  <a:moveTo>
                    <a:pt x="0" y="1157085"/>
                  </a:moveTo>
                  <a:lnTo>
                    <a:pt x="6122577" y="1157085"/>
                  </a:lnTo>
                  <a:lnTo>
                    <a:pt x="6122577" y="1126635"/>
                  </a:lnTo>
                  <a:lnTo>
                    <a:pt x="32218" y="1126635"/>
                  </a:lnTo>
                  <a:lnTo>
                    <a:pt x="32218" y="0"/>
                  </a:lnTo>
                  <a:lnTo>
                    <a:pt x="0" y="0"/>
                  </a:lnTo>
                  <a:lnTo>
                    <a:pt x="0" y="115708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15449837" y="6408398"/>
              <a:ext cx="1868170" cy="30480"/>
            </a:xfrm>
            <a:custGeom>
              <a:avLst/>
              <a:gdLst/>
              <a:ahLst/>
              <a:cxnLst/>
              <a:rect l="l" t="t" r="r" b="b"/>
              <a:pathLst>
                <a:path w="1868169" h="30479">
                  <a:moveTo>
                    <a:pt x="0" y="0"/>
                  </a:moveTo>
                  <a:lnTo>
                    <a:pt x="0" y="30449"/>
                  </a:lnTo>
                  <a:lnTo>
                    <a:pt x="1867932" y="30449"/>
                  </a:lnTo>
                  <a:lnTo>
                    <a:pt x="1867932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17794076" y="2455611"/>
              <a:ext cx="160020" cy="10160"/>
            </a:xfrm>
            <a:custGeom>
              <a:avLst/>
              <a:gdLst/>
              <a:ahLst/>
              <a:cxnLst/>
              <a:rect l="l" t="t" r="r" b="b"/>
              <a:pathLst>
                <a:path w="160019" h="10160">
                  <a:moveTo>
                    <a:pt x="159586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59586" y="9758"/>
                  </a:lnTo>
                  <a:lnTo>
                    <a:pt x="1595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17794076" y="2455614"/>
              <a:ext cx="160020" cy="10160"/>
            </a:xfrm>
            <a:custGeom>
              <a:avLst/>
              <a:gdLst/>
              <a:ahLst/>
              <a:cxnLst/>
              <a:rect l="l" t="t" r="r" b="b"/>
              <a:pathLst>
                <a:path w="160019" h="10160">
                  <a:moveTo>
                    <a:pt x="159586" y="0"/>
                  </a:moveTo>
                  <a:lnTo>
                    <a:pt x="159586" y="9758"/>
                  </a:lnTo>
                  <a:lnTo>
                    <a:pt x="0" y="9758"/>
                  </a:lnTo>
                  <a:lnTo>
                    <a:pt x="0" y="0"/>
                  </a:lnTo>
                  <a:lnTo>
                    <a:pt x="15958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17760548" y="2455632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60">
                  <a:moveTo>
                    <a:pt x="16774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6774" y="9737"/>
                  </a:lnTo>
                  <a:lnTo>
                    <a:pt x="167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17760569" y="2455635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60">
                  <a:moveTo>
                    <a:pt x="0" y="9737"/>
                  </a:moveTo>
                  <a:lnTo>
                    <a:pt x="0" y="0"/>
                  </a:lnTo>
                  <a:lnTo>
                    <a:pt x="16753" y="0"/>
                  </a:lnTo>
                  <a:lnTo>
                    <a:pt x="16753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17436736" y="2455611"/>
              <a:ext cx="323850" cy="10160"/>
            </a:xfrm>
            <a:custGeom>
              <a:avLst/>
              <a:gdLst/>
              <a:ahLst/>
              <a:cxnLst/>
              <a:rect l="l" t="t" r="r" b="b"/>
              <a:pathLst>
                <a:path w="323850" h="10160">
                  <a:moveTo>
                    <a:pt x="323812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323812" y="9758"/>
                  </a:lnTo>
                  <a:lnTo>
                    <a:pt x="323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17436718" y="2455614"/>
              <a:ext cx="323850" cy="10160"/>
            </a:xfrm>
            <a:custGeom>
              <a:avLst/>
              <a:gdLst/>
              <a:ahLst/>
              <a:cxnLst/>
              <a:rect l="l" t="t" r="r" b="b"/>
              <a:pathLst>
                <a:path w="323850" h="10160">
                  <a:moveTo>
                    <a:pt x="323833" y="9758"/>
                  </a:moveTo>
                  <a:lnTo>
                    <a:pt x="323833" y="0"/>
                  </a:lnTo>
                  <a:lnTo>
                    <a:pt x="0" y="0"/>
                  </a:lnTo>
                  <a:lnTo>
                    <a:pt x="0" y="9758"/>
                  </a:lnTo>
                  <a:lnTo>
                    <a:pt x="323833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17409910" y="2455611"/>
              <a:ext cx="27305" cy="10160"/>
            </a:xfrm>
            <a:custGeom>
              <a:avLst/>
              <a:gdLst/>
              <a:ahLst/>
              <a:cxnLst/>
              <a:rect l="l" t="t" r="r" b="b"/>
              <a:pathLst>
                <a:path w="27305" h="10160">
                  <a:moveTo>
                    <a:pt x="26815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26815" y="9758"/>
                  </a:lnTo>
                  <a:lnTo>
                    <a:pt x="268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17409910" y="2455614"/>
              <a:ext cx="27305" cy="10160"/>
            </a:xfrm>
            <a:custGeom>
              <a:avLst/>
              <a:gdLst/>
              <a:ahLst/>
              <a:cxnLst/>
              <a:rect l="l" t="t" r="r" b="b"/>
              <a:pathLst>
                <a:path w="27305" h="10160">
                  <a:moveTo>
                    <a:pt x="0" y="9758"/>
                  </a:moveTo>
                  <a:lnTo>
                    <a:pt x="0" y="0"/>
                  </a:lnTo>
                  <a:lnTo>
                    <a:pt x="26794" y="0"/>
                  </a:lnTo>
                  <a:lnTo>
                    <a:pt x="26794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17953663" y="2455632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80" h="10160">
                  <a:moveTo>
                    <a:pt x="17580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7580" y="9737"/>
                  </a:lnTo>
                  <a:lnTo>
                    <a:pt x="175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17953663" y="2455635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80" h="10160">
                  <a:moveTo>
                    <a:pt x="0" y="9737"/>
                  </a:moveTo>
                  <a:lnTo>
                    <a:pt x="0" y="0"/>
                  </a:lnTo>
                  <a:lnTo>
                    <a:pt x="17580" y="0"/>
                  </a:lnTo>
                  <a:lnTo>
                    <a:pt x="17580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17777322" y="2455632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60">
                  <a:moveTo>
                    <a:pt x="16774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6774" y="9737"/>
                  </a:lnTo>
                  <a:lnTo>
                    <a:pt x="167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17777324" y="2455635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60">
                  <a:moveTo>
                    <a:pt x="0" y="9737"/>
                  </a:moveTo>
                  <a:lnTo>
                    <a:pt x="0" y="0"/>
                  </a:lnTo>
                  <a:lnTo>
                    <a:pt x="16753" y="0"/>
                  </a:lnTo>
                  <a:lnTo>
                    <a:pt x="16753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17790934" y="2460490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9151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9151" y="9737"/>
                  </a:lnTo>
                  <a:lnTo>
                    <a:pt x="91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17790920" y="2460497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0" y="9737"/>
                  </a:moveTo>
                  <a:lnTo>
                    <a:pt x="0" y="0"/>
                  </a:lnTo>
                  <a:lnTo>
                    <a:pt x="9151" y="0"/>
                  </a:lnTo>
                  <a:lnTo>
                    <a:pt x="9151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17947108" y="2460490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9130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9130" y="9737"/>
                  </a:lnTo>
                  <a:lnTo>
                    <a:pt x="913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17947111" y="2460497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0" y="9737"/>
                  </a:moveTo>
                  <a:lnTo>
                    <a:pt x="0" y="0"/>
                  </a:lnTo>
                  <a:lnTo>
                    <a:pt x="9151" y="0"/>
                  </a:lnTo>
                  <a:lnTo>
                    <a:pt x="9151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" name="object 1390"/>
            <p:cNvSpPr/>
            <p:nvPr/>
          </p:nvSpPr>
          <p:spPr>
            <a:xfrm>
              <a:off x="17800065" y="2460511"/>
              <a:ext cx="147320" cy="10160"/>
            </a:xfrm>
            <a:custGeom>
              <a:avLst/>
              <a:gdLst/>
              <a:ahLst/>
              <a:cxnLst/>
              <a:rect l="l" t="t" r="r" b="b"/>
              <a:pathLst>
                <a:path w="147319" h="10160">
                  <a:moveTo>
                    <a:pt x="147042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147042" y="9727"/>
                  </a:lnTo>
                  <a:lnTo>
                    <a:pt x="14704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" name="object 1391"/>
            <p:cNvSpPr/>
            <p:nvPr/>
          </p:nvSpPr>
          <p:spPr>
            <a:xfrm>
              <a:off x="17800069" y="2460509"/>
              <a:ext cx="147320" cy="10160"/>
            </a:xfrm>
            <a:custGeom>
              <a:avLst/>
              <a:gdLst/>
              <a:ahLst/>
              <a:cxnLst/>
              <a:rect l="l" t="t" r="r" b="b"/>
              <a:pathLst>
                <a:path w="147319" h="10160">
                  <a:moveTo>
                    <a:pt x="147042" y="0"/>
                  </a:moveTo>
                  <a:lnTo>
                    <a:pt x="147042" y="9727"/>
                  </a:lnTo>
                  <a:lnTo>
                    <a:pt x="0" y="9727"/>
                  </a:lnTo>
                  <a:lnTo>
                    <a:pt x="0" y="0"/>
                  </a:lnTo>
                  <a:lnTo>
                    <a:pt x="147042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17426019" y="2433117"/>
              <a:ext cx="538480" cy="3810"/>
            </a:xfrm>
            <a:custGeom>
              <a:avLst/>
              <a:gdLst/>
              <a:ahLst/>
              <a:cxnLst/>
              <a:rect l="l" t="t" r="r" b="b"/>
              <a:pathLst>
                <a:path w="538480" h="3810">
                  <a:moveTo>
                    <a:pt x="538213" y="3654"/>
                  </a:moveTo>
                  <a:lnTo>
                    <a:pt x="538213" y="0"/>
                  </a:lnTo>
                  <a:lnTo>
                    <a:pt x="342701" y="0"/>
                  </a:lnTo>
                  <a:lnTo>
                    <a:pt x="0" y="0"/>
                  </a:lnTo>
                  <a:lnTo>
                    <a:pt x="0" y="362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17960356" y="2436768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86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" name="object 1394"/>
            <p:cNvSpPr/>
            <p:nvPr/>
          </p:nvSpPr>
          <p:spPr>
            <a:xfrm>
              <a:off x="17429898" y="2436768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86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" name="object 1395"/>
            <p:cNvSpPr/>
            <p:nvPr/>
          </p:nvSpPr>
          <p:spPr>
            <a:xfrm>
              <a:off x="17773008" y="2465384"/>
              <a:ext cx="8890" cy="12065"/>
            </a:xfrm>
            <a:custGeom>
              <a:avLst/>
              <a:gdLst/>
              <a:ahLst/>
              <a:cxnLst/>
              <a:rect l="l" t="t" r="r" b="b"/>
              <a:pathLst>
                <a:path w="8890" h="12064">
                  <a:moveTo>
                    <a:pt x="0" y="11947"/>
                  </a:moveTo>
                  <a:lnTo>
                    <a:pt x="0" y="0"/>
                  </a:lnTo>
                  <a:lnTo>
                    <a:pt x="8638" y="0"/>
                  </a:lnTo>
                  <a:lnTo>
                    <a:pt x="8638" y="11947"/>
                  </a:lnTo>
                  <a:lnTo>
                    <a:pt x="0" y="1194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" name="object 1396"/>
            <p:cNvSpPr/>
            <p:nvPr/>
          </p:nvSpPr>
          <p:spPr>
            <a:xfrm>
              <a:off x="11506477" y="1911135"/>
              <a:ext cx="22860" cy="203835"/>
            </a:xfrm>
            <a:custGeom>
              <a:avLst/>
              <a:gdLst/>
              <a:ahLst/>
              <a:cxnLst/>
              <a:rect l="l" t="t" r="r" b="b"/>
              <a:pathLst>
                <a:path w="22859" h="203835">
                  <a:moveTo>
                    <a:pt x="22658" y="0"/>
                  </a:moveTo>
                  <a:lnTo>
                    <a:pt x="0" y="0"/>
                  </a:lnTo>
                  <a:lnTo>
                    <a:pt x="0" y="203417"/>
                  </a:lnTo>
                  <a:lnTo>
                    <a:pt x="22658" y="203417"/>
                  </a:lnTo>
                  <a:lnTo>
                    <a:pt x="2265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" name="object 1397"/>
            <p:cNvSpPr/>
            <p:nvPr/>
          </p:nvSpPr>
          <p:spPr>
            <a:xfrm>
              <a:off x="11506480" y="1911121"/>
              <a:ext cx="22860" cy="203835"/>
            </a:xfrm>
            <a:custGeom>
              <a:avLst/>
              <a:gdLst/>
              <a:ahLst/>
              <a:cxnLst/>
              <a:rect l="l" t="t" r="r" b="b"/>
              <a:pathLst>
                <a:path w="22859" h="203835">
                  <a:moveTo>
                    <a:pt x="0" y="203428"/>
                  </a:moveTo>
                  <a:lnTo>
                    <a:pt x="0" y="0"/>
                  </a:lnTo>
                  <a:lnTo>
                    <a:pt x="22658" y="0"/>
                  </a:lnTo>
                  <a:lnTo>
                    <a:pt x="22658" y="203428"/>
                  </a:lnTo>
                  <a:lnTo>
                    <a:pt x="0" y="20342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" name="object 1398"/>
            <p:cNvSpPr/>
            <p:nvPr/>
          </p:nvSpPr>
          <p:spPr>
            <a:xfrm>
              <a:off x="8722471" y="2249170"/>
              <a:ext cx="232410" cy="11430"/>
            </a:xfrm>
            <a:custGeom>
              <a:avLst/>
              <a:gdLst/>
              <a:ahLst/>
              <a:cxnLst/>
              <a:rect l="l" t="t" r="r" b="b"/>
              <a:pathLst>
                <a:path w="232409" h="11430">
                  <a:moveTo>
                    <a:pt x="232034" y="10952"/>
                  </a:moveTo>
                  <a:lnTo>
                    <a:pt x="232034" y="0"/>
                  </a:lnTo>
                  <a:lnTo>
                    <a:pt x="0" y="0"/>
                  </a:lnTo>
                  <a:lnTo>
                    <a:pt x="0" y="10952"/>
                  </a:lnTo>
                  <a:lnTo>
                    <a:pt x="232034" y="1095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" name="object 1399"/>
            <p:cNvSpPr/>
            <p:nvPr/>
          </p:nvSpPr>
          <p:spPr>
            <a:xfrm>
              <a:off x="8722471" y="2406294"/>
              <a:ext cx="232410" cy="11430"/>
            </a:xfrm>
            <a:custGeom>
              <a:avLst/>
              <a:gdLst/>
              <a:ahLst/>
              <a:cxnLst/>
              <a:rect l="l" t="t" r="r" b="b"/>
              <a:pathLst>
                <a:path w="232409" h="11430">
                  <a:moveTo>
                    <a:pt x="232034" y="10963"/>
                  </a:moveTo>
                  <a:lnTo>
                    <a:pt x="232034" y="0"/>
                  </a:lnTo>
                  <a:lnTo>
                    <a:pt x="0" y="0"/>
                  </a:lnTo>
                  <a:lnTo>
                    <a:pt x="0" y="10963"/>
                  </a:lnTo>
                  <a:lnTo>
                    <a:pt x="232034" y="1096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" name="object 1400"/>
            <p:cNvSpPr/>
            <p:nvPr/>
          </p:nvSpPr>
          <p:spPr>
            <a:xfrm>
              <a:off x="8915835" y="2260126"/>
              <a:ext cx="38735" cy="146685"/>
            </a:xfrm>
            <a:custGeom>
              <a:avLst/>
              <a:gdLst/>
              <a:ahLst/>
              <a:cxnLst/>
              <a:rect l="l" t="t" r="r" b="b"/>
              <a:pathLst>
                <a:path w="38734" h="146685">
                  <a:moveTo>
                    <a:pt x="0" y="14616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146163"/>
                  </a:lnTo>
                  <a:lnTo>
                    <a:pt x="0" y="14616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8877163" y="2260126"/>
              <a:ext cx="38735" cy="146685"/>
            </a:xfrm>
            <a:custGeom>
              <a:avLst/>
              <a:gdLst/>
              <a:ahLst/>
              <a:cxnLst/>
              <a:rect l="l" t="t" r="r" b="b"/>
              <a:pathLst>
                <a:path w="38734" h="146685">
                  <a:moveTo>
                    <a:pt x="0" y="14616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146163"/>
                  </a:lnTo>
                  <a:lnTo>
                    <a:pt x="0" y="14616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8799820" y="2260126"/>
              <a:ext cx="38735" cy="146685"/>
            </a:xfrm>
            <a:custGeom>
              <a:avLst/>
              <a:gdLst/>
              <a:ahLst/>
              <a:cxnLst/>
              <a:rect l="l" t="t" r="r" b="b"/>
              <a:pathLst>
                <a:path w="38734" h="146685">
                  <a:moveTo>
                    <a:pt x="0" y="14616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146163"/>
                  </a:lnTo>
                  <a:lnTo>
                    <a:pt x="0" y="14616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9218838" y="2250381"/>
              <a:ext cx="5715" cy="200660"/>
            </a:xfrm>
            <a:custGeom>
              <a:avLst/>
              <a:gdLst/>
              <a:ahLst/>
              <a:cxnLst/>
              <a:rect l="l" t="t" r="r" b="b"/>
              <a:pathLst>
                <a:path w="5715" h="200660">
                  <a:moveTo>
                    <a:pt x="5162" y="200370"/>
                  </a:moveTo>
                  <a:lnTo>
                    <a:pt x="5162" y="0"/>
                  </a:lnTo>
                  <a:lnTo>
                    <a:pt x="0" y="0"/>
                  </a:lnTo>
                  <a:lnTo>
                    <a:pt x="0" y="200370"/>
                  </a:lnTo>
                  <a:lnTo>
                    <a:pt x="5162" y="20037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8722478" y="2418485"/>
              <a:ext cx="232410" cy="5080"/>
            </a:xfrm>
            <a:custGeom>
              <a:avLst/>
              <a:gdLst/>
              <a:ahLst/>
              <a:cxnLst/>
              <a:rect l="l" t="t" r="r" b="b"/>
              <a:pathLst>
                <a:path w="232409" h="5080">
                  <a:moveTo>
                    <a:pt x="0" y="4858"/>
                  </a:moveTo>
                  <a:lnTo>
                    <a:pt x="0" y="0"/>
                  </a:lnTo>
                  <a:lnTo>
                    <a:pt x="232024" y="0"/>
                  </a:lnTo>
                  <a:lnTo>
                    <a:pt x="232024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8957086" y="2243086"/>
              <a:ext cx="267335" cy="5080"/>
            </a:xfrm>
            <a:custGeom>
              <a:avLst/>
              <a:gdLst/>
              <a:ahLst/>
              <a:cxnLst/>
              <a:rect l="l" t="t" r="r" b="b"/>
              <a:pathLst>
                <a:path w="267334" h="5080">
                  <a:moveTo>
                    <a:pt x="266913" y="4879"/>
                  </a:moveTo>
                  <a:lnTo>
                    <a:pt x="266913" y="0"/>
                  </a:lnTo>
                  <a:lnTo>
                    <a:pt x="0" y="0"/>
                  </a:lnTo>
                  <a:lnTo>
                    <a:pt x="0" y="4879"/>
                  </a:lnTo>
                  <a:lnTo>
                    <a:pt x="266913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8722478" y="2243069"/>
              <a:ext cx="232410" cy="5080"/>
            </a:xfrm>
            <a:custGeom>
              <a:avLst/>
              <a:gdLst/>
              <a:ahLst/>
              <a:cxnLst/>
              <a:rect l="l" t="t" r="r" b="b"/>
              <a:pathLst>
                <a:path w="232409" h="5080">
                  <a:moveTo>
                    <a:pt x="0" y="0"/>
                  </a:moveTo>
                  <a:lnTo>
                    <a:pt x="0" y="4879"/>
                  </a:lnTo>
                  <a:lnTo>
                    <a:pt x="232024" y="4879"/>
                  </a:lnTo>
                  <a:lnTo>
                    <a:pt x="232024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8954501" y="2249172"/>
              <a:ext cx="262890" cy="181610"/>
            </a:xfrm>
            <a:custGeom>
              <a:avLst/>
              <a:gdLst/>
              <a:ahLst/>
              <a:cxnLst/>
              <a:rect l="l" t="t" r="r" b="b"/>
              <a:pathLst>
                <a:path w="262890" h="181610">
                  <a:moveTo>
                    <a:pt x="262861" y="181491"/>
                  </a:moveTo>
                  <a:lnTo>
                    <a:pt x="262861" y="0"/>
                  </a:lnTo>
                  <a:lnTo>
                    <a:pt x="0" y="0"/>
                  </a:lnTo>
                  <a:lnTo>
                    <a:pt x="0" y="168078"/>
                  </a:lnTo>
                  <a:lnTo>
                    <a:pt x="0" y="181491"/>
                  </a:lnTo>
                  <a:lnTo>
                    <a:pt x="251248" y="181491"/>
                  </a:lnTo>
                  <a:lnTo>
                    <a:pt x="262861" y="18149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8722478" y="2260126"/>
              <a:ext cx="38735" cy="146685"/>
            </a:xfrm>
            <a:custGeom>
              <a:avLst/>
              <a:gdLst/>
              <a:ahLst/>
              <a:cxnLst/>
              <a:rect l="l" t="t" r="r" b="b"/>
              <a:pathLst>
                <a:path w="38734" h="146685">
                  <a:moveTo>
                    <a:pt x="0" y="14616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146163"/>
                  </a:lnTo>
                  <a:lnTo>
                    <a:pt x="0" y="14616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8761148" y="2260126"/>
              <a:ext cx="38735" cy="146685"/>
            </a:xfrm>
            <a:custGeom>
              <a:avLst/>
              <a:gdLst/>
              <a:ahLst/>
              <a:cxnLst/>
              <a:rect l="l" t="t" r="r" b="b"/>
              <a:pathLst>
                <a:path w="38734" h="146685">
                  <a:moveTo>
                    <a:pt x="0" y="14616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146163"/>
                  </a:lnTo>
                  <a:lnTo>
                    <a:pt x="0" y="14616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8722471" y="2408739"/>
              <a:ext cx="232410" cy="5080"/>
            </a:xfrm>
            <a:custGeom>
              <a:avLst/>
              <a:gdLst/>
              <a:ahLst/>
              <a:cxnLst/>
              <a:rect l="l" t="t" r="r" b="b"/>
              <a:pathLst>
                <a:path w="232409" h="5080">
                  <a:moveTo>
                    <a:pt x="232034" y="4879"/>
                  </a:moveTo>
                  <a:lnTo>
                    <a:pt x="232034" y="0"/>
                  </a:lnTo>
                  <a:lnTo>
                    <a:pt x="0" y="0"/>
                  </a:lnTo>
                  <a:lnTo>
                    <a:pt x="0" y="4879"/>
                  </a:lnTo>
                  <a:lnTo>
                    <a:pt x="232034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8838492" y="2260126"/>
              <a:ext cx="38735" cy="146685"/>
            </a:xfrm>
            <a:custGeom>
              <a:avLst/>
              <a:gdLst/>
              <a:ahLst/>
              <a:cxnLst/>
              <a:rect l="l" t="t" r="r" b="b"/>
              <a:pathLst>
                <a:path w="38734" h="146685">
                  <a:moveTo>
                    <a:pt x="0" y="14616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146163"/>
                  </a:lnTo>
                  <a:lnTo>
                    <a:pt x="0" y="14616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8722471" y="2252199"/>
              <a:ext cx="271145" cy="5080"/>
            </a:xfrm>
            <a:custGeom>
              <a:avLst/>
              <a:gdLst/>
              <a:ahLst/>
              <a:cxnLst/>
              <a:rect l="l" t="t" r="r" b="b"/>
              <a:pathLst>
                <a:path w="271145" h="5080">
                  <a:moveTo>
                    <a:pt x="232034" y="4879"/>
                  </a:moveTo>
                  <a:lnTo>
                    <a:pt x="232034" y="0"/>
                  </a:lnTo>
                  <a:lnTo>
                    <a:pt x="0" y="0"/>
                  </a:lnTo>
                  <a:lnTo>
                    <a:pt x="0" y="4879"/>
                  </a:lnTo>
                  <a:lnTo>
                    <a:pt x="232034" y="4879"/>
                  </a:lnTo>
                  <a:close/>
                </a:path>
                <a:path w="271145" h="5080">
                  <a:moveTo>
                    <a:pt x="232034" y="4879"/>
                  </a:moveTo>
                  <a:lnTo>
                    <a:pt x="232034" y="0"/>
                  </a:lnTo>
                  <a:lnTo>
                    <a:pt x="270703" y="0"/>
                  </a:lnTo>
                  <a:lnTo>
                    <a:pt x="270703" y="4879"/>
                  </a:lnTo>
                  <a:lnTo>
                    <a:pt x="232034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10033085" y="2439796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4019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10058873" y="2439796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4019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9856408" y="2439796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4019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9882193" y="2439796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4019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8900575" y="3564120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221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8900227" y="3588478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221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8900575" y="3746824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221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8900227" y="3771199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221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12703582" y="1602875"/>
              <a:ext cx="532130" cy="1270"/>
            </a:xfrm>
            <a:custGeom>
              <a:avLst/>
              <a:gdLst/>
              <a:ahLst/>
              <a:cxnLst/>
              <a:rect l="l" t="t" r="r" b="b"/>
              <a:pathLst>
                <a:path w="532130" h="1269">
                  <a:moveTo>
                    <a:pt x="531596" y="123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14408252" y="1606723"/>
              <a:ext cx="535940" cy="1270"/>
            </a:xfrm>
            <a:custGeom>
              <a:avLst/>
              <a:gdLst/>
              <a:ahLst/>
              <a:cxnLst/>
              <a:rect l="l" t="t" r="r" b="b"/>
              <a:pathLst>
                <a:path w="535940" h="1269">
                  <a:moveTo>
                    <a:pt x="535575" y="79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14256179" y="1606475"/>
              <a:ext cx="151765" cy="635"/>
            </a:xfrm>
            <a:custGeom>
              <a:avLst/>
              <a:gdLst/>
              <a:ahLst/>
              <a:cxnLst/>
              <a:rect l="l" t="t" r="r" b="b"/>
              <a:pathLst>
                <a:path w="151765" h="634">
                  <a:moveTo>
                    <a:pt x="151440" y="25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13235808" y="1604105"/>
              <a:ext cx="1020444" cy="2540"/>
            </a:xfrm>
            <a:custGeom>
              <a:avLst/>
              <a:gdLst/>
              <a:ahLst/>
              <a:cxnLst/>
              <a:rect l="l" t="t" r="r" b="b"/>
              <a:pathLst>
                <a:path w="1020444" h="2540">
                  <a:moveTo>
                    <a:pt x="1020377" y="239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14256179" y="1606475"/>
              <a:ext cx="151765" cy="635"/>
            </a:xfrm>
            <a:custGeom>
              <a:avLst/>
              <a:gdLst/>
              <a:ahLst/>
              <a:cxnLst/>
              <a:rect l="l" t="t" r="r" b="b"/>
              <a:pathLst>
                <a:path w="151765" h="634">
                  <a:moveTo>
                    <a:pt x="151440" y="25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13235808" y="1604105"/>
              <a:ext cx="1020444" cy="2540"/>
            </a:xfrm>
            <a:custGeom>
              <a:avLst/>
              <a:gdLst/>
              <a:ahLst/>
              <a:cxnLst/>
              <a:rect l="l" t="t" r="r" b="b"/>
              <a:pathLst>
                <a:path w="1020444" h="2540">
                  <a:moveTo>
                    <a:pt x="1020377" y="239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12315584" y="2182704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0" y="0"/>
                  </a:moveTo>
                  <a:lnTo>
                    <a:pt x="2320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12338780" y="1887058"/>
              <a:ext cx="0" cy="295910"/>
            </a:xfrm>
            <a:custGeom>
              <a:avLst/>
              <a:gdLst/>
              <a:ahLst/>
              <a:cxnLst/>
              <a:rect l="l" t="t" r="r" b="b"/>
              <a:pathLst>
                <a:path h="295910">
                  <a:moveTo>
                    <a:pt x="0" y="29564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12338780" y="188706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40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12338780" y="1887059"/>
              <a:ext cx="2965450" cy="0"/>
            </a:xfrm>
            <a:custGeom>
              <a:avLst/>
              <a:gdLst/>
              <a:ahLst/>
              <a:cxnLst/>
              <a:rect l="l" t="t" r="r" b="b"/>
              <a:pathLst>
                <a:path w="2965450">
                  <a:moveTo>
                    <a:pt x="0" y="0"/>
                  </a:moveTo>
                  <a:lnTo>
                    <a:pt x="2965333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15304114" y="1887059"/>
              <a:ext cx="0" cy="295910"/>
            </a:xfrm>
            <a:custGeom>
              <a:avLst/>
              <a:gdLst/>
              <a:ahLst/>
              <a:cxnLst/>
              <a:rect l="l" t="t" r="r" b="b"/>
              <a:pathLst>
                <a:path h="295910">
                  <a:moveTo>
                    <a:pt x="0" y="0"/>
                  </a:moveTo>
                  <a:lnTo>
                    <a:pt x="0" y="295655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15304114" y="21793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39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10918018" y="2670011"/>
              <a:ext cx="26034" cy="229235"/>
            </a:xfrm>
            <a:custGeom>
              <a:avLst/>
              <a:gdLst/>
              <a:ahLst/>
              <a:cxnLst/>
              <a:rect l="l" t="t" r="r" b="b"/>
              <a:pathLst>
                <a:path w="26034" h="229235">
                  <a:moveTo>
                    <a:pt x="25789" y="0"/>
                  </a:moveTo>
                  <a:lnTo>
                    <a:pt x="25789" y="228998"/>
                  </a:lnTo>
                  <a:lnTo>
                    <a:pt x="0" y="228998"/>
                  </a:lnTo>
                  <a:lnTo>
                    <a:pt x="0" y="0"/>
                  </a:lnTo>
                  <a:lnTo>
                    <a:pt x="25789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10918018" y="2899030"/>
              <a:ext cx="26034" cy="5080"/>
            </a:xfrm>
            <a:custGeom>
              <a:avLst/>
              <a:gdLst/>
              <a:ahLst/>
              <a:cxnLst/>
              <a:rect l="l" t="t" r="r" b="b"/>
              <a:pathLst>
                <a:path w="26034" h="5080">
                  <a:moveTo>
                    <a:pt x="25789" y="0"/>
                  </a:moveTo>
                  <a:lnTo>
                    <a:pt x="25789" y="4858"/>
                  </a:lnTo>
                  <a:lnTo>
                    <a:pt x="0" y="4858"/>
                  </a:lnTo>
                  <a:lnTo>
                    <a:pt x="0" y="0"/>
                  </a:lnTo>
                  <a:lnTo>
                    <a:pt x="25789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10918018" y="2665131"/>
              <a:ext cx="26034" cy="5080"/>
            </a:xfrm>
            <a:custGeom>
              <a:avLst/>
              <a:gdLst/>
              <a:ahLst/>
              <a:cxnLst/>
              <a:rect l="l" t="t" r="r" b="b"/>
              <a:pathLst>
                <a:path w="26034" h="5080">
                  <a:moveTo>
                    <a:pt x="25789" y="0"/>
                  </a:moveTo>
                  <a:lnTo>
                    <a:pt x="25789" y="4879"/>
                  </a:lnTo>
                  <a:lnTo>
                    <a:pt x="0" y="4879"/>
                  </a:lnTo>
                  <a:lnTo>
                    <a:pt x="0" y="0"/>
                  </a:lnTo>
                  <a:lnTo>
                    <a:pt x="25789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36" name="object 1436"/>
          <p:cNvGrpSpPr/>
          <p:nvPr/>
        </p:nvGrpSpPr>
        <p:grpSpPr>
          <a:xfrm>
            <a:off x="15563122" y="3830684"/>
            <a:ext cx="15240" cy="142240"/>
            <a:chOff x="15563122" y="3830684"/>
            <a:chExt cx="15240" cy="142240"/>
          </a:xfrm>
        </p:grpSpPr>
        <p:sp>
          <p:nvSpPr>
            <p:cNvPr id="1437" name="object 1437"/>
            <p:cNvSpPr/>
            <p:nvPr/>
          </p:nvSpPr>
          <p:spPr>
            <a:xfrm>
              <a:off x="15571022" y="3832783"/>
              <a:ext cx="5715" cy="138430"/>
            </a:xfrm>
            <a:custGeom>
              <a:avLst/>
              <a:gdLst/>
              <a:ahLst/>
              <a:cxnLst/>
              <a:rect l="l" t="t" r="r" b="b"/>
              <a:pathLst>
                <a:path w="5715" h="138429">
                  <a:moveTo>
                    <a:pt x="0" y="137870"/>
                  </a:moveTo>
                  <a:lnTo>
                    <a:pt x="5162" y="137870"/>
                  </a:lnTo>
                  <a:lnTo>
                    <a:pt x="5162" y="0"/>
                  </a:lnTo>
                  <a:lnTo>
                    <a:pt x="0" y="1905"/>
                  </a:lnTo>
                  <a:lnTo>
                    <a:pt x="0" y="13787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15565222" y="3834940"/>
              <a:ext cx="5715" cy="135890"/>
            </a:xfrm>
            <a:custGeom>
              <a:avLst/>
              <a:gdLst/>
              <a:ahLst/>
              <a:cxnLst/>
              <a:rect l="l" t="t" r="r" b="b"/>
              <a:pathLst>
                <a:path w="5715" h="135889">
                  <a:moveTo>
                    <a:pt x="0" y="135713"/>
                  </a:moveTo>
                  <a:lnTo>
                    <a:pt x="5162" y="135713"/>
                  </a:lnTo>
                  <a:lnTo>
                    <a:pt x="5162" y="0"/>
                  </a:lnTo>
                  <a:lnTo>
                    <a:pt x="0" y="1905"/>
                  </a:lnTo>
                  <a:lnTo>
                    <a:pt x="0" y="13571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39" name="object 1439"/>
          <p:cNvSpPr txBox="1"/>
          <p:nvPr/>
        </p:nvSpPr>
        <p:spPr>
          <a:xfrm rot="10800000">
            <a:off x="8722527" y="2226944"/>
            <a:ext cx="121251" cy="12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95"/>
              </a:lnSpc>
            </a:pPr>
            <a:r>
              <a:rPr sz="100" dirty="0">
                <a:latin typeface="Arial"/>
                <a:cs typeface="Arial"/>
              </a:rPr>
              <a:t>2.</a:t>
            </a:r>
            <a:r>
              <a:rPr sz="100" spc="5" dirty="0">
                <a:latin typeface="Arial"/>
                <a:cs typeface="Arial"/>
              </a:rPr>
              <a:t> </a:t>
            </a:r>
            <a:r>
              <a:rPr sz="100" dirty="0">
                <a:latin typeface="Arial"/>
                <a:cs typeface="Arial"/>
              </a:rPr>
              <a:t>Handlauf</a:t>
            </a:r>
            <a:r>
              <a:rPr sz="100" spc="-10" dirty="0">
                <a:latin typeface="Arial"/>
                <a:cs typeface="Arial"/>
              </a:rPr>
              <a:t> </a:t>
            </a:r>
            <a:r>
              <a:rPr sz="100" dirty="0">
                <a:latin typeface="Arial"/>
                <a:cs typeface="Arial"/>
              </a:rPr>
              <a:t>optional</a:t>
            </a:r>
            <a:endParaRPr sz="100">
              <a:latin typeface="Arial"/>
              <a:cs typeface="Arial"/>
            </a:endParaRPr>
          </a:p>
        </p:txBody>
      </p:sp>
      <p:grpSp>
        <p:nvGrpSpPr>
          <p:cNvPr id="1440" name="object 1440"/>
          <p:cNvGrpSpPr/>
          <p:nvPr/>
        </p:nvGrpSpPr>
        <p:grpSpPr>
          <a:xfrm>
            <a:off x="8716377" y="1848361"/>
            <a:ext cx="11035030" cy="5809615"/>
            <a:chOff x="8716377" y="1848361"/>
            <a:chExt cx="11035030" cy="5809615"/>
          </a:xfrm>
        </p:grpSpPr>
        <p:sp>
          <p:nvSpPr>
            <p:cNvPr id="1441" name="object 1441"/>
            <p:cNvSpPr/>
            <p:nvPr/>
          </p:nvSpPr>
          <p:spPr>
            <a:xfrm>
              <a:off x="8722473" y="2333215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0" y="0"/>
                  </a:moveTo>
                  <a:lnTo>
                    <a:pt x="23204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8928728" y="2308857"/>
              <a:ext cx="26034" cy="48895"/>
            </a:xfrm>
            <a:custGeom>
              <a:avLst/>
              <a:gdLst/>
              <a:ahLst/>
              <a:cxnLst/>
              <a:rect l="l" t="t" r="r" b="b"/>
              <a:pathLst>
                <a:path w="26034" h="48894">
                  <a:moveTo>
                    <a:pt x="0" y="0"/>
                  </a:moveTo>
                  <a:lnTo>
                    <a:pt x="25789" y="24344"/>
                  </a:lnTo>
                  <a:lnTo>
                    <a:pt x="0" y="4873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8718599" y="2329564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4" h="7619">
                  <a:moveTo>
                    <a:pt x="3874" y="0"/>
                  </a:moveTo>
                  <a:lnTo>
                    <a:pt x="1759" y="0"/>
                  </a:lnTo>
                  <a:lnTo>
                    <a:pt x="0" y="1633"/>
                  </a:lnTo>
                  <a:lnTo>
                    <a:pt x="0" y="3654"/>
                  </a:lnTo>
                  <a:lnTo>
                    <a:pt x="0" y="5654"/>
                  </a:lnTo>
                  <a:lnTo>
                    <a:pt x="1759" y="7298"/>
                  </a:lnTo>
                  <a:lnTo>
                    <a:pt x="3874" y="7298"/>
                  </a:lnTo>
                  <a:lnTo>
                    <a:pt x="5989" y="7298"/>
                  </a:lnTo>
                  <a:lnTo>
                    <a:pt x="7748" y="5654"/>
                  </a:lnTo>
                  <a:lnTo>
                    <a:pt x="7748" y="3654"/>
                  </a:lnTo>
                  <a:lnTo>
                    <a:pt x="7748" y="1633"/>
                  </a:lnTo>
                  <a:lnTo>
                    <a:pt x="5989" y="0"/>
                  </a:lnTo>
                  <a:lnTo>
                    <a:pt x="38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17058195" y="2137691"/>
              <a:ext cx="341630" cy="340360"/>
            </a:xfrm>
            <a:custGeom>
              <a:avLst/>
              <a:gdLst/>
              <a:ahLst/>
              <a:cxnLst/>
              <a:rect l="l" t="t" r="r" b="b"/>
              <a:pathLst>
                <a:path w="341630" h="340360">
                  <a:moveTo>
                    <a:pt x="308545" y="327686"/>
                  </a:moveTo>
                  <a:lnTo>
                    <a:pt x="341413" y="327686"/>
                  </a:lnTo>
                  <a:lnTo>
                    <a:pt x="341413" y="0"/>
                  </a:lnTo>
                  <a:lnTo>
                    <a:pt x="112164" y="0"/>
                  </a:lnTo>
                  <a:lnTo>
                    <a:pt x="112164" y="144979"/>
                  </a:lnTo>
                  <a:lnTo>
                    <a:pt x="74783" y="144979"/>
                  </a:lnTo>
                  <a:lnTo>
                    <a:pt x="74783" y="156340"/>
                  </a:lnTo>
                  <a:lnTo>
                    <a:pt x="78157" y="162575"/>
                  </a:lnTo>
                  <a:lnTo>
                    <a:pt x="79282" y="169337"/>
                  </a:lnTo>
                  <a:lnTo>
                    <a:pt x="78157" y="176104"/>
                  </a:lnTo>
                  <a:lnTo>
                    <a:pt x="74783" y="182350"/>
                  </a:lnTo>
                  <a:lnTo>
                    <a:pt x="74783" y="193690"/>
                  </a:lnTo>
                  <a:lnTo>
                    <a:pt x="0" y="193690"/>
                  </a:lnTo>
                  <a:lnTo>
                    <a:pt x="0" y="339863"/>
                  </a:lnTo>
                  <a:lnTo>
                    <a:pt x="308545" y="339863"/>
                  </a:lnTo>
                  <a:lnTo>
                    <a:pt x="308545" y="3276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19336708" y="2247935"/>
              <a:ext cx="232410" cy="11430"/>
            </a:xfrm>
            <a:custGeom>
              <a:avLst/>
              <a:gdLst/>
              <a:ahLst/>
              <a:cxnLst/>
              <a:rect l="l" t="t" r="r" b="b"/>
              <a:pathLst>
                <a:path w="232409" h="11430">
                  <a:moveTo>
                    <a:pt x="0" y="10963"/>
                  </a:moveTo>
                  <a:lnTo>
                    <a:pt x="0" y="0"/>
                  </a:lnTo>
                  <a:lnTo>
                    <a:pt x="232045" y="0"/>
                  </a:lnTo>
                  <a:lnTo>
                    <a:pt x="232045" y="10963"/>
                  </a:lnTo>
                  <a:lnTo>
                    <a:pt x="0" y="1096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19336708" y="2405070"/>
              <a:ext cx="232410" cy="11430"/>
            </a:xfrm>
            <a:custGeom>
              <a:avLst/>
              <a:gdLst/>
              <a:ahLst/>
              <a:cxnLst/>
              <a:rect l="l" t="t" r="r" b="b"/>
              <a:pathLst>
                <a:path w="232409" h="11430">
                  <a:moveTo>
                    <a:pt x="0" y="10963"/>
                  </a:moveTo>
                  <a:lnTo>
                    <a:pt x="0" y="0"/>
                  </a:lnTo>
                  <a:lnTo>
                    <a:pt x="232045" y="0"/>
                  </a:lnTo>
                  <a:lnTo>
                    <a:pt x="232045" y="10963"/>
                  </a:lnTo>
                  <a:lnTo>
                    <a:pt x="0" y="1096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19336708" y="2258898"/>
              <a:ext cx="38735" cy="146685"/>
            </a:xfrm>
            <a:custGeom>
              <a:avLst/>
              <a:gdLst/>
              <a:ahLst/>
              <a:cxnLst/>
              <a:rect l="l" t="t" r="r" b="b"/>
              <a:pathLst>
                <a:path w="38734" h="146685">
                  <a:moveTo>
                    <a:pt x="0" y="146184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146184"/>
                  </a:lnTo>
                  <a:lnTo>
                    <a:pt x="0" y="14618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19375362" y="2258898"/>
              <a:ext cx="38735" cy="146685"/>
            </a:xfrm>
            <a:custGeom>
              <a:avLst/>
              <a:gdLst/>
              <a:ahLst/>
              <a:cxnLst/>
              <a:rect l="l" t="t" r="r" b="b"/>
              <a:pathLst>
                <a:path w="38734" h="146685">
                  <a:moveTo>
                    <a:pt x="0" y="146184"/>
                  </a:moveTo>
                  <a:lnTo>
                    <a:pt x="0" y="0"/>
                  </a:lnTo>
                  <a:lnTo>
                    <a:pt x="38689" y="0"/>
                  </a:lnTo>
                  <a:lnTo>
                    <a:pt x="38689" y="146184"/>
                  </a:lnTo>
                  <a:lnTo>
                    <a:pt x="0" y="14618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19452705" y="2258898"/>
              <a:ext cx="38735" cy="146685"/>
            </a:xfrm>
            <a:custGeom>
              <a:avLst/>
              <a:gdLst/>
              <a:ahLst/>
              <a:cxnLst/>
              <a:rect l="l" t="t" r="r" b="b"/>
              <a:pathLst>
                <a:path w="38734" h="146685">
                  <a:moveTo>
                    <a:pt x="0" y="146184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146184"/>
                  </a:lnTo>
                  <a:lnTo>
                    <a:pt x="0" y="14618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19067231" y="2249173"/>
              <a:ext cx="5715" cy="200660"/>
            </a:xfrm>
            <a:custGeom>
              <a:avLst/>
              <a:gdLst/>
              <a:ahLst/>
              <a:cxnLst/>
              <a:rect l="l" t="t" r="r" b="b"/>
              <a:pathLst>
                <a:path w="5715" h="200660">
                  <a:moveTo>
                    <a:pt x="0" y="200370"/>
                  </a:moveTo>
                  <a:lnTo>
                    <a:pt x="0" y="0"/>
                  </a:lnTo>
                  <a:lnTo>
                    <a:pt x="5162" y="0"/>
                  </a:lnTo>
                  <a:lnTo>
                    <a:pt x="5162" y="200370"/>
                  </a:lnTo>
                  <a:lnTo>
                    <a:pt x="0" y="20037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19336708" y="2417256"/>
              <a:ext cx="232410" cy="5080"/>
            </a:xfrm>
            <a:custGeom>
              <a:avLst/>
              <a:gdLst/>
              <a:ahLst/>
              <a:cxnLst/>
              <a:rect l="l" t="t" r="r" b="b"/>
              <a:pathLst>
                <a:path w="232409" h="5080">
                  <a:moveTo>
                    <a:pt x="232045" y="4879"/>
                  </a:moveTo>
                  <a:lnTo>
                    <a:pt x="232045" y="0"/>
                  </a:lnTo>
                  <a:lnTo>
                    <a:pt x="0" y="0"/>
                  </a:lnTo>
                  <a:lnTo>
                    <a:pt x="0" y="4879"/>
                  </a:lnTo>
                  <a:lnTo>
                    <a:pt x="232045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19067231" y="2241861"/>
              <a:ext cx="267335" cy="5080"/>
            </a:xfrm>
            <a:custGeom>
              <a:avLst/>
              <a:gdLst/>
              <a:ahLst/>
              <a:cxnLst/>
              <a:rect l="l" t="t" r="r" b="b"/>
              <a:pathLst>
                <a:path w="267334" h="5080">
                  <a:moveTo>
                    <a:pt x="0" y="4879"/>
                  </a:moveTo>
                  <a:lnTo>
                    <a:pt x="0" y="0"/>
                  </a:lnTo>
                  <a:lnTo>
                    <a:pt x="266892" y="0"/>
                  </a:lnTo>
                  <a:lnTo>
                    <a:pt x="266892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19336708" y="2241862"/>
              <a:ext cx="232410" cy="5080"/>
            </a:xfrm>
            <a:custGeom>
              <a:avLst/>
              <a:gdLst/>
              <a:ahLst/>
              <a:cxnLst/>
              <a:rect l="l" t="t" r="r" b="b"/>
              <a:pathLst>
                <a:path w="232409" h="5080">
                  <a:moveTo>
                    <a:pt x="232045" y="0"/>
                  </a:moveTo>
                  <a:lnTo>
                    <a:pt x="232045" y="4879"/>
                  </a:lnTo>
                  <a:lnTo>
                    <a:pt x="0" y="4879"/>
                  </a:lnTo>
                  <a:lnTo>
                    <a:pt x="0" y="0"/>
                  </a:lnTo>
                  <a:lnTo>
                    <a:pt x="232045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19073863" y="2247945"/>
              <a:ext cx="262890" cy="181610"/>
            </a:xfrm>
            <a:custGeom>
              <a:avLst/>
              <a:gdLst/>
              <a:ahLst/>
              <a:cxnLst/>
              <a:rect l="l" t="t" r="r" b="b"/>
              <a:pathLst>
                <a:path w="262890" h="181610">
                  <a:moveTo>
                    <a:pt x="0" y="181491"/>
                  </a:moveTo>
                  <a:lnTo>
                    <a:pt x="0" y="0"/>
                  </a:lnTo>
                  <a:lnTo>
                    <a:pt x="262840" y="0"/>
                  </a:lnTo>
                  <a:lnTo>
                    <a:pt x="262840" y="168078"/>
                  </a:lnTo>
                  <a:lnTo>
                    <a:pt x="262840" y="181491"/>
                  </a:lnTo>
                  <a:lnTo>
                    <a:pt x="11591" y="181491"/>
                  </a:lnTo>
                  <a:lnTo>
                    <a:pt x="0" y="18149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55" name="object 1455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9295950" y="2250712"/>
              <a:ext cx="278760" cy="163763"/>
            </a:xfrm>
            <a:prstGeom prst="rect">
              <a:avLst/>
            </a:prstGeom>
          </p:spPr>
        </p:pic>
        <p:sp>
          <p:nvSpPr>
            <p:cNvPr id="1456" name="object 1456"/>
            <p:cNvSpPr/>
            <p:nvPr/>
          </p:nvSpPr>
          <p:spPr>
            <a:xfrm>
              <a:off x="17435055" y="2070095"/>
              <a:ext cx="352425" cy="363220"/>
            </a:xfrm>
            <a:custGeom>
              <a:avLst/>
              <a:gdLst/>
              <a:ahLst/>
              <a:cxnLst/>
              <a:rect l="l" t="t" r="r" b="b"/>
              <a:pathLst>
                <a:path w="352425" h="363219">
                  <a:moveTo>
                    <a:pt x="351915" y="363025"/>
                  </a:moveTo>
                  <a:lnTo>
                    <a:pt x="351915" y="0"/>
                  </a:lnTo>
                  <a:lnTo>
                    <a:pt x="0" y="31"/>
                  </a:lnTo>
                  <a:lnTo>
                    <a:pt x="0" y="363025"/>
                  </a:lnTo>
                  <a:lnTo>
                    <a:pt x="351915" y="3630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17341681" y="62226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10313" y="0"/>
                  </a:moveTo>
                  <a:lnTo>
                    <a:pt x="0" y="0"/>
                  </a:lnTo>
                  <a:lnTo>
                    <a:pt x="0" y="9748"/>
                  </a:lnTo>
                  <a:lnTo>
                    <a:pt x="10313" y="9748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17341681" y="6222619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0" y="9737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17341690" y="6053649"/>
              <a:ext cx="10795" cy="20955"/>
            </a:xfrm>
            <a:custGeom>
              <a:avLst/>
              <a:gdLst/>
              <a:ahLst/>
              <a:cxnLst/>
              <a:rect l="l" t="t" r="r" b="b"/>
              <a:pathLst>
                <a:path w="10794" h="20954">
                  <a:moveTo>
                    <a:pt x="10313" y="0"/>
                  </a:moveTo>
                  <a:lnTo>
                    <a:pt x="0" y="0"/>
                  </a:lnTo>
                  <a:lnTo>
                    <a:pt x="0" y="20711"/>
                  </a:lnTo>
                  <a:lnTo>
                    <a:pt x="5151" y="20711"/>
                  </a:lnTo>
                  <a:lnTo>
                    <a:pt x="5151" y="14010"/>
                  </a:lnTo>
                  <a:lnTo>
                    <a:pt x="10313" y="14010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17341687" y="6053648"/>
              <a:ext cx="10795" cy="20955"/>
            </a:xfrm>
            <a:custGeom>
              <a:avLst/>
              <a:gdLst/>
              <a:ahLst/>
              <a:cxnLst/>
              <a:rect l="l" t="t" r="r" b="b"/>
              <a:pathLst>
                <a:path w="10794" h="20954">
                  <a:moveTo>
                    <a:pt x="0" y="20711"/>
                  </a:moveTo>
                  <a:lnTo>
                    <a:pt x="5162" y="20711"/>
                  </a:lnTo>
                  <a:lnTo>
                    <a:pt x="5162" y="14010"/>
                  </a:lnTo>
                  <a:lnTo>
                    <a:pt x="10324" y="14010"/>
                  </a:lnTo>
                  <a:lnTo>
                    <a:pt x="10324" y="0"/>
                  </a:lnTo>
                  <a:lnTo>
                    <a:pt x="0" y="0"/>
                  </a:lnTo>
                  <a:lnTo>
                    <a:pt x="0" y="2071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17346843" y="6067679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10313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10313" y="9727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17346844" y="6067680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0" y="9727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727"/>
                  </a:lnTo>
                  <a:lnTo>
                    <a:pt x="0" y="972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17404037" y="6058771"/>
              <a:ext cx="2540" cy="747395"/>
            </a:xfrm>
            <a:custGeom>
              <a:avLst/>
              <a:gdLst/>
              <a:ahLst/>
              <a:cxnLst/>
              <a:rect l="l" t="t" r="r" b="b"/>
              <a:pathLst>
                <a:path w="2540" h="747395">
                  <a:moveTo>
                    <a:pt x="0" y="0"/>
                  </a:moveTo>
                  <a:lnTo>
                    <a:pt x="2136" y="74701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17317753" y="6064368"/>
              <a:ext cx="4445" cy="735965"/>
            </a:xfrm>
            <a:custGeom>
              <a:avLst/>
              <a:gdLst/>
              <a:ahLst/>
              <a:cxnLst/>
              <a:rect l="l" t="t" r="r" b="b"/>
              <a:pathLst>
                <a:path w="4444" h="735965">
                  <a:moveTo>
                    <a:pt x="3874" y="735935"/>
                  </a:moveTo>
                  <a:lnTo>
                    <a:pt x="0" y="735935"/>
                  </a:lnTo>
                  <a:lnTo>
                    <a:pt x="0" y="0"/>
                  </a:lnTo>
                  <a:lnTo>
                    <a:pt x="38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17341681" y="6210439"/>
              <a:ext cx="10795" cy="12700"/>
            </a:xfrm>
            <a:custGeom>
              <a:avLst/>
              <a:gdLst/>
              <a:ahLst/>
              <a:cxnLst/>
              <a:rect l="l" t="t" r="r" b="b"/>
              <a:pathLst>
                <a:path w="10794" h="12700">
                  <a:moveTo>
                    <a:pt x="10313" y="0"/>
                  </a:moveTo>
                  <a:lnTo>
                    <a:pt x="0" y="0"/>
                  </a:lnTo>
                  <a:lnTo>
                    <a:pt x="0" y="12198"/>
                  </a:lnTo>
                  <a:lnTo>
                    <a:pt x="10313" y="12198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17341681" y="6210455"/>
              <a:ext cx="10795" cy="12700"/>
            </a:xfrm>
            <a:custGeom>
              <a:avLst/>
              <a:gdLst/>
              <a:ahLst/>
              <a:cxnLst/>
              <a:rect l="l" t="t" r="r" b="b"/>
              <a:pathLst>
                <a:path w="10794" h="12700">
                  <a:moveTo>
                    <a:pt x="0" y="12177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12177"/>
                  </a:lnTo>
                  <a:lnTo>
                    <a:pt x="0" y="1217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17341681" y="6632300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13" y="0"/>
                  </a:moveTo>
                  <a:lnTo>
                    <a:pt x="0" y="0"/>
                  </a:lnTo>
                  <a:lnTo>
                    <a:pt x="0" y="9748"/>
                  </a:lnTo>
                  <a:lnTo>
                    <a:pt x="10313" y="9748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17341681" y="663232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37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17341681" y="6642080"/>
              <a:ext cx="10795" cy="12700"/>
            </a:xfrm>
            <a:custGeom>
              <a:avLst/>
              <a:gdLst/>
              <a:ahLst/>
              <a:cxnLst/>
              <a:rect l="l" t="t" r="r" b="b"/>
              <a:pathLst>
                <a:path w="10794" h="12700">
                  <a:moveTo>
                    <a:pt x="10313" y="0"/>
                  </a:moveTo>
                  <a:lnTo>
                    <a:pt x="0" y="0"/>
                  </a:lnTo>
                  <a:lnTo>
                    <a:pt x="0" y="12177"/>
                  </a:lnTo>
                  <a:lnTo>
                    <a:pt x="10313" y="12177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17341681" y="6642060"/>
              <a:ext cx="10795" cy="12700"/>
            </a:xfrm>
            <a:custGeom>
              <a:avLst/>
              <a:gdLst/>
              <a:ahLst/>
              <a:cxnLst/>
              <a:rect l="l" t="t" r="r" b="b"/>
              <a:pathLst>
                <a:path w="10794" h="12700">
                  <a:moveTo>
                    <a:pt x="0" y="12177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12177"/>
                  </a:lnTo>
                  <a:lnTo>
                    <a:pt x="0" y="1217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17341690" y="6200688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5151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13" y="9758"/>
                  </a:lnTo>
                  <a:lnTo>
                    <a:pt x="10313" y="2994"/>
                  </a:lnTo>
                  <a:lnTo>
                    <a:pt x="5151" y="2994"/>
                  </a:lnTo>
                  <a:lnTo>
                    <a:pt x="51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17341687" y="6200689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0" y="0"/>
                  </a:moveTo>
                  <a:lnTo>
                    <a:pt x="5162" y="0"/>
                  </a:lnTo>
                  <a:lnTo>
                    <a:pt x="5162" y="2994"/>
                  </a:lnTo>
                  <a:lnTo>
                    <a:pt x="10324" y="2994"/>
                  </a:lnTo>
                  <a:lnTo>
                    <a:pt x="10324" y="9758"/>
                  </a:lnTo>
                  <a:lnTo>
                    <a:pt x="0" y="9758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17346843" y="6193937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10313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13" y="9758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17346844" y="6193935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0" y="0"/>
                  </a:moveTo>
                  <a:lnTo>
                    <a:pt x="0" y="9758"/>
                  </a:lnTo>
                  <a:lnTo>
                    <a:pt x="10324" y="9758"/>
                  </a:lnTo>
                  <a:lnTo>
                    <a:pt x="10324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17346843" y="6077406"/>
              <a:ext cx="10795" cy="116839"/>
            </a:xfrm>
            <a:custGeom>
              <a:avLst/>
              <a:gdLst/>
              <a:ahLst/>
              <a:cxnLst/>
              <a:rect l="l" t="t" r="r" b="b"/>
              <a:pathLst>
                <a:path w="10794" h="116839">
                  <a:moveTo>
                    <a:pt x="10313" y="0"/>
                  </a:moveTo>
                  <a:lnTo>
                    <a:pt x="0" y="0"/>
                  </a:lnTo>
                  <a:lnTo>
                    <a:pt x="0" y="116530"/>
                  </a:lnTo>
                  <a:lnTo>
                    <a:pt x="10313" y="116530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17346844" y="6077404"/>
              <a:ext cx="10795" cy="116839"/>
            </a:xfrm>
            <a:custGeom>
              <a:avLst/>
              <a:gdLst/>
              <a:ahLst/>
              <a:cxnLst/>
              <a:rect l="l" t="t" r="r" b="b"/>
              <a:pathLst>
                <a:path w="10794" h="116839">
                  <a:moveTo>
                    <a:pt x="0" y="116530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116530"/>
                  </a:lnTo>
                  <a:lnTo>
                    <a:pt x="0" y="11653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17341690" y="6790316"/>
              <a:ext cx="10795" cy="20955"/>
            </a:xfrm>
            <a:custGeom>
              <a:avLst/>
              <a:gdLst/>
              <a:ahLst/>
              <a:cxnLst/>
              <a:rect l="l" t="t" r="r" b="b"/>
              <a:pathLst>
                <a:path w="10794" h="20954">
                  <a:moveTo>
                    <a:pt x="5151" y="0"/>
                  </a:moveTo>
                  <a:lnTo>
                    <a:pt x="0" y="0"/>
                  </a:lnTo>
                  <a:lnTo>
                    <a:pt x="0" y="20690"/>
                  </a:lnTo>
                  <a:lnTo>
                    <a:pt x="10313" y="20690"/>
                  </a:lnTo>
                  <a:lnTo>
                    <a:pt x="10313" y="6701"/>
                  </a:lnTo>
                  <a:lnTo>
                    <a:pt x="5151" y="6701"/>
                  </a:lnTo>
                  <a:lnTo>
                    <a:pt x="51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" name="object 1478"/>
            <p:cNvSpPr/>
            <p:nvPr/>
          </p:nvSpPr>
          <p:spPr>
            <a:xfrm>
              <a:off x="17341687" y="6790313"/>
              <a:ext cx="10795" cy="20955"/>
            </a:xfrm>
            <a:custGeom>
              <a:avLst/>
              <a:gdLst/>
              <a:ahLst/>
              <a:cxnLst/>
              <a:rect l="l" t="t" r="r" b="b"/>
              <a:pathLst>
                <a:path w="10794" h="20954">
                  <a:moveTo>
                    <a:pt x="0" y="0"/>
                  </a:moveTo>
                  <a:lnTo>
                    <a:pt x="5162" y="0"/>
                  </a:lnTo>
                  <a:lnTo>
                    <a:pt x="5162" y="6701"/>
                  </a:lnTo>
                  <a:lnTo>
                    <a:pt x="10324" y="6701"/>
                  </a:lnTo>
                  <a:lnTo>
                    <a:pt x="10324" y="20690"/>
                  </a:lnTo>
                  <a:lnTo>
                    <a:pt x="0" y="2069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" name="object 1479"/>
            <p:cNvSpPr/>
            <p:nvPr/>
          </p:nvSpPr>
          <p:spPr>
            <a:xfrm>
              <a:off x="17346843" y="6787280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13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13" y="9758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" name="object 1480"/>
            <p:cNvSpPr/>
            <p:nvPr/>
          </p:nvSpPr>
          <p:spPr>
            <a:xfrm>
              <a:off x="17346844" y="6787272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0"/>
                  </a:moveTo>
                  <a:lnTo>
                    <a:pt x="0" y="9758"/>
                  </a:lnTo>
                  <a:lnTo>
                    <a:pt x="10324" y="9758"/>
                  </a:lnTo>
                  <a:lnTo>
                    <a:pt x="10324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" name="object 1481"/>
            <p:cNvSpPr/>
            <p:nvPr/>
          </p:nvSpPr>
          <p:spPr>
            <a:xfrm>
              <a:off x="17341690" y="6654227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13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5151" y="9758"/>
                  </a:lnTo>
                  <a:lnTo>
                    <a:pt x="5151" y="6764"/>
                  </a:lnTo>
                  <a:lnTo>
                    <a:pt x="10313" y="6764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17341687" y="6654231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58"/>
                  </a:moveTo>
                  <a:lnTo>
                    <a:pt x="5162" y="9758"/>
                  </a:lnTo>
                  <a:lnTo>
                    <a:pt x="5162" y="6764"/>
                  </a:lnTo>
                  <a:lnTo>
                    <a:pt x="10324" y="6764"/>
                  </a:lnTo>
                  <a:lnTo>
                    <a:pt x="10324" y="0"/>
                  </a:lnTo>
                  <a:lnTo>
                    <a:pt x="0" y="0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17346843" y="6661012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13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13" y="9758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17346844" y="666100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58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17346843" y="6670760"/>
              <a:ext cx="10795" cy="116839"/>
            </a:xfrm>
            <a:custGeom>
              <a:avLst/>
              <a:gdLst/>
              <a:ahLst/>
              <a:cxnLst/>
              <a:rect l="l" t="t" r="r" b="b"/>
              <a:pathLst>
                <a:path w="10794" h="116840">
                  <a:moveTo>
                    <a:pt x="10313" y="0"/>
                  </a:moveTo>
                  <a:lnTo>
                    <a:pt x="0" y="0"/>
                  </a:lnTo>
                  <a:lnTo>
                    <a:pt x="0" y="116509"/>
                  </a:lnTo>
                  <a:lnTo>
                    <a:pt x="10313" y="116509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17346844" y="6670762"/>
              <a:ext cx="10795" cy="116839"/>
            </a:xfrm>
            <a:custGeom>
              <a:avLst/>
              <a:gdLst/>
              <a:ahLst/>
              <a:cxnLst/>
              <a:rect l="l" t="t" r="r" b="b"/>
              <a:pathLst>
                <a:path w="10794" h="116840">
                  <a:moveTo>
                    <a:pt x="0" y="0"/>
                  </a:moveTo>
                  <a:lnTo>
                    <a:pt x="0" y="116509"/>
                  </a:lnTo>
                  <a:lnTo>
                    <a:pt x="10324" y="116509"/>
                  </a:lnTo>
                  <a:lnTo>
                    <a:pt x="10324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17341681" y="6232354"/>
              <a:ext cx="10795" cy="400050"/>
            </a:xfrm>
            <a:custGeom>
              <a:avLst/>
              <a:gdLst/>
              <a:ahLst/>
              <a:cxnLst/>
              <a:rect l="l" t="t" r="r" b="b"/>
              <a:pathLst>
                <a:path w="10794" h="400050">
                  <a:moveTo>
                    <a:pt x="10313" y="0"/>
                  </a:moveTo>
                  <a:lnTo>
                    <a:pt x="0" y="0"/>
                  </a:lnTo>
                  <a:lnTo>
                    <a:pt x="0" y="399966"/>
                  </a:lnTo>
                  <a:lnTo>
                    <a:pt x="10313" y="399966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17341681" y="6232355"/>
              <a:ext cx="10795" cy="400050"/>
            </a:xfrm>
            <a:custGeom>
              <a:avLst/>
              <a:gdLst/>
              <a:ahLst/>
              <a:cxnLst/>
              <a:rect l="l" t="t" r="r" b="b"/>
              <a:pathLst>
                <a:path w="10794" h="400050">
                  <a:moveTo>
                    <a:pt x="0" y="399966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399966"/>
                  </a:lnTo>
                  <a:lnTo>
                    <a:pt x="0" y="39996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17321625" y="679666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2006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17321625" y="60680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2006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17341687" y="6074359"/>
              <a:ext cx="0" cy="126364"/>
            </a:xfrm>
            <a:custGeom>
              <a:avLst/>
              <a:gdLst/>
              <a:ahLst/>
              <a:cxnLst/>
              <a:rect l="l" t="t" r="r" b="b"/>
              <a:pathLst>
                <a:path h="126364">
                  <a:moveTo>
                    <a:pt x="0" y="0"/>
                  </a:moveTo>
                  <a:lnTo>
                    <a:pt x="0" y="12633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17351987" y="6644070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0" y="8167"/>
                  </a:moveTo>
                  <a:lnTo>
                    <a:pt x="0" y="0"/>
                  </a:lnTo>
                  <a:lnTo>
                    <a:pt x="12638" y="0"/>
                  </a:lnTo>
                  <a:lnTo>
                    <a:pt x="12638" y="8167"/>
                  </a:lnTo>
                  <a:lnTo>
                    <a:pt x="0" y="816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17352002" y="6212447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0" y="8167"/>
                  </a:moveTo>
                  <a:lnTo>
                    <a:pt x="0" y="0"/>
                  </a:lnTo>
                  <a:lnTo>
                    <a:pt x="12638" y="0"/>
                  </a:lnTo>
                  <a:lnTo>
                    <a:pt x="12638" y="8167"/>
                  </a:lnTo>
                  <a:lnTo>
                    <a:pt x="0" y="816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9882193" y="2377666"/>
              <a:ext cx="151130" cy="55880"/>
            </a:xfrm>
            <a:custGeom>
              <a:avLst/>
              <a:gdLst/>
              <a:ahLst/>
              <a:cxnLst/>
              <a:rect l="l" t="t" r="r" b="b"/>
              <a:pathLst>
                <a:path w="151129" h="55880">
                  <a:moveTo>
                    <a:pt x="0" y="0"/>
                  </a:moveTo>
                  <a:lnTo>
                    <a:pt x="0" y="55464"/>
                  </a:lnTo>
                  <a:lnTo>
                    <a:pt x="1287" y="55464"/>
                  </a:lnTo>
                  <a:lnTo>
                    <a:pt x="1287" y="1225"/>
                  </a:lnTo>
                  <a:lnTo>
                    <a:pt x="149587" y="1225"/>
                  </a:lnTo>
                  <a:lnTo>
                    <a:pt x="149587" y="55464"/>
                  </a:lnTo>
                  <a:lnTo>
                    <a:pt x="150895" y="55464"/>
                  </a:lnTo>
                  <a:lnTo>
                    <a:pt x="15089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9883500" y="2378916"/>
              <a:ext cx="148590" cy="54610"/>
            </a:xfrm>
            <a:custGeom>
              <a:avLst/>
              <a:gdLst/>
              <a:ahLst/>
              <a:cxnLst/>
              <a:rect l="l" t="t" r="r" b="b"/>
              <a:pathLst>
                <a:path w="148590" h="54610">
                  <a:moveTo>
                    <a:pt x="0" y="0"/>
                  </a:moveTo>
                  <a:lnTo>
                    <a:pt x="0" y="54207"/>
                  </a:lnTo>
                  <a:lnTo>
                    <a:pt x="148299" y="54207"/>
                  </a:lnTo>
                  <a:lnTo>
                    <a:pt x="148299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8902497" y="5098903"/>
              <a:ext cx="1696085" cy="210820"/>
            </a:xfrm>
            <a:custGeom>
              <a:avLst/>
              <a:gdLst/>
              <a:ahLst/>
              <a:cxnLst/>
              <a:rect l="l" t="t" r="r" b="b"/>
              <a:pathLst>
                <a:path w="1696084" h="210820">
                  <a:moveTo>
                    <a:pt x="1695818" y="193040"/>
                  </a:moveTo>
                  <a:lnTo>
                    <a:pt x="1693875" y="193040"/>
                  </a:lnTo>
                  <a:lnTo>
                    <a:pt x="1693875" y="209550"/>
                  </a:lnTo>
                  <a:lnTo>
                    <a:pt x="1943" y="209550"/>
                  </a:lnTo>
                  <a:lnTo>
                    <a:pt x="1943" y="193040"/>
                  </a:lnTo>
                  <a:lnTo>
                    <a:pt x="1943" y="2540"/>
                  </a:lnTo>
                  <a:lnTo>
                    <a:pt x="19977" y="2540"/>
                  </a:lnTo>
                  <a:lnTo>
                    <a:pt x="19977" y="0"/>
                  </a:lnTo>
                  <a:lnTo>
                    <a:pt x="0" y="0"/>
                  </a:lnTo>
                  <a:lnTo>
                    <a:pt x="0" y="2540"/>
                  </a:lnTo>
                  <a:lnTo>
                    <a:pt x="0" y="193040"/>
                  </a:lnTo>
                  <a:lnTo>
                    <a:pt x="0" y="209550"/>
                  </a:lnTo>
                  <a:lnTo>
                    <a:pt x="0" y="210820"/>
                  </a:lnTo>
                  <a:lnTo>
                    <a:pt x="1695818" y="210820"/>
                  </a:lnTo>
                  <a:lnTo>
                    <a:pt x="1695818" y="209550"/>
                  </a:lnTo>
                  <a:lnTo>
                    <a:pt x="1695818" y="19304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8902504" y="5099276"/>
              <a:ext cx="1696085" cy="211454"/>
            </a:xfrm>
            <a:custGeom>
              <a:avLst/>
              <a:gdLst/>
              <a:ahLst/>
              <a:cxnLst/>
              <a:rect l="l" t="t" r="r" b="b"/>
              <a:pathLst>
                <a:path w="1696084" h="211454">
                  <a:moveTo>
                    <a:pt x="1937" y="209166"/>
                  </a:moveTo>
                  <a:lnTo>
                    <a:pt x="1693875" y="209166"/>
                  </a:lnTo>
                  <a:lnTo>
                    <a:pt x="1693875" y="192109"/>
                  </a:lnTo>
                  <a:lnTo>
                    <a:pt x="1695822" y="192109"/>
                  </a:lnTo>
                  <a:lnTo>
                    <a:pt x="1695822" y="210998"/>
                  </a:lnTo>
                  <a:lnTo>
                    <a:pt x="0" y="210998"/>
                  </a:lnTo>
                  <a:lnTo>
                    <a:pt x="0" y="209166"/>
                  </a:lnTo>
                  <a:lnTo>
                    <a:pt x="0" y="1853"/>
                  </a:lnTo>
                  <a:lnTo>
                    <a:pt x="0" y="0"/>
                  </a:lnTo>
                  <a:lnTo>
                    <a:pt x="19978" y="0"/>
                  </a:lnTo>
                  <a:lnTo>
                    <a:pt x="19978" y="1853"/>
                  </a:lnTo>
                  <a:lnTo>
                    <a:pt x="1937" y="1853"/>
                  </a:lnTo>
                  <a:lnTo>
                    <a:pt x="1937" y="20916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9581858" y="2436754"/>
              <a:ext cx="100965" cy="19050"/>
            </a:xfrm>
            <a:custGeom>
              <a:avLst/>
              <a:gdLst/>
              <a:ahLst/>
              <a:cxnLst/>
              <a:rect l="l" t="t" r="r" b="b"/>
              <a:pathLst>
                <a:path w="100965" h="19050">
                  <a:moveTo>
                    <a:pt x="100558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19050"/>
                  </a:lnTo>
                  <a:lnTo>
                    <a:pt x="1943" y="19050"/>
                  </a:lnTo>
                  <a:lnTo>
                    <a:pt x="1943" y="1270"/>
                  </a:lnTo>
                  <a:lnTo>
                    <a:pt x="98602" y="1270"/>
                  </a:lnTo>
                  <a:lnTo>
                    <a:pt x="98602" y="19050"/>
                  </a:lnTo>
                  <a:lnTo>
                    <a:pt x="100558" y="19050"/>
                  </a:lnTo>
                  <a:lnTo>
                    <a:pt x="100558" y="1270"/>
                  </a:lnTo>
                  <a:lnTo>
                    <a:pt x="100558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9581865" y="2436755"/>
              <a:ext cx="100965" cy="19050"/>
            </a:xfrm>
            <a:custGeom>
              <a:avLst/>
              <a:gdLst/>
              <a:ahLst/>
              <a:cxnLst/>
              <a:rect l="l" t="t" r="r" b="b"/>
              <a:pathLst>
                <a:path w="100965" h="19050">
                  <a:moveTo>
                    <a:pt x="100551" y="0"/>
                  </a:moveTo>
                  <a:lnTo>
                    <a:pt x="0" y="0"/>
                  </a:lnTo>
                  <a:lnTo>
                    <a:pt x="0" y="18889"/>
                  </a:lnTo>
                  <a:lnTo>
                    <a:pt x="1937" y="18889"/>
                  </a:lnTo>
                  <a:lnTo>
                    <a:pt x="1937" y="1821"/>
                  </a:lnTo>
                  <a:lnTo>
                    <a:pt x="98604" y="1821"/>
                  </a:lnTo>
                  <a:lnTo>
                    <a:pt x="98604" y="18889"/>
                  </a:lnTo>
                  <a:lnTo>
                    <a:pt x="100551" y="18889"/>
                  </a:lnTo>
                  <a:lnTo>
                    <a:pt x="10055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8904451" y="2671238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5" h="1905">
                  <a:moveTo>
                    <a:pt x="18030" y="0"/>
                  </a:moveTo>
                  <a:lnTo>
                    <a:pt x="0" y="0"/>
                  </a:lnTo>
                  <a:lnTo>
                    <a:pt x="0" y="1832"/>
                  </a:lnTo>
                  <a:lnTo>
                    <a:pt x="18030" y="1832"/>
                  </a:lnTo>
                  <a:lnTo>
                    <a:pt x="18030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8904453" y="2671234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5" h="1905">
                  <a:moveTo>
                    <a:pt x="0" y="0"/>
                  </a:moveTo>
                  <a:lnTo>
                    <a:pt x="0" y="1832"/>
                  </a:lnTo>
                  <a:lnTo>
                    <a:pt x="18030" y="1832"/>
                  </a:lnTo>
                  <a:lnTo>
                    <a:pt x="18030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8902497" y="2436856"/>
              <a:ext cx="138430" cy="236220"/>
            </a:xfrm>
            <a:custGeom>
              <a:avLst/>
              <a:gdLst/>
              <a:ahLst/>
              <a:cxnLst/>
              <a:rect l="l" t="t" r="r" b="b"/>
              <a:pathLst>
                <a:path w="138429" h="236219">
                  <a:moveTo>
                    <a:pt x="137934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19050"/>
                  </a:lnTo>
                  <a:lnTo>
                    <a:pt x="0" y="236220"/>
                  </a:lnTo>
                  <a:lnTo>
                    <a:pt x="1943" y="236220"/>
                  </a:lnTo>
                  <a:lnTo>
                    <a:pt x="1943" y="19050"/>
                  </a:lnTo>
                  <a:lnTo>
                    <a:pt x="1943" y="1270"/>
                  </a:lnTo>
                  <a:lnTo>
                    <a:pt x="136017" y="1270"/>
                  </a:lnTo>
                  <a:lnTo>
                    <a:pt x="136017" y="19050"/>
                  </a:lnTo>
                  <a:lnTo>
                    <a:pt x="137934" y="19050"/>
                  </a:lnTo>
                  <a:lnTo>
                    <a:pt x="137934" y="1270"/>
                  </a:lnTo>
                  <a:lnTo>
                    <a:pt x="137934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8902504" y="2436772"/>
              <a:ext cx="138430" cy="236854"/>
            </a:xfrm>
            <a:custGeom>
              <a:avLst/>
              <a:gdLst/>
              <a:ahLst/>
              <a:cxnLst/>
              <a:rect l="l" t="t" r="r" b="b"/>
              <a:pathLst>
                <a:path w="138429" h="236855">
                  <a:moveTo>
                    <a:pt x="1937" y="236296"/>
                  </a:moveTo>
                  <a:lnTo>
                    <a:pt x="1937" y="1800"/>
                  </a:lnTo>
                  <a:lnTo>
                    <a:pt x="136016" y="1800"/>
                  </a:lnTo>
                  <a:lnTo>
                    <a:pt x="136016" y="18858"/>
                  </a:lnTo>
                  <a:lnTo>
                    <a:pt x="137932" y="18858"/>
                  </a:lnTo>
                  <a:lnTo>
                    <a:pt x="137932" y="0"/>
                  </a:lnTo>
                  <a:lnTo>
                    <a:pt x="0" y="0"/>
                  </a:lnTo>
                  <a:lnTo>
                    <a:pt x="0" y="236296"/>
                  </a:lnTo>
                  <a:lnTo>
                    <a:pt x="1937" y="23629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17321620" y="7049065"/>
              <a:ext cx="149860" cy="607060"/>
            </a:xfrm>
            <a:custGeom>
              <a:avLst/>
              <a:gdLst/>
              <a:ahLst/>
              <a:cxnLst/>
              <a:rect l="l" t="t" r="r" b="b"/>
              <a:pathLst>
                <a:path w="149859" h="607059">
                  <a:moveTo>
                    <a:pt x="149555" y="604520"/>
                  </a:moveTo>
                  <a:lnTo>
                    <a:pt x="1917" y="604520"/>
                  </a:lnTo>
                  <a:lnTo>
                    <a:pt x="1917" y="1270"/>
                  </a:lnTo>
                  <a:lnTo>
                    <a:pt x="20002" y="1270"/>
                  </a:lnTo>
                  <a:lnTo>
                    <a:pt x="20002" y="0"/>
                  </a:lnTo>
                  <a:lnTo>
                    <a:pt x="12" y="0"/>
                  </a:lnTo>
                  <a:lnTo>
                    <a:pt x="12" y="1270"/>
                  </a:lnTo>
                  <a:lnTo>
                    <a:pt x="0" y="604520"/>
                  </a:lnTo>
                  <a:lnTo>
                    <a:pt x="0" y="607060"/>
                  </a:lnTo>
                  <a:lnTo>
                    <a:pt x="149555" y="607060"/>
                  </a:lnTo>
                  <a:lnTo>
                    <a:pt x="149555" y="60452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17321627" y="7048500"/>
              <a:ext cx="149860" cy="607060"/>
            </a:xfrm>
            <a:custGeom>
              <a:avLst/>
              <a:gdLst/>
              <a:ahLst/>
              <a:cxnLst/>
              <a:rect l="l" t="t" r="r" b="b"/>
              <a:pathLst>
                <a:path w="149859" h="607059">
                  <a:moveTo>
                    <a:pt x="0" y="1832"/>
                  </a:moveTo>
                  <a:lnTo>
                    <a:pt x="20" y="0"/>
                  </a:lnTo>
                  <a:lnTo>
                    <a:pt x="19999" y="0"/>
                  </a:lnTo>
                  <a:lnTo>
                    <a:pt x="19999" y="1832"/>
                  </a:lnTo>
                  <a:lnTo>
                    <a:pt x="1916" y="1832"/>
                  </a:lnTo>
                  <a:lnTo>
                    <a:pt x="1916" y="605248"/>
                  </a:lnTo>
                  <a:lnTo>
                    <a:pt x="82531" y="605248"/>
                  </a:lnTo>
                  <a:lnTo>
                    <a:pt x="149555" y="605248"/>
                  </a:lnTo>
                  <a:lnTo>
                    <a:pt x="149555" y="607060"/>
                  </a:lnTo>
                  <a:lnTo>
                    <a:pt x="0" y="607060"/>
                  </a:lnTo>
                  <a:lnTo>
                    <a:pt x="0" y="183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19250254" y="2436424"/>
              <a:ext cx="135255" cy="5219700"/>
            </a:xfrm>
            <a:custGeom>
              <a:avLst/>
              <a:gdLst/>
              <a:ahLst/>
              <a:cxnLst/>
              <a:rect l="l" t="t" r="r" b="b"/>
              <a:pathLst>
                <a:path w="135255" h="5219700">
                  <a:moveTo>
                    <a:pt x="135178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0" y="19050"/>
                  </a:lnTo>
                  <a:lnTo>
                    <a:pt x="1943" y="19050"/>
                  </a:lnTo>
                  <a:lnTo>
                    <a:pt x="1943" y="2540"/>
                  </a:lnTo>
                  <a:lnTo>
                    <a:pt x="133273" y="2540"/>
                  </a:lnTo>
                  <a:lnTo>
                    <a:pt x="133273" y="19050"/>
                  </a:lnTo>
                  <a:lnTo>
                    <a:pt x="133273" y="916940"/>
                  </a:lnTo>
                  <a:lnTo>
                    <a:pt x="113919" y="916940"/>
                  </a:lnTo>
                  <a:lnTo>
                    <a:pt x="113919" y="918210"/>
                  </a:lnTo>
                  <a:lnTo>
                    <a:pt x="113919" y="5217160"/>
                  </a:lnTo>
                  <a:lnTo>
                    <a:pt x="24980" y="5217160"/>
                  </a:lnTo>
                  <a:lnTo>
                    <a:pt x="24980" y="5219700"/>
                  </a:lnTo>
                  <a:lnTo>
                    <a:pt x="115836" y="5219700"/>
                  </a:lnTo>
                  <a:lnTo>
                    <a:pt x="115836" y="5217160"/>
                  </a:lnTo>
                  <a:lnTo>
                    <a:pt x="115836" y="918210"/>
                  </a:lnTo>
                  <a:lnTo>
                    <a:pt x="135178" y="918210"/>
                  </a:lnTo>
                  <a:lnTo>
                    <a:pt x="135178" y="916940"/>
                  </a:lnTo>
                  <a:lnTo>
                    <a:pt x="135178" y="19050"/>
                  </a:lnTo>
                  <a:lnTo>
                    <a:pt x="135178" y="2540"/>
                  </a:lnTo>
                  <a:lnTo>
                    <a:pt x="135178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19250265" y="2436759"/>
              <a:ext cx="135255" cy="5219065"/>
            </a:xfrm>
            <a:custGeom>
              <a:avLst/>
              <a:gdLst/>
              <a:ahLst/>
              <a:cxnLst/>
              <a:rect l="l" t="t" r="r" b="b"/>
              <a:pathLst>
                <a:path w="135255" h="5219065">
                  <a:moveTo>
                    <a:pt x="133262" y="916600"/>
                  </a:moveTo>
                  <a:lnTo>
                    <a:pt x="113912" y="916600"/>
                  </a:lnTo>
                  <a:lnTo>
                    <a:pt x="113912" y="5216982"/>
                  </a:lnTo>
                  <a:lnTo>
                    <a:pt x="24973" y="5216982"/>
                  </a:lnTo>
                  <a:lnTo>
                    <a:pt x="24973" y="5218814"/>
                  </a:lnTo>
                  <a:lnTo>
                    <a:pt x="115828" y="5218814"/>
                  </a:lnTo>
                  <a:lnTo>
                    <a:pt x="115828" y="918401"/>
                  </a:lnTo>
                  <a:lnTo>
                    <a:pt x="135179" y="918401"/>
                  </a:lnTo>
                  <a:lnTo>
                    <a:pt x="135179" y="0"/>
                  </a:lnTo>
                  <a:lnTo>
                    <a:pt x="133262" y="0"/>
                  </a:lnTo>
                  <a:lnTo>
                    <a:pt x="0" y="0"/>
                  </a:lnTo>
                  <a:lnTo>
                    <a:pt x="0" y="18889"/>
                  </a:lnTo>
                  <a:lnTo>
                    <a:pt x="1937" y="18889"/>
                  </a:lnTo>
                  <a:lnTo>
                    <a:pt x="1937" y="1811"/>
                  </a:lnTo>
                  <a:lnTo>
                    <a:pt x="133262" y="1811"/>
                  </a:lnTo>
                  <a:lnTo>
                    <a:pt x="133262" y="91660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18604903" y="2437313"/>
              <a:ext cx="102235" cy="17780"/>
            </a:xfrm>
            <a:custGeom>
              <a:avLst/>
              <a:gdLst/>
              <a:ahLst/>
              <a:cxnLst/>
              <a:rect l="l" t="t" r="r" b="b"/>
              <a:pathLst>
                <a:path w="102234" h="17780">
                  <a:moveTo>
                    <a:pt x="101841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17780"/>
                  </a:lnTo>
                  <a:lnTo>
                    <a:pt x="1943" y="17780"/>
                  </a:lnTo>
                  <a:lnTo>
                    <a:pt x="1943" y="1270"/>
                  </a:lnTo>
                  <a:lnTo>
                    <a:pt x="99910" y="1270"/>
                  </a:lnTo>
                  <a:lnTo>
                    <a:pt x="99910" y="17780"/>
                  </a:lnTo>
                  <a:lnTo>
                    <a:pt x="101841" y="17780"/>
                  </a:lnTo>
                  <a:lnTo>
                    <a:pt x="101841" y="1270"/>
                  </a:lnTo>
                  <a:lnTo>
                    <a:pt x="101841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18604907" y="2436779"/>
              <a:ext cx="102235" cy="19050"/>
            </a:xfrm>
            <a:custGeom>
              <a:avLst/>
              <a:gdLst/>
              <a:ahLst/>
              <a:cxnLst/>
              <a:rect l="l" t="t" r="r" b="b"/>
              <a:pathLst>
                <a:path w="102234" h="19050">
                  <a:moveTo>
                    <a:pt x="1947" y="1800"/>
                  </a:moveTo>
                  <a:lnTo>
                    <a:pt x="99913" y="1800"/>
                  </a:lnTo>
                  <a:lnTo>
                    <a:pt x="99913" y="18837"/>
                  </a:lnTo>
                  <a:lnTo>
                    <a:pt x="101839" y="18837"/>
                  </a:lnTo>
                  <a:lnTo>
                    <a:pt x="101839" y="0"/>
                  </a:lnTo>
                  <a:lnTo>
                    <a:pt x="0" y="0"/>
                  </a:lnTo>
                  <a:lnTo>
                    <a:pt x="0" y="18837"/>
                  </a:lnTo>
                  <a:lnTo>
                    <a:pt x="1947" y="18837"/>
                  </a:lnTo>
                  <a:lnTo>
                    <a:pt x="1947" y="180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17960354" y="2437313"/>
              <a:ext cx="102235" cy="17780"/>
            </a:xfrm>
            <a:custGeom>
              <a:avLst/>
              <a:gdLst/>
              <a:ahLst/>
              <a:cxnLst/>
              <a:rect l="l" t="t" r="r" b="b"/>
              <a:pathLst>
                <a:path w="102234" h="17780">
                  <a:moveTo>
                    <a:pt x="101841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17780"/>
                  </a:lnTo>
                  <a:lnTo>
                    <a:pt x="1955" y="17780"/>
                  </a:lnTo>
                  <a:lnTo>
                    <a:pt x="1955" y="1270"/>
                  </a:lnTo>
                  <a:lnTo>
                    <a:pt x="99923" y="1270"/>
                  </a:lnTo>
                  <a:lnTo>
                    <a:pt x="99923" y="17780"/>
                  </a:lnTo>
                  <a:lnTo>
                    <a:pt x="101841" y="17780"/>
                  </a:lnTo>
                  <a:lnTo>
                    <a:pt x="101841" y="1270"/>
                  </a:lnTo>
                  <a:lnTo>
                    <a:pt x="101841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17960363" y="2436779"/>
              <a:ext cx="102235" cy="19050"/>
            </a:xfrm>
            <a:custGeom>
              <a:avLst/>
              <a:gdLst/>
              <a:ahLst/>
              <a:cxnLst/>
              <a:rect l="l" t="t" r="r" b="b"/>
              <a:pathLst>
                <a:path w="102234" h="19050">
                  <a:moveTo>
                    <a:pt x="1947" y="1800"/>
                  </a:moveTo>
                  <a:lnTo>
                    <a:pt x="99913" y="1800"/>
                  </a:lnTo>
                  <a:lnTo>
                    <a:pt x="99913" y="18837"/>
                  </a:lnTo>
                  <a:lnTo>
                    <a:pt x="101839" y="18837"/>
                  </a:lnTo>
                  <a:lnTo>
                    <a:pt x="101839" y="0"/>
                  </a:lnTo>
                  <a:lnTo>
                    <a:pt x="0" y="0"/>
                  </a:lnTo>
                  <a:lnTo>
                    <a:pt x="0" y="18837"/>
                  </a:lnTo>
                  <a:lnTo>
                    <a:pt x="1947" y="18837"/>
                  </a:lnTo>
                  <a:lnTo>
                    <a:pt x="1947" y="180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16846843" y="2071159"/>
              <a:ext cx="583565" cy="64769"/>
            </a:xfrm>
            <a:custGeom>
              <a:avLst/>
              <a:gdLst/>
              <a:ahLst/>
              <a:cxnLst/>
              <a:rect l="l" t="t" r="r" b="b"/>
              <a:pathLst>
                <a:path w="583565" h="64769">
                  <a:moveTo>
                    <a:pt x="583044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0" y="17780"/>
                  </a:lnTo>
                  <a:lnTo>
                    <a:pt x="1930" y="17780"/>
                  </a:lnTo>
                  <a:lnTo>
                    <a:pt x="1930" y="2540"/>
                  </a:lnTo>
                  <a:lnTo>
                    <a:pt x="581126" y="2540"/>
                  </a:lnTo>
                  <a:lnTo>
                    <a:pt x="581126" y="17780"/>
                  </a:lnTo>
                  <a:lnTo>
                    <a:pt x="581126" y="63500"/>
                  </a:lnTo>
                  <a:lnTo>
                    <a:pt x="563067" y="63500"/>
                  </a:lnTo>
                  <a:lnTo>
                    <a:pt x="563067" y="64770"/>
                  </a:lnTo>
                  <a:lnTo>
                    <a:pt x="583044" y="64770"/>
                  </a:lnTo>
                  <a:lnTo>
                    <a:pt x="583044" y="63500"/>
                  </a:lnTo>
                  <a:lnTo>
                    <a:pt x="583044" y="17780"/>
                  </a:lnTo>
                  <a:lnTo>
                    <a:pt x="583044" y="2540"/>
                  </a:lnTo>
                  <a:lnTo>
                    <a:pt x="583044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16846846" y="2071331"/>
              <a:ext cx="583565" cy="65405"/>
            </a:xfrm>
            <a:custGeom>
              <a:avLst/>
              <a:gdLst/>
              <a:ahLst/>
              <a:cxnLst/>
              <a:rect l="l" t="t" r="r" b="b"/>
              <a:pathLst>
                <a:path w="583565" h="65405">
                  <a:moveTo>
                    <a:pt x="563071" y="63317"/>
                  </a:moveTo>
                  <a:lnTo>
                    <a:pt x="563071" y="65149"/>
                  </a:lnTo>
                  <a:lnTo>
                    <a:pt x="583050" y="65149"/>
                  </a:lnTo>
                  <a:lnTo>
                    <a:pt x="583050" y="0"/>
                  </a:lnTo>
                  <a:lnTo>
                    <a:pt x="0" y="0"/>
                  </a:lnTo>
                  <a:lnTo>
                    <a:pt x="0" y="17653"/>
                  </a:lnTo>
                  <a:lnTo>
                    <a:pt x="1937" y="17653"/>
                  </a:lnTo>
                  <a:lnTo>
                    <a:pt x="1937" y="1821"/>
                  </a:lnTo>
                  <a:lnTo>
                    <a:pt x="581123" y="1821"/>
                  </a:lnTo>
                  <a:lnTo>
                    <a:pt x="581123" y="63317"/>
                  </a:lnTo>
                  <a:lnTo>
                    <a:pt x="563071" y="6331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15815958" y="1850230"/>
              <a:ext cx="602615" cy="238760"/>
            </a:xfrm>
            <a:custGeom>
              <a:avLst/>
              <a:gdLst/>
              <a:ahLst/>
              <a:cxnLst/>
              <a:rect l="l" t="t" r="r" b="b"/>
              <a:pathLst>
                <a:path w="602615" h="238760">
                  <a:moveTo>
                    <a:pt x="602056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600138" y="2540"/>
                  </a:lnTo>
                  <a:lnTo>
                    <a:pt x="600138" y="238760"/>
                  </a:lnTo>
                  <a:lnTo>
                    <a:pt x="602056" y="238760"/>
                  </a:lnTo>
                  <a:lnTo>
                    <a:pt x="602056" y="2540"/>
                  </a:lnTo>
                  <a:lnTo>
                    <a:pt x="602056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15815964" y="1850835"/>
              <a:ext cx="602615" cy="238760"/>
            </a:xfrm>
            <a:custGeom>
              <a:avLst/>
              <a:gdLst/>
              <a:ahLst/>
              <a:cxnLst/>
              <a:rect l="l" t="t" r="r" b="b"/>
              <a:pathLst>
                <a:path w="602615" h="238760">
                  <a:moveTo>
                    <a:pt x="600138" y="238149"/>
                  </a:moveTo>
                  <a:lnTo>
                    <a:pt x="602054" y="238149"/>
                  </a:lnTo>
                  <a:lnTo>
                    <a:pt x="602054" y="0"/>
                  </a:lnTo>
                  <a:lnTo>
                    <a:pt x="0" y="0"/>
                  </a:lnTo>
                  <a:lnTo>
                    <a:pt x="0" y="1842"/>
                  </a:lnTo>
                  <a:lnTo>
                    <a:pt x="600138" y="1842"/>
                  </a:lnTo>
                  <a:lnTo>
                    <a:pt x="600138" y="2381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15420839" y="2111098"/>
              <a:ext cx="2540" cy="185420"/>
            </a:xfrm>
            <a:custGeom>
              <a:avLst/>
              <a:gdLst/>
              <a:ahLst/>
              <a:cxnLst/>
              <a:rect l="l" t="t" r="r" b="b"/>
              <a:pathLst>
                <a:path w="2540" h="185419">
                  <a:moveTo>
                    <a:pt x="1926" y="0"/>
                  </a:moveTo>
                  <a:lnTo>
                    <a:pt x="0" y="0"/>
                  </a:lnTo>
                  <a:lnTo>
                    <a:pt x="0" y="184968"/>
                  </a:lnTo>
                  <a:lnTo>
                    <a:pt x="1926" y="184968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15420840" y="2111093"/>
              <a:ext cx="2540" cy="185420"/>
            </a:xfrm>
            <a:custGeom>
              <a:avLst/>
              <a:gdLst/>
              <a:ahLst/>
              <a:cxnLst/>
              <a:rect l="l" t="t" r="r" b="b"/>
              <a:pathLst>
                <a:path w="2540" h="185419">
                  <a:moveTo>
                    <a:pt x="0" y="0"/>
                  </a:moveTo>
                  <a:lnTo>
                    <a:pt x="0" y="184968"/>
                  </a:lnTo>
                  <a:lnTo>
                    <a:pt x="1916" y="184968"/>
                  </a:lnTo>
                  <a:lnTo>
                    <a:pt x="191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12220664" y="2111098"/>
              <a:ext cx="2540" cy="185420"/>
            </a:xfrm>
            <a:custGeom>
              <a:avLst/>
              <a:gdLst/>
              <a:ahLst/>
              <a:cxnLst/>
              <a:rect l="l" t="t" r="r" b="b"/>
              <a:pathLst>
                <a:path w="2540" h="185419">
                  <a:moveTo>
                    <a:pt x="1916" y="0"/>
                  </a:moveTo>
                  <a:lnTo>
                    <a:pt x="0" y="0"/>
                  </a:lnTo>
                  <a:lnTo>
                    <a:pt x="0" y="184968"/>
                  </a:lnTo>
                  <a:lnTo>
                    <a:pt x="1916" y="184968"/>
                  </a:lnTo>
                  <a:lnTo>
                    <a:pt x="1916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12220666" y="2111096"/>
              <a:ext cx="2540" cy="185420"/>
            </a:xfrm>
            <a:custGeom>
              <a:avLst/>
              <a:gdLst/>
              <a:ahLst/>
              <a:cxnLst/>
              <a:rect l="l" t="t" r="r" b="b"/>
              <a:pathLst>
                <a:path w="2540" h="185419">
                  <a:moveTo>
                    <a:pt x="1916" y="184968"/>
                  </a:moveTo>
                  <a:lnTo>
                    <a:pt x="1916" y="0"/>
                  </a:lnTo>
                  <a:lnTo>
                    <a:pt x="0" y="0"/>
                  </a:lnTo>
                  <a:lnTo>
                    <a:pt x="0" y="184968"/>
                  </a:lnTo>
                  <a:lnTo>
                    <a:pt x="1916" y="18496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10213543" y="2071210"/>
              <a:ext cx="584200" cy="64769"/>
            </a:xfrm>
            <a:custGeom>
              <a:avLst/>
              <a:gdLst/>
              <a:ahLst/>
              <a:cxnLst/>
              <a:rect l="l" t="t" r="r" b="b"/>
              <a:pathLst>
                <a:path w="584200" h="64769">
                  <a:moveTo>
                    <a:pt x="583958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0" y="17780"/>
                  </a:lnTo>
                  <a:lnTo>
                    <a:pt x="0" y="63500"/>
                  </a:lnTo>
                  <a:lnTo>
                    <a:pt x="0" y="64770"/>
                  </a:lnTo>
                  <a:lnTo>
                    <a:pt x="19939" y="64770"/>
                  </a:lnTo>
                  <a:lnTo>
                    <a:pt x="19939" y="63500"/>
                  </a:lnTo>
                  <a:lnTo>
                    <a:pt x="1917" y="63500"/>
                  </a:lnTo>
                  <a:lnTo>
                    <a:pt x="1917" y="17780"/>
                  </a:lnTo>
                  <a:lnTo>
                    <a:pt x="1917" y="2540"/>
                  </a:lnTo>
                  <a:lnTo>
                    <a:pt x="582002" y="2540"/>
                  </a:lnTo>
                  <a:lnTo>
                    <a:pt x="582002" y="17780"/>
                  </a:lnTo>
                  <a:lnTo>
                    <a:pt x="583958" y="17780"/>
                  </a:lnTo>
                  <a:lnTo>
                    <a:pt x="583958" y="2540"/>
                  </a:lnTo>
                  <a:lnTo>
                    <a:pt x="583958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10213536" y="2071321"/>
              <a:ext cx="584200" cy="65405"/>
            </a:xfrm>
            <a:custGeom>
              <a:avLst/>
              <a:gdLst/>
              <a:ahLst/>
              <a:cxnLst/>
              <a:rect l="l" t="t" r="r" b="b"/>
              <a:pathLst>
                <a:path w="584200" h="65405">
                  <a:moveTo>
                    <a:pt x="583971" y="17664"/>
                  </a:moveTo>
                  <a:lnTo>
                    <a:pt x="583971" y="0"/>
                  </a:lnTo>
                  <a:lnTo>
                    <a:pt x="1926" y="0"/>
                  </a:lnTo>
                  <a:lnTo>
                    <a:pt x="0" y="0"/>
                  </a:lnTo>
                  <a:lnTo>
                    <a:pt x="0" y="65170"/>
                  </a:lnTo>
                  <a:lnTo>
                    <a:pt x="1926" y="65170"/>
                  </a:lnTo>
                  <a:lnTo>
                    <a:pt x="19957" y="65170"/>
                  </a:lnTo>
                  <a:lnTo>
                    <a:pt x="19957" y="63348"/>
                  </a:lnTo>
                  <a:lnTo>
                    <a:pt x="1926" y="63348"/>
                  </a:lnTo>
                  <a:lnTo>
                    <a:pt x="1926" y="1832"/>
                  </a:lnTo>
                  <a:lnTo>
                    <a:pt x="582013" y="1832"/>
                  </a:lnTo>
                  <a:lnTo>
                    <a:pt x="582013" y="17664"/>
                  </a:lnTo>
                  <a:lnTo>
                    <a:pt x="583971" y="1766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11224425" y="1850230"/>
              <a:ext cx="635000" cy="238760"/>
            </a:xfrm>
            <a:custGeom>
              <a:avLst/>
              <a:gdLst/>
              <a:ahLst/>
              <a:cxnLst/>
              <a:rect l="l" t="t" r="r" b="b"/>
              <a:pathLst>
                <a:path w="635000" h="238760">
                  <a:moveTo>
                    <a:pt x="634644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0" y="238760"/>
                  </a:lnTo>
                  <a:lnTo>
                    <a:pt x="1917" y="238760"/>
                  </a:lnTo>
                  <a:lnTo>
                    <a:pt x="1917" y="2540"/>
                  </a:lnTo>
                  <a:lnTo>
                    <a:pt x="634644" y="2540"/>
                  </a:lnTo>
                  <a:lnTo>
                    <a:pt x="634644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11224430" y="1850584"/>
              <a:ext cx="635000" cy="238760"/>
            </a:xfrm>
            <a:custGeom>
              <a:avLst/>
              <a:gdLst/>
              <a:ahLst/>
              <a:cxnLst/>
              <a:rect l="l" t="t" r="r" b="b"/>
              <a:pathLst>
                <a:path w="635000" h="238760">
                  <a:moveTo>
                    <a:pt x="1916" y="238401"/>
                  </a:moveTo>
                  <a:lnTo>
                    <a:pt x="1916" y="1842"/>
                  </a:lnTo>
                  <a:lnTo>
                    <a:pt x="634650" y="1821"/>
                  </a:lnTo>
                  <a:lnTo>
                    <a:pt x="634650" y="0"/>
                  </a:lnTo>
                  <a:lnTo>
                    <a:pt x="1916" y="0"/>
                  </a:lnTo>
                  <a:lnTo>
                    <a:pt x="0" y="0"/>
                  </a:lnTo>
                  <a:lnTo>
                    <a:pt x="0" y="238401"/>
                  </a:lnTo>
                  <a:lnTo>
                    <a:pt x="1916" y="23840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10778782" y="5291397"/>
              <a:ext cx="281305" cy="19050"/>
            </a:xfrm>
            <a:custGeom>
              <a:avLst/>
              <a:gdLst/>
              <a:ahLst/>
              <a:cxnLst/>
              <a:rect l="l" t="t" r="r" b="b"/>
              <a:pathLst>
                <a:path w="281304" h="19050">
                  <a:moveTo>
                    <a:pt x="280987" y="0"/>
                  </a:moveTo>
                  <a:lnTo>
                    <a:pt x="279044" y="0"/>
                  </a:lnTo>
                  <a:lnTo>
                    <a:pt x="279044" y="16510"/>
                  </a:lnTo>
                  <a:lnTo>
                    <a:pt x="1955" y="16510"/>
                  </a:lnTo>
                  <a:lnTo>
                    <a:pt x="1955" y="0"/>
                  </a:lnTo>
                  <a:lnTo>
                    <a:pt x="0" y="0"/>
                  </a:lnTo>
                  <a:lnTo>
                    <a:pt x="0" y="16510"/>
                  </a:lnTo>
                  <a:lnTo>
                    <a:pt x="0" y="19050"/>
                  </a:lnTo>
                  <a:lnTo>
                    <a:pt x="280987" y="19050"/>
                  </a:lnTo>
                  <a:lnTo>
                    <a:pt x="280987" y="16510"/>
                  </a:lnTo>
                  <a:lnTo>
                    <a:pt x="280987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10778794" y="5291386"/>
              <a:ext cx="281305" cy="19050"/>
            </a:xfrm>
            <a:custGeom>
              <a:avLst/>
              <a:gdLst/>
              <a:ahLst/>
              <a:cxnLst/>
              <a:rect l="l" t="t" r="r" b="b"/>
              <a:pathLst>
                <a:path w="281304" h="19050">
                  <a:moveTo>
                    <a:pt x="1947" y="0"/>
                  </a:moveTo>
                  <a:lnTo>
                    <a:pt x="1947" y="17057"/>
                  </a:lnTo>
                  <a:lnTo>
                    <a:pt x="279038" y="17057"/>
                  </a:lnTo>
                  <a:lnTo>
                    <a:pt x="279038" y="0"/>
                  </a:lnTo>
                  <a:lnTo>
                    <a:pt x="280986" y="0"/>
                  </a:lnTo>
                  <a:lnTo>
                    <a:pt x="280986" y="18889"/>
                  </a:lnTo>
                  <a:lnTo>
                    <a:pt x="513" y="18889"/>
                  </a:lnTo>
                  <a:lnTo>
                    <a:pt x="0" y="18889"/>
                  </a:lnTo>
                  <a:lnTo>
                    <a:pt x="0" y="0"/>
                  </a:lnTo>
                  <a:lnTo>
                    <a:pt x="1947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17228211" y="5291943"/>
              <a:ext cx="113664" cy="73660"/>
            </a:xfrm>
            <a:custGeom>
              <a:avLst/>
              <a:gdLst/>
              <a:ahLst/>
              <a:cxnLst/>
              <a:rect l="l" t="t" r="r" b="b"/>
              <a:pathLst>
                <a:path w="113665" h="73660">
                  <a:moveTo>
                    <a:pt x="113385" y="71120"/>
                  </a:moveTo>
                  <a:lnTo>
                    <a:pt x="95326" y="71120"/>
                  </a:lnTo>
                  <a:lnTo>
                    <a:pt x="95326" y="17780"/>
                  </a:lnTo>
                  <a:lnTo>
                    <a:pt x="95326" y="16510"/>
                  </a:lnTo>
                  <a:lnTo>
                    <a:pt x="1943" y="16510"/>
                  </a:lnTo>
                  <a:lnTo>
                    <a:pt x="1943" y="0"/>
                  </a:lnTo>
                  <a:lnTo>
                    <a:pt x="0" y="0"/>
                  </a:lnTo>
                  <a:lnTo>
                    <a:pt x="0" y="16510"/>
                  </a:lnTo>
                  <a:lnTo>
                    <a:pt x="0" y="17780"/>
                  </a:lnTo>
                  <a:lnTo>
                    <a:pt x="93383" y="17780"/>
                  </a:lnTo>
                  <a:lnTo>
                    <a:pt x="93383" y="71120"/>
                  </a:lnTo>
                  <a:lnTo>
                    <a:pt x="93383" y="73660"/>
                  </a:lnTo>
                  <a:lnTo>
                    <a:pt x="113385" y="73660"/>
                  </a:lnTo>
                  <a:lnTo>
                    <a:pt x="113385" y="7112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17228211" y="5291406"/>
              <a:ext cx="113664" cy="74295"/>
            </a:xfrm>
            <a:custGeom>
              <a:avLst/>
              <a:gdLst/>
              <a:ahLst/>
              <a:cxnLst/>
              <a:rect l="l" t="t" r="r" b="b"/>
              <a:pathLst>
                <a:path w="113665" h="74295">
                  <a:moveTo>
                    <a:pt x="95337" y="17036"/>
                  </a:moveTo>
                  <a:lnTo>
                    <a:pt x="1947" y="17036"/>
                  </a:lnTo>
                  <a:lnTo>
                    <a:pt x="1947" y="0"/>
                  </a:lnTo>
                  <a:lnTo>
                    <a:pt x="0" y="0"/>
                  </a:lnTo>
                  <a:lnTo>
                    <a:pt x="0" y="18868"/>
                  </a:lnTo>
                  <a:lnTo>
                    <a:pt x="93389" y="18868"/>
                  </a:lnTo>
                  <a:lnTo>
                    <a:pt x="93389" y="73788"/>
                  </a:lnTo>
                  <a:lnTo>
                    <a:pt x="113389" y="73798"/>
                  </a:lnTo>
                  <a:lnTo>
                    <a:pt x="113389" y="71966"/>
                  </a:lnTo>
                  <a:lnTo>
                    <a:pt x="95326" y="71966"/>
                  </a:lnTo>
                  <a:lnTo>
                    <a:pt x="95326" y="18868"/>
                  </a:lnTo>
                  <a:lnTo>
                    <a:pt x="95337" y="1703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17321620" y="6798379"/>
              <a:ext cx="20320" cy="115570"/>
            </a:xfrm>
            <a:custGeom>
              <a:avLst/>
              <a:gdLst/>
              <a:ahLst/>
              <a:cxnLst/>
              <a:rect l="l" t="t" r="r" b="b"/>
              <a:pathLst>
                <a:path w="20319" h="115570">
                  <a:moveTo>
                    <a:pt x="20002" y="114300"/>
                  </a:moveTo>
                  <a:lnTo>
                    <a:pt x="1917" y="114300"/>
                  </a:lnTo>
                  <a:lnTo>
                    <a:pt x="1917" y="0"/>
                  </a:lnTo>
                  <a:lnTo>
                    <a:pt x="0" y="0"/>
                  </a:lnTo>
                  <a:lnTo>
                    <a:pt x="0" y="114300"/>
                  </a:lnTo>
                  <a:lnTo>
                    <a:pt x="0" y="115570"/>
                  </a:lnTo>
                  <a:lnTo>
                    <a:pt x="20002" y="115570"/>
                  </a:lnTo>
                  <a:lnTo>
                    <a:pt x="20002" y="11430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17321624" y="6798484"/>
              <a:ext cx="20320" cy="116205"/>
            </a:xfrm>
            <a:custGeom>
              <a:avLst/>
              <a:gdLst/>
              <a:ahLst/>
              <a:cxnLst/>
              <a:rect l="l" t="t" r="r" b="b"/>
              <a:pathLst>
                <a:path w="20319" h="116204">
                  <a:moveTo>
                    <a:pt x="19999" y="114195"/>
                  </a:moveTo>
                  <a:lnTo>
                    <a:pt x="19999" y="116017"/>
                  </a:lnTo>
                  <a:lnTo>
                    <a:pt x="0" y="116017"/>
                  </a:lnTo>
                  <a:lnTo>
                    <a:pt x="0" y="0"/>
                  </a:lnTo>
                  <a:lnTo>
                    <a:pt x="1916" y="0"/>
                  </a:lnTo>
                  <a:lnTo>
                    <a:pt x="1916" y="114195"/>
                  </a:lnTo>
                  <a:lnTo>
                    <a:pt x="19999" y="11419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17409931" y="2436774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5" h="1905">
                  <a:moveTo>
                    <a:pt x="18041" y="0"/>
                  </a:moveTo>
                  <a:lnTo>
                    <a:pt x="0" y="0"/>
                  </a:lnTo>
                  <a:lnTo>
                    <a:pt x="0" y="1821"/>
                  </a:lnTo>
                  <a:lnTo>
                    <a:pt x="18041" y="1821"/>
                  </a:lnTo>
                  <a:lnTo>
                    <a:pt x="18041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17409931" y="2436771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5" h="1905">
                  <a:moveTo>
                    <a:pt x="18041" y="1821"/>
                  </a:moveTo>
                  <a:lnTo>
                    <a:pt x="18041" y="0"/>
                  </a:lnTo>
                  <a:lnTo>
                    <a:pt x="0" y="0"/>
                  </a:lnTo>
                  <a:lnTo>
                    <a:pt x="0" y="1821"/>
                  </a:lnTo>
                  <a:lnTo>
                    <a:pt x="18041" y="182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8904444" y="5113655"/>
              <a:ext cx="28575" cy="167640"/>
            </a:xfrm>
            <a:custGeom>
              <a:avLst/>
              <a:gdLst/>
              <a:ahLst/>
              <a:cxnLst/>
              <a:rect l="l" t="t" r="r" b="b"/>
              <a:pathLst>
                <a:path w="28575" h="167639">
                  <a:moveTo>
                    <a:pt x="0" y="167640"/>
                  </a:moveTo>
                  <a:lnTo>
                    <a:pt x="28355" y="167640"/>
                  </a:lnTo>
                  <a:lnTo>
                    <a:pt x="28355" y="0"/>
                  </a:lnTo>
                  <a:lnTo>
                    <a:pt x="0" y="0"/>
                  </a:lnTo>
                  <a:lnTo>
                    <a:pt x="0" y="16764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8904444" y="5101122"/>
              <a:ext cx="28575" cy="180975"/>
            </a:xfrm>
            <a:custGeom>
              <a:avLst/>
              <a:gdLst/>
              <a:ahLst/>
              <a:cxnLst/>
              <a:rect l="l" t="t" r="r" b="b"/>
              <a:pathLst>
                <a:path w="28575" h="180975">
                  <a:moveTo>
                    <a:pt x="28355" y="12533"/>
                  </a:moveTo>
                  <a:lnTo>
                    <a:pt x="28355" y="180518"/>
                  </a:lnTo>
                  <a:lnTo>
                    <a:pt x="0" y="180518"/>
                  </a:lnTo>
                  <a:lnTo>
                    <a:pt x="0" y="0"/>
                  </a:lnTo>
                  <a:lnTo>
                    <a:pt x="18051" y="0"/>
                  </a:lnTo>
                  <a:lnTo>
                    <a:pt x="18051" y="12533"/>
                  </a:lnTo>
                  <a:lnTo>
                    <a:pt x="28355" y="1253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17399611" y="2099936"/>
              <a:ext cx="28575" cy="34925"/>
            </a:xfrm>
            <a:custGeom>
              <a:avLst/>
              <a:gdLst/>
              <a:ahLst/>
              <a:cxnLst/>
              <a:rect l="l" t="t" r="r" b="b"/>
              <a:pathLst>
                <a:path w="28575" h="34925">
                  <a:moveTo>
                    <a:pt x="0" y="0"/>
                  </a:moveTo>
                  <a:lnTo>
                    <a:pt x="0" y="24994"/>
                  </a:lnTo>
                  <a:lnTo>
                    <a:pt x="10324" y="24994"/>
                  </a:lnTo>
                  <a:lnTo>
                    <a:pt x="10324" y="34721"/>
                  </a:lnTo>
                  <a:lnTo>
                    <a:pt x="28365" y="34721"/>
                  </a:lnTo>
                  <a:lnTo>
                    <a:pt x="2836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16848786" y="2073166"/>
              <a:ext cx="579755" cy="26670"/>
            </a:xfrm>
            <a:custGeom>
              <a:avLst/>
              <a:gdLst/>
              <a:ahLst/>
              <a:cxnLst/>
              <a:rect l="l" t="t" r="r" b="b"/>
              <a:pathLst>
                <a:path w="579755" h="26669">
                  <a:moveTo>
                    <a:pt x="579170" y="0"/>
                  </a:moveTo>
                  <a:lnTo>
                    <a:pt x="0" y="0"/>
                  </a:lnTo>
                  <a:lnTo>
                    <a:pt x="0" y="16510"/>
                  </a:lnTo>
                  <a:lnTo>
                    <a:pt x="14808" y="16510"/>
                  </a:lnTo>
                  <a:lnTo>
                    <a:pt x="14808" y="26670"/>
                  </a:lnTo>
                  <a:lnTo>
                    <a:pt x="579170" y="26670"/>
                  </a:lnTo>
                  <a:lnTo>
                    <a:pt x="579170" y="16510"/>
                  </a:lnTo>
                  <a:lnTo>
                    <a:pt x="579170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16848787" y="2073155"/>
              <a:ext cx="579755" cy="27305"/>
            </a:xfrm>
            <a:custGeom>
              <a:avLst/>
              <a:gdLst/>
              <a:ahLst/>
              <a:cxnLst/>
              <a:rect l="l" t="t" r="r" b="b"/>
              <a:pathLst>
                <a:path w="579755" h="27305">
                  <a:moveTo>
                    <a:pt x="0" y="0"/>
                  </a:moveTo>
                  <a:lnTo>
                    <a:pt x="0" y="17036"/>
                  </a:lnTo>
                  <a:lnTo>
                    <a:pt x="14816" y="17036"/>
                  </a:lnTo>
                  <a:lnTo>
                    <a:pt x="14816" y="26774"/>
                  </a:lnTo>
                  <a:lnTo>
                    <a:pt x="579176" y="26774"/>
                  </a:lnTo>
                  <a:lnTo>
                    <a:pt x="57917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19338387" y="2465376"/>
              <a:ext cx="45720" cy="5161915"/>
            </a:xfrm>
            <a:custGeom>
              <a:avLst/>
              <a:gdLst/>
              <a:ahLst/>
              <a:cxnLst/>
              <a:rect l="l" t="t" r="r" b="b"/>
              <a:pathLst>
                <a:path w="45719" h="5161915">
                  <a:moveTo>
                    <a:pt x="6471" y="4016516"/>
                  </a:moveTo>
                  <a:lnTo>
                    <a:pt x="0" y="4016516"/>
                  </a:lnTo>
                  <a:lnTo>
                    <a:pt x="0" y="4496449"/>
                  </a:lnTo>
                  <a:lnTo>
                    <a:pt x="6491" y="4496449"/>
                  </a:lnTo>
                  <a:lnTo>
                    <a:pt x="6491" y="4569546"/>
                  </a:lnTo>
                  <a:lnTo>
                    <a:pt x="0" y="4569546"/>
                  </a:lnTo>
                  <a:lnTo>
                    <a:pt x="0" y="5161581"/>
                  </a:lnTo>
                  <a:lnTo>
                    <a:pt x="25789" y="5161581"/>
                  </a:lnTo>
                  <a:lnTo>
                    <a:pt x="25789" y="887972"/>
                  </a:lnTo>
                  <a:lnTo>
                    <a:pt x="45160" y="887972"/>
                  </a:lnTo>
                  <a:lnTo>
                    <a:pt x="45160" y="0"/>
                  </a:lnTo>
                  <a:lnTo>
                    <a:pt x="16795" y="0"/>
                  </a:lnTo>
                  <a:lnTo>
                    <a:pt x="16795" y="861942"/>
                  </a:lnTo>
                  <a:lnTo>
                    <a:pt x="0" y="861942"/>
                  </a:lnTo>
                  <a:lnTo>
                    <a:pt x="0" y="1423998"/>
                  </a:lnTo>
                  <a:lnTo>
                    <a:pt x="6471" y="1423998"/>
                  </a:lnTo>
                  <a:lnTo>
                    <a:pt x="6471" y="1497095"/>
                  </a:lnTo>
                  <a:lnTo>
                    <a:pt x="0" y="1497095"/>
                  </a:lnTo>
                  <a:lnTo>
                    <a:pt x="0" y="2059235"/>
                  </a:lnTo>
                  <a:lnTo>
                    <a:pt x="6471" y="2059235"/>
                  </a:lnTo>
                  <a:lnTo>
                    <a:pt x="6471" y="2132332"/>
                  </a:lnTo>
                  <a:lnTo>
                    <a:pt x="0" y="2132332"/>
                  </a:lnTo>
                  <a:lnTo>
                    <a:pt x="0" y="3390399"/>
                  </a:lnTo>
                  <a:lnTo>
                    <a:pt x="6471" y="3390399"/>
                  </a:lnTo>
                  <a:lnTo>
                    <a:pt x="6471" y="3463486"/>
                  </a:lnTo>
                  <a:lnTo>
                    <a:pt x="0" y="3463486"/>
                  </a:lnTo>
                  <a:lnTo>
                    <a:pt x="0" y="3943440"/>
                  </a:lnTo>
                  <a:lnTo>
                    <a:pt x="6471" y="3943440"/>
                  </a:lnTo>
                  <a:lnTo>
                    <a:pt x="6471" y="401651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19329380" y="3006076"/>
              <a:ext cx="26034" cy="260985"/>
            </a:xfrm>
            <a:custGeom>
              <a:avLst/>
              <a:gdLst/>
              <a:ahLst/>
              <a:cxnLst/>
              <a:rect l="l" t="t" r="r" b="b"/>
              <a:pathLst>
                <a:path w="26034" h="260985">
                  <a:moveTo>
                    <a:pt x="25789" y="0"/>
                  </a:moveTo>
                  <a:lnTo>
                    <a:pt x="0" y="0"/>
                  </a:lnTo>
                  <a:lnTo>
                    <a:pt x="0" y="260683"/>
                  </a:lnTo>
                  <a:lnTo>
                    <a:pt x="25789" y="260683"/>
                  </a:lnTo>
                  <a:lnTo>
                    <a:pt x="25789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19329380" y="3006074"/>
              <a:ext cx="26034" cy="260985"/>
            </a:xfrm>
            <a:custGeom>
              <a:avLst/>
              <a:gdLst/>
              <a:ahLst/>
              <a:cxnLst/>
              <a:rect l="l" t="t" r="r" b="b"/>
              <a:pathLst>
                <a:path w="26034" h="260985">
                  <a:moveTo>
                    <a:pt x="0" y="260683"/>
                  </a:moveTo>
                  <a:lnTo>
                    <a:pt x="0" y="0"/>
                  </a:lnTo>
                  <a:lnTo>
                    <a:pt x="25789" y="0"/>
                  </a:lnTo>
                  <a:lnTo>
                    <a:pt x="25789" y="260683"/>
                  </a:lnTo>
                  <a:lnTo>
                    <a:pt x="0" y="26068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19312637" y="5928856"/>
              <a:ext cx="23495" cy="480059"/>
            </a:xfrm>
            <a:custGeom>
              <a:avLst/>
              <a:gdLst/>
              <a:ahLst/>
              <a:cxnLst/>
              <a:rect l="l" t="t" r="r" b="b"/>
              <a:pathLst>
                <a:path w="23494" h="480060">
                  <a:moveTo>
                    <a:pt x="23193" y="0"/>
                  </a:moveTo>
                  <a:lnTo>
                    <a:pt x="0" y="0"/>
                  </a:lnTo>
                  <a:lnTo>
                    <a:pt x="0" y="479953"/>
                  </a:lnTo>
                  <a:lnTo>
                    <a:pt x="23193" y="479953"/>
                  </a:lnTo>
                  <a:lnTo>
                    <a:pt x="23193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19312638" y="5928858"/>
              <a:ext cx="23495" cy="480059"/>
            </a:xfrm>
            <a:custGeom>
              <a:avLst/>
              <a:gdLst/>
              <a:ahLst/>
              <a:cxnLst/>
              <a:rect l="l" t="t" r="r" b="b"/>
              <a:pathLst>
                <a:path w="23494" h="480060">
                  <a:moveTo>
                    <a:pt x="23193" y="479953"/>
                  </a:moveTo>
                  <a:lnTo>
                    <a:pt x="23193" y="0"/>
                  </a:lnTo>
                  <a:lnTo>
                    <a:pt x="0" y="0"/>
                  </a:lnTo>
                  <a:lnTo>
                    <a:pt x="0" y="479953"/>
                  </a:lnTo>
                  <a:lnTo>
                    <a:pt x="23193" y="47995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19312637" y="6481886"/>
              <a:ext cx="23495" cy="480059"/>
            </a:xfrm>
            <a:custGeom>
              <a:avLst/>
              <a:gdLst/>
              <a:ahLst/>
              <a:cxnLst/>
              <a:rect l="l" t="t" r="r" b="b"/>
              <a:pathLst>
                <a:path w="23494" h="480059">
                  <a:moveTo>
                    <a:pt x="23193" y="0"/>
                  </a:moveTo>
                  <a:lnTo>
                    <a:pt x="0" y="0"/>
                  </a:lnTo>
                  <a:lnTo>
                    <a:pt x="0" y="479933"/>
                  </a:lnTo>
                  <a:lnTo>
                    <a:pt x="23193" y="479933"/>
                  </a:lnTo>
                  <a:lnTo>
                    <a:pt x="23193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19312638" y="6481891"/>
              <a:ext cx="23495" cy="480059"/>
            </a:xfrm>
            <a:custGeom>
              <a:avLst/>
              <a:gdLst/>
              <a:ahLst/>
              <a:cxnLst/>
              <a:rect l="l" t="t" r="r" b="b"/>
              <a:pathLst>
                <a:path w="23494" h="480059">
                  <a:moveTo>
                    <a:pt x="23193" y="479933"/>
                  </a:moveTo>
                  <a:lnTo>
                    <a:pt x="23193" y="0"/>
                  </a:lnTo>
                  <a:lnTo>
                    <a:pt x="0" y="0"/>
                  </a:lnTo>
                  <a:lnTo>
                    <a:pt x="0" y="479933"/>
                  </a:lnTo>
                  <a:lnTo>
                    <a:pt x="23193" y="47993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19312637" y="7034937"/>
              <a:ext cx="23495" cy="476884"/>
            </a:xfrm>
            <a:custGeom>
              <a:avLst/>
              <a:gdLst/>
              <a:ahLst/>
              <a:cxnLst/>
              <a:rect l="l" t="t" r="r" b="b"/>
              <a:pathLst>
                <a:path w="23494" h="476884">
                  <a:moveTo>
                    <a:pt x="23193" y="0"/>
                  </a:moveTo>
                  <a:lnTo>
                    <a:pt x="0" y="0"/>
                  </a:lnTo>
                  <a:lnTo>
                    <a:pt x="0" y="476299"/>
                  </a:lnTo>
                  <a:lnTo>
                    <a:pt x="23193" y="476299"/>
                  </a:lnTo>
                  <a:lnTo>
                    <a:pt x="23193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19312638" y="7034932"/>
              <a:ext cx="23495" cy="476884"/>
            </a:xfrm>
            <a:custGeom>
              <a:avLst/>
              <a:gdLst/>
              <a:ahLst/>
              <a:cxnLst/>
              <a:rect l="l" t="t" r="r" b="b"/>
              <a:pathLst>
                <a:path w="23494" h="476884">
                  <a:moveTo>
                    <a:pt x="23193" y="476299"/>
                  </a:moveTo>
                  <a:lnTo>
                    <a:pt x="23193" y="0"/>
                  </a:lnTo>
                  <a:lnTo>
                    <a:pt x="0" y="0"/>
                  </a:lnTo>
                  <a:lnTo>
                    <a:pt x="0" y="476299"/>
                  </a:lnTo>
                  <a:lnTo>
                    <a:pt x="23193" y="47629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19312637" y="5375846"/>
              <a:ext cx="23495" cy="480059"/>
            </a:xfrm>
            <a:custGeom>
              <a:avLst/>
              <a:gdLst/>
              <a:ahLst/>
              <a:cxnLst/>
              <a:rect l="l" t="t" r="r" b="b"/>
              <a:pathLst>
                <a:path w="23494" h="480060">
                  <a:moveTo>
                    <a:pt x="23193" y="0"/>
                  </a:moveTo>
                  <a:lnTo>
                    <a:pt x="0" y="0"/>
                  </a:lnTo>
                  <a:lnTo>
                    <a:pt x="0" y="479933"/>
                  </a:lnTo>
                  <a:lnTo>
                    <a:pt x="23193" y="479933"/>
                  </a:lnTo>
                  <a:lnTo>
                    <a:pt x="23193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19312640" y="5375844"/>
              <a:ext cx="23495" cy="480059"/>
            </a:xfrm>
            <a:custGeom>
              <a:avLst/>
              <a:gdLst/>
              <a:ahLst/>
              <a:cxnLst/>
              <a:rect l="l" t="t" r="r" b="b"/>
              <a:pathLst>
                <a:path w="23494" h="480060">
                  <a:moveTo>
                    <a:pt x="0" y="0"/>
                  </a:moveTo>
                  <a:lnTo>
                    <a:pt x="0" y="479933"/>
                  </a:lnTo>
                  <a:lnTo>
                    <a:pt x="23193" y="479933"/>
                  </a:lnTo>
                  <a:lnTo>
                    <a:pt x="2319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17323527" y="5281624"/>
              <a:ext cx="28575" cy="81915"/>
            </a:xfrm>
            <a:custGeom>
              <a:avLst/>
              <a:gdLst/>
              <a:ahLst/>
              <a:cxnLst/>
              <a:rect l="l" t="t" r="r" b="b"/>
              <a:pathLst>
                <a:path w="28575" h="81914">
                  <a:moveTo>
                    <a:pt x="28386" y="0"/>
                  </a:moveTo>
                  <a:lnTo>
                    <a:pt x="0" y="26815"/>
                  </a:lnTo>
                  <a:lnTo>
                    <a:pt x="0" y="81746"/>
                  </a:lnTo>
                  <a:lnTo>
                    <a:pt x="18062" y="81746"/>
                  </a:lnTo>
                  <a:lnTo>
                    <a:pt x="18062" y="69359"/>
                  </a:lnTo>
                  <a:lnTo>
                    <a:pt x="28386" y="69359"/>
                  </a:lnTo>
                  <a:lnTo>
                    <a:pt x="28386" y="64081"/>
                  </a:lnTo>
                  <a:lnTo>
                    <a:pt x="2838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17323527" y="5281624"/>
              <a:ext cx="28575" cy="81915"/>
            </a:xfrm>
            <a:custGeom>
              <a:avLst/>
              <a:gdLst/>
              <a:ahLst/>
              <a:cxnLst/>
              <a:rect l="l" t="t" r="r" b="b"/>
              <a:pathLst>
                <a:path w="28575" h="81914">
                  <a:moveTo>
                    <a:pt x="28386" y="64081"/>
                  </a:moveTo>
                  <a:lnTo>
                    <a:pt x="28386" y="69359"/>
                  </a:lnTo>
                  <a:lnTo>
                    <a:pt x="18062" y="69359"/>
                  </a:lnTo>
                  <a:lnTo>
                    <a:pt x="18062" y="81746"/>
                  </a:lnTo>
                  <a:lnTo>
                    <a:pt x="0" y="81746"/>
                  </a:lnTo>
                  <a:lnTo>
                    <a:pt x="0" y="26815"/>
                  </a:lnTo>
                  <a:lnTo>
                    <a:pt x="28386" y="0"/>
                  </a:lnTo>
                  <a:lnTo>
                    <a:pt x="28386" y="6408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8904440" y="5281237"/>
              <a:ext cx="1692275" cy="26670"/>
            </a:xfrm>
            <a:custGeom>
              <a:avLst/>
              <a:gdLst/>
              <a:ahLst/>
              <a:cxnLst/>
              <a:rect l="l" t="t" r="r" b="b"/>
              <a:pathLst>
                <a:path w="1692275" h="26670">
                  <a:moveTo>
                    <a:pt x="1691932" y="10160"/>
                  </a:moveTo>
                  <a:lnTo>
                    <a:pt x="1682546" y="10160"/>
                  </a:lnTo>
                  <a:lnTo>
                    <a:pt x="1682546" y="0"/>
                  </a:lnTo>
                  <a:lnTo>
                    <a:pt x="0" y="0"/>
                  </a:lnTo>
                  <a:lnTo>
                    <a:pt x="0" y="10160"/>
                  </a:lnTo>
                  <a:lnTo>
                    <a:pt x="0" y="26670"/>
                  </a:lnTo>
                  <a:lnTo>
                    <a:pt x="1691932" y="26670"/>
                  </a:lnTo>
                  <a:lnTo>
                    <a:pt x="1691932" y="1016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8904443" y="5281627"/>
              <a:ext cx="1692275" cy="27305"/>
            </a:xfrm>
            <a:custGeom>
              <a:avLst/>
              <a:gdLst/>
              <a:ahLst/>
              <a:cxnLst/>
              <a:rect l="l" t="t" r="r" b="b"/>
              <a:pathLst>
                <a:path w="1692275" h="27304">
                  <a:moveTo>
                    <a:pt x="1691938" y="9758"/>
                  </a:moveTo>
                  <a:lnTo>
                    <a:pt x="1691938" y="26815"/>
                  </a:lnTo>
                  <a:lnTo>
                    <a:pt x="1687110" y="26815"/>
                  </a:lnTo>
                  <a:lnTo>
                    <a:pt x="0" y="26815"/>
                  </a:lnTo>
                  <a:lnTo>
                    <a:pt x="0" y="0"/>
                  </a:lnTo>
                  <a:lnTo>
                    <a:pt x="1682545" y="0"/>
                  </a:lnTo>
                  <a:lnTo>
                    <a:pt x="1682545" y="9758"/>
                  </a:lnTo>
                  <a:lnTo>
                    <a:pt x="1691938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52" name="object 155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8076585" y="1987282"/>
              <a:ext cx="244945" cy="436630"/>
            </a:xfrm>
            <a:prstGeom prst="rect">
              <a:avLst/>
            </a:prstGeom>
          </p:spPr>
        </p:pic>
        <p:pic>
          <p:nvPicPr>
            <p:cNvPr id="1553" name="object 155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8347327" y="1987288"/>
              <a:ext cx="244945" cy="436628"/>
            </a:xfrm>
            <a:prstGeom prst="rect">
              <a:avLst/>
            </a:prstGeom>
          </p:spPr>
        </p:pic>
        <p:sp>
          <p:nvSpPr>
            <p:cNvPr id="1554" name="object 1554"/>
            <p:cNvSpPr/>
            <p:nvPr/>
          </p:nvSpPr>
          <p:spPr>
            <a:xfrm>
              <a:off x="19386755" y="2836891"/>
              <a:ext cx="362585" cy="156845"/>
            </a:xfrm>
            <a:custGeom>
              <a:avLst/>
              <a:gdLst/>
              <a:ahLst/>
              <a:cxnLst/>
              <a:rect l="l" t="t" r="r" b="b"/>
              <a:pathLst>
                <a:path w="362584" h="156844">
                  <a:moveTo>
                    <a:pt x="356931" y="0"/>
                  </a:moveTo>
                  <a:lnTo>
                    <a:pt x="356931" y="151660"/>
                  </a:lnTo>
                  <a:lnTo>
                    <a:pt x="0" y="151660"/>
                  </a:lnTo>
                  <a:lnTo>
                    <a:pt x="0" y="156539"/>
                  </a:lnTo>
                  <a:lnTo>
                    <a:pt x="362093" y="156539"/>
                  </a:lnTo>
                  <a:lnTo>
                    <a:pt x="362093" y="0"/>
                  </a:lnTo>
                  <a:lnTo>
                    <a:pt x="35693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19386751" y="2436738"/>
              <a:ext cx="362585" cy="156845"/>
            </a:xfrm>
            <a:custGeom>
              <a:avLst/>
              <a:gdLst/>
              <a:ahLst/>
              <a:cxnLst/>
              <a:rect l="l" t="t" r="r" b="b"/>
              <a:pathLst>
                <a:path w="362584" h="156844">
                  <a:moveTo>
                    <a:pt x="362104" y="0"/>
                  </a:moveTo>
                  <a:lnTo>
                    <a:pt x="0" y="0"/>
                  </a:lnTo>
                  <a:lnTo>
                    <a:pt x="0" y="4879"/>
                  </a:lnTo>
                  <a:lnTo>
                    <a:pt x="356942" y="4879"/>
                  </a:lnTo>
                  <a:lnTo>
                    <a:pt x="356942" y="156560"/>
                  </a:lnTo>
                  <a:lnTo>
                    <a:pt x="362104" y="156560"/>
                  </a:lnTo>
                  <a:lnTo>
                    <a:pt x="36210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56" name="object 1556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9320917" y="1989500"/>
              <a:ext cx="244914" cy="436614"/>
            </a:xfrm>
            <a:prstGeom prst="rect">
              <a:avLst/>
            </a:prstGeom>
          </p:spPr>
        </p:pic>
        <p:sp>
          <p:nvSpPr>
            <p:cNvPr id="1557" name="object 1557"/>
            <p:cNvSpPr/>
            <p:nvPr/>
          </p:nvSpPr>
          <p:spPr>
            <a:xfrm>
              <a:off x="9053330" y="2143840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0" y="0"/>
                  </a:moveTo>
                  <a:lnTo>
                    <a:pt x="244934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9189658" y="2143848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33035" y="942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9189668" y="2141641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0" y="2198"/>
                  </a:moveTo>
                  <a:lnTo>
                    <a:pt x="76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9222694" y="214960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67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9132667" y="21194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230" y="0"/>
                  </a:moveTo>
                  <a:lnTo>
                    <a:pt x="0" y="418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9132664" y="2123833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0" y="40197"/>
                  </a:moveTo>
                  <a:lnTo>
                    <a:pt x="4230" y="44386"/>
                  </a:lnTo>
                </a:path>
                <a:path w="4445" h="44450">
                  <a:moveTo>
                    <a:pt x="0" y="4019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9053330" y="2101213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0" y="0"/>
                  </a:moveTo>
                  <a:lnTo>
                    <a:pt x="244934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9189658" y="2101222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33035" y="942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9189668" y="2099014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0" y="2198"/>
                  </a:moveTo>
                  <a:lnTo>
                    <a:pt x="76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9222694" y="210697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67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9132667" y="207685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230" y="0"/>
                  </a:moveTo>
                  <a:lnTo>
                    <a:pt x="0" y="418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9132664" y="2081206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0" y="40197"/>
                  </a:moveTo>
                  <a:lnTo>
                    <a:pt x="4230" y="44386"/>
                  </a:lnTo>
                </a:path>
                <a:path w="4445" h="44450">
                  <a:moveTo>
                    <a:pt x="0" y="4019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9053330" y="2058586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0" y="0"/>
                  </a:moveTo>
                  <a:lnTo>
                    <a:pt x="244934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9189658" y="2058594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33035" y="942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9189668" y="2056387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0" y="2198"/>
                  </a:moveTo>
                  <a:lnTo>
                    <a:pt x="76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9222694" y="206433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68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9132667" y="203422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230" y="0"/>
                  </a:moveTo>
                  <a:lnTo>
                    <a:pt x="0" y="418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9132664" y="2038548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0" y="40229"/>
                  </a:moveTo>
                  <a:lnTo>
                    <a:pt x="4230" y="44396"/>
                  </a:lnTo>
                </a:path>
                <a:path w="4445" h="44450">
                  <a:moveTo>
                    <a:pt x="0" y="4022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9053330" y="2015942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0" y="0"/>
                  </a:moveTo>
                  <a:lnTo>
                    <a:pt x="244934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9189658" y="2015952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33035" y="942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9189668" y="2013743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0" y="2198"/>
                  </a:moveTo>
                  <a:lnTo>
                    <a:pt x="76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9222694" y="202170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67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" name="object 1579"/>
            <p:cNvSpPr/>
            <p:nvPr/>
          </p:nvSpPr>
          <p:spPr>
            <a:xfrm>
              <a:off x="9132667" y="199160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230" y="0"/>
                  </a:moveTo>
                  <a:lnTo>
                    <a:pt x="0" y="4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9132664" y="1995936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0" y="40197"/>
                  </a:moveTo>
                  <a:lnTo>
                    <a:pt x="4230" y="44386"/>
                  </a:lnTo>
                </a:path>
                <a:path w="4445" h="44450">
                  <a:moveTo>
                    <a:pt x="0" y="4019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81" name="object 1581"/>
          <p:cNvSpPr txBox="1"/>
          <p:nvPr/>
        </p:nvSpPr>
        <p:spPr>
          <a:xfrm rot="10800000">
            <a:off x="9069665" y="1960239"/>
            <a:ext cx="423891" cy="1270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20" dirty="0">
                <a:latin typeface="Arial"/>
                <a:cs typeface="Arial"/>
              </a:rPr>
              <a:t>10 </a:t>
            </a:r>
            <a:r>
              <a:rPr sz="100" spc="-15" dirty="0">
                <a:latin typeface="Arial"/>
                <a:cs typeface="Arial"/>
              </a:rPr>
              <a:t> </a:t>
            </a:r>
            <a:r>
              <a:rPr sz="100" spc="20" dirty="0">
                <a:latin typeface="Arial"/>
                <a:cs typeface="Arial"/>
              </a:rPr>
              <a:t>Veloparkplätze</a:t>
            </a:r>
            <a:r>
              <a:rPr sz="100" dirty="0">
                <a:latin typeface="Arial"/>
                <a:cs typeface="Arial"/>
              </a:rPr>
              <a:t>                                       </a:t>
            </a:r>
            <a:r>
              <a:rPr sz="100" spc="5" dirty="0">
                <a:latin typeface="Arial"/>
                <a:cs typeface="Arial"/>
              </a:rPr>
              <a:t> </a:t>
            </a:r>
            <a:r>
              <a:rPr sz="100" spc="25" dirty="0">
                <a:latin typeface="Arial"/>
                <a:cs typeface="Arial"/>
              </a:rPr>
              <a:t>5</a:t>
            </a:r>
            <a:r>
              <a:rPr sz="100" spc="5" dirty="0">
                <a:latin typeface="Arial"/>
                <a:cs typeface="Arial"/>
              </a:rPr>
              <a:t> </a:t>
            </a:r>
            <a:r>
              <a:rPr sz="100" spc="15" dirty="0">
                <a:latin typeface="Arial"/>
                <a:cs typeface="Arial"/>
              </a:rPr>
              <a:t>Veloparkplätze</a:t>
            </a:r>
            <a:endParaRPr sz="100">
              <a:latin typeface="Arial"/>
              <a:cs typeface="Arial"/>
            </a:endParaRPr>
          </a:p>
        </p:txBody>
      </p:sp>
      <p:grpSp>
        <p:nvGrpSpPr>
          <p:cNvPr id="1582" name="object 1582"/>
          <p:cNvGrpSpPr/>
          <p:nvPr/>
        </p:nvGrpSpPr>
        <p:grpSpPr>
          <a:xfrm>
            <a:off x="8643180" y="1528017"/>
            <a:ext cx="11108055" cy="6669405"/>
            <a:chOff x="8643180" y="1528017"/>
            <a:chExt cx="11108055" cy="6669405"/>
          </a:xfrm>
        </p:grpSpPr>
        <p:sp>
          <p:nvSpPr>
            <p:cNvPr id="1583" name="object 1583"/>
            <p:cNvSpPr/>
            <p:nvPr/>
          </p:nvSpPr>
          <p:spPr>
            <a:xfrm>
              <a:off x="9053330" y="2186484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0" y="0"/>
                  </a:moveTo>
                  <a:lnTo>
                    <a:pt x="244934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" name="object 1584"/>
            <p:cNvSpPr/>
            <p:nvPr/>
          </p:nvSpPr>
          <p:spPr>
            <a:xfrm>
              <a:off x="9189658" y="2186492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33035" y="942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9189667" y="2184285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0" y="2198"/>
                  </a:moveTo>
                  <a:lnTo>
                    <a:pt x="76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9222693" y="219223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68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9132667" y="21621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230" y="0"/>
                  </a:moveTo>
                  <a:lnTo>
                    <a:pt x="0" y="418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9132664" y="2166476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0" y="40197"/>
                  </a:moveTo>
                  <a:lnTo>
                    <a:pt x="4230" y="44365"/>
                  </a:lnTo>
                </a:path>
                <a:path w="4445" h="44450">
                  <a:moveTo>
                    <a:pt x="0" y="4019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8645403" y="2455637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8720994" y="2446203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8746333" y="2455637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8720994" y="244620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8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8806790" y="24758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8806783" y="2431278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67"/>
                  </a:moveTo>
                  <a:lnTo>
                    <a:pt x="0" y="0"/>
                  </a:lnTo>
                </a:path>
                <a:path w="4445" h="44450">
                  <a:moveTo>
                    <a:pt x="4230" y="4167"/>
                  </a:moveTo>
                  <a:lnTo>
                    <a:pt x="4230" y="4439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8645403" y="2498279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8720994" y="2488846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8746333" y="2498279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8720994" y="248884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8806790" y="251845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67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8806783" y="2473901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8645403" y="2540908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8720994" y="2531475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8746333" y="2540908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8720994" y="253147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8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8806790" y="25610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8806783" y="2516528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8645403" y="2583534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8720994" y="2574101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8746333" y="2583534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8720994" y="25740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8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8806790" y="260370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8806783" y="2559171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8645403" y="2626177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8720994" y="2616744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8746333" y="2626177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8720994" y="26167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8806790" y="26463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67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" name="object 1618"/>
            <p:cNvSpPr/>
            <p:nvPr/>
          </p:nvSpPr>
          <p:spPr>
            <a:xfrm>
              <a:off x="8806783" y="2601798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" name="object 1619"/>
            <p:cNvSpPr/>
            <p:nvPr/>
          </p:nvSpPr>
          <p:spPr>
            <a:xfrm>
              <a:off x="8645403" y="2668805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" name="object 1620"/>
            <p:cNvSpPr/>
            <p:nvPr/>
          </p:nvSpPr>
          <p:spPr>
            <a:xfrm>
              <a:off x="8720994" y="2659372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" name="object 1621"/>
            <p:cNvSpPr/>
            <p:nvPr/>
          </p:nvSpPr>
          <p:spPr>
            <a:xfrm>
              <a:off x="8746333" y="2668805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" name="object 1622"/>
            <p:cNvSpPr/>
            <p:nvPr/>
          </p:nvSpPr>
          <p:spPr>
            <a:xfrm>
              <a:off x="8720994" y="265936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8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" name="object 1623"/>
            <p:cNvSpPr/>
            <p:nvPr/>
          </p:nvSpPr>
          <p:spPr>
            <a:xfrm>
              <a:off x="8806790" y="26889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" name="object 1624"/>
            <p:cNvSpPr/>
            <p:nvPr/>
          </p:nvSpPr>
          <p:spPr>
            <a:xfrm>
              <a:off x="8806783" y="2644447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67"/>
                  </a:moveTo>
                  <a:lnTo>
                    <a:pt x="0" y="0"/>
                  </a:lnTo>
                </a:path>
                <a:path w="4445" h="44450">
                  <a:moveTo>
                    <a:pt x="4230" y="4167"/>
                  </a:moveTo>
                  <a:lnTo>
                    <a:pt x="4230" y="4436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" name="object 1625"/>
            <p:cNvSpPr/>
            <p:nvPr/>
          </p:nvSpPr>
          <p:spPr>
            <a:xfrm>
              <a:off x="8645403" y="2711449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" name="object 1626"/>
            <p:cNvSpPr/>
            <p:nvPr/>
          </p:nvSpPr>
          <p:spPr>
            <a:xfrm>
              <a:off x="8720994" y="2702015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" name="object 1627"/>
            <p:cNvSpPr/>
            <p:nvPr/>
          </p:nvSpPr>
          <p:spPr>
            <a:xfrm>
              <a:off x="8746333" y="2711449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" name="object 1628"/>
            <p:cNvSpPr/>
            <p:nvPr/>
          </p:nvSpPr>
          <p:spPr>
            <a:xfrm>
              <a:off x="8720994" y="270200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" name="object 1629"/>
            <p:cNvSpPr/>
            <p:nvPr/>
          </p:nvSpPr>
          <p:spPr>
            <a:xfrm>
              <a:off x="8806790" y="27316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" name="object 1630"/>
            <p:cNvSpPr/>
            <p:nvPr/>
          </p:nvSpPr>
          <p:spPr>
            <a:xfrm>
              <a:off x="8806783" y="2687068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" name="object 1631"/>
            <p:cNvSpPr/>
            <p:nvPr/>
          </p:nvSpPr>
          <p:spPr>
            <a:xfrm>
              <a:off x="8645403" y="2754076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" name="object 1632"/>
            <p:cNvSpPr/>
            <p:nvPr/>
          </p:nvSpPr>
          <p:spPr>
            <a:xfrm>
              <a:off x="8720994" y="2744640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" name="object 1633"/>
            <p:cNvSpPr/>
            <p:nvPr/>
          </p:nvSpPr>
          <p:spPr>
            <a:xfrm>
              <a:off x="8746333" y="2754076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" name="object 1634"/>
            <p:cNvSpPr/>
            <p:nvPr/>
          </p:nvSpPr>
          <p:spPr>
            <a:xfrm>
              <a:off x="8720994" y="274463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" name="object 1635"/>
            <p:cNvSpPr/>
            <p:nvPr/>
          </p:nvSpPr>
          <p:spPr>
            <a:xfrm>
              <a:off x="8806790" y="277426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67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" name="object 1636"/>
            <p:cNvSpPr/>
            <p:nvPr/>
          </p:nvSpPr>
          <p:spPr>
            <a:xfrm>
              <a:off x="8806783" y="2729696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" name="object 1637"/>
            <p:cNvSpPr/>
            <p:nvPr/>
          </p:nvSpPr>
          <p:spPr>
            <a:xfrm>
              <a:off x="8645403" y="2796703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" name="object 1638"/>
            <p:cNvSpPr/>
            <p:nvPr/>
          </p:nvSpPr>
          <p:spPr>
            <a:xfrm>
              <a:off x="8720994" y="2787270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" name="object 1639"/>
            <p:cNvSpPr/>
            <p:nvPr/>
          </p:nvSpPr>
          <p:spPr>
            <a:xfrm>
              <a:off x="8746333" y="2796703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" name="object 1640"/>
            <p:cNvSpPr/>
            <p:nvPr/>
          </p:nvSpPr>
          <p:spPr>
            <a:xfrm>
              <a:off x="8720994" y="278726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8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" name="object 1641"/>
            <p:cNvSpPr/>
            <p:nvPr/>
          </p:nvSpPr>
          <p:spPr>
            <a:xfrm>
              <a:off x="8806790" y="28168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9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" name="object 1642"/>
            <p:cNvSpPr/>
            <p:nvPr/>
          </p:nvSpPr>
          <p:spPr>
            <a:xfrm>
              <a:off x="8806783" y="2772344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67"/>
                  </a:moveTo>
                  <a:lnTo>
                    <a:pt x="0" y="0"/>
                  </a:lnTo>
                </a:path>
                <a:path w="4445" h="44450">
                  <a:moveTo>
                    <a:pt x="4230" y="4167"/>
                  </a:moveTo>
                  <a:lnTo>
                    <a:pt x="4230" y="4436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" name="object 1643"/>
            <p:cNvSpPr/>
            <p:nvPr/>
          </p:nvSpPr>
          <p:spPr>
            <a:xfrm>
              <a:off x="8645403" y="2839345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" name="object 1644"/>
            <p:cNvSpPr/>
            <p:nvPr/>
          </p:nvSpPr>
          <p:spPr>
            <a:xfrm>
              <a:off x="8720994" y="2829912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" name="object 1645"/>
            <p:cNvSpPr/>
            <p:nvPr/>
          </p:nvSpPr>
          <p:spPr>
            <a:xfrm>
              <a:off x="8746333" y="2839345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" name="object 1646"/>
            <p:cNvSpPr/>
            <p:nvPr/>
          </p:nvSpPr>
          <p:spPr>
            <a:xfrm>
              <a:off x="8720994" y="282990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" name="object 1647"/>
            <p:cNvSpPr/>
            <p:nvPr/>
          </p:nvSpPr>
          <p:spPr>
            <a:xfrm>
              <a:off x="8806790" y="285951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" name="object 1648"/>
            <p:cNvSpPr/>
            <p:nvPr/>
          </p:nvSpPr>
          <p:spPr>
            <a:xfrm>
              <a:off x="8806783" y="2814972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98"/>
                  </a:moveTo>
                  <a:lnTo>
                    <a:pt x="0" y="0"/>
                  </a:lnTo>
                </a:path>
                <a:path w="4445" h="44450">
                  <a:moveTo>
                    <a:pt x="4230" y="4198"/>
                  </a:moveTo>
                  <a:lnTo>
                    <a:pt x="4230" y="4439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" name="object 1649"/>
            <p:cNvSpPr/>
            <p:nvPr/>
          </p:nvSpPr>
          <p:spPr>
            <a:xfrm>
              <a:off x="8645403" y="2881973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" name="object 1650"/>
            <p:cNvSpPr/>
            <p:nvPr/>
          </p:nvSpPr>
          <p:spPr>
            <a:xfrm>
              <a:off x="8720994" y="2872541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" name="object 1651"/>
            <p:cNvSpPr/>
            <p:nvPr/>
          </p:nvSpPr>
          <p:spPr>
            <a:xfrm>
              <a:off x="8746333" y="2881973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" name="object 1652"/>
            <p:cNvSpPr/>
            <p:nvPr/>
          </p:nvSpPr>
          <p:spPr>
            <a:xfrm>
              <a:off x="8720994" y="28725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" name="object 1653"/>
            <p:cNvSpPr/>
            <p:nvPr/>
          </p:nvSpPr>
          <p:spPr>
            <a:xfrm>
              <a:off x="8806790" y="290215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" name="object 1654"/>
            <p:cNvSpPr/>
            <p:nvPr/>
          </p:nvSpPr>
          <p:spPr>
            <a:xfrm>
              <a:off x="8806783" y="2857611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" name="object 1655"/>
            <p:cNvSpPr/>
            <p:nvPr/>
          </p:nvSpPr>
          <p:spPr>
            <a:xfrm>
              <a:off x="8645403" y="2924600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" name="object 1656"/>
            <p:cNvSpPr/>
            <p:nvPr/>
          </p:nvSpPr>
          <p:spPr>
            <a:xfrm>
              <a:off x="8720994" y="2915167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" name="object 1657"/>
            <p:cNvSpPr/>
            <p:nvPr/>
          </p:nvSpPr>
          <p:spPr>
            <a:xfrm>
              <a:off x="8746333" y="2924600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" name="object 1658"/>
            <p:cNvSpPr/>
            <p:nvPr/>
          </p:nvSpPr>
          <p:spPr>
            <a:xfrm>
              <a:off x="8720994" y="291517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" name="object 1659"/>
            <p:cNvSpPr/>
            <p:nvPr/>
          </p:nvSpPr>
          <p:spPr>
            <a:xfrm>
              <a:off x="8806790" y="294478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" name="object 1660"/>
            <p:cNvSpPr/>
            <p:nvPr/>
          </p:nvSpPr>
          <p:spPr>
            <a:xfrm>
              <a:off x="8806783" y="2900254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" name="object 1661"/>
            <p:cNvSpPr/>
            <p:nvPr/>
          </p:nvSpPr>
          <p:spPr>
            <a:xfrm>
              <a:off x="8645403" y="2967244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" name="object 1662"/>
            <p:cNvSpPr/>
            <p:nvPr/>
          </p:nvSpPr>
          <p:spPr>
            <a:xfrm>
              <a:off x="8720994" y="2957810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" name="object 1663"/>
            <p:cNvSpPr/>
            <p:nvPr/>
          </p:nvSpPr>
          <p:spPr>
            <a:xfrm>
              <a:off x="8746333" y="2967244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" name="object 1664"/>
            <p:cNvSpPr/>
            <p:nvPr/>
          </p:nvSpPr>
          <p:spPr>
            <a:xfrm>
              <a:off x="8720994" y="295780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" name="object 1665"/>
            <p:cNvSpPr/>
            <p:nvPr/>
          </p:nvSpPr>
          <p:spPr>
            <a:xfrm>
              <a:off x="8806790" y="298743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67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" name="object 1666"/>
            <p:cNvSpPr/>
            <p:nvPr/>
          </p:nvSpPr>
          <p:spPr>
            <a:xfrm>
              <a:off x="8806783" y="2942879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" name="object 1667"/>
            <p:cNvSpPr/>
            <p:nvPr/>
          </p:nvSpPr>
          <p:spPr>
            <a:xfrm>
              <a:off x="8645403" y="3009870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" name="object 1668"/>
            <p:cNvSpPr/>
            <p:nvPr/>
          </p:nvSpPr>
          <p:spPr>
            <a:xfrm>
              <a:off x="8720994" y="3000437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" name="object 1669"/>
            <p:cNvSpPr/>
            <p:nvPr/>
          </p:nvSpPr>
          <p:spPr>
            <a:xfrm>
              <a:off x="8746333" y="3009870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" name="object 1670"/>
            <p:cNvSpPr/>
            <p:nvPr/>
          </p:nvSpPr>
          <p:spPr>
            <a:xfrm>
              <a:off x="8720994" y="30004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" name="object 1671"/>
            <p:cNvSpPr/>
            <p:nvPr/>
          </p:nvSpPr>
          <p:spPr>
            <a:xfrm>
              <a:off x="8806790" y="303005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" name="object 1672"/>
            <p:cNvSpPr/>
            <p:nvPr/>
          </p:nvSpPr>
          <p:spPr>
            <a:xfrm>
              <a:off x="8806783" y="2985509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" name="object 1673"/>
            <p:cNvSpPr/>
            <p:nvPr/>
          </p:nvSpPr>
          <p:spPr>
            <a:xfrm>
              <a:off x="8645403" y="3052499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" name="object 1674"/>
            <p:cNvSpPr/>
            <p:nvPr/>
          </p:nvSpPr>
          <p:spPr>
            <a:xfrm>
              <a:off x="8720994" y="3043096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1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" name="object 1675"/>
            <p:cNvSpPr/>
            <p:nvPr/>
          </p:nvSpPr>
          <p:spPr>
            <a:xfrm>
              <a:off x="8746333" y="3052499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" name="object 1676"/>
            <p:cNvSpPr/>
            <p:nvPr/>
          </p:nvSpPr>
          <p:spPr>
            <a:xfrm>
              <a:off x="8720994" y="304309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" name="object 1677"/>
            <p:cNvSpPr/>
            <p:nvPr/>
          </p:nvSpPr>
          <p:spPr>
            <a:xfrm>
              <a:off x="8806790" y="307268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" name="object 1678"/>
            <p:cNvSpPr/>
            <p:nvPr/>
          </p:nvSpPr>
          <p:spPr>
            <a:xfrm>
              <a:off x="8806783" y="3028151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" name="object 1679"/>
            <p:cNvSpPr/>
            <p:nvPr/>
          </p:nvSpPr>
          <p:spPr>
            <a:xfrm>
              <a:off x="8645403" y="3095142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" name="object 1680"/>
            <p:cNvSpPr/>
            <p:nvPr/>
          </p:nvSpPr>
          <p:spPr>
            <a:xfrm>
              <a:off x="8720994" y="3085724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1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" name="object 1681"/>
            <p:cNvSpPr/>
            <p:nvPr/>
          </p:nvSpPr>
          <p:spPr>
            <a:xfrm>
              <a:off x="8746333" y="3095142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" name="object 1682"/>
            <p:cNvSpPr/>
            <p:nvPr/>
          </p:nvSpPr>
          <p:spPr>
            <a:xfrm>
              <a:off x="8720994" y="308572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3" name="object 1683"/>
            <p:cNvSpPr/>
            <p:nvPr/>
          </p:nvSpPr>
          <p:spPr>
            <a:xfrm>
              <a:off x="8806790" y="311533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67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4" name="object 1684"/>
            <p:cNvSpPr/>
            <p:nvPr/>
          </p:nvSpPr>
          <p:spPr>
            <a:xfrm>
              <a:off x="8806783" y="3070778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" name="object 1685"/>
            <p:cNvSpPr/>
            <p:nvPr/>
          </p:nvSpPr>
          <p:spPr>
            <a:xfrm>
              <a:off x="8645403" y="3137768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" name="object 1686"/>
            <p:cNvSpPr/>
            <p:nvPr/>
          </p:nvSpPr>
          <p:spPr>
            <a:xfrm>
              <a:off x="8720994" y="3128351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1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" name="object 1687"/>
            <p:cNvSpPr/>
            <p:nvPr/>
          </p:nvSpPr>
          <p:spPr>
            <a:xfrm>
              <a:off x="8746333" y="3137768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" name="object 1688"/>
            <p:cNvSpPr/>
            <p:nvPr/>
          </p:nvSpPr>
          <p:spPr>
            <a:xfrm>
              <a:off x="8720994" y="312834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" name="object 1689"/>
            <p:cNvSpPr/>
            <p:nvPr/>
          </p:nvSpPr>
          <p:spPr>
            <a:xfrm>
              <a:off x="8806790" y="315795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" name="object 1690"/>
            <p:cNvSpPr/>
            <p:nvPr/>
          </p:nvSpPr>
          <p:spPr>
            <a:xfrm>
              <a:off x="8806783" y="3113426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67"/>
                  </a:moveTo>
                  <a:lnTo>
                    <a:pt x="0" y="0"/>
                  </a:lnTo>
                </a:path>
                <a:path w="4445" h="44450">
                  <a:moveTo>
                    <a:pt x="4230" y="4167"/>
                  </a:moveTo>
                  <a:lnTo>
                    <a:pt x="4230" y="4436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" name="object 1691"/>
            <p:cNvSpPr/>
            <p:nvPr/>
          </p:nvSpPr>
          <p:spPr>
            <a:xfrm>
              <a:off x="8645403" y="3180412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" name="object 1692"/>
            <p:cNvSpPr/>
            <p:nvPr/>
          </p:nvSpPr>
          <p:spPr>
            <a:xfrm>
              <a:off x="8720994" y="3170994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1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" name="object 1693"/>
            <p:cNvSpPr/>
            <p:nvPr/>
          </p:nvSpPr>
          <p:spPr>
            <a:xfrm>
              <a:off x="8746333" y="3180412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" name="object 1694"/>
            <p:cNvSpPr/>
            <p:nvPr/>
          </p:nvSpPr>
          <p:spPr>
            <a:xfrm>
              <a:off x="8720994" y="317099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" name="object 1695"/>
            <p:cNvSpPr/>
            <p:nvPr/>
          </p:nvSpPr>
          <p:spPr>
            <a:xfrm>
              <a:off x="8806790" y="32005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" name="object 1696"/>
            <p:cNvSpPr/>
            <p:nvPr/>
          </p:nvSpPr>
          <p:spPr>
            <a:xfrm>
              <a:off x="8806783" y="3156048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" name="object 1697"/>
            <p:cNvSpPr/>
            <p:nvPr/>
          </p:nvSpPr>
          <p:spPr>
            <a:xfrm>
              <a:off x="8645403" y="3223038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" name="object 1698"/>
            <p:cNvSpPr/>
            <p:nvPr/>
          </p:nvSpPr>
          <p:spPr>
            <a:xfrm>
              <a:off x="8720994" y="3213622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" name="object 1699"/>
            <p:cNvSpPr/>
            <p:nvPr/>
          </p:nvSpPr>
          <p:spPr>
            <a:xfrm>
              <a:off x="8746333" y="3223038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" name="object 1700"/>
            <p:cNvSpPr/>
            <p:nvPr/>
          </p:nvSpPr>
          <p:spPr>
            <a:xfrm>
              <a:off x="8720994" y="321361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" name="object 1701"/>
            <p:cNvSpPr/>
            <p:nvPr/>
          </p:nvSpPr>
          <p:spPr>
            <a:xfrm>
              <a:off x="8806790" y="32432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" name="object 1702"/>
            <p:cNvSpPr/>
            <p:nvPr/>
          </p:nvSpPr>
          <p:spPr>
            <a:xfrm>
              <a:off x="8806783" y="3198676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" name="object 1703"/>
            <p:cNvSpPr/>
            <p:nvPr/>
          </p:nvSpPr>
          <p:spPr>
            <a:xfrm>
              <a:off x="8645403" y="3265665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" name="object 1704"/>
            <p:cNvSpPr/>
            <p:nvPr/>
          </p:nvSpPr>
          <p:spPr>
            <a:xfrm>
              <a:off x="8720994" y="3256249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1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" name="object 1705"/>
            <p:cNvSpPr/>
            <p:nvPr/>
          </p:nvSpPr>
          <p:spPr>
            <a:xfrm>
              <a:off x="8746333" y="3265665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" name="object 1706"/>
            <p:cNvSpPr/>
            <p:nvPr/>
          </p:nvSpPr>
          <p:spPr>
            <a:xfrm>
              <a:off x="8720994" y="325624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" name="object 1707"/>
            <p:cNvSpPr/>
            <p:nvPr/>
          </p:nvSpPr>
          <p:spPr>
            <a:xfrm>
              <a:off x="8806790" y="32858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" name="object 1708"/>
            <p:cNvSpPr/>
            <p:nvPr/>
          </p:nvSpPr>
          <p:spPr>
            <a:xfrm>
              <a:off x="8806783" y="3241324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67"/>
                  </a:moveTo>
                  <a:lnTo>
                    <a:pt x="0" y="0"/>
                  </a:lnTo>
                </a:path>
                <a:path w="4445" h="44450">
                  <a:moveTo>
                    <a:pt x="4230" y="4167"/>
                  </a:moveTo>
                  <a:lnTo>
                    <a:pt x="4230" y="4439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" name="object 1709"/>
            <p:cNvSpPr/>
            <p:nvPr/>
          </p:nvSpPr>
          <p:spPr>
            <a:xfrm>
              <a:off x="8645403" y="3308309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" name="object 1710"/>
            <p:cNvSpPr/>
            <p:nvPr/>
          </p:nvSpPr>
          <p:spPr>
            <a:xfrm>
              <a:off x="8720994" y="3298892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" name="object 1711"/>
            <p:cNvSpPr/>
            <p:nvPr/>
          </p:nvSpPr>
          <p:spPr>
            <a:xfrm>
              <a:off x="8746333" y="3308309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" name="object 1712"/>
            <p:cNvSpPr/>
            <p:nvPr/>
          </p:nvSpPr>
          <p:spPr>
            <a:xfrm>
              <a:off x="8720994" y="329888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" name="object 1713"/>
            <p:cNvSpPr/>
            <p:nvPr/>
          </p:nvSpPr>
          <p:spPr>
            <a:xfrm>
              <a:off x="8806790" y="33284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67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" name="object 1714"/>
            <p:cNvSpPr/>
            <p:nvPr/>
          </p:nvSpPr>
          <p:spPr>
            <a:xfrm>
              <a:off x="8806783" y="3283946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" name="object 1715"/>
            <p:cNvSpPr/>
            <p:nvPr/>
          </p:nvSpPr>
          <p:spPr>
            <a:xfrm>
              <a:off x="8645403" y="3350936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" name="object 1716"/>
            <p:cNvSpPr/>
            <p:nvPr/>
          </p:nvSpPr>
          <p:spPr>
            <a:xfrm>
              <a:off x="8720994" y="3341520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" name="object 1717"/>
            <p:cNvSpPr/>
            <p:nvPr/>
          </p:nvSpPr>
          <p:spPr>
            <a:xfrm>
              <a:off x="8746333" y="3350936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21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" name="object 1718"/>
            <p:cNvSpPr/>
            <p:nvPr/>
          </p:nvSpPr>
          <p:spPr>
            <a:xfrm>
              <a:off x="8720994" y="33415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" name="object 1719"/>
            <p:cNvSpPr/>
            <p:nvPr/>
          </p:nvSpPr>
          <p:spPr>
            <a:xfrm>
              <a:off x="8806790" y="337112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" name="object 1720"/>
            <p:cNvSpPr/>
            <p:nvPr/>
          </p:nvSpPr>
          <p:spPr>
            <a:xfrm>
              <a:off x="8806783" y="3326573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" name="object 1721"/>
            <p:cNvSpPr/>
            <p:nvPr/>
          </p:nvSpPr>
          <p:spPr>
            <a:xfrm>
              <a:off x="8645403" y="3393564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" name="object 1722"/>
            <p:cNvSpPr/>
            <p:nvPr/>
          </p:nvSpPr>
          <p:spPr>
            <a:xfrm>
              <a:off x="8720994" y="3384146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" name="object 1723"/>
            <p:cNvSpPr/>
            <p:nvPr/>
          </p:nvSpPr>
          <p:spPr>
            <a:xfrm>
              <a:off x="8746333" y="3393564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21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" name="object 1724"/>
            <p:cNvSpPr/>
            <p:nvPr/>
          </p:nvSpPr>
          <p:spPr>
            <a:xfrm>
              <a:off x="8720994" y="338413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" name="object 1725"/>
            <p:cNvSpPr/>
            <p:nvPr/>
          </p:nvSpPr>
          <p:spPr>
            <a:xfrm>
              <a:off x="8806790" y="341375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" name="object 1726"/>
            <p:cNvSpPr/>
            <p:nvPr/>
          </p:nvSpPr>
          <p:spPr>
            <a:xfrm>
              <a:off x="8806783" y="3369215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" name="object 1727"/>
            <p:cNvSpPr/>
            <p:nvPr/>
          </p:nvSpPr>
          <p:spPr>
            <a:xfrm>
              <a:off x="8645403" y="3436224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" name="object 1728"/>
            <p:cNvSpPr/>
            <p:nvPr/>
          </p:nvSpPr>
          <p:spPr>
            <a:xfrm>
              <a:off x="8720994" y="3426789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" name="object 1729"/>
            <p:cNvSpPr/>
            <p:nvPr/>
          </p:nvSpPr>
          <p:spPr>
            <a:xfrm>
              <a:off x="8746333" y="3436224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" name="object 1730"/>
            <p:cNvSpPr/>
            <p:nvPr/>
          </p:nvSpPr>
          <p:spPr>
            <a:xfrm>
              <a:off x="8720994" y="342678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" name="object 1731"/>
            <p:cNvSpPr/>
            <p:nvPr/>
          </p:nvSpPr>
          <p:spPr>
            <a:xfrm>
              <a:off x="8806790" y="34563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67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" name="object 1732"/>
            <p:cNvSpPr/>
            <p:nvPr/>
          </p:nvSpPr>
          <p:spPr>
            <a:xfrm>
              <a:off x="8806783" y="3411844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" name="object 1733"/>
            <p:cNvSpPr/>
            <p:nvPr/>
          </p:nvSpPr>
          <p:spPr>
            <a:xfrm>
              <a:off x="8645403" y="3478851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" name="object 1734"/>
            <p:cNvSpPr/>
            <p:nvPr/>
          </p:nvSpPr>
          <p:spPr>
            <a:xfrm>
              <a:off x="8720994" y="3469417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" name="object 1735"/>
            <p:cNvSpPr/>
            <p:nvPr/>
          </p:nvSpPr>
          <p:spPr>
            <a:xfrm>
              <a:off x="8746333" y="3478851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" name="object 1736"/>
            <p:cNvSpPr/>
            <p:nvPr/>
          </p:nvSpPr>
          <p:spPr>
            <a:xfrm>
              <a:off x="8720994" y="346940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" name="object 1737"/>
            <p:cNvSpPr/>
            <p:nvPr/>
          </p:nvSpPr>
          <p:spPr>
            <a:xfrm>
              <a:off x="8806790" y="349902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" name="object 1738"/>
            <p:cNvSpPr/>
            <p:nvPr/>
          </p:nvSpPr>
          <p:spPr>
            <a:xfrm>
              <a:off x="8806783" y="3454491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67"/>
                  </a:moveTo>
                  <a:lnTo>
                    <a:pt x="0" y="0"/>
                  </a:lnTo>
                </a:path>
                <a:path w="4445" h="44450">
                  <a:moveTo>
                    <a:pt x="4230" y="4167"/>
                  </a:moveTo>
                  <a:lnTo>
                    <a:pt x="4230" y="4436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" name="object 1739"/>
            <p:cNvSpPr/>
            <p:nvPr/>
          </p:nvSpPr>
          <p:spPr>
            <a:xfrm>
              <a:off x="8645403" y="3521493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" name="object 1740"/>
            <p:cNvSpPr/>
            <p:nvPr/>
          </p:nvSpPr>
          <p:spPr>
            <a:xfrm>
              <a:off x="8720994" y="3512060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" name="object 1741"/>
            <p:cNvSpPr/>
            <p:nvPr/>
          </p:nvSpPr>
          <p:spPr>
            <a:xfrm>
              <a:off x="8746333" y="3521493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" name="object 1742"/>
            <p:cNvSpPr/>
            <p:nvPr/>
          </p:nvSpPr>
          <p:spPr>
            <a:xfrm>
              <a:off x="8720994" y="351205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" name="object 1743"/>
            <p:cNvSpPr/>
            <p:nvPr/>
          </p:nvSpPr>
          <p:spPr>
            <a:xfrm>
              <a:off x="8806790" y="354164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" name="object 1744"/>
            <p:cNvSpPr/>
            <p:nvPr/>
          </p:nvSpPr>
          <p:spPr>
            <a:xfrm>
              <a:off x="8806783" y="3497113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" name="object 1745"/>
            <p:cNvSpPr/>
            <p:nvPr/>
          </p:nvSpPr>
          <p:spPr>
            <a:xfrm>
              <a:off x="8645403" y="3806137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" name="object 1746"/>
            <p:cNvSpPr/>
            <p:nvPr/>
          </p:nvSpPr>
          <p:spPr>
            <a:xfrm>
              <a:off x="8720994" y="3796704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" name="object 1747"/>
            <p:cNvSpPr/>
            <p:nvPr/>
          </p:nvSpPr>
          <p:spPr>
            <a:xfrm>
              <a:off x="8746333" y="3806137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" name="object 1748"/>
            <p:cNvSpPr/>
            <p:nvPr/>
          </p:nvSpPr>
          <p:spPr>
            <a:xfrm>
              <a:off x="8720994" y="379670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" name="object 1749"/>
            <p:cNvSpPr/>
            <p:nvPr/>
          </p:nvSpPr>
          <p:spPr>
            <a:xfrm>
              <a:off x="8806790" y="382629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" name="object 1750"/>
            <p:cNvSpPr/>
            <p:nvPr/>
          </p:nvSpPr>
          <p:spPr>
            <a:xfrm>
              <a:off x="8806783" y="3781759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" name="object 1751"/>
            <p:cNvSpPr/>
            <p:nvPr/>
          </p:nvSpPr>
          <p:spPr>
            <a:xfrm>
              <a:off x="8645403" y="3848766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" name="object 1752"/>
            <p:cNvSpPr/>
            <p:nvPr/>
          </p:nvSpPr>
          <p:spPr>
            <a:xfrm>
              <a:off x="8720994" y="3839333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" name="object 1753"/>
            <p:cNvSpPr/>
            <p:nvPr/>
          </p:nvSpPr>
          <p:spPr>
            <a:xfrm>
              <a:off x="8746333" y="3848766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" name="object 1754"/>
            <p:cNvSpPr/>
            <p:nvPr/>
          </p:nvSpPr>
          <p:spPr>
            <a:xfrm>
              <a:off x="8720994" y="38393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" name="object 1755"/>
            <p:cNvSpPr/>
            <p:nvPr/>
          </p:nvSpPr>
          <p:spPr>
            <a:xfrm>
              <a:off x="8806790" y="386893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" name="object 1756"/>
            <p:cNvSpPr/>
            <p:nvPr/>
          </p:nvSpPr>
          <p:spPr>
            <a:xfrm>
              <a:off x="8806783" y="3824386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" name="object 1757"/>
            <p:cNvSpPr/>
            <p:nvPr/>
          </p:nvSpPr>
          <p:spPr>
            <a:xfrm>
              <a:off x="8645403" y="3891392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" name="object 1758"/>
            <p:cNvSpPr/>
            <p:nvPr/>
          </p:nvSpPr>
          <p:spPr>
            <a:xfrm>
              <a:off x="8720994" y="3881959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" name="object 1759"/>
            <p:cNvSpPr/>
            <p:nvPr/>
          </p:nvSpPr>
          <p:spPr>
            <a:xfrm>
              <a:off x="8746333" y="3891392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" name="object 1760"/>
            <p:cNvSpPr/>
            <p:nvPr/>
          </p:nvSpPr>
          <p:spPr>
            <a:xfrm>
              <a:off x="8720994" y="388195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8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" name="object 1761"/>
            <p:cNvSpPr/>
            <p:nvPr/>
          </p:nvSpPr>
          <p:spPr>
            <a:xfrm>
              <a:off x="8806790" y="39115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" name="object 1762"/>
            <p:cNvSpPr/>
            <p:nvPr/>
          </p:nvSpPr>
          <p:spPr>
            <a:xfrm>
              <a:off x="8806783" y="3867028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" name="object 1763"/>
            <p:cNvSpPr/>
            <p:nvPr/>
          </p:nvSpPr>
          <p:spPr>
            <a:xfrm>
              <a:off x="8645403" y="3934036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" name="object 1764"/>
            <p:cNvSpPr/>
            <p:nvPr/>
          </p:nvSpPr>
          <p:spPr>
            <a:xfrm>
              <a:off x="8720994" y="3924601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" name="object 1765"/>
            <p:cNvSpPr/>
            <p:nvPr/>
          </p:nvSpPr>
          <p:spPr>
            <a:xfrm>
              <a:off x="8746333" y="3934036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" name="object 1766"/>
            <p:cNvSpPr/>
            <p:nvPr/>
          </p:nvSpPr>
          <p:spPr>
            <a:xfrm>
              <a:off x="8720994" y="392459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" name="object 1767"/>
            <p:cNvSpPr/>
            <p:nvPr/>
          </p:nvSpPr>
          <p:spPr>
            <a:xfrm>
              <a:off x="8806790" y="395421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67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" name="object 1768"/>
            <p:cNvSpPr/>
            <p:nvPr/>
          </p:nvSpPr>
          <p:spPr>
            <a:xfrm>
              <a:off x="8806783" y="3909654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" name="object 1769"/>
            <p:cNvSpPr/>
            <p:nvPr/>
          </p:nvSpPr>
          <p:spPr>
            <a:xfrm>
              <a:off x="8645403" y="3976662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" name="object 1770"/>
            <p:cNvSpPr/>
            <p:nvPr/>
          </p:nvSpPr>
          <p:spPr>
            <a:xfrm>
              <a:off x="8720994" y="3967229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" name="object 1771"/>
            <p:cNvSpPr/>
            <p:nvPr/>
          </p:nvSpPr>
          <p:spPr>
            <a:xfrm>
              <a:off x="8746333" y="3976662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" name="object 1772"/>
            <p:cNvSpPr/>
            <p:nvPr/>
          </p:nvSpPr>
          <p:spPr>
            <a:xfrm>
              <a:off x="8720994" y="396722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8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" name="object 1773"/>
            <p:cNvSpPr/>
            <p:nvPr/>
          </p:nvSpPr>
          <p:spPr>
            <a:xfrm>
              <a:off x="8806790" y="399683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" name="object 1774"/>
            <p:cNvSpPr/>
            <p:nvPr/>
          </p:nvSpPr>
          <p:spPr>
            <a:xfrm>
              <a:off x="8806783" y="3952283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" name="object 1775"/>
            <p:cNvSpPr/>
            <p:nvPr/>
          </p:nvSpPr>
          <p:spPr>
            <a:xfrm>
              <a:off x="8645403" y="4019289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" name="object 1776"/>
            <p:cNvSpPr/>
            <p:nvPr/>
          </p:nvSpPr>
          <p:spPr>
            <a:xfrm>
              <a:off x="8720994" y="4009873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1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" name="object 1777"/>
            <p:cNvSpPr/>
            <p:nvPr/>
          </p:nvSpPr>
          <p:spPr>
            <a:xfrm>
              <a:off x="8746333" y="4019289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21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" name="object 1778"/>
            <p:cNvSpPr/>
            <p:nvPr/>
          </p:nvSpPr>
          <p:spPr>
            <a:xfrm>
              <a:off x="8720994" y="400986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" name="object 1779"/>
            <p:cNvSpPr/>
            <p:nvPr/>
          </p:nvSpPr>
          <p:spPr>
            <a:xfrm>
              <a:off x="8806790" y="403946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" name="object 1780"/>
            <p:cNvSpPr/>
            <p:nvPr/>
          </p:nvSpPr>
          <p:spPr>
            <a:xfrm>
              <a:off x="8806783" y="3994926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" name="object 1781"/>
            <p:cNvSpPr/>
            <p:nvPr/>
          </p:nvSpPr>
          <p:spPr>
            <a:xfrm>
              <a:off x="8645403" y="4061933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" name="object 1782"/>
            <p:cNvSpPr/>
            <p:nvPr/>
          </p:nvSpPr>
          <p:spPr>
            <a:xfrm>
              <a:off x="8720994" y="4052500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" name="object 1783"/>
            <p:cNvSpPr/>
            <p:nvPr/>
          </p:nvSpPr>
          <p:spPr>
            <a:xfrm>
              <a:off x="8746333" y="4061933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" name="object 1784"/>
            <p:cNvSpPr/>
            <p:nvPr/>
          </p:nvSpPr>
          <p:spPr>
            <a:xfrm>
              <a:off x="8720994" y="405249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" name="object 1785"/>
            <p:cNvSpPr/>
            <p:nvPr/>
          </p:nvSpPr>
          <p:spPr>
            <a:xfrm>
              <a:off x="8806790" y="40821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67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" name="object 1786"/>
            <p:cNvSpPr/>
            <p:nvPr/>
          </p:nvSpPr>
          <p:spPr>
            <a:xfrm>
              <a:off x="8806783" y="4037554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" name="object 1787"/>
            <p:cNvSpPr/>
            <p:nvPr/>
          </p:nvSpPr>
          <p:spPr>
            <a:xfrm>
              <a:off x="8645403" y="4104559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" name="object 1788"/>
            <p:cNvSpPr/>
            <p:nvPr/>
          </p:nvSpPr>
          <p:spPr>
            <a:xfrm>
              <a:off x="8720994" y="4095127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" name="object 1789"/>
            <p:cNvSpPr/>
            <p:nvPr/>
          </p:nvSpPr>
          <p:spPr>
            <a:xfrm>
              <a:off x="8746333" y="4104559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" name="object 1790"/>
            <p:cNvSpPr/>
            <p:nvPr/>
          </p:nvSpPr>
          <p:spPr>
            <a:xfrm>
              <a:off x="8720994" y="409512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8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" name="object 1791"/>
            <p:cNvSpPr/>
            <p:nvPr/>
          </p:nvSpPr>
          <p:spPr>
            <a:xfrm>
              <a:off x="8806790" y="41247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" name="object 1792"/>
            <p:cNvSpPr/>
            <p:nvPr/>
          </p:nvSpPr>
          <p:spPr>
            <a:xfrm>
              <a:off x="8806783" y="4080201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67"/>
                  </a:moveTo>
                  <a:lnTo>
                    <a:pt x="0" y="0"/>
                  </a:lnTo>
                </a:path>
                <a:path w="4445" h="44450">
                  <a:moveTo>
                    <a:pt x="4230" y="4167"/>
                  </a:moveTo>
                  <a:lnTo>
                    <a:pt x="4230" y="4436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" name="object 1793"/>
            <p:cNvSpPr/>
            <p:nvPr/>
          </p:nvSpPr>
          <p:spPr>
            <a:xfrm>
              <a:off x="8645403" y="4147202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" name="object 1794"/>
            <p:cNvSpPr/>
            <p:nvPr/>
          </p:nvSpPr>
          <p:spPr>
            <a:xfrm>
              <a:off x="8720994" y="4137770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" name="object 1795"/>
            <p:cNvSpPr/>
            <p:nvPr/>
          </p:nvSpPr>
          <p:spPr>
            <a:xfrm>
              <a:off x="8746333" y="4147202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" name="object 1796"/>
            <p:cNvSpPr/>
            <p:nvPr/>
          </p:nvSpPr>
          <p:spPr>
            <a:xfrm>
              <a:off x="8720994" y="413776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" name="object 1797"/>
            <p:cNvSpPr/>
            <p:nvPr/>
          </p:nvSpPr>
          <p:spPr>
            <a:xfrm>
              <a:off x="8806790" y="416735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" name="object 1798"/>
            <p:cNvSpPr/>
            <p:nvPr/>
          </p:nvSpPr>
          <p:spPr>
            <a:xfrm>
              <a:off x="8806783" y="4122824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" name="object 1799"/>
            <p:cNvSpPr/>
            <p:nvPr/>
          </p:nvSpPr>
          <p:spPr>
            <a:xfrm>
              <a:off x="8645403" y="4189830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" name="object 1800"/>
            <p:cNvSpPr/>
            <p:nvPr/>
          </p:nvSpPr>
          <p:spPr>
            <a:xfrm>
              <a:off x="8720994" y="4180398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" name="object 1801"/>
            <p:cNvSpPr/>
            <p:nvPr/>
          </p:nvSpPr>
          <p:spPr>
            <a:xfrm>
              <a:off x="8746333" y="4189830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" name="object 1802"/>
            <p:cNvSpPr/>
            <p:nvPr/>
          </p:nvSpPr>
          <p:spPr>
            <a:xfrm>
              <a:off x="8720994" y="418038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" name="object 1803"/>
            <p:cNvSpPr/>
            <p:nvPr/>
          </p:nvSpPr>
          <p:spPr>
            <a:xfrm>
              <a:off x="8806790" y="421002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67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" name="object 1804"/>
            <p:cNvSpPr/>
            <p:nvPr/>
          </p:nvSpPr>
          <p:spPr>
            <a:xfrm>
              <a:off x="8806783" y="4165452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" name="object 1805"/>
            <p:cNvSpPr/>
            <p:nvPr/>
          </p:nvSpPr>
          <p:spPr>
            <a:xfrm>
              <a:off x="8645403" y="4232457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" name="object 1806"/>
            <p:cNvSpPr/>
            <p:nvPr/>
          </p:nvSpPr>
          <p:spPr>
            <a:xfrm>
              <a:off x="8720994" y="4223025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" name="object 1807"/>
            <p:cNvSpPr/>
            <p:nvPr/>
          </p:nvSpPr>
          <p:spPr>
            <a:xfrm>
              <a:off x="8746333" y="4232457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" name="object 1808"/>
            <p:cNvSpPr/>
            <p:nvPr/>
          </p:nvSpPr>
          <p:spPr>
            <a:xfrm>
              <a:off x="8720994" y="422303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" name="object 1809"/>
            <p:cNvSpPr/>
            <p:nvPr/>
          </p:nvSpPr>
          <p:spPr>
            <a:xfrm>
              <a:off x="8806790" y="425264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" name="object 1810"/>
            <p:cNvSpPr/>
            <p:nvPr/>
          </p:nvSpPr>
          <p:spPr>
            <a:xfrm>
              <a:off x="8806783" y="4208094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9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" name="object 1811"/>
            <p:cNvSpPr/>
            <p:nvPr/>
          </p:nvSpPr>
          <p:spPr>
            <a:xfrm>
              <a:off x="8645403" y="4275102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" name="object 1812"/>
            <p:cNvSpPr/>
            <p:nvPr/>
          </p:nvSpPr>
          <p:spPr>
            <a:xfrm>
              <a:off x="8720994" y="4265669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3" name="object 1813"/>
            <p:cNvSpPr/>
            <p:nvPr/>
          </p:nvSpPr>
          <p:spPr>
            <a:xfrm>
              <a:off x="8746333" y="4275102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4" name="object 1814"/>
            <p:cNvSpPr/>
            <p:nvPr/>
          </p:nvSpPr>
          <p:spPr>
            <a:xfrm>
              <a:off x="8720994" y="426565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5" name="object 1815"/>
            <p:cNvSpPr/>
            <p:nvPr/>
          </p:nvSpPr>
          <p:spPr>
            <a:xfrm>
              <a:off x="8806790" y="42952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6" name="object 1816"/>
            <p:cNvSpPr/>
            <p:nvPr/>
          </p:nvSpPr>
          <p:spPr>
            <a:xfrm>
              <a:off x="8806783" y="4250737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7" name="object 1817"/>
            <p:cNvSpPr/>
            <p:nvPr/>
          </p:nvSpPr>
          <p:spPr>
            <a:xfrm>
              <a:off x="8645403" y="4317728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8" name="object 1818"/>
            <p:cNvSpPr/>
            <p:nvPr/>
          </p:nvSpPr>
          <p:spPr>
            <a:xfrm>
              <a:off x="8720994" y="4308294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9" name="object 1819"/>
            <p:cNvSpPr/>
            <p:nvPr/>
          </p:nvSpPr>
          <p:spPr>
            <a:xfrm>
              <a:off x="8746333" y="4317728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0" name="object 1820"/>
            <p:cNvSpPr/>
            <p:nvPr/>
          </p:nvSpPr>
          <p:spPr>
            <a:xfrm>
              <a:off x="8720994" y="430830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1" name="object 1821"/>
            <p:cNvSpPr/>
            <p:nvPr/>
          </p:nvSpPr>
          <p:spPr>
            <a:xfrm>
              <a:off x="8806790" y="43379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2" name="object 1822"/>
            <p:cNvSpPr/>
            <p:nvPr/>
          </p:nvSpPr>
          <p:spPr>
            <a:xfrm>
              <a:off x="8806783" y="4293364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3" name="object 1823"/>
            <p:cNvSpPr/>
            <p:nvPr/>
          </p:nvSpPr>
          <p:spPr>
            <a:xfrm>
              <a:off x="8645403" y="4360357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4" name="object 1824"/>
            <p:cNvSpPr/>
            <p:nvPr/>
          </p:nvSpPr>
          <p:spPr>
            <a:xfrm>
              <a:off x="8720994" y="4350923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" name="object 1825"/>
            <p:cNvSpPr/>
            <p:nvPr/>
          </p:nvSpPr>
          <p:spPr>
            <a:xfrm>
              <a:off x="8746333" y="4360357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" name="object 1826"/>
            <p:cNvSpPr/>
            <p:nvPr/>
          </p:nvSpPr>
          <p:spPr>
            <a:xfrm>
              <a:off x="8720994" y="43509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" name="object 1827"/>
            <p:cNvSpPr/>
            <p:nvPr/>
          </p:nvSpPr>
          <p:spPr>
            <a:xfrm>
              <a:off x="8806790" y="438054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" name="object 1828"/>
            <p:cNvSpPr/>
            <p:nvPr/>
          </p:nvSpPr>
          <p:spPr>
            <a:xfrm>
              <a:off x="8806783" y="4336009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" name="object 1829"/>
            <p:cNvSpPr/>
            <p:nvPr/>
          </p:nvSpPr>
          <p:spPr>
            <a:xfrm>
              <a:off x="8645403" y="4402999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" name="object 1830"/>
            <p:cNvSpPr/>
            <p:nvPr/>
          </p:nvSpPr>
          <p:spPr>
            <a:xfrm>
              <a:off x="8720994" y="4393583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1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" name="object 1831"/>
            <p:cNvSpPr/>
            <p:nvPr/>
          </p:nvSpPr>
          <p:spPr>
            <a:xfrm>
              <a:off x="8746333" y="4402999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" name="object 1832"/>
            <p:cNvSpPr/>
            <p:nvPr/>
          </p:nvSpPr>
          <p:spPr>
            <a:xfrm>
              <a:off x="8720994" y="439357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" name="object 1833"/>
            <p:cNvSpPr/>
            <p:nvPr/>
          </p:nvSpPr>
          <p:spPr>
            <a:xfrm>
              <a:off x="8806790" y="44231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67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" name="object 1834"/>
            <p:cNvSpPr/>
            <p:nvPr/>
          </p:nvSpPr>
          <p:spPr>
            <a:xfrm>
              <a:off x="8806783" y="4378636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5" name="object 1835"/>
            <p:cNvSpPr/>
            <p:nvPr/>
          </p:nvSpPr>
          <p:spPr>
            <a:xfrm>
              <a:off x="8645403" y="4445625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6" name="object 1836"/>
            <p:cNvSpPr/>
            <p:nvPr/>
          </p:nvSpPr>
          <p:spPr>
            <a:xfrm>
              <a:off x="8720994" y="4436192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7" name="object 1837"/>
            <p:cNvSpPr/>
            <p:nvPr/>
          </p:nvSpPr>
          <p:spPr>
            <a:xfrm>
              <a:off x="8746333" y="4445625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8" name="object 1838"/>
            <p:cNvSpPr/>
            <p:nvPr/>
          </p:nvSpPr>
          <p:spPr>
            <a:xfrm>
              <a:off x="8720994" y="443620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9" name="object 1839"/>
            <p:cNvSpPr/>
            <p:nvPr/>
          </p:nvSpPr>
          <p:spPr>
            <a:xfrm>
              <a:off x="8806790" y="44658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0" name="object 1840"/>
            <p:cNvSpPr/>
            <p:nvPr/>
          </p:nvSpPr>
          <p:spPr>
            <a:xfrm>
              <a:off x="8806783" y="4421283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67"/>
                  </a:moveTo>
                  <a:lnTo>
                    <a:pt x="0" y="0"/>
                  </a:lnTo>
                </a:path>
                <a:path w="4445" h="44450">
                  <a:moveTo>
                    <a:pt x="4230" y="4167"/>
                  </a:moveTo>
                  <a:lnTo>
                    <a:pt x="4230" y="4436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" name="object 1841"/>
            <p:cNvSpPr/>
            <p:nvPr/>
          </p:nvSpPr>
          <p:spPr>
            <a:xfrm>
              <a:off x="8645403" y="4488269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" name="object 1842"/>
            <p:cNvSpPr/>
            <p:nvPr/>
          </p:nvSpPr>
          <p:spPr>
            <a:xfrm>
              <a:off x="8720994" y="4478852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1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3" name="object 1843"/>
            <p:cNvSpPr/>
            <p:nvPr/>
          </p:nvSpPr>
          <p:spPr>
            <a:xfrm>
              <a:off x="8746333" y="4488269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4" name="object 1844"/>
            <p:cNvSpPr/>
            <p:nvPr/>
          </p:nvSpPr>
          <p:spPr>
            <a:xfrm>
              <a:off x="8720994" y="447884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5" name="object 1845"/>
            <p:cNvSpPr/>
            <p:nvPr/>
          </p:nvSpPr>
          <p:spPr>
            <a:xfrm>
              <a:off x="8806790" y="450843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6" name="object 1846"/>
            <p:cNvSpPr/>
            <p:nvPr/>
          </p:nvSpPr>
          <p:spPr>
            <a:xfrm>
              <a:off x="8806783" y="4463904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7" name="object 1847"/>
            <p:cNvSpPr/>
            <p:nvPr/>
          </p:nvSpPr>
          <p:spPr>
            <a:xfrm>
              <a:off x="8645403" y="4530897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8" name="object 1848"/>
            <p:cNvSpPr/>
            <p:nvPr/>
          </p:nvSpPr>
          <p:spPr>
            <a:xfrm>
              <a:off x="8720994" y="4521480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1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9" name="object 1849"/>
            <p:cNvSpPr/>
            <p:nvPr/>
          </p:nvSpPr>
          <p:spPr>
            <a:xfrm>
              <a:off x="8746333" y="4530897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0" name="object 1850"/>
            <p:cNvSpPr/>
            <p:nvPr/>
          </p:nvSpPr>
          <p:spPr>
            <a:xfrm>
              <a:off x="8720994" y="452147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1" name="object 1851"/>
            <p:cNvSpPr/>
            <p:nvPr/>
          </p:nvSpPr>
          <p:spPr>
            <a:xfrm>
              <a:off x="8806790" y="45510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" name="object 1852"/>
            <p:cNvSpPr/>
            <p:nvPr/>
          </p:nvSpPr>
          <p:spPr>
            <a:xfrm>
              <a:off x="8806783" y="4506534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" name="object 1853"/>
            <p:cNvSpPr/>
            <p:nvPr/>
          </p:nvSpPr>
          <p:spPr>
            <a:xfrm>
              <a:off x="8645403" y="4573524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" name="object 1854"/>
            <p:cNvSpPr/>
            <p:nvPr/>
          </p:nvSpPr>
          <p:spPr>
            <a:xfrm>
              <a:off x="8720994" y="4564106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1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5" name="object 1855"/>
            <p:cNvSpPr/>
            <p:nvPr/>
          </p:nvSpPr>
          <p:spPr>
            <a:xfrm>
              <a:off x="8746333" y="4573524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6" name="object 1856"/>
            <p:cNvSpPr/>
            <p:nvPr/>
          </p:nvSpPr>
          <p:spPr>
            <a:xfrm>
              <a:off x="8720994" y="45640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7" name="object 1857"/>
            <p:cNvSpPr/>
            <p:nvPr/>
          </p:nvSpPr>
          <p:spPr>
            <a:xfrm>
              <a:off x="8806790" y="459371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8" name="object 1858"/>
            <p:cNvSpPr/>
            <p:nvPr/>
          </p:nvSpPr>
          <p:spPr>
            <a:xfrm>
              <a:off x="8806783" y="4549180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67"/>
                  </a:moveTo>
                  <a:lnTo>
                    <a:pt x="0" y="0"/>
                  </a:lnTo>
                </a:path>
                <a:path w="4445" h="44450">
                  <a:moveTo>
                    <a:pt x="4230" y="4167"/>
                  </a:moveTo>
                  <a:lnTo>
                    <a:pt x="4230" y="4439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9" name="object 1859"/>
            <p:cNvSpPr/>
            <p:nvPr/>
          </p:nvSpPr>
          <p:spPr>
            <a:xfrm>
              <a:off x="8645403" y="4616167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0" name="object 1860"/>
            <p:cNvSpPr/>
            <p:nvPr/>
          </p:nvSpPr>
          <p:spPr>
            <a:xfrm>
              <a:off x="8720994" y="4606748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1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1" name="object 1861"/>
            <p:cNvSpPr/>
            <p:nvPr/>
          </p:nvSpPr>
          <p:spPr>
            <a:xfrm>
              <a:off x="8746333" y="4616167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2" name="object 1862"/>
            <p:cNvSpPr/>
            <p:nvPr/>
          </p:nvSpPr>
          <p:spPr>
            <a:xfrm>
              <a:off x="8720994" y="460674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3" name="object 1863"/>
            <p:cNvSpPr/>
            <p:nvPr/>
          </p:nvSpPr>
          <p:spPr>
            <a:xfrm>
              <a:off x="8806790" y="463633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4" name="object 1864"/>
            <p:cNvSpPr/>
            <p:nvPr/>
          </p:nvSpPr>
          <p:spPr>
            <a:xfrm>
              <a:off x="8806783" y="4591804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5" name="object 1865"/>
            <p:cNvSpPr/>
            <p:nvPr/>
          </p:nvSpPr>
          <p:spPr>
            <a:xfrm>
              <a:off x="8645403" y="4658793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6" name="object 1866"/>
            <p:cNvSpPr/>
            <p:nvPr/>
          </p:nvSpPr>
          <p:spPr>
            <a:xfrm>
              <a:off x="8720994" y="4649377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7" name="object 1867"/>
            <p:cNvSpPr/>
            <p:nvPr/>
          </p:nvSpPr>
          <p:spPr>
            <a:xfrm>
              <a:off x="8746333" y="4658793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8" name="object 1868"/>
            <p:cNvSpPr/>
            <p:nvPr/>
          </p:nvSpPr>
          <p:spPr>
            <a:xfrm>
              <a:off x="8720994" y="464937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9" name="object 1869"/>
            <p:cNvSpPr/>
            <p:nvPr/>
          </p:nvSpPr>
          <p:spPr>
            <a:xfrm>
              <a:off x="8806790" y="467898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0" name="object 1870"/>
            <p:cNvSpPr/>
            <p:nvPr/>
          </p:nvSpPr>
          <p:spPr>
            <a:xfrm>
              <a:off x="8806783" y="4634431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1" name="object 1871"/>
            <p:cNvSpPr/>
            <p:nvPr/>
          </p:nvSpPr>
          <p:spPr>
            <a:xfrm>
              <a:off x="8645403" y="4701422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2" name="object 1872"/>
            <p:cNvSpPr/>
            <p:nvPr/>
          </p:nvSpPr>
          <p:spPr>
            <a:xfrm>
              <a:off x="8720994" y="4692003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3" name="object 1873"/>
            <p:cNvSpPr/>
            <p:nvPr/>
          </p:nvSpPr>
          <p:spPr>
            <a:xfrm>
              <a:off x="8746333" y="4701422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4" name="object 1874"/>
            <p:cNvSpPr/>
            <p:nvPr/>
          </p:nvSpPr>
          <p:spPr>
            <a:xfrm>
              <a:off x="8720994" y="469199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5" name="object 1875"/>
            <p:cNvSpPr/>
            <p:nvPr/>
          </p:nvSpPr>
          <p:spPr>
            <a:xfrm>
              <a:off x="8806790" y="47216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6" name="object 1876"/>
            <p:cNvSpPr/>
            <p:nvPr/>
          </p:nvSpPr>
          <p:spPr>
            <a:xfrm>
              <a:off x="8806783" y="4677074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7" name="object 1877"/>
            <p:cNvSpPr/>
            <p:nvPr/>
          </p:nvSpPr>
          <p:spPr>
            <a:xfrm>
              <a:off x="8645403" y="4744064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8" name="object 1878"/>
            <p:cNvSpPr/>
            <p:nvPr/>
          </p:nvSpPr>
          <p:spPr>
            <a:xfrm>
              <a:off x="8720994" y="4734648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9" name="object 1879"/>
            <p:cNvSpPr/>
            <p:nvPr/>
          </p:nvSpPr>
          <p:spPr>
            <a:xfrm>
              <a:off x="8746333" y="4744064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0" name="object 1880"/>
            <p:cNvSpPr/>
            <p:nvPr/>
          </p:nvSpPr>
          <p:spPr>
            <a:xfrm>
              <a:off x="8720994" y="473464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1" name="object 1881"/>
            <p:cNvSpPr/>
            <p:nvPr/>
          </p:nvSpPr>
          <p:spPr>
            <a:xfrm>
              <a:off x="8806790" y="476425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67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2" name="object 1882"/>
            <p:cNvSpPr/>
            <p:nvPr/>
          </p:nvSpPr>
          <p:spPr>
            <a:xfrm>
              <a:off x="8806783" y="4719702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3" name="object 1883"/>
            <p:cNvSpPr/>
            <p:nvPr/>
          </p:nvSpPr>
          <p:spPr>
            <a:xfrm>
              <a:off x="8645403" y="4786707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4" name="object 1884"/>
            <p:cNvSpPr/>
            <p:nvPr/>
          </p:nvSpPr>
          <p:spPr>
            <a:xfrm>
              <a:off x="8720994" y="4777275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5" name="object 1885"/>
            <p:cNvSpPr/>
            <p:nvPr/>
          </p:nvSpPr>
          <p:spPr>
            <a:xfrm>
              <a:off x="8746333" y="4786707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6" name="object 1886"/>
            <p:cNvSpPr/>
            <p:nvPr/>
          </p:nvSpPr>
          <p:spPr>
            <a:xfrm>
              <a:off x="8720994" y="477726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7" name="object 1887"/>
            <p:cNvSpPr/>
            <p:nvPr/>
          </p:nvSpPr>
          <p:spPr>
            <a:xfrm>
              <a:off x="8806790" y="48068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8" name="object 1888"/>
            <p:cNvSpPr/>
            <p:nvPr/>
          </p:nvSpPr>
          <p:spPr>
            <a:xfrm>
              <a:off x="8806783" y="4762328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9" name="object 1889"/>
            <p:cNvSpPr/>
            <p:nvPr/>
          </p:nvSpPr>
          <p:spPr>
            <a:xfrm>
              <a:off x="8645403" y="4829318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0" name="object 1890"/>
            <p:cNvSpPr/>
            <p:nvPr/>
          </p:nvSpPr>
          <p:spPr>
            <a:xfrm>
              <a:off x="8720994" y="4819918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1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1" name="object 1891"/>
            <p:cNvSpPr/>
            <p:nvPr/>
          </p:nvSpPr>
          <p:spPr>
            <a:xfrm>
              <a:off x="8746333" y="4829318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21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2" name="object 1892"/>
            <p:cNvSpPr/>
            <p:nvPr/>
          </p:nvSpPr>
          <p:spPr>
            <a:xfrm>
              <a:off x="8720994" y="481991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3" name="object 1893"/>
            <p:cNvSpPr/>
            <p:nvPr/>
          </p:nvSpPr>
          <p:spPr>
            <a:xfrm>
              <a:off x="8806790" y="484950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4" name="object 1894"/>
            <p:cNvSpPr/>
            <p:nvPr/>
          </p:nvSpPr>
          <p:spPr>
            <a:xfrm>
              <a:off x="8806783" y="4804973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5" name="object 1895"/>
            <p:cNvSpPr/>
            <p:nvPr/>
          </p:nvSpPr>
          <p:spPr>
            <a:xfrm>
              <a:off x="8645403" y="4871978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" name="object 1896"/>
            <p:cNvSpPr/>
            <p:nvPr/>
          </p:nvSpPr>
          <p:spPr>
            <a:xfrm>
              <a:off x="8720994" y="4862545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7" name="object 1897"/>
            <p:cNvSpPr/>
            <p:nvPr/>
          </p:nvSpPr>
          <p:spPr>
            <a:xfrm>
              <a:off x="8746333" y="4871978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8" name="object 1898"/>
            <p:cNvSpPr/>
            <p:nvPr/>
          </p:nvSpPr>
          <p:spPr>
            <a:xfrm>
              <a:off x="8720994" y="486254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9" name="object 1899"/>
            <p:cNvSpPr/>
            <p:nvPr/>
          </p:nvSpPr>
          <p:spPr>
            <a:xfrm>
              <a:off x="8806790" y="48921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0" name="object 1900"/>
            <p:cNvSpPr/>
            <p:nvPr/>
          </p:nvSpPr>
          <p:spPr>
            <a:xfrm>
              <a:off x="8806783" y="4847600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1" name="object 1901"/>
            <p:cNvSpPr/>
            <p:nvPr/>
          </p:nvSpPr>
          <p:spPr>
            <a:xfrm>
              <a:off x="8645403" y="4914607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2" name="object 1902"/>
            <p:cNvSpPr/>
            <p:nvPr/>
          </p:nvSpPr>
          <p:spPr>
            <a:xfrm>
              <a:off x="8720994" y="4905172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3" name="object 1903"/>
            <p:cNvSpPr/>
            <p:nvPr/>
          </p:nvSpPr>
          <p:spPr>
            <a:xfrm>
              <a:off x="8746333" y="4914607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4" name="object 1904"/>
            <p:cNvSpPr/>
            <p:nvPr/>
          </p:nvSpPr>
          <p:spPr>
            <a:xfrm>
              <a:off x="8720994" y="490516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8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5" name="object 1905"/>
            <p:cNvSpPr/>
            <p:nvPr/>
          </p:nvSpPr>
          <p:spPr>
            <a:xfrm>
              <a:off x="8806790" y="49347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6" name="object 1906"/>
            <p:cNvSpPr/>
            <p:nvPr/>
          </p:nvSpPr>
          <p:spPr>
            <a:xfrm>
              <a:off x="8806783" y="4890247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67"/>
                  </a:moveTo>
                  <a:lnTo>
                    <a:pt x="0" y="0"/>
                  </a:lnTo>
                </a:path>
                <a:path w="4445" h="44450">
                  <a:moveTo>
                    <a:pt x="4230" y="4167"/>
                  </a:moveTo>
                  <a:lnTo>
                    <a:pt x="4230" y="4436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7" name="object 1907"/>
            <p:cNvSpPr/>
            <p:nvPr/>
          </p:nvSpPr>
          <p:spPr>
            <a:xfrm>
              <a:off x="8645403" y="4957249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8" name="object 1908"/>
            <p:cNvSpPr/>
            <p:nvPr/>
          </p:nvSpPr>
          <p:spPr>
            <a:xfrm>
              <a:off x="8720994" y="4947816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9" name="object 1909"/>
            <p:cNvSpPr/>
            <p:nvPr/>
          </p:nvSpPr>
          <p:spPr>
            <a:xfrm>
              <a:off x="8746333" y="4957249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0" name="object 1910"/>
            <p:cNvSpPr/>
            <p:nvPr/>
          </p:nvSpPr>
          <p:spPr>
            <a:xfrm>
              <a:off x="8720994" y="494780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1" name="object 1911"/>
            <p:cNvSpPr/>
            <p:nvPr/>
          </p:nvSpPr>
          <p:spPr>
            <a:xfrm>
              <a:off x="8806790" y="49774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2" name="object 1912"/>
            <p:cNvSpPr/>
            <p:nvPr/>
          </p:nvSpPr>
          <p:spPr>
            <a:xfrm>
              <a:off x="8806783" y="4932869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3" name="object 1913"/>
            <p:cNvSpPr/>
            <p:nvPr/>
          </p:nvSpPr>
          <p:spPr>
            <a:xfrm>
              <a:off x="8645403" y="4999876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4" name="object 1914"/>
            <p:cNvSpPr/>
            <p:nvPr/>
          </p:nvSpPr>
          <p:spPr>
            <a:xfrm>
              <a:off x="8720994" y="4990442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5" name="object 1915"/>
            <p:cNvSpPr/>
            <p:nvPr/>
          </p:nvSpPr>
          <p:spPr>
            <a:xfrm>
              <a:off x="8746333" y="4999876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6" name="object 1916"/>
            <p:cNvSpPr/>
            <p:nvPr/>
          </p:nvSpPr>
          <p:spPr>
            <a:xfrm>
              <a:off x="8720994" y="49904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7" name="object 1917"/>
            <p:cNvSpPr/>
            <p:nvPr/>
          </p:nvSpPr>
          <p:spPr>
            <a:xfrm>
              <a:off x="8806790" y="502004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8" name="object 1918"/>
            <p:cNvSpPr/>
            <p:nvPr/>
          </p:nvSpPr>
          <p:spPr>
            <a:xfrm>
              <a:off x="8806783" y="4975495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9" name="object 1919"/>
            <p:cNvSpPr/>
            <p:nvPr/>
          </p:nvSpPr>
          <p:spPr>
            <a:xfrm>
              <a:off x="8645403" y="5042504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0" name="object 1920"/>
            <p:cNvSpPr/>
            <p:nvPr/>
          </p:nvSpPr>
          <p:spPr>
            <a:xfrm>
              <a:off x="8720994" y="5033070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1" name="object 1921"/>
            <p:cNvSpPr/>
            <p:nvPr/>
          </p:nvSpPr>
          <p:spPr>
            <a:xfrm>
              <a:off x="8746333" y="5042504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" name="object 1922"/>
            <p:cNvSpPr/>
            <p:nvPr/>
          </p:nvSpPr>
          <p:spPr>
            <a:xfrm>
              <a:off x="8720994" y="503306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8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3" name="object 1923"/>
            <p:cNvSpPr/>
            <p:nvPr/>
          </p:nvSpPr>
          <p:spPr>
            <a:xfrm>
              <a:off x="8806790" y="506267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4" name="object 1924"/>
            <p:cNvSpPr/>
            <p:nvPr/>
          </p:nvSpPr>
          <p:spPr>
            <a:xfrm>
              <a:off x="8806783" y="5018145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67"/>
                  </a:moveTo>
                  <a:lnTo>
                    <a:pt x="0" y="0"/>
                  </a:lnTo>
                </a:path>
                <a:path w="4445" h="44450">
                  <a:moveTo>
                    <a:pt x="4230" y="4167"/>
                  </a:moveTo>
                  <a:lnTo>
                    <a:pt x="4230" y="4439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5" name="object 1925"/>
            <p:cNvSpPr/>
            <p:nvPr/>
          </p:nvSpPr>
          <p:spPr>
            <a:xfrm>
              <a:off x="8645403" y="5085146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6" name="object 1926"/>
            <p:cNvSpPr/>
            <p:nvPr/>
          </p:nvSpPr>
          <p:spPr>
            <a:xfrm>
              <a:off x="8720994" y="5075713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7" name="object 1927"/>
            <p:cNvSpPr/>
            <p:nvPr/>
          </p:nvSpPr>
          <p:spPr>
            <a:xfrm>
              <a:off x="8746333" y="5085146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8" name="object 1928"/>
            <p:cNvSpPr/>
            <p:nvPr/>
          </p:nvSpPr>
          <p:spPr>
            <a:xfrm>
              <a:off x="8720994" y="507570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9" name="object 1929"/>
            <p:cNvSpPr/>
            <p:nvPr/>
          </p:nvSpPr>
          <p:spPr>
            <a:xfrm>
              <a:off x="8806790" y="510532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67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0" name="object 1930"/>
            <p:cNvSpPr/>
            <p:nvPr/>
          </p:nvSpPr>
          <p:spPr>
            <a:xfrm>
              <a:off x="8806783" y="5060767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1" name="object 1931"/>
            <p:cNvSpPr/>
            <p:nvPr/>
          </p:nvSpPr>
          <p:spPr>
            <a:xfrm>
              <a:off x="8645403" y="5127772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2" name="object 1932"/>
            <p:cNvSpPr/>
            <p:nvPr/>
          </p:nvSpPr>
          <p:spPr>
            <a:xfrm>
              <a:off x="8720994" y="5118340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3" name="object 1933"/>
            <p:cNvSpPr/>
            <p:nvPr/>
          </p:nvSpPr>
          <p:spPr>
            <a:xfrm>
              <a:off x="8746333" y="5127772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4" name="object 1934"/>
            <p:cNvSpPr/>
            <p:nvPr/>
          </p:nvSpPr>
          <p:spPr>
            <a:xfrm>
              <a:off x="8720994" y="511833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8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5" name="object 1935"/>
            <p:cNvSpPr/>
            <p:nvPr/>
          </p:nvSpPr>
          <p:spPr>
            <a:xfrm>
              <a:off x="8806790" y="51479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6" name="object 1936"/>
            <p:cNvSpPr/>
            <p:nvPr/>
          </p:nvSpPr>
          <p:spPr>
            <a:xfrm>
              <a:off x="8806783" y="5103393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7" name="object 1937"/>
            <p:cNvSpPr/>
            <p:nvPr/>
          </p:nvSpPr>
          <p:spPr>
            <a:xfrm>
              <a:off x="8645403" y="5170400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8" name="object 1938"/>
            <p:cNvSpPr/>
            <p:nvPr/>
          </p:nvSpPr>
          <p:spPr>
            <a:xfrm>
              <a:off x="8720994" y="5160984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1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9" name="object 1939"/>
            <p:cNvSpPr/>
            <p:nvPr/>
          </p:nvSpPr>
          <p:spPr>
            <a:xfrm>
              <a:off x="8746333" y="5170400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0" name="object 1940"/>
            <p:cNvSpPr/>
            <p:nvPr/>
          </p:nvSpPr>
          <p:spPr>
            <a:xfrm>
              <a:off x="8720994" y="516097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1" name="object 1941"/>
            <p:cNvSpPr/>
            <p:nvPr/>
          </p:nvSpPr>
          <p:spPr>
            <a:xfrm>
              <a:off x="8806790" y="519057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2" name="object 1942"/>
            <p:cNvSpPr/>
            <p:nvPr/>
          </p:nvSpPr>
          <p:spPr>
            <a:xfrm>
              <a:off x="8806783" y="5146038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3" name="object 1943"/>
            <p:cNvSpPr/>
            <p:nvPr/>
          </p:nvSpPr>
          <p:spPr>
            <a:xfrm>
              <a:off x="8645403" y="5213043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4" name="object 1944"/>
            <p:cNvSpPr/>
            <p:nvPr/>
          </p:nvSpPr>
          <p:spPr>
            <a:xfrm>
              <a:off x="8720994" y="5203611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5" name="object 1945"/>
            <p:cNvSpPr/>
            <p:nvPr/>
          </p:nvSpPr>
          <p:spPr>
            <a:xfrm>
              <a:off x="8746333" y="5213043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6" name="object 1946"/>
            <p:cNvSpPr/>
            <p:nvPr/>
          </p:nvSpPr>
          <p:spPr>
            <a:xfrm>
              <a:off x="8720994" y="520360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7" name="object 1947"/>
            <p:cNvSpPr/>
            <p:nvPr/>
          </p:nvSpPr>
          <p:spPr>
            <a:xfrm>
              <a:off x="8806790" y="523321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8" name="object 1948"/>
            <p:cNvSpPr/>
            <p:nvPr/>
          </p:nvSpPr>
          <p:spPr>
            <a:xfrm>
              <a:off x="8806783" y="5188685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67"/>
                  </a:moveTo>
                  <a:lnTo>
                    <a:pt x="0" y="0"/>
                  </a:lnTo>
                </a:path>
                <a:path w="4445" h="44450">
                  <a:moveTo>
                    <a:pt x="4230" y="4167"/>
                  </a:moveTo>
                  <a:lnTo>
                    <a:pt x="4230" y="4437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9" name="object 1949"/>
            <p:cNvSpPr/>
            <p:nvPr/>
          </p:nvSpPr>
          <p:spPr>
            <a:xfrm>
              <a:off x="15839795" y="3608888"/>
              <a:ext cx="1155065" cy="483870"/>
            </a:xfrm>
            <a:custGeom>
              <a:avLst/>
              <a:gdLst/>
              <a:ahLst/>
              <a:cxnLst/>
              <a:rect l="l" t="t" r="r" b="b"/>
              <a:pathLst>
                <a:path w="1155065" h="483870">
                  <a:moveTo>
                    <a:pt x="1155014" y="459740"/>
                  </a:moveTo>
                  <a:lnTo>
                    <a:pt x="31584" y="459740"/>
                  </a:lnTo>
                  <a:lnTo>
                    <a:pt x="31584" y="0"/>
                  </a:lnTo>
                  <a:lnTo>
                    <a:pt x="5803" y="0"/>
                  </a:lnTo>
                  <a:lnTo>
                    <a:pt x="5803" y="459740"/>
                  </a:lnTo>
                  <a:lnTo>
                    <a:pt x="0" y="459740"/>
                  </a:lnTo>
                  <a:lnTo>
                    <a:pt x="0" y="483870"/>
                  </a:lnTo>
                  <a:lnTo>
                    <a:pt x="1155014" y="483870"/>
                  </a:lnTo>
                  <a:lnTo>
                    <a:pt x="1155014" y="45974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0" name="object 1950"/>
            <p:cNvSpPr/>
            <p:nvPr/>
          </p:nvSpPr>
          <p:spPr>
            <a:xfrm>
              <a:off x="15839801" y="3608878"/>
              <a:ext cx="1155065" cy="483870"/>
            </a:xfrm>
            <a:custGeom>
              <a:avLst/>
              <a:gdLst/>
              <a:ahLst/>
              <a:cxnLst/>
              <a:rect l="l" t="t" r="r" b="b"/>
              <a:pathLst>
                <a:path w="1155065" h="483870">
                  <a:moveTo>
                    <a:pt x="5800" y="0"/>
                  </a:moveTo>
                  <a:lnTo>
                    <a:pt x="5800" y="459232"/>
                  </a:lnTo>
                  <a:lnTo>
                    <a:pt x="0" y="459232"/>
                  </a:lnTo>
                  <a:lnTo>
                    <a:pt x="0" y="483597"/>
                  </a:lnTo>
                  <a:lnTo>
                    <a:pt x="1155011" y="483597"/>
                  </a:lnTo>
                  <a:lnTo>
                    <a:pt x="1155011" y="459232"/>
                  </a:lnTo>
                  <a:lnTo>
                    <a:pt x="31590" y="459232"/>
                  </a:lnTo>
                  <a:lnTo>
                    <a:pt x="31590" y="0"/>
                  </a:lnTo>
                  <a:lnTo>
                    <a:pt x="580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1" name="object 1951"/>
            <p:cNvSpPr/>
            <p:nvPr/>
          </p:nvSpPr>
          <p:spPr>
            <a:xfrm>
              <a:off x="15442768" y="2903518"/>
              <a:ext cx="1552575" cy="1188720"/>
            </a:xfrm>
            <a:custGeom>
              <a:avLst/>
              <a:gdLst/>
              <a:ahLst/>
              <a:cxnLst/>
              <a:rect l="l" t="t" r="r" b="b"/>
              <a:pathLst>
                <a:path w="1552575" h="1188720">
                  <a:moveTo>
                    <a:pt x="1552054" y="95250"/>
                  </a:moveTo>
                  <a:lnTo>
                    <a:pt x="296481" y="95250"/>
                  </a:lnTo>
                  <a:lnTo>
                    <a:pt x="296481" y="120650"/>
                  </a:lnTo>
                  <a:lnTo>
                    <a:pt x="402831" y="120650"/>
                  </a:lnTo>
                  <a:lnTo>
                    <a:pt x="402831" y="537210"/>
                  </a:lnTo>
                  <a:lnTo>
                    <a:pt x="25755" y="537210"/>
                  </a:lnTo>
                  <a:lnTo>
                    <a:pt x="25755" y="120650"/>
                  </a:lnTo>
                  <a:lnTo>
                    <a:pt x="144360" y="120650"/>
                  </a:lnTo>
                  <a:lnTo>
                    <a:pt x="144360" y="95250"/>
                  </a:lnTo>
                  <a:lnTo>
                    <a:pt x="25755" y="95250"/>
                  </a:lnTo>
                  <a:lnTo>
                    <a:pt x="25755" y="0"/>
                  </a:lnTo>
                  <a:lnTo>
                    <a:pt x="0" y="0"/>
                  </a:lnTo>
                  <a:lnTo>
                    <a:pt x="0" y="1188720"/>
                  </a:lnTo>
                  <a:lnTo>
                    <a:pt x="261670" y="1188720"/>
                  </a:lnTo>
                  <a:lnTo>
                    <a:pt x="261670" y="1164590"/>
                  </a:lnTo>
                  <a:lnTo>
                    <a:pt x="25755" y="1164590"/>
                  </a:lnTo>
                  <a:lnTo>
                    <a:pt x="25755" y="586740"/>
                  </a:lnTo>
                  <a:lnTo>
                    <a:pt x="25755" y="562610"/>
                  </a:lnTo>
                  <a:lnTo>
                    <a:pt x="402831" y="562610"/>
                  </a:lnTo>
                  <a:lnTo>
                    <a:pt x="402831" y="586740"/>
                  </a:lnTo>
                  <a:lnTo>
                    <a:pt x="428612" y="586740"/>
                  </a:lnTo>
                  <a:lnTo>
                    <a:pt x="428612" y="562610"/>
                  </a:lnTo>
                  <a:lnTo>
                    <a:pt x="428612" y="537210"/>
                  </a:lnTo>
                  <a:lnTo>
                    <a:pt x="428612" y="120650"/>
                  </a:lnTo>
                  <a:lnTo>
                    <a:pt x="1552054" y="120650"/>
                  </a:lnTo>
                  <a:lnTo>
                    <a:pt x="1552054" y="9525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2" name="object 1952"/>
            <p:cNvSpPr/>
            <p:nvPr/>
          </p:nvSpPr>
          <p:spPr>
            <a:xfrm>
              <a:off x="15442776" y="2903887"/>
              <a:ext cx="1552575" cy="1188720"/>
            </a:xfrm>
            <a:custGeom>
              <a:avLst/>
              <a:gdLst/>
              <a:ahLst/>
              <a:cxnLst/>
              <a:rect l="l" t="t" r="r" b="b"/>
              <a:pathLst>
                <a:path w="1552575" h="1188720">
                  <a:moveTo>
                    <a:pt x="261667" y="1164215"/>
                  </a:moveTo>
                  <a:lnTo>
                    <a:pt x="25747" y="1164215"/>
                  </a:lnTo>
                  <a:lnTo>
                    <a:pt x="25747" y="561700"/>
                  </a:lnTo>
                  <a:lnTo>
                    <a:pt x="402825" y="561700"/>
                  </a:lnTo>
                  <a:lnTo>
                    <a:pt x="402825" y="586840"/>
                  </a:lnTo>
                  <a:lnTo>
                    <a:pt x="428604" y="586840"/>
                  </a:lnTo>
                  <a:lnTo>
                    <a:pt x="428604" y="119682"/>
                  </a:lnTo>
                  <a:lnTo>
                    <a:pt x="1552057" y="119682"/>
                  </a:lnTo>
                  <a:lnTo>
                    <a:pt x="1552057" y="95326"/>
                  </a:lnTo>
                  <a:lnTo>
                    <a:pt x="296483" y="95326"/>
                  </a:lnTo>
                  <a:lnTo>
                    <a:pt x="296483" y="119682"/>
                  </a:lnTo>
                  <a:lnTo>
                    <a:pt x="402825" y="119682"/>
                  </a:lnTo>
                  <a:lnTo>
                    <a:pt x="402825" y="537344"/>
                  </a:lnTo>
                  <a:lnTo>
                    <a:pt x="25747" y="537344"/>
                  </a:lnTo>
                  <a:lnTo>
                    <a:pt x="25747" y="119682"/>
                  </a:lnTo>
                  <a:lnTo>
                    <a:pt x="144362" y="119682"/>
                  </a:lnTo>
                  <a:lnTo>
                    <a:pt x="144362" y="95326"/>
                  </a:lnTo>
                  <a:lnTo>
                    <a:pt x="25747" y="95326"/>
                  </a:lnTo>
                  <a:lnTo>
                    <a:pt x="25747" y="0"/>
                  </a:lnTo>
                  <a:lnTo>
                    <a:pt x="0" y="0"/>
                  </a:lnTo>
                  <a:lnTo>
                    <a:pt x="0" y="1188581"/>
                  </a:lnTo>
                  <a:lnTo>
                    <a:pt x="261667" y="1188581"/>
                  </a:lnTo>
                  <a:lnTo>
                    <a:pt x="261667" y="116421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3" name="object 1953"/>
            <p:cNvSpPr/>
            <p:nvPr/>
          </p:nvSpPr>
          <p:spPr>
            <a:xfrm>
              <a:off x="17130200" y="4068116"/>
              <a:ext cx="201295" cy="24765"/>
            </a:xfrm>
            <a:custGeom>
              <a:avLst/>
              <a:gdLst/>
              <a:ahLst/>
              <a:cxnLst/>
              <a:rect l="l" t="t" r="r" b="b"/>
              <a:pathLst>
                <a:path w="201294" h="24764">
                  <a:moveTo>
                    <a:pt x="201082" y="0"/>
                  </a:moveTo>
                  <a:lnTo>
                    <a:pt x="0" y="0"/>
                  </a:lnTo>
                  <a:lnTo>
                    <a:pt x="0" y="24376"/>
                  </a:lnTo>
                  <a:lnTo>
                    <a:pt x="201082" y="24376"/>
                  </a:lnTo>
                  <a:lnTo>
                    <a:pt x="20108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4" name="object 1954"/>
            <p:cNvSpPr/>
            <p:nvPr/>
          </p:nvSpPr>
          <p:spPr>
            <a:xfrm>
              <a:off x="17130195" y="4068107"/>
              <a:ext cx="201295" cy="24765"/>
            </a:xfrm>
            <a:custGeom>
              <a:avLst/>
              <a:gdLst/>
              <a:ahLst/>
              <a:cxnLst/>
              <a:rect l="l" t="t" r="r" b="b"/>
              <a:pathLst>
                <a:path w="201294" h="24764">
                  <a:moveTo>
                    <a:pt x="0" y="0"/>
                  </a:moveTo>
                  <a:lnTo>
                    <a:pt x="0" y="24376"/>
                  </a:lnTo>
                  <a:lnTo>
                    <a:pt x="201082" y="24376"/>
                  </a:lnTo>
                  <a:lnTo>
                    <a:pt x="201082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5" name="object 1955"/>
            <p:cNvSpPr/>
            <p:nvPr/>
          </p:nvSpPr>
          <p:spPr>
            <a:xfrm>
              <a:off x="17130200" y="2999217"/>
              <a:ext cx="201295" cy="24765"/>
            </a:xfrm>
            <a:custGeom>
              <a:avLst/>
              <a:gdLst/>
              <a:ahLst/>
              <a:cxnLst/>
              <a:rect l="l" t="t" r="r" b="b"/>
              <a:pathLst>
                <a:path w="201294" h="24764">
                  <a:moveTo>
                    <a:pt x="201082" y="0"/>
                  </a:moveTo>
                  <a:lnTo>
                    <a:pt x="0" y="0"/>
                  </a:lnTo>
                  <a:lnTo>
                    <a:pt x="0" y="24365"/>
                  </a:lnTo>
                  <a:lnTo>
                    <a:pt x="201082" y="24365"/>
                  </a:lnTo>
                  <a:lnTo>
                    <a:pt x="20108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6" name="object 1956"/>
            <p:cNvSpPr/>
            <p:nvPr/>
          </p:nvSpPr>
          <p:spPr>
            <a:xfrm>
              <a:off x="17130195" y="2999215"/>
              <a:ext cx="201295" cy="24765"/>
            </a:xfrm>
            <a:custGeom>
              <a:avLst/>
              <a:gdLst/>
              <a:ahLst/>
              <a:cxnLst/>
              <a:rect l="l" t="t" r="r" b="b"/>
              <a:pathLst>
                <a:path w="201294" h="24764">
                  <a:moveTo>
                    <a:pt x="0" y="0"/>
                  </a:moveTo>
                  <a:lnTo>
                    <a:pt x="0" y="24365"/>
                  </a:lnTo>
                  <a:lnTo>
                    <a:pt x="201082" y="24365"/>
                  </a:lnTo>
                  <a:lnTo>
                    <a:pt x="201082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7" name="object 1957"/>
            <p:cNvSpPr/>
            <p:nvPr/>
          </p:nvSpPr>
          <p:spPr>
            <a:xfrm>
              <a:off x="8904440" y="2646289"/>
              <a:ext cx="18415" cy="25400"/>
            </a:xfrm>
            <a:custGeom>
              <a:avLst/>
              <a:gdLst/>
              <a:ahLst/>
              <a:cxnLst/>
              <a:rect l="l" t="t" r="r" b="b"/>
              <a:pathLst>
                <a:path w="18415" h="25400">
                  <a:moveTo>
                    <a:pt x="0" y="25400"/>
                  </a:moveTo>
                  <a:lnTo>
                    <a:pt x="18041" y="25400"/>
                  </a:lnTo>
                  <a:lnTo>
                    <a:pt x="18041" y="0"/>
                  </a:lnTo>
                  <a:lnTo>
                    <a:pt x="0" y="0"/>
                  </a:lnTo>
                  <a:lnTo>
                    <a:pt x="0" y="2540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8" name="object 1958"/>
            <p:cNvSpPr/>
            <p:nvPr/>
          </p:nvSpPr>
          <p:spPr>
            <a:xfrm>
              <a:off x="8904440" y="2465373"/>
              <a:ext cx="28575" cy="206375"/>
            </a:xfrm>
            <a:custGeom>
              <a:avLst/>
              <a:gdLst/>
              <a:ahLst/>
              <a:cxnLst/>
              <a:rect l="l" t="t" r="r" b="b"/>
              <a:pathLst>
                <a:path w="28575" h="206375">
                  <a:moveTo>
                    <a:pt x="28365" y="180915"/>
                  </a:moveTo>
                  <a:lnTo>
                    <a:pt x="28365" y="0"/>
                  </a:lnTo>
                  <a:lnTo>
                    <a:pt x="0" y="0"/>
                  </a:lnTo>
                  <a:lnTo>
                    <a:pt x="0" y="205857"/>
                  </a:lnTo>
                  <a:lnTo>
                    <a:pt x="18041" y="205857"/>
                  </a:lnTo>
                  <a:lnTo>
                    <a:pt x="18041" y="180915"/>
                  </a:lnTo>
                  <a:lnTo>
                    <a:pt x="28365" y="18091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9" name="object 1959"/>
            <p:cNvSpPr/>
            <p:nvPr/>
          </p:nvSpPr>
          <p:spPr>
            <a:xfrm>
              <a:off x="9025609" y="5232940"/>
              <a:ext cx="571500" cy="48895"/>
            </a:xfrm>
            <a:custGeom>
              <a:avLst/>
              <a:gdLst/>
              <a:ahLst/>
              <a:cxnLst/>
              <a:rect l="l" t="t" r="r" b="b"/>
              <a:pathLst>
                <a:path w="571500" h="48895">
                  <a:moveTo>
                    <a:pt x="571092" y="0"/>
                  </a:moveTo>
                  <a:lnTo>
                    <a:pt x="0" y="0"/>
                  </a:lnTo>
                  <a:lnTo>
                    <a:pt x="0" y="48710"/>
                  </a:lnTo>
                  <a:lnTo>
                    <a:pt x="571092" y="48710"/>
                  </a:lnTo>
                  <a:lnTo>
                    <a:pt x="57109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0" name="object 1960"/>
            <p:cNvSpPr/>
            <p:nvPr/>
          </p:nvSpPr>
          <p:spPr>
            <a:xfrm>
              <a:off x="9025612" y="5232935"/>
              <a:ext cx="571500" cy="48895"/>
            </a:xfrm>
            <a:custGeom>
              <a:avLst/>
              <a:gdLst/>
              <a:ahLst/>
              <a:cxnLst/>
              <a:rect l="l" t="t" r="r" b="b"/>
              <a:pathLst>
                <a:path w="571500" h="48895">
                  <a:moveTo>
                    <a:pt x="0" y="0"/>
                  </a:moveTo>
                  <a:lnTo>
                    <a:pt x="0" y="48710"/>
                  </a:lnTo>
                  <a:lnTo>
                    <a:pt x="571092" y="48710"/>
                  </a:lnTo>
                  <a:lnTo>
                    <a:pt x="571092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1" name="object 1961"/>
            <p:cNvSpPr/>
            <p:nvPr/>
          </p:nvSpPr>
          <p:spPr>
            <a:xfrm>
              <a:off x="9667600" y="5232940"/>
              <a:ext cx="574040" cy="48895"/>
            </a:xfrm>
            <a:custGeom>
              <a:avLst/>
              <a:gdLst/>
              <a:ahLst/>
              <a:cxnLst/>
              <a:rect l="l" t="t" r="r" b="b"/>
              <a:pathLst>
                <a:path w="574040" h="48895">
                  <a:moveTo>
                    <a:pt x="573657" y="0"/>
                  </a:moveTo>
                  <a:lnTo>
                    <a:pt x="0" y="0"/>
                  </a:lnTo>
                  <a:lnTo>
                    <a:pt x="0" y="48710"/>
                  </a:lnTo>
                  <a:lnTo>
                    <a:pt x="573657" y="48710"/>
                  </a:lnTo>
                  <a:lnTo>
                    <a:pt x="57365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2" name="object 1962"/>
            <p:cNvSpPr/>
            <p:nvPr/>
          </p:nvSpPr>
          <p:spPr>
            <a:xfrm>
              <a:off x="9667597" y="5232935"/>
              <a:ext cx="574040" cy="48895"/>
            </a:xfrm>
            <a:custGeom>
              <a:avLst/>
              <a:gdLst/>
              <a:ahLst/>
              <a:cxnLst/>
              <a:rect l="l" t="t" r="r" b="b"/>
              <a:pathLst>
                <a:path w="574040" h="48895">
                  <a:moveTo>
                    <a:pt x="0" y="0"/>
                  </a:moveTo>
                  <a:lnTo>
                    <a:pt x="0" y="48710"/>
                  </a:lnTo>
                  <a:lnTo>
                    <a:pt x="573657" y="48710"/>
                  </a:lnTo>
                  <a:lnTo>
                    <a:pt x="573657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" name="object 1963"/>
            <p:cNvSpPr/>
            <p:nvPr/>
          </p:nvSpPr>
          <p:spPr>
            <a:xfrm>
              <a:off x="14041418" y="1566779"/>
              <a:ext cx="12065" cy="234315"/>
            </a:xfrm>
            <a:custGeom>
              <a:avLst/>
              <a:gdLst/>
              <a:ahLst/>
              <a:cxnLst/>
              <a:rect l="l" t="t" r="r" b="b"/>
              <a:pathLst>
                <a:path w="12065" h="234314">
                  <a:moveTo>
                    <a:pt x="0" y="233783"/>
                  </a:moveTo>
                  <a:lnTo>
                    <a:pt x="0" y="0"/>
                  </a:lnTo>
                  <a:lnTo>
                    <a:pt x="11612" y="0"/>
                  </a:lnTo>
                  <a:lnTo>
                    <a:pt x="11612" y="233783"/>
                  </a:lnTo>
                  <a:lnTo>
                    <a:pt x="0" y="23378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" name="object 1964"/>
            <p:cNvSpPr/>
            <p:nvPr/>
          </p:nvSpPr>
          <p:spPr>
            <a:xfrm>
              <a:off x="14926414" y="1566779"/>
              <a:ext cx="12065" cy="234315"/>
            </a:xfrm>
            <a:custGeom>
              <a:avLst/>
              <a:gdLst/>
              <a:ahLst/>
              <a:cxnLst/>
              <a:rect l="l" t="t" r="r" b="b"/>
              <a:pathLst>
                <a:path w="12065" h="234314">
                  <a:moveTo>
                    <a:pt x="0" y="233783"/>
                  </a:moveTo>
                  <a:lnTo>
                    <a:pt x="0" y="0"/>
                  </a:lnTo>
                  <a:lnTo>
                    <a:pt x="11591" y="0"/>
                  </a:lnTo>
                  <a:lnTo>
                    <a:pt x="11591" y="233783"/>
                  </a:lnTo>
                  <a:lnTo>
                    <a:pt x="0" y="23378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5" name="object 1965"/>
            <p:cNvSpPr/>
            <p:nvPr/>
          </p:nvSpPr>
          <p:spPr>
            <a:xfrm>
              <a:off x="14938653" y="1566779"/>
              <a:ext cx="5715" cy="234315"/>
            </a:xfrm>
            <a:custGeom>
              <a:avLst/>
              <a:gdLst/>
              <a:ahLst/>
              <a:cxnLst/>
              <a:rect l="l" t="t" r="r" b="b"/>
              <a:pathLst>
                <a:path w="5715" h="234314">
                  <a:moveTo>
                    <a:pt x="0" y="233783"/>
                  </a:moveTo>
                  <a:lnTo>
                    <a:pt x="0" y="0"/>
                  </a:lnTo>
                  <a:lnTo>
                    <a:pt x="5162" y="0"/>
                  </a:lnTo>
                  <a:lnTo>
                    <a:pt x="5162" y="233783"/>
                  </a:lnTo>
                  <a:lnTo>
                    <a:pt x="0" y="23378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6" name="object 1966"/>
            <p:cNvSpPr/>
            <p:nvPr/>
          </p:nvSpPr>
          <p:spPr>
            <a:xfrm>
              <a:off x="14052996" y="1761576"/>
              <a:ext cx="438784" cy="39370"/>
            </a:xfrm>
            <a:custGeom>
              <a:avLst/>
              <a:gdLst/>
              <a:ahLst/>
              <a:cxnLst/>
              <a:rect l="l" t="t" r="r" b="b"/>
              <a:pathLst>
                <a:path w="438784" h="39369">
                  <a:moveTo>
                    <a:pt x="0" y="0"/>
                  </a:moveTo>
                  <a:lnTo>
                    <a:pt x="0" y="38972"/>
                  </a:lnTo>
                  <a:lnTo>
                    <a:pt x="438635" y="38972"/>
                  </a:lnTo>
                  <a:lnTo>
                    <a:pt x="43863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7" name="object 1967"/>
            <p:cNvSpPr/>
            <p:nvPr/>
          </p:nvSpPr>
          <p:spPr>
            <a:xfrm>
              <a:off x="14501324" y="1761576"/>
              <a:ext cx="425450" cy="39370"/>
            </a:xfrm>
            <a:custGeom>
              <a:avLst/>
              <a:gdLst/>
              <a:ahLst/>
              <a:cxnLst/>
              <a:rect l="l" t="t" r="r" b="b"/>
              <a:pathLst>
                <a:path w="425450" h="39369">
                  <a:moveTo>
                    <a:pt x="0" y="0"/>
                  </a:moveTo>
                  <a:lnTo>
                    <a:pt x="0" y="38972"/>
                  </a:lnTo>
                  <a:lnTo>
                    <a:pt x="425086" y="38972"/>
                  </a:lnTo>
                  <a:lnTo>
                    <a:pt x="42508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8" name="object 1968"/>
            <p:cNvSpPr/>
            <p:nvPr/>
          </p:nvSpPr>
          <p:spPr>
            <a:xfrm>
              <a:off x="14052996" y="1722625"/>
              <a:ext cx="438784" cy="39370"/>
            </a:xfrm>
            <a:custGeom>
              <a:avLst/>
              <a:gdLst/>
              <a:ahLst/>
              <a:cxnLst/>
              <a:rect l="l" t="t" r="r" b="b"/>
              <a:pathLst>
                <a:path w="438784" h="39369">
                  <a:moveTo>
                    <a:pt x="0" y="0"/>
                  </a:moveTo>
                  <a:lnTo>
                    <a:pt x="0" y="38972"/>
                  </a:lnTo>
                  <a:lnTo>
                    <a:pt x="438635" y="38972"/>
                  </a:lnTo>
                  <a:lnTo>
                    <a:pt x="43863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9" name="object 1969"/>
            <p:cNvSpPr/>
            <p:nvPr/>
          </p:nvSpPr>
          <p:spPr>
            <a:xfrm>
              <a:off x="14501324" y="1722625"/>
              <a:ext cx="425450" cy="39370"/>
            </a:xfrm>
            <a:custGeom>
              <a:avLst/>
              <a:gdLst/>
              <a:ahLst/>
              <a:cxnLst/>
              <a:rect l="l" t="t" r="r" b="b"/>
              <a:pathLst>
                <a:path w="425450" h="39369">
                  <a:moveTo>
                    <a:pt x="0" y="0"/>
                  </a:moveTo>
                  <a:lnTo>
                    <a:pt x="0" y="38972"/>
                  </a:lnTo>
                  <a:lnTo>
                    <a:pt x="425086" y="38972"/>
                  </a:lnTo>
                  <a:lnTo>
                    <a:pt x="42508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0" name="object 1970"/>
            <p:cNvSpPr/>
            <p:nvPr/>
          </p:nvSpPr>
          <p:spPr>
            <a:xfrm>
              <a:off x="14052996" y="1683671"/>
              <a:ext cx="438784" cy="39370"/>
            </a:xfrm>
            <a:custGeom>
              <a:avLst/>
              <a:gdLst/>
              <a:ahLst/>
              <a:cxnLst/>
              <a:rect l="l" t="t" r="r" b="b"/>
              <a:pathLst>
                <a:path w="438784" h="39369">
                  <a:moveTo>
                    <a:pt x="0" y="0"/>
                  </a:moveTo>
                  <a:lnTo>
                    <a:pt x="0" y="38972"/>
                  </a:lnTo>
                  <a:lnTo>
                    <a:pt x="438635" y="38972"/>
                  </a:lnTo>
                  <a:lnTo>
                    <a:pt x="43863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1" name="object 1971"/>
            <p:cNvSpPr/>
            <p:nvPr/>
          </p:nvSpPr>
          <p:spPr>
            <a:xfrm>
              <a:off x="14501324" y="1683671"/>
              <a:ext cx="425450" cy="39370"/>
            </a:xfrm>
            <a:custGeom>
              <a:avLst/>
              <a:gdLst/>
              <a:ahLst/>
              <a:cxnLst/>
              <a:rect l="l" t="t" r="r" b="b"/>
              <a:pathLst>
                <a:path w="425450" h="39369">
                  <a:moveTo>
                    <a:pt x="0" y="0"/>
                  </a:moveTo>
                  <a:lnTo>
                    <a:pt x="0" y="38972"/>
                  </a:lnTo>
                  <a:lnTo>
                    <a:pt x="425086" y="38972"/>
                  </a:lnTo>
                  <a:lnTo>
                    <a:pt x="42508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2" name="object 1972"/>
            <p:cNvSpPr/>
            <p:nvPr/>
          </p:nvSpPr>
          <p:spPr>
            <a:xfrm>
              <a:off x="14052996" y="1644702"/>
              <a:ext cx="438784" cy="39370"/>
            </a:xfrm>
            <a:custGeom>
              <a:avLst/>
              <a:gdLst/>
              <a:ahLst/>
              <a:cxnLst/>
              <a:rect l="l" t="t" r="r" b="b"/>
              <a:pathLst>
                <a:path w="438784" h="39369">
                  <a:moveTo>
                    <a:pt x="0" y="0"/>
                  </a:moveTo>
                  <a:lnTo>
                    <a:pt x="0" y="38983"/>
                  </a:lnTo>
                  <a:lnTo>
                    <a:pt x="438635" y="38983"/>
                  </a:lnTo>
                  <a:lnTo>
                    <a:pt x="43863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3" name="object 1973"/>
            <p:cNvSpPr/>
            <p:nvPr/>
          </p:nvSpPr>
          <p:spPr>
            <a:xfrm>
              <a:off x="14501324" y="1644702"/>
              <a:ext cx="425450" cy="39370"/>
            </a:xfrm>
            <a:custGeom>
              <a:avLst/>
              <a:gdLst/>
              <a:ahLst/>
              <a:cxnLst/>
              <a:rect l="l" t="t" r="r" b="b"/>
              <a:pathLst>
                <a:path w="425450" h="39369">
                  <a:moveTo>
                    <a:pt x="0" y="0"/>
                  </a:moveTo>
                  <a:lnTo>
                    <a:pt x="0" y="38983"/>
                  </a:lnTo>
                  <a:lnTo>
                    <a:pt x="425086" y="38983"/>
                  </a:lnTo>
                  <a:lnTo>
                    <a:pt x="42508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4" name="object 1974"/>
            <p:cNvSpPr/>
            <p:nvPr/>
          </p:nvSpPr>
          <p:spPr>
            <a:xfrm>
              <a:off x="14052996" y="1605765"/>
              <a:ext cx="438784" cy="39370"/>
            </a:xfrm>
            <a:custGeom>
              <a:avLst/>
              <a:gdLst/>
              <a:ahLst/>
              <a:cxnLst/>
              <a:rect l="l" t="t" r="r" b="b"/>
              <a:pathLst>
                <a:path w="438784" h="39369">
                  <a:moveTo>
                    <a:pt x="0" y="0"/>
                  </a:moveTo>
                  <a:lnTo>
                    <a:pt x="0" y="38972"/>
                  </a:lnTo>
                  <a:lnTo>
                    <a:pt x="438635" y="38972"/>
                  </a:lnTo>
                  <a:lnTo>
                    <a:pt x="43863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5" name="object 1975"/>
            <p:cNvSpPr/>
            <p:nvPr/>
          </p:nvSpPr>
          <p:spPr>
            <a:xfrm>
              <a:off x="14501324" y="1605765"/>
              <a:ext cx="425450" cy="39370"/>
            </a:xfrm>
            <a:custGeom>
              <a:avLst/>
              <a:gdLst/>
              <a:ahLst/>
              <a:cxnLst/>
              <a:rect l="l" t="t" r="r" b="b"/>
              <a:pathLst>
                <a:path w="425450" h="39369">
                  <a:moveTo>
                    <a:pt x="0" y="0"/>
                  </a:moveTo>
                  <a:lnTo>
                    <a:pt x="0" y="38972"/>
                  </a:lnTo>
                  <a:lnTo>
                    <a:pt x="425086" y="38972"/>
                  </a:lnTo>
                  <a:lnTo>
                    <a:pt x="42508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6" name="object 1976"/>
            <p:cNvSpPr/>
            <p:nvPr/>
          </p:nvSpPr>
          <p:spPr>
            <a:xfrm>
              <a:off x="14052996" y="1566798"/>
              <a:ext cx="438784" cy="39370"/>
            </a:xfrm>
            <a:custGeom>
              <a:avLst/>
              <a:gdLst/>
              <a:ahLst/>
              <a:cxnLst/>
              <a:rect l="l" t="t" r="r" b="b"/>
              <a:pathLst>
                <a:path w="438784" h="39369">
                  <a:moveTo>
                    <a:pt x="0" y="0"/>
                  </a:moveTo>
                  <a:lnTo>
                    <a:pt x="0" y="38972"/>
                  </a:lnTo>
                  <a:lnTo>
                    <a:pt x="438635" y="38972"/>
                  </a:lnTo>
                  <a:lnTo>
                    <a:pt x="43863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7" name="object 1977"/>
            <p:cNvSpPr/>
            <p:nvPr/>
          </p:nvSpPr>
          <p:spPr>
            <a:xfrm>
              <a:off x="14501324" y="1566798"/>
              <a:ext cx="425450" cy="39370"/>
            </a:xfrm>
            <a:custGeom>
              <a:avLst/>
              <a:gdLst/>
              <a:ahLst/>
              <a:cxnLst/>
              <a:rect l="l" t="t" r="r" b="b"/>
              <a:pathLst>
                <a:path w="425450" h="39369">
                  <a:moveTo>
                    <a:pt x="0" y="0"/>
                  </a:moveTo>
                  <a:lnTo>
                    <a:pt x="0" y="38972"/>
                  </a:lnTo>
                  <a:lnTo>
                    <a:pt x="425086" y="38972"/>
                  </a:lnTo>
                  <a:lnTo>
                    <a:pt x="42508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8" name="object 1978"/>
            <p:cNvSpPr/>
            <p:nvPr/>
          </p:nvSpPr>
          <p:spPr>
            <a:xfrm>
              <a:off x="14044619" y="1530246"/>
              <a:ext cx="5715" cy="309245"/>
            </a:xfrm>
            <a:custGeom>
              <a:avLst/>
              <a:gdLst/>
              <a:ahLst/>
              <a:cxnLst/>
              <a:rect l="l" t="t" r="r" b="b"/>
              <a:pathLst>
                <a:path w="5715" h="309244">
                  <a:moveTo>
                    <a:pt x="5162" y="0"/>
                  </a:moveTo>
                  <a:lnTo>
                    <a:pt x="0" y="0"/>
                  </a:lnTo>
                  <a:lnTo>
                    <a:pt x="0" y="309027"/>
                  </a:lnTo>
                  <a:lnTo>
                    <a:pt x="5162" y="309027"/>
                  </a:lnTo>
                  <a:lnTo>
                    <a:pt x="51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9" name="object 1979"/>
            <p:cNvSpPr/>
            <p:nvPr/>
          </p:nvSpPr>
          <p:spPr>
            <a:xfrm>
              <a:off x="14044626" y="1530246"/>
              <a:ext cx="5715" cy="309245"/>
            </a:xfrm>
            <a:custGeom>
              <a:avLst/>
              <a:gdLst/>
              <a:ahLst/>
              <a:cxnLst/>
              <a:rect l="l" t="t" r="r" b="b"/>
              <a:pathLst>
                <a:path w="5715" h="309244">
                  <a:moveTo>
                    <a:pt x="0" y="309037"/>
                  </a:moveTo>
                  <a:lnTo>
                    <a:pt x="0" y="0"/>
                  </a:lnTo>
                  <a:lnTo>
                    <a:pt x="5162" y="0"/>
                  </a:lnTo>
                  <a:lnTo>
                    <a:pt x="5162" y="309037"/>
                  </a:lnTo>
                  <a:lnTo>
                    <a:pt x="0" y="3090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0" name="object 1980"/>
            <p:cNvSpPr/>
            <p:nvPr/>
          </p:nvSpPr>
          <p:spPr>
            <a:xfrm>
              <a:off x="13607277" y="1761576"/>
              <a:ext cx="433070" cy="39370"/>
            </a:xfrm>
            <a:custGeom>
              <a:avLst/>
              <a:gdLst/>
              <a:ahLst/>
              <a:cxnLst/>
              <a:rect l="l" t="t" r="r" b="b"/>
              <a:pathLst>
                <a:path w="433069" h="39369">
                  <a:moveTo>
                    <a:pt x="432834" y="0"/>
                  </a:moveTo>
                  <a:lnTo>
                    <a:pt x="432834" y="38972"/>
                  </a:lnTo>
                  <a:lnTo>
                    <a:pt x="0" y="38972"/>
                  </a:lnTo>
                  <a:lnTo>
                    <a:pt x="0" y="0"/>
                  </a:lnTo>
                  <a:lnTo>
                    <a:pt x="43283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1" name="object 1981"/>
            <p:cNvSpPr/>
            <p:nvPr/>
          </p:nvSpPr>
          <p:spPr>
            <a:xfrm>
              <a:off x="13607277" y="1722625"/>
              <a:ext cx="433070" cy="39370"/>
            </a:xfrm>
            <a:custGeom>
              <a:avLst/>
              <a:gdLst/>
              <a:ahLst/>
              <a:cxnLst/>
              <a:rect l="l" t="t" r="r" b="b"/>
              <a:pathLst>
                <a:path w="433069" h="39369">
                  <a:moveTo>
                    <a:pt x="432834" y="0"/>
                  </a:moveTo>
                  <a:lnTo>
                    <a:pt x="432834" y="38972"/>
                  </a:lnTo>
                  <a:lnTo>
                    <a:pt x="0" y="38972"/>
                  </a:lnTo>
                  <a:lnTo>
                    <a:pt x="0" y="0"/>
                  </a:lnTo>
                  <a:lnTo>
                    <a:pt x="43283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" name="object 1982"/>
            <p:cNvSpPr/>
            <p:nvPr/>
          </p:nvSpPr>
          <p:spPr>
            <a:xfrm>
              <a:off x="13607277" y="1683671"/>
              <a:ext cx="433070" cy="39370"/>
            </a:xfrm>
            <a:custGeom>
              <a:avLst/>
              <a:gdLst/>
              <a:ahLst/>
              <a:cxnLst/>
              <a:rect l="l" t="t" r="r" b="b"/>
              <a:pathLst>
                <a:path w="433069" h="39369">
                  <a:moveTo>
                    <a:pt x="432834" y="0"/>
                  </a:moveTo>
                  <a:lnTo>
                    <a:pt x="432834" y="38972"/>
                  </a:lnTo>
                  <a:lnTo>
                    <a:pt x="0" y="38972"/>
                  </a:lnTo>
                  <a:lnTo>
                    <a:pt x="0" y="0"/>
                  </a:lnTo>
                  <a:lnTo>
                    <a:pt x="43283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" name="object 1983"/>
            <p:cNvSpPr/>
            <p:nvPr/>
          </p:nvSpPr>
          <p:spPr>
            <a:xfrm>
              <a:off x="13607277" y="1644702"/>
              <a:ext cx="433070" cy="39370"/>
            </a:xfrm>
            <a:custGeom>
              <a:avLst/>
              <a:gdLst/>
              <a:ahLst/>
              <a:cxnLst/>
              <a:rect l="l" t="t" r="r" b="b"/>
              <a:pathLst>
                <a:path w="433069" h="39369">
                  <a:moveTo>
                    <a:pt x="432834" y="0"/>
                  </a:moveTo>
                  <a:lnTo>
                    <a:pt x="432834" y="38983"/>
                  </a:lnTo>
                  <a:lnTo>
                    <a:pt x="0" y="38983"/>
                  </a:lnTo>
                  <a:lnTo>
                    <a:pt x="0" y="0"/>
                  </a:lnTo>
                  <a:lnTo>
                    <a:pt x="43283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4" name="object 1984"/>
            <p:cNvSpPr/>
            <p:nvPr/>
          </p:nvSpPr>
          <p:spPr>
            <a:xfrm>
              <a:off x="13607277" y="1605765"/>
              <a:ext cx="433070" cy="39370"/>
            </a:xfrm>
            <a:custGeom>
              <a:avLst/>
              <a:gdLst/>
              <a:ahLst/>
              <a:cxnLst/>
              <a:rect l="l" t="t" r="r" b="b"/>
              <a:pathLst>
                <a:path w="433069" h="39369">
                  <a:moveTo>
                    <a:pt x="432834" y="0"/>
                  </a:moveTo>
                  <a:lnTo>
                    <a:pt x="432834" y="38972"/>
                  </a:lnTo>
                  <a:lnTo>
                    <a:pt x="0" y="38972"/>
                  </a:lnTo>
                  <a:lnTo>
                    <a:pt x="0" y="0"/>
                  </a:lnTo>
                  <a:lnTo>
                    <a:pt x="43283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5" name="object 1985"/>
            <p:cNvSpPr/>
            <p:nvPr/>
          </p:nvSpPr>
          <p:spPr>
            <a:xfrm>
              <a:off x="13607277" y="1566798"/>
              <a:ext cx="433070" cy="39370"/>
            </a:xfrm>
            <a:custGeom>
              <a:avLst/>
              <a:gdLst/>
              <a:ahLst/>
              <a:cxnLst/>
              <a:rect l="l" t="t" r="r" b="b"/>
              <a:pathLst>
                <a:path w="433069" h="39369">
                  <a:moveTo>
                    <a:pt x="432834" y="0"/>
                  </a:moveTo>
                  <a:lnTo>
                    <a:pt x="432834" y="38972"/>
                  </a:lnTo>
                  <a:lnTo>
                    <a:pt x="0" y="38972"/>
                  </a:lnTo>
                  <a:lnTo>
                    <a:pt x="0" y="0"/>
                  </a:lnTo>
                  <a:lnTo>
                    <a:pt x="43283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6" name="object 1986"/>
            <p:cNvSpPr/>
            <p:nvPr/>
          </p:nvSpPr>
          <p:spPr>
            <a:xfrm>
              <a:off x="14143987" y="1538643"/>
              <a:ext cx="0" cy="309880"/>
            </a:xfrm>
            <a:custGeom>
              <a:avLst/>
              <a:gdLst/>
              <a:ahLst/>
              <a:cxnLst/>
              <a:rect l="l" t="t" r="r" b="b"/>
              <a:pathLst>
                <a:path h="309880">
                  <a:moveTo>
                    <a:pt x="0" y="0"/>
                  </a:moveTo>
                  <a:lnTo>
                    <a:pt x="0" y="30983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" name="object 1987"/>
            <p:cNvSpPr/>
            <p:nvPr/>
          </p:nvSpPr>
          <p:spPr>
            <a:xfrm>
              <a:off x="13821708" y="1566799"/>
              <a:ext cx="0" cy="234315"/>
            </a:xfrm>
            <a:custGeom>
              <a:avLst/>
              <a:gdLst/>
              <a:ahLst/>
              <a:cxnLst/>
              <a:rect l="l" t="t" r="r" b="b"/>
              <a:pathLst>
                <a:path h="234314">
                  <a:moveTo>
                    <a:pt x="0" y="23376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8" name="object 1988"/>
            <p:cNvSpPr/>
            <p:nvPr/>
          </p:nvSpPr>
          <p:spPr>
            <a:xfrm>
              <a:off x="13794654" y="1770096"/>
              <a:ext cx="54610" cy="30480"/>
            </a:xfrm>
            <a:custGeom>
              <a:avLst/>
              <a:gdLst/>
              <a:ahLst/>
              <a:cxnLst/>
              <a:rect l="l" t="t" r="r" b="b"/>
              <a:pathLst>
                <a:path w="54609" h="30480">
                  <a:moveTo>
                    <a:pt x="54103" y="0"/>
                  </a:moveTo>
                  <a:lnTo>
                    <a:pt x="27056" y="30470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9" name="object 1989"/>
            <p:cNvSpPr/>
            <p:nvPr/>
          </p:nvSpPr>
          <p:spPr>
            <a:xfrm>
              <a:off x="13817855" y="1563148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5" h="7619">
                  <a:moveTo>
                    <a:pt x="3853" y="0"/>
                  </a:moveTo>
                  <a:lnTo>
                    <a:pt x="1748" y="0"/>
                  </a:lnTo>
                  <a:lnTo>
                    <a:pt x="0" y="1633"/>
                  </a:lnTo>
                  <a:lnTo>
                    <a:pt x="0" y="3654"/>
                  </a:lnTo>
                  <a:lnTo>
                    <a:pt x="0" y="5643"/>
                  </a:lnTo>
                  <a:lnTo>
                    <a:pt x="1748" y="7298"/>
                  </a:lnTo>
                  <a:lnTo>
                    <a:pt x="3853" y="7298"/>
                  </a:lnTo>
                  <a:lnTo>
                    <a:pt x="5989" y="7298"/>
                  </a:lnTo>
                  <a:lnTo>
                    <a:pt x="7727" y="5643"/>
                  </a:lnTo>
                  <a:lnTo>
                    <a:pt x="7727" y="3654"/>
                  </a:lnTo>
                  <a:lnTo>
                    <a:pt x="7727" y="1633"/>
                  </a:lnTo>
                  <a:lnTo>
                    <a:pt x="5989" y="0"/>
                  </a:lnTo>
                  <a:lnTo>
                    <a:pt x="385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0" name="object 1990"/>
            <p:cNvSpPr/>
            <p:nvPr/>
          </p:nvSpPr>
          <p:spPr>
            <a:xfrm>
              <a:off x="14272338" y="1566799"/>
              <a:ext cx="0" cy="234315"/>
            </a:xfrm>
            <a:custGeom>
              <a:avLst/>
              <a:gdLst/>
              <a:ahLst/>
              <a:cxnLst/>
              <a:rect l="l" t="t" r="r" b="b"/>
              <a:pathLst>
                <a:path h="234314">
                  <a:moveTo>
                    <a:pt x="0" y="23376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1" name="object 1991"/>
            <p:cNvSpPr/>
            <p:nvPr/>
          </p:nvSpPr>
          <p:spPr>
            <a:xfrm>
              <a:off x="14245284" y="1770096"/>
              <a:ext cx="54610" cy="30480"/>
            </a:xfrm>
            <a:custGeom>
              <a:avLst/>
              <a:gdLst/>
              <a:ahLst/>
              <a:cxnLst/>
              <a:rect l="l" t="t" r="r" b="b"/>
              <a:pathLst>
                <a:path w="54609" h="30480">
                  <a:moveTo>
                    <a:pt x="54103" y="0"/>
                  </a:moveTo>
                  <a:lnTo>
                    <a:pt x="27056" y="30470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2" name="object 1992"/>
            <p:cNvSpPr/>
            <p:nvPr/>
          </p:nvSpPr>
          <p:spPr>
            <a:xfrm>
              <a:off x="14268464" y="1563148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5" h="7619">
                  <a:moveTo>
                    <a:pt x="3874" y="0"/>
                  </a:moveTo>
                  <a:lnTo>
                    <a:pt x="1738" y="0"/>
                  </a:lnTo>
                  <a:lnTo>
                    <a:pt x="0" y="1633"/>
                  </a:lnTo>
                  <a:lnTo>
                    <a:pt x="0" y="3654"/>
                  </a:lnTo>
                  <a:lnTo>
                    <a:pt x="0" y="5643"/>
                  </a:lnTo>
                  <a:lnTo>
                    <a:pt x="1738" y="7298"/>
                  </a:lnTo>
                  <a:lnTo>
                    <a:pt x="3874" y="7298"/>
                  </a:lnTo>
                  <a:lnTo>
                    <a:pt x="5978" y="7298"/>
                  </a:lnTo>
                  <a:lnTo>
                    <a:pt x="7727" y="5643"/>
                  </a:lnTo>
                  <a:lnTo>
                    <a:pt x="7727" y="3654"/>
                  </a:lnTo>
                  <a:lnTo>
                    <a:pt x="7727" y="1633"/>
                  </a:lnTo>
                  <a:lnTo>
                    <a:pt x="5978" y="0"/>
                  </a:lnTo>
                  <a:lnTo>
                    <a:pt x="38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3" name="object 1993"/>
            <p:cNvSpPr/>
            <p:nvPr/>
          </p:nvSpPr>
          <p:spPr>
            <a:xfrm>
              <a:off x="14488422" y="1566779"/>
              <a:ext cx="12065" cy="234315"/>
            </a:xfrm>
            <a:custGeom>
              <a:avLst/>
              <a:gdLst/>
              <a:ahLst/>
              <a:cxnLst/>
              <a:rect l="l" t="t" r="r" b="b"/>
              <a:pathLst>
                <a:path w="12065" h="234314">
                  <a:moveTo>
                    <a:pt x="0" y="233783"/>
                  </a:moveTo>
                  <a:lnTo>
                    <a:pt x="0" y="0"/>
                  </a:lnTo>
                  <a:lnTo>
                    <a:pt x="11591" y="0"/>
                  </a:lnTo>
                  <a:lnTo>
                    <a:pt x="11591" y="233783"/>
                  </a:lnTo>
                  <a:lnTo>
                    <a:pt x="0" y="23378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4" name="object 1994"/>
            <p:cNvSpPr/>
            <p:nvPr/>
          </p:nvSpPr>
          <p:spPr>
            <a:xfrm>
              <a:off x="14491652" y="1530246"/>
              <a:ext cx="5715" cy="309245"/>
            </a:xfrm>
            <a:custGeom>
              <a:avLst/>
              <a:gdLst/>
              <a:ahLst/>
              <a:cxnLst/>
              <a:rect l="l" t="t" r="r" b="b"/>
              <a:pathLst>
                <a:path w="5715" h="309244">
                  <a:moveTo>
                    <a:pt x="5151" y="0"/>
                  </a:moveTo>
                  <a:lnTo>
                    <a:pt x="0" y="0"/>
                  </a:lnTo>
                  <a:lnTo>
                    <a:pt x="0" y="309027"/>
                  </a:lnTo>
                  <a:lnTo>
                    <a:pt x="5151" y="309027"/>
                  </a:lnTo>
                  <a:lnTo>
                    <a:pt x="51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5" name="object 1995"/>
            <p:cNvSpPr/>
            <p:nvPr/>
          </p:nvSpPr>
          <p:spPr>
            <a:xfrm>
              <a:off x="14491648" y="1530246"/>
              <a:ext cx="5715" cy="309245"/>
            </a:xfrm>
            <a:custGeom>
              <a:avLst/>
              <a:gdLst/>
              <a:ahLst/>
              <a:cxnLst/>
              <a:rect l="l" t="t" r="r" b="b"/>
              <a:pathLst>
                <a:path w="5715" h="309244">
                  <a:moveTo>
                    <a:pt x="0" y="309037"/>
                  </a:moveTo>
                  <a:lnTo>
                    <a:pt x="0" y="0"/>
                  </a:lnTo>
                  <a:lnTo>
                    <a:pt x="5162" y="0"/>
                  </a:lnTo>
                  <a:lnTo>
                    <a:pt x="5162" y="309037"/>
                  </a:lnTo>
                  <a:lnTo>
                    <a:pt x="0" y="3090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6" name="object 1996"/>
            <p:cNvSpPr/>
            <p:nvPr/>
          </p:nvSpPr>
          <p:spPr>
            <a:xfrm>
              <a:off x="14713874" y="1566799"/>
              <a:ext cx="0" cy="234315"/>
            </a:xfrm>
            <a:custGeom>
              <a:avLst/>
              <a:gdLst/>
              <a:ahLst/>
              <a:cxnLst/>
              <a:rect l="l" t="t" r="r" b="b"/>
              <a:pathLst>
                <a:path h="234314">
                  <a:moveTo>
                    <a:pt x="0" y="23376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7" name="object 1997"/>
            <p:cNvSpPr/>
            <p:nvPr/>
          </p:nvSpPr>
          <p:spPr>
            <a:xfrm>
              <a:off x="14686827" y="1770096"/>
              <a:ext cx="54610" cy="30480"/>
            </a:xfrm>
            <a:custGeom>
              <a:avLst/>
              <a:gdLst/>
              <a:ahLst/>
              <a:cxnLst/>
              <a:rect l="l" t="t" r="r" b="b"/>
              <a:pathLst>
                <a:path w="54609" h="30480">
                  <a:moveTo>
                    <a:pt x="54103" y="0"/>
                  </a:moveTo>
                  <a:lnTo>
                    <a:pt x="27046" y="30470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8" name="object 1998"/>
            <p:cNvSpPr/>
            <p:nvPr/>
          </p:nvSpPr>
          <p:spPr>
            <a:xfrm>
              <a:off x="14709999" y="1563148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5" h="7619">
                  <a:moveTo>
                    <a:pt x="3874" y="0"/>
                  </a:moveTo>
                  <a:lnTo>
                    <a:pt x="1738" y="0"/>
                  </a:lnTo>
                  <a:lnTo>
                    <a:pt x="0" y="1633"/>
                  </a:lnTo>
                  <a:lnTo>
                    <a:pt x="0" y="3654"/>
                  </a:lnTo>
                  <a:lnTo>
                    <a:pt x="0" y="5643"/>
                  </a:lnTo>
                  <a:lnTo>
                    <a:pt x="1738" y="7298"/>
                  </a:lnTo>
                  <a:lnTo>
                    <a:pt x="3874" y="7298"/>
                  </a:lnTo>
                  <a:lnTo>
                    <a:pt x="5978" y="7298"/>
                  </a:lnTo>
                  <a:lnTo>
                    <a:pt x="7727" y="5643"/>
                  </a:lnTo>
                  <a:lnTo>
                    <a:pt x="7727" y="3654"/>
                  </a:lnTo>
                  <a:lnTo>
                    <a:pt x="7727" y="1633"/>
                  </a:lnTo>
                  <a:lnTo>
                    <a:pt x="5978" y="0"/>
                  </a:lnTo>
                  <a:lnTo>
                    <a:pt x="38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9" name="object 1999"/>
            <p:cNvSpPr/>
            <p:nvPr/>
          </p:nvSpPr>
          <p:spPr>
            <a:xfrm>
              <a:off x="13594396" y="1566800"/>
              <a:ext cx="12065" cy="234315"/>
            </a:xfrm>
            <a:custGeom>
              <a:avLst/>
              <a:gdLst/>
              <a:ahLst/>
              <a:cxnLst/>
              <a:rect l="l" t="t" r="r" b="b"/>
              <a:pathLst>
                <a:path w="12065" h="234314">
                  <a:moveTo>
                    <a:pt x="0" y="233762"/>
                  </a:moveTo>
                  <a:lnTo>
                    <a:pt x="0" y="0"/>
                  </a:lnTo>
                  <a:lnTo>
                    <a:pt x="11591" y="0"/>
                  </a:lnTo>
                  <a:lnTo>
                    <a:pt x="11591" y="233762"/>
                  </a:lnTo>
                  <a:lnTo>
                    <a:pt x="0" y="23376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0" name="object 2000"/>
            <p:cNvSpPr/>
            <p:nvPr/>
          </p:nvSpPr>
          <p:spPr>
            <a:xfrm>
              <a:off x="12709367" y="1566769"/>
              <a:ext cx="12065" cy="234315"/>
            </a:xfrm>
            <a:custGeom>
              <a:avLst/>
              <a:gdLst/>
              <a:ahLst/>
              <a:cxnLst/>
              <a:rect l="l" t="t" r="r" b="b"/>
              <a:pathLst>
                <a:path w="12065" h="234314">
                  <a:moveTo>
                    <a:pt x="0" y="233793"/>
                  </a:moveTo>
                  <a:lnTo>
                    <a:pt x="0" y="0"/>
                  </a:lnTo>
                  <a:lnTo>
                    <a:pt x="11612" y="0"/>
                  </a:lnTo>
                  <a:lnTo>
                    <a:pt x="11612" y="233793"/>
                  </a:lnTo>
                  <a:lnTo>
                    <a:pt x="0" y="23379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" name="object 2001"/>
            <p:cNvSpPr/>
            <p:nvPr/>
          </p:nvSpPr>
          <p:spPr>
            <a:xfrm>
              <a:off x="12703577" y="1566801"/>
              <a:ext cx="5715" cy="270510"/>
            </a:xfrm>
            <a:custGeom>
              <a:avLst/>
              <a:gdLst/>
              <a:ahLst/>
              <a:cxnLst/>
              <a:rect l="l" t="t" r="r" b="b"/>
              <a:pathLst>
                <a:path w="5715" h="270510">
                  <a:moveTo>
                    <a:pt x="0" y="270316"/>
                  </a:moveTo>
                  <a:lnTo>
                    <a:pt x="0" y="0"/>
                  </a:lnTo>
                  <a:lnTo>
                    <a:pt x="5141" y="0"/>
                  </a:lnTo>
                  <a:lnTo>
                    <a:pt x="5141" y="270316"/>
                  </a:lnTo>
                  <a:lnTo>
                    <a:pt x="0" y="27031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2" name="object 2002"/>
            <p:cNvSpPr/>
            <p:nvPr/>
          </p:nvSpPr>
          <p:spPr>
            <a:xfrm>
              <a:off x="13155760" y="1761576"/>
              <a:ext cx="438784" cy="39370"/>
            </a:xfrm>
            <a:custGeom>
              <a:avLst/>
              <a:gdLst/>
              <a:ahLst/>
              <a:cxnLst/>
              <a:rect l="l" t="t" r="r" b="b"/>
              <a:pathLst>
                <a:path w="438784" h="39369">
                  <a:moveTo>
                    <a:pt x="438635" y="0"/>
                  </a:moveTo>
                  <a:lnTo>
                    <a:pt x="438635" y="38972"/>
                  </a:lnTo>
                  <a:lnTo>
                    <a:pt x="0" y="38972"/>
                  </a:lnTo>
                  <a:lnTo>
                    <a:pt x="0" y="0"/>
                  </a:lnTo>
                  <a:lnTo>
                    <a:pt x="438635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3" name="object 2003"/>
            <p:cNvSpPr/>
            <p:nvPr/>
          </p:nvSpPr>
          <p:spPr>
            <a:xfrm>
              <a:off x="12720976" y="1761576"/>
              <a:ext cx="425450" cy="39370"/>
            </a:xfrm>
            <a:custGeom>
              <a:avLst/>
              <a:gdLst/>
              <a:ahLst/>
              <a:cxnLst/>
              <a:rect l="l" t="t" r="r" b="b"/>
              <a:pathLst>
                <a:path w="425450" h="39369">
                  <a:moveTo>
                    <a:pt x="425107" y="0"/>
                  </a:moveTo>
                  <a:lnTo>
                    <a:pt x="425107" y="38972"/>
                  </a:lnTo>
                  <a:lnTo>
                    <a:pt x="0" y="38972"/>
                  </a:lnTo>
                  <a:lnTo>
                    <a:pt x="0" y="0"/>
                  </a:lnTo>
                  <a:lnTo>
                    <a:pt x="425107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4" name="object 2004"/>
            <p:cNvSpPr/>
            <p:nvPr/>
          </p:nvSpPr>
          <p:spPr>
            <a:xfrm>
              <a:off x="13155760" y="1722625"/>
              <a:ext cx="438784" cy="39370"/>
            </a:xfrm>
            <a:custGeom>
              <a:avLst/>
              <a:gdLst/>
              <a:ahLst/>
              <a:cxnLst/>
              <a:rect l="l" t="t" r="r" b="b"/>
              <a:pathLst>
                <a:path w="438784" h="39369">
                  <a:moveTo>
                    <a:pt x="438635" y="0"/>
                  </a:moveTo>
                  <a:lnTo>
                    <a:pt x="438635" y="38972"/>
                  </a:lnTo>
                  <a:lnTo>
                    <a:pt x="0" y="38972"/>
                  </a:lnTo>
                  <a:lnTo>
                    <a:pt x="0" y="0"/>
                  </a:lnTo>
                  <a:lnTo>
                    <a:pt x="438635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5" name="object 2005"/>
            <p:cNvSpPr/>
            <p:nvPr/>
          </p:nvSpPr>
          <p:spPr>
            <a:xfrm>
              <a:off x="12720976" y="1722625"/>
              <a:ext cx="425450" cy="39370"/>
            </a:xfrm>
            <a:custGeom>
              <a:avLst/>
              <a:gdLst/>
              <a:ahLst/>
              <a:cxnLst/>
              <a:rect l="l" t="t" r="r" b="b"/>
              <a:pathLst>
                <a:path w="425450" h="39369">
                  <a:moveTo>
                    <a:pt x="425107" y="0"/>
                  </a:moveTo>
                  <a:lnTo>
                    <a:pt x="425107" y="38972"/>
                  </a:lnTo>
                  <a:lnTo>
                    <a:pt x="0" y="38972"/>
                  </a:lnTo>
                  <a:lnTo>
                    <a:pt x="0" y="0"/>
                  </a:lnTo>
                  <a:lnTo>
                    <a:pt x="425107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6" name="object 2006"/>
            <p:cNvSpPr/>
            <p:nvPr/>
          </p:nvSpPr>
          <p:spPr>
            <a:xfrm>
              <a:off x="13155760" y="1683671"/>
              <a:ext cx="438784" cy="39370"/>
            </a:xfrm>
            <a:custGeom>
              <a:avLst/>
              <a:gdLst/>
              <a:ahLst/>
              <a:cxnLst/>
              <a:rect l="l" t="t" r="r" b="b"/>
              <a:pathLst>
                <a:path w="438784" h="39369">
                  <a:moveTo>
                    <a:pt x="438635" y="0"/>
                  </a:moveTo>
                  <a:lnTo>
                    <a:pt x="438635" y="38972"/>
                  </a:lnTo>
                  <a:lnTo>
                    <a:pt x="0" y="38972"/>
                  </a:lnTo>
                  <a:lnTo>
                    <a:pt x="0" y="0"/>
                  </a:lnTo>
                  <a:lnTo>
                    <a:pt x="438635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7" name="object 2007"/>
            <p:cNvSpPr/>
            <p:nvPr/>
          </p:nvSpPr>
          <p:spPr>
            <a:xfrm>
              <a:off x="12720979" y="1683663"/>
              <a:ext cx="425450" cy="39370"/>
            </a:xfrm>
            <a:custGeom>
              <a:avLst/>
              <a:gdLst/>
              <a:ahLst/>
              <a:cxnLst/>
              <a:rect l="l" t="t" r="r" b="b"/>
              <a:pathLst>
                <a:path w="425450" h="39369">
                  <a:moveTo>
                    <a:pt x="425107" y="0"/>
                  </a:moveTo>
                  <a:lnTo>
                    <a:pt x="425107" y="38983"/>
                  </a:lnTo>
                  <a:lnTo>
                    <a:pt x="0" y="38972"/>
                  </a:lnTo>
                  <a:lnTo>
                    <a:pt x="0" y="0"/>
                  </a:lnTo>
                  <a:lnTo>
                    <a:pt x="425107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8" name="object 2008"/>
            <p:cNvSpPr/>
            <p:nvPr/>
          </p:nvSpPr>
          <p:spPr>
            <a:xfrm>
              <a:off x="13155760" y="1644702"/>
              <a:ext cx="438784" cy="39370"/>
            </a:xfrm>
            <a:custGeom>
              <a:avLst/>
              <a:gdLst/>
              <a:ahLst/>
              <a:cxnLst/>
              <a:rect l="l" t="t" r="r" b="b"/>
              <a:pathLst>
                <a:path w="438784" h="39369">
                  <a:moveTo>
                    <a:pt x="438635" y="0"/>
                  </a:moveTo>
                  <a:lnTo>
                    <a:pt x="438635" y="38983"/>
                  </a:lnTo>
                  <a:lnTo>
                    <a:pt x="0" y="38983"/>
                  </a:lnTo>
                  <a:lnTo>
                    <a:pt x="0" y="0"/>
                  </a:lnTo>
                  <a:lnTo>
                    <a:pt x="438635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9" name="object 2009"/>
            <p:cNvSpPr/>
            <p:nvPr/>
          </p:nvSpPr>
          <p:spPr>
            <a:xfrm>
              <a:off x="12720976" y="1644702"/>
              <a:ext cx="425450" cy="39370"/>
            </a:xfrm>
            <a:custGeom>
              <a:avLst/>
              <a:gdLst/>
              <a:ahLst/>
              <a:cxnLst/>
              <a:rect l="l" t="t" r="r" b="b"/>
              <a:pathLst>
                <a:path w="425450" h="39369">
                  <a:moveTo>
                    <a:pt x="425107" y="0"/>
                  </a:moveTo>
                  <a:lnTo>
                    <a:pt x="425107" y="38983"/>
                  </a:lnTo>
                  <a:lnTo>
                    <a:pt x="0" y="38983"/>
                  </a:lnTo>
                  <a:lnTo>
                    <a:pt x="0" y="0"/>
                  </a:lnTo>
                  <a:lnTo>
                    <a:pt x="425107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0" name="object 2010"/>
            <p:cNvSpPr/>
            <p:nvPr/>
          </p:nvSpPr>
          <p:spPr>
            <a:xfrm>
              <a:off x="13155760" y="1605765"/>
              <a:ext cx="438784" cy="39370"/>
            </a:xfrm>
            <a:custGeom>
              <a:avLst/>
              <a:gdLst/>
              <a:ahLst/>
              <a:cxnLst/>
              <a:rect l="l" t="t" r="r" b="b"/>
              <a:pathLst>
                <a:path w="438784" h="39369">
                  <a:moveTo>
                    <a:pt x="438635" y="0"/>
                  </a:moveTo>
                  <a:lnTo>
                    <a:pt x="438635" y="38972"/>
                  </a:lnTo>
                  <a:lnTo>
                    <a:pt x="0" y="38972"/>
                  </a:lnTo>
                  <a:lnTo>
                    <a:pt x="0" y="0"/>
                  </a:lnTo>
                  <a:lnTo>
                    <a:pt x="438635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1" name="object 2011"/>
            <p:cNvSpPr/>
            <p:nvPr/>
          </p:nvSpPr>
          <p:spPr>
            <a:xfrm>
              <a:off x="12720976" y="1605765"/>
              <a:ext cx="425450" cy="39370"/>
            </a:xfrm>
            <a:custGeom>
              <a:avLst/>
              <a:gdLst/>
              <a:ahLst/>
              <a:cxnLst/>
              <a:rect l="l" t="t" r="r" b="b"/>
              <a:pathLst>
                <a:path w="425450" h="39369">
                  <a:moveTo>
                    <a:pt x="425107" y="0"/>
                  </a:moveTo>
                  <a:lnTo>
                    <a:pt x="425107" y="38972"/>
                  </a:lnTo>
                  <a:lnTo>
                    <a:pt x="0" y="38972"/>
                  </a:lnTo>
                  <a:lnTo>
                    <a:pt x="0" y="0"/>
                  </a:lnTo>
                  <a:lnTo>
                    <a:pt x="425107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2" name="object 2012"/>
            <p:cNvSpPr/>
            <p:nvPr/>
          </p:nvSpPr>
          <p:spPr>
            <a:xfrm>
              <a:off x="13155760" y="1566798"/>
              <a:ext cx="438784" cy="39370"/>
            </a:xfrm>
            <a:custGeom>
              <a:avLst/>
              <a:gdLst/>
              <a:ahLst/>
              <a:cxnLst/>
              <a:rect l="l" t="t" r="r" b="b"/>
              <a:pathLst>
                <a:path w="438784" h="39369">
                  <a:moveTo>
                    <a:pt x="438635" y="0"/>
                  </a:moveTo>
                  <a:lnTo>
                    <a:pt x="438635" y="38972"/>
                  </a:lnTo>
                  <a:lnTo>
                    <a:pt x="0" y="38972"/>
                  </a:lnTo>
                  <a:lnTo>
                    <a:pt x="0" y="0"/>
                  </a:lnTo>
                  <a:lnTo>
                    <a:pt x="438635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3" name="object 2013"/>
            <p:cNvSpPr/>
            <p:nvPr/>
          </p:nvSpPr>
          <p:spPr>
            <a:xfrm>
              <a:off x="12720979" y="1566787"/>
              <a:ext cx="425450" cy="39370"/>
            </a:xfrm>
            <a:custGeom>
              <a:avLst/>
              <a:gdLst/>
              <a:ahLst/>
              <a:cxnLst/>
              <a:rect l="l" t="t" r="r" b="b"/>
              <a:pathLst>
                <a:path w="425450" h="39369">
                  <a:moveTo>
                    <a:pt x="425107" y="10"/>
                  </a:moveTo>
                  <a:lnTo>
                    <a:pt x="425107" y="38983"/>
                  </a:lnTo>
                  <a:lnTo>
                    <a:pt x="0" y="38983"/>
                  </a:lnTo>
                  <a:lnTo>
                    <a:pt x="0" y="0"/>
                  </a:lnTo>
                  <a:lnTo>
                    <a:pt x="425107" y="1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4" name="object 2014"/>
            <p:cNvSpPr/>
            <p:nvPr/>
          </p:nvSpPr>
          <p:spPr>
            <a:xfrm>
              <a:off x="13597627" y="1530246"/>
              <a:ext cx="5715" cy="309245"/>
            </a:xfrm>
            <a:custGeom>
              <a:avLst/>
              <a:gdLst/>
              <a:ahLst/>
              <a:cxnLst/>
              <a:rect l="l" t="t" r="r" b="b"/>
              <a:pathLst>
                <a:path w="5715" h="309244">
                  <a:moveTo>
                    <a:pt x="5151" y="0"/>
                  </a:moveTo>
                  <a:lnTo>
                    <a:pt x="0" y="0"/>
                  </a:lnTo>
                  <a:lnTo>
                    <a:pt x="0" y="309027"/>
                  </a:lnTo>
                  <a:lnTo>
                    <a:pt x="5151" y="309027"/>
                  </a:lnTo>
                  <a:lnTo>
                    <a:pt x="51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5" name="object 2015"/>
            <p:cNvSpPr/>
            <p:nvPr/>
          </p:nvSpPr>
          <p:spPr>
            <a:xfrm>
              <a:off x="13597621" y="1530240"/>
              <a:ext cx="5715" cy="309245"/>
            </a:xfrm>
            <a:custGeom>
              <a:avLst/>
              <a:gdLst/>
              <a:ahLst/>
              <a:cxnLst/>
              <a:rect l="l" t="t" r="r" b="b"/>
              <a:pathLst>
                <a:path w="5715" h="309244">
                  <a:moveTo>
                    <a:pt x="0" y="309027"/>
                  </a:moveTo>
                  <a:lnTo>
                    <a:pt x="0" y="0"/>
                  </a:lnTo>
                  <a:lnTo>
                    <a:pt x="5162" y="0"/>
                  </a:lnTo>
                  <a:lnTo>
                    <a:pt x="5162" y="309027"/>
                  </a:lnTo>
                  <a:lnTo>
                    <a:pt x="0" y="30902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6" name="object 2016"/>
            <p:cNvSpPr/>
            <p:nvPr/>
          </p:nvSpPr>
          <p:spPr>
            <a:xfrm>
              <a:off x="13499438" y="1538643"/>
              <a:ext cx="0" cy="309880"/>
            </a:xfrm>
            <a:custGeom>
              <a:avLst/>
              <a:gdLst/>
              <a:ahLst/>
              <a:cxnLst/>
              <a:rect l="l" t="t" r="r" b="b"/>
              <a:pathLst>
                <a:path h="309880">
                  <a:moveTo>
                    <a:pt x="0" y="0"/>
                  </a:moveTo>
                  <a:lnTo>
                    <a:pt x="0" y="30983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7" name="object 2017"/>
            <p:cNvSpPr/>
            <p:nvPr/>
          </p:nvSpPr>
          <p:spPr>
            <a:xfrm>
              <a:off x="13375067" y="1566799"/>
              <a:ext cx="0" cy="234315"/>
            </a:xfrm>
            <a:custGeom>
              <a:avLst/>
              <a:gdLst/>
              <a:ahLst/>
              <a:cxnLst/>
              <a:rect l="l" t="t" r="r" b="b"/>
              <a:pathLst>
                <a:path h="234314">
                  <a:moveTo>
                    <a:pt x="0" y="23376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8" name="object 2018"/>
            <p:cNvSpPr/>
            <p:nvPr/>
          </p:nvSpPr>
          <p:spPr>
            <a:xfrm>
              <a:off x="13348021" y="1770096"/>
              <a:ext cx="54610" cy="30480"/>
            </a:xfrm>
            <a:custGeom>
              <a:avLst/>
              <a:gdLst/>
              <a:ahLst/>
              <a:cxnLst/>
              <a:rect l="l" t="t" r="r" b="b"/>
              <a:pathLst>
                <a:path w="54609" h="30480">
                  <a:moveTo>
                    <a:pt x="54103" y="0"/>
                  </a:moveTo>
                  <a:lnTo>
                    <a:pt x="27056" y="30470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9" name="object 2019"/>
            <p:cNvSpPr/>
            <p:nvPr/>
          </p:nvSpPr>
          <p:spPr>
            <a:xfrm>
              <a:off x="13371193" y="1563148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5" h="7619">
                  <a:moveTo>
                    <a:pt x="3874" y="0"/>
                  </a:moveTo>
                  <a:lnTo>
                    <a:pt x="1738" y="0"/>
                  </a:lnTo>
                  <a:lnTo>
                    <a:pt x="0" y="1633"/>
                  </a:lnTo>
                  <a:lnTo>
                    <a:pt x="0" y="3654"/>
                  </a:lnTo>
                  <a:lnTo>
                    <a:pt x="0" y="5643"/>
                  </a:lnTo>
                  <a:lnTo>
                    <a:pt x="1738" y="7298"/>
                  </a:lnTo>
                  <a:lnTo>
                    <a:pt x="3874" y="7298"/>
                  </a:lnTo>
                  <a:lnTo>
                    <a:pt x="6010" y="7298"/>
                  </a:lnTo>
                  <a:lnTo>
                    <a:pt x="7748" y="5643"/>
                  </a:lnTo>
                  <a:lnTo>
                    <a:pt x="7748" y="3654"/>
                  </a:lnTo>
                  <a:lnTo>
                    <a:pt x="7748" y="1633"/>
                  </a:lnTo>
                  <a:lnTo>
                    <a:pt x="6010" y="0"/>
                  </a:lnTo>
                  <a:lnTo>
                    <a:pt x="38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0" name="object 2020"/>
            <p:cNvSpPr/>
            <p:nvPr/>
          </p:nvSpPr>
          <p:spPr>
            <a:xfrm>
              <a:off x="13147374" y="1566800"/>
              <a:ext cx="12065" cy="234315"/>
            </a:xfrm>
            <a:custGeom>
              <a:avLst/>
              <a:gdLst/>
              <a:ahLst/>
              <a:cxnLst/>
              <a:rect l="l" t="t" r="r" b="b"/>
              <a:pathLst>
                <a:path w="12065" h="234314">
                  <a:moveTo>
                    <a:pt x="0" y="233762"/>
                  </a:moveTo>
                  <a:lnTo>
                    <a:pt x="0" y="0"/>
                  </a:lnTo>
                  <a:lnTo>
                    <a:pt x="11612" y="0"/>
                  </a:lnTo>
                  <a:lnTo>
                    <a:pt x="11612" y="233762"/>
                  </a:lnTo>
                  <a:lnTo>
                    <a:pt x="0" y="23376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1" name="object 2021"/>
            <p:cNvSpPr/>
            <p:nvPr/>
          </p:nvSpPr>
          <p:spPr>
            <a:xfrm>
              <a:off x="13150572" y="1530246"/>
              <a:ext cx="5715" cy="309245"/>
            </a:xfrm>
            <a:custGeom>
              <a:avLst/>
              <a:gdLst/>
              <a:ahLst/>
              <a:cxnLst/>
              <a:rect l="l" t="t" r="r" b="b"/>
              <a:pathLst>
                <a:path w="5715" h="309244">
                  <a:moveTo>
                    <a:pt x="5162" y="0"/>
                  </a:moveTo>
                  <a:lnTo>
                    <a:pt x="0" y="0"/>
                  </a:lnTo>
                  <a:lnTo>
                    <a:pt x="0" y="309027"/>
                  </a:lnTo>
                  <a:lnTo>
                    <a:pt x="5162" y="309027"/>
                  </a:lnTo>
                  <a:lnTo>
                    <a:pt x="51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2" name="object 2022"/>
            <p:cNvSpPr/>
            <p:nvPr/>
          </p:nvSpPr>
          <p:spPr>
            <a:xfrm>
              <a:off x="13150582" y="1530240"/>
              <a:ext cx="5715" cy="309245"/>
            </a:xfrm>
            <a:custGeom>
              <a:avLst/>
              <a:gdLst/>
              <a:ahLst/>
              <a:cxnLst/>
              <a:rect l="l" t="t" r="r" b="b"/>
              <a:pathLst>
                <a:path w="5715" h="309244">
                  <a:moveTo>
                    <a:pt x="0" y="309027"/>
                  </a:moveTo>
                  <a:lnTo>
                    <a:pt x="0" y="0"/>
                  </a:lnTo>
                  <a:lnTo>
                    <a:pt x="5162" y="0"/>
                  </a:lnTo>
                  <a:lnTo>
                    <a:pt x="5162" y="309027"/>
                  </a:lnTo>
                  <a:lnTo>
                    <a:pt x="0" y="30902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3" name="object 2023"/>
            <p:cNvSpPr/>
            <p:nvPr/>
          </p:nvSpPr>
          <p:spPr>
            <a:xfrm>
              <a:off x="12933533" y="1566799"/>
              <a:ext cx="0" cy="234315"/>
            </a:xfrm>
            <a:custGeom>
              <a:avLst/>
              <a:gdLst/>
              <a:ahLst/>
              <a:cxnLst/>
              <a:rect l="l" t="t" r="r" b="b"/>
              <a:pathLst>
                <a:path h="234314">
                  <a:moveTo>
                    <a:pt x="0" y="23376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4" name="object 2024"/>
            <p:cNvSpPr/>
            <p:nvPr/>
          </p:nvSpPr>
          <p:spPr>
            <a:xfrm>
              <a:off x="12906478" y="1770096"/>
              <a:ext cx="54610" cy="30480"/>
            </a:xfrm>
            <a:custGeom>
              <a:avLst/>
              <a:gdLst/>
              <a:ahLst/>
              <a:cxnLst/>
              <a:rect l="l" t="t" r="r" b="b"/>
              <a:pathLst>
                <a:path w="54609" h="30480">
                  <a:moveTo>
                    <a:pt x="54103" y="0"/>
                  </a:moveTo>
                  <a:lnTo>
                    <a:pt x="27056" y="30470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5" name="object 2025"/>
            <p:cNvSpPr/>
            <p:nvPr/>
          </p:nvSpPr>
          <p:spPr>
            <a:xfrm>
              <a:off x="12929659" y="1563148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4" h="7619">
                  <a:moveTo>
                    <a:pt x="3874" y="0"/>
                  </a:moveTo>
                  <a:lnTo>
                    <a:pt x="1738" y="0"/>
                  </a:lnTo>
                  <a:lnTo>
                    <a:pt x="0" y="1633"/>
                  </a:lnTo>
                  <a:lnTo>
                    <a:pt x="0" y="3654"/>
                  </a:lnTo>
                  <a:lnTo>
                    <a:pt x="0" y="5643"/>
                  </a:lnTo>
                  <a:lnTo>
                    <a:pt x="1738" y="7298"/>
                  </a:lnTo>
                  <a:lnTo>
                    <a:pt x="3874" y="7298"/>
                  </a:lnTo>
                  <a:lnTo>
                    <a:pt x="6010" y="7298"/>
                  </a:lnTo>
                  <a:lnTo>
                    <a:pt x="7748" y="5643"/>
                  </a:lnTo>
                  <a:lnTo>
                    <a:pt x="7748" y="3654"/>
                  </a:lnTo>
                  <a:lnTo>
                    <a:pt x="7748" y="1633"/>
                  </a:lnTo>
                  <a:lnTo>
                    <a:pt x="6010" y="0"/>
                  </a:lnTo>
                  <a:lnTo>
                    <a:pt x="38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6" name="object 2026"/>
            <p:cNvSpPr/>
            <p:nvPr/>
          </p:nvSpPr>
          <p:spPr>
            <a:xfrm>
              <a:off x="12309157" y="1795718"/>
              <a:ext cx="5715" cy="194945"/>
            </a:xfrm>
            <a:custGeom>
              <a:avLst/>
              <a:gdLst/>
              <a:ahLst/>
              <a:cxnLst/>
              <a:rect l="l" t="t" r="r" b="b"/>
              <a:pathLst>
                <a:path w="5715" h="194944">
                  <a:moveTo>
                    <a:pt x="5141" y="194695"/>
                  </a:moveTo>
                  <a:lnTo>
                    <a:pt x="5141" y="0"/>
                  </a:lnTo>
                  <a:lnTo>
                    <a:pt x="0" y="0"/>
                  </a:lnTo>
                  <a:lnTo>
                    <a:pt x="0" y="194695"/>
                  </a:lnTo>
                  <a:lnTo>
                    <a:pt x="5141" y="19469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7" name="object 2027"/>
            <p:cNvSpPr/>
            <p:nvPr/>
          </p:nvSpPr>
          <p:spPr>
            <a:xfrm>
              <a:off x="12309138" y="1992845"/>
              <a:ext cx="5715" cy="187960"/>
            </a:xfrm>
            <a:custGeom>
              <a:avLst/>
              <a:gdLst/>
              <a:ahLst/>
              <a:cxnLst/>
              <a:rect l="l" t="t" r="r" b="b"/>
              <a:pathLst>
                <a:path w="5715" h="187960">
                  <a:moveTo>
                    <a:pt x="0" y="0"/>
                  </a:moveTo>
                  <a:lnTo>
                    <a:pt x="0" y="187439"/>
                  </a:lnTo>
                  <a:lnTo>
                    <a:pt x="5141" y="187439"/>
                  </a:lnTo>
                  <a:lnTo>
                    <a:pt x="5141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8" name="object 2028"/>
            <p:cNvSpPr/>
            <p:nvPr/>
          </p:nvSpPr>
          <p:spPr>
            <a:xfrm>
              <a:off x="15140406" y="1795735"/>
              <a:ext cx="191135" cy="5080"/>
            </a:xfrm>
            <a:custGeom>
              <a:avLst/>
              <a:gdLst/>
              <a:ahLst/>
              <a:cxnLst/>
              <a:rect l="l" t="t" r="r" b="b"/>
              <a:pathLst>
                <a:path w="191134" h="5080">
                  <a:moveTo>
                    <a:pt x="190779" y="4858"/>
                  </a:moveTo>
                  <a:lnTo>
                    <a:pt x="190790" y="0"/>
                  </a:lnTo>
                  <a:lnTo>
                    <a:pt x="0" y="0"/>
                  </a:lnTo>
                  <a:lnTo>
                    <a:pt x="0" y="4858"/>
                  </a:lnTo>
                  <a:lnTo>
                    <a:pt x="190779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9" name="object 2029"/>
            <p:cNvSpPr/>
            <p:nvPr/>
          </p:nvSpPr>
          <p:spPr>
            <a:xfrm>
              <a:off x="15333754" y="1795697"/>
              <a:ext cx="5715" cy="194945"/>
            </a:xfrm>
            <a:custGeom>
              <a:avLst/>
              <a:gdLst/>
              <a:ahLst/>
              <a:cxnLst/>
              <a:rect l="l" t="t" r="r" b="b"/>
              <a:pathLst>
                <a:path w="5715" h="194944">
                  <a:moveTo>
                    <a:pt x="0" y="194716"/>
                  </a:moveTo>
                  <a:lnTo>
                    <a:pt x="0" y="0"/>
                  </a:lnTo>
                  <a:lnTo>
                    <a:pt x="5162" y="0"/>
                  </a:lnTo>
                  <a:lnTo>
                    <a:pt x="5162" y="194716"/>
                  </a:lnTo>
                  <a:lnTo>
                    <a:pt x="0" y="19471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0" name="object 2030"/>
            <p:cNvSpPr/>
            <p:nvPr/>
          </p:nvSpPr>
          <p:spPr>
            <a:xfrm>
              <a:off x="15333753" y="1992845"/>
              <a:ext cx="5715" cy="187960"/>
            </a:xfrm>
            <a:custGeom>
              <a:avLst/>
              <a:gdLst/>
              <a:ahLst/>
              <a:cxnLst/>
              <a:rect l="l" t="t" r="r" b="b"/>
              <a:pathLst>
                <a:path w="5715" h="187960">
                  <a:moveTo>
                    <a:pt x="5162" y="0"/>
                  </a:moveTo>
                  <a:lnTo>
                    <a:pt x="5162" y="187439"/>
                  </a:lnTo>
                  <a:lnTo>
                    <a:pt x="0" y="187439"/>
                  </a:lnTo>
                  <a:lnTo>
                    <a:pt x="0" y="0"/>
                  </a:lnTo>
                  <a:lnTo>
                    <a:pt x="5162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1" name="object 2031"/>
            <p:cNvSpPr/>
            <p:nvPr/>
          </p:nvSpPr>
          <p:spPr>
            <a:xfrm>
              <a:off x="14947039" y="1795737"/>
              <a:ext cx="191135" cy="5080"/>
            </a:xfrm>
            <a:custGeom>
              <a:avLst/>
              <a:gdLst/>
              <a:ahLst/>
              <a:cxnLst/>
              <a:rect l="l" t="t" r="r" b="b"/>
              <a:pathLst>
                <a:path w="191134" h="5080">
                  <a:moveTo>
                    <a:pt x="0" y="4858"/>
                  </a:moveTo>
                  <a:lnTo>
                    <a:pt x="0" y="0"/>
                  </a:lnTo>
                  <a:lnTo>
                    <a:pt x="190779" y="0"/>
                  </a:lnTo>
                  <a:lnTo>
                    <a:pt x="190779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2" name="object 2032"/>
            <p:cNvSpPr/>
            <p:nvPr/>
          </p:nvSpPr>
          <p:spPr>
            <a:xfrm>
              <a:off x="12316861" y="1795737"/>
              <a:ext cx="191135" cy="5080"/>
            </a:xfrm>
            <a:custGeom>
              <a:avLst/>
              <a:gdLst/>
              <a:ahLst/>
              <a:cxnLst/>
              <a:rect l="l" t="t" r="r" b="b"/>
              <a:pathLst>
                <a:path w="191134" h="5080">
                  <a:moveTo>
                    <a:pt x="0" y="4858"/>
                  </a:moveTo>
                  <a:lnTo>
                    <a:pt x="0" y="0"/>
                  </a:lnTo>
                  <a:lnTo>
                    <a:pt x="190790" y="0"/>
                  </a:lnTo>
                  <a:lnTo>
                    <a:pt x="190790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3" name="object 2033"/>
            <p:cNvSpPr/>
            <p:nvPr/>
          </p:nvSpPr>
          <p:spPr>
            <a:xfrm>
              <a:off x="12510207" y="1795737"/>
              <a:ext cx="191135" cy="5080"/>
            </a:xfrm>
            <a:custGeom>
              <a:avLst/>
              <a:gdLst/>
              <a:ahLst/>
              <a:cxnLst/>
              <a:rect l="l" t="t" r="r" b="b"/>
              <a:pathLst>
                <a:path w="191134" h="5080">
                  <a:moveTo>
                    <a:pt x="190790" y="4858"/>
                  </a:moveTo>
                  <a:lnTo>
                    <a:pt x="190790" y="0"/>
                  </a:lnTo>
                  <a:lnTo>
                    <a:pt x="0" y="0"/>
                  </a:lnTo>
                  <a:lnTo>
                    <a:pt x="0" y="4858"/>
                  </a:lnTo>
                  <a:lnTo>
                    <a:pt x="19079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4" name="object 2034"/>
            <p:cNvSpPr/>
            <p:nvPr/>
          </p:nvSpPr>
          <p:spPr>
            <a:xfrm>
              <a:off x="16405774" y="1852671"/>
              <a:ext cx="10795" cy="238125"/>
            </a:xfrm>
            <a:custGeom>
              <a:avLst/>
              <a:gdLst/>
              <a:ahLst/>
              <a:cxnLst/>
              <a:rect l="l" t="t" r="r" b="b"/>
              <a:pathLst>
                <a:path w="10794" h="238125">
                  <a:moveTo>
                    <a:pt x="10313" y="0"/>
                  </a:moveTo>
                  <a:lnTo>
                    <a:pt x="0" y="0"/>
                  </a:lnTo>
                  <a:lnTo>
                    <a:pt x="0" y="237542"/>
                  </a:lnTo>
                  <a:lnTo>
                    <a:pt x="10313" y="237542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5" name="object 2035"/>
            <p:cNvSpPr/>
            <p:nvPr/>
          </p:nvSpPr>
          <p:spPr>
            <a:xfrm>
              <a:off x="16405774" y="1852679"/>
              <a:ext cx="10795" cy="238125"/>
            </a:xfrm>
            <a:custGeom>
              <a:avLst/>
              <a:gdLst/>
              <a:ahLst/>
              <a:cxnLst/>
              <a:rect l="l" t="t" r="r" b="b"/>
              <a:pathLst>
                <a:path w="10794" h="238125">
                  <a:moveTo>
                    <a:pt x="7758" y="237532"/>
                  </a:moveTo>
                  <a:lnTo>
                    <a:pt x="10303" y="237532"/>
                  </a:lnTo>
                  <a:lnTo>
                    <a:pt x="10303" y="0"/>
                  </a:lnTo>
                  <a:lnTo>
                    <a:pt x="0" y="0"/>
                  </a:lnTo>
                  <a:lnTo>
                    <a:pt x="0" y="237532"/>
                  </a:lnTo>
                  <a:lnTo>
                    <a:pt x="7758" y="23753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6" name="object 2036"/>
            <p:cNvSpPr/>
            <p:nvPr/>
          </p:nvSpPr>
          <p:spPr>
            <a:xfrm>
              <a:off x="9583813" y="2439155"/>
              <a:ext cx="97155" cy="26670"/>
            </a:xfrm>
            <a:custGeom>
              <a:avLst/>
              <a:gdLst/>
              <a:ahLst/>
              <a:cxnLst/>
              <a:rect l="l" t="t" r="r" b="b"/>
              <a:pathLst>
                <a:path w="97154" h="26669">
                  <a:moveTo>
                    <a:pt x="96659" y="0"/>
                  </a:moveTo>
                  <a:lnTo>
                    <a:pt x="0" y="0"/>
                  </a:lnTo>
                  <a:lnTo>
                    <a:pt x="0" y="16510"/>
                  </a:lnTo>
                  <a:lnTo>
                    <a:pt x="8928" y="16510"/>
                  </a:lnTo>
                  <a:lnTo>
                    <a:pt x="8928" y="26670"/>
                  </a:lnTo>
                  <a:lnTo>
                    <a:pt x="87706" y="26670"/>
                  </a:lnTo>
                  <a:lnTo>
                    <a:pt x="87706" y="16510"/>
                  </a:lnTo>
                  <a:lnTo>
                    <a:pt x="96659" y="16510"/>
                  </a:lnTo>
                  <a:lnTo>
                    <a:pt x="96659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7" name="object 2037"/>
            <p:cNvSpPr/>
            <p:nvPr/>
          </p:nvSpPr>
          <p:spPr>
            <a:xfrm>
              <a:off x="9583804" y="2438586"/>
              <a:ext cx="97155" cy="27305"/>
            </a:xfrm>
            <a:custGeom>
              <a:avLst/>
              <a:gdLst/>
              <a:ahLst/>
              <a:cxnLst/>
              <a:rect l="l" t="t" r="r" b="b"/>
              <a:pathLst>
                <a:path w="97154" h="27305">
                  <a:moveTo>
                    <a:pt x="87725" y="17067"/>
                  </a:moveTo>
                  <a:lnTo>
                    <a:pt x="96677" y="17067"/>
                  </a:lnTo>
                  <a:lnTo>
                    <a:pt x="96677" y="0"/>
                  </a:lnTo>
                  <a:lnTo>
                    <a:pt x="0" y="0"/>
                  </a:lnTo>
                  <a:lnTo>
                    <a:pt x="0" y="17046"/>
                  </a:lnTo>
                  <a:lnTo>
                    <a:pt x="8942" y="17046"/>
                  </a:lnTo>
                  <a:lnTo>
                    <a:pt x="8942" y="26794"/>
                  </a:lnTo>
                  <a:lnTo>
                    <a:pt x="87725" y="26794"/>
                  </a:lnTo>
                  <a:lnTo>
                    <a:pt x="87725" y="1706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8" name="object 2038"/>
            <p:cNvSpPr/>
            <p:nvPr/>
          </p:nvSpPr>
          <p:spPr>
            <a:xfrm>
              <a:off x="15442775" y="2601805"/>
              <a:ext cx="26034" cy="63500"/>
            </a:xfrm>
            <a:custGeom>
              <a:avLst/>
              <a:gdLst/>
              <a:ahLst/>
              <a:cxnLst/>
              <a:rect l="l" t="t" r="r" b="b"/>
              <a:pathLst>
                <a:path w="26034" h="63500">
                  <a:moveTo>
                    <a:pt x="25768" y="0"/>
                  </a:moveTo>
                  <a:lnTo>
                    <a:pt x="0" y="0"/>
                  </a:lnTo>
                  <a:lnTo>
                    <a:pt x="0" y="63327"/>
                  </a:lnTo>
                  <a:lnTo>
                    <a:pt x="25768" y="63327"/>
                  </a:lnTo>
                  <a:lnTo>
                    <a:pt x="2576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9" name="object 2039"/>
            <p:cNvSpPr/>
            <p:nvPr/>
          </p:nvSpPr>
          <p:spPr>
            <a:xfrm>
              <a:off x="15442773" y="2601799"/>
              <a:ext cx="26034" cy="63500"/>
            </a:xfrm>
            <a:custGeom>
              <a:avLst/>
              <a:gdLst/>
              <a:ahLst/>
              <a:cxnLst/>
              <a:rect l="l" t="t" r="r" b="b"/>
              <a:pathLst>
                <a:path w="26034" h="63500">
                  <a:moveTo>
                    <a:pt x="0" y="0"/>
                  </a:moveTo>
                  <a:lnTo>
                    <a:pt x="0" y="63327"/>
                  </a:lnTo>
                  <a:lnTo>
                    <a:pt x="25768" y="63327"/>
                  </a:lnTo>
                  <a:lnTo>
                    <a:pt x="25768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0" name="object 2040"/>
            <p:cNvSpPr/>
            <p:nvPr/>
          </p:nvSpPr>
          <p:spPr>
            <a:xfrm>
              <a:off x="17346759" y="4569054"/>
              <a:ext cx="1965960" cy="24765"/>
            </a:xfrm>
            <a:custGeom>
              <a:avLst/>
              <a:gdLst/>
              <a:ahLst/>
              <a:cxnLst/>
              <a:rect l="l" t="t" r="r" b="b"/>
              <a:pathLst>
                <a:path w="1965959" h="24764">
                  <a:moveTo>
                    <a:pt x="1965866" y="0"/>
                  </a:moveTo>
                  <a:lnTo>
                    <a:pt x="0" y="0"/>
                  </a:lnTo>
                  <a:lnTo>
                    <a:pt x="0" y="24365"/>
                  </a:lnTo>
                  <a:lnTo>
                    <a:pt x="1965866" y="24365"/>
                  </a:lnTo>
                  <a:lnTo>
                    <a:pt x="1965866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1" name="object 2041"/>
            <p:cNvSpPr/>
            <p:nvPr/>
          </p:nvSpPr>
          <p:spPr>
            <a:xfrm>
              <a:off x="17346742" y="4569050"/>
              <a:ext cx="1965960" cy="24765"/>
            </a:xfrm>
            <a:custGeom>
              <a:avLst/>
              <a:gdLst/>
              <a:ahLst/>
              <a:cxnLst/>
              <a:rect l="l" t="t" r="r" b="b"/>
              <a:pathLst>
                <a:path w="1965959" h="24764">
                  <a:moveTo>
                    <a:pt x="0" y="24365"/>
                  </a:moveTo>
                  <a:lnTo>
                    <a:pt x="0" y="0"/>
                  </a:lnTo>
                  <a:lnTo>
                    <a:pt x="1965877" y="0"/>
                  </a:lnTo>
                  <a:lnTo>
                    <a:pt x="1965877" y="24365"/>
                  </a:lnTo>
                  <a:lnTo>
                    <a:pt x="0" y="2436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2" name="object 2042"/>
            <p:cNvSpPr/>
            <p:nvPr/>
          </p:nvSpPr>
          <p:spPr>
            <a:xfrm>
              <a:off x="17582656" y="3734638"/>
              <a:ext cx="1730375" cy="24765"/>
            </a:xfrm>
            <a:custGeom>
              <a:avLst/>
              <a:gdLst/>
              <a:ahLst/>
              <a:cxnLst/>
              <a:rect l="l" t="t" r="r" b="b"/>
              <a:pathLst>
                <a:path w="1730375" h="24764">
                  <a:moveTo>
                    <a:pt x="1729978" y="20"/>
                  </a:moveTo>
                  <a:lnTo>
                    <a:pt x="0" y="0"/>
                  </a:lnTo>
                  <a:lnTo>
                    <a:pt x="0" y="24365"/>
                  </a:lnTo>
                  <a:lnTo>
                    <a:pt x="1729978" y="24365"/>
                  </a:lnTo>
                  <a:lnTo>
                    <a:pt x="1729978" y="2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3" name="object 2043"/>
            <p:cNvSpPr/>
            <p:nvPr/>
          </p:nvSpPr>
          <p:spPr>
            <a:xfrm>
              <a:off x="17582656" y="3734638"/>
              <a:ext cx="1730375" cy="24765"/>
            </a:xfrm>
            <a:custGeom>
              <a:avLst/>
              <a:gdLst/>
              <a:ahLst/>
              <a:cxnLst/>
              <a:rect l="l" t="t" r="r" b="b"/>
              <a:pathLst>
                <a:path w="1730375" h="24764">
                  <a:moveTo>
                    <a:pt x="0" y="24365"/>
                  </a:moveTo>
                  <a:lnTo>
                    <a:pt x="1729978" y="24365"/>
                  </a:lnTo>
                  <a:lnTo>
                    <a:pt x="1729978" y="20"/>
                  </a:lnTo>
                  <a:lnTo>
                    <a:pt x="0" y="0"/>
                  </a:lnTo>
                  <a:lnTo>
                    <a:pt x="0" y="2436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4" name="object 2044"/>
            <p:cNvSpPr/>
            <p:nvPr/>
          </p:nvSpPr>
          <p:spPr>
            <a:xfrm>
              <a:off x="17346738" y="3734640"/>
              <a:ext cx="83820" cy="24765"/>
            </a:xfrm>
            <a:custGeom>
              <a:avLst/>
              <a:gdLst/>
              <a:ahLst/>
              <a:cxnLst/>
              <a:rect l="l" t="t" r="r" b="b"/>
              <a:pathLst>
                <a:path w="83819" h="24764">
                  <a:moveTo>
                    <a:pt x="83798" y="0"/>
                  </a:moveTo>
                  <a:lnTo>
                    <a:pt x="0" y="0"/>
                  </a:lnTo>
                  <a:lnTo>
                    <a:pt x="0" y="24365"/>
                  </a:lnTo>
                  <a:lnTo>
                    <a:pt x="83798" y="24365"/>
                  </a:lnTo>
                  <a:lnTo>
                    <a:pt x="837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5" name="object 2045"/>
            <p:cNvSpPr/>
            <p:nvPr/>
          </p:nvSpPr>
          <p:spPr>
            <a:xfrm>
              <a:off x="17346738" y="3734635"/>
              <a:ext cx="83820" cy="24765"/>
            </a:xfrm>
            <a:custGeom>
              <a:avLst/>
              <a:gdLst/>
              <a:ahLst/>
              <a:cxnLst/>
              <a:rect l="l" t="t" r="r" b="b"/>
              <a:pathLst>
                <a:path w="83819" h="24764">
                  <a:moveTo>
                    <a:pt x="83798" y="24365"/>
                  </a:moveTo>
                  <a:lnTo>
                    <a:pt x="83798" y="0"/>
                  </a:lnTo>
                  <a:lnTo>
                    <a:pt x="0" y="0"/>
                  </a:lnTo>
                  <a:lnTo>
                    <a:pt x="0" y="24365"/>
                  </a:lnTo>
                  <a:lnTo>
                    <a:pt x="83798" y="2436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6" name="object 2046"/>
            <p:cNvSpPr/>
            <p:nvPr/>
          </p:nvSpPr>
          <p:spPr>
            <a:xfrm>
              <a:off x="12841995" y="5025836"/>
              <a:ext cx="26034" cy="134620"/>
            </a:xfrm>
            <a:custGeom>
              <a:avLst/>
              <a:gdLst/>
              <a:ahLst/>
              <a:cxnLst/>
              <a:rect l="l" t="t" r="r" b="b"/>
              <a:pathLst>
                <a:path w="26034" h="134620">
                  <a:moveTo>
                    <a:pt x="25789" y="0"/>
                  </a:moveTo>
                  <a:lnTo>
                    <a:pt x="0" y="0"/>
                  </a:lnTo>
                  <a:lnTo>
                    <a:pt x="0" y="134006"/>
                  </a:lnTo>
                  <a:lnTo>
                    <a:pt x="25789" y="134006"/>
                  </a:lnTo>
                  <a:lnTo>
                    <a:pt x="25789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7" name="object 2047"/>
            <p:cNvSpPr/>
            <p:nvPr/>
          </p:nvSpPr>
          <p:spPr>
            <a:xfrm>
              <a:off x="12842001" y="5025836"/>
              <a:ext cx="26034" cy="134620"/>
            </a:xfrm>
            <a:custGeom>
              <a:avLst/>
              <a:gdLst/>
              <a:ahLst/>
              <a:cxnLst/>
              <a:rect l="l" t="t" r="r" b="b"/>
              <a:pathLst>
                <a:path w="26034" h="134620">
                  <a:moveTo>
                    <a:pt x="25789" y="134006"/>
                  </a:moveTo>
                  <a:lnTo>
                    <a:pt x="25789" y="0"/>
                  </a:lnTo>
                  <a:lnTo>
                    <a:pt x="0" y="0"/>
                  </a:lnTo>
                  <a:lnTo>
                    <a:pt x="0" y="134006"/>
                  </a:lnTo>
                  <a:lnTo>
                    <a:pt x="25789" y="13400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8" name="object 2048"/>
            <p:cNvSpPr/>
            <p:nvPr/>
          </p:nvSpPr>
          <p:spPr>
            <a:xfrm>
              <a:off x="18606846" y="2439155"/>
              <a:ext cx="98425" cy="26670"/>
            </a:xfrm>
            <a:custGeom>
              <a:avLst/>
              <a:gdLst/>
              <a:ahLst/>
              <a:cxnLst/>
              <a:rect l="l" t="t" r="r" b="b"/>
              <a:pathLst>
                <a:path w="98425" h="26669">
                  <a:moveTo>
                    <a:pt x="97967" y="0"/>
                  </a:moveTo>
                  <a:lnTo>
                    <a:pt x="0" y="0"/>
                  </a:lnTo>
                  <a:lnTo>
                    <a:pt x="0" y="16510"/>
                  </a:lnTo>
                  <a:lnTo>
                    <a:pt x="13284" y="16510"/>
                  </a:lnTo>
                  <a:lnTo>
                    <a:pt x="13284" y="26670"/>
                  </a:lnTo>
                  <a:lnTo>
                    <a:pt x="89001" y="26670"/>
                  </a:lnTo>
                  <a:lnTo>
                    <a:pt x="89001" y="16510"/>
                  </a:lnTo>
                  <a:lnTo>
                    <a:pt x="97967" y="16510"/>
                  </a:lnTo>
                  <a:lnTo>
                    <a:pt x="97967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9" name="object 2049"/>
            <p:cNvSpPr/>
            <p:nvPr/>
          </p:nvSpPr>
          <p:spPr>
            <a:xfrm>
              <a:off x="18606854" y="2438586"/>
              <a:ext cx="98425" cy="27305"/>
            </a:xfrm>
            <a:custGeom>
              <a:avLst/>
              <a:gdLst/>
              <a:ahLst/>
              <a:cxnLst/>
              <a:rect l="l" t="t" r="r" b="b"/>
              <a:pathLst>
                <a:path w="98425" h="27305">
                  <a:moveTo>
                    <a:pt x="13277" y="17067"/>
                  </a:moveTo>
                  <a:lnTo>
                    <a:pt x="0" y="17067"/>
                  </a:lnTo>
                  <a:lnTo>
                    <a:pt x="0" y="0"/>
                  </a:lnTo>
                  <a:lnTo>
                    <a:pt x="97965" y="0"/>
                  </a:lnTo>
                  <a:lnTo>
                    <a:pt x="97965" y="17046"/>
                  </a:lnTo>
                  <a:lnTo>
                    <a:pt x="89002" y="17046"/>
                  </a:lnTo>
                  <a:lnTo>
                    <a:pt x="89002" y="26794"/>
                  </a:lnTo>
                  <a:lnTo>
                    <a:pt x="13277" y="26794"/>
                  </a:lnTo>
                  <a:lnTo>
                    <a:pt x="13277" y="1706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0" name="object 2050"/>
            <p:cNvSpPr/>
            <p:nvPr/>
          </p:nvSpPr>
          <p:spPr>
            <a:xfrm>
              <a:off x="17962296" y="2439155"/>
              <a:ext cx="98425" cy="26670"/>
            </a:xfrm>
            <a:custGeom>
              <a:avLst/>
              <a:gdLst/>
              <a:ahLst/>
              <a:cxnLst/>
              <a:rect l="l" t="t" r="r" b="b"/>
              <a:pathLst>
                <a:path w="98425" h="26669">
                  <a:moveTo>
                    <a:pt x="97980" y="0"/>
                  </a:moveTo>
                  <a:lnTo>
                    <a:pt x="0" y="0"/>
                  </a:lnTo>
                  <a:lnTo>
                    <a:pt x="0" y="16510"/>
                  </a:lnTo>
                  <a:lnTo>
                    <a:pt x="8953" y="16510"/>
                  </a:lnTo>
                  <a:lnTo>
                    <a:pt x="8953" y="26670"/>
                  </a:lnTo>
                  <a:lnTo>
                    <a:pt x="89014" y="26670"/>
                  </a:lnTo>
                  <a:lnTo>
                    <a:pt x="89014" y="16510"/>
                  </a:lnTo>
                  <a:lnTo>
                    <a:pt x="97980" y="16510"/>
                  </a:lnTo>
                  <a:lnTo>
                    <a:pt x="97980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1" name="object 2051"/>
            <p:cNvSpPr/>
            <p:nvPr/>
          </p:nvSpPr>
          <p:spPr>
            <a:xfrm>
              <a:off x="17962305" y="2438586"/>
              <a:ext cx="98425" cy="27305"/>
            </a:xfrm>
            <a:custGeom>
              <a:avLst/>
              <a:gdLst/>
              <a:ahLst/>
              <a:cxnLst/>
              <a:rect l="l" t="t" r="r" b="b"/>
              <a:pathLst>
                <a:path w="98425" h="27305">
                  <a:moveTo>
                    <a:pt x="8952" y="17067"/>
                  </a:moveTo>
                  <a:lnTo>
                    <a:pt x="0" y="17067"/>
                  </a:lnTo>
                  <a:lnTo>
                    <a:pt x="0" y="0"/>
                  </a:lnTo>
                  <a:lnTo>
                    <a:pt x="97976" y="0"/>
                  </a:lnTo>
                  <a:lnTo>
                    <a:pt x="97976" y="17046"/>
                  </a:lnTo>
                  <a:lnTo>
                    <a:pt x="89012" y="17046"/>
                  </a:lnTo>
                  <a:lnTo>
                    <a:pt x="89012" y="26794"/>
                  </a:lnTo>
                  <a:lnTo>
                    <a:pt x="8952" y="26794"/>
                  </a:lnTo>
                  <a:lnTo>
                    <a:pt x="8952" y="1706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2" name="object 2052"/>
            <p:cNvSpPr/>
            <p:nvPr/>
          </p:nvSpPr>
          <p:spPr>
            <a:xfrm>
              <a:off x="15815947" y="1852666"/>
              <a:ext cx="589915" cy="27305"/>
            </a:xfrm>
            <a:custGeom>
              <a:avLst/>
              <a:gdLst/>
              <a:ahLst/>
              <a:cxnLst/>
              <a:rect l="l" t="t" r="r" b="b"/>
              <a:pathLst>
                <a:path w="589915" h="27305">
                  <a:moveTo>
                    <a:pt x="589814" y="0"/>
                  </a:moveTo>
                  <a:lnTo>
                    <a:pt x="0" y="0"/>
                  </a:lnTo>
                  <a:lnTo>
                    <a:pt x="0" y="26794"/>
                  </a:lnTo>
                  <a:lnTo>
                    <a:pt x="589814" y="26794"/>
                  </a:lnTo>
                  <a:lnTo>
                    <a:pt x="589814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3" name="object 2053"/>
            <p:cNvSpPr/>
            <p:nvPr/>
          </p:nvSpPr>
          <p:spPr>
            <a:xfrm>
              <a:off x="15815942" y="1852665"/>
              <a:ext cx="589915" cy="27305"/>
            </a:xfrm>
            <a:custGeom>
              <a:avLst/>
              <a:gdLst/>
              <a:ahLst/>
              <a:cxnLst/>
              <a:rect l="l" t="t" r="r" b="b"/>
              <a:pathLst>
                <a:path w="589915" h="27305">
                  <a:moveTo>
                    <a:pt x="0" y="0"/>
                  </a:moveTo>
                  <a:lnTo>
                    <a:pt x="0" y="26794"/>
                  </a:lnTo>
                  <a:lnTo>
                    <a:pt x="589814" y="26794"/>
                  </a:lnTo>
                  <a:lnTo>
                    <a:pt x="589814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4" name="object 2054"/>
            <p:cNvSpPr/>
            <p:nvPr/>
          </p:nvSpPr>
          <p:spPr>
            <a:xfrm>
              <a:off x="15773289" y="1855095"/>
              <a:ext cx="43180" cy="24765"/>
            </a:xfrm>
            <a:custGeom>
              <a:avLst/>
              <a:gdLst/>
              <a:ahLst/>
              <a:cxnLst/>
              <a:rect l="l" t="t" r="r" b="b"/>
              <a:pathLst>
                <a:path w="43180" h="24764">
                  <a:moveTo>
                    <a:pt x="42658" y="0"/>
                  </a:moveTo>
                  <a:lnTo>
                    <a:pt x="0" y="0"/>
                  </a:lnTo>
                  <a:lnTo>
                    <a:pt x="0" y="24365"/>
                  </a:lnTo>
                  <a:lnTo>
                    <a:pt x="42658" y="24365"/>
                  </a:lnTo>
                  <a:lnTo>
                    <a:pt x="42658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5" name="object 2055"/>
            <p:cNvSpPr/>
            <p:nvPr/>
          </p:nvSpPr>
          <p:spPr>
            <a:xfrm>
              <a:off x="15773283" y="1855096"/>
              <a:ext cx="43180" cy="24765"/>
            </a:xfrm>
            <a:custGeom>
              <a:avLst/>
              <a:gdLst/>
              <a:ahLst/>
              <a:cxnLst/>
              <a:rect l="l" t="t" r="r" b="b"/>
              <a:pathLst>
                <a:path w="43180" h="24764">
                  <a:moveTo>
                    <a:pt x="0" y="0"/>
                  </a:moveTo>
                  <a:lnTo>
                    <a:pt x="0" y="24365"/>
                  </a:lnTo>
                  <a:lnTo>
                    <a:pt x="42658" y="24365"/>
                  </a:lnTo>
                  <a:lnTo>
                    <a:pt x="42658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6" name="object 2056"/>
            <p:cNvSpPr/>
            <p:nvPr/>
          </p:nvSpPr>
          <p:spPr>
            <a:xfrm>
              <a:off x="15426650" y="2078638"/>
              <a:ext cx="75565" cy="21590"/>
            </a:xfrm>
            <a:custGeom>
              <a:avLst/>
              <a:gdLst/>
              <a:ahLst/>
              <a:cxnLst/>
              <a:rect l="l" t="t" r="r" b="b"/>
              <a:pathLst>
                <a:path w="75565" h="21589">
                  <a:moveTo>
                    <a:pt x="75411" y="0"/>
                  </a:moveTo>
                  <a:lnTo>
                    <a:pt x="0" y="0"/>
                  </a:lnTo>
                  <a:lnTo>
                    <a:pt x="0" y="21287"/>
                  </a:lnTo>
                  <a:lnTo>
                    <a:pt x="75411" y="21287"/>
                  </a:lnTo>
                  <a:lnTo>
                    <a:pt x="75411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7" name="object 2057"/>
            <p:cNvSpPr/>
            <p:nvPr/>
          </p:nvSpPr>
          <p:spPr>
            <a:xfrm>
              <a:off x="15426647" y="2078640"/>
              <a:ext cx="75565" cy="21590"/>
            </a:xfrm>
            <a:custGeom>
              <a:avLst/>
              <a:gdLst/>
              <a:ahLst/>
              <a:cxnLst/>
              <a:rect l="l" t="t" r="r" b="b"/>
              <a:pathLst>
                <a:path w="75565" h="21589">
                  <a:moveTo>
                    <a:pt x="0" y="0"/>
                  </a:moveTo>
                  <a:lnTo>
                    <a:pt x="0" y="21287"/>
                  </a:lnTo>
                  <a:lnTo>
                    <a:pt x="75411" y="21287"/>
                  </a:lnTo>
                  <a:lnTo>
                    <a:pt x="75411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8" name="object 2058"/>
            <p:cNvSpPr/>
            <p:nvPr/>
          </p:nvSpPr>
          <p:spPr>
            <a:xfrm>
              <a:off x="15422774" y="2111093"/>
              <a:ext cx="10795" cy="217170"/>
            </a:xfrm>
            <a:custGeom>
              <a:avLst/>
              <a:gdLst/>
              <a:ahLst/>
              <a:cxnLst/>
              <a:rect l="l" t="t" r="r" b="b"/>
              <a:pathLst>
                <a:path w="10794" h="217169">
                  <a:moveTo>
                    <a:pt x="0" y="0"/>
                  </a:moveTo>
                  <a:lnTo>
                    <a:pt x="0" y="216632"/>
                  </a:lnTo>
                  <a:lnTo>
                    <a:pt x="10334" y="216632"/>
                  </a:lnTo>
                  <a:lnTo>
                    <a:pt x="10334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9" name="object 2059"/>
            <p:cNvSpPr/>
            <p:nvPr/>
          </p:nvSpPr>
          <p:spPr>
            <a:xfrm>
              <a:off x="12210338" y="2111093"/>
              <a:ext cx="10795" cy="217170"/>
            </a:xfrm>
            <a:custGeom>
              <a:avLst/>
              <a:gdLst/>
              <a:ahLst/>
              <a:cxnLst/>
              <a:rect l="l" t="t" r="r" b="b"/>
              <a:pathLst>
                <a:path w="10795" h="217169">
                  <a:moveTo>
                    <a:pt x="10324" y="0"/>
                  </a:moveTo>
                  <a:lnTo>
                    <a:pt x="10324" y="216632"/>
                  </a:lnTo>
                  <a:lnTo>
                    <a:pt x="0" y="216632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0" name="object 2060"/>
            <p:cNvSpPr/>
            <p:nvPr/>
          </p:nvSpPr>
          <p:spPr>
            <a:xfrm>
              <a:off x="10215448" y="2073166"/>
              <a:ext cx="580390" cy="26670"/>
            </a:xfrm>
            <a:custGeom>
              <a:avLst/>
              <a:gdLst/>
              <a:ahLst/>
              <a:cxnLst/>
              <a:rect l="l" t="t" r="r" b="b"/>
              <a:pathLst>
                <a:path w="580390" h="26669">
                  <a:moveTo>
                    <a:pt x="580085" y="0"/>
                  </a:moveTo>
                  <a:lnTo>
                    <a:pt x="0" y="0"/>
                  </a:lnTo>
                  <a:lnTo>
                    <a:pt x="0" y="16510"/>
                  </a:lnTo>
                  <a:lnTo>
                    <a:pt x="0" y="26670"/>
                  </a:lnTo>
                  <a:lnTo>
                    <a:pt x="565289" y="26670"/>
                  </a:lnTo>
                  <a:lnTo>
                    <a:pt x="565289" y="16510"/>
                  </a:lnTo>
                  <a:lnTo>
                    <a:pt x="580085" y="16510"/>
                  </a:lnTo>
                  <a:lnTo>
                    <a:pt x="580085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1" name="object 2061"/>
            <p:cNvSpPr/>
            <p:nvPr/>
          </p:nvSpPr>
          <p:spPr>
            <a:xfrm>
              <a:off x="10215458" y="2073155"/>
              <a:ext cx="580390" cy="27305"/>
            </a:xfrm>
            <a:custGeom>
              <a:avLst/>
              <a:gdLst/>
              <a:ahLst/>
              <a:cxnLst/>
              <a:rect l="l" t="t" r="r" b="b"/>
              <a:pathLst>
                <a:path w="580390" h="27305">
                  <a:moveTo>
                    <a:pt x="0" y="0"/>
                  </a:moveTo>
                  <a:lnTo>
                    <a:pt x="0" y="26774"/>
                  </a:lnTo>
                  <a:lnTo>
                    <a:pt x="565281" y="26774"/>
                  </a:lnTo>
                  <a:lnTo>
                    <a:pt x="565281" y="17036"/>
                  </a:lnTo>
                  <a:lnTo>
                    <a:pt x="580087" y="17036"/>
                  </a:lnTo>
                  <a:lnTo>
                    <a:pt x="580087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2" name="object 2062"/>
            <p:cNvSpPr/>
            <p:nvPr/>
          </p:nvSpPr>
          <p:spPr>
            <a:xfrm>
              <a:off x="11226338" y="1852435"/>
              <a:ext cx="12700" cy="238125"/>
            </a:xfrm>
            <a:custGeom>
              <a:avLst/>
              <a:gdLst/>
              <a:ahLst/>
              <a:cxnLst/>
              <a:rect l="l" t="t" r="r" b="b"/>
              <a:pathLst>
                <a:path w="12700" h="238125">
                  <a:moveTo>
                    <a:pt x="12240" y="0"/>
                  </a:moveTo>
                  <a:lnTo>
                    <a:pt x="0" y="0"/>
                  </a:lnTo>
                  <a:lnTo>
                    <a:pt x="0" y="237783"/>
                  </a:lnTo>
                  <a:lnTo>
                    <a:pt x="12240" y="237783"/>
                  </a:lnTo>
                  <a:lnTo>
                    <a:pt x="122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3" name="object 2063"/>
            <p:cNvSpPr/>
            <p:nvPr/>
          </p:nvSpPr>
          <p:spPr>
            <a:xfrm>
              <a:off x="11226335" y="1852433"/>
              <a:ext cx="12700" cy="238125"/>
            </a:xfrm>
            <a:custGeom>
              <a:avLst/>
              <a:gdLst/>
              <a:ahLst/>
              <a:cxnLst/>
              <a:rect l="l" t="t" r="r" b="b"/>
              <a:pathLst>
                <a:path w="12700" h="238125">
                  <a:moveTo>
                    <a:pt x="0" y="0"/>
                  </a:moveTo>
                  <a:lnTo>
                    <a:pt x="0" y="237783"/>
                  </a:lnTo>
                  <a:lnTo>
                    <a:pt x="12240" y="237783"/>
                  </a:lnTo>
                  <a:lnTo>
                    <a:pt x="12240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4" name="object 2064"/>
            <p:cNvSpPr/>
            <p:nvPr/>
          </p:nvSpPr>
          <p:spPr>
            <a:xfrm>
              <a:off x="11238572" y="1852406"/>
              <a:ext cx="665480" cy="27305"/>
            </a:xfrm>
            <a:custGeom>
              <a:avLst/>
              <a:gdLst/>
              <a:ahLst/>
              <a:cxnLst/>
              <a:rect l="l" t="t" r="r" b="b"/>
              <a:pathLst>
                <a:path w="665479" h="27305">
                  <a:moveTo>
                    <a:pt x="665173" y="0"/>
                  </a:moveTo>
                  <a:lnTo>
                    <a:pt x="0" y="20"/>
                  </a:lnTo>
                  <a:lnTo>
                    <a:pt x="0" y="26794"/>
                  </a:lnTo>
                  <a:lnTo>
                    <a:pt x="665173" y="26794"/>
                  </a:lnTo>
                  <a:lnTo>
                    <a:pt x="665173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5" name="object 2065"/>
            <p:cNvSpPr/>
            <p:nvPr/>
          </p:nvSpPr>
          <p:spPr>
            <a:xfrm>
              <a:off x="11238572" y="1852406"/>
              <a:ext cx="665480" cy="27305"/>
            </a:xfrm>
            <a:custGeom>
              <a:avLst/>
              <a:gdLst/>
              <a:ahLst/>
              <a:cxnLst/>
              <a:rect l="l" t="t" r="r" b="b"/>
              <a:pathLst>
                <a:path w="665479" h="27305">
                  <a:moveTo>
                    <a:pt x="0" y="20"/>
                  </a:moveTo>
                  <a:lnTo>
                    <a:pt x="665173" y="0"/>
                  </a:lnTo>
                  <a:lnTo>
                    <a:pt x="665173" y="26794"/>
                  </a:lnTo>
                  <a:lnTo>
                    <a:pt x="0" y="26794"/>
                  </a:lnTo>
                  <a:lnTo>
                    <a:pt x="0" y="2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6" name="object 2066"/>
            <p:cNvSpPr/>
            <p:nvPr/>
          </p:nvSpPr>
          <p:spPr>
            <a:xfrm>
              <a:off x="10215458" y="2099927"/>
              <a:ext cx="28575" cy="34925"/>
            </a:xfrm>
            <a:custGeom>
              <a:avLst/>
              <a:gdLst/>
              <a:ahLst/>
              <a:cxnLst/>
              <a:rect l="l" t="t" r="r" b="b"/>
              <a:pathLst>
                <a:path w="28575" h="34925">
                  <a:moveTo>
                    <a:pt x="0" y="34721"/>
                  </a:moveTo>
                  <a:lnTo>
                    <a:pt x="18041" y="34721"/>
                  </a:lnTo>
                  <a:lnTo>
                    <a:pt x="18041" y="24994"/>
                  </a:lnTo>
                  <a:lnTo>
                    <a:pt x="28365" y="24994"/>
                  </a:lnTo>
                  <a:lnTo>
                    <a:pt x="28365" y="0"/>
                  </a:lnTo>
                  <a:lnTo>
                    <a:pt x="0" y="0"/>
                  </a:lnTo>
                  <a:lnTo>
                    <a:pt x="0" y="3472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7" name="object 2067"/>
            <p:cNvSpPr/>
            <p:nvPr/>
          </p:nvSpPr>
          <p:spPr>
            <a:xfrm>
              <a:off x="17331283" y="2634464"/>
              <a:ext cx="15875" cy="31115"/>
            </a:xfrm>
            <a:custGeom>
              <a:avLst/>
              <a:gdLst/>
              <a:ahLst/>
              <a:cxnLst/>
              <a:rect l="l" t="t" r="r" b="b"/>
              <a:pathLst>
                <a:path w="15875" h="31114">
                  <a:moveTo>
                    <a:pt x="15486" y="0"/>
                  </a:moveTo>
                  <a:lnTo>
                    <a:pt x="0" y="0"/>
                  </a:lnTo>
                  <a:lnTo>
                    <a:pt x="0" y="30669"/>
                  </a:lnTo>
                  <a:lnTo>
                    <a:pt x="15486" y="30669"/>
                  </a:lnTo>
                  <a:lnTo>
                    <a:pt x="15486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8" name="object 2068"/>
            <p:cNvSpPr/>
            <p:nvPr/>
          </p:nvSpPr>
          <p:spPr>
            <a:xfrm>
              <a:off x="17331278" y="2634462"/>
              <a:ext cx="15875" cy="31115"/>
            </a:xfrm>
            <a:custGeom>
              <a:avLst/>
              <a:gdLst/>
              <a:ahLst/>
              <a:cxnLst/>
              <a:rect l="l" t="t" r="r" b="b"/>
              <a:pathLst>
                <a:path w="15875" h="31114">
                  <a:moveTo>
                    <a:pt x="0" y="30669"/>
                  </a:moveTo>
                  <a:lnTo>
                    <a:pt x="0" y="0"/>
                  </a:lnTo>
                  <a:lnTo>
                    <a:pt x="15486" y="0"/>
                  </a:lnTo>
                  <a:lnTo>
                    <a:pt x="15486" y="30669"/>
                  </a:lnTo>
                  <a:lnTo>
                    <a:pt x="0" y="3066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9" name="object 2069"/>
            <p:cNvSpPr/>
            <p:nvPr/>
          </p:nvSpPr>
          <p:spPr>
            <a:xfrm>
              <a:off x="17323548" y="7050322"/>
              <a:ext cx="28575" cy="577215"/>
            </a:xfrm>
            <a:custGeom>
              <a:avLst/>
              <a:gdLst/>
              <a:ahLst/>
              <a:cxnLst/>
              <a:rect l="l" t="t" r="r" b="b"/>
              <a:pathLst>
                <a:path w="28575" h="577215">
                  <a:moveTo>
                    <a:pt x="0" y="4565"/>
                  </a:moveTo>
                  <a:lnTo>
                    <a:pt x="0" y="576621"/>
                  </a:lnTo>
                  <a:lnTo>
                    <a:pt x="28365" y="576621"/>
                  </a:lnTo>
                  <a:lnTo>
                    <a:pt x="28365" y="420238"/>
                  </a:lnTo>
                  <a:lnTo>
                    <a:pt x="28365" y="319990"/>
                  </a:lnTo>
                  <a:lnTo>
                    <a:pt x="28365" y="35632"/>
                  </a:lnTo>
                  <a:lnTo>
                    <a:pt x="28355" y="8900"/>
                  </a:lnTo>
                  <a:lnTo>
                    <a:pt x="18093" y="8900"/>
                  </a:lnTo>
                  <a:lnTo>
                    <a:pt x="18093" y="0"/>
                  </a:lnTo>
                  <a:lnTo>
                    <a:pt x="0" y="0"/>
                  </a:lnTo>
                  <a:lnTo>
                    <a:pt x="0" y="456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0" name="object 2070"/>
            <p:cNvSpPr/>
            <p:nvPr/>
          </p:nvSpPr>
          <p:spPr>
            <a:xfrm>
              <a:off x="17351921" y="7048493"/>
              <a:ext cx="56515" cy="96520"/>
            </a:xfrm>
            <a:custGeom>
              <a:avLst/>
              <a:gdLst/>
              <a:ahLst/>
              <a:cxnLst/>
              <a:rect l="l" t="t" r="r" b="b"/>
              <a:pathLst>
                <a:path w="56515" h="96520">
                  <a:moveTo>
                    <a:pt x="56070" y="0"/>
                  </a:moveTo>
                  <a:lnTo>
                    <a:pt x="0" y="0"/>
                  </a:lnTo>
                  <a:lnTo>
                    <a:pt x="0" y="50723"/>
                  </a:lnTo>
                  <a:lnTo>
                    <a:pt x="0" y="96393"/>
                  </a:lnTo>
                  <a:lnTo>
                    <a:pt x="56070" y="96393"/>
                  </a:lnTo>
                  <a:lnTo>
                    <a:pt x="56070" y="50723"/>
                  </a:lnTo>
                  <a:lnTo>
                    <a:pt x="56070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1" name="object 2071"/>
            <p:cNvSpPr/>
            <p:nvPr/>
          </p:nvSpPr>
          <p:spPr>
            <a:xfrm>
              <a:off x="17351923" y="7048492"/>
              <a:ext cx="56515" cy="96520"/>
            </a:xfrm>
            <a:custGeom>
              <a:avLst/>
              <a:gdLst/>
              <a:ahLst/>
              <a:cxnLst/>
              <a:rect l="l" t="t" r="r" b="b"/>
              <a:pathLst>
                <a:path w="56515" h="96520">
                  <a:moveTo>
                    <a:pt x="56040" y="0"/>
                  </a:moveTo>
                  <a:lnTo>
                    <a:pt x="0" y="0"/>
                  </a:lnTo>
                  <a:lnTo>
                    <a:pt x="0" y="96384"/>
                  </a:lnTo>
                  <a:lnTo>
                    <a:pt x="56071" y="96384"/>
                  </a:lnTo>
                  <a:lnTo>
                    <a:pt x="56040" y="0"/>
                  </a:lnTo>
                  <a:close/>
                </a:path>
              </a:pathLst>
            </a:custGeom>
            <a:ln w="105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2" name="object 2072"/>
            <p:cNvSpPr/>
            <p:nvPr/>
          </p:nvSpPr>
          <p:spPr>
            <a:xfrm>
              <a:off x="17351932" y="6805780"/>
              <a:ext cx="54610" cy="109220"/>
            </a:xfrm>
            <a:custGeom>
              <a:avLst/>
              <a:gdLst/>
              <a:ahLst/>
              <a:cxnLst/>
              <a:rect l="l" t="t" r="r" b="b"/>
              <a:pathLst>
                <a:path w="54609" h="109220">
                  <a:moveTo>
                    <a:pt x="54270" y="0"/>
                  </a:moveTo>
                  <a:lnTo>
                    <a:pt x="62" y="0"/>
                  </a:lnTo>
                  <a:lnTo>
                    <a:pt x="0" y="108740"/>
                  </a:lnTo>
                  <a:lnTo>
                    <a:pt x="54521" y="108740"/>
                  </a:lnTo>
                  <a:lnTo>
                    <a:pt x="54270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3" name="object 2073"/>
            <p:cNvSpPr/>
            <p:nvPr/>
          </p:nvSpPr>
          <p:spPr>
            <a:xfrm>
              <a:off x="17351932" y="6805780"/>
              <a:ext cx="54610" cy="109220"/>
            </a:xfrm>
            <a:custGeom>
              <a:avLst/>
              <a:gdLst/>
              <a:ahLst/>
              <a:cxnLst/>
              <a:rect l="l" t="t" r="r" b="b"/>
              <a:pathLst>
                <a:path w="54609" h="109220">
                  <a:moveTo>
                    <a:pt x="54270" y="0"/>
                  </a:moveTo>
                  <a:lnTo>
                    <a:pt x="62" y="0"/>
                  </a:lnTo>
                  <a:lnTo>
                    <a:pt x="0" y="108740"/>
                  </a:lnTo>
                  <a:lnTo>
                    <a:pt x="54521" y="108740"/>
                  </a:lnTo>
                  <a:lnTo>
                    <a:pt x="54270" y="0"/>
                  </a:lnTo>
                  <a:close/>
                </a:path>
              </a:pathLst>
            </a:custGeom>
            <a:ln w="105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4" name="object 2074"/>
            <p:cNvSpPr/>
            <p:nvPr/>
          </p:nvSpPr>
          <p:spPr>
            <a:xfrm>
              <a:off x="10780738" y="5281783"/>
              <a:ext cx="277495" cy="26670"/>
            </a:xfrm>
            <a:custGeom>
              <a:avLst/>
              <a:gdLst/>
              <a:ahLst/>
              <a:cxnLst/>
              <a:rect l="l" t="t" r="r" b="b"/>
              <a:pathLst>
                <a:path w="277495" h="26670">
                  <a:moveTo>
                    <a:pt x="277088" y="10160"/>
                  </a:moveTo>
                  <a:lnTo>
                    <a:pt x="261607" y="10160"/>
                  </a:lnTo>
                  <a:lnTo>
                    <a:pt x="261607" y="0"/>
                  </a:lnTo>
                  <a:lnTo>
                    <a:pt x="9385" y="0"/>
                  </a:lnTo>
                  <a:lnTo>
                    <a:pt x="9385" y="10160"/>
                  </a:lnTo>
                  <a:lnTo>
                    <a:pt x="0" y="10160"/>
                  </a:lnTo>
                  <a:lnTo>
                    <a:pt x="0" y="26670"/>
                  </a:lnTo>
                  <a:lnTo>
                    <a:pt x="277088" y="26670"/>
                  </a:lnTo>
                  <a:lnTo>
                    <a:pt x="277088" y="1016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5" name="object 2075"/>
            <p:cNvSpPr/>
            <p:nvPr/>
          </p:nvSpPr>
          <p:spPr>
            <a:xfrm>
              <a:off x="10780741" y="5281626"/>
              <a:ext cx="277495" cy="27305"/>
            </a:xfrm>
            <a:custGeom>
              <a:avLst/>
              <a:gdLst/>
              <a:ahLst/>
              <a:cxnLst/>
              <a:rect l="l" t="t" r="r" b="b"/>
              <a:pathLst>
                <a:path w="277495" h="27304">
                  <a:moveTo>
                    <a:pt x="0" y="26815"/>
                  </a:moveTo>
                  <a:lnTo>
                    <a:pt x="0" y="9758"/>
                  </a:lnTo>
                  <a:lnTo>
                    <a:pt x="9392" y="9758"/>
                  </a:lnTo>
                  <a:lnTo>
                    <a:pt x="9392" y="0"/>
                  </a:lnTo>
                  <a:lnTo>
                    <a:pt x="261604" y="0"/>
                  </a:lnTo>
                  <a:lnTo>
                    <a:pt x="261604" y="9758"/>
                  </a:lnTo>
                  <a:lnTo>
                    <a:pt x="277091" y="9758"/>
                  </a:lnTo>
                  <a:lnTo>
                    <a:pt x="277091" y="26815"/>
                  </a:lnTo>
                  <a:lnTo>
                    <a:pt x="0" y="2681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6" name="object 2076"/>
            <p:cNvSpPr/>
            <p:nvPr/>
          </p:nvSpPr>
          <p:spPr>
            <a:xfrm>
              <a:off x="17230138" y="5281626"/>
              <a:ext cx="121920" cy="27305"/>
            </a:xfrm>
            <a:custGeom>
              <a:avLst/>
              <a:gdLst/>
              <a:ahLst/>
              <a:cxnLst/>
              <a:rect l="l" t="t" r="r" b="b"/>
              <a:pathLst>
                <a:path w="121919" h="27304">
                  <a:moveTo>
                    <a:pt x="121776" y="0"/>
                  </a:moveTo>
                  <a:lnTo>
                    <a:pt x="15496" y="0"/>
                  </a:lnTo>
                  <a:lnTo>
                    <a:pt x="15496" y="9758"/>
                  </a:lnTo>
                  <a:lnTo>
                    <a:pt x="0" y="9758"/>
                  </a:lnTo>
                  <a:lnTo>
                    <a:pt x="0" y="26815"/>
                  </a:lnTo>
                  <a:lnTo>
                    <a:pt x="93400" y="26815"/>
                  </a:lnTo>
                  <a:lnTo>
                    <a:pt x="121776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7" name="object 2077"/>
            <p:cNvSpPr/>
            <p:nvPr/>
          </p:nvSpPr>
          <p:spPr>
            <a:xfrm>
              <a:off x="17230138" y="5281626"/>
              <a:ext cx="121920" cy="27305"/>
            </a:xfrm>
            <a:custGeom>
              <a:avLst/>
              <a:gdLst/>
              <a:ahLst/>
              <a:cxnLst/>
              <a:rect l="l" t="t" r="r" b="b"/>
              <a:pathLst>
                <a:path w="121919" h="27304">
                  <a:moveTo>
                    <a:pt x="0" y="26815"/>
                  </a:moveTo>
                  <a:lnTo>
                    <a:pt x="0" y="9758"/>
                  </a:lnTo>
                  <a:lnTo>
                    <a:pt x="15496" y="9758"/>
                  </a:lnTo>
                  <a:lnTo>
                    <a:pt x="15496" y="0"/>
                  </a:lnTo>
                  <a:lnTo>
                    <a:pt x="121776" y="0"/>
                  </a:lnTo>
                  <a:lnTo>
                    <a:pt x="93400" y="26815"/>
                  </a:lnTo>
                  <a:lnTo>
                    <a:pt x="0" y="2681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8" name="object 2078"/>
            <p:cNvSpPr/>
            <p:nvPr/>
          </p:nvSpPr>
          <p:spPr>
            <a:xfrm>
              <a:off x="10312146" y="5232940"/>
              <a:ext cx="286385" cy="48895"/>
            </a:xfrm>
            <a:custGeom>
              <a:avLst/>
              <a:gdLst/>
              <a:ahLst/>
              <a:cxnLst/>
              <a:rect l="l" t="t" r="r" b="b"/>
              <a:pathLst>
                <a:path w="286384" h="48895">
                  <a:moveTo>
                    <a:pt x="286169" y="0"/>
                  </a:moveTo>
                  <a:lnTo>
                    <a:pt x="0" y="0"/>
                  </a:lnTo>
                  <a:lnTo>
                    <a:pt x="0" y="48710"/>
                  </a:lnTo>
                  <a:lnTo>
                    <a:pt x="286169" y="48710"/>
                  </a:lnTo>
                  <a:lnTo>
                    <a:pt x="286169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9" name="object 2079"/>
            <p:cNvSpPr/>
            <p:nvPr/>
          </p:nvSpPr>
          <p:spPr>
            <a:xfrm>
              <a:off x="10312144" y="5232935"/>
              <a:ext cx="286385" cy="48895"/>
            </a:xfrm>
            <a:custGeom>
              <a:avLst/>
              <a:gdLst/>
              <a:ahLst/>
              <a:cxnLst/>
              <a:rect l="l" t="t" r="r" b="b"/>
              <a:pathLst>
                <a:path w="286384" h="48895">
                  <a:moveTo>
                    <a:pt x="0" y="0"/>
                  </a:moveTo>
                  <a:lnTo>
                    <a:pt x="0" y="48710"/>
                  </a:lnTo>
                  <a:lnTo>
                    <a:pt x="286179" y="48710"/>
                  </a:lnTo>
                  <a:lnTo>
                    <a:pt x="286179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0" name="object 2080"/>
            <p:cNvSpPr/>
            <p:nvPr/>
          </p:nvSpPr>
          <p:spPr>
            <a:xfrm>
              <a:off x="10778794" y="5232952"/>
              <a:ext cx="107314" cy="48895"/>
            </a:xfrm>
            <a:custGeom>
              <a:avLst/>
              <a:gdLst/>
              <a:ahLst/>
              <a:cxnLst/>
              <a:rect l="l" t="t" r="r" b="b"/>
              <a:pathLst>
                <a:path w="107315" h="48895">
                  <a:moveTo>
                    <a:pt x="106984" y="0"/>
                  </a:moveTo>
                  <a:lnTo>
                    <a:pt x="0" y="0"/>
                  </a:lnTo>
                  <a:lnTo>
                    <a:pt x="0" y="48056"/>
                  </a:lnTo>
                  <a:lnTo>
                    <a:pt x="0" y="48704"/>
                  </a:lnTo>
                  <a:lnTo>
                    <a:pt x="106984" y="48704"/>
                  </a:lnTo>
                  <a:lnTo>
                    <a:pt x="106984" y="48056"/>
                  </a:lnTo>
                  <a:lnTo>
                    <a:pt x="106984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1" name="object 2081"/>
            <p:cNvSpPr/>
            <p:nvPr/>
          </p:nvSpPr>
          <p:spPr>
            <a:xfrm>
              <a:off x="10778799" y="5232935"/>
              <a:ext cx="107314" cy="48895"/>
            </a:xfrm>
            <a:custGeom>
              <a:avLst/>
              <a:gdLst/>
              <a:ahLst/>
              <a:cxnLst/>
              <a:rect l="l" t="t" r="r" b="b"/>
              <a:pathLst>
                <a:path w="107315" h="48895">
                  <a:moveTo>
                    <a:pt x="0" y="0"/>
                  </a:moveTo>
                  <a:lnTo>
                    <a:pt x="0" y="48710"/>
                  </a:lnTo>
                  <a:lnTo>
                    <a:pt x="106981" y="48710"/>
                  </a:lnTo>
                  <a:lnTo>
                    <a:pt x="106981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82" name="object 2082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7428437" y="3598488"/>
              <a:ext cx="156322" cy="162611"/>
            </a:xfrm>
            <a:prstGeom prst="rect">
              <a:avLst/>
            </a:prstGeom>
          </p:spPr>
        </p:pic>
        <p:pic>
          <p:nvPicPr>
            <p:cNvPr id="2083" name="object 2083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6992730" y="4066007"/>
              <a:ext cx="139566" cy="146734"/>
            </a:xfrm>
            <a:prstGeom prst="rect">
              <a:avLst/>
            </a:prstGeom>
          </p:spPr>
        </p:pic>
        <p:pic>
          <p:nvPicPr>
            <p:cNvPr id="2084" name="object 2084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6992730" y="2878953"/>
              <a:ext cx="139566" cy="146708"/>
            </a:xfrm>
            <a:prstGeom prst="rect">
              <a:avLst/>
            </a:prstGeom>
          </p:spPr>
        </p:pic>
        <p:pic>
          <p:nvPicPr>
            <p:cNvPr id="2085" name="object 2085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5702344" y="4066007"/>
              <a:ext cx="139566" cy="146734"/>
            </a:xfrm>
            <a:prstGeom prst="rect">
              <a:avLst/>
            </a:prstGeom>
          </p:spPr>
        </p:pic>
        <p:sp>
          <p:nvSpPr>
            <p:cNvPr id="2086" name="object 2086"/>
            <p:cNvSpPr/>
            <p:nvPr/>
          </p:nvSpPr>
          <p:spPr>
            <a:xfrm>
              <a:off x="19288145" y="7626936"/>
              <a:ext cx="76200" cy="27305"/>
            </a:xfrm>
            <a:custGeom>
              <a:avLst/>
              <a:gdLst/>
              <a:ahLst/>
              <a:cxnLst/>
              <a:rect l="l" t="t" r="r" b="b"/>
              <a:pathLst>
                <a:path w="76200" h="27304">
                  <a:moveTo>
                    <a:pt x="76039" y="20"/>
                  </a:moveTo>
                  <a:lnTo>
                    <a:pt x="0" y="0"/>
                  </a:lnTo>
                  <a:lnTo>
                    <a:pt x="0" y="26815"/>
                  </a:lnTo>
                  <a:lnTo>
                    <a:pt x="76039" y="26815"/>
                  </a:lnTo>
                  <a:lnTo>
                    <a:pt x="76039" y="2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7" name="object 2087"/>
            <p:cNvSpPr/>
            <p:nvPr/>
          </p:nvSpPr>
          <p:spPr>
            <a:xfrm>
              <a:off x="19288145" y="7626936"/>
              <a:ext cx="76200" cy="27305"/>
            </a:xfrm>
            <a:custGeom>
              <a:avLst/>
              <a:gdLst/>
              <a:ahLst/>
              <a:cxnLst/>
              <a:rect l="l" t="t" r="r" b="b"/>
              <a:pathLst>
                <a:path w="76200" h="27304">
                  <a:moveTo>
                    <a:pt x="0" y="26815"/>
                  </a:moveTo>
                  <a:lnTo>
                    <a:pt x="76039" y="26815"/>
                  </a:lnTo>
                  <a:lnTo>
                    <a:pt x="76039" y="20"/>
                  </a:lnTo>
                  <a:lnTo>
                    <a:pt x="0" y="0"/>
                  </a:lnTo>
                  <a:lnTo>
                    <a:pt x="0" y="2681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8" name="object 2088"/>
            <p:cNvSpPr/>
            <p:nvPr/>
          </p:nvSpPr>
          <p:spPr>
            <a:xfrm>
              <a:off x="17323566" y="7626950"/>
              <a:ext cx="135255" cy="27305"/>
            </a:xfrm>
            <a:custGeom>
              <a:avLst/>
              <a:gdLst/>
              <a:ahLst/>
              <a:cxnLst/>
              <a:rect l="l" t="t" r="r" b="b"/>
              <a:pathLst>
                <a:path w="135255" h="27304">
                  <a:moveTo>
                    <a:pt x="134739" y="0"/>
                  </a:moveTo>
                  <a:lnTo>
                    <a:pt x="0" y="0"/>
                  </a:lnTo>
                  <a:lnTo>
                    <a:pt x="0" y="26815"/>
                  </a:lnTo>
                  <a:lnTo>
                    <a:pt x="134739" y="26815"/>
                  </a:lnTo>
                  <a:lnTo>
                    <a:pt x="134739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9" name="object 2089"/>
            <p:cNvSpPr/>
            <p:nvPr/>
          </p:nvSpPr>
          <p:spPr>
            <a:xfrm>
              <a:off x="17323569" y="7626944"/>
              <a:ext cx="135255" cy="27305"/>
            </a:xfrm>
            <a:custGeom>
              <a:avLst/>
              <a:gdLst/>
              <a:ahLst/>
              <a:cxnLst/>
              <a:rect l="l" t="t" r="r" b="b"/>
              <a:pathLst>
                <a:path w="135255" h="27304">
                  <a:moveTo>
                    <a:pt x="134739" y="26815"/>
                  </a:moveTo>
                  <a:lnTo>
                    <a:pt x="134739" y="0"/>
                  </a:lnTo>
                  <a:lnTo>
                    <a:pt x="0" y="0"/>
                  </a:lnTo>
                  <a:lnTo>
                    <a:pt x="0" y="26815"/>
                  </a:lnTo>
                  <a:lnTo>
                    <a:pt x="134739" y="2681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90" name="object 2090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5441315" y="5752856"/>
              <a:ext cx="245081" cy="180384"/>
            </a:xfrm>
            <a:prstGeom prst="rect">
              <a:avLst/>
            </a:prstGeom>
          </p:spPr>
        </p:pic>
        <p:sp>
          <p:nvSpPr>
            <p:cNvPr id="2091" name="object 2091"/>
            <p:cNvSpPr/>
            <p:nvPr/>
          </p:nvSpPr>
          <p:spPr>
            <a:xfrm>
              <a:off x="15443415" y="5932367"/>
              <a:ext cx="311150" cy="5080"/>
            </a:xfrm>
            <a:custGeom>
              <a:avLst/>
              <a:gdLst/>
              <a:ahLst/>
              <a:cxnLst/>
              <a:rect l="l" t="t" r="r" b="b"/>
              <a:pathLst>
                <a:path w="311150" h="5079">
                  <a:moveTo>
                    <a:pt x="0" y="0"/>
                  </a:moveTo>
                  <a:lnTo>
                    <a:pt x="0" y="4858"/>
                  </a:lnTo>
                  <a:lnTo>
                    <a:pt x="310995" y="4858"/>
                  </a:lnTo>
                  <a:lnTo>
                    <a:pt x="310995" y="0"/>
                  </a:lnTo>
                  <a:lnTo>
                    <a:pt x="148330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2" name="object 2092"/>
            <p:cNvSpPr/>
            <p:nvPr/>
          </p:nvSpPr>
          <p:spPr>
            <a:xfrm>
              <a:off x="15443415" y="5921397"/>
              <a:ext cx="154305" cy="5080"/>
            </a:xfrm>
            <a:custGeom>
              <a:avLst/>
              <a:gdLst/>
              <a:ahLst/>
              <a:cxnLst/>
              <a:rect l="l" t="t" r="r" b="b"/>
              <a:pathLst>
                <a:path w="154305" h="5079">
                  <a:moveTo>
                    <a:pt x="0" y="4879"/>
                  </a:moveTo>
                  <a:lnTo>
                    <a:pt x="151513" y="4879"/>
                  </a:lnTo>
                  <a:lnTo>
                    <a:pt x="154037" y="0"/>
                  </a:lnTo>
                  <a:lnTo>
                    <a:pt x="0" y="0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3" name="object 2093"/>
            <p:cNvSpPr/>
            <p:nvPr/>
          </p:nvSpPr>
          <p:spPr>
            <a:xfrm>
              <a:off x="15438253" y="5837660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5162" y="9727"/>
                  </a:moveTo>
                  <a:lnTo>
                    <a:pt x="8010" y="9727"/>
                  </a:lnTo>
                  <a:lnTo>
                    <a:pt x="10303" y="7549"/>
                  </a:lnTo>
                  <a:lnTo>
                    <a:pt x="10303" y="4868"/>
                  </a:lnTo>
                  <a:lnTo>
                    <a:pt x="10303" y="2167"/>
                  </a:lnTo>
                  <a:lnTo>
                    <a:pt x="8010" y="0"/>
                  </a:lnTo>
                  <a:lnTo>
                    <a:pt x="5162" y="0"/>
                  </a:lnTo>
                  <a:lnTo>
                    <a:pt x="2282" y="0"/>
                  </a:lnTo>
                  <a:lnTo>
                    <a:pt x="0" y="2167"/>
                  </a:lnTo>
                  <a:lnTo>
                    <a:pt x="0" y="4868"/>
                  </a:lnTo>
                  <a:lnTo>
                    <a:pt x="0" y="7549"/>
                  </a:lnTo>
                  <a:lnTo>
                    <a:pt x="2282" y="9727"/>
                  </a:lnTo>
                  <a:lnTo>
                    <a:pt x="5162" y="972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4" name="object 2094"/>
            <p:cNvSpPr/>
            <p:nvPr/>
          </p:nvSpPr>
          <p:spPr>
            <a:xfrm>
              <a:off x="15443391" y="5842582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80">
                  <a:moveTo>
                    <a:pt x="19519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5" name="object 2095"/>
            <p:cNvSpPr/>
            <p:nvPr/>
          </p:nvSpPr>
          <p:spPr>
            <a:xfrm>
              <a:off x="15606348" y="5817028"/>
              <a:ext cx="32384" cy="51435"/>
            </a:xfrm>
            <a:custGeom>
              <a:avLst/>
              <a:gdLst/>
              <a:ahLst/>
              <a:cxnLst/>
              <a:rect l="l" t="t" r="r" b="b"/>
              <a:pathLst>
                <a:path w="32384" h="51435">
                  <a:moveTo>
                    <a:pt x="0" y="0"/>
                  </a:moveTo>
                  <a:lnTo>
                    <a:pt x="32239" y="25559"/>
                  </a:lnTo>
                  <a:lnTo>
                    <a:pt x="0" y="5112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6" name="object 2096"/>
            <p:cNvSpPr/>
            <p:nvPr/>
          </p:nvSpPr>
          <p:spPr>
            <a:xfrm>
              <a:off x="17323530" y="5703671"/>
              <a:ext cx="28575" cy="362585"/>
            </a:xfrm>
            <a:custGeom>
              <a:avLst/>
              <a:gdLst/>
              <a:ahLst/>
              <a:cxnLst/>
              <a:rect l="l" t="t" r="r" b="b"/>
              <a:pathLst>
                <a:path w="28575" h="362585">
                  <a:moveTo>
                    <a:pt x="18156" y="349978"/>
                  </a:moveTo>
                  <a:lnTo>
                    <a:pt x="28449" y="349978"/>
                  </a:lnTo>
                  <a:lnTo>
                    <a:pt x="28397" y="14638"/>
                  </a:lnTo>
                  <a:lnTo>
                    <a:pt x="18072" y="14638"/>
                  </a:lnTo>
                  <a:lnTo>
                    <a:pt x="18072" y="0"/>
                  </a:lnTo>
                  <a:lnTo>
                    <a:pt x="31" y="0"/>
                  </a:lnTo>
                  <a:lnTo>
                    <a:pt x="0" y="362533"/>
                  </a:lnTo>
                  <a:lnTo>
                    <a:pt x="18156" y="362533"/>
                  </a:lnTo>
                  <a:lnTo>
                    <a:pt x="18156" y="34997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7" name="object 2097"/>
            <p:cNvSpPr/>
            <p:nvPr/>
          </p:nvSpPr>
          <p:spPr>
            <a:xfrm>
              <a:off x="17351912" y="5710904"/>
              <a:ext cx="52705" cy="318135"/>
            </a:xfrm>
            <a:custGeom>
              <a:avLst/>
              <a:gdLst/>
              <a:ahLst/>
              <a:cxnLst/>
              <a:rect l="l" t="t" r="r" b="b"/>
              <a:pathLst>
                <a:path w="52705" h="318135">
                  <a:moveTo>
                    <a:pt x="51391" y="0"/>
                  </a:moveTo>
                  <a:lnTo>
                    <a:pt x="0" y="0"/>
                  </a:lnTo>
                  <a:lnTo>
                    <a:pt x="104" y="317540"/>
                  </a:lnTo>
                  <a:lnTo>
                    <a:pt x="52124" y="317540"/>
                  </a:lnTo>
                  <a:lnTo>
                    <a:pt x="51391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8" name="object 2098"/>
            <p:cNvSpPr/>
            <p:nvPr/>
          </p:nvSpPr>
          <p:spPr>
            <a:xfrm>
              <a:off x="17351912" y="5710904"/>
              <a:ext cx="52705" cy="318135"/>
            </a:xfrm>
            <a:custGeom>
              <a:avLst/>
              <a:gdLst/>
              <a:ahLst/>
              <a:cxnLst/>
              <a:rect l="l" t="t" r="r" b="b"/>
              <a:pathLst>
                <a:path w="52705" h="318135">
                  <a:moveTo>
                    <a:pt x="0" y="0"/>
                  </a:moveTo>
                  <a:lnTo>
                    <a:pt x="104" y="317540"/>
                  </a:lnTo>
                  <a:lnTo>
                    <a:pt x="52124" y="317540"/>
                  </a:lnTo>
                  <a:lnTo>
                    <a:pt x="51391" y="0"/>
                  </a:lnTo>
                  <a:lnTo>
                    <a:pt x="0" y="0"/>
                  </a:lnTo>
                  <a:close/>
                </a:path>
              </a:pathLst>
            </a:custGeom>
            <a:ln w="105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9" name="object 2099"/>
            <p:cNvSpPr/>
            <p:nvPr/>
          </p:nvSpPr>
          <p:spPr>
            <a:xfrm>
              <a:off x="17323549" y="6798379"/>
              <a:ext cx="28575" cy="105410"/>
            </a:xfrm>
            <a:custGeom>
              <a:avLst/>
              <a:gdLst/>
              <a:ahLst/>
              <a:cxnLst/>
              <a:rect l="l" t="t" r="r" b="b"/>
              <a:pathLst>
                <a:path w="28575" h="105409">
                  <a:moveTo>
                    <a:pt x="28359" y="12700"/>
                  </a:moveTo>
                  <a:lnTo>
                    <a:pt x="18135" y="12700"/>
                  </a:lnTo>
                  <a:lnTo>
                    <a:pt x="18135" y="0"/>
                  </a:lnTo>
                  <a:lnTo>
                    <a:pt x="25" y="0"/>
                  </a:lnTo>
                  <a:lnTo>
                    <a:pt x="25" y="12700"/>
                  </a:lnTo>
                  <a:lnTo>
                    <a:pt x="0" y="105410"/>
                  </a:lnTo>
                  <a:lnTo>
                    <a:pt x="28359" y="105410"/>
                  </a:lnTo>
                  <a:lnTo>
                    <a:pt x="28359" y="1270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0" name="object 2100"/>
            <p:cNvSpPr/>
            <p:nvPr/>
          </p:nvSpPr>
          <p:spPr>
            <a:xfrm>
              <a:off x="17323540" y="6798484"/>
              <a:ext cx="28575" cy="114300"/>
            </a:xfrm>
            <a:custGeom>
              <a:avLst/>
              <a:gdLst/>
              <a:ahLst/>
              <a:cxnLst/>
              <a:rect l="l" t="t" r="r" b="b"/>
              <a:pathLst>
                <a:path w="28575" h="114300">
                  <a:moveTo>
                    <a:pt x="18083" y="114195"/>
                  </a:moveTo>
                  <a:lnTo>
                    <a:pt x="0" y="114195"/>
                  </a:lnTo>
                  <a:lnTo>
                    <a:pt x="0" y="109609"/>
                  </a:lnTo>
                  <a:lnTo>
                    <a:pt x="41" y="0"/>
                  </a:lnTo>
                  <a:lnTo>
                    <a:pt x="18146" y="0"/>
                  </a:lnTo>
                  <a:lnTo>
                    <a:pt x="18146" y="12533"/>
                  </a:lnTo>
                  <a:lnTo>
                    <a:pt x="28376" y="12533"/>
                  </a:lnTo>
                  <a:lnTo>
                    <a:pt x="28376" y="105316"/>
                  </a:lnTo>
                  <a:lnTo>
                    <a:pt x="18083" y="105316"/>
                  </a:lnTo>
                  <a:lnTo>
                    <a:pt x="18083" y="11419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1" name="object 2101"/>
            <p:cNvSpPr/>
            <p:nvPr/>
          </p:nvSpPr>
          <p:spPr>
            <a:xfrm>
              <a:off x="17321639" y="6796641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4">
                  <a:moveTo>
                    <a:pt x="20062" y="0"/>
                  </a:moveTo>
                  <a:lnTo>
                    <a:pt x="0" y="0"/>
                  </a:lnTo>
                  <a:lnTo>
                    <a:pt x="0" y="1842"/>
                  </a:lnTo>
                  <a:lnTo>
                    <a:pt x="20062" y="1842"/>
                  </a:lnTo>
                  <a:lnTo>
                    <a:pt x="20062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2" name="object 2102"/>
            <p:cNvSpPr/>
            <p:nvPr/>
          </p:nvSpPr>
          <p:spPr>
            <a:xfrm>
              <a:off x="17321635" y="6796649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4">
                  <a:moveTo>
                    <a:pt x="0" y="1821"/>
                  </a:moveTo>
                  <a:lnTo>
                    <a:pt x="0" y="0"/>
                  </a:lnTo>
                  <a:lnTo>
                    <a:pt x="20062" y="0"/>
                  </a:lnTo>
                  <a:lnTo>
                    <a:pt x="20062" y="1821"/>
                  </a:lnTo>
                  <a:lnTo>
                    <a:pt x="0" y="182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3" name="object 2103"/>
            <p:cNvSpPr/>
            <p:nvPr/>
          </p:nvSpPr>
          <p:spPr>
            <a:xfrm>
              <a:off x="17321606" y="5702394"/>
              <a:ext cx="20320" cy="365760"/>
            </a:xfrm>
            <a:custGeom>
              <a:avLst/>
              <a:gdLst/>
              <a:ahLst/>
              <a:cxnLst/>
              <a:rect l="l" t="t" r="r" b="b"/>
              <a:pathLst>
                <a:path w="20319" h="365760">
                  <a:moveTo>
                    <a:pt x="20078" y="363220"/>
                  </a:moveTo>
                  <a:lnTo>
                    <a:pt x="1917" y="363220"/>
                  </a:lnTo>
                  <a:lnTo>
                    <a:pt x="1917" y="1270"/>
                  </a:lnTo>
                  <a:lnTo>
                    <a:pt x="20015" y="1270"/>
                  </a:lnTo>
                  <a:lnTo>
                    <a:pt x="20015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12" y="363220"/>
                  </a:lnTo>
                  <a:lnTo>
                    <a:pt x="12" y="365760"/>
                  </a:lnTo>
                  <a:lnTo>
                    <a:pt x="20078" y="365760"/>
                  </a:lnTo>
                  <a:lnTo>
                    <a:pt x="20078" y="36322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4" name="object 2104"/>
            <p:cNvSpPr/>
            <p:nvPr/>
          </p:nvSpPr>
          <p:spPr>
            <a:xfrm>
              <a:off x="17321614" y="5701827"/>
              <a:ext cx="20320" cy="366395"/>
            </a:xfrm>
            <a:custGeom>
              <a:avLst/>
              <a:gdLst/>
              <a:ahLst/>
              <a:cxnLst/>
              <a:rect l="l" t="t" r="r" b="b"/>
              <a:pathLst>
                <a:path w="20319" h="366395">
                  <a:moveTo>
                    <a:pt x="20009" y="1832"/>
                  </a:moveTo>
                  <a:lnTo>
                    <a:pt x="1926" y="1832"/>
                  </a:lnTo>
                  <a:lnTo>
                    <a:pt x="1916" y="364386"/>
                  </a:lnTo>
                  <a:lnTo>
                    <a:pt x="20072" y="364386"/>
                  </a:lnTo>
                  <a:lnTo>
                    <a:pt x="20072" y="366187"/>
                  </a:lnTo>
                  <a:lnTo>
                    <a:pt x="10" y="366187"/>
                  </a:lnTo>
                  <a:lnTo>
                    <a:pt x="0" y="0"/>
                  </a:lnTo>
                  <a:lnTo>
                    <a:pt x="20009" y="0"/>
                  </a:lnTo>
                  <a:lnTo>
                    <a:pt x="20009" y="183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5" name="object 2105"/>
            <p:cNvSpPr/>
            <p:nvPr/>
          </p:nvSpPr>
          <p:spPr>
            <a:xfrm>
              <a:off x="10213531" y="2436753"/>
              <a:ext cx="2540" cy="19050"/>
            </a:xfrm>
            <a:custGeom>
              <a:avLst/>
              <a:gdLst/>
              <a:ahLst/>
              <a:cxnLst/>
              <a:rect l="l" t="t" r="r" b="b"/>
              <a:pathLst>
                <a:path w="2540" h="19050">
                  <a:moveTo>
                    <a:pt x="1937" y="0"/>
                  </a:moveTo>
                  <a:lnTo>
                    <a:pt x="0" y="0"/>
                  </a:lnTo>
                  <a:lnTo>
                    <a:pt x="0" y="18858"/>
                  </a:lnTo>
                  <a:lnTo>
                    <a:pt x="1937" y="18858"/>
                  </a:lnTo>
                  <a:lnTo>
                    <a:pt x="1937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6" name="object 2106"/>
            <p:cNvSpPr/>
            <p:nvPr/>
          </p:nvSpPr>
          <p:spPr>
            <a:xfrm>
              <a:off x="10213531" y="2436772"/>
              <a:ext cx="2540" cy="19050"/>
            </a:xfrm>
            <a:custGeom>
              <a:avLst/>
              <a:gdLst/>
              <a:ahLst/>
              <a:cxnLst/>
              <a:rect l="l" t="t" r="r" b="b"/>
              <a:pathLst>
                <a:path w="2540" h="19050">
                  <a:moveTo>
                    <a:pt x="0" y="18858"/>
                  </a:moveTo>
                  <a:lnTo>
                    <a:pt x="0" y="0"/>
                  </a:lnTo>
                  <a:lnTo>
                    <a:pt x="1937" y="0"/>
                  </a:lnTo>
                  <a:lnTo>
                    <a:pt x="1937" y="18858"/>
                  </a:lnTo>
                  <a:lnTo>
                    <a:pt x="0" y="18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7" name="object 2107"/>
            <p:cNvSpPr/>
            <p:nvPr/>
          </p:nvSpPr>
          <p:spPr>
            <a:xfrm>
              <a:off x="10215468" y="2436773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5" h="1905">
                  <a:moveTo>
                    <a:pt x="18041" y="0"/>
                  </a:moveTo>
                  <a:lnTo>
                    <a:pt x="0" y="0"/>
                  </a:lnTo>
                  <a:lnTo>
                    <a:pt x="0" y="1842"/>
                  </a:lnTo>
                  <a:lnTo>
                    <a:pt x="18041" y="1842"/>
                  </a:lnTo>
                  <a:lnTo>
                    <a:pt x="18041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8" name="object 2108"/>
            <p:cNvSpPr/>
            <p:nvPr/>
          </p:nvSpPr>
          <p:spPr>
            <a:xfrm>
              <a:off x="10215448" y="2436788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5" h="1905">
                  <a:moveTo>
                    <a:pt x="0" y="1821"/>
                  </a:moveTo>
                  <a:lnTo>
                    <a:pt x="0" y="0"/>
                  </a:lnTo>
                  <a:lnTo>
                    <a:pt x="18051" y="0"/>
                  </a:lnTo>
                  <a:lnTo>
                    <a:pt x="18051" y="1821"/>
                  </a:lnTo>
                  <a:lnTo>
                    <a:pt x="0" y="182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9" name="object 2109"/>
            <p:cNvSpPr/>
            <p:nvPr/>
          </p:nvSpPr>
          <p:spPr>
            <a:xfrm>
              <a:off x="10215470" y="2438610"/>
              <a:ext cx="18415" cy="17145"/>
            </a:xfrm>
            <a:custGeom>
              <a:avLst/>
              <a:gdLst/>
              <a:ahLst/>
              <a:cxnLst/>
              <a:rect l="l" t="t" r="r" b="b"/>
              <a:pathLst>
                <a:path w="18415" h="17144">
                  <a:moveTo>
                    <a:pt x="18041" y="0"/>
                  </a:moveTo>
                  <a:lnTo>
                    <a:pt x="18041" y="17004"/>
                  </a:lnTo>
                  <a:lnTo>
                    <a:pt x="0" y="17004"/>
                  </a:lnTo>
                  <a:lnTo>
                    <a:pt x="0" y="0"/>
                  </a:lnTo>
                  <a:lnTo>
                    <a:pt x="1804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0" name="object 2110"/>
            <p:cNvSpPr/>
            <p:nvPr/>
          </p:nvSpPr>
          <p:spPr>
            <a:xfrm>
              <a:off x="17427971" y="2436753"/>
              <a:ext cx="2540" cy="19050"/>
            </a:xfrm>
            <a:custGeom>
              <a:avLst/>
              <a:gdLst/>
              <a:ahLst/>
              <a:cxnLst/>
              <a:rect l="l" t="t" r="r" b="b"/>
              <a:pathLst>
                <a:path w="2540" h="19050">
                  <a:moveTo>
                    <a:pt x="1937" y="0"/>
                  </a:moveTo>
                  <a:lnTo>
                    <a:pt x="0" y="0"/>
                  </a:lnTo>
                  <a:lnTo>
                    <a:pt x="0" y="18858"/>
                  </a:lnTo>
                  <a:lnTo>
                    <a:pt x="1937" y="18858"/>
                  </a:lnTo>
                  <a:lnTo>
                    <a:pt x="1937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1" name="object 2111"/>
            <p:cNvSpPr/>
            <p:nvPr/>
          </p:nvSpPr>
          <p:spPr>
            <a:xfrm>
              <a:off x="17409931" y="2436762"/>
              <a:ext cx="20320" cy="19050"/>
            </a:xfrm>
            <a:custGeom>
              <a:avLst/>
              <a:gdLst/>
              <a:ahLst/>
              <a:cxnLst/>
              <a:rect l="l" t="t" r="r" b="b"/>
              <a:pathLst>
                <a:path w="20319" h="19050">
                  <a:moveTo>
                    <a:pt x="18041" y="18868"/>
                  </a:moveTo>
                  <a:lnTo>
                    <a:pt x="18041" y="0"/>
                  </a:lnTo>
                  <a:lnTo>
                    <a:pt x="19957" y="0"/>
                  </a:lnTo>
                  <a:lnTo>
                    <a:pt x="19957" y="18868"/>
                  </a:lnTo>
                  <a:lnTo>
                    <a:pt x="18041" y="18868"/>
                  </a:lnTo>
                  <a:close/>
                </a:path>
                <a:path w="20319" h="19050">
                  <a:moveTo>
                    <a:pt x="18041" y="18868"/>
                  </a:moveTo>
                  <a:lnTo>
                    <a:pt x="18041" y="1853"/>
                  </a:lnTo>
                  <a:lnTo>
                    <a:pt x="0" y="1853"/>
                  </a:lnTo>
                  <a:lnTo>
                    <a:pt x="0" y="18868"/>
                  </a:lnTo>
                  <a:lnTo>
                    <a:pt x="18041" y="1886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2" name="object 2112"/>
            <p:cNvSpPr/>
            <p:nvPr/>
          </p:nvSpPr>
          <p:spPr>
            <a:xfrm>
              <a:off x="17407996" y="7511187"/>
              <a:ext cx="63500" cy="116205"/>
            </a:xfrm>
            <a:custGeom>
              <a:avLst/>
              <a:gdLst/>
              <a:ahLst/>
              <a:cxnLst/>
              <a:rect l="l" t="t" r="r" b="b"/>
              <a:pathLst>
                <a:path w="63500" h="116204">
                  <a:moveTo>
                    <a:pt x="63202" y="0"/>
                  </a:moveTo>
                  <a:lnTo>
                    <a:pt x="0" y="0"/>
                  </a:lnTo>
                  <a:lnTo>
                    <a:pt x="345" y="115745"/>
                  </a:lnTo>
                  <a:lnTo>
                    <a:pt x="63202" y="115745"/>
                  </a:lnTo>
                  <a:lnTo>
                    <a:pt x="6320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3" name="object 2113"/>
            <p:cNvSpPr/>
            <p:nvPr/>
          </p:nvSpPr>
          <p:spPr>
            <a:xfrm>
              <a:off x="17407996" y="7511187"/>
              <a:ext cx="63500" cy="116205"/>
            </a:xfrm>
            <a:custGeom>
              <a:avLst/>
              <a:gdLst/>
              <a:ahLst/>
              <a:cxnLst/>
              <a:rect l="l" t="t" r="r" b="b"/>
              <a:pathLst>
                <a:path w="63500" h="116204">
                  <a:moveTo>
                    <a:pt x="0" y="0"/>
                  </a:moveTo>
                  <a:lnTo>
                    <a:pt x="63202" y="0"/>
                  </a:lnTo>
                  <a:lnTo>
                    <a:pt x="63202" y="115745"/>
                  </a:lnTo>
                  <a:lnTo>
                    <a:pt x="345" y="115745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4" name="object 2114"/>
            <p:cNvSpPr/>
            <p:nvPr/>
          </p:nvSpPr>
          <p:spPr>
            <a:xfrm>
              <a:off x="8901219" y="5102947"/>
              <a:ext cx="1905" cy="145415"/>
            </a:xfrm>
            <a:custGeom>
              <a:avLst/>
              <a:gdLst/>
              <a:ahLst/>
              <a:cxnLst/>
              <a:rect l="l" t="t" r="r" b="b"/>
              <a:pathLst>
                <a:path w="1904" h="145414">
                  <a:moveTo>
                    <a:pt x="0" y="0"/>
                  </a:moveTo>
                  <a:lnTo>
                    <a:pt x="0" y="145178"/>
                  </a:lnTo>
                  <a:lnTo>
                    <a:pt x="1287" y="145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5" name="object 2115"/>
            <p:cNvSpPr/>
            <p:nvPr/>
          </p:nvSpPr>
          <p:spPr>
            <a:xfrm>
              <a:off x="8901228" y="2435541"/>
              <a:ext cx="139700" cy="234315"/>
            </a:xfrm>
            <a:custGeom>
              <a:avLst/>
              <a:gdLst/>
              <a:ahLst/>
              <a:cxnLst/>
              <a:rect l="l" t="t" r="r" b="b"/>
              <a:pathLst>
                <a:path w="139700" h="234314">
                  <a:moveTo>
                    <a:pt x="139220" y="0"/>
                  </a:moveTo>
                  <a:lnTo>
                    <a:pt x="0" y="0"/>
                  </a:lnTo>
                  <a:lnTo>
                    <a:pt x="0" y="23387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6" name="object 2116"/>
            <p:cNvSpPr/>
            <p:nvPr/>
          </p:nvSpPr>
          <p:spPr>
            <a:xfrm>
              <a:off x="10217404" y="2435527"/>
              <a:ext cx="14604" cy="1905"/>
            </a:xfrm>
            <a:custGeom>
              <a:avLst/>
              <a:gdLst/>
              <a:ahLst/>
              <a:cxnLst/>
              <a:rect l="l" t="t" r="r" b="b"/>
              <a:pathLst>
                <a:path w="14604" h="1905">
                  <a:moveTo>
                    <a:pt x="0" y="0"/>
                  </a:moveTo>
                  <a:lnTo>
                    <a:pt x="14156" y="0"/>
                  </a:lnTo>
                  <a:lnTo>
                    <a:pt x="14156" y="127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7" name="object 2117"/>
            <p:cNvSpPr/>
            <p:nvPr/>
          </p:nvSpPr>
          <p:spPr>
            <a:xfrm>
              <a:off x="9585733" y="2435527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5">
                  <a:moveTo>
                    <a:pt x="0" y="0"/>
                  </a:moveTo>
                  <a:lnTo>
                    <a:pt x="44092" y="0"/>
                  </a:lnTo>
                  <a:lnTo>
                    <a:pt x="9282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8" name="object 2118"/>
            <p:cNvSpPr/>
            <p:nvPr/>
          </p:nvSpPr>
          <p:spPr>
            <a:xfrm>
              <a:off x="10212240" y="2070135"/>
              <a:ext cx="589280" cy="0"/>
            </a:xfrm>
            <a:custGeom>
              <a:avLst/>
              <a:gdLst/>
              <a:ahLst/>
              <a:cxnLst/>
              <a:rect l="l" t="t" r="r" b="b"/>
              <a:pathLst>
                <a:path w="589279">
                  <a:moveTo>
                    <a:pt x="589133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9" name="object 2119"/>
            <p:cNvSpPr/>
            <p:nvPr/>
          </p:nvSpPr>
          <p:spPr>
            <a:xfrm>
              <a:off x="10212235" y="2070122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5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0" name="object 2120"/>
            <p:cNvSpPr/>
            <p:nvPr/>
          </p:nvSpPr>
          <p:spPr>
            <a:xfrm>
              <a:off x="19351304" y="6587374"/>
              <a:ext cx="16510" cy="1069975"/>
            </a:xfrm>
            <a:custGeom>
              <a:avLst/>
              <a:gdLst/>
              <a:ahLst/>
              <a:cxnLst/>
              <a:rect l="l" t="t" r="r" b="b"/>
              <a:pathLst>
                <a:path w="16509" h="1069975">
                  <a:moveTo>
                    <a:pt x="0" y="1069422"/>
                  </a:moveTo>
                  <a:lnTo>
                    <a:pt x="16114" y="1069422"/>
                  </a:lnTo>
                  <a:lnTo>
                    <a:pt x="16114" y="0"/>
                  </a:lnTo>
                </a:path>
                <a:path w="16509" h="1069975">
                  <a:moveTo>
                    <a:pt x="3204" y="1057245"/>
                  </a:moveTo>
                  <a:lnTo>
                    <a:pt x="1999" y="105724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1" name="object 2121"/>
            <p:cNvSpPr/>
            <p:nvPr/>
          </p:nvSpPr>
          <p:spPr>
            <a:xfrm>
              <a:off x="19259298" y="2435527"/>
              <a:ext cx="127635" cy="921385"/>
            </a:xfrm>
            <a:custGeom>
              <a:avLst/>
              <a:gdLst/>
              <a:ahLst/>
              <a:cxnLst/>
              <a:rect l="l" t="t" r="r" b="b"/>
              <a:pathLst>
                <a:path w="127634" h="921385">
                  <a:moveTo>
                    <a:pt x="0" y="0"/>
                  </a:moveTo>
                  <a:lnTo>
                    <a:pt x="127462" y="0"/>
                  </a:lnTo>
                  <a:lnTo>
                    <a:pt x="127462" y="920893"/>
                  </a:lnTo>
                  <a:lnTo>
                    <a:pt x="108750" y="920893"/>
                  </a:lnTo>
                  <a:lnTo>
                    <a:pt x="108750" y="91966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2" name="object 2122"/>
            <p:cNvSpPr/>
            <p:nvPr/>
          </p:nvSpPr>
          <p:spPr>
            <a:xfrm>
              <a:off x="10212235" y="2136497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4" h="1269">
                  <a:moveTo>
                    <a:pt x="0" y="1204"/>
                  </a:moveTo>
                  <a:lnTo>
                    <a:pt x="19339" y="1204"/>
                  </a:lnTo>
                  <a:lnTo>
                    <a:pt x="1933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3" name="object 2123"/>
            <p:cNvSpPr/>
            <p:nvPr/>
          </p:nvSpPr>
          <p:spPr>
            <a:xfrm>
              <a:off x="11223123" y="1849393"/>
              <a:ext cx="638175" cy="218440"/>
            </a:xfrm>
            <a:custGeom>
              <a:avLst/>
              <a:gdLst/>
              <a:ahLst/>
              <a:cxnLst/>
              <a:rect l="l" t="t" r="r" b="b"/>
              <a:pathLst>
                <a:path w="638175" h="218439">
                  <a:moveTo>
                    <a:pt x="637865" y="1193"/>
                  </a:moveTo>
                  <a:lnTo>
                    <a:pt x="637865" y="0"/>
                  </a:lnTo>
                  <a:lnTo>
                    <a:pt x="0" y="0"/>
                  </a:lnTo>
                  <a:lnTo>
                    <a:pt x="0" y="218265"/>
                  </a:lnTo>
                  <a:lnTo>
                    <a:pt x="1287" y="21826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4" name="object 2124"/>
            <p:cNvSpPr/>
            <p:nvPr/>
          </p:nvSpPr>
          <p:spPr>
            <a:xfrm>
              <a:off x="17320334" y="6809434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10141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5" name="object 2125"/>
            <p:cNvSpPr/>
            <p:nvPr/>
          </p:nvSpPr>
          <p:spPr>
            <a:xfrm>
              <a:off x="18608777" y="2435527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>
                  <a:moveTo>
                    <a:pt x="0" y="0"/>
                  </a:moveTo>
                  <a:lnTo>
                    <a:pt x="9411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6" name="object 2126"/>
            <p:cNvSpPr/>
            <p:nvPr/>
          </p:nvSpPr>
          <p:spPr>
            <a:xfrm>
              <a:off x="17964232" y="2435527"/>
              <a:ext cx="98425" cy="0"/>
            </a:xfrm>
            <a:custGeom>
              <a:avLst/>
              <a:gdLst/>
              <a:ahLst/>
              <a:cxnLst/>
              <a:rect l="l" t="t" r="r" b="b"/>
              <a:pathLst>
                <a:path w="98425">
                  <a:moveTo>
                    <a:pt x="0" y="0"/>
                  </a:moveTo>
                  <a:lnTo>
                    <a:pt x="9796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7" name="object 2127"/>
            <p:cNvSpPr/>
            <p:nvPr/>
          </p:nvSpPr>
          <p:spPr>
            <a:xfrm>
              <a:off x="15815968" y="1849613"/>
              <a:ext cx="603885" cy="218440"/>
            </a:xfrm>
            <a:custGeom>
              <a:avLst/>
              <a:gdLst/>
              <a:ahLst/>
              <a:cxnLst/>
              <a:rect l="l" t="t" r="r" b="b"/>
              <a:pathLst>
                <a:path w="603884" h="218439">
                  <a:moveTo>
                    <a:pt x="602054" y="218066"/>
                  </a:moveTo>
                  <a:lnTo>
                    <a:pt x="603342" y="218066"/>
                  </a:lnTo>
                  <a:lnTo>
                    <a:pt x="603342" y="0"/>
                  </a:lnTo>
                  <a:lnTo>
                    <a:pt x="0" y="0"/>
                  </a:lnTo>
                  <a:lnTo>
                    <a:pt x="0" y="122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8" name="object 2128"/>
            <p:cNvSpPr/>
            <p:nvPr/>
          </p:nvSpPr>
          <p:spPr>
            <a:xfrm>
              <a:off x="17320334" y="7052150"/>
              <a:ext cx="19050" cy="605155"/>
            </a:xfrm>
            <a:custGeom>
              <a:avLst/>
              <a:gdLst/>
              <a:ahLst/>
              <a:cxnLst/>
              <a:rect l="l" t="t" r="r" b="b"/>
              <a:pathLst>
                <a:path w="19050" h="605154">
                  <a:moveTo>
                    <a:pt x="0" y="0"/>
                  </a:moveTo>
                  <a:lnTo>
                    <a:pt x="0" y="604651"/>
                  </a:lnTo>
                  <a:lnTo>
                    <a:pt x="18690" y="60465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9" name="object 2129"/>
            <p:cNvSpPr/>
            <p:nvPr/>
          </p:nvSpPr>
          <p:spPr>
            <a:xfrm>
              <a:off x="16846846" y="2070115"/>
              <a:ext cx="584835" cy="67945"/>
            </a:xfrm>
            <a:custGeom>
              <a:avLst/>
              <a:gdLst/>
              <a:ahLst/>
              <a:cxnLst/>
              <a:rect l="l" t="t" r="r" b="b"/>
              <a:pathLst>
                <a:path w="584834" h="67944">
                  <a:moveTo>
                    <a:pt x="565008" y="66374"/>
                  </a:moveTo>
                  <a:lnTo>
                    <a:pt x="565008" y="67579"/>
                  </a:lnTo>
                  <a:lnTo>
                    <a:pt x="584327" y="67579"/>
                  </a:lnTo>
                  <a:lnTo>
                    <a:pt x="584327" y="0"/>
                  </a:lnTo>
                  <a:lnTo>
                    <a:pt x="0" y="0"/>
                  </a:lnTo>
                  <a:lnTo>
                    <a:pt x="0" y="12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0" name="object 2130"/>
            <p:cNvSpPr/>
            <p:nvPr/>
          </p:nvSpPr>
          <p:spPr>
            <a:xfrm>
              <a:off x="17411855" y="2435536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69">
                  <a:moveTo>
                    <a:pt x="0" y="1235"/>
                  </a:moveTo>
                  <a:lnTo>
                    <a:pt x="0" y="31"/>
                  </a:lnTo>
                  <a:lnTo>
                    <a:pt x="1415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1" name="object 2131"/>
            <p:cNvSpPr/>
            <p:nvPr/>
          </p:nvSpPr>
          <p:spPr>
            <a:xfrm>
              <a:off x="19368055" y="3344235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1217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2" name="object 2132"/>
            <p:cNvSpPr/>
            <p:nvPr/>
          </p:nvSpPr>
          <p:spPr>
            <a:xfrm>
              <a:off x="19368055" y="334421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79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3" name="object 2133"/>
            <p:cNvSpPr/>
            <p:nvPr/>
          </p:nvSpPr>
          <p:spPr>
            <a:xfrm>
              <a:off x="19373851" y="2465376"/>
              <a:ext cx="0" cy="878840"/>
            </a:xfrm>
            <a:custGeom>
              <a:avLst/>
              <a:gdLst/>
              <a:ahLst/>
              <a:cxnLst/>
              <a:rect l="l" t="t" r="r" b="b"/>
              <a:pathLst>
                <a:path h="878839">
                  <a:moveTo>
                    <a:pt x="0" y="87884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4" name="object 2134"/>
            <p:cNvSpPr/>
            <p:nvPr/>
          </p:nvSpPr>
          <p:spPr>
            <a:xfrm>
              <a:off x="19340352" y="7644619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1217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5" name="object 2135"/>
            <p:cNvSpPr/>
            <p:nvPr/>
          </p:nvSpPr>
          <p:spPr>
            <a:xfrm>
              <a:off x="19340352" y="7644617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0" y="0"/>
                  </a:moveTo>
                  <a:lnTo>
                    <a:pt x="136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6" name="object 2136"/>
            <p:cNvSpPr/>
            <p:nvPr/>
          </p:nvSpPr>
          <p:spPr>
            <a:xfrm>
              <a:off x="19354500" y="6587372"/>
              <a:ext cx="0" cy="1057275"/>
            </a:xfrm>
            <a:custGeom>
              <a:avLst/>
              <a:gdLst/>
              <a:ahLst/>
              <a:cxnLst/>
              <a:rect l="l" t="t" r="r" b="b"/>
              <a:pathLst>
                <a:path h="1057275">
                  <a:moveTo>
                    <a:pt x="0" y="105724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7" name="object 2137"/>
            <p:cNvSpPr/>
            <p:nvPr/>
          </p:nvSpPr>
          <p:spPr>
            <a:xfrm>
              <a:off x="19354500" y="658737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21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8" name="object 2138"/>
            <p:cNvSpPr/>
            <p:nvPr/>
          </p:nvSpPr>
          <p:spPr>
            <a:xfrm>
              <a:off x="19338414" y="765679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88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14A14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9" name="object 2139"/>
            <p:cNvSpPr/>
            <p:nvPr/>
          </p:nvSpPr>
          <p:spPr>
            <a:xfrm>
              <a:off x="17339023" y="7656797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0952" y="0"/>
                  </a:lnTo>
                </a:path>
              </a:pathLst>
            </a:custGeom>
            <a:ln w="4198">
              <a:solidFill>
                <a:srgbClr val="14A14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0" name="object 2140"/>
            <p:cNvSpPr/>
            <p:nvPr/>
          </p:nvSpPr>
          <p:spPr>
            <a:xfrm>
              <a:off x="17349975" y="76555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22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6836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1" name="object 2141"/>
            <p:cNvSpPr/>
            <p:nvPr/>
          </p:nvSpPr>
          <p:spPr>
            <a:xfrm>
              <a:off x="15760432" y="2010212"/>
              <a:ext cx="6985" cy="60960"/>
            </a:xfrm>
            <a:custGeom>
              <a:avLst/>
              <a:gdLst/>
              <a:ahLst/>
              <a:cxnLst/>
              <a:rect l="l" t="t" r="r" b="b"/>
              <a:pathLst>
                <a:path w="6984" h="60960">
                  <a:moveTo>
                    <a:pt x="0" y="60919"/>
                  </a:moveTo>
                  <a:lnTo>
                    <a:pt x="0" y="0"/>
                  </a:lnTo>
                  <a:lnTo>
                    <a:pt x="6471" y="0"/>
                  </a:lnTo>
                  <a:lnTo>
                    <a:pt x="6471" y="60919"/>
                  </a:lnTo>
                  <a:lnTo>
                    <a:pt x="0" y="6091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2" name="object 2142"/>
            <p:cNvSpPr/>
            <p:nvPr/>
          </p:nvSpPr>
          <p:spPr>
            <a:xfrm>
              <a:off x="15773289" y="1879471"/>
              <a:ext cx="3810" cy="220979"/>
            </a:xfrm>
            <a:custGeom>
              <a:avLst/>
              <a:gdLst/>
              <a:ahLst/>
              <a:cxnLst/>
              <a:rect l="l" t="t" r="r" b="b"/>
              <a:pathLst>
                <a:path w="3809" h="220980">
                  <a:moveTo>
                    <a:pt x="3287" y="0"/>
                  </a:moveTo>
                  <a:lnTo>
                    <a:pt x="0" y="0"/>
                  </a:lnTo>
                  <a:lnTo>
                    <a:pt x="0" y="220474"/>
                  </a:lnTo>
                  <a:lnTo>
                    <a:pt x="3287" y="220474"/>
                  </a:lnTo>
                  <a:lnTo>
                    <a:pt x="328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3" name="object 2143"/>
            <p:cNvSpPr/>
            <p:nvPr/>
          </p:nvSpPr>
          <p:spPr>
            <a:xfrm>
              <a:off x="15773283" y="1879460"/>
              <a:ext cx="3810" cy="220979"/>
            </a:xfrm>
            <a:custGeom>
              <a:avLst/>
              <a:gdLst/>
              <a:ahLst/>
              <a:cxnLst/>
              <a:rect l="l" t="t" r="r" b="b"/>
              <a:pathLst>
                <a:path w="3809" h="220980">
                  <a:moveTo>
                    <a:pt x="0" y="220485"/>
                  </a:moveTo>
                  <a:lnTo>
                    <a:pt x="0" y="0"/>
                  </a:lnTo>
                  <a:lnTo>
                    <a:pt x="3308" y="0"/>
                  </a:lnTo>
                  <a:lnTo>
                    <a:pt x="3308" y="220485"/>
                  </a:lnTo>
                  <a:lnTo>
                    <a:pt x="0" y="22048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4" name="object 2144"/>
            <p:cNvSpPr/>
            <p:nvPr/>
          </p:nvSpPr>
          <p:spPr>
            <a:xfrm>
              <a:off x="15422776" y="2327740"/>
              <a:ext cx="10795" cy="1270"/>
            </a:xfrm>
            <a:custGeom>
              <a:avLst/>
              <a:gdLst/>
              <a:ahLst/>
              <a:cxnLst/>
              <a:rect l="l" t="t" r="r" b="b"/>
              <a:pathLst>
                <a:path w="10794" h="1269">
                  <a:moveTo>
                    <a:pt x="10313" y="0"/>
                  </a:moveTo>
                  <a:lnTo>
                    <a:pt x="0" y="0"/>
                  </a:lnTo>
                  <a:lnTo>
                    <a:pt x="0" y="1225"/>
                  </a:lnTo>
                  <a:lnTo>
                    <a:pt x="10313" y="1225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5" name="object 2145"/>
            <p:cNvSpPr/>
            <p:nvPr/>
          </p:nvSpPr>
          <p:spPr>
            <a:xfrm>
              <a:off x="15422774" y="2327743"/>
              <a:ext cx="10795" cy="1270"/>
            </a:xfrm>
            <a:custGeom>
              <a:avLst/>
              <a:gdLst/>
              <a:ahLst/>
              <a:cxnLst/>
              <a:rect l="l" t="t" r="r" b="b"/>
              <a:pathLst>
                <a:path w="10794" h="1269">
                  <a:moveTo>
                    <a:pt x="0" y="1204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1204"/>
                  </a:lnTo>
                  <a:lnTo>
                    <a:pt x="0" y="120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6" name="object 2146"/>
            <p:cNvSpPr/>
            <p:nvPr/>
          </p:nvSpPr>
          <p:spPr>
            <a:xfrm>
              <a:off x="12210339" y="2327740"/>
              <a:ext cx="10795" cy="1270"/>
            </a:xfrm>
            <a:custGeom>
              <a:avLst/>
              <a:gdLst/>
              <a:ahLst/>
              <a:cxnLst/>
              <a:rect l="l" t="t" r="r" b="b"/>
              <a:pathLst>
                <a:path w="10795" h="1269">
                  <a:moveTo>
                    <a:pt x="10313" y="0"/>
                  </a:moveTo>
                  <a:lnTo>
                    <a:pt x="0" y="0"/>
                  </a:lnTo>
                  <a:lnTo>
                    <a:pt x="0" y="1225"/>
                  </a:lnTo>
                  <a:lnTo>
                    <a:pt x="10313" y="1225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7" name="object 2147"/>
            <p:cNvSpPr/>
            <p:nvPr/>
          </p:nvSpPr>
          <p:spPr>
            <a:xfrm>
              <a:off x="12210341" y="2327743"/>
              <a:ext cx="10795" cy="1270"/>
            </a:xfrm>
            <a:custGeom>
              <a:avLst/>
              <a:gdLst/>
              <a:ahLst/>
              <a:cxnLst/>
              <a:rect l="l" t="t" r="r" b="b"/>
              <a:pathLst>
                <a:path w="10795" h="1269">
                  <a:moveTo>
                    <a:pt x="0" y="1204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1204"/>
                  </a:lnTo>
                  <a:lnTo>
                    <a:pt x="0" y="120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8" name="object 2148"/>
            <p:cNvSpPr/>
            <p:nvPr/>
          </p:nvSpPr>
          <p:spPr>
            <a:xfrm>
              <a:off x="8834832" y="3588483"/>
              <a:ext cx="64135" cy="158750"/>
            </a:xfrm>
            <a:custGeom>
              <a:avLst/>
              <a:gdLst/>
              <a:ahLst/>
              <a:cxnLst/>
              <a:rect l="l" t="t" r="r" b="b"/>
              <a:pathLst>
                <a:path w="64134" h="158750">
                  <a:moveTo>
                    <a:pt x="0" y="158340"/>
                  </a:moveTo>
                  <a:lnTo>
                    <a:pt x="63799" y="158340"/>
                  </a:lnTo>
                  <a:lnTo>
                    <a:pt x="63799" y="157147"/>
                  </a:lnTo>
                  <a:lnTo>
                    <a:pt x="1287" y="157147"/>
                  </a:lnTo>
                  <a:lnTo>
                    <a:pt x="1287" y="1204"/>
                  </a:lnTo>
                  <a:lnTo>
                    <a:pt x="63799" y="1204"/>
                  </a:lnTo>
                  <a:lnTo>
                    <a:pt x="63799" y="0"/>
                  </a:lnTo>
                  <a:lnTo>
                    <a:pt x="0" y="0"/>
                  </a:lnTo>
                  <a:lnTo>
                    <a:pt x="0" y="15834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9" name="object 2149"/>
            <p:cNvSpPr/>
            <p:nvPr/>
          </p:nvSpPr>
          <p:spPr>
            <a:xfrm>
              <a:off x="8836121" y="3589692"/>
              <a:ext cx="62865" cy="156210"/>
            </a:xfrm>
            <a:custGeom>
              <a:avLst/>
              <a:gdLst/>
              <a:ahLst/>
              <a:cxnLst/>
              <a:rect l="l" t="t" r="r" b="b"/>
              <a:pathLst>
                <a:path w="62865" h="156210">
                  <a:moveTo>
                    <a:pt x="62511" y="155942"/>
                  </a:moveTo>
                  <a:lnTo>
                    <a:pt x="62511" y="0"/>
                  </a:lnTo>
                  <a:lnTo>
                    <a:pt x="0" y="0"/>
                  </a:lnTo>
                  <a:lnTo>
                    <a:pt x="0" y="155942"/>
                  </a:lnTo>
                  <a:lnTo>
                    <a:pt x="62511" y="15594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0" name="object 2150"/>
            <p:cNvSpPr/>
            <p:nvPr/>
          </p:nvSpPr>
          <p:spPr>
            <a:xfrm>
              <a:off x="8662736" y="5269089"/>
              <a:ext cx="5715" cy="1151890"/>
            </a:xfrm>
            <a:custGeom>
              <a:avLst/>
              <a:gdLst/>
              <a:ahLst/>
              <a:cxnLst/>
              <a:rect l="l" t="t" r="r" b="b"/>
              <a:pathLst>
                <a:path w="5715" h="1151889">
                  <a:moveTo>
                    <a:pt x="0" y="1151890"/>
                  </a:moveTo>
                  <a:lnTo>
                    <a:pt x="5151" y="1151890"/>
                  </a:lnTo>
                  <a:lnTo>
                    <a:pt x="5151" y="0"/>
                  </a:lnTo>
                  <a:lnTo>
                    <a:pt x="0" y="0"/>
                  </a:lnTo>
                  <a:lnTo>
                    <a:pt x="0" y="115189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1" name="object 2151"/>
            <p:cNvSpPr/>
            <p:nvPr/>
          </p:nvSpPr>
          <p:spPr>
            <a:xfrm>
              <a:off x="8662736" y="5263980"/>
              <a:ext cx="6096635" cy="1162685"/>
            </a:xfrm>
            <a:custGeom>
              <a:avLst/>
              <a:gdLst/>
              <a:ahLst/>
              <a:cxnLst/>
              <a:rect l="l" t="t" r="r" b="b"/>
              <a:pathLst>
                <a:path w="6096634" h="1162685">
                  <a:moveTo>
                    <a:pt x="6096138" y="1162079"/>
                  </a:moveTo>
                  <a:lnTo>
                    <a:pt x="6096138" y="1157200"/>
                  </a:lnTo>
                  <a:lnTo>
                    <a:pt x="5151" y="1157200"/>
                  </a:lnTo>
                  <a:lnTo>
                    <a:pt x="5151" y="4858"/>
                  </a:lnTo>
                  <a:lnTo>
                    <a:pt x="226883" y="4858"/>
                  </a:lnTo>
                  <a:lnTo>
                    <a:pt x="226883" y="0"/>
                  </a:lnTo>
                  <a:lnTo>
                    <a:pt x="0" y="0"/>
                  </a:lnTo>
                  <a:lnTo>
                    <a:pt x="0" y="1162079"/>
                  </a:lnTo>
                  <a:lnTo>
                    <a:pt x="6096138" y="11620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2" name="object 2152"/>
            <p:cNvSpPr/>
            <p:nvPr/>
          </p:nvSpPr>
          <p:spPr>
            <a:xfrm>
              <a:off x="15462738" y="6421184"/>
              <a:ext cx="1845310" cy="5080"/>
            </a:xfrm>
            <a:custGeom>
              <a:avLst/>
              <a:gdLst/>
              <a:ahLst/>
              <a:cxnLst/>
              <a:rect l="l" t="t" r="r" b="b"/>
              <a:pathLst>
                <a:path w="1845309" h="5079">
                  <a:moveTo>
                    <a:pt x="1844687" y="4879"/>
                  </a:moveTo>
                  <a:lnTo>
                    <a:pt x="1844687" y="0"/>
                  </a:lnTo>
                  <a:lnTo>
                    <a:pt x="0" y="0"/>
                  </a:lnTo>
                  <a:lnTo>
                    <a:pt x="0" y="4879"/>
                  </a:lnTo>
                  <a:lnTo>
                    <a:pt x="1844687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3" name="object 2153"/>
            <p:cNvSpPr/>
            <p:nvPr/>
          </p:nvSpPr>
          <p:spPr>
            <a:xfrm>
              <a:off x="12081414" y="5251198"/>
              <a:ext cx="635" cy="30480"/>
            </a:xfrm>
            <a:custGeom>
              <a:avLst/>
              <a:gdLst/>
              <a:ahLst/>
              <a:cxnLst/>
              <a:rect l="l" t="t" r="r" b="b"/>
              <a:pathLst>
                <a:path w="634" h="30479">
                  <a:moveTo>
                    <a:pt x="20" y="3043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4" name="object 2154"/>
            <p:cNvSpPr/>
            <p:nvPr/>
          </p:nvSpPr>
          <p:spPr>
            <a:xfrm>
              <a:off x="11694694" y="5251197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5" name="object 2155"/>
            <p:cNvSpPr/>
            <p:nvPr/>
          </p:nvSpPr>
          <p:spPr>
            <a:xfrm>
              <a:off x="11700438" y="5313920"/>
              <a:ext cx="375285" cy="0"/>
            </a:xfrm>
            <a:custGeom>
              <a:avLst/>
              <a:gdLst/>
              <a:ahLst/>
              <a:cxnLst/>
              <a:rect l="l" t="t" r="r" b="b"/>
              <a:pathLst>
                <a:path w="375284">
                  <a:moveTo>
                    <a:pt x="0" y="0"/>
                  </a:moveTo>
                  <a:lnTo>
                    <a:pt x="37523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56" name="object 2156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1684770" y="5267594"/>
              <a:ext cx="406582" cy="147731"/>
            </a:xfrm>
            <a:prstGeom prst="rect">
              <a:avLst/>
            </a:prstGeom>
          </p:spPr>
        </p:pic>
        <p:sp>
          <p:nvSpPr>
            <p:cNvPr id="2157" name="object 2157"/>
            <p:cNvSpPr/>
            <p:nvPr/>
          </p:nvSpPr>
          <p:spPr>
            <a:xfrm>
              <a:off x="11059779" y="529138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88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8" name="object 2158"/>
            <p:cNvSpPr/>
            <p:nvPr/>
          </p:nvSpPr>
          <p:spPr>
            <a:xfrm>
              <a:off x="11050167" y="5251197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9" name="object 2159"/>
            <p:cNvSpPr/>
            <p:nvPr/>
          </p:nvSpPr>
          <p:spPr>
            <a:xfrm>
              <a:off x="11055910" y="5313920"/>
              <a:ext cx="375285" cy="0"/>
            </a:xfrm>
            <a:custGeom>
              <a:avLst/>
              <a:gdLst/>
              <a:ahLst/>
              <a:cxnLst/>
              <a:rect l="l" t="t" r="r" b="b"/>
              <a:pathLst>
                <a:path w="375284">
                  <a:moveTo>
                    <a:pt x="0" y="0"/>
                  </a:moveTo>
                  <a:lnTo>
                    <a:pt x="37523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60" name="object 2160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1040256" y="5149629"/>
              <a:ext cx="406549" cy="164290"/>
            </a:xfrm>
            <a:prstGeom prst="rect">
              <a:avLst/>
            </a:prstGeom>
          </p:spPr>
        </p:pic>
        <p:sp>
          <p:nvSpPr>
            <p:cNvPr id="2161" name="object 2161"/>
            <p:cNvSpPr/>
            <p:nvPr/>
          </p:nvSpPr>
          <p:spPr>
            <a:xfrm>
              <a:off x="13370530" y="5251198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3043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2" name="object 2162"/>
            <p:cNvSpPr/>
            <p:nvPr/>
          </p:nvSpPr>
          <p:spPr>
            <a:xfrm>
              <a:off x="12983800" y="5251197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3" name="object 2163"/>
            <p:cNvSpPr/>
            <p:nvPr/>
          </p:nvSpPr>
          <p:spPr>
            <a:xfrm>
              <a:off x="12989542" y="5313920"/>
              <a:ext cx="375285" cy="0"/>
            </a:xfrm>
            <a:custGeom>
              <a:avLst/>
              <a:gdLst/>
              <a:ahLst/>
              <a:cxnLst/>
              <a:rect l="l" t="t" r="r" b="b"/>
              <a:pathLst>
                <a:path w="375284">
                  <a:moveTo>
                    <a:pt x="0" y="0"/>
                  </a:moveTo>
                  <a:lnTo>
                    <a:pt x="37523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64" name="object 2164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2973883" y="5267594"/>
              <a:ext cx="406582" cy="147731"/>
            </a:xfrm>
            <a:prstGeom prst="rect">
              <a:avLst/>
            </a:prstGeom>
          </p:spPr>
        </p:pic>
        <p:sp>
          <p:nvSpPr>
            <p:cNvPr id="2165" name="object 2165"/>
            <p:cNvSpPr/>
            <p:nvPr/>
          </p:nvSpPr>
          <p:spPr>
            <a:xfrm>
              <a:off x="12348882" y="529138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88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6" name="object 2166"/>
            <p:cNvSpPr/>
            <p:nvPr/>
          </p:nvSpPr>
          <p:spPr>
            <a:xfrm>
              <a:off x="12339265" y="5251197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7" name="object 2167"/>
            <p:cNvSpPr/>
            <p:nvPr/>
          </p:nvSpPr>
          <p:spPr>
            <a:xfrm>
              <a:off x="12345006" y="5313920"/>
              <a:ext cx="375285" cy="0"/>
            </a:xfrm>
            <a:custGeom>
              <a:avLst/>
              <a:gdLst/>
              <a:ahLst/>
              <a:cxnLst/>
              <a:rect l="l" t="t" r="r" b="b"/>
              <a:pathLst>
                <a:path w="375284">
                  <a:moveTo>
                    <a:pt x="0" y="0"/>
                  </a:moveTo>
                  <a:lnTo>
                    <a:pt x="37523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68" name="object 2168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2329336" y="5149629"/>
              <a:ext cx="406543" cy="164290"/>
            </a:xfrm>
            <a:prstGeom prst="rect">
              <a:avLst/>
            </a:prstGeom>
          </p:spPr>
        </p:pic>
        <p:sp>
          <p:nvSpPr>
            <p:cNvPr id="2169" name="object 2169"/>
            <p:cNvSpPr/>
            <p:nvPr/>
          </p:nvSpPr>
          <p:spPr>
            <a:xfrm>
              <a:off x="14659622" y="5251198"/>
              <a:ext cx="635" cy="30480"/>
            </a:xfrm>
            <a:custGeom>
              <a:avLst/>
              <a:gdLst/>
              <a:ahLst/>
              <a:cxnLst/>
              <a:rect l="l" t="t" r="r" b="b"/>
              <a:pathLst>
                <a:path w="634" h="30479">
                  <a:moveTo>
                    <a:pt x="10" y="3043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0" name="object 2170"/>
            <p:cNvSpPr/>
            <p:nvPr/>
          </p:nvSpPr>
          <p:spPr>
            <a:xfrm>
              <a:off x="14272895" y="5251197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1" name="object 2171"/>
            <p:cNvSpPr/>
            <p:nvPr/>
          </p:nvSpPr>
          <p:spPr>
            <a:xfrm>
              <a:off x="14278638" y="5313920"/>
              <a:ext cx="375285" cy="0"/>
            </a:xfrm>
            <a:custGeom>
              <a:avLst/>
              <a:gdLst/>
              <a:ahLst/>
              <a:cxnLst/>
              <a:rect l="l" t="t" r="r" b="b"/>
              <a:pathLst>
                <a:path w="375284">
                  <a:moveTo>
                    <a:pt x="0" y="0"/>
                  </a:moveTo>
                  <a:lnTo>
                    <a:pt x="37523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72" name="object 2172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4262977" y="5267594"/>
              <a:ext cx="406582" cy="147731"/>
            </a:xfrm>
            <a:prstGeom prst="rect">
              <a:avLst/>
            </a:prstGeom>
          </p:spPr>
        </p:pic>
        <p:sp>
          <p:nvSpPr>
            <p:cNvPr id="2173" name="object 2173"/>
            <p:cNvSpPr/>
            <p:nvPr/>
          </p:nvSpPr>
          <p:spPr>
            <a:xfrm>
              <a:off x="13637963" y="529138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88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4" name="object 2174"/>
            <p:cNvSpPr/>
            <p:nvPr/>
          </p:nvSpPr>
          <p:spPr>
            <a:xfrm>
              <a:off x="13628368" y="5251197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5" name="object 2175"/>
            <p:cNvSpPr/>
            <p:nvPr/>
          </p:nvSpPr>
          <p:spPr>
            <a:xfrm>
              <a:off x="13634110" y="5313920"/>
              <a:ext cx="375285" cy="0"/>
            </a:xfrm>
            <a:custGeom>
              <a:avLst/>
              <a:gdLst/>
              <a:ahLst/>
              <a:cxnLst/>
              <a:rect l="l" t="t" r="r" b="b"/>
              <a:pathLst>
                <a:path w="375284">
                  <a:moveTo>
                    <a:pt x="0" y="0"/>
                  </a:moveTo>
                  <a:lnTo>
                    <a:pt x="37523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76" name="object 2176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3618431" y="5149629"/>
              <a:ext cx="406564" cy="164290"/>
            </a:xfrm>
            <a:prstGeom prst="rect">
              <a:avLst/>
            </a:prstGeom>
          </p:spPr>
        </p:pic>
        <p:sp>
          <p:nvSpPr>
            <p:cNvPr id="2177" name="object 2177"/>
            <p:cNvSpPr/>
            <p:nvPr/>
          </p:nvSpPr>
          <p:spPr>
            <a:xfrm>
              <a:off x="15948726" y="5251198"/>
              <a:ext cx="635" cy="30480"/>
            </a:xfrm>
            <a:custGeom>
              <a:avLst/>
              <a:gdLst/>
              <a:ahLst/>
              <a:cxnLst/>
              <a:rect l="l" t="t" r="r" b="b"/>
              <a:pathLst>
                <a:path w="634" h="30479">
                  <a:moveTo>
                    <a:pt x="10" y="3043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8" name="object 2178"/>
            <p:cNvSpPr/>
            <p:nvPr/>
          </p:nvSpPr>
          <p:spPr>
            <a:xfrm>
              <a:off x="15561992" y="5251197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9" name="object 2179"/>
            <p:cNvSpPr/>
            <p:nvPr/>
          </p:nvSpPr>
          <p:spPr>
            <a:xfrm>
              <a:off x="15567743" y="5313920"/>
              <a:ext cx="375285" cy="0"/>
            </a:xfrm>
            <a:custGeom>
              <a:avLst/>
              <a:gdLst/>
              <a:ahLst/>
              <a:cxnLst/>
              <a:rect l="l" t="t" r="r" b="b"/>
              <a:pathLst>
                <a:path w="375284">
                  <a:moveTo>
                    <a:pt x="0" y="0"/>
                  </a:moveTo>
                  <a:lnTo>
                    <a:pt x="37523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80" name="object 2180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5552073" y="5267594"/>
              <a:ext cx="406581" cy="147731"/>
            </a:xfrm>
            <a:prstGeom prst="rect">
              <a:avLst/>
            </a:prstGeom>
          </p:spPr>
        </p:pic>
        <p:sp>
          <p:nvSpPr>
            <p:cNvPr id="2181" name="object 2181"/>
            <p:cNvSpPr/>
            <p:nvPr/>
          </p:nvSpPr>
          <p:spPr>
            <a:xfrm>
              <a:off x="14927059" y="529138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88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2" name="object 2182"/>
            <p:cNvSpPr/>
            <p:nvPr/>
          </p:nvSpPr>
          <p:spPr>
            <a:xfrm>
              <a:off x="14917465" y="5251197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3" name="object 2183"/>
            <p:cNvSpPr/>
            <p:nvPr/>
          </p:nvSpPr>
          <p:spPr>
            <a:xfrm>
              <a:off x="14923214" y="5313920"/>
              <a:ext cx="375285" cy="0"/>
            </a:xfrm>
            <a:custGeom>
              <a:avLst/>
              <a:gdLst/>
              <a:ahLst/>
              <a:cxnLst/>
              <a:rect l="l" t="t" r="r" b="b"/>
              <a:pathLst>
                <a:path w="375284">
                  <a:moveTo>
                    <a:pt x="0" y="0"/>
                  </a:moveTo>
                  <a:lnTo>
                    <a:pt x="37523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84" name="object 2184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4907525" y="5149629"/>
              <a:ext cx="406576" cy="164290"/>
            </a:xfrm>
            <a:prstGeom prst="rect">
              <a:avLst/>
            </a:prstGeom>
          </p:spPr>
        </p:pic>
        <p:sp>
          <p:nvSpPr>
            <p:cNvPr id="2185" name="object 2185"/>
            <p:cNvSpPr/>
            <p:nvPr/>
          </p:nvSpPr>
          <p:spPr>
            <a:xfrm>
              <a:off x="17237805" y="5251198"/>
              <a:ext cx="635" cy="30480"/>
            </a:xfrm>
            <a:custGeom>
              <a:avLst/>
              <a:gdLst/>
              <a:ahLst/>
              <a:cxnLst/>
              <a:rect l="l" t="t" r="r" b="b"/>
              <a:pathLst>
                <a:path w="634" h="30479">
                  <a:moveTo>
                    <a:pt x="20" y="3043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6" name="object 2186"/>
            <p:cNvSpPr/>
            <p:nvPr/>
          </p:nvSpPr>
          <p:spPr>
            <a:xfrm>
              <a:off x="16851094" y="5251197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7" name="object 2187"/>
            <p:cNvSpPr/>
            <p:nvPr/>
          </p:nvSpPr>
          <p:spPr>
            <a:xfrm>
              <a:off x="16856847" y="5313920"/>
              <a:ext cx="375285" cy="0"/>
            </a:xfrm>
            <a:custGeom>
              <a:avLst/>
              <a:gdLst/>
              <a:ahLst/>
              <a:cxnLst/>
              <a:rect l="l" t="t" r="r" b="b"/>
              <a:pathLst>
                <a:path w="375284">
                  <a:moveTo>
                    <a:pt x="0" y="0"/>
                  </a:moveTo>
                  <a:lnTo>
                    <a:pt x="37523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88" name="object 218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6841186" y="5267594"/>
              <a:ext cx="406560" cy="147731"/>
            </a:xfrm>
            <a:prstGeom prst="rect">
              <a:avLst/>
            </a:prstGeom>
          </p:spPr>
        </p:pic>
        <p:sp>
          <p:nvSpPr>
            <p:cNvPr id="2189" name="object 2189"/>
            <p:cNvSpPr/>
            <p:nvPr/>
          </p:nvSpPr>
          <p:spPr>
            <a:xfrm>
              <a:off x="16216162" y="529138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88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0" name="object 2190"/>
            <p:cNvSpPr/>
            <p:nvPr/>
          </p:nvSpPr>
          <p:spPr>
            <a:xfrm>
              <a:off x="16206568" y="5251197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1" name="object 2191"/>
            <p:cNvSpPr/>
            <p:nvPr/>
          </p:nvSpPr>
          <p:spPr>
            <a:xfrm>
              <a:off x="16212301" y="5313920"/>
              <a:ext cx="375285" cy="0"/>
            </a:xfrm>
            <a:custGeom>
              <a:avLst/>
              <a:gdLst/>
              <a:ahLst/>
              <a:cxnLst/>
              <a:rect l="l" t="t" r="r" b="b"/>
              <a:pathLst>
                <a:path w="375284">
                  <a:moveTo>
                    <a:pt x="0" y="0"/>
                  </a:moveTo>
                  <a:lnTo>
                    <a:pt x="37523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92" name="object 2192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6196638" y="5149629"/>
              <a:ext cx="406558" cy="164290"/>
            </a:xfrm>
            <a:prstGeom prst="rect">
              <a:avLst/>
            </a:prstGeom>
          </p:spPr>
        </p:pic>
        <p:sp>
          <p:nvSpPr>
            <p:cNvPr id="2193" name="object 2193"/>
            <p:cNvSpPr/>
            <p:nvPr/>
          </p:nvSpPr>
          <p:spPr>
            <a:xfrm>
              <a:off x="18004194" y="4567819"/>
              <a:ext cx="14604" cy="27305"/>
            </a:xfrm>
            <a:custGeom>
              <a:avLst/>
              <a:gdLst/>
              <a:ahLst/>
              <a:cxnLst/>
              <a:rect l="l" t="t" r="r" b="b"/>
              <a:pathLst>
                <a:path w="14605" h="27304">
                  <a:moveTo>
                    <a:pt x="14156" y="0"/>
                  </a:moveTo>
                  <a:lnTo>
                    <a:pt x="0" y="0"/>
                  </a:lnTo>
                  <a:lnTo>
                    <a:pt x="0" y="1130"/>
                  </a:lnTo>
                  <a:lnTo>
                    <a:pt x="6711" y="1130"/>
                  </a:lnTo>
                  <a:lnTo>
                    <a:pt x="6711" y="25695"/>
                  </a:lnTo>
                  <a:lnTo>
                    <a:pt x="0" y="25695"/>
                  </a:lnTo>
                  <a:lnTo>
                    <a:pt x="0" y="26815"/>
                  </a:lnTo>
                  <a:lnTo>
                    <a:pt x="14156" y="26815"/>
                  </a:lnTo>
                  <a:lnTo>
                    <a:pt x="14156" y="25695"/>
                  </a:lnTo>
                  <a:lnTo>
                    <a:pt x="7476" y="25695"/>
                  </a:lnTo>
                  <a:lnTo>
                    <a:pt x="7476" y="1130"/>
                  </a:lnTo>
                  <a:lnTo>
                    <a:pt x="14156" y="1130"/>
                  </a:lnTo>
                  <a:lnTo>
                    <a:pt x="14156" y="0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4" name="object 2194"/>
            <p:cNvSpPr/>
            <p:nvPr/>
          </p:nvSpPr>
          <p:spPr>
            <a:xfrm>
              <a:off x="18004194" y="4567819"/>
              <a:ext cx="14604" cy="27305"/>
            </a:xfrm>
            <a:custGeom>
              <a:avLst/>
              <a:gdLst/>
              <a:ahLst/>
              <a:cxnLst/>
              <a:rect l="l" t="t" r="r" b="b"/>
              <a:pathLst>
                <a:path w="14605" h="27304">
                  <a:moveTo>
                    <a:pt x="0" y="26815"/>
                  </a:moveTo>
                  <a:lnTo>
                    <a:pt x="0" y="25695"/>
                  </a:lnTo>
                  <a:lnTo>
                    <a:pt x="6711" y="25695"/>
                  </a:lnTo>
                  <a:lnTo>
                    <a:pt x="6711" y="13413"/>
                  </a:lnTo>
                  <a:lnTo>
                    <a:pt x="6711" y="1130"/>
                  </a:lnTo>
                  <a:lnTo>
                    <a:pt x="0" y="1130"/>
                  </a:lnTo>
                  <a:lnTo>
                    <a:pt x="0" y="0"/>
                  </a:lnTo>
                  <a:lnTo>
                    <a:pt x="14156" y="0"/>
                  </a:lnTo>
                  <a:lnTo>
                    <a:pt x="14156" y="1130"/>
                  </a:lnTo>
                  <a:lnTo>
                    <a:pt x="7476" y="1130"/>
                  </a:lnTo>
                  <a:lnTo>
                    <a:pt x="7476" y="13413"/>
                  </a:lnTo>
                  <a:lnTo>
                    <a:pt x="7476" y="25695"/>
                  </a:lnTo>
                  <a:lnTo>
                    <a:pt x="14156" y="25695"/>
                  </a:lnTo>
                  <a:lnTo>
                    <a:pt x="14156" y="26815"/>
                  </a:lnTo>
                  <a:lnTo>
                    <a:pt x="0" y="268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5" name="object 2195"/>
            <p:cNvSpPr/>
            <p:nvPr/>
          </p:nvSpPr>
          <p:spPr>
            <a:xfrm>
              <a:off x="18648738" y="4567819"/>
              <a:ext cx="14604" cy="27305"/>
            </a:xfrm>
            <a:custGeom>
              <a:avLst/>
              <a:gdLst/>
              <a:ahLst/>
              <a:cxnLst/>
              <a:rect l="l" t="t" r="r" b="b"/>
              <a:pathLst>
                <a:path w="14605" h="27304">
                  <a:moveTo>
                    <a:pt x="14156" y="0"/>
                  </a:moveTo>
                  <a:lnTo>
                    <a:pt x="0" y="0"/>
                  </a:lnTo>
                  <a:lnTo>
                    <a:pt x="0" y="1130"/>
                  </a:lnTo>
                  <a:lnTo>
                    <a:pt x="6732" y="1130"/>
                  </a:lnTo>
                  <a:lnTo>
                    <a:pt x="6732" y="25695"/>
                  </a:lnTo>
                  <a:lnTo>
                    <a:pt x="0" y="25695"/>
                  </a:lnTo>
                  <a:lnTo>
                    <a:pt x="0" y="26815"/>
                  </a:lnTo>
                  <a:lnTo>
                    <a:pt x="14156" y="26815"/>
                  </a:lnTo>
                  <a:lnTo>
                    <a:pt x="14156" y="25695"/>
                  </a:lnTo>
                  <a:lnTo>
                    <a:pt x="7476" y="25695"/>
                  </a:lnTo>
                  <a:lnTo>
                    <a:pt x="7476" y="1130"/>
                  </a:lnTo>
                  <a:lnTo>
                    <a:pt x="14156" y="1130"/>
                  </a:lnTo>
                  <a:lnTo>
                    <a:pt x="14156" y="0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6" name="object 2196"/>
            <p:cNvSpPr/>
            <p:nvPr/>
          </p:nvSpPr>
          <p:spPr>
            <a:xfrm>
              <a:off x="18648738" y="4567819"/>
              <a:ext cx="14604" cy="27305"/>
            </a:xfrm>
            <a:custGeom>
              <a:avLst/>
              <a:gdLst/>
              <a:ahLst/>
              <a:cxnLst/>
              <a:rect l="l" t="t" r="r" b="b"/>
              <a:pathLst>
                <a:path w="14605" h="27304">
                  <a:moveTo>
                    <a:pt x="0" y="26815"/>
                  </a:moveTo>
                  <a:lnTo>
                    <a:pt x="0" y="25695"/>
                  </a:lnTo>
                  <a:lnTo>
                    <a:pt x="6732" y="25695"/>
                  </a:lnTo>
                  <a:lnTo>
                    <a:pt x="6732" y="13413"/>
                  </a:lnTo>
                  <a:lnTo>
                    <a:pt x="6732" y="1130"/>
                  </a:lnTo>
                  <a:lnTo>
                    <a:pt x="0" y="1130"/>
                  </a:lnTo>
                  <a:lnTo>
                    <a:pt x="0" y="0"/>
                  </a:lnTo>
                  <a:lnTo>
                    <a:pt x="14156" y="0"/>
                  </a:lnTo>
                  <a:lnTo>
                    <a:pt x="14156" y="1130"/>
                  </a:lnTo>
                  <a:lnTo>
                    <a:pt x="7476" y="1130"/>
                  </a:lnTo>
                  <a:lnTo>
                    <a:pt x="7476" y="13413"/>
                  </a:lnTo>
                  <a:lnTo>
                    <a:pt x="7476" y="25695"/>
                  </a:lnTo>
                  <a:lnTo>
                    <a:pt x="14156" y="25695"/>
                  </a:lnTo>
                  <a:lnTo>
                    <a:pt x="14156" y="26815"/>
                  </a:lnTo>
                  <a:lnTo>
                    <a:pt x="0" y="268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7" name="object 2197"/>
            <p:cNvSpPr/>
            <p:nvPr/>
          </p:nvSpPr>
          <p:spPr>
            <a:xfrm>
              <a:off x="18004194" y="3733436"/>
              <a:ext cx="14604" cy="27305"/>
            </a:xfrm>
            <a:custGeom>
              <a:avLst/>
              <a:gdLst/>
              <a:ahLst/>
              <a:cxnLst/>
              <a:rect l="l" t="t" r="r" b="b"/>
              <a:pathLst>
                <a:path w="14605" h="27304">
                  <a:moveTo>
                    <a:pt x="14156" y="0"/>
                  </a:moveTo>
                  <a:lnTo>
                    <a:pt x="0" y="0"/>
                  </a:lnTo>
                  <a:lnTo>
                    <a:pt x="0" y="1109"/>
                  </a:lnTo>
                  <a:lnTo>
                    <a:pt x="6711" y="1109"/>
                  </a:lnTo>
                  <a:lnTo>
                    <a:pt x="6711" y="25685"/>
                  </a:lnTo>
                  <a:lnTo>
                    <a:pt x="0" y="25685"/>
                  </a:lnTo>
                  <a:lnTo>
                    <a:pt x="0" y="26794"/>
                  </a:lnTo>
                  <a:lnTo>
                    <a:pt x="14156" y="26794"/>
                  </a:lnTo>
                  <a:lnTo>
                    <a:pt x="14156" y="25685"/>
                  </a:lnTo>
                  <a:lnTo>
                    <a:pt x="7476" y="25685"/>
                  </a:lnTo>
                  <a:lnTo>
                    <a:pt x="7476" y="1109"/>
                  </a:lnTo>
                  <a:lnTo>
                    <a:pt x="14156" y="1109"/>
                  </a:lnTo>
                  <a:lnTo>
                    <a:pt x="14156" y="0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8" name="object 2198"/>
            <p:cNvSpPr/>
            <p:nvPr/>
          </p:nvSpPr>
          <p:spPr>
            <a:xfrm>
              <a:off x="18004194" y="3733436"/>
              <a:ext cx="14604" cy="27305"/>
            </a:xfrm>
            <a:custGeom>
              <a:avLst/>
              <a:gdLst/>
              <a:ahLst/>
              <a:cxnLst/>
              <a:rect l="l" t="t" r="r" b="b"/>
              <a:pathLst>
                <a:path w="14605" h="27304">
                  <a:moveTo>
                    <a:pt x="0" y="26794"/>
                  </a:moveTo>
                  <a:lnTo>
                    <a:pt x="0" y="25685"/>
                  </a:lnTo>
                  <a:lnTo>
                    <a:pt x="6711" y="25685"/>
                  </a:lnTo>
                  <a:lnTo>
                    <a:pt x="6711" y="13381"/>
                  </a:lnTo>
                  <a:lnTo>
                    <a:pt x="6711" y="1109"/>
                  </a:lnTo>
                  <a:lnTo>
                    <a:pt x="0" y="1109"/>
                  </a:lnTo>
                  <a:lnTo>
                    <a:pt x="0" y="0"/>
                  </a:lnTo>
                  <a:lnTo>
                    <a:pt x="14156" y="0"/>
                  </a:lnTo>
                  <a:lnTo>
                    <a:pt x="14156" y="1109"/>
                  </a:lnTo>
                  <a:lnTo>
                    <a:pt x="7476" y="1109"/>
                  </a:lnTo>
                  <a:lnTo>
                    <a:pt x="7476" y="13381"/>
                  </a:lnTo>
                  <a:lnTo>
                    <a:pt x="7476" y="25685"/>
                  </a:lnTo>
                  <a:lnTo>
                    <a:pt x="14156" y="25685"/>
                  </a:lnTo>
                  <a:lnTo>
                    <a:pt x="14156" y="26794"/>
                  </a:lnTo>
                  <a:lnTo>
                    <a:pt x="0" y="267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9" name="object 2199"/>
            <p:cNvSpPr/>
            <p:nvPr/>
          </p:nvSpPr>
          <p:spPr>
            <a:xfrm>
              <a:off x="18648738" y="3733436"/>
              <a:ext cx="14604" cy="27305"/>
            </a:xfrm>
            <a:custGeom>
              <a:avLst/>
              <a:gdLst/>
              <a:ahLst/>
              <a:cxnLst/>
              <a:rect l="l" t="t" r="r" b="b"/>
              <a:pathLst>
                <a:path w="14605" h="27304">
                  <a:moveTo>
                    <a:pt x="14156" y="0"/>
                  </a:moveTo>
                  <a:lnTo>
                    <a:pt x="0" y="0"/>
                  </a:lnTo>
                  <a:lnTo>
                    <a:pt x="0" y="1109"/>
                  </a:lnTo>
                  <a:lnTo>
                    <a:pt x="6732" y="1109"/>
                  </a:lnTo>
                  <a:lnTo>
                    <a:pt x="6732" y="25685"/>
                  </a:lnTo>
                  <a:lnTo>
                    <a:pt x="0" y="25685"/>
                  </a:lnTo>
                  <a:lnTo>
                    <a:pt x="0" y="26794"/>
                  </a:lnTo>
                  <a:lnTo>
                    <a:pt x="14156" y="26794"/>
                  </a:lnTo>
                  <a:lnTo>
                    <a:pt x="14156" y="25685"/>
                  </a:lnTo>
                  <a:lnTo>
                    <a:pt x="7476" y="25685"/>
                  </a:lnTo>
                  <a:lnTo>
                    <a:pt x="7476" y="1109"/>
                  </a:lnTo>
                  <a:lnTo>
                    <a:pt x="14156" y="1109"/>
                  </a:lnTo>
                  <a:lnTo>
                    <a:pt x="14156" y="0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0" name="object 2200"/>
            <p:cNvSpPr/>
            <p:nvPr/>
          </p:nvSpPr>
          <p:spPr>
            <a:xfrm>
              <a:off x="18648738" y="3733436"/>
              <a:ext cx="14604" cy="27305"/>
            </a:xfrm>
            <a:custGeom>
              <a:avLst/>
              <a:gdLst/>
              <a:ahLst/>
              <a:cxnLst/>
              <a:rect l="l" t="t" r="r" b="b"/>
              <a:pathLst>
                <a:path w="14605" h="27304">
                  <a:moveTo>
                    <a:pt x="0" y="26794"/>
                  </a:moveTo>
                  <a:lnTo>
                    <a:pt x="0" y="25685"/>
                  </a:lnTo>
                  <a:lnTo>
                    <a:pt x="6732" y="25685"/>
                  </a:lnTo>
                  <a:lnTo>
                    <a:pt x="6732" y="13381"/>
                  </a:lnTo>
                  <a:lnTo>
                    <a:pt x="6732" y="1109"/>
                  </a:lnTo>
                  <a:lnTo>
                    <a:pt x="0" y="1109"/>
                  </a:lnTo>
                  <a:lnTo>
                    <a:pt x="0" y="0"/>
                  </a:lnTo>
                  <a:lnTo>
                    <a:pt x="14156" y="0"/>
                  </a:lnTo>
                  <a:lnTo>
                    <a:pt x="14156" y="1109"/>
                  </a:lnTo>
                  <a:lnTo>
                    <a:pt x="7476" y="1109"/>
                  </a:lnTo>
                  <a:lnTo>
                    <a:pt x="7476" y="13381"/>
                  </a:lnTo>
                  <a:lnTo>
                    <a:pt x="7476" y="25685"/>
                  </a:lnTo>
                  <a:lnTo>
                    <a:pt x="14156" y="25685"/>
                  </a:lnTo>
                  <a:lnTo>
                    <a:pt x="14156" y="26794"/>
                  </a:lnTo>
                  <a:lnTo>
                    <a:pt x="0" y="267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1" name="object 2201"/>
            <p:cNvSpPr/>
            <p:nvPr/>
          </p:nvSpPr>
          <p:spPr>
            <a:xfrm>
              <a:off x="16715090" y="2997999"/>
              <a:ext cx="14604" cy="27305"/>
            </a:xfrm>
            <a:custGeom>
              <a:avLst/>
              <a:gdLst/>
              <a:ahLst/>
              <a:cxnLst/>
              <a:rect l="l" t="t" r="r" b="b"/>
              <a:pathLst>
                <a:path w="14605" h="27305">
                  <a:moveTo>
                    <a:pt x="14188" y="0"/>
                  </a:moveTo>
                  <a:lnTo>
                    <a:pt x="0" y="0"/>
                  </a:lnTo>
                  <a:lnTo>
                    <a:pt x="0" y="1109"/>
                  </a:lnTo>
                  <a:lnTo>
                    <a:pt x="6711" y="1109"/>
                  </a:lnTo>
                  <a:lnTo>
                    <a:pt x="6711" y="25685"/>
                  </a:lnTo>
                  <a:lnTo>
                    <a:pt x="0" y="25685"/>
                  </a:lnTo>
                  <a:lnTo>
                    <a:pt x="0" y="26794"/>
                  </a:lnTo>
                  <a:lnTo>
                    <a:pt x="14188" y="26794"/>
                  </a:lnTo>
                  <a:lnTo>
                    <a:pt x="14188" y="25685"/>
                  </a:lnTo>
                  <a:lnTo>
                    <a:pt x="7476" y="25685"/>
                  </a:lnTo>
                  <a:lnTo>
                    <a:pt x="7476" y="1109"/>
                  </a:lnTo>
                  <a:lnTo>
                    <a:pt x="14188" y="1109"/>
                  </a:lnTo>
                  <a:lnTo>
                    <a:pt x="14188" y="0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2" name="object 2202"/>
            <p:cNvSpPr/>
            <p:nvPr/>
          </p:nvSpPr>
          <p:spPr>
            <a:xfrm>
              <a:off x="16715090" y="2997999"/>
              <a:ext cx="14604" cy="27305"/>
            </a:xfrm>
            <a:custGeom>
              <a:avLst/>
              <a:gdLst/>
              <a:ahLst/>
              <a:cxnLst/>
              <a:rect l="l" t="t" r="r" b="b"/>
              <a:pathLst>
                <a:path w="14605" h="27305">
                  <a:moveTo>
                    <a:pt x="0" y="26794"/>
                  </a:moveTo>
                  <a:lnTo>
                    <a:pt x="0" y="25685"/>
                  </a:lnTo>
                  <a:lnTo>
                    <a:pt x="6711" y="25685"/>
                  </a:lnTo>
                  <a:lnTo>
                    <a:pt x="6711" y="13392"/>
                  </a:lnTo>
                  <a:lnTo>
                    <a:pt x="6711" y="1109"/>
                  </a:lnTo>
                  <a:lnTo>
                    <a:pt x="0" y="1109"/>
                  </a:lnTo>
                  <a:lnTo>
                    <a:pt x="0" y="0"/>
                  </a:lnTo>
                  <a:lnTo>
                    <a:pt x="14188" y="0"/>
                  </a:lnTo>
                  <a:lnTo>
                    <a:pt x="14188" y="1109"/>
                  </a:lnTo>
                  <a:lnTo>
                    <a:pt x="7476" y="1109"/>
                  </a:lnTo>
                  <a:lnTo>
                    <a:pt x="7476" y="13392"/>
                  </a:lnTo>
                  <a:lnTo>
                    <a:pt x="7476" y="25685"/>
                  </a:lnTo>
                  <a:lnTo>
                    <a:pt x="14188" y="25685"/>
                  </a:lnTo>
                  <a:lnTo>
                    <a:pt x="14188" y="26794"/>
                  </a:lnTo>
                  <a:lnTo>
                    <a:pt x="0" y="267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3" name="object 2203"/>
            <p:cNvSpPr/>
            <p:nvPr/>
          </p:nvSpPr>
          <p:spPr>
            <a:xfrm>
              <a:off x="16715090" y="4066873"/>
              <a:ext cx="14604" cy="27305"/>
            </a:xfrm>
            <a:custGeom>
              <a:avLst/>
              <a:gdLst/>
              <a:ahLst/>
              <a:cxnLst/>
              <a:rect l="l" t="t" r="r" b="b"/>
              <a:pathLst>
                <a:path w="14605" h="27304">
                  <a:moveTo>
                    <a:pt x="14188" y="0"/>
                  </a:moveTo>
                  <a:lnTo>
                    <a:pt x="0" y="0"/>
                  </a:lnTo>
                  <a:lnTo>
                    <a:pt x="0" y="1130"/>
                  </a:lnTo>
                  <a:lnTo>
                    <a:pt x="6711" y="1130"/>
                  </a:lnTo>
                  <a:lnTo>
                    <a:pt x="6711" y="25695"/>
                  </a:lnTo>
                  <a:lnTo>
                    <a:pt x="0" y="25695"/>
                  </a:lnTo>
                  <a:lnTo>
                    <a:pt x="0" y="26815"/>
                  </a:lnTo>
                  <a:lnTo>
                    <a:pt x="14188" y="26815"/>
                  </a:lnTo>
                  <a:lnTo>
                    <a:pt x="14188" y="25695"/>
                  </a:lnTo>
                  <a:lnTo>
                    <a:pt x="7476" y="25695"/>
                  </a:lnTo>
                  <a:lnTo>
                    <a:pt x="7476" y="1130"/>
                  </a:lnTo>
                  <a:lnTo>
                    <a:pt x="14188" y="1130"/>
                  </a:lnTo>
                  <a:lnTo>
                    <a:pt x="14188" y="0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4" name="object 2204"/>
            <p:cNvSpPr/>
            <p:nvPr/>
          </p:nvSpPr>
          <p:spPr>
            <a:xfrm>
              <a:off x="16715090" y="4066873"/>
              <a:ext cx="14604" cy="27305"/>
            </a:xfrm>
            <a:custGeom>
              <a:avLst/>
              <a:gdLst/>
              <a:ahLst/>
              <a:cxnLst/>
              <a:rect l="l" t="t" r="r" b="b"/>
              <a:pathLst>
                <a:path w="14605" h="27304">
                  <a:moveTo>
                    <a:pt x="0" y="26815"/>
                  </a:moveTo>
                  <a:lnTo>
                    <a:pt x="0" y="25695"/>
                  </a:lnTo>
                  <a:lnTo>
                    <a:pt x="6711" y="25695"/>
                  </a:lnTo>
                  <a:lnTo>
                    <a:pt x="6711" y="13423"/>
                  </a:lnTo>
                  <a:lnTo>
                    <a:pt x="6711" y="1130"/>
                  </a:lnTo>
                  <a:lnTo>
                    <a:pt x="0" y="1130"/>
                  </a:lnTo>
                  <a:lnTo>
                    <a:pt x="0" y="0"/>
                  </a:lnTo>
                  <a:lnTo>
                    <a:pt x="14188" y="0"/>
                  </a:lnTo>
                  <a:lnTo>
                    <a:pt x="14188" y="1130"/>
                  </a:lnTo>
                  <a:lnTo>
                    <a:pt x="7476" y="1130"/>
                  </a:lnTo>
                  <a:lnTo>
                    <a:pt x="7476" y="13423"/>
                  </a:lnTo>
                  <a:lnTo>
                    <a:pt x="7476" y="25695"/>
                  </a:lnTo>
                  <a:lnTo>
                    <a:pt x="14188" y="25695"/>
                  </a:lnTo>
                  <a:lnTo>
                    <a:pt x="14188" y="26815"/>
                  </a:lnTo>
                  <a:lnTo>
                    <a:pt x="0" y="268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5" name="object 2205"/>
            <p:cNvSpPr/>
            <p:nvPr/>
          </p:nvSpPr>
          <p:spPr>
            <a:xfrm>
              <a:off x="11558696" y="4399912"/>
              <a:ext cx="14604" cy="27305"/>
            </a:xfrm>
            <a:custGeom>
              <a:avLst/>
              <a:gdLst/>
              <a:ahLst/>
              <a:cxnLst/>
              <a:rect l="l" t="t" r="r" b="b"/>
              <a:pathLst>
                <a:path w="14604" h="27304">
                  <a:moveTo>
                    <a:pt x="14188" y="0"/>
                  </a:moveTo>
                  <a:lnTo>
                    <a:pt x="0" y="0"/>
                  </a:lnTo>
                  <a:lnTo>
                    <a:pt x="0" y="1130"/>
                  </a:lnTo>
                  <a:lnTo>
                    <a:pt x="6711" y="1130"/>
                  </a:lnTo>
                  <a:lnTo>
                    <a:pt x="6711" y="25695"/>
                  </a:lnTo>
                  <a:lnTo>
                    <a:pt x="0" y="25695"/>
                  </a:lnTo>
                  <a:lnTo>
                    <a:pt x="0" y="26815"/>
                  </a:lnTo>
                  <a:lnTo>
                    <a:pt x="14188" y="26815"/>
                  </a:lnTo>
                  <a:lnTo>
                    <a:pt x="14188" y="25695"/>
                  </a:lnTo>
                  <a:lnTo>
                    <a:pt x="7476" y="25695"/>
                  </a:lnTo>
                  <a:lnTo>
                    <a:pt x="7476" y="1130"/>
                  </a:lnTo>
                  <a:lnTo>
                    <a:pt x="14188" y="1130"/>
                  </a:lnTo>
                  <a:lnTo>
                    <a:pt x="14188" y="0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6" name="object 2206"/>
            <p:cNvSpPr/>
            <p:nvPr/>
          </p:nvSpPr>
          <p:spPr>
            <a:xfrm>
              <a:off x="11558696" y="4399912"/>
              <a:ext cx="14604" cy="27305"/>
            </a:xfrm>
            <a:custGeom>
              <a:avLst/>
              <a:gdLst/>
              <a:ahLst/>
              <a:cxnLst/>
              <a:rect l="l" t="t" r="r" b="b"/>
              <a:pathLst>
                <a:path w="14604" h="27304">
                  <a:moveTo>
                    <a:pt x="0" y="26815"/>
                  </a:moveTo>
                  <a:lnTo>
                    <a:pt x="0" y="25695"/>
                  </a:lnTo>
                  <a:lnTo>
                    <a:pt x="6711" y="25695"/>
                  </a:lnTo>
                  <a:lnTo>
                    <a:pt x="6711" y="13381"/>
                  </a:lnTo>
                  <a:lnTo>
                    <a:pt x="6711" y="1130"/>
                  </a:lnTo>
                  <a:lnTo>
                    <a:pt x="0" y="1130"/>
                  </a:lnTo>
                  <a:lnTo>
                    <a:pt x="0" y="0"/>
                  </a:lnTo>
                  <a:lnTo>
                    <a:pt x="14188" y="0"/>
                  </a:lnTo>
                  <a:lnTo>
                    <a:pt x="14188" y="1130"/>
                  </a:lnTo>
                  <a:lnTo>
                    <a:pt x="7476" y="1130"/>
                  </a:lnTo>
                  <a:lnTo>
                    <a:pt x="7476" y="13381"/>
                  </a:lnTo>
                  <a:lnTo>
                    <a:pt x="7476" y="25695"/>
                  </a:lnTo>
                  <a:lnTo>
                    <a:pt x="14188" y="25695"/>
                  </a:lnTo>
                  <a:lnTo>
                    <a:pt x="14188" y="26815"/>
                  </a:lnTo>
                  <a:lnTo>
                    <a:pt x="0" y="268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7" name="object 2207"/>
            <p:cNvSpPr/>
            <p:nvPr/>
          </p:nvSpPr>
          <p:spPr>
            <a:xfrm>
              <a:off x="9630201" y="5316380"/>
              <a:ext cx="7685405" cy="1489710"/>
            </a:xfrm>
            <a:custGeom>
              <a:avLst/>
              <a:gdLst/>
              <a:ahLst/>
              <a:cxnLst/>
              <a:rect l="l" t="t" r="r" b="b"/>
              <a:pathLst>
                <a:path w="7685405" h="1489709">
                  <a:moveTo>
                    <a:pt x="5141581" y="1489399"/>
                  </a:moveTo>
                  <a:lnTo>
                    <a:pt x="5819623" y="1489399"/>
                  </a:lnTo>
                  <a:lnTo>
                    <a:pt x="5819623" y="620860"/>
                  </a:lnTo>
                  <a:lnTo>
                    <a:pt x="5813205" y="620860"/>
                  </a:lnTo>
                  <a:lnTo>
                    <a:pt x="5813205" y="438499"/>
                  </a:lnTo>
                  <a:lnTo>
                    <a:pt x="7684949" y="438499"/>
                  </a:lnTo>
                  <a:lnTo>
                    <a:pt x="7684949" y="0"/>
                  </a:lnTo>
                  <a:lnTo>
                    <a:pt x="5013323" y="0"/>
                  </a:lnTo>
                  <a:lnTo>
                    <a:pt x="18711" y="0"/>
                  </a:lnTo>
                  <a:lnTo>
                    <a:pt x="18711" y="31653"/>
                  </a:lnTo>
                  <a:lnTo>
                    <a:pt x="0" y="31653"/>
                  </a:lnTo>
                  <a:lnTo>
                    <a:pt x="0" y="406825"/>
                  </a:lnTo>
                  <a:lnTo>
                    <a:pt x="18711" y="406825"/>
                  </a:lnTo>
                  <a:lnTo>
                    <a:pt x="18711" y="438499"/>
                  </a:lnTo>
                  <a:lnTo>
                    <a:pt x="5141581" y="438499"/>
                  </a:lnTo>
                  <a:lnTo>
                    <a:pt x="5141581" y="148939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8" name="object 2208"/>
            <p:cNvSpPr/>
            <p:nvPr/>
          </p:nvSpPr>
          <p:spPr>
            <a:xfrm>
              <a:off x="14780837" y="5712254"/>
              <a:ext cx="660400" cy="1091565"/>
            </a:xfrm>
            <a:custGeom>
              <a:avLst/>
              <a:gdLst/>
              <a:ahLst/>
              <a:cxnLst/>
              <a:rect l="l" t="t" r="r" b="b"/>
              <a:pathLst>
                <a:path w="660400" h="1091565">
                  <a:moveTo>
                    <a:pt x="329958" y="0"/>
                  </a:moveTo>
                  <a:lnTo>
                    <a:pt x="659938" y="1091055"/>
                  </a:lnTo>
                </a:path>
                <a:path w="660400" h="1091565">
                  <a:moveTo>
                    <a:pt x="329958" y="0"/>
                  </a:moveTo>
                  <a:lnTo>
                    <a:pt x="0" y="109105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9" name="object 2209"/>
            <p:cNvSpPr/>
            <p:nvPr/>
          </p:nvSpPr>
          <p:spPr>
            <a:xfrm>
              <a:off x="14771762" y="6456316"/>
              <a:ext cx="6985" cy="349885"/>
            </a:xfrm>
            <a:custGeom>
              <a:avLst/>
              <a:gdLst/>
              <a:ahLst/>
              <a:cxnLst/>
              <a:rect l="l" t="t" r="r" b="b"/>
              <a:pathLst>
                <a:path w="6984" h="349884">
                  <a:moveTo>
                    <a:pt x="6450" y="349465"/>
                  </a:moveTo>
                  <a:lnTo>
                    <a:pt x="6450" y="0"/>
                  </a:lnTo>
                  <a:lnTo>
                    <a:pt x="0" y="0"/>
                  </a:lnTo>
                  <a:lnTo>
                    <a:pt x="0" y="349465"/>
                  </a:lnTo>
                  <a:lnTo>
                    <a:pt x="6450" y="34946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0" name="object 2210"/>
            <p:cNvSpPr/>
            <p:nvPr/>
          </p:nvSpPr>
          <p:spPr>
            <a:xfrm>
              <a:off x="14771778" y="6105576"/>
              <a:ext cx="6985" cy="348615"/>
            </a:xfrm>
            <a:custGeom>
              <a:avLst/>
              <a:gdLst/>
              <a:ahLst/>
              <a:cxnLst/>
              <a:rect l="l" t="t" r="r" b="b"/>
              <a:pathLst>
                <a:path w="6984" h="348614">
                  <a:moveTo>
                    <a:pt x="0" y="0"/>
                  </a:moveTo>
                  <a:lnTo>
                    <a:pt x="0" y="348272"/>
                  </a:lnTo>
                  <a:lnTo>
                    <a:pt x="6450" y="348272"/>
                  </a:lnTo>
                  <a:lnTo>
                    <a:pt x="6450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1" name="object 2211"/>
            <p:cNvSpPr/>
            <p:nvPr/>
          </p:nvSpPr>
          <p:spPr>
            <a:xfrm>
              <a:off x="14771778" y="5754868"/>
              <a:ext cx="6985" cy="348615"/>
            </a:xfrm>
            <a:custGeom>
              <a:avLst/>
              <a:gdLst/>
              <a:ahLst/>
              <a:cxnLst/>
              <a:rect l="l" t="t" r="r" b="b"/>
              <a:pathLst>
                <a:path w="6984" h="348614">
                  <a:moveTo>
                    <a:pt x="0" y="0"/>
                  </a:moveTo>
                  <a:lnTo>
                    <a:pt x="0" y="348272"/>
                  </a:lnTo>
                  <a:lnTo>
                    <a:pt x="6450" y="348272"/>
                  </a:lnTo>
                  <a:lnTo>
                    <a:pt x="6450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2" name="object 2212"/>
            <p:cNvSpPr/>
            <p:nvPr/>
          </p:nvSpPr>
          <p:spPr>
            <a:xfrm>
              <a:off x="14805283" y="6774105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3167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3" name="object 2213"/>
            <p:cNvSpPr/>
            <p:nvPr/>
          </p:nvSpPr>
          <p:spPr>
            <a:xfrm>
              <a:off x="14805283" y="6774111"/>
              <a:ext cx="611505" cy="0"/>
            </a:xfrm>
            <a:custGeom>
              <a:avLst/>
              <a:gdLst/>
              <a:ahLst/>
              <a:cxnLst/>
              <a:rect l="l" t="t" r="r" b="b"/>
              <a:pathLst>
                <a:path w="611505">
                  <a:moveTo>
                    <a:pt x="0" y="0"/>
                  </a:moveTo>
                  <a:lnTo>
                    <a:pt x="611038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4" name="object 2214"/>
            <p:cNvSpPr/>
            <p:nvPr/>
          </p:nvSpPr>
          <p:spPr>
            <a:xfrm>
              <a:off x="15416327" y="677411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0"/>
                  </a:moveTo>
                  <a:lnTo>
                    <a:pt x="0" y="1277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5" name="object 2215"/>
            <p:cNvSpPr/>
            <p:nvPr/>
          </p:nvSpPr>
          <p:spPr>
            <a:xfrm>
              <a:off x="14805288" y="6805780"/>
              <a:ext cx="611505" cy="0"/>
            </a:xfrm>
            <a:custGeom>
              <a:avLst/>
              <a:gdLst/>
              <a:ahLst/>
              <a:cxnLst/>
              <a:rect l="l" t="t" r="r" b="b"/>
              <a:pathLst>
                <a:path w="611505">
                  <a:moveTo>
                    <a:pt x="61103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6" name="object 2216"/>
            <p:cNvSpPr/>
            <p:nvPr/>
          </p:nvSpPr>
          <p:spPr>
            <a:xfrm>
              <a:off x="9124887" y="5550889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131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131"/>
                  </a:lnTo>
                  <a:lnTo>
                    <a:pt x="36093" y="1601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7" name="object 2217"/>
            <p:cNvSpPr/>
            <p:nvPr/>
          </p:nvSpPr>
          <p:spPr>
            <a:xfrm>
              <a:off x="10259927" y="5346542"/>
              <a:ext cx="33655" cy="378460"/>
            </a:xfrm>
            <a:custGeom>
              <a:avLst/>
              <a:gdLst/>
              <a:ahLst/>
              <a:cxnLst/>
              <a:rect l="l" t="t" r="r" b="b"/>
              <a:pathLst>
                <a:path w="33654" h="378460">
                  <a:moveTo>
                    <a:pt x="33475" y="378135"/>
                  </a:moveTo>
                  <a:lnTo>
                    <a:pt x="33527" y="378135"/>
                  </a:lnTo>
                </a:path>
                <a:path w="33654" h="378460">
                  <a:moveTo>
                    <a:pt x="33527" y="0"/>
                  </a:moveTo>
                  <a:lnTo>
                    <a:pt x="33182" y="1455"/>
                  </a:lnTo>
                  <a:lnTo>
                    <a:pt x="1947" y="1455"/>
                  </a:lnTo>
                  <a:lnTo>
                    <a:pt x="366" y="1455"/>
                  </a:lnTo>
                  <a:lnTo>
                    <a:pt x="41" y="0"/>
                  </a:lnTo>
                </a:path>
                <a:path w="33654" h="378460">
                  <a:moveTo>
                    <a:pt x="0" y="378135"/>
                  </a:moveTo>
                  <a:lnTo>
                    <a:pt x="366" y="376679"/>
                  </a:lnTo>
                  <a:lnTo>
                    <a:pt x="31590" y="376679"/>
                  </a:lnTo>
                  <a:lnTo>
                    <a:pt x="33182" y="376679"/>
                  </a:lnTo>
                  <a:lnTo>
                    <a:pt x="33475" y="37813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8" name="object 2218"/>
            <p:cNvSpPr/>
            <p:nvPr/>
          </p:nvSpPr>
          <p:spPr>
            <a:xfrm>
              <a:off x="9647356" y="5316357"/>
              <a:ext cx="614680" cy="31750"/>
            </a:xfrm>
            <a:custGeom>
              <a:avLst/>
              <a:gdLst/>
              <a:ahLst/>
              <a:cxnLst/>
              <a:rect l="l" t="t" r="r" b="b"/>
              <a:pathLst>
                <a:path w="614679" h="31750">
                  <a:moveTo>
                    <a:pt x="0" y="31643"/>
                  </a:moveTo>
                  <a:lnTo>
                    <a:pt x="0" y="31674"/>
                  </a:lnTo>
                </a:path>
                <a:path w="614679" h="31750">
                  <a:moveTo>
                    <a:pt x="614117" y="31674"/>
                  </a:moveTo>
                  <a:lnTo>
                    <a:pt x="612578" y="31328"/>
                  </a:lnTo>
                  <a:lnTo>
                    <a:pt x="612578" y="1842"/>
                  </a:lnTo>
                  <a:lnTo>
                    <a:pt x="612578" y="335"/>
                  </a:lnTo>
                  <a:lnTo>
                    <a:pt x="614117" y="52"/>
                  </a:lnTo>
                  <a:lnTo>
                    <a:pt x="0" y="0"/>
                  </a:lnTo>
                  <a:lnTo>
                    <a:pt x="1539" y="335"/>
                  </a:lnTo>
                  <a:lnTo>
                    <a:pt x="1539" y="29852"/>
                  </a:lnTo>
                  <a:lnTo>
                    <a:pt x="1539" y="31328"/>
                  </a:lnTo>
                  <a:lnTo>
                    <a:pt x="0" y="3164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9" name="object 2219"/>
            <p:cNvSpPr/>
            <p:nvPr/>
          </p:nvSpPr>
          <p:spPr>
            <a:xfrm>
              <a:off x="8929324" y="5316373"/>
              <a:ext cx="687705" cy="0"/>
            </a:xfrm>
            <a:custGeom>
              <a:avLst/>
              <a:gdLst/>
              <a:ahLst/>
              <a:cxnLst/>
              <a:rect l="l" t="t" r="r" b="b"/>
              <a:pathLst>
                <a:path w="687704">
                  <a:moveTo>
                    <a:pt x="0" y="0"/>
                  </a:moveTo>
                  <a:lnTo>
                    <a:pt x="68760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0" name="object 2220"/>
            <p:cNvSpPr/>
            <p:nvPr/>
          </p:nvSpPr>
          <p:spPr>
            <a:xfrm>
              <a:off x="8929321" y="5723213"/>
              <a:ext cx="687705" cy="31750"/>
            </a:xfrm>
            <a:custGeom>
              <a:avLst/>
              <a:gdLst/>
              <a:ahLst/>
              <a:cxnLst/>
              <a:rect l="l" t="t" r="r" b="b"/>
              <a:pathLst>
                <a:path w="687704" h="31750">
                  <a:moveTo>
                    <a:pt x="687602" y="31"/>
                  </a:moveTo>
                  <a:lnTo>
                    <a:pt x="0" y="0"/>
                  </a:lnTo>
                  <a:lnTo>
                    <a:pt x="1539" y="345"/>
                  </a:lnTo>
                  <a:lnTo>
                    <a:pt x="1539" y="29842"/>
                  </a:lnTo>
                  <a:lnTo>
                    <a:pt x="1539" y="31328"/>
                  </a:lnTo>
                  <a:lnTo>
                    <a:pt x="0" y="31622"/>
                  </a:lnTo>
                  <a:lnTo>
                    <a:pt x="687602" y="31674"/>
                  </a:lnTo>
                  <a:lnTo>
                    <a:pt x="686052" y="31328"/>
                  </a:lnTo>
                  <a:lnTo>
                    <a:pt x="686052" y="1821"/>
                  </a:lnTo>
                  <a:lnTo>
                    <a:pt x="686052" y="345"/>
                  </a:lnTo>
                  <a:lnTo>
                    <a:pt x="687602" y="3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1" name="object 2221"/>
            <p:cNvSpPr/>
            <p:nvPr/>
          </p:nvSpPr>
          <p:spPr>
            <a:xfrm>
              <a:off x="8897349" y="5346542"/>
              <a:ext cx="0" cy="378460"/>
            </a:xfrm>
            <a:custGeom>
              <a:avLst/>
              <a:gdLst/>
              <a:ahLst/>
              <a:cxnLst/>
              <a:rect l="l" t="t" r="r" b="b"/>
              <a:pathLst>
                <a:path h="378460">
                  <a:moveTo>
                    <a:pt x="0" y="37813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2" name="object 2222"/>
            <p:cNvSpPr/>
            <p:nvPr/>
          </p:nvSpPr>
          <p:spPr>
            <a:xfrm>
              <a:off x="9088781" y="5316369"/>
              <a:ext cx="525780" cy="33020"/>
            </a:xfrm>
            <a:custGeom>
              <a:avLst/>
              <a:gdLst/>
              <a:ahLst/>
              <a:cxnLst/>
              <a:rect l="l" t="t" r="r" b="b"/>
              <a:pathLst>
                <a:path w="525779" h="33020">
                  <a:moveTo>
                    <a:pt x="0" y="32878"/>
                  </a:moveTo>
                  <a:lnTo>
                    <a:pt x="0" y="0"/>
                  </a:lnTo>
                  <a:lnTo>
                    <a:pt x="525303" y="0"/>
                  </a:lnTo>
                  <a:lnTo>
                    <a:pt x="525303" y="32878"/>
                  </a:lnTo>
                  <a:lnTo>
                    <a:pt x="0" y="3287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3" name="object 2223"/>
            <p:cNvSpPr/>
            <p:nvPr/>
          </p:nvSpPr>
          <p:spPr>
            <a:xfrm>
              <a:off x="9088781" y="5721982"/>
              <a:ext cx="505459" cy="17145"/>
            </a:xfrm>
            <a:custGeom>
              <a:avLst/>
              <a:gdLst/>
              <a:ahLst/>
              <a:cxnLst/>
              <a:rect l="l" t="t" r="r" b="b"/>
              <a:pathLst>
                <a:path w="505459" h="17145">
                  <a:moveTo>
                    <a:pt x="0" y="17057"/>
                  </a:moveTo>
                  <a:lnTo>
                    <a:pt x="0" y="0"/>
                  </a:lnTo>
                  <a:lnTo>
                    <a:pt x="505324" y="0"/>
                  </a:lnTo>
                  <a:lnTo>
                    <a:pt x="505324" y="17057"/>
                  </a:lnTo>
                  <a:lnTo>
                    <a:pt x="0" y="1705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4" name="object 2224"/>
            <p:cNvSpPr/>
            <p:nvPr/>
          </p:nvSpPr>
          <p:spPr>
            <a:xfrm>
              <a:off x="8914119" y="5316386"/>
              <a:ext cx="175260" cy="422909"/>
            </a:xfrm>
            <a:custGeom>
              <a:avLst/>
              <a:gdLst/>
              <a:ahLst/>
              <a:cxnLst/>
              <a:rect l="l" t="t" r="r" b="b"/>
              <a:pathLst>
                <a:path w="175259" h="422910">
                  <a:moveTo>
                    <a:pt x="18041" y="405600"/>
                  </a:moveTo>
                  <a:lnTo>
                    <a:pt x="0" y="405600"/>
                  </a:lnTo>
                  <a:lnTo>
                    <a:pt x="0" y="32857"/>
                  </a:lnTo>
                  <a:lnTo>
                    <a:pt x="18041" y="32857"/>
                  </a:lnTo>
                  <a:lnTo>
                    <a:pt x="18041" y="0"/>
                  </a:lnTo>
                  <a:lnTo>
                    <a:pt x="174664" y="0"/>
                  </a:lnTo>
                  <a:lnTo>
                    <a:pt x="174664" y="204035"/>
                  </a:lnTo>
                  <a:lnTo>
                    <a:pt x="156613" y="204035"/>
                  </a:lnTo>
                  <a:lnTo>
                    <a:pt x="156613" y="234505"/>
                  </a:lnTo>
                  <a:lnTo>
                    <a:pt x="174664" y="234505"/>
                  </a:lnTo>
                  <a:lnTo>
                    <a:pt x="174664" y="422657"/>
                  </a:lnTo>
                  <a:lnTo>
                    <a:pt x="18041" y="422657"/>
                  </a:lnTo>
                  <a:lnTo>
                    <a:pt x="18041" y="40560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5" name="object 2225"/>
            <p:cNvSpPr/>
            <p:nvPr/>
          </p:nvSpPr>
          <p:spPr>
            <a:xfrm>
              <a:off x="8914114" y="5349248"/>
              <a:ext cx="175260" cy="11430"/>
            </a:xfrm>
            <a:custGeom>
              <a:avLst/>
              <a:gdLst/>
              <a:ahLst/>
              <a:cxnLst/>
              <a:rect l="l" t="t" r="r" b="b"/>
              <a:pathLst>
                <a:path w="175259" h="11429">
                  <a:moveTo>
                    <a:pt x="0" y="0"/>
                  </a:moveTo>
                  <a:lnTo>
                    <a:pt x="0" y="10963"/>
                  </a:lnTo>
                  <a:lnTo>
                    <a:pt x="174664" y="10963"/>
                  </a:lnTo>
                  <a:lnTo>
                    <a:pt x="174664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6" name="object 2226"/>
            <p:cNvSpPr/>
            <p:nvPr/>
          </p:nvSpPr>
          <p:spPr>
            <a:xfrm>
              <a:off x="8914114" y="5711020"/>
              <a:ext cx="175260" cy="11430"/>
            </a:xfrm>
            <a:custGeom>
              <a:avLst/>
              <a:gdLst/>
              <a:ahLst/>
              <a:cxnLst/>
              <a:rect l="l" t="t" r="r" b="b"/>
              <a:pathLst>
                <a:path w="175259" h="11429">
                  <a:moveTo>
                    <a:pt x="0" y="0"/>
                  </a:moveTo>
                  <a:lnTo>
                    <a:pt x="0" y="10963"/>
                  </a:lnTo>
                  <a:lnTo>
                    <a:pt x="174664" y="10963"/>
                  </a:lnTo>
                  <a:lnTo>
                    <a:pt x="174664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7" name="object 2227"/>
            <p:cNvSpPr/>
            <p:nvPr/>
          </p:nvSpPr>
          <p:spPr>
            <a:xfrm>
              <a:off x="9088779" y="5550889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131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131"/>
                  </a:lnTo>
                  <a:lnTo>
                    <a:pt x="36093" y="1601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8" name="object 2228"/>
            <p:cNvSpPr/>
            <p:nvPr/>
          </p:nvSpPr>
          <p:spPr>
            <a:xfrm>
              <a:off x="9160979" y="5550889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131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131"/>
                  </a:lnTo>
                  <a:lnTo>
                    <a:pt x="36093" y="1601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9" name="object 2229"/>
            <p:cNvSpPr/>
            <p:nvPr/>
          </p:nvSpPr>
          <p:spPr>
            <a:xfrm>
              <a:off x="9197053" y="5550889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131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131"/>
                  </a:lnTo>
                  <a:lnTo>
                    <a:pt x="36093" y="1601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0" name="object 2230"/>
            <p:cNvSpPr/>
            <p:nvPr/>
          </p:nvSpPr>
          <p:spPr>
            <a:xfrm>
              <a:off x="9233149" y="5550889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103" y="160131"/>
                  </a:moveTo>
                  <a:lnTo>
                    <a:pt x="36103" y="0"/>
                  </a:lnTo>
                  <a:lnTo>
                    <a:pt x="0" y="0"/>
                  </a:lnTo>
                  <a:lnTo>
                    <a:pt x="0" y="160131"/>
                  </a:lnTo>
                  <a:lnTo>
                    <a:pt x="36103" y="1601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1" name="object 2231"/>
            <p:cNvSpPr/>
            <p:nvPr/>
          </p:nvSpPr>
          <p:spPr>
            <a:xfrm>
              <a:off x="9269269" y="5550889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131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131"/>
                  </a:lnTo>
                  <a:lnTo>
                    <a:pt x="36093" y="1601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2" name="object 2232"/>
            <p:cNvSpPr/>
            <p:nvPr/>
          </p:nvSpPr>
          <p:spPr>
            <a:xfrm>
              <a:off x="9305360" y="5550889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131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131"/>
                  </a:lnTo>
                  <a:lnTo>
                    <a:pt x="36093" y="1601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3" name="object 2233"/>
            <p:cNvSpPr/>
            <p:nvPr/>
          </p:nvSpPr>
          <p:spPr>
            <a:xfrm>
              <a:off x="9341440" y="5550889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103" y="160131"/>
                  </a:moveTo>
                  <a:lnTo>
                    <a:pt x="36103" y="0"/>
                  </a:lnTo>
                  <a:lnTo>
                    <a:pt x="0" y="0"/>
                  </a:lnTo>
                  <a:lnTo>
                    <a:pt x="0" y="160131"/>
                  </a:lnTo>
                  <a:lnTo>
                    <a:pt x="36103" y="1601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4" name="object 2234"/>
            <p:cNvSpPr/>
            <p:nvPr/>
          </p:nvSpPr>
          <p:spPr>
            <a:xfrm>
              <a:off x="9377541" y="5550889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131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131"/>
                  </a:lnTo>
                  <a:lnTo>
                    <a:pt x="36093" y="1601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5" name="object 2235"/>
            <p:cNvSpPr/>
            <p:nvPr/>
          </p:nvSpPr>
          <p:spPr>
            <a:xfrm>
              <a:off x="9413650" y="5550889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131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131"/>
                  </a:lnTo>
                  <a:lnTo>
                    <a:pt x="36093" y="1601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6" name="object 2236"/>
            <p:cNvSpPr/>
            <p:nvPr/>
          </p:nvSpPr>
          <p:spPr>
            <a:xfrm>
              <a:off x="9449724" y="5550889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131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131"/>
                  </a:lnTo>
                  <a:lnTo>
                    <a:pt x="36093" y="1601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7" name="object 2237"/>
            <p:cNvSpPr/>
            <p:nvPr/>
          </p:nvSpPr>
          <p:spPr>
            <a:xfrm>
              <a:off x="9485821" y="5550889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103" y="160131"/>
                  </a:moveTo>
                  <a:lnTo>
                    <a:pt x="36103" y="0"/>
                  </a:lnTo>
                  <a:lnTo>
                    <a:pt x="0" y="0"/>
                  </a:lnTo>
                  <a:lnTo>
                    <a:pt x="0" y="160131"/>
                  </a:lnTo>
                  <a:lnTo>
                    <a:pt x="36103" y="1601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8" name="object 2238"/>
            <p:cNvSpPr/>
            <p:nvPr/>
          </p:nvSpPr>
          <p:spPr>
            <a:xfrm>
              <a:off x="9521923" y="5550889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131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131"/>
                  </a:lnTo>
                  <a:lnTo>
                    <a:pt x="36093" y="1601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9" name="object 2239"/>
            <p:cNvSpPr/>
            <p:nvPr/>
          </p:nvSpPr>
          <p:spPr>
            <a:xfrm>
              <a:off x="9558015" y="5550889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131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131"/>
                  </a:lnTo>
                  <a:lnTo>
                    <a:pt x="36093" y="1601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0" name="object 2240"/>
            <p:cNvSpPr/>
            <p:nvPr/>
          </p:nvSpPr>
          <p:spPr>
            <a:xfrm>
              <a:off x="9124887" y="5360215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225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225"/>
                  </a:lnTo>
                  <a:lnTo>
                    <a:pt x="36093" y="1602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1" name="object 2241"/>
            <p:cNvSpPr/>
            <p:nvPr/>
          </p:nvSpPr>
          <p:spPr>
            <a:xfrm>
              <a:off x="9160979" y="5360215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225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225"/>
                  </a:lnTo>
                  <a:lnTo>
                    <a:pt x="36093" y="1602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2" name="object 2242"/>
            <p:cNvSpPr/>
            <p:nvPr/>
          </p:nvSpPr>
          <p:spPr>
            <a:xfrm>
              <a:off x="9197053" y="5360215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225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225"/>
                  </a:lnTo>
                  <a:lnTo>
                    <a:pt x="36093" y="1602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3" name="object 2243"/>
            <p:cNvSpPr/>
            <p:nvPr/>
          </p:nvSpPr>
          <p:spPr>
            <a:xfrm>
              <a:off x="9233149" y="5360215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103" y="160225"/>
                  </a:moveTo>
                  <a:lnTo>
                    <a:pt x="36103" y="0"/>
                  </a:lnTo>
                  <a:lnTo>
                    <a:pt x="0" y="0"/>
                  </a:lnTo>
                  <a:lnTo>
                    <a:pt x="0" y="160225"/>
                  </a:lnTo>
                  <a:lnTo>
                    <a:pt x="36103" y="1602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4" name="object 2244"/>
            <p:cNvSpPr/>
            <p:nvPr/>
          </p:nvSpPr>
          <p:spPr>
            <a:xfrm>
              <a:off x="9269269" y="5360215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225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225"/>
                  </a:lnTo>
                  <a:lnTo>
                    <a:pt x="36093" y="1602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5" name="object 2245"/>
            <p:cNvSpPr/>
            <p:nvPr/>
          </p:nvSpPr>
          <p:spPr>
            <a:xfrm>
              <a:off x="9305360" y="5360215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225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225"/>
                  </a:lnTo>
                  <a:lnTo>
                    <a:pt x="36093" y="1602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6" name="object 2246"/>
            <p:cNvSpPr/>
            <p:nvPr/>
          </p:nvSpPr>
          <p:spPr>
            <a:xfrm>
              <a:off x="9341440" y="5360215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103" y="160225"/>
                  </a:moveTo>
                  <a:lnTo>
                    <a:pt x="36103" y="0"/>
                  </a:lnTo>
                  <a:lnTo>
                    <a:pt x="0" y="0"/>
                  </a:lnTo>
                  <a:lnTo>
                    <a:pt x="0" y="160225"/>
                  </a:lnTo>
                  <a:lnTo>
                    <a:pt x="36103" y="1602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7" name="object 2247"/>
            <p:cNvSpPr/>
            <p:nvPr/>
          </p:nvSpPr>
          <p:spPr>
            <a:xfrm>
              <a:off x="9377541" y="5360215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225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225"/>
                  </a:lnTo>
                  <a:lnTo>
                    <a:pt x="36093" y="1602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8" name="object 2248"/>
            <p:cNvSpPr/>
            <p:nvPr/>
          </p:nvSpPr>
          <p:spPr>
            <a:xfrm>
              <a:off x="9413650" y="5360215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225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225"/>
                  </a:lnTo>
                  <a:lnTo>
                    <a:pt x="36093" y="1602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9" name="object 2249"/>
            <p:cNvSpPr/>
            <p:nvPr/>
          </p:nvSpPr>
          <p:spPr>
            <a:xfrm>
              <a:off x="9449724" y="5360215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225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225"/>
                  </a:lnTo>
                  <a:lnTo>
                    <a:pt x="36093" y="1602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0" name="object 2250"/>
            <p:cNvSpPr/>
            <p:nvPr/>
          </p:nvSpPr>
          <p:spPr>
            <a:xfrm>
              <a:off x="9485821" y="5360215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103" y="160225"/>
                  </a:moveTo>
                  <a:lnTo>
                    <a:pt x="36103" y="0"/>
                  </a:lnTo>
                  <a:lnTo>
                    <a:pt x="0" y="0"/>
                  </a:lnTo>
                  <a:lnTo>
                    <a:pt x="0" y="160225"/>
                  </a:lnTo>
                  <a:lnTo>
                    <a:pt x="36103" y="1602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1" name="object 2251"/>
            <p:cNvSpPr/>
            <p:nvPr/>
          </p:nvSpPr>
          <p:spPr>
            <a:xfrm>
              <a:off x="9521923" y="5360215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225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225"/>
                  </a:lnTo>
                  <a:lnTo>
                    <a:pt x="36093" y="1602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2" name="object 2252"/>
            <p:cNvSpPr/>
            <p:nvPr/>
          </p:nvSpPr>
          <p:spPr>
            <a:xfrm>
              <a:off x="9558015" y="5360215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225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225"/>
                  </a:lnTo>
                  <a:lnTo>
                    <a:pt x="36093" y="1602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3" name="object 2253"/>
            <p:cNvSpPr/>
            <p:nvPr/>
          </p:nvSpPr>
          <p:spPr>
            <a:xfrm>
              <a:off x="9088786" y="5550895"/>
              <a:ext cx="0" cy="92075"/>
            </a:xfrm>
            <a:custGeom>
              <a:avLst/>
              <a:gdLst/>
              <a:ahLst/>
              <a:cxnLst/>
              <a:rect l="l" t="t" r="r" b="b"/>
              <a:pathLst>
                <a:path h="92075">
                  <a:moveTo>
                    <a:pt x="0" y="0"/>
                  </a:moveTo>
                  <a:lnTo>
                    <a:pt x="0" y="917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4" name="object 2254"/>
            <p:cNvSpPr/>
            <p:nvPr/>
          </p:nvSpPr>
          <p:spPr>
            <a:xfrm>
              <a:off x="9088786" y="5633992"/>
              <a:ext cx="505459" cy="0"/>
            </a:xfrm>
            <a:custGeom>
              <a:avLst/>
              <a:gdLst/>
              <a:ahLst/>
              <a:cxnLst/>
              <a:rect l="l" t="t" r="r" b="b"/>
              <a:pathLst>
                <a:path w="505459">
                  <a:moveTo>
                    <a:pt x="0" y="0"/>
                  </a:moveTo>
                  <a:lnTo>
                    <a:pt x="50532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5" name="object 2255"/>
            <p:cNvSpPr/>
            <p:nvPr/>
          </p:nvSpPr>
          <p:spPr>
            <a:xfrm>
              <a:off x="9088786" y="5612895"/>
              <a:ext cx="38735" cy="42545"/>
            </a:xfrm>
            <a:custGeom>
              <a:avLst/>
              <a:gdLst/>
              <a:ahLst/>
              <a:cxnLst/>
              <a:rect l="l" t="t" r="r" b="b"/>
              <a:pathLst>
                <a:path w="38734" h="42545">
                  <a:moveTo>
                    <a:pt x="38668" y="42176"/>
                  </a:moveTo>
                  <a:lnTo>
                    <a:pt x="0" y="21088"/>
                  </a:lnTo>
                  <a:lnTo>
                    <a:pt x="3866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6" name="object 2256"/>
            <p:cNvSpPr/>
            <p:nvPr/>
          </p:nvSpPr>
          <p:spPr>
            <a:xfrm>
              <a:off x="9588915" y="5629090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5193" y="0"/>
                  </a:moveTo>
                  <a:lnTo>
                    <a:pt x="2345" y="0"/>
                  </a:lnTo>
                  <a:lnTo>
                    <a:pt x="0" y="2219"/>
                  </a:lnTo>
                  <a:lnTo>
                    <a:pt x="0" y="4910"/>
                  </a:lnTo>
                  <a:lnTo>
                    <a:pt x="0" y="7580"/>
                  </a:lnTo>
                  <a:lnTo>
                    <a:pt x="2345" y="9790"/>
                  </a:lnTo>
                  <a:lnTo>
                    <a:pt x="5193" y="9790"/>
                  </a:lnTo>
                  <a:lnTo>
                    <a:pt x="8041" y="9790"/>
                  </a:lnTo>
                  <a:lnTo>
                    <a:pt x="10376" y="7580"/>
                  </a:lnTo>
                  <a:lnTo>
                    <a:pt x="10376" y="4910"/>
                  </a:lnTo>
                  <a:lnTo>
                    <a:pt x="10376" y="2219"/>
                  </a:lnTo>
                  <a:lnTo>
                    <a:pt x="8041" y="0"/>
                  </a:lnTo>
                  <a:lnTo>
                    <a:pt x="519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7" name="object 2257"/>
            <p:cNvSpPr/>
            <p:nvPr/>
          </p:nvSpPr>
          <p:spPr>
            <a:xfrm>
              <a:off x="9594108" y="5349244"/>
              <a:ext cx="34925" cy="186055"/>
            </a:xfrm>
            <a:custGeom>
              <a:avLst/>
              <a:gdLst/>
              <a:ahLst/>
              <a:cxnLst/>
              <a:rect l="l" t="t" r="r" b="b"/>
              <a:pathLst>
                <a:path w="34925" h="186054">
                  <a:moveTo>
                    <a:pt x="0" y="0"/>
                  </a:moveTo>
                  <a:lnTo>
                    <a:pt x="34815" y="0"/>
                  </a:lnTo>
                  <a:lnTo>
                    <a:pt x="34815" y="185763"/>
                  </a:lnTo>
                  <a:lnTo>
                    <a:pt x="16753" y="185763"/>
                  </a:lnTo>
                  <a:lnTo>
                    <a:pt x="16753" y="171188"/>
                  </a:lnTo>
                  <a:lnTo>
                    <a:pt x="0" y="171188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8" name="object 2258"/>
            <p:cNvSpPr/>
            <p:nvPr/>
          </p:nvSpPr>
          <p:spPr>
            <a:xfrm>
              <a:off x="9072029" y="5520423"/>
              <a:ext cx="537845" cy="11430"/>
            </a:xfrm>
            <a:custGeom>
              <a:avLst/>
              <a:gdLst/>
              <a:ahLst/>
              <a:cxnLst/>
              <a:rect l="l" t="t" r="r" b="b"/>
              <a:pathLst>
                <a:path w="537845" h="11429">
                  <a:moveTo>
                    <a:pt x="537543" y="10983"/>
                  </a:moveTo>
                  <a:lnTo>
                    <a:pt x="537543" y="0"/>
                  </a:lnTo>
                  <a:lnTo>
                    <a:pt x="0" y="0"/>
                  </a:lnTo>
                  <a:lnTo>
                    <a:pt x="0" y="10983"/>
                  </a:lnTo>
                  <a:lnTo>
                    <a:pt x="537543" y="1098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9" name="object 2259"/>
            <p:cNvSpPr/>
            <p:nvPr/>
          </p:nvSpPr>
          <p:spPr>
            <a:xfrm>
              <a:off x="9072029" y="5539928"/>
              <a:ext cx="537845" cy="11430"/>
            </a:xfrm>
            <a:custGeom>
              <a:avLst/>
              <a:gdLst/>
              <a:ahLst/>
              <a:cxnLst/>
              <a:rect l="l" t="t" r="r" b="b"/>
              <a:pathLst>
                <a:path w="537845" h="11429">
                  <a:moveTo>
                    <a:pt x="537543" y="10963"/>
                  </a:moveTo>
                  <a:lnTo>
                    <a:pt x="537543" y="0"/>
                  </a:lnTo>
                  <a:lnTo>
                    <a:pt x="0" y="0"/>
                  </a:lnTo>
                  <a:lnTo>
                    <a:pt x="0" y="10963"/>
                  </a:lnTo>
                  <a:lnTo>
                    <a:pt x="537543" y="1096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0" name="object 2260"/>
            <p:cNvSpPr/>
            <p:nvPr/>
          </p:nvSpPr>
          <p:spPr>
            <a:xfrm>
              <a:off x="9070736" y="5520442"/>
              <a:ext cx="1905" cy="30480"/>
            </a:xfrm>
            <a:custGeom>
              <a:avLst/>
              <a:gdLst/>
              <a:ahLst/>
              <a:cxnLst/>
              <a:rect l="l" t="t" r="r" b="b"/>
              <a:pathLst>
                <a:path w="1904" h="30479">
                  <a:moveTo>
                    <a:pt x="0" y="30449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30449"/>
                  </a:lnTo>
                  <a:lnTo>
                    <a:pt x="0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1" name="object 2261"/>
            <p:cNvSpPr/>
            <p:nvPr/>
          </p:nvSpPr>
          <p:spPr>
            <a:xfrm>
              <a:off x="9594101" y="5535663"/>
              <a:ext cx="34925" cy="186690"/>
            </a:xfrm>
            <a:custGeom>
              <a:avLst/>
              <a:gdLst/>
              <a:ahLst/>
              <a:cxnLst/>
              <a:rect l="l" t="t" r="r" b="b"/>
              <a:pathLst>
                <a:path w="34925" h="186689">
                  <a:moveTo>
                    <a:pt x="16774" y="0"/>
                  </a:moveTo>
                  <a:lnTo>
                    <a:pt x="34805" y="0"/>
                  </a:lnTo>
                  <a:lnTo>
                    <a:pt x="34805" y="186329"/>
                  </a:lnTo>
                  <a:lnTo>
                    <a:pt x="0" y="186329"/>
                  </a:lnTo>
                  <a:lnTo>
                    <a:pt x="0" y="15235"/>
                  </a:lnTo>
                  <a:lnTo>
                    <a:pt x="16774" y="15235"/>
                  </a:lnTo>
                  <a:lnTo>
                    <a:pt x="1677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2" name="object 2262"/>
            <p:cNvSpPr/>
            <p:nvPr/>
          </p:nvSpPr>
          <p:spPr>
            <a:xfrm>
              <a:off x="9088786" y="5633992"/>
              <a:ext cx="505459" cy="0"/>
            </a:xfrm>
            <a:custGeom>
              <a:avLst/>
              <a:gdLst/>
              <a:ahLst/>
              <a:cxnLst/>
              <a:rect l="l" t="t" r="r" b="b"/>
              <a:pathLst>
                <a:path w="505459">
                  <a:moveTo>
                    <a:pt x="0" y="0"/>
                  </a:moveTo>
                  <a:lnTo>
                    <a:pt x="50532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3" name="object 2263"/>
            <p:cNvSpPr/>
            <p:nvPr/>
          </p:nvSpPr>
          <p:spPr>
            <a:xfrm>
              <a:off x="9088786" y="5612895"/>
              <a:ext cx="38735" cy="42545"/>
            </a:xfrm>
            <a:custGeom>
              <a:avLst/>
              <a:gdLst/>
              <a:ahLst/>
              <a:cxnLst/>
              <a:rect l="l" t="t" r="r" b="b"/>
              <a:pathLst>
                <a:path w="38734" h="42545">
                  <a:moveTo>
                    <a:pt x="38668" y="42176"/>
                  </a:moveTo>
                  <a:lnTo>
                    <a:pt x="0" y="21088"/>
                  </a:lnTo>
                  <a:lnTo>
                    <a:pt x="3866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4" name="object 2264"/>
            <p:cNvSpPr/>
            <p:nvPr/>
          </p:nvSpPr>
          <p:spPr>
            <a:xfrm>
              <a:off x="9588915" y="5629090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5193" y="0"/>
                  </a:moveTo>
                  <a:lnTo>
                    <a:pt x="2345" y="0"/>
                  </a:lnTo>
                  <a:lnTo>
                    <a:pt x="0" y="2219"/>
                  </a:lnTo>
                  <a:lnTo>
                    <a:pt x="0" y="4910"/>
                  </a:lnTo>
                  <a:lnTo>
                    <a:pt x="0" y="7580"/>
                  </a:lnTo>
                  <a:lnTo>
                    <a:pt x="2345" y="9790"/>
                  </a:lnTo>
                  <a:lnTo>
                    <a:pt x="5193" y="9790"/>
                  </a:lnTo>
                  <a:lnTo>
                    <a:pt x="8041" y="9790"/>
                  </a:lnTo>
                  <a:lnTo>
                    <a:pt x="10376" y="7580"/>
                  </a:lnTo>
                  <a:lnTo>
                    <a:pt x="10376" y="4910"/>
                  </a:lnTo>
                  <a:lnTo>
                    <a:pt x="10376" y="2219"/>
                  </a:lnTo>
                  <a:lnTo>
                    <a:pt x="8041" y="0"/>
                  </a:lnTo>
                  <a:lnTo>
                    <a:pt x="519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5" name="object 2265"/>
            <p:cNvSpPr/>
            <p:nvPr/>
          </p:nvSpPr>
          <p:spPr>
            <a:xfrm>
              <a:off x="9395591" y="5633992"/>
              <a:ext cx="198755" cy="0"/>
            </a:xfrm>
            <a:custGeom>
              <a:avLst/>
              <a:gdLst/>
              <a:ahLst/>
              <a:cxnLst/>
              <a:rect l="l" t="t" r="r" b="b"/>
              <a:pathLst>
                <a:path w="198754">
                  <a:moveTo>
                    <a:pt x="0" y="0"/>
                  </a:moveTo>
                  <a:lnTo>
                    <a:pt x="19851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6" name="object 2266"/>
            <p:cNvSpPr/>
            <p:nvPr/>
          </p:nvSpPr>
          <p:spPr>
            <a:xfrm>
              <a:off x="9395602" y="5612895"/>
              <a:ext cx="38735" cy="42545"/>
            </a:xfrm>
            <a:custGeom>
              <a:avLst/>
              <a:gdLst/>
              <a:ahLst/>
              <a:cxnLst/>
              <a:rect l="l" t="t" r="r" b="b"/>
              <a:pathLst>
                <a:path w="38734" h="42545">
                  <a:moveTo>
                    <a:pt x="38658" y="42176"/>
                  </a:moveTo>
                  <a:lnTo>
                    <a:pt x="0" y="21088"/>
                  </a:lnTo>
                  <a:lnTo>
                    <a:pt x="3865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7" name="object 2267"/>
            <p:cNvSpPr/>
            <p:nvPr/>
          </p:nvSpPr>
          <p:spPr>
            <a:xfrm>
              <a:off x="9088783" y="5437260"/>
              <a:ext cx="505459" cy="0"/>
            </a:xfrm>
            <a:custGeom>
              <a:avLst/>
              <a:gdLst/>
              <a:ahLst/>
              <a:cxnLst/>
              <a:rect l="l" t="t" r="r" b="b"/>
              <a:pathLst>
                <a:path w="505459">
                  <a:moveTo>
                    <a:pt x="50532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8" name="object 2268"/>
            <p:cNvSpPr/>
            <p:nvPr/>
          </p:nvSpPr>
          <p:spPr>
            <a:xfrm>
              <a:off x="9555440" y="5416157"/>
              <a:ext cx="38735" cy="42545"/>
            </a:xfrm>
            <a:custGeom>
              <a:avLst/>
              <a:gdLst/>
              <a:ahLst/>
              <a:cxnLst/>
              <a:rect l="l" t="t" r="r" b="b"/>
              <a:pathLst>
                <a:path w="38734" h="42545">
                  <a:moveTo>
                    <a:pt x="0" y="0"/>
                  </a:moveTo>
                  <a:lnTo>
                    <a:pt x="38658" y="21109"/>
                  </a:lnTo>
                  <a:lnTo>
                    <a:pt x="0" y="4219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9" name="object 2269"/>
            <p:cNvSpPr/>
            <p:nvPr/>
          </p:nvSpPr>
          <p:spPr>
            <a:xfrm>
              <a:off x="9083614" y="5432358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5172" y="0"/>
                  </a:moveTo>
                  <a:lnTo>
                    <a:pt x="2324" y="0"/>
                  </a:lnTo>
                  <a:lnTo>
                    <a:pt x="0" y="2219"/>
                  </a:lnTo>
                  <a:lnTo>
                    <a:pt x="0" y="4900"/>
                  </a:lnTo>
                  <a:lnTo>
                    <a:pt x="0" y="7580"/>
                  </a:lnTo>
                  <a:lnTo>
                    <a:pt x="2324" y="9790"/>
                  </a:lnTo>
                  <a:lnTo>
                    <a:pt x="5172" y="9790"/>
                  </a:lnTo>
                  <a:lnTo>
                    <a:pt x="7999" y="9790"/>
                  </a:lnTo>
                  <a:lnTo>
                    <a:pt x="10355" y="7580"/>
                  </a:lnTo>
                  <a:lnTo>
                    <a:pt x="10355" y="4900"/>
                  </a:lnTo>
                  <a:lnTo>
                    <a:pt x="10355" y="2219"/>
                  </a:lnTo>
                  <a:lnTo>
                    <a:pt x="7999" y="0"/>
                  </a:lnTo>
                  <a:lnTo>
                    <a:pt x="517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0" name="object 2270"/>
            <p:cNvSpPr/>
            <p:nvPr/>
          </p:nvSpPr>
          <p:spPr>
            <a:xfrm>
              <a:off x="9609573" y="5520442"/>
              <a:ext cx="1905" cy="30480"/>
            </a:xfrm>
            <a:custGeom>
              <a:avLst/>
              <a:gdLst/>
              <a:ahLst/>
              <a:cxnLst/>
              <a:rect l="l" t="t" r="r" b="b"/>
              <a:pathLst>
                <a:path w="1904" h="30479">
                  <a:moveTo>
                    <a:pt x="0" y="30449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30449"/>
                  </a:lnTo>
                  <a:lnTo>
                    <a:pt x="0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1" name="object 2271"/>
            <p:cNvSpPr/>
            <p:nvPr/>
          </p:nvSpPr>
          <p:spPr>
            <a:xfrm>
              <a:off x="8914119" y="5316386"/>
              <a:ext cx="175260" cy="422909"/>
            </a:xfrm>
            <a:custGeom>
              <a:avLst/>
              <a:gdLst/>
              <a:ahLst/>
              <a:cxnLst/>
              <a:rect l="l" t="t" r="r" b="b"/>
              <a:pathLst>
                <a:path w="175259" h="422910">
                  <a:moveTo>
                    <a:pt x="18041" y="405600"/>
                  </a:moveTo>
                  <a:lnTo>
                    <a:pt x="0" y="405600"/>
                  </a:lnTo>
                  <a:lnTo>
                    <a:pt x="0" y="32857"/>
                  </a:lnTo>
                  <a:lnTo>
                    <a:pt x="18041" y="32857"/>
                  </a:lnTo>
                  <a:lnTo>
                    <a:pt x="18041" y="0"/>
                  </a:lnTo>
                  <a:lnTo>
                    <a:pt x="174664" y="0"/>
                  </a:lnTo>
                  <a:lnTo>
                    <a:pt x="174664" y="204035"/>
                  </a:lnTo>
                  <a:lnTo>
                    <a:pt x="156613" y="204035"/>
                  </a:lnTo>
                  <a:lnTo>
                    <a:pt x="156613" y="234505"/>
                  </a:lnTo>
                  <a:lnTo>
                    <a:pt x="174664" y="234505"/>
                  </a:lnTo>
                  <a:lnTo>
                    <a:pt x="174664" y="422657"/>
                  </a:lnTo>
                  <a:lnTo>
                    <a:pt x="18041" y="422657"/>
                  </a:lnTo>
                  <a:lnTo>
                    <a:pt x="18041" y="40560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2" name="object 2272"/>
            <p:cNvSpPr/>
            <p:nvPr/>
          </p:nvSpPr>
          <p:spPr>
            <a:xfrm>
              <a:off x="9088779" y="5360215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225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225"/>
                  </a:lnTo>
                  <a:lnTo>
                    <a:pt x="36093" y="1602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3" name="object 2273"/>
            <p:cNvSpPr/>
            <p:nvPr/>
          </p:nvSpPr>
          <p:spPr>
            <a:xfrm>
              <a:off x="9594108" y="5349250"/>
              <a:ext cx="34925" cy="186055"/>
            </a:xfrm>
            <a:custGeom>
              <a:avLst/>
              <a:gdLst/>
              <a:ahLst/>
              <a:cxnLst/>
              <a:rect l="l" t="t" r="r" b="b"/>
              <a:pathLst>
                <a:path w="34925" h="186054">
                  <a:moveTo>
                    <a:pt x="0" y="171188"/>
                  </a:moveTo>
                  <a:lnTo>
                    <a:pt x="16753" y="171188"/>
                  </a:lnTo>
                  <a:lnTo>
                    <a:pt x="16753" y="185763"/>
                  </a:lnTo>
                  <a:lnTo>
                    <a:pt x="34815" y="185763"/>
                  </a:lnTo>
                  <a:lnTo>
                    <a:pt x="34815" y="0"/>
                  </a:lnTo>
                  <a:lnTo>
                    <a:pt x="0" y="0"/>
                  </a:lnTo>
                  <a:lnTo>
                    <a:pt x="0" y="17118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4" name="object 2274"/>
            <p:cNvSpPr/>
            <p:nvPr/>
          </p:nvSpPr>
          <p:spPr>
            <a:xfrm>
              <a:off x="9650191" y="5712254"/>
              <a:ext cx="7332980" cy="11430"/>
            </a:xfrm>
            <a:custGeom>
              <a:avLst/>
              <a:gdLst/>
              <a:ahLst/>
              <a:cxnLst/>
              <a:rect l="l" t="t" r="r" b="b"/>
              <a:pathLst>
                <a:path w="7332980" h="11429">
                  <a:moveTo>
                    <a:pt x="296483" y="0"/>
                  </a:moveTo>
                  <a:lnTo>
                    <a:pt x="0" y="10963"/>
                  </a:lnTo>
                </a:path>
                <a:path w="7332980" h="11429">
                  <a:moveTo>
                    <a:pt x="296483" y="0"/>
                  </a:moveTo>
                  <a:lnTo>
                    <a:pt x="733237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5" name="object 2275"/>
            <p:cNvSpPr/>
            <p:nvPr/>
          </p:nvSpPr>
          <p:spPr>
            <a:xfrm>
              <a:off x="10268957" y="5697643"/>
              <a:ext cx="15875" cy="15240"/>
            </a:xfrm>
            <a:custGeom>
              <a:avLst/>
              <a:gdLst/>
              <a:ahLst/>
              <a:cxnLst/>
              <a:rect l="l" t="t" r="r" b="b"/>
              <a:pathLst>
                <a:path w="15875" h="15239">
                  <a:moveTo>
                    <a:pt x="0" y="14617"/>
                  </a:moveTo>
                  <a:lnTo>
                    <a:pt x="0" y="0"/>
                  </a:lnTo>
                  <a:lnTo>
                    <a:pt x="15486" y="0"/>
                  </a:lnTo>
                  <a:lnTo>
                    <a:pt x="15486" y="14617"/>
                  </a:lnTo>
                  <a:lnTo>
                    <a:pt x="0" y="1461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6" name="object 2276"/>
            <p:cNvSpPr/>
            <p:nvPr/>
          </p:nvSpPr>
          <p:spPr>
            <a:xfrm>
              <a:off x="9630455" y="5316373"/>
              <a:ext cx="21590" cy="422909"/>
            </a:xfrm>
            <a:custGeom>
              <a:avLst/>
              <a:gdLst/>
              <a:ahLst/>
              <a:cxnLst/>
              <a:rect l="l" t="t" r="r" b="b"/>
              <a:pathLst>
                <a:path w="21590" h="422910">
                  <a:moveTo>
                    <a:pt x="19978" y="0"/>
                  </a:moveTo>
                  <a:lnTo>
                    <a:pt x="21025" y="0"/>
                  </a:lnTo>
                  <a:lnTo>
                    <a:pt x="21025" y="33862"/>
                  </a:lnTo>
                  <a:lnTo>
                    <a:pt x="1036" y="33862"/>
                  </a:lnTo>
                  <a:lnTo>
                    <a:pt x="1036" y="404647"/>
                  </a:lnTo>
                  <a:lnTo>
                    <a:pt x="21025" y="404647"/>
                  </a:lnTo>
                  <a:lnTo>
                    <a:pt x="21025" y="422678"/>
                  </a:lnTo>
                  <a:lnTo>
                    <a:pt x="19978" y="422678"/>
                  </a:lnTo>
                  <a:lnTo>
                    <a:pt x="19978" y="405600"/>
                  </a:lnTo>
                  <a:lnTo>
                    <a:pt x="0" y="405600"/>
                  </a:lnTo>
                  <a:lnTo>
                    <a:pt x="0" y="32868"/>
                  </a:lnTo>
                  <a:lnTo>
                    <a:pt x="19978" y="32868"/>
                  </a:lnTo>
                  <a:lnTo>
                    <a:pt x="19978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7" name="object 2277"/>
            <p:cNvSpPr/>
            <p:nvPr/>
          </p:nvSpPr>
          <p:spPr>
            <a:xfrm>
              <a:off x="9651474" y="5316366"/>
              <a:ext cx="607060" cy="1270"/>
            </a:xfrm>
            <a:custGeom>
              <a:avLst/>
              <a:gdLst/>
              <a:ahLst/>
              <a:cxnLst/>
              <a:rect l="l" t="t" r="r" b="b"/>
              <a:pathLst>
                <a:path w="607059" h="1270">
                  <a:moveTo>
                    <a:pt x="606913" y="973"/>
                  </a:moveTo>
                  <a:lnTo>
                    <a:pt x="606913" y="0"/>
                  </a:lnTo>
                  <a:lnTo>
                    <a:pt x="0" y="0"/>
                  </a:lnTo>
                  <a:lnTo>
                    <a:pt x="0" y="973"/>
                  </a:lnTo>
                  <a:lnTo>
                    <a:pt x="606913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8" name="object 2278"/>
            <p:cNvSpPr/>
            <p:nvPr/>
          </p:nvSpPr>
          <p:spPr>
            <a:xfrm>
              <a:off x="10294993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70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9" name="object 2279"/>
            <p:cNvSpPr/>
            <p:nvPr/>
          </p:nvSpPr>
          <p:spPr>
            <a:xfrm>
              <a:off x="10257345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70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0" name="object 2280"/>
            <p:cNvSpPr/>
            <p:nvPr/>
          </p:nvSpPr>
          <p:spPr>
            <a:xfrm>
              <a:off x="10257345" y="5349497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1" name="object 2281"/>
            <p:cNvSpPr/>
            <p:nvPr/>
          </p:nvSpPr>
          <p:spPr>
            <a:xfrm>
              <a:off x="9651470" y="5738080"/>
              <a:ext cx="606425" cy="1270"/>
            </a:xfrm>
            <a:custGeom>
              <a:avLst/>
              <a:gdLst/>
              <a:ahLst/>
              <a:cxnLst/>
              <a:rect l="l" t="t" r="r" b="b"/>
              <a:pathLst>
                <a:path w="606425" h="1270">
                  <a:moveTo>
                    <a:pt x="0" y="0"/>
                  </a:moveTo>
                  <a:lnTo>
                    <a:pt x="0" y="963"/>
                  </a:lnTo>
                  <a:lnTo>
                    <a:pt x="605876" y="963"/>
                  </a:lnTo>
                  <a:lnTo>
                    <a:pt x="60587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2" name="object 2282"/>
            <p:cNvSpPr/>
            <p:nvPr/>
          </p:nvSpPr>
          <p:spPr>
            <a:xfrm>
              <a:off x="10257345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70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3" name="object 2283"/>
            <p:cNvSpPr/>
            <p:nvPr/>
          </p:nvSpPr>
          <p:spPr>
            <a:xfrm>
              <a:off x="10294993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70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4" name="object 2284"/>
            <p:cNvSpPr/>
            <p:nvPr/>
          </p:nvSpPr>
          <p:spPr>
            <a:xfrm>
              <a:off x="10257345" y="5720731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5" name="object 2285"/>
            <p:cNvSpPr/>
            <p:nvPr/>
          </p:nvSpPr>
          <p:spPr>
            <a:xfrm>
              <a:off x="8930870" y="5739037"/>
              <a:ext cx="684530" cy="5715"/>
            </a:xfrm>
            <a:custGeom>
              <a:avLst/>
              <a:gdLst/>
              <a:ahLst/>
              <a:cxnLst/>
              <a:rect l="l" t="t" r="r" b="b"/>
              <a:pathLst>
                <a:path w="684529" h="5714">
                  <a:moveTo>
                    <a:pt x="0" y="5361"/>
                  </a:moveTo>
                  <a:lnTo>
                    <a:pt x="0" y="0"/>
                  </a:lnTo>
                  <a:lnTo>
                    <a:pt x="684513" y="0"/>
                  </a:lnTo>
                  <a:lnTo>
                    <a:pt x="684513" y="5361"/>
                  </a:lnTo>
                  <a:lnTo>
                    <a:pt x="0" y="5361"/>
                  </a:lnTo>
                  <a:close/>
                </a:path>
                <a:path w="684529" h="5714">
                  <a:moveTo>
                    <a:pt x="0" y="5361"/>
                  </a:moveTo>
                  <a:lnTo>
                    <a:pt x="0" y="0"/>
                  </a:lnTo>
                  <a:lnTo>
                    <a:pt x="684513" y="0"/>
                  </a:lnTo>
                  <a:lnTo>
                    <a:pt x="684513" y="5361"/>
                  </a:lnTo>
                  <a:lnTo>
                    <a:pt x="0" y="53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6" name="object 2286"/>
            <p:cNvSpPr/>
            <p:nvPr/>
          </p:nvSpPr>
          <p:spPr>
            <a:xfrm>
              <a:off x="9610233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41" y="0"/>
                  </a:moveTo>
                  <a:lnTo>
                    <a:pt x="5141" y="4879"/>
                  </a:lnTo>
                  <a:lnTo>
                    <a:pt x="4628" y="4879"/>
                  </a:lnTo>
                  <a:lnTo>
                    <a:pt x="4628" y="4512"/>
                  </a:lnTo>
                  <a:lnTo>
                    <a:pt x="4628" y="492"/>
                  </a:lnTo>
                  <a:lnTo>
                    <a:pt x="376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7" name="object 2287"/>
            <p:cNvSpPr/>
            <p:nvPr/>
          </p:nvSpPr>
          <p:spPr>
            <a:xfrm>
              <a:off x="8930869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0" y="0"/>
                  </a:moveTo>
                  <a:lnTo>
                    <a:pt x="0" y="4879"/>
                  </a:lnTo>
                  <a:lnTo>
                    <a:pt x="513" y="4879"/>
                  </a:lnTo>
                  <a:lnTo>
                    <a:pt x="513" y="4512"/>
                  </a:lnTo>
                  <a:lnTo>
                    <a:pt x="513" y="492"/>
                  </a:lnTo>
                  <a:lnTo>
                    <a:pt x="4774" y="492"/>
                  </a:lnTo>
                  <a:lnTo>
                    <a:pt x="5162" y="492"/>
                  </a:lnTo>
                  <a:lnTo>
                    <a:pt x="5162" y="0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8" name="object 2288"/>
            <p:cNvSpPr/>
            <p:nvPr/>
          </p:nvSpPr>
          <p:spPr>
            <a:xfrm>
              <a:off x="9274413" y="5739540"/>
              <a:ext cx="338455" cy="5080"/>
            </a:xfrm>
            <a:custGeom>
              <a:avLst/>
              <a:gdLst/>
              <a:ahLst/>
              <a:cxnLst/>
              <a:rect l="l" t="t" r="r" b="b"/>
              <a:pathLst>
                <a:path w="338454" h="5079">
                  <a:moveTo>
                    <a:pt x="0" y="4858"/>
                  </a:moveTo>
                  <a:lnTo>
                    <a:pt x="0" y="0"/>
                  </a:lnTo>
                  <a:lnTo>
                    <a:pt x="338387" y="0"/>
                  </a:lnTo>
                  <a:lnTo>
                    <a:pt x="338387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9" name="object 2289"/>
            <p:cNvSpPr/>
            <p:nvPr/>
          </p:nvSpPr>
          <p:spPr>
            <a:xfrm>
              <a:off x="8933450" y="5739540"/>
              <a:ext cx="338455" cy="5080"/>
            </a:xfrm>
            <a:custGeom>
              <a:avLst/>
              <a:gdLst/>
              <a:ahLst/>
              <a:cxnLst/>
              <a:rect l="l" t="t" r="r" b="b"/>
              <a:pathLst>
                <a:path w="338454" h="5079">
                  <a:moveTo>
                    <a:pt x="0" y="4858"/>
                  </a:moveTo>
                  <a:lnTo>
                    <a:pt x="0" y="0"/>
                  </a:lnTo>
                  <a:lnTo>
                    <a:pt x="338387" y="0"/>
                  </a:lnTo>
                  <a:lnTo>
                    <a:pt x="338387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0" name="object 2290"/>
            <p:cNvSpPr/>
            <p:nvPr/>
          </p:nvSpPr>
          <p:spPr>
            <a:xfrm>
              <a:off x="9270545" y="5739042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2575" y="4879"/>
                  </a:moveTo>
                  <a:lnTo>
                    <a:pt x="2293" y="4879"/>
                  </a:lnTo>
                  <a:lnTo>
                    <a:pt x="2261" y="2764"/>
                  </a:lnTo>
                  <a:lnTo>
                    <a:pt x="2209" y="628"/>
                  </a:lnTo>
                  <a:lnTo>
                    <a:pt x="1120" y="607"/>
                  </a:lnTo>
                  <a:lnTo>
                    <a:pt x="0" y="596"/>
                  </a:lnTo>
                  <a:lnTo>
                    <a:pt x="0" y="0"/>
                  </a:lnTo>
                  <a:lnTo>
                    <a:pt x="5172" y="0"/>
                  </a:lnTo>
                  <a:lnTo>
                    <a:pt x="5172" y="596"/>
                  </a:lnTo>
                  <a:lnTo>
                    <a:pt x="4052" y="607"/>
                  </a:lnTo>
                  <a:lnTo>
                    <a:pt x="2921" y="628"/>
                  </a:lnTo>
                  <a:lnTo>
                    <a:pt x="2910" y="2764"/>
                  </a:lnTo>
                  <a:lnTo>
                    <a:pt x="2837" y="4879"/>
                  </a:lnTo>
                  <a:lnTo>
                    <a:pt x="2575" y="487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1" name="object 2291"/>
            <p:cNvSpPr/>
            <p:nvPr/>
          </p:nvSpPr>
          <p:spPr>
            <a:xfrm>
              <a:off x="9648892" y="5739037"/>
              <a:ext cx="611505" cy="5715"/>
            </a:xfrm>
            <a:custGeom>
              <a:avLst/>
              <a:gdLst/>
              <a:ahLst/>
              <a:cxnLst/>
              <a:rect l="l" t="t" r="r" b="b"/>
              <a:pathLst>
                <a:path w="611504" h="5714">
                  <a:moveTo>
                    <a:pt x="611018" y="5361"/>
                  </a:moveTo>
                  <a:lnTo>
                    <a:pt x="611018" y="0"/>
                  </a:lnTo>
                  <a:lnTo>
                    <a:pt x="0" y="0"/>
                  </a:lnTo>
                  <a:lnTo>
                    <a:pt x="0" y="5361"/>
                  </a:lnTo>
                  <a:lnTo>
                    <a:pt x="611018" y="5361"/>
                  </a:lnTo>
                  <a:close/>
                </a:path>
                <a:path w="611504" h="5714">
                  <a:moveTo>
                    <a:pt x="611018" y="5361"/>
                  </a:moveTo>
                  <a:lnTo>
                    <a:pt x="611018" y="0"/>
                  </a:lnTo>
                  <a:lnTo>
                    <a:pt x="0" y="0"/>
                  </a:lnTo>
                  <a:lnTo>
                    <a:pt x="0" y="5361"/>
                  </a:lnTo>
                  <a:lnTo>
                    <a:pt x="611018" y="53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2" name="object 2292"/>
            <p:cNvSpPr/>
            <p:nvPr/>
          </p:nvSpPr>
          <p:spPr>
            <a:xfrm>
              <a:off x="9648906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0" y="0"/>
                  </a:moveTo>
                  <a:lnTo>
                    <a:pt x="0" y="4879"/>
                  </a:lnTo>
                  <a:lnTo>
                    <a:pt x="513" y="4879"/>
                  </a:lnTo>
                  <a:lnTo>
                    <a:pt x="513" y="4512"/>
                  </a:lnTo>
                  <a:lnTo>
                    <a:pt x="513" y="492"/>
                  </a:lnTo>
                  <a:lnTo>
                    <a:pt x="4764" y="492"/>
                  </a:lnTo>
                  <a:lnTo>
                    <a:pt x="5141" y="492"/>
                  </a:lnTo>
                  <a:lnTo>
                    <a:pt x="5141" y="0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3" name="object 2293"/>
            <p:cNvSpPr/>
            <p:nvPr/>
          </p:nvSpPr>
          <p:spPr>
            <a:xfrm>
              <a:off x="10254764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62" y="0"/>
                  </a:moveTo>
                  <a:lnTo>
                    <a:pt x="5162" y="4879"/>
                  </a:lnTo>
                  <a:lnTo>
                    <a:pt x="4649" y="4879"/>
                  </a:lnTo>
                  <a:lnTo>
                    <a:pt x="4649" y="4512"/>
                  </a:lnTo>
                  <a:lnTo>
                    <a:pt x="4649" y="492"/>
                  </a:lnTo>
                  <a:lnTo>
                    <a:pt x="397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4" name="object 2294"/>
            <p:cNvSpPr/>
            <p:nvPr/>
          </p:nvSpPr>
          <p:spPr>
            <a:xfrm>
              <a:off x="9651473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301645" y="4858"/>
                  </a:moveTo>
                  <a:lnTo>
                    <a:pt x="301645" y="0"/>
                  </a:lnTo>
                  <a:lnTo>
                    <a:pt x="0" y="0"/>
                  </a:lnTo>
                  <a:lnTo>
                    <a:pt x="0" y="4858"/>
                  </a:lnTo>
                  <a:lnTo>
                    <a:pt x="301645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5" name="object 2295"/>
            <p:cNvSpPr/>
            <p:nvPr/>
          </p:nvSpPr>
          <p:spPr>
            <a:xfrm>
              <a:off x="9955700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301645" y="4858"/>
                  </a:moveTo>
                  <a:lnTo>
                    <a:pt x="301645" y="0"/>
                  </a:lnTo>
                  <a:lnTo>
                    <a:pt x="0" y="0"/>
                  </a:lnTo>
                  <a:lnTo>
                    <a:pt x="0" y="4858"/>
                  </a:lnTo>
                  <a:lnTo>
                    <a:pt x="301645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6" name="object 2296"/>
            <p:cNvSpPr/>
            <p:nvPr/>
          </p:nvSpPr>
          <p:spPr>
            <a:xfrm>
              <a:off x="10296017" y="5738080"/>
              <a:ext cx="606425" cy="1270"/>
            </a:xfrm>
            <a:custGeom>
              <a:avLst/>
              <a:gdLst/>
              <a:ahLst/>
              <a:cxnLst/>
              <a:rect l="l" t="t" r="r" b="b"/>
              <a:pathLst>
                <a:path w="606425" h="1270">
                  <a:moveTo>
                    <a:pt x="605876" y="0"/>
                  </a:moveTo>
                  <a:lnTo>
                    <a:pt x="605876" y="963"/>
                  </a:lnTo>
                  <a:lnTo>
                    <a:pt x="0" y="963"/>
                  </a:lnTo>
                  <a:lnTo>
                    <a:pt x="0" y="0"/>
                  </a:lnTo>
                  <a:lnTo>
                    <a:pt x="60587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7" name="object 2297"/>
            <p:cNvSpPr/>
            <p:nvPr/>
          </p:nvSpPr>
          <p:spPr>
            <a:xfrm>
              <a:off x="10293453" y="5739037"/>
              <a:ext cx="611505" cy="5715"/>
            </a:xfrm>
            <a:custGeom>
              <a:avLst/>
              <a:gdLst/>
              <a:ahLst/>
              <a:cxnLst/>
              <a:rect l="l" t="t" r="r" b="b"/>
              <a:pathLst>
                <a:path w="611504" h="5714">
                  <a:moveTo>
                    <a:pt x="0" y="5361"/>
                  </a:moveTo>
                  <a:lnTo>
                    <a:pt x="0" y="0"/>
                  </a:lnTo>
                  <a:lnTo>
                    <a:pt x="611018" y="0"/>
                  </a:lnTo>
                  <a:lnTo>
                    <a:pt x="611018" y="5361"/>
                  </a:lnTo>
                  <a:lnTo>
                    <a:pt x="0" y="5361"/>
                  </a:lnTo>
                  <a:close/>
                </a:path>
                <a:path w="611504" h="5714">
                  <a:moveTo>
                    <a:pt x="0" y="5361"/>
                  </a:moveTo>
                  <a:lnTo>
                    <a:pt x="0" y="0"/>
                  </a:lnTo>
                  <a:lnTo>
                    <a:pt x="611018" y="0"/>
                  </a:lnTo>
                  <a:lnTo>
                    <a:pt x="611018" y="5361"/>
                  </a:lnTo>
                  <a:lnTo>
                    <a:pt x="0" y="53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8" name="object 2298"/>
            <p:cNvSpPr/>
            <p:nvPr/>
          </p:nvSpPr>
          <p:spPr>
            <a:xfrm>
              <a:off x="10899329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41" y="0"/>
                  </a:moveTo>
                  <a:lnTo>
                    <a:pt x="5141" y="4879"/>
                  </a:lnTo>
                  <a:lnTo>
                    <a:pt x="4628" y="4879"/>
                  </a:lnTo>
                  <a:lnTo>
                    <a:pt x="4628" y="4512"/>
                  </a:lnTo>
                  <a:lnTo>
                    <a:pt x="4628" y="492"/>
                  </a:lnTo>
                  <a:lnTo>
                    <a:pt x="397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9" name="object 2299"/>
            <p:cNvSpPr/>
            <p:nvPr/>
          </p:nvSpPr>
          <p:spPr>
            <a:xfrm>
              <a:off x="10600246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0" y="4858"/>
                  </a:moveTo>
                  <a:lnTo>
                    <a:pt x="0" y="0"/>
                  </a:lnTo>
                  <a:lnTo>
                    <a:pt x="301645" y="0"/>
                  </a:lnTo>
                  <a:lnTo>
                    <a:pt x="301645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0" name="object 2300"/>
            <p:cNvSpPr/>
            <p:nvPr/>
          </p:nvSpPr>
          <p:spPr>
            <a:xfrm>
              <a:off x="10296034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0" y="4858"/>
                  </a:moveTo>
                  <a:lnTo>
                    <a:pt x="0" y="0"/>
                  </a:lnTo>
                  <a:lnTo>
                    <a:pt x="301645" y="0"/>
                  </a:lnTo>
                  <a:lnTo>
                    <a:pt x="301645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1" name="object 2301"/>
            <p:cNvSpPr/>
            <p:nvPr/>
          </p:nvSpPr>
          <p:spPr>
            <a:xfrm>
              <a:off x="8907794" y="5348040"/>
              <a:ext cx="5715" cy="375285"/>
            </a:xfrm>
            <a:custGeom>
              <a:avLst/>
              <a:gdLst/>
              <a:ahLst/>
              <a:cxnLst/>
              <a:rect l="l" t="t" r="r" b="b"/>
              <a:pathLst>
                <a:path w="5715" h="375285">
                  <a:moveTo>
                    <a:pt x="5675" y="0"/>
                  </a:moveTo>
                  <a:lnTo>
                    <a:pt x="5675" y="375171"/>
                  </a:lnTo>
                  <a:lnTo>
                    <a:pt x="0" y="375171"/>
                  </a:lnTo>
                  <a:lnTo>
                    <a:pt x="0" y="0"/>
                  </a:lnTo>
                  <a:lnTo>
                    <a:pt x="5675" y="0"/>
                  </a:lnTo>
                  <a:close/>
                </a:path>
                <a:path w="5715" h="375285">
                  <a:moveTo>
                    <a:pt x="5675" y="0"/>
                  </a:moveTo>
                  <a:lnTo>
                    <a:pt x="5675" y="375171"/>
                  </a:lnTo>
                  <a:lnTo>
                    <a:pt x="0" y="375171"/>
                  </a:lnTo>
                  <a:lnTo>
                    <a:pt x="0" y="0"/>
                  </a:lnTo>
                  <a:lnTo>
                    <a:pt x="5675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2" name="object 2302"/>
            <p:cNvSpPr/>
            <p:nvPr/>
          </p:nvSpPr>
          <p:spPr>
            <a:xfrm>
              <a:off x="8908302" y="5718355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62" y="4858"/>
                  </a:moveTo>
                  <a:lnTo>
                    <a:pt x="0" y="4858"/>
                  </a:lnTo>
                  <a:lnTo>
                    <a:pt x="0" y="4366"/>
                  </a:lnTo>
                  <a:lnTo>
                    <a:pt x="387" y="4366"/>
                  </a:lnTo>
                  <a:lnTo>
                    <a:pt x="4649" y="4366"/>
                  </a:lnTo>
                  <a:lnTo>
                    <a:pt x="4649" y="345"/>
                  </a:lnTo>
                  <a:lnTo>
                    <a:pt x="4649" y="0"/>
                  </a:lnTo>
                  <a:lnTo>
                    <a:pt x="5162" y="0"/>
                  </a:lnTo>
                  <a:lnTo>
                    <a:pt x="5162" y="485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3" name="object 2303"/>
            <p:cNvSpPr/>
            <p:nvPr/>
          </p:nvSpPr>
          <p:spPr>
            <a:xfrm>
              <a:off x="8908302" y="5348040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62" y="0"/>
                  </a:moveTo>
                  <a:lnTo>
                    <a:pt x="0" y="0"/>
                  </a:lnTo>
                  <a:lnTo>
                    <a:pt x="0" y="481"/>
                  </a:lnTo>
                  <a:lnTo>
                    <a:pt x="387" y="481"/>
                  </a:lnTo>
                  <a:lnTo>
                    <a:pt x="4649" y="481"/>
                  </a:lnTo>
                  <a:lnTo>
                    <a:pt x="4649" y="4502"/>
                  </a:lnTo>
                  <a:lnTo>
                    <a:pt x="4649" y="4858"/>
                  </a:lnTo>
                  <a:lnTo>
                    <a:pt x="5162" y="4858"/>
                  </a:lnTo>
                  <a:lnTo>
                    <a:pt x="51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4" name="object 2304"/>
            <p:cNvSpPr/>
            <p:nvPr/>
          </p:nvSpPr>
          <p:spPr>
            <a:xfrm>
              <a:off x="8907794" y="5536849"/>
              <a:ext cx="5715" cy="184150"/>
            </a:xfrm>
            <a:custGeom>
              <a:avLst/>
              <a:gdLst/>
              <a:ahLst/>
              <a:cxnLst/>
              <a:rect l="l" t="t" r="r" b="b"/>
              <a:pathLst>
                <a:path w="5715" h="184150">
                  <a:moveTo>
                    <a:pt x="5162" y="0"/>
                  </a:moveTo>
                  <a:lnTo>
                    <a:pt x="5162" y="183942"/>
                  </a:lnTo>
                  <a:lnTo>
                    <a:pt x="0" y="183942"/>
                  </a:lnTo>
                  <a:lnTo>
                    <a:pt x="0" y="0"/>
                  </a:lnTo>
                  <a:lnTo>
                    <a:pt x="5162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5" name="object 2305"/>
            <p:cNvSpPr/>
            <p:nvPr/>
          </p:nvSpPr>
          <p:spPr>
            <a:xfrm>
              <a:off x="8907794" y="5350471"/>
              <a:ext cx="5715" cy="184150"/>
            </a:xfrm>
            <a:custGeom>
              <a:avLst/>
              <a:gdLst/>
              <a:ahLst/>
              <a:cxnLst/>
              <a:rect l="l" t="t" r="r" b="b"/>
              <a:pathLst>
                <a:path w="5715" h="184150">
                  <a:moveTo>
                    <a:pt x="5162" y="0"/>
                  </a:moveTo>
                  <a:lnTo>
                    <a:pt x="5162" y="183942"/>
                  </a:lnTo>
                  <a:lnTo>
                    <a:pt x="0" y="183942"/>
                  </a:lnTo>
                  <a:lnTo>
                    <a:pt x="0" y="0"/>
                  </a:lnTo>
                  <a:lnTo>
                    <a:pt x="5162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6" name="object 2306"/>
            <p:cNvSpPr/>
            <p:nvPr/>
          </p:nvSpPr>
          <p:spPr>
            <a:xfrm>
              <a:off x="8908309" y="5533186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0" y="2429"/>
                  </a:moveTo>
                  <a:lnTo>
                    <a:pt x="0" y="2177"/>
                  </a:lnTo>
                  <a:lnTo>
                    <a:pt x="2251" y="2146"/>
                  </a:lnTo>
                  <a:lnTo>
                    <a:pt x="4481" y="2083"/>
                  </a:lnTo>
                  <a:lnTo>
                    <a:pt x="4512" y="1057"/>
                  </a:lnTo>
                  <a:lnTo>
                    <a:pt x="4533" y="0"/>
                  </a:lnTo>
                  <a:lnTo>
                    <a:pt x="5162" y="0"/>
                  </a:lnTo>
                  <a:lnTo>
                    <a:pt x="5162" y="4858"/>
                  </a:lnTo>
                  <a:lnTo>
                    <a:pt x="4533" y="4858"/>
                  </a:lnTo>
                  <a:lnTo>
                    <a:pt x="4512" y="3821"/>
                  </a:lnTo>
                  <a:lnTo>
                    <a:pt x="4481" y="2774"/>
                  </a:lnTo>
                  <a:lnTo>
                    <a:pt x="2251" y="2743"/>
                  </a:lnTo>
                  <a:lnTo>
                    <a:pt x="0" y="2691"/>
                  </a:lnTo>
                  <a:lnTo>
                    <a:pt x="0" y="242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7" name="object 2307"/>
            <p:cNvSpPr/>
            <p:nvPr/>
          </p:nvSpPr>
          <p:spPr>
            <a:xfrm>
              <a:off x="8897362" y="5346538"/>
              <a:ext cx="33655" cy="378460"/>
            </a:xfrm>
            <a:custGeom>
              <a:avLst/>
              <a:gdLst/>
              <a:ahLst/>
              <a:cxnLst/>
              <a:rect l="l" t="t" r="r" b="b"/>
              <a:pathLst>
                <a:path w="33654" h="378460">
                  <a:moveTo>
                    <a:pt x="33506" y="0"/>
                  </a:moveTo>
                  <a:lnTo>
                    <a:pt x="33506" y="378135"/>
                  </a:lnTo>
                </a:path>
                <a:path w="33654" h="378460">
                  <a:moveTo>
                    <a:pt x="0" y="37813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8" name="object 2308"/>
            <p:cNvSpPr/>
            <p:nvPr/>
          </p:nvSpPr>
          <p:spPr>
            <a:xfrm>
              <a:off x="9088781" y="5723197"/>
              <a:ext cx="505459" cy="15875"/>
            </a:xfrm>
            <a:custGeom>
              <a:avLst/>
              <a:gdLst/>
              <a:ahLst/>
              <a:cxnLst/>
              <a:rect l="l" t="t" r="r" b="b"/>
              <a:pathLst>
                <a:path w="505459" h="15875">
                  <a:moveTo>
                    <a:pt x="0" y="15842"/>
                  </a:moveTo>
                  <a:lnTo>
                    <a:pt x="0" y="0"/>
                  </a:lnTo>
                  <a:lnTo>
                    <a:pt x="505324" y="0"/>
                  </a:lnTo>
                  <a:lnTo>
                    <a:pt x="505324" y="15842"/>
                  </a:lnTo>
                  <a:lnTo>
                    <a:pt x="0" y="1584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9" name="object 2309"/>
            <p:cNvSpPr/>
            <p:nvPr/>
          </p:nvSpPr>
          <p:spPr>
            <a:xfrm>
              <a:off x="8929330" y="5316365"/>
              <a:ext cx="685165" cy="31750"/>
            </a:xfrm>
            <a:custGeom>
              <a:avLst/>
              <a:gdLst/>
              <a:ahLst/>
              <a:cxnLst/>
              <a:rect l="l" t="t" r="r" b="b"/>
              <a:pathLst>
                <a:path w="685165" h="31750">
                  <a:moveTo>
                    <a:pt x="0" y="31674"/>
                  </a:moveTo>
                  <a:lnTo>
                    <a:pt x="0" y="0"/>
                  </a:lnTo>
                  <a:lnTo>
                    <a:pt x="684754" y="0"/>
                  </a:lnTo>
                  <a:lnTo>
                    <a:pt x="684754" y="31674"/>
                  </a:lnTo>
                  <a:lnTo>
                    <a:pt x="0" y="3167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0" name="object 2310"/>
            <p:cNvSpPr/>
            <p:nvPr/>
          </p:nvSpPr>
          <p:spPr>
            <a:xfrm>
              <a:off x="9341453" y="5323078"/>
              <a:ext cx="1905" cy="19685"/>
            </a:xfrm>
            <a:custGeom>
              <a:avLst/>
              <a:gdLst/>
              <a:ahLst/>
              <a:cxnLst/>
              <a:rect l="l" t="t" r="r" b="b"/>
              <a:pathLst>
                <a:path w="1904" h="19685">
                  <a:moveTo>
                    <a:pt x="0" y="19486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19486"/>
                  </a:lnTo>
                  <a:lnTo>
                    <a:pt x="0" y="1948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1" name="object 2311"/>
            <p:cNvSpPr/>
            <p:nvPr/>
          </p:nvSpPr>
          <p:spPr>
            <a:xfrm>
              <a:off x="9267964" y="5728102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2" name="object 2312"/>
            <p:cNvSpPr/>
            <p:nvPr/>
          </p:nvSpPr>
          <p:spPr>
            <a:xfrm>
              <a:off x="9088781" y="5711024"/>
              <a:ext cx="505459" cy="11430"/>
            </a:xfrm>
            <a:custGeom>
              <a:avLst/>
              <a:gdLst/>
              <a:ahLst/>
              <a:cxnLst/>
              <a:rect l="l" t="t" r="r" b="b"/>
              <a:pathLst>
                <a:path w="505459" h="11429">
                  <a:moveTo>
                    <a:pt x="0" y="10963"/>
                  </a:moveTo>
                  <a:lnTo>
                    <a:pt x="0" y="0"/>
                  </a:lnTo>
                  <a:lnTo>
                    <a:pt x="505324" y="0"/>
                  </a:lnTo>
                  <a:lnTo>
                    <a:pt x="505324" y="10963"/>
                  </a:lnTo>
                  <a:lnTo>
                    <a:pt x="0" y="1096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3" name="object 2313"/>
            <p:cNvSpPr/>
            <p:nvPr/>
          </p:nvSpPr>
          <p:spPr>
            <a:xfrm>
              <a:off x="9198989" y="5714063"/>
              <a:ext cx="285115" cy="5080"/>
            </a:xfrm>
            <a:custGeom>
              <a:avLst/>
              <a:gdLst/>
              <a:ahLst/>
              <a:cxnLst/>
              <a:rect l="l" t="t" r="r" b="b"/>
              <a:pathLst>
                <a:path w="285115" h="5079">
                  <a:moveTo>
                    <a:pt x="0" y="4879"/>
                  </a:moveTo>
                  <a:lnTo>
                    <a:pt x="0" y="0"/>
                  </a:lnTo>
                  <a:lnTo>
                    <a:pt x="284891" y="0"/>
                  </a:lnTo>
                  <a:lnTo>
                    <a:pt x="284891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4" name="object 2314"/>
            <p:cNvSpPr/>
            <p:nvPr/>
          </p:nvSpPr>
          <p:spPr>
            <a:xfrm>
              <a:off x="9050110" y="5714080"/>
              <a:ext cx="20320" cy="5080"/>
            </a:xfrm>
            <a:custGeom>
              <a:avLst/>
              <a:gdLst/>
              <a:ahLst/>
              <a:cxnLst/>
              <a:rect l="l" t="t" r="r" b="b"/>
              <a:pathLst>
                <a:path w="20320" h="5079">
                  <a:moveTo>
                    <a:pt x="0" y="0"/>
                  </a:moveTo>
                  <a:lnTo>
                    <a:pt x="0" y="4858"/>
                  </a:lnTo>
                  <a:lnTo>
                    <a:pt x="19978" y="4858"/>
                  </a:lnTo>
                  <a:lnTo>
                    <a:pt x="19978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5" name="object 2315"/>
            <p:cNvSpPr/>
            <p:nvPr/>
          </p:nvSpPr>
          <p:spPr>
            <a:xfrm>
              <a:off x="9612806" y="5714087"/>
              <a:ext cx="20320" cy="5080"/>
            </a:xfrm>
            <a:custGeom>
              <a:avLst/>
              <a:gdLst/>
              <a:ahLst/>
              <a:cxnLst/>
              <a:rect l="l" t="t" r="r" b="b"/>
              <a:pathLst>
                <a:path w="20320" h="5079">
                  <a:moveTo>
                    <a:pt x="19988" y="0"/>
                  </a:moveTo>
                  <a:lnTo>
                    <a:pt x="0" y="0"/>
                  </a:lnTo>
                  <a:lnTo>
                    <a:pt x="0" y="4858"/>
                  </a:lnTo>
                  <a:lnTo>
                    <a:pt x="19988" y="4858"/>
                  </a:lnTo>
                  <a:lnTo>
                    <a:pt x="1998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6" name="object 2316"/>
            <p:cNvSpPr/>
            <p:nvPr/>
          </p:nvSpPr>
          <p:spPr>
            <a:xfrm>
              <a:off x="9612817" y="5714084"/>
              <a:ext cx="20320" cy="5080"/>
            </a:xfrm>
            <a:custGeom>
              <a:avLst/>
              <a:gdLst/>
              <a:ahLst/>
              <a:cxnLst/>
              <a:rect l="l" t="t" r="r" b="b"/>
              <a:pathLst>
                <a:path w="20320" h="5079">
                  <a:moveTo>
                    <a:pt x="19978" y="4858"/>
                  </a:moveTo>
                  <a:lnTo>
                    <a:pt x="19978" y="0"/>
                  </a:lnTo>
                  <a:lnTo>
                    <a:pt x="0" y="0"/>
                  </a:lnTo>
                  <a:lnTo>
                    <a:pt x="0" y="4858"/>
                  </a:lnTo>
                  <a:lnTo>
                    <a:pt x="19978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7" name="object 2317"/>
            <p:cNvSpPr/>
            <p:nvPr/>
          </p:nvSpPr>
          <p:spPr>
            <a:xfrm>
              <a:off x="9070089" y="5714066"/>
              <a:ext cx="126364" cy="5080"/>
            </a:xfrm>
            <a:custGeom>
              <a:avLst/>
              <a:gdLst/>
              <a:ahLst/>
              <a:cxnLst/>
              <a:rect l="l" t="t" r="r" b="b"/>
              <a:pathLst>
                <a:path w="126365" h="5079">
                  <a:moveTo>
                    <a:pt x="126331" y="0"/>
                  </a:moveTo>
                  <a:lnTo>
                    <a:pt x="0" y="0"/>
                  </a:lnTo>
                  <a:lnTo>
                    <a:pt x="0" y="4879"/>
                  </a:lnTo>
                  <a:lnTo>
                    <a:pt x="126331" y="4879"/>
                  </a:lnTo>
                  <a:lnTo>
                    <a:pt x="12633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8" name="object 2318"/>
            <p:cNvSpPr/>
            <p:nvPr/>
          </p:nvSpPr>
          <p:spPr>
            <a:xfrm>
              <a:off x="9070091" y="5714063"/>
              <a:ext cx="126364" cy="5080"/>
            </a:xfrm>
            <a:custGeom>
              <a:avLst/>
              <a:gdLst/>
              <a:ahLst/>
              <a:cxnLst/>
              <a:rect l="l" t="t" r="r" b="b"/>
              <a:pathLst>
                <a:path w="126365" h="5079">
                  <a:moveTo>
                    <a:pt x="0" y="4879"/>
                  </a:moveTo>
                  <a:lnTo>
                    <a:pt x="0" y="0"/>
                  </a:lnTo>
                  <a:lnTo>
                    <a:pt x="126331" y="0"/>
                  </a:lnTo>
                  <a:lnTo>
                    <a:pt x="126331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9" name="object 2319"/>
            <p:cNvSpPr/>
            <p:nvPr/>
          </p:nvSpPr>
          <p:spPr>
            <a:xfrm>
              <a:off x="9486485" y="5714066"/>
              <a:ext cx="126364" cy="5080"/>
            </a:xfrm>
            <a:custGeom>
              <a:avLst/>
              <a:gdLst/>
              <a:ahLst/>
              <a:cxnLst/>
              <a:rect l="l" t="t" r="r" b="b"/>
              <a:pathLst>
                <a:path w="126365" h="5079">
                  <a:moveTo>
                    <a:pt x="126331" y="0"/>
                  </a:moveTo>
                  <a:lnTo>
                    <a:pt x="0" y="0"/>
                  </a:lnTo>
                  <a:lnTo>
                    <a:pt x="0" y="4879"/>
                  </a:lnTo>
                  <a:lnTo>
                    <a:pt x="126331" y="4879"/>
                  </a:lnTo>
                  <a:lnTo>
                    <a:pt x="12633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0" name="object 2320"/>
            <p:cNvSpPr/>
            <p:nvPr/>
          </p:nvSpPr>
          <p:spPr>
            <a:xfrm>
              <a:off x="9486463" y="5714063"/>
              <a:ext cx="126364" cy="5080"/>
            </a:xfrm>
            <a:custGeom>
              <a:avLst/>
              <a:gdLst/>
              <a:ahLst/>
              <a:cxnLst/>
              <a:rect l="l" t="t" r="r" b="b"/>
              <a:pathLst>
                <a:path w="126365" h="5079">
                  <a:moveTo>
                    <a:pt x="0" y="4879"/>
                  </a:moveTo>
                  <a:lnTo>
                    <a:pt x="0" y="0"/>
                  </a:lnTo>
                  <a:lnTo>
                    <a:pt x="126331" y="0"/>
                  </a:lnTo>
                  <a:lnTo>
                    <a:pt x="126331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1" name="object 2321"/>
            <p:cNvSpPr/>
            <p:nvPr/>
          </p:nvSpPr>
          <p:spPr>
            <a:xfrm>
              <a:off x="9088781" y="5349234"/>
              <a:ext cx="505459" cy="11430"/>
            </a:xfrm>
            <a:custGeom>
              <a:avLst/>
              <a:gdLst/>
              <a:ahLst/>
              <a:cxnLst/>
              <a:rect l="l" t="t" r="r" b="b"/>
              <a:pathLst>
                <a:path w="505459" h="11429">
                  <a:moveTo>
                    <a:pt x="0" y="10963"/>
                  </a:moveTo>
                  <a:lnTo>
                    <a:pt x="0" y="0"/>
                  </a:lnTo>
                  <a:lnTo>
                    <a:pt x="505324" y="0"/>
                  </a:lnTo>
                  <a:lnTo>
                    <a:pt x="505324" y="10963"/>
                  </a:lnTo>
                  <a:lnTo>
                    <a:pt x="0" y="10963"/>
                  </a:lnTo>
                  <a:close/>
                </a:path>
                <a:path w="505459" h="11429">
                  <a:moveTo>
                    <a:pt x="0" y="10963"/>
                  </a:moveTo>
                  <a:lnTo>
                    <a:pt x="36093" y="10963"/>
                  </a:lnTo>
                  <a:lnTo>
                    <a:pt x="0" y="1096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2" name="object 2322"/>
            <p:cNvSpPr/>
            <p:nvPr/>
          </p:nvSpPr>
          <p:spPr>
            <a:xfrm>
              <a:off x="9124872" y="536021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609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3" name="object 2323"/>
            <p:cNvSpPr/>
            <p:nvPr/>
          </p:nvSpPr>
          <p:spPr>
            <a:xfrm>
              <a:off x="9160980" y="536021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609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4" name="object 2324"/>
            <p:cNvSpPr/>
            <p:nvPr/>
          </p:nvSpPr>
          <p:spPr>
            <a:xfrm>
              <a:off x="9197072" y="536021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609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5" name="object 2325"/>
            <p:cNvSpPr/>
            <p:nvPr/>
          </p:nvSpPr>
          <p:spPr>
            <a:xfrm>
              <a:off x="9233146" y="536021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610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6" name="object 2326"/>
            <p:cNvSpPr/>
            <p:nvPr/>
          </p:nvSpPr>
          <p:spPr>
            <a:xfrm>
              <a:off x="9269253" y="536021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609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7" name="object 2327"/>
            <p:cNvSpPr/>
            <p:nvPr/>
          </p:nvSpPr>
          <p:spPr>
            <a:xfrm>
              <a:off x="9305362" y="536021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609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8" name="object 2328"/>
            <p:cNvSpPr/>
            <p:nvPr/>
          </p:nvSpPr>
          <p:spPr>
            <a:xfrm>
              <a:off x="9341453" y="536021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610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9" name="object 2329"/>
            <p:cNvSpPr/>
            <p:nvPr/>
          </p:nvSpPr>
          <p:spPr>
            <a:xfrm>
              <a:off x="9377544" y="536021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609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0" name="object 2330"/>
            <p:cNvSpPr/>
            <p:nvPr/>
          </p:nvSpPr>
          <p:spPr>
            <a:xfrm>
              <a:off x="9413634" y="536021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609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1" name="object 2331"/>
            <p:cNvSpPr/>
            <p:nvPr/>
          </p:nvSpPr>
          <p:spPr>
            <a:xfrm>
              <a:off x="9449743" y="536021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609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2" name="object 2332"/>
            <p:cNvSpPr/>
            <p:nvPr/>
          </p:nvSpPr>
          <p:spPr>
            <a:xfrm>
              <a:off x="9485817" y="536021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610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3" name="object 2333"/>
            <p:cNvSpPr/>
            <p:nvPr/>
          </p:nvSpPr>
          <p:spPr>
            <a:xfrm>
              <a:off x="9521925" y="536021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609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4" name="object 2334"/>
            <p:cNvSpPr/>
            <p:nvPr/>
          </p:nvSpPr>
          <p:spPr>
            <a:xfrm>
              <a:off x="9558016" y="536021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609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5" name="object 2335"/>
            <p:cNvSpPr/>
            <p:nvPr/>
          </p:nvSpPr>
          <p:spPr>
            <a:xfrm>
              <a:off x="9198989" y="5352291"/>
              <a:ext cx="285115" cy="5080"/>
            </a:xfrm>
            <a:custGeom>
              <a:avLst/>
              <a:gdLst/>
              <a:ahLst/>
              <a:cxnLst/>
              <a:rect l="l" t="t" r="r" b="b"/>
              <a:pathLst>
                <a:path w="285115" h="5079">
                  <a:moveTo>
                    <a:pt x="0" y="4879"/>
                  </a:moveTo>
                  <a:lnTo>
                    <a:pt x="0" y="0"/>
                  </a:lnTo>
                  <a:lnTo>
                    <a:pt x="284891" y="0"/>
                  </a:lnTo>
                  <a:lnTo>
                    <a:pt x="284891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6" name="object 2336"/>
            <p:cNvSpPr/>
            <p:nvPr/>
          </p:nvSpPr>
          <p:spPr>
            <a:xfrm>
              <a:off x="9050110" y="5352291"/>
              <a:ext cx="20320" cy="5080"/>
            </a:xfrm>
            <a:custGeom>
              <a:avLst/>
              <a:gdLst/>
              <a:ahLst/>
              <a:cxnLst/>
              <a:rect l="l" t="t" r="r" b="b"/>
              <a:pathLst>
                <a:path w="20320" h="5079">
                  <a:moveTo>
                    <a:pt x="0" y="0"/>
                  </a:moveTo>
                  <a:lnTo>
                    <a:pt x="0" y="4879"/>
                  </a:lnTo>
                  <a:lnTo>
                    <a:pt x="19978" y="4879"/>
                  </a:lnTo>
                  <a:lnTo>
                    <a:pt x="19978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7" name="object 2337"/>
            <p:cNvSpPr/>
            <p:nvPr/>
          </p:nvSpPr>
          <p:spPr>
            <a:xfrm>
              <a:off x="9612806" y="5352297"/>
              <a:ext cx="20320" cy="5080"/>
            </a:xfrm>
            <a:custGeom>
              <a:avLst/>
              <a:gdLst/>
              <a:ahLst/>
              <a:cxnLst/>
              <a:rect l="l" t="t" r="r" b="b"/>
              <a:pathLst>
                <a:path w="20320" h="5079">
                  <a:moveTo>
                    <a:pt x="19988" y="0"/>
                  </a:moveTo>
                  <a:lnTo>
                    <a:pt x="0" y="0"/>
                  </a:lnTo>
                  <a:lnTo>
                    <a:pt x="0" y="4879"/>
                  </a:lnTo>
                  <a:lnTo>
                    <a:pt x="19988" y="4879"/>
                  </a:lnTo>
                  <a:lnTo>
                    <a:pt x="1998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8" name="object 2338"/>
            <p:cNvSpPr/>
            <p:nvPr/>
          </p:nvSpPr>
          <p:spPr>
            <a:xfrm>
              <a:off x="9612817" y="5352291"/>
              <a:ext cx="20320" cy="5080"/>
            </a:xfrm>
            <a:custGeom>
              <a:avLst/>
              <a:gdLst/>
              <a:ahLst/>
              <a:cxnLst/>
              <a:rect l="l" t="t" r="r" b="b"/>
              <a:pathLst>
                <a:path w="20320" h="5079">
                  <a:moveTo>
                    <a:pt x="19978" y="4879"/>
                  </a:moveTo>
                  <a:lnTo>
                    <a:pt x="19978" y="0"/>
                  </a:lnTo>
                  <a:lnTo>
                    <a:pt x="0" y="0"/>
                  </a:lnTo>
                  <a:lnTo>
                    <a:pt x="0" y="4879"/>
                  </a:lnTo>
                  <a:lnTo>
                    <a:pt x="19978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9" name="object 2339"/>
            <p:cNvSpPr/>
            <p:nvPr/>
          </p:nvSpPr>
          <p:spPr>
            <a:xfrm>
              <a:off x="9070089" y="5352297"/>
              <a:ext cx="126364" cy="5080"/>
            </a:xfrm>
            <a:custGeom>
              <a:avLst/>
              <a:gdLst/>
              <a:ahLst/>
              <a:cxnLst/>
              <a:rect l="l" t="t" r="r" b="b"/>
              <a:pathLst>
                <a:path w="126365" h="5079">
                  <a:moveTo>
                    <a:pt x="126331" y="0"/>
                  </a:moveTo>
                  <a:lnTo>
                    <a:pt x="0" y="0"/>
                  </a:lnTo>
                  <a:lnTo>
                    <a:pt x="0" y="4879"/>
                  </a:lnTo>
                  <a:lnTo>
                    <a:pt x="126331" y="4879"/>
                  </a:lnTo>
                  <a:lnTo>
                    <a:pt x="12633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0" name="object 2340"/>
            <p:cNvSpPr/>
            <p:nvPr/>
          </p:nvSpPr>
          <p:spPr>
            <a:xfrm>
              <a:off x="9070091" y="5352291"/>
              <a:ext cx="126364" cy="5080"/>
            </a:xfrm>
            <a:custGeom>
              <a:avLst/>
              <a:gdLst/>
              <a:ahLst/>
              <a:cxnLst/>
              <a:rect l="l" t="t" r="r" b="b"/>
              <a:pathLst>
                <a:path w="126365" h="5079">
                  <a:moveTo>
                    <a:pt x="0" y="4879"/>
                  </a:moveTo>
                  <a:lnTo>
                    <a:pt x="0" y="0"/>
                  </a:lnTo>
                  <a:lnTo>
                    <a:pt x="126331" y="0"/>
                  </a:lnTo>
                  <a:lnTo>
                    <a:pt x="126331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1" name="object 2341"/>
            <p:cNvSpPr/>
            <p:nvPr/>
          </p:nvSpPr>
          <p:spPr>
            <a:xfrm>
              <a:off x="9486485" y="5352297"/>
              <a:ext cx="126364" cy="5080"/>
            </a:xfrm>
            <a:custGeom>
              <a:avLst/>
              <a:gdLst/>
              <a:ahLst/>
              <a:cxnLst/>
              <a:rect l="l" t="t" r="r" b="b"/>
              <a:pathLst>
                <a:path w="126365" h="5079">
                  <a:moveTo>
                    <a:pt x="126331" y="0"/>
                  </a:moveTo>
                  <a:lnTo>
                    <a:pt x="0" y="0"/>
                  </a:lnTo>
                  <a:lnTo>
                    <a:pt x="0" y="4879"/>
                  </a:lnTo>
                  <a:lnTo>
                    <a:pt x="126331" y="4879"/>
                  </a:lnTo>
                  <a:lnTo>
                    <a:pt x="12633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2" name="object 2342"/>
            <p:cNvSpPr/>
            <p:nvPr/>
          </p:nvSpPr>
          <p:spPr>
            <a:xfrm>
              <a:off x="9486463" y="5352291"/>
              <a:ext cx="126364" cy="5080"/>
            </a:xfrm>
            <a:custGeom>
              <a:avLst/>
              <a:gdLst/>
              <a:ahLst/>
              <a:cxnLst/>
              <a:rect l="l" t="t" r="r" b="b"/>
              <a:pathLst>
                <a:path w="126365" h="5079">
                  <a:moveTo>
                    <a:pt x="0" y="4879"/>
                  </a:moveTo>
                  <a:lnTo>
                    <a:pt x="0" y="0"/>
                  </a:lnTo>
                  <a:lnTo>
                    <a:pt x="126331" y="0"/>
                  </a:lnTo>
                  <a:lnTo>
                    <a:pt x="126331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3" name="object 2343"/>
            <p:cNvSpPr/>
            <p:nvPr/>
          </p:nvSpPr>
          <p:spPr>
            <a:xfrm>
              <a:off x="9458758" y="5533234"/>
              <a:ext cx="154305" cy="5080"/>
            </a:xfrm>
            <a:custGeom>
              <a:avLst/>
              <a:gdLst/>
              <a:ahLst/>
              <a:cxnLst/>
              <a:rect l="l" t="t" r="r" b="b"/>
              <a:pathLst>
                <a:path w="154304" h="5079">
                  <a:moveTo>
                    <a:pt x="154037" y="0"/>
                  </a:moveTo>
                  <a:lnTo>
                    <a:pt x="0" y="0"/>
                  </a:lnTo>
                  <a:lnTo>
                    <a:pt x="0" y="4858"/>
                  </a:lnTo>
                  <a:lnTo>
                    <a:pt x="154037" y="4858"/>
                  </a:lnTo>
                  <a:lnTo>
                    <a:pt x="1540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4" name="object 2344"/>
            <p:cNvSpPr/>
            <p:nvPr/>
          </p:nvSpPr>
          <p:spPr>
            <a:xfrm>
              <a:off x="9458757" y="5533227"/>
              <a:ext cx="154305" cy="5080"/>
            </a:xfrm>
            <a:custGeom>
              <a:avLst/>
              <a:gdLst/>
              <a:ahLst/>
              <a:cxnLst/>
              <a:rect l="l" t="t" r="r" b="b"/>
              <a:pathLst>
                <a:path w="154304" h="5079">
                  <a:moveTo>
                    <a:pt x="0" y="0"/>
                  </a:moveTo>
                  <a:lnTo>
                    <a:pt x="0" y="4858"/>
                  </a:lnTo>
                  <a:lnTo>
                    <a:pt x="154037" y="4858"/>
                  </a:lnTo>
                  <a:lnTo>
                    <a:pt x="154037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5" name="object 2345"/>
            <p:cNvSpPr/>
            <p:nvPr/>
          </p:nvSpPr>
          <p:spPr>
            <a:xfrm>
              <a:off x="9070087" y="5523486"/>
              <a:ext cx="542925" cy="15240"/>
            </a:xfrm>
            <a:custGeom>
              <a:avLst/>
              <a:gdLst/>
              <a:ahLst/>
              <a:cxnLst/>
              <a:rect l="l" t="t" r="r" b="b"/>
              <a:pathLst>
                <a:path w="542925" h="15239">
                  <a:moveTo>
                    <a:pt x="542705" y="0"/>
                  </a:moveTo>
                  <a:lnTo>
                    <a:pt x="399034" y="0"/>
                  </a:lnTo>
                  <a:lnTo>
                    <a:pt x="395286" y="2376"/>
                  </a:lnTo>
                  <a:lnTo>
                    <a:pt x="392668" y="8544"/>
                  </a:lnTo>
                  <a:lnTo>
                    <a:pt x="390762" y="9758"/>
                  </a:lnTo>
                  <a:lnTo>
                    <a:pt x="0" y="9758"/>
                  </a:lnTo>
                  <a:lnTo>
                    <a:pt x="0" y="14617"/>
                  </a:lnTo>
                  <a:lnTo>
                    <a:pt x="393129" y="14617"/>
                  </a:lnTo>
                  <a:lnTo>
                    <a:pt x="397066" y="11915"/>
                  </a:lnTo>
                  <a:lnTo>
                    <a:pt x="398438" y="7884"/>
                  </a:lnTo>
                  <a:lnTo>
                    <a:pt x="399254" y="6083"/>
                  </a:lnTo>
                  <a:lnTo>
                    <a:pt x="401118" y="4889"/>
                  </a:lnTo>
                  <a:lnTo>
                    <a:pt x="542705" y="4889"/>
                  </a:lnTo>
                  <a:lnTo>
                    <a:pt x="5427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6" name="object 2346"/>
            <p:cNvSpPr/>
            <p:nvPr/>
          </p:nvSpPr>
          <p:spPr>
            <a:xfrm>
              <a:off x="9070087" y="5523486"/>
              <a:ext cx="542925" cy="15240"/>
            </a:xfrm>
            <a:custGeom>
              <a:avLst/>
              <a:gdLst/>
              <a:ahLst/>
              <a:cxnLst/>
              <a:rect l="l" t="t" r="r" b="b"/>
              <a:pathLst>
                <a:path w="542925" h="15239">
                  <a:moveTo>
                    <a:pt x="0" y="14617"/>
                  </a:moveTo>
                  <a:lnTo>
                    <a:pt x="0" y="9758"/>
                  </a:lnTo>
                  <a:lnTo>
                    <a:pt x="388668" y="9758"/>
                  </a:lnTo>
                  <a:lnTo>
                    <a:pt x="390762" y="9758"/>
                  </a:lnTo>
                  <a:lnTo>
                    <a:pt x="392668" y="8544"/>
                  </a:lnTo>
                  <a:lnTo>
                    <a:pt x="393443" y="6690"/>
                  </a:lnTo>
                  <a:lnTo>
                    <a:pt x="393527" y="6512"/>
                  </a:lnTo>
                </a:path>
                <a:path w="542925" h="15239">
                  <a:moveTo>
                    <a:pt x="393579" y="6397"/>
                  </a:moveTo>
                  <a:lnTo>
                    <a:pt x="393715" y="6031"/>
                  </a:lnTo>
                </a:path>
                <a:path w="542925" h="15239">
                  <a:moveTo>
                    <a:pt x="393684" y="6020"/>
                  </a:moveTo>
                  <a:lnTo>
                    <a:pt x="395286" y="2376"/>
                  </a:lnTo>
                  <a:lnTo>
                    <a:pt x="399034" y="0"/>
                  </a:lnTo>
                  <a:lnTo>
                    <a:pt x="403202" y="0"/>
                  </a:lnTo>
                  <a:lnTo>
                    <a:pt x="542705" y="0"/>
                  </a:lnTo>
                  <a:lnTo>
                    <a:pt x="542705" y="4889"/>
                  </a:lnTo>
                  <a:lnTo>
                    <a:pt x="403202" y="4889"/>
                  </a:lnTo>
                  <a:lnTo>
                    <a:pt x="401118" y="4889"/>
                  </a:lnTo>
                  <a:lnTo>
                    <a:pt x="399254" y="6083"/>
                  </a:lnTo>
                  <a:lnTo>
                    <a:pt x="398438" y="7884"/>
                  </a:lnTo>
                </a:path>
                <a:path w="542925" h="15239">
                  <a:moveTo>
                    <a:pt x="398459" y="7915"/>
                  </a:moveTo>
                  <a:lnTo>
                    <a:pt x="397066" y="11915"/>
                  </a:lnTo>
                  <a:lnTo>
                    <a:pt x="393129" y="14617"/>
                  </a:lnTo>
                  <a:lnTo>
                    <a:pt x="388668" y="14617"/>
                  </a:lnTo>
                  <a:lnTo>
                    <a:pt x="0" y="1461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7" name="object 2347"/>
            <p:cNvSpPr/>
            <p:nvPr/>
          </p:nvSpPr>
          <p:spPr>
            <a:xfrm>
              <a:off x="9612799" y="5523491"/>
              <a:ext cx="10795" cy="14604"/>
            </a:xfrm>
            <a:custGeom>
              <a:avLst/>
              <a:gdLst/>
              <a:ahLst/>
              <a:cxnLst/>
              <a:rect l="l" t="t" r="r" b="b"/>
              <a:pathLst>
                <a:path w="10795" h="14604">
                  <a:moveTo>
                    <a:pt x="4638" y="0"/>
                  </a:moveTo>
                  <a:lnTo>
                    <a:pt x="0" y="0"/>
                  </a:lnTo>
                  <a:lnTo>
                    <a:pt x="0" y="4879"/>
                  </a:lnTo>
                  <a:lnTo>
                    <a:pt x="2575" y="4879"/>
                  </a:lnTo>
                  <a:lnTo>
                    <a:pt x="4083" y="4879"/>
                  </a:lnTo>
                  <a:lnTo>
                    <a:pt x="5570" y="7308"/>
                  </a:lnTo>
                  <a:lnTo>
                    <a:pt x="4806" y="8523"/>
                  </a:lnTo>
                  <a:lnTo>
                    <a:pt x="4083" y="9737"/>
                  </a:lnTo>
                  <a:lnTo>
                    <a:pt x="2575" y="9737"/>
                  </a:lnTo>
                  <a:lnTo>
                    <a:pt x="0" y="9706"/>
                  </a:lnTo>
                  <a:lnTo>
                    <a:pt x="0" y="14554"/>
                  </a:lnTo>
                  <a:lnTo>
                    <a:pt x="2575" y="14554"/>
                  </a:lnTo>
                  <a:lnTo>
                    <a:pt x="6858" y="14606"/>
                  </a:lnTo>
                  <a:lnTo>
                    <a:pt x="10313" y="11350"/>
                  </a:lnTo>
                  <a:lnTo>
                    <a:pt x="10313" y="5371"/>
                  </a:lnTo>
                  <a:lnTo>
                    <a:pt x="9507" y="3507"/>
                  </a:lnTo>
                  <a:lnTo>
                    <a:pt x="6607" y="774"/>
                  </a:lnTo>
                  <a:lnTo>
                    <a:pt x="46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8" name="object 2348"/>
            <p:cNvSpPr/>
            <p:nvPr/>
          </p:nvSpPr>
          <p:spPr>
            <a:xfrm>
              <a:off x="9612799" y="5523491"/>
              <a:ext cx="10795" cy="14604"/>
            </a:xfrm>
            <a:custGeom>
              <a:avLst/>
              <a:gdLst/>
              <a:ahLst/>
              <a:cxnLst/>
              <a:rect l="l" t="t" r="r" b="b"/>
              <a:pathLst>
                <a:path w="10795" h="14604">
                  <a:moveTo>
                    <a:pt x="2575" y="4879"/>
                  </a:moveTo>
                  <a:lnTo>
                    <a:pt x="4083" y="4879"/>
                  </a:lnTo>
                  <a:lnTo>
                    <a:pt x="4806" y="6083"/>
                  </a:lnTo>
                  <a:lnTo>
                    <a:pt x="5570" y="7308"/>
                  </a:lnTo>
                  <a:lnTo>
                    <a:pt x="4806" y="8523"/>
                  </a:lnTo>
                  <a:lnTo>
                    <a:pt x="4083" y="9737"/>
                  </a:lnTo>
                  <a:lnTo>
                    <a:pt x="2575" y="9737"/>
                  </a:lnTo>
                  <a:lnTo>
                    <a:pt x="0" y="9706"/>
                  </a:lnTo>
                  <a:lnTo>
                    <a:pt x="0" y="14554"/>
                  </a:lnTo>
                  <a:lnTo>
                    <a:pt x="2575" y="14554"/>
                  </a:lnTo>
                </a:path>
                <a:path w="10795" h="14604">
                  <a:moveTo>
                    <a:pt x="2575" y="14606"/>
                  </a:moveTo>
                  <a:lnTo>
                    <a:pt x="6858" y="14606"/>
                  </a:lnTo>
                  <a:lnTo>
                    <a:pt x="10313" y="11350"/>
                  </a:lnTo>
                  <a:lnTo>
                    <a:pt x="10313" y="7308"/>
                  </a:lnTo>
                  <a:lnTo>
                    <a:pt x="10313" y="5371"/>
                  </a:lnTo>
                  <a:lnTo>
                    <a:pt x="9507" y="3507"/>
                  </a:lnTo>
                  <a:lnTo>
                    <a:pt x="8052" y="2136"/>
                  </a:lnTo>
                  <a:lnTo>
                    <a:pt x="6607" y="774"/>
                  </a:lnTo>
                  <a:lnTo>
                    <a:pt x="4638" y="0"/>
                  </a:lnTo>
                  <a:lnTo>
                    <a:pt x="2575" y="0"/>
                  </a:lnTo>
                </a:path>
                <a:path w="10795" h="14604">
                  <a:moveTo>
                    <a:pt x="2575" y="0"/>
                  </a:moveTo>
                  <a:lnTo>
                    <a:pt x="0" y="0"/>
                  </a:lnTo>
                  <a:lnTo>
                    <a:pt x="0" y="4879"/>
                  </a:lnTo>
                  <a:lnTo>
                    <a:pt x="2575" y="487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9" name="object 2349"/>
            <p:cNvSpPr/>
            <p:nvPr/>
          </p:nvSpPr>
          <p:spPr>
            <a:xfrm>
              <a:off x="9070100" y="5538103"/>
              <a:ext cx="153670" cy="10160"/>
            </a:xfrm>
            <a:custGeom>
              <a:avLst/>
              <a:gdLst/>
              <a:ahLst/>
              <a:cxnLst/>
              <a:rect l="l" t="t" r="r" b="b"/>
              <a:pathLst>
                <a:path w="153670" h="10160">
                  <a:moveTo>
                    <a:pt x="153293" y="0"/>
                  </a:moveTo>
                  <a:lnTo>
                    <a:pt x="145095" y="0"/>
                  </a:lnTo>
                  <a:lnTo>
                    <a:pt x="143472" y="3643"/>
                  </a:lnTo>
                  <a:lnTo>
                    <a:pt x="141587" y="4827"/>
                  </a:lnTo>
                  <a:lnTo>
                    <a:pt x="0" y="4827"/>
                  </a:lnTo>
                  <a:lnTo>
                    <a:pt x="0" y="9696"/>
                  </a:lnTo>
                  <a:lnTo>
                    <a:pt x="143650" y="9696"/>
                  </a:lnTo>
                  <a:lnTo>
                    <a:pt x="147440" y="7329"/>
                  </a:lnTo>
                  <a:lnTo>
                    <a:pt x="149953" y="1392"/>
                  </a:lnTo>
                  <a:lnTo>
                    <a:pt x="151492" y="261"/>
                  </a:lnTo>
                  <a:lnTo>
                    <a:pt x="15329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0" name="object 2350"/>
            <p:cNvSpPr/>
            <p:nvPr/>
          </p:nvSpPr>
          <p:spPr>
            <a:xfrm>
              <a:off x="9070100" y="5538103"/>
              <a:ext cx="153670" cy="10160"/>
            </a:xfrm>
            <a:custGeom>
              <a:avLst/>
              <a:gdLst/>
              <a:ahLst/>
              <a:cxnLst/>
              <a:rect l="l" t="t" r="r" b="b"/>
              <a:pathLst>
                <a:path w="153670" h="10160">
                  <a:moveTo>
                    <a:pt x="153293" y="0"/>
                  </a:moveTo>
                  <a:lnTo>
                    <a:pt x="145095" y="0"/>
                  </a:lnTo>
                  <a:lnTo>
                    <a:pt x="144739" y="575"/>
                  </a:lnTo>
                  <a:lnTo>
                    <a:pt x="144456" y="1172"/>
                  </a:lnTo>
                  <a:lnTo>
                    <a:pt x="144225" y="1790"/>
                  </a:lnTo>
                </a:path>
                <a:path w="153670" h="10160">
                  <a:moveTo>
                    <a:pt x="144278" y="1790"/>
                  </a:moveTo>
                  <a:lnTo>
                    <a:pt x="143472" y="3643"/>
                  </a:lnTo>
                  <a:lnTo>
                    <a:pt x="141587" y="4827"/>
                  </a:lnTo>
                  <a:lnTo>
                    <a:pt x="139503" y="4827"/>
                  </a:lnTo>
                  <a:lnTo>
                    <a:pt x="0" y="4827"/>
                  </a:lnTo>
                  <a:lnTo>
                    <a:pt x="0" y="9696"/>
                  </a:lnTo>
                  <a:lnTo>
                    <a:pt x="139503" y="9696"/>
                  </a:lnTo>
                  <a:lnTo>
                    <a:pt x="143650" y="9696"/>
                  </a:lnTo>
                  <a:lnTo>
                    <a:pt x="147440" y="7329"/>
                  </a:lnTo>
                  <a:lnTo>
                    <a:pt x="149021" y="3685"/>
                  </a:lnTo>
                </a:path>
                <a:path w="153670" h="10160">
                  <a:moveTo>
                    <a:pt x="148990" y="3675"/>
                  </a:moveTo>
                  <a:lnTo>
                    <a:pt x="149147" y="3308"/>
                  </a:lnTo>
                </a:path>
                <a:path w="153670" h="10160">
                  <a:moveTo>
                    <a:pt x="149147" y="3308"/>
                  </a:moveTo>
                  <a:lnTo>
                    <a:pt x="149210" y="3141"/>
                  </a:lnTo>
                  <a:lnTo>
                    <a:pt x="149262" y="2994"/>
                  </a:lnTo>
                  <a:lnTo>
                    <a:pt x="149953" y="1392"/>
                  </a:lnTo>
                  <a:lnTo>
                    <a:pt x="151492" y="261"/>
                  </a:lnTo>
                  <a:lnTo>
                    <a:pt x="15329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1" name="object 2351"/>
            <p:cNvSpPr/>
            <p:nvPr/>
          </p:nvSpPr>
          <p:spPr>
            <a:xfrm>
              <a:off x="9058500" y="5533174"/>
              <a:ext cx="12065" cy="15240"/>
            </a:xfrm>
            <a:custGeom>
              <a:avLst/>
              <a:gdLst/>
              <a:ahLst/>
              <a:cxnLst/>
              <a:rect l="l" t="t" r="r" b="b"/>
              <a:pathLst>
                <a:path w="12065" h="15239">
                  <a:moveTo>
                    <a:pt x="7727" y="9758"/>
                  </a:moveTo>
                  <a:lnTo>
                    <a:pt x="6240" y="9758"/>
                  </a:lnTo>
                  <a:lnTo>
                    <a:pt x="5497" y="8533"/>
                  </a:lnTo>
                  <a:lnTo>
                    <a:pt x="4753" y="7329"/>
                  </a:lnTo>
                  <a:lnTo>
                    <a:pt x="5497" y="6104"/>
                  </a:lnTo>
                  <a:lnTo>
                    <a:pt x="6240" y="4879"/>
                  </a:lnTo>
                  <a:lnTo>
                    <a:pt x="7727" y="4879"/>
                  </a:lnTo>
                  <a:lnTo>
                    <a:pt x="11601" y="4931"/>
                  </a:lnTo>
                  <a:lnTo>
                    <a:pt x="11601" y="62"/>
                  </a:lnTo>
                  <a:lnTo>
                    <a:pt x="7727" y="62"/>
                  </a:lnTo>
                </a:path>
                <a:path w="12065" h="15239">
                  <a:moveTo>
                    <a:pt x="7727" y="0"/>
                  </a:moveTo>
                  <a:lnTo>
                    <a:pt x="3444" y="0"/>
                  </a:lnTo>
                  <a:lnTo>
                    <a:pt x="0" y="3277"/>
                  </a:lnTo>
                  <a:lnTo>
                    <a:pt x="0" y="7329"/>
                  </a:lnTo>
                  <a:lnTo>
                    <a:pt x="0" y="9266"/>
                  </a:lnTo>
                  <a:lnTo>
                    <a:pt x="816" y="11130"/>
                  </a:lnTo>
                  <a:lnTo>
                    <a:pt x="2251" y="12491"/>
                  </a:lnTo>
                  <a:lnTo>
                    <a:pt x="3706" y="13863"/>
                  </a:lnTo>
                  <a:lnTo>
                    <a:pt x="5654" y="14617"/>
                  </a:lnTo>
                  <a:lnTo>
                    <a:pt x="7727" y="14617"/>
                  </a:lnTo>
                </a:path>
                <a:path w="12065" h="15239">
                  <a:moveTo>
                    <a:pt x="7727" y="14617"/>
                  </a:moveTo>
                  <a:lnTo>
                    <a:pt x="11601" y="14617"/>
                  </a:lnTo>
                  <a:lnTo>
                    <a:pt x="11601" y="9758"/>
                  </a:lnTo>
                  <a:lnTo>
                    <a:pt x="7727" y="975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2" name="object 2352"/>
            <p:cNvSpPr/>
            <p:nvPr/>
          </p:nvSpPr>
          <p:spPr>
            <a:xfrm>
              <a:off x="9374047" y="5520439"/>
              <a:ext cx="45085" cy="219075"/>
            </a:xfrm>
            <a:custGeom>
              <a:avLst/>
              <a:gdLst/>
              <a:ahLst/>
              <a:cxnLst/>
              <a:rect l="l" t="t" r="r" b="b"/>
              <a:pathLst>
                <a:path w="45084" h="219075">
                  <a:moveTo>
                    <a:pt x="44836" y="0"/>
                  </a:moveTo>
                  <a:lnTo>
                    <a:pt x="0" y="21860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3" name="object 2353"/>
            <p:cNvSpPr/>
            <p:nvPr/>
          </p:nvSpPr>
          <p:spPr>
            <a:xfrm>
              <a:off x="8897335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33548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48" y="31674"/>
                  </a:lnTo>
                  <a:lnTo>
                    <a:pt x="33548" y="30218"/>
                  </a:lnTo>
                  <a:lnTo>
                    <a:pt x="1560" y="30218"/>
                  </a:lnTo>
                  <a:lnTo>
                    <a:pt x="1560" y="1476"/>
                  </a:lnTo>
                  <a:lnTo>
                    <a:pt x="33548" y="1476"/>
                  </a:lnTo>
                  <a:lnTo>
                    <a:pt x="33548" y="0"/>
                  </a:lnTo>
                  <a:close/>
                </a:path>
                <a:path w="33654" h="31750">
                  <a:moveTo>
                    <a:pt x="33548" y="1476"/>
                  </a:moveTo>
                  <a:lnTo>
                    <a:pt x="31988" y="1476"/>
                  </a:lnTo>
                  <a:lnTo>
                    <a:pt x="31988" y="30218"/>
                  </a:lnTo>
                  <a:lnTo>
                    <a:pt x="33548" y="30218"/>
                  </a:lnTo>
                  <a:lnTo>
                    <a:pt x="33548" y="1476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4" name="object 2354"/>
            <p:cNvSpPr/>
            <p:nvPr/>
          </p:nvSpPr>
          <p:spPr>
            <a:xfrm>
              <a:off x="8897335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16774" y="31674"/>
                  </a:moveTo>
                  <a:lnTo>
                    <a:pt x="33548" y="31674"/>
                  </a:lnTo>
                  <a:lnTo>
                    <a:pt x="33548" y="15831"/>
                  </a:lnTo>
                  <a:lnTo>
                    <a:pt x="33548" y="0"/>
                  </a:lnTo>
                  <a:lnTo>
                    <a:pt x="16774" y="0"/>
                  </a:lnTo>
                  <a:lnTo>
                    <a:pt x="0" y="0"/>
                  </a:lnTo>
                  <a:lnTo>
                    <a:pt x="0" y="15831"/>
                  </a:lnTo>
                  <a:lnTo>
                    <a:pt x="0" y="31674"/>
                  </a:lnTo>
                  <a:lnTo>
                    <a:pt x="16774" y="31674"/>
                  </a:lnTo>
                </a:path>
                <a:path w="33654" h="31750">
                  <a:moveTo>
                    <a:pt x="16774" y="30218"/>
                  </a:moveTo>
                  <a:lnTo>
                    <a:pt x="1560" y="30218"/>
                  </a:lnTo>
                  <a:lnTo>
                    <a:pt x="1560" y="15831"/>
                  </a:lnTo>
                  <a:lnTo>
                    <a:pt x="1560" y="1476"/>
                  </a:lnTo>
                  <a:lnTo>
                    <a:pt x="16774" y="1476"/>
                  </a:lnTo>
                  <a:lnTo>
                    <a:pt x="31988" y="1476"/>
                  </a:lnTo>
                  <a:lnTo>
                    <a:pt x="31988" y="15831"/>
                  </a:lnTo>
                  <a:lnTo>
                    <a:pt x="31988" y="30218"/>
                  </a:lnTo>
                  <a:lnTo>
                    <a:pt x="16774" y="30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5" name="object 2355"/>
            <p:cNvSpPr/>
            <p:nvPr/>
          </p:nvSpPr>
          <p:spPr>
            <a:xfrm>
              <a:off x="8897335" y="531636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33548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48" y="31674"/>
                  </a:lnTo>
                  <a:lnTo>
                    <a:pt x="33548" y="30218"/>
                  </a:lnTo>
                  <a:lnTo>
                    <a:pt x="1560" y="30218"/>
                  </a:lnTo>
                  <a:lnTo>
                    <a:pt x="1560" y="1455"/>
                  </a:lnTo>
                  <a:lnTo>
                    <a:pt x="33548" y="1455"/>
                  </a:lnTo>
                  <a:lnTo>
                    <a:pt x="33548" y="0"/>
                  </a:lnTo>
                  <a:close/>
                </a:path>
                <a:path w="33654" h="31750">
                  <a:moveTo>
                    <a:pt x="33548" y="1455"/>
                  </a:moveTo>
                  <a:lnTo>
                    <a:pt x="31988" y="1455"/>
                  </a:lnTo>
                  <a:lnTo>
                    <a:pt x="31988" y="30218"/>
                  </a:lnTo>
                  <a:lnTo>
                    <a:pt x="33548" y="30218"/>
                  </a:lnTo>
                  <a:lnTo>
                    <a:pt x="33548" y="1455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6" name="object 2356"/>
            <p:cNvSpPr/>
            <p:nvPr/>
          </p:nvSpPr>
          <p:spPr>
            <a:xfrm>
              <a:off x="8897335" y="531636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16774" y="31674"/>
                  </a:moveTo>
                  <a:lnTo>
                    <a:pt x="33548" y="31674"/>
                  </a:lnTo>
                  <a:lnTo>
                    <a:pt x="33548" y="15831"/>
                  </a:lnTo>
                  <a:lnTo>
                    <a:pt x="33548" y="0"/>
                  </a:lnTo>
                  <a:lnTo>
                    <a:pt x="16774" y="0"/>
                  </a:lnTo>
                  <a:lnTo>
                    <a:pt x="0" y="0"/>
                  </a:lnTo>
                  <a:lnTo>
                    <a:pt x="0" y="15831"/>
                  </a:lnTo>
                  <a:lnTo>
                    <a:pt x="0" y="31674"/>
                  </a:lnTo>
                  <a:lnTo>
                    <a:pt x="16774" y="31674"/>
                  </a:lnTo>
                </a:path>
                <a:path w="33654" h="31750">
                  <a:moveTo>
                    <a:pt x="16774" y="30218"/>
                  </a:moveTo>
                  <a:lnTo>
                    <a:pt x="1560" y="30218"/>
                  </a:lnTo>
                  <a:lnTo>
                    <a:pt x="1560" y="15831"/>
                  </a:lnTo>
                  <a:lnTo>
                    <a:pt x="1560" y="1455"/>
                  </a:lnTo>
                  <a:lnTo>
                    <a:pt x="16774" y="1455"/>
                  </a:lnTo>
                  <a:lnTo>
                    <a:pt x="31988" y="1455"/>
                  </a:lnTo>
                  <a:lnTo>
                    <a:pt x="31988" y="15831"/>
                  </a:lnTo>
                  <a:lnTo>
                    <a:pt x="31988" y="30218"/>
                  </a:lnTo>
                  <a:lnTo>
                    <a:pt x="16774" y="30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7" name="object 2357"/>
            <p:cNvSpPr/>
            <p:nvPr/>
          </p:nvSpPr>
          <p:spPr>
            <a:xfrm>
              <a:off x="9615367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3352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27" y="31674"/>
                  </a:lnTo>
                  <a:lnTo>
                    <a:pt x="33527" y="30218"/>
                  </a:lnTo>
                  <a:lnTo>
                    <a:pt x="1560" y="30218"/>
                  </a:lnTo>
                  <a:lnTo>
                    <a:pt x="1560" y="1476"/>
                  </a:lnTo>
                  <a:lnTo>
                    <a:pt x="33527" y="1476"/>
                  </a:lnTo>
                  <a:lnTo>
                    <a:pt x="33527" y="0"/>
                  </a:lnTo>
                  <a:close/>
                </a:path>
                <a:path w="33654" h="31750">
                  <a:moveTo>
                    <a:pt x="33527" y="1476"/>
                  </a:moveTo>
                  <a:lnTo>
                    <a:pt x="31988" y="1476"/>
                  </a:lnTo>
                  <a:lnTo>
                    <a:pt x="31988" y="30218"/>
                  </a:lnTo>
                  <a:lnTo>
                    <a:pt x="33527" y="30218"/>
                  </a:lnTo>
                  <a:lnTo>
                    <a:pt x="33527" y="1476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8" name="object 2358"/>
            <p:cNvSpPr/>
            <p:nvPr/>
          </p:nvSpPr>
          <p:spPr>
            <a:xfrm>
              <a:off x="9615367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16774" y="31674"/>
                  </a:moveTo>
                  <a:lnTo>
                    <a:pt x="0" y="31674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6774" y="0"/>
                  </a:lnTo>
                  <a:lnTo>
                    <a:pt x="33527" y="0"/>
                  </a:lnTo>
                  <a:lnTo>
                    <a:pt x="33527" y="15831"/>
                  </a:lnTo>
                  <a:lnTo>
                    <a:pt x="33527" y="31674"/>
                  </a:lnTo>
                  <a:lnTo>
                    <a:pt x="16774" y="31674"/>
                  </a:lnTo>
                </a:path>
                <a:path w="33654" h="31750">
                  <a:moveTo>
                    <a:pt x="16774" y="30218"/>
                  </a:moveTo>
                  <a:lnTo>
                    <a:pt x="31988" y="30218"/>
                  </a:lnTo>
                  <a:lnTo>
                    <a:pt x="31988" y="15831"/>
                  </a:lnTo>
                  <a:lnTo>
                    <a:pt x="31988" y="1476"/>
                  </a:lnTo>
                  <a:lnTo>
                    <a:pt x="16774" y="1476"/>
                  </a:lnTo>
                  <a:lnTo>
                    <a:pt x="1560" y="1476"/>
                  </a:lnTo>
                  <a:lnTo>
                    <a:pt x="1560" y="15831"/>
                  </a:lnTo>
                  <a:lnTo>
                    <a:pt x="1560" y="30218"/>
                  </a:lnTo>
                  <a:lnTo>
                    <a:pt x="16774" y="30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9" name="object 2359"/>
            <p:cNvSpPr/>
            <p:nvPr/>
          </p:nvSpPr>
          <p:spPr>
            <a:xfrm>
              <a:off x="9615367" y="531636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3352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27" y="31674"/>
                  </a:lnTo>
                  <a:lnTo>
                    <a:pt x="33527" y="30218"/>
                  </a:lnTo>
                  <a:lnTo>
                    <a:pt x="1560" y="30218"/>
                  </a:lnTo>
                  <a:lnTo>
                    <a:pt x="1560" y="1455"/>
                  </a:lnTo>
                  <a:lnTo>
                    <a:pt x="33527" y="1455"/>
                  </a:lnTo>
                  <a:lnTo>
                    <a:pt x="33527" y="0"/>
                  </a:lnTo>
                  <a:close/>
                </a:path>
                <a:path w="33654" h="31750">
                  <a:moveTo>
                    <a:pt x="33527" y="1455"/>
                  </a:moveTo>
                  <a:lnTo>
                    <a:pt x="31988" y="1455"/>
                  </a:lnTo>
                  <a:lnTo>
                    <a:pt x="31988" y="30218"/>
                  </a:lnTo>
                  <a:lnTo>
                    <a:pt x="33527" y="30218"/>
                  </a:lnTo>
                  <a:lnTo>
                    <a:pt x="33527" y="1455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0" name="object 2360"/>
            <p:cNvSpPr/>
            <p:nvPr/>
          </p:nvSpPr>
          <p:spPr>
            <a:xfrm>
              <a:off x="9615367" y="531636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16774" y="31674"/>
                  </a:moveTo>
                  <a:lnTo>
                    <a:pt x="0" y="31674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6774" y="0"/>
                  </a:lnTo>
                  <a:lnTo>
                    <a:pt x="33527" y="0"/>
                  </a:lnTo>
                  <a:lnTo>
                    <a:pt x="33527" y="15831"/>
                  </a:lnTo>
                  <a:lnTo>
                    <a:pt x="33527" y="31674"/>
                  </a:lnTo>
                  <a:lnTo>
                    <a:pt x="16774" y="31674"/>
                  </a:lnTo>
                </a:path>
                <a:path w="33654" h="31750">
                  <a:moveTo>
                    <a:pt x="16774" y="30218"/>
                  </a:moveTo>
                  <a:lnTo>
                    <a:pt x="31988" y="30218"/>
                  </a:lnTo>
                  <a:lnTo>
                    <a:pt x="31988" y="15831"/>
                  </a:lnTo>
                  <a:lnTo>
                    <a:pt x="31988" y="1455"/>
                  </a:lnTo>
                  <a:lnTo>
                    <a:pt x="16774" y="1455"/>
                  </a:lnTo>
                  <a:lnTo>
                    <a:pt x="1560" y="1455"/>
                  </a:lnTo>
                  <a:lnTo>
                    <a:pt x="1560" y="15831"/>
                  </a:lnTo>
                  <a:lnTo>
                    <a:pt x="1560" y="30218"/>
                  </a:lnTo>
                  <a:lnTo>
                    <a:pt x="16774" y="30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1" name="object 2361"/>
            <p:cNvSpPr/>
            <p:nvPr/>
          </p:nvSpPr>
          <p:spPr>
            <a:xfrm>
              <a:off x="10259918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3352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27" y="31674"/>
                  </a:lnTo>
                  <a:lnTo>
                    <a:pt x="33527" y="30218"/>
                  </a:lnTo>
                  <a:lnTo>
                    <a:pt x="1560" y="30218"/>
                  </a:lnTo>
                  <a:lnTo>
                    <a:pt x="1560" y="1476"/>
                  </a:lnTo>
                  <a:lnTo>
                    <a:pt x="33527" y="1476"/>
                  </a:lnTo>
                  <a:lnTo>
                    <a:pt x="33527" y="0"/>
                  </a:lnTo>
                  <a:close/>
                </a:path>
                <a:path w="33654" h="31750">
                  <a:moveTo>
                    <a:pt x="33527" y="1476"/>
                  </a:moveTo>
                  <a:lnTo>
                    <a:pt x="31988" y="1476"/>
                  </a:lnTo>
                  <a:lnTo>
                    <a:pt x="31988" y="30218"/>
                  </a:lnTo>
                  <a:lnTo>
                    <a:pt x="33527" y="30218"/>
                  </a:lnTo>
                  <a:lnTo>
                    <a:pt x="33527" y="1476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2" name="object 2362"/>
            <p:cNvSpPr/>
            <p:nvPr/>
          </p:nvSpPr>
          <p:spPr>
            <a:xfrm>
              <a:off x="10259918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16774" y="31674"/>
                  </a:moveTo>
                  <a:lnTo>
                    <a:pt x="0" y="31674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6774" y="0"/>
                  </a:lnTo>
                  <a:lnTo>
                    <a:pt x="33527" y="0"/>
                  </a:lnTo>
                  <a:lnTo>
                    <a:pt x="33527" y="15831"/>
                  </a:lnTo>
                  <a:lnTo>
                    <a:pt x="33527" y="31674"/>
                  </a:lnTo>
                  <a:lnTo>
                    <a:pt x="16774" y="31674"/>
                  </a:lnTo>
                </a:path>
                <a:path w="33654" h="31750">
                  <a:moveTo>
                    <a:pt x="16774" y="30218"/>
                  </a:moveTo>
                  <a:lnTo>
                    <a:pt x="31988" y="30218"/>
                  </a:lnTo>
                  <a:lnTo>
                    <a:pt x="31988" y="15831"/>
                  </a:lnTo>
                  <a:lnTo>
                    <a:pt x="31988" y="1476"/>
                  </a:lnTo>
                  <a:lnTo>
                    <a:pt x="16774" y="1476"/>
                  </a:lnTo>
                  <a:lnTo>
                    <a:pt x="1560" y="1476"/>
                  </a:lnTo>
                  <a:lnTo>
                    <a:pt x="1560" y="15831"/>
                  </a:lnTo>
                  <a:lnTo>
                    <a:pt x="1560" y="30218"/>
                  </a:lnTo>
                  <a:lnTo>
                    <a:pt x="16774" y="30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3" name="object 2363"/>
            <p:cNvSpPr/>
            <p:nvPr/>
          </p:nvSpPr>
          <p:spPr>
            <a:xfrm>
              <a:off x="10259918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3352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27" y="31674"/>
                  </a:lnTo>
                  <a:lnTo>
                    <a:pt x="33527" y="30198"/>
                  </a:lnTo>
                  <a:lnTo>
                    <a:pt x="1560" y="30198"/>
                  </a:lnTo>
                  <a:lnTo>
                    <a:pt x="1560" y="1434"/>
                  </a:lnTo>
                  <a:lnTo>
                    <a:pt x="33527" y="1434"/>
                  </a:lnTo>
                  <a:lnTo>
                    <a:pt x="33527" y="0"/>
                  </a:lnTo>
                  <a:close/>
                </a:path>
                <a:path w="33654" h="31750">
                  <a:moveTo>
                    <a:pt x="33527" y="1434"/>
                  </a:moveTo>
                  <a:lnTo>
                    <a:pt x="31988" y="1434"/>
                  </a:lnTo>
                  <a:lnTo>
                    <a:pt x="31988" y="30198"/>
                  </a:lnTo>
                  <a:lnTo>
                    <a:pt x="33527" y="30198"/>
                  </a:lnTo>
                  <a:lnTo>
                    <a:pt x="33527" y="1434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4" name="object 2364"/>
            <p:cNvSpPr/>
            <p:nvPr/>
          </p:nvSpPr>
          <p:spPr>
            <a:xfrm>
              <a:off x="10259918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16774" y="0"/>
                  </a:moveTo>
                  <a:lnTo>
                    <a:pt x="0" y="0"/>
                  </a:lnTo>
                  <a:lnTo>
                    <a:pt x="0" y="15831"/>
                  </a:lnTo>
                  <a:lnTo>
                    <a:pt x="0" y="31674"/>
                  </a:lnTo>
                  <a:lnTo>
                    <a:pt x="16774" y="31674"/>
                  </a:lnTo>
                  <a:lnTo>
                    <a:pt x="33527" y="31674"/>
                  </a:lnTo>
                  <a:lnTo>
                    <a:pt x="33527" y="15831"/>
                  </a:lnTo>
                  <a:lnTo>
                    <a:pt x="33527" y="0"/>
                  </a:lnTo>
                  <a:lnTo>
                    <a:pt x="16774" y="0"/>
                  </a:lnTo>
                </a:path>
                <a:path w="33654" h="31750">
                  <a:moveTo>
                    <a:pt x="16774" y="1434"/>
                  </a:moveTo>
                  <a:lnTo>
                    <a:pt x="31988" y="1434"/>
                  </a:lnTo>
                  <a:lnTo>
                    <a:pt x="31988" y="15831"/>
                  </a:lnTo>
                  <a:lnTo>
                    <a:pt x="31988" y="30198"/>
                  </a:lnTo>
                  <a:lnTo>
                    <a:pt x="16774" y="30198"/>
                  </a:lnTo>
                  <a:lnTo>
                    <a:pt x="1560" y="30198"/>
                  </a:lnTo>
                  <a:lnTo>
                    <a:pt x="1560" y="15831"/>
                  </a:lnTo>
                  <a:lnTo>
                    <a:pt x="1560" y="1434"/>
                  </a:lnTo>
                  <a:lnTo>
                    <a:pt x="16774" y="1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5" name="object 2365"/>
            <p:cNvSpPr/>
            <p:nvPr/>
          </p:nvSpPr>
          <p:spPr>
            <a:xfrm>
              <a:off x="10904478" y="5346542"/>
              <a:ext cx="33655" cy="378460"/>
            </a:xfrm>
            <a:custGeom>
              <a:avLst/>
              <a:gdLst/>
              <a:ahLst/>
              <a:cxnLst/>
              <a:rect l="l" t="t" r="r" b="b"/>
              <a:pathLst>
                <a:path w="33654" h="378460">
                  <a:moveTo>
                    <a:pt x="33475" y="378135"/>
                  </a:moveTo>
                  <a:lnTo>
                    <a:pt x="33527" y="378135"/>
                  </a:lnTo>
                </a:path>
                <a:path w="33654" h="378460">
                  <a:moveTo>
                    <a:pt x="33527" y="0"/>
                  </a:moveTo>
                  <a:lnTo>
                    <a:pt x="33182" y="1455"/>
                  </a:lnTo>
                  <a:lnTo>
                    <a:pt x="1947" y="1455"/>
                  </a:lnTo>
                  <a:lnTo>
                    <a:pt x="366" y="1455"/>
                  </a:lnTo>
                  <a:lnTo>
                    <a:pt x="41" y="0"/>
                  </a:lnTo>
                </a:path>
                <a:path w="33654" h="378460">
                  <a:moveTo>
                    <a:pt x="0" y="378135"/>
                  </a:moveTo>
                  <a:lnTo>
                    <a:pt x="366" y="376679"/>
                  </a:lnTo>
                  <a:lnTo>
                    <a:pt x="31590" y="376679"/>
                  </a:lnTo>
                  <a:lnTo>
                    <a:pt x="33182" y="376679"/>
                  </a:lnTo>
                  <a:lnTo>
                    <a:pt x="33475" y="37813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6" name="object 2366"/>
            <p:cNvSpPr/>
            <p:nvPr/>
          </p:nvSpPr>
          <p:spPr>
            <a:xfrm>
              <a:off x="10939541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70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7" name="object 2367"/>
            <p:cNvSpPr/>
            <p:nvPr/>
          </p:nvSpPr>
          <p:spPr>
            <a:xfrm>
              <a:off x="10901893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70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8" name="object 2368"/>
            <p:cNvSpPr/>
            <p:nvPr/>
          </p:nvSpPr>
          <p:spPr>
            <a:xfrm>
              <a:off x="10901893" y="5349497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9" name="object 2369"/>
            <p:cNvSpPr/>
            <p:nvPr/>
          </p:nvSpPr>
          <p:spPr>
            <a:xfrm>
              <a:off x="10901893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70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0" name="object 2370"/>
            <p:cNvSpPr/>
            <p:nvPr/>
          </p:nvSpPr>
          <p:spPr>
            <a:xfrm>
              <a:off x="10939541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70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1" name="object 2371"/>
            <p:cNvSpPr/>
            <p:nvPr/>
          </p:nvSpPr>
          <p:spPr>
            <a:xfrm>
              <a:off x="10901893" y="5720731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2" name="object 2372"/>
            <p:cNvSpPr/>
            <p:nvPr/>
          </p:nvSpPr>
          <p:spPr>
            <a:xfrm>
              <a:off x="10899329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41" y="0"/>
                  </a:moveTo>
                  <a:lnTo>
                    <a:pt x="5141" y="4879"/>
                  </a:lnTo>
                  <a:lnTo>
                    <a:pt x="4628" y="4879"/>
                  </a:lnTo>
                  <a:lnTo>
                    <a:pt x="4628" y="4512"/>
                  </a:lnTo>
                  <a:lnTo>
                    <a:pt x="4628" y="492"/>
                  </a:lnTo>
                  <a:lnTo>
                    <a:pt x="397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3" name="object 2373"/>
            <p:cNvSpPr/>
            <p:nvPr/>
          </p:nvSpPr>
          <p:spPr>
            <a:xfrm>
              <a:off x="10904483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3352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27" y="31674"/>
                  </a:lnTo>
                  <a:lnTo>
                    <a:pt x="33527" y="30218"/>
                  </a:lnTo>
                  <a:lnTo>
                    <a:pt x="1539" y="30218"/>
                  </a:lnTo>
                  <a:lnTo>
                    <a:pt x="1539" y="1476"/>
                  </a:lnTo>
                  <a:lnTo>
                    <a:pt x="33527" y="1476"/>
                  </a:lnTo>
                  <a:lnTo>
                    <a:pt x="33527" y="0"/>
                  </a:lnTo>
                  <a:close/>
                </a:path>
                <a:path w="33654" h="31750">
                  <a:moveTo>
                    <a:pt x="33527" y="1476"/>
                  </a:moveTo>
                  <a:lnTo>
                    <a:pt x="31967" y="1476"/>
                  </a:lnTo>
                  <a:lnTo>
                    <a:pt x="31967" y="30218"/>
                  </a:lnTo>
                  <a:lnTo>
                    <a:pt x="33527" y="30218"/>
                  </a:lnTo>
                  <a:lnTo>
                    <a:pt x="33527" y="1476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4" name="object 2374"/>
            <p:cNvSpPr/>
            <p:nvPr/>
          </p:nvSpPr>
          <p:spPr>
            <a:xfrm>
              <a:off x="10904483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16753" y="31674"/>
                  </a:moveTo>
                  <a:lnTo>
                    <a:pt x="0" y="31674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6753" y="0"/>
                  </a:lnTo>
                  <a:lnTo>
                    <a:pt x="33527" y="0"/>
                  </a:lnTo>
                  <a:lnTo>
                    <a:pt x="33527" y="15831"/>
                  </a:lnTo>
                  <a:lnTo>
                    <a:pt x="33527" y="31674"/>
                  </a:lnTo>
                  <a:lnTo>
                    <a:pt x="16753" y="31674"/>
                  </a:lnTo>
                </a:path>
                <a:path w="33654" h="31750">
                  <a:moveTo>
                    <a:pt x="16753" y="30218"/>
                  </a:moveTo>
                  <a:lnTo>
                    <a:pt x="31967" y="30218"/>
                  </a:lnTo>
                  <a:lnTo>
                    <a:pt x="31967" y="15831"/>
                  </a:lnTo>
                  <a:lnTo>
                    <a:pt x="31967" y="1476"/>
                  </a:lnTo>
                  <a:lnTo>
                    <a:pt x="16753" y="1476"/>
                  </a:lnTo>
                  <a:lnTo>
                    <a:pt x="1539" y="1476"/>
                  </a:lnTo>
                  <a:lnTo>
                    <a:pt x="1539" y="15831"/>
                  </a:lnTo>
                  <a:lnTo>
                    <a:pt x="1539" y="30218"/>
                  </a:lnTo>
                  <a:lnTo>
                    <a:pt x="16753" y="30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5" name="object 2375"/>
            <p:cNvSpPr/>
            <p:nvPr/>
          </p:nvSpPr>
          <p:spPr>
            <a:xfrm>
              <a:off x="10904483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3352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27" y="31674"/>
                  </a:lnTo>
                  <a:lnTo>
                    <a:pt x="33527" y="30198"/>
                  </a:lnTo>
                  <a:lnTo>
                    <a:pt x="1539" y="30198"/>
                  </a:lnTo>
                  <a:lnTo>
                    <a:pt x="1539" y="1434"/>
                  </a:lnTo>
                  <a:lnTo>
                    <a:pt x="33527" y="1434"/>
                  </a:lnTo>
                  <a:lnTo>
                    <a:pt x="33527" y="0"/>
                  </a:lnTo>
                  <a:close/>
                </a:path>
                <a:path w="33654" h="31750">
                  <a:moveTo>
                    <a:pt x="33527" y="1434"/>
                  </a:moveTo>
                  <a:lnTo>
                    <a:pt x="31967" y="1434"/>
                  </a:lnTo>
                  <a:lnTo>
                    <a:pt x="31967" y="30198"/>
                  </a:lnTo>
                  <a:lnTo>
                    <a:pt x="33527" y="30198"/>
                  </a:lnTo>
                  <a:lnTo>
                    <a:pt x="33527" y="1434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6" name="object 2376"/>
            <p:cNvSpPr/>
            <p:nvPr/>
          </p:nvSpPr>
          <p:spPr>
            <a:xfrm>
              <a:off x="10904483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16753" y="0"/>
                  </a:moveTo>
                  <a:lnTo>
                    <a:pt x="0" y="0"/>
                  </a:lnTo>
                  <a:lnTo>
                    <a:pt x="0" y="15831"/>
                  </a:lnTo>
                  <a:lnTo>
                    <a:pt x="0" y="31674"/>
                  </a:lnTo>
                  <a:lnTo>
                    <a:pt x="16753" y="31674"/>
                  </a:lnTo>
                  <a:lnTo>
                    <a:pt x="33527" y="31674"/>
                  </a:lnTo>
                  <a:lnTo>
                    <a:pt x="33527" y="15831"/>
                  </a:lnTo>
                  <a:lnTo>
                    <a:pt x="33527" y="0"/>
                  </a:lnTo>
                  <a:lnTo>
                    <a:pt x="16753" y="0"/>
                  </a:lnTo>
                </a:path>
                <a:path w="33654" h="31750">
                  <a:moveTo>
                    <a:pt x="16753" y="1434"/>
                  </a:moveTo>
                  <a:lnTo>
                    <a:pt x="31967" y="1434"/>
                  </a:lnTo>
                  <a:lnTo>
                    <a:pt x="31967" y="15831"/>
                  </a:lnTo>
                  <a:lnTo>
                    <a:pt x="31967" y="30198"/>
                  </a:lnTo>
                  <a:lnTo>
                    <a:pt x="16753" y="30198"/>
                  </a:lnTo>
                  <a:lnTo>
                    <a:pt x="1539" y="30198"/>
                  </a:lnTo>
                  <a:lnTo>
                    <a:pt x="1539" y="15831"/>
                  </a:lnTo>
                  <a:lnTo>
                    <a:pt x="1539" y="1434"/>
                  </a:lnTo>
                  <a:lnTo>
                    <a:pt x="16753" y="1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7" name="object 2377"/>
            <p:cNvSpPr/>
            <p:nvPr/>
          </p:nvSpPr>
          <p:spPr>
            <a:xfrm>
              <a:off x="11549023" y="5346542"/>
              <a:ext cx="33655" cy="378460"/>
            </a:xfrm>
            <a:custGeom>
              <a:avLst/>
              <a:gdLst/>
              <a:ahLst/>
              <a:cxnLst/>
              <a:rect l="l" t="t" r="r" b="b"/>
              <a:pathLst>
                <a:path w="33654" h="378460">
                  <a:moveTo>
                    <a:pt x="33475" y="378135"/>
                  </a:moveTo>
                  <a:lnTo>
                    <a:pt x="33538" y="378135"/>
                  </a:lnTo>
                </a:path>
                <a:path w="33654" h="378460">
                  <a:moveTo>
                    <a:pt x="33538" y="0"/>
                  </a:moveTo>
                  <a:lnTo>
                    <a:pt x="33182" y="1455"/>
                  </a:lnTo>
                  <a:lnTo>
                    <a:pt x="1947" y="1455"/>
                  </a:lnTo>
                  <a:lnTo>
                    <a:pt x="366" y="1455"/>
                  </a:lnTo>
                  <a:lnTo>
                    <a:pt x="41" y="0"/>
                  </a:lnTo>
                </a:path>
                <a:path w="33654" h="378460">
                  <a:moveTo>
                    <a:pt x="0" y="378135"/>
                  </a:moveTo>
                  <a:lnTo>
                    <a:pt x="366" y="376679"/>
                  </a:lnTo>
                  <a:lnTo>
                    <a:pt x="31590" y="376679"/>
                  </a:lnTo>
                  <a:lnTo>
                    <a:pt x="33182" y="376679"/>
                  </a:lnTo>
                  <a:lnTo>
                    <a:pt x="33475" y="37813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8" name="object 2378"/>
            <p:cNvSpPr/>
            <p:nvPr/>
          </p:nvSpPr>
          <p:spPr>
            <a:xfrm>
              <a:off x="11558037" y="5697643"/>
              <a:ext cx="15875" cy="15240"/>
            </a:xfrm>
            <a:custGeom>
              <a:avLst/>
              <a:gdLst/>
              <a:ahLst/>
              <a:cxnLst/>
              <a:rect l="l" t="t" r="r" b="b"/>
              <a:pathLst>
                <a:path w="15875" h="15239">
                  <a:moveTo>
                    <a:pt x="0" y="14617"/>
                  </a:moveTo>
                  <a:lnTo>
                    <a:pt x="0" y="0"/>
                  </a:lnTo>
                  <a:lnTo>
                    <a:pt x="15486" y="0"/>
                  </a:lnTo>
                  <a:lnTo>
                    <a:pt x="15486" y="14617"/>
                  </a:lnTo>
                  <a:lnTo>
                    <a:pt x="0" y="1461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9" name="object 2379"/>
            <p:cNvSpPr/>
            <p:nvPr/>
          </p:nvSpPr>
          <p:spPr>
            <a:xfrm>
              <a:off x="11584087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70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0" name="object 2380"/>
            <p:cNvSpPr/>
            <p:nvPr/>
          </p:nvSpPr>
          <p:spPr>
            <a:xfrm>
              <a:off x="11546441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70" h="32385">
                  <a:moveTo>
                    <a:pt x="0" y="32156"/>
                  </a:moveTo>
                  <a:lnTo>
                    <a:pt x="0" y="0"/>
                  </a:lnTo>
                  <a:lnTo>
                    <a:pt x="1047" y="0"/>
                  </a:lnTo>
                  <a:lnTo>
                    <a:pt x="1047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1" name="object 2381"/>
            <p:cNvSpPr/>
            <p:nvPr/>
          </p:nvSpPr>
          <p:spPr>
            <a:xfrm>
              <a:off x="11546441" y="5349497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2" name="object 2382"/>
            <p:cNvSpPr/>
            <p:nvPr/>
          </p:nvSpPr>
          <p:spPr>
            <a:xfrm>
              <a:off x="10940581" y="5738080"/>
              <a:ext cx="606425" cy="1270"/>
            </a:xfrm>
            <a:custGeom>
              <a:avLst/>
              <a:gdLst/>
              <a:ahLst/>
              <a:cxnLst/>
              <a:rect l="l" t="t" r="r" b="b"/>
              <a:pathLst>
                <a:path w="606425" h="1270">
                  <a:moveTo>
                    <a:pt x="0" y="0"/>
                  </a:moveTo>
                  <a:lnTo>
                    <a:pt x="0" y="963"/>
                  </a:lnTo>
                  <a:lnTo>
                    <a:pt x="605876" y="963"/>
                  </a:lnTo>
                  <a:lnTo>
                    <a:pt x="60587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3" name="object 2383"/>
            <p:cNvSpPr/>
            <p:nvPr/>
          </p:nvSpPr>
          <p:spPr>
            <a:xfrm>
              <a:off x="11546441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70" h="17779">
                  <a:moveTo>
                    <a:pt x="0" y="17318"/>
                  </a:moveTo>
                  <a:lnTo>
                    <a:pt x="0" y="0"/>
                  </a:lnTo>
                  <a:lnTo>
                    <a:pt x="1047" y="0"/>
                  </a:lnTo>
                  <a:lnTo>
                    <a:pt x="1047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4" name="object 2384"/>
            <p:cNvSpPr/>
            <p:nvPr/>
          </p:nvSpPr>
          <p:spPr>
            <a:xfrm>
              <a:off x="11584087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70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5" name="object 2385"/>
            <p:cNvSpPr/>
            <p:nvPr/>
          </p:nvSpPr>
          <p:spPr>
            <a:xfrm>
              <a:off x="11546441" y="5720731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6" name="object 2386"/>
            <p:cNvSpPr/>
            <p:nvPr/>
          </p:nvSpPr>
          <p:spPr>
            <a:xfrm>
              <a:off x="10938003" y="5739037"/>
              <a:ext cx="611505" cy="5715"/>
            </a:xfrm>
            <a:custGeom>
              <a:avLst/>
              <a:gdLst/>
              <a:ahLst/>
              <a:cxnLst/>
              <a:rect l="l" t="t" r="r" b="b"/>
              <a:pathLst>
                <a:path w="611504" h="5714">
                  <a:moveTo>
                    <a:pt x="611018" y="5361"/>
                  </a:moveTo>
                  <a:lnTo>
                    <a:pt x="611018" y="0"/>
                  </a:lnTo>
                  <a:lnTo>
                    <a:pt x="0" y="0"/>
                  </a:lnTo>
                  <a:lnTo>
                    <a:pt x="0" y="5361"/>
                  </a:lnTo>
                  <a:lnTo>
                    <a:pt x="611018" y="5361"/>
                  </a:lnTo>
                  <a:close/>
                </a:path>
                <a:path w="611504" h="5714">
                  <a:moveTo>
                    <a:pt x="611018" y="5361"/>
                  </a:moveTo>
                  <a:lnTo>
                    <a:pt x="611018" y="0"/>
                  </a:lnTo>
                  <a:lnTo>
                    <a:pt x="0" y="0"/>
                  </a:lnTo>
                  <a:lnTo>
                    <a:pt x="0" y="5361"/>
                  </a:lnTo>
                  <a:lnTo>
                    <a:pt x="611018" y="53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7" name="object 2387"/>
            <p:cNvSpPr/>
            <p:nvPr/>
          </p:nvSpPr>
          <p:spPr>
            <a:xfrm>
              <a:off x="10938002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0" y="0"/>
                  </a:moveTo>
                  <a:lnTo>
                    <a:pt x="0" y="4879"/>
                  </a:lnTo>
                  <a:lnTo>
                    <a:pt x="513" y="4879"/>
                  </a:lnTo>
                  <a:lnTo>
                    <a:pt x="513" y="4512"/>
                  </a:lnTo>
                  <a:lnTo>
                    <a:pt x="513" y="492"/>
                  </a:lnTo>
                  <a:lnTo>
                    <a:pt x="4764" y="492"/>
                  </a:lnTo>
                  <a:lnTo>
                    <a:pt x="5162" y="492"/>
                  </a:lnTo>
                  <a:lnTo>
                    <a:pt x="5162" y="0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8" name="object 2388"/>
            <p:cNvSpPr/>
            <p:nvPr/>
          </p:nvSpPr>
          <p:spPr>
            <a:xfrm>
              <a:off x="11543880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41" y="0"/>
                  </a:moveTo>
                  <a:lnTo>
                    <a:pt x="5141" y="4879"/>
                  </a:lnTo>
                  <a:lnTo>
                    <a:pt x="4628" y="4879"/>
                  </a:lnTo>
                  <a:lnTo>
                    <a:pt x="4628" y="4512"/>
                  </a:lnTo>
                  <a:lnTo>
                    <a:pt x="4628" y="492"/>
                  </a:lnTo>
                  <a:lnTo>
                    <a:pt x="376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9" name="object 2389"/>
            <p:cNvSpPr/>
            <p:nvPr/>
          </p:nvSpPr>
          <p:spPr>
            <a:xfrm>
              <a:off x="10940585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301645" y="4858"/>
                  </a:moveTo>
                  <a:lnTo>
                    <a:pt x="301645" y="0"/>
                  </a:lnTo>
                  <a:lnTo>
                    <a:pt x="0" y="0"/>
                  </a:lnTo>
                  <a:lnTo>
                    <a:pt x="0" y="4858"/>
                  </a:lnTo>
                  <a:lnTo>
                    <a:pt x="301645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0" name="object 2390"/>
            <p:cNvSpPr/>
            <p:nvPr/>
          </p:nvSpPr>
          <p:spPr>
            <a:xfrm>
              <a:off x="11244796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301645" y="4858"/>
                  </a:moveTo>
                  <a:lnTo>
                    <a:pt x="301645" y="0"/>
                  </a:lnTo>
                  <a:lnTo>
                    <a:pt x="0" y="0"/>
                  </a:lnTo>
                  <a:lnTo>
                    <a:pt x="0" y="4858"/>
                  </a:lnTo>
                  <a:lnTo>
                    <a:pt x="301645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1" name="object 2391"/>
            <p:cNvSpPr/>
            <p:nvPr/>
          </p:nvSpPr>
          <p:spPr>
            <a:xfrm>
              <a:off x="11585113" y="5738080"/>
              <a:ext cx="606425" cy="1270"/>
            </a:xfrm>
            <a:custGeom>
              <a:avLst/>
              <a:gdLst/>
              <a:ahLst/>
              <a:cxnLst/>
              <a:rect l="l" t="t" r="r" b="b"/>
              <a:pathLst>
                <a:path w="606425" h="1270">
                  <a:moveTo>
                    <a:pt x="605876" y="0"/>
                  </a:moveTo>
                  <a:lnTo>
                    <a:pt x="605876" y="963"/>
                  </a:lnTo>
                  <a:lnTo>
                    <a:pt x="0" y="963"/>
                  </a:lnTo>
                  <a:lnTo>
                    <a:pt x="0" y="0"/>
                  </a:lnTo>
                  <a:lnTo>
                    <a:pt x="60587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2" name="object 2392"/>
            <p:cNvSpPr/>
            <p:nvPr/>
          </p:nvSpPr>
          <p:spPr>
            <a:xfrm>
              <a:off x="11582549" y="5739037"/>
              <a:ext cx="611505" cy="5715"/>
            </a:xfrm>
            <a:custGeom>
              <a:avLst/>
              <a:gdLst/>
              <a:ahLst/>
              <a:cxnLst/>
              <a:rect l="l" t="t" r="r" b="b"/>
              <a:pathLst>
                <a:path w="611504" h="5714">
                  <a:moveTo>
                    <a:pt x="0" y="5361"/>
                  </a:moveTo>
                  <a:lnTo>
                    <a:pt x="0" y="0"/>
                  </a:lnTo>
                  <a:lnTo>
                    <a:pt x="611018" y="0"/>
                  </a:lnTo>
                  <a:lnTo>
                    <a:pt x="611018" y="5361"/>
                  </a:lnTo>
                  <a:lnTo>
                    <a:pt x="0" y="5361"/>
                  </a:lnTo>
                  <a:close/>
                </a:path>
                <a:path w="611504" h="5714">
                  <a:moveTo>
                    <a:pt x="0" y="5361"/>
                  </a:moveTo>
                  <a:lnTo>
                    <a:pt x="0" y="0"/>
                  </a:lnTo>
                  <a:lnTo>
                    <a:pt x="611018" y="0"/>
                  </a:lnTo>
                  <a:lnTo>
                    <a:pt x="611018" y="5361"/>
                  </a:lnTo>
                  <a:lnTo>
                    <a:pt x="0" y="53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3" name="object 2393"/>
            <p:cNvSpPr/>
            <p:nvPr/>
          </p:nvSpPr>
          <p:spPr>
            <a:xfrm>
              <a:off x="12188434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41" y="0"/>
                  </a:moveTo>
                  <a:lnTo>
                    <a:pt x="5141" y="4879"/>
                  </a:lnTo>
                  <a:lnTo>
                    <a:pt x="4628" y="4879"/>
                  </a:lnTo>
                  <a:lnTo>
                    <a:pt x="4628" y="4512"/>
                  </a:lnTo>
                  <a:lnTo>
                    <a:pt x="4628" y="492"/>
                  </a:lnTo>
                  <a:lnTo>
                    <a:pt x="376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4" name="object 2394"/>
            <p:cNvSpPr/>
            <p:nvPr/>
          </p:nvSpPr>
          <p:spPr>
            <a:xfrm>
              <a:off x="11889342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0" y="4858"/>
                  </a:moveTo>
                  <a:lnTo>
                    <a:pt x="0" y="0"/>
                  </a:lnTo>
                  <a:lnTo>
                    <a:pt x="301645" y="0"/>
                  </a:lnTo>
                  <a:lnTo>
                    <a:pt x="301645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5" name="object 2395"/>
            <p:cNvSpPr/>
            <p:nvPr/>
          </p:nvSpPr>
          <p:spPr>
            <a:xfrm>
              <a:off x="11585129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0" y="4858"/>
                  </a:moveTo>
                  <a:lnTo>
                    <a:pt x="0" y="0"/>
                  </a:lnTo>
                  <a:lnTo>
                    <a:pt x="301645" y="0"/>
                  </a:lnTo>
                  <a:lnTo>
                    <a:pt x="301645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6" name="object 2396"/>
            <p:cNvSpPr/>
            <p:nvPr/>
          </p:nvSpPr>
          <p:spPr>
            <a:xfrm>
              <a:off x="11549037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3352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27" y="31674"/>
                  </a:lnTo>
                  <a:lnTo>
                    <a:pt x="33527" y="30218"/>
                  </a:lnTo>
                  <a:lnTo>
                    <a:pt x="1539" y="30218"/>
                  </a:lnTo>
                  <a:lnTo>
                    <a:pt x="1539" y="1476"/>
                  </a:lnTo>
                  <a:lnTo>
                    <a:pt x="33527" y="1476"/>
                  </a:lnTo>
                  <a:lnTo>
                    <a:pt x="33527" y="0"/>
                  </a:lnTo>
                  <a:close/>
                </a:path>
                <a:path w="33654" h="31750">
                  <a:moveTo>
                    <a:pt x="33527" y="1476"/>
                  </a:moveTo>
                  <a:lnTo>
                    <a:pt x="31967" y="1476"/>
                  </a:lnTo>
                  <a:lnTo>
                    <a:pt x="31967" y="30218"/>
                  </a:lnTo>
                  <a:lnTo>
                    <a:pt x="33527" y="30218"/>
                  </a:lnTo>
                  <a:lnTo>
                    <a:pt x="33527" y="1476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7" name="object 2397"/>
            <p:cNvSpPr/>
            <p:nvPr/>
          </p:nvSpPr>
          <p:spPr>
            <a:xfrm>
              <a:off x="11549037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16753" y="31674"/>
                  </a:moveTo>
                  <a:lnTo>
                    <a:pt x="0" y="31674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6753" y="0"/>
                  </a:lnTo>
                  <a:lnTo>
                    <a:pt x="33527" y="0"/>
                  </a:lnTo>
                  <a:lnTo>
                    <a:pt x="33527" y="15831"/>
                  </a:lnTo>
                  <a:lnTo>
                    <a:pt x="33527" y="31674"/>
                  </a:lnTo>
                  <a:lnTo>
                    <a:pt x="16753" y="31674"/>
                  </a:lnTo>
                </a:path>
                <a:path w="33654" h="31750">
                  <a:moveTo>
                    <a:pt x="16753" y="30218"/>
                  </a:moveTo>
                  <a:lnTo>
                    <a:pt x="31967" y="30218"/>
                  </a:lnTo>
                  <a:lnTo>
                    <a:pt x="31967" y="15831"/>
                  </a:lnTo>
                  <a:lnTo>
                    <a:pt x="31967" y="1476"/>
                  </a:lnTo>
                  <a:lnTo>
                    <a:pt x="16753" y="1476"/>
                  </a:lnTo>
                  <a:lnTo>
                    <a:pt x="1539" y="1476"/>
                  </a:lnTo>
                  <a:lnTo>
                    <a:pt x="1539" y="15831"/>
                  </a:lnTo>
                  <a:lnTo>
                    <a:pt x="1539" y="30218"/>
                  </a:lnTo>
                  <a:lnTo>
                    <a:pt x="16753" y="30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8" name="object 2398"/>
            <p:cNvSpPr/>
            <p:nvPr/>
          </p:nvSpPr>
          <p:spPr>
            <a:xfrm>
              <a:off x="11549037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3352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27" y="31674"/>
                  </a:lnTo>
                  <a:lnTo>
                    <a:pt x="33527" y="30198"/>
                  </a:lnTo>
                  <a:lnTo>
                    <a:pt x="1539" y="30198"/>
                  </a:lnTo>
                  <a:lnTo>
                    <a:pt x="1539" y="1434"/>
                  </a:lnTo>
                  <a:lnTo>
                    <a:pt x="33527" y="1434"/>
                  </a:lnTo>
                  <a:lnTo>
                    <a:pt x="33527" y="0"/>
                  </a:lnTo>
                  <a:close/>
                </a:path>
                <a:path w="33654" h="31750">
                  <a:moveTo>
                    <a:pt x="33527" y="1434"/>
                  </a:moveTo>
                  <a:lnTo>
                    <a:pt x="31967" y="1434"/>
                  </a:lnTo>
                  <a:lnTo>
                    <a:pt x="31967" y="30198"/>
                  </a:lnTo>
                  <a:lnTo>
                    <a:pt x="33527" y="30198"/>
                  </a:lnTo>
                  <a:lnTo>
                    <a:pt x="33527" y="1434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9" name="object 2399"/>
            <p:cNvSpPr/>
            <p:nvPr/>
          </p:nvSpPr>
          <p:spPr>
            <a:xfrm>
              <a:off x="11549037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16753" y="0"/>
                  </a:moveTo>
                  <a:lnTo>
                    <a:pt x="0" y="0"/>
                  </a:lnTo>
                  <a:lnTo>
                    <a:pt x="0" y="15831"/>
                  </a:lnTo>
                  <a:lnTo>
                    <a:pt x="0" y="31674"/>
                  </a:lnTo>
                  <a:lnTo>
                    <a:pt x="16753" y="31674"/>
                  </a:lnTo>
                  <a:lnTo>
                    <a:pt x="33527" y="31674"/>
                  </a:lnTo>
                  <a:lnTo>
                    <a:pt x="33527" y="15831"/>
                  </a:lnTo>
                  <a:lnTo>
                    <a:pt x="33527" y="0"/>
                  </a:lnTo>
                  <a:lnTo>
                    <a:pt x="16753" y="0"/>
                  </a:lnTo>
                </a:path>
                <a:path w="33654" h="31750">
                  <a:moveTo>
                    <a:pt x="16753" y="1434"/>
                  </a:moveTo>
                  <a:lnTo>
                    <a:pt x="31967" y="1434"/>
                  </a:lnTo>
                  <a:lnTo>
                    <a:pt x="31967" y="15831"/>
                  </a:lnTo>
                  <a:lnTo>
                    <a:pt x="31967" y="30198"/>
                  </a:lnTo>
                  <a:lnTo>
                    <a:pt x="16753" y="30198"/>
                  </a:lnTo>
                  <a:lnTo>
                    <a:pt x="1539" y="30198"/>
                  </a:lnTo>
                  <a:lnTo>
                    <a:pt x="1539" y="15831"/>
                  </a:lnTo>
                  <a:lnTo>
                    <a:pt x="1539" y="1434"/>
                  </a:lnTo>
                  <a:lnTo>
                    <a:pt x="16753" y="1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0" name="object 2400"/>
            <p:cNvSpPr/>
            <p:nvPr/>
          </p:nvSpPr>
          <p:spPr>
            <a:xfrm>
              <a:off x="12193575" y="5346542"/>
              <a:ext cx="33655" cy="378460"/>
            </a:xfrm>
            <a:custGeom>
              <a:avLst/>
              <a:gdLst/>
              <a:ahLst/>
              <a:cxnLst/>
              <a:rect l="l" t="t" r="r" b="b"/>
              <a:pathLst>
                <a:path w="33654" h="378460">
                  <a:moveTo>
                    <a:pt x="33475" y="378135"/>
                  </a:moveTo>
                  <a:lnTo>
                    <a:pt x="33538" y="378135"/>
                  </a:lnTo>
                </a:path>
                <a:path w="33654" h="378460">
                  <a:moveTo>
                    <a:pt x="33538" y="0"/>
                  </a:moveTo>
                  <a:lnTo>
                    <a:pt x="33182" y="1455"/>
                  </a:lnTo>
                  <a:lnTo>
                    <a:pt x="1947" y="1455"/>
                  </a:lnTo>
                  <a:lnTo>
                    <a:pt x="366" y="1455"/>
                  </a:lnTo>
                  <a:lnTo>
                    <a:pt x="41" y="0"/>
                  </a:lnTo>
                </a:path>
                <a:path w="33654" h="378460">
                  <a:moveTo>
                    <a:pt x="0" y="378135"/>
                  </a:moveTo>
                  <a:lnTo>
                    <a:pt x="366" y="376679"/>
                  </a:lnTo>
                  <a:lnTo>
                    <a:pt x="31590" y="376679"/>
                  </a:lnTo>
                  <a:lnTo>
                    <a:pt x="33182" y="376679"/>
                  </a:lnTo>
                  <a:lnTo>
                    <a:pt x="33475" y="37813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1" name="object 2401"/>
            <p:cNvSpPr/>
            <p:nvPr/>
          </p:nvSpPr>
          <p:spPr>
            <a:xfrm>
              <a:off x="12228636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70" h="32385">
                  <a:moveTo>
                    <a:pt x="0" y="32156"/>
                  </a:moveTo>
                  <a:lnTo>
                    <a:pt x="0" y="0"/>
                  </a:lnTo>
                  <a:lnTo>
                    <a:pt x="1036" y="0"/>
                  </a:lnTo>
                  <a:lnTo>
                    <a:pt x="103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2" name="object 2402"/>
            <p:cNvSpPr/>
            <p:nvPr/>
          </p:nvSpPr>
          <p:spPr>
            <a:xfrm>
              <a:off x="12190989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70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3" name="object 2403"/>
            <p:cNvSpPr/>
            <p:nvPr/>
          </p:nvSpPr>
          <p:spPr>
            <a:xfrm>
              <a:off x="12190989" y="5349497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4" name="object 2404"/>
            <p:cNvSpPr/>
            <p:nvPr/>
          </p:nvSpPr>
          <p:spPr>
            <a:xfrm>
              <a:off x="12190989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70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5" name="object 2405"/>
            <p:cNvSpPr/>
            <p:nvPr/>
          </p:nvSpPr>
          <p:spPr>
            <a:xfrm>
              <a:off x="12228636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70" h="17779">
                  <a:moveTo>
                    <a:pt x="0" y="17318"/>
                  </a:moveTo>
                  <a:lnTo>
                    <a:pt x="0" y="0"/>
                  </a:lnTo>
                  <a:lnTo>
                    <a:pt x="1036" y="0"/>
                  </a:lnTo>
                  <a:lnTo>
                    <a:pt x="103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6" name="object 2406"/>
            <p:cNvSpPr/>
            <p:nvPr/>
          </p:nvSpPr>
          <p:spPr>
            <a:xfrm>
              <a:off x="12190989" y="5720731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7" name="object 2407"/>
            <p:cNvSpPr/>
            <p:nvPr/>
          </p:nvSpPr>
          <p:spPr>
            <a:xfrm>
              <a:off x="12188434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41" y="0"/>
                  </a:moveTo>
                  <a:lnTo>
                    <a:pt x="5141" y="4879"/>
                  </a:lnTo>
                  <a:lnTo>
                    <a:pt x="4628" y="4879"/>
                  </a:lnTo>
                  <a:lnTo>
                    <a:pt x="4628" y="4512"/>
                  </a:lnTo>
                  <a:lnTo>
                    <a:pt x="4628" y="492"/>
                  </a:lnTo>
                  <a:lnTo>
                    <a:pt x="376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8" name="object 2408"/>
            <p:cNvSpPr/>
            <p:nvPr/>
          </p:nvSpPr>
          <p:spPr>
            <a:xfrm>
              <a:off x="12193565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33548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48" y="31674"/>
                  </a:lnTo>
                  <a:lnTo>
                    <a:pt x="33548" y="30218"/>
                  </a:lnTo>
                  <a:lnTo>
                    <a:pt x="1560" y="30218"/>
                  </a:lnTo>
                  <a:lnTo>
                    <a:pt x="1560" y="1476"/>
                  </a:lnTo>
                  <a:lnTo>
                    <a:pt x="33548" y="1476"/>
                  </a:lnTo>
                  <a:lnTo>
                    <a:pt x="33548" y="0"/>
                  </a:lnTo>
                  <a:close/>
                </a:path>
                <a:path w="33654" h="31750">
                  <a:moveTo>
                    <a:pt x="33548" y="1476"/>
                  </a:moveTo>
                  <a:lnTo>
                    <a:pt x="31988" y="1476"/>
                  </a:lnTo>
                  <a:lnTo>
                    <a:pt x="31988" y="30218"/>
                  </a:lnTo>
                  <a:lnTo>
                    <a:pt x="33548" y="30218"/>
                  </a:lnTo>
                  <a:lnTo>
                    <a:pt x="33548" y="1476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9" name="object 2409"/>
            <p:cNvSpPr/>
            <p:nvPr/>
          </p:nvSpPr>
          <p:spPr>
            <a:xfrm>
              <a:off x="12193565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16774" y="31674"/>
                  </a:moveTo>
                  <a:lnTo>
                    <a:pt x="0" y="31674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6774" y="0"/>
                  </a:lnTo>
                  <a:lnTo>
                    <a:pt x="33548" y="0"/>
                  </a:lnTo>
                  <a:lnTo>
                    <a:pt x="33548" y="15831"/>
                  </a:lnTo>
                  <a:lnTo>
                    <a:pt x="33548" y="31674"/>
                  </a:lnTo>
                  <a:lnTo>
                    <a:pt x="16774" y="31674"/>
                  </a:lnTo>
                </a:path>
                <a:path w="33654" h="31750">
                  <a:moveTo>
                    <a:pt x="16774" y="30218"/>
                  </a:moveTo>
                  <a:lnTo>
                    <a:pt x="31988" y="30218"/>
                  </a:lnTo>
                  <a:lnTo>
                    <a:pt x="31988" y="15831"/>
                  </a:lnTo>
                  <a:lnTo>
                    <a:pt x="31988" y="1476"/>
                  </a:lnTo>
                  <a:lnTo>
                    <a:pt x="16774" y="1476"/>
                  </a:lnTo>
                  <a:lnTo>
                    <a:pt x="1560" y="1476"/>
                  </a:lnTo>
                  <a:lnTo>
                    <a:pt x="1560" y="15831"/>
                  </a:lnTo>
                  <a:lnTo>
                    <a:pt x="1560" y="30218"/>
                  </a:lnTo>
                  <a:lnTo>
                    <a:pt x="16774" y="30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0" name="object 2410"/>
            <p:cNvSpPr/>
            <p:nvPr/>
          </p:nvSpPr>
          <p:spPr>
            <a:xfrm>
              <a:off x="12193565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33548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48" y="31674"/>
                  </a:lnTo>
                  <a:lnTo>
                    <a:pt x="33548" y="30198"/>
                  </a:lnTo>
                  <a:lnTo>
                    <a:pt x="1560" y="30198"/>
                  </a:lnTo>
                  <a:lnTo>
                    <a:pt x="1560" y="1434"/>
                  </a:lnTo>
                  <a:lnTo>
                    <a:pt x="33548" y="1434"/>
                  </a:lnTo>
                  <a:lnTo>
                    <a:pt x="33548" y="0"/>
                  </a:lnTo>
                  <a:close/>
                </a:path>
                <a:path w="33654" h="31750">
                  <a:moveTo>
                    <a:pt x="33548" y="1434"/>
                  </a:moveTo>
                  <a:lnTo>
                    <a:pt x="31988" y="1434"/>
                  </a:lnTo>
                  <a:lnTo>
                    <a:pt x="31988" y="30198"/>
                  </a:lnTo>
                  <a:lnTo>
                    <a:pt x="33548" y="30198"/>
                  </a:lnTo>
                  <a:lnTo>
                    <a:pt x="33548" y="1434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1" name="object 2411"/>
            <p:cNvSpPr/>
            <p:nvPr/>
          </p:nvSpPr>
          <p:spPr>
            <a:xfrm>
              <a:off x="12193565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16774" y="0"/>
                  </a:moveTo>
                  <a:lnTo>
                    <a:pt x="0" y="0"/>
                  </a:lnTo>
                  <a:lnTo>
                    <a:pt x="0" y="15831"/>
                  </a:lnTo>
                  <a:lnTo>
                    <a:pt x="0" y="31674"/>
                  </a:lnTo>
                  <a:lnTo>
                    <a:pt x="16774" y="31674"/>
                  </a:lnTo>
                  <a:lnTo>
                    <a:pt x="33548" y="31674"/>
                  </a:lnTo>
                  <a:lnTo>
                    <a:pt x="33548" y="15831"/>
                  </a:lnTo>
                  <a:lnTo>
                    <a:pt x="33548" y="0"/>
                  </a:lnTo>
                  <a:lnTo>
                    <a:pt x="16774" y="0"/>
                  </a:lnTo>
                </a:path>
                <a:path w="33654" h="31750">
                  <a:moveTo>
                    <a:pt x="16774" y="1434"/>
                  </a:moveTo>
                  <a:lnTo>
                    <a:pt x="31988" y="1434"/>
                  </a:lnTo>
                  <a:lnTo>
                    <a:pt x="31988" y="15831"/>
                  </a:lnTo>
                  <a:lnTo>
                    <a:pt x="31988" y="30198"/>
                  </a:lnTo>
                  <a:lnTo>
                    <a:pt x="16774" y="30198"/>
                  </a:lnTo>
                  <a:lnTo>
                    <a:pt x="1560" y="30198"/>
                  </a:lnTo>
                  <a:lnTo>
                    <a:pt x="1560" y="15831"/>
                  </a:lnTo>
                  <a:lnTo>
                    <a:pt x="1560" y="1434"/>
                  </a:lnTo>
                  <a:lnTo>
                    <a:pt x="16774" y="1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2" name="object 2412"/>
            <p:cNvSpPr/>
            <p:nvPr/>
          </p:nvSpPr>
          <p:spPr>
            <a:xfrm>
              <a:off x="12838127" y="5346542"/>
              <a:ext cx="33655" cy="378460"/>
            </a:xfrm>
            <a:custGeom>
              <a:avLst/>
              <a:gdLst/>
              <a:ahLst/>
              <a:cxnLst/>
              <a:rect l="l" t="t" r="r" b="b"/>
              <a:pathLst>
                <a:path w="33654" h="378460">
                  <a:moveTo>
                    <a:pt x="33475" y="378135"/>
                  </a:moveTo>
                  <a:lnTo>
                    <a:pt x="33527" y="378135"/>
                  </a:lnTo>
                </a:path>
                <a:path w="33654" h="378460">
                  <a:moveTo>
                    <a:pt x="33527" y="0"/>
                  </a:moveTo>
                  <a:lnTo>
                    <a:pt x="33182" y="1455"/>
                  </a:lnTo>
                  <a:lnTo>
                    <a:pt x="1947" y="1455"/>
                  </a:lnTo>
                  <a:lnTo>
                    <a:pt x="366" y="1455"/>
                  </a:lnTo>
                  <a:lnTo>
                    <a:pt x="41" y="0"/>
                  </a:lnTo>
                </a:path>
                <a:path w="33654" h="378460">
                  <a:moveTo>
                    <a:pt x="0" y="378135"/>
                  </a:moveTo>
                  <a:lnTo>
                    <a:pt x="366" y="376679"/>
                  </a:lnTo>
                  <a:lnTo>
                    <a:pt x="31590" y="376679"/>
                  </a:lnTo>
                  <a:lnTo>
                    <a:pt x="33182" y="376679"/>
                  </a:lnTo>
                  <a:lnTo>
                    <a:pt x="33475" y="37813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3" name="object 2413"/>
            <p:cNvSpPr/>
            <p:nvPr/>
          </p:nvSpPr>
          <p:spPr>
            <a:xfrm>
              <a:off x="12847149" y="5697643"/>
              <a:ext cx="15875" cy="15240"/>
            </a:xfrm>
            <a:custGeom>
              <a:avLst/>
              <a:gdLst/>
              <a:ahLst/>
              <a:cxnLst/>
              <a:rect l="l" t="t" r="r" b="b"/>
              <a:pathLst>
                <a:path w="15875" h="15239">
                  <a:moveTo>
                    <a:pt x="0" y="14617"/>
                  </a:moveTo>
                  <a:lnTo>
                    <a:pt x="0" y="0"/>
                  </a:lnTo>
                  <a:lnTo>
                    <a:pt x="15486" y="0"/>
                  </a:lnTo>
                  <a:lnTo>
                    <a:pt x="15486" y="14617"/>
                  </a:lnTo>
                  <a:lnTo>
                    <a:pt x="0" y="1461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4" name="object 2414"/>
            <p:cNvSpPr/>
            <p:nvPr/>
          </p:nvSpPr>
          <p:spPr>
            <a:xfrm>
              <a:off x="12873183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70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5" name="object 2415"/>
            <p:cNvSpPr/>
            <p:nvPr/>
          </p:nvSpPr>
          <p:spPr>
            <a:xfrm>
              <a:off x="12835554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70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6" name="object 2416"/>
            <p:cNvSpPr/>
            <p:nvPr/>
          </p:nvSpPr>
          <p:spPr>
            <a:xfrm>
              <a:off x="12835554" y="5349497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7" name="object 2417"/>
            <p:cNvSpPr/>
            <p:nvPr/>
          </p:nvSpPr>
          <p:spPr>
            <a:xfrm>
              <a:off x="12229676" y="5738080"/>
              <a:ext cx="606425" cy="1270"/>
            </a:xfrm>
            <a:custGeom>
              <a:avLst/>
              <a:gdLst/>
              <a:ahLst/>
              <a:cxnLst/>
              <a:rect l="l" t="t" r="r" b="b"/>
              <a:pathLst>
                <a:path w="606425" h="1270">
                  <a:moveTo>
                    <a:pt x="0" y="0"/>
                  </a:moveTo>
                  <a:lnTo>
                    <a:pt x="0" y="963"/>
                  </a:lnTo>
                  <a:lnTo>
                    <a:pt x="605876" y="963"/>
                  </a:lnTo>
                  <a:lnTo>
                    <a:pt x="60587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8" name="object 2418"/>
            <p:cNvSpPr/>
            <p:nvPr/>
          </p:nvSpPr>
          <p:spPr>
            <a:xfrm>
              <a:off x="12835554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70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9" name="object 2419"/>
            <p:cNvSpPr/>
            <p:nvPr/>
          </p:nvSpPr>
          <p:spPr>
            <a:xfrm>
              <a:off x="12873183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70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0" name="object 2420"/>
            <p:cNvSpPr/>
            <p:nvPr/>
          </p:nvSpPr>
          <p:spPr>
            <a:xfrm>
              <a:off x="12835554" y="5720731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1" name="object 2421"/>
            <p:cNvSpPr/>
            <p:nvPr/>
          </p:nvSpPr>
          <p:spPr>
            <a:xfrm>
              <a:off x="12227099" y="5739037"/>
              <a:ext cx="611505" cy="5715"/>
            </a:xfrm>
            <a:custGeom>
              <a:avLst/>
              <a:gdLst/>
              <a:ahLst/>
              <a:cxnLst/>
              <a:rect l="l" t="t" r="r" b="b"/>
              <a:pathLst>
                <a:path w="611504" h="5714">
                  <a:moveTo>
                    <a:pt x="611018" y="5361"/>
                  </a:moveTo>
                  <a:lnTo>
                    <a:pt x="611018" y="0"/>
                  </a:lnTo>
                  <a:lnTo>
                    <a:pt x="0" y="0"/>
                  </a:lnTo>
                  <a:lnTo>
                    <a:pt x="0" y="5361"/>
                  </a:lnTo>
                  <a:lnTo>
                    <a:pt x="611018" y="5361"/>
                  </a:lnTo>
                  <a:close/>
                </a:path>
                <a:path w="611504" h="5714">
                  <a:moveTo>
                    <a:pt x="611018" y="5361"/>
                  </a:moveTo>
                  <a:lnTo>
                    <a:pt x="611018" y="0"/>
                  </a:lnTo>
                  <a:lnTo>
                    <a:pt x="0" y="0"/>
                  </a:lnTo>
                  <a:lnTo>
                    <a:pt x="0" y="5361"/>
                  </a:lnTo>
                  <a:lnTo>
                    <a:pt x="611018" y="53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2" name="object 2422"/>
            <p:cNvSpPr/>
            <p:nvPr/>
          </p:nvSpPr>
          <p:spPr>
            <a:xfrm>
              <a:off x="12227107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0" y="0"/>
                  </a:moveTo>
                  <a:lnTo>
                    <a:pt x="0" y="4879"/>
                  </a:lnTo>
                  <a:lnTo>
                    <a:pt x="513" y="4879"/>
                  </a:lnTo>
                  <a:lnTo>
                    <a:pt x="513" y="4512"/>
                  </a:lnTo>
                  <a:lnTo>
                    <a:pt x="513" y="492"/>
                  </a:lnTo>
                  <a:lnTo>
                    <a:pt x="4764" y="492"/>
                  </a:lnTo>
                  <a:lnTo>
                    <a:pt x="5141" y="492"/>
                  </a:lnTo>
                  <a:lnTo>
                    <a:pt x="5141" y="0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3" name="object 2423"/>
            <p:cNvSpPr/>
            <p:nvPr/>
          </p:nvSpPr>
          <p:spPr>
            <a:xfrm>
              <a:off x="12832976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41" y="0"/>
                  </a:moveTo>
                  <a:lnTo>
                    <a:pt x="5141" y="4879"/>
                  </a:lnTo>
                  <a:lnTo>
                    <a:pt x="4628" y="4879"/>
                  </a:lnTo>
                  <a:lnTo>
                    <a:pt x="4628" y="4512"/>
                  </a:lnTo>
                  <a:lnTo>
                    <a:pt x="4628" y="492"/>
                  </a:lnTo>
                  <a:lnTo>
                    <a:pt x="376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4" name="object 2424"/>
            <p:cNvSpPr/>
            <p:nvPr/>
          </p:nvSpPr>
          <p:spPr>
            <a:xfrm>
              <a:off x="12229680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301645" y="4858"/>
                  </a:moveTo>
                  <a:lnTo>
                    <a:pt x="301645" y="0"/>
                  </a:lnTo>
                  <a:lnTo>
                    <a:pt x="0" y="0"/>
                  </a:lnTo>
                  <a:lnTo>
                    <a:pt x="0" y="4858"/>
                  </a:lnTo>
                  <a:lnTo>
                    <a:pt x="301645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5" name="object 2425"/>
            <p:cNvSpPr/>
            <p:nvPr/>
          </p:nvSpPr>
          <p:spPr>
            <a:xfrm>
              <a:off x="12533908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301645" y="4858"/>
                  </a:moveTo>
                  <a:lnTo>
                    <a:pt x="301645" y="0"/>
                  </a:lnTo>
                  <a:lnTo>
                    <a:pt x="0" y="0"/>
                  </a:lnTo>
                  <a:lnTo>
                    <a:pt x="0" y="4858"/>
                  </a:lnTo>
                  <a:lnTo>
                    <a:pt x="301645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6" name="object 2426"/>
            <p:cNvSpPr/>
            <p:nvPr/>
          </p:nvSpPr>
          <p:spPr>
            <a:xfrm>
              <a:off x="12874224" y="5738080"/>
              <a:ext cx="606425" cy="1270"/>
            </a:xfrm>
            <a:custGeom>
              <a:avLst/>
              <a:gdLst/>
              <a:ahLst/>
              <a:cxnLst/>
              <a:rect l="l" t="t" r="r" b="b"/>
              <a:pathLst>
                <a:path w="606425" h="1270">
                  <a:moveTo>
                    <a:pt x="605876" y="0"/>
                  </a:moveTo>
                  <a:lnTo>
                    <a:pt x="605876" y="963"/>
                  </a:lnTo>
                  <a:lnTo>
                    <a:pt x="0" y="963"/>
                  </a:lnTo>
                  <a:lnTo>
                    <a:pt x="0" y="0"/>
                  </a:lnTo>
                  <a:lnTo>
                    <a:pt x="60587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7" name="object 2427"/>
            <p:cNvSpPr/>
            <p:nvPr/>
          </p:nvSpPr>
          <p:spPr>
            <a:xfrm>
              <a:off x="12871663" y="5739037"/>
              <a:ext cx="611505" cy="5715"/>
            </a:xfrm>
            <a:custGeom>
              <a:avLst/>
              <a:gdLst/>
              <a:ahLst/>
              <a:cxnLst/>
              <a:rect l="l" t="t" r="r" b="b"/>
              <a:pathLst>
                <a:path w="611505" h="5714">
                  <a:moveTo>
                    <a:pt x="0" y="5361"/>
                  </a:moveTo>
                  <a:lnTo>
                    <a:pt x="0" y="0"/>
                  </a:lnTo>
                  <a:lnTo>
                    <a:pt x="611018" y="0"/>
                  </a:lnTo>
                  <a:lnTo>
                    <a:pt x="611018" y="5361"/>
                  </a:lnTo>
                  <a:lnTo>
                    <a:pt x="0" y="5361"/>
                  </a:lnTo>
                  <a:close/>
                </a:path>
                <a:path w="611505" h="5714">
                  <a:moveTo>
                    <a:pt x="0" y="5361"/>
                  </a:moveTo>
                  <a:lnTo>
                    <a:pt x="0" y="0"/>
                  </a:lnTo>
                  <a:lnTo>
                    <a:pt x="611018" y="0"/>
                  </a:lnTo>
                  <a:lnTo>
                    <a:pt x="611018" y="5361"/>
                  </a:lnTo>
                  <a:lnTo>
                    <a:pt x="0" y="53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8" name="object 2428"/>
            <p:cNvSpPr/>
            <p:nvPr/>
          </p:nvSpPr>
          <p:spPr>
            <a:xfrm>
              <a:off x="13477529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41" y="0"/>
                  </a:moveTo>
                  <a:lnTo>
                    <a:pt x="5141" y="4879"/>
                  </a:lnTo>
                  <a:lnTo>
                    <a:pt x="4628" y="4879"/>
                  </a:lnTo>
                  <a:lnTo>
                    <a:pt x="4628" y="4512"/>
                  </a:lnTo>
                  <a:lnTo>
                    <a:pt x="4628" y="492"/>
                  </a:lnTo>
                  <a:lnTo>
                    <a:pt x="376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9" name="object 2429"/>
            <p:cNvSpPr/>
            <p:nvPr/>
          </p:nvSpPr>
          <p:spPr>
            <a:xfrm>
              <a:off x="13178453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0" y="4858"/>
                  </a:moveTo>
                  <a:lnTo>
                    <a:pt x="0" y="0"/>
                  </a:lnTo>
                  <a:lnTo>
                    <a:pt x="301645" y="0"/>
                  </a:lnTo>
                  <a:lnTo>
                    <a:pt x="301645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0" name="object 2430"/>
            <p:cNvSpPr/>
            <p:nvPr/>
          </p:nvSpPr>
          <p:spPr>
            <a:xfrm>
              <a:off x="12874225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0" y="4858"/>
                  </a:moveTo>
                  <a:lnTo>
                    <a:pt x="0" y="0"/>
                  </a:lnTo>
                  <a:lnTo>
                    <a:pt x="301645" y="0"/>
                  </a:lnTo>
                  <a:lnTo>
                    <a:pt x="301645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1" name="object 2431"/>
            <p:cNvSpPr/>
            <p:nvPr/>
          </p:nvSpPr>
          <p:spPr>
            <a:xfrm>
              <a:off x="12838118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3352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27" y="31674"/>
                  </a:lnTo>
                  <a:lnTo>
                    <a:pt x="33527" y="30218"/>
                  </a:lnTo>
                  <a:lnTo>
                    <a:pt x="1560" y="30218"/>
                  </a:lnTo>
                  <a:lnTo>
                    <a:pt x="1560" y="1476"/>
                  </a:lnTo>
                  <a:lnTo>
                    <a:pt x="33527" y="1476"/>
                  </a:lnTo>
                  <a:lnTo>
                    <a:pt x="33527" y="0"/>
                  </a:lnTo>
                  <a:close/>
                </a:path>
                <a:path w="33654" h="31750">
                  <a:moveTo>
                    <a:pt x="33527" y="1476"/>
                  </a:moveTo>
                  <a:lnTo>
                    <a:pt x="31988" y="1476"/>
                  </a:lnTo>
                  <a:lnTo>
                    <a:pt x="31988" y="30218"/>
                  </a:lnTo>
                  <a:lnTo>
                    <a:pt x="33527" y="30218"/>
                  </a:lnTo>
                  <a:lnTo>
                    <a:pt x="33527" y="1476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2" name="object 2432"/>
            <p:cNvSpPr/>
            <p:nvPr/>
          </p:nvSpPr>
          <p:spPr>
            <a:xfrm>
              <a:off x="12838118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16774" y="31674"/>
                  </a:moveTo>
                  <a:lnTo>
                    <a:pt x="0" y="31674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6774" y="0"/>
                  </a:lnTo>
                  <a:lnTo>
                    <a:pt x="33527" y="0"/>
                  </a:lnTo>
                  <a:lnTo>
                    <a:pt x="33527" y="15831"/>
                  </a:lnTo>
                  <a:lnTo>
                    <a:pt x="33527" y="31674"/>
                  </a:lnTo>
                  <a:lnTo>
                    <a:pt x="16774" y="31674"/>
                  </a:lnTo>
                </a:path>
                <a:path w="33654" h="31750">
                  <a:moveTo>
                    <a:pt x="16774" y="30218"/>
                  </a:moveTo>
                  <a:lnTo>
                    <a:pt x="31988" y="30218"/>
                  </a:lnTo>
                  <a:lnTo>
                    <a:pt x="31988" y="15831"/>
                  </a:lnTo>
                  <a:lnTo>
                    <a:pt x="31988" y="1476"/>
                  </a:lnTo>
                  <a:lnTo>
                    <a:pt x="16774" y="1476"/>
                  </a:lnTo>
                  <a:lnTo>
                    <a:pt x="1560" y="1476"/>
                  </a:lnTo>
                  <a:lnTo>
                    <a:pt x="1560" y="15831"/>
                  </a:lnTo>
                  <a:lnTo>
                    <a:pt x="1560" y="30218"/>
                  </a:lnTo>
                  <a:lnTo>
                    <a:pt x="16774" y="30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3" name="object 2433"/>
            <p:cNvSpPr/>
            <p:nvPr/>
          </p:nvSpPr>
          <p:spPr>
            <a:xfrm>
              <a:off x="12838118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3352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27" y="31674"/>
                  </a:lnTo>
                  <a:lnTo>
                    <a:pt x="33527" y="30198"/>
                  </a:lnTo>
                  <a:lnTo>
                    <a:pt x="1560" y="30198"/>
                  </a:lnTo>
                  <a:lnTo>
                    <a:pt x="1560" y="1434"/>
                  </a:lnTo>
                  <a:lnTo>
                    <a:pt x="33527" y="1434"/>
                  </a:lnTo>
                  <a:lnTo>
                    <a:pt x="33527" y="0"/>
                  </a:lnTo>
                  <a:close/>
                </a:path>
                <a:path w="33654" h="31750">
                  <a:moveTo>
                    <a:pt x="33527" y="1434"/>
                  </a:moveTo>
                  <a:lnTo>
                    <a:pt x="31988" y="1434"/>
                  </a:lnTo>
                  <a:lnTo>
                    <a:pt x="31988" y="30198"/>
                  </a:lnTo>
                  <a:lnTo>
                    <a:pt x="33527" y="30198"/>
                  </a:lnTo>
                  <a:lnTo>
                    <a:pt x="33527" y="1434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4" name="object 2434"/>
            <p:cNvSpPr/>
            <p:nvPr/>
          </p:nvSpPr>
          <p:spPr>
            <a:xfrm>
              <a:off x="12838118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16774" y="0"/>
                  </a:moveTo>
                  <a:lnTo>
                    <a:pt x="0" y="0"/>
                  </a:lnTo>
                  <a:lnTo>
                    <a:pt x="0" y="15831"/>
                  </a:lnTo>
                  <a:lnTo>
                    <a:pt x="0" y="31674"/>
                  </a:lnTo>
                  <a:lnTo>
                    <a:pt x="16774" y="31674"/>
                  </a:lnTo>
                  <a:lnTo>
                    <a:pt x="33527" y="31674"/>
                  </a:lnTo>
                  <a:lnTo>
                    <a:pt x="33527" y="15831"/>
                  </a:lnTo>
                  <a:lnTo>
                    <a:pt x="33527" y="0"/>
                  </a:lnTo>
                  <a:lnTo>
                    <a:pt x="16774" y="0"/>
                  </a:lnTo>
                </a:path>
                <a:path w="33654" h="31750">
                  <a:moveTo>
                    <a:pt x="16774" y="1434"/>
                  </a:moveTo>
                  <a:lnTo>
                    <a:pt x="31988" y="1434"/>
                  </a:lnTo>
                  <a:lnTo>
                    <a:pt x="31988" y="15831"/>
                  </a:lnTo>
                  <a:lnTo>
                    <a:pt x="31988" y="30198"/>
                  </a:lnTo>
                  <a:lnTo>
                    <a:pt x="16774" y="30198"/>
                  </a:lnTo>
                  <a:lnTo>
                    <a:pt x="1560" y="30198"/>
                  </a:lnTo>
                  <a:lnTo>
                    <a:pt x="1560" y="15831"/>
                  </a:lnTo>
                  <a:lnTo>
                    <a:pt x="1560" y="1434"/>
                  </a:lnTo>
                  <a:lnTo>
                    <a:pt x="16774" y="1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5" name="object 2435"/>
            <p:cNvSpPr/>
            <p:nvPr/>
          </p:nvSpPr>
          <p:spPr>
            <a:xfrm>
              <a:off x="13482680" y="5346542"/>
              <a:ext cx="33655" cy="378460"/>
            </a:xfrm>
            <a:custGeom>
              <a:avLst/>
              <a:gdLst/>
              <a:ahLst/>
              <a:cxnLst/>
              <a:rect l="l" t="t" r="r" b="b"/>
              <a:pathLst>
                <a:path w="33655" h="378460">
                  <a:moveTo>
                    <a:pt x="33475" y="378135"/>
                  </a:moveTo>
                  <a:lnTo>
                    <a:pt x="33496" y="378135"/>
                  </a:lnTo>
                </a:path>
                <a:path w="33655" h="378460">
                  <a:moveTo>
                    <a:pt x="33496" y="0"/>
                  </a:moveTo>
                  <a:lnTo>
                    <a:pt x="33182" y="1455"/>
                  </a:lnTo>
                  <a:lnTo>
                    <a:pt x="1947" y="1455"/>
                  </a:lnTo>
                  <a:lnTo>
                    <a:pt x="366" y="1455"/>
                  </a:lnTo>
                  <a:lnTo>
                    <a:pt x="41" y="0"/>
                  </a:lnTo>
                </a:path>
                <a:path w="33655" h="378460">
                  <a:moveTo>
                    <a:pt x="0" y="378135"/>
                  </a:moveTo>
                  <a:lnTo>
                    <a:pt x="366" y="376679"/>
                  </a:lnTo>
                  <a:lnTo>
                    <a:pt x="31590" y="376679"/>
                  </a:lnTo>
                  <a:lnTo>
                    <a:pt x="33182" y="376679"/>
                  </a:lnTo>
                  <a:lnTo>
                    <a:pt x="33475" y="37813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6" name="object 2436"/>
            <p:cNvSpPr/>
            <p:nvPr/>
          </p:nvSpPr>
          <p:spPr>
            <a:xfrm>
              <a:off x="13517731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69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7" name="object 2437"/>
            <p:cNvSpPr/>
            <p:nvPr/>
          </p:nvSpPr>
          <p:spPr>
            <a:xfrm>
              <a:off x="13480101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69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8" name="object 2438"/>
            <p:cNvSpPr/>
            <p:nvPr/>
          </p:nvSpPr>
          <p:spPr>
            <a:xfrm>
              <a:off x="13480101" y="5349497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9" name="object 2439"/>
            <p:cNvSpPr/>
            <p:nvPr/>
          </p:nvSpPr>
          <p:spPr>
            <a:xfrm>
              <a:off x="13480101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69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0" name="object 2440"/>
            <p:cNvSpPr/>
            <p:nvPr/>
          </p:nvSpPr>
          <p:spPr>
            <a:xfrm>
              <a:off x="13517731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69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1" name="object 2441"/>
            <p:cNvSpPr/>
            <p:nvPr/>
          </p:nvSpPr>
          <p:spPr>
            <a:xfrm>
              <a:off x="13480101" y="5720731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2" name="object 2442"/>
            <p:cNvSpPr/>
            <p:nvPr/>
          </p:nvSpPr>
          <p:spPr>
            <a:xfrm>
              <a:off x="13477529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41" y="0"/>
                  </a:moveTo>
                  <a:lnTo>
                    <a:pt x="5141" y="4879"/>
                  </a:lnTo>
                  <a:lnTo>
                    <a:pt x="4628" y="4879"/>
                  </a:lnTo>
                  <a:lnTo>
                    <a:pt x="4628" y="4512"/>
                  </a:lnTo>
                  <a:lnTo>
                    <a:pt x="4628" y="492"/>
                  </a:lnTo>
                  <a:lnTo>
                    <a:pt x="376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3" name="object 2443"/>
            <p:cNvSpPr/>
            <p:nvPr/>
          </p:nvSpPr>
          <p:spPr>
            <a:xfrm>
              <a:off x="13482684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33506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06" y="31674"/>
                  </a:lnTo>
                  <a:lnTo>
                    <a:pt x="33506" y="30218"/>
                  </a:lnTo>
                  <a:lnTo>
                    <a:pt x="1539" y="30218"/>
                  </a:lnTo>
                  <a:lnTo>
                    <a:pt x="1539" y="1476"/>
                  </a:lnTo>
                  <a:lnTo>
                    <a:pt x="33506" y="1476"/>
                  </a:lnTo>
                  <a:lnTo>
                    <a:pt x="33506" y="0"/>
                  </a:lnTo>
                  <a:close/>
                </a:path>
                <a:path w="33655" h="31750">
                  <a:moveTo>
                    <a:pt x="33506" y="1476"/>
                  </a:moveTo>
                  <a:lnTo>
                    <a:pt x="31967" y="1476"/>
                  </a:lnTo>
                  <a:lnTo>
                    <a:pt x="31967" y="30218"/>
                  </a:lnTo>
                  <a:lnTo>
                    <a:pt x="33506" y="30218"/>
                  </a:lnTo>
                  <a:lnTo>
                    <a:pt x="33506" y="1476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4" name="object 2444"/>
            <p:cNvSpPr/>
            <p:nvPr/>
          </p:nvSpPr>
          <p:spPr>
            <a:xfrm>
              <a:off x="13482684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16753" y="31674"/>
                  </a:moveTo>
                  <a:lnTo>
                    <a:pt x="0" y="31674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6753" y="0"/>
                  </a:lnTo>
                  <a:lnTo>
                    <a:pt x="33506" y="0"/>
                  </a:lnTo>
                  <a:lnTo>
                    <a:pt x="33506" y="15831"/>
                  </a:lnTo>
                  <a:lnTo>
                    <a:pt x="33506" y="31674"/>
                  </a:lnTo>
                  <a:lnTo>
                    <a:pt x="16753" y="31674"/>
                  </a:lnTo>
                </a:path>
                <a:path w="33655" h="31750">
                  <a:moveTo>
                    <a:pt x="16753" y="30218"/>
                  </a:moveTo>
                  <a:lnTo>
                    <a:pt x="31967" y="30218"/>
                  </a:lnTo>
                  <a:lnTo>
                    <a:pt x="31967" y="15831"/>
                  </a:lnTo>
                  <a:lnTo>
                    <a:pt x="31967" y="1476"/>
                  </a:lnTo>
                  <a:lnTo>
                    <a:pt x="16753" y="1476"/>
                  </a:lnTo>
                  <a:lnTo>
                    <a:pt x="1539" y="1476"/>
                  </a:lnTo>
                  <a:lnTo>
                    <a:pt x="1539" y="15831"/>
                  </a:lnTo>
                  <a:lnTo>
                    <a:pt x="1539" y="30218"/>
                  </a:lnTo>
                  <a:lnTo>
                    <a:pt x="16753" y="30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5" name="object 2445"/>
            <p:cNvSpPr/>
            <p:nvPr/>
          </p:nvSpPr>
          <p:spPr>
            <a:xfrm>
              <a:off x="13482684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33506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06" y="31674"/>
                  </a:lnTo>
                  <a:lnTo>
                    <a:pt x="33506" y="30198"/>
                  </a:lnTo>
                  <a:lnTo>
                    <a:pt x="1539" y="30198"/>
                  </a:lnTo>
                  <a:lnTo>
                    <a:pt x="1539" y="1434"/>
                  </a:lnTo>
                  <a:lnTo>
                    <a:pt x="33506" y="1434"/>
                  </a:lnTo>
                  <a:lnTo>
                    <a:pt x="33506" y="0"/>
                  </a:lnTo>
                  <a:close/>
                </a:path>
                <a:path w="33655" h="31750">
                  <a:moveTo>
                    <a:pt x="33506" y="1434"/>
                  </a:moveTo>
                  <a:lnTo>
                    <a:pt x="31967" y="1434"/>
                  </a:lnTo>
                  <a:lnTo>
                    <a:pt x="31967" y="30198"/>
                  </a:lnTo>
                  <a:lnTo>
                    <a:pt x="33506" y="30198"/>
                  </a:lnTo>
                  <a:lnTo>
                    <a:pt x="33506" y="1434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6" name="object 2446"/>
            <p:cNvSpPr/>
            <p:nvPr/>
          </p:nvSpPr>
          <p:spPr>
            <a:xfrm>
              <a:off x="13482684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16753" y="0"/>
                  </a:moveTo>
                  <a:lnTo>
                    <a:pt x="0" y="0"/>
                  </a:lnTo>
                  <a:lnTo>
                    <a:pt x="0" y="15831"/>
                  </a:lnTo>
                  <a:lnTo>
                    <a:pt x="0" y="31674"/>
                  </a:lnTo>
                  <a:lnTo>
                    <a:pt x="16753" y="31674"/>
                  </a:lnTo>
                  <a:lnTo>
                    <a:pt x="33506" y="31674"/>
                  </a:lnTo>
                  <a:lnTo>
                    <a:pt x="33506" y="15831"/>
                  </a:lnTo>
                  <a:lnTo>
                    <a:pt x="33506" y="0"/>
                  </a:lnTo>
                  <a:lnTo>
                    <a:pt x="16753" y="0"/>
                  </a:lnTo>
                </a:path>
                <a:path w="33655" h="31750">
                  <a:moveTo>
                    <a:pt x="16753" y="1434"/>
                  </a:moveTo>
                  <a:lnTo>
                    <a:pt x="31967" y="1434"/>
                  </a:lnTo>
                  <a:lnTo>
                    <a:pt x="31967" y="15831"/>
                  </a:lnTo>
                  <a:lnTo>
                    <a:pt x="31967" y="30198"/>
                  </a:lnTo>
                  <a:lnTo>
                    <a:pt x="16753" y="30198"/>
                  </a:lnTo>
                  <a:lnTo>
                    <a:pt x="1539" y="30198"/>
                  </a:lnTo>
                  <a:lnTo>
                    <a:pt x="1539" y="15831"/>
                  </a:lnTo>
                  <a:lnTo>
                    <a:pt x="1539" y="1434"/>
                  </a:lnTo>
                  <a:lnTo>
                    <a:pt x="16753" y="1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7" name="object 2447"/>
            <p:cNvSpPr/>
            <p:nvPr/>
          </p:nvSpPr>
          <p:spPr>
            <a:xfrm>
              <a:off x="14127222" y="5346542"/>
              <a:ext cx="33655" cy="378460"/>
            </a:xfrm>
            <a:custGeom>
              <a:avLst/>
              <a:gdLst/>
              <a:ahLst/>
              <a:cxnLst/>
              <a:rect l="l" t="t" r="r" b="b"/>
              <a:pathLst>
                <a:path w="33655" h="378460">
                  <a:moveTo>
                    <a:pt x="33475" y="378135"/>
                  </a:moveTo>
                  <a:lnTo>
                    <a:pt x="33506" y="378135"/>
                  </a:lnTo>
                </a:path>
                <a:path w="33655" h="378460">
                  <a:moveTo>
                    <a:pt x="33506" y="0"/>
                  </a:moveTo>
                  <a:lnTo>
                    <a:pt x="33182" y="1455"/>
                  </a:lnTo>
                  <a:lnTo>
                    <a:pt x="1947" y="1455"/>
                  </a:lnTo>
                  <a:lnTo>
                    <a:pt x="366" y="1455"/>
                  </a:lnTo>
                  <a:lnTo>
                    <a:pt x="52" y="0"/>
                  </a:lnTo>
                </a:path>
                <a:path w="33655" h="378460">
                  <a:moveTo>
                    <a:pt x="0" y="378135"/>
                  </a:moveTo>
                  <a:lnTo>
                    <a:pt x="366" y="376679"/>
                  </a:lnTo>
                  <a:lnTo>
                    <a:pt x="31590" y="376679"/>
                  </a:lnTo>
                  <a:lnTo>
                    <a:pt x="33182" y="376679"/>
                  </a:lnTo>
                  <a:lnTo>
                    <a:pt x="33475" y="37813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8" name="object 2448"/>
            <p:cNvSpPr/>
            <p:nvPr/>
          </p:nvSpPr>
          <p:spPr>
            <a:xfrm>
              <a:off x="14136244" y="5697643"/>
              <a:ext cx="15875" cy="15240"/>
            </a:xfrm>
            <a:custGeom>
              <a:avLst/>
              <a:gdLst/>
              <a:ahLst/>
              <a:cxnLst/>
              <a:rect l="l" t="t" r="r" b="b"/>
              <a:pathLst>
                <a:path w="15875" h="15239">
                  <a:moveTo>
                    <a:pt x="0" y="14617"/>
                  </a:moveTo>
                  <a:lnTo>
                    <a:pt x="0" y="0"/>
                  </a:lnTo>
                  <a:lnTo>
                    <a:pt x="15486" y="0"/>
                  </a:lnTo>
                  <a:lnTo>
                    <a:pt x="15486" y="14617"/>
                  </a:lnTo>
                  <a:lnTo>
                    <a:pt x="0" y="1461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9" name="object 2449"/>
            <p:cNvSpPr/>
            <p:nvPr/>
          </p:nvSpPr>
          <p:spPr>
            <a:xfrm>
              <a:off x="14162296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69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0" name="object 2450"/>
            <p:cNvSpPr/>
            <p:nvPr/>
          </p:nvSpPr>
          <p:spPr>
            <a:xfrm>
              <a:off x="14124649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69" h="32385">
                  <a:moveTo>
                    <a:pt x="0" y="32156"/>
                  </a:moveTo>
                  <a:lnTo>
                    <a:pt x="0" y="0"/>
                  </a:lnTo>
                  <a:lnTo>
                    <a:pt x="1047" y="0"/>
                  </a:lnTo>
                  <a:lnTo>
                    <a:pt x="1047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1" name="object 2451"/>
            <p:cNvSpPr/>
            <p:nvPr/>
          </p:nvSpPr>
          <p:spPr>
            <a:xfrm>
              <a:off x="14124649" y="5349497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2" name="object 2452"/>
            <p:cNvSpPr/>
            <p:nvPr/>
          </p:nvSpPr>
          <p:spPr>
            <a:xfrm>
              <a:off x="13518774" y="5738080"/>
              <a:ext cx="606425" cy="1270"/>
            </a:xfrm>
            <a:custGeom>
              <a:avLst/>
              <a:gdLst/>
              <a:ahLst/>
              <a:cxnLst/>
              <a:rect l="l" t="t" r="r" b="b"/>
              <a:pathLst>
                <a:path w="606425" h="1270">
                  <a:moveTo>
                    <a:pt x="0" y="0"/>
                  </a:moveTo>
                  <a:lnTo>
                    <a:pt x="0" y="963"/>
                  </a:lnTo>
                  <a:lnTo>
                    <a:pt x="605855" y="963"/>
                  </a:lnTo>
                  <a:lnTo>
                    <a:pt x="60585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3" name="object 2453"/>
            <p:cNvSpPr/>
            <p:nvPr/>
          </p:nvSpPr>
          <p:spPr>
            <a:xfrm>
              <a:off x="14124649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69" h="17779">
                  <a:moveTo>
                    <a:pt x="0" y="17318"/>
                  </a:moveTo>
                  <a:lnTo>
                    <a:pt x="0" y="0"/>
                  </a:lnTo>
                  <a:lnTo>
                    <a:pt x="1047" y="0"/>
                  </a:lnTo>
                  <a:lnTo>
                    <a:pt x="1047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4" name="object 2454"/>
            <p:cNvSpPr/>
            <p:nvPr/>
          </p:nvSpPr>
          <p:spPr>
            <a:xfrm>
              <a:off x="14162296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69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5" name="object 2455"/>
            <p:cNvSpPr/>
            <p:nvPr/>
          </p:nvSpPr>
          <p:spPr>
            <a:xfrm>
              <a:off x="14124649" y="5720731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6" name="object 2456"/>
            <p:cNvSpPr/>
            <p:nvPr/>
          </p:nvSpPr>
          <p:spPr>
            <a:xfrm>
              <a:off x="13516192" y="5739037"/>
              <a:ext cx="611505" cy="5715"/>
            </a:xfrm>
            <a:custGeom>
              <a:avLst/>
              <a:gdLst/>
              <a:ahLst/>
              <a:cxnLst/>
              <a:rect l="l" t="t" r="r" b="b"/>
              <a:pathLst>
                <a:path w="611505" h="5714">
                  <a:moveTo>
                    <a:pt x="611038" y="5361"/>
                  </a:moveTo>
                  <a:lnTo>
                    <a:pt x="611038" y="0"/>
                  </a:lnTo>
                  <a:lnTo>
                    <a:pt x="0" y="0"/>
                  </a:lnTo>
                  <a:lnTo>
                    <a:pt x="0" y="5361"/>
                  </a:lnTo>
                  <a:lnTo>
                    <a:pt x="611038" y="5361"/>
                  </a:lnTo>
                  <a:close/>
                </a:path>
                <a:path w="611505" h="5714">
                  <a:moveTo>
                    <a:pt x="611038" y="5361"/>
                  </a:moveTo>
                  <a:lnTo>
                    <a:pt x="611038" y="0"/>
                  </a:lnTo>
                  <a:lnTo>
                    <a:pt x="0" y="0"/>
                  </a:lnTo>
                  <a:lnTo>
                    <a:pt x="0" y="5361"/>
                  </a:lnTo>
                  <a:lnTo>
                    <a:pt x="611038" y="53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7" name="object 2457"/>
            <p:cNvSpPr/>
            <p:nvPr/>
          </p:nvSpPr>
          <p:spPr>
            <a:xfrm>
              <a:off x="13516188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0" y="0"/>
                  </a:moveTo>
                  <a:lnTo>
                    <a:pt x="0" y="4879"/>
                  </a:lnTo>
                  <a:lnTo>
                    <a:pt x="534" y="4879"/>
                  </a:lnTo>
                  <a:lnTo>
                    <a:pt x="534" y="4512"/>
                  </a:lnTo>
                  <a:lnTo>
                    <a:pt x="534" y="492"/>
                  </a:lnTo>
                  <a:lnTo>
                    <a:pt x="4785" y="492"/>
                  </a:lnTo>
                  <a:lnTo>
                    <a:pt x="5162" y="492"/>
                  </a:lnTo>
                  <a:lnTo>
                    <a:pt x="5162" y="0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8" name="object 2458"/>
            <p:cNvSpPr/>
            <p:nvPr/>
          </p:nvSpPr>
          <p:spPr>
            <a:xfrm>
              <a:off x="14122079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41" y="0"/>
                  </a:moveTo>
                  <a:lnTo>
                    <a:pt x="5141" y="4879"/>
                  </a:lnTo>
                  <a:lnTo>
                    <a:pt x="4628" y="4879"/>
                  </a:lnTo>
                  <a:lnTo>
                    <a:pt x="4628" y="4512"/>
                  </a:lnTo>
                  <a:lnTo>
                    <a:pt x="4628" y="492"/>
                  </a:lnTo>
                  <a:lnTo>
                    <a:pt x="366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9" name="object 2459"/>
            <p:cNvSpPr/>
            <p:nvPr/>
          </p:nvSpPr>
          <p:spPr>
            <a:xfrm>
              <a:off x="13518775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301645" y="4858"/>
                  </a:moveTo>
                  <a:lnTo>
                    <a:pt x="301645" y="0"/>
                  </a:lnTo>
                  <a:lnTo>
                    <a:pt x="0" y="0"/>
                  </a:lnTo>
                  <a:lnTo>
                    <a:pt x="0" y="4858"/>
                  </a:lnTo>
                  <a:lnTo>
                    <a:pt x="301645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0" name="object 2460"/>
            <p:cNvSpPr/>
            <p:nvPr/>
          </p:nvSpPr>
          <p:spPr>
            <a:xfrm>
              <a:off x="13823003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301645" y="4858"/>
                  </a:moveTo>
                  <a:lnTo>
                    <a:pt x="301645" y="0"/>
                  </a:lnTo>
                  <a:lnTo>
                    <a:pt x="0" y="0"/>
                  </a:lnTo>
                  <a:lnTo>
                    <a:pt x="0" y="4858"/>
                  </a:lnTo>
                  <a:lnTo>
                    <a:pt x="301645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1" name="object 2461"/>
            <p:cNvSpPr/>
            <p:nvPr/>
          </p:nvSpPr>
          <p:spPr>
            <a:xfrm>
              <a:off x="14163319" y="5738080"/>
              <a:ext cx="606425" cy="1270"/>
            </a:xfrm>
            <a:custGeom>
              <a:avLst/>
              <a:gdLst/>
              <a:ahLst/>
              <a:cxnLst/>
              <a:rect l="l" t="t" r="r" b="b"/>
              <a:pathLst>
                <a:path w="606425" h="1270">
                  <a:moveTo>
                    <a:pt x="605876" y="0"/>
                  </a:moveTo>
                  <a:lnTo>
                    <a:pt x="605876" y="963"/>
                  </a:lnTo>
                  <a:lnTo>
                    <a:pt x="0" y="963"/>
                  </a:lnTo>
                  <a:lnTo>
                    <a:pt x="0" y="0"/>
                  </a:lnTo>
                  <a:lnTo>
                    <a:pt x="60587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2" name="object 2462"/>
            <p:cNvSpPr/>
            <p:nvPr/>
          </p:nvSpPr>
          <p:spPr>
            <a:xfrm>
              <a:off x="14160741" y="5739037"/>
              <a:ext cx="611505" cy="5715"/>
            </a:xfrm>
            <a:custGeom>
              <a:avLst/>
              <a:gdLst/>
              <a:ahLst/>
              <a:cxnLst/>
              <a:rect l="l" t="t" r="r" b="b"/>
              <a:pathLst>
                <a:path w="611505" h="5714">
                  <a:moveTo>
                    <a:pt x="0" y="5361"/>
                  </a:moveTo>
                  <a:lnTo>
                    <a:pt x="0" y="0"/>
                  </a:lnTo>
                  <a:lnTo>
                    <a:pt x="611038" y="0"/>
                  </a:lnTo>
                  <a:lnTo>
                    <a:pt x="611038" y="5361"/>
                  </a:lnTo>
                  <a:lnTo>
                    <a:pt x="0" y="5361"/>
                  </a:lnTo>
                  <a:close/>
                </a:path>
                <a:path w="611505" h="5714">
                  <a:moveTo>
                    <a:pt x="0" y="5361"/>
                  </a:moveTo>
                  <a:lnTo>
                    <a:pt x="0" y="0"/>
                  </a:lnTo>
                  <a:lnTo>
                    <a:pt x="611038" y="0"/>
                  </a:lnTo>
                  <a:lnTo>
                    <a:pt x="611038" y="5361"/>
                  </a:lnTo>
                  <a:lnTo>
                    <a:pt x="0" y="53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3" name="object 2463"/>
            <p:cNvSpPr/>
            <p:nvPr/>
          </p:nvSpPr>
          <p:spPr>
            <a:xfrm>
              <a:off x="14766621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62" y="0"/>
                  </a:moveTo>
                  <a:lnTo>
                    <a:pt x="5162" y="4879"/>
                  </a:lnTo>
                  <a:lnTo>
                    <a:pt x="4649" y="4879"/>
                  </a:lnTo>
                  <a:lnTo>
                    <a:pt x="4649" y="4512"/>
                  </a:lnTo>
                  <a:lnTo>
                    <a:pt x="4649" y="492"/>
                  </a:lnTo>
                  <a:lnTo>
                    <a:pt x="376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4" name="object 2464"/>
            <p:cNvSpPr/>
            <p:nvPr/>
          </p:nvSpPr>
          <p:spPr>
            <a:xfrm>
              <a:off x="14467549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0" y="4858"/>
                  </a:moveTo>
                  <a:lnTo>
                    <a:pt x="0" y="0"/>
                  </a:lnTo>
                  <a:lnTo>
                    <a:pt x="301645" y="0"/>
                  </a:lnTo>
                  <a:lnTo>
                    <a:pt x="301645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5" name="object 2465"/>
            <p:cNvSpPr/>
            <p:nvPr/>
          </p:nvSpPr>
          <p:spPr>
            <a:xfrm>
              <a:off x="14163337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0" y="4858"/>
                  </a:moveTo>
                  <a:lnTo>
                    <a:pt x="0" y="0"/>
                  </a:lnTo>
                  <a:lnTo>
                    <a:pt x="301634" y="0"/>
                  </a:lnTo>
                  <a:lnTo>
                    <a:pt x="301634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6" name="object 2466"/>
            <p:cNvSpPr/>
            <p:nvPr/>
          </p:nvSpPr>
          <p:spPr>
            <a:xfrm>
              <a:off x="14127234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33506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06" y="31674"/>
                  </a:lnTo>
                  <a:lnTo>
                    <a:pt x="33506" y="30218"/>
                  </a:lnTo>
                  <a:lnTo>
                    <a:pt x="1539" y="30218"/>
                  </a:lnTo>
                  <a:lnTo>
                    <a:pt x="1539" y="1476"/>
                  </a:lnTo>
                  <a:lnTo>
                    <a:pt x="33506" y="1476"/>
                  </a:lnTo>
                  <a:lnTo>
                    <a:pt x="33506" y="0"/>
                  </a:lnTo>
                  <a:close/>
                </a:path>
                <a:path w="33655" h="31750">
                  <a:moveTo>
                    <a:pt x="33506" y="1476"/>
                  </a:moveTo>
                  <a:lnTo>
                    <a:pt x="31967" y="1476"/>
                  </a:lnTo>
                  <a:lnTo>
                    <a:pt x="31967" y="30218"/>
                  </a:lnTo>
                  <a:lnTo>
                    <a:pt x="33506" y="30218"/>
                  </a:lnTo>
                  <a:lnTo>
                    <a:pt x="33506" y="1476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7" name="object 2467"/>
            <p:cNvSpPr/>
            <p:nvPr/>
          </p:nvSpPr>
          <p:spPr>
            <a:xfrm>
              <a:off x="14127234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16753" y="31674"/>
                  </a:moveTo>
                  <a:lnTo>
                    <a:pt x="0" y="31674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6753" y="0"/>
                  </a:lnTo>
                  <a:lnTo>
                    <a:pt x="33506" y="0"/>
                  </a:lnTo>
                  <a:lnTo>
                    <a:pt x="33506" y="15831"/>
                  </a:lnTo>
                  <a:lnTo>
                    <a:pt x="33506" y="31674"/>
                  </a:lnTo>
                  <a:lnTo>
                    <a:pt x="16753" y="31674"/>
                  </a:lnTo>
                </a:path>
                <a:path w="33655" h="31750">
                  <a:moveTo>
                    <a:pt x="16753" y="30218"/>
                  </a:moveTo>
                  <a:lnTo>
                    <a:pt x="31967" y="30218"/>
                  </a:lnTo>
                  <a:lnTo>
                    <a:pt x="31967" y="15831"/>
                  </a:lnTo>
                  <a:lnTo>
                    <a:pt x="31967" y="1476"/>
                  </a:lnTo>
                  <a:lnTo>
                    <a:pt x="16753" y="1476"/>
                  </a:lnTo>
                  <a:lnTo>
                    <a:pt x="1539" y="1476"/>
                  </a:lnTo>
                  <a:lnTo>
                    <a:pt x="1539" y="15831"/>
                  </a:lnTo>
                  <a:lnTo>
                    <a:pt x="1539" y="30218"/>
                  </a:lnTo>
                  <a:lnTo>
                    <a:pt x="16753" y="30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8" name="object 2468"/>
            <p:cNvSpPr/>
            <p:nvPr/>
          </p:nvSpPr>
          <p:spPr>
            <a:xfrm>
              <a:off x="14127234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33506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06" y="31674"/>
                  </a:lnTo>
                  <a:lnTo>
                    <a:pt x="33506" y="30198"/>
                  </a:lnTo>
                  <a:lnTo>
                    <a:pt x="1539" y="30198"/>
                  </a:lnTo>
                  <a:lnTo>
                    <a:pt x="1539" y="1434"/>
                  </a:lnTo>
                  <a:lnTo>
                    <a:pt x="33506" y="1434"/>
                  </a:lnTo>
                  <a:lnTo>
                    <a:pt x="33506" y="0"/>
                  </a:lnTo>
                  <a:close/>
                </a:path>
                <a:path w="33655" h="31750">
                  <a:moveTo>
                    <a:pt x="33506" y="1434"/>
                  </a:moveTo>
                  <a:lnTo>
                    <a:pt x="31967" y="1434"/>
                  </a:lnTo>
                  <a:lnTo>
                    <a:pt x="31967" y="30198"/>
                  </a:lnTo>
                  <a:lnTo>
                    <a:pt x="33506" y="30198"/>
                  </a:lnTo>
                  <a:lnTo>
                    <a:pt x="33506" y="1434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9" name="object 2469"/>
            <p:cNvSpPr/>
            <p:nvPr/>
          </p:nvSpPr>
          <p:spPr>
            <a:xfrm>
              <a:off x="14127234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16753" y="0"/>
                  </a:moveTo>
                  <a:lnTo>
                    <a:pt x="0" y="0"/>
                  </a:lnTo>
                  <a:lnTo>
                    <a:pt x="0" y="15831"/>
                  </a:lnTo>
                  <a:lnTo>
                    <a:pt x="0" y="31674"/>
                  </a:lnTo>
                  <a:lnTo>
                    <a:pt x="16753" y="31674"/>
                  </a:lnTo>
                  <a:lnTo>
                    <a:pt x="33506" y="31674"/>
                  </a:lnTo>
                  <a:lnTo>
                    <a:pt x="33506" y="15831"/>
                  </a:lnTo>
                  <a:lnTo>
                    <a:pt x="33506" y="0"/>
                  </a:lnTo>
                  <a:lnTo>
                    <a:pt x="16753" y="0"/>
                  </a:lnTo>
                </a:path>
                <a:path w="33655" h="31750">
                  <a:moveTo>
                    <a:pt x="16753" y="1434"/>
                  </a:moveTo>
                  <a:lnTo>
                    <a:pt x="31967" y="1434"/>
                  </a:lnTo>
                  <a:lnTo>
                    <a:pt x="31967" y="15831"/>
                  </a:lnTo>
                  <a:lnTo>
                    <a:pt x="31967" y="30198"/>
                  </a:lnTo>
                  <a:lnTo>
                    <a:pt x="16753" y="30198"/>
                  </a:lnTo>
                  <a:lnTo>
                    <a:pt x="1539" y="30198"/>
                  </a:lnTo>
                  <a:lnTo>
                    <a:pt x="1539" y="15831"/>
                  </a:lnTo>
                  <a:lnTo>
                    <a:pt x="1539" y="1434"/>
                  </a:lnTo>
                  <a:lnTo>
                    <a:pt x="16753" y="1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0" name="object 2470"/>
            <p:cNvSpPr/>
            <p:nvPr/>
          </p:nvSpPr>
          <p:spPr>
            <a:xfrm>
              <a:off x="14771776" y="5346542"/>
              <a:ext cx="33655" cy="378460"/>
            </a:xfrm>
            <a:custGeom>
              <a:avLst/>
              <a:gdLst/>
              <a:ahLst/>
              <a:cxnLst/>
              <a:rect l="l" t="t" r="r" b="b"/>
              <a:pathLst>
                <a:path w="33655" h="378460">
                  <a:moveTo>
                    <a:pt x="33475" y="378135"/>
                  </a:moveTo>
                  <a:lnTo>
                    <a:pt x="33506" y="378135"/>
                  </a:lnTo>
                </a:path>
                <a:path w="33655" h="378460">
                  <a:moveTo>
                    <a:pt x="33506" y="0"/>
                  </a:moveTo>
                  <a:lnTo>
                    <a:pt x="33182" y="1455"/>
                  </a:lnTo>
                  <a:lnTo>
                    <a:pt x="1947" y="1455"/>
                  </a:lnTo>
                  <a:lnTo>
                    <a:pt x="356" y="1455"/>
                  </a:lnTo>
                  <a:lnTo>
                    <a:pt x="41" y="0"/>
                  </a:lnTo>
                </a:path>
                <a:path w="33655" h="378460">
                  <a:moveTo>
                    <a:pt x="0" y="378135"/>
                  </a:moveTo>
                  <a:lnTo>
                    <a:pt x="356" y="376679"/>
                  </a:lnTo>
                  <a:lnTo>
                    <a:pt x="31590" y="376679"/>
                  </a:lnTo>
                  <a:lnTo>
                    <a:pt x="33182" y="376679"/>
                  </a:lnTo>
                  <a:lnTo>
                    <a:pt x="33475" y="37813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1" name="object 2471"/>
            <p:cNvSpPr/>
            <p:nvPr/>
          </p:nvSpPr>
          <p:spPr>
            <a:xfrm>
              <a:off x="14806827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69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2" name="object 2472"/>
            <p:cNvSpPr/>
            <p:nvPr/>
          </p:nvSpPr>
          <p:spPr>
            <a:xfrm>
              <a:off x="14769196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69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3" name="object 2473"/>
            <p:cNvSpPr/>
            <p:nvPr/>
          </p:nvSpPr>
          <p:spPr>
            <a:xfrm>
              <a:off x="14769196" y="5349497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4" name="object 2474"/>
            <p:cNvSpPr/>
            <p:nvPr/>
          </p:nvSpPr>
          <p:spPr>
            <a:xfrm>
              <a:off x="14769196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69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5" name="object 2475"/>
            <p:cNvSpPr/>
            <p:nvPr/>
          </p:nvSpPr>
          <p:spPr>
            <a:xfrm>
              <a:off x="14806827" y="5721723"/>
              <a:ext cx="1270" cy="34925"/>
            </a:xfrm>
            <a:custGeom>
              <a:avLst/>
              <a:gdLst/>
              <a:ahLst/>
              <a:cxnLst/>
              <a:rect l="l" t="t" r="r" b="b"/>
              <a:pathLst>
                <a:path w="1269" h="34925">
                  <a:moveTo>
                    <a:pt x="0" y="3438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4386"/>
                  </a:lnTo>
                  <a:lnTo>
                    <a:pt x="0" y="3438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6" name="object 2476"/>
            <p:cNvSpPr/>
            <p:nvPr/>
          </p:nvSpPr>
          <p:spPr>
            <a:xfrm>
              <a:off x="14769196" y="5720731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7" name="object 2477"/>
            <p:cNvSpPr/>
            <p:nvPr/>
          </p:nvSpPr>
          <p:spPr>
            <a:xfrm>
              <a:off x="14766621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62" y="0"/>
                  </a:moveTo>
                  <a:lnTo>
                    <a:pt x="5162" y="4879"/>
                  </a:lnTo>
                  <a:lnTo>
                    <a:pt x="4649" y="4879"/>
                  </a:lnTo>
                  <a:lnTo>
                    <a:pt x="4649" y="4512"/>
                  </a:lnTo>
                  <a:lnTo>
                    <a:pt x="4649" y="492"/>
                  </a:lnTo>
                  <a:lnTo>
                    <a:pt x="376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8" name="object 2478"/>
            <p:cNvSpPr/>
            <p:nvPr/>
          </p:nvSpPr>
          <p:spPr>
            <a:xfrm>
              <a:off x="14771779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33506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06" y="31674"/>
                  </a:lnTo>
                  <a:lnTo>
                    <a:pt x="33506" y="30218"/>
                  </a:lnTo>
                  <a:lnTo>
                    <a:pt x="1539" y="30218"/>
                  </a:lnTo>
                  <a:lnTo>
                    <a:pt x="1539" y="1476"/>
                  </a:lnTo>
                  <a:lnTo>
                    <a:pt x="33506" y="1476"/>
                  </a:lnTo>
                  <a:lnTo>
                    <a:pt x="33506" y="0"/>
                  </a:lnTo>
                  <a:close/>
                </a:path>
                <a:path w="33655" h="31750">
                  <a:moveTo>
                    <a:pt x="33506" y="1476"/>
                  </a:moveTo>
                  <a:lnTo>
                    <a:pt x="31988" y="1476"/>
                  </a:lnTo>
                  <a:lnTo>
                    <a:pt x="31988" y="30218"/>
                  </a:lnTo>
                  <a:lnTo>
                    <a:pt x="33506" y="30218"/>
                  </a:lnTo>
                  <a:lnTo>
                    <a:pt x="33506" y="1476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9" name="object 2479"/>
            <p:cNvSpPr/>
            <p:nvPr/>
          </p:nvSpPr>
          <p:spPr>
            <a:xfrm>
              <a:off x="14771779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16753" y="31674"/>
                  </a:moveTo>
                  <a:lnTo>
                    <a:pt x="0" y="31674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6753" y="0"/>
                  </a:lnTo>
                  <a:lnTo>
                    <a:pt x="33506" y="0"/>
                  </a:lnTo>
                  <a:lnTo>
                    <a:pt x="33506" y="15831"/>
                  </a:lnTo>
                  <a:lnTo>
                    <a:pt x="33506" y="31674"/>
                  </a:lnTo>
                  <a:lnTo>
                    <a:pt x="16753" y="31674"/>
                  </a:lnTo>
                </a:path>
                <a:path w="33655" h="31750">
                  <a:moveTo>
                    <a:pt x="16753" y="30218"/>
                  </a:moveTo>
                  <a:lnTo>
                    <a:pt x="31988" y="30218"/>
                  </a:lnTo>
                  <a:lnTo>
                    <a:pt x="31988" y="15831"/>
                  </a:lnTo>
                  <a:lnTo>
                    <a:pt x="31988" y="1476"/>
                  </a:lnTo>
                  <a:lnTo>
                    <a:pt x="16753" y="1476"/>
                  </a:lnTo>
                  <a:lnTo>
                    <a:pt x="1539" y="1476"/>
                  </a:lnTo>
                  <a:lnTo>
                    <a:pt x="1539" y="15831"/>
                  </a:lnTo>
                  <a:lnTo>
                    <a:pt x="1539" y="30218"/>
                  </a:lnTo>
                  <a:lnTo>
                    <a:pt x="16753" y="30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0" name="object 2480"/>
            <p:cNvSpPr/>
            <p:nvPr/>
          </p:nvSpPr>
          <p:spPr>
            <a:xfrm>
              <a:off x="14771779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33506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06" y="31674"/>
                  </a:lnTo>
                  <a:lnTo>
                    <a:pt x="33506" y="30198"/>
                  </a:lnTo>
                  <a:lnTo>
                    <a:pt x="1539" y="30198"/>
                  </a:lnTo>
                  <a:lnTo>
                    <a:pt x="1539" y="1434"/>
                  </a:lnTo>
                  <a:lnTo>
                    <a:pt x="33506" y="1434"/>
                  </a:lnTo>
                  <a:lnTo>
                    <a:pt x="33506" y="0"/>
                  </a:lnTo>
                  <a:close/>
                </a:path>
                <a:path w="33655" h="31750">
                  <a:moveTo>
                    <a:pt x="33506" y="1434"/>
                  </a:moveTo>
                  <a:lnTo>
                    <a:pt x="31988" y="1434"/>
                  </a:lnTo>
                  <a:lnTo>
                    <a:pt x="31988" y="30198"/>
                  </a:lnTo>
                  <a:lnTo>
                    <a:pt x="33506" y="30198"/>
                  </a:lnTo>
                  <a:lnTo>
                    <a:pt x="33506" y="1434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1" name="object 2481"/>
            <p:cNvSpPr/>
            <p:nvPr/>
          </p:nvSpPr>
          <p:spPr>
            <a:xfrm>
              <a:off x="14771779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16753" y="0"/>
                  </a:moveTo>
                  <a:lnTo>
                    <a:pt x="0" y="0"/>
                  </a:lnTo>
                  <a:lnTo>
                    <a:pt x="0" y="15831"/>
                  </a:lnTo>
                  <a:lnTo>
                    <a:pt x="0" y="31674"/>
                  </a:lnTo>
                  <a:lnTo>
                    <a:pt x="16753" y="31674"/>
                  </a:lnTo>
                  <a:lnTo>
                    <a:pt x="33506" y="31674"/>
                  </a:lnTo>
                  <a:lnTo>
                    <a:pt x="33506" y="15831"/>
                  </a:lnTo>
                  <a:lnTo>
                    <a:pt x="33506" y="0"/>
                  </a:lnTo>
                  <a:lnTo>
                    <a:pt x="16753" y="0"/>
                  </a:lnTo>
                </a:path>
                <a:path w="33655" h="31750">
                  <a:moveTo>
                    <a:pt x="16753" y="1434"/>
                  </a:moveTo>
                  <a:lnTo>
                    <a:pt x="31988" y="1434"/>
                  </a:lnTo>
                  <a:lnTo>
                    <a:pt x="31988" y="15831"/>
                  </a:lnTo>
                  <a:lnTo>
                    <a:pt x="31988" y="30198"/>
                  </a:lnTo>
                  <a:lnTo>
                    <a:pt x="16753" y="30198"/>
                  </a:lnTo>
                  <a:lnTo>
                    <a:pt x="1539" y="30198"/>
                  </a:lnTo>
                  <a:lnTo>
                    <a:pt x="1539" y="15831"/>
                  </a:lnTo>
                  <a:lnTo>
                    <a:pt x="1539" y="1434"/>
                  </a:lnTo>
                  <a:lnTo>
                    <a:pt x="16753" y="1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2" name="object 2482"/>
            <p:cNvSpPr/>
            <p:nvPr/>
          </p:nvSpPr>
          <p:spPr>
            <a:xfrm>
              <a:off x="15416330" y="5346542"/>
              <a:ext cx="33655" cy="378460"/>
            </a:xfrm>
            <a:custGeom>
              <a:avLst/>
              <a:gdLst/>
              <a:ahLst/>
              <a:cxnLst/>
              <a:rect l="l" t="t" r="r" b="b"/>
              <a:pathLst>
                <a:path w="33655" h="378460">
                  <a:moveTo>
                    <a:pt x="33464" y="378135"/>
                  </a:moveTo>
                  <a:lnTo>
                    <a:pt x="33496" y="378135"/>
                  </a:lnTo>
                </a:path>
                <a:path w="33655" h="378460">
                  <a:moveTo>
                    <a:pt x="33496" y="0"/>
                  </a:moveTo>
                  <a:lnTo>
                    <a:pt x="33171" y="1455"/>
                  </a:lnTo>
                  <a:lnTo>
                    <a:pt x="1937" y="1455"/>
                  </a:lnTo>
                  <a:lnTo>
                    <a:pt x="356" y="1455"/>
                  </a:lnTo>
                  <a:lnTo>
                    <a:pt x="31" y="0"/>
                  </a:lnTo>
                </a:path>
                <a:path w="33655" h="378460">
                  <a:moveTo>
                    <a:pt x="0" y="378135"/>
                  </a:moveTo>
                  <a:lnTo>
                    <a:pt x="356" y="376679"/>
                  </a:lnTo>
                  <a:lnTo>
                    <a:pt x="31580" y="376679"/>
                  </a:lnTo>
                  <a:lnTo>
                    <a:pt x="33171" y="376679"/>
                  </a:lnTo>
                  <a:lnTo>
                    <a:pt x="33464" y="37813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3" name="object 2483"/>
            <p:cNvSpPr/>
            <p:nvPr/>
          </p:nvSpPr>
          <p:spPr>
            <a:xfrm>
              <a:off x="15425339" y="5697643"/>
              <a:ext cx="15875" cy="15240"/>
            </a:xfrm>
            <a:custGeom>
              <a:avLst/>
              <a:gdLst/>
              <a:ahLst/>
              <a:cxnLst/>
              <a:rect l="l" t="t" r="r" b="b"/>
              <a:pathLst>
                <a:path w="15875" h="15239">
                  <a:moveTo>
                    <a:pt x="0" y="14617"/>
                  </a:moveTo>
                  <a:lnTo>
                    <a:pt x="0" y="0"/>
                  </a:lnTo>
                  <a:lnTo>
                    <a:pt x="15486" y="0"/>
                  </a:lnTo>
                  <a:lnTo>
                    <a:pt x="15486" y="14617"/>
                  </a:lnTo>
                  <a:lnTo>
                    <a:pt x="0" y="1461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4" name="object 2484"/>
            <p:cNvSpPr/>
            <p:nvPr/>
          </p:nvSpPr>
          <p:spPr>
            <a:xfrm>
              <a:off x="15451390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69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5" name="object 2485"/>
            <p:cNvSpPr/>
            <p:nvPr/>
          </p:nvSpPr>
          <p:spPr>
            <a:xfrm>
              <a:off x="15413745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69" h="32385">
                  <a:moveTo>
                    <a:pt x="0" y="32156"/>
                  </a:moveTo>
                  <a:lnTo>
                    <a:pt x="0" y="0"/>
                  </a:lnTo>
                  <a:lnTo>
                    <a:pt x="1036" y="0"/>
                  </a:lnTo>
                  <a:lnTo>
                    <a:pt x="103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6" name="object 2486"/>
            <p:cNvSpPr/>
            <p:nvPr/>
          </p:nvSpPr>
          <p:spPr>
            <a:xfrm>
              <a:off x="15413745" y="5349497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89" y="0"/>
                  </a:lnTo>
                  <a:lnTo>
                    <a:pt x="38689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7" name="object 2487"/>
            <p:cNvSpPr/>
            <p:nvPr/>
          </p:nvSpPr>
          <p:spPr>
            <a:xfrm>
              <a:off x="15413745" y="5721726"/>
              <a:ext cx="1270" cy="34925"/>
            </a:xfrm>
            <a:custGeom>
              <a:avLst/>
              <a:gdLst/>
              <a:ahLst/>
              <a:cxnLst/>
              <a:rect l="l" t="t" r="r" b="b"/>
              <a:pathLst>
                <a:path w="1269" h="34925">
                  <a:moveTo>
                    <a:pt x="0" y="34648"/>
                  </a:moveTo>
                  <a:lnTo>
                    <a:pt x="0" y="0"/>
                  </a:lnTo>
                  <a:lnTo>
                    <a:pt x="1036" y="0"/>
                  </a:lnTo>
                  <a:lnTo>
                    <a:pt x="1036" y="34648"/>
                  </a:lnTo>
                  <a:lnTo>
                    <a:pt x="0" y="3464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8" name="object 2488"/>
            <p:cNvSpPr/>
            <p:nvPr/>
          </p:nvSpPr>
          <p:spPr>
            <a:xfrm>
              <a:off x="15451390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69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9" name="object 2489"/>
            <p:cNvSpPr/>
            <p:nvPr/>
          </p:nvSpPr>
          <p:spPr>
            <a:xfrm>
              <a:off x="15413745" y="5720731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89" y="0"/>
                  </a:lnTo>
                  <a:lnTo>
                    <a:pt x="38689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0" name="object 2490"/>
            <p:cNvSpPr/>
            <p:nvPr/>
          </p:nvSpPr>
          <p:spPr>
            <a:xfrm>
              <a:off x="15452431" y="5738080"/>
              <a:ext cx="606425" cy="1270"/>
            </a:xfrm>
            <a:custGeom>
              <a:avLst/>
              <a:gdLst/>
              <a:ahLst/>
              <a:cxnLst/>
              <a:rect l="l" t="t" r="r" b="b"/>
              <a:pathLst>
                <a:path w="606425" h="1270">
                  <a:moveTo>
                    <a:pt x="605876" y="0"/>
                  </a:moveTo>
                  <a:lnTo>
                    <a:pt x="605876" y="963"/>
                  </a:lnTo>
                  <a:lnTo>
                    <a:pt x="0" y="963"/>
                  </a:lnTo>
                  <a:lnTo>
                    <a:pt x="0" y="0"/>
                  </a:lnTo>
                  <a:lnTo>
                    <a:pt x="60587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1" name="object 2491"/>
            <p:cNvSpPr/>
            <p:nvPr/>
          </p:nvSpPr>
          <p:spPr>
            <a:xfrm>
              <a:off x="15449836" y="5739037"/>
              <a:ext cx="611505" cy="5715"/>
            </a:xfrm>
            <a:custGeom>
              <a:avLst/>
              <a:gdLst/>
              <a:ahLst/>
              <a:cxnLst/>
              <a:rect l="l" t="t" r="r" b="b"/>
              <a:pathLst>
                <a:path w="611505" h="5714">
                  <a:moveTo>
                    <a:pt x="0" y="5361"/>
                  </a:moveTo>
                  <a:lnTo>
                    <a:pt x="0" y="0"/>
                  </a:lnTo>
                  <a:lnTo>
                    <a:pt x="611018" y="0"/>
                  </a:lnTo>
                  <a:lnTo>
                    <a:pt x="611018" y="5361"/>
                  </a:lnTo>
                  <a:lnTo>
                    <a:pt x="0" y="5361"/>
                  </a:lnTo>
                  <a:close/>
                </a:path>
                <a:path w="611505" h="5714">
                  <a:moveTo>
                    <a:pt x="0" y="5361"/>
                  </a:moveTo>
                  <a:lnTo>
                    <a:pt x="0" y="0"/>
                  </a:lnTo>
                  <a:lnTo>
                    <a:pt x="611018" y="0"/>
                  </a:lnTo>
                  <a:lnTo>
                    <a:pt x="611018" y="5361"/>
                  </a:lnTo>
                  <a:lnTo>
                    <a:pt x="0" y="53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2" name="object 2492"/>
            <p:cNvSpPr/>
            <p:nvPr/>
          </p:nvSpPr>
          <p:spPr>
            <a:xfrm>
              <a:off x="16055730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41" y="0"/>
                  </a:moveTo>
                  <a:lnTo>
                    <a:pt x="5141" y="4879"/>
                  </a:lnTo>
                  <a:lnTo>
                    <a:pt x="4649" y="4879"/>
                  </a:lnTo>
                  <a:lnTo>
                    <a:pt x="4649" y="4512"/>
                  </a:lnTo>
                  <a:lnTo>
                    <a:pt x="4649" y="492"/>
                  </a:lnTo>
                  <a:lnTo>
                    <a:pt x="376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3" name="object 2493"/>
            <p:cNvSpPr/>
            <p:nvPr/>
          </p:nvSpPr>
          <p:spPr>
            <a:xfrm>
              <a:off x="15756661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0" y="4858"/>
                  </a:moveTo>
                  <a:lnTo>
                    <a:pt x="0" y="0"/>
                  </a:lnTo>
                  <a:lnTo>
                    <a:pt x="301634" y="0"/>
                  </a:lnTo>
                  <a:lnTo>
                    <a:pt x="301634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4" name="object 2494"/>
            <p:cNvSpPr/>
            <p:nvPr/>
          </p:nvSpPr>
          <p:spPr>
            <a:xfrm>
              <a:off x="15452432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0" y="4858"/>
                  </a:moveTo>
                  <a:lnTo>
                    <a:pt x="0" y="0"/>
                  </a:lnTo>
                  <a:lnTo>
                    <a:pt x="301645" y="0"/>
                  </a:lnTo>
                  <a:lnTo>
                    <a:pt x="301645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5" name="object 2495"/>
            <p:cNvSpPr/>
            <p:nvPr/>
          </p:nvSpPr>
          <p:spPr>
            <a:xfrm>
              <a:off x="15416318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3352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27" y="31674"/>
                  </a:lnTo>
                  <a:lnTo>
                    <a:pt x="33527" y="30218"/>
                  </a:lnTo>
                  <a:lnTo>
                    <a:pt x="1560" y="30218"/>
                  </a:lnTo>
                  <a:lnTo>
                    <a:pt x="1560" y="1476"/>
                  </a:lnTo>
                  <a:lnTo>
                    <a:pt x="33527" y="1476"/>
                  </a:lnTo>
                  <a:lnTo>
                    <a:pt x="33527" y="0"/>
                  </a:lnTo>
                  <a:close/>
                </a:path>
                <a:path w="33655" h="31750">
                  <a:moveTo>
                    <a:pt x="33527" y="1476"/>
                  </a:moveTo>
                  <a:lnTo>
                    <a:pt x="31988" y="1476"/>
                  </a:lnTo>
                  <a:lnTo>
                    <a:pt x="31988" y="30218"/>
                  </a:lnTo>
                  <a:lnTo>
                    <a:pt x="33527" y="30218"/>
                  </a:lnTo>
                  <a:lnTo>
                    <a:pt x="33527" y="1476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6" name="object 2496"/>
            <p:cNvSpPr/>
            <p:nvPr/>
          </p:nvSpPr>
          <p:spPr>
            <a:xfrm>
              <a:off x="15416318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16774" y="31674"/>
                  </a:moveTo>
                  <a:lnTo>
                    <a:pt x="0" y="31674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6774" y="0"/>
                  </a:lnTo>
                  <a:lnTo>
                    <a:pt x="33527" y="0"/>
                  </a:lnTo>
                  <a:lnTo>
                    <a:pt x="33527" y="15831"/>
                  </a:lnTo>
                  <a:lnTo>
                    <a:pt x="33527" y="31674"/>
                  </a:lnTo>
                  <a:lnTo>
                    <a:pt x="16774" y="31674"/>
                  </a:lnTo>
                </a:path>
                <a:path w="33655" h="31750">
                  <a:moveTo>
                    <a:pt x="16774" y="30218"/>
                  </a:moveTo>
                  <a:lnTo>
                    <a:pt x="31988" y="30218"/>
                  </a:lnTo>
                  <a:lnTo>
                    <a:pt x="31988" y="15831"/>
                  </a:lnTo>
                  <a:lnTo>
                    <a:pt x="31988" y="1476"/>
                  </a:lnTo>
                  <a:lnTo>
                    <a:pt x="16774" y="1476"/>
                  </a:lnTo>
                  <a:lnTo>
                    <a:pt x="1560" y="1476"/>
                  </a:lnTo>
                  <a:lnTo>
                    <a:pt x="1560" y="15831"/>
                  </a:lnTo>
                  <a:lnTo>
                    <a:pt x="1560" y="30218"/>
                  </a:lnTo>
                  <a:lnTo>
                    <a:pt x="16774" y="30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7" name="object 2497"/>
            <p:cNvSpPr/>
            <p:nvPr/>
          </p:nvSpPr>
          <p:spPr>
            <a:xfrm>
              <a:off x="15416318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3352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27" y="31674"/>
                  </a:lnTo>
                  <a:lnTo>
                    <a:pt x="33527" y="30198"/>
                  </a:lnTo>
                  <a:lnTo>
                    <a:pt x="1560" y="30198"/>
                  </a:lnTo>
                  <a:lnTo>
                    <a:pt x="1560" y="1434"/>
                  </a:lnTo>
                  <a:lnTo>
                    <a:pt x="33527" y="1434"/>
                  </a:lnTo>
                  <a:lnTo>
                    <a:pt x="33527" y="0"/>
                  </a:lnTo>
                  <a:close/>
                </a:path>
                <a:path w="33655" h="31750">
                  <a:moveTo>
                    <a:pt x="33527" y="1434"/>
                  </a:moveTo>
                  <a:lnTo>
                    <a:pt x="31988" y="1434"/>
                  </a:lnTo>
                  <a:lnTo>
                    <a:pt x="31988" y="30198"/>
                  </a:lnTo>
                  <a:lnTo>
                    <a:pt x="33527" y="30198"/>
                  </a:lnTo>
                  <a:lnTo>
                    <a:pt x="33527" y="1434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8" name="object 2498"/>
            <p:cNvSpPr/>
            <p:nvPr/>
          </p:nvSpPr>
          <p:spPr>
            <a:xfrm>
              <a:off x="15416318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16774" y="0"/>
                  </a:moveTo>
                  <a:lnTo>
                    <a:pt x="0" y="0"/>
                  </a:lnTo>
                  <a:lnTo>
                    <a:pt x="0" y="15831"/>
                  </a:lnTo>
                  <a:lnTo>
                    <a:pt x="0" y="31674"/>
                  </a:lnTo>
                  <a:lnTo>
                    <a:pt x="16774" y="31674"/>
                  </a:lnTo>
                  <a:lnTo>
                    <a:pt x="33527" y="31674"/>
                  </a:lnTo>
                  <a:lnTo>
                    <a:pt x="33527" y="15831"/>
                  </a:lnTo>
                  <a:lnTo>
                    <a:pt x="33527" y="0"/>
                  </a:lnTo>
                  <a:lnTo>
                    <a:pt x="16774" y="0"/>
                  </a:lnTo>
                </a:path>
                <a:path w="33655" h="31750">
                  <a:moveTo>
                    <a:pt x="16774" y="1434"/>
                  </a:moveTo>
                  <a:lnTo>
                    <a:pt x="31988" y="1434"/>
                  </a:lnTo>
                  <a:lnTo>
                    <a:pt x="31988" y="15831"/>
                  </a:lnTo>
                  <a:lnTo>
                    <a:pt x="31988" y="30198"/>
                  </a:lnTo>
                  <a:lnTo>
                    <a:pt x="16774" y="30198"/>
                  </a:lnTo>
                  <a:lnTo>
                    <a:pt x="1560" y="30198"/>
                  </a:lnTo>
                  <a:lnTo>
                    <a:pt x="1560" y="15831"/>
                  </a:lnTo>
                  <a:lnTo>
                    <a:pt x="1560" y="1434"/>
                  </a:lnTo>
                  <a:lnTo>
                    <a:pt x="16774" y="1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9" name="object 2499"/>
            <p:cNvSpPr/>
            <p:nvPr/>
          </p:nvSpPr>
          <p:spPr>
            <a:xfrm>
              <a:off x="16060881" y="5346542"/>
              <a:ext cx="33655" cy="378460"/>
            </a:xfrm>
            <a:custGeom>
              <a:avLst/>
              <a:gdLst/>
              <a:ahLst/>
              <a:cxnLst/>
              <a:rect l="l" t="t" r="r" b="b"/>
              <a:pathLst>
                <a:path w="33655" h="378460">
                  <a:moveTo>
                    <a:pt x="33475" y="378135"/>
                  </a:moveTo>
                  <a:lnTo>
                    <a:pt x="33506" y="378135"/>
                  </a:lnTo>
                </a:path>
                <a:path w="33655" h="378460">
                  <a:moveTo>
                    <a:pt x="33506" y="0"/>
                  </a:moveTo>
                  <a:lnTo>
                    <a:pt x="33161" y="1455"/>
                  </a:lnTo>
                  <a:lnTo>
                    <a:pt x="1947" y="1455"/>
                  </a:lnTo>
                  <a:lnTo>
                    <a:pt x="345" y="1455"/>
                  </a:lnTo>
                  <a:lnTo>
                    <a:pt x="41" y="0"/>
                  </a:lnTo>
                </a:path>
                <a:path w="33655" h="378460">
                  <a:moveTo>
                    <a:pt x="0" y="378135"/>
                  </a:moveTo>
                  <a:lnTo>
                    <a:pt x="345" y="376679"/>
                  </a:lnTo>
                  <a:lnTo>
                    <a:pt x="31590" y="376679"/>
                  </a:lnTo>
                  <a:lnTo>
                    <a:pt x="33161" y="376679"/>
                  </a:lnTo>
                  <a:lnTo>
                    <a:pt x="33475" y="37813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0" name="object 2500"/>
            <p:cNvSpPr/>
            <p:nvPr/>
          </p:nvSpPr>
          <p:spPr>
            <a:xfrm>
              <a:off x="16095939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69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1" name="object 2501"/>
            <p:cNvSpPr/>
            <p:nvPr/>
          </p:nvSpPr>
          <p:spPr>
            <a:xfrm>
              <a:off x="16058308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69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2" name="object 2502"/>
            <p:cNvSpPr/>
            <p:nvPr/>
          </p:nvSpPr>
          <p:spPr>
            <a:xfrm>
              <a:off x="16058308" y="5349497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3" name="object 2503"/>
            <p:cNvSpPr/>
            <p:nvPr/>
          </p:nvSpPr>
          <p:spPr>
            <a:xfrm>
              <a:off x="16058308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69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4" name="object 2504"/>
            <p:cNvSpPr/>
            <p:nvPr/>
          </p:nvSpPr>
          <p:spPr>
            <a:xfrm>
              <a:off x="16095939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69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5" name="object 2505"/>
            <p:cNvSpPr/>
            <p:nvPr/>
          </p:nvSpPr>
          <p:spPr>
            <a:xfrm>
              <a:off x="16058308" y="5720731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6" name="object 2506"/>
            <p:cNvSpPr/>
            <p:nvPr/>
          </p:nvSpPr>
          <p:spPr>
            <a:xfrm>
              <a:off x="16055730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41" y="0"/>
                  </a:moveTo>
                  <a:lnTo>
                    <a:pt x="5141" y="4879"/>
                  </a:lnTo>
                  <a:lnTo>
                    <a:pt x="4649" y="4879"/>
                  </a:lnTo>
                  <a:lnTo>
                    <a:pt x="4649" y="4512"/>
                  </a:lnTo>
                  <a:lnTo>
                    <a:pt x="4649" y="492"/>
                  </a:lnTo>
                  <a:lnTo>
                    <a:pt x="376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7" name="object 2507"/>
            <p:cNvSpPr/>
            <p:nvPr/>
          </p:nvSpPr>
          <p:spPr>
            <a:xfrm>
              <a:off x="16060862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3352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27" y="31674"/>
                  </a:lnTo>
                  <a:lnTo>
                    <a:pt x="33527" y="30218"/>
                  </a:lnTo>
                  <a:lnTo>
                    <a:pt x="1560" y="30218"/>
                  </a:lnTo>
                  <a:lnTo>
                    <a:pt x="1560" y="1476"/>
                  </a:lnTo>
                  <a:lnTo>
                    <a:pt x="33527" y="1476"/>
                  </a:lnTo>
                  <a:lnTo>
                    <a:pt x="33527" y="0"/>
                  </a:lnTo>
                  <a:close/>
                </a:path>
                <a:path w="33655" h="31750">
                  <a:moveTo>
                    <a:pt x="33527" y="1476"/>
                  </a:moveTo>
                  <a:lnTo>
                    <a:pt x="31988" y="1476"/>
                  </a:lnTo>
                  <a:lnTo>
                    <a:pt x="31988" y="30218"/>
                  </a:lnTo>
                  <a:lnTo>
                    <a:pt x="33527" y="30218"/>
                  </a:lnTo>
                  <a:lnTo>
                    <a:pt x="33527" y="1476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8" name="object 2508"/>
            <p:cNvSpPr/>
            <p:nvPr/>
          </p:nvSpPr>
          <p:spPr>
            <a:xfrm>
              <a:off x="16060862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16774" y="31674"/>
                  </a:moveTo>
                  <a:lnTo>
                    <a:pt x="0" y="31674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6774" y="0"/>
                  </a:lnTo>
                  <a:lnTo>
                    <a:pt x="33527" y="0"/>
                  </a:lnTo>
                  <a:lnTo>
                    <a:pt x="33527" y="15831"/>
                  </a:lnTo>
                  <a:lnTo>
                    <a:pt x="33527" y="31674"/>
                  </a:lnTo>
                  <a:lnTo>
                    <a:pt x="16774" y="31674"/>
                  </a:lnTo>
                </a:path>
                <a:path w="33655" h="31750">
                  <a:moveTo>
                    <a:pt x="16774" y="30218"/>
                  </a:moveTo>
                  <a:lnTo>
                    <a:pt x="31988" y="30218"/>
                  </a:lnTo>
                  <a:lnTo>
                    <a:pt x="31988" y="15831"/>
                  </a:lnTo>
                  <a:lnTo>
                    <a:pt x="31988" y="1476"/>
                  </a:lnTo>
                  <a:lnTo>
                    <a:pt x="16774" y="1476"/>
                  </a:lnTo>
                  <a:lnTo>
                    <a:pt x="1560" y="1476"/>
                  </a:lnTo>
                  <a:lnTo>
                    <a:pt x="1560" y="15831"/>
                  </a:lnTo>
                  <a:lnTo>
                    <a:pt x="1560" y="30218"/>
                  </a:lnTo>
                  <a:lnTo>
                    <a:pt x="16774" y="30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9" name="object 2509"/>
            <p:cNvSpPr/>
            <p:nvPr/>
          </p:nvSpPr>
          <p:spPr>
            <a:xfrm>
              <a:off x="16060862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3352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27" y="31674"/>
                  </a:lnTo>
                  <a:lnTo>
                    <a:pt x="33527" y="30198"/>
                  </a:lnTo>
                  <a:lnTo>
                    <a:pt x="1560" y="30198"/>
                  </a:lnTo>
                  <a:lnTo>
                    <a:pt x="1560" y="1434"/>
                  </a:lnTo>
                  <a:lnTo>
                    <a:pt x="33527" y="1434"/>
                  </a:lnTo>
                  <a:lnTo>
                    <a:pt x="33527" y="0"/>
                  </a:lnTo>
                  <a:close/>
                </a:path>
                <a:path w="33655" h="31750">
                  <a:moveTo>
                    <a:pt x="33527" y="1434"/>
                  </a:moveTo>
                  <a:lnTo>
                    <a:pt x="31988" y="1434"/>
                  </a:lnTo>
                  <a:lnTo>
                    <a:pt x="31988" y="30198"/>
                  </a:lnTo>
                  <a:lnTo>
                    <a:pt x="33527" y="30198"/>
                  </a:lnTo>
                  <a:lnTo>
                    <a:pt x="33527" y="1434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0" name="object 2510"/>
            <p:cNvSpPr/>
            <p:nvPr/>
          </p:nvSpPr>
          <p:spPr>
            <a:xfrm>
              <a:off x="16060862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16774" y="0"/>
                  </a:moveTo>
                  <a:lnTo>
                    <a:pt x="0" y="0"/>
                  </a:lnTo>
                  <a:lnTo>
                    <a:pt x="0" y="15831"/>
                  </a:lnTo>
                  <a:lnTo>
                    <a:pt x="0" y="31674"/>
                  </a:lnTo>
                  <a:lnTo>
                    <a:pt x="16774" y="31674"/>
                  </a:lnTo>
                  <a:lnTo>
                    <a:pt x="33527" y="31674"/>
                  </a:lnTo>
                  <a:lnTo>
                    <a:pt x="33527" y="15831"/>
                  </a:lnTo>
                  <a:lnTo>
                    <a:pt x="33527" y="0"/>
                  </a:lnTo>
                  <a:lnTo>
                    <a:pt x="16774" y="0"/>
                  </a:lnTo>
                </a:path>
                <a:path w="33655" h="31750">
                  <a:moveTo>
                    <a:pt x="16774" y="1434"/>
                  </a:moveTo>
                  <a:lnTo>
                    <a:pt x="31988" y="1434"/>
                  </a:lnTo>
                  <a:lnTo>
                    <a:pt x="31988" y="15831"/>
                  </a:lnTo>
                  <a:lnTo>
                    <a:pt x="31988" y="30198"/>
                  </a:lnTo>
                  <a:lnTo>
                    <a:pt x="16774" y="30198"/>
                  </a:lnTo>
                  <a:lnTo>
                    <a:pt x="1560" y="30198"/>
                  </a:lnTo>
                  <a:lnTo>
                    <a:pt x="1560" y="15831"/>
                  </a:lnTo>
                  <a:lnTo>
                    <a:pt x="1560" y="1434"/>
                  </a:lnTo>
                  <a:lnTo>
                    <a:pt x="16774" y="1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1" name="object 2511"/>
            <p:cNvSpPr/>
            <p:nvPr/>
          </p:nvSpPr>
          <p:spPr>
            <a:xfrm>
              <a:off x="16705422" y="5346542"/>
              <a:ext cx="33655" cy="378460"/>
            </a:xfrm>
            <a:custGeom>
              <a:avLst/>
              <a:gdLst/>
              <a:ahLst/>
              <a:cxnLst/>
              <a:rect l="l" t="t" r="r" b="b"/>
              <a:pathLst>
                <a:path w="33655" h="378460">
                  <a:moveTo>
                    <a:pt x="33475" y="378135"/>
                  </a:moveTo>
                  <a:lnTo>
                    <a:pt x="33506" y="378135"/>
                  </a:lnTo>
                </a:path>
                <a:path w="33655" h="378460">
                  <a:moveTo>
                    <a:pt x="33506" y="0"/>
                  </a:moveTo>
                  <a:lnTo>
                    <a:pt x="33182" y="1455"/>
                  </a:lnTo>
                  <a:lnTo>
                    <a:pt x="1947" y="1455"/>
                  </a:lnTo>
                  <a:lnTo>
                    <a:pt x="366" y="1455"/>
                  </a:lnTo>
                  <a:lnTo>
                    <a:pt x="41" y="0"/>
                  </a:lnTo>
                </a:path>
                <a:path w="33655" h="378460">
                  <a:moveTo>
                    <a:pt x="0" y="378135"/>
                  </a:moveTo>
                  <a:lnTo>
                    <a:pt x="366" y="376679"/>
                  </a:lnTo>
                  <a:lnTo>
                    <a:pt x="31590" y="376679"/>
                  </a:lnTo>
                  <a:lnTo>
                    <a:pt x="33182" y="376679"/>
                  </a:lnTo>
                  <a:lnTo>
                    <a:pt x="33475" y="37813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2" name="object 2512"/>
            <p:cNvSpPr/>
            <p:nvPr/>
          </p:nvSpPr>
          <p:spPr>
            <a:xfrm>
              <a:off x="16714451" y="5697643"/>
              <a:ext cx="15875" cy="15240"/>
            </a:xfrm>
            <a:custGeom>
              <a:avLst/>
              <a:gdLst/>
              <a:ahLst/>
              <a:cxnLst/>
              <a:rect l="l" t="t" r="r" b="b"/>
              <a:pathLst>
                <a:path w="15875" h="15239">
                  <a:moveTo>
                    <a:pt x="0" y="14617"/>
                  </a:moveTo>
                  <a:lnTo>
                    <a:pt x="0" y="0"/>
                  </a:lnTo>
                  <a:lnTo>
                    <a:pt x="15486" y="0"/>
                  </a:lnTo>
                  <a:lnTo>
                    <a:pt x="15486" y="14617"/>
                  </a:lnTo>
                  <a:lnTo>
                    <a:pt x="0" y="1461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3" name="object 2513"/>
            <p:cNvSpPr/>
            <p:nvPr/>
          </p:nvSpPr>
          <p:spPr>
            <a:xfrm>
              <a:off x="16740485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69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4" name="object 2514"/>
            <p:cNvSpPr/>
            <p:nvPr/>
          </p:nvSpPr>
          <p:spPr>
            <a:xfrm>
              <a:off x="16702840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69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5" name="object 2515"/>
            <p:cNvSpPr/>
            <p:nvPr/>
          </p:nvSpPr>
          <p:spPr>
            <a:xfrm>
              <a:off x="16702840" y="5349497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6" name="object 2516"/>
            <p:cNvSpPr/>
            <p:nvPr/>
          </p:nvSpPr>
          <p:spPr>
            <a:xfrm>
              <a:off x="16096963" y="5738080"/>
              <a:ext cx="606425" cy="1270"/>
            </a:xfrm>
            <a:custGeom>
              <a:avLst/>
              <a:gdLst/>
              <a:ahLst/>
              <a:cxnLst/>
              <a:rect l="l" t="t" r="r" b="b"/>
              <a:pathLst>
                <a:path w="606425" h="1270">
                  <a:moveTo>
                    <a:pt x="0" y="0"/>
                  </a:moveTo>
                  <a:lnTo>
                    <a:pt x="0" y="963"/>
                  </a:lnTo>
                  <a:lnTo>
                    <a:pt x="605876" y="963"/>
                  </a:lnTo>
                  <a:lnTo>
                    <a:pt x="60587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7" name="object 2517"/>
            <p:cNvSpPr/>
            <p:nvPr/>
          </p:nvSpPr>
          <p:spPr>
            <a:xfrm>
              <a:off x="16702840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69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8" name="object 2518"/>
            <p:cNvSpPr/>
            <p:nvPr/>
          </p:nvSpPr>
          <p:spPr>
            <a:xfrm>
              <a:off x="16740485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69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9" name="object 2519"/>
            <p:cNvSpPr/>
            <p:nvPr/>
          </p:nvSpPr>
          <p:spPr>
            <a:xfrm>
              <a:off x="16702840" y="5720731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0" name="object 2520"/>
            <p:cNvSpPr/>
            <p:nvPr/>
          </p:nvSpPr>
          <p:spPr>
            <a:xfrm>
              <a:off x="16094402" y="5739037"/>
              <a:ext cx="611505" cy="5715"/>
            </a:xfrm>
            <a:custGeom>
              <a:avLst/>
              <a:gdLst/>
              <a:ahLst/>
              <a:cxnLst/>
              <a:rect l="l" t="t" r="r" b="b"/>
              <a:pathLst>
                <a:path w="611505" h="5714">
                  <a:moveTo>
                    <a:pt x="611018" y="5361"/>
                  </a:moveTo>
                  <a:lnTo>
                    <a:pt x="611018" y="0"/>
                  </a:lnTo>
                  <a:lnTo>
                    <a:pt x="0" y="0"/>
                  </a:lnTo>
                  <a:lnTo>
                    <a:pt x="0" y="5361"/>
                  </a:lnTo>
                  <a:lnTo>
                    <a:pt x="611018" y="5361"/>
                  </a:lnTo>
                  <a:close/>
                </a:path>
                <a:path w="611505" h="5714">
                  <a:moveTo>
                    <a:pt x="611018" y="5361"/>
                  </a:moveTo>
                  <a:lnTo>
                    <a:pt x="611018" y="0"/>
                  </a:lnTo>
                  <a:lnTo>
                    <a:pt x="0" y="0"/>
                  </a:lnTo>
                  <a:lnTo>
                    <a:pt x="0" y="5361"/>
                  </a:lnTo>
                  <a:lnTo>
                    <a:pt x="611018" y="53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1" name="object 2521"/>
            <p:cNvSpPr/>
            <p:nvPr/>
          </p:nvSpPr>
          <p:spPr>
            <a:xfrm>
              <a:off x="16094387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0" y="0"/>
                  </a:moveTo>
                  <a:lnTo>
                    <a:pt x="0" y="4879"/>
                  </a:lnTo>
                  <a:lnTo>
                    <a:pt x="513" y="4879"/>
                  </a:lnTo>
                  <a:lnTo>
                    <a:pt x="513" y="4512"/>
                  </a:lnTo>
                  <a:lnTo>
                    <a:pt x="513" y="492"/>
                  </a:lnTo>
                  <a:lnTo>
                    <a:pt x="4764" y="492"/>
                  </a:lnTo>
                  <a:lnTo>
                    <a:pt x="5162" y="492"/>
                  </a:lnTo>
                  <a:lnTo>
                    <a:pt x="5162" y="0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2" name="object 2522"/>
            <p:cNvSpPr/>
            <p:nvPr/>
          </p:nvSpPr>
          <p:spPr>
            <a:xfrm>
              <a:off x="16700268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62" y="0"/>
                  </a:moveTo>
                  <a:lnTo>
                    <a:pt x="5162" y="4879"/>
                  </a:lnTo>
                  <a:lnTo>
                    <a:pt x="4649" y="4879"/>
                  </a:lnTo>
                  <a:lnTo>
                    <a:pt x="4649" y="4512"/>
                  </a:lnTo>
                  <a:lnTo>
                    <a:pt x="4649" y="492"/>
                  </a:lnTo>
                  <a:lnTo>
                    <a:pt x="376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3" name="object 2523"/>
            <p:cNvSpPr/>
            <p:nvPr/>
          </p:nvSpPr>
          <p:spPr>
            <a:xfrm>
              <a:off x="16096977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301634" y="4858"/>
                  </a:moveTo>
                  <a:lnTo>
                    <a:pt x="301634" y="0"/>
                  </a:lnTo>
                  <a:lnTo>
                    <a:pt x="0" y="0"/>
                  </a:lnTo>
                  <a:lnTo>
                    <a:pt x="0" y="4858"/>
                  </a:lnTo>
                  <a:lnTo>
                    <a:pt x="301634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4" name="object 2524"/>
            <p:cNvSpPr/>
            <p:nvPr/>
          </p:nvSpPr>
          <p:spPr>
            <a:xfrm>
              <a:off x="16401210" y="5739540"/>
              <a:ext cx="301625" cy="5080"/>
            </a:xfrm>
            <a:custGeom>
              <a:avLst/>
              <a:gdLst/>
              <a:ahLst/>
              <a:cxnLst/>
              <a:rect l="l" t="t" r="r" b="b"/>
              <a:pathLst>
                <a:path w="301625" h="5079">
                  <a:moveTo>
                    <a:pt x="301613" y="4858"/>
                  </a:moveTo>
                  <a:lnTo>
                    <a:pt x="301613" y="0"/>
                  </a:lnTo>
                  <a:lnTo>
                    <a:pt x="0" y="0"/>
                  </a:lnTo>
                  <a:lnTo>
                    <a:pt x="0" y="4858"/>
                  </a:lnTo>
                  <a:lnTo>
                    <a:pt x="301613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5" name="object 2525"/>
            <p:cNvSpPr/>
            <p:nvPr/>
          </p:nvSpPr>
          <p:spPr>
            <a:xfrm>
              <a:off x="16741531" y="5738080"/>
              <a:ext cx="537845" cy="1270"/>
            </a:xfrm>
            <a:custGeom>
              <a:avLst/>
              <a:gdLst/>
              <a:ahLst/>
              <a:cxnLst/>
              <a:rect l="l" t="t" r="r" b="b"/>
              <a:pathLst>
                <a:path w="537844" h="1270">
                  <a:moveTo>
                    <a:pt x="537512" y="0"/>
                  </a:moveTo>
                  <a:lnTo>
                    <a:pt x="537512" y="963"/>
                  </a:lnTo>
                  <a:lnTo>
                    <a:pt x="0" y="963"/>
                  </a:lnTo>
                  <a:lnTo>
                    <a:pt x="0" y="0"/>
                  </a:lnTo>
                  <a:lnTo>
                    <a:pt x="537512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6" name="object 2526"/>
            <p:cNvSpPr/>
            <p:nvPr/>
          </p:nvSpPr>
          <p:spPr>
            <a:xfrm>
              <a:off x="16738948" y="5739037"/>
              <a:ext cx="542925" cy="5715"/>
            </a:xfrm>
            <a:custGeom>
              <a:avLst/>
              <a:gdLst/>
              <a:ahLst/>
              <a:cxnLst/>
              <a:rect l="l" t="t" r="r" b="b"/>
              <a:pathLst>
                <a:path w="542925" h="5714">
                  <a:moveTo>
                    <a:pt x="0" y="5361"/>
                  </a:moveTo>
                  <a:lnTo>
                    <a:pt x="0" y="0"/>
                  </a:lnTo>
                  <a:lnTo>
                    <a:pt x="542695" y="0"/>
                  </a:lnTo>
                  <a:lnTo>
                    <a:pt x="542695" y="5361"/>
                  </a:lnTo>
                  <a:lnTo>
                    <a:pt x="0" y="5361"/>
                  </a:lnTo>
                  <a:close/>
                </a:path>
                <a:path w="542925" h="5714">
                  <a:moveTo>
                    <a:pt x="0" y="5361"/>
                  </a:moveTo>
                  <a:lnTo>
                    <a:pt x="0" y="0"/>
                  </a:lnTo>
                  <a:lnTo>
                    <a:pt x="542695" y="0"/>
                  </a:lnTo>
                  <a:lnTo>
                    <a:pt x="542695" y="5361"/>
                  </a:lnTo>
                  <a:lnTo>
                    <a:pt x="0" y="53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7" name="object 2527"/>
            <p:cNvSpPr/>
            <p:nvPr/>
          </p:nvSpPr>
          <p:spPr>
            <a:xfrm>
              <a:off x="17276468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62" y="0"/>
                  </a:moveTo>
                  <a:lnTo>
                    <a:pt x="5162" y="4879"/>
                  </a:lnTo>
                  <a:lnTo>
                    <a:pt x="4628" y="4879"/>
                  </a:lnTo>
                  <a:lnTo>
                    <a:pt x="4628" y="4512"/>
                  </a:lnTo>
                  <a:lnTo>
                    <a:pt x="4628" y="492"/>
                  </a:lnTo>
                  <a:lnTo>
                    <a:pt x="387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8" name="object 2528"/>
            <p:cNvSpPr/>
            <p:nvPr/>
          </p:nvSpPr>
          <p:spPr>
            <a:xfrm>
              <a:off x="17010939" y="5739540"/>
              <a:ext cx="268605" cy="5080"/>
            </a:xfrm>
            <a:custGeom>
              <a:avLst/>
              <a:gdLst/>
              <a:ahLst/>
              <a:cxnLst/>
              <a:rect l="l" t="t" r="r" b="b"/>
              <a:pathLst>
                <a:path w="268605" h="5079">
                  <a:moveTo>
                    <a:pt x="0" y="4858"/>
                  </a:moveTo>
                  <a:lnTo>
                    <a:pt x="0" y="0"/>
                  </a:lnTo>
                  <a:lnTo>
                    <a:pt x="268117" y="0"/>
                  </a:lnTo>
                  <a:lnTo>
                    <a:pt x="268117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9" name="object 2529"/>
            <p:cNvSpPr/>
            <p:nvPr/>
          </p:nvSpPr>
          <p:spPr>
            <a:xfrm>
              <a:off x="16741528" y="5739540"/>
              <a:ext cx="267335" cy="5080"/>
            </a:xfrm>
            <a:custGeom>
              <a:avLst/>
              <a:gdLst/>
              <a:ahLst/>
              <a:cxnLst/>
              <a:rect l="l" t="t" r="r" b="b"/>
              <a:pathLst>
                <a:path w="267334" h="5079">
                  <a:moveTo>
                    <a:pt x="0" y="4858"/>
                  </a:moveTo>
                  <a:lnTo>
                    <a:pt x="0" y="0"/>
                  </a:lnTo>
                  <a:lnTo>
                    <a:pt x="266829" y="0"/>
                  </a:lnTo>
                  <a:lnTo>
                    <a:pt x="266829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0" name="object 2530"/>
            <p:cNvSpPr/>
            <p:nvPr/>
          </p:nvSpPr>
          <p:spPr>
            <a:xfrm>
              <a:off x="16705423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3351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17" y="31674"/>
                  </a:lnTo>
                  <a:lnTo>
                    <a:pt x="33517" y="30218"/>
                  </a:lnTo>
                  <a:lnTo>
                    <a:pt x="1560" y="30218"/>
                  </a:lnTo>
                  <a:lnTo>
                    <a:pt x="1560" y="1476"/>
                  </a:lnTo>
                  <a:lnTo>
                    <a:pt x="33517" y="1476"/>
                  </a:lnTo>
                  <a:lnTo>
                    <a:pt x="33517" y="0"/>
                  </a:lnTo>
                  <a:close/>
                </a:path>
                <a:path w="33655" h="31750">
                  <a:moveTo>
                    <a:pt x="33517" y="1476"/>
                  </a:moveTo>
                  <a:lnTo>
                    <a:pt x="31978" y="1476"/>
                  </a:lnTo>
                  <a:lnTo>
                    <a:pt x="31978" y="30218"/>
                  </a:lnTo>
                  <a:lnTo>
                    <a:pt x="33517" y="30218"/>
                  </a:lnTo>
                  <a:lnTo>
                    <a:pt x="33517" y="1476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1" name="object 2531"/>
            <p:cNvSpPr/>
            <p:nvPr/>
          </p:nvSpPr>
          <p:spPr>
            <a:xfrm>
              <a:off x="16705423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16774" y="31674"/>
                  </a:moveTo>
                  <a:lnTo>
                    <a:pt x="0" y="31674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6774" y="0"/>
                  </a:lnTo>
                  <a:lnTo>
                    <a:pt x="33517" y="0"/>
                  </a:lnTo>
                  <a:lnTo>
                    <a:pt x="33517" y="15831"/>
                  </a:lnTo>
                  <a:lnTo>
                    <a:pt x="33517" y="31674"/>
                  </a:lnTo>
                  <a:lnTo>
                    <a:pt x="16774" y="31674"/>
                  </a:lnTo>
                </a:path>
                <a:path w="33655" h="31750">
                  <a:moveTo>
                    <a:pt x="16774" y="30218"/>
                  </a:moveTo>
                  <a:lnTo>
                    <a:pt x="31978" y="30218"/>
                  </a:lnTo>
                  <a:lnTo>
                    <a:pt x="31978" y="15831"/>
                  </a:lnTo>
                  <a:lnTo>
                    <a:pt x="31978" y="1476"/>
                  </a:lnTo>
                  <a:lnTo>
                    <a:pt x="16774" y="1476"/>
                  </a:lnTo>
                  <a:lnTo>
                    <a:pt x="1539" y="1476"/>
                  </a:lnTo>
                  <a:lnTo>
                    <a:pt x="1539" y="15831"/>
                  </a:lnTo>
                  <a:lnTo>
                    <a:pt x="1539" y="30218"/>
                  </a:lnTo>
                  <a:lnTo>
                    <a:pt x="16774" y="30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2" name="object 2532"/>
            <p:cNvSpPr/>
            <p:nvPr/>
          </p:nvSpPr>
          <p:spPr>
            <a:xfrm>
              <a:off x="16705423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3351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17" y="31674"/>
                  </a:lnTo>
                  <a:lnTo>
                    <a:pt x="33517" y="30198"/>
                  </a:lnTo>
                  <a:lnTo>
                    <a:pt x="1560" y="30198"/>
                  </a:lnTo>
                  <a:lnTo>
                    <a:pt x="1560" y="1434"/>
                  </a:lnTo>
                  <a:lnTo>
                    <a:pt x="33517" y="1434"/>
                  </a:lnTo>
                  <a:lnTo>
                    <a:pt x="33517" y="0"/>
                  </a:lnTo>
                  <a:close/>
                </a:path>
                <a:path w="33655" h="31750">
                  <a:moveTo>
                    <a:pt x="33517" y="1434"/>
                  </a:moveTo>
                  <a:lnTo>
                    <a:pt x="31978" y="1434"/>
                  </a:lnTo>
                  <a:lnTo>
                    <a:pt x="31978" y="30198"/>
                  </a:lnTo>
                  <a:lnTo>
                    <a:pt x="33517" y="30198"/>
                  </a:lnTo>
                  <a:lnTo>
                    <a:pt x="33517" y="1434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3" name="object 2533"/>
            <p:cNvSpPr/>
            <p:nvPr/>
          </p:nvSpPr>
          <p:spPr>
            <a:xfrm>
              <a:off x="16705423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16774" y="0"/>
                  </a:moveTo>
                  <a:lnTo>
                    <a:pt x="0" y="0"/>
                  </a:lnTo>
                  <a:lnTo>
                    <a:pt x="0" y="15831"/>
                  </a:lnTo>
                  <a:lnTo>
                    <a:pt x="0" y="31674"/>
                  </a:lnTo>
                  <a:lnTo>
                    <a:pt x="16774" y="31674"/>
                  </a:lnTo>
                  <a:lnTo>
                    <a:pt x="33517" y="31674"/>
                  </a:lnTo>
                  <a:lnTo>
                    <a:pt x="33517" y="15831"/>
                  </a:lnTo>
                  <a:lnTo>
                    <a:pt x="33517" y="0"/>
                  </a:lnTo>
                  <a:lnTo>
                    <a:pt x="16774" y="0"/>
                  </a:lnTo>
                </a:path>
                <a:path w="33655" h="31750">
                  <a:moveTo>
                    <a:pt x="16774" y="1434"/>
                  </a:moveTo>
                  <a:lnTo>
                    <a:pt x="31978" y="1434"/>
                  </a:lnTo>
                  <a:lnTo>
                    <a:pt x="31978" y="15831"/>
                  </a:lnTo>
                  <a:lnTo>
                    <a:pt x="31978" y="30198"/>
                  </a:lnTo>
                  <a:lnTo>
                    <a:pt x="16774" y="30198"/>
                  </a:lnTo>
                  <a:lnTo>
                    <a:pt x="1539" y="30198"/>
                  </a:lnTo>
                  <a:lnTo>
                    <a:pt x="1539" y="15831"/>
                  </a:lnTo>
                  <a:lnTo>
                    <a:pt x="1539" y="1434"/>
                  </a:lnTo>
                  <a:lnTo>
                    <a:pt x="16774" y="1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4" name="object 2534"/>
            <p:cNvSpPr/>
            <p:nvPr/>
          </p:nvSpPr>
          <p:spPr>
            <a:xfrm>
              <a:off x="17281636" y="5346542"/>
              <a:ext cx="33655" cy="378460"/>
            </a:xfrm>
            <a:custGeom>
              <a:avLst/>
              <a:gdLst/>
              <a:ahLst/>
              <a:cxnLst/>
              <a:rect l="l" t="t" r="r" b="b"/>
              <a:pathLst>
                <a:path w="33655" h="378460">
                  <a:moveTo>
                    <a:pt x="33464" y="378135"/>
                  </a:moveTo>
                  <a:lnTo>
                    <a:pt x="33496" y="378135"/>
                  </a:lnTo>
                </a:path>
                <a:path w="33655" h="378460">
                  <a:moveTo>
                    <a:pt x="33496" y="0"/>
                  </a:moveTo>
                  <a:lnTo>
                    <a:pt x="33171" y="1455"/>
                  </a:lnTo>
                  <a:lnTo>
                    <a:pt x="1937" y="1455"/>
                  </a:lnTo>
                  <a:lnTo>
                    <a:pt x="356" y="1455"/>
                  </a:lnTo>
                  <a:lnTo>
                    <a:pt x="31" y="0"/>
                  </a:lnTo>
                </a:path>
                <a:path w="33655" h="378460">
                  <a:moveTo>
                    <a:pt x="0" y="378135"/>
                  </a:moveTo>
                  <a:lnTo>
                    <a:pt x="356" y="376679"/>
                  </a:lnTo>
                  <a:lnTo>
                    <a:pt x="31580" y="376679"/>
                  </a:lnTo>
                  <a:lnTo>
                    <a:pt x="33171" y="376679"/>
                  </a:lnTo>
                  <a:lnTo>
                    <a:pt x="33464" y="37813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5" name="object 2535"/>
            <p:cNvSpPr/>
            <p:nvPr/>
          </p:nvSpPr>
          <p:spPr>
            <a:xfrm>
              <a:off x="17279044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69" h="32385">
                  <a:moveTo>
                    <a:pt x="0" y="32156"/>
                  </a:moveTo>
                  <a:lnTo>
                    <a:pt x="0" y="0"/>
                  </a:lnTo>
                  <a:lnTo>
                    <a:pt x="1036" y="0"/>
                  </a:lnTo>
                  <a:lnTo>
                    <a:pt x="103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6" name="object 2536"/>
            <p:cNvSpPr/>
            <p:nvPr/>
          </p:nvSpPr>
          <p:spPr>
            <a:xfrm>
              <a:off x="17279044" y="5349497"/>
              <a:ext cx="34925" cy="1270"/>
            </a:xfrm>
            <a:custGeom>
              <a:avLst/>
              <a:gdLst/>
              <a:ahLst/>
              <a:cxnLst/>
              <a:rect l="l" t="t" r="r" b="b"/>
              <a:pathLst>
                <a:path w="34925" h="1270">
                  <a:moveTo>
                    <a:pt x="0" y="973"/>
                  </a:moveTo>
                  <a:lnTo>
                    <a:pt x="0" y="0"/>
                  </a:lnTo>
                  <a:lnTo>
                    <a:pt x="34794" y="0"/>
                  </a:lnTo>
                  <a:lnTo>
                    <a:pt x="34794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7" name="object 2537"/>
            <p:cNvSpPr/>
            <p:nvPr/>
          </p:nvSpPr>
          <p:spPr>
            <a:xfrm>
              <a:off x="17279044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69" h="17779">
                  <a:moveTo>
                    <a:pt x="0" y="17318"/>
                  </a:moveTo>
                  <a:lnTo>
                    <a:pt x="0" y="0"/>
                  </a:lnTo>
                  <a:lnTo>
                    <a:pt x="1036" y="0"/>
                  </a:lnTo>
                  <a:lnTo>
                    <a:pt x="103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8" name="object 2538"/>
            <p:cNvSpPr/>
            <p:nvPr/>
          </p:nvSpPr>
          <p:spPr>
            <a:xfrm>
              <a:off x="17279044" y="5720731"/>
              <a:ext cx="34925" cy="1270"/>
            </a:xfrm>
            <a:custGeom>
              <a:avLst/>
              <a:gdLst/>
              <a:ahLst/>
              <a:cxnLst/>
              <a:rect l="l" t="t" r="r" b="b"/>
              <a:pathLst>
                <a:path w="34925" h="1270">
                  <a:moveTo>
                    <a:pt x="0" y="973"/>
                  </a:moveTo>
                  <a:lnTo>
                    <a:pt x="0" y="0"/>
                  </a:lnTo>
                  <a:lnTo>
                    <a:pt x="34794" y="0"/>
                  </a:lnTo>
                  <a:lnTo>
                    <a:pt x="34794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9" name="object 2539"/>
            <p:cNvSpPr/>
            <p:nvPr/>
          </p:nvSpPr>
          <p:spPr>
            <a:xfrm>
              <a:off x="17276468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62" y="0"/>
                  </a:moveTo>
                  <a:lnTo>
                    <a:pt x="5162" y="4879"/>
                  </a:lnTo>
                  <a:lnTo>
                    <a:pt x="4628" y="4879"/>
                  </a:lnTo>
                  <a:lnTo>
                    <a:pt x="4628" y="4512"/>
                  </a:lnTo>
                  <a:lnTo>
                    <a:pt x="4628" y="492"/>
                  </a:lnTo>
                  <a:lnTo>
                    <a:pt x="387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0" name="object 2540"/>
            <p:cNvSpPr/>
            <p:nvPr/>
          </p:nvSpPr>
          <p:spPr>
            <a:xfrm>
              <a:off x="17281624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3352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27" y="31674"/>
                  </a:lnTo>
                  <a:lnTo>
                    <a:pt x="33527" y="30218"/>
                  </a:lnTo>
                  <a:lnTo>
                    <a:pt x="1560" y="30218"/>
                  </a:lnTo>
                  <a:lnTo>
                    <a:pt x="1560" y="1476"/>
                  </a:lnTo>
                  <a:lnTo>
                    <a:pt x="33527" y="1476"/>
                  </a:lnTo>
                  <a:lnTo>
                    <a:pt x="33527" y="0"/>
                  </a:lnTo>
                  <a:close/>
                </a:path>
                <a:path w="33655" h="31750">
                  <a:moveTo>
                    <a:pt x="33527" y="1476"/>
                  </a:moveTo>
                  <a:lnTo>
                    <a:pt x="31978" y="1476"/>
                  </a:lnTo>
                  <a:lnTo>
                    <a:pt x="31978" y="30218"/>
                  </a:lnTo>
                  <a:lnTo>
                    <a:pt x="33527" y="30218"/>
                  </a:lnTo>
                  <a:lnTo>
                    <a:pt x="33527" y="1476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1" name="object 2541"/>
            <p:cNvSpPr/>
            <p:nvPr/>
          </p:nvSpPr>
          <p:spPr>
            <a:xfrm>
              <a:off x="17281624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16774" y="31674"/>
                  </a:moveTo>
                  <a:lnTo>
                    <a:pt x="0" y="31674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6774" y="0"/>
                  </a:lnTo>
                  <a:lnTo>
                    <a:pt x="33527" y="0"/>
                  </a:lnTo>
                  <a:lnTo>
                    <a:pt x="33527" y="15831"/>
                  </a:lnTo>
                  <a:lnTo>
                    <a:pt x="33527" y="31674"/>
                  </a:lnTo>
                  <a:lnTo>
                    <a:pt x="16774" y="31674"/>
                  </a:lnTo>
                </a:path>
                <a:path w="33655" h="31750">
                  <a:moveTo>
                    <a:pt x="16774" y="30218"/>
                  </a:moveTo>
                  <a:lnTo>
                    <a:pt x="31978" y="30218"/>
                  </a:lnTo>
                  <a:lnTo>
                    <a:pt x="31978" y="15831"/>
                  </a:lnTo>
                  <a:lnTo>
                    <a:pt x="31978" y="1476"/>
                  </a:lnTo>
                  <a:lnTo>
                    <a:pt x="16774" y="1476"/>
                  </a:lnTo>
                  <a:lnTo>
                    <a:pt x="1560" y="1476"/>
                  </a:lnTo>
                  <a:lnTo>
                    <a:pt x="1560" y="15831"/>
                  </a:lnTo>
                  <a:lnTo>
                    <a:pt x="1560" y="30218"/>
                  </a:lnTo>
                  <a:lnTo>
                    <a:pt x="16774" y="30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2" name="object 2542"/>
            <p:cNvSpPr/>
            <p:nvPr/>
          </p:nvSpPr>
          <p:spPr>
            <a:xfrm>
              <a:off x="17281624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3352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27" y="31674"/>
                  </a:lnTo>
                  <a:lnTo>
                    <a:pt x="33527" y="30198"/>
                  </a:lnTo>
                  <a:lnTo>
                    <a:pt x="1560" y="30198"/>
                  </a:lnTo>
                  <a:lnTo>
                    <a:pt x="1560" y="1434"/>
                  </a:lnTo>
                  <a:lnTo>
                    <a:pt x="33527" y="1434"/>
                  </a:lnTo>
                  <a:lnTo>
                    <a:pt x="33527" y="0"/>
                  </a:lnTo>
                  <a:close/>
                </a:path>
                <a:path w="33655" h="31750">
                  <a:moveTo>
                    <a:pt x="33527" y="1434"/>
                  </a:moveTo>
                  <a:lnTo>
                    <a:pt x="31978" y="1434"/>
                  </a:lnTo>
                  <a:lnTo>
                    <a:pt x="31978" y="30198"/>
                  </a:lnTo>
                  <a:lnTo>
                    <a:pt x="33527" y="30198"/>
                  </a:lnTo>
                  <a:lnTo>
                    <a:pt x="33527" y="1434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3" name="object 2543"/>
            <p:cNvSpPr/>
            <p:nvPr/>
          </p:nvSpPr>
          <p:spPr>
            <a:xfrm>
              <a:off x="17281624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16774" y="0"/>
                  </a:moveTo>
                  <a:lnTo>
                    <a:pt x="0" y="0"/>
                  </a:lnTo>
                  <a:lnTo>
                    <a:pt x="0" y="15831"/>
                  </a:lnTo>
                  <a:lnTo>
                    <a:pt x="0" y="31674"/>
                  </a:lnTo>
                  <a:lnTo>
                    <a:pt x="16774" y="31674"/>
                  </a:lnTo>
                  <a:lnTo>
                    <a:pt x="33527" y="31674"/>
                  </a:lnTo>
                  <a:lnTo>
                    <a:pt x="33527" y="15831"/>
                  </a:lnTo>
                  <a:lnTo>
                    <a:pt x="33527" y="0"/>
                  </a:lnTo>
                  <a:lnTo>
                    <a:pt x="16774" y="0"/>
                  </a:lnTo>
                </a:path>
                <a:path w="33655" h="31750">
                  <a:moveTo>
                    <a:pt x="16774" y="1434"/>
                  </a:moveTo>
                  <a:lnTo>
                    <a:pt x="31978" y="1434"/>
                  </a:lnTo>
                  <a:lnTo>
                    <a:pt x="31978" y="15831"/>
                  </a:lnTo>
                  <a:lnTo>
                    <a:pt x="31978" y="30198"/>
                  </a:lnTo>
                  <a:lnTo>
                    <a:pt x="16774" y="30198"/>
                  </a:lnTo>
                  <a:lnTo>
                    <a:pt x="1560" y="30198"/>
                  </a:lnTo>
                  <a:lnTo>
                    <a:pt x="1560" y="15831"/>
                  </a:lnTo>
                  <a:lnTo>
                    <a:pt x="1560" y="1434"/>
                  </a:lnTo>
                  <a:lnTo>
                    <a:pt x="16774" y="1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4" name="object 2544"/>
            <p:cNvSpPr/>
            <p:nvPr/>
          </p:nvSpPr>
          <p:spPr>
            <a:xfrm>
              <a:off x="17312819" y="5350474"/>
              <a:ext cx="1270" cy="370840"/>
            </a:xfrm>
            <a:custGeom>
              <a:avLst/>
              <a:gdLst/>
              <a:ahLst/>
              <a:cxnLst/>
              <a:rect l="l" t="t" r="r" b="b"/>
              <a:pathLst>
                <a:path w="1269" h="370839">
                  <a:moveTo>
                    <a:pt x="0" y="370271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70271"/>
                  </a:lnTo>
                  <a:lnTo>
                    <a:pt x="0" y="37027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5" name="object 2545"/>
            <p:cNvSpPr/>
            <p:nvPr/>
          </p:nvSpPr>
          <p:spPr>
            <a:xfrm>
              <a:off x="15413745" y="5756377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0" y="973"/>
                  </a:moveTo>
                  <a:lnTo>
                    <a:pt x="0" y="0"/>
                  </a:lnTo>
                  <a:lnTo>
                    <a:pt x="28072" y="0"/>
                  </a:lnTo>
                  <a:lnTo>
                    <a:pt x="28072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6" name="object 2546"/>
            <p:cNvSpPr/>
            <p:nvPr/>
          </p:nvSpPr>
          <p:spPr>
            <a:xfrm>
              <a:off x="15440777" y="5757351"/>
              <a:ext cx="1270" cy="1047115"/>
            </a:xfrm>
            <a:custGeom>
              <a:avLst/>
              <a:gdLst/>
              <a:ahLst/>
              <a:cxnLst/>
              <a:rect l="l" t="t" r="r" b="b"/>
              <a:pathLst>
                <a:path w="1269" h="1047115">
                  <a:moveTo>
                    <a:pt x="1036" y="0"/>
                  </a:moveTo>
                  <a:lnTo>
                    <a:pt x="1036" y="1046941"/>
                  </a:lnTo>
                  <a:lnTo>
                    <a:pt x="0" y="1046941"/>
                  </a:lnTo>
                  <a:lnTo>
                    <a:pt x="0" y="0"/>
                  </a:lnTo>
                  <a:lnTo>
                    <a:pt x="103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7" name="object 2547"/>
            <p:cNvSpPr/>
            <p:nvPr/>
          </p:nvSpPr>
          <p:spPr>
            <a:xfrm>
              <a:off x="14780824" y="6803336"/>
              <a:ext cx="660400" cy="1270"/>
            </a:xfrm>
            <a:custGeom>
              <a:avLst/>
              <a:gdLst/>
              <a:ahLst/>
              <a:cxnLst/>
              <a:rect l="l" t="t" r="r" b="b"/>
              <a:pathLst>
                <a:path w="660400" h="1270">
                  <a:moveTo>
                    <a:pt x="0" y="973"/>
                  </a:moveTo>
                  <a:lnTo>
                    <a:pt x="0" y="0"/>
                  </a:lnTo>
                  <a:lnTo>
                    <a:pt x="659948" y="0"/>
                  </a:lnTo>
                  <a:lnTo>
                    <a:pt x="65994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8" name="object 2548"/>
            <p:cNvSpPr/>
            <p:nvPr/>
          </p:nvSpPr>
          <p:spPr>
            <a:xfrm>
              <a:off x="14779816" y="5756377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0" y="973"/>
                  </a:moveTo>
                  <a:lnTo>
                    <a:pt x="0" y="0"/>
                  </a:lnTo>
                  <a:lnTo>
                    <a:pt x="28051" y="0"/>
                  </a:lnTo>
                  <a:lnTo>
                    <a:pt x="28051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9" name="object 2549"/>
            <p:cNvSpPr/>
            <p:nvPr/>
          </p:nvSpPr>
          <p:spPr>
            <a:xfrm>
              <a:off x="14779799" y="5757351"/>
              <a:ext cx="1270" cy="1047115"/>
            </a:xfrm>
            <a:custGeom>
              <a:avLst/>
              <a:gdLst/>
              <a:ahLst/>
              <a:cxnLst/>
              <a:rect l="l" t="t" r="r" b="b"/>
              <a:pathLst>
                <a:path w="1269" h="1047115">
                  <a:moveTo>
                    <a:pt x="1026" y="0"/>
                  </a:moveTo>
                  <a:lnTo>
                    <a:pt x="1026" y="1046941"/>
                  </a:lnTo>
                  <a:lnTo>
                    <a:pt x="0" y="1046941"/>
                  </a:lnTo>
                  <a:lnTo>
                    <a:pt x="0" y="0"/>
                  </a:lnTo>
                  <a:lnTo>
                    <a:pt x="102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0" name="object 2550"/>
            <p:cNvSpPr/>
            <p:nvPr/>
          </p:nvSpPr>
          <p:spPr>
            <a:xfrm>
              <a:off x="15443397" y="6456316"/>
              <a:ext cx="6985" cy="349885"/>
            </a:xfrm>
            <a:custGeom>
              <a:avLst/>
              <a:gdLst/>
              <a:ahLst/>
              <a:cxnLst/>
              <a:rect l="l" t="t" r="r" b="b"/>
              <a:pathLst>
                <a:path w="6984" h="349884">
                  <a:moveTo>
                    <a:pt x="6439" y="349465"/>
                  </a:moveTo>
                  <a:lnTo>
                    <a:pt x="6439" y="0"/>
                  </a:lnTo>
                  <a:lnTo>
                    <a:pt x="0" y="0"/>
                  </a:lnTo>
                  <a:lnTo>
                    <a:pt x="0" y="349465"/>
                  </a:lnTo>
                  <a:lnTo>
                    <a:pt x="6439" y="34946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1" name="object 2551"/>
            <p:cNvSpPr/>
            <p:nvPr/>
          </p:nvSpPr>
          <p:spPr>
            <a:xfrm>
              <a:off x="15443418" y="6105576"/>
              <a:ext cx="6985" cy="348615"/>
            </a:xfrm>
            <a:custGeom>
              <a:avLst/>
              <a:gdLst/>
              <a:ahLst/>
              <a:cxnLst/>
              <a:rect l="l" t="t" r="r" b="b"/>
              <a:pathLst>
                <a:path w="6984" h="348614">
                  <a:moveTo>
                    <a:pt x="0" y="0"/>
                  </a:moveTo>
                  <a:lnTo>
                    <a:pt x="0" y="348272"/>
                  </a:lnTo>
                  <a:lnTo>
                    <a:pt x="6439" y="348272"/>
                  </a:lnTo>
                  <a:lnTo>
                    <a:pt x="6439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2" name="object 2552"/>
            <p:cNvSpPr/>
            <p:nvPr/>
          </p:nvSpPr>
          <p:spPr>
            <a:xfrm>
              <a:off x="15443418" y="5937243"/>
              <a:ext cx="6985" cy="166370"/>
            </a:xfrm>
            <a:custGeom>
              <a:avLst/>
              <a:gdLst/>
              <a:ahLst/>
              <a:cxnLst/>
              <a:rect l="l" t="t" r="r" b="b"/>
              <a:pathLst>
                <a:path w="6984" h="166370">
                  <a:moveTo>
                    <a:pt x="0" y="0"/>
                  </a:moveTo>
                  <a:lnTo>
                    <a:pt x="0" y="165921"/>
                  </a:lnTo>
                  <a:lnTo>
                    <a:pt x="6439" y="165921"/>
                  </a:lnTo>
                  <a:lnTo>
                    <a:pt x="6439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3" name="object 2553"/>
            <p:cNvSpPr/>
            <p:nvPr/>
          </p:nvSpPr>
          <p:spPr>
            <a:xfrm>
              <a:off x="12857034" y="4239129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324" y="0"/>
                  </a:lnTo>
                </a:path>
              </a:pathLst>
            </a:custGeom>
            <a:ln w="4198">
              <a:solidFill>
                <a:srgbClr val="7D818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4" name="object 2554"/>
            <p:cNvSpPr/>
            <p:nvPr/>
          </p:nvSpPr>
          <p:spPr>
            <a:xfrm>
              <a:off x="12867355" y="4239129"/>
              <a:ext cx="0" cy="136525"/>
            </a:xfrm>
            <a:custGeom>
              <a:avLst/>
              <a:gdLst/>
              <a:ahLst/>
              <a:cxnLst/>
              <a:rect l="l" t="t" r="r" b="b"/>
              <a:pathLst>
                <a:path h="136525">
                  <a:moveTo>
                    <a:pt x="0" y="0"/>
                  </a:moveTo>
                  <a:lnTo>
                    <a:pt x="0" y="136226"/>
                  </a:lnTo>
                </a:path>
              </a:pathLst>
            </a:custGeom>
            <a:ln w="4198">
              <a:solidFill>
                <a:srgbClr val="7D8182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5" name="object 2555"/>
            <p:cNvSpPr/>
            <p:nvPr/>
          </p:nvSpPr>
          <p:spPr>
            <a:xfrm>
              <a:off x="12867355" y="437196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392"/>
                  </a:lnTo>
                </a:path>
              </a:pathLst>
            </a:custGeom>
            <a:ln w="4198">
              <a:solidFill>
                <a:srgbClr val="7D818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6" name="object 2556"/>
            <p:cNvSpPr/>
            <p:nvPr/>
          </p:nvSpPr>
          <p:spPr>
            <a:xfrm>
              <a:off x="12857034" y="4239134"/>
              <a:ext cx="0" cy="136525"/>
            </a:xfrm>
            <a:custGeom>
              <a:avLst/>
              <a:gdLst/>
              <a:ahLst/>
              <a:cxnLst/>
              <a:rect l="l" t="t" r="r" b="b"/>
              <a:pathLst>
                <a:path h="136525">
                  <a:moveTo>
                    <a:pt x="0" y="13622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7D8182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7" name="object 2557"/>
            <p:cNvSpPr/>
            <p:nvPr/>
          </p:nvSpPr>
          <p:spPr>
            <a:xfrm>
              <a:off x="17331278" y="2665149"/>
              <a:ext cx="15875" cy="5080"/>
            </a:xfrm>
            <a:custGeom>
              <a:avLst/>
              <a:gdLst/>
              <a:ahLst/>
              <a:cxnLst/>
              <a:rect l="l" t="t" r="r" b="b"/>
              <a:pathLst>
                <a:path w="15875" h="5080">
                  <a:moveTo>
                    <a:pt x="0" y="4879"/>
                  </a:moveTo>
                  <a:lnTo>
                    <a:pt x="0" y="0"/>
                  </a:lnTo>
                  <a:lnTo>
                    <a:pt x="15486" y="0"/>
                  </a:lnTo>
                  <a:lnTo>
                    <a:pt x="15486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58" name="object 2558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7208007" y="2782425"/>
              <a:ext cx="140857" cy="123566"/>
            </a:xfrm>
            <a:prstGeom prst="rect">
              <a:avLst/>
            </a:prstGeom>
          </p:spPr>
        </p:pic>
        <p:pic>
          <p:nvPicPr>
            <p:cNvPr id="2559" name="object 2559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5440673" y="2663049"/>
              <a:ext cx="151136" cy="242942"/>
            </a:xfrm>
            <a:prstGeom prst="rect">
              <a:avLst/>
            </a:prstGeom>
          </p:spPr>
        </p:pic>
        <p:sp>
          <p:nvSpPr>
            <p:cNvPr id="2560" name="object 2560"/>
            <p:cNvSpPr/>
            <p:nvPr/>
          </p:nvSpPr>
          <p:spPr>
            <a:xfrm>
              <a:off x="17331278" y="4229195"/>
              <a:ext cx="15875" cy="5080"/>
            </a:xfrm>
            <a:custGeom>
              <a:avLst/>
              <a:gdLst/>
              <a:ahLst/>
              <a:cxnLst/>
              <a:rect l="l" t="t" r="r" b="b"/>
              <a:pathLst>
                <a:path w="15875" h="5079">
                  <a:moveTo>
                    <a:pt x="0" y="4879"/>
                  </a:moveTo>
                  <a:lnTo>
                    <a:pt x="0" y="0"/>
                  </a:lnTo>
                  <a:lnTo>
                    <a:pt x="15486" y="0"/>
                  </a:lnTo>
                  <a:lnTo>
                    <a:pt x="15486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61" name="object 2561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7208007" y="4346481"/>
              <a:ext cx="140857" cy="123575"/>
            </a:xfrm>
            <a:prstGeom prst="rect">
              <a:avLst/>
            </a:prstGeom>
          </p:spPr>
        </p:pic>
        <p:sp>
          <p:nvSpPr>
            <p:cNvPr id="2562" name="object 2562"/>
            <p:cNvSpPr/>
            <p:nvPr/>
          </p:nvSpPr>
          <p:spPr>
            <a:xfrm>
              <a:off x="8904427" y="2439129"/>
              <a:ext cx="134620" cy="26670"/>
            </a:xfrm>
            <a:custGeom>
              <a:avLst/>
              <a:gdLst/>
              <a:ahLst/>
              <a:cxnLst/>
              <a:rect l="l" t="t" r="r" b="b"/>
              <a:pathLst>
                <a:path w="134620" h="26669">
                  <a:moveTo>
                    <a:pt x="134086" y="0"/>
                  </a:moveTo>
                  <a:lnTo>
                    <a:pt x="0" y="0"/>
                  </a:lnTo>
                  <a:lnTo>
                    <a:pt x="0" y="16510"/>
                  </a:lnTo>
                  <a:lnTo>
                    <a:pt x="0" y="26670"/>
                  </a:lnTo>
                  <a:lnTo>
                    <a:pt x="122478" y="26670"/>
                  </a:lnTo>
                  <a:lnTo>
                    <a:pt x="122478" y="16510"/>
                  </a:lnTo>
                  <a:lnTo>
                    <a:pt x="134086" y="16510"/>
                  </a:lnTo>
                  <a:lnTo>
                    <a:pt x="134086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3" name="object 2563"/>
            <p:cNvSpPr/>
            <p:nvPr/>
          </p:nvSpPr>
          <p:spPr>
            <a:xfrm>
              <a:off x="8904438" y="2438580"/>
              <a:ext cx="134620" cy="27305"/>
            </a:xfrm>
            <a:custGeom>
              <a:avLst/>
              <a:gdLst/>
              <a:ahLst/>
              <a:cxnLst/>
              <a:rect l="l" t="t" r="r" b="b"/>
              <a:pathLst>
                <a:path w="134620" h="27305">
                  <a:moveTo>
                    <a:pt x="134079" y="17057"/>
                  </a:moveTo>
                  <a:lnTo>
                    <a:pt x="134079" y="0"/>
                  </a:lnTo>
                  <a:lnTo>
                    <a:pt x="0" y="0"/>
                  </a:lnTo>
                  <a:lnTo>
                    <a:pt x="0" y="26815"/>
                  </a:lnTo>
                  <a:lnTo>
                    <a:pt x="122467" y="26815"/>
                  </a:lnTo>
                  <a:lnTo>
                    <a:pt x="122467" y="17057"/>
                  </a:lnTo>
                  <a:lnTo>
                    <a:pt x="134079" y="1705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4" name="object 2564"/>
            <p:cNvSpPr/>
            <p:nvPr/>
          </p:nvSpPr>
          <p:spPr>
            <a:xfrm>
              <a:off x="19252196" y="2438583"/>
              <a:ext cx="131445" cy="26670"/>
            </a:xfrm>
            <a:custGeom>
              <a:avLst/>
              <a:gdLst/>
              <a:ahLst/>
              <a:cxnLst/>
              <a:rect l="l" t="t" r="r" b="b"/>
              <a:pathLst>
                <a:path w="131444" h="26669">
                  <a:moveTo>
                    <a:pt x="131330" y="0"/>
                  </a:moveTo>
                  <a:lnTo>
                    <a:pt x="0" y="0"/>
                  </a:lnTo>
                  <a:lnTo>
                    <a:pt x="0" y="16510"/>
                  </a:lnTo>
                  <a:lnTo>
                    <a:pt x="13271" y="16510"/>
                  </a:lnTo>
                  <a:lnTo>
                    <a:pt x="13271" y="26670"/>
                  </a:lnTo>
                  <a:lnTo>
                    <a:pt x="131330" y="26670"/>
                  </a:lnTo>
                  <a:lnTo>
                    <a:pt x="131330" y="16510"/>
                  </a:lnTo>
                  <a:lnTo>
                    <a:pt x="131330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5" name="object 2565"/>
            <p:cNvSpPr/>
            <p:nvPr/>
          </p:nvSpPr>
          <p:spPr>
            <a:xfrm>
              <a:off x="19252202" y="2438580"/>
              <a:ext cx="131445" cy="27305"/>
            </a:xfrm>
            <a:custGeom>
              <a:avLst/>
              <a:gdLst/>
              <a:ahLst/>
              <a:cxnLst/>
              <a:rect l="l" t="t" r="r" b="b"/>
              <a:pathLst>
                <a:path w="131444" h="27305">
                  <a:moveTo>
                    <a:pt x="131325" y="0"/>
                  </a:moveTo>
                  <a:lnTo>
                    <a:pt x="0" y="0"/>
                  </a:lnTo>
                  <a:lnTo>
                    <a:pt x="0" y="17036"/>
                  </a:lnTo>
                  <a:lnTo>
                    <a:pt x="13277" y="17036"/>
                  </a:lnTo>
                  <a:lnTo>
                    <a:pt x="13277" y="26794"/>
                  </a:lnTo>
                  <a:lnTo>
                    <a:pt x="131325" y="26794"/>
                  </a:lnTo>
                  <a:lnTo>
                    <a:pt x="131325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6" name="object 2566"/>
            <p:cNvSpPr/>
            <p:nvPr/>
          </p:nvSpPr>
          <p:spPr>
            <a:xfrm>
              <a:off x="17339030" y="7655575"/>
              <a:ext cx="2012314" cy="539750"/>
            </a:xfrm>
            <a:custGeom>
              <a:avLst/>
              <a:gdLst/>
              <a:ahLst/>
              <a:cxnLst/>
              <a:rect l="l" t="t" r="r" b="b"/>
              <a:pathLst>
                <a:path w="2012315" h="539750">
                  <a:moveTo>
                    <a:pt x="2012273" y="457294"/>
                  </a:moveTo>
                  <a:lnTo>
                    <a:pt x="2012273" y="0"/>
                  </a:lnTo>
                </a:path>
                <a:path w="2012315" h="539750">
                  <a:moveTo>
                    <a:pt x="0" y="0"/>
                  </a:moveTo>
                  <a:lnTo>
                    <a:pt x="0" y="539166"/>
                  </a:lnTo>
                  <a:lnTo>
                    <a:pt x="2012273" y="4572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67" name="object 2567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7398795" y="2122838"/>
              <a:ext cx="160438" cy="344633"/>
            </a:xfrm>
            <a:prstGeom prst="rect">
              <a:avLst/>
            </a:prstGeom>
          </p:spPr>
        </p:pic>
        <p:sp>
          <p:nvSpPr>
            <p:cNvPr id="2568" name="object 2568"/>
            <p:cNvSpPr/>
            <p:nvPr/>
          </p:nvSpPr>
          <p:spPr>
            <a:xfrm>
              <a:off x="17431174" y="2137747"/>
              <a:ext cx="635" cy="295910"/>
            </a:xfrm>
            <a:custGeom>
              <a:avLst/>
              <a:gdLst/>
              <a:ahLst/>
              <a:cxnLst/>
              <a:rect l="l" t="t" r="r" b="b"/>
              <a:pathLst>
                <a:path w="634" h="295910">
                  <a:moveTo>
                    <a:pt x="0" y="295373"/>
                  </a:moveTo>
                  <a:lnTo>
                    <a:pt x="2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69" name="object 2569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9024830" y="2292168"/>
              <a:ext cx="217524" cy="175317"/>
            </a:xfrm>
            <a:prstGeom prst="rect">
              <a:avLst/>
            </a:prstGeom>
          </p:spPr>
        </p:pic>
        <p:sp>
          <p:nvSpPr>
            <p:cNvPr id="2570" name="object 2570"/>
            <p:cNvSpPr/>
            <p:nvPr/>
          </p:nvSpPr>
          <p:spPr>
            <a:xfrm>
              <a:off x="9240250" y="2455619"/>
              <a:ext cx="335280" cy="10160"/>
            </a:xfrm>
            <a:custGeom>
              <a:avLst/>
              <a:gdLst/>
              <a:ahLst/>
              <a:cxnLst/>
              <a:rect l="l" t="t" r="r" b="b"/>
              <a:pathLst>
                <a:path w="335279" h="10160">
                  <a:moveTo>
                    <a:pt x="334911" y="0"/>
                  </a:moveTo>
                  <a:lnTo>
                    <a:pt x="0" y="31"/>
                  </a:lnTo>
                  <a:lnTo>
                    <a:pt x="0" y="9758"/>
                  </a:lnTo>
                  <a:lnTo>
                    <a:pt x="334911" y="9758"/>
                  </a:lnTo>
                  <a:lnTo>
                    <a:pt x="3349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1" name="object 2571"/>
            <p:cNvSpPr/>
            <p:nvPr/>
          </p:nvSpPr>
          <p:spPr>
            <a:xfrm>
              <a:off x="9240250" y="2455619"/>
              <a:ext cx="335280" cy="10160"/>
            </a:xfrm>
            <a:custGeom>
              <a:avLst/>
              <a:gdLst/>
              <a:ahLst/>
              <a:cxnLst/>
              <a:rect l="l" t="t" r="r" b="b"/>
              <a:pathLst>
                <a:path w="335279" h="10160">
                  <a:moveTo>
                    <a:pt x="0" y="9758"/>
                  </a:moveTo>
                  <a:lnTo>
                    <a:pt x="0" y="31"/>
                  </a:lnTo>
                  <a:lnTo>
                    <a:pt x="334911" y="0"/>
                  </a:lnTo>
                  <a:lnTo>
                    <a:pt x="334911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2" name="object 2572"/>
            <p:cNvSpPr/>
            <p:nvPr/>
          </p:nvSpPr>
          <p:spPr>
            <a:xfrm>
              <a:off x="9575174" y="2455611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79" h="10160">
                  <a:moveTo>
                    <a:pt x="17580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7580" y="9758"/>
                  </a:lnTo>
                  <a:lnTo>
                    <a:pt x="175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3" name="object 2573"/>
            <p:cNvSpPr/>
            <p:nvPr/>
          </p:nvSpPr>
          <p:spPr>
            <a:xfrm>
              <a:off x="9575168" y="2455614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79" h="10160">
                  <a:moveTo>
                    <a:pt x="0" y="9758"/>
                  </a:moveTo>
                  <a:lnTo>
                    <a:pt x="0" y="0"/>
                  </a:lnTo>
                  <a:lnTo>
                    <a:pt x="17580" y="0"/>
                  </a:lnTo>
                  <a:lnTo>
                    <a:pt x="17580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4" name="object 2574"/>
            <p:cNvSpPr/>
            <p:nvPr/>
          </p:nvSpPr>
          <p:spPr>
            <a:xfrm>
              <a:off x="9223996" y="2433067"/>
              <a:ext cx="361950" cy="3810"/>
            </a:xfrm>
            <a:custGeom>
              <a:avLst/>
              <a:gdLst/>
              <a:ahLst/>
              <a:cxnLst/>
              <a:rect l="l" t="t" r="r" b="b"/>
              <a:pathLst>
                <a:path w="361950" h="3810">
                  <a:moveTo>
                    <a:pt x="361737" y="3654"/>
                  </a:moveTo>
                  <a:lnTo>
                    <a:pt x="361737" y="0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5" name="object 2575"/>
            <p:cNvSpPr/>
            <p:nvPr/>
          </p:nvSpPr>
          <p:spPr>
            <a:xfrm>
              <a:off x="9581880" y="2436768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86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6" name="object 2576"/>
            <p:cNvSpPr/>
            <p:nvPr/>
          </p:nvSpPr>
          <p:spPr>
            <a:xfrm>
              <a:off x="9219186" y="2465384"/>
              <a:ext cx="8890" cy="12065"/>
            </a:xfrm>
            <a:custGeom>
              <a:avLst/>
              <a:gdLst/>
              <a:ahLst/>
              <a:cxnLst/>
              <a:rect l="l" t="t" r="r" b="b"/>
              <a:pathLst>
                <a:path w="8890" h="12064">
                  <a:moveTo>
                    <a:pt x="0" y="11947"/>
                  </a:moveTo>
                  <a:lnTo>
                    <a:pt x="0" y="0"/>
                  </a:lnTo>
                  <a:lnTo>
                    <a:pt x="8648" y="0"/>
                  </a:lnTo>
                  <a:lnTo>
                    <a:pt x="8648" y="11947"/>
                  </a:lnTo>
                  <a:lnTo>
                    <a:pt x="0" y="1194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7" name="object 2577"/>
            <p:cNvSpPr/>
            <p:nvPr/>
          </p:nvSpPr>
          <p:spPr>
            <a:xfrm>
              <a:off x="9040449" y="243674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88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8" name="object 2578"/>
            <p:cNvSpPr/>
            <p:nvPr/>
          </p:nvSpPr>
          <p:spPr>
            <a:xfrm>
              <a:off x="9689201" y="2455611"/>
              <a:ext cx="160020" cy="10160"/>
            </a:xfrm>
            <a:custGeom>
              <a:avLst/>
              <a:gdLst/>
              <a:ahLst/>
              <a:cxnLst/>
              <a:rect l="l" t="t" r="r" b="b"/>
              <a:pathLst>
                <a:path w="160020" h="10160">
                  <a:moveTo>
                    <a:pt x="159534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59534" y="9758"/>
                  </a:lnTo>
                  <a:lnTo>
                    <a:pt x="1595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9" name="object 2579"/>
            <p:cNvSpPr/>
            <p:nvPr/>
          </p:nvSpPr>
          <p:spPr>
            <a:xfrm>
              <a:off x="9689198" y="2455614"/>
              <a:ext cx="160020" cy="10160"/>
            </a:xfrm>
            <a:custGeom>
              <a:avLst/>
              <a:gdLst/>
              <a:ahLst/>
              <a:cxnLst/>
              <a:rect l="l" t="t" r="r" b="b"/>
              <a:pathLst>
                <a:path w="160020" h="10160">
                  <a:moveTo>
                    <a:pt x="0" y="0"/>
                  </a:moveTo>
                  <a:lnTo>
                    <a:pt x="0" y="9758"/>
                  </a:lnTo>
                  <a:lnTo>
                    <a:pt x="159534" y="9758"/>
                  </a:lnTo>
                  <a:lnTo>
                    <a:pt x="159534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0" name="object 2580"/>
            <p:cNvSpPr/>
            <p:nvPr/>
          </p:nvSpPr>
          <p:spPr>
            <a:xfrm>
              <a:off x="9865468" y="2455642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774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16774" y="9727"/>
                  </a:lnTo>
                  <a:lnTo>
                    <a:pt x="167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1" name="object 2581"/>
            <p:cNvSpPr/>
            <p:nvPr/>
          </p:nvSpPr>
          <p:spPr>
            <a:xfrm>
              <a:off x="9865470" y="2455645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0" y="9727"/>
                  </a:moveTo>
                  <a:lnTo>
                    <a:pt x="0" y="0"/>
                  </a:lnTo>
                  <a:lnTo>
                    <a:pt x="16753" y="0"/>
                  </a:lnTo>
                  <a:lnTo>
                    <a:pt x="16753" y="9727"/>
                  </a:lnTo>
                  <a:lnTo>
                    <a:pt x="0" y="972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2" name="object 2582"/>
            <p:cNvSpPr/>
            <p:nvPr/>
          </p:nvSpPr>
          <p:spPr>
            <a:xfrm>
              <a:off x="9882222" y="2455642"/>
              <a:ext cx="325120" cy="10160"/>
            </a:xfrm>
            <a:custGeom>
              <a:avLst/>
              <a:gdLst/>
              <a:ahLst/>
              <a:cxnLst/>
              <a:rect l="l" t="t" r="r" b="b"/>
              <a:pathLst>
                <a:path w="325120" h="10160">
                  <a:moveTo>
                    <a:pt x="324607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324607" y="9727"/>
                  </a:lnTo>
                  <a:lnTo>
                    <a:pt x="3246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3" name="object 2583"/>
            <p:cNvSpPr/>
            <p:nvPr/>
          </p:nvSpPr>
          <p:spPr>
            <a:xfrm>
              <a:off x="9882226" y="2455645"/>
              <a:ext cx="325120" cy="10160"/>
            </a:xfrm>
            <a:custGeom>
              <a:avLst/>
              <a:gdLst/>
              <a:ahLst/>
              <a:cxnLst/>
              <a:rect l="l" t="t" r="r" b="b"/>
              <a:pathLst>
                <a:path w="325120" h="10160">
                  <a:moveTo>
                    <a:pt x="0" y="9727"/>
                  </a:moveTo>
                  <a:lnTo>
                    <a:pt x="0" y="0"/>
                  </a:lnTo>
                  <a:lnTo>
                    <a:pt x="324607" y="0"/>
                  </a:lnTo>
                  <a:lnTo>
                    <a:pt x="324607" y="9727"/>
                  </a:lnTo>
                  <a:lnTo>
                    <a:pt x="0" y="972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4" name="object 2584"/>
            <p:cNvSpPr/>
            <p:nvPr/>
          </p:nvSpPr>
          <p:spPr>
            <a:xfrm>
              <a:off x="9671537" y="2455611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79" h="10160">
                  <a:moveTo>
                    <a:pt x="17580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7580" y="9758"/>
                  </a:lnTo>
                  <a:lnTo>
                    <a:pt x="175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5" name="object 2585"/>
            <p:cNvSpPr/>
            <p:nvPr/>
          </p:nvSpPr>
          <p:spPr>
            <a:xfrm>
              <a:off x="9671534" y="2455614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79" h="10160">
                  <a:moveTo>
                    <a:pt x="0" y="9758"/>
                  </a:moveTo>
                  <a:lnTo>
                    <a:pt x="0" y="0"/>
                  </a:lnTo>
                  <a:lnTo>
                    <a:pt x="17580" y="0"/>
                  </a:lnTo>
                  <a:lnTo>
                    <a:pt x="17580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6" name="object 2586"/>
            <p:cNvSpPr/>
            <p:nvPr/>
          </p:nvSpPr>
          <p:spPr>
            <a:xfrm>
              <a:off x="10206830" y="2455611"/>
              <a:ext cx="28575" cy="10160"/>
            </a:xfrm>
            <a:custGeom>
              <a:avLst/>
              <a:gdLst/>
              <a:ahLst/>
              <a:cxnLst/>
              <a:rect l="l" t="t" r="r" b="b"/>
              <a:pathLst>
                <a:path w="28575" h="10160">
                  <a:moveTo>
                    <a:pt x="27967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27967" y="9758"/>
                  </a:lnTo>
                  <a:lnTo>
                    <a:pt x="279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7" name="object 2587"/>
            <p:cNvSpPr/>
            <p:nvPr/>
          </p:nvSpPr>
          <p:spPr>
            <a:xfrm>
              <a:off x="10206831" y="2455614"/>
              <a:ext cx="28575" cy="10160"/>
            </a:xfrm>
            <a:custGeom>
              <a:avLst/>
              <a:gdLst/>
              <a:ahLst/>
              <a:cxnLst/>
              <a:rect l="l" t="t" r="r" b="b"/>
              <a:pathLst>
                <a:path w="28575" h="10160">
                  <a:moveTo>
                    <a:pt x="0" y="9758"/>
                  </a:moveTo>
                  <a:lnTo>
                    <a:pt x="0" y="0"/>
                  </a:lnTo>
                  <a:lnTo>
                    <a:pt x="27967" y="0"/>
                  </a:lnTo>
                  <a:lnTo>
                    <a:pt x="27967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8" name="object 2588"/>
            <p:cNvSpPr/>
            <p:nvPr/>
          </p:nvSpPr>
          <p:spPr>
            <a:xfrm>
              <a:off x="9848715" y="2455642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753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16753" y="9727"/>
                  </a:lnTo>
                  <a:lnTo>
                    <a:pt x="1675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9" name="object 2589"/>
            <p:cNvSpPr/>
            <p:nvPr/>
          </p:nvSpPr>
          <p:spPr>
            <a:xfrm>
              <a:off x="9848714" y="2455645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0" y="9727"/>
                  </a:moveTo>
                  <a:lnTo>
                    <a:pt x="0" y="0"/>
                  </a:lnTo>
                  <a:lnTo>
                    <a:pt x="16753" y="0"/>
                  </a:lnTo>
                  <a:lnTo>
                    <a:pt x="16753" y="9727"/>
                  </a:lnTo>
                  <a:lnTo>
                    <a:pt x="0" y="972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0" name="object 2590"/>
            <p:cNvSpPr/>
            <p:nvPr/>
          </p:nvSpPr>
          <p:spPr>
            <a:xfrm>
              <a:off x="9843856" y="2460511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9162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9162" y="9727"/>
                  </a:lnTo>
                  <a:lnTo>
                    <a:pt x="91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1" name="object 2591"/>
            <p:cNvSpPr/>
            <p:nvPr/>
          </p:nvSpPr>
          <p:spPr>
            <a:xfrm>
              <a:off x="9843853" y="2460509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9162" y="0"/>
                  </a:moveTo>
                  <a:lnTo>
                    <a:pt x="9162" y="9727"/>
                  </a:lnTo>
                  <a:lnTo>
                    <a:pt x="0" y="9727"/>
                  </a:lnTo>
                  <a:lnTo>
                    <a:pt x="0" y="0"/>
                  </a:lnTo>
                  <a:lnTo>
                    <a:pt x="9162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2" name="object 2592"/>
            <p:cNvSpPr/>
            <p:nvPr/>
          </p:nvSpPr>
          <p:spPr>
            <a:xfrm>
              <a:off x="9686552" y="2460511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9130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9130" y="9727"/>
                  </a:lnTo>
                  <a:lnTo>
                    <a:pt x="913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3" name="object 2593"/>
            <p:cNvSpPr/>
            <p:nvPr/>
          </p:nvSpPr>
          <p:spPr>
            <a:xfrm>
              <a:off x="9686551" y="2460509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9130" y="0"/>
                  </a:moveTo>
                  <a:lnTo>
                    <a:pt x="9130" y="9727"/>
                  </a:lnTo>
                  <a:lnTo>
                    <a:pt x="0" y="9727"/>
                  </a:lnTo>
                  <a:lnTo>
                    <a:pt x="0" y="0"/>
                  </a:lnTo>
                  <a:lnTo>
                    <a:pt x="913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4" name="object 2594"/>
            <p:cNvSpPr/>
            <p:nvPr/>
          </p:nvSpPr>
          <p:spPr>
            <a:xfrm>
              <a:off x="9695683" y="2460511"/>
              <a:ext cx="148590" cy="10160"/>
            </a:xfrm>
            <a:custGeom>
              <a:avLst/>
              <a:gdLst/>
              <a:ahLst/>
              <a:cxnLst/>
              <a:rect l="l" t="t" r="r" b="b"/>
              <a:pathLst>
                <a:path w="148590" h="10160">
                  <a:moveTo>
                    <a:pt x="148183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148183" y="9727"/>
                  </a:lnTo>
                  <a:lnTo>
                    <a:pt x="1481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5" name="object 2595"/>
            <p:cNvSpPr/>
            <p:nvPr/>
          </p:nvSpPr>
          <p:spPr>
            <a:xfrm>
              <a:off x="9695682" y="2460509"/>
              <a:ext cx="148590" cy="10160"/>
            </a:xfrm>
            <a:custGeom>
              <a:avLst/>
              <a:gdLst/>
              <a:ahLst/>
              <a:cxnLst/>
              <a:rect l="l" t="t" r="r" b="b"/>
              <a:pathLst>
                <a:path w="148590" h="10160">
                  <a:moveTo>
                    <a:pt x="0" y="0"/>
                  </a:moveTo>
                  <a:lnTo>
                    <a:pt x="0" y="9727"/>
                  </a:lnTo>
                  <a:lnTo>
                    <a:pt x="148183" y="9727"/>
                  </a:lnTo>
                  <a:lnTo>
                    <a:pt x="14818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6" name="object 2596"/>
            <p:cNvSpPr/>
            <p:nvPr/>
          </p:nvSpPr>
          <p:spPr>
            <a:xfrm>
              <a:off x="9678547" y="2433096"/>
              <a:ext cx="539115" cy="3810"/>
            </a:xfrm>
            <a:custGeom>
              <a:avLst/>
              <a:gdLst/>
              <a:ahLst/>
              <a:cxnLst/>
              <a:rect l="l" t="t" r="r" b="b"/>
              <a:pathLst>
                <a:path w="539115" h="3810">
                  <a:moveTo>
                    <a:pt x="0" y="3675"/>
                  </a:moveTo>
                  <a:lnTo>
                    <a:pt x="0" y="20"/>
                  </a:lnTo>
                  <a:lnTo>
                    <a:pt x="188444" y="20"/>
                  </a:lnTo>
                  <a:lnTo>
                    <a:pt x="538852" y="0"/>
                  </a:lnTo>
                  <a:lnTo>
                    <a:pt x="538852" y="365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7" name="object 2597"/>
            <p:cNvSpPr/>
            <p:nvPr/>
          </p:nvSpPr>
          <p:spPr>
            <a:xfrm>
              <a:off x="9682416" y="243674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88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8" name="object 2598"/>
            <p:cNvSpPr/>
            <p:nvPr/>
          </p:nvSpPr>
          <p:spPr>
            <a:xfrm>
              <a:off x="9861153" y="2465384"/>
              <a:ext cx="8890" cy="12065"/>
            </a:xfrm>
            <a:custGeom>
              <a:avLst/>
              <a:gdLst/>
              <a:ahLst/>
              <a:cxnLst/>
              <a:rect l="l" t="t" r="r" b="b"/>
              <a:pathLst>
                <a:path w="8890" h="12064">
                  <a:moveTo>
                    <a:pt x="0" y="11947"/>
                  </a:moveTo>
                  <a:lnTo>
                    <a:pt x="0" y="0"/>
                  </a:lnTo>
                  <a:lnTo>
                    <a:pt x="8648" y="0"/>
                  </a:lnTo>
                  <a:lnTo>
                    <a:pt x="8648" y="11947"/>
                  </a:lnTo>
                  <a:lnTo>
                    <a:pt x="0" y="1194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9" name="object 2599"/>
            <p:cNvSpPr/>
            <p:nvPr/>
          </p:nvSpPr>
          <p:spPr>
            <a:xfrm>
              <a:off x="18438621" y="2455611"/>
              <a:ext cx="160020" cy="10160"/>
            </a:xfrm>
            <a:custGeom>
              <a:avLst/>
              <a:gdLst/>
              <a:ahLst/>
              <a:cxnLst/>
              <a:rect l="l" t="t" r="r" b="b"/>
              <a:pathLst>
                <a:path w="160019" h="10160">
                  <a:moveTo>
                    <a:pt x="159586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59586" y="9758"/>
                  </a:lnTo>
                  <a:lnTo>
                    <a:pt x="1595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0" name="object 2600"/>
            <p:cNvSpPr/>
            <p:nvPr/>
          </p:nvSpPr>
          <p:spPr>
            <a:xfrm>
              <a:off x="18438622" y="2455614"/>
              <a:ext cx="160020" cy="10160"/>
            </a:xfrm>
            <a:custGeom>
              <a:avLst/>
              <a:gdLst/>
              <a:ahLst/>
              <a:cxnLst/>
              <a:rect l="l" t="t" r="r" b="b"/>
              <a:pathLst>
                <a:path w="160019" h="10160">
                  <a:moveTo>
                    <a:pt x="159586" y="0"/>
                  </a:moveTo>
                  <a:lnTo>
                    <a:pt x="159586" y="9758"/>
                  </a:lnTo>
                  <a:lnTo>
                    <a:pt x="0" y="9758"/>
                  </a:lnTo>
                  <a:lnTo>
                    <a:pt x="0" y="0"/>
                  </a:lnTo>
                  <a:lnTo>
                    <a:pt x="15958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1" name="object 2601"/>
            <p:cNvSpPr/>
            <p:nvPr/>
          </p:nvSpPr>
          <p:spPr>
            <a:xfrm>
              <a:off x="18405104" y="2455632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60">
                  <a:moveTo>
                    <a:pt x="16774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6774" y="9737"/>
                  </a:lnTo>
                  <a:lnTo>
                    <a:pt x="167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2" name="object 2602"/>
            <p:cNvSpPr/>
            <p:nvPr/>
          </p:nvSpPr>
          <p:spPr>
            <a:xfrm>
              <a:off x="18405099" y="2455635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60">
                  <a:moveTo>
                    <a:pt x="0" y="9737"/>
                  </a:moveTo>
                  <a:lnTo>
                    <a:pt x="0" y="0"/>
                  </a:lnTo>
                  <a:lnTo>
                    <a:pt x="16774" y="0"/>
                  </a:lnTo>
                  <a:lnTo>
                    <a:pt x="16774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3" name="object 2603"/>
            <p:cNvSpPr/>
            <p:nvPr/>
          </p:nvSpPr>
          <p:spPr>
            <a:xfrm>
              <a:off x="18068904" y="2455611"/>
              <a:ext cx="336550" cy="10160"/>
            </a:xfrm>
            <a:custGeom>
              <a:avLst/>
              <a:gdLst/>
              <a:ahLst/>
              <a:cxnLst/>
              <a:rect l="l" t="t" r="r" b="b"/>
              <a:pathLst>
                <a:path w="336550" h="10160">
                  <a:moveTo>
                    <a:pt x="336199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336199" y="9758"/>
                  </a:lnTo>
                  <a:lnTo>
                    <a:pt x="33619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4" name="object 2604"/>
            <p:cNvSpPr/>
            <p:nvPr/>
          </p:nvSpPr>
          <p:spPr>
            <a:xfrm>
              <a:off x="18068900" y="2455614"/>
              <a:ext cx="336550" cy="10160"/>
            </a:xfrm>
            <a:custGeom>
              <a:avLst/>
              <a:gdLst/>
              <a:ahLst/>
              <a:cxnLst/>
              <a:rect l="l" t="t" r="r" b="b"/>
              <a:pathLst>
                <a:path w="336550" h="10160">
                  <a:moveTo>
                    <a:pt x="336199" y="9758"/>
                  </a:moveTo>
                  <a:lnTo>
                    <a:pt x="336199" y="0"/>
                  </a:lnTo>
                  <a:lnTo>
                    <a:pt x="0" y="0"/>
                  </a:lnTo>
                  <a:lnTo>
                    <a:pt x="0" y="9758"/>
                  </a:lnTo>
                  <a:lnTo>
                    <a:pt x="336199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5" name="object 2605"/>
            <p:cNvSpPr/>
            <p:nvPr/>
          </p:nvSpPr>
          <p:spPr>
            <a:xfrm>
              <a:off x="18051303" y="2455632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80" h="10160">
                  <a:moveTo>
                    <a:pt x="17580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7580" y="9737"/>
                  </a:lnTo>
                  <a:lnTo>
                    <a:pt x="175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6" name="object 2606"/>
            <p:cNvSpPr/>
            <p:nvPr/>
          </p:nvSpPr>
          <p:spPr>
            <a:xfrm>
              <a:off x="18051315" y="2455635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80" h="10160">
                  <a:moveTo>
                    <a:pt x="0" y="9737"/>
                  </a:moveTo>
                  <a:lnTo>
                    <a:pt x="0" y="0"/>
                  </a:lnTo>
                  <a:lnTo>
                    <a:pt x="17570" y="0"/>
                  </a:lnTo>
                  <a:lnTo>
                    <a:pt x="17570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7" name="object 2607"/>
            <p:cNvSpPr/>
            <p:nvPr/>
          </p:nvSpPr>
          <p:spPr>
            <a:xfrm>
              <a:off x="18598208" y="2455632"/>
              <a:ext cx="22225" cy="10160"/>
            </a:xfrm>
            <a:custGeom>
              <a:avLst/>
              <a:gdLst/>
              <a:ahLst/>
              <a:cxnLst/>
              <a:rect l="l" t="t" r="r" b="b"/>
              <a:pathLst>
                <a:path w="22225" h="10160">
                  <a:moveTo>
                    <a:pt x="21894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21894" y="9737"/>
                  </a:lnTo>
                  <a:lnTo>
                    <a:pt x="2189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8" name="object 2608"/>
            <p:cNvSpPr/>
            <p:nvPr/>
          </p:nvSpPr>
          <p:spPr>
            <a:xfrm>
              <a:off x="18598208" y="2455635"/>
              <a:ext cx="22225" cy="10160"/>
            </a:xfrm>
            <a:custGeom>
              <a:avLst/>
              <a:gdLst/>
              <a:ahLst/>
              <a:cxnLst/>
              <a:rect l="l" t="t" r="r" b="b"/>
              <a:pathLst>
                <a:path w="22225" h="10160">
                  <a:moveTo>
                    <a:pt x="0" y="9737"/>
                  </a:moveTo>
                  <a:lnTo>
                    <a:pt x="0" y="0"/>
                  </a:lnTo>
                  <a:lnTo>
                    <a:pt x="21915" y="0"/>
                  </a:lnTo>
                  <a:lnTo>
                    <a:pt x="21915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9" name="object 2609"/>
            <p:cNvSpPr/>
            <p:nvPr/>
          </p:nvSpPr>
          <p:spPr>
            <a:xfrm>
              <a:off x="18421867" y="2455632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60">
                  <a:moveTo>
                    <a:pt x="16774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6774" y="9737"/>
                  </a:lnTo>
                  <a:lnTo>
                    <a:pt x="167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0" name="object 2610"/>
            <p:cNvSpPr/>
            <p:nvPr/>
          </p:nvSpPr>
          <p:spPr>
            <a:xfrm>
              <a:off x="18421870" y="2455635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60">
                  <a:moveTo>
                    <a:pt x="0" y="9737"/>
                  </a:moveTo>
                  <a:lnTo>
                    <a:pt x="0" y="0"/>
                  </a:lnTo>
                  <a:lnTo>
                    <a:pt x="16774" y="0"/>
                  </a:lnTo>
                  <a:lnTo>
                    <a:pt x="16774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1" name="object 2611"/>
            <p:cNvSpPr/>
            <p:nvPr/>
          </p:nvSpPr>
          <p:spPr>
            <a:xfrm>
              <a:off x="18434307" y="2460490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9151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9151" y="9737"/>
                  </a:lnTo>
                  <a:lnTo>
                    <a:pt x="91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2" name="object 2612"/>
            <p:cNvSpPr/>
            <p:nvPr/>
          </p:nvSpPr>
          <p:spPr>
            <a:xfrm>
              <a:off x="18434310" y="2460497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0" y="9737"/>
                  </a:moveTo>
                  <a:lnTo>
                    <a:pt x="0" y="0"/>
                  </a:lnTo>
                  <a:lnTo>
                    <a:pt x="9151" y="0"/>
                  </a:lnTo>
                  <a:lnTo>
                    <a:pt x="9151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3" name="object 2613"/>
            <p:cNvSpPr/>
            <p:nvPr/>
          </p:nvSpPr>
          <p:spPr>
            <a:xfrm>
              <a:off x="18591653" y="2460490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9151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9151" y="9737"/>
                  </a:lnTo>
                  <a:lnTo>
                    <a:pt x="91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4" name="object 2614"/>
            <p:cNvSpPr/>
            <p:nvPr/>
          </p:nvSpPr>
          <p:spPr>
            <a:xfrm>
              <a:off x="18591658" y="2460497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0" y="9737"/>
                  </a:moveTo>
                  <a:lnTo>
                    <a:pt x="0" y="0"/>
                  </a:lnTo>
                  <a:lnTo>
                    <a:pt x="9151" y="0"/>
                  </a:lnTo>
                  <a:lnTo>
                    <a:pt x="9151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5" name="object 2615"/>
            <p:cNvSpPr/>
            <p:nvPr/>
          </p:nvSpPr>
          <p:spPr>
            <a:xfrm>
              <a:off x="18443448" y="2460511"/>
              <a:ext cx="148590" cy="10160"/>
            </a:xfrm>
            <a:custGeom>
              <a:avLst/>
              <a:gdLst/>
              <a:ahLst/>
              <a:cxnLst/>
              <a:rect l="l" t="t" r="r" b="b"/>
              <a:pathLst>
                <a:path w="148590" h="10160">
                  <a:moveTo>
                    <a:pt x="148204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148204" y="9727"/>
                  </a:lnTo>
                  <a:lnTo>
                    <a:pt x="14820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6" name="object 2616"/>
            <p:cNvSpPr/>
            <p:nvPr/>
          </p:nvSpPr>
          <p:spPr>
            <a:xfrm>
              <a:off x="18443454" y="2460509"/>
              <a:ext cx="148590" cy="10160"/>
            </a:xfrm>
            <a:custGeom>
              <a:avLst/>
              <a:gdLst/>
              <a:ahLst/>
              <a:cxnLst/>
              <a:rect l="l" t="t" r="r" b="b"/>
              <a:pathLst>
                <a:path w="148590" h="10160">
                  <a:moveTo>
                    <a:pt x="148204" y="0"/>
                  </a:moveTo>
                  <a:lnTo>
                    <a:pt x="148204" y="9727"/>
                  </a:lnTo>
                  <a:lnTo>
                    <a:pt x="0" y="9727"/>
                  </a:lnTo>
                  <a:lnTo>
                    <a:pt x="0" y="0"/>
                  </a:lnTo>
                  <a:lnTo>
                    <a:pt x="14820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7" name="object 2617"/>
            <p:cNvSpPr/>
            <p:nvPr/>
          </p:nvSpPr>
          <p:spPr>
            <a:xfrm>
              <a:off x="18058354" y="2433111"/>
              <a:ext cx="550545" cy="3810"/>
            </a:xfrm>
            <a:custGeom>
              <a:avLst/>
              <a:gdLst/>
              <a:ahLst/>
              <a:cxnLst/>
              <a:rect l="l" t="t" r="r" b="b"/>
              <a:pathLst>
                <a:path w="550544" h="3810">
                  <a:moveTo>
                    <a:pt x="0" y="3643"/>
                  </a:moveTo>
                  <a:lnTo>
                    <a:pt x="0" y="0"/>
                  </a:lnTo>
                  <a:lnTo>
                    <a:pt x="358533" y="0"/>
                  </a:lnTo>
                  <a:lnTo>
                    <a:pt x="550412" y="0"/>
                  </a:lnTo>
                  <a:lnTo>
                    <a:pt x="550412" y="366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8" name="object 2618"/>
            <p:cNvSpPr/>
            <p:nvPr/>
          </p:nvSpPr>
          <p:spPr>
            <a:xfrm>
              <a:off x="18604917" y="2436768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86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9" name="object 2619"/>
            <p:cNvSpPr/>
            <p:nvPr/>
          </p:nvSpPr>
          <p:spPr>
            <a:xfrm>
              <a:off x="18062197" y="2436768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86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0" name="object 2620"/>
            <p:cNvSpPr/>
            <p:nvPr/>
          </p:nvSpPr>
          <p:spPr>
            <a:xfrm>
              <a:off x="18417538" y="2465384"/>
              <a:ext cx="8890" cy="12065"/>
            </a:xfrm>
            <a:custGeom>
              <a:avLst/>
              <a:gdLst/>
              <a:ahLst/>
              <a:cxnLst/>
              <a:rect l="l" t="t" r="r" b="b"/>
              <a:pathLst>
                <a:path w="8890" h="12064">
                  <a:moveTo>
                    <a:pt x="0" y="11947"/>
                  </a:moveTo>
                  <a:lnTo>
                    <a:pt x="0" y="0"/>
                  </a:lnTo>
                  <a:lnTo>
                    <a:pt x="8648" y="0"/>
                  </a:lnTo>
                  <a:lnTo>
                    <a:pt x="8648" y="11947"/>
                  </a:lnTo>
                  <a:lnTo>
                    <a:pt x="0" y="1194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1" name="object 2621"/>
            <p:cNvSpPr/>
            <p:nvPr/>
          </p:nvSpPr>
          <p:spPr>
            <a:xfrm>
              <a:off x="19050477" y="2455632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60">
                  <a:moveTo>
                    <a:pt x="16753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6753" y="9737"/>
                  </a:lnTo>
                  <a:lnTo>
                    <a:pt x="1675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2" name="object 2622"/>
            <p:cNvSpPr/>
            <p:nvPr/>
          </p:nvSpPr>
          <p:spPr>
            <a:xfrm>
              <a:off x="19050457" y="2455635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60">
                  <a:moveTo>
                    <a:pt x="0" y="9737"/>
                  </a:moveTo>
                  <a:lnTo>
                    <a:pt x="0" y="0"/>
                  </a:lnTo>
                  <a:lnTo>
                    <a:pt x="16774" y="0"/>
                  </a:lnTo>
                  <a:lnTo>
                    <a:pt x="16774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3" name="object 2623"/>
            <p:cNvSpPr/>
            <p:nvPr/>
          </p:nvSpPr>
          <p:spPr>
            <a:xfrm>
              <a:off x="18713450" y="2455611"/>
              <a:ext cx="337185" cy="10160"/>
            </a:xfrm>
            <a:custGeom>
              <a:avLst/>
              <a:gdLst/>
              <a:ahLst/>
              <a:cxnLst/>
              <a:rect l="l" t="t" r="r" b="b"/>
              <a:pathLst>
                <a:path w="337184" h="10160">
                  <a:moveTo>
                    <a:pt x="337026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337026" y="9758"/>
                  </a:lnTo>
                  <a:lnTo>
                    <a:pt x="33702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4" name="object 2624"/>
            <p:cNvSpPr/>
            <p:nvPr/>
          </p:nvSpPr>
          <p:spPr>
            <a:xfrm>
              <a:off x="18713447" y="2455614"/>
              <a:ext cx="337185" cy="10160"/>
            </a:xfrm>
            <a:custGeom>
              <a:avLst/>
              <a:gdLst/>
              <a:ahLst/>
              <a:cxnLst/>
              <a:rect l="l" t="t" r="r" b="b"/>
              <a:pathLst>
                <a:path w="337184" h="10160">
                  <a:moveTo>
                    <a:pt x="337026" y="9758"/>
                  </a:moveTo>
                  <a:lnTo>
                    <a:pt x="337026" y="0"/>
                  </a:lnTo>
                  <a:lnTo>
                    <a:pt x="0" y="0"/>
                  </a:lnTo>
                  <a:lnTo>
                    <a:pt x="0" y="9758"/>
                  </a:lnTo>
                  <a:lnTo>
                    <a:pt x="337026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5" name="object 2625"/>
            <p:cNvSpPr/>
            <p:nvPr/>
          </p:nvSpPr>
          <p:spPr>
            <a:xfrm>
              <a:off x="18695859" y="2455632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80" h="10160">
                  <a:moveTo>
                    <a:pt x="17580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7580" y="9737"/>
                  </a:lnTo>
                  <a:lnTo>
                    <a:pt x="175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6" name="object 2626"/>
            <p:cNvSpPr/>
            <p:nvPr/>
          </p:nvSpPr>
          <p:spPr>
            <a:xfrm>
              <a:off x="18695864" y="2455635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80" h="10160">
                  <a:moveTo>
                    <a:pt x="0" y="9737"/>
                  </a:moveTo>
                  <a:lnTo>
                    <a:pt x="0" y="0"/>
                  </a:lnTo>
                  <a:lnTo>
                    <a:pt x="17580" y="0"/>
                  </a:lnTo>
                  <a:lnTo>
                    <a:pt x="17580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7" name="object 2627"/>
            <p:cNvSpPr/>
            <p:nvPr/>
          </p:nvSpPr>
          <p:spPr>
            <a:xfrm>
              <a:off x="19243571" y="2455632"/>
              <a:ext cx="22225" cy="10160"/>
            </a:xfrm>
            <a:custGeom>
              <a:avLst/>
              <a:gdLst/>
              <a:ahLst/>
              <a:cxnLst/>
              <a:rect l="l" t="t" r="r" b="b"/>
              <a:pathLst>
                <a:path w="22225" h="10160">
                  <a:moveTo>
                    <a:pt x="21915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21915" y="9737"/>
                  </a:lnTo>
                  <a:lnTo>
                    <a:pt x="219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8" name="object 2628"/>
            <p:cNvSpPr/>
            <p:nvPr/>
          </p:nvSpPr>
          <p:spPr>
            <a:xfrm>
              <a:off x="19243583" y="2455635"/>
              <a:ext cx="22225" cy="10160"/>
            </a:xfrm>
            <a:custGeom>
              <a:avLst/>
              <a:gdLst/>
              <a:ahLst/>
              <a:cxnLst/>
              <a:rect l="l" t="t" r="r" b="b"/>
              <a:pathLst>
                <a:path w="22225" h="10160">
                  <a:moveTo>
                    <a:pt x="0" y="9737"/>
                  </a:moveTo>
                  <a:lnTo>
                    <a:pt x="0" y="0"/>
                  </a:lnTo>
                  <a:lnTo>
                    <a:pt x="21894" y="0"/>
                  </a:lnTo>
                  <a:lnTo>
                    <a:pt x="21894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9" name="object 2629"/>
            <p:cNvSpPr/>
            <p:nvPr/>
          </p:nvSpPr>
          <p:spPr>
            <a:xfrm>
              <a:off x="19072379" y="2433083"/>
              <a:ext cx="182245" cy="3810"/>
            </a:xfrm>
            <a:custGeom>
              <a:avLst/>
              <a:gdLst/>
              <a:ahLst/>
              <a:cxnLst/>
              <a:rect l="l" t="t" r="r" b="b"/>
              <a:pathLst>
                <a:path w="182244" h="3810">
                  <a:moveTo>
                    <a:pt x="181764" y="3654"/>
                  </a:moveTo>
                  <a:lnTo>
                    <a:pt x="181764" y="0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0" name="object 2630"/>
            <p:cNvSpPr/>
            <p:nvPr/>
          </p:nvSpPr>
          <p:spPr>
            <a:xfrm>
              <a:off x="18702899" y="2433083"/>
              <a:ext cx="364490" cy="3810"/>
            </a:xfrm>
            <a:custGeom>
              <a:avLst/>
              <a:gdLst/>
              <a:ahLst/>
              <a:cxnLst/>
              <a:rect l="l" t="t" r="r" b="b"/>
              <a:pathLst>
                <a:path w="364490" h="3810">
                  <a:moveTo>
                    <a:pt x="0" y="3654"/>
                  </a:moveTo>
                  <a:lnTo>
                    <a:pt x="0" y="0"/>
                  </a:lnTo>
                  <a:lnTo>
                    <a:pt x="36430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1" name="object 2631"/>
            <p:cNvSpPr/>
            <p:nvPr/>
          </p:nvSpPr>
          <p:spPr>
            <a:xfrm>
              <a:off x="18706758" y="243672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91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32" name="object 2632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9065106" y="2295008"/>
              <a:ext cx="187259" cy="172477"/>
            </a:xfrm>
            <a:prstGeom prst="rect">
              <a:avLst/>
            </a:prstGeom>
          </p:spPr>
        </p:pic>
        <p:sp>
          <p:nvSpPr>
            <p:cNvPr id="2633" name="object 2633"/>
            <p:cNvSpPr/>
            <p:nvPr/>
          </p:nvSpPr>
          <p:spPr>
            <a:xfrm>
              <a:off x="8898627" y="2669419"/>
              <a:ext cx="0" cy="2433955"/>
            </a:xfrm>
            <a:custGeom>
              <a:avLst/>
              <a:gdLst/>
              <a:ahLst/>
              <a:cxnLst/>
              <a:rect l="l" t="t" r="r" b="b"/>
              <a:pathLst>
                <a:path h="2433954">
                  <a:moveTo>
                    <a:pt x="0" y="0"/>
                  </a:moveTo>
                  <a:lnTo>
                    <a:pt x="0" y="243352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4" name="object 2634"/>
            <p:cNvSpPr/>
            <p:nvPr/>
          </p:nvSpPr>
          <p:spPr>
            <a:xfrm>
              <a:off x="8927640" y="2682450"/>
              <a:ext cx="10795" cy="118110"/>
            </a:xfrm>
            <a:custGeom>
              <a:avLst/>
              <a:gdLst/>
              <a:ahLst/>
              <a:cxnLst/>
              <a:rect l="l" t="t" r="r" b="b"/>
              <a:pathLst>
                <a:path w="10795" h="118110">
                  <a:moveTo>
                    <a:pt x="10324" y="0"/>
                  </a:moveTo>
                  <a:lnTo>
                    <a:pt x="10324" y="117535"/>
                  </a:lnTo>
                  <a:lnTo>
                    <a:pt x="0" y="117535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5" name="object 2635"/>
            <p:cNvSpPr/>
            <p:nvPr/>
          </p:nvSpPr>
          <p:spPr>
            <a:xfrm>
              <a:off x="8922497" y="2806469"/>
              <a:ext cx="10795" cy="15875"/>
            </a:xfrm>
            <a:custGeom>
              <a:avLst/>
              <a:gdLst/>
              <a:ahLst/>
              <a:cxnLst/>
              <a:rect l="l" t="t" r="r" b="b"/>
              <a:pathLst>
                <a:path w="10795" h="15875">
                  <a:moveTo>
                    <a:pt x="10324" y="0"/>
                  </a:moveTo>
                  <a:lnTo>
                    <a:pt x="10324" y="15831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6" name="object 2636"/>
            <p:cNvSpPr/>
            <p:nvPr/>
          </p:nvSpPr>
          <p:spPr>
            <a:xfrm>
              <a:off x="8922500" y="2822297"/>
              <a:ext cx="10795" cy="15875"/>
            </a:xfrm>
            <a:custGeom>
              <a:avLst/>
              <a:gdLst/>
              <a:ahLst/>
              <a:cxnLst/>
              <a:rect l="l" t="t" r="r" b="b"/>
              <a:pathLst>
                <a:path w="10795" h="15875">
                  <a:moveTo>
                    <a:pt x="0" y="15831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15831"/>
                  </a:lnTo>
                  <a:lnTo>
                    <a:pt x="0" y="158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7" name="object 2637"/>
            <p:cNvSpPr/>
            <p:nvPr/>
          </p:nvSpPr>
          <p:spPr>
            <a:xfrm>
              <a:off x="8922497" y="2838129"/>
              <a:ext cx="10795" cy="295275"/>
            </a:xfrm>
            <a:custGeom>
              <a:avLst/>
              <a:gdLst/>
              <a:ahLst/>
              <a:cxnLst/>
              <a:rect l="l" t="t" r="r" b="b"/>
              <a:pathLst>
                <a:path w="10795" h="295275">
                  <a:moveTo>
                    <a:pt x="10324" y="0"/>
                  </a:moveTo>
                  <a:lnTo>
                    <a:pt x="10324" y="295132"/>
                  </a:lnTo>
                  <a:lnTo>
                    <a:pt x="0" y="295132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8" name="object 2638"/>
            <p:cNvSpPr/>
            <p:nvPr/>
          </p:nvSpPr>
          <p:spPr>
            <a:xfrm>
              <a:off x="8922481" y="2658693"/>
              <a:ext cx="10795" cy="20955"/>
            </a:xfrm>
            <a:custGeom>
              <a:avLst/>
              <a:gdLst/>
              <a:ahLst/>
              <a:cxnLst/>
              <a:rect l="l" t="t" r="r" b="b"/>
              <a:pathLst>
                <a:path w="10795" h="20955">
                  <a:moveTo>
                    <a:pt x="10324" y="0"/>
                  </a:moveTo>
                  <a:lnTo>
                    <a:pt x="0" y="0"/>
                  </a:lnTo>
                  <a:lnTo>
                    <a:pt x="0" y="20711"/>
                  </a:lnTo>
                  <a:lnTo>
                    <a:pt x="10324" y="20711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9" name="object 2639"/>
            <p:cNvSpPr/>
            <p:nvPr/>
          </p:nvSpPr>
          <p:spPr>
            <a:xfrm>
              <a:off x="8922500" y="2658694"/>
              <a:ext cx="10795" cy="20955"/>
            </a:xfrm>
            <a:custGeom>
              <a:avLst/>
              <a:gdLst/>
              <a:ahLst/>
              <a:cxnLst/>
              <a:rect l="l" t="t" r="r" b="b"/>
              <a:pathLst>
                <a:path w="10795" h="20955">
                  <a:moveTo>
                    <a:pt x="0" y="20711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20711"/>
                  </a:lnTo>
                  <a:lnTo>
                    <a:pt x="0" y="2071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0" name="object 2640"/>
            <p:cNvSpPr/>
            <p:nvPr/>
          </p:nvSpPr>
          <p:spPr>
            <a:xfrm>
              <a:off x="8922493" y="2677882"/>
              <a:ext cx="0" cy="128905"/>
            </a:xfrm>
            <a:custGeom>
              <a:avLst/>
              <a:gdLst/>
              <a:ahLst/>
              <a:cxnLst/>
              <a:rect l="l" t="t" r="r" b="b"/>
              <a:pathLst>
                <a:path h="128905">
                  <a:moveTo>
                    <a:pt x="0" y="0"/>
                  </a:moveTo>
                  <a:lnTo>
                    <a:pt x="0" y="12857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1" name="object 2641"/>
            <p:cNvSpPr/>
            <p:nvPr/>
          </p:nvSpPr>
          <p:spPr>
            <a:xfrm>
              <a:off x="8927644" y="26726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10324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24" y="9758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2" name="object 2642"/>
            <p:cNvSpPr/>
            <p:nvPr/>
          </p:nvSpPr>
          <p:spPr>
            <a:xfrm>
              <a:off x="8927645" y="2672712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0" y="9737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3" name="object 2643"/>
            <p:cNvSpPr/>
            <p:nvPr/>
          </p:nvSpPr>
          <p:spPr>
            <a:xfrm>
              <a:off x="8927644" y="2800019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10324" y="0"/>
                  </a:moveTo>
                  <a:lnTo>
                    <a:pt x="0" y="0"/>
                  </a:lnTo>
                  <a:lnTo>
                    <a:pt x="0" y="9434"/>
                  </a:lnTo>
                  <a:lnTo>
                    <a:pt x="10324" y="9434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4" name="object 2644"/>
            <p:cNvSpPr/>
            <p:nvPr/>
          </p:nvSpPr>
          <p:spPr>
            <a:xfrm>
              <a:off x="8927645" y="2800002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0" y="9444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444"/>
                  </a:lnTo>
                  <a:lnTo>
                    <a:pt x="0" y="944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5" name="object 2645"/>
            <p:cNvSpPr/>
            <p:nvPr/>
          </p:nvSpPr>
          <p:spPr>
            <a:xfrm>
              <a:off x="8898643" y="266941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8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6" name="object 2646"/>
            <p:cNvSpPr/>
            <p:nvPr/>
          </p:nvSpPr>
          <p:spPr>
            <a:xfrm>
              <a:off x="8922464" y="3133259"/>
              <a:ext cx="10795" cy="15875"/>
            </a:xfrm>
            <a:custGeom>
              <a:avLst/>
              <a:gdLst/>
              <a:ahLst/>
              <a:cxnLst/>
              <a:rect l="l" t="t" r="r" b="b"/>
              <a:pathLst>
                <a:path w="10795" h="15875">
                  <a:moveTo>
                    <a:pt x="10324" y="0"/>
                  </a:moveTo>
                  <a:lnTo>
                    <a:pt x="10324" y="15842"/>
                  </a:lnTo>
                  <a:lnTo>
                    <a:pt x="0" y="15842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7" name="object 2647"/>
            <p:cNvSpPr/>
            <p:nvPr/>
          </p:nvSpPr>
          <p:spPr>
            <a:xfrm>
              <a:off x="8927624" y="3169813"/>
              <a:ext cx="10795" cy="119380"/>
            </a:xfrm>
            <a:custGeom>
              <a:avLst/>
              <a:gdLst/>
              <a:ahLst/>
              <a:cxnLst/>
              <a:rect l="l" t="t" r="r" b="b"/>
              <a:pathLst>
                <a:path w="10795" h="119379">
                  <a:moveTo>
                    <a:pt x="10324" y="0"/>
                  </a:moveTo>
                  <a:lnTo>
                    <a:pt x="10324" y="118907"/>
                  </a:lnTo>
                  <a:lnTo>
                    <a:pt x="0" y="118907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8" name="object 2648"/>
            <p:cNvSpPr/>
            <p:nvPr/>
          </p:nvSpPr>
          <p:spPr>
            <a:xfrm>
              <a:off x="8922464" y="3293453"/>
              <a:ext cx="10795" cy="15875"/>
            </a:xfrm>
            <a:custGeom>
              <a:avLst/>
              <a:gdLst/>
              <a:ahLst/>
              <a:cxnLst/>
              <a:rect l="l" t="t" r="r" b="b"/>
              <a:pathLst>
                <a:path w="10795" h="15875">
                  <a:moveTo>
                    <a:pt x="10324" y="0"/>
                  </a:moveTo>
                  <a:lnTo>
                    <a:pt x="10324" y="15831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9" name="object 2649"/>
            <p:cNvSpPr/>
            <p:nvPr/>
          </p:nvSpPr>
          <p:spPr>
            <a:xfrm>
              <a:off x="8922484" y="3309280"/>
              <a:ext cx="10795" cy="311150"/>
            </a:xfrm>
            <a:custGeom>
              <a:avLst/>
              <a:gdLst/>
              <a:ahLst/>
              <a:cxnLst/>
              <a:rect l="l" t="t" r="r" b="b"/>
              <a:pathLst>
                <a:path w="10795" h="311150">
                  <a:moveTo>
                    <a:pt x="0" y="15831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15831"/>
                  </a:lnTo>
                  <a:lnTo>
                    <a:pt x="0" y="15831"/>
                  </a:lnTo>
                  <a:close/>
                </a:path>
                <a:path w="10795" h="311150">
                  <a:moveTo>
                    <a:pt x="0" y="15831"/>
                  </a:moveTo>
                  <a:lnTo>
                    <a:pt x="10303" y="15831"/>
                  </a:lnTo>
                  <a:lnTo>
                    <a:pt x="10324" y="310995"/>
                  </a:lnTo>
                  <a:lnTo>
                    <a:pt x="0" y="310995"/>
                  </a:lnTo>
                  <a:lnTo>
                    <a:pt x="0" y="158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0" name="object 2650"/>
            <p:cNvSpPr/>
            <p:nvPr/>
          </p:nvSpPr>
          <p:spPr>
            <a:xfrm>
              <a:off x="8922484" y="3149108"/>
              <a:ext cx="10795" cy="144780"/>
            </a:xfrm>
            <a:custGeom>
              <a:avLst/>
              <a:gdLst/>
              <a:ahLst/>
              <a:cxnLst/>
              <a:rect l="l" t="t" r="r" b="b"/>
              <a:pathLst>
                <a:path w="10795" h="144779">
                  <a:moveTo>
                    <a:pt x="0" y="15842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15842"/>
                  </a:lnTo>
                  <a:lnTo>
                    <a:pt x="0" y="15842"/>
                  </a:lnTo>
                  <a:close/>
                </a:path>
                <a:path w="10795" h="144779">
                  <a:moveTo>
                    <a:pt x="0" y="15842"/>
                  </a:moveTo>
                  <a:lnTo>
                    <a:pt x="0" y="14441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1" name="object 2651"/>
            <p:cNvSpPr/>
            <p:nvPr/>
          </p:nvSpPr>
          <p:spPr>
            <a:xfrm>
              <a:off x="8927623" y="3160071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10324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0324" y="9737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2" name="object 2652"/>
            <p:cNvSpPr/>
            <p:nvPr/>
          </p:nvSpPr>
          <p:spPr>
            <a:xfrm>
              <a:off x="8927627" y="3160075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0" y="9737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3" name="object 2653"/>
            <p:cNvSpPr/>
            <p:nvPr/>
          </p:nvSpPr>
          <p:spPr>
            <a:xfrm>
              <a:off x="8927623" y="3288727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10324" y="0"/>
                  </a:moveTo>
                  <a:lnTo>
                    <a:pt x="0" y="0"/>
                  </a:lnTo>
                  <a:lnTo>
                    <a:pt x="0" y="9444"/>
                  </a:lnTo>
                  <a:lnTo>
                    <a:pt x="10324" y="9444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4" name="object 2654"/>
            <p:cNvSpPr/>
            <p:nvPr/>
          </p:nvSpPr>
          <p:spPr>
            <a:xfrm>
              <a:off x="8927627" y="3288722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0" y="9444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444"/>
                  </a:lnTo>
                  <a:lnTo>
                    <a:pt x="0" y="944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5" name="object 2655"/>
            <p:cNvSpPr/>
            <p:nvPr/>
          </p:nvSpPr>
          <p:spPr>
            <a:xfrm>
              <a:off x="8922497" y="3620276"/>
              <a:ext cx="10795" cy="15875"/>
            </a:xfrm>
            <a:custGeom>
              <a:avLst/>
              <a:gdLst/>
              <a:ahLst/>
              <a:cxnLst/>
              <a:rect l="l" t="t" r="r" b="b"/>
              <a:pathLst>
                <a:path w="10795" h="15875">
                  <a:moveTo>
                    <a:pt x="10324" y="0"/>
                  </a:moveTo>
                  <a:lnTo>
                    <a:pt x="10324" y="15842"/>
                  </a:lnTo>
                  <a:lnTo>
                    <a:pt x="0" y="15842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6" name="object 2656"/>
            <p:cNvSpPr/>
            <p:nvPr/>
          </p:nvSpPr>
          <p:spPr>
            <a:xfrm>
              <a:off x="8927644" y="3656810"/>
              <a:ext cx="10795" cy="119380"/>
            </a:xfrm>
            <a:custGeom>
              <a:avLst/>
              <a:gdLst/>
              <a:ahLst/>
              <a:cxnLst/>
              <a:rect l="l" t="t" r="r" b="b"/>
              <a:pathLst>
                <a:path w="10795" h="119379">
                  <a:moveTo>
                    <a:pt x="10324" y="0"/>
                  </a:moveTo>
                  <a:lnTo>
                    <a:pt x="0" y="0"/>
                  </a:lnTo>
                  <a:lnTo>
                    <a:pt x="0" y="118896"/>
                  </a:lnTo>
                  <a:lnTo>
                    <a:pt x="10324" y="118896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7" name="object 2657"/>
            <p:cNvSpPr/>
            <p:nvPr/>
          </p:nvSpPr>
          <p:spPr>
            <a:xfrm>
              <a:off x="8927640" y="3656813"/>
              <a:ext cx="10795" cy="119380"/>
            </a:xfrm>
            <a:custGeom>
              <a:avLst/>
              <a:gdLst/>
              <a:ahLst/>
              <a:cxnLst/>
              <a:rect l="l" t="t" r="r" b="b"/>
              <a:pathLst>
                <a:path w="10795" h="119379">
                  <a:moveTo>
                    <a:pt x="10324" y="0"/>
                  </a:moveTo>
                  <a:lnTo>
                    <a:pt x="10324" y="118896"/>
                  </a:lnTo>
                  <a:lnTo>
                    <a:pt x="0" y="118896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8" name="object 2658"/>
            <p:cNvSpPr/>
            <p:nvPr/>
          </p:nvSpPr>
          <p:spPr>
            <a:xfrm>
              <a:off x="8922497" y="3780453"/>
              <a:ext cx="10795" cy="15875"/>
            </a:xfrm>
            <a:custGeom>
              <a:avLst/>
              <a:gdLst/>
              <a:ahLst/>
              <a:cxnLst/>
              <a:rect l="l" t="t" r="r" b="b"/>
              <a:pathLst>
                <a:path w="10795" h="15875">
                  <a:moveTo>
                    <a:pt x="10324" y="0"/>
                  </a:moveTo>
                  <a:lnTo>
                    <a:pt x="10324" y="15831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9" name="object 2659"/>
            <p:cNvSpPr/>
            <p:nvPr/>
          </p:nvSpPr>
          <p:spPr>
            <a:xfrm>
              <a:off x="8922500" y="3796279"/>
              <a:ext cx="10795" cy="15875"/>
            </a:xfrm>
            <a:custGeom>
              <a:avLst/>
              <a:gdLst/>
              <a:ahLst/>
              <a:cxnLst/>
              <a:rect l="l" t="t" r="r" b="b"/>
              <a:pathLst>
                <a:path w="10795" h="15875">
                  <a:moveTo>
                    <a:pt x="0" y="15831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15831"/>
                  </a:lnTo>
                  <a:lnTo>
                    <a:pt x="0" y="158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0" name="object 2660"/>
            <p:cNvSpPr/>
            <p:nvPr/>
          </p:nvSpPr>
          <p:spPr>
            <a:xfrm>
              <a:off x="8922497" y="3812111"/>
              <a:ext cx="10795" cy="295275"/>
            </a:xfrm>
            <a:custGeom>
              <a:avLst/>
              <a:gdLst/>
              <a:ahLst/>
              <a:cxnLst/>
              <a:rect l="l" t="t" r="r" b="b"/>
              <a:pathLst>
                <a:path w="10795" h="295275">
                  <a:moveTo>
                    <a:pt x="10324" y="0"/>
                  </a:moveTo>
                  <a:lnTo>
                    <a:pt x="10324" y="295163"/>
                  </a:lnTo>
                  <a:lnTo>
                    <a:pt x="0" y="295163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1" name="object 2661"/>
            <p:cNvSpPr/>
            <p:nvPr/>
          </p:nvSpPr>
          <p:spPr>
            <a:xfrm>
              <a:off x="8922500" y="3636109"/>
              <a:ext cx="10795" cy="144780"/>
            </a:xfrm>
            <a:custGeom>
              <a:avLst/>
              <a:gdLst/>
              <a:ahLst/>
              <a:cxnLst/>
              <a:rect l="l" t="t" r="r" b="b"/>
              <a:pathLst>
                <a:path w="10795" h="144779">
                  <a:moveTo>
                    <a:pt x="0" y="15842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15842"/>
                  </a:lnTo>
                  <a:lnTo>
                    <a:pt x="0" y="15842"/>
                  </a:lnTo>
                  <a:close/>
                </a:path>
                <a:path w="10795" h="144779">
                  <a:moveTo>
                    <a:pt x="0" y="15842"/>
                  </a:moveTo>
                  <a:lnTo>
                    <a:pt x="0" y="14441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2" name="object 2662"/>
            <p:cNvSpPr/>
            <p:nvPr/>
          </p:nvSpPr>
          <p:spPr>
            <a:xfrm>
              <a:off x="8927644" y="3647072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10324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0324" y="9737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3" name="object 2663"/>
            <p:cNvSpPr/>
            <p:nvPr/>
          </p:nvSpPr>
          <p:spPr>
            <a:xfrm>
              <a:off x="8927645" y="3647075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0" y="9737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4" name="object 2664"/>
            <p:cNvSpPr/>
            <p:nvPr/>
          </p:nvSpPr>
          <p:spPr>
            <a:xfrm>
              <a:off x="8927644" y="3775728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10324" y="0"/>
                  </a:moveTo>
                  <a:lnTo>
                    <a:pt x="0" y="0"/>
                  </a:lnTo>
                  <a:lnTo>
                    <a:pt x="0" y="9423"/>
                  </a:lnTo>
                  <a:lnTo>
                    <a:pt x="10324" y="9423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5" name="object 2665"/>
            <p:cNvSpPr/>
            <p:nvPr/>
          </p:nvSpPr>
          <p:spPr>
            <a:xfrm>
              <a:off x="8927645" y="3775722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0" y="9444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444"/>
                  </a:lnTo>
                  <a:lnTo>
                    <a:pt x="0" y="944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6" name="object 2666"/>
            <p:cNvSpPr/>
            <p:nvPr/>
          </p:nvSpPr>
          <p:spPr>
            <a:xfrm>
              <a:off x="8922497" y="4107276"/>
              <a:ext cx="10795" cy="15875"/>
            </a:xfrm>
            <a:custGeom>
              <a:avLst/>
              <a:gdLst/>
              <a:ahLst/>
              <a:cxnLst/>
              <a:rect l="l" t="t" r="r" b="b"/>
              <a:pathLst>
                <a:path w="10795" h="15875">
                  <a:moveTo>
                    <a:pt x="10324" y="0"/>
                  </a:moveTo>
                  <a:lnTo>
                    <a:pt x="10324" y="15831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7" name="object 2667"/>
            <p:cNvSpPr/>
            <p:nvPr/>
          </p:nvSpPr>
          <p:spPr>
            <a:xfrm>
              <a:off x="8927640" y="4143829"/>
              <a:ext cx="10795" cy="119380"/>
            </a:xfrm>
            <a:custGeom>
              <a:avLst/>
              <a:gdLst/>
              <a:ahLst/>
              <a:cxnLst/>
              <a:rect l="l" t="t" r="r" b="b"/>
              <a:pathLst>
                <a:path w="10795" h="119379">
                  <a:moveTo>
                    <a:pt x="10324" y="0"/>
                  </a:moveTo>
                  <a:lnTo>
                    <a:pt x="10324" y="118928"/>
                  </a:lnTo>
                  <a:lnTo>
                    <a:pt x="0" y="118928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8" name="object 2668"/>
            <p:cNvSpPr/>
            <p:nvPr/>
          </p:nvSpPr>
          <p:spPr>
            <a:xfrm>
              <a:off x="8922497" y="4267453"/>
              <a:ext cx="10795" cy="15875"/>
            </a:xfrm>
            <a:custGeom>
              <a:avLst/>
              <a:gdLst/>
              <a:ahLst/>
              <a:cxnLst/>
              <a:rect l="l" t="t" r="r" b="b"/>
              <a:pathLst>
                <a:path w="10795" h="15875">
                  <a:moveTo>
                    <a:pt x="10324" y="0"/>
                  </a:moveTo>
                  <a:lnTo>
                    <a:pt x="10324" y="15842"/>
                  </a:lnTo>
                  <a:lnTo>
                    <a:pt x="0" y="15842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9" name="object 2669"/>
            <p:cNvSpPr/>
            <p:nvPr/>
          </p:nvSpPr>
          <p:spPr>
            <a:xfrm>
              <a:off x="8922500" y="4283303"/>
              <a:ext cx="10795" cy="15875"/>
            </a:xfrm>
            <a:custGeom>
              <a:avLst/>
              <a:gdLst/>
              <a:ahLst/>
              <a:cxnLst/>
              <a:rect l="l" t="t" r="r" b="b"/>
              <a:pathLst>
                <a:path w="10795" h="15875">
                  <a:moveTo>
                    <a:pt x="0" y="15842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15842"/>
                  </a:lnTo>
                  <a:lnTo>
                    <a:pt x="0" y="1584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0" name="object 2670"/>
            <p:cNvSpPr/>
            <p:nvPr/>
          </p:nvSpPr>
          <p:spPr>
            <a:xfrm>
              <a:off x="8922497" y="4299128"/>
              <a:ext cx="10795" cy="297180"/>
            </a:xfrm>
            <a:custGeom>
              <a:avLst/>
              <a:gdLst/>
              <a:ahLst/>
              <a:cxnLst/>
              <a:rect l="l" t="t" r="r" b="b"/>
              <a:pathLst>
                <a:path w="10795" h="297179">
                  <a:moveTo>
                    <a:pt x="10324" y="0"/>
                  </a:moveTo>
                  <a:lnTo>
                    <a:pt x="10324" y="296556"/>
                  </a:lnTo>
                  <a:lnTo>
                    <a:pt x="0" y="296556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1" name="object 2671"/>
            <p:cNvSpPr/>
            <p:nvPr/>
          </p:nvSpPr>
          <p:spPr>
            <a:xfrm>
              <a:off x="8922500" y="4123108"/>
              <a:ext cx="10795" cy="144780"/>
            </a:xfrm>
            <a:custGeom>
              <a:avLst/>
              <a:gdLst/>
              <a:ahLst/>
              <a:cxnLst/>
              <a:rect l="l" t="t" r="r" b="b"/>
              <a:pathLst>
                <a:path w="10795" h="144779">
                  <a:moveTo>
                    <a:pt x="0" y="15842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15842"/>
                  </a:lnTo>
                  <a:lnTo>
                    <a:pt x="0" y="15842"/>
                  </a:lnTo>
                  <a:close/>
                </a:path>
                <a:path w="10795" h="144779">
                  <a:moveTo>
                    <a:pt x="0" y="15842"/>
                  </a:moveTo>
                  <a:lnTo>
                    <a:pt x="0" y="14441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2" name="object 2672"/>
            <p:cNvSpPr/>
            <p:nvPr/>
          </p:nvSpPr>
          <p:spPr>
            <a:xfrm>
              <a:off x="8927644" y="413407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10324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24" y="9758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3" name="object 2673"/>
            <p:cNvSpPr/>
            <p:nvPr/>
          </p:nvSpPr>
          <p:spPr>
            <a:xfrm>
              <a:off x="8927645" y="4134075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0" y="9737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4" name="object 2674"/>
            <p:cNvSpPr/>
            <p:nvPr/>
          </p:nvSpPr>
          <p:spPr>
            <a:xfrm>
              <a:off x="8927644" y="4262760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10324" y="0"/>
                  </a:moveTo>
                  <a:lnTo>
                    <a:pt x="0" y="0"/>
                  </a:lnTo>
                  <a:lnTo>
                    <a:pt x="0" y="9444"/>
                  </a:lnTo>
                  <a:lnTo>
                    <a:pt x="10324" y="9444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5" name="object 2675"/>
            <p:cNvSpPr/>
            <p:nvPr/>
          </p:nvSpPr>
          <p:spPr>
            <a:xfrm>
              <a:off x="8927645" y="4262756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0" y="9444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444"/>
                  </a:lnTo>
                  <a:lnTo>
                    <a:pt x="0" y="944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6" name="object 2676"/>
            <p:cNvSpPr/>
            <p:nvPr/>
          </p:nvSpPr>
          <p:spPr>
            <a:xfrm>
              <a:off x="8922497" y="4595698"/>
              <a:ext cx="10795" cy="15875"/>
            </a:xfrm>
            <a:custGeom>
              <a:avLst/>
              <a:gdLst/>
              <a:ahLst/>
              <a:cxnLst/>
              <a:rect l="l" t="t" r="r" b="b"/>
              <a:pathLst>
                <a:path w="10795" h="15875">
                  <a:moveTo>
                    <a:pt x="10324" y="0"/>
                  </a:moveTo>
                  <a:lnTo>
                    <a:pt x="10324" y="15842"/>
                  </a:lnTo>
                  <a:lnTo>
                    <a:pt x="0" y="15842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7" name="object 2677"/>
            <p:cNvSpPr/>
            <p:nvPr/>
          </p:nvSpPr>
          <p:spPr>
            <a:xfrm>
              <a:off x="8927640" y="4632237"/>
              <a:ext cx="10795" cy="119380"/>
            </a:xfrm>
            <a:custGeom>
              <a:avLst/>
              <a:gdLst/>
              <a:ahLst/>
              <a:cxnLst/>
              <a:rect l="l" t="t" r="r" b="b"/>
              <a:pathLst>
                <a:path w="10795" h="119379">
                  <a:moveTo>
                    <a:pt x="10324" y="0"/>
                  </a:moveTo>
                  <a:lnTo>
                    <a:pt x="10324" y="118928"/>
                  </a:lnTo>
                  <a:lnTo>
                    <a:pt x="0" y="118928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8" name="object 2678"/>
            <p:cNvSpPr/>
            <p:nvPr/>
          </p:nvSpPr>
          <p:spPr>
            <a:xfrm>
              <a:off x="8922497" y="4755891"/>
              <a:ext cx="10795" cy="15875"/>
            </a:xfrm>
            <a:custGeom>
              <a:avLst/>
              <a:gdLst/>
              <a:ahLst/>
              <a:cxnLst/>
              <a:rect l="l" t="t" r="r" b="b"/>
              <a:pathLst>
                <a:path w="10795" h="15875">
                  <a:moveTo>
                    <a:pt x="10324" y="0"/>
                  </a:moveTo>
                  <a:lnTo>
                    <a:pt x="10324" y="15831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9" name="object 2679"/>
            <p:cNvSpPr/>
            <p:nvPr/>
          </p:nvSpPr>
          <p:spPr>
            <a:xfrm>
              <a:off x="8922500" y="4771736"/>
              <a:ext cx="10795" cy="15875"/>
            </a:xfrm>
            <a:custGeom>
              <a:avLst/>
              <a:gdLst/>
              <a:ahLst/>
              <a:cxnLst/>
              <a:rect l="l" t="t" r="r" b="b"/>
              <a:pathLst>
                <a:path w="10795" h="15875">
                  <a:moveTo>
                    <a:pt x="0" y="15831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15831"/>
                  </a:lnTo>
                  <a:lnTo>
                    <a:pt x="0" y="158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0" name="object 2680"/>
            <p:cNvSpPr/>
            <p:nvPr/>
          </p:nvSpPr>
          <p:spPr>
            <a:xfrm>
              <a:off x="8922497" y="4787585"/>
              <a:ext cx="10795" cy="305435"/>
            </a:xfrm>
            <a:custGeom>
              <a:avLst/>
              <a:gdLst/>
              <a:ahLst/>
              <a:cxnLst/>
              <a:rect l="l" t="t" r="r" b="b"/>
              <a:pathLst>
                <a:path w="10795" h="305435">
                  <a:moveTo>
                    <a:pt x="10324" y="0"/>
                  </a:moveTo>
                  <a:lnTo>
                    <a:pt x="10324" y="305383"/>
                  </a:lnTo>
                  <a:lnTo>
                    <a:pt x="0" y="305383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1" name="object 2681"/>
            <p:cNvSpPr/>
            <p:nvPr/>
          </p:nvSpPr>
          <p:spPr>
            <a:xfrm>
              <a:off x="8922500" y="4611530"/>
              <a:ext cx="10795" cy="144780"/>
            </a:xfrm>
            <a:custGeom>
              <a:avLst/>
              <a:gdLst/>
              <a:ahLst/>
              <a:cxnLst/>
              <a:rect l="l" t="t" r="r" b="b"/>
              <a:pathLst>
                <a:path w="10795" h="144779">
                  <a:moveTo>
                    <a:pt x="0" y="15842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15842"/>
                  </a:lnTo>
                  <a:lnTo>
                    <a:pt x="0" y="15842"/>
                  </a:lnTo>
                  <a:close/>
                </a:path>
                <a:path w="10795" h="144779">
                  <a:moveTo>
                    <a:pt x="0" y="15842"/>
                  </a:moveTo>
                  <a:lnTo>
                    <a:pt x="0" y="14442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2" name="object 2682"/>
            <p:cNvSpPr/>
            <p:nvPr/>
          </p:nvSpPr>
          <p:spPr>
            <a:xfrm>
              <a:off x="8927644" y="4622498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10324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0324" y="9737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3" name="object 2683"/>
            <p:cNvSpPr/>
            <p:nvPr/>
          </p:nvSpPr>
          <p:spPr>
            <a:xfrm>
              <a:off x="8927645" y="4622499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0" y="9737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4" name="object 2684"/>
            <p:cNvSpPr/>
            <p:nvPr/>
          </p:nvSpPr>
          <p:spPr>
            <a:xfrm>
              <a:off x="8927644" y="4751174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10324" y="0"/>
                  </a:moveTo>
                  <a:lnTo>
                    <a:pt x="0" y="0"/>
                  </a:lnTo>
                  <a:lnTo>
                    <a:pt x="0" y="9444"/>
                  </a:lnTo>
                  <a:lnTo>
                    <a:pt x="10324" y="9444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5" name="object 2685"/>
            <p:cNvSpPr/>
            <p:nvPr/>
          </p:nvSpPr>
          <p:spPr>
            <a:xfrm>
              <a:off x="8927645" y="4751173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0" y="9434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434"/>
                  </a:lnTo>
                  <a:lnTo>
                    <a:pt x="0" y="943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6" name="object 2686"/>
            <p:cNvSpPr/>
            <p:nvPr/>
          </p:nvSpPr>
          <p:spPr>
            <a:xfrm>
              <a:off x="8922492" y="5092975"/>
              <a:ext cx="10795" cy="20955"/>
            </a:xfrm>
            <a:custGeom>
              <a:avLst/>
              <a:gdLst/>
              <a:ahLst/>
              <a:cxnLst/>
              <a:rect l="l" t="t" r="r" b="b"/>
              <a:pathLst>
                <a:path w="10795" h="20954">
                  <a:moveTo>
                    <a:pt x="10324" y="0"/>
                  </a:moveTo>
                  <a:lnTo>
                    <a:pt x="0" y="0"/>
                  </a:lnTo>
                  <a:lnTo>
                    <a:pt x="0" y="20690"/>
                  </a:lnTo>
                  <a:lnTo>
                    <a:pt x="10324" y="20690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7" name="object 2687"/>
            <p:cNvSpPr/>
            <p:nvPr/>
          </p:nvSpPr>
          <p:spPr>
            <a:xfrm>
              <a:off x="8922497" y="5092969"/>
              <a:ext cx="10795" cy="20955"/>
            </a:xfrm>
            <a:custGeom>
              <a:avLst/>
              <a:gdLst/>
              <a:ahLst/>
              <a:cxnLst/>
              <a:rect l="l" t="t" r="r" b="b"/>
              <a:pathLst>
                <a:path w="10795" h="20954">
                  <a:moveTo>
                    <a:pt x="10324" y="0"/>
                  </a:moveTo>
                  <a:lnTo>
                    <a:pt x="10324" y="20690"/>
                  </a:lnTo>
                  <a:lnTo>
                    <a:pt x="0" y="20690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8" name="object 2688"/>
            <p:cNvSpPr/>
            <p:nvPr/>
          </p:nvSpPr>
          <p:spPr>
            <a:xfrm>
              <a:off x="8902515" y="26730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97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9" name="object 2689"/>
            <p:cNvSpPr/>
            <p:nvPr/>
          </p:nvSpPr>
          <p:spPr>
            <a:xfrm>
              <a:off x="8902515" y="509928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97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0" name="object 2690"/>
            <p:cNvSpPr/>
            <p:nvPr/>
          </p:nvSpPr>
          <p:spPr>
            <a:xfrm>
              <a:off x="8898620" y="510294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87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1" name="object 2691"/>
            <p:cNvSpPr/>
            <p:nvPr/>
          </p:nvSpPr>
          <p:spPr>
            <a:xfrm>
              <a:off x="8932805" y="2818201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5">
                  <a:moveTo>
                    <a:pt x="0" y="8167"/>
                  </a:moveTo>
                  <a:lnTo>
                    <a:pt x="0" y="0"/>
                  </a:lnTo>
                  <a:lnTo>
                    <a:pt x="12638" y="0"/>
                  </a:lnTo>
                  <a:lnTo>
                    <a:pt x="12638" y="8167"/>
                  </a:lnTo>
                  <a:lnTo>
                    <a:pt x="0" y="816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2" name="object 2692"/>
            <p:cNvSpPr/>
            <p:nvPr/>
          </p:nvSpPr>
          <p:spPr>
            <a:xfrm>
              <a:off x="8932805" y="3145023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5">
                  <a:moveTo>
                    <a:pt x="0" y="8167"/>
                  </a:moveTo>
                  <a:lnTo>
                    <a:pt x="0" y="0"/>
                  </a:lnTo>
                  <a:lnTo>
                    <a:pt x="12638" y="0"/>
                  </a:lnTo>
                  <a:lnTo>
                    <a:pt x="12638" y="8167"/>
                  </a:lnTo>
                  <a:lnTo>
                    <a:pt x="0" y="816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3" name="object 2693"/>
            <p:cNvSpPr/>
            <p:nvPr/>
          </p:nvSpPr>
          <p:spPr>
            <a:xfrm>
              <a:off x="8932805" y="3305194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0" y="8156"/>
                  </a:moveTo>
                  <a:lnTo>
                    <a:pt x="0" y="0"/>
                  </a:lnTo>
                  <a:lnTo>
                    <a:pt x="12638" y="0"/>
                  </a:lnTo>
                  <a:lnTo>
                    <a:pt x="12638" y="8156"/>
                  </a:lnTo>
                  <a:lnTo>
                    <a:pt x="0" y="8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4" name="object 2694"/>
            <p:cNvSpPr/>
            <p:nvPr/>
          </p:nvSpPr>
          <p:spPr>
            <a:xfrm>
              <a:off x="8932805" y="3632023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0" y="8167"/>
                  </a:moveTo>
                  <a:lnTo>
                    <a:pt x="0" y="0"/>
                  </a:lnTo>
                  <a:lnTo>
                    <a:pt x="12638" y="0"/>
                  </a:lnTo>
                  <a:lnTo>
                    <a:pt x="12638" y="8167"/>
                  </a:lnTo>
                  <a:lnTo>
                    <a:pt x="0" y="816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5" name="object 2695"/>
            <p:cNvSpPr/>
            <p:nvPr/>
          </p:nvSpPr>
          <p:spPr>
            <a:xfrm>
              <a:off x="8932805" y="3792195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0" y="8156"/>
                  </a:moveTo>
                  <a:lnTo>
                    <a:pt x="0" y="0"/>
                  </a:lnTo>
                  <a:lnTo>
                    <a:pt x="12638" y="0"/>
                  </a:lnTo>
                  <a:lnTo>
                    <a:pt x="12638" y="8156"/>
                  </a:lnTo>
                  <a:lnTo>
                    <a:pt x="0" y="8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6" name="object 2696"/>
            <p:cNvSpPr/>
            <p:nvPr/>
          </p:nvSpPr>
          <p:spPr>
            <a:xfrm>
              <a:off x="8932805" y="4119024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0" y="8167"/>
                  </a:moveTo>
                  <a:lnTo>
                    <a:pt x="0" y="0"/>
                  </a:lnTo>
                  <a:lnTo>
                    <a:pt x="12638" y="0"/>
                  </a:lnTo>
                  <a:lnTo>
                    <a:pt x="12638" y="8167"/>
                  </a:lnTo>
                  <a:lnTo>
                    <a:pt x="0" y="816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7" name="object 2697"/>
            <p:cNvSpPr/>
            <p:nvPr/>
          </p:nvSpPr>
          <p:spPr>
            <a:xfrm>
              <a:off x="8932805" y="4279235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0" y="8167"/>
                  </a:moveTo>
                  <a:lnTo>
                    <a:pt x="0" y="0"/>
                  </a:lnTo>
                  <a:lnTo>
                    <a:pt x="12638" y="0"/>
                  </a:lnTo>
                  <a:lnTo>
                    <a:pt x="12638" y="8167"/>
                  </a:lnTo>
                  <a:lnTo>
                    <a:pt x="0" y="816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8" name="object 2698"/>
            <p:cNvSpPr/>
            <p:nvPr/>
          </p:nvSpPr>
          <p:spPr>
            <a:xfrm>
              <a:off x="8932805" y="4607447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0" y="8167"/>
                  </a:moveTo>
                  <a:lnTo>
                    <a:pt x="0" y="0"/>
                  </a:lnTo>
                  <a:lnTo>
                    <a:pt x="12638" y="0"/>
                  </a:lnTo>
                  <a:lnTo>
                    <a:pt x="12638" y="8167"/>
                  </a:lnTo>
                  <a:lnTo>
                    <a:pt x="0" y="816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9" name="object 2699"/>
            <p:cNvSpPr/>
            <p:nvPr/>
          </p:nvSpPr>
          <p:spPr>
            <a:xfrm>
              <a:off x="8932805" y="4767650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0" y="8156"/>
                  </a:moveTo>
                  <a:lnTo>
                    <a:pt x="0" y="0"/>
                  </a:lnTo>
                  <a:lnTo>
                    <a:pt x="12638" y="0"/>
                  </a:lnTo>
                  <a:lnTo>
                    <a:pt x="12638" y="8156"/>
                  </a:lnTo>
                  <a:lnTo>
                    <a:pt x="0" y="8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0" name="object 2700"/>
            <p:cNvSpPr/>
            <p:nvPr/>
          </p:nvSpPr>
          <p:spPr>
            <a:xfrm>
              <a:off x="11427256" y="5291397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5" h="19050">
                  <a:moveTo>
                    <a:pt x="277050" y="0"/>
                  </a:moveTo>
                  <a:lnTo>
                    <a:pt x="275107" y="0"/>
                  </a:lnTo>
                  <a:lnTo>
                    <a:pt x="275107" y="16510"/>
                  </a:lnTo>
                  <a:lnTo>
                    <a:pt x="1943" y="16510"/>
                  </a:lnTo>
                  <a:lnTo>
                    <a:pt x="1943" y="0"/>
                  </a:lnTo>
                  <a:lnTo>
                    <a:pt x="0" y="0"/>
                  </a:lnTo>
                  <a:lnTo>
                    <a:pt x="0" y="16510"/>
                  </a:lnTo>
                  <a:lnTo>
                    <a:pt x="0" y="19050"/>
                  </a:lnTo>
                  <a:lnTo>
                    <a:pt x="277050" y="19050"/>
                  </a:lnTo>
                  <a:lnTo>
                    <a:pt x="277050" y="16510"/>
                  </a:lnTo>
                  <a:lnTo>
                    <a:pt x="277050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1" name="object 2701"/>
            <p:cNvSpPr/>
            <p:nvPr/>
          </p:nvSpPr>
          <p:spPr>
            <a:xfrm>
              <a:off x="11427266" y="5291386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5" h="19050">
                  <a:moveTo>
                    <a:pt x="275101" y="0"/>
                  </a:moveTo>
                  <a:lnTo>
                    <a:pt x="275101" y="17057"/>
                  </a:lnTo>
                  <a:lnTo>
                    <a:pt x="1937" y="17057"/>
                  </a:lnTo>
                  <a:lnTo>
                    <a:pt x="1937" y="0"/>
                  </a:lnTo>
                  <a:lnTo>
                    <a:pt x="0" y="0"/>
                  </a:lnTo>
                  <a:lnTo>
                    <a:pt x="0" y="18889"/>
                  </a:lnTo>
                  <a:lnTo>
                    <a:pt x="277049" y="18889"/>
                  </a:lnTo>
                  <a:lnTo>
                    <a:pt x="277049" y="0"/>
                  </a:lnTo>
                  <a:lnTo>
                    <a:pt x="27510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2" name="object 2702"/>
            <p:cNvSpPr/>
            <p:nvPr/>
          </p:nvSpPr>
          <p:spPr>
            <a:xfrm>
              <a:off x="11429200" y="5281783"/>
              <a:ext cx="273685" cy="26670"/>
            </a:xfrm>
            <a:custGeom>
              <a:avLst/>
              <a:gdLst/>
              <a:ahLst/>
              <a:cxnLst/>
              <a:rect l="l" t="t" r="r" b="b"/>
              <a:pathLst>
                <a:path w="273684" h="26670">
                  <a:moveTo>
                    <a:pt x="273164" y="10160"/>
                  </a:moveTo>
                  <a:lnTo>
                    <a:pt x="257683" y="10160"/>
                  </a:lnTo>
                  <a:lnTo>
                    <a:pt x="257683" y="0"/>
                  </a:lnTo>
                  <a:lnTo>
                    <a:pt x="15494" y="0"/>
                  </a:lnTo>
                  <a:lnTo>
                    <a:pt x="15494" y="10160"/>
                  </a:lnTo>
                  <a:lnTo>
                    <a:pt x="0" y="10160"/>
                  </a:lnTo>
                  <a:lnTo>
                    <a:pt x="0" y="26670"/>
                  </a:lnTo>
                  <a:lnTo>
                    <a:pt x="273164" y="26670"/>
                  </a:lnTo>
                  <a:lnTo>
                    <a:pt x="273164" y="1016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3" name="object 2703"/>
            <p:cNvSpPr/>
            <p:nvPr/>
          </p:nvSpPr>
          <p:spPr>
            <a:xfrm>
              <a:off x="11429208" y="5281626"/>
              <a:ext cx="273685" cy="27305"/>
            </a:xfrm>
            <a:custGeom>
              <a:avLst/>
              <a:gdLst/>
              <a:ahLst/>
              <a:cxnLst/>
              <a:rect l="l" t="t" r="r" b="b"/>
              <a:pathLst>
                <a:path w="273684" h="27304">
                  <a:moveTo>
                    <a:pt x="0" y="26815"/>
                  </a:moveTo>
                  <a:lnTo>
                    <a:pt x="0" y="9758"/>
                  </a:lnTo>
                  <a:lnTo>
                    <a:pt x="15496" y="9758"/>
                  </a:lnTo>
                  <a:lnTo>
                    <a:pt x="15496" y="0"/>
                  </a:lnTo>
                  <a:lnTo>
                    <a:pt x="257678" y="0"/>
                  </a:lnTo>
                  <a:lnTo>
                    <a:pt x="257678" y="9758"/>
                  </a:lnTo>
                  <a:lnTo>
                    <a:pt x="273164" y="9758"/>
                  </a:lnTo>
                  <a:lnTo>
                    <a:pt x="273164" y="26815"/>
                  </a:lnTo>
                  <a:lnTo>
                    <a:pt x="0" y="2681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4" name="object 2704"/>
            <p:cNvSpPr/>
            <p:nvPr/>
          </p:nvSpPr>
          <p:spPr>
            <a:xfrm>
              <a:off x="12071807" y="5291397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5" h="19050">
                  <a:moveTo>
                    <a:pt x="277050" y="0"/>
                  </a:moveTo>
                  <a:lnTo>
                    <a:pt x="275107" y="0"/>
                  </a:lnTo>
                  <a:lnTo>
                    <a:pt x="275107" y="16510"/>
                  </a:lnTo>
                  <a:lnTo>
                    <a:pt x="1943" y="16510"/>
                  </a:lnTo>
                  <a:lnTo>
                    <a:pt x="1943" y="0"/>
                  </a:lnTo>
                  <a:lnTo>
                    <a:pt x="0" y="0"/>
                  </a:lnTo>
                  <a:lnTo>
                    <a:pt x="0" y="16510"/>
                  </a:lnTo>
                  <a:lnTo>
                    <a:pt x="0" y="19050"/>
                  </a:lnTo>
                  <a:lnTo>
                    <a:pt x="277050" y="19050"/>
                  </a:lnTo>
                  <a:lnTo>
                    <a:pt x="277050" y="16510"/>
                  </a:lnTo>
                  <a:lnTo>
                    <a:pt x="277050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5" name="object 2705"/>
            <p:cNvSpPr/>
            <p:nvPr/>
          </p:nvSpPr>
          <p:spPr>
            <a:xfrm>
              <a:off x="12071813" y="5291386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5" h="19050">
                  <a:moveTo>
                    <a:pt x="275101" y="0"/>
                  </a:moveTo>
                  <a:lnTo>
                    <a:pt x="275101" y="17057"/>
                  </a:lnTo>
                  <a:lnTo>
                    <a:pt x="1937" y="17057"/>
                  </a:lnTo>
                  <a:lnTo>
                    <a:pt x="1937" y="0"/>
                  </a:lnTo>
                  <a:lnTo>
                    <a:pt x="0" y="0"/>
                  </a:lnTo>
                  <a:lnTo>
                    <a:pt x="0" y="18889"/>
                  </a:lnTo>
                  <a:lnTo>
                    <a:pt x="277049" y="18889"/>
                  </a:lnTo>
                  <a:lnTo>
                    <a:pt x="277049" y="0"/>
                  </a:lnTo>
                  <a:lnTo>
                    <a:pt x="27510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6" name="object 2706"/>
            <p:cNvSpPr/>
            <p:nvPr/>
          </p:nvSpPr>
          <p:spPr>
            <a:xfrm>
              <a:off x="12073750" y="5281783"/>
              <a:ext cx="273685" cy="26670"/>
            </a:xfrm>
            <a:custGeom>
              <a:avLst/>
              <a:gdLst/>
              <a:ahLst/>
              <a:cxnLst/>
              <a:rect l="l" t="t" r="r" b="b"/>
              <a:pathLst>
                <a:path w="273684" h="26670">
                  <a:moveTo>
                    <a:pt x="273164" y="10160"/>
                  </a:moveTo>
                  <a:lnTo>
                    <a:pt x="257695" y="10160"/>
                  </a:lnTo>
                  <a:lnTo>
                    <a:pt x="257695" y="0"/>
                  </a:lnTo>
                  <a:lnTo>
                    <a:pt x="15506" y="0"/>
                  </a:lnTo>
                  <a:lnTo>
                    <a:pt x="15506" y="10160"/>
                  </a:lnTo>
                  <a:lnTo>
                    <a:pt x="0" y="10160"/>
                  </a:lnTo>
                  <a:lnTo>
                    <a:pt x="0" y="26670"/>
                  </a:lnTo>
                  <a:lnTo>
                    <a:pt x="273164" y="26670"/>
                  </a:lnTo>
                  <a:lnTo>
                    <a:pt x="273164" y="1016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7" name="object 2707"/>
            <p:cNvSpPr/>
            <p:nvPr/>
          </p:nvSpPr>
          <p:spPr>
            <a:xfrm>
              <a:off x="12073760" y="5281626"/>
              <a:ext cx="273685" cy="27305"/>
            </a:xfrm>
            <a:custGeom>
              <a:avLst/>
              <a:gdLst/>
              <a:ahLst/>
              <a:cxnLst/>
              <a:rect l="l" t="t" r="r" b="b"/>
              <a:pathLst>
                <a:path w="273684" h="27304">
                  <a:moveTo>
                    <a:pt x="0" y="26815"/>
                  </a:moveTo>
                  <a:lnTo>
                    <a:pt x="0" y="9758"/>
                  </a:lnTo>
                  <a:lnTo>
                    <a:pt x="15496" y="9758"/>
                  </a:lnTo>
                  <a:lnTo>
                    <a:pt x="15496" y="0"/>
                  </a:lnTo>
                  <a:lnTo>
                    <a:pt x="257688" y="0"/>
                  </a:lnTo>
                  <a:lnTo>
                    <a:pt x="257688" y="9758"/>
                  </a:lnTo>
                  <a:lnTo>
                    <a:pt x="273164" y="9758"/>
                  </a:lnTo>
                  <a:lnTo>
                    <a:pt x="273164" y="26815"/>
                  </a:lnTo>
                  <a:lnTo>
                    <a:pt x="0" y="2681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8" name="object 2708"/>
            <p:cNvSpPr/>
            <p:nvPr/>
          </p:nvSpPr>
          <p:spPr>
            <a:xfrm>
              <a:off x="12716383" y="5291397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5" h="19050">
                  <a:moveTo>
                    <a:pt x="277025" y="0"/>
                  </a:moveTo>
                  <a:lnTo>
                    <a:pt x="275082" y="0"/>
                  </a:lnTo>
                  <a:lnTo>
                    <a:pt x="275082" y="16510"/>
                  </a:lnTo>
                  <a:lnTo>
                    <a:pt x="1917" y="16510"/>
                  </a:lnTo>
                  <a:lnTo>
                    <a:pt x="1917" y="0"/>
                  </a:lnTo>
                  <a:lnTo>
                    <a:pt x="0" y="0"/>
                  </a:lnTo>
                  <a:lnTo>
                    <a:pt x="0" y="16510"/>
                  </a:lnTo>
                  <a:lnTo>
                    <a:pt x="0" y="19050"/>
                  </a:lnTo>
                  <a:lnTo>
                    <a:pt x="277025" y="19050"/>
                  </a:lnTo>
                  <a:lnTo>
                    <a:pt x="277025" y="16510"/>
                  </a:lnTo>
                  <a:lnTo>
                    <a:pt x="277025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9" name="object 2709"/>
            <p:cNvSpPr/>
            <p:nvPr/>
          </p:nvSpPr>
          <p:spPr>
            <a:xfrm>
              <a:off x="12716363" y="5291386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5" h="19050">
                  <a:moveTo>
                    <a:pt x="275101" y="0"/>
                  </a:moveTo>
                  <a:lnTo>
                    <a:pt x="275101" y="17057"/>
                  </a:lnTo>
                  <a:lnTo>
                    <a:pt x="1937" y="17057"/>
                  </a:lnTo>
                  <a:lnTo>
                    <a:pt x="1937" y="0"/>
                  </a:lnTo>
                  <a:lnTo>
                    <a:pt x="0" y="0"/>
                  </a:lnTo>
                  <a:lnTo>
                    <a:pt x="0" y="18889"/>
                  </a:lnTo>
                  <a:lnTo>
                    <a:pt x="277049" y="18889"/>
                  </a:lnTo>
                  <a:lnTo>
                    <a:pt x="277049" y="0"/>
                  </a:lnTo>
                  <a:lnTo>
                    <a:pt x="27510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0" name="object 2710"/>
            <p:cNvSpPr/>
            <p:nvPr/>
          </p:nvSpPr>
          <p:spPr>
            <a:xfrm>
              <a:off x="12718313" y="5281783"/>
              <a:ext cx="273685" cy="26670"/>
            </a:xfrm>
            <a:custGeom>
              <a:avLst/>
              <a:gdLst/>
              <a:ahLst/>
              <a:cxnLst/>
              <a:rect l="l" t="t" r="r" b="b"/>
              <a:pathLst>
                <a:path w="273684" h="26670">
                  <a:moveTo>
                    <a:pt x="273164" y="10160"/>
                  </a:moveTo>
                  <a:lnTo>
                    <a:pt x="257683" y="10160"/>
                  </a:lnTo>
                  <a:lnTo>
                    <a:pt x="257683" y="0"/>
                  </a:lnTo>
                  <a:lnTo>
                    <a:pt x="15494" y="0"/>
                  </a:lnTo>
                  <a:lnTo>
                    <a:pt x="15494" y="10160"/>
                  </a:lnTo>
                  <a:lnTo>
                    <a:pt x="0" y="10160"/>
                  </a:lnTo>
                  <a:lnTo>
                    <a:pt x="0" y="26670"/>
                  </a:lnTo>
                  <a:lnTo>
                    <a:pt x="273164" y="26670"/>
                  </a:lnTo>
                  <a:lnTo>
                    <a:pt x="273164" y="1016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1" name="object 2711"/>
            <p:cNvSpPr/>
            <p:nvPr/>
          </p:nvSpPr>
          <p:spPr>
            <a:xfrm>
              <a:off x="12718313" y="5281626"/>
              <a:ext cx="273685" cy="27305"/>
            </a:xfrm>
            <a:custGeom>
              <a:avLst/>
              <a:gdLst/>
              <a:ahLst/>
              <a:cxnLst/>
              <a:rect l="l" t="t" r="r" b="b"/>
              <a:pathLst>
                <a:path w="273684" h="27304">
                  <a:moveTo>
                    <a:pt x="0" y="26815"/>
                  </a:moveTo>
                  <a:lnTo>
                    <a:pt x="0" y="9758"/>
                  </a:lnTo>
                  <a:lnTo>
                    <a:pt x="15496" y="9758"/>
                  </a:lnTo>
                  <a:lnTo>
                    <a:pt x="15496" y="0"/>
                  </a:lnTo>
                  <a:lnTo>
                    <a:pt x="257688" y="0"/>
                  </a:lnTo>
                  <a:lnTo>
                    <a:pt x="257688" y="9758"/>
                  </a:lnTo>
                  <a:lnTo>
                    <a:pt x="273164" y="9758"/>
                  </a:lnTo>
                  <a:lnTo>
                    <a:pt x="273164" y="26815"/>
                  </a:lnTo>
                  <a:lnTo>
                    <a:pt x="0" y="2681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2" name="object 2712"/>
            <p:cNvSpPr/>
            <p:nvPr/>
          </p:nvSpPr>
          <p:spPr>
            <a:xfrm>
              <a:off x="13360908" y="5291397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4" h="19050">
                  <a:moveTo>
                    <a:pt x="277063" y="0"/>
                  </a:moveTo>
                  <a:lnTo>
                    <a:pt x="275107" y="0"/>
                  </a:lnTo>
                  <a:lnTo>
                    <a:pt x="275107" y="16510"/>
                  </a:lnTo>
                  <a:lnTo>
                    <a:pt x="1943" y="16510"/>
                  </a:lnTo>
                  <a:lnTo>
                    <a:pt x="1943" y="0"/>
                  </a:lnTo>
                  <a:lnTo>
                    <a:pt x="0" y="0"/>
                  </a:lnTo>
                  <a:lnTo>
                    <a:pt x="0" y="16510"/>
                  </a:lnTo>
                  <a:lnTo>
                    <a:pt x="0" y="19050"/>
                  </a:lnTo>
                  <a:lnTo>
                    <a:pt x="277063" y="19050"/>
                  </a:lnTo>
                  <a:lnTo>
                    <a:pt x="277063" y="16510"/>
                  </a:lnTo>
                  <a:lnTo>
                    <a:pt x="277063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3" name="object 2713"/>
            <p:cNvSpPr/>
            <p:nvPr/>
          </p:nvSpPr>
          <p:spPr>
            <a:xfrm>
              <a:off x="13360915" y="5291386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4" h="19050">
                  <a:moveTo>
                    <a:pt x="275101" y="0"/>
                  </a:moveTo>
                  <a:lnTo>
                    <a:pt x="275101" y="17057"/>
                  </a:lnTo>
                  <a:lnTo>
                    <a:pt x="1937" y="17057"/>
                  </a:lnTo>
                  <a:lnTo>
                    <a:pt x="1937" y="0"/>
                  </a:lnTo>
                  <a:lnTo>
                    <a:pt x="0" y="0"/>
                  </a:lnTo>
                  <a:lnTo>
                    <a:pt x="0" y="18889"/>
                  </a:lnTo>
                  <a:lnTo>
                    <a:pt x="277059" y="18889"/>
                  </a:lnTo>
                  <a:lnTo>
                    <a:pt x="277059" y="0"/>
                  </a:lnTo>
                  <a:lnTo>
                    <a:pt x="27510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4" name="object 2714"/>
            <p:cNvSpPr/>
            <p:nvPr/>
          </p:nvSpPr>
          <p:spPr>
            <a:xfrm>
              <a:off x="13362864" y="5281783"/>
              <a:ext cx="273685" cy="26670"/>
            </a:xfrm>
            <a:custGeom>
              <a:avLst/>
              <a:gdLst/>
              <a:ahLst/>
              <a:cxnLst/>
              <a:rect l="l" t="t" r="r" b="b"/>
              <a:pathLst>
                <a:path w="273684" h="26670">
                  <a:moveTo>
                    <a:pt x="273164" y="10160"/>
                  </a:moveTo>
                  <a:lnTo>
                    <a:pt x="257657" y="10160"/>
                  </a:lnTo>
                  <a:lnTo>
                    <a:pt x="257657" y="0"/>
                  </a:lnTo>
                  <a:lnTo>
                    <a:pt x="15481" y="0"/>
                  </a:lnTo>
                  <a:lnTo>
                    <a:pt x="15481" y="10160"/>
                  </a:lnTo>
                  <a:lnTo>
                    <a:pt x="0" y="10160"/>
                  </a:lnTo>
                  <a:lnTo>
                    <a:pt x="0" y="26670"/>
                  </a:lnTo>
                  <a:lnTo>
                    <a:pt x="273164" y="26670"/>
                  </a:lnTo>
                  <a:lnTo>
                    <a:pt x="273164" y="1016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5" name="object 2715"/>
            <p:cNvSpPr/>
            <p:nvPr/>
          </p:nvSpPr>
          <p:spPr>
            <a:xfrm>
              <a:off x="13362864" y="5281626"/>
              <a:ext cx="273685" cy="27305"/>
            </a:xfrm>
            <a:custGeom>
              <a:avLst/>
              <a:gdLst/>
              <a:ahLst/>
              <a:cxnLst/>
              <a:rect l="l" t="t" r="r" b="b"/>
              <a:pathLst>
                <a:path w="273684" h="27304">
                  <a:moveTo>
                    <a:pt x="0" y="26815"/>
                  </a:moveTo>
                  <a:lnTo>
                    <a:pt x="0" y="9758"/>
                  </a:lnTo>
                  <a:lnTo>
                    <a:pt x="15486" y="9758"/>
                  </a:lnTo>
                  <a:lnTo>
                    <a:pt x="15486" y="0"/>
                  </a:lnTo>
                  <a:lnTo>
                    <a:pt x="257667" y="0"/>
                  </a:lnTo>
                  <a:lnTo>
                    <a:pt x="257667" y="9758"/>
                  </a:lnTo>
                  <a:lnTo>
                    <a:pt x="273164" y="9758"/>
                  </a:lnTo>
                  <a:lnTo>
                    <a:pt x="273164" y="26815"/>
                  </a:lnTo>
                  <a:lnTo>
                    <a:pt x="0" y="2681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6" name="object 2716"/>
            <p:cNvSpPr/>
            <p:nvPr/>
          </p:nvSpPr>
          <p:spPr>
            <a:xfrm>
              <a:off x="14005458" y="5291397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4" h="19050">
                  <a:moveTo>
                    <a:pt x="277050" y="0"/>
                  </a:moveTo>
                  <a:lnTo>
                    <a:pt x="275107" y="0"/>
                  </a:lnTo>
                  <a:lnTo>
                    <a:pt x="275107" y="16510"/>
                  </a:lnTo>
                  <a:lnTo>
                    <a:pt x="1943" y="16510"/>
                  </a:lnTo>
                  <a:lnTo>
                    <a:pt x="1943" y="0"/>
                  </a:lnTo>
                  <a:lnTo>
                    <a:pt x="0" y="0"/>
                  </a:lnTo>
                  <a:lnTo>
                    <a:pt x="0" y="16510"/>
                  </a:lnTo>
                  <a:lnTo>
                    <a:pt x="0" y="19050"/>
                  </a:lnTo>
                  <a:lnTo>
                    <a:pt x="277050" y="19050"/>
                  </a:lnTo>
                  <a:lnTo>
                    <a:pt x="277050" y="16510"/>
                  </a:lnTo>
                  <a:lnTo>
                    <a:pt x="277050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7" name="object 2717"/>
            <p:cNvSpPr/>
            <p:nvPr/>
          </p:nvSpPr>
          <p:spPr>
            <a:xfrm>
              <a:off x="14005466" y="5291386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4" h="19050">
                  <a:moveTo>
                    <a:pt x="275101" y="0"/>
                  </a:moveTo>
                  <a:lnTo>
                    <a:pt x="275101" y="17057"/>
                  </a:lnTo>
                  <a:lnTo>
                    <a:pt x="1937" y="17057"/>
                  </a:lnTo>
                  <a:lnTo>
                    <a:pt x="1937" y="0"/>
                  </a:lnTo>
                  <a:lnTo>
                    <a:pt x="0" y="0"/>
                  </a:lnTo>
                  <a:lnTo>
                    <a:pt x="0" y="18889"/>
                  </a:lnTo>
                  <a:lnTo>
                    <a:pt x="277049" y="18889"/>
                  </a:lnTo>
                  <a:lnTo>
                    <a:pt x="277049" y="0"/>
                  </a:lnTo>
                  <a:lnTo>
                    <a:pt x="27510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8" name="object 2718"/>
            <p:cNvSpPr/>
            <p:nvPr/>
          </p:nvSpPr>
          <p:spPr>
            <a:xfrm>
              <a:off x="14007401" y="5281783"/>
              <a:ext cx="273685" cy="26670"/>
            </a:xfrm>
            <a:custGeom>
              <a:avLst/>
              <a:gdLst/>
              <a:ahLst/>
              <a:cxnLst/>
              <a:rect l="l" t="t" r="r" b="b"/>
              <a:pathLst>
                <a:path w="273684" h="26670">
                  <a:moveTo>
                    <a:pt x="273164" y="10160"/>
                  </a:moveTo>
                  <a:lnTo>
                    <a:pt x="257695" y="10160"/>
                  </a:lnTo>
                  <a:lnTo>
                    <a:pt x="257695" y="0"/>
                  </a:lnTo>
                  <a:lnTo>
                    <a:pt x="15494" y="0"/>
                  </a:lnTo>
                  <a:lnTo>
                    <a:pt x="15494" y="10160"/>
                  </a:lnTo>
                  <a:lnTo>
                    <a:pt x="0" y="10160"/>
                  </a:lnTo>
                  <a:lnTo>
                    <a:pt x="0" y="26670"/>
                  </a:lnTo>
                  <a:lnTo>
                    <a:pt x="273164" y="26670"/>
                  </a:lnTo>
                  <a:lnTo>
                    <a:pt x="273164" y="1016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9" name="object 2719"/>
            <p:cNvSpPr/>
            <p:nvPr/>
          </p:nvSpPr>
          <p:spPr>
            <a:xfrm>
              <a:off x="14007408" y="5281626"/>
              <a:ext cx="273685" cy="27305"/>
            </a:xfrm>
            <a:custGeom>
              <a:avLst/>
              <a:gdLst/>
              <a:ahLst/>
              <a:cxnLst/>
              <a:rect l="l" t="t" r="r" b="b"/>
              <a:pathLst>
                <a:path w="273684" h="27304">
                  <a:moveTo>
                    <a:pt x="0" y="26815"/>
                  </a:moveTo>
                  <a:lnTo>
                    <a:pt x="0" y="9758"/>
                  </a:lnTo>
                  <a:lnTo>
                    <a:pt x="15496" y="9758"/>
                  </a:lnTo>
                  <a:lnTo>
                    <a:pt x="15496" y="0"/>
                  </a:lnTo>
                  <a:lnTo>
                    <a:pt x="257688" y="0"/>
                  </a:lnTo>
                  <a:lnTo>
                    <a:pt x="257688" y="9758"/>
                  </a:lnTo>
                  <a:lnTo>
                    <a:pt x="273164" y="9758"/>
                  </a:lnTo>
                  <a:lnTo>
                    <a:pt x="273164" y="26815"/>
                  </a:lnTo>
                  <a:lnTo>
                    <a:pt x="0" y="2681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0" name="object 2720"/>
            <p:cNvSpPr/>
            <p:nvPr/>
          </p:nvSpPr>
          <p:spPr>
            <a:xfrm>
              <a:off x="14650009" y="5291397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4" h="19050">
                  <a:moveTo>
                    <a:pt x="277050" y="0"/>
                  </a:moveTo>
                  <a:lnTo>
                    <a:pt x="275107" y="0"/>
                  </a:lnTo>
                  <a:lnTo>
                    <a:pt x="275107" y="16510"/>
                  </a:lnTo>
                  <a:lnTo>
                    <a:pt x="1943" y="16510"/>
                  </a:lnTo>
                  <a:lnTo>
                    <a:pt x="1943" y="0"/>
                  </a:lnTo>
                  <a:lnTo>
                    <a:pt x="0" y="0"/>
                  </a:lnTo>
                  <a:lnTo>
                    <a:pt x="0" y="16510"/>
                  </a:lnTo>
                  <a:lnTo>
                    <a:pt x="0" y="19050"/>
                  </a:lnTo>
                  <a:lnTo>
                    <a:pt x="277050" y="19050"/>
                  </a:lnTo>
                  <a:lnTo>
                    <a:pt x="277050" y="16510"/>
                  </a:lnTo>
                  <a:lnTo>
                    <a:pt x="277050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1" name="object 2721"/>
            <p:cNvSpPr/>
            <p:nvPr/>
          </p:nvSpPr>
          <p:spPr>
            <a:xfrm>
              <a:off x="14650019" y="5291386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4" h="19050">
                  <a:moveTo>
                    <a:pt x="275101" y="0"/>
                  </a:moveTo>
                  <a:lnTo>
                    <a:pt x="275101" y="17057"/>
                  </a:lnTo>
                  <a:lnTo>
                    <a:pt x="1937" y="17057"/>
                  </a:lnTo>
                  <a:lnTo>
                    <a:pt x="1937" y="0"/>
                  </a:lnTo>
                  <a:lnTo>
                    <a:pt x="0" y="0"/>
                  </a:lnTo>
                  <a:lnTo>
                    <a:pt x="0" y="18889"/>
                  </a:lnTo>
                  <a:lnTo>
                    <a:pt x="277049" y="18889"/>
                  </a:lnTo>
                  <a:lnTo>
                    <a:pt x="277049" y="0"/>
                  </a:lnTo>
                  <a:lnTo>
                    <a:pt x="27510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2" name="object 2722"/>
            <p:cNvSpPr/>
            <p:nvPr/>
          </p:nvSpPr>
          <p:spPr>
            <a:xfrm>
              <a:off x="14651952" y="5281783"/>
              <a:ext cx="273685" cy="26670"/>
            </a:xfrm>
            <a:custGeom>
              <a:avLst/>
              <a:gdLst/>
              <a:ahLst/>
              <a:cxnLst/>
              <a:rect l="l" t="t" r="r" b="b"/>
              <a:pathLst>
                <a:path w="273684" h="26670">
                  <a:moveTo>
                    <a:pt x="273164" y="10160"/>
                  </a:moveTo>
                  <a:lnTo>
                    <a:pt x="257670" y="10160"/>
                  </a:lnTo>
                  <a:lnTo>
                    <a:pt x="257670" y="0"/>
                  </a:lnTo>
                  <a:lnTo>
                    <a:pt x="15494" y="0"/>
                  </a:lnTo>
                  <a:lnTo>
                    <a:pt x="15494" y="10160"/>
                  </a:lnTo>
                  <a:lnTo>
                    <a:pt x="0" y="10160"/>
                  </a:lnTo>
                  <a:lnTo>
                    <a:pt x="0" y="26670"/>
                  </a:lnTo>
                  <a:lnTo>
                    <a:pt x="273164" y="26670"/>
                  </a:lnTo>
                  <a:lnTo>
                    <a:pt x="273164" y="1016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3" name="object 2723"/>
            <p:cNvSpPr/>
            <p:nvPr/>
          </p:nvSpPr>
          <p:spPr>
            <a:xfrm>
              <a:off x="14651961" y="5281626"/>
              <a:ext cx="273685" cy="27305"/>
            </a:xfrm>
            <a:custGeom>
              <a:avLst/>
              <a:gdLst/>
              <a:ahLst/>
              <a:cxnLst/>
              <a:rect l="l" t="t" r="r" b="b"/>
              <a:pathLst>
                <a:path w="273684" h="27304">
                  <a:moveTo>
                    <a:pt x="0" y="26815"/>
                  </a:moveTo>
                  <a:lnTo>
                    <a:pt x="0" y="9758"/>
                  </a:lnTo>
                  <a:lnTo>
                    <a:pt x="15496" y="9758"/>
                  </a:lnTo>
                  <a:lnTo>
                    <a:pt x="15496" y="0"/>
                  </a:lnTo>
                  <a:lnTo>
                    <a:pt x="257667" y="0"/>
                  </a:lnTo>
                  <a:lnTo>
                    <a:pt x="257667" y="9758"/>
                  </a:lnTo>
                  <a:lnTo>
                    <a:pt x="273164" y="9758"/>
                  </a:lnTo>
                  <a:lnTo>
                    <a:pt x="273164" y="26815"/>
                  </a:lnTo>
                  <a:lnTo>
                    <a:pt x="0" y="2681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4" name="object 2724"/>
            <p:cNvSpPr/>
            <p:nvPr/>
          </p:nvSpPr>
          <p:spPr>
            <a:xfrm>
              <a:off x="15294559" y="5291397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4" h="19050">
                  <a:moveTo>
                    <a:pt x="277050" y="0"/>
                  </a:moveTo>
                  <a:lnTo>
                    <a:pt x="275094" y="0"/>
                  </a:lnTo>
                  <a:lnTo>
                    <a:pt x="275094" y="16510"/>
                  </a:lnTo>
                  <a:lnTo>
                    <a:pt x="1930" y="16510"/>
                  </a:lnTo>
                  <a:lnTo>
                    <a:pt x="1930" y="0"/>
                  </a:lnTo>
                  <a:lnTo>
                    <a:pt x="0" y="0"/>
                  </a:lnTo>
                  <a:lnTo>
                    <a:pt x="0" y="16510"/>
                  </a:lnTo>
                  <a:lnTo>
                    <a:pt x="0" y="19050"/>
                  </a:lnTo>
                  <a:lnTo>
                    <a:pt x="277050" y="19050"/>
                  </a:lnTo>
                  <a:lnTo>
                    <a:pt x="277050" y="16510"/>
                  </a:lnTo>
                  <a:lnTo>
                    <a:pt x="277050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5" name="object 2725"/>
            <p:cNvSpPr/>
            <p:nvPr/>
          </p:nvSpPr>
          <p:spPr>
            <a:xfrm>
              <a:off x="15294564" y="5291386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4" h="19050">
                  <a:moveTo>
                    <a:pt x="275101" y="0"/>
                  </a:moveTo>
                  <a:lnTo>
                    <a:pt x="275101" y="17057"/>
                  </a:lnTo>
                  <a:lnTo>
                    <a:pt x="1937" y="17057"/>
                  </a:lnTo>
                  <a:lnTo>
                    <a:pt x="1937" y="0"/>
                  </a:lnTo>
                  <a:lnTo>
                    <a:pt x="0" y="0"/>
                  </a:lnTo>
                  <a:lnTo>
                    <a:pt x="0" y="18889"/>
                  </a:lnTo>
                  <a:lnTo>
                    <a:pt x="277049" y="18889"/>
                  </a:lnTo>
                  <a:lnTo>
                    <a:pt x="277049" y="0"/>
                  </a:lnTo>
                  <a:lnTo>
                    <a:pt x="27510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6" name="object 2726"/>
            <p:cNvSpPr/>
            <p:nvPr/>
          </p:nvSpPr>
          <p:spPr>
            <a:xfrm>
              <a:off x="15296502" y="5281783"/>
              <a:ext cx="273685" cy="26670"/>
            </a:xfrm>
            <a:custGeom>
              <a:avLst/>
              <a:gdLst/>
              <a:ahLst/>
              <a:cxnLst/>
              <a:rect l="l" t="t" r="r" b="b"/>
              <a:pathLst>
                <a:path w="273684" h="26670">
                  <a:moveTo>
                    <a:pt x="273177" y="10160"/>
                  </a:moveTo>
                  <a:lnTo>
                    <a:pt x="257670" y="10160"/>
                  </a:lnTo>
                  <a:lnTo>
                    <a:pt x="257670" y="0"/>
                  </a:lnTo>
                  <a:lnTo>
                    <a:pt x="15494" y="0"/>
                  </a:lnTo>
                  <a:lnTo>
                    <a:pt x="15494" y="10160"/>
                  </a:lnTo>
                  <a:lnTo>
                    <a:pt x="0" y="10160"/>
                  </a:lnTo>
                  <a:lnTo>
                    <a:pt x="0" y="26670"/>
                  </a:lnTo>
                  <a:lnTo>
                    <a:pt x="273177" y="26670"/>
                  </a:lnTo>
                  <a:lnTo>
                    <a:pt x="273177" y="1016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7" name="object 2727"/>
            <p:cNvSpPr/>
            <p:nvPr/>
          </p:nvSpPr>
          <p:spPr>
            <a:xfrm>
              <a:off x="15296504" y="5281626"/>
              <a:ext cx="273685" cy="27305"/>
            </a:xfrm>
            <a:custGeom>
              <a:avLst/>
              <a:gdLst/>
              <a:ahLst/>
              <a:cxnLst/>
              <a:rect l="l" t="t" r="r" b="b"/>
              <a:pathLst>
                <a:path w="273684" h="27304">
                  <a:moveTo>
                    <a:pt x="0" y="26815"/>
                  </a:moveTo>
                  <a:lnTo>
                    <a:pt x="0" y="9758"/>
                  </a:lnTo>
                  <a:lnTo>
                    <a:pt x="15496" y="9758"/>
                  </a:lnTo>
                  <a:lnTo>
                    <a:pt x="15496" y="0"/>
                  </a:lnTo>
                  <a:lnTo>
                    <a:pt x="257678" y="0"/>
                  </a:lnTo>
                  <a:lnTo>
                    <a:pt x="257678" y="9758"/>
                  </a:lnTo>
                  <a:lnTo>
                    <a:pt x="273185" y="9758"/>
                  </a:lnTo>
                  <a:lnTo>
                    <a:pt x="273185" y="26815"/>
                  </a:lnTo>
                  <a:lnTo>
                    <a:pt x="0" y="2681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8" name="object 2728"/>
            <p:cNvSpPr/>
            <p:nvPr/>
          </p:nvSpPr>
          <p:spPr>
            <a:xfrm>
              <a:off x="15939110" y="5291397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4" h="19050">
                  <a:moveTo>
                    <a:pt x="277050" y="0"/>
                  </a:moveTo>
                  <a:lnTo>
                    <a:pt x="275107" y="0"/>
                  </a:lnTo>
                  <a:lnTo>
                    <a:pt x="275107" y="16510"/>
                  </a:lnTo>
                  <a:lnTo>
                    <a:pt x="1917" y="16510"/>
                  </a:lnTo>
                  <a:lnTo>
                    <a:pt x="1917" y="0"/>
                  </a:lnTo>
                  <a:lnTo>
                    <a:pt x="0" y="0"/>
                  </a:lnTo>
                  <a:lnTo>
                    <a:pt x="0" y="16510"/>
                  </a:lnTo>
                  <a:lnTo>
                    <a:pt x="0" y="19050"/>
                  </a:lnTo>
                  <a:lnTo>
                    <a:pt x="277050" y="19050"/>
                  </a:lnTo>
                  <a:lnTo>
                    <a:pt x="277050" y="16510"/>
                  </a:lnTo>
                  <a:lnTo>
                    <a:pt x="277050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9" name="object 2729"/>
            <p:cNvSpPr/>
            <p:nvPr/>
          </p:nvSpPr>
          <p:spPr>
            <a:xfrm>
              <a:off x="15939112" y="5291386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4" h="19050">
                  <a:moveTo>
                    <a:pt x="275112" y="0"/>
                  </a:moveTo>
                  <a:lnTo>
                    <a:pt x="275112" y="17057"/>
                  </a:lnTo>
                  <a:lnTo>
                    <a:pt x="1926" y="17057"/>
                  </a:lnTo>
                  <a:lnTo>
                    <a:pt x="1926" y="0"/>
                  </a:lnTo>
                  <a:lnTo>
                    <a:pt x="0" y="0"/>
                  </a:lnTo>
                  <a:lnTo>
                    <a:pt x="0" y="18889"/>
                  </a:lnTo>
                  <a:lnTo>
                    <a:pt x="277049" y="18889"/>
                  </a:lnTo>
                  <a:lnTo>
                    <a:pt x="277049" y="0"/>
                  </a:lnTo>
                  <a:lnTo>
                    <a:pt x="275112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0" name="object 2730"/>
            <p:cNvSpPr/>
            <p:nvPr/>
          </p:nvSpPr>
          <p:spPr>
            <a:xfrm>
              <a:off x="15941065" y="5281783"/>
              <a:ext cx="273685" cy="26670"/>
            </a:xfrm>
            <a:custGeom>
              <a:avLst/>
              <a:gdLst/>
              <a:ahLst/>
              <a:cxnLst/>
              <a:rect l="l" t="t" r="r" b="b"/>
              <a:pathLst>
                <a:path w="273684" h="26670">
                  <a:moveTo>
                    <a:pt x="273164" y="10160"/>
                  </a:moveTo>
                  <a:lnTo>
                    <a:pt x="257657" y="10160"/>
                  </a:lnTo>
                  <a:lnTo>
                    <a:pt x="257657" y="0"/>
                  </a:lnTo>
                  <a:lnTo>
                    <a:pt x="15494" y="0"/>
                  </a:lnTo>
                  <a:lnTo>
                    <a:pt x="15494" y="10160"/>
                  </a:lnTo>
                  <a:lnTo>
                    <a:pt x="0" y="10160"/>
                  </a:lnTo>
                  <a:lnTo>
                    <a:pt x="0" y="26670"/>
                  </a:lnTo>
                  <a:lnTo>
                    <a:pt x="273164" y="26670"/>
                  </a:lnTo>
                  <a:lnTo>
                    <a:pt x="273164" y="1016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1" name="object 2731"/>
            <p:cNvSpPr/>
            <p:nvPr/>
          </p:nvSpPr>
          <p:spPr>
            <a:xfrm>
              <a:off x="15941066" y="5281626"/>
              <a:ext cx="273685" cy="27305"/>
            </a:xfrm>
            <a:custGeom>
              <a:avLst/>
              <a:gdLst/>
              <a:ahLst/>
              <a:cxnLst/>
              <a:rect l="l" t="t" r="r" b="b"/>
              <a:pathLst>
                <a:path w="273684" h="27304">
                  <a:moveTo>
                    <a:pt x="0" y="26815"/>
                  </a:moveTo>
                  <a:lnTo>
                    <a:pt x="0" y="9758"/>
                  </a:lnTo>
                  <a:lnTo>
                    <a:pt x="15496" y="9758"/>
                  </a:lnTo>
                  <a:lnTo>
                    <a:pt x="15496" y="0"/>
                  </a:lnTo>
                  <a:lnTo>
                    <a:pt x="257667" y="0"/>
                  </a:lnTo>
                  <a:lnTo>
                    <a:pt x="257667" y="9758"/>
                  </a:lnTo>
                  <a:lnTo>
                    <a:pt x="273164" y="9758"/>
                  </a:lnTo>
                  <a:lnTo>
                    <a:pt x="273164" y="26815"/>
                  </a:lnTo>
                  <a:lnTo>
                    <a:pt x="0" y="2681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2" name="object 2732"/>
            <p:cNvSpPr/>
            <p:nvPr/>
          </p:nvSpPr>
          <p:spPr>
            <a:xfrm>
              <a:off x="16583660" y="5291397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4" h="19050">
                  <a:moveTo>
                    <a:pt x="277050" y="0"/>
                  </a:moveTo>
                  <a:lnTo>
                    <a:pt x="275107" y="0"/>
                  </a:lnTo>
                  <a:lnTo>
                    <a:pt x="275107" y="16510"/>
                  </a:lnTo>
                  <a:lnTo>
                    <a:pt x="1917" y="16510"/>
                  </a:lnTo>
                  <a:lnTo>
                    <a:pt x="1917" y="0"/>
                  </a:lnTo>
                  <a:lnTo>
                    <a:pt x="0" y="0"/>
                  </a:lnTo>
                  <a:lnTo>
                    <a:pt x="0" y="16510"/>
                  </a:lnTo>
                  <a:lnTo>
                    <a:pt x="0" y="19050"/>
                  </a:lnTo>
                  <a:lnTo>
                    <a:pt x="277050" y="19050"/>
                  </a:lnTo>
                  <a:lnTo>
                    <a:pt x="277050" y="16510"/>
                  </a:lnTo>
                  <a:lnTo>
                    <a:pt x="277050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3" name="object 2733"/>
            <p:cNvSpPr/>
            <p:nvPr/>
          </p:nvSpPr>
          <p:spPr>
            <a:xfrm>
              <a:off x="16583667" y="5291386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4" h="19050">
                  <a:moveTo>
                    <a:pt x="275101" y="0"/>
                  </a:moveTo>
                  <a:lnTo>
                    <a:pt x="275101" y="17057"/>
                  </a:lnTo>
                  <a:lnTo>
                    <a:pt x="1916" y="17057"/>
                  </a:lnTo>
                  <a:lnTo>
                    <a:pt x="1916" y="0"/>
                  </a:lnTo>
                  <a:lnTo>
                    <a:pt x="0" y="0"/>
                  </a:lnTo>
                  <a:lnTo>
                    <a:pt x="0" y="18889"/>
                  </a:lnTo>
                  <a:lnTo>
                    <a:pt x="277049" y="18889"/>
                  </a:lnTo>
                  <a:lnTo>
                    <a:pt x="277049" y="0"/>
                  </a:lnTo>
                  <a:lnTo>
                    <a:pt x="27510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4" name="object 2734"/>
            <p:cNvSpPr/>
            <p:nvPr/>
          </p:nvSpPr>
          <p:spPr>
            <a:xfrm>
              <a:off x="16585590" y="5281783"/>
              <a:ext cx="273685" cy="26670"/>
            </a:xfrm>
            <a:custGeom>
              <a:avLst/>
              <a:gdLst/>
              <a:ahLst/>
              <a:cxnLst/>
              <a:rect l="l" t="t" r="r" b="b"/>
              <a:pathLst>
                <a:path w="273684" h="26670">
                  <a:moveTo>
                    <a:pt x="273177" y="10160"/>
                  </a:moveTo>
                  <a:lnTo>
                    <a:pt x="257683" y="10160"/>
                  </a:lnTo>
                  <a:lnTo>
                    <a:pt x="257683" y="0"/>
                  </a:lnTo>
                  <a:lnTo>
                    <a:pt x="15494" y="0"/>
                  </a:lnTo>
                  <a:lnTo>
                    <a:pt x="15494" y="10160"/>
                  </a:lnTo>
                  <a:lnTo>
                    <a:pt x="0" y="10160"/>
                  </a:lnTo>
                  <a:lnTo>
                    <a:pt x="0" y="26670"/>
                  </a:lnTo>
                  <a:lnTo>
                    <a:pt x="273177" y="26670"/>
                  </a:lnTo>
                  <a:lnTo>
                    <a:pt x="273177" y="1016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5" name="object 2735"/>
            <p:cNvSpPr/>
            <p:nvPr/>
          </p:nvSpPr>
          <p:spPr>
            <a:xfrm>
              <a:off x="16585593" y="5281626"/>
              <a:ext cx="273685" cy="27305"/>
            </a:xfrm>
            <a:custGeom>
              <a:avLst/>
              <a:gdLst/>
              <a:ahLst/>
              <a:cxnLst/>
              <a:rect l="l" t="t" r="r" b="b"/>
              <a:pathLst>
                <a:path w="273684" h="27304">
                  <a:moveTo>
                    <a:pt x="0" y="26815"/>
                  </a:moveTo>
                  <a:lnTo>
                    <a:pt x="0" y="9758"/>
                  </a:lnTo>
                  <a:lnTo>
                    <a:pt x="15496" y="9758"/>
                  </a:lnTo>
                  <a:lnTo>
                    <a:pt x="15496" y="0"/>
                  </a:lnTo>
                  <a:lnTo>
                    <a:pt x="257688" y="0"/>
                  </a:lnTo>
                  <a:lnTo>
                    <a:pt x="257688" y="9758"/>
                  </a:lnTo>
                  <a:lnTo>
                    <a:pt x="273185" y="9758"/>
                  </a:lnTo>
                  <a:lnTo>
                    <a:pt x="273185" y="26815"/>
                  </a:lnTo>
                  <a:lnTo>
                    <a:pt x="0" y="2681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6" name="object 2736"/>
            <p:cNvSpPr/>
            <p:nvPr/>
          </p:nvSpPr>
          <p:spPr>
            <a:xfrm>
              <a:off x="17458305" y="7643997"/>
              <a:ext cx="13335" cy="10160"/>
            </a:xfrm>
            <a:custGeom>
              <a:avLst/>
              <a:gdLst/>
              <a:ahLst/>
              <a:cxnLst/>
              <a:rect l="l" t="t" r="r" b="b"/>
              <a:pathLst>
                <a:path w="13334" h="10159">
                  <a:moveTo>
                    <a:pt x="12879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2879" y="9758"/>
                  </a:lnTo>
                  <a:lnTo>
                    <a:pt x="1287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7" name="object 2737"/>
            <p:cNvSpPr/>
            <p:nvPr/>
          </p:nvSpPr>
          <p:spPr>
            <a:xfrm>
              <a:off x="17458308" y="7644001"/>
              <a:ext cx="13335" cy="10160"/>
            </a:xfrm>
            <a:custGeom>
              <a:avLst/>
              <a:gdLst/>
              <a:ahLst/>
              <a:cxnLst/>
              <a:rect l="l" t="t" r="r" b="b"/>
              <a:pathLst>
                <a:path w="13334" h="10159">
                  <a:moveTo>
                    <a:pt x="0" y="9758"/>
                  </a:moveTo>
                  <a:lnTo>
                    <a:pt x="0" y="0"/>
                  </a:lnTo>
                  <a:lnTo>
                    <a:pt x="12879" y="0"/>
                  </a:lnTo>
                  <a:lnTo>
                    <a:pt x="12879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8" name="object 2738"/>
            <p:cNvSpPr/>
            <p:nvPr/>
          </p:nvSpPr>
          <p:spPr>
            <a:xfrm>
              <a:off x="17553695" y="7644018"/>
              <a:ext cx="340360" cy="10160"/>
            </a:xfrm>
            <a:custGeom>
              <a:avLst/>
              <a:gdLst/>
              <a:ahLst/>
              <a:cxnLst/>
              <a:rect l="l" t="t" r="r" b="b"/>
              <a:pathLst>
                <a:path w="340359" h="10159">
                  <a:moveTo>
                    <a:pt x="340136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340136" y="9737"/>
                  </a:lnTo>
                  <a:lnTo>
                    <a:pt x="3401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9" name="object 2739"/>
            <p:cNvSpPr/>
            <p:nvPr/>
          </p:nvSpPr>
          <p:spPr>
            <a:xfrm>
              <a:off x="17553697" y="7644006"/>
              <a:ext cx="340360" cy="10160"/>
            </a:xfrm>
            <a:custGeom>
              <a:avLst/>
              <a:gdLst/>
              <a:ahLst/>
              <a:cxnLst/>
              <a:rect l="l" t="t" r="r" b="b"/>
              <a:pathLst>
                <a:path w="340359" h="10159">
                  <a:moveTo>
                    <a:pt x="0" y="9737"/>
                  </a:moveTo>
                  <a:lnTo>
                    <a:pt x="0" y="0"/>
                  </a:lnTo>
                  <a:lnTo>
                    <a:pt x="340136" y="0"/>
                  </a:lnTo>
                  <a:lnTo>
                    <a:pt x="340136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0" name="object 2740"/>
            <p:cNvSpPr/>
            <p:nvPr/>
          </p:nvSpPr>
          <p:spPr>
            <a:xfrm>
              <a:off x="17543371" y="7643997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24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24" y="9758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1" name="object 2741"/>
            <p:cNvSpPr/>
            <p:nvPr/>
          </p:nvSpPr>
          <p:spPr>
            <a:xfrm>
              <a:off x="17543373" y="7644001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24" y="9758"/>
                  </a:moveTo>
                  <a:lnTo>
                    <a:pt x="10324" y="0"/>
                  </a:lnTo>
                  <a:lnTo>
                    <a:pt x="0" y="0"/>
                  </a:lnTo>
                  <a:lnTo>
                    <a:pt x="0" y="9758"/>
                  </a:lnTo>
                  <a:lnTo>
                    <a:pt x="10324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2" name="object 2742"/>
            <p:cNvSpPr/>
            <p:nvPr/>
          </p:nvSpPr>
          <p:spPr>
            <a:xfrm>
              <a:off x="17469886" y="7626944"/>
              <a:ext cx="1905" cy="17145"/>
            </a:xfrm>
            <a:custGeom>
              <a:avLst/>
              <a:gdLst/>
              <a:ahLst/>
              <a:cxnLst/>
              <a:rect l="l" t="t" r="r" b="b"/>
              <a:pathLst>
                <a:path w="1905" h="17145">
                  <a:moveTo>
                    <a:pt x="0" y="17057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17057"/>
                  </a:lnTo>
                  <a:lnTo>
                    <a:pt x="0" y="1705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3" name="object 2743"/>
            <p:cNvSpPr/>
            <p:nvPr/>
          </p:nvSpPr>
          <p:spPr>
            <a:xfrm>
              <a:off x="17481498" y="764887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51569" y="0"/>
                  </a:moveTo>
                  <a:lnTo>
                    <a:pt x="0" y="0"/>
                  </a:lnTo>
                  <a:lnTo>
                    <a:pt x="0" y="4879"/>
                  </a:lnTo>
                  <a:lnTo>
                    <a:pt x="51569" y="4879"/>
                  </a:lnTo>
                  <a:lnTo>
                    <a:pt x="5156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4" name="object 2744"/>
            <p:cNvSpPr/>
            <p:nvPr/>
          </p:nvSpPr>
          <p:spPr>
            <a:xfrm>
              <a:off x="17481498" y="764887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51569" y="4879"/>
                  </a:moveTo>
                  <a:lnTo>
                    <a:pt x="51569" y="0"/>
                  </a:lnTo>
                  <a:lnTo>
                    <a:pt x="46982" y="0"/>
                  </a:lnTo>
                  <a:lnTo>
                    <a:pt x="0" y="0"/>
                  </a:lnTo>
                  <a:lnTo>
                    <a:pt x="0" y="4879"/>
                  </a:lnTo>
                  <a:lnTo>
                    <a:pt x="51569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5" name="object 2745"/>
            <p:cNvSpPr/>
            <p:nvPr/>
          </p:nvSpPr>
          <p:spPr>
            <a:xfrm>
              <a:off x="17471186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5162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03" y="9758"/>
                  </a:lnTo>
                  <a:lnTo>
                    <a:pt x="10303" y="4879"/>
                  </a:lnTo>
                  <a:lnTo>
                    <a:pt x="5162" y="4879"/>
                  </a:lnTo>
                  <a:lnTo>
                    <a:pt x="51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6" name="object 2746"/>
            <p:cNvSpPr/>
            <p:nvPr/>
          </p:nvSpPr>
          <p:spPr>
            <a:xfrm>
              <a:off x="17471186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58"/>
                  </a:moveTo>
                  <a:lnTo>
                    <a:pt x="10303" y="9758"/>
                  </a:lnTo>
                  <a:lnTo>
                    <a:pt x="10303" y="4879"/>
                  </a:lnTo>
                  <a:lnTo>
                    <a:pt x="5162" y="4879"/>
                  </a:lnTo>
                  <a:lnTo>
                    <a:pt x="5162" y="0"/>
                  </a:lnTo>
                  <a:lnTo>
                    <a:pt x="0" y="0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7" name="object 2747"/>
            <p:cNvSpPr/>
            <p:nvPr/>
          </p:nvSpPr>
          <p:spPr>
            <a:xfrm>
              <a:off x="17486671" y="7639138"/>
              <a:ext cx="41275" cy="10160"/>
            </a:xfrm>
            <a:custGeom>
              <a:avLst/>
              <a:gdLst/>
              <a:ahLst/>
              <a:cxnLst/>
              <a:rect l="l" t="t" r="r" b="b"/>
              <a:pathLst>
                <a:path w="41275" h="10159">
                  <a:moveTo>
                    <a:pt x="41234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41234" y="9727"/>
                  </a:lnTo>
                  <a:lnTo>
                    <a:pt x="412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8" name="object 2748"/>
            <p:cNvSpPr/>
            <p:nvPr/>
          </p:nvSpPr>
          <p:spPr>
            <a:xfrm>
              <a:off x="17486659" y="7639137"/>
              <a:ext cx="41275" cy="10160"/>
            </a:xfrm>
            <a:custGeom>
              <a:avLst/>
              <a:gdLst/>
              <a:ahLst/>
              <a:cxnLst/>
              <a:rect l="l" t="t" r="r" b="b"/>
              <a:pathLst>
                <a:path w="41275" h="10159">
                  <a:moveTo>
                    <a:pt x="0" y="9727"/>
                  </a:moveTo>
                  <a:lnTo>
                    <a:pt x="0" y="0"/>
                  </a:lnTo>
                  <a:lnTo>
                    <a:pt x="41255" y="0"/>
                  </a:lnTo>
                  <a:lnTo>
                    <a:pt x="41255" y="9727"/>
                  </a:lnTo>
                  <a:lnTo>
                    <a:pt x="0" y="972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9" name="object 2749"/>
            <p:cNvSpPr/>
            <p:nvPr/>
          </p:nvSpPr>
          <p:spPr>
            <a:xfrm>
              <a:off x="17476336" y="7639118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24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0324" y="9737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0" name="object 2750"/>
            <p:cNvSpPr/>
            <p:nvPr/>
          </p:nvSpPr>
          <p:spPr>
            <a:xfrm>
              <a:off x="17476336" y="763912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37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1" name="object 2751"/>
            <p:cNvSpPr/>
            <p:nvPr/>
          </p:nvSpPr>
          <p:spPr>
            <a:xfrm>
              <a:off x="17533069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03" y="0"/>
                  </a:moveTo>
                  <a:lnTo>
                    <a:pt x="5141" y="0"/>
                  </a:lnTo>
                  <a:lnTo>
                    <a:pt x="5141" y="4879"/>
                  </a:lnTo>
                  <a:lnTo>
                    <a:pt x="0" y="4879"/>
                  </a:lnTo>
                  <a:lnTo>
                    <a:pt x="0" y="9758"/>
                  </a:lnTo>
                  <a:lnTo>
                    <a:pt x="10303" y="9758"/>
                  </a:lnTo>
                  <a:lnTo>
                    <a:pt x="103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2" name="object 2752"/>
            <p:cNvSpPr/>
            <p:nvPr/>
          </p:nvSpPr>
          <p:spPr>
            <a:xfrm>
              <a:off x="17533069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03" y="9758"/>
                  </a:moveTo>
                  <a:lnTo>
                    <a:pt x="0" y="9758"/>
                  </a:lnTo>
                  <a:lnTo>
                    <a:pt x="0" y="4879"/>
                  </a:lnTo>
                  <a:lnTo>
                    <a:pt x="5141" y="4879"/>
                  </a:lnTo>
                  <a:lnTo>
                    <a:pt x="5141" y="0"/>
                  </a:lnTo>
                  <a:lnTo>
                    <a:pt x="10303" y="0"/>
                  </a:lnTo>
                  <a:lnTo>
                    <a:pt x="10303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3" name="object 2753"/>
            <p:cNvSpPr/>
            <p:nvPr/>
          </p:nvSpPr>
          <p:spPr>
            <a:xfrm>
              <a:off x="17527906" y="7639118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03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0303" y="9737"/>
                  </a:lnTo>
                  <a:lnTo>
                    <a:pt x="103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4" name="object 2754"/>
            <p:cNvSpPr/>
            <p:nvPr/>
          </p:nvSpPr>
          <p:spPr>
            <a:xfrm>
              <a:off x="17527892" y="763912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37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5" name="object 2755"/>
            <p:cNvSpPr/>
            <p:nvPr/>
          </p:nvSpPr>
          <p:spPr>
            <a:xfrm>
              <a:off x="19275245" y="7644018"/>
              <a:ext cx="13335" cy="10160"/>
            </a:xfrm>
            <a:custGeom>
              <a:avLst/>
              <a:gdLst/>
              <a:ahLst/>
              <a:cxnLst/>
              <a:rect l="l" t="t" r="r" b="b"/>
              <a:pathLst>
                <a:path w="13334" h="10159">
                  <a:moveTo>
                    <a:pt x="12900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2900" y="9737"/>
                  </a:lnTo>
                  <a:lnTo>
                    <a:pt x="1290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6" name="object 2756"/>
            <p:cNvSpPr/>
            <p:nvPr/>
          </p:nvSpPr>
          <p:spPr>
            <a:xfrm>
              <a:off x="19275259" y="7644006"/>
              <a:ext cx="13335" cy="10160"/>
            </a:xfrm>
            <a:custGeom>
              <a:avLst/>
              <a:gdLst/>
              <a:ahLst/>
              <a:cxnLst/>
              <a:rect l="l" t="t" r="r" b="b"/>
              <a:pathLst>
                <a:path w="13334" h="10159">
                  <a:moveTo>
                    <a:pt x="0" y="9737"/>
                  </a:moveTo>
                  <a:lnTo>
                    <a:pt x="0" y="0"/>
                  </a:lnTo>
                  <a:lnTo>
                    <a:pt x="12889" y="0"/>
                  </a:lnTo>
                  <a:lnTo>
                    <a:pt x="12889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7" name="object 2757"/>
            <p:cNvSpPr/>
            <p:nvPr/>
          </p:nvSpPr>
          <p:spPr>
            <a:xfrm>
              <a:off x="19275259" y="7626944"/>
              <a:ext cx="1905" cy="17145"/>
            </a:xfrm>
            <a:custGeom>
              <a:avLst/>
              <a:gdLst/>
              <a:ahLst/>
              <a:cxnLst/>
              <a:rect l="l" t="t" r="r" b="b"/>
              <a:pathLst>
                <a:path w="1905" h="17145">
                  <a:moveTo>
                    <a:pt x="0" y="17057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17057"/>
                  </a:lnTo>
                  <a:lnTo>
                    <a:pt x="0" y="1705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8" name="object 2758"/>
            <p:cNvSpPr/>
            <p:nvPr/>
          </p:nvSpPr>
          <p:spPr>
            <a:xfrm>
              <a:off x="19276533" y="7626944"/>
              <a:ext cx="12065" cy="17145"/>
            </a:xfrm>
            <a:custGeom>
              <a:avLst/>
              <a:gdLst/>
              <a:ahLst/>
              <a:cxnLst/>
              <a:rect l="l" t="t" r="r" b="b"/>
              <a:pathLst>
                <a:path w="12065" h="17145">
                  <a:moveTo>
                    <a:pt x="0" y="17057"/>
                  </a:moveTo>
                  <a:lnTo>
                    <a:pt x="0" y="0"/>
                  </a:lnTo>
                  <a:lnTo>
                    <a:pt x="11591" y="0"/>
                  </a:lnTo>
                  <a:lnTo>
                    <a:pt x="11591" y="17057"/>
                  </a:lnTo>
                  <a:lnTo>
                    <a:pt x="0" y="1705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9" name="object 2759"/>
            <p:cNvSpPr/>
            <p:nvPr/>
          </p:nvSpPr>
          <p:spPr>
            <a:xfrm>
              <a:off x="17458290" y="7626944"/>
              <a:ext cx="12065" cy="17145"/>
            </a:xfrm>
            <a:custGeom>
              <a:avLst/>
              <a:gdLst/>
              <a:ahLst/>
              <a:cxnLst/>
              <a:rect l="l" t="t" r="r" b="b"/>
              <a:pathLst>
                <a:path w="12065" h="17145">
                  <a:moveTo>
                    <a:pt x="0" y="17057"/>
                  </a:moveTo>
                  <a:lnTo>
                    <a:pt x="0" y="0"/>
                  </a:lnTo>
                  <a:lnTo>
                    <a:pt x="11591" y="0"/>
                  </a:lnTo>
                  <a:lnTo>
                    <a:pt x="11591" y="17057"/>
                  </a:lnTo>
                  <a:lnTo>
                    <a:pt x="0" y="1705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0" name="object 2760"/>
            <p:cNvSpPr/>
            <p:nvPr/>
          </p:nvSpPr>
          <p:spPr>
            <a:xfrm>
              <a:off x="19213373" y="764887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51558" y="0"/>
                  </a:moveTo>
                  <a:lnTo>
                    <a:pt x="0" y="0"/>
                  </a:lnTo>
                  <a:lnTo>
                    <a:pt x="0" y="4879"/>
                  </a:lnTo>
                  <a:lnTo>
                    <a:pt x="51558" y="4879"/>
                  </a:lnTo>
                  <a:lnTo>
                    <a:pt x="515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1" name="object 2761"/>
            <p:cNvSpPr/>
            <p:nvPr/>
          </p:nvSpPr>
          <p:spPr>
            <a:xfrm>
              <a:off x="19213373" y="764887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0" y="4879"/>
                  </a:moveTo>
                  <a:lnTo>
                    <a:pt x="0" y="0"/>
                  </a:lnTo>
                  <a:lnTo>
                    <a:pt x="4565" y="0"/>
                  </a:lnTo>
                  <a:lnTo>
                    <a:pt x="51558" y="0"/>
                  </a:lnTo>
                  <a:lnTo>
                    <a:pt x="51558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2" name="object 2762"/>
            <p:cNvSpPr/>
            <p:nvPr/>
          </p:nvSpPr>
          <p:spPr>
            <a:xfrm>
              <a:off x="19264920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34" y="0"/>
                  </a:moveTo>
                  <a:lnTo>
                    <a:pt x="5172" y="0"/>
                  </a:lnTo>
                  <a:lnTo>
                    <a:pt x="5172" y="4879"/>
                  </a:lnTo>
                  <a:lnTo>
                    <a:pt x="0" y="4879"/>
                  </a:lnTo>
                  <a:lnTo>
                    <a:pt x="0" y="9758"/>
                  </a:lnTo>
                  <a:lnTo>
                    <a:pt x="10334" y="9758"/>
                  </a:lnTo>
                  <a:lnTo>
                    <a:pt x="10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3" name="object 2763"/>
            <p:cNvSpPr/>
            <p:nvPr/>
          </p:nvSpPr>
          <p:spPr>
            <a:xfrm>
              <a:off x="19264920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34" y="9758"/>
                  </a:moveTo>
                  <a:lnTo>
                    <a:pt x="0" y="9758"/>
                  </a:lnTo>
                  <a:lnTo>
                    <a:pt x="0" y="4879"/>
                  </a:lnTo>
                  <a:lnTo>
                    <a:pt x="5172" y="4879"/>
                  </a:lnTo>
                  <a:lnTo>
                    <a:pt x="5172" y="0"/>
                  </a:lnTo>
                  <a:lnTo>
                    <a:pt x="10334" y="0"/>
                  </a:lnTo>
                  <a:lnTo>
                    <a:pt x="10334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4" name="object 2764"/>
            <p:cNvSpPr/>
            <p:nvPr/>
          </p:nvSpPr>
          <p:spPr>
            <a:xfrm>
              <a:off x="19218524" y="7639138"/>
              <a:ext cx="41275" cy="10160"/>
            </a:xfrm>
            <a:custGeom>
              <a:avLst/>
              <a:gdLst/>
              <a:ahLst/>
              <a:cxnLst/>
              <a:rect l="l" t="t" r="r" b="b"/>
              <a:pathLst>
                <a:path w="41275" h="10159">
                  <a:moveTo>
                    <a:pt x="41255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41255" y="9727"/>
                  </a:lnTo>
                  <a:lnTo>
                    <a:pt x="4125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5" name="object 2765"/>
            <p:cNvSpPr/>
            <p:nvPr/>
          </p:nvSpPr>
          <p:spPr>
            <a:xfrm>
              <a:off x="19218510" y="7639137"/>
              <a:ext cx="41275" cy="10160"/>
            </a:xfrm>
            <a:custGeom>
              <a:avLst/>
              <a:gdLst/>
              <a:ahLst/>
              <a:cxnLst/>
              <a:rect l="l" t="t" r="r" b="b"/>
              <a:pathLst>
                <a:path w="41275" h="10159">
                  <a:moveTo>
                    <a:pt x="41265" y="9727"/>
                  </a:moveTo>
                  <a:lnTo>
                    <a:pt x="41265" y="0"/>
                  </a:lnTo>
                  <a:lnTo>
                    <a:pt x="0" y="0"/>
                  </a:lnTo>
                  <a:lnTo>
                    <a:pt x="0" y="9727"/>
                  </a:lnTo>
                  <a:lnTo>
                    <a:pt x="41265" y="972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6" name="object 2766"/>
            <p:cNvSpPr/>
            <p:nvPr/>
          </p:nvSpPr>
          <p:spPr>
            <a:xfrm>
              <a:off x="19259779" y="7639118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03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0303" y="9737"/>
                  </a:lnTo>
                  <a:lnTo>
                    <a:pt x="103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7" name="object 2767"/>
            <p:cNvSpPr/>
            <p:nvPr/>
          </p:nvSpPr>
          <p:spPr>
            <a:xfrm>
              <a:off x="19259776" y="763912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37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8" name="object 2768"/>
            <p:cNvSpPr/>
            <p:nvPr/>
          </p:nvSpPr>
          <p:spPr>
            <a:xfrm>
              <a:off x="19203053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5162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24" y="9758"/>
                  </a:lnTo>
                  <a:lnTo>
                    <a:pt x="10324" y="4879"/>
                  </a:lnTo>
                  <a:lnTo>
                    <a:pt x="5162" y="4879"/>
                  </a:lnTo>
                  <a:lnTo>
                    <a:pt x="51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9" name="object 2769"/>
            <p:cNvSpPr/>
            <p:nvPr/>
          </p:nvSpPr>
          <p:spPr>
            <a:xfrm>
              <a:off x="19203053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58"/>
                  </a:moveTo>
                  <a:lnTo>
                    <a:pt x="10324" y="9758"/>
                  </a:lnTo>
                  <a:lnTo>
                    <a:pt x="10324" y="4879"/>
                  </a:lnTo>
                  <a:lnTo>
                    <a:pt x="5162" y="4879"/>
                  </a:lnTo>
                  <a:lnTo>
                    <a:pt x="5162" y="0"/>
                  </a:lnTo>
                  <a:lnTo>
                    <a:pt x="0" y="0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0" name="object 2770"/>
            <p:cNvSpPr/>
            <p:nvPr/>
          </p:nvSpPr>
          <p:spPr>
            <a:xfrm>
              <a:off x="19208221" y="7639118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24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0324" y="9737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1" name="object 2771"/>
            <p:cNvSpPr/>
            <p:nvPr/>
          </p:nvSpPr>
          <p:spPr>
            <a:xfrm>
              <a:off x="19208219" y="763912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37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2" name="object 2772"/>
            <p:cNvSpPr/>
            <p:nvPr/>
          </p:nvSpPr>
          <p:spPr>
            <a:xfrm>
              <a:off x="17914464" y="764887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51569" y="0"/>
                  </a:moveTo>
                  <a:lnTo>
                    <a:pt x="0" y="0"/>
                  </a:lnTo>
                  <a:lnTo>
                    <a:pt x="0" y="4879"/>
                  </a:lnTo>
                  <a:lnTo>
                    <a:pt x="51569" y="4879"/>
                  </a:lnTo>
                  <a:lnTo>
                    <a:pt x="5156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3" name="object 2773"/>
            <p:cNvSpPr/>
            <p:nvPr/>
          </p:nvSpPr>
          <p:spPr>
            <a:xfrm>
              <a:off x="17914464" y="764887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0" y="4879"/>
                  </a:moveTo>
                  <a:lnTo>
                    <a:pt x="0" y="0"/>
                  </a:lnTo>
                  <a:lnTo>
                    <a:pt x="4586" y="0"/>
                  </a:lnTo>
                  <a:lnTo>
                    <a:pt x="51569" y="0"/>
                  </a:lnTo>
                  <a:lnTo>
                    <a:pt x="51569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4" name="object 2774"/>
            <p:cNvSpPr/>
            <p:nvPr/>
          </p:nvSpPr>
          <p:spPr>
            <a:xfrm>
              <a:off x="17966023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24" y="0"/>
                  </a:moveTo>
                  <a:lnTo>
                    <a:pt x="5162" y="0"/>
                  </a:lnTo>
                  <a:lnTo>
                    <a:pt x="5162" y="4879"/>
                  </a:lnTo>
                  <a:lnTo>
                    <a:pt x="0" y="4879"/>
                  </a:lnTo>
                  <a:lnTo>
                    <a:pt x="0" y="9758"/>
                  </a:lnTo>
                  <a:lnTo>
                    <a:pt x="10324" y="9758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5" name="object 2775"/>
            <p:cNvSpPr/>
            <p:nvPr/>
          </p:nvSpPr>
          <p:spPr>
            <a:xfrm>
              <a:off x="17966023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24" y="9758"/>
                  </a:moveTo>
                  <a:lnTo>
                    <a:pt x="0" y="9758"/>
                  </a:lnTo>
                  <a:lnTo>
                    <a:pt x="0" y="4879"/>
                  </a:lnTo>
                  <a:lnTo>
                    <a:pt x="5162" y="4879"/>
                  </a:lnTo>
                  <a:lnTo>
                    <a:pt x="5162" y="0"/>
                  </a:lnTo>
                  <a:lnTo>
                    <a:pt x="10324" y="0"/>
                  </a:lnTo>
                  <a:lnTo>
                    <a:pt x="10324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6" name="object 2776"/>
            <p:cNvSpPr/>
            <p:nvPr/>
          </p:nvSpPr>
          <p:spPr>
            <a:xfrm>
              <a:off x="17919631" y="7639138"/>
              <a:ext cx="41275" cy="10160"/>
            </a:xfrm>
            <a:custGeom>
              <a:avLst/>
              <a:gdLst/>
              <a:ahLst/>
              <a:cxnLst/>
              <a:rect l="l" t="t" r="r" b="b"/>
              <a:pathLst>
                <a:path w="41275" h="10159">
                  <a:moveTo>
                    <a:pt x="41255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41255" y="9727"/>
                  </a:lnTo>
                  <a:lnTo>
                    <a:pt x="4125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7" name="object 2777"/>
            <p:cNvSpPr/>
            <p:nvPr/>
          </p:nvSpPr>
          <p:spPr>
            <a:xfrm>
              <a:off x="17919634" y="7639137"/>
              <a:ext cx="41275" cy="10160"/>
            </a:xfrm>
            <a:custGeom>
              <a:avLst/>
              <a:gdLst/>
              <a:ahLst/>
              <a:cxnLst/>
              <a:rect l="l" t="t" r="r" b="b"/>
              <a:pathLst>
                <a:path w="41275" h="10159">
                  <a:moveTo>
                    <a:pt x="41255" y="9727"/>
                  </a:moveTo>
                  <a:lnTo>
                    <a:pt x="41255" y="0"/>
                  </a:lnTo>
                  <a:lnTo>
                    <a:pt x="0" y="0"/>
                  </a:lnTo>
                  <a:lnTo>
                    <a:pt x="0" y="9727"/>
                  </a:lnTo>
                  <a:lnTo>
                    <a:pt x="41255" y="972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8" name="object 2778"/>
            <p:cNvSpPr/>
            <p:nvPr/>
          </p:nvSpPr>
          <p:spPr>
            <a:xfrm>
              <a:off x="17960887" y="7639118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03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0303" y="9737"/>
                  </a:lnTo>
                  <a:lnTo>
                    <a:pt x="103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9" name="object 2779"/>
            <p:cNvSpPr/>
            <p:nvPr/>
          </p:nvSpPr>
          <p:spPr>
            <a:xfrm>
              <a:off x="17960890" y="763912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37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0" name="object 2780"/>
            <p:cNvSpPr/>
            <p:nvPr/>
          </p:nvSpPr>
          <p:spPr>
            <a:xfrm>
              <a:off x="17904160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5141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24" y="9758"/>
                  </a:lnTo>
                  <a:lnTo>
                    <a:pt x="10324" y="4879"/>
                  </a:lnTo>
                  <a:lnTo>
                    <a:pt x="5141" y="4879"/>
                  </a:lnTo>
                  <a:lnTo>
                    <a:pt x="514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1" name="object 2781"/>
            <p:cNvSpPr/>
            <p:nvPr/>
          </p:nvSpPr>
          <p:spPr>
            <a:xfrm>
              <a:off x="17904160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58"/>
                  </a:moveTo>
                  <a:lnTo>
                    <a:pt x="10324" y="9758"/>
                  </a:lnTo>
                  <a:lnTo>
                    <a:pt x="10324" y="4879"/>
                  </a:lnTo>
                  <a:lnTo>
                    <a:pt x="5141" y="4879"/>
                  </a:lnTo>
                  <a:lnTo>
                    <a:pt x="5141" y="0"/>
                  </a:lnTo>
                  <a:lnTo>
                    <a:pt x="0" y="0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2" name="object 2782"/>
            <p:cNvSpPr/>
            <p:nvPr/>
          </p:nvSpPr>
          <p:spPr>
            <a:xfrm>
              <a:off x="17909297" y="7639118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24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0324" y="9737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3" name="object 2783"/>
            <p:cNvSpPr/>
            <p:nvPr/>
          </p:nvSpPr>
          <p:spPr>
            <a:xfrm>
              <a:off x="17909316" y="763912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37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4" name="object 2784"/>
            <p:cNvSpPr/>
            <p:nvPr/>
          </p:nvSpPr>
          <p:spPr>
            <a:xfrm>
              <a:off x="17893820" y="7643997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34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34" y="9758"/>
                  </a:lnTo>
                  <a:lnTo>
                    <a:pt x="10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5" name="object 2785"/>
            <p:cNvSpPr/>
            <p:nvPr/>
          </p:nvSpPr>
          <p:spPr>
            <a:xfrm>
              <a:off x="17893820" y="7644001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34" y="9758"/>
                  </a:moveTo>
                  <a:lnTo>
                    <a:pt x="10334" y="0"/>
                  </a:lnTo>
                  <a:lnTo>
                    <a:pt x="0" y="0"/>
                  </a:lnTo>
                  <a:lnTo>
                    <a:pt x="0" y="9758"/>
                  </a:lnTo>
                  <a:lnTo>
                    <a:pt x="10334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6" name="object 2786"/>
            <p:cNvSpPr/>
            <p:nvPr/>
          </p:nvSpPr>
          <p:spPr>
            <a:xfrm>
              <a:off x="17986656" y="7644018"/>
              <a:ext cx="340360" cy="10160"/>
            </a:xfrm>
            <a:custGeom>
              <a:avLst/>
              <a:gdLst/>
              <a:ahLst/>
              <a:cxnLst/>
              <a:rect l="l" t="t" r="r" b="b"/>
              <a:pathLst>
                <a:path w="340359" h="10159">
                  <a:moveTo>
                    <a:pt x="340136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340136" y="9737"/>
                  </a:lnTo>
                  <a:lnTo>
                    <a:pt x="3401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7" name="object 2787"/>
            <p:cNvSpPr/>
            <p:nvPr/>
          </p:nvSpPr>
          <p:spPr>
            <a:xfrm>
              <a:off x="17986659" y="7644006"/>
              <a:ext cx="340360" cy="10160"/>
            </a:xfrm>
            <a:custGeom>
              <a:avLst/>
              <a:gdLst/>
              <a:ahLst/>
              <a:cxnLst/>
              <a:rect l="l" t="t" r="r" b="b"/>
              <a:pathLst>
                <a:path w="340359" h="10159">
                  <a:moveTo>
                    <a:pt x="0" y="9737"/>
                  </a:moveTo>
                  <a:lnTo>
                    <a:pt x="0" y="0"/>
                  </a:lnTo>
                  <a:lnTo>
                    <a:pt x="340157" y="0"/>
                  </a:lnTo>
                  <a:lnTo>
                    <a:pt x="340157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8" name="object 2788"/>
            <p:cNvSpPr/>
            <p:nvPr/>
          </p:nvSpPr>
          <p:spPr>
            <a:xfrm>
              <a:off x="17976363" y="7643997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292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292" y="9758"/>
                  </a:lnTo>
                  <a:lnTo>
                    <a:pt x="102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9" name="object 2789"/>
            <p:cNvSpPr/>
            <p:nvPr/>
          </p:nvSpPr>
          <p:spPr>
            <a:xfrm>
              <a:off x="17976356" y="7644001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03" y="9758"/>
                  </a:moveTo>
                  <a:lnTo>
                    <a:pt x="10303" y="0"/>
                  </a:lnTo>
                  <a:lnTo>
                    <a:pt x="0" y="0"/>
                  </a:lnTo>
                  <a:lnTo>
                    <a:pt x="0" y="9758"/>
                  </a:lnTo>
                  <a:lnTo>
                    <a:pt x="10303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0" name="object 2790"/>
            <p:cNvSpPr/>
            <p:nvPr/>
          </p:nvSpPr>
          <p:spPr>
            <a:xfrm>
              <a:off x="18347441" y="764887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51558" y="0"/>
                  </a:moveTo>
                  <a:lnTo>
                    <a:pt x="0" y="0"/>
                  </a:lnTo>
                  <a:lnTo>
                    <a:pt x="0" y="4879"/>
                  </a:lnTo>
                  <a:lnTo>
                    <a:pt x="51558" y="4879"/>
                  </a:lnTo>
                  <a:lnTo>
                    <a:pt x="515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1" name="object 2791"/>
            <p:cNvSpPr/>
            <p:nvPr/>
          </p:nvSpPr>
          <p:spPr>
            <a:xfrm>
              <a:off x="18347441" y="764887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0" y="4879"/>
                  </a:moveTo>
                  <a:lnTo>
                    <a:pt x="0" y="0"/>
                  </a:lnTo>
                  <a:lnTo>
                    <a:pt x="4565" y="0"/>
                  </a:lnTo>
                  <a:lnTo>
                    <a:pt x="51558" y="0"/>
                  </a:lnTo>
                  <a:lnTo>
                    <a:pt x="51558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2" name="object 2792"/>
            <p:cNvSpPr/>
            <p:nvPr/>
          </p:nvSpPr>
          <p:spPr>
            <a:xfrm>
              <a:off x="18398997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24" y="0"/>
                  </a:moveTo>
                  <a:lnTo>
                    <a:pt x="5162" y="0"/>
                  </a:lnTo>
                  <a:lnTo>
                    <a:pt x="5162" y="4879"/>
                  </a:lnTo>
                  <a:lnTo>
                    <a:pt x="0" y="4879"/>
                  </a:lnTo>
                  <a:lnTo>
                    <a:pt x="0" y="9758"/>
                  </a:lnTo>
                  <a:lnTo>
                    <a:pt x="10324" y="9758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3" name="object 2793"/>
            <p:cNvSpPr/>
            <p:nvPr/>
          </p:nvSpPr>
          <p:spPr>
            <a:xfrm>
              <a:off x="18398997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24" y="9758"/>
                  </a:moveTo>
                  <a:lnTo>
                    <a:pt x="0" y="9758"/>
                  </a:lnTo>
                  <a:lnTo>
                    <a:pt x="0" y="4879"/>
                  </a:lnTo>
                  <a:lnTo>
                    <a:pt x="5162" y="4879"/>
                  </a:lnTo>
                  <a:lnTo>
                    <a:pt x="5162" y="0"/>
                  </a:lnTo>
                  <a:lnTo>
                    <a:pt x="10324" y="0"/>
                  </a:lnTo>
                  <a:lnTo>
                    <a:pt x="10324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4" name="object 2794"/>
            <p:cNvSpPr/>
            <p:nvPr/>
          </p:nvSpPr>
          <p:spPr>
            <a:xfrm>
              <a:off x="18352592" y="7639138"/>
              <a:ext cx="41275" cy="10160"/>
            </a:xfrm>
            <a:custGeom>
              <a:avLst/>
              <a:gdLst/>
              <a:ahLst/>
              <a:cxnLst/>
              <a:rect l="l" t="t" r="r" b="b"/>
              <a:pathLst>
                <a:path w="41275" h="10159">
                  <a:moveTo>
                    <a:pt x="41255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41255" y="9727"/>
                  </a:lnTo>
                  <a:lnTo>
                    <a:pt x="4125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5" name="object 2795"/>
            <p:cNvSpPr/>
            <p:nvPr/>
          </p:nvSpPr>
          <p:spPr>
            <a:xfrm>
              <a:off x="18352596" y="7639137"/>
              <a:ext cx="41275" cy="10160"/>
            </a:xfrm>
            <a:custGeom>
              <a:avLst/>
              <a:gdLst/>
              <a:ahLst/>
              <a:cxnLst/>
              <a:rect l="l" t="t" r="r" b="b"/>
              <a:pathLst>
                <a:path w="41275" h="10159">
                  <a:moveTo>
                    <a:pt x="41255" y="9727"/>
                  </a:moveTo>
                  <a:lnTo>
                    <a:pt x="41255" y="0"/>
                  </a:lnTo>
                  <a:lnTo>
                    <a:pt x="0" y="0"/>
                  </a:lnTo>
                  <a:lnTo>
                    <a:pt x="0" y="9727"/>
                  </a:lnTo>
                  <a:lnTo>
                    <a:pt x="41255" y="972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6" name="object 2796"/>
            <p:cNvSpPr/>
            <p:nvPr/>
          </p:nvSpPr>
          <p:spPr>
            <a:xfrm>
              <a:off x="18393847" y="7639118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24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0324" y="9737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7" name="object 2797"/>
            <p:cNvSpPr/>
            <p:nvPr/>
          </p:nvSpPr>
          <p:spPr>
            <a:xfrm>
              <a:off x="18393852" y="763912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37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8" name="object 2798"/>
            <p:cNvSpPr/>
            <p:nvPr/>
          </p:nvSpPr>
          <p:spPr>
            <a:xfrm>
              <a:off x="18337118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5162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24" y="9758"/>
                  </a:lnTo>
                  <a:lnTo>
                    <a:pt x="10324" y="4879"/>
                  </a:lnTo>
                  <a:lnTo>
                    <a:pt x="5162" y="4879"/>
                  </a:lnTo>
                  <a:lnTo>
                    <a:pt x="51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9" name="object 2799"/>
            <p:cNvSpPr/>
            <p:nvPr/>
          </p:nvSpPr>
          <p:spPr>
            <a:xfrm>
              <a:off x="18337118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58"/>
                  </a:moveTo>
                  <a:lnTo>
                    <a:pt x="10324" y="9758"/>
                  </a:lnTo>
                  <a:lnTo>
                    <a:pt x="10324" y="4879"/>
                  </a:lnTo>
                  <a:lnTo>
                    <a:pt x="5162" y="4879"/>
                  </a:lnTo>
                  <a:lnTo>
                    <a:pt x="5162" y="0"/>
                  </a:lnTo>
                  <a:lnTo>
                    <a:pt x="0" y="0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0" name="object 2800"/>
            <p:cNvSpPr/>
            <p:nvPr/>
          </p:nvSpPr>
          <p:spPr>
            <a:xfrm>
              <a:off x="18342278" y="7639118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24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0324" y="9737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1" name="object 2801"/>
            <p:cNvSpPr/>
            <p:nvPr/>
          </p:nvSpPr>
          <p:spPr>
            <a:xfrm>
              <a:off x="18342278" y="763912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37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2" name="object 2802"/>
            <p:cNvSpPr/>
            <p:nvPr/>
          </p:nvSpPr>
          <p:spPr>
            <a:xfrm>
              <a:off x="18326803" y="7643997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34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34" y="9758"/>
                  </a:lnTo>
                  <a:lnTo>
                    <a:pt x="10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3" name="object 2803"/>
            <p:cNvSpPr/>
            <p:nvPr/>
          </p:nvSpPr>
          <p:spPr>
            <a:xfrm>
              <a:off x="18326800" y="7644001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34" y="9758"/>
                  </a:moveTo>
                  <a:lnTo>
                    <a:pt x="10334" y="0"/>
                  </a:lnTo>
                  <a:lnTo>
                    <a:pt x="0" y="0"/>
                  </a:lnTo>
                  <a:lnTo>
                    <a:pt x="0" y="9758"/>
                  </a:lnTo>
                  <a:lnTo>
                    <a:pt x="10334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4" name="object 2804"/>
            <p:cNvSpPr/>
            <p:nvPr/>
          </p:nvSpPr>
          <p:spPr>
            <a:xfrm>
              <a:off x="18419616" y="7644018"/>
              <a:ext cx="340360" cy="10160"/>
            </a:xfrm>
            <a:custGeom>
              <a:avLst/>
              <a:gdLst/>
              <a:ahLst/>
              <a:cxnLst/>
              <a:rect l="l" t="t" r="r" b="b"/>
              <a:pathLst>
                <a:path w="340359" h="10159">
                  <a:moveTo>
                    <a:pt x="340136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340136" y="9737"/>
                  </a:lnTo>
                  <a:lnTo>
                    <a:pt x="3401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5" name="object 2805"/>
            <p:cNvSpPr/>
            <p:nvPr/>
          </p:nvSpPr>
          <p:spPr>
            <a:xfrm>
              <a:off x="18419621" y="7644006"/>
              <a:ext cx="340360" cy="10160"/>
            </a:xfrm>
            <a:custGeom>
              <a:avLst/>
              <a:gdLst/>
              <a:ahLst/>
              <a:cxnLst/>
              <a:rect l="l" t="t" r="r" b="b"/>
              <a:pathLst>
                <a:path w="340359" h="10159">
                  <a:moveTo>
                    <a:pt x="0" y="9737"/>
                  </a:moveTo>
                  <a:lnTo>
                    <a:pt x="0" y="0"/>
                  </a:lnTo>
                  <a:lnTo>
                    <a:pt x="340136" y="0"/>
                  </a:lnTo>
                  <a:lnTo>
                    <a:pt x="340136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6" name="object 2806"/>
            <p:cNvSpPr/>
            <p:nvPr/>
          </p:nvSpPr>
          <p:spPr>
            <a:xfrm>
              <a:off x="18409313" y="7643997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03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03" y="9758"/>
                  </a:lnTo>
                  <a:lnTo>
                    <a:pt x="103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7" name="object 2807"/>
            <p:cNvSpPr/>
            <p:nvPr/>
          </p:nvSpPr>
          <p:spPr>
            <a:xfrm>
              <a:off x="18409317" y="7644001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03" y="9758"/>
                  </a:moveTo>
                  <a:lnTo>
                    <a:pt x="10303" y="0"/>
                  </a:lnTo>
                  <a:lnTo>
                    <a:pt x="0" y="0"/>
                  </a:lnTo>
                  <a:lnTo>
                    <a:pt x="0" y="9758"/>
                  </a:lnTo>
                  <a:lnTo>
                    <a:pt x="10303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8" name="object 2808"/>
            <p:cNvSpPr/>
            <p:nvPr/>
          </p:nvSpPr>
          <p:spPr>
            <a:xfrm>
              <a:off x="18759795" y="7643997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03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03" y="9758"/>
                  </a:lnTo>
                  <a:lnTo>
                    <a:pt x="103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9" name="object 2809"/>
            <p:cNvSpPr/>
            <p:nvPr/>
          </p:nvSpPr>
          <p:spPr>
            <a:xfrm>
              <a:off x="18759793" y="7644001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03" y="9758"/>
                  </a:moveTo>
                  <a:lnTo>
                    <a:pt x="10303" y="0"/>
                  </a:lnTo>
                  <a:lnTo>
                    <a:pt x="0" y="0"/>
                  </a:lnTo>
                  <a:lnTo>
                    <a:pt x="0" y="9758"/>
                  </a:lnTo>
                  <a:lnTo>
                    <a:pt x="10303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0" name="object 2810"/>
            <p:cNvSpPr/>
            <p:nvPr/>
          </p:nvSpPr>
          <p:spPr>
            <a:xfrm>
              <a:off x="18780399" y="764887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51558" y="0"/>
                  </a:moveTo>
                  <a:lnTo>
                    <a:pt x="0" y="0"/>
                  </a:lnTo>
                  <a:lnTo>
                    <a:pt x="0" y="4879"/>
                  </a:lnTo>
                  <a:lnTo>
                    <a:pt x="51558" y="4879"/>
                  </a:lnTo>
                  <a:lnTo>
                    <a:pt x="515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1" name="object 2811"/>
            <p:cNvSpPr/>
            <p:nvPr/>
          </p:nvSpPr>
          <p:spPr>
            <a:xfrm>
              <a:off x="18780399" y="764887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51558" y="4879"/>
                  </a:moveTo>
                  <a:lnTo>
                    <a:pt x="51558" y="0"/>
                  </a:lnTo>
                  <a:lnTo>
                    <a:pt x="46993" y="0"/>
                  </a:lnTo>
                  <a:lnTo>
                    <a:pt x="0" y="0"/>
                  </a:lnTo>
                  <a:lnTo>
                    <a:pt x="0" y="4879"/>
                  </a:lnTo>
                  <a:lnTo>
                    <a:pt x="51558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2" name="object 2812"/>
            <p:cNvSpPr/>
            <p:nvPr/>
          </p:nvSpPr>
          <p:spPr>
            <a:xfrm>
              <a:off x="18770093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5162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24" y="9758"/>
                  </a:lnTo>
                  <a:lnTo>
                    <a:pt x="10324" y="4879"/>
                  </a:lnTo>
                  <a:lnTo>
                    <a:pt x="5162" y="4879"/>
                  </a:lnTo>
                  <a:lnTo>
                    <a:pt x="51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3" name="object 2813"/>
            <p:cNvSpPr/>
            <p:nvPr/>
          </p:nvSpPr>
          <p:spPr>
            <a:xfrm>
              <a:off x="18770093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58"/>
                  </a:moveTo>
                  <a:lnTo>
                    <a:pt x="10324" y="9758"/>
                  </a:lnTo>
                  <a:lnTo>
                    <a:pt x="10324" y="4879"/>
                  </a:lnTo>
                  <a:lnTo>
                    <a:pt x="5162" y="4879"/>
                  </a:lnTo>
                  <a:lnTo>
                    <a:pt x="5162" y="0"/>
                  </a:lnTo>
                  <a:lnTo>
                    <a:pt x="0" y="0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4" name="object 2814"/>
            <p:cNvSpPr/>
            <p:nvPr/>
          </p:nvSpPr>
          <p:spPr>
            <a:xfrm>
              <a:off x="18785542" y="7639138"/>
              <a:ext cx="41275" cy="10160"/>
            </a:xfrm>
            <a:custGeom>
              <a:avLst/>
              <a:gdLst/>
              <a:ahLst/>
              <a:cxnLst/>
              <a:rect l="l" t="t" r="r" b="b"/>
              <a:pathLst>
                <a:path w="41275" h="10159">
                  <a:moveTo>
                    <a:pt x="41265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41265" y="9727"/>
                  </a:lnTo>
                  <a:lnTo>
                    <a:pt x="412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5" name="object 2815"/>
            <p:cNvSpPr/>
            <p:nvPr/>
          </p:nvSpPr>
          <p:spPr>
            <a:xfrm>
              <a:off x="18785546" y="7639137"/>
              <a:ext cx="41275" cy="10160"/>
            </a:xfrm>
            <a:custGeom>
              <a:avLst/>
              <a:gdLst/>
              <a:ahLst/>
              <a:cxnLst/>
              <a:rect l="l" t="t" r="r" b="b"/>
              <a:pathLst>
                <a:path w="41275" h="10159">
                  <a:moveTo>
                    <a:pt x="0" y="9727"/>
                  </a:moveTo>
                  <a:lnTo>
                    <a:pt x="0" y="0"/>
                  </a:lnTo>
                  <a:lnTo>
                    <a:pt x="41265" y="0"/>
                  </a:lnTo>
                  <a:lnTo>
                    <a:pt x="41265" y="9727"/>
                  </a:lnTo>
                  <a:lnTo>
                    <a:pt x="0" y="972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6" name="object 2816"/>
            <p:cNvSpPr/>
            <p:nvPr/>
          </p:nvSpPr>
          <p:spPr>
            <a:xfrm>
              <a:off x="18775239" y="7639138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03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10303" y="9727"/>
                  </a:lnTo>
                  <a:lnTo>
                    <a:pt x="103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7" name="object 2817"/>
            <p:cNvSpPr/>
            <p:nvPr/>
          </p:nvSpPr>
          <p:spPr>
            <a:xfrm>
              <a:off x="18775241" y="7639137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27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27"/>
                  </a:lnTo>
                  <a:lnTo>
                    <a:pt x="0" y="972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8" name="object 2818"/>
            <p:cNvSpPr/>
            <p:nvPr/>
          </p:nvSpPr>
          <p:spPr>
            <a:xfrm>
              <a:off x="18831955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24" y="0"/>
                  </a:moveTo>
                  <a:lnTo>
                    <a:pt x="5162" y="0"/>
                  </a:lnTo>
                  <a:lnTo>
                    <a:pt x="5162" y="4879"/>
                  </a:lnTo>
                  <a:lnTo>
                    <a:pt x="0" y="4879"/>
                  </a:lnTo>
                  <a:lnTo>
                    <a:pt x="0" y="9758"/>
                  </a:lnTo>
                  <a:lnTo>
                    <a:pt x="10324" y="9758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9" name="object 2819"/>
            <p:cNvSpPr/>
            <p:nvPr/>
          </p:nvSpPr>
          <p:spPr>
            <a:xfrm>
              <a:off x="18831955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24" y="9758"/>
                  </a:moveTo>
                  <a:lnTo>
                    <a:pt x="0" y="9758"/>
                  </a:lnTo>
                  <a:lnTo>
                    <a:pt x="0" y="4879"/>
                  </a:lnTo>
                  <a:lnTo>
                    <a:pt x="5162" y="4879"/>
                  </a:lnTo>
                  <a:lnTo>
                    <a:pt x="5162" y="0"/>
                  </a:lnTo>
                  <a:lnTo>
                    <a:pt x="10324" y="0"/>
                  </a:lnTo>
                  <a:lnTo>
                    <a:pt x="10324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0" name="object 2820"/>
            <p:cNvSpPr/>
            <p:nvPr/>
          </p:nvSpPr>
          <p:spPr>
            <a:xfrm>
              <a:off x="18826819" y="7639138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282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10282" y="9727"/>
                  </a:lnTo>
                  <a:lnTo>
                    <a:pt x="102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1" name="object 2821"/>
            <p:cNvSpPr/>
            <p:nvPr/>
          </p:nvSpPr>
          <p:spPr>
            <a:xfrm>
              <a:off x="18826815" y="7639137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27"/>
                  </a:moveTo>
                  <a:lnTo>
                    <a:pt x="0" y="0"/>
                  </a:lnTo>
                  <a:lnTo>
                    <a:pt x="10282" y="0"/>
                  </a:lnTo>
                  <a:lnTo>
                    <a:pt x="10282" y="9727"/>
                  </a:lnTo>
                  <a:lnTo>
                    <a:pt x="0" y="972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2" name="object 2822"/>
            <p:cNvSpPr/>
            <p:nvPr/>
          </p:nvSpPr>
          <p:spPr>
            <a:xfrm>
              <a:off x="18852588" y="7644018"/>
              <a:ext cx="340360" cy="10160"/>
            </a:xfrm>
            <a:custGeom>
              <a:avLst/>
              <a:gdLst/>
              <a:ahLst/>
              <a:cxnLst/>
              <a:rect l="l" t="t" r="r" b="b"/>
              <a:pathLst>
                <a:path w="340359" h="10159">
                  <a:moveTo>
                    <a:pt x="340136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340136" y="9737"/>
                  </a:lnTo>
                  <a:lnTo>
                    <a:pt x="3401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3" name="object 2823"/>
            <p:cNvSpPr/>
            <p:nvPr/>
          </p:nvSpPr>
          <p:spPr>
            <a:xfrm>
              <a:off x="18852584" y="7644006"/>
              <a:ext cx="340360" cy="10160"/>
            </a:xfrm>
            <a:custGeom>
              <a:avLst/>
              <a:gdLst/>
              <a:ahLst/>
              <a:cxnLst/>
              <a:rect l="l" t="t" r="r" b="b"/>
              <a:pathLst>
                <a:path w="340359" h="10159">
                  <a:moveTo>
                    <a:pt x="0" y="9737"/>
                  </a:moveTo>
                  <a:lnTo>
                    <a:pt x="0" y="0"/>
                  </a:lnTo>
                  <a:lnTo>
                    <a:pt x="340157" y="0"/>
                  </a:lnTo>
                  <a:lnTo>
                    <a:pt x="340157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4" name="object 2824"/>
            <p:cNvSpPr/>
            <p:nvPr/>
          </p:nvSpPr>
          <p:spPr>
            <a:xfrm>
              <a:off x="19192755" y="7643997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03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03" y="9758"/>
                  </a:lnTo>
                  <a:lnTo>
                    <a:pt x="103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5" name="object 2825"/>
            <p:cNvSpPr/>
            <p:nvPr/>
          </p:nvSpPr>
          <p:spPr>
            <a:xfrm>
              <a:off x="19192755" y="7644001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58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6" name="object 2826"/>
            <p:cNvSpPr/>
            <p:nvPr/>
          </p:nvSpPr>
          <p:spPr>
            <a:xfrm>
              <a:off x="18842284" y="7643997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03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03" y="9758"/>
                  </a:lnTo>
                  <a:lnTo>
                    <a:pt x="103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7" name="object 2827"/>
            <p:cNvSpPr/>
            <p:nvPr/>
          </p:nvSpPr>
          <p:spPr>
            <a:xfrm>
              <a:off x="18842280" y="7644001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58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8" name="object 2828"/>
            <p:cNvSpPr/>
            <p:nvPr/>
          </p:nvSpPr>
          <p:spPr>
            <a:xfrm>
              <a:off x="19743684" y="2593276"/>
              <a:ext cx="5715" cy="121920"/>
            </a:xfrm>
            <a:custGeom>
              <a:avLst/>
              <a:gdLst/>
              <a:ahLst/>
              <a:cxnLst/>
              <a:rect l="l" t="t" r="r" b="b"/>
              <a:pathLst>
                <a:path w="5715" h="121919">
                  <a:moveTo>
                    <a:pt x="0" y="121807"/>
                  </a:moveTo>
                  <a:lnTo>
                    <a:pt x="0" y="0"/>
                  </a:lnTo>
                  <a:lnTo>
                    <a:pt x="5162" y="0"/>
                  </a:lnTo>
                  <a:lnTo>
                    <a:pt x="5162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9" name="object 2829"/>
            <p:cNvSpPr/>
            <p:nvPr/>
          </p:nvSpPr>
          <p:spPr>
            <a:xfrm>
              <a:off x="19743684" y="2715079"/>
              <a:ext cx="5715" cy="121920"/>
            </a:xfrm>
            <a:custGeom>
              <a:avLst/>
              <a:gdLst/>
              <a:ahLst/>
              <a:cxnLst/>
              <a:rect l="l" t="t" r="r" b="b"/>
              <a:pathLst>
                <a:path w="5715" h="121919">
                  <a:moveTo>
                    <a:pt x="0" y="121807"/>
                  </a:moveTo>
                  <a:lnTo>
                    <a:pt x="0" y="0"/>
                  </a:lnTo>
                  <a:lnTo>
                    <a:pt x="5162" y="0"/>
                  </a:lnTo>
                  <a:lnTo>
                    <a:pt x="5162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0" name="object 2830"/>
            <p:cNvSpPr/>
            <p:nvPr/>
          </p:nvSpPr>
          <p:spPr>
            <a:xfrm>
              <a:off x="10446223" y="2510447"/>
              <a:ext cx="309880" cy="31750"/>
            </a:xfrm>
            <a:custGeom>
              <a:avLst/>
              <a:gdLst/>
              <a:ahLst/>
              <a:cxnLst/>
              <a:rect l="l" t="t" r="r" b="b"/>
              <a:pathLst>
                <a:path w="309879" h="31750">
                  <a:moveTo>
                    <a:pt x="0" y="31161"/>
                  </a:moveTo>
                  <a:lnTo>
                    <a:pt x="0" y="0"/>
                  </a:lnTo>
                  <a:lnTo>
                    <a:pt x="309341" y="0"/>
                  </a:lnTo>
                  <a:lnTo>
                    <a:pt x="309341" y="31161"/>
                  </a:lnTo>
                  <a:lnTo>
                    <a:pt x="0" y="311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31" name="object 2831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7116484" y="6892719"/>
              <a:ext cx="202729" cy="412473"/>
            </a:xfrm>
            <a:prstGeom prst="rect">
              <a:avLst/>
            </a:prstGeom>
          </p:spPr>
        </p:pic>
        <p:sp>
          <p:nvSpPr>
            <p:cNvPr id="2832" name="object 2832"/>
            <p:cNvSpPr/>
            <p:nvPr/>
          </p:nvSpPr>
          <p:spPr>
            <a:xfrm>
              <a:off x="9856421" y="2070099"/>
              <a:ext cx="352425" cy="363220"/>
            </a:xfrm>
            <a:custGeom>
              <a:avLst/>
              <a:gdLst/>
              <a:ahLst/>
              <a:cxnLst/>
              <a:rect l="l" t="t" r="r" b="b"/>
              <a:pathLst>
                <a:path w="352425" h="363219">
                  <a:moveTo>
                    <a:pt x="0" y="281384"/>
                  </a:moveTo>
                  <a:lnTo>
                    <a:pt x="204370" y="281384"/>
                  </a:lnTo>
                  <a:lnTo>
                    <a:pt x="204370" y="363015"/>
                  </a:lnTo>
                  <a:lnTo>
                    <a:pt x="351947" y="363015"/>
                  </a:lnTo>
                  <a:lnTo>
                    <a:pt x="351947" y="0"/>
                  </a:lnTo>
                  <a:lnTo>
                    <a:pt x="0" y="0"/>
                  </a:lnTo>
                  <a:lnTo>
                    <a:pt x="0" y="28138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33" name="object 2833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0584879" y="5279537"/>
              <a:ext cx="207361" cy="180311"/>
            </a:xfrm>
            <a:prstGeom prst="rect">
              <a:avLst/>
            </a:prstGeom>
          </p:spPr>
        </p:pic>
        <p:sp>
          <p:nvSpPr>
            <p:cNvPr id="2834" name="object 2834"/>
            <p:cNvSpPr/>
            <p:nvPr/>
          </p:nvSpPr>
          <p:spPr>
            <a:xfrm>
              <a:off x="17317752" y="6910845"/>
              <a:ext cx="4445" cy="141605"/>
            </a:xfrm>
            <a:custGeom>
              <a:avLst/>
              <a:gdLst/>
              <a:ahLst/>
              <a:cxnLst/>
              <a:rect l="l" t="t" r="r" b="b"/>
              <a:pathLst>
                <a:path w="4444" h="141604">
                  <a:moveTo>
                    <a:pt x="3874" y="0"/>
                  </a:moveTo>
                  <a:lnTo>
                    <a:pt x="0" y="0"/>
                  </a:lnTo>
                  <a:lnTo>
                    <a:pt x="0" y="141304"/>
                  </a:lnTo>
                  <a:lnTo>
                    <a:pt x="3874" y="1413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5" name="object 2835"/>
            <p:cNvSpPr/>
            <p:nvPr/>
          </p:nvSpPr>
          <p:spPr>
            <a:xfrm>
              <a:off x="17341605" y="6903796"/>
              <a:ext cx="10795" cy="19685"/>
            </a:xfrm>
            <a:custGeom>
              <a:avLst/>
              <a:gdLst/>
              <a:ahLst/>
              <a:cxnLst/>
              <a:rect l="l" t="t" r="r" b="b"/>
              <a:pathLst>
                <a:path w="10794" h="19684">
                  <a:moveTo>
                    <a:pt x="10324" y="0"/>
                  </a:moveTo>
                  <a:lnTo>
                    <a:pt x="0" y="0"/>
                  </a:lnTo>
                  <a:lnTo>
                    <a:pt x="0" y="14062"/>
                  </a:lnTo>
                  <a:lnTo>
                    <a:pt x="6471" y="14062"/>
                  </a:lnTo>
                  <a:lnTo>
                    <a:pt x="6471" y="19486"/>
                  </a:lnTo>
                  <a:lnTo>
                    <a:pt x="10324" y="19486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6" name="object 2836"/>
            <p:cNvSpPr/>
            <p:nvPr/>
          </p:nvSpPr>
          <p:spPr>
            <a:xfrm>
              <a:off x="17337758" y="6917860"/>
              <a:ext cx="10795" cy="127000"/>
            </a:xfrm>
            <a:custGeom>
              <a:avLst/>
              <a:gdLst/>
              <a:ahLst/>
              <a:cxnLst/>
              <a:rect l="l" t="t" r="r" b="b"/>
              <a:pathLst>
                <a:path w="10794" h="127000">
                  <a:moveTo>
                    <a:pt x="10292" y="0"/>
                  </a:moveTo>
                  <a:lnTo>
                    <a:pt x="10292" y="126750"/>
                  </a:lnTo>
                  <a:lnTo>
                    <a:pt x="0" y="126750"/>
                  </a:lnTo>
                  <a:lnTo>
                    <a:pt x="0" y="0"/>
                  </a:lnTo>
                  <a:lnTo>
                    <a:pt x="10292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7" name="object 2837"/>
            <p:cNvSpPr/>
            <p:nvPr/>
          </p:nvSpPr>
          <p:spPr>
            <a:xfrm>
              <a:off x="17203788" y="6917857"/>
              <a:ext cx="133985" cy="0"/>
            </a:xfrm>
            <a:custGeom>
              <a:avLst/>
              <a:gdLst/>
              <a:ahLst/>
              <a:cxnLst/>
              <a:rect l="l" t="t" r="r" b="b"/>
              <a:pathLst>
                <a:path w="133984">
                  <a:moveTo>
                    <a:pt x="13397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8" name="object 2838"/>
            <p:cNvSpPr/>
            <p:nvPr/>
          </p:nvSpPr>
          <p:spPr>
            <a:xfrm>
              <a:off x="17203646" y="6917857"/>
              <a:ext cx="134620" cy="127000"/>
            </a:xfrm>
            <a:custGeom>
              <a:avLst/>
              <a:gdLst/>
              <a:ahLst/>
              <a:cxnLst/>
              <a:rect l="l" t="t" r="r" b="b"/>
              <a:pathLst>
                <a:path w="134619" h="127000">
                  <a:moveTo>
                    <a:pt x="0" y="0"/>
                  </a:moveTo>
                  <a:lnTo>
                    <a:pt x="10606" y="49126"/>
                  </a:lnTo>
                  <a:lnTo>
                    <a:pt x="39459" y="89427"/>
                  </a:lnTo>
                  <a:lnTo>
                    <a:pt x="82110" y="116694"/>
                  </a:lnTo>
                  <a:lnTo>
                    <a:pt x="134111" y="1267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9" name="object 2839"/>
            <p:cNvSpPr/>
            <p:nvPr/>
          </p:nvSpPr>
          <p:spPr>
            <a:xfrm>
              <a:off x="17341605" y="7039730"/>
              <a:ext cx="10795" cy="19685"/>
            </a:xfrm>
            <a:custGeom>
              <a:avLst/>
              <a:gdLst/>
              <a:ahLst/>
              <a:cxnLst/>
              <a:rect l="l" t="t" r="r" b="b"/>
              <a:pathLst>
                <a:path w="10794" h="19684">
                  <a:moveTo>
                    <a:pt x="10324" y="19486"/>
                  </a:moveTo>
                  <a:lnTo>
                    <a:pt x="0" y="19486"/>
                  </a:lnTo>
                  <a:lnTo>
                    <a:pt x="0" y="4868"/>
                  </a:lnTo>
                  <a:lnTo>
                    <a:pt x="6471" y="4868"/>
                  </a:lnTo>
                  <a:lnTo>
                    <a:pt x="6471" y="0"/>
                  </a:lnTo>
                  <a:lnTo>
                    <a:pt x="10324" y="0"/>
                  </a:lnTo>
                  <a:lnTo>
                    <a:pt x="10324" y="1948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40" name="object 2840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5499953" y="2018058"/>
              <a:ext cx="269762" cy="114441"/>
            </a:xfrm>
            <a:prstGeom prst="rect">
              <a:avLst/>
            </a:prstGeom>
          </p:spPr>
        </p:pic>
        <p:sp>
          <p:nvSpPr>
            <p:cNvPr id="2841" name="object 2841"/>
            <p:cNvSpPr/>
            <p:nvPr/>
          </p:nvSpPr>
          <p:spPr>
            <a:xfrm>
              <a:off x="11530333" y="2227833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63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2" name="object 2842"/>
            <p:cNvSpPr/>
            <p:nvPr/>
          </p:nvSpPr>
          <p:spPr>
            <a:xfrm>
              <a:off x="11550969" y="2148684"/>
              <a:ext cx="0" cy="79375"/>
            </a:xfrm>
            <a:custGeom>
              <a:avLst/>
              <a:gdLst/>
              <a:ahLst/>
              <a:cxnLst/>
              <a:rect l="l" t="t" r="r" b="b"/>
              <a:pathLst>
                <a:path h="79375">
                  <a:moveTo>
                    <a:pt x="0" y="7914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3" name="object 2843"/>
            <p:cNvSpPr/>
            <p:nvPr/>
          </p:nvSpPr>
          <p:spPr>
            <a:xfrm>
              <a:off x="11550969" y="214867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40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4" name="object 2844"/>
            <p:cNvSpPr/>
            <p:nvPr/>
          </p:nvSpPr>
          <p:spPr>
            <a:xfrm>
              <a:off x="11530331" y="2148669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62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5" name="object 2845"/>
            <p:cNvSpPr/>
            <p:nvPr/>
          </p:nvSpPr>
          <p:spPr>
            <a:xfrm>
              <a:off x="11530333" y="2148669"/>
              <a:ext cx="0" cy="79375"/>
            </a:xfrm>
            <a:custGeom>
              <a:avLst/>
              <a:gdLst/>
              <a:ahLst/>
              <a:cxnLst/>
              <a:rect l="l" t="t" r="r" b="b"/>
              <a:pathLst>
                <a:path h="79375">
                  <a:moveTo>
                    <a:pt x="0" y="0"/>
                  </a:moveTo>
                  <a:lnTo>
                    <a:pt x="0" y="79159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6" name="object 2846"/>
            <p:cNvSpPr/>
            <p:nvPr/>
          </p:nvSpPr>
          <p:spPr>
            <a:xfrm>
              <a:off x="11530333" y="222390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391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7" name="object 2847"/>
            <p:cNvSpPr/>
            <p:nvPr/>
          </p:nvSpPr>
          <p:spPr>
            <a:xfrm>
              <a:off x="11530319" y="2143811"/>
              <a:ext cx="20955" cy="5080"/>
            </a:xfrm>
            <a:custGeom>
              <a:avLst/>
              <a:gdLst/>
              <a:ahLst/>
              <a:cxnLst/>
              <a:rect l="l" t="t" r="r" b="b"/>
              <a:pathLst>
                <a:path w="20954" h="5080">
                  <a:moveTo>
                    <a:pt x="20638" y="4879"/>
                  </a:moveTo>
                  <a:lnTo>
                    <a:pt x="20638" y="0"/>
                  </a:lnTo>
                  <a:lnTo>
                    <a:pt x="0" y="0"/>
                  </a:lnTo>
                  <a:lnTo>
                    <a:pt x="0" y="4879"/>
                  </a:lnTo>
                  <a:lnTo>
                    <a:pt x="20638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8" name="object 2848"/>
            <p:cNvSpPr/>
            <p:nvPr/>
          </p:nvSpPr>
          <p:spPr>
            <a:xfrm>
              <a:off x="11530319" y="2227852"/>
              <a:ext cx="20955" cy="5080"/>
            </a:xfrm>
            <a:custGeom>
              <a:avLst/>
              <a:gdLst/>
              <a:ahLst/>
              <a:cxnLst/>
              <a:rect l="l" t="t" r="r" b="b"/>
              <a:pathLst>
                <a:path w="20954" h="5080">
                  <a:moveTo>
                    <a:pt x="20638" y="4879"/>
                  </a:moveTo>
                  <a:lnTo>
                    <a:pt x="20638" y="0"/>
                  </a:lnTo>
                  <a:lnTo>
                    <a:pt x="0" y="0"/>
                  </a:lnTo>
                  <a:lnTo>
                    <a:pt x="0" y="4879"/>
                  </a:lnTo>
                  <a:lnTo>
                    <a:pt x="20638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9" name="object 2849"/>
            <p:cNvSpPr/>
            <p:nvPr/>
          </p:nvSpPr>
          <p:spPr>
            <a:xfrm>
              <a:off x="11529145" y="1911156"/>
              <a:ext cx="3810" cy="210185"/>
            </a:xfrm>
            <a:custGeom>
              <a:avLst/>
              <a:gdLst/>
              <a:ahLst/>
              <a:cxnLst/>
              <a:rect l="l" t="t" r="r" b="b"/>
              <a:pathLst>
                <a:path w="3809" h="210185">
                  <a:moveTo>
                    <a:pt x="3225" y="0"/>
                  </a:moveTo>
                  <a:lnTo>
                    <a:pt x="0" y="0"/>
                  </a:lnTo>
                  <a:lnTo>
                    <a:pt x="0" y="209878"/>
                  </a:lnTo>
                  <a:lnTo>
                    <a:pt x="3225" y="209878"/>
                  </a:lnTo>
                  <a:lnTo>
                    <a:pt x="3225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0" name="object 2850"/>
            <p:cNvSpPr/>
            <p:nvPr/>
          </p:nvSpPr>
          <p:spPr>
            <a:xfrm>
              <a:off x="11529140" y="1911155"/>
              <a:ext cx="3810" cy="210185"/>
            </a:xfrm>
            <a:custGeom>
              <a:avLst/>
              <a:gdLst/>
              <a:ahLst/>
              <a:cxnLst/>
              <a:rect l="l" t="t" r="r" b="b"/>
              <a:pathLst>
                <a:path w="3809" h="210185">
                  <a:moveTo>
                    <a:pt x="3225" y="209878"/>
                  </a:moveTo>
                  <a:lnTo>
                    <a:pt x="3225" y="0"/>
                  </a:lnTo>
                  <a:lnTo>
                    <a:pt x="0" y="0"/>
                  </a:lnTo>
                  <a:lnTo>
                    <a:pt x="0" y="209878"/>
                  </a:lnTo>
                  <a:lnTo>
                    <a:pt x="3225" y="20987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1" name="object 2851"/>
            <p:cNvSpPr/>
            <p:nvPr/>
          </p:nvSpPr>
          <p:spPr>
            <a:xfrm>
              <a:off x="11503251" y="1911135"/>
              <a:ext cx="3810" cy="203835"/>
            </a:xfrm>
            <a:custGeom>
              <a:avLst/>
              <a:gdLst/>
              <a:ahLst/>
              <a:cxnLst/>
              <a:rect l="l" t="t" r="r" b="b"/>
              <a:pathLst>
                <a:path w="3809" h="203835">
                  <a:moveTo>
                    <a:pt x="3225" y="0"/>
                  </a:moveTo>
                  <a:lnTo>
                    <a:pt x="0" y="0"/>
                  </a:lnTo>
                  <a:lnTo>
                    <a:pt x="0" y="203417"/>
                  </a:lnTo>
                  <a:lnTo>
                    <a:pt x="3225" y="203417"/>
                  </a:lnTo>
                  <a:lnTo>
                    <a:pt x="3225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2" name="object 2852"/>
            <p:cNvSpPr/>
            <p:nvPr/>
          </p:nvSpPr>
          <p:spPr>
            <a:xfrm>
              <a:off x="11503254" y="1911132"/>
              <a:ext cx="3810" cy="203835"/>
            </a:xfrm>
            <a:custGeom>
              <a:avLst/>
              <a:gdLst/>
              <a:ahLst/>
              <a:cxnLst/>
              <a:rect l="l" t="t" r="r" b="b"/>
              <a:pathLst>
                <a:path w="3809" h="203835">
                  <a:moveTo>
                    <a:pt x="3225" y="203417"/>
                  </a:moveTo>
                  <a:lnTo>
                    <a:pt x="3225" y="0"/>
                  </a:lnTo>
                  <a:lnTo>
                    <a:pt x="0" y="0"/>
                  </a:lnTo>
                  <a:lnTo>
                    <a:pt x="0" y="203417"/>
                  </a:lnTo>
                  <a:lnTo>
                    <a:pt x="3225" y="20341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3" name="object 2853"/>
            <p:cNvSpPr/>
            <p:nvPr/>
          </p:nvSpPr>
          <p:spPr>
            <a:xfrm>
              <a:off x="11722398" y="2116585"/>
              <a:ext cx="114300" cy="3810"/>
            </a:xfrm>
            <a:custGeom>
              <a:avLst/>
              <a:gdLst/>
              <a:ahLst/>
              <a:cxnLst/>
              <a:rect l="l" t="t" r="r" b="b"/>
              <a:pathLst>
                <a:path w="114300" h="3810">
                  <a:moveTo>
                    <a:pt x="0" y="3654"/>
                  </a:moveTo>
                  <a:lnTo>
                    <a:pt x="0" y="0"/>
                  </a:lnTo>
                  <a:lnTo>
                    <a:pt x="114080" y="0"/>
                  </a:lnTo>
                  <a:lnTo>
                    <a:pt x="114080" y="3654"/>
                  </a:lnTo>
                  <a:lnTo>
                    <a:pt x="0" y="365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4" name="object 2854"/>
            <p:cNvSpPr/>
            <p:nvPr/>
          </p:nvSpPr>
          <p:spPr>
            <a:xfrm>
              <a:off x="11722398" y="2297670"/>
              <a:ext cx="109855" cy="3810"/>
            </a:xfrm>
            <a:custGeom>
              <a:avLst/>
              <a:gdLst/>
              <a:ahLst/>
              <a:cxnLst/>
              <a:rect l="l" t="t" r="r" b="b"/>
              <a:pathLst>
                <a:path w="109854" h="3810">
                  <a:moveTo>
                    <a:pt x="0" y="3654"/>
                  </a:moveTo>
                  <a:lnTo>
                    <a:pt x="0" y="0"/>
                  </a:lnTo>
                  <a:lnTo>
                    <a:pt x="109577" y="0"/>
                  </a:lnTo>
                  <a:lnTo>
                    <a:pt x="109577" y="3654"/>
                  </a:lnTo>
                  <a:lnTo>
                    <a:pt x="0" y="365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5" name="object 2855"/>
            <p:cNvSpPr/>
            <p:nvPr/>
          </p:nvSpPr>
          <p:spPr>
            <a:xfrm>
              <a:off x="11532365" y="2014679"/>
              <a:ext cx="99060" cy="3810"/>
            </a:xfrm>
            <a:custGeom>
              <a:avLst/>
              <a:gdLst/>
              <a:ahLst/>
              <a:cxnLst/>
              <a:rect l="l" t="t" r="r" b="b"/>
              <a:pathLst>
                <a:path w="99059" h="3810">
                  <a:moveTo>
                    <a:pt x="98531" y="3654"/>
                  </a:moveTo>
                  <a:lnTo>
                    <a:pt x="98531" y="0"/>
                  </a:lnTo>
                  <a:lnTo>
                    <a:pt x="0" y="0"/>
                  </a:lnTo>
                  <a:lnTo>
                    <a:pt x="0" y="3654"/>
                  </a:lnTo>
                  <a:lnTo>
                    <a:pt x="98531" y="365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6" name="object 2856"/>
            <p:cNvSpPr/>
            <p:nvPr/>
          </p:nvSpPr>
          <p:spPr>
            <a:xfrm>
              <a:off x="11722414" y="2304996"/>
              <a:ext cx="83820" cy="79375"/>
            </a:xfrm>
            <a:custGeom>
              <a:avLst/>
              <a:gdLst/>
              <a:ahLst/>
              <a:cxnLst/>
              <a:rect l="l" t="t" r="r" b="b"/>
              <a:pathLst>
                <a:path w="83820" h="79375">
                  <a:moveTo>
                    <a:pt x="0" y="79180"/>
                  </a:moveTo>
                  <a:lnTo>
                    <a:pt x="32490" y="72916"/>
                  </a:lnTo>
                  <a:lnTo>
                    <a:pt x="59140" y="55877"/>
                  </a:lnTo>
                  <a:lnTo>
                    <a:pt x="77170" y="30695"/>
                  </a:lnTo>
                  <a:lnTo>
                    <a:pt x="837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7" name="object 2857"/>
            <p:cNvSpPr/>
            <p:nvPr/>
          </p:nvSpPr>
          <p:spPr>
            <a:xfrm>
              <a:off x="11722414" y="2123881"/>
              <a:ext cx="83820" cy="79375"/>
            </a:xfrm>
            <a:custGeom>
              <a:avLst/>
              <a:gdLst/>
              <a:ahLst/>
              <a:cxnLst/>
              <a:rect l="l" t="t" r="r" b="b"/>
              <a:pathLst>
                <a:path w="83820" h="79375">
                  <a:moveTo>
                    <a:pt x="0" y="79191"/>
                  </a:moveTo>
                  <a:lnTo>
                    <a:pt x="32490" y="72926"/>
                  </a:lnTo>
                  <a:lnTo>
                    <a:pt x="59140" y="55887"/>
                  </a:lnTo>
                  <a:lnTo>
                    <a:pt x="77170" y="30701"/>
                  </a:lnTo>
                  <a:lnTo>
                    <a:pt x="837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8" name="object 2858"/>
            <p:cNvSpPr/>
            <p:nvPr/>
          </p:nvSpPr>
          <p:spPr>
            <a:xfrm>
              <a:off x="11722418" y="2033743"/>
              <a:ext cx="83820" cy="79375"/>
            </a:xfrm>
            <a:custGeom>
              <a:avLst/>
              <a:gdLst/>
              <a:ahLst/>
              <a:cxnLst/>
              <a:rect l="l" t="t" r="r" b="b"/>
              <a:pathLst>
                <a:path w="83820" h="79375">
                  <a:moveTo>
                    <a:pt x="83788" y="79180"/>
                  </a:moveTo>
                  <a:lnTo>
                    <a:pt x="77158" y="48489"/>
                  </a:lnTo>
                  <a:lnTo>
                    <a:pt x="59127" y="23306"/>
                  </a:lnTo>
                  <a:lnTo>
                    <a:pt x="32479" y="6265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9" name="object 2859"/>
            <p:cNvSpPr/>
            <p:nvPr/>
          </p:nvSpPr>
          <p:spPr>
            <a:xfrm>
              <a:off x="11718524" y="1911157"/>
              <a:ext cx="4445" cy="123189"/>
            </a:xfrm>
            <a:custGeom>
              <a:avLst/>
              <a:gdLst/>
              <a:ahLst/>
              <a:cxnLst/>
              <a:rect l="l" t="t" r="r" b="b"/>
              <a:pathLst>
                <a:path w="4445" h="123189">
                  <a:moveTo>
                    <a:pt x="3874" y="122593"/>
                  </a:moveTo>
                  <a:lnTo>
                    <a:pt x="3874" y="0"/>
                  </a:lnTo>
                  <a:lnTo>
                    <a:pt x="0" y="0"/>
                  </a:lnTo>
                  <a:lnTo>
                    <a:pt x="0" y="122593"/>
                  </a:lnTo>
                  <a:lnTo>
                    <a:pt x="3874" y="12259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0" name="object 2860"/>
            <p:cNvSpPr/>
            <p:nvPr/>
          </p:nvSpPr>
          <p:spPr>
            <a:xfrm>
              <a:off x="11718546" y="2112929"/>
              <a:ext cx="4445" cy="11430"/>
            </a:xfrm>
            <a:custGeom>
              <a:avLst/>
              <a:gdLst/>
              <a:ahLst/>
              <a:cxnLst/>
              <a:rect l="l" t="t" r="r" b="b"/>
              <a:pathLst>
                <a:path w="4445" h="11430">
                  <a:moveTo>
                    <a:pt x="0" y="0"/>
                  </a:moveTo>
                  <a:lnTo>
                    <a:pt x="0" y="10963"/>
                  </a:lnTo>
                  <a:lnTo>
                    <a:pt x="3874" y="10963"/>
                  </a:lnTo>
                  <a:lnTo>
                    <a:pt x="3874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1" name="object 2861"/>
            <p:cNvSpPr/>
            <p:nvPr/>
          </p:nvSpPr>
          <p:spPr>
            <a:xfrm>
              <a:off x="11718546" y="2384175"/>
              <a:ext cx="4445" cy="95885"/>
            </a:xfrm>
            <a:custGeom>
              <a:avLst/>
              <a:gdLst/>
              <a:ahLst/>
              <a:cxnLst/>
              <a:rect l="l" t="t" r="r" b="b"/>
              <a:pathLst>
                <a:path w="4445" h="95885">
                  <a:moveTo>
                    <a:pt x="0" y="0"/>
                  </a:moveTo>
                  <a:lnTo>
                    <a:pt x="0" y="95819"/>
                  </a:lnTo>
                  <a:lnTo>
                    <a:pt x="3874" y="95819"/>
                  </a:lnTo>
                  <a:lnTo>
                    <a:pt x="3874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2" name="object 2862"/>
            <p:cNvSpPr/>
            <p:nvPr/>
          </p:nvSpPr>
          <p:spPr>
            <a:xfrm>
              <a:off x="11718546" y="2203074"/>
              <a:ext cx="4445" cy="102235"/>
            </a:xfrm>
            <a:custGeom>
              <a:avLst/>
              <a:gdLst/>
              <a:ahLst/>
              <a:cxnLst/>
              <a:rect l="l" t="t" r="r" b="b"/>
              <a:pathLst>
                <a:path w="4445" h="102235">
                  <a:moveTo>
                    <a:pt x="0" y="0"/>
                  </a:moveTo>
                  <a:lnTo>
                    <a:pt x="0" y="101923"/>
                  </a:lnTo>
                  <a:lnTo>
                    <a:pt x="3874" y="101923"/>
                  </a:lnTo>
                  <a:lnTo>
                    <a:pt x="3874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3" name="object 2863"/>
            <p:cNvSpPr/>
            <p:nvPr/>
          </p:nvSpPr>
          <p:spPr>
            <a:xfrm>
              <a:off x="11714693" y="2014679"/>
              <a:ext cx="4445" cy="3810"/>
            </a:xfrm>
            <a:custGeom>
              <a:avLst/>
              <a:gdLst/>
              <a:ahLst/>
              <a:cxnLst/>
              <a:rect l="l" t="t" r="r" b="b"/>
              <a:pathLst>
                <a:path w="4445" h="3810">
                  <a:moveTo>
                    <a:pt x="3853" y="3654"/>
                  </a:moveTo>
                  <a:lnTo>
                    <a:pt x="3853" y="0"/>
                  </a:lnTo>
                  <a:lnTo>
                    <a:pt x="0" y="0"/>
                  </a:lnTo>
                  <a:lnTo>
                    <a:pt x="0" y="3654"/>
                  </a:lnTo>
                  <a:lnTo>
                    <a:pt x="3853" y="365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4" name="object 2864"/>
            <p:cNvSpPr/>
            <p:nvPr/>
          </p:nvSpPr>
          <p:spPr>
            <a:xfrm>
              <a:off x="11630886" y="1935502"/>
              <a:ext cx="83820" cy="79375"/>
            </a:xfrm>
            <a:custGeom>
              <a:avLst/>
              <a:gdLst/>
              <a:ahLst/>
              <a:cxnLst/>
              <a:rect l="l" t="t" r="r" b="b"/>
              <a:pathLst>
                <a:path w="83820" h="79375">
                  <a:moveTo>
                    <a:pt x="83798" y="0"/>
                  </a:moveTo>
                  <a:lnTo>
                    <a:pt x="51308" y="6264"/>
                  </a:lnTo>
                  <a:lnTo>
                    <a:pt x="24657" y="23302"/>
                  </a:lnTo>
                  <a:lnTo>
                    <a:pt x="6627" y="48485"/>
                  </a:lnTo>
                  <a:lnTo>
                    <a:pt x="0" y="7918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5" name="object 2865"/>
            <p:cNvSpPr/>
            <p:nvPr/>
          </p:nvSpPr>
          <p:spPr>
            <a:xfrm>
              <a:off x="11532921" y="2257087"/>
              <a:ext cx="15875" cy="89535"/>
            </a:xfrm>
            <a:custGeom>
              <a:avLst/>
              <a:gdLst/>
              <a:ahLst/>
              <a:cxnLst/>
              <a:rect l="l" t="t" r="r" b="b"/>
              <a:pathLst>
                <a:path w="15875" h="89535">
                  <a:moveTo>
                    <a:pt x="15481" y="0"/>
                  </a:moveTo>
                  <a:lnTo>
                    <a:pt x="0" y="0"/>
                  </a:lnTo>
                  <a:lnTo>
                    <a:pt x="0" y="3314"/>
                  </a:lnTo>
                  <a:lnTo>
                    <a:pt x="0" y="88925"/>
                  </a:lnTo>
                  <a:lnTo>
                    <a:pt x="15481" y="88925"/>
                  </a:lnTo>
                  <a:lnTo>
                    <a:pt x="15481" y="3314"/>
                  </a:lnTo>
                  <a:lnTo>
                    <a:pt x="15481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6" name="object 2866"/>
            <p:cNvSpPr/>
            <p:nvPr/>
          </p:nvSpPr>
          <p:spPr>
            <a:xfrm>
              <a:off x="11530828" y="2257676"/>
              <a:ext cx="19685" cy="90805"/>
            </a:xfrm>
            <a:custGeom>
              <a:avLst/>
              <a:gdLst/>
              <a:ahLst/>
              <a:cxnLst/>
              <a:rect l="l" t="t" r="r" b="b"/>
              <a:pathLst>
                <a:path w="19684" h="90805">
                  <a:moveTo>
                    <a:pt x="9842" y="2715"/>
                  </a:moveTo>
                  <a:lnTo>
                    <a:pt x="9842" y="90423"/>
                  </a:lnTo>
                </a:path>
                <a:path w="19684" h="90805">
                  <a:moveTo>
                    <a:pt x="0" y="0"/>
                  </a:moveTo>
                  <a:lnTo>
                    <a:pt x="19685" y="0"/>
                  </a:lnTo>
                </a:path>
              </a:pathLst>
            </a:custGeom>
            <a:ln w="1968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7" name="object 2867"/>
            <p:cNvSpPr/>
            <p:nvPr/>
          </p:nvSpPr>
          <p:spPr>
            <a:xfrm>
              <a:off x="11514863" y="2114553"/>
              <a:ext cx="14604" cy="6985"/>
            </a:xfrm>
            <a:custGeom>
              <a:avLst/>
              <a:gdLst/>
              <a:ahLst/>
              <a:cxnLst/>
              <a:rect l="l" t="t" r="r" b="b"/>
              <a:pathLst>
                <a:path w="14604" h="6985">
                  <a:moveTo>
                    <a:pt x="14292" y="0"/>
                  </a:moveTo>
                  <a:lnTo>
                    <a:pt x="0" y="0"/>
                  </a:lnTo>
                  <a:lnTo>
                    <a:pt x="0" y="6471"/>
                  </a:lnTo>
                  <a:lnTo>
                    <a:pt x="14292" y="6471"/>
                  </a:lnTo>
                  <a:lnTo>
                    <a:pt x="1429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8" name="object 2868"/>
            <p:cNvSpPr/>
            <p:nvPr/>
          </p:nvSpPr>
          <p:spPr>
            <a:xfrm>
              <a:off x="11514865" y="2114547"/>
              <a:ext cx="14604" cy="6985"/>
            </a:xfrm>
            <a:custGeom>
              <a:avLst/>
              <a:gdLst/>
              <a:ahLst/>
              <a:cxnLst/>
              <a:rect l="l" t="t" r="r" b="b"/>
              <a:pathLst>
                <a:path w="14604" h="6985">
                  <a:moveTo>
                    <a:pt x="0" y="6471"/>
                  </a:moveTo>
                  <a:lnTo>
                    <a:pt x="0" y="0"/>
                  </a:lnTo>
                  <a:lnTo>
                    <a:pt x="14292" y="0"/>
                  </a:lnTo>
                  <a:lnTo>
                    <a:pt x="14292" y="6471"/>
                  </a:lnTo>
                  <a:lnTo>
                    <a:pt x="0" y="647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9" name="object 2869"/>
            <p:cNvSpPr/>
            <p:nvPr/>
          </p:nvSpPr>
          <p:spPr>
            <a:xfrm>
              <a:off x="11530329" y="225708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3308"/>
                  </a:moveTo>
                  <a:lnTo>
                    <a:pt x="2575" y="3308"/>
                  </a:lnTo>
                  <a:lnTo>
                    <a:pt x="2575" y="0"/>
                  </a:lnTo>
                  <a:lnTo>
                    <a:pt x="0" y="0"/>
                  </a:lnTo>
                  <a:lnTo>
                    <a:pt x="0" y="3308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0" name="object 2870"/>
            <p:cNvSpPr/>
            <p:nvPr/>
          </p:nvSpPr>
          <p:spPr>
            <a:xfrm>
              <a:off x="11528231" y="225767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774" y="0"/>
                  </a:lnTo>
                </a:path>
              </a:pathLst>
            </a:custGeom>
            <a:ln w="5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1" name="object 2871"/>
            <p:cNvSpPr/>
            <p:nvPr/>
          </p:nvSpPr>
          <p:spPr>
            <a:xfrm>
              <a:off x="11548391" y="2255240"/>
              <a:ext cx="3175" cy="92710"/>
            </a:xfrm>
            <a:custGeom>
              <a:avLst/>
              <a:gdLst/>
              <a:ahLst/>
              <a:cxnLst/>
              <a:rect l="l" t="t" r="r" b="b"/>
              <a:pathLst>
                <a:path w="3175" h="92710">
                  <a:moveTo>
                    <a:pt x="2575" y="0"/>
                  </a:moveTo>
                  <a:lnTo>
                    <a:pt x="0" y="0"/>
                  </a:lnTo>
                  <a:lnTo>
                    <a:pt x="0" y="92573"/>
                  </a:lnTo>
                  <a:lnTo>
                    <a:pt x="2575" y="92573"/>
                  </a:lnTo>
                  <a:lnTo>
                    <a:pt x="2575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2" name="object 2872"/>
            <p:cNvSpPr/>
            <p:nvPr/>
          </p:nvSpPr>
          <p:spPr>
            <a:xfrm>
              <a:off x="11548394" y="2255263"/>
              <a:ext cx="3175" cy="92710"/>
            </a:xfrm>
            <a:custGeom>
              <a:avLst/>
              <a:gdLst/>
              <a:ahLst/>
              <a:cxnLst/>
              <a:rect l="l" t="t" r="r" b="b"/>
              <a:pathLst>
                <a:path w="3175" h="92710">
                  <a:moveTo>
                    <a:pt x="0" y="92573"/>
                  </a:moveTo>
                  <a:lnTo>
                    <a:pt x="0" y="0"/>
                  </a:lnTo>
                  <a:lnTo>
                    <a:pt x="2575" y="0"/>
                  </a:lnTo>
                  <a:lnTo>
                    <a:pt x="2575" y="92573"/>
                  </a:lnTo>
                  <a:lnTo>
                    <a:pt x="0" y="925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3" name="object 2873"/>
            <p:cNvSpPr/>
            <p:nvPr/>
          </p:nvSpPr>
          <p:spPr>
            <a:xfrm>
              <a:off x="11268640" y="2114563"/>
              <a:ext cx="48895" cy="22225"/>
            </a:xfrm>
            <a:custGeom>
              <a:avLst/>
              <a:gdLst/>
              <a:ahLst/>
              <a:cxnLst/>
              <a:rect l="l" t="t" r="r" b="b"/>
              <a:pathLst>
                <a:path w="48895" h="22225">
                  <a:moveTo>
                    <a:pt x="48333" y="0"/>
                  </a:moveTo>
                  <a:lnTo>
                    <a:pt x="0" y="0"/>
                  </a:lnTo>
                  <a:lnTo>
                    <a:pt x="0" y="21936"/>
                  </a:lnTo>
                  <a:lnTo>
                    <a:pt x="48333" y="21936"/>
                  </a:lnTo>
                  <a:lnTo>
                    <a:pt x="48333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4" name="object 2874"/>
            <p:cNvSpPr/>
            <p:nvPr/>
          </p:nvSpPr>
          <p:spPr>
            <a:xfrm>
              <a:off x="11268646" y="2114568"/>
              <a:ext cx="48895" cy="22225"/>
            </a:xfrm>
            <a:custGeom>
              <a:avLst/>
              <a:gdLst/>
              <a:ahLst/>
              <a:cxnLst/>
              <a:rect l="l" t="t" r="r" b="b"/>
              <a:pathLst>
                <a:path w="48895" h="22225">
                  <a:moveTo>
                    <a:pt x="0" y="21915"/>
                  </a:moveTo>
                  <a:lnTo>
                    <a:pt x="0" y="0"/>
                  </a:lnTo>
                  <a:lnTo>
                    <a:pt x="48333" y="0"/>
                  </a:lnTo>
                  <a:lnTo>
                    <a:pt x="48333" y="21915"/>
                  </a:lnTo>
                  <a:lnTo>
                    <a:pt x="0" y="2191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5" name="object 2875"/>
            <p:cNvSpPr/>
            <p:nvPr/>
          </p:nvSpPr>
          <p:spPr>
            <a:xfrm>
              <a:off x="11452342" y="2114563"/>
              <a:ext cx="62865" cy="22225"/>
            </a:xfrm>
            <a:custGeom>
              <a:avLst/>
              <a:gdLst/>
              <a:ahLst/>
              <a:cxnLst/>
              <a:rect l="l" t="t" r="r" b="b"/>
              <a:pathLst>
                <a:path w="62865" h="22225">
                  <a:moveTo>
                    <a:pt x="62521" y="0"/>
                  </a:moveTo>
                  <a:lnTo>
                    <a:pt x="0" y="0"/>
                  </a:lnTo>
                  <a:lnTo>
                    <a:pt x="0" y="21936"/>
                  </a:lnTo>
                  <a:lnTo>
                    <a:pt x="62521" y="21936"/>
                  </a:lnTo>
                  <a:lnTo>
                    <a:pt x="62521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6" name="object 2876"/>
            <p:cNvSpPr/>
            <p:nvPr/>
          </p:nvSpPr>
          <p:spPr>
            <a:xfrm>
              <a:off x="11452358" y="2114568"/>
              <a:ext cx="62865" cy="22225"/>
            </a:xfrm>
            <a:custGeom>
              <a:avLst/>
              <a:gdLst/>
              <a:ahLst/>
              <a:cxnLst/>
              <a:rect l="l" t="t" r="r" b="b"/>
              <a:pathLst>
                <a:path w="62865" h="22225">
                  <a:moveTo>
                    <a:pt x="0" y="21915"/>
                  </a:moveTo>
                  <a:lnTo>
                    <a:pt x="0" y="0"/>
                  </a:lnTo>
                  <a:lnTo>
                    <a:pt x="62521" y="0"/>
                  </a:lnTo>
                  <a:lnTo>
                    <a:pt x="62521" y="21915"/>
                  </a:lnTo>
                  <a:lnTo>
                    <a:pt x="0" y="2191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7" name="object 2877"/>
            <p:cNvSpPr/>
            <p:nvPr/>
          </p:nvSpPr>
          <p:spPr>
            <a:xfrm>
              <a:off x="11268640" y="2136500"/>
              <a:ext cx="48895" cy="1270"/>
            </a:xfrm>
            <a:custGeom>
              <a:avLst/>
              <a:gdLst/>
              <a:ahLst/>
              <a:cxnLst/>
              <a:rect l="l" t="t" r="r" b="b"/>
              <a:pathLst>
                <a:path w="48895" h="1269">
                  <a:moveTo>
                    <a:pt x="48333" y="0"/>
                  </a:moveTo>
                  <a:lnTo>
                    <a:pt x="0" y="0"/>
                  </a:lnTo>
                  <a:lnTo>
                    <a:pt x="0" y="1204"/>
                  </a:lnTo>
                  <a:lnTo>
                    <a:pt x="48333" y="1204"/>
                  </a:lnTo>
                  <a:lnTo>
                    <a:pt x="48333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8" name="object 2878"/>
            <p:cNvSpPr/>
            <p:nvPr/>
          </p:nvSpPr>
          <p:spPr>
            <a:xfrm>
              <a:off x="11268646" y="2136502"/>
              <a:ext cx="48895" cy="1270"/>
            </a:xfrm>
            <a:custGeom>
              <a:avLst/>
              <a:gdLst/>
              <a:ahLst/>
              <a:cxnLst/>
              <a:rect l="l" t="t" r="r" b="b"/>
              <a:pathLst>
                <a:path w="48895" h="1269">
                  <a:moveTo>
                    <a:pt x="0" y="1204"/>
                  </a:moveTo>
                  <a:lnTo>
                    <a:pt x="0" y="0"/>
                  </a:lnTo>
                  <a:lnTo>
                    <a:pt x="48333" y="0"/>
                  </a:lnTo>
                  <a:lnTo>
                    <a:pt x="48333" y="1204"/>
                  </a:lnTo>
                  <a:lnTo>
                    <a:pt x="0" y="120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9" name="object 2879"/>
            <p:cNvSpPr/>
            <p:nvPr/>
          </p:nvSpPr>
          <p:spPr>
            <a:xfrm>
              <a:off x="11452342" y="2136500"/>
              <a:ext cx="62865" cy="1270"/>
            </a:xfrm>
            <a:custGeom>
              <a:avLst/>
              <a:gdLst/>
              <a:ahLst/>
              <a:cxnLst/>
              <a:rect l="l" t="t" r="r" b="b"/>
              <a:pathLst>
                <a:path w="62865" h="1269">
                  <a:moveTo>
                    <a:pt x="62521" y="0"/>
                  </a:moveTo>
                  <a:lnTo>
                    <a:pt x="0" y="0"/>
                  </a:lnTo>
                  <a:lnTo>
                    <a:pt x="0" y="1204"/>
                  </a:lnTo>
                  <a:lnTo>
                    <a:pt x="62521" y="1204"/>
                  </a:lnTo>
                  <a:lnTo>
                    <a:pt x="62521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0" name="object 2880"/>
            <p:cNvSpPr/>
            <p:nvPr/>
          </p:nvSpPr>
          <p:spPr>
            <a:xfrm>
              <a:off x="11452358" y="2136502"/>
              <a:ext cx="62865" cy="1270"/>
            </a:xfrm>
            <a:custGeom>
              <a:avLst/>
              <a:gdLst/>
              <a:ahLst/>
              <a:cxnLst/>
              <a:rect l="l" t="t" r="r" b="b"/>
              <a:pathLst>
                <a:path w="62865" h="1269">
                  <a:moveTo>
                    <a:pt x="0" y="1204"/>
                  </a:moveTo>
                  <a:lnTo>
                    <a:pt x="0" y="0"/>
                  </a:lnTo>
                  <a:lnTo>
                    <a:pt x="62521" y="0"/>
                  </a:lnTo>
                  <a:lnTo>
                    <a:pt x="62521" y="1204"/>
                  </a:lnTo>
                  <a:lnTo>
                    <a:pt x="0" y="120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1" name="object 2881"/>
            <p:cNvSpPr/>
            <p:nvPr/>
          </p:nvSpPr>
          <p:spPr>
            <a:xfrm>
              <a:off x="14051424" y="22679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0"/>
                  </a:moveTo>
                  <a:lnTo>
                    <a:pt x="0" y="1036"/>
                  </a:lnTo>
                  <a:lnTo>
                    <a:pt x="1141" y="1036"/>
                  </a:lnTo>
                  <a:lnTo>
                    <a:pt x="1141" y="240"/>
                  </a:lnTo>
                  <a:lnTo>
                    <a:pt x="743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95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2" name="object 2882"/>
            <p:cNvSpPr/>
            <p:nvPr/>
          </p:nvSpPr>
          <p:spPr>
            <a:xfrm>
              <a:off x="14051424" y="22679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1036"/>
                  </a:moveTo>
                  <a:lnTo>
                    <a:pt x="1141" y="1036"/>
                  </a:lnTo>
                  <a:lnTo>
                    <a:pt x="1141" y="240"/>
                  </a:lnTo>
                  <a:lnTo>
                    <a:pt x="743" y="125"/>
                  </a:lnTo>
                  <a:lnTo>
                    <a:pt x="366" y="62"/>
                  </a:lnTo>
                  <a:lnTo>
                    <a:pt x="0" y="0"/>
                  </a:lnTo>
                  <a:lnTo>
                    <a:pt x="0" y="103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3" name="object 2883"/>
            <p:cNvSpPr/>
            <p:nvPr/>
          </p:nvSpPr>
          <p:spPr>
            <a:xfrm>
              <a:off x="14041863" y="226794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69">
                  <a:moveTo>
                    <a:pt x="1277" y="0"/>
                  </a:moveTo>
                  <a:lnTo>
                    <a:pt x="848" y="73"/>
                  </a:lnTo>
                  <a:lnTo>
                    <a:pt x="429" y="167"/>
                  </a:lnTo>
                  <a:lnTo>
                    <a:pt x="0" y="282"/>
                  </a:lnTo>
                  <a:lnTo>
                    <a:pt x="0" y="1078"/>
                  </a:lnTo>
                  <a:lnTo>
                    <a:pt x="1277" y="1078"/>
                  </a:lnTo>
                  <a:lnTo>
                    <a:pt x="1277" y="0"/>
                  </a:lnTo>
                  <a:close/>
                </a:path>
              </a:pathLst>
            </a:custGeom>
            <a:solidFill>
              <a:srgbClr val="D695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4" name="object 2884"/>
            <p:cNvSpPr/>
            <p:nvPr/>
          </p:nvSpPr>
          <p:spPr>
            <a:xfrm>
              <a:off x="14041863" y="226794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69">
                  <a:moveTo>
                    <a:pt x="0" y="1078"/>
                  </a:moveTo>
                  <a:lnTo>
                    <a:pt x="1277" y="1078"/>
                  </a:lnTo>
                  <a:lnTo>
                    <a:pt x="1277" y="0"/>
                  </a:lnTo>
                  <a:lnTo>
                    <a:pt x="848" y="73"/>
                  </a:lnTo>
                  <a:lnTo>
                    <a:pt x="429" y="167"/>
                  </a:lnTo>
                  <a:lnTo>
                    <a:pt x="0" y="282"/>
                  </a:lnTo>
                  <a:lnTo>
                    <a:pt x="0" y="10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5" name="object 2885"/>
            <p:cNvSpPr/>
            <p:nvPr/>
          </p:nvSpPr>
          <p:spPr>
            <a:xfrm>
              <a:off x="14043141" y="2267375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5">
                  <a:moveTo>
                    <a:pt x="4963" y="0"/>
                  </a:moveTo>
                  <a:lnTo>
                    <a:pt x="4062" y="41"/>
                  </a:lnTo>
                  <a:lnTo>
                    <a:pt x="3172" y="0"/>
                  </a:lnTo>
                  <a:lnTo>
                    <a:pt x="2282" y="41"/>
                  </a:lnTo>
                  <a:lnTo>
                    <a:pt x="0" y="219"/>
                  </a:lnTo>
                  <a:lnTo>
                    <a:pt x="0" y="1643"/>
                  </a:lnTo>
                  <a:lnTo>
                    <a:pt x="8282" y="1643"/>
                  </a:lnTo>
                  <a:lnTo>
                    <a:pt x="8282" y="565"/>
                  </a:lnTo>
                  <a:lnTo>
                    <a:pt x="8282" y="240"/>
                  </a:lnTo>
                  <a:lnTo>
                    <a:pt x="5853" y="41"/>
                  </a:lnTo>
                  <a:lnTo>
                    <a:pt x="4963" y="0"/>
                  </a:lnTo>
                  <a:close/>
                </a:path>
              </a:pathLst>
            </a:custGeom>
            <a:solidFill>
              <a:srgbClr val="D695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6" name="object 2886"/>
            <p:cNvSpPr/>
            <p:nvPr/>
          </p:nvSpPr>
          <p:spPr>
            <a:xfrm>
              <a:off x="14043141" y="2267365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5">
                  <a:moveTo>
                    <a:pt x="8282" y="575"/>
                  </a:moveTo>
                  <a:lnTo>
                    <a:pt x="8282" y="1654"/>
                  </a:lnTo>
                  <a:lnTo>
                    <a:pt x="0" y="1654"/>
                  </a:lnTo>
                  <a:lnTo>
                    <a:pt x="0" y="230"/>
                  </a:lnTo>
                  <a:lnTo>
                    <a:pt x="1403" y="125"/>
                  </a:lnTo>
                  <a:lnTo>
                    <a:pt x="2282" y="52"/>
                  </a:lnTo>
                  <a:lnTo>
                    <a:pt x="3172" y="0"/>
                  </a:lnTo>
                  <a:lnTo>
                    <a:pt x="4062" y="52"/>
                  </a:lnTo>
                  <a:lnTo>
                    <a:pt x="4963" y="0"/>
                  </a:lnTo>
                  <a:lnTo>
                    <a:pt x="5853" y="52"/>
                  </a:lnTo>
                  <a:lnTo>
                    <a:pt x="6743" y="125"/>
                  </a:lnTo>
                  <a:lnTo>
                    <a:pt x="8282" y="251"/>
                  </a:lnTo>
                  <a:lnTo>
                    <a:pt x="8282" y="57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7" name="object 2887"/>
            <p:cNvSpPr/>
            <p:nvPr/>
          </p:nvSpPr>
          <p:spPr>
            <a:xfrm>
              <a:off x="14042253" y="2269021"/>
              <a:ext cx="10160" cy="635"/>
            </a:xfrm>
            <a:custGeom>
              <a:avLst/>
              <a:gdLst/>
              <a:ahLst/>
              <a:cxnLst/>
              <a:rect l="l" t="t" r="r" b="b"/>
              <a:pathLst>
                <a:path w="10159" h="635">
                  <a:moveTo>
                    <a:pt x="10052" y="115"/>
                  </a:moveTo>
                  <a:lnTo>
                    <a:pt x="125" y="230"/>
                  </a:lnTo>
                  <a:lnTo>
                    <a:pt x="0" y="0"/>
                  </a:lnTo>
                  <a:lnTo>
                    <a:pt x="1005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8" name="object 2888"/>
            <p:cNvSpPr/>
            <p:nvPr/>
          </p:nvSpPr>
          <p:spPr>
            <a:xfrm>
              <a:off x="14043138" y="2269269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69">
                  <a:moveTo>
                    <a:pt x="0" y="712"/>
                  </a:moveTo>
                  <a:lnTo>
                    <a:pt x="0" y="0"/>
                  </a:lnTo>
                  <a:lnTo>
                    <a:pt x="8282" y="0"/>
                  </a:lnTo>
                  <a:lnTo>
                    <a:pt x="8282" y="712"/>
                  </a:lnTo>
                  <a:lnTo>
                    <a:pt x="0" y="71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9" name="object 2889"/>
            <p:cNvSpPr/>
            <p:nvPr/>
          </p:nvSpPr>
          <p:spPr>
            <a:xfrm>
              <a:off x="14043140" y="2269655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28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0" name="object 2890"/>
            <p:cNvSpPr/>
            <p:nvPr/>
          </p:nvSpPr>
          <p:spPr>
            <a:xfrm>
              <a:off x="14038286" y="2269264"/>
              <a:ext cx="18415" cy="10160"/>
            </a:xfrm>
            <a:custGeom>
              <a:avLst/>
              <a:gdLst/>
              <a:ahLst/>
              <a:cxnLst/>
              <a:rect l="l" t="t" r="r" b="b"/>
              <a:pathLst>
                <a:path w="18415" h="10160">
                  <a:moveTo>
                    <a:pt x="18041" y="4879"/>
                  </a:moveTo>
                  <a:lnTo>
                    <a:pt x="18041" y="0"/>
                  </a:lnTo>
                  <a:lnTo>
                    <a:pt x="9025" y="0"/>
                  </a:lnTo>
                  <a:lnTo>
                    <a:pt x="0" y="0"/>
                  </a:lnTo>
                  <a:lnTo>
                    <a:pt x="0" y="4879"/>
                  </a:lnTo>
                  <a:lnTo>
                    <a:pt x="0" y="9737"/>
                  </a:lnTo>
                  <a:lnTo>
                    <a:pt x="9025" y="9737"/>
                  </a:lnTo>
                  <a:lnTo>
                    <a:pt x="18041" y="9737"/>
                  </a:lnTo>
                  <a:lnTo>
                    <a:pt x="18041" y="4879"/>
                  </a:lnTo>
                </a:path>
                <a:path w="18415" h="10160">
                  <a:moveTo>
                    <a:pt x="17528" y="4879"/>
                  </a:moveTo>
                  <a:lnTo>
                    <a:pt x="17528" y="9245"/>
                  </a:lnTo>
                  <a:lnTo>
                    <a:pt x="9025" y="9245"/>
                  </a:lnTo>
                  <a:lnTo>
                    <a:pt x="513" y="9245"/>
                  </a:lnTo>
                  <a:lnTo>
                    <a:pt x="513" y="4879"/>
                  </a:lnTo>
                  <a:lnTo>
                    <a:pt x="513" y="481"/>
                  </a:lnTo>
                  <a:lnTo>
                    <a:pt x="9025" y="481"/>
                  </a:lnTo>
                  <a:lnTo>
                    <a:pt x="17528" y="481"/>
                  </a:lnTo>
                  <a:lnTo>
                    <a:pt x="17528" y="487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91" name="object 2891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7601741" y="5103541"/>
              <a:ext cx="178640" cy="157675"/>
            </a:xfrm>
            <a:prstGeom prst="rect">
              <a:avLst/>
            </a:prstGeom>
          </p:spPr>
        </p:pic>
        <p:sp>
          <p:nvSpPr>
            <p:cNvPr id="2892" name="object 2892"/>
            <p:cNvSpPr/>
            <p:nvPr/>
          </p:nvSpPr>
          <p:spPr>
            <a:xfrm>
              <a:off x="17965769" y="5251202"/>
              <a:ext cx="10160" cy="8255"/>
            </a:xfrm>
            <a:custGeom>
              <a:avLst/>
              <a:gdLst/>
              <a:ahLst/>
              <a:cxnLst/>
              <a:rect l="l" t="t" r="r" b="b"/>
              <a:pathLst>
                <a:path w="10159" h="8254">
                  <a:moveTo>
                    <a:pt x="2565" y="2806"/>
                  </a:moveTo>
                  <a:lnTo>
                    <a:pt x="2565" y="356"/>
                  </a:lnTo>
                  <a:lnTo>
                    <a:pt x="0" y="356"/>
                  </a:lnTo>
                  <a:lnTo>
                    <a:pt x="0" y="0"/>
                  </a:lnTo>
                  <a:lnTo>
                    <a:pt x="10062" y="0"/>
                  </a:lnTo>
                  <a:lnTo>
                    <a:pt x="10062" y="7915"/>
                  </a:lnTo>
                  <a:lnTo>
                    <a:pt x="0" y="7915"/>
                  </a:lnTo>
                  <a:lnTo>
                    <a:pt x="0" y="2806"/>
                  </a:lnTo>
                  <a:lnTo>
                    <a:pt x="2565" y="280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3" name="object 2893"/>
            <p:cNvSpPr/>
            <p:nvPr/>
          </p:nvSpPr>
          <p:spPr>
            <a:xfrm>
              <a:off x="17402181" y="5220733"/>
              <a:ext cx="574040" cy="0"/>
            </a:xfrm>
            <a:custGeom>
              <a:avLst/>
              <a:gdLst/>
              <a:ahLst/>
              <a:cxnLst/>
              <a:rect l="l" t="t" r="r" b="b"/>
              <a:pathLst>
                <a:path w="574040">
                  <a:moveTo>
                    <a:pt x="0" y="0"/>
                  </a:moveTo>
                  <a:lnTo>
                    <a:pt x="57365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4" name="object 2894"/>
            <p:cNvSpPr/>
            <p:nvPr/>
          </p:nvSpPr>
          <p:spPr>
            <a:xfrm>
              <a:off x="17773336" y="5251807"/>
              <a:ext cx="194945" cy="2540"/>
            </a:xfrm>
            <a:custGeom>
              <a:avLst/>
              <a:gdLst/>
              <a:ahLst/>
              <a:cxnLst/>
              <a:rect l="l" t="t" r="r" b="b"/>
              <a:pathLst>
                <a:path w="194944" h="2539">
                  <a:moveTo>
                    <a:pt x="194747" y="0"/>
                  </a:moveTo>
                  <a:lnTo>
                    <a:pt x="194747" y="1937"/>
                  </a:lnTo>
                  <a:lnTo>
                    <a:pt x="0" y="1937"/>
                  </a:lnTo>
                  <a:lnTo>
                    <a:pt x="0" y="0"/>
                  </a:lnTo>
                  <a:lnTo>
                    <a:pt x="194747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5" name="object 2895"/>
            <p:cNvSpPr/>
            <p:nvPr/>
          </p:nvSpPr>
          <p:spPr>
            <a:xfrm>
              <a:off x="17774662" y="5251197"/>
              <a:ext cx="192405" cy="0"/>
            </a:xfrm>
            <a:custGeom>
              <a:avLst/>
              <a:gdLst/>
              <a:ahLst/>
              <a:cxnLst/>
              <a:rect l="l" t="t" r="r" b="b"/>
              <a:pathLst>
                <a:path w="192405">
                  <a:moveTo>
                    <a:pt x="0" y="0"/>
                  </a:moveTo>
                  <a:lnTo>
                    <a:pt x="1921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6" name="object 2896"/>
            <p:cNvSpPr/>
            <p:nvPr/>
          </p:nvSpPr>
          <p:spPr>
            <a:xfrm>
              <a:off x="17774654" y="5259113"/>
              <a:ext cx="192405" cy="0"/>
            </a:xfrm>
            <a:custGeom>
              <a:avLst/>
              <a:gdLst/>
              <a:ahLst/>
              <a:cxnLst/>
              <a:rect l="l" t="t" r="r" b="b"/>
              <a:pathLst>
                <a:path w="192405">
                  <a:moveTo>
                    <a:pt x="19213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7" name="object 2897"/>
            <p:cNvSpPr/>
            <p:nvPr/>
          </p:nvSpPr>
          <p:spPr>
            <a:xfrm>
              <a:off x="17603575" y="5251202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2565" y="2806"/>
                  </a:moveTo>
                  <a:lnTo>
                    <a:pt x="0" y="2806"/>
                  </a:lnTo>
                  <a:lnTo>
                    <a:pt x="0" y="7915"/>
                  </a:lnTo>
                  <a:lnTo>
                    <a:pt x="9036" y="7915"/>
                  </a:lnTo>
                  <a:lnTo>
                    <a:pt x="9036" y="743"/>
                  </a:lnTo>
                  <a:lnTo>
                    <a:pt x="7350" y="743"/>
                  </a:lnTo>
                  <a:lnTo>
                    <a:pt x="7350" y="0"/>
                  </a:lnTo>
                  <a:lnTo>
                    <a:pt x="0" y="0"/>
                  </a:lnTo>
                  <a:lnTo>
                    <a:pt x="0" y="356"/>
                  </a:lnTo>
                  <a:lnTo>
                    <a:pt x="2565" y="356"/>
                  </a:lnTo>
                  <a:lnTo>
                    <a:pt x="2565" y="280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8" name="object 2898"/>
            <p:cNvSpPr/>
            <p:nvPr/>
          </p:nvSpPr>
          <p:spPr>
            <a:xfrm>
              <a:off x="17611318" y="5251186"/>
              <a:ext cx="12065" cy="8255"/>
            </a:xfrm>
            <a:custGeom>
              <a:avLst/>
              <a:gdLst/>
              <a:ahLst/>
              <a:cxnLst/>
              <a:rect l="l" t="t" r="r" b="b"/>
              <a:pathLst>
                <a:path w="12065" h="8254">
                  <a:moveTo>
                    <a:pt x="2575" y="7926"/>
                  </a:moveTo>
                  <a:lnTo>
                    <a:pt x="2575" y="366"/>
                  </a:lnTo>
                  <a:lnTo>
                    <a:pt x="0" y="366"/>
                  </a:lnTo>
                  <a:lnTo>
                    <a:pt x="0" y="0"/>
                  </a:lnTo>
                  <a:lnTo>
                    <a:pt x="11591" y="0"/>
                  </a:lnTo>
                  <a:lnTo>
                    <a:pt x="11591" y="366"/>
                  </a:lnTo>
                  <a:lnTo>
                    <a:pt x="9025" y="366"/>
                  </a:lnTo>
                  <a:lnTo>
                    <a:pt x="9025" y="2816"/>
                  </a:lnTo>
                  <a:lnTo>
                    <a:pt x="11591" y="2816"/>
                  </a:lnTo>
                  <a:lnTo>
                    <a:pt x="11591" y="7926"/>
                  </a:lnTo>
                  <a:lnTo>
                    <a:pt x="2575" y="792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9" name="object 2899"/>
            <p:cNvSpPr/>
            <p:nvPr/>
          </p:nvSpPr>
          <p:spPr>
            <a:xfrm>
              <a:off x="17401078" y="5251202"/>
              <a:ext cx="10160" cy="8255"/>
            </a:xfrm>
            <a:custGeom>
              <a:avLst/>
              <a:gdLst/>
              <a:ahLst/>
              <a:cxnLst/>
              <a:rect l="l" t="t" r="r" b="b"/>
              <a:pathLst>
                <a:path w="10159" h="8254">
                  <a:moveTo>
                    <a:pt x="7497" y="2806"/>
                  </a:moveTo>
                  <a:lnTo>
                    <a:pt x="7497" y="356"/>
                  </a:lnTo>
                  <a:lnTo>
                    <a:pt x="10072" y="356"/>
                  </a:lnTo>
                  <a:lnTo>
                    <a:pt x="10072" y="0"/>
                  </a:lnTo>
                  <a:lnTo>
                    <a:pt x="0" y="0"/>
                  </a:lnTo>
                  <a:lnTo>
                    <a:pt x="0" y="7915"/>
                  </a:lnTo>
                  <a:lnTo>
                    <a:pt x="10072" y="7915"/>
                  </a:lnTo>
                  <a:lnTo>
                    <a:pt x="10072" y="2806"/>
                  </a:lnTo>
                  <a:lnTo>
                    <a:pt x="7497" y="280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0" name="object 2900"/>
            <p:cNvSpPr/>
            <p:nvPr/>
          </p:nvSpPr>
          <p:spPr>
            <a:xfrm>
              <a:off x="17408802" y="5251807"/>
              <a:ext cx="194945" cy="2540"/>
            </a:xfrm>
            <a:custGeom>
              <a:avLst/>
              <a:gdLst/>
              <a:ahLst/>
              <a:cxnLst/>
              <a:rect l="l" t="t" r="r" b="b"/>
              <a:pathLst>
                <a:path w="194944" h="2539">
                  <a:moveTo>
                    <a:pt x="0" y="0"/>
                  </a:moveTo>
                  <a:lnTo>
                    <a:pt x="0" y="1937"/>
                  </a:lnTo>
                  <a:lnTo>
                    <a:pt x="194758" y="1937"/>
                  </a:lnTo>
                  <a:lnTo>
                    <a:pt x="194758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1" name="object 2901"/>
            <p:cNvSpPr/>
            <p:nvPr/>
          </p:nvSpPr>
          <p:spPr>
            <a:xfrm>
              <a:off x="17410134" y="5251197"/>
              <a:ext cx="192405" cy="0"/>
            </a:xfrm>
            <a:custGeom>
              <a:avLst/>
              <a:gdLst/>
              <a:ahLst/>
              <a:cxnLst/>
              <a:rect l="l" t="t" r="r" b="b"/>
              <a:pathLst>
                <a:path w="192405">
                  <a:moveTo>
                    <a:pt x="19213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2" name="object 2902"/>
            <p:cNvSpPr/>
            <p:nvPr/>
          </p:nvSpPr>
          <p:spPr>
            <a:xfrm>
              <a:off x="17410128" y="5259113"/>
              <a:ext cx="192405" cy="0"/>
            </a:xfrm>
            <a:custGeom>
              <a:avLst/>
              <a:gdLst/>
              <a:ahLst/>
              <a:cxnLst/>
              <a:rect l="l" t="t" r="r" b="b"/>
              <a:pathLst>
                <a:path w="192405">
                  <a:moveTo>
                    <a:pt x="0" y="0"/>
                  </a:moveTo>
                  <a:lnTo>
                    <a:pt x="1921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3" name="object 2903"/>
            <p:cNvSpPr/>
            <p:nvPr/>
          </p:nvSpPr>
          <p:spPr>
            <a:xfrm>
              <a:off x="18046737" y="5251201"/>
              <a:ext cx="574040" cy="24765"/>
            </a:xfrm>
            <a:custGeom>
              <a:avLst/>
              <a:gdLst/>
              <a:ahLst/>
              <a:cxnLst/>
              <a:rect l="l" t="t" r="r" b="b"/>
              <a:pathLst>
                <a:path w="574040" h="24764">
                  <a:moveTo>
                    <a:pt x="573657" y="0"/>
                  </a:moveTo>
                  <a:lnTo>
                    <a:pt x="0" y="0"/>
                  </a:lnTo>
                  <a:lnTo>
                    <a:pt x="0" y="24365"/>
                  </a:lnTo>
                  <a:lnTo>
                    <a:pt x="573657" y="24365"/>
                  </a:lnTo>
                  <a:lnTo>
                    <a:pt x="57365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4" name="object 2904"/>
            <p:cNvSpPr/>
            <p:nvPr/>
          </p:nvSpPr>
          <p:spPr>
            <a:xfrm>
              <a:off x="18046717" y="5251194"/>
              <a:ext cx="574040" cy="24765"/>
            </a:xfrm>
            <a:custGeom>
              <a:avLst/>
              <a:gdLst/>
              <a:ahLst/>
              <a:cxnLst/>
              <a:rect l="l" t="t" r="r" b="b"/>
              <a:pathLst>
                <a:path w="574040" h="24764">
                  <a:moveTo>
                    <a:pt x="0" y="24365"/>
                  </a:moveTo>
                  <a:lnTo>
                    <a:pt x="0" y="0"/>
                  </a:lnTo>
                  <a:lnTo>
                    <a:pt x="573668" y="0"/>
                  </a:lnTo>
                  <a:lnTo>
                    <a:pt x="573668" y="24365"/>
                  </a:lnTo>
                  <a:lnTo>
                    <a:pt x="0" y="2436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5" name="object 2905"/>
            <p:cNvSpPr/>
            <p:nvPr/>
          </p:nvSpPr>
          <p:spPr>
            <a:xfrm>
              <a:off x="18691283" y="5251201"/>
              <a:ext cx="576580" cy="24765"/>
            </a:xfrm>
            <a:custGeom>
              <a:avLst/>
              <a:gdLst/>
              <a:ahLst/>
              <a:cxnLst/>
              <a:rect l="l" t="t" r="r" b="b"/>
              <a:pathLst>
                <a:path w="576580" h="24764">
                  <a:moveTo>
                    <a:pt x="576233" y="0"/>
                  </a:moveTo>
                  <a:lnTo>
                    <a:pt x="0" y="0"/>
                  </a:lnTo>
                  <a:lnTo>
                    <a:pt x="0" y="24365"/>
                  </a:lnTo>
                  <a:lnTo>
                    <a:pt x="576233" y="24365"/>
                  </a:lnTo>
                  <a:lnTo>
                    <a:pt x="576233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6" name="object 2906"/>
            <p:cNvSpPr/>
            <p:nvPr/>
          </p:nvSpPr>
          <p:spPr>
            <a:xfrm>
              <a:off x="18691281" y="5251194"/>
              <a:ext cx="576580" cy="24765"/>
            </a:xfrm>
            <a:custGeom>
              <a:avLst/>
              <a:gdLst/>
              <a:ahLst/>
              <a:cxnLst/>
              <a:rect l="l" t="t" r="r" b="b"/>
              <a:pathLst>
                <a:path w="576580" h="24764">
                  <a:moveTo>
                    <a:pt x="0" y="24365"/>
                  </a:moveTo>
                  <a:lnTo>
                    <a:pt x="0" y="0"/>
                  </a:lnTo>
                  <a:lnTo>
                    <a:pt x="576233" y="0"/>
                  </a:lnTo>
                  <a:lnTo>
                    <a:pt x="576233" y="24365"/>
                  </a:lnTo>
                  <a:lnTo>
                    <a:pt x="0" y="2436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7" name="object 2907"/>
            <p:cNvSpPr/>
            <p:nvPr/>
          </p:nvSpPr>
          <p:spPr>
            <a:xfrm>
              <a:off x="10243834" y="2135872"/>
              <a:ext cx="33020" cy="1905"/>
            </a:xfrm>
            <a:custGeom>
              <a:avLst/>
              <a:gdLst/>
              <a:ahLst/>
              <a:cxnLst/>
              <a:rect l="l" t="t" r="r" b="b"/>
              <a:pathLst>
                <a:path w="33020" h="1905">
                  <a:moveTo>
                    <a:pt x="32868" y="0"/>
                  </a:moveTo>
                  <a:lnTo>
                    <a:pt x="0" y="0"/>
                  </a:lnTo>
                  <a:lnTo>
                    <a:pt x="0" y="1800"/>
                  </a:lnTo>
                  <a:lnTo>
                    <a:pt x="32868" y="1800"/>
                  </a:lnTo>
                  <a:lnTo>
                    <a:pt x="32868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8" name="object 2908"/>
            <p:cNvSpPr/>
            <p:nvPr/>
          </p:nvSpPr>
          <p:spPr>
            <a:xfrm>
              <a:off x="10243833" y="2135871"/>
              <a:ext cx="33020" cy="1905"/>
            </a:xfrm>
            <a:custGeom>
              <a:avLst/>
              <a:gdLst/>
              <a:ahLst/>
              <a:cxnLst/>
              <a:rect l="l" t="t" r="r" b="b"/>
              <a:pathLst>
                <a:path w="33020" h="1905">
                  <a:moveTo>
                    <a:pt x="0" y="0"/>
                  </a:moveTo>
                  <a:lnTo>
                    <a:pt x="0" y="1800"/>
                  </a:lnTo>
                  <a:lnTo>
                    <a:pt x="32868" y="1800"/>
                  </a:lnTo>
                  <a:lnTo>
                    <a:pt x="32868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9" name="object 2909"/>
            <p:cNvSpPr/>
            <p:nvPr/>
          </p:nvSpPr>
          <p:spPr>
            <a:xfrm>
              <a:off x="17366737" y="2135903"/>
              <a:ext cx="33020" cy="1905"/>
            </a:xfrm>
            <a:custGeom>
              <a:avLst/>
              <a:gdLst/>
              <a:ahLst/>
              <a:cxnLst/>
              <a:rect l="l" t="t" r="r" b="b"/>
              <a:pathLst>
                <a:path w="33019" h="1905">
                  <a:moveTo>
                    <a:pt x="32868" y="0"/>
                  </a:moveTo>
                  <a:lnTo>
                    <a:pt x="0" y="0"/>
                  </a:lnTo>
                  <a:lnTo>
                    <a:pt x="0" y="1800"/>
                  </a:lnTo>
                  <a:lnTo>
                    <a:pt x="32868" y="1800"/>
                  </a:lnTo>
                  <a:lnTo>
                    <a:pt x="32868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0" name="object 2910"/>
            <p:cNvSpPr/>
            <p:nvPr/>
          </p:nvSpPr>
          <p:spPr>
            <a:xfrm>
              <a:off x="17366737" y="2135905"/>
              <a:ext cx="33020" cy="1905"/>
            </a:xfrm>
            <a:custGeom>
              <a:avLst/>
              <a:gdLst/>
              <a:ahLst/>
              <a:cxnLst/>
              <a:rect l="l" t="t" r="r" b="b"/>
              <a:pathLst>
                <a:path w="33019" h="1905">
                  <a:moveTo>
                    <a:pt x="32868" y="1800"/>
                  </a:moveTo>
                  <a:lnTo>
                    <a:pt x="32868" y="0"/>
                  </a:lnTo>
                  <a:lnTo>
                    <a:pt x="0" y="0"/>
                  </a:lnTo>
                  <a:lnTo>
                    <a:pt x="0" y="1800"/>
                  </a:lnTo>
                  <a:lnTo>
                    <a:pt x="32868" y="180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1" name="object 2911"/>
            <p:cNvSpPr/>
            <p:nvPr/>
          </p:nvSpPr>
          <p:spPr>
            <a:xfrm>
              <a:off x="10243834" y="2131903"/>
              <a:ext cx="33020" cy="4445"/>
            </a:xfrm>
            <a:custGeom>
              <a:avLst/>
              <a:gdLst/>
              <a:ahLst/>
              <a:cxnLst/>
              <a:rect l="l" t="t" r="r" b="b"/>
              <a:pathLst>
                <a:path w="33020" h="4444">
                  <a:moveTo>
                    <a:pt x="32868" y="0"/>
                  </a:moveTo>
                  <a:lnTo>
                    <a:pt x="0" y="0"/>
                  </a:lnTo>
                  <a:lnTo>
                    <a:pt x="0" y="3968"/>
                  </a:lnTo>
                  <a:lnTo>
                    <a:pt x="32868" y="3968"/>
                  </a:lnTo>
                  <a:lnTo>
                    <a:pt x="32868" y="0"/>
                  </a:lnTo>
                  <a:close/>
                </a:path>
              </a:pathLst>
            </a:custGeom>
            <a:solidFill>
              <a:srgbClr val="F7AA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2" name="object 2912"/>
            <p:cNvSpPr/>
            <p:nvPr/>
          </p:nvSpPr>
          <p:spPr>
            <a:xfrm>
              <a:off x="10243816" y="2131902"/>
              <a:ext cx="33020" cy="4445"/>
            </a:xfrm>
            <a:custGeom>
              <a:avLst/>
              <a:gdLst/>
              <a:ahLst/>
              <a:cxnLst/>
              <a:rect l="l" t="t" r="r" b="b"/>
              <a:pathLst>
                <a:path w="33020" h="4444">
                  <a:moveTo>
                    <a:pt x="0" y="3968"/>
                  </a:moveTo>
                  <a:lnTo>
                    <a:pt x="0" y="0"/>
                  </a:lnTo>
                  <a:lnTo>
                    <a:pt x="32868" y="0"/>
                  </a:lnTo>
                  <a:lnTo>
                    <a:pt x="32868" y="3968"/>
                  </a:lnTo>
                  <a:lnTo>
                    <a:pt x="0" y="396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3" name="object 2913"/>
            <p:cNvSpPr/>
            <p:nvPr/>
          </p:nvSpPr>
          <p:spPr>
            <a:xfrm>
              <a:off x="17366737" y="2131903"/>
              <a:ext cx="33020" cy="4445"/>
            </a:xfrm>
            <a:custGeom>
              <a:avLst/>
              <a:gdLst/>
              <a:ahLst/>
              <a:cxnLst/>
              <a:rect l="l" t="t" r="r" b="b"/>
              <a:pathLst>
                <a:path w="33019" h="4444">
                  <a:moveTo>
                    <a:pt x="32763" y="0"/>
                  </a:moveTo>
                  <a:lnTo>
                    <a:pt x="0" y="0"/>
                  </a:lnTo>
                  <a:lnTo>
                    <a:pt x="0" y="3968"/>
                  </a:lnTo>
                  <a:lnTo>
                    <a:pt x="32763" y="3968"/>
                  </a:lnTo>
                  <a:lnTo>
                    <a:pt x="32763" y="0"/>
                  </a:lnTo>
                  <a:close/>
                </a:path>
              </a:pathLst>
            </a:custGeom>
            <a:solidFill>
              <a:srgbClr val="F7AA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4" name="object 2914"/>
            <p:cNvSpPr/>
            <p:nvPr/>
          </p:nvSpPr>
          <p:spPr>
            <a:xfrm>
              <a:off x="17366739" y="2131902"/>
              <a:ext cx="33020" cy="4445"/>
            </a:xfrm>
            <a:custGeom>
              <a:avLst/>
              <a:gdLst/>
              <a:ahLst/>
              <a:cxnLst/>
              <a:rect l="l" t="t" r="r" b="b"/>
              <a:pathLst>
                <a:path w="33019" h="4444">
                  <a:moveTo>
                    <a:pt x="0" y="3968"/>
                  </a:moveTo>
                  <a:lnTo>
                    <a:pt x="0" y="0"/>
                  </a:lnTo>
                  <a:lnTo>
                    <a:pt x="32763" y="0"/>
                  </a:lnTo>
                  <a:lnTo>
                    <a:pt x="32763" y="3968"/>
                  </a:lnTo>
                  <a:lnTo>
                    <a:pt x="0" y="396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5" name="object 2915"/>
            <p:cNvSpPr/>
            <p:nvPr/>
          </p:nvSpPr>
          <p:spPr>
            <a:xfrm>
              <a:off x="10243821" y="2137701"/>
              <a:ext cx="339090" cy="340360"/>
            </a:xfrm>
            <a:custGeom>
              <a:avLst/>
              <a:gdLst/>
              <a:ahLst/>
              <a:cxnLst/>
              <a:rect l="l" t="t" r="r" b="b"/>
              <a:pathLst>
                <a:path w="339090" h="340360">
                  <a:moveTo>
                    <a:pt x="0" y="0"/>
                  </a:moveTo>
                  <a:lnTo>
                    <a:pt x="0" y="327686"/>
                  </a:lnTo>
                  <a:lnTo>
                    <a:pt x="32868" y="327686"/>
                  </a:lnTo>
                  <a:lnTo>
                    <a:pt x="32868" y="339853"/>
                  </a:lnTo>
                  <a:lnTo>
                    <a:pt x="339026" y="339853"/>
                  </a:lnTo>
                  <a:lnTo>
                    <a:pt x="339026" y="193690"/>
                  </a:lnTo>
                  <a:lnTo>
                    <a:pt x="264264" y="193690"/>
                  </a:lnTo>
                  <a:lnTo>
                    <a:pt x="264264" y="182308"/>
                  </a:lnTo>
                  <a:lnTo>
                    <a:pt x="260877" y="176086"/>
                  </a:lnTo>
                  <a:lnTo>
                    <a:pt x="259748" y="169329"/>
                  </a:lnTo>
                  <a:lnTo>
                    <a:pt x="260877" y="162565"/>
                  </a:lnTo>
                  <a:lnTo>
                    <a:pt x="264264" y="156319"/>
                  </a:lnTo>
                  <a:lnTo>
                    <a:pt x="264264" y="144979"/>
                  </a:lnTo>
                  <a:lnTo>
                    <a:pt x="226883" y="144979"/>
                  </a:lnTo>
                  <a:lnTo>
                    <a:pt x="226883" y="0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6" name="object 2916"/>
            <p:cNvSpPr/>
            <p:nvPr/>
          </p:nvSpPr>
          <p:spPr>
            <a:xfrm>
              <a:off x="10918023" y="5025836"/>
              <a:ext cx="26034" cy="134620"/>
            </a:xfrm>
            <a:custGeom>
              <a:avLst/>
              <a:gdLst/>
              <a:ahLst/>
              <a:cxnLst/>
              <a:rect l="l" t="t" r="r" b="b"/>
              <a:pathLst>
                <a:path w="26034" h="134620">
                  <a:moveTo>
                    <a:pt x="25789" y="0"/>
                  </a:moveTo>
                  <a:lnTo>
                    <a:pt x="0" y="0"/>
                  </a:lnTo>
                  <a:lnTo>
                    <a:pt x="0" y="134006"/>
                  </a:lnTo>
                  <a:lnTo>
                    <a:pt x="25789" y="134006"/>
                  </a:lnTo>
                  <a:lnTo>
                    <a:pt x="25789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7" name="object 2917"/>
            <p:cNvSpPr/>
            <p:nvPr/>
          </p:nvSpPr>
          <p:spPr>
            <a:xfrm>
              <a:off x="10918018" y="5025836"/>
              <a:ext cx="26034" cy="134620"/>
            </a:xfrm>
            <a:custGeom>
              <a:avLst/>
              <a:gdLst/>
              <a:ahLst/>
              <a:cxnLst/>
              <a:rect l="l" t="t" r="r" b="b"/>
              <a:pathLst>
                <a:path w="26034" h="134620">
                  <a:moveTo>
                    <a:pt x="25789" y="134006"/>
                  </a:moveTo>
                  <a:lnTo>
                    <a:pt x="25789" y="0"/>
                  </a:lnTo>
                  <a:lnTo>
                    <a:pt x="0" y="0"/>
                  </a:lnTo>
                  <a:lnTo>
                    <a:pt x="0" y="134006"/>
                  </a:lnTo>
                  <a:lnTo>
                    <a:pt x="25789" y="13400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8" name="object 2918"/>
            <p:cNvSpPr/>
            <p:nvPr/>
          </p:nvSpPr>
          <p:spPr>
            <a:xfrm>
              <a:off x="11935125" y="2073150"/>
              <a:ext cx="180975" cy="27305"/>
            </a:xfrm>
            <a:custGeom>
              <a:avLst/>
              <a:gdLst/>
              <a:ahLst/>
              <a:cxnLst/>
              <a:rect l="l" t="t" r="r" b="b"/>
              <a:pathLst>
                <a:path w="180975" h="27305">
                  <a:moveTo>
                    <a:pt x="0" y="26794"/>
                  </a:moveTo>
                  <a:lnTo>
                    <a:pt x="0" y="0"/>
                  </a:lnTo>
                  <a:lnTo>
                    <a:pt x="180476" y="0"/>
                  </a:lnTo>
                  <a:lnTo>
                    <a:pt x="180476" y="26794"/>
                  </a:lnTo>
                  <a:lnTo>
                    <a:pt x="0" y="2679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9" name="object 2919"/>
            <p:cNvSpPr/>
            <p:nvPr/>
          </p:nvSpPr>
          <p:spPr>
            <a:xfrm>
              <a:off x="11936398" y="2074360"/>
              <a:ext cx="178435" cy="24765"/>
            </a:xfrm>
            <a:custGeom>
              <a:avLst/>
              <a:gdLst/>
              <a:ahLst/>
              <a:cxnLst/>
              <a:rect l="l" t="t" r="r" b="b"/>
              <a:pathLst>
                <a:path w="178434" h="24764">
                  <a:moveTo>
                    <a:pt x="0" y="24376"/>
                  </a:moveTo>
                  <a:lnTo>
                    <a:pt x="0" y="0"/>
                  </a:lnTo>
                  <a:lnTo>
                    <a:pt x="177889" y="0"/>
                  </a:lnTo>
                  <a:lnTo>
                    <a:pt x="177889" y="24376"/>
                  </a:lnTo>
                  <a:lnTo>
                    <a:pt x="0" y="2437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0" name="object 2920"/>
            <p:cNvSpPr/>
            <p:nvPr/>
          </p:nvSpPr>
          <p:spPr>
            <a:xfrm>
              <a:off x="12115596" y="2073136"/>
              <a:ext cx="107314" cy="53975"/>
            </a:xfrm>
            <a:custGeom>
              <a:avLst/>
              <a:gdLst/>
              <a:ahLst/>
              <a:cxnLst/>
              <a:rect l="l" t="t" r="r" b="b"/>
              <a:pathLst>
                <a:path w="107315" h="53975">
                  <a:moveTo>
                    <a:pt x="106342" y="36491"/>
                  </a:moveTo>
                  <a:lnTo>
                    <a:pt x="103766" y="36491"/>
                  </a:lnTo>
                  <a:lnTo>
                    <a:pt x="103766" y="35799"/>
                  </a:lnTo>
                  <a:lnTo>
                    <a:pt x="106342" y="35799"/>
                  </a:lnTo>
                  <a:lnTo>
                    <a:pt x="106342" y="994"/>
                  </a:lnTo>
                  <a:lnTo>
                    <a:pt x="1015" y="994"/>
                  </a:lnTo>
                  <a:lnTo>
                    <a:pt x="1015" y="53317"/>
                  </a:lnTo>
                  <a:lnTo>
                    <a:pt x="4324" y="53317"/>
                  </a:lnTo>
                  <a:lnTo>
                    <a:pt x="4324" y="53925"/>
                  </a:lnTo>
                  <a:lnTo>
                    <a:pt x="628" y="53925"/>
                  </a:lnTo>
                  <a:lnTo>
                    <a:pt x="481" y="53925"/>
                  </a:lnTo>
                  <a:lnTo>
                    <a:pt x="0" y="53925"/>
                  </a:lnTo>
                  <a:lnTo>
                    <a:pt x="0" y="0"/>
                  </a:lnTo>
                  <a:lnTo>
                    <a:pt x="106991" y="20"/>
                  </a:lnTo>
                  <a:lnTo>
                    <a:pt x="106991" y="36491"/>
                  </a:lnTo>
                  <a:lnTo>
                    <a:pt x="106342" y="3649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1" name="object 2921"/>
            <p:cNvSpPr/>
            <p:nvPr/>
          </p:nvSpPr>
          <p:spPr>
            <a:xfrm>
              <a:off x="15420845" y="2073138"/>
              <a:ext cx="85725" cy="50800"/>
            </a:xfrm>
            <a:custGeom>
              <a:avLst/>
              <a:gdLst/>
              <a:ahLst/>
              <a:cxnLst/>
              <a:rect l="l" t="t" r="r" b="b"/>
              <a:pathLst>
                <a:path w="85725" h="50800">
                  <a:moveTo>
                    <a:pt x="85515" y="0"/>
                  </a:moveTo>
                  <a:lnTo>
                    <a:pt x="0" y="20"/>
                  </a:lnTo>
                  <a:lnTo>
                    <a:pt x="0" y="36491"/>
                  </a:lnTo>
                  <a:lnTo>
                    <a:pt x="628" y="36491"/>
                  </a:lnTo>
                  <a:lnTo>
                    <a:pt x="3193" y="36491"/>
                  </a:lnTo>
                  <a:lnTo>
                    <a:pt x="3193" y="35789"/>
                  </a:lnTo>
                  <a:lnTo>
                    <a:pt x="628" y="35789"/>
                  </a:lnTo>
                  <a:lnTo>
                    <a:pt x="628" y="994"/>
                  </a:lnTo>
                  <a:lnTo>
                    <a:pt x="628" y="492"/>
                  </a:lnTo>
                  <a:lnTo>
                    <a:pt x="85023" y="492"/>
                  </a:lnTo>
                  <a:lnTo>
                    <a:pt x="85023" y="49914"/>
                  </a:lnTo>
                  <a:lnTo>
                    <a:pt x="81201" y="49914"/>
                  </a:lnTo>
                  <a:lnTo>
                    <a:pt x="81201" y="50532"/>
                  </a:lnTo>
                  <a:lnTo>
                    <a:pt x="84887" y="50532"/>
                  </a:lnTo>
                  <a:lnTo>
                    <a:pt x="85055" y="50532"/>
                  </a:lnTo>
                  <a:lnTo>
                    <a:pt x="85515" y="50532"/>
                  </a:lnTo>
                  <a:lnTo>
                    <a:pt x="85515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2" name="object 2922"/>
            <p:cNvSpPr/>
            <p:nvPr/>
          </p:nvSpPr>
          <p:spPr>
            <a:xfrm>
              <a:off x="15767618" y="1849635"/>
              <a:ext cx="46990" cy="274955"/>
            </a:xfrm>
            <a:custGeom>
              <a:avLst/>
              <a:gdLst/>
              <a:ahLst/>
              <a:cxnLst/>
              <a:rect l="l" t="t" r="r" b="b"/>
              <a:pathLst>
                <a:path w="46990" h="274955">
                  <a:moveTo>
                    <a:pt x="0" y="118624"/>
                  </a:moveTo>
                  <a:lnTo>
                    <a:pt x="0" y="119629"/>
                  </a:lnTo>
                  <a:lnTo>
                    <a:pt x="0" y="274504"/>
                  </a:lnTo>
                  <a:lnTo>
                    <a:pt x="513" y="274504"/>
                  </a:lnTo>
                  <a:lnTo>
                    <a:pt x="513" y="460"/>
                  </a:lnTo>
                  <a:lnTo>
                    <a:pt x="1026" y="460"/>
                  </a:lnTo>
                  <a:lnTo>
                    <a:pt x="45852" y="460"/>
                  </a:lnTo>
                  <a:lnTo>
                    <a:pt x="45852" y="1696"/>
                  </a:lnTo>
                  <a:lnTo>
                    <a:pt x="46406" y="1696"/>
                  </a:lnTo>
                  <a:lnTo>
                    <a:pt x="46406" y="0"/>
                  </a:lnTo>
                  <a:lnTo>
                    <a:pt x="0" y="0"/>
                  </a:lnTo>
                  <a:lnTo>
                    <a:pt x="0" y="11862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3" name="object 2923"/>
            <p:cNvSpPr/>
            <p:nvPr/>
          </p:nvSpPr>
          <p:spPr>
            <a:xfrm>
              <a:off x="15507662" y="2074371"/>
              <a:ext cx="259079" cy="24765"/>
            </a:xfrm>
            <a:custGeom>
              <a:avLst/>
              <a:gdLst/>
              <a:ahLst/>
              <a:cxnLst/>
              <a:rect l="l" t="t" r="r" b="b"/>
              <a:pathLst>
                <a:path w="259080" h="24764">
                  <a:moveTo>
                    <a:pt x="0" y="24365"/>
                  </a:moveTo>
                  <a:lnTo>
                    <a:pt x="0" y="0"/>
                  </a:lnTo>
                  <a:lnTo>
                    <a:pt x="258672" y="0"/>
                  </a:lnTo>
                  <a:lnTo>
                    <a:pt x="258672" y="24365"/>
                  </a:lnTo>
                  <a:lnTo>
                    <a:pt x="0" y="2436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4" name="object 2924"/>
            <p:cNvSpPr/>
            <p:nvPr/>
          </p:nvSpPr>
          <p:spPr>
            <a:xfrm>
              <a:off x="15506355" y="2073181"/>
              <a:ext cx="261620" cy="27305"/>
            </a:xfrm>
            <a:custGeom>
              <a:avLst/>
              <a:gdLst/>
              <a:ahLst/>
              <a:cxnLst/>
              <a:rect l="l" t="t" r="r" b="b"/>
              <a:pathLst>
                <a:path w="261619" h="27305">
                  <a:moveTo>
                    <a:pt x="0" y="26763"/>
                  </a:moveTo>
                  <a:lnTo>
                    <a:pt x="0" y="0"/>
                  </a:lnTo>
                  <a:lnTo>
                    <a:pt x="261259" y="0"/>
                  </a:lnTo>
                  <a:lnTo>
                    <a:pt x="261259" y="26763"/>
                  </a:lnTo>
                  <a:lnTo>
                    <a:pt x="0" y="2676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25" name="object 2925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1314892" y="2112466"/>
              <a:ext cx="139551" cy="145493"/>
            </a:xfrm>
            <a:prstGeom prst="rect">
              <a:avLst/>
            </a:prstGeom>
          </p:spPr>
        </p:pic>
        <p:pic>
          <p:nvPicPr>
            <p:cNvPr id="2926" name="object 2926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15585039" y="2863046"/>
              <a:ext cx="156307" cy="162614"/>
            </a:xfrm>
            <a:prstGeom prst="rect">
              <a:avLst/>
            </a:prstGeom>
          </p:spPr>
        </p:pic>
        <p:sp>
          <p:nvSpPr>
            <p:cNvPr id="2927" name="object 2927"/>
            <p:cNvSpPr/>
            <p:nvPr/>
          </p:nvSpPr>
          <p:spPr>
            <a:xfrm>
              <a:off x="11641205" y="2598737"/>
              <a:ext cx="223520" cy="3175"/>
            </a:xfrm>
            <a:custGeom>
              <a:avLst/>
              <a:gdLst/>
              <a:ahLst/>
              <a:cxnLst/>
              <a:rect l="l" t="t" r="r" b="b"/>
              <a:pathLst>
                <a:path w="223520" h="3175">
                  <a:moveTo>
                    <a:pt x="0" y="3057"/>
                  </a:moveTo>
                  <a:lnTo>
                    <a:pt x="223008" y="3057"/>
                  </a:lnTo>
                  <a:lnTo>
                    <a:pt x="223008" y="0"/>
                  </a:lnTo>
                  <a:lnTo>
                    <a:pt x="0" y="0"/>
                  </a:lnTo>
                  <a:lnTo>
                    <a:pt x="0" y="3057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8" name="object 2928"/>
            <p:cNvSpPr/>
            <p:nvPr/>
          </p:nvSpPr>
          <p:spPr>
            <a:xfrm>
              <a:off x="11641205" y="2600270"/>
              <a:ext cx="225425" cy="0"/>
            </a:xfrm>
            <a:custGeom>
              <a:avLst/>
              <a:gdLst/>
              <a:ahLst/>
              <a:cxnLst/>
              <a:rect l="l" t="t" r="r" b="b"/>
              <a:pathLst>
                <a:path w="225425">
                  <a:moveTo>
                    <a:pt x="0" y="0"/>
                  </a:moveTo>
                  <a:lnTo>
                    <a:pt x="225111" y="0"/>
                  </a:lnTo>
                </a:path>
              </a:pathLst>
            </a:custGeom>
            <a:ln w="725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9" name="object 2929"/>
            <p:cNvSpPr/>
            <p:nvPr/>
          </p:nvSpPr>
          <p:spPr>
            <a:xfrm>
              <a:off x="15871382" y="3490722"/>
              <a:ext cx="0" cy="118745"/>
            </a:xfrm>
            <a:custGeom>
              <a:avLst/>
              <a:gdLst/>
              <a:ahLst/>
              <a:cxnLst/>
              <a:rect l="l" t="t" r="r" b="b"/>
              <a:pathLst>
                <a:path h="118745">
                  <a:moveTo>
                    <a:pt x="0" y="0"/>
                  </a:moveTo>
                  <a:lnTo>
                    <a:pt x="0" y="11818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0" name="object 2930"/>
            <p:cNvSpPr/>
            <p:nvPr/>
          </p:nvSpPr>
          <p:spPr>
            <a:xfrm>
              <a:off x="15836569" y="3485864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5" h="12700">
                  <a:moveTo>
                    <a:pt x="0" y="12177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12177"/>
                  </a:lnTo>
                  <a:lnTo>
                    <a:pt x="0" y="1217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1" name="object 2931"/>
            <p:cNvSpPr/>
            <p:nvPr/>
          </p:nvSpPr>
          <p:spPr>
            <a:xfrm>
              <a:off x="15836569" y="3601581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5" h="12700">
                  <a:moveTo>
                    <a:pt x="0" y="12177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12177"/>
                  </a:lnTo>
                  <a:lnTo>
                    <a:pt x="0" y="1217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2" name="object 2932"/>
            <p:cNvSpPr/>
            <p:nvPr/>
          </p:nvSpPr>
          <p:spPr>
            <a:xfrm>
              <a:off x="15836569" y="3498043"/>
              <a:ext cx="8255" cy="104139"/>
            </a:xfrm>
            <a:custGeom>
              <a:avLst/>
              <a:gdLst/>
              <a:ahLst/>
              <a:cxnLst/>
              <a:rect l="l" t="t" r="r" b="b"/>
              <a:pathLst>
                <a:path w="8255" h="104139">
                  <a:moveTo>
                    <a:pt x="0" y="103525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103525"/>
                  </a:lnTo>
                  <a:lnTo>
                    <a:pt x="0" y="1035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3" name="object 2933"/>
            <p:cNvSpPr/>
            <p:nvPr/>
          </p:nvSpPr>
          <p:spPr>
            <a:xfrm>
              <a:off x="15838668" y="3498043"/>
              <a:ext cx="3810" cy="104139"/>
            </a:xfrm>
            <a:custGeom>
              <a:avLst/>
              <a:gdLst/>
              <a:ahLst/>
              <a:cxnLst/>
              <a:rect l="l" t="t" r="r" b="b"/>
              <a:pathLst>
                <a:path w="3809" h="104139">
                  <a:moveTo>
                    <a:pt x="0" y="103525"/>
                  </a:moveTo>
                  <a:lnTo>
                    <a:pt x="0" y="0"/>
                  </a:lnTo>
                  <a:lnTo>
                    <a:pt x="3225" y="0"/>
                  </a:lnTo>
                  <a:lnTo>
                    <a:pt x="3225" y="103525"/>
                  </a:lnTo>
                  <a:lnTo>
                    <a:pt x="0" y="1035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4" name="object 2934"/>
            <p:cNvSpPr/>
            <p:nvPr/>
          </p:nvSpPr>
          <p:spPr>
            <a:xfrm>
              <a:off x="15845601" y="3490722"/>
              <a:ext cx="0" cy="118745"/>
            </a:xfrm>
            <a:custGeom>
              <a:avLst/>
              <a:gdLst/>
              <a:ahLst/>
              <a:cxnLst/>
              <a:rect l="l" t="t" r="r" b="b"/>
              <a:pathLst>
                <a:path h="118745">
                  <a:moveTo>
                    <a:pt x="0" y="0"/>
                  </a:moveTo>
                  <a:lnTo>
                    <a:pt x="0" y="11818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35" name="object 2935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0084192" y="2122822"/>
              <a:ext cx="160438" cy="344650"/>
            </a:xfrm>
            <a:prstGeom prst="rect">
              <a:avLst/>
            </a:prstGeom>
          </p:spPr>
        </p:pic>
        <p:sp>
          <p:nvSpPr>
            <p:cNvPr id="2936" name="object 2936"/>
            <p:cNvSpPr/>
            <p:nvPr/>
          </p:nvSpPr>
          <p:spPr>
            <a:xfrm>
              <a:off x="10212235" y="2137709"/>
              <a:ext cx="0" cy="295910"/>
            </a:xfrm>
            <a:custGeom>
              <a:avLst/>
              <a:gdLst/>
              <a:ahLst/>
              <a:cxnLst/>
              <a:rect l="l" t="t" r="r" b="b"/>
              <a:pathLst>
                <a:path h="295910">
                  <a:moveTo>
                    <a:pt x="0" y="29539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7" name="object 2937"/>
            <p:cNvSpPr/>
            <p:nvPr/>
          </p:nvSpPr>
          <p:spPr>
            <a:xfrm>
              <a:off x="11548391" y="223271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2575" y="0"/>
                  </a:moveTo>
                  <a:lnTo>
                    <a:pt x="0" y="0"/>
                  </a:lnTo>
                  <a:lnTo>
                    <a:pt x="0" y="1821"/>
                  </a:lnTo>
                  <a:lnTo>
                    <a:pt x="2575" y="1821"/>
                  </a:lnTo>
                  <a:lnTo>
                    <a:pt x="2575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8" name="object 2938"/>
            <p:cNvSpPr/>
            <p:nvPr/>
          </p:nvSpPr>
          <p:spPr>
            <a:xfrm>
              <a:off x="11548394" y="223271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0" y="1821"/>
                  </a:moveTo>
                  <a:lnTo>
                    <a:pt x="0" y="0"/>
                  </a:lnTo>
                  <a:lnTo>
                    <a:pt x="2575" y="0"/>
                  </a:lnTo>
                  <a:lnTo>
                    <a:pt x="2575" y="1821"/>
                  </a:lnTo>
                  <a:lnTo>
                    <a:pt x="0" y="182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9" name="object 2939"/>
            <p:cNvSpPr/>
            <p:nvPr/>
          </p:nvSpPr>
          <p:spPr>
            <a:xfrm>
              <a:off x="11548391" y="214197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2575" y="0"/>
                  </a:moveTo>
                  <a:lnTo>
                    <a:pt x="0" y="0"/>
                  </a:lnTo>
                  <a:lnTo>
                    <a:pt x="0" y="1821"/>
                  </a:lnTo>
                  <a:lnTo>
                    <a:pt x="2575" y="1821"/>
                  </a:lnTo>
                  <a:lnTo>
                    <a:pt x="2575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0" name="object 2940"/>
            <p:cNvSpPr/>
            <p:nvPr/>
          </p:nvSpPr>
          <p:spPr>
            <a:xfrm>
              <a:off x="11548394" y="214197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0" y="1821"/>
                  </a:moveTo>
                  <a:lnTo>
                    <a:pt x="0" y="0"/>
                  </a:lnTo>
                  <a:lnTo>
                    <a:pt x="2575" y="0"/>
                  </a:lnTo>
                  <a:lnTo>
                    <a:pt x="2575" y="1821"/>
                  </a:lnTo>
                  <a:lnTo>
                    <a:pt x="0" y="182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1" name="object 2941"/>
            <p:cNvSpPr/>
            <p:nvPr/>
          </p:nvSpPr>
          <p:spPr>
            <a:xfrm>
              <a:off x="12121400" y="2078659"/>
              <a:ext cx="95885" cy="21590"/>
            </a:xfrm>
            <a:custGeom>
              <a:avLst/>
              <a:gdLst/>
              <a:ahLst/>
              <a:cxnLst/>
              <a:rect l="l" t="t" r="r" b="b"/>
              <a:pathLst>
                <a:path w="95884" h="21589">
                  <a:moveTo>
                    <a:pt x="95389" y="0"/>
                  </a:moveTo>
                  <a:lnTo>
                    <a:pt x="0" y="0"/>
                  </a:lnTo>
                  <a:lnTo>
                    <a:pt x="0" y="21287"/>
                  </a:lnTo>
                  <a:lnTo>
                    <a:pt x="95389" y="21287"/>
                  </a:lnTo>
                  <a:lnTo>
                    <a:pt x="95389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2" name="object 2942"/>
            <p:cNvSpPr/>
            <p:nvPr/>
          </p:nvSpPr>
          <p:spPr>
            <a:xfrm>
              <a:off x="12121403" y="2078658"/>
              <a:ext cx="95885" cy="21590"/>
            </a:xfrm>
            <a:custGeom>
              <a:avLst/>
              <a:gdLst/>
              <a:ahLst/>
              <a:cxnLst/>
              <a:rect l="l" t="t" r="r" b="b"/>
              <a:pathLst>
                <a:path w="95884" h="21589">
                  <a:moveTo>
                    <a:pt x="95389" y="21287"/>
                  </a:moveTo>
                  <a:lnTo>
                    <a:pt x="95389" y="0"/>
                  </a:lnTo>
                  <a:lnTo>
                    <a:pt x="0" y="0"/>
                  </a:lnTo>
                  <a:lnTo>
                    <a:pt x="0" y="21287"/>
                  </a:lnTo>
                  <a:lnTo>
                    <a:pt x="95389" y="2128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3" name="object 2943"/>
            <p:cNvSpPr/>
            <p:nvPr/>
          </p:nvSpPr>
          <p:spPr>
            <a:xfrm>
              <a:off x="12210339" y="2099946"/>
              <a:ext cx="6985" cy="11430"/>
            </a:xfrm>
            <a:custGeom>
              <a:avLst/>
              <a:gdLst/>
              <a:ahLst/>
              <a:cxnLst/>
              <a:rect l="l" t="t" r="r" b="b"/>
              <a:pathLst>
                <a:path w="6984" h="11430">
                  <a:moveTo>
                    <a:pt x="6450" y="0"/>
                  </a:moveTo>
                  <a:lnTo>
                    <a:pt x="0" y="0"/>
                  </a:lnTo>
                  <a:lnTo>
                    <a:pt x="0" y="11161"/>
                  </a:lnTo>
                  <a:lnTo>
                    <a:pt x="6450" y="11161"/>
                  </a:lnTo>
                  <a:lnTo>
                    <a:pt x="6450" y="0"/>
                  </a:lnTo>
                  <a:close/>
                </a:path>
              </a:pathLst>
            </a:custGeom>
            <a:solidFill>
              <a:srgbClr val="EE32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4" name="object 2944"/>
            <p:cNvSpPr/>
            <p:nvPr/>
          </p:nvSpPr>
          <p:spPr>
            <a:xfrm>
              <a:off x="12210343" y="2099945"/>
              <a:ext cx="6985" cy="11430"/>
            </a:xfrm>
            <a:custGeom>
              <a:avLst/>
              <a:gdLst/>
              <a:ahLst/>
              <a:cxnLst/>
              <a:rect l="l" t="t" r="r" b="b"/>
              <a:pathLst>
                <a:path w="6984" h="11430">
                  <a:moveTo>
                    <a:pt x="6450" y="0"/>
                  </a:moveTo>
                  <a:lnTo>
                    <a:pt x="6450" y="11161"/>
                  </a:lnTo>
                  <a:lnTo>
                    <a:pt x="0" y="11161"/>
                  </a:lnTo>
                  <a:lnTo>
                    <a:pt x="0" y="0"/>
                  </a:lnTo>
                  <a:lnTo>
                    <a:pt x="645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5" name="object 2945"/>
            <p:cNvSpPr/>
            <p:nvPr/>
          </p:nvSpPr>
          <p:spPr>
            <a:xfrm>
              <a:off x="12121395" y="2099930"/>
              <a:ext cx="22860" cy="30480"/>
            </a:xfrm>
            <a:custGeom>
              <a:avLst/>
              <a:gdLst/>
              <a:ahLst/>
              <a:cxnLst/>
              <a:rect l="l" t="t" r="r" b="b"/>
              <a:pathLst>
                <a:path w="22859" h="30480">
                  <a:moveTo>
                    <a:pt x="22449" y="0"/>
                  </a:moveTo>
                  <a:lnTo>
                    <a:pt x="0" y="0"/>
                  </a:lnTo>
                  <a:lnTo>
                    <a:pt x="0" y="30470"/>
                  </a:lnTo>
                  <a:lnTo>
                    <a:pt x="18889" y="30470"/>
                  </a:lnTo>
                  <a:lnTo>
                    <a:pt x="2244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6" name="object 2946"/>
            <p:cNvSpPr/>
            <p:nvPr/>
          </p:nvSpPr>
          <p:spPr>
            <a:xfrm>
              <a:off x="12121395" y="2099930"/>
              <a:ext cx="22860" cy="30480"/>
            </a:xfrm>
            <a:custGeom>
              <a:avLst/>
              <a:gdLst/>
              <a:ahLst/>
              <a:cxnLst/>
              <a:rect l="l" t="t" r="r" b="b"/>
              <a:pathLst>
                <a:path w="22859" h="30480">
                  <a:moveTo>
                    <a:pt x="0" y="30470"/>
                  </a:moveTo>
                  <a:lnTo>
                    <a:pt x="18889" y="30470"/>
                  </a:lnTo>
                  <a:lnTo>
                    <a:pt x="22449" y="0"/>
                  </a:lnTo>
                  <a:lnTo>
                    <a:pt x="0" y="0"/>
                  </a:lnTo>
                  <a:lnTo>
                    <a:pt x="0" y="3047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7" name="object 2947"/>
            <p:cNvSpPr/>
            <p:nvPr/>
          </p:nvSpPr>
          <p:spPr>
            <a:xfrm>
              <a:off x="15426629" y="2099946"/>
              <a:ext cx="6985" cy="11430"/>
            </a:xfrm>
            <a:custGeom>
              <a:avLst/>
              <a:gdLst/>
              <a:ahLst/>
              <a:cxnLst/>
              <a:rect l="l" t="t" r="r" b="b"/>
              <a:pathLst>
                <a:path w="6984" h="11430">
                  <a:moveTo>
                    <a:pt x="6471" y="0"/>
                  </a:moveTo>
                  <a:lnTo>
                    <a:pt x="0" y="0"/>
                  </a:lnTo>
                  <a:lnTo>
                    <a:pt x="0" y="11161"/>
                  </a:lnTo>
                  <a:lnTo>
                    <a:pt x="6471" y="11161"/>
                  </a:lnTo>
                  <a:lnTo>
                    <a:pt x="6471" y="0"/>
                  </a:lnTo>
                  <a:close/>
                </a:path>
              </a:pathLst>
            </a:custGeom>
            <a:solidFill>
              <a:srgbClr val="EE32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8" name="object 2948"/>
            <p:cNvSpPr/>
            <p:nvPr/>
          </p:nvSpPr>
          <p:spPr>
            <a:xfrm>
              <a:off x="15426627" y="2099945"/>
              <a:ext cx="6985" cy="11430"/>
            </a:xfrm>
            <a:custGeom>
              <a:avLst/>
              <a:gdLst/>
              <a:ahLst/>
              <a:cxnLst/>
              <a:rect l="l" t="t" r="r" b="b"/>
              <a:pathLst>
                <a:path w="6984" h="11430">
                  <a:moveTo>
                    <a:pt x="6471" y="0"/>
                  </a:moveTo>
                  <a:lnTo>
                    <a:pt x="6471" y="11161"/>
                  </a:lnTo>
                  <a:lnTo>
                    <a:pt x="0" y="11161"/>
                  </a:lnTo>
                  <a:lnTo>
                    <a:pt x="0" y="0"/>
                  </a:lnTo>
                  <a:lnTo>
                    <a:pt x="647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9" name="object 2949"/>
            <p:cNvSpPr/>
            <p:nvPr/>
          </p:nvSpPr>
          <p:spPr>
            <a:xfrm>
              <a:off x="15761177" y="2099947"/>
              <a:ext cx="6985" cy="12700"/>
            </a:xfrm>
            <a:custGeom>
              <a:avLst/>
              <a:gdLst/>
              <a:ahLst/>
              <a:cxnLst/>
              <a:rect l="l" t="t" r="r" b="b"/>
              <a:pathLst>
                <a:path w="6984" h="12700">
                  <a:moveTo>
                    <a:pt x="0" y="12188"/>
                  </a:moveTo>
                  <a:lnTo>
                    <a:pt x="0" y="0"/>
                  </a:lnTo>
                  <a:lnTo>
                    <a:pt x="6471" y="0"/>
                  </a:lnTo>
                  <a:lnTo>
                    <a:pt x="6471" y="12188"/>
                  </a:lnTo>
                  <a:lnTo>
                    <a:pt x="0" y="1218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0" name="object 2950"/>
            <p:cNvSpPr/>
            <p:nvPr/>
          </p:nvSpPr>
          <p:spPr>
            <a:xfrm>
              <a:off x="15506355" y="2099947"/>
              <a:ext cx="6985" cy="12700"/>
            </a:xfrm>
            <a:custGeom>
              <a:avLst/>
              <a:gdLst/>
              <a:ahLst/>
              <a:cxnLst/>
              <a:rect l="l" t="t" r="r" b="b"/>
              <a:pathLst>
                <a:path w="6984" h="12700">
                  <a:moveTo>
                    <a:pt x="0" y="12188"/>
                  </a:moveTo>
                  <a:lnTo>
                    <a:pt x="0" y="0"/>
                  </a:lnTo>
                  <a:lnTo>
                    <a:pt x="6471" y="0"/>
                  </a:lnTo>
                  <a:lnTo>
                    <a:pt x="6471" y="12188"/>
                  </a:lnTo>
                  <a:lnTo>
                    <a:pt x="0" y="1218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1" name="object 2951"/>
            <p:cNvSpPr/>
            <p:nvPr/>
          </p:nvSpPr>
          <p:spPr>
            <a:xfrm>
              <a:off x="11743356" y="1832564"/>
              <a:ext cx="13335" cy="17145"/>
            </a:xfrm>
            <a:custGeom>
              <a:avLst/>
              <a:gdLst/>
              <a:ahLst/>
              <a:cxnLst/>
              <a:rect l="l" t="t" r="r" b="b"/>
              <a:pathLst>
                <a:path w="13334" h="17144">
                  <a:moveTo>
                    <a:pt x="0" y="16826"/>
                  </a:moveTo>
                  <a:lnTo>
                    <a:pt x="0" y="0"/>
                  </a:lnTo>
                  <a:lnTo>
                    <a:pt x="12889" y="0"/>
                  </a:lnTo>
                  <a:lnTo>
                    <a:pt x="12889" y="16826"/>
                  </a:lnTo>
                  <a:lnTo>
                    <a:pt x="0" y="1682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2" name="object 2952"/>
            <p:cNvSpPr/>
            <p:nvPr/>
          </p:nvSpPr>
          <p:spPr>
            <a:xfrm>
              <a:off x="11776867" y="1832564"/>
              <a:ext cx="13335" cy="17145"/>
            </a:xfrm>
            <a:custGeom>
              <a:avLst/>
              <a:gdLst/>
              <a:ahLst/>
              <a:cxnLst/>
              <a:rect l="l" t="t" r="r" b="b"/>
              <a:pathLst>
                <a:path w="13334" h="17144">
                  <a:moveTo>
                    <a:pt x="0" y="16826"/>
                  </a:moveTo>
                  <a:lnTo>
                    <a:pt x="0" y="0"/>
                  </a:lnTo>
                  <a:lnTo>
                    <a:pt x="12900" y="0"/>
                  </a:lnTo>
                  <a:lnTo>
                    <a:pt x="12900" y="16826"/>
                  </a:lnTo>
                  <a:lnTo>
                    <a:pt x="0" y="1682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3" name="object 2953"/>
            <p:cNvSpPr/>
            <p:nvPr/>
          </p:nvSpPr>
          <p:spPr>
            <a:xfrm>
              <a:off x="15865893" y="1832586"/>
              <a:ext cx="13335" cy="17145"/>
            </a:xfrm>
            <a:custGeom>
              <a:avLst/>
              <a:gdLst/>
              <a:ahLst/>
              <a:cxnLst/>
              <a:rect l="l" t="t" r="r" b="b"/>
              <a:pathLst>
                <a:path w="13334" h="17144">
                  <a:moveTo>
                    <a:pt x="0" y="17036"/>
                  </a:moveTo>
                  <a:lnTo>
                    <a:pt x="0" y="0"/>
                  </a:lnTo>
                  <a:lnTo>
                    <a:pt x="12889" y="0"/>
                  </a:lnTo>
                  <a:lnTo>
                    <a:pt x="12889" y="17036"/>
                  </a:lnTo>
                  <a:lnTo>
                    <a:pt x="0" y="1703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4" name="object 2954"/>
            <p:cNvSpPr/>
            <p:nvPr/>
          </p:nvSpPr>
          <p:spPr>
            <a:xfrm>
              <a:off x="15899423" y="1832586"/>
              <a:ext cx="13335" cy="17145"/>
            </a:xfrm>
            <a:custGeom>
              <a:avLst/>
              <a:gdLst/>
              <a:ahLst/>
              <a:cxnLst/>
              <a:rect l="l" t="t" r="r" b="b"/>
              <a:pathLst>
                <a:path w="13334" h="17144">
                  <a:moveTo>
                    <a:pt x="0" y="17036"/>
                  </a:moveTo>
                  <a:lnTo>
                    <a:pt x="0" y="0"/>
                  </a:lnTo>
                  <a:lnTo>
                    <a:pt x="12879" y="0"/>
                  </a:lnTo>
                  <a:lnTo>
                    <a:pt x="12879" y="17036"/>
                  </a:lnTo>
                  <a:lnTo>
                    <a:pt x="0" y="1703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5" name="object 2955"/>
            <p:cNvSpPr/>
            <p:nvPr/>
          </p:nvSpPr>
          <p:spPr>
            <a:xfrm>
              <a:off x="19335835" y="3962467"/>
              <a:ext cx="3175" cy="562610"/>
            </a:xfrm>
            <a:custGeom>
              <a:avLst/>
              <a:gdLst/>
              <a:ahLst/>
              <a:cxnLst/>
              <a:rect l="l" t="t" r="r" b="b"/>
              <a:pathLst>
                <a:path w="3175" h="562610">
                  <a:moveTo>
                    <a:pt x="2575" y="562139"/>
                  </a:moveTo>
                  <a:lnTo>
                    <a:pt x="2575" y="0"/>
                  </a:lnTo>
                  <a:lnTo>
                    <a:pt x="0" y="0"/>
                  </a:lnTo>
                  <a:lnTo>
                    <a:pt x="0" y="562139"/>
                  </a:lnTo>
                  <a:lnTo>
                    <a:pt x="2575" y="56213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6" name="object 2956"/>
            <p:cNvSpPr/>
            <p:nvPr/>
          </p:nvSpPr>
          <p:spPr>
            <a:xfrm>
              <a:off x="19335835" y="4597713"/>
              <a:ext cx="3175" cy="562610"/>
            </a:xfrm>
            <a:custGeom>
              <a:avLst/>
              <a:gdLst/>
              <a:ahLst/>
              <a:cxnLst/>
              <a:rect l="l" t="t" r="r" b="b"/>
              <a:pathLst>
                <a:path w="3175" h="562610">
                  <a:moveTo>
                    <a:pt x="2575" y="562129"/>
                  </a:moveTo>
                  <a:lnTo>
                    <a:pt x="2575" y="0"/>
                  </a:lnTo>
                  <a:lnTo>
                    <a:pt x="0" y="0"/>
                  </a:lnTo>
                  <a:lnTo>
                    <a:pt x="0" y="562129"/>
                  </a:lnTo>
                  <a:lnTo>
                    <a:pt x="2575" y="5621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7" name="object 2957"/>
            <p:cNvSpPr/>
            <p:nvPr/>
          </p:nvSpPr>
          <p:spPr>
            <a:xfrm>
              <a:off x="19335829" y="3327322"/>
              <a:ext cx="3175" cy="562610"/>
            </a:xfrm>
            <a:custGeom>
              <a:avLst/>
              <a:gdLst/>
              <a:ahLst/>
              <a:cxnLst/>
              <a:rect l="l" t="t" r="r" b="b"/>
              <a:pathLst>
                <a:path w="3175" h="562610">
                  <a:moveTo>
                    <a:pt x="2575" y="0"/>
                  </a:moveTo>
                  <a:lnTo>
                    <a:pt x="0" y="0"/>
                  </a:lnTo>
                  <a:lnTo>
                    <a:pt x="0" y="562045"/>
                  </a:lnTo>
                  <a:lnTo>
                    <a:pt x="2575" y="562045"/>
                  </a:lnTo>
                  <a:lnTo>
                    <a:pt x="25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8" name="object 2958"/>
            <p:cNvSpPr/>
            <p:nvPr/>
          </p:nvSpPr>
          <p:spPr>
            <a:xfrm>
              <a:off x="19335830" y="3327327"/>
              <a:ext cx="3175" cy="562610"/>
            </a:xfrm>
            <a:custGeom>
              <a:avLst/>
              <a:gdLst/>
              <a:ahLst/>
              <a:cxnLst/>
              <a:rect l="l" t="t" r="r" b="b"/>
              <a:pathLst>
                <a:path w="3175" h="562610">
                  <a:moveTo>
                    <a:pt x="0" y="0"/>
                  </a:moveTo>
                  <a:lnTo>
                    <a:pt x="0" y="562045"/>
                  </a:lnTo>
                  <a:lnTo>
                    <a:pt x="2575" y="562045"/>
                  </a:lnTo>
                  <a:lnTo>
                    <a:pt x="257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9" name="object 2959"/>
            <p:cNvSpPr/>
            <p:nvPr/>
          </p:nvSpPr>
          <p:spPr>
            <a:xfrm>
              <a:off x="19312636" y="3889368"/>
              <a:ext cx="32384" cy="73660"/>
            </a:xfrm>
            <a:custGeom>
              <a:avLst/>
              <a:gdLst/>
              <a:ahLst/>
              <a:cxnLst/>
              <a:rect l="l" t="t" r="r" b="b"/>
              <a:pathLst>
                <a:path w="32384" h="73660">
                  <a:moveTo>
                    <a:pt x="32218" y="0"/>
                  </a:moveTo>
                  <a:lnTo>
                    <a:pt x="0" y="0"/>
                  </a:lnTo>
                  <a:lnTo>
                    <a:pt x="0" y="73086"/>
                  </a:lnTo>
                  <a:lnTo>
                    <a:pt x="32218" y="73086"/>
                  </a:lnTo>
                  <a:lnTo>
                    <a:pt x="32218" y="0"/>
                  </a:lnTo>
                  <a:close/>
                </a:path>
              </a:pathLst>
            </a:custGeom>
            <a:solidFill>
              <a:srgbClr val="C1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0" name="object 2960"/>
            <p:cNvSpPr/>
            <p:nvPr/>
          </p:nvSpPr>
          <p:spPr>
            <a:xfrm>
              <a:off x="19312639" y="3889377"/>
              <a:ext cx="32384" cy="73660"/>
            </a:xfrm>
            <a:custGeom>
              <a:avLst/>
              <a:gdLst/>
              <a:ahLst/>
              <a:cxnLst/>
              <a:rect l="l" t="t" r="r" b="b"/>
              <a:pathLst>
                <a:path w="32384" h="73660">
                  <a:moveTo>
                    <a:pt x="0" y="73086"/>
                  </a:moveTo>
                  <a:lnTo>
                    <a:pt x="0" y="0"/>
                  </a:lnTo>
                  <a:lnTo>
                    <a:pt x="32218" y="0"/>
                  </a:lnTo>
                  <a:lnTo>
                    <a:pt x="32218" y="73086"/>
                  </a:lnTo>
                  <a:lnTo>
                    <a:pt x="0" y="7308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1" name="object 2961"/>
            <p:cNvSpPr/>
            <p:nvPr/>
          </p:nvSpPr>
          <p:spPr>
            <a:xfrm>
              <a:off x="19312636" y="4524605"/>
              <a:ext cx="32384" cy="73660"/>
            </a:xfrm>
            <a:custGeom>
              <a:avLst/>
              <a:gdLst/>
              <a:ahLst/>
              <a:cxnLst/>
              <a:rect l="l" t="t" r="r" b="b"/>
              <a:pathLst>
                <a:path w="32384" h="73660">
                  <a:moveTo>
                    <a:pt x="32218" y="0"/>
                  </a:moveTo>
                  <a:lnTo>
                    <a:pt x="0" y="0"/>
                  </a:lnTo>
                  <a:lnTo>
                    <a:pt x="0" y="73097"/>
                  </a:lnTo>
                  <a:lnTo>
                    <a:pt x="32218" y="73097"/>
                  </a:lnTo>
                  <a:lnTo>
                    <a:pt x="32218" y="0"/>
                  </a:lnTo>
                  <a:close/>
                </a:path>
              </a:pathLst>
            </a:custGeom>
            <a:solidFill>
              <a:srgbClr val="C1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2" name="object 2962"/>
            <p:cNvSpPr/>
            <p:nvPr/>
          </p:nvSpPr>
          <p:spPr>
            <a:xfrm>
              <a:off x="19312639" y="4524624"/>
              <a:ext cx="32384" cy="73660"/>
            </a:xfrm>
            <a:custGeom>
              <a:avLst/>
              <a:gdLst/>
              <a:ahLst/>
              <a:cxnLst/>
              <a:rect l="l" t="t" r="r" b="b"/>
              <a:pathLst>
                <a:path w="32384" h="73660">
                  <a:moveTo>
                    <a:pt x="0" y="73076"/>
                  </a:moveTo>
                  <a:lnTo>
                    <a:pt x="0" y="0"/>
                  </a:lnTo>
                  <a:lnTo>
                    <a:pt x="32218" y="0"/>
                  </a:lnTo>
                  <a:lnTo>
                    <a:pt x="32218" y="73076"/>
                  </a:lnTo>
                  <a:lnTo>
                    <a:pt x="0" y="7307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3" name="object 2963"/>
            <p:cNvSpPr/>
            <p:nvPr/>
          </p:nvSpPr>
          <p:spPr>
            <a:xfrm>
              <a:off x="19335835" y="5928858"/>
              <a:ext cx="3175" cy="480059"/>
            </a:xfrm>
            <a:custGeom>
              <a:avLst/>
              <a:gdLst/>
              <a:ahLst/>
              <a:cxnLst/>
              <a:rect l="l" t="t" r="r" b="b"/>
              <a:pathLst>
                <a:path w="3175" h="480060">
                  <a:moveTo>
                    <a:pt x="2575" y="479953"/>
                  </a:moveTo>
                  <a:lnTo>
                    <a:pt x="2575" y="0"/>
                  </a:lnTo>
                  <a:lnTo>
                    <a:pt x="0" y="0"/>
                  </a:lnTo>
                  <a:lnTo>
                    <a:pt x="0" y="479953"/>
                  </a:lnTo>
                  <a:lnTo>
                    <a:pt x="2575" y="47995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4" name="object 2964"/>
            <p:cNvSpPr/>
            <p:nvPr/>
          </p:nvSpPr>
          <p:spPr>
            <a:xfrm>
              <a:off x="19335830" y="6481887"/>
              <a:ext cx="3175" cy="480059"/>
            </a:xfrm>
            <a:custGeom>
              <a:avLst/>
              <a:gdLst/>
              <a:ahLst/>
              <a:cxnLst/>
              <a:rect l="l" t="t" r="r" b="b"/>
              <a:pathLst>
                <a:path w="3175" h="480059">
                  <a:moveTo>
                    <a:pt x="0" y="0"/>
                  </a:moveTo>
                  <a:lnTo>
                    <a:pt x="0" y="479933"/>
                  </a:lnTo>
                  <a:lnTo>
                    <a:pt x="2575" y="479933"/>
                  </a:lnTo>
                  <a:lnTo>
                    <a:pt x="257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5" name="object 2965"/>
            <p:cNvSpPr/>
            <p:nvPr/>
          </p:nvSpPr>
          <p:spPr>
            <a:xfrm>
              <a:off x="19335829" y="7034916"/>
              <a:ext cx="3175" cy="480059"/>
            </a:xfrm>
            <a:custGeom>
              <a:avLst/>
              <a:gdLst/>
              <a:ahLst/>
              <a:cxnLst/>
              <a:rect l="l" t="t" r="r" b="b"/>
              <a:pathLst>
                <a:path w="3175" h="480059">
                  <a:moveTo>
                    <a:pt x="2575" y="0"/>
                  </a:moveTo>
                  <a:lnTo>
                    <a:pt x="0" y="0"/>
                  </a:lnTo>
                  <a:lnTo>
                    <a:pt x="0" y="479524"/>
                  </a:lnTo>
                  <a:lnTo>
                    <a:pt x="2575" y="479524"/>
                  </a:lnTo>
                  <a:lnTo>
                    <a:pt x="25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6" name="object 2966"/>
            <p:cNvSpPr/>
            <p:nvPr/>
          </p:nvSpPr>
          <p:spPr>
            <a:xfrm>
              <a:off x="19335830" y="7034916"/>
              <a:ext cx="3175" cy="480059"/>
            </a:xfrm>
            <a:custGeom>
              <a:avLst/>
              <a:gdLst/>
              <a:ahLst/>
              <a:cxnLst/>
              <a:rect l="l" t="t" r="r" b="b"/>
              <a:pathLst>
                <a:path w="3175" h="480059">
                  <a:moveTo>
                    <a:pt x="0" y="0"/>
                  </a:moveTo>
                  <a:lnTo>
                    <a:pt x="0" y="479524"/>
                  </a:lnTo>
                  <a:lnTo>
                    <a:pt x="2575" y="479524"/>
                  </a:lnTo>
                  <a:lnTo>
                    <a:pt x="257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7" name="object 2967"/>
            <p:cNvSpPr/>
            <p:nvPr/>
          </p:nvSpPr>
          <p:spPr>
            <a:xfrm>
              <a:off x="19335830" y="5375844"/>
              <a:ext cx="3175" cy="480059"/>
            </a:xfrm>
            <a:custGeom>
              <a:avLst/>
              <a:gdLst/>
              <a:ahLst/>
              <a:cxnLst/>
              <a:rect l="l" t="t" r="r" b="b"/>
              <a:pathLst>
                <a:path w="3175" h="480060">
                  <a:moveTo>
                    <a:pt x="0" y="0"/>
                  </a:moveTo>
                  <a:lnTo>
                    <a:pt x="0" y="479933"/>
                  </a:lnTo>
                  <a:lnTo>
                    <a:pt x="2575" y="479933"/>
                  </a:lnTo>
                  <a:lnTo>
                    <a:pt x="257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8" name="object 2968"/>
            <p:cNvSpPr/>
            <p:nvPr/>
          </p:nvSpPr>
          <p:spPr>
            <a:xfrm>
              <a:off x="19312636" y="5855769"/>
              <a:ext cx="32384" cy="73660"/>
            </a:xfrm>
            <a:custGeom>
              <a:avLst/>
              <a:gdLst/>
              <a:ahLst/>
              <a:cxnLst/>
              <a:rect l="l" t="t" r="r" b="b"/>
              <a:pathLst>
                <a:path w="32384" h="73660">
                  <a:moveTo>
                    <a:pt x="32218" y="0"/>
                  </a:moveTo>
                  <a:lnTo>
                    <a:pt x="0" y="0"/>
                  </a:lnTo>
                  <a:lnTo>
                    <a:pt x="0" y="73086"/>
                  </a:lnTo>
                  <a:lnTo>
                    <a:pt x="32218" y="73086"/>
                  </a:lnTo>
                  <a:lnTo>
                    <a:pt x="32218" y="0"/>
                  </a:lnTo>
                  <a:close/>
                </a:path>
              </a:pathLst>
            </a:custGeom>
            <a:solidFill>
              <a:srgbClr val="C1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9" name="object 2969"/>
            <p:cNvSpPr/>
            <p:nvPr/>
          </p:nvSpPr>
          <p:spPr>
            <a:xfrm>
              <a:off x="19312639" y="5855770"/>
              <a:ext cx="32384" cy="73660"/>
            </a:xfrm>
            <a:custGeom>
              <a:avLst/>
              <a:gdLst/>
              <a:ahLst/>
              <a:cxnLst/>
              <a:rect l="l" t="t" r="r" b="b"/>
              <a:pathLst>
                <a:path w="32384" h="73660">
                  <a:moveTo>
                    <a:pt x="0" y="73086"/>
                  </a:moveTo>
                  <a:lnTo>
                    <a:pt x="0" y="0"/>
                  </a:lnTo>
                  <a:lnTo>
                    <a:pt x="32218" y="0"/>
                  </a:lnTo>
                  <a:lnTo>
                    <a:pt x="32218" y="73086"/>
                  </a:lnTo>
                  <a:lnTo>
                    <a:pt x="0" y="7308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0" name="object 2970"/>
            <p:cNvSpPr/>
            <p:nvPr/>
          </p:nvSpPr>
          <p:spPr>
            <a:xfrm>
              <a:off x="19312636" y="6408810"/>
              <a:ext cx="32384" cy="73660"/>
            </a:xfrm>
            <a:custGeom>
              <a:avLst/>
              <a:gdLst/>
              <a:ahLst/>
              <a:cxnLst/>
              <a:rect l="l" t="t" r="r" b="b"/>
              <a:pathLst>
                <a:path w="32384" h="73660">
                  <a:moveTo>
                    <a:pt x="32218" y="0"/>
                  </a:moveTo>
                  <a:lnTo>
                    <a:pt x="0" y="0"/>
                  </a:lnTo>
                  <a:lnTo>
                    <a:pt x="0" y="73076"/>
                  </a:lnTo>
                  <a:lnTo>
                    <a:pt x="32218" y="73076"/>
                  </a:lnTo>
                  <a:lnTo>
                    <a:pt x="32218" y="0"/>
                  </a:lnTo>
                  <a:close/>
                </a:path>
              </a:pathLst>
            </a:custGeom>
            <a:solidFill>
              <a:srgbClr val="C1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1" name="object 2971"/>
            <p:cNvSpPr/>
            <p:nvPr/>
          </p:nvSpPr>
          <p:spPr>
            <a:xfrm>
              <a:off x="19312639" y="6408810"/>
              <a:ext cx="32384" cy="73660"/>
            </a:xfrm>
            <a:custGeom>
              <a:avLst/>
              <a:gdLst/>
              <a:ahLst/>
              <a:cxnLst/>
              <a:rect l="l" t="t" r="r" b="b"/>
              <a:pathLst>
                <a:path w="32384" h="73660">
                  <a:moveTo>
                    <a:pt x="0" y="73076"/>
                  </a:moveTo>
                  <a:lnTo>
                    <a:pt x="0" y="0"/>
                  </a:lnTo>
                  <a:lnTo>
                    <a:pt x="32218" y="0"/>
                  </a:lnTo>
                  <a:lnTo>
                    <a:pt x="32218" y="73076"/>
                  </a:lnTo>
                  <a:lnTo>
                    <a:pt x="0" y="7307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2" name="object 2972"/>
            <p:cNvSpPr/>
            <p:nvPr/>
          </p:nvSpPr>
          <p:spPr>
            <a:xfrm>
              <a:off x="19312636" y="6961829"/>
              <a:ext cx="32384" cy="73660"/>
            </a:xfrm>
            <a:custGeom>
              <a:avLst/>
              <a:gdLst/>
              <a:ahLst/>
              <a:cxnLst/>
              <a:rect l="l" t="t" r="r" b="b"/>
              <a:pathLst>
                <a:path w="32384" h="73659">
                  <a:moveTo>
                    <a:pt x="32218" y="0"/>
                  </a:moveTo>
                  <a:lnTo>
                    <a:pt x="0" y="0"/>
                  </a:lnTo>
                  <a:lnTo>
                    <a:pt x="0" y="73086"/>
                  </a:lnTo>
                  <a:lnTo>
                    <a:pt x="32218" y="73086"/>
                  </a:lnTo>
                  <a:lnTo>
                    <a:pt x="32218" y="0"/>
                  </a:lnTo>
                  <a:close/>
                </a:path>
              </a:pathLst>
            </a:custGeom>
            <a:solidFill>
              <a:srgbClr val="C1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3" name="object 2973"/>
            <p:cNvSpPr/>
            <p:nvPr/>
          </p:nvSpPr>
          <p:spPr>
            <a:xfrm>
              <a:off x="19312639" y="6961829"/>
              <a:ext cx="32384" cy="73660"/>
            </a:xfrm>
            <a:custGeom>
              <a:avLst/>
              <a:gdLst/>
              <a:ahLst/>
              <a:cxnLst/>
              <a:rect l="l" t="t" r="r" b="b"/>
              <a:pathLst>
                <a:path w="32384" h="73659">
                  <a:moveTo>
                    <a:pt x="0" y="73086"/>
                  </a:moveTo>
                  <a:lnTo>
                    <a:pt x="0" y="0"/>
                  </a:lnTo>
                  <a:lnTo>
                    <a:pt x="32218" y="0"/>
                  </a:lnTo>
                  <a:lnTo>
                    <a:pt x="32218" y="73086"/>
                  </a:lnTo>
                  <a:lnTo>
                    <a:pt x="0" y="7308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4" name="object 2974"/>
            <p:cNvSpPr/>
            <p:nvPr/>
          </p:nvSpPr>
          <p:spPr>
            <a:xfrm>
              <a:off x="14765327" y="6408399"/>
              <a:ext cx="6985" cy="30480"/>
            </a:xfrm>
            <a:custGeom>
              <a:avLst/>
              <a:gdLst/>
              <a:ahLst/>
              <a:cxnLst/>
              <a:rect l="l" t="t" r="r" b="b"/>
              <a:pathLst>
                <a:path w="6984" h="30479">
                  <a:moveTo>
                    <a:pt x="0" y="30449"/>
                  </a:moveTo>
                  <a:lnTo>
                    <a:pt x="0" y="0"/>
                  </a:lnTo>
                  <a:lnTo>
                    <a:pt x="6471" y="0"/>
                  </a:lnTo>
                  <a:lnTo>
                    <a:pt x="6471" y="30449"/>
                  </a:lnTo>
                  <a:lnTo>
                    <a:pt x="0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5" name="object 2975"/>
            <p:cNvSpPr/>
            <p:nvPr/>
          </p:nvSpPr>
          <p:spPr>
            <a:xfrm>
              <a:off x="15449836" y="6408399"/>
              <a:ext cx="6985" cy="30480"/>
            </a:xfrm>
            <a:custGeom>
              <a:avLst/>
              <a:gdLst/>
              <a:ahLst/>
              <a:cxnLst/>
              <a:rect l="l" t="t" r="r" b="b"/>
              <a:pathLst>
                <a:path w="6984" h="30479">
                  <a:moveTo>
                    <a:pt x="0" y="30449"/>
                  </a:moveTo>
                  <a:lnTo>
                    <a:pt x="0" y="0"/>
                  </a:lnTo>
                  <a:lnTo>
                    <a:pt x="6450" y="0"/>
                  </a:lnTo>
                  <a:lnTo>
                    <a:pt x="6450" y="30449"/>
                  </a:lnTo>
                  <a:lnTo>
                    <a:pt x="0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6" name="object 2976"/>
            <p:cNvSpPr/>
            <p:nvPr/>
          </p:nvSpPr>
          <p:spPr>
            <a:xfrm>
              <a:off x="16197527" y="2107255"/>
              <a:ext cx="129539" cy="24765"/>
            </a:xfrm>
            <a:custGeom>
              <a:avLst/>
              <a:gdLst/>
              <a:ahLst/>
              <a:cxnLst/>
              <a:rect l="l" t="t" r="r" b="b"/>
              <a:pathLst>
                <a:path w="129540" h="24764">
                  <a:moveTo>
                    <a:pt x="128917" y="0"/>
                  </a:moveTo>
                  <a:lnTo>
                    <a:pt x="0" y="0"/>
                  </a:lnTo>
                  <a:lnTo>
                    <a:pt x="0" y="24376"/>
                  </a:lnTo>
                  <a:lnTo>
                    <a:pt x="128917" y="24376"/>
                  </a:lnTo>
                  <a:lnTo>
                    <a:pt x="12891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7" name="object 2977"/>
            <p:cNvSpPr/>
            <p:nvPr/>
          </p:nvSpPr>
          <p:spPr>
            <a:xfrm>
              <a:off x="16197530" y="2107270"/>
              <a:ext cx="129539" cy="24765"/>
            </a:xfrm>
            <a:custGeom>
              <a:avLst/>
              <a:gdLst/>
              <a:ahLst/>
              <a:cxnLst/>
              <a:rect l="l" t="t" r="r" b="b"/>
              <a:pathLst>
                <a:path w="129540" h="24764">
                  <a:moveTo>
                    <a:pt x="0" y="24365"/>
                  </a:moveTo>
                  <a:lnTo>
                    <a:pt x="0" y="0"/>
                  </a:lnTo>
                  <a:lnTo>
                    <a:pt x="128917" y="0"/>
                  </a:lnTo>
                  <a:lnTo>
                    <a:pt x="128917" y="24365"/>
                  </a:lnTo>
                  <a:lnTo>
                    <a:pt x="0" y="2436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8" name="object 2978"/>
            <p:cNvSpPr/>
            <p:nvPr/>
          </p:nvSpPr>
          <p:spPr>
            <a:xfrm>
              <a:off x="16197527" y="2131641"/>
              <a:ext cx="129539" cy="2540"/>
            </a:xfrm>
            <a:custGeom>
              <a:avLst/>
              <a:gdLst/>
              <a:ahLst/>
              <a:cxnLst/>
              <a:rect l="l" t="t" r="r" b="b"/>
              <a:pathLst>
                <a:path w="129540" h="2539">
                  <a:moveTo>
                    <a:pt x="128917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128917" y="2429"/>
                  </a:lnTo>
                  <a:lnTo>
                    <a:pt x="128917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9" name="object 2979"/>
            <p:cNvSpPr/>
            <p:nvPr/>
          </p:nvSpPr>
          <p:spPr>
            <a:xfrm>
              <a:off x="16197530" y="2131617"/>
              <a:ext cx="129539" cy="2540"/>
            </a:xfrm>
            <a:custGeom>
              <a:avLst/>
              <a:gdLst/>
              <a:ahLst/>
              <a:cxnLst/>
              <a:rect l="l" t="t" r="r" b="b"/>
              <a:pathLst>
                <a:path w="129540" h="2539">
                  <a:moveTo>
                    <a:pt x="0" y="2450"/>
                  </a:moveTo>
                  <a:lnTo>
                    <a:pt x="0" y="0"/>
                  </a:lnTo>
                  <a:lnTo>
                    <a:pt x="128917" y="0"/>
                  </a:lnTo>
                  <a:lnTo>
                    <a:pt x="128917" y="2450"/>
                  </a:lnTo>
                  <a:lnTo>
                    <a:pt x="0" y="245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0" name="object 2980"/>
            <p:cNvSpPr/>
            <p:nvPr/>
          </p:nvSpPr>
          <p:spPr>
            <a:xfrm>
              <a:off x="11862940" y="1849388"/>
              <a:ext cx="46990" cy="116205"/>
            </a:xfrm>
            <a:custGeom>
              <a:avLst/>
              <a:gdLst/>
              <a:ahLst/>
              <a:cxnLst/>
              <a:rect l="l" t="t" r="r" b="b"/>
              <a:pathLst>
                <a:path w="46990" h="116205">
                  <a:moveTo>
                    <a:pt x="41234" y="115221"/>
                  </a:moveTo>
                  <a:lnTo>
                    <a:pt x="41234" y="115703"/>
                  </a:lnTo>
                  <a:lnTo>
                    <a:pt x="46626" y="115703"/>
                  </a:lnTo>
                  <a:lnTo>
                    <a:pt x="46626" y="0"/>
                  </a:lnTo>
                  <a:lnTo>
                    <a:pt x="0" y="0"/>
                  </a:lnTo>
                  <a:lnTo>
                    <a:pt x="0" y="1706"/>
                  </a:lnTo>
                  <a:lnTo>
                    <a:pt x="513" y="1706"/>
                  </a:lnTo>
                  <a:lnTo>
                    <a:pt x="513" y="481"/>
                  </a:lnTo>
                  <a:lnTo>
                    <a:pt x="46092" y="481"/>
                  </a:lnTo>
                  <a:lnTo>
                    <a:pt x="46092" y="115221"/>
                  </a:lnTo>
                  <a:lnTo>
                    <a:pt x="41234" y="11522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1" name="object 2981"/>
            <p:cNvSpPr/>
            <p:nvPr/>
          </p:nvSpPr>
          <p:spPr>
            <a:xfrm>
              <a:off x="11909554" y="2012715"/>
              <a:ext cx="635" cy="5715"/>
            </a:xfrm>
            <a:custGeom>
              <a:avLst/>
              <a:gdLst/>
              <a:ahLst/>
              <a:cxnLst/>
              <a:rect l="l" t="t" r="r" b="b"/>
              <a:pathLst>
                <a:path w="634" h="5714">
                  <a:moveTo>
                    <a:pt x="0" y="5371"/>
                  </a:moveTo>
                  <a:lnTo>
                    <a:pt x="0" y="0"/>
                  </a:lnTo>
                  <a:lnTo>
                    <a:pt x="314" y="0"/>
                  </a:lnTo>
                  <a:lnTo>
                    <a:pt x="314" y="5371"/>
                  </a:lnTo>
                  <a:lnTo>
                    <a:pt x="0" y="537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2" name="object 2982"/>
            <p:cNvSpPr/>
            <p:nvPr/>
          </p:nvSpPr>
          <p:spPr>
            <a:xfrm>
              <a:off x="11909305" y="1965701"/>
              <a:ext cx="635" cy="52705"/>
            </a:xfrm>
            <a:custGeom>
              <a:avLst/>
              <a:gdLst/>
              <a:ahLst/>
              <a:cxnLst/>
              <a:rect l="l" t="t" r="r" b="b"/>
              <a:pathLst>
                <a:path w="634" h="52705">
                  <a:moveTo>
                    <a:pt x="0" y="52385"/>
                  </a:moveTo>
                  <a:lnTo>
                    <a:pt x="0" y="0"/>
                  </a:lnTo>
                  <a:lnTo>
                    <a:pt x="251" y="0"/>
                  </a:lnTo>
                  <a:lnTo>
                    <a:pt x="251" y="52385"/>
                  </a:lnTo>
                  <a:lnTo>
                    <a:pt x="0" y="5238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3" name="object 2983"/>
            <p:cNvSpPr/>
            <p:nvPr/>
          </p:nvSpPr>
          <p:spPr>
            <a:xfrm>
              <a:off x="11874107" y="1965698"/>
              <a:ext cx="35560" cy="52705"/>
            </a:xfrm>
            <a:custGeom>
              <a:avLst/>
              <a:gdLst/>
              <a:ahLst/>
              <a:cxnLst/>
              <a:rect l="l" t="t" r="r" b="b"/>
              <a:pathLst>
                <a:path w="35559" h="52705">
                  <a:moveTo>
                    <a:pt x="35203" y="251"/>
                  </a:moveTo>
                  <a:lnTo>
                    <a:pt x="272" y="251"/>
                  </a:lnTo>
                  <a:lnTo>
                    <a:pt x="272" y="52134"/>
                  </a:lnTo>
                  <a:lnTo>
                    <a:pt x="35203" y="52134"/>
                  </a:lnTo>
                  <a:lnTo>
                    <a:pt x="35203" y="52385"/>
                  </a:lnTo>
                  <a:lnTo>
                    <a:pt x="0" y="52385"/>
                  </a:lnTo>
                  <a:lnTo>
                    <a:pt x="0" y="0"/>
                  </a:lnTo>
                  <a:lnTo>
                    <a:pt x="35203" y="0"/>
                  </a:lnTo>
                  <a:lnTo>
                    <a:pt x="35203" y="25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4" name="object 2984"/>
            <p:cNvSpPr/>
            <p:nvPr/>
          </p:nvSpPr>
          <p:spPr>
            <a:xfrm>
              <a:off x="11909305" y="2018087"/>
              <a:ext cx="635" cy="18415"/>
            </a:xfrm>
            <a:custGeom>
              <a:avLst/>
              <a:gdLst/>
              <a:ahLst/>
              <a:cxnLst/>
              <a:rect l="l" t="t" r="r" b="b"/>
              <a:pathLst>
                <a:path w="634" h="18414">
                  <a:moveTo>
                    <a:pt x="0" y="0"/>
                  </a:moveTo>
                  <a:lnTo>
                    <a:pt x="0" y="18261"/>
                  </a:lnTo>
                  <a:lnTo>
                    <a:pt x="251" y="18261"/>
                  </a:lnTo>
                  <a:lnTo>
                    <a:pt x="251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5" name="object 2985"/>
            <p:cNvSpPr/>
            <p:nvPr/>
          </p:nvSpPr>
          <p:spPr>
            <a:xfrm>
              <a:off x="11874107" y="2018087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35203" y="18030"/>
                  </a:moveTo>
                  <a:lnTo>
                    <a:pt x="272" y="18030"/>
                  </a:lnTo>
                  <a:lnTo>
                    <a:pt x="272" y="251"/>
                  </a:lnTo>
                  <a:lnTo>
                    <a:pt x="35203" y="251"/>
                  </a:lnTo>
                  <a:lnTo>
                    <a:pt x="35203" y="0"/>
                  </a:lnTo>
                  <a:lnTo>
                    <a:pt x="0" y="0"/>
                  </a:lnTo>
                  <a:lnTo>
                    <a:pt x="0" y="18282"/>
                  </a:lnTo>
                  <a:lnTo>
                    <a:pt x="35203" y="18282"/>
                  </a:lnTo>
                  <a:lnTo>
                    <a:pt x="35203" y="1803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6" name="object 2986"/>
            <p:cNvSpPr/>
            <p:nvPr/>
          </p:nvSpPr>
          <p:spPr>
            <a:xfrm>
              <a:off x="11909560" y="1970456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0"/>
                  </a:moveTo>
                  <a:lnTo>
                    <a:pt x="0" y="3752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7" name="object 2987"/>
            <p:cNvSpPr/>
            <p:nvPr/>
          </p:nvSpPr>
          <p:spPr>
            <a:xfrm>
              <a:off x="11867492" y="1963424"/>
              <a:ext cx="6985" cy="76835"/>
            </a:xfrm>
            <a:custGeom>
              <a:avLst/>
              <a:gdLst/>
              <a:ahLst/>
              <a:cxnLst/>
              <a:rect l="l" t="t" r="r" b="b"/>
              <a:pathLst>
                <a:path w="6984" h="76835">
                  <a:moveTo>
                    <a:pt x="0" y="0"/>
                  </a:moveTo>
                  <a:lnTo>
                    <a:pt x="6774" y="0"/>
                  </a:lnTo>
                </a:path>
                <a:path w="6984" h="76835">
                  <a:moveTo>
                    <a:pt x="3387" y="1049"/>
                  </a:moveTo>
                  <a:lnTo>
                    <a:pt x="3387" y="7624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8" name="object 2988"/>
            <p:cNvSpPr/>
            <p:nvPr/>
          </p:nvSpPr>
          <p:spPr>
            <a:xfrm>
              <a:off x="11909030" y="2073138"/>
              <a:ext cx="26670" cy="53975"/>
            </a:xfrm>
            <a:custGeom>
              <a:avLst/>
              <a:gdLst/>
              <a:ahLst/>
              <a:cxnLst/>
              <a:rect l="l" t="t" r="r" b="b"/>
              <a:pathLst>
                <a:path w="26670" h="53975">
                  <a:moveTo>
                    <a:pt x="26082" y="0"/>
                  </a:moveTo>
                  <a:lnTo>
                    <a:pt x="0" y="0"/>
                  </a:lnTo>
                  <a:lnTo>
                    <a:pt x="0" y="492"/>
                  </a:lnTo>
                  <a:lnTo>
                    <a:pt x="25548" y="492"/>
                  </a:lnTo>
                  <a:lnTo>
                    <a:pt x="25548" y="53411"/>
                  </a:lnTo>
                  <a:lnTo>
                    <a:pt x="20920" y="53411"/>
                  </a:lnTo>
                  <a:lnTo>
                    <a:pt x="20920" y="53925"/>
                  </a:lnTo>
                  <a:lnTo>
                    <a:pt x="26082" y="53925"/>
                  </a:lnTo>
                  <a:lnTo>
                    <a:pt x="26082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9" name="object 2989"/>
            <p:cNvSpPr/>
            <p:nvPr/>
          </p:nvSpPr>
          <p:spPr>
            <a:xfrm>
              <a:off x="11904174" y="2036957"/>
              <a:ext cx="5715" cy="36195"/>
            </a:xfrm>
            <a:custGeom>
              <a:avLst/>
              <a:gdLst/>
              <a:ahLst/>
              <a:cxnLst/>
              <a:rect l="l" t="t" r="r" b="b"/>
              <a:pathLst>
                <a:path w="5715" h="36194">
                  <a:moveTo>
                    <a:pt x="0" y="0"/>
                  </a:moveTo>
                  <a:lnTo>
                    <a:pt x="0" y="492"/>
                  </a:lnTo>
                  <a:lnTo>
                    <a:pt x="4858" y="492"/>
                  </a:lnTo>
                  <a:lnTo>
                    <a:pt x="4858" y="36187"/>
                  </a:lnTo>
                  <a:lnTo>
                    <a:pt x="5392" y="36187"/>
                  </a:lnTo>
                  <a:lnTo>
                    <a:pt x="5392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0" name="object 2990"/>
            <p:cNvSpPr/>
            <p:nvPr/>
          </p:nvSpPr>
          <p:spPr>
            <a:xfrm>
              <a:off x="11869627" y="1879209"/>
              <a:ext cx="34290" cy="85725"/>
            </a:xfrm>
            <a:custGeom>
              <a:avLst/>
              <a:gdLst/>
              <a:ahLst/>
              <a:cxnLst/>
              <a:rect l="l" t="t" r="r" b="b"/>
              <a:pathLst>
                <a:path w="34290" h="85725">
                  <a:moveTo>
                    <a:pt x="34135" y="0"/>
                  </a:moveTo>
                  <a:lnTo>
                    <a:pt x="10" y="0"/>
                  </a:lnTo>
                  <a:lnTo>
                    <a:pt x="0" y="85264"/>
                  </a:lnTo>
                  <a:lnTo>
                    <a:pt x="34135" y="85264"/>
                  </a:lnTo>
                  <a:lnTo>
                    <a:pt x="341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1" name="object 2991"/>
            <p:cNvSpPr/>
            <p:nvPr/>
          </p:nvSpPr>
          <p:spPr>
            <a:xfrm>
              <a:off x="11869627" y="1879209"/>
              <a:ext cx="34290" cy="85725"/>
            </a:xfrm>
            <a:custGeom>
              <a:avLst/>
              <a:gdLst/>
              <a:ahLst/>
              <a:cxnLst/>
              <a:rect l="l" t="t" r="r" b="b"/>
              <a:pathLst>
                <a:path w="34290" h="85725">
                  <a:moveTo>
                    <a:pt x="34135" y="0"/>
                  </a:moveTo>
                  <a:lnTo>
                    <a:pt x="10" y="0"/>
                  </a:lnTo>
                  <a:lnTo>
                    <a:pt x="0" y="85264"/>
                  </a:lnTo>
                  <a:lnTo>
                    <a:pt x="34135" y="85264"/>
                  </a:lnTo>
                  <a:lnTo>
                    <a:pt x="34135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2" name="object 2992"/>
            <p:cNvSpPr/>
            <p:nvPr/>
          </p:nvSpPr>
          <p:spPr>
            <a:xfrm>
              <a:off x="11903752" y="2078638"/>
              <a:ext cx="25400" cy="50165"/>
            </a:xfrm>
            <a:custGeom>
              <a:avLst/>
              <a:gdLst/>
              <a:ahLst/>
              <a:cxnLst/>
              <a:rect l="l" t="t" r="r" b="b"/>
              <a:pathLst>
                <a:path w="25400" h="50164">
                  <a:moveTo>
                    <a:pt x="24910" y="0"/>
                  </a:moveTo>
                  <a:lnTo>
                    <a:pt x="0" y="0"/>
                  </a:lnTo>
                  <a:lnTo>
                    <a:pt x="0" y="49621"/>
                  </a:lnTo>
                  <a:lnTo>
                    <a:pt x="24910" y="49621"/>
                  </a:lnTo>
                  <a:lnTo>
                    <a:pt x="249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3" name="object 2993"/>
            <p:cNvSpPr/>
            <p:nvPr/>
          </p:nvSpPr>
          <p:spPr>
            <a:xfrm>
              <a:off x="11903747" y="2078640"/>
              <a:ext cx="25400" cy="50165"/>
            </a:xfrm>
            <a:custGeom>
              <a:avLst/>
              <a:gdLst/>
              <a:ahLst/>
              <a:cxnLst/>
              <a:rect l="l" t="t" r="r" b="b"/>
              <a:pathLst>
                <a:path w="25400" h="50164">
                  <a:moveTo>
                    <a:pt x="0" y="0"/>
                  </a:moveTo>
                  <a:lnTo>
                    <a:pt x="0" y="49621"/>
                  </a:lnTo>
                  <a:lnTo>
                    <a:pt x="24910" y="49621"/>
                  </a:lnTo>
                  <a:lnTo>
                    <a:pt x="24910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4" name="object 2994"/>
            <p:cNvSpPr/>
            <p:nvPr/>
          </p:nvSpPr>
          <p:spPr>
            <a:xfrm>
              <a:off x="11869580" y="2037580"/>
              <a:ext cx="34290" cy="90805"/>
            </a:xfrm>
            <a:custGeom>
              <a:avLst/>
              <a:gdLst/>
              <a:ahLst/>
              <a:cxnLst/>
              <a:rect l="l" t="t" r="r" b="b"/>
              <a:pathLst>
                <a:path w="34290" h="90805">
                  <a:moveTo>
                    <a:pt x="34176" y="0"/>
                  </a:moveTo>
                  <a:lnTo>
                    <a:pt x="20" y="0"/>
                  </a:lnTo>
                  <a:lnTo>
                    <a:pt x="0" y="62354"/>
                  </a:lnTo>
                  <a:lnTo>
                    <a:pt x="3560" y="62354"/>
                  </a:lnTo>
                  <a:lnTo>
                    <a:pt x="4848" y="90688"/>
                  </a:lnTo>
                  <a:lnTo>
                    <a:pt x="34176" y="90688"/>
                  </a:lnTo>
                  <a:lnTo>
                    <a:pt x="3417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5" name="object 2995"/>
            <p:cNvSpPr/>
            <p:nvPr/>
          </p:nvSpPr>
          <p:spPr>
            <a:xfrm>
              <a:off x="11869580" y="2037580"/>
              <a:ext cx="34290" cy="90805"/>
            </a:xfrm>
            <a:custGeom>
              <a:avLst/>
              <a:gdLst/>
              <a:ahLst/>
              <a:cxnLst/>
              <a:rect l="l" t="t" r="r" b="b"/>
              <a:pathLst>
                <a:path w="34290" h="90805">
                  <a:moveTo>
                    <a:pt x="4848" y="90688"/>
                  </a:moveTo>
                  <a:lnTo>
                    <a:pt x="34176" y="90688"/>
                  </a:lnTo>
                  <a:lnTo>
                    <a:pt x="34176" y="41066"/>
                  </a:lnTo>
                  <a:lnTo>
                    <a:pt x="34176" y="0"/>
                  </a:lnTo>
                  <a:lnTo>
                    <a:pt x="20" y="0"/>
                  </a:lnTo>
                  <a:lnTo>
                    <a:pt x="0" y="62354"/>
                  </a:lnTo>
                  <a:lnTo>
                    <a:pt x="3560" y="62354"/>
                  </a:lnTo>
                  <a:lnTo>
                    <a:pt x="4848" y="9068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6" name="object 2996"/>
            <p:cNvSpPr/>
            <p:nvPr/>
          </p:nvSpPr>
          <p:spPr>
            <a:xfrm>
              <a:off x="11884206" y="2135569"/>
              <a:ext cx="282575" cy="0"/>
            </a:xfrm>
            <a:custGeom>
              <a:avLst/>
              <a:gdLst/>
              <a:ahLst/>
              <a:cxnLst/>
              <a:rect l="l" t="t" r="r" b="b"/>
              <a:pathLst>
                <a:path w="282575">
                  <a:moveTo>
                    <a:pt x="28229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7" name="object 2997"/>
            <p:cNvSpPr/>
            <p:nvPr/>
          </p:nvSpPr>
          <p:spPr>
            <a:xfrm>
              <a:off x="11884212" y="2150166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5">
                  <a:moveTo>
                    <a:pt x="1916" y="20"/>
                  </a:moveTo>
                  <a:lnTo>
                    <a:pt x="1916" y="0"/>
                  </a:lnTo>
                </a:path>
                <a:path w="2540" h="635">
                  <a:moveTo>
                    <a:pt x="1916" y="2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8" name="object 2998"/>
            <p:cNvSpPr/>
            <p:nvPr/>
          </p:nvSpPr>
          <p:spPr>
            <a:xfrm>
              <a:off x="11884199" y="2139277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40" h="11430">
                  <a:moveTo>
                    <a:pt x="0" y="10910"/>
                  </a:moveTo>
                  <a:lnTo>
                    <a:pt x="1916" y="10910"/>
                  </a:lnTo>
                </a:path>
                <a:path w="2540" h="11430">
                  <a:moveTo>
                    <a:pt x="0" y="1091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9" name="object 2999"/>
            <p:cNvSpPr/>
            <p:nvPr/>
          </p:nvSpPr>
          <p:spPr>
            <a:xfrm>
              <a:off x="11884199" y="213923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0"/>
                  </a:moveTo>
                  <a:lnTo>
                    <a:pt x="0" y="1095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0" name="object 3000"/>
            <p:cNvSpPr/>
            <p:nvPr/>
          </p:nvSpPr>
          <p:spPr>
            <a:xfrm>
              <a:off x="11884212" y="213923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5">
                  <a:moveTo>
                    <a:pt x="1916" y="20"/>
                  </a:moveTo>
                  <a:lnTo>
                    <a:pt x="1916" y="0"/>
                  </a:lnTo>
                </a:path>
                <a:path w="2540" h="635">
                  <a:moveTo>
                    <a:pt x="1916" y="2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1" name="object 3001"/>
            <p:cNvSpPr/>
            <p:nvPr/>
          </p:nvSpPr>
          <p:spPr>
            <a:xfrm>
              <a:off x="11884199" y="213925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191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2" name="object 3002"/>
            <p:cNvSpPr/>
            <p:nvPr/>
          </p:nvSpPr>
          <p:spPr>
            <a:xfrm>
              <a:off x="12165226" y="215018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27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3" name="object 3003"/>
            <p:cNvSpPr/>
            <p:nvPr/>
          </p:nvSpPr>
          <p:spPr>
            <a:xfrm>
              <a:off x="12165230" y="215017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5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4" name="object 3004"/>
            <p:cNvSpPr/>
            <p:nvPr/>
          </p:nvSpPr>
          <p:spPr>
            <a:xfrm>
              <a:off x="12165226" y="215017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5" name="object 3005"/>
            <p:cNvSpPr/>
            <p:nvPr/>
          </p:nvSpPr>
          <p:spPr>
            <a:xfrm>
              <a:off x="12166501" y="213923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1095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6" name="object 3006"/>
            <p:cNvSpPr/>
            <p:nvPr/>
          </p:nvSpPr>
          <p:spPr>
            <a:xfrm>
              <a:off x="12166486" y="2139253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0"/>
                  </a:moveTo>
                  <a:lnTo>
                    <a:pt x="0" y="1092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7" name="object 3007"/>
            <p:cNvSpPr/>
            <p:nvPr/>
          </p:nvSpPr>
          <p:spPr>
            <a:xfrm>
              <a:off x="12165226" y="213925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25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8" name="object 3008"/>
            <p:cNvSpPr/>
            <p:nvPr/>
          </p:nvSpPr>
          <p:spPr>
            <a:xfrm>
              <a:off x="12165224" y="213923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27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9" name="object 3009"/>
            <p:cNvSpPr/>
            <p:nvPr/>
          </p:nvSpPr>
          <p:spPr>
            <a:xfrm>
              <a:off x="12165226" y="213923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0" name="object 3010"/>
            <p:cNvSpPr/>
            <p:nvPr/>
          </p:nvSpPr>
          <p:spPr>
            <a:xfrm>
              <a:off x="11920044" y="213556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69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1" name="object 3011"/>
            <p:cNvSpPr/>
            <p:nvPr/>
          </p:nvSpPr>
          <p:spPr>
            <a:xfrm>
              <a:off x="11884199" y="213556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67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2" name="object 3012"/>
            <p:cNvSpPr/>
            <p:nvPr/>
          </p:nvSpPr>
          <p:spPr>
            <a:xfrm>
              <a:off x="11886128" y="2150187"/>
              <a:ext cx="90805" cy="0"/>
            </a:xfrm>
            <a:custGeom>
              <a:avLst/>
              <a:gdLst/>
              <a:ahLst/>
              <a:cxnLst/>
              <a:rect l="l" t="t" r="r" b="b"/>
              <a:pathLst>
                <a:path w="90804">
                  <a:moveTo>
                    <a:pt x="0" y="0"/>
                  </a:moveTo>
                  <a:lnTo>
                    <a:pt x="9019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3" name="object 3013"/>
            <p:cNvSpPr/>
            <p:nvPr/>
          </p:nvSpPr>
          <p:spPr>
            <a:xfrm>
              <a:off x="12025213" y="215018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6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4" name="object 3014"/>
            <p:cNvSpPr/>
            <p:nvPr/>
          </p:nvSpPr>
          <p:spPr>
            <a:xfrm>
              <a:off x="12074390" y="2150187"/>
              <a:ext cx="91440" cy="0"/>
            </a:xfrm>
            <a:custGeom>
              <a:avLst/>
              <a:gdLst/>
              <a:ahLst/>
              <a:cxnLst/>
              <a:rect l="l" t="t" r="r" b="b"/>
              <a:pathLst>
                <a:path w="91440">
                  <a:moveTo>
                    <a:pt x="0" y="0"/>
                  </a:moveTo>
                  <a:lnTo>
                    <a:pt x="9084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5" name="object 3015"/>
            <p:cNvSpPr/>
            <p:nvPr/>
          </p:nvSpPr>
          <p:spPr>
            <a:xfrm>
              <a:off x="12166501" y="213556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6" name="object 3016"/>
            <p:cNvSpPr/>
            <p:nvPr/>
          </p:nvSpPr>
          <p:spPr>
            <a:xfrm>
              <a:off x="12070538" y="2140207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890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7" name="object 3017"/>
            <p:cNvSpPr/>
            <p:nvPr/>
          </p:nvSpPr>
          <p:spPr>
            <a:xfrm>
              <a:off x="12070538" y="214020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68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8" name="object 3018"/>
            <p:cNvSpPr/>
            <p:nvPr/>
          </p:nvSpPr>
          <p:spPr>
            <a:xfrm>
              <a:off x="12070538" y="2144906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890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9" name="object 3019"/>
            <p:cNvSpPr/>
            <p:nvPr/>
          </p:nvSpPr>
          <p:spPr>
            <a:xfrm>
              <a:off x="12119448" y="214020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70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0" name="object 3020"/>
            <p:cNvSpPr/>
            <p:nvPr/>
          </p:nvSpPr>
          <p:spPr>
            <a:xfrm>
              <a:off x="12025480" y="2145504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890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1" name="object 3021"/>
            <p:cNvSpPr/>
            <p:nvPr/>
          </p:nvSpPr>
          <p:spPr>
            <a:xfrm>
              <a:off x="12025481" y="214550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68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2" name="object 3022"/>
            <p:cNvSpPr/>
            <p:nvPr/>
          </p:nvSpPr>
          <p:spPr>
            <a:xfrm>
              <a:off x="12025481" y="2150187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890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3" name="object 3023"/>
            <p:cNvSpPr/>
            <p:nvPr/>
          </p:nvSpPr>
          <p:spPr>
            <a:xfrm>
              <a:off x="12074390" y="214552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65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4" name="object 3024"/>
            <p:cNvSpPr/>
            <p:nvPr/>
          </p:nvSpPr>
          <p:spPr>
            <a:xfrm>
              <a:off x="11931263" y="2140207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890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5" name="object 3025"/>
            <p:cNvSpPr/>
            <p:nvPr/>
          </p:nvSpPr>
          <p:spPr>
            <a:xfrm>
              <a:off x="11931254" y="214020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68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6" name="object 3026"/>
            <p:cNvSpPr/>
            <p:nvPr/>
          </p:nvSpPr>
          <p:spPr>
            <a:xfrm>
              <a:off x="11931254" y="2144906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890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7" name="object 3027"/>
            <p:cNvSpPr/>
            <p:nvPr/>
          </p:nvSpPr>
          <p:spPr>
            <a:xfrm>
              <a:off x="11980173" y="214020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70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8" name="object 3028"/>
            <p:cNvSpPr/>
            <p:nvPr/>
          </p:nvSpPr>
          <p:spPr>
            <a:xfrm>
              <a:off x="11976325" y="2145504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>
                  <a:moveTo>
                    <a:pt x="4888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9" name="object 3029"/>
            <p:cNvSpPr/>
            <p:nvPr/>
          </p:nvSpPr>
          <p:spPr>
            <a:xfrm>
              <a:off x="11976319" y="214550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68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0" name="object 3030"/>
            <p:cNvSpPr/>
            <p:nvPr/>
          </p:nvSpPr>
          <p:spPr>
            <a:xfrm>
              <a:off x="11976319" y="2150187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>
                  <a:moveTo>
                    <a:pt x="0" y="0"/>
                  </a:moveTo>
                  <a:lnTo>
                    <a:pt x="4888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1" name="object 3031"/>
            <p:cNvSpPr/>
            <p:nvPr/>
          </p:nvSpPr>
          <p:spPr>
            <a:xfrm>
              <a:off x="12025213" y="214552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65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2" name="object 3032"/>
            <p:cNvSpPr/>
            <p:nvPr/>
          </p:nvSpPr>
          <p:spPr>
            <a:xfrm>
              <a:off x="12153611" y="214490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3" name="object 3033"/>
            <p:cNvSpPr/>
            <p:nvPr/>
          </p:nvSpPr>
          <p:spPr>
            <a:xfrm>
              <a:off x="12153617" y="214477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76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4" name="object 3034"/>
            <p:cNvSpPr/>
            <p:nvPr/>
          </p:nvSpPr>
          <p:spPr>
            <a:xfrm>
              <a:off x="12153611" y="214477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5" name="object 3035"/>
            <p:cNvSpPr/>
            <p:nvPr/>
          </p:nvSpPr>
          <p:spPr>
            <a:xfrm>
              <a:off x="12166501" y="214020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70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6" name="object 3036"/>
            <p:cNvSpPr/>
            <p:nvPr/>
          </p:nvSpPr>
          <p:spPr>
            <a:xfrm>
              <a:off x="12166381" y="214031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47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7" name="object 3037"/>
            <p:cNvSpPr/>
            <p:nvPr/>
          </p:nvSpPr>
          <p:spPr>
            <a:xfrm>
              <a:off x="12153611" y="214031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76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8" name="object 3038"/>
            <p:cNvSpPr/>
            <p:nvPr/>
          </p:nvSpPr>
          <p:spPr>
            <a:xfrm>
              <a:off x="12153622" y="214020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87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9" name="object 3039"/>
            <p:cNvSpPr/>
            <p:nvPr/>
          </p:nvSpPr>
          <p:spPr>
            <a:xfrm>
              <a:off x="12153611" y="214020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0" name="object 3040"/>
            <p:cNvSpPr/>
            <p:nvPr/>
          </p:nvSpPr>
          <p:spPr>
            <a:xfrm>
              <a:off x="12153611" y="215018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1" name="object 3041"/>
            <p:cNvSpPr/>
            <p:nvPr/>
          </p:nvSpPr>
          <p:spPr>
            <a:xfrm>
              <a:off x="12153617" y="215007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76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2" name="object 3042"/>
            <p:cNvSpPr/>
            <p:nvPr/>
          </p:nvSpPr>
          <p:spPr>
            <a:xfrm>
              <a:off x="12153611" y="215007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3" name="object 3043"/>
            <p:cNvSpPr/>
            <p:nvPr/>
          </p:nvSpPr>
          <p:spPr>
            <a:xfrm>
              <a:off x="12166501" y="214552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65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4" name="object 3044"/>
            <p:cNvSpPr/>
            <p:nvPr/>
          </p:nvSpPr>
          <p:spPr>
            <a:xfrm>
              <a:off x="12166381" y="214563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45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5" name="object 3045"/>
            <p:cNvSpPr/>
            <p:nvPr/>
          </p:nvSpPr>
          <p:spPr>
            <a:xfrm>
              <a:off x="12153611" y="214563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76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6" name="object 3046"/>
            <p:cNvSpPr/>
            <p:nvPr/>
          </p:nvSpPr>
          <p:spPr>
            <a:xfrm>
              <a:off x="12153622" y="214550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87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7" name="object 3047"/>
            <p:cNvSpPr/>
            <p:nvPr/>
          </p:nvSpPr>
          <p:spPr>
            <a:xfrm>
              <a:off x="12153611" y="214550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8" name="object 3048"/>
            <p:cNvSpPr/>
            <p:nvPr/>
          </p:nvSpPr>
          <p:spPr>
            <a:xfrm>
              <a:off x="11884200" y="214020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88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9" name="object 3049"/>
            <p:cNvSpPr/>
            <p:nvPr/>
          </p:nvSpPr>
          <p:spPr>
            <a:xfrm>
              <a:off x="11884330" y="214031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7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0" name="object 3050"/>
            <p:cNvSpPr/>
            <p:nvPr/>
          </p:nvSpPr>
          <p:spPr>
            <a:xfrm>
              <a:off x="11897089" y="214020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1" name="object 3051"/>
            <p:cNvSpPr/>
            <p:nvPr/>
          </p:nvSpPr>
          <p:spPr>
            <a:xfrm>
              <a:off x="11884199" y="214020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68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2" name="object 3052"/>
            <p:cNvSpPr/>
            <p:nvPr/>
          </p:nvSpPr>
          <p:spPr>
            <a:xfrm>
              <a:off x="11884330" y="214032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45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3" name="object 3053"/>
            <p:cNvSpPr/>
            <p:nvPr/>
          </p:nvSpPr>
          <p:spPr>
            <a:xfrm>
              <a:off x="11884325" y="214477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76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4" name="object 3054"/>
            <p:cNvSpPr/>
            <p:nvPr/>
          </p:nvSpPr>
          <p:spPr>
            <a:xfrm>
              <a:off x="11884199" y="214490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5" name="object 3055"/>
            <p:cNvSpPr/>
            <p:nvPr/>
          </p:nvSpPr>
          <p:spPr>
            <a:xfrm>
              <a:off x="11897089" y="214479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6" name="object 3056"/>
            <p:cNvSpPr/>
            <p:nvPr/>
          </p:nvSpPr>
          <p:spPr>
            <a:xfrm>
              <a:off x="11884200" y="214550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88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7" name="object 3057"/>
            <p:cNvSpPr/>
            <p:nvPr/>
          </p:nvSpPr>
          <p:spPr>
            <a:xfrm>
              <a:off x="11884330" y="214563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7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8" name="object 3058"/>
            <p:cNvSpPr/>
            <p:nvPr/>
          </p:nvSpPr>
          <p:spPr>
            <a:xfrm>
              <a:off x="11897089" y="214551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9" name="object 3059"/>
            <p:cNvSpPr/>
            <p:nvPr/>
          </p:nvSpPr>
          <p:spPr>
            <a:xfrm>
              <a:off x="11884199" y="214550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68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0" name="object 3060"/>
            <p:cNvSpPr/>
            <p:nvPr/>
          </p:nvSpPr>
          <p:spPr>
            <a:xfrm>
              <a:off x="11884330" y="214562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45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1" name="object 3061"/>
            <p:cNvSpPr/>
            <p:nvPr/>
          </p:nvSpPr>
          <p:spPr>
            <a:xfrm>
              <a:off x="11884325" y="215007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76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2" name="object 3062"/>
            <p:cNvSpPr/>
            <p:nvPr/>
          </p:nvSpPr>
          <p:spPr>
            <a:xfrm>
              <a:off x="11884199" y="215018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3" name="object 3063"/>
            <p:cNvSpPr/>
            <p:nvPr/>
          </p:nvSpPr>
          <p:spPr>
            <a:xfrm>
              <a:off x="11897089" y="215007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4" name="object 3064"/>
            <p:cNvSpPr/>
            <p:nvPr/>
          </p:nvSpPr>
          <p:spPr>
            <a:xfrm>
              <a:off x="12140093" y="245227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92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5" name="object 3065"/>
            <p:cNvSpPr/>
            <p:nvPr/>
          </p:nvSpPr>
          <p:spPr>
            <a:xfrm>
              <a:off x="12127194" y="24522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93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6" name="object 3066"/>
            <p:cNvSpPr/>
            <p:nvPr/>
          </p:nvSpPr>
          <p:spPr>
            <a:xfrm>
              <a:off x="12127194" y="24531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47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7" name="object 3067"/>
            <p:cNvSpPr/>
            <p:nvPr/>
          </p:nvSpPr>
          <p:spPr>
            <a:xfrm>
              <a:off x="12131064" y="245319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0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8" name="object 3068"/>
            <p:cNvSpPr/>
            <p:nvPr/>
          </p:nvSpPr>
          <p:spPr>
            <a:xfrm>
              <a:off x="12140093" y="245227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92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9" name="object 3069"/>
            <p:cNvSpPr/>
            <p:nvPr/>
          </p:nvSpPr>
          <p:spPr>
            <a:xfrm>
              <a:off x="12127194" y="24522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93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0" name="object 3070"/>
            <p:cNvSpPr/>
            <p:nvPr/>
          </p:nvSpPr>
          <p:spPr>
            <a:xfrm>
              <a:off x="12127194" y="24531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47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1" name="object 3071"/>
            <p:cNvSpPr/>
            <p:nvPr/>
          </p:nvSpPr>
          <p:spPr>
            <a:xfrm>
              <a:off x="12131064" y="245319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0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2" name="object 3072"/>
            <p:cNvSpPr/>
            <p:nvPr/>
          </p:nvSpPr>
          <p:spPr>
            <a:xfrm>
              <a:off x="12167158" y="241879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08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3" name="object 3073"/>
            <p:cNvSpPr/>
            <p:nvPr/>
          </p:nvSpPr>
          <p:spPr>
            <a:xfrm>
              <a:off x="12167155" y="241879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2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4" name="object 3074"/>
            <p:cNvSpPr/>
            <p:nvPr/>
          </p:nvSpPr>
          <p:spPr>
            <a:xfrm>
              <a:off x="12167155" y="242121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09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5" name="object 3075"/>
            <p:cNvSpPr/>
            <p:nvPr/>
          </p:nvSpPr>
          <p:spPr>
            <a:xfrm>
              <a:off x="12174246" y="24187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42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6" name="object 3076"/>
            <p:cNvSpPr/>
            <p:nvPr/>
          </p:nvSpPr>
          <p:spPr>
            <a:xfrm>
              <a:off x="12167158" y="237858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08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7" name="object 3077"/>
            <p:cNvSpPr/>
            <p:nvPr/>
          </p:nvSpPr>
          <p:spPr>
            <a:xfrm>
              <a:off x="12167155" y="237858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2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8" name="object 3078"/>
            <p:cNvSpPr/>
            <p:nvPr/>
          </p:nvSpPr>
          <p:spPr>
            <a:xfrm>
              <a:off x="12167155" y="238102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09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9" name="object 3079"/>
            <p:cNvSpPr/>
            <p:nvPr/>
          </p:nvSpPr>
          <p:spPr>
            <a:xfrm>
              <a:off x="12174246" y="237859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42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0" name="object 3080"/>
            <p:cNvSpPr/>
            <p:nvPr/>
          </p:nvSpPr>
          <p:spPr>
            <a:xfrm>
              <a:off x="12170249" y="24187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36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1" name="object 3081"/>
            <p:cNvSpPr/>
            <p:nvPr/>
          </p:nvSpPr>
          <p:spPr>
            <a:xfrm>
              <a:off x="12173601" y="2381035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377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2" name="object 3082"/>
            <p:cNvSpPr/>
            <p:nvPr/>
          </p:nvSpPr>
          <p:spPr>
            <a:xfrm>
              <a:off x="12170261" y="238102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34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3" name="object 3083"/>
            <p:cNvSpPr/>
            <p:nvPr/>
          </p:nvSpPr>
          <p:spPr>
            <a:xfrm>
              <a:off x="12170249" y="2381026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0"/>
                  </a:moveTo>
                  <a:lnTo>
                    <a:pt x="0" y="3775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4" name="object 3084"/>
            <p:cNvSpPr/>
            <p:nvPr/>
          </p:nvSpPr>
          <p:spPr>
            <a:xfrm>
              <a:off x="12173609" y="23176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27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5" name="object 3085"/>
            <p:cNvSpPr/>
            <p:nvPr/>
          </p:nvSpPr>
          <p:spPr>
            <a:xfrm>
              <a:off x="12173601" y="2317691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0"/>
                  </a:moveTo>
                  <a:lnTo>
                    <a:pt x="0" y="1215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6" name="object 3086"/>
            <p:cNvSpPr/>
            <p:nvPr/>
          </p:nvSpPr>
          <p:spPr>
            <a:xfrm>
              <a:off x="12173601" y="232985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27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7" name="object 3087"/>
            <p:cNvSpPr/>
            <p:nvPr/>
          </p:nvSpPr>
          <p:spPr>
            <a:xfrm>
              <a:off x="12174886" y="2317697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1215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8" name="object 3088"/>
            <p:cNvSpPr/>
            <p:nvPr/>
          </p:nvSpPr>
          <p:spPr>
            <a:xfrm>
              <a:off x="12165863" y="2319518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773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9" name="object 3089"/>
            <p:cNvSpPr/>
            <p:nvPr/>
          </p:nvSpPr>
          <p:spPr>
            <a:xfrm>
              <a:off x="12165857" y="231951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1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0" name="object 3090"/>
            <p:cNvSpPr/>
            <p:nvPr/>
          </p:nvSpPr>
          <p:spPr>
            <a:xfrm>
              <a:off x="12165857" y="2328029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0" y="0"/>
                  </a:moveTo>
                  <a:lnTo>
                    <a:pt x="773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1" name="object 3091"/>
            <p:cNvSpPr/>
            <p:nvPr/>
          </p:nvSpPr>
          <p:spPr>
            <a:xfrm>
              <a:off x="12173601" y="231950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2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2" name="object 3092"/>
            <p:cNvSpPr/>
            <p:nvPr/>
          </p:nvSpPr>
          <p:spPr>
            <a:xfrm>
              <a:off x="12115974" y="216419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9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3" name="object 3093"/>
            <p:cNvSpPr/>
            <p:nvPr/>
          </p:nvSpPr>
          <p:spPr>
            <a:xfrm>
              <a:off x="12118368" y="216384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4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4" name="object 3094"/>
            <p:cNvSpPr/>
            <p:nvPr/>
          </p:nvSpPr>
          <p:spPr>
            <a:xfrm>
              <a:off x="12115593" y="216383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77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5" name="object 3095"/>
            <p:cNvSpPr/>
            <p:nvPr/>
          </p:nvSpPr>
          <p:spPr>
            <a:xfrm>
              <a:off x="12115974" y="216419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755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6" name="object 3096"/>
            <p:cNvSpPr/>
            <p:nvPr/>
          </p:nvSpPr>
          <p:spPr>
            <a:xfrm>
              <a:off x="12115596" y="216383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28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7" name="object 3097"/>
            <p:cNvSpPr/>
            <p:nvPr/>
          </p:nvSpPr>
          <p:spPr>
            <a:xfrm>
              <a:off x="12115981" y="2171752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32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8" name="object 3098"/>
            <p:cNvSpPr/>
            <p:nvPr/>
          </p:nvSpPr>
          <p:spPr>
            <a:xfrm>
              <a:off x="12115596" y="217212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9" name="object 3099"/>
            <p:cNvSpPr/>
            <p:nvPr/>
          </p:nvSpPr>
          <p:spPr>
            <a:xfrm>
              <a:off x="12115394" y="242402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78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0" name="object 3100"/>
            <p:cNvSpPr/>
            <p:nvPr/>
          </p:nvSpPr>
          <p:spPr>
            <a:xfrm>
              <a:off x="12118174" y="242366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6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1" name="object 3101"/>
            <p:cNvSpPr/>
            <p:nvPr/>
          </p:nvSpPr>
          <p:spPr>
            <a:xfrm>
              <a:off x="12115755" y="242365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41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2" name="object 3102"/>
            <p:cNvSpPr/>
            <p:nvPr/>
          </p:nvSpPr>
          <p:spPr>
            <a:xfrm>
              <a:off x="12135310" y="2309752"/>
              <a:ext cx="0" cy="106680"/>
            </a:xfrm>
            <a:custGeom>
              <a:avLst/>
              <a:gdLst/>
              <a:ahLst/>
              <a:cxnLst/>
              <a:rect l="l" t="t" r="r" b="b"/>
              <a:pathLst>
                <a:path h="106680">
                  <a:moveTo>
                    <a:pt x="0" y="10634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3" name="object 3103"/>
            <p:cNvSpPr/>
            <p:nvPr/>
          </p:nvSpPr>
          <p:spPr>
            <a:xfrm>
              <a:off x="12135310" y="228296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2193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4" name="object 3104"/>
            <p:cNvSpPr/>
            <p:nvPr/>
          </p:nvSpPr>
          <p:spPr>
            <a:xfrm>
              <a:off x="12135310" y="2171743"/>
              <a:ext cx="0" cy="106680"/>
            </a:xfrm>
            <a:custGeom>
              <a:avLst/>
              <a:gdLst/>
              <a:ahLst/>
              <a:cxnLst/>
              <a:rect l="l" t="t" r="r" b="b"/>
              <a:pathLst>
                <a:path h="106680">
                  <a:moveTo>
                    <a:pt x="0" y="10634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5" name="object 3105"/>
            <p:cNvSpPr/>
            <p:nvPr/>
          </p:nvSpPr>
          <p:spPr>
            <a:xfrm>
              <a:off x="12134925" y="2172124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4">
                  <a:moveTo>
                    <a:pt x="0" y="0"/>
                  </a:moveTo>
                  <a:lnTo>
                    <a:pt x="0" y="10595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6" name="object 3106"/>
            <p:cNvSpPr/>
            <p:nvPr/>
          </p:nvSpPr>
          <p:spPr>
            <a:xfrm>
              <a:off x="12134925" y="2282980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9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7" name="object 3107"/>
            <p:cNvSpPr/>
            <p:nvPr/>
          </p:nvSpPr>
          <p:spPr>
            <a:xfrm>
              <a:off x="12134925" y="2309762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4">
                  <a:moveTo>
                    <a:pt x="0" y="0"/>
                  </a:moveTo>
                  <a:lnTo>
                    <a:pt x="0" y="10597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8" name="object 3108"/>
            <p:cNvSpPr/>
            <p:nvPr/>
          </p:nvSpPr>
          <p:spPr>
            <a:xfrm>
              <a:off x="12115394" y="241574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29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9" name="object 3109"/>
            <p:cNvSpPr/>
            <p:nvPr/>
          </p:nvSpPr>
          <p:spPr>
            <a:xfrm>
              <a:off x="12115773" y="241609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755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0" name="object 3110"/>
            <p:cNvSpPr/>
            <p:nvPr/>
          </p:nvSpPr>
          <p:spPr>
            <a:xfrm>
              <a:off x="12115773" y="24160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54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1" name="object 3111"/>
            <p:cNvSpPr/>
            <p:nvPr/>
          </p:nvSpPr>
          <p:spPr>
            <a:xfrm>
              <a:off x="12115386" y="2415740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53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2" name="object 3112"/>
            <p:cNvSpPr/>
            <p:nvPr/>
          </p:nvSpPr>
          <p:spPr>
            <a:xfrm>
              <a:off x="11915391" y="2171752"/>
              <a:ext cx="0" cy="106680"/>
            </a:xfrm>
            <a:custGeom>
              <a:avLst/>
              <a:gdLst/>
              <a:ahLst/>
              <a:cxnLst/>
              <a:rect l="l" t="t" r="r" b="b"/>
              <a:pathLst>
                <a:path h="106680">
                  <a:moveTo>
                    <a:pt x="0" y="0"/>
                  </a:moveTo>
                  <a:lnTo>
                    <a:pt x="0" y="10634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3" name="object 3113"/>
            <p:cNvSpPr/>
            <p:nvPr/>
          </p:nvSpPr>
          <p:spPr>
            <a:xfrm>
              <a:off x="11915391" y="2282980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9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4" name="object 3114"/>
            <p:cNvSpPr/>
            <p:nvPr/>
          </p:nvSpPr>
          <p:spPr>
            <a:xfrm>
              <a:off x="11915391" y="2309762"/>
              <a:ext cx="0" cy="106680"/>
            </a:xfrm>
            <a:custGeom>
              <a:avLst/>
              <a:gdLst/>
              <a:ahLst/>
              <a:cxnLst/>
              <a:rect l="l" t="t" r="r" b="b"/>
              <a:pathLst>
                <a:path h="106680">
                  <a:moveTo>
                    <a:pt x="0" y="0"/>
                  </a:moveTo>
                  <a:lnTo>
                    <a:pt x="0" y="10617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5" name="object 3115"/>
            <p:cNvSpPr/>
            <p:nvPr/>
          </p:nvSpPr>
          <p:spPr>
            <a:xfrm>
              <a:off x="11915391" y="241593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7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6" name="object 3116"/>
            <p:cNvSpPr/>
            <p:nvPr/>
          </p:nvSpPr>
          <p:spPr>
            <a:xfrm>
              <a:off x="11915769" y="2309759"/>
              <a:ext cx="0" cy="106680"/>
            </a:xfrm>
            <a:custGeom>
              <a:avLst/>
              <a:gdLst/>
              <a:ahLst/>
              <a:cxnLst/>
              <a:rect l="l" t="t" r="r" b="b"/>
              <a:pathLst>
                <a:path h="106680">
                  <a:moveTo>
                    <a:pt x="0" y="10617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7" name="object 3117"/>
            <p:cNvSpPr/>
            <p:nvPr/>
          </p:nvSpPr>
          <p:spPr>
            <a:xfrm>
              <a:off x="11915769" y="228296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2193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8" name="object 3118"/>
            <p:cNvSpPr/>
            <p:nvPr/>
          </p:nvSpPr>
          <p:spPr>
            <a:xfrm>
              <a:off x="11915769" y="2172141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4">
                  <a:moveTo>
                    <a:pt x="0" y="10594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9" name="object 3119"/>
            <p:cNvSpPr/>
            <p:nvPr/>
          </p:nvSpPr>
          <p:spPr>
            <a:xfrm>
              <a:off x="11932339" y="216383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77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0" name="object 3120"/>
            <p:cNvSpPr/>
            <p:nvPr/>
          </p:nvSpPr>
          <p:spPr>
            <a:xfrm>
              <a:off x="11932336" y="216383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1" name="object 3121"/>
            <p:cNvSpPr/>
            <p:nvPr/>
          </p:nvSpPr>
          <p:spPr>
            <a:xfrm>
              <a:off x="11932336" y="216419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41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2" name="object 3122"/>
            <p:cNvSpPr/>
            <p:nvPr/>
          </p:nvSpPr>
          <p:spPr>
            <a:xfrm>
              <a:off x="11915395" y="2171752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33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3" name="object 3123"/>
            <p:cNvSpPr/>
            <p:nvPr/>
          </p:nvSpPr>
          <p:spPr>
            <a:xfrm>
              <a:off x="11915769" y="217212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33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4" name="object 3124"/>
            <p:cNvSpPr/>
            <p:nvPr/>
          </p:nvSpPr>
          <p:spPr>
            <a:xfrm>
              <a:off x="11934734" y="2164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0"/>
                  </a:moveTo>
                  <a:lnTo>
                    <a:pt x="0" y="755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5" name="object 3125"/>
            <p:cNvSpPr/>
            <p:nvPr/>
          </p:nvSpPr>
          <p:spPr>
            <a:xfrm>
              <a:off x="11935113" y="216384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28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6" name="object 3126"/>
            <p:cNvSpPr/>
            <p:nvPr/>
          </p:nvSpPr>
          <p:spPr>
            <a:xfrm>
              <a:off x="11932166" y="242365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6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7" name="object 3127"/>
            <p:cNvSpPr/>
            <p:nvPr/>
          </p:nvSpPr>
          <p:spPr>
            <a:xfrm>
              <a:off x="11932158" y="242365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6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8" name="object 3128"/>
            <p:cNvSpPr/>
            <p:nvPr/>
          </p:nvSpPr>
          <p:spPr>
            <a:xfrm>
              <a:off x="11932158" y="242402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76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9" name="object 3129"/>
            <p:cNvSpPr/>
            <p:nvPr/>
          </p:nvSpPr>
          <p:spPr>
            <a:xfrm>
              <a:off x="11934532" y="241609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0"/>
                  </a:moveTo>
                  <a:lnTo>
                    <a:pt x="0" y="755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0" name="object 3130"/>
            <p:cNvSpPr/>
            <p:nvPr/>
          </p:nvSpPr>
          <p:spPr>
            <a:xfrm>
              <a:off x="11934911" y="241574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28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1" name="object 3131"/>
            <p:cNvSpPr/>
            <p:nvPr/>
          </p:nvSpPr>
          <p:spPr>
            <a:xfrm>
              <a:off x="11915594" y="241609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9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2" name="object 3132"/>
            <p:cNvSpPr/>
            <p:nvPr/>
          </p:nvSpPr>
          <p:spPr>
            <a:xfrm>
              <a:off x="11915592" y="2415740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3" name="object 3133"/>
            <p:cNvSpPr/>
            <p:nvPr/>
          </p:nvSpPr>
          <p:spPr>
            <a:xfrm>
              <a:off x="11915594" y="241574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4" name="object 3134"/>
            <p:cNvSpPr/>
            <p:nvPr/>
          </p:nvSpPr>
          <p:spPr>
            <a:xfrm>
              <a:off x="11935119" y="2164031"/>
              <a:ext cx="180975" cy="0"/>
            </a:xfrm>
            <a:custGeom>
              <a:avLst/>
              <a:gdLst/>
              <a:ahLst/>
              <a:cxnLst/>
              <a:rect l="l" t="t" r="r" b="b"/>
              <a:pathLst>
                <a:path w="180975">
                  <a:moveTo>
                    <a:pt x="18047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5" name="object 3135"/>
            <p:cNvSpPr/>
            <p:nvPr/>
          </p:nvSpPr>
          <p:spPr>
            <a:xfrm>
              <a:off x="11934911" y="2423847"/>
              <a:ext cx="180975" cy="0"/>
            </a:xfrm>
            <a:custGeom>
              <a:avLst/>
              <a:gdLst/>
              <a:ahLst/>
              <a:cxnLst/>
              <a:rect l="l" t="t" r="r" b="b"/>
              <a:pathLst>
                <a:path w="180975">
                  <a:moveTo>
                    <a:pt x="0" y="0"/>
                  </a:moveTo>
                  <a:lnTo>
                    <a:pt x="18048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6" name="object 3136"/>
            <p:cNvSpPr/>
            <p:nvPr/>
          </p:nvSpPr>
          <p:spPr>
            <a:xfrm>
              <a:off x="12005361" y="2284192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5">
                  <a:moveTo>
                    <a:pt x="0" y="0"/>
                  </a:moveTo>
                  <a:lnTo>
                    <a:pt x="0" y="194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7" name="object 3137"/>
            <p:cNvSpPr/>
            <p:nvPr/>
          </p:nvSpPr>
          <p:spPr>
            <a:xfrm>
              <a:off x="12005361" y="230367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8" name="object 3138"/>
            <p:cNvSpPr/>
            <p:nvPr/>
          </p:nvSpPr>
          <p:spPr>
            <a:xfrm>
              <a:off x="12042118" y="230367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9" name="object 3139"/>
            <p:cNvSpPr/>
            <p:nvPr/>
          </p:nvSpPr>
          <p:spPr>
            <a:xfrm>
              <a:off x="12045324" y="2284174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5">
                  <a:moveTo>
                    <a:pt x="0" y="1949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0" name="object 3140"/>
            <p:cNvSpPr/>
            <p:nvPr/>
          </p:nvSpPr>
          <p:spPr>
            <a:xfrm>
              <a:off x="12042120" y="22841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1" name="object 3141"/>
            <p:cNvSpPr/>
            <p:nvPr/>
          </p:nvSpPr>
          <p:spPr>
            <a:xfrm>
              <a:off x="12005369" y="2284192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09" h="19685">
                  <a:moveTo>
                    <a:pt x="3225" y="0"/>
                  </a:moveTo>
                  <a:lnTo>
                    <a:pt x="0" y="0"/>
                  </a:lnTo>
                </a:path>
                <a:path w="3809" h="19685">
                  <a:moveTo>
                    <a:pt x="3225" y="0"/>
                  </a:moveTo>
                  <a:lnTo>
                    <a:pt x="3225" y="194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2" name="object 3142"/>
            <p:cNvSpPr/>
            <p:nvPr/>
          </p:nvSpPr>
          <p:spPr>
            <a:xfrm>
              <a:off x="12008594" y="2303671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0" y="0"/>
                  </a:moveTo>
                  <a:lnTo>
                    <a:pt x="3352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3" name="object 3143"/>
            <p:cNvSpPr/>
            <p:nvPr/>
          </p:nvSpPr>
          <p:spPr>
            <a:xfrm>
              <a:off x="12042118" y="2284174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5">
                  <a:moveTo>
                    <a:pt x="0" y="1949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4" name="object 3144"/>
            <p:cNvSpPr/>
            <p:nvPr/>
          </p:nvSpPr>
          <p:spPr>
            <a:xfrm>
              <a:off x="12008591" y="2284192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3352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5" name="object 3145"/>
            <p:cNvSpPr/>
            <p:nvPr/>
          </p:nvSpPr>
          <p:spPr>
            <a:xfrm>
              <a:off x="11904818" y="227808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87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6" name="object 3146"/>
            <p:cNvSpPr/>
            <p:nvPr/>
          </p:nvSpPr>
          <p:spPr>
            <a:xfrm>
              <a:off x="11904818" y="2282980"/>
              <a:ext cx="241300" cy="0"/>
            </a:xfrm>
            <a:custGeom>
              <a:avLst/>
              <a:gdLst/>
              <a:ahLst/>
              <a:cxnLst/>
              <a:rect l="l" t="t" r="r" b="b"/>
              <a:pathLst>
                <a:path w="241300">
                  <a:moveTo>
                    <a:pt x="0" y="0"/>
                  </a:moveTo>
                  <a:lnTo>
                    <a:pt x="24106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7" name="object 3147"/>
            <p:cNvSpPr/>
            <p:nvPr/>
          </p:nvSpPr>
          <p:spPr>
            <a:xfrm>
              <a:off x="12145890" y="227810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8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8" name="object 3148"/>
            <p:cNvSpPr/>
            <p:nvPr/>
          </p:nvSpPr>
          <p:spPr>
            <a:xfrm>
              <a:off x="11904829" y="2278085"/>
              <a:ext cx="241300" cy="0"/>
            </a:xfrm>
            <a:custGeom>
              <a:avLst/>
              <a:gdLst/>
              <a:ahLst/>
              <a:cxnLst/>
              <a:rect l="l" t="t" r="r" b="b"/>
              <a:pathLst>
                <a:path w="241300">
                  <a:moveTo>
                    <a:pt x="24106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9" name="object 3149"/>
            <p:cNvSpPr/>
            <p:nvPr/>
          </p:nvSpPr>
          <p:spPr>
            <a:xfrm>
              <a:off x="11904818" y="230489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85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0" name="object 3150"/>
            <p:cNvSpPr/>
            <p:nvPr/>
          </p:nvSpPr>
          <p:spPr>
            <a:xfrm>
              <a:off x="11904818" y="2309762"/>
              <a:ext cx="241300" cy="0"/>
            </a:xfrm>
            <a:custGeom>
              <a:avLst/>
              <a:gdLst/>
              <a:ahLst/>
              <a:cxnLst/>
              <a:rect l="l" t="t" r="r" b="b"/>
              <a:pathLst>
                <a:path w="241300">
                  <a:moveTo>
                    <a:pt x="0" y="0"/>
                  </a:moveTo>
                  <a:lnTo>
                    <a:pt x="24106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1" name="object 3151"/>
            <p:cNvSpPr/>
            <p:nvPr/>
          </p:nvSpPr>
          <p:spPr>
            <a:xfrm>
              <a:off x="12145890" y="230490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8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2" name="object 3152"/>
            <p:cNvSpPr/>
            <p:nvPr/>
          </p:nvSpPr>
          <p:spPr>
            <a:xfrm>
              <a:off x="11904829" y="2304899"/>
              <a:ext cx="241300" cy="0"/>
            </a:xfrm>
            <a:custGeom>
              <a:avLst/>
              <a:gdLst/>
              <a:ahLst/>
              <a:cxnLst/>
              <a:rect l="l" t="t" r="r" b="b"/>
              <a:pathLst>
                <a:path w="241300">
                  <a:moveTo>
                    <a:pt x="24106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3" name="object 3153"/>
            <p:cNvSpPr/>
            <p:nvPr/>
          </p:nvSpPr>
          <p:spPr>
            <a:xfrm>
              <a:off x="11903673" y="2278344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10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4" name="object 3154"/>
            <p:cNvSpPr/>
            <p:nvPr/>
          </p:nvSpPr>
          <p:spPr>
            <a:xfrm>
              <a:off x="11904174" y="227836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61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5" name="object 3155"/>
            <p:cNvSpPr/>
            <p:nvPr/>
          </p:nvSpPr>
          <p:spPr>
            <a:xfrm>
              <a:off x="11903661" y="227834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13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6" name="object 3156"/>
            <p:cNvSpPr/>
            <p:nvPr/>
          </p:nvSpPr>
          <p:spPr>
            <a:xfrm>
              <a:off x="11903673" y="228344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7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7" name="object 3157"/>
            <p:cNvSpPr/>
            <p:nvPr/>
          </p:nvSpPr>
          <p:spPr>
            <a:xfrm>
              <a:off x="11904167" y="228298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7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8" name="object 3158"/>
            <p:cNvSpPr/>
            <p:nvPr/>
          </p:nvSpPr>
          <p:spPr>
            <a:xfrm>
              <a:off x="11911145" y="228344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31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9" name="object 3159"/>
            <p:cNvSpPr/>
            <p:nvPr/>
          </p:nvSpPr>
          <p:spPr>
            <a:xfrm>
              <a:off x="11911644" y="228297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9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0" name="object 3160"/>
            <p:cNvSpPr/>
            <p:nvPr/>
          </p:nvSpPr>
          <p:spPr>
            <a:xfrm>
              <a:off x="11903673" y="23095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1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1" name="object 3161"/>
            <p:cNvSpPr/>
            <p:nvPr/>
          </p:nvSpPr>
          <p:spPr>
            <a:xfrm>
              <a:off x="11904174" y="230490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61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2" name="object 3162"/>
            <p:cNvSpPr/>
            <p:nvPr/>
          </p:nvSpPr>
          <p:spPr>
            <a:xfrm>
              <a:off x="11903673" y="2304398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13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3" name="object 3163"/>
            <p:cNvSpPr/>
            <p:nvPr/>
          </p:nvSpPr>
          <p:spPr>
            <a:xfrm>
              <a:off x="11904174" y="230489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7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4" name="object 3164"/>
            <p:cNvSpPr/>
            <p:nvPr/>
          </p:nvSpPr>
          <p:spPr>
            <a:xfrm>
              <a:off x="11903668" y="230439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7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5" name="object 3165"/>
            <p:cNvSpPr/>
            <p:nvPr/>
          </p:nvSpPr>
          <p:spPr>
            <a:xfrm>
              <a:off x="11911644" y="230208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81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6" name="object 3166"/>
            <p:cNvSpPr/>
            <p:nvPr/>
          </p:nvSpPr>
          <p:spPr>
            <a:xfrm>
              <a:off x="11911145" y="230208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31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7" name="object 3167"/>
            <p:cNvSpPr/>
            <p:nvPr/>
          </p:nvSpPr>
          <p:spPr>
            <a:xfrm>
              <a:off x="12146525" y="227834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13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8" name="object 3168"/>
            <p:cNvSpPr/>
            <p:nvPr/>
          </p:nvSpPr>
          <p:spPr>
            <a:xfrm>
              <a:off x="12146537" y="227834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61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9" name="object 3169"/>
            <p:cNvSpPr/>
            <p:nvPr/>
          </p:nvSpPr>
          <p:spPr>
            <a:xfrm>
              <a:off x="12147038" y="2278337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10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0" name="object 3170"/>
            <p:cNvSpPr/>
            <p:nvPr/>
          </p:nvSpPr>
          <p:spPr>
            <a:xfrm>
              <a:off x="12139050" y="228298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8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1" name="object 3171"/>
            <p:cNvSpPr/>
            <p:nvPr/>
          </p:nvSpPr>
          <p:spPr>
            <a:xfrm>
              <a:off x="12139567" y="228344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7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2" name="object 3172"/>
            <p:cNvSpPr/>
            <p:nvPr/>
          </p:nvSpPr>
          <p:spPr>
            <a:xfrm>
              <a:off x="12139043" y="228298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9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3" name="object 3173"/>
            <p:cNvSpPr/>
            <p:nvPr/>
          </p:nvSpPr>
          <p:spPr>
            <a:xfrm>
              <a:off x="12139567" y="228344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33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4" name="object 3174"/>
            <p:cNvSpPr/>
            <p:nvPr/>
          </p:nvSpPr>
          <p:spPr>
            <a:xfrm>
              <a:off x="12147038" y="2304388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13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5" name="object 3175"/>
            <p:cNvSpPr/>
            <p:nvPr/>
          </p:nvSpPr>
          <p:spPr>
            <a:xfrm>
              <a:off x="12146537" y="230489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61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6" name="object 3176"/>
            <p:cNvSpPr/>
            <p:nvPr/>
          </p:nvSpPr>
          <p:spPr>
            <a:xfrm>
              <a:off x="12146537" y="23095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1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7" name="object 3177"/>
            <p:cNvSpPr/>
            <p:nvPr/>
          </p:nvSpPr>
          <p:spPr>
            <a:xfrm>
              <a:off x="12139562" y="230439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7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8" name="object 3178"/>
            <p:cNvSpPr/>
            <p:nvPr/>
          </p:nvSpPr>
          <p:spPr>
            <a:xfrm>
              <a:off x="12139043" y="230489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9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9" name="object 3179"/>
            <p:cNvSpPr/>
            <p:nvPr/>
          </p:nvSpPr>
          <p:spPr>
            <a:xfrm>
              <a:off x="12139567" y="230208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31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0" name="object 3180"/>
            <p:cNvSpPr/>
            <p:nvPr/>
          </p:nvSpPr>
          <p:spPr>
            <a:xfrm>
              <a:off x="12139043" y="230208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81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1" name="object 3181"/>
            <p:cNvSpPr/>
            <p:nvPr/>
          </p:nvSpPr>
          <p:spPr>
            <a:xfrm>
              <a:off x="12139759" y="227017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7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2" name="object 3182"/>
            <p:cNvSpPr/>
            <p:nvPr/>
          </p:nvSpPr>
          <p:spPr>
            <a:xfrm>
              <a:off x="12139746" y="22653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7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3" name="object 3183"/>
            <p:cNvSpPr/>
            <p:nvPr/>
          </p:nvSpPr>
          <p:spPr>
            <a:xfrm>
              <a:off x="12140626" y="227017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3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4" name="object 3184"/>
            <p:cNvSpPr/>
            <p:nvPr/>
          </p:nvSpPr>
          <p:spPr>
            <a:xfrm>
              <a:off x="12141368" y="226531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8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5" name="object 3185"/>
            <p:cNvSpPr/>
            <p:nvPr/>
          </p:nvSpPr>
          <p:spPr>
            <a:xfrm>
              <a:off x="12140645" y="22653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2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6" name="object 3186"/>
            <p:cNvSpPr/>
            <p:nvPr/>
          </p:nvSpPr>
          <p:spPr>
            <a:xfrm>
              <a:off x="11908696" y="227689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19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7" name="object 3187"/>
            <p:cNvSpPr/>
            <p:nvPr/>
          </p:nvSpPr>
          <p:spPr>
            <a:xfrm>
              <a:off x="11908697" y="227689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8" name="object 3188"/>
            <p:cNvSpPr/>
            <p:nvPr/>
          </p:nvSpPr>
          <p:spPr>
            <a:xfrm>
              <a:off x="11908696" y="230976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2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9" name="object 3189"/>
            <p:cNvSpPr/>
            <p:nvPr/>
          </p:nvSpPr>
          <p:spPr>
            <a:xfrm>
              <a:off x="11908696" y="231099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0" name="object 3190"/>
            <p:cNvSpPr/>
            <p:nvPr/>
          </p:nvSpPr>
          <p:spPr>
            <a:xfrm>
              <a:off x="12139440" y="227689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1" name="object 3191"/>
            <p:cNvSpPr/>
            <p:nvPr/>
          </p:nvSpPr>
          <p:spPr>
            <a:xfrm>
              <a:off x="12142016" y="227689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19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2" name="object 3192"/>
            <p:cNvSpPr/>
            <p:nvPr/>
          </p:nvSpPr>
          <p:spPr>
            <a:xfrm>
              <a:off x="12139438" y="231099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3" name="object 3193"/>
            <p:cNvSpPr/>
            <p:nvPr/>
          </p:nvSpPr>
          <p:spPr>
            <a:xfrm>
              <a:off x="12142016" y="230976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22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4" name="object 3194"/>
            <p:cNvSpPr/>
            <p:nvPr/>
          </p:nvSpPr>
          <p:spPr>
            <a:xfrm>
              <a:off x="12139759" y="2253908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1792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5" name="object 3195"/>
            <p:cNvSpPr/>
            <p:nvPr/>
          </p:nvSpPr>
          <p:spPr>
            <a:xfrm>
              <a:off x="12139424" y="225390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3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6" name="object 3196"/>
            <p:cNvSpPr/>
            <p:nvPr/>
          </p:nvSpPr>
          <p:spPr>
            <a:xfrm>
              <a:off x="12139438" y="227183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3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7" name="object 3197"/>
            <p:cNvSpPr/>
            <p:nvPr/>
          </p:nvSpPr>
          <p:spPr>
            <a:xfrm>
              <a:off x="12139759" y="226043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7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8" name="object 3198"/>
            <p:cNvSpPr/>
            <p:nvPr/>
          </p:nvSpPr>
          <p:spPr>
            <a:xfrm>
              <a:off x="12139746" y="225557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7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9" name="object 3199"/>
            <p:cNvSpPr/>
            <p:nvPr/>
          </p:nvSpPr>
          <p:spPr>
            <a:xfrm>
              <a:off x="12140626" y="226043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3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0" name="object 3200"/>
            <p:cNvSpPr/>
            <p:nvPr/>
          </p:nvSpPr>
          <p:spPr>
            <a:xfrm>
              <a:off x="12141368" y="225557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8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1" name="object 3201"/>
            <p:cNvSpPr/>
            <p:nvPr/>
          </p:nvSpPr>
          <p:spPr>
            <a:xfrm>
              <a:off x="12140645" y="225557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2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2" name="object 3202"/>
            <p:cNvSpPr/>
            <p:nvPr/>
          </p:nvSpPr>
          <p:spPr>
            <a:xfrm>
              <a:off x="12139759" y="233231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7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3" name="object 3203"/>
            <p:cNvSpPr/>
            <p:nvPr/>
          </p:nvSpPr>
          <p:spPr>
            <a:xfrm>
              <a:off x="12139746" y="232741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7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4" name="object 3204"/>
            <p:cNvSpPr/>
            <p:nvPr/>
          </p:nvSpPr>
          <p:spPr>
            <a:xfrm>
              <a:off x="12140626" y="233231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3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5" name="object 3205"/>
            <p:cNvSpPr/>
            <p:nvPr/>
          </p:nvSpPr>
          <p:spPr>
            <a:xfrm>
              <a:off x="12141368" y="232743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8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6" name="object 3206"/>
            <p:cNvSpPr/>
            <p:nvPr/>
          </p:nvSpPr>
          <p:spPr>
            <a:xfrm>
              <a:off x="12140645" y="232741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2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7" name="object 3207"/>
            <p:cNvSpPr/>
            <p:nvPr/>
          </p:nvSpPr>
          <p:spPr>
            <a:xfrm>
              <a:off x="12139759" y="2316047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1789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8" name="object 3208"/>
            <p:cNvSpPr/>
            <p:nvPr/>
          </p:nvSpPr>
          <p:spPr>
            <a:xfrm>
              <a:off x="12139424" y="231604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3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9" name="object 3209"/>
            <p:cNvSpPr/>
            <p:nvPr/>
          </p:nvSpPr>
          <p:spPr>
            <a:xfrm>
              <a:off x="12139438" y="233394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3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0" name="object 3210"/>
            <p:cNvSpPr/>
            <p:nvPr/>
          </p:nvSpPr>
          <p:spPr>
            <a:xfrm>
              <a:off x="11903647" y="229490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6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1" name="object 3211"/>
            <p:cNvSpPr/>
            <p:nvPr/>
          </p:nvSpPr>
          <p:spPr>
            <a:xfrm>
              <a:off x="11910619" y="229296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193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2" name="object 3212"/>
            <p:cNvSpPr/>
            <p:nvPr/>
          </p:nvSpPr>
          <p:spPr>
            <a:xfrm>
              <a:off x="11903655" y="2292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963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3" name="object 3213"/>
            <p:cNvSpPr/>
            <p:nvPr/>
          </p:nvSpPr>
          <p:spPr>
            <a:xfrm>
              <a:off x="11902622" y="229934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2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4" name="object 3214"/>
            <p:cNvSpPr/>
            <p:nvPr/>
          </p:nvSpPr>
          <p:spPr>
            <a:xfrm>
              <a:off x="11903647" y="229489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45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5" name="object 3215"/>
            <p:cNvSpPr/>
            <p:nvPr/>
          </p:nvSpPr>
          <p:spPr>
            <a:xfrm>
              <a:off x="11903647" y="228849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47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6" name="object 3216"/>
            <p:cNvSpPr/>
            <p:nvPr/>
          </p:nvSpPr>
          <p:spPr>
            <a:xfrm>
              <a:off x="11902621" y="228850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2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7" name="object 3217"/>
            <p:cNvSpPr/>
            <p:nvPr/>
          </p:nvSpPr>
          <p:spPr>
            <a:xfrm>
              <a:off x="11902622" y="2288504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0"/>
                  </a:moveTo>
                  <a:lnTo>
                    <a:pt x="0" y="1083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8" name="object 3218"/>
            <p:cNvSpPr/>
            <p:nvPr/>
          </p:nvSpPr>
          <p:spPr>
            <a:xfrm>
              <a:off x="12140091" y="2292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963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9" name="object 3219"/>
            <p:cNvSpPr/>
            <p:nvPr/>
          </p:nvSpPr>
          <p:spPr>
            <a:xfrm>
              <a:off x="12140093" y="22929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93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0" name="object 3220"/>
            <p:cNvSpPr/>
            <p:nvPr/>
          </p:nvSpPr>
          <p:spPr>
            <a:xfrm>
              <a:off x="12140093" y="229490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6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1" name="object 3221"/>
            <p:cNvSpPr/>
            <p:nvPr/>
          </p:nvSpPr>
          <p:spPr>
            <a:xfrm>
              <a:off x="12148089" y="228850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1083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2" name="object 3222"/>
            <p:cNvSpPr/>
            <p:nvPr/>
          </p:nvSpPr>
          <p:spPr>
            <a:xfrm>
              <a:off x="12147063" y="228850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2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3" name="object 3223"/>
            <p:cNvSpPr/>
            <p:nvPr/>
          </p:nvSpPr>
          <p:spPr>
            <a:xfrm>
              <a:off x="12147055" y="228850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47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4" name="object 3224"/>
            <p:cNvSpPr/>
            <p:nvPr/>
          </p:nvSpPr>
          <p:spPr>
            <a:xfrm>
              <a:off x="12147055" y="229490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45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5" name="object 3225"/>
            <p:cNvSpPr/>
            <p:nvPr/>
          </p:nvSpPr>
          <p:spPr>
            <a:xfrm>
              <a:off x="12147055" y="229934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2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6" name="object 3226"/>
            <p:cNvSpPr/>
            <p:nvPr/>
          </p:nvSpPr>
          <p:spPr>
            <a:xfrm>
              <a:off x="12140093" y="229296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7" name="object 3227"/>
            <p:cNvSpPr/>
            <p:nvPr/>
          </p:nvSpPr>
          <p:spPr>
            <a:xfrm>
              <a:off x="12142660" y="229270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6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8" name="object 3228"/>
            <p:cNvSpPr/>
            <p:nvPr/>
          </p:nvSpPr>
          <p:spPr>
            <a:xfrm>
              <a:off x="12140093" y="229296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193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9" name="object 3229"/>
            <p:cNvSpPr/>
            <p:nvPr/>
          </p:nvSpPr>
          <p:spPr>
            <a:xfrm>
              <a:off x="12140084" y="229490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0" name="object 3230"/>
            <p:cNvSpPr/>
            <p:nvPr/>
          </p:nvSpPr>
          <p:spPr>
            <a:xfrm>
              <a:off x="12142660" y="229489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5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1" name="object 3231"/>
            <p:cNvSpPr/>
            <p:nvPr/>
          </p:nvSpPr>
          <p:spPr>
            <a:xfrm>
              <a:off x="12142862" y="229514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94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2" name="object 3232"/>
            <p:cNvSpPr/>
            <p:nvPr/>
          </p:nvSpPr>
          <p:spPr>
            <a:xfrm>
              <a:off x="12139103" y="229514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5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3" name="object 3233"/>
            <p:cNvSpPr/>
            <p:nvPr/>
          </p:nvSpPr>
          <p:spPr>
            <a:xfrm>
              <a:off x="12137816" y="230208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504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4" name="object 3234"/>
            <p:cNvSpPr/>
            <p:nvPr/>
          </p:nvSpPr>
          <p:spPr>
            <a:xfrm>
              <a:off x="12139114" y="229271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42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5" name="object 3235"/>
            <p:cNvSpPr/>
            <p:nvPr/>
          </p:nvSpPr>
          <p:spPr>
            <a:xfrm>
              <a:off x="12137816" y="2285775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0" y="0"/>
                  </a:moveTo>
                  <a:lnTo>
                    <a:pt x="0" y="1630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6" name="object 3236"/>
            <p:cNvSpPr/>
            <p:nvPr/>
          </p:nvSpPr>
          <p:spPr>
            <a:xfrm>
              <a:off x="12142862" y="228576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94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7" name="object 3237"/>
            <p:cNvSpPr/>
            <p:nvPr/>
          </p:nvSpPr>
          <p:spPr>
            <a:xfrm>
              <a:off x="12137815" y="228577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504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8" name="object 3238"/>
            <p:cNvSpPr/>
            <p:nvPr/>
          </p:nvSpPr>
          <p:spPr>
            <a:xfrm>
              <a:off x="12139114" y="22927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5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9" name="object 3239"/>
            <p:cNvSpPr/>
            <p:nvPr/>
          </p:nvSpPr>
          <p:spPr>
            <a:xfrm>
              <a:off x="11908043" y="229490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0" name="object 3240"/>
            <p:cNvSpPr/>
            <p:nvPr/>
          </p:nvSpPr>
          <p:spPr>
            <a:xfrm>
              <a:off x="11908042" y="229490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5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1" name="object 3241"/>
            <p:cNvSpPr/>
            <p:nvPr/>
          </p:nvSpPr>
          <p:spPr>
            <a:xfrm>
              <a:off x="11910619" y="22929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93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2" name="object 3242"/>
            <p:cNvSpPr/>
            <p:nvPr/>
          </p:nvSpPr>
          <p:spPr>
            <a:xfrm>
              <a:off x="11908042" y="229296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3" name="object 3243"/>
            <p:cNvSpPr/>
            <p:nvPr/>
          </p:nvSpPr>
          <p:spPr>
            <a:xfrm>
              <a:off x="11908042" y="229270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6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4" name="object 3244"/>
            <p:cNvSpPr/>
            <p:nvPr/>
          </p:nvSpPr>
          <p:spPr>
            <a:xfrm>
              <a:off x="11907846" y="228577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94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5" name="object 3245"/>
            <p:cNvSpPr/>
            <p:nvPr/>
          </p:nvSpPr>
          <p:spPr>
            <a:xfrm>
              <a:off x="11907846" y="22927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5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6" name="object 3246"/>
            <p:cNvSpPr/>
            <p:nvPr/>
          </p:nvSpPr>
          <p:spPr>
            <a:xfrm>
              <a:off x="11907845" y="228577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502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7" name="object 3247"/>
            <p:cNvSpPr/>
            <p:nvPr/>
          </p:nvSpPr>
          <p:spPr>
            <a:xfrm>
              <a:off x="11911595" y="229270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2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8" name="object 3248"/>
            <p:cNvSpPr/>
            <p:nvPr/>
          </p:nvSpPr>
          <p:spPr>
            <a:xfrm>
              <a:off x="11912871" y="2285764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0" y="1632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9" name="object 3249"/>
            <p:cNvSpPr/>
            <p:nvPr/>
          </p:nvSpPr>
          <p:spPr>
            <a:xfrm>
              <a:off x="11907846" y="229514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95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0" name="object 3250"/>
            <p:cNvSpPr/>
            <p:nvPr/>
          </p:nvSpPr>
          <p:spPr>
            <a:xfrm>
              <a:off x="11907846" y="230208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502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1" name="object 3251"/>
            <p:cNvSpPr/>
            <p:nvPr/>
          </p:nvSpPr>
          <p:spPr>
            <a:xfrm>
              <a:off x="11907835" y="229514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5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2" name="object 3252"/>
            <p:cNvSpPr/>
            <p:nvPr/>
          </p:nvSpPr>
          <p:spPr>
            <a:xfrm>
              <a:off x="12150656" y="23076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13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3" name="object 3253"/>
            <p:cNvSpPr/>
            <p:nvPr/>
          </p:nvSpPr>
          <p:spPr>
            <a:xfrm>
              <a:off x="12148089" y="230762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13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4" name="object 3254"/>
            <p:cNvSpPr/>
            <p:nvPr/>
          </p:nvSpPr>
          <p:spPr>
            <a:xfrm>
              <a:off x="12148089" y="230976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5" name="object 3255"/>
            <p:cNvSpPr/>
            <p:nvPr/>
          </p:nvSpPr>
          <p:spPr>
            <a:xfrm>
              <a:off x="12150656" y="230975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6" name="object 3256"/>
            <p:cNvSpPr/>
            <p:nvPr/>
          </p:nvSpPr>
          <p:spPr>
            <a:xfrm>
              <a:off x="12148080" y="230976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7" name="object 3257"/>
            <p:cNvSpPr/>
            <p:nvPr/>
          </p:nvSpPr>
          <p:spPr>
            <a:xfrm>
              <a:off x="12148089" y="230976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2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8" name="object 3258"/>
            <p:cNvSpPr/>
            <p:nvPr/>
          </p:nvSpPr>
          <p:spPr>
            <a:xfrm>
              <a:off x="12149759" y="231341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9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9" name="object 3259"/>
            <p:cNvSpPr/>
            <p:nvPr/>
          </p:nvSpPr>
          <p:spPr>
            <a:xfrm>
              <a:off x="12149759" y="2351420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30">
                  <a:moveTo>
                    <a:pt x="0" y="3655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0" name="object 3260"/>
            <p:cNvSpPr/>
            <p:nvPr/>
          </p:nvSpPr>
          <p:spPr>
            <a:xfrm>
              <a:off x="12143309" y="235141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1" name="object 3261"/>
            <p:cNvSpPr/>
            <p:nvPr/>
          </p:nvSpPr>
          <p:spPr>
            <a:xfrm>
              <a:off x="12143307" y="2351419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30">
                  <a:moveTo>
                    <a:pt x="0" y="0"/>
                  </a:moveTo>
                  <a:lnTo>
                    <a:pt x="0" y="3655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2" name="object 3262"/>
            <p:cNvSpPr/>
            <p:nvPr/>
          </p:nvSpPr>
          <p:spPr>
            <a:xfrm>
              <a:off x="12143307" y="238797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3" name="object 3263"/>
            <p:cNvSpPr/>
            <p:nvPr/>
          </p:nvSpPr>
          <p:spPr>
            <a:xfrm>
              <a:off x="12143309" y="231099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4" name="object 3264"/>
            <p:cNvSpPr/>
            <p:nvPr/>
          </p:nvSpPr>
          <p:spPr>
            <a:xfrm>
              <a:off x="12143307" y="2310990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0"/>
                  </a:moveTo>
                  <a:lnTo>
                    <a:pt x="0" y="4019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5" name="object 3265"/>
            <p:cNvSpPr/>
            <p:nvPr/>
          </p:nvSpPr>
          <p:spPr>
            <a:xfrm>
              <a:off x="12143307" y="235117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6" name="object 3266"/>
            <p:cNvSpPr/>
            <p:nvPr/>
          </p:nvSpPr>
          <p:spPr>
            <a:xfrm>
              <a:off x="12149759" y="2310979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4019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7" name="object 3267"/>
            <p:cNvSpPr/>
            <p:nvPr/>
          </p:nvSpPr>
          <p:spPr>
            <a:xfrm>
              <a:off x="12147691" y="230855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9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8" name="object 3268"/>
            <p:cNvSpPr/>
            <p:nvPr/>
          </p:nvSpPr>
          <p:spPr>
            <a:xfrm>
              <a:off x="12147684" y="230855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5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9" name="object 3269"/>
            <p:cNvSpPr/>
            <p:nvPr/>
          </p:nvSpPr>
          <p:spPr>
            <a:xfrm>
              <a:off x="12148089" y="230856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42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0" name="object 3270"/>
            <p:cNvSpPr/>
            <p:nvPr/>
          </p:nvSpPr>
          <p:spPr>
            <a:xfrm>
              <a:off x="12143297" y="231061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38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1" name="object 3271"/>
            <p:cNvSpPr/>
            <p:nvPr/>
          </p:nvSpPr>
          <p:spPr>
            <a:xfrm>
              <a:off x="12143307" y="231061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2" name="object 3272"/>
            <p:cNvSpPr/>
            <p:nvPr/>
          </p:nvSpPr>
          <p:spPr>
            <a:xfrm>
              <a:off x="12143307" y="231099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8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3" name="object 3273"/>
            <p:cNvSpPr/>
            <p:nvPr/>
          </p:nvSpPr>
          <p:spPr>
            <a:xfrm>
              <a:off x="12146537" y="23382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4" name="object 3274"/>
            <p:cNvSpPr/>
            <p:nvPr/>
          </p:nvSpPr>
          <p:spPr>
            <a:xfrm>
              <a:off x="12146730" y="23381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94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5" name="object 3275"/>
            <p:cNvSpPr/>
            <p:nvPr/>
          </p:nvSpPr>
          <p:spPr>
            <a:xfrm>
              <a:off x="12146892" y="23379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67"/>
                  </a:moveTo>
                  <a:lnTo>
                    <a:pt x="1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6" name="object 3276"/>
            <p:cNvSpPr/>
            <p:nvPr/>
          </p:nvSpPr>
          <p:spPr>
            <a:xfrm>
              <a:off x="12147006" y="23377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98"/>
                  </a:moveTo>
                  <a:lnTo>
                    <a:pt x="3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7" name="object 3277"/>
            <p:cNvSpPr/>
            <p:nvPr/>
          </p:nvSpPr>
          <p:spPr>
            <a:xfrm>
              <a:off x="12147006" y="23376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8" name="object 3278"/>
            <p:cNvSpPr/>
            <p:nvPr/>
          </p:nvSpPr>
          <p:spPr>
            <a:xfrm>
              <a:off x="12146901" y="23374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9" name="object 3279"/>
            <p:cNvSpPr/>
            <p:nvPr/>
          </p:nvSpPr>
          <p:spPr>
            <a:xfrm>
              <a:off x="12146725" y="23373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0" name="object 3280"/>
            <p:cNvSpPr/>
            <p:nvPr/>
          </p:nvSpPr>
          <p:spPr>
            <a:xfrm>
              <a:off x="12146531" y="23373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3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1" name="object 3281"/>
            <p:cNvSpPr/>
            <p:nvPr/>
          </p:nvSpPr>
          <p:spPr>
            <a:xfrm>
              <a:off x="12146338" y="23373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2" name="object 3282"/>
            <p:cNvSpPr/>
            <p:nvPr/>
          </p:nvSpPr>
          <p:spPr>
            <a:xfrm>
              <a:off x="12146157" y="23373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3" name="object 3283"/>
            <p:cNvSpPr/>
            <p:nvPr/>
          </p:nvSpPr>
          <p:spPr>
            <a:xfrm>
              <a:off x="12146064" y="23374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4" name="object 3284"/>
            <p:cNvSpPr/>
            <p:nvPr/>
          </p:nvSpPr>
          <p:spPr>
            <a:xfrm>
              <a:off x="12146021" y="23375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0" y="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5" name="object 3285"/>
            <p:cNvSpPr/>
            <p:nvPr/>
          </p:nvSpPr>
          <p:spPr>
            <a:xfrm>
              <a:off x="12146013" y="23377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6" name="object 3286"/>
            <p:cNvSpPr/>
            <p:nvPr/>
          </p:nvSpPr>
          <p:spPr>
            <a:xfrm>
              <a:off x="12146052" y="23379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7" name="object 3287"/>
            <p:cNvSpPr/>
            <p:nvPr/>
          </p:nvSpPr>
          <p:spPr>
            <a:xfrm>
              <a:off x="12146158" y="233812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8" name="object 3288"/>
            <p:cNvSpPr/>
            <p:nvPr/>
          </p:nvSpPr>
          <p:spPr>
            <a:xfrm>
              <a:off x="12146335" y="23382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3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9" name="object 3289"/>
            <p:cNvSpPr/>
            <p:nvPr/>
          </p:nvSpPr>
          <p:spPr>
            <a:xfrm>
              <a:off x="12146537" y="23138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0" name="object 3290"/>
            <p:cNvSpPr/>
            <p:nvPr/>
          </p:nvSpPr>
          <p:spPr>
            <a:xfrm>
              <a:off x="12146730" y="23137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1" name="object 3291"/>
            <p:cNvSpPr/>
            <p:nvPr/>
          </p:nvSpPr>
          <p:spPr>
            <a:xfrm>
              <a:off x="12146892" y="23136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1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2" name="object 3292"/>
            <p:cNvSpPr/>
            <p:nvPr/>
          </p:nvSpPr>
          <p:spPr>
            <a:xfrm>
              <a:off x="12147006" y="23134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3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3" name="object 3293"/>
            <p:cNvSpPr/>
            <p:nvPr/>
          </p:nvSpPr>
          <p:spPr>
            <a:xfrm>
              <a:off x="12147006" y="23132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4" name="object 3294"/>
            <p:cNvSpPr/>
            <p:nvPr/>
          </p:nvSpPr>
          <p:spPr>
            <a:xfrm>
              <a:off x="12146901" y="23130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5" name="object 3295"/>
            <p:cNvSpPr/>
            <p:nvPr/>
          </p:nvSpPr>
          <p:spPr>
            <a:xfrm>
              <a:off x="12146725" y="23129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9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6" name="object 3296"/>
            <p:cNvSpPr/>
            <p:nvPr/>
          </p:nvSpPr>
          <p:spPr>
            <a:xfrm>
              <a:off x="12146531" y="23129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5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7" name="object 3297"/>
            <p:cNvSpPr/>
            <p:nvPr/>
          </p:nvSpPr>
          <p:spPr>
            <a:xfrm>
              <a:off x="12146338" y="23129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5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8" name="object 3298"/>
            <p:cNvSpPr/>
            <p:nvPr/>
          </p:nvSpPr>
          <p:spPr>
            <a:xfrm>
              <a:off x="12146157" y="23129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9" name="object 3299"/>
            <p:cNvSpPr/>
            <p:nvPr/>
          </p:nvSpPr>
          <p:spPr>
            <a:xfrm>
              <a:off x="12146064" y="23130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0" name="object 3300"/>
            <p:cNvSpPr/>
            <p:nvPr/>
          </p:nvSpPr>
          <p:spPr>
            <a:xfrm>
              <a:off x="12146021" y="23132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1" name="object 3301"/>
            <p:cNvSpPr/>
            <p:nvPr/>
          </p:nvSpPr>
          <p:spPr>
            <a:xfrm>
              <a:off x="12146013" y="23134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2" name="object 3302"/>
            <p:cNvSpPr/>
            <p:nvPr/>
          </p:nvSpPr>
          <p:spPr>
            <a:xfrm>
              <a:off x="12146052" y="23136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3" name="object 3303"/>
            <p:cNvSpPr/>
            <p:nvPr/>
          </p:nvSpPr>
          <p:spPr>
            <a:xfrm>
              <a:off x="12146158" y="23137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13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4" name="object 3304"/>
            <p:cNvSpPr/>
            <p:nvPr/>
          </p:nvSpPr>
          <p:spPr>
            <a:xfrm>
              <a:off x="12146335" y="23138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3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5" name="object 3305"/>
            <p:cNvSpPr/>
            <p:nvPr/>
          </p:nvSpPr>
          <p:spPr>
            <a:xfrm>
              <a:off x="12140645" y="231769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2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6" name="object 3306"/>
            <p:cNvSpPr/>
            <p:nvPr/>
          </p:nvSpPr>
          <p:spPr>
            <a:xfrm>
              <a:off x="12140626" y="232255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3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7" name="object 3307"/>
            <p:cNvSpPr/>
            <p:nvPr/>
          </p:nvSpPr>
          <p:spPr>
            <a:xfrm>
              <a:off x="12141368" y="231769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8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8" name="object 3308"/>
            <p:cNvSpPr/>
            <p:nvPr/>
          </p:nvSpPr>
          <p:spPr>
            <a:xfrm>
              <a:off x="12139746" y="231769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7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9" name="object 3309"/>
            <p:cNvSpPr/>
            <p:nvPr/>
          </p:nvSpPr>
          <p:spPr>
            <a:xfrm>
              <a:off x="12139759" y="232255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7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0" name="object 3310"/>
            <p:cNvSpPr/>
            <p:nvPr/>
          </p:nvSpPr>
          <p:spPr>
            <a:xfrm>
              <a:off x="11882253" y="2434025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>
                  <a:moveTo>
                    <a:pt x="0" y="0"/>
                  </a:moveTo>
                  <a:lnTo>
                    <a:pt x="28617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1" name="object 3311"/>
            <p:cNvSpPr/>
            <p:nvPr/>
          </p:nvSpPr>
          <p:spPr>
            <a:xfrm>
              <a:off x="12168456" y="2423659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1036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2" name="object 3312"/>
            <p:cNvSpPr/>
            <p:nvPr/>
          </p:nvSpPr>
          <p:spPr>
            <a:xfrm>
              <a:off x="12118175" y="242365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>
                  <a:moveTo>
                    <a:pt x="50281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3" name="object 3313"/>
            <p:cNvSpPr/>
            <p:nvPr/>
          </p:nvSpPr>
          <p:spPr>
            <a:xfrm>
              <a:off x="11882254" y="2423654"/>
              <a:ext cx="50165" cy="0"/>
            </a:xfrm>
            <a:custGeom>
              <a:avLst/>
              <a:gdLst/>
              <a:ahLst/>
              <a:cxnLst/>
              <a:rect l="l" t="t" r="r" b="b"/>
              <a:pathLst>
                <a:path w="50165">
                  <a:moveTo>
                    <a:pt x="4990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4" name="object 3314"/>
            <p:cNvSpPr/>
            <p:nvPr/>
          </p:nvSpPr>
          <p:spPr>
            <a:xfrm>
              <a:off x="11882253" y="2423654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36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5" name="object 3315"/>
            <p:cNvSpPr/>
            <p:nvPr/>
          </p:nvSpPr>
          <p:spPr>
            <a:xfrm>
              <a:off x="11931254" y="2428776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890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6" name="object 3316"/>
            <p:cNvSpPr/>
            <p:nvPr/>
          </p:nvSpPr>
          <p:spPr>
            <a:xfrm>
              <a:off x="11980173" y="24242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7" name="object 3317"/>
            <p:cNvSpPr/>
            <p:nvPr/>
          </p:nvSpPr>
          <p:spPr>
            <a:xfrm>
              <a:off x="11931263" y="2424268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890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8" name="object 3318"/>
            <p:cNvSpPr/>
            <p:nvPr/>
          </p:nvSpPr>
          <p:spPr>
            <a:xfrm>
              <a:off x="11931254" y="242426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0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9" name="object 3319"/>
            <p:cNvSpPr/>
            <p:nvPr/>
          </p:nvSpPr>
          <p:spPr>
            <a:xfrm>
              <a:off x="11976319" y="2433895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>
                  <a:moveTo>
                    <a:pt x="0" y="0"/>
                  </a:moveTo>
                  <a:lnTo>
                    <a:pt x="4888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0" name="object 3320"/>
            <p:cNvSpPr/>
            <p:nvPr/>
          </p:nvSpPr>
          <p:spPr>
            <a:xfrm>
              <a:off x="12025213" y="242939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1" name="object 3321"/>
            <p:cNvSpPr/>
            <p:nvPr/>
          </p:nvSpPr>
          <p:spPr>
            <a:xfrm>
              <a:off x="11976325" y="2429389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>
                  <a:moveTo>
                    <a:pt x="4888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2" name="object 3322"/>
            <p:cNvSpPr/>
            <p:nvPr/>
          </p:nvSpPr>
          <p:spPr>
            <a:xfrm>
              <a:off x="11976319" y="242938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0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3" name="object 3323"/>
            <p:cNvSpPr/>
            <p:nvPr/>
          </p:nvSpPr>
          <p:spPr>
            <a:xfrm>
              <a:off x="12070538" y="2428776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890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4" name="object 3324"/>
            <p:cNvSpPr/>
            <p:nvPr/>
          </p:nvSpPr>
          <p:spPr>
            <a:xfrm>
              <a:off x="12119448" y="24242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5" name="object 3325"/>
            <p:cNvSpPr/>
            <p:nvPr/>
          </p:nvSpPr>
          <p:spPr>
            <a:xfrm>
              <a:off x="12070538" y="2424268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890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6" name="object 3326"/>
            <p:cNvSpPr/>
            <p:nvPr/>
          </p:nvSpPr>
          <p:spPr>
            <a:xfrm>
              <a:off x="12070538" y="242426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0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7" name="object 3327"/>
            <p:cNvSpPr/>
            <p:nvPr/>
          </p:nvSpPr>
          <p:spPr>
            <a:xfrm>
              <a:off x="12025481" y="2433895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890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8" name="object 3328"/>
            <p:cNvSpPr/>
            <p:nvPr/>
          </p:nvSpPr>
          <p:spPr>
            <a:xfrm>
              <a:off x="12074390" y="242939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9" name="object 3329"/>
            <p:cNvSpPr/>
            <p:nvPr/>
          </p:nvSpPr>
          <p:spPr>
            <a:xfrm>
              <a:off x="12025480" y="2429389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890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0" name="object 3330"/>
            <p:cNvSpPr/>
            <p:nvPr/>
          </p:nvSpPr>
          <p:spPr>
            <a:xfrm>
              <a:off x="12025481" y="242938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0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1" name="object 3331"/>
            <p:cNvSpPr/>
            <p:nvPr/>
          </p:nvSpPr>
          <p:spPr>
            <a:xfrm>
              <a:off x="12158134" y="2429389"/>
              <a:ext cx="13335" cy="635"/>
            </a:xfrm>
            <a:custGeom>
              <a:avLst/>
              <a:gdLst/>
              <a:ahLst/>
              <a:cxnLst/>
              <a:rect l="l" t="t" r="r" b="b"/>
              <a:pathLst>
                <a:path w="13334" h="635">
                  <a:moveTo>
                    <a:pt x="0" y="0"/>
                  </a:moveTo>
                  <a:lnTo>
                    <a:pt x="0" y="115"/>
                  </a:lnTo>
                </a:path>
                <a:path w="13334" h="635">
                  <a:moveTo>
                    <a:pt x="0" y="0"/>
                  </a:moveTo>
                  <a:lnTo>
                    <a:pt x="127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2" name="object 3332"/>
            <p:cNvSpPr/>
            <p:nvPr/>
          </p:nvSpPr>
          <p:spPr>
            <a:xfrm>
              <a:off x="12158146" y="2429389"/>
              <a:ext cx="13335" cy="4445"/>
            </a:xfrm>
            <a:custGeom>
              <a:avLst/>
              <a:gdLst/>
              <a:ahLst/>
              <a:cxnLst/>
              <a:rect l="l" t="t" r="r" b="b"/>
              <a:pathLst>
                <a:path w="13334" h="4444">
                  <a:moveTo>
                    <a:pt x="12879" y="0"/>
                  </a:moveTo>
                  <a:lnTo>
                    <a:pt x="0" y="0"/>
                  </a:lnTo>
                </a:path>
                <a:path w="13334" h="4444">
                  <a:moveTo>
                    <a:pt x="12879" y="0"/>
                  </a:moveTo>
                  <a:lnTo>
                    <a:pt x="12879" y="427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3" name="object 3333"/>
            <p:cNvSpPr/>
            <p:nvPr/>
          </p:nvSpPr>
          <p:spPr>
            <a:xfrm>
              <a:off x="12171026" y="242939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4" name="object 3334"/>
            <p:cNvSpPr/>
            <p:nvPr/>
          </p:nvSpPr>
          <p:spPr>
            <a:xfrm>
              <a:off x="12158134" y="24337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5" name="object 3335"/>
            <p:cNvSpPr/>
            <p:nvPr/>
          </p:nvSpPr>
          <p:spPr>
            <a:xfrm>
              <a:off x="12158134" y="243389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6" name="object 3336"/>
            <p:cNvSpPr/>
            <p:nvPr/>
          </p:nvSpPr>
          <p:spPr>
            <a:xfrm>
              <a:off x="12158139" y="243376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76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7" name="object 3337"/>
            <p:cNvSpPr/>
            <p:nvPr/>
          </p:nvSpPr>
          <p:spPr>
            <a:xfrm>
              <a:off x="11879811" y="2428661"/>
              <a:ext cx="13335" cy="635"/>
            </a:xfrm>
            <a:custGeom>
              <a:avLst/>
              <a:gdLst/>
              <a:ahLst/>
              <a:cxnLst/>
              <a:rect l="l" t="t" r="r" b="b"/>
              <a:pathLst>
                <a:path w="13334" h="635">
                  <a:moveTo>
                    <a:pt x="12764" y="115"/>
                  </a:moveTo>
                  <a:lnTo>
                    <a:pt x="12764" y="0"/>
                  </a:lnTo>
                </a:path>
                <a:path w="13334" h="635">
                  <a:moveTo>
                    <a:pt x="12764" y="115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8" name="object 3338"/>
            <p:cNvSpPr/>
            <p:nvPr/>
          </p:nvSpPr>
          <p:spPr>
            <a:xfrm>
              <a:off x="11879676" y="242877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90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9" name="object 3339"/>
            <p:cNvSpPr/>
            <p:nvPr/>
          </p:nvSpPr>
          <p:spPr>
            <a:xfrm>
              <a:off x="11879807" y="242439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26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0" name="object 3340"/>
            <p:cNvSpPr/>
            <p:nvPr/>
          </p:nvSpPr>
          <p:spPr>
            <a:xfrm>
              <a:off x="11879676" y="242426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0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1" name="object 3341"/>
            <p:cNvSpPr/>
            <p:nvPr/>
          </p:nvSpPr>
          <p:spPr>
            <a:xfrm>
              <a:off x="11879686" y="2424265"/>
              <a:ext cx="13335" cy="635"/>
            </a:xfrm>
            <a:custGeom>
              <a:avLst/>
              <a:gdLst/>
              <a:ahLst/>
              <a:cxnLst/>
              <a:rect l="l" t="t" r="r" b="b"/>
              <a:pathLst>
                <a:path w="13334" h="635">
                  <a:moveTo>
                    <a:pt x="12889" y="115"/>
                  </a:moveTo>
                  <a:lnTo>
                    <a:pt x="12889" y="0"/>
                  </a:lnTo>
                </a:path>
                <a:path w="13334" h="635">
                  <a:moveTo>
                    <a:pt x="12889" y="115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2" name="object 3342"/>
            <p:cNvSpPr/>
            <p:nvPr/>
          </p:nvSpPr>
          <p:spPr>
            <a:xfrm>
              <a:off x="11879807" y="242438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76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3" name="object 3343"/>
            <p:cNvSpPr/>
            <p:nvPr/>
          </p:nvSpPr>
          <p:spPr>
            <a:xfrm>
              <a:off x="12158134" y="2424268"/>
              <a:ext cx="13335" cy="635"/>
            </a:xfrm>
            <a:custGeom>
              <a:avLst/>
              <a:gdLst/>
              <a:ahLst/>
              <a:cxnLst/>
              <a:rect l="l" t="t" r="r" b="b"/>
              <a:pathLst>
                <a:path w="13334" h="635">
                  <a:moveTo>
                    <a:pt x="0" y="0"/>
                  </a:moveTo>
                  <a:lnTo>
                    <a:pt x="0" y="115"/>
                  </a:lnTo>
                </a:path>
                <a:path w="13334" h="635">
                  <a:moveTo>
                    <a:pt x="0" y="0"/>
                  </a:moveTo>
                  <a:lnTo>
                    <a:pt x="127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4" name="object 3344"/>
            <p:cNvSpPr/>
            <p:nvPr/>
          </p:nvSpPr>
          <p:spPr>
            <a:xfrm>
              <a:off x="12158146" y="2424268"/>
              <a:ext cx="13335" cy="4445"/>
            </a:xfrm>
            <a:custGeom>
              <a:avLst/>
              <a:gdLst/>
              <a:ahLst/>
              <a:cxnLst/>
              <a:rect l="l" t="t" r="r" b="b"/>
              <a:pathLst>
                <a:path w="13334" h="4444">
                  <a:moveTo>
                    <a:pt x="12879" y="0"/>
                  </a:moveTo>
                  <a:lnTo>
                    <a:pt x="0" y="0"/>
                  </a:lnTo>
                </a:path>
                <a:path w="13334" h="4444">
                  <a:moveTo>
                    <a:pt x="12879" y="0"/>
                  </a:moveTo>
                  <a:lnTo>
                    <a:pt x="12879" y="428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5" name="object 3345"/>
            <p:cNvSpPr/>
            <p:nvPr/>
          </p:nvSpPr>
          <p:spPr>
            <a:xfrm>
              <a:off x="12171026" y="24242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6" name="object 3346"/>
            <p:cNvSpPr/>
            <p:nvPr/>
          </p:nvSpPr>
          <p:spPr>
            <a:xfrm>
              <a:off x="12158134" y="2428661"/>
              <a:ext cx="13335" cy="635"/>
            </a:xfrm>
            <a:custGeom>
              <a:avLst/>
              <a:gdLst/>
              <a:ahLst/>
              <a:cxnLst/>
              <a:rect l="l" t="t" r="r" b="b"/>
              <a:pathLst>
                <a:path w="13334" h="635">
                  <a:moveTo>
                    <a:pt x="0" y="0"/>
                  </a:moveTo>
                  <a:lnTo>
                    <a:pt x="0" y="115"/>
                  </a:lnTo>
                </a:path>
                <a:path w="13334" h="635">
                  <a:moveTo>
                    <a:pt x="0" y="0"/>
                  </a:moveTo>
                  <a:lnTo>
                    <a:pt x="1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7" name="object 3347"/>
            <p:cNvSpPr/>
            <p:nvPr/>
          </p:nvSpPr>
          <p:spPr>
            <a:xfrm>
              <a:off x="12158139" y="2428661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76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8" name="object 3348"/>
            <p:cNvSpPr/>
            <p:nvPr/>
          </p:nvSpPr>
          <p:spPr>
            <a:xfrm>
              <a:off x="11892575" y="243374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9" name="object 3349"/>
            <p:cNvSpPr/>
            <p:nvPr/>
          </p:nvSpPr>
          <p:spPr>
            <a:xfrm>
              <a:off x="11879811" y="243376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76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0" name="object 3350"/>
            <p:cNvSpPr/>
            <p:nvPr/>
          </p:nvSpPr>
          <p:spPr>
            <a:xfrm>
              <a:off x="11879676" y="243389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90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1" name="object 3351"/>
            <p:cNvSpPr/>
            <p:nvPr/>
          </p:nvSpPr>
          <p:spPr>
            <a:xfrm>
              <a:off x="11879807" y="242949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27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2" name="object 3352"/>
            <p:cNvSpPr/>
            <p:nvPr/>
          </p:nvSpPr>
          <p:spPr>
            <a:xfrm>
              <a:off x="11879676" y="242938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0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3" name="object 3353"/>
            <p:cNvSpPr/>
            <p:nvPr/>
          </p:nvSpPr>
          <p:spPr>
            <a:xfrm>
              <a:off x="11879686" y="2429386"/>
              <a:ext cx="13335" cy="635"/>
            </a:xfrm>
            <a:custGeom>
              <a:avLst/>
              <a:gdLst/>
              <a:ahLst/>
              <a:cxnLst/>
              <a:rect l="l" t="t" r="r" b="b"/>
              <a:pathLst>
                <a:path w="13334" h="635">
                  <a:moveTo>
                    <a:pt x="12889" y="115"/>
                  </a:moveTo>
                  <a:lnTo>
                    <a:pt x="12889" y="0"/>
                  </a:lnTo>
                </a:path>
                <a:path w="13334" h="635">
                  <a:moveTo>
                    <a:pt x="12889" y="115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4" name="object 3354"/>
            <p:cNvSpPr/>
            <p:nvPr/>
          </p:nvSpPr>
          <p:spPr>
            <a:xfrm>
              <a:off x="11879807" y="2429501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76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5" name="object 3355"/>
            <p:cNvSpPr/>
            <p:nvPr/>
          </p:nvSpPr>
          <p:spPr>
            <a:xfrm>
              <a:off x="11892576" y="242426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6" name="object 3356"/>
            <p:cNvSpPr/>
            <p:nvPr/>
          </p:nvSpPr>
          <p:spPr>
            <a:xfrm>
              <a:off x="11892575" y="242438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7" name="object 3357"/>
            <p:cNvSpPr/>
            <p:nvPr/>
          </p:nvSpPr>
          <p:spPr>
            <a:xfrm>
              <a:off x="11895152" y="242426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8" name="object 3358"/>
            <p:cNvSpPr/>
            <p:nvPr/>
          </p:nvSpPr>
          <p:spPr>
            <a:xfrm>
              <a:off x="11882253" y="242438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28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9" name="object 3359"/>
            <p:cNvSpPr/>
            <p:nvPr/>
          </p:nvSpPr>
          <p:spPr>
            <a:xfrm>
              <a:off x="11892576" y="242866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0" name="object 3360"/>
            <p:cNvSpPr/>
            <p:nvPr/>
          </p:nvSpPr>
          <p:spPr>
            <a:xfrm>
              <a:off x="11892575" y="242877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1" name="object 3361"/>
            <p:cNvSpPr/>
            <p:nvPr/>
          </p:nvSpPr>
          <p:spPr>
            <a:xfrm>
              <a:off x="11895152" y="242866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2" name="object 3362"/>
            <p:cNvSpPr/>
            <p:nvPr/>
          </p:nvSpPr>
          <p:spPr>
            <a:xfrm>
              <a:off x="11892576" y="242938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3" name="object 3363"/>
            <p:cNvSpPr/>
            <p:nvPr/>
          </p:nvSpPr>
          <p:spPr>
            <a:xfrm>
              <a:off x="11892575" y="242950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4" name="object 3364"/>
            <p:cNvSpPr/>
            <p:nvPr/>
          </p:nvSpPr>
          <p:spPr>
            <a:xfrm>
              <a:off x="11895152" y="242938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5" name="object 3365"/>
            <p:cNvSpPr/>
            <p:nvPr/>
          </p:nvSpPr>
          <p:spPr>
            <a:xfrm>
              <a:off x="11882253" y="242950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27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6" name="object 3366"/>
            <p:cNvSpPr/>
            <p:nvPr/>
          </p:nvSpPr>
          <p:spPr>
            <a:xfrm>
              <a:off x="11892576" y="243376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7" name="object 3367"/>
            <p:cNvSpPr/>
            <p:nvPr/>
          </p:nvSpPr>
          <p:spPr>
            <a:xfrm>
              <a:off x="11892575" y="243389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8" name="object 3368"/>
            <p:cNvSpPr/>
            <p:nvPr/>
          </p:nvSpPr>
          <p:spPr>
            <a:xfrm>
              <a:off x="11895152" y="243374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9" name="object 3369"/>
            <p:cNvSpPr/>
            <p:nvPr/>
          </p:nvSpPr>
          <p:spPr>
            <a:xfrm>
              <a:off x="12155558" y="242877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0" name="object 3370"/>
            <p:cNvSpPr/>
            <p:nvPr/>
          </p:nvSpPr>
          <p:spPr>
            <a:xfrm>
              <a:off x="12155558" y="242866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1" name="object 3371"/>
            <p:cNvSpPr/>
            <p:nvPr/>
          </p:nvSpPr>
          <p:spPr>
            <a:xfrm>
              <a:off x="12155558" y="242866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2" name="object 3372"/>
            <p:cNvSpPr/>
            <p:nvPr/>
          </p:nvSpPr>
          <p:spPr>
            <a:xfrm>
              <a:off x="12168456" y="242439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26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3" name="object 3373"/>
            <p:cNvSpPr/>
            <p:nvPr/>
          </p:nvSpPr>
          <p:spPr>
            <a:xfrm>
              <a:off x="12155558" y="242438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4" name="object 3374"/>
            <p:cNvSpPr/>
            <p:nvPr/>
          </p:nvSpPr>
          <p:spPr>
            <a:xfrm>
              <a:off x="12155558" y="242426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5" name="object 3375"/>
            <p:cNvSpPr/>
            <p:nvPr/>
          </p:nvSpPr>
          <p:spPr>
            <a:xfrm>
              <a:off x="12155558" y="24242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6" name="object 3376"/>
            <p:cNvSpPr/>
            <p:nvPr/>
          </p:nvSpPr>
          <p:spPr>
            <a:xfrm>
              <a:off x="12155558" y="243389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7" name="object 3377"/>
            <p:cNvSpPr/>
            <p:nvPr/>
          </p:nvSpPr>
          <p:spPr>
            <a:xfrm>
              <a:off x="12155558" y="243376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8" name="object 3378"/>
            <p:cNvSpPr/>
            <p:nvPr/>
          </p:nvSpPr>
          <p:spPr>
            <a:xfrm>
              <a:off x="12155558" y="24337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9" name="object 3379"/>
            <p:cNvSpPr/>
            <p:nvPr/>
          </p:nvSpPr>
          <p:spPr>
            <a:xfrm>
              <a:off x="12168456" y="242949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27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0" name="object 3380"/>
            <p:cNvSpPr/>
            <p:nvPr/>
          </p:nvSpPr>
          <p:spPr>
            <a:xfrm>
              <a:off x="12155558" y="242950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1" name="object 3381"/>
            <p:cNvSpPr/>
            <p:nvPr/>
          </p:nvSpPr>
          <p:spPr>
            <a:xfrm>
              <a:off x="12155558" y="242938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2" name="object 3382"/>
            <p:cNvSpPr/>
            <p:nvPr/>
          </p:nvSpPr>
          <p:spPr>
            <a:xfrm>
              <a:off x="12155558" y="242938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3" name="object 3383"/>
            <p:cNvSpPr/>
            <p:nvPr/>
          </p:nvSpPr>
          <p:spPr>
            <a:xfrm>
              <a:off x="11882255" y="2153855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>
                  <a:moveTo>
                    <a:pt x="28620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4" name="object 3384"/>
            <p:cNvSpPr/>
            <p:nvPr/>
          </p:nvSpPr>
          <p:spPr>
            <a:xfrm>
              <a:off x="11882253" y="2153855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35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5" name="object 3385"/>
            <p:cNvSpPr/>
            <p:nvPr/>
          </p:nvSpPr>
          <p:spPr>
            <a:xfrm>
              <a:off x="11882253" y="2164193"/>
              <a:ext cx="50165" cy="0"/>
            </a:xfrm>
            <a:custGeom>
              <a:avLst/>
              <a:gdLst/>
              <a:ahLst/>
              <a:cxnLst/>
              <a:rect l="l" t="t" r="r" b="b"/>
              <a:pathLst>
                <a:path w="50165">
                  <a:moveTo>
                    <a:pt x="0" y="0"/>
                  </a:moveTo>
                  <a:lnTo>
                    <a:pt x="5008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6" name="object 3386"/>
            <p:cNvSpPr/>
            <p:nvPr/>
          </p:nvSpPr>
          <p:spPr>
            <a:xfrm>
              <a:off x="12118368" y="2164193"/>
              <a:ext cx="50165" cy="0"/>
            </a:xfrm>
            <a:custGeom>
              <a:avLst/>
              <a:gdLst/>
              <a:ahLst/>
              <a:cxnLst/>
              <a:rect l="l" t="t" r="r" b="b"/>
              <a:pathLst>
                <a:path w="50165">
                  <a:moveTo>
                    <a:pt x="0" y="0"/>
                  </a:moveTo>
                  <a:lnTo>
                    <a:pt x="5008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7" name="object 3387"/>
            <p:cNvSpPr/>
            <p:nvPr/>
          </p:nvSpPr>
          <p:spPr>
            <a:xfrm>
              <a:off x="12168456" y="2153838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1035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8" name="object 3388"/>
            <p:cNvSpPr/>
            <p:nvPr/>
          </p:nvSpPr>
          <p:spPr>
            <a:xfrm>
              <a:off x="12070538" y="2159089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890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9" name="object 3389"/>
            <p:cNvSpPr/>
            <p:nvPr/>
          </p:nvSpPr>
          <p:spPr>
            <a:xfrm>
              <a:off x="12070538" y="215908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0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0" name="object 3390"/>
            <p:cNvSpPr/>
            <p:nvPr/>
          </p:nvSpPr>
          <p:spPr>
            <a:xfrm>
              <a:off x="12070538" y="2163594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890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1" name="object 3391"/>
            <p:cNvSpPr/>
            <p:nvPr/>
          </p:nvSpPr>
          <p:spPr>
            <a:xfrm>
              <a:off x="12119448" y="215909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2" name="object 3392"/>
            <p:cNvSpPr/>
            <p:nvPr/>
          </p:nvSpPr>
          <p:spPr>
            <a:xfrm>
              <a:off x="12025480" y="2153967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890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3" name="object 3393"/>
            <p:cNvSpPr/>
            <p:nvPr/>
          </p:nvSpPr>
          <p:spPr>
            <a:xfrm>
              <a:off x="12025481" y="215396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0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4" name="object 3394"/>
            <p:cNvSpPr/>
            <p:nvPr/>
          </p:nvSpPr>
          <p:spPr>
            <a:xfrm>
              <a:off x="12025481" y="2158474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890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5" name="object 3395"/>
            <p:cNvSpPr/>
            <p:nvPr/>
          </p:nvSpPr>
          <p:spPr>
            <a:xfrm>
              <a:off x="12074390" y="215397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6" name="object 3396"/>
            <p:cNvSpPr/>
            <p:nvPr/>
          </p:nvSpPr>
          <p:spPr>
            <a:xfrm>
              <a:off x="11931263" y="2159089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890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7" name="object 3397"/>
            <p:cNvSpPr/>
            <p:nvPr/>
          </p:nvSpPr>
          <p:spPr>
            <a:xfrm>
              <a:off x="11931254" y="215908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0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8" name="object 3398"/>
            <p:cNvSpPr/>
            <p:nvPr/>
          </p:nvSpPr>
          <p:spPr>
            <a:xfrm>
              <a:off x="11931254" y="2163594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890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9" name="object 3399"/>
            <p:cNvSpPr/>
            <p:nvPr/>
          </p:nvSpPr>
          <p:spPr>
            <a:xfrm>
              <a:off x="11980173" y="215909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0" name="object 3400"/>
            <p:cNvSpPr/>
            <p:nvPr/>
          </p:nvSpPr>
          <p:spPr>
            <a:xfrm>
              <a:off x="11976325" y="2153967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>
                  <a:moveTo>
                    <a:pt x="4888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1" name="object 3401"/>
            <p:cNvSpPr/>
            <p:nvPr/>
          </p:nvSpPr>
          <p:spPr>
            <a:xfrm>
              <a:off x="11976319" y="215396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0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2" name="object 3402"/>
            <p:cNvSpPr/>
            <p:nvPr/>
          </p:nvSpPr>
          <p:spPr>
            <a:xfrm>
              <a:off x="11976319" y="2158474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>
                  <a:moveTo>
                    <a:pt x="0" y="0"/>
                  </a:moveTo>
                  <a:lnTo>
                    <a:pt x="4888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3" name="object 3403"/>
            <p:cNvSpPr/>
            <p:nvPr/>
          </p:nvSpPr>
          <p:spPr>
            <a:xfrm>
              <a:off x="12025213" y="215397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4" name="object 3404"/>
            <p:cNvSpPr/>
            <p:nvPr/>
          </p:nvSpPr>
          <p:spPr>
            <a:xfrm>
              <a:off x="11879811" y="2158359"/>
              <a:ext cx="13335" cy="635"/>
            </a:xfrm>
            <a:custGeom>
              <a:avLst/>
              <a:gdLst/>
              <a:ahLst/>
              <a:cxnLst/>
              <a:rect l="l" t="t" r="r" b="b"/>
              <a:pathLst>
                <a:path w="13334" h="635">
                  <a:moveTo>
                    <a:pt x="12764" y="115"/>
                  </a:moveTo>
                  <a:lnTo>
                    <a:pt x="12764" y="0"/>
                  </a:lnTo>
                </a:path>
                <a:path w="13334" h="635">
                  <a:moveTo>
                    <a:pt x="12764" y="115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5" name="object 3405"/>
            <p:cNvSpPr/>
            <p:nvPr/>
          </p:nvSpPr>
          <p:spPr>
            <a:xfrm>
              <a:off x="11879676" y="215847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90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6" name="object 3406"/>
            <p:cNvSpPr/>
            <p:nvPr/>
          </p:nvSpPr>
          <p:spPr>
            <a:xfrm>
              <a:off x="11879807" y="215408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27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7" name="object 3407"/>
            <p:cNvSpPr/>
            <p:nvPr/>
          </p:nvSpPr>
          <p:spPr>
            <a:xfrm>
              <a:off x="11879676" y="215396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0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8" name="object 3408"/>
            <p:cNvSpPr/>
            <p:nvPr/>
          </p:nvSpPr>
          <p:spPr>
            <a:xfrm>
              <a:off x="11879686" y="2153964"/>
              <a:ext cx="13335" cy="635"/>
            </a:xfrm>
            <a:custGeom>
              <a:avLst/>
              <a:gdLst/>
              <a:ahLst/>
              <a:cxnLst/>
              <a:rect l="l" t="t" r="r" b="b"/>
              <a:pathLst>
                <a:path w="13334" h="635">
                  <a:moveTo>
                    <a:pt x="12889" y="115"/>
                  </a:moveTo>
                  <a:lnTo>
                    <a:pt x="12889" y="0"/>
                  </a:lnTo>
                </a:path>
                <a:path w="13334" h="635">
                  <a:moveTo>
                    <a:pt x="12889" y="115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9" name="object 3409"/>
            <p:cNvSpPr/>
            <p:nvPr/>
          </p:nvSpPr>
          <p:spPr>
            <a:xfrm>
              <a:off x="11879807" y="215407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76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0" name="object 3410"/>
            <p:cNvSpPr/>
            <p:nvPr/>
          </p:nvSpPr>
          <p:spPr>
            <a:xfrm>
              <a:off x="12158134" y="215908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1" name="object 3411"/>
            <p:cNvSpPr/>
            <p:nvPr/>
          </p:nvSpPr>
          <p:spPr>
            <a:xfrm>
              <a:off x="12158134" y="215921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7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2" name="object 3412"/>
            <p:cNvSpPr/>
            <p:nvPr/>
          </p:nvSpPr>
          <p:spPr>
            <a:xfrm>
              <a:off x="12158146" y="215908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87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3" name="object 3413"/>
            <p:cNvSpPr/>
            <p:nvPr/>
          </p:nvSpPr>
          <p:spPr>
            <a:xfrm>
              <a:off x="12170903" y="215921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25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4" name="object 3414"/>
            <p:cNvSpPr/>
            <p:nvPr/>
          </p:nvSpPr>
          <p:spPr>
            <a:xfrm>
              <a:off x="12171026" y="215909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5" name="object 3415"/>
            <p:cNvSpPr/>
            <p:nvPr/>
          </p:nvSpPr>
          <p:spPr>
            <a:xfrm>
              <a:off x="12158134" y="216346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6" name="object 3416"/>
            <p:cNvSpPr/>
            <p:nvPr/>
          </p:nvSpPr>
          <p:spPr>
            <a:xfrm>
              <a:off x="12158134" y="216359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7" name="object 3417"/>
            <p:cNvSpPr/>
            <p:nvPr/>
          </p:nvSpPr>
          <p:spPr>
            <a:xfrm>
              <a:off x="12158139" y="216346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76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8" name="object 3418"/>
            <p:cNvSpPr/>
            <p:nvPr/>
          </p:nvSpPr>
          <p:spPr>
            <a:xfrm>
              <a:off x="11892575" y="216345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9" name="object 3419"/>
            <p:cNvSpPr/>
            <p:nvPr/>
          </p:nvSpPr>
          <p:spPr>
            <a:xfrm>
              <a:off x="11879811" y="216346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76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0" name="object 3420"/>
            <p:cNvSpPr/>
            <p:nvPr/>
          </p:nvSpPr>
          <p:spPr>
            <a:xfrm>
              <a:off x="11879676" y="216359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90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1" name="object 3421"/>
            <p:cNvSpPr/>
            <p:nvPr/>
          </p:nvSpPr>
          <p:spPr>
            <a:xfrm>
              <a:off x="11879807" y="215921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25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2" name="object 3422"/>
            <p:cNvSpPr/>
            <p:nvPr/>
          </p:nvSpPr>
          <p:spPr>
            <a:xfrm>
              <a:off x="11879676" y="215908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0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3" name="object 3423"/>
            <p:cNvSpPr/>
            <p:nvPr/>
          </p:nvSpPr>
          <p:spPr>
            <a:xfrm>
              <a:off x="11892575" y="21591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4" name="object 3424"/>
            <p:cNvSpPr/>
            <p:nvPr/>
          </p:nvSpPr>
          <p:spPr>
            <a:xfrm>
              <a:off x="11879686" y="215908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88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5" name="object 3425"/>
            <p:cNvSpPr/>
            <p:nvPr/>
          </p:nvSpPr>
          <p:spPr>
            <a:xfrm>
              <a:off x="11879807" y="215921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76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6" name="object 3426"/>
            <p:cNvSpPr/>
            <p:nvPr/>
          </p:nvSpPr>
          <p:spPr>
            <a:xfrm>
              <a:off x="12158134" y="2153967"/>
              <a:ext cx="13335" cy="635"/>
            </a:xfrm>
            <a:custGeom>
              <a:avLst/>
              <a:gdLst/>
              <a:ahLst/>
              <a:cxnLst/>
              <a:rect l="l" t="t" r="r" b="b"/>
              <a:pathLst>
                <a:path w="13334" h="635">
                  <a:moveTo>
                    <a:pt x="0" y="0"/>
                  </a:moveTo>
                  <a:lnTo>
                    <a:pt x="0" y="115"/>
                  </a:lnTo>
                </a:path>
                <a:path w="13334" h="635">
                  <a:moveTo>
                    <a:pt x="0" y="0"/>
                  </a:moveTo>
                  <a:lnTo>
                    <a:pt x="127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7" name="object 3427"/>
            <p:cNvSpPr/>
            <p:nvPr/>
          </p:nvSpPr>
          <p:spPr>
            <a:xfrm>
              <a:off x="12158146" y="2153967"/>
              <a:ext cx="13335" cy="4445"/>
            </a:xfrm>
            <a:custGeom>
              <a:avLst/>
              <a:gdLst/>
              <a:ahLst/>
              <a:cxnLst/>
              <a:rect l="l" t="t" r="r" b="b"/>
              <a:pathLst>
                <a:path w="13334" h="4444">
                  <a:moveTo>
                    <a:pt x="12879" y="0"/>
                  </a:moveTo>
                  <a:lnTo>
                    <a:pt x="0" y="0"/>
                  </a:lnTo>
                </a:path>
                <a:path w="13334" h="4444">
                  <a:moveTo>
                    <a:pt x="12879" y="0"/>
                  </a:moveTo>
                  <a:lnTo>
                    <a:pt x="12879" y="428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8" name="object 3428"/>
            <p:cNvSpPr/>
            <p:nvPr/>
          </p:nvSpPr>
          <p:spPr>
            <a:xfrm>
              <a:off x="12171026" y="215397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9" name="object 3429"/>
            <p:cNvSpPr/>
            <p:nvPr/>
          </p:nvSpPr>
          <p:spPr>
            <a:xfrm>
              <a:off x="12158134" y="2158361"/>
              <a:ext cx="13335" cy="635"/>
            </a:xfrm>
            <a:custGeom>
              <a:avLst/>
              <a:gdLst/>
              <a:ahLst/>
              <a:cxnLst/>
              <a:rect l="l" t="t" r="r" b="b"/>
              <a:pathLst>
                <a:path w="13334" h="635">
                  <a:moveTo>
                    <a:pt x="0" y="0"/>
                  </a:moveTo>
                  <a:lnTo>
                    <a:pt x="0" y="115"/>
                  </a:lnTo>
                </a:path>
                <a:path w="13334" h="635">
                  <a:moveTo>
                    <a:pt x="0" y="0"/>
                  </a:moveTo>
                  <a:lnTo>
                    <a:pt x="1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0" name="object 3430"/>
            <p:cNvSpPr/>
            <p:nvPr/>
          </p:nvSpPr>
          <p:spPr>
            <a:xfrm>
              <a:off x="12158139" y="2158361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76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1" name="object 3431"/>
            <p:cNvSpPr/>
            <p:nvPr/>
          </p:nvSpPr>
          <p:spPr>
            <a:xfrm>
              <a:off x="12155558" y="216359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2" name="object 3432"/>
            <p:cNvSpPr/>
            <p:nvPr/>
          </p:nvSpPr>
          <p:spPr>
            <a:xfrm>
              <a:off x="12155558" y="216346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3" name="object 3433"/>
            <p:cNvSpPr/>
            <p:nvPr/>
          </p:nvSpPr>
          <p:spPr>
            <a:xfrm>
              <a:off x="12155558" y="216346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4" name="object 3434"/>
            <p:cNvSpPr/>
            <p:nvPr/>
          </p:nvSpPr>
          <p:spPr>
            <a:xfrm>
              <a:off x="12168456" y="215921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25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5" name="object 3435"/>
            <p:cNvSpPr/>
            <p:nvPr/>
          </p:nvSpPr>
          <p:spPr>
            <a:xfrm>
              <a:off x="12168310" y="215921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25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6" name="object 3436"/>
            <p:cNvSpPr/>
            <p:nvPr/>
          </p:nvSpPr>
          <p:spPr>
            <a:xfrm>
              <a:off x="12155558" y="215921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7" name="object 3437"/>
            <p:cNvSpPr/>
            <p:nvPr/>
          </p:nvSpPr>
          <p:spPr>
            <a:xfrm>
              <a:off x="12155558" y="215908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8" name="object 3438"/>
            <p:cNvSpPr/>
            <p:nvPr/>
          </p:nvSpPr>
          <p:spPr>
            <a:xfrm>
              <a:off x="12155558" y="215908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9" name="object 3439"/>
            <p:cNvSpPr/>
            <p:nvPr/>
          </p:nvSpPr>
          <p:spPr>
            <a:xfrm>
              <a:off x="12155558" y="215847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0" name="object 3440"/>
            <p:cNvSpPr/>
            <p:nvPr/>
          </p:nvSpPr>
          <p:spPr>
            <a:xfrm>
              <a:off x="12155558" y="215836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1" name="object 3441"/>
            <p:cNvSpPr/>
            <p:nvPr/>
          </p:nvSpPr>
          <p:spPr>
            <a:xfrm>
              <a:off x="12155558" y="215836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2" name="object 3442"/>
            <p:cNvSpPr/>
            <p:nvPr/>
          </p:nvSpPr>
          <p:spPr>
            <a:xfrm>
              <a:off x="12168456" y="215408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27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3" name="object 3443"/>
            <p:cNvSpPr/>
            <p:nvPr/>
          </p:nvSpPr>
          <p:spPr>
            <a:xfrm>
              <a:off x="12168310" y="21540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28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4" name="object 3444"/>
            <p:cNvSpPr/>
            <p:nvPr/>
          </p:nvSpPr>
          <p:spPr>
            <a:xfrm>
              <a:off x="12155558" y="215407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5" name="object 3445"/>
            <p:cNvSpPr/>
            <p:nvPr/>
          </p:nvSpPr>
          <p:spPr>
            <a:xfrm>
              <a:off x="12155558" y="215396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6" name="object 3446"/>
            <p:cNvSpPr/>
            <p:nvPr/>
          </p:nvSpPr>
          <p:spPr>
            <a:xfrm>
              <a:off x="12155558" y="215396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7" name="object 3447"/>
            <p:cNvSpPr/>
            <p:nvPr/>
          </p:nvSpPr>
          <p:spPr>
            <a:xfrm>
              <a:off x="11892576" y="215908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8" name="object 3448"/>
            <p:cNvSpPr/>
            <p:nvPr/>
          </p:nvSpPr>
          <p:spPr>
            <a:xfrm>
              <a:off x="11892575" y="215921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9" name="object 3449"/>
            <p:cNvSpPr/>
            <p:nvPr/>
          </p:nvSpPr>
          <p:spPr>
            <a:xfrm>
              <a:off x="11895152" y="21591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0" name="object 3450"/>
            <p:cNvSpPr/>
            <p:nvPr/>
          </p:nvSpPr>
          <p:spPr>
            <a:xfrm>
              <a:off x="11882253" y="215921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25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1" name="object 3451"/>
            <p:cNvSpPr/>
            <p:nvPr/>
          </p:nvSpPr>
          <p:spPr>
            <a:xfrm>
              <a:off x="11882400" y="215921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25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2" name="object 3452"/>
            <p:cNvSpPr/>
            <p:nvPr/>
          </p:nvSpPr>
          <p:spPr>
            <a:xfrm>
              <a:off x="11892576" y="216346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3" name="object 3453"/>
            <p:cNvSpPr/>
            <p:nvPr/>
          </p:nvSpPr>
          <p:spPr>
            <a:xfrm>
              <a:off x="11892575" y="216359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4" name="object 3454"/>
            <p:cNvSpPr/>
            <p:nvPr/>
          </p:nvSpPr>
          <p:spPr>
            <a:xfrm>
              <a:off x="11895152" y="216345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5" name="object 3455"/>
            <p:cNvSpPr/>
            <p:nvPr/>
          </p:nvSpPr>
          <p:spPr>
            <a:xfrm>
              <a:off x="11892576" y="215396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6" name="object 3456"/>
            <p:cNvSpPr/>
            <p:nvPr/>
          </p:nvSpPr>
          <p:spPr>
            <a:xfrm>
              <a:off x="11892575" y="215407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7" name="object 3457"/>
            <p:cNvSpPr/>
            <p:nvPr/>
          </p:nvSpPr>
          <p:spPr>
            <a:xfrm>
              <a:off x="11895152" y="215396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8" name="object 3458"/>
            <p:cNvSpPr/>
            <p:nvPr/>
          </p:nvSpPr>
          <p:spPr>
            <a:xfrm>
              <a:off x="11882253" y="21540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28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9" name="object 3459"/>
            <p:cNvSpPr/>
            <p:nvPr/>
          </p:nvSpPr>
          <p:spPr>
            <a:xfrm>
              <a:off x="11882400" y="215408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27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0" name="object 3460"/>
            <p:cNvSpPr/>
            <p:nvPr/>
          </p:nvSpPr>
          <p:spPr>
            <a:xfrm>
              <a:off x="11892576" y="215836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1" name="object 3461"/>
            <p:cNvSpPr/>
            <p:nvPr/>
          </p:nvSpPr>
          <p:spPr>
            <a:xfrm>
              <a:off x="11892575" y="215847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2" name="object 3462"/>
            <p:cNvSpPr/>
            <p:nvPr/>
          </p:nvSpPr>
          <p:spPr>
            <a:xfrm>
              <a:off x="11895152" y="215835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3" name="object 3463"/>
            <p:cNvSpPr/>
            <p:nvPr/>
          </p:nvSpPr>
          <p:spPr>
            <a:xfrm>
              <a:off x="11911273" y="2164193"/>
              <a:ext cx="0" cy="114300"/>
            </a:xfrm>
            <a:custGeom>
              <a:avLst/>
              <a:gdLst/>
              <a:ahLst/>
              <a:cxnLst/>
              <a:rect l="l" t="t" r="r" b="b"/>
              <a:pathLst>
                <a:path h="114300">
                  <a:moveTo>
                    <a:pt x="0" y="0"/>
                  </a:moveTo>
                  <a:lnTo>
                    <a:pt x="0" y="11391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4" name="object 3464"/>
            <p:cNvSpPr/>
            <p:nvPr/>
          </p:nvSpPr>
          <p:spPr>
            <a:xfrm>
              <a:off x="11911273" y="2309762"/>
              <a:ext cx="0" cy="114300"/>
            </a:xfrm>
            <a:custGeom>
              <a:avLst/>
              <a:gdLst/>
              <a:ahLst/>
              <a:cxnLst/>
              <a:rect l="l" t="t" r="r" b="b"/>
              <a:pathLst>
                <a:path h="114300">
                  <a:moveTo>
                    <a:pt x="0" y="0"/>
                  </a:moveTo>
                  <a:lnTo>
                    <a:pt x="0" y="11390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5" name="object 3465"/>
            <p:cNvSpPr/>
            <p:nvPr/>
          </p:nvSpPr>
          <p:spPr>
            <a:xfrm>
              <a:off x="11911273" y="2423654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0" y="0"/>
                  </a:moveTo>
                  <a:lnTo>
                    <a:pt x="2325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6" name="object 3466"/>
            <p:cNvSpPr/>
            <p:nvPr/>
          </p:nvSpPr>
          <p:spPr>
            <a:xfrm>
              <a:off x="12115773" y="2423654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6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7" name="object 3467"/>
            <p:cNvSpPr/>
            <p:nvPr/>
          </p:nvSpPr>
          <p:spPr>
            <a:xfrm>
              <a:off x="12139438" y="2385279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h="38735">
                  <a:moveTo>
                    <a:pt x="0" y="383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8" name="object 3468"/>
            <p:cNvSpPr/>
            <p:nvPr/>
          </p:nvSpPr>
          <p:spPr>
            <a:xfrm>
              <a:off x="12139438" y="2355193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4">
                  <a:moveTo>
                    <a:pt x="0" y="2972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9" name="object 3469"/>
            <p:cNvSpPr/>
            <p:nvPr/>
          </p:nvSpPr>
          <p:spPr>
            <a:xfrm>
              <a:off x="12139438" y="2309755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4508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0" name="object 3470"/>
            <p:cNvSpPr/>
            <p:nvPr/>
          </p:nvSpPr>
          <p:spPr>
            <a:xfrm>
              <a:off x="12139438" y="2164183"/>
              <a:ext cx="0" cy="114300"/>
            </a:xfrm>
            <a:custGeom>
              <a:avLst/>
              <a:gdLst/>
              <a:ahLst/>
              <a:cxnLst/>
              <a:rect l="l" t="t" r="r" b="b"/>
              <a:pathLst>
                <a:path h="114300">
                  <a:moveTo>
                    <a:pt x="0" y="1139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1" name="object 3471"/>
            <p:cNvSpPr/>
            <p:nvPr/>
          </p:nvSpPr>
          <p:spPr>
            <a:xfrm>
              <a:off x="12115973" y="2164193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2346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2" name="object 3472"/>
            <p:cNvSpPr/>
            <p:nvPr/>
          </p:nvSpPr>
          <p:spPr>
            <a:xfrm>
              <a:off x="11911269" y="2164193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2346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3" name="object 3473"/>
            <p:cNvSpPr/>
            <p:nvPr/>
          </p:nvSpPr>
          <p:spPr>
            <a:xfrm>
              <a:off x="12137516" y="235484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4" name="object 3474"/>
            <p:cNvSpPr/>
            <p:nvPr/>
          </p:nvSpPr>
          <p:spPr>
            <a:xfrm>
              <a:off x="12137516" y="23551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5" name="object 3475"/>
            <p:cNvSpPr/>
            <p:nvPr/>
          </p:nvSpPr>
          <p:spPr>
            <a:xfrm>
              <a:off x="12137518" y="235484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6" name="object 3476"/>
            <p:cNvSpPr/>
            <p:nvPr/>
          </p:nvSpPr>
          <p:spPr>
            <a:xfrm>
              <a:off x="12139687" y="2355198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4">
                  <a:moveTo>
                    <a:pt x="0" y="0"/>
                  </a:moveTo>
                  <a:lnTo>
                    <a:pt x="0" y="2972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7" name="object 3477"/>
            <p:cNvSpPr/>
            <p:nvPr/>
          </p:nvSpPr>
          <p:spPr>
            <a:xfrm>
              <a:off x="12140093" y="2354847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80">
                  <a:moveTo>
                    <a:pt x="0" y="3042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8" name="object 3478"/>
            <p:cNvSpPr/>
            <p:nvPr/>
          </p:nvSpPr>
          <p:spPr>
            <a:xfrm>
              <a:off x="12137516" y="238492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9" name="object 3479"/>
            <p:cNvSpPr/>
            <p:nvPr/>
          </p:nvSpPr>
          <p:spPr>
            <a:xfrm>
              <a:off x="12137516" y="238527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0" name="object 3480"/>
            <p:cNvSpPr/>
            <p:nvPr/>
          </p:nvSpPr>
          <p:spPr>
            <a:xfrm>
              <a:off x="12137519" y="238492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6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1" name="object 3481"/>
            <p:cNvSpPr/>
            <p:nvPr/>
          </p:nvSpPr>
          <p:spPr>
            <a:xfrm>
              <a:off x="12135317" y="235484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9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2" name="object 3482"/>
            <p:cNvSpPr/>
            <p:nvPr/>
          </p:nvSpPr>
          <p:spPr>
            <a:xfrm>
              <a:off x="12135310" y="23551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3" name="object 3483"/>
            <p:cNvSpPr/>
            <p:nvPr/>
          </p:nvSpPr>
          <p:spPr>
            <a:xfrm>
              <a:off x="12137516" y="235485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4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4" name="object 3484"/>
            <p:cNvSpPr/>
            <p:nvPr/>
          </p:nvSpPr>
          <p:spPr>
            <a:xfrm>
              <a:off x="12135317" y="238492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9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5" name="object 3485"/>
            <p:cNvSpPr/>
            <p:nvPr/>
          </p:nvSpPr>
          <p:spPr>
            <a:xfrm>
              <a:off x="12135310" y="23852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6" name="object 3486"/>
            <p:cNvSpPr/>
            <p:nvPr/>
          </p:nvSpPr>
          <p:spPr>
            <a:xfrm>
              <a:off x="12137516" y="238493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4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7" name="object 3487"/>
            <p:cNvSpPr/>
            <p:nvPr/>
          </p:nvSpPr>
          <p:spPr>
            <a:xfrm>
              <a:off x="12134904" y="2359706"/>
              <a:ext cx="635" cy="6350"/>
            </a:xfrm>
            <a:custGeom>
              <a:avLst/>
              <a:gdLst/>
              <a:ahLst/>
              <a:cxnLst/>
              <a:rect l="l" t="t" r="r" b="b"/>
              <a:pathLst>
                <a:path w="634" h="6350">
                  <a:moveTo>
                    <a:pt x="20" y="0"/>
                  </a:moveTo>
                  <a:lnTo>
                    <a:pt x="0" y="0"/>
                  </a:lnTo>
                </a:path>
                <a:path w="634" h="6350">
                  <a:moveTo>
                    <a:pt x="20" y="0"/>
                  </a:moveTo>
                  <a:lnTo>
                    <a:pt x="20" y="60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8" name="object 3488"/>
            <p:cNvSpPr/>
            <p:nvPr/>
          </p:nvSpPr>
          <p:spPr>
            <a:xfrm>
              <a:off x="12134899" y="2359712"/>
              <a:ext cx="635" cy="6350"/>
            </a:xfrm>
            <a:custGeom>
              <a:avLst/>
              <a:gdLst/>
              <a:ahLst/>
              <a:cxnLst/>
              <a:rect l="l" t="t" r="r" b="b"/>
              <a:pathLst>
                <a:path w="634" h="6350">
                  <a:moveTo>
                    <a:pt x="0" y="6083"/>
                  </a:moveTo>
                  <a:lnTo>
                    <a:pt x="20" y="6083"/>
                  </a:lnTo>
                </a:path>
                <a:path w="634" h="6350">
                  <a:moveTo>
                    <a:pt x="0" y="60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9" name="object 3489"/>
            <p:cNvSpPr/>
            <p:nvPr/>
          </p:nvSpPr>
          <p:spPr>
            <a:xfrm>
              <a:off x="12134904" y="2367023"/>
              <a:ext cx="635" cy="6350"/>
            </a:xfrm>
            <a:custGeom>
              <a:avLst/>
              <a:gdLst/>
              <a:ahLst/>
              <a:cxnLst/>
              <a:rect l="l" t="t" r="r" b="b"/>
              <a:pathLst>
                <a:path w="634" h="6350">
                  <a:moveTo>
                    <a:pt x="20" y="0"/>
                  </a:moveTo>
                  <a:lnTo>
                    <a:pt x="0" y="0"/>
                  </a:lnTo>
                </a:path>
                <a:path w="634" h="6350">
                  <a:moveTo>
                    <a:pt x="20" y="0"/>
                  </a:moveTo>
                  <a:lnTo>
                    <a:pt x="20" y="6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0" name="object 3490"/>
            <p:cNvSpPr/>
            <p:nvPr/>
          </p:nvSpPr>
          <p:spPr>
            <a:xfrm>
              <a:off x="12134899" y="2367029"/>
              <a:ext cx="635" cy="6350"/>
            </a:xfrm>
            <a:custGeom>
              <a:avLst/>
              <a:gdLst/>
              <a:ahLst/>
              <a:cxnLst/>
              <a:rect l="l" t="t" r="r" b="b"/>
              <a:pathLst>
                <a:path w="634" h="6350">
                  <a:moveTo>
                    <a:pt x="0" y="6083"/>
                  </a:moveTo>
                  <a:lnTo>
                    <a:pt x="20" y="6083"/>
                  </a:lnTo>
                </a:path>
                <a:path w="634" h="6350">
                  <a:moveTo>
                    <a:pt x="0" y="60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1" name="object 3491"/>
            <p:cNvSpPr/>
            <p:nvPr/>
          </p:nvSpPr>
          <p:spPr>
            <a:xfrm>
              <a:off x="12134904" y="2374324"/>
              <a:ext cx="635" cy="6350"/>
            </a:xfrm>
            <a:custGeom>
              <a:avLst/>
              <a:gdLst/>
              <a:ahLst/>
              <a:cxnLst/>
              <a:rect l="l" t="t" r="r" b="b"/>
              <a:pathLst>
                <a:path w="634" h="6350">
                  <a:moveTo>
                    <a:pt x="20" y="0"/>
                  </a:moveTo>
                  <a:lnTo>
                    <a:pt x="0" y="0"/>
                  </a:lnTo>
                </a:path>
                <a:path w="634" h="6350">
                  <a:moveTo>
                    <a:pt x="20" y="0"/>
                  </a:moveTo>
                  <a:lnTo>
                    <a:pt x="20" y="60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2" name="object 3492"/>
            <p:cNvSpPr/>
            <p:nvPr/>
          </p:nvSpPr>
          <p:spPr>
            <a:xfrm>
              <a:off x="12134899" y="2374329"/>
              <a:ext cx="635" cy="6350"/>
            </a:xfrm>
            <a:custGeom>
              <a:avLst/>
              <a:gdLst/>
              <a:ahLst/>
              <a:cxnLst/>
              <a:rect l="l" t="t" r="r" b="b"/>
              <a:pathLst>
                <a:path w="634" h="6350">
                  <a:moveTo>
                    <a:pt x="0" y="6083"/>
                  </a:moveTo>
                  <a:lnTo>
                    <a:pt x="20" y="6083"/>
                  </a:lnTo>
                </a:path>
                <a:path w="634" h="6350">
                  <a:moveTo>
                    <a:pt x="0" y="60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3" name="object 3493"/>
            <p:cNvSpPr/>
            <p:nvPr/>
          </p:nvSpPr>
          <p:spPr>
            <a:xfrm>
              <a:off x="12136537" y="220257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6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4" name="object 3494"/>
            <p:cNvSpPr/>
            <p:nvPr/>
          </p:nvSpPr>
          <p:spPr>
            <a:xfrm>
              <a:off x="12136537" y="220294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24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5" name="object 3495"/>
            <p:cNvSpPr/>
            <p:nvPr/>
          </p:nvSpPr>
          <p:spPr>
            <a:xfrm>
              <a:off x="12136544" y="220257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60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6" name="object 3496"/>
            <p:cNvSpPr/>
            <p:nvPr/>
          </p:nvSpPr>
          <p:spPr>
            <a:xfrm>
              <a:off x="12137766" y="2202943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4">
                  <a:moveTo>
                    <a:pt x="0" y="0"/>
                  </a:moveTo>
                  <a:lnTo>
                    <a:pt x="0" y="2970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7" name="object 3497"/>
            <p:cNvSpPr/>
            <p:nvPr/>
          </p:nvSpPr>
          <p:spPr>
            <a:xfrm>
              <a:off x="12138146" y="2202566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80">
                  <a:moveTo>
                    <a:pt x="0" y="3047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8" name="object 3498"/>
            <p:cNvSpPr/>
            <p:nvPr/>
          </p:nvSpPr>
          <p:spPr>
            <a:xfrm>
              <a:off x="12136537" y="223264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6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9" name="object 3499"/>
            <p:cNvSpPr/>
            <p:nvPr/>
          </p:nvSpPr>
          <p:spPr>
            <a:xfrm>
              <a:off x="12136537" y="223303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60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0" name="object 3500"/>
            <p:cNvSpPr/>
            <p:nvPr/>
          </p:nvSpPr>
          <p:spPr>
            <a:xfrm>
              <a:off x="12136530" y="22326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1" name="object 3501"/>
            <p:cNvSpPr/>
            <p:nvPr/>
          </p:nvSpPr>
          <p:spPr>
            <a:xfrm>
              <a:off x="12135312" y="220257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2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2" name="object 3502"/>
            <p:cNvSpPr/>
            <p:nvPr/>
          </p:nvSpPr>
          <p:spPr>
            <a:xfrm>
              <a:off x="12135310" y="220294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24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3" name="object 3503"/>
            <p:cNvSpPr/>
            <p:nvPr/>
          </p:nvSpPr>
          <p:spPr>
            <a:xfrm>
              <a:off x="12136537" y="220257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6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4" name="object 3504"/>
            <p:cNvSpPr/>
            <p:nvPr/>
          </p:nvSpPr>
          <p:spPr>
            <a:xfrm>
              <a:off x="12135312" y="22326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2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5" name="object 3505"/>
            <p:cNvSpPr/>
            <p:nvPr/>
          </p:nvSpPr>
          <p:spPr>
            <a:xfrm>
              <a:off x="12135310" y="223303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24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6" name="object 3506"/>
            <p:cNvSpPr/>
            <p:nvPr/>
          </p:nvSpPr>
          <p:spPr>
            <a:xfrm>
              <a:off x="12136537" y="22326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6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7" name="object 3507"/>
            <p:cNvSpPr/>
            <p:nvPr/>
          </p:nvSpPr>
          <p:spPr>
            <a:xfrm>
              <a:off x="12134904" y="2207433"/>
              <a:ext cx="635" cy="6350"/>
            </a:xfrm>
            <a:custGeom>
              <a:avLst/>
              <a:gdLst/>
              <a:ahLst/>
              <a:cxnLst/>
              <a:rect l="l" t="t" r="r" b="b"/>
              <a:pathLst>
                <a:path w="634" h="6350">
                  <a:moveTo>
                    <a:pt x="20" y="0"/>
                  </a:moveTo>
                  <a:lnTo>
                    <a:pt x="0" y="0"/>
                  </a:lnTo>
                </a:path>
                <a:path w="634" h="6350">
                  <a:moveTo>
                    <a:pt x="20" y="0"/>
                  </a:moveTo>
                  <a:lnTo>
                    <a:pt x="20" y="6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8" name="object 3508"/>
            <p:cNvSpPr/>
            <p:nvPr/>
          </p:nvSpPr>
          <p:spPr>
            <a:xfrm>
              <a:off x="12134899" y="2207439"/>
              <a:ext cx="635" cy="6350"/>
            </a:xfrm>
            <a:custGeom>
              <a:avLst/>
              <a:gdLst/>
              <a:ahLst/>
              <a:cxnLst/>
              <a:rect l="l" t="t" r="r" b="b"/>
              <a:pathLst>
                <a:path w="634" h="6350">
                  <a:moveTo>
                    <a:pt x="0" y="6083"/>
                  </a:moveTo>
                  <a:lnTo>
                    <a:pt x="20" y="6083"/>
                  </a:lnTo>
                </a:path>
                <a:path w="634" h="6350">
                  <a:moveTo>
                    <a:pt x="0" y="60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9" name="object 3509"/>
            <p:cNvSpPr/>
            <p:nvPr/>
          </p:nvSpPr>
          <p:spPr>
            <a:xfrm>
              <a:off x="12134904" y="2214750"/>
              <a:ext cx="635" cy="6350"/>
            </a:xfrm>
            <a:custGeom>
              <a:avLst/>
              <a:gdLst/>
              <a:ahLst/>
              <a:cxnLst/>
              <a:rect l="l" t="t" r="r" b="b"/>
              <a:pathLst>
                <a:path w="634" h="6350">
                  <a:moveTo>
                    <a:pt x="20" y="0"/>
                  </a:moveTo>
                  <a:lnTo>
                    <a:pt x="0" y="0"/>
                  </a:lnTo>
                </a:path>
                <a:path w="634" h="6350">
                  <a:moveTo>
                    <a:pt x="20" y="0"/>
                  </a:moveTo>
                  <a:lnTo>
                    <a:pt x="20" y="6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0" name="object 3510"/>
            <p:cNvSpPr/>
            <p:nvPr/>
          </p:nvSpPr>
          <p:spPr>
            <a:xfrm>
              <a:off x="12134899" y="2214757"/>
              <a:ext cx="635" cy="6350"/>
            </a:xfrm>
            <a:custGeom>
              <a:avLst/>
              <a:gdLst/>
              <a:ahLst/>
              <a:cxnLst/>
              <a:rect l="l" t="t" r="r" b="b"/>
              <a:pathLst>
                <a:path w="634" h="6350">
                  <a:moveTo>
                    <a:pt x="0" y="6083"/>
                  </a:moveTo>
                  <a:lnTo>
                    <a:pt x="20" y="6083"/>
                  </a:lnTo>
                </a:path>
                <a:path w="634" h="6350">
                  <a:moveTo>
                    <a:pt x="0" y="60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1" name="object 3511"/>
            <p:cNvSpPr/>
            <p:nvPr/>
          </p:nvSpPr>
          <p:spPr>
            <a:xfrm>
              <a:off x="12134904" y="2222051"/>
              <a:ext cx="635" cy="6350"/>
            </a:xfrm>
            <a:custGeom>
              <a:avLst/>
              <a:gdLst/>
              <a:ahLst/>
              <a:cxnLst/>
              <a:rect l="l" t="t" r="r" b="b"/>
              <a:pathLst>
                <a:path w="634" h="6350">
                  <a:moveTo>
                    <a:pt x="20" y="0"/>
                  </a:moveTo>
                  <a:lnTo>
                    <a:pt x="0" y="0"/>
                  </a:lnTo>
                </a:path>
                <a:path w="634" h="6350">
                  <a:moveTo>
                    <a:pt x="20" y="0"/>
                  </a:moveTo>
                  <a:lnTo>
                    <a:pt x="20" y="6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2" name="object 3512"/>
            <p:cNvSpPr/>
            <p:nvPr/>
          </p:nvSpPr>
          <p:spPr>
            <a:xfrm>
              <a:off x="12134899" y="2222058"/>
              <a:ext cx="635" cy="6350"/>
            </a:xfrm>
            <a:custGeom>
              <a:avLst/>
              <a:gdLst/>
              <a:ahLst/>
              <a:cxnLst/>
              <a:rect l="l" t="t" r="r" b="b"/>
              <a:pathLst>
                <a:path w="634" h="6350">
                  <a:moveTo>
                    <a:pt x="0" y="6083"/>
                  </a:moveTo>
                  <a:lnTo>
                    <a:pt x="20" y="6083"/>
                  </a:lnTo>
                </a:path>
                <a:path w="634" h="6350">
                  <a:moveTo>
                    <a:pt x="0" y="60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3" name="object 3513"/>
            <p:cNvSpPr/>
            <p:nvPr/>
          </p:nvSpPr>
          <p:spPr>
            <a:xfrm>
              <a:off x="11915769" y="215385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4" name="object 3514"/>
            <p:cNvSpPr/>
            <p:nvPr/>
          </p:nvSpPr>
          <p:spPr>
            <a:xfrm>
              <a:off x="12134925" y="215385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5" name="object 3515"/>
            <p:cNvSpPr/>
            <p:nvPr/>
          </p:nvSpPr>
          <p:spPr>
            <a:xfrm>
              <a:off x="11893600" y="220865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3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6" name="object 3516"/>
            <p:cNvSpPr/>
            <p:nvPr/>
          </p:nvSpPr>
          <p:spPr>
            <a:xfrm>
              <a:off x="11893222" y="2209033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0"/>
                  </a:moveTo>
                  <a:lnTo>
                    <a:pt x="0" y="815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7" name="object 3517"/>
            <p:cNvSpPr/>
            <p:nvPr/>
          </p:nvSpPr>
          <p:spPr>
            <a:xfrm>
              <a:off x="11893222" y="221719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7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8" name="object 3518"/>
            <p:cNvSpPr/>
            <p:nvPr/>
          </p:nvSpPr>
          <p:spPr>
            <a:xfrm>
              <a:off x="11869119" y="2208662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2448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9" name="object 3519"/>
            <p:cNvSpPr/>
            <p:nvPr/>
          </p:nvSpPr>
          <p:spPr>
            <a:xfrm>
              <a:off x="11869510" y="2209033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71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0" name="object 3520"/>
            <p:cNvSpPr/>
            <p:nvPr/>
          </p:nvSpPr>
          <p:spPr>
            <a:xfrm>
              <a:off x="11869510" y="220903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815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1" name="object 3521"/>
            <p:cNvSpPr/>
            <p:nvPr/>
          </p:nvSpPr>
          <p:spPr>
            <a:xfrm>
              <a:off x="11869112" y="2208662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3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2" name="object 3522"/>
            <p:cNvSpPr/>
            <p:nvPr/>
          </p:nvSpPr>
          <p:spPr>
            <a:xfrm>
              <a:off x="11869112" y="221719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7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3" name="object 3523"/>
            <p:cNvSpPr/>
            <p:nvPr/>
          </p:nvSpPr>
          <p:spPr>
            <a:xfrm>
              <a:off x="11869112" y="237065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5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4" name="object 3524"/>
            <p:cNvSpPr/>
            <p:nvPr/>
          </p:nvSpPr>
          <p:spPr>
            <a:xfrm>
              <a:off x="11869510" y="237066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8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5" name="object 3525"/>
            <p:cNvSpPr/>
            <p:nvPr/>
          </p:nvSpPr>
          <p:spPr>
            <a:xfrm>
              <a:off x="11869112" y="237065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9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6" name="object 3526"/>
            <p:cNvSpPr/>
            <p:nvPr/>
          </p:nvSpPr>
          <p:spPr>
            <a:xfrm>
              <a:off x="11869112" y="2379201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48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7" name="object 3527"/>
            <p:cNvSpPr/>
            <p:nvPr/>
          </p:nvSpPr>
          <p:spPr>
            <a:xfrm>
              <a:off x="11869516" y="2378830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70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8" name="object 3528"/>
            <p:cNvSpPr/>
            <p:nvPr/>
          </p:nvSpPr>
          <p:spPr>
            <a:xfrm>
              <a:off x="11893222" y="237065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0"/>
                  </a:moveTo>
                  <a:lnTo>
                    <a:pt x="0" y="8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9" name="object 3529"/>
            <p:cNvSpPr/>
            <p:nvPr/>
          </p:nvSpPr>
          <p:spPr>
            <a:xfrm>
              <a:off x="11893600" y="237066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3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0" name="object 3530"/>
            <p:cNvSpPr/>
            <p:nvPr/>
          </p:nvSpPr>
          <p:spPr>
            <a:xfrm>
              <a:off x="11893234" y="237065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1" name="object 3531"/>
            <p:cNvSpPr/>
            <p:nvPr/>
          </p:nvSpPr>
          <p:spPr>
            <a:xfrm>
              <a:off x="11869516" y="2209033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70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2" name="object 3532"/>
            <p:cNvSpPr/>
            <p:nvPr/>
          </p:nvSpPr>
          <p:spPr>
            <a:xfrm>
              <a:off x="11869510" y="220903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8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3" name="object 3533"/>
            <p:cNvSpPr/>
            <p:nvPr/>
          </p:nvSpPr>
          <p:spPr>
            <a:xfrm>
              <a:off x="11869510" y="2271834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0"/>
                  </a:moveTo>
                  <a:lnTo>
                    <a:pt x="0" y="44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4" name="object 3534"/>
            <p:cNvSpPr/>
            <p:nvPr/>
          </p:nvSpPr>
          <p:spPr>
            <a:xfrm>
              <a:off x="11869510" y="2333942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90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5" name="object 3535"/>
            <p:cNvSpPr/>
            <p:nvPr/>
          </p:nvSpPr>
          <p:spPr>
            <a:xfrm>
              <a:off x="11869510" y="2378830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71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6" name="object 3536"/>
            <p:cNvSpPr/>
            <p:nvPr/>
          </p:nvSpPr>
          <p:spPr>
            <a:xfrm>
              <a:off x="11893222" y="2333941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4488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7" name="object 3537"/>
            <p:cNvSpPr/>
            <p:nvPr/>
          </p:nvSpPr>
          <p:spPr>
            <a:xfrm>
              <a:off x="11893222" y="2271815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4422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8" name="object 3538"/>
            <p:cNvSpPr/>
            <p:nvPr/>
          </p:nvSpPr>
          <p:spPr>
            <a:xfrm>
              <a:off x="11893222" y="2209047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4485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9" name="object 3539"/>
            <p:cNvSpPr/>
            <p:nvPr/>
          </p:nvSpPr>
          <p:spPr>
            <a:xfrm>
              <a:off x="11893234" y="227109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0" name="object 3540"/>
            <p:cNvSpPr/>
            <p:nvPr/>
          </p:nvSpPr>
          <p:spPr>
            <a:xfrm>
              <a:off x="11869112" y="227109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9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1" name="object 3541"/>
            <p:cNvSpPr/>
            <p:nvPr/>
          </p:nvSpPr>
          <p:spPr>
            <a:xfrm>
              <a:off x="11869112" y="2271092"/>
              <a:ext cx="0" cy="45720"/>
            </a:xfrm>
            <a:custGeom>
              <a:avLst/>
              <a:gdLst/>
              <a:ahLst/>
              <a:cxnLst/>
              <a:rect l="l" t="t" r="r" b="b"/>
              <a:pathLst>
                <a:path h="45719">
                  <a:moveTo>
                    <a:pt x="0" y="0"/>
                  </a:moveTo>
                  <a:lnTo>
                    <a:pt x="0" y="4568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2" name="object 3542"/>
            <p:cNvSpPr/>
            <p:nvPr/>
          </p:nvSpPr>
          <p:spPr>
            <a:xfrm>
              <a:off x="11869112" y="231677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7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3" name="object 3543"/>
            <p:cNvSpPr/>
            <p:nvPr/>
          </p:nvSpPr>
          <p:spPr>
            <a:xfrm>
              <a:off x="11893222" y="231677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7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4" name="object 3544"/>
            <p:cNvSpPr/>
            <p:nvPr/>
          </p:nvSpPr>
          <p:spPr>
            <a:xfrm>
              <a:off x="11893600" y="2271087"/>
              <a:ext cx="0" cy="45720"/>
            </a:xfrm>
            <a:custGeom>
              <a:avLst/>
              <a:gdLst/>
              <a:ahLst/>
              <a:cxnLst/>
              <a:rect l="l" t="t" r="r" b="b"/>
              <a:pathLst>
                <a:path h="45719">
                  <a:moveTo>
                    <a:pt x="0" y="4568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5" name="object 3545"/>
            <p:cNvSpPr/>
            <p:nvPr/>
          </p:nvSpPr>
          <p:spPr>
            <a:xfrm>
              <a:off x="11871682" y="227017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4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6" name="object 3546"/>
            <p:cNvSpPr/>
            <p:nvPr/>
          </p:nvSpPr>
          <p:spPr>
            <a:xfrm>
              <a:off x="11871702" y="22653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2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7" name="object 3547"/>
            <p:cNvSpPr/>
            <p:nvPr/>
          </p:nvSpPr>
          <p:spPr>
            <a:xfrm>
              <a:off x="11871682" y="226530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85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8" name="object 3548"/>
            <p:cNvSpPr/>
            <p:nvPr/>
          </p:nvSpPr>
          <p:spPr>
            <a:xfrm>
              <a:off x="11872424" y="227017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9" name="object 3549"/>
            <p:cNvSpPr/>
            <p:nvPr/>
          </p:nvSpPr>
          <p:spPr>
            <a:xfrm>
              <a:off x="11872428" y="226530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0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0" name="object 3550"/>
            <p:cNvSpPr/>
            <p:nvPr/>
          </p:nvSpPr>
          <p:spPr>
            <a:xfrm>
              <a:off x="11874533" y="22701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1" name="object 3551"/>
            <p:cNvSpPr/>
            <p:nvPr/>
          </p:nvSpPr>
          <p:spPr>
            <a:xfrm>
              <a:off x="11874524" y="226530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41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2" name="object 3552"/>
            <p:cNvSpPr/>
            <p:nvPr/>
          </p:nvSpPr>
          <p:spPr>
            <a:xfrm>
              <a:off x="11877666" y="227017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68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3" name="object 3553"/>
            <p:cNvSpPr/>
            <p:nvPr/>
          </p:nvSpPr>
          <p:spPr>
            <a:xfrm>
              <a:off x="11877671" y="226530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68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4" name="object 3554"/>
            <p:cNvSpPr/>
            <p:nvPr/>
          </p:nvSpPr>
          <p:spPr>
            <a:xfrm>
              <a:off x="11881357" y="227017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0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5" name="object 3555"/>
            <p:cNvSpPr/>
            <p:nvPr/>
          </p:nvSpPr>
          <p:spPr>
            <a:xfrm>
              <a:off x="11881357" y="226530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0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6" name="object 3556"/>
            <p:cNvSpPr/>
            <p:nvPr/>
          </p:nvSpPr>
          <p:spPr>
            <a:xfrm>
              <a:off x="11885064" y="22701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7" name="object 3557"/>
            <p:cNvSpPr/>
            <p:nvPr/>
          </p:nvSpPr>
          <p:spPr>
            <a:xfrm>
              <a:off x="11885066" y="226530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3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8" name="object 3558"/>
            <p:cNvSpPr/>
            <p:nvPr/>
          </p:nvSpPr>
          <p:spPr>
            <a:xfrm>
              <a:off x="11888196" y="227017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8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9" name="object 3559"/>
            <p:cNvSpPr/>
            <p:nvPr/>
          </p:nvSpPr>
          <p:spPr>
            <a:xfrm>
              <a:off x="11888207" y="226530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83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0" name="object 3560"/>
            <p:cNvSpPr/>
            <p:nvPr/>
          </p:nvSpPr>
          <p:spPr>
            <a:xfrm>
              <a:off x="11890291" y="227017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2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1" name="object 3561"/>
            <p:cNvSpPr/>
            <p:nvPr/>
          </p:nvSpPr>
          <p:spPr>
            <a:xfrm>
              <a:off x="11891023" y="226531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8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2" name="object 3562"/>
            <p:cNvSpPr/>
            <p:nvPr/>
          </p:nvSpPr>
          <p:spPr>
            <a:xfrm>
              <a:off x="11890301" y="22653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2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3" name="object 3563"/>
            <p:cNvSpPr/>
            <p:nvPr/>
          </p:nvSpPr>
          <p:spPr>
            <a:xfrm>
              <a:off x="11879758" y="226043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87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4" name="object 3564"/>
            <p:cNvSpPr/>
            <p:nvPr/>
          </p:nvSpPr>
          <p:spPr>
            <a:xfrm>
              <a:off x="11882981" y="226042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8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5" name="object 3565"/>
            <p:cNvSpPr/>
            <p:nvPr/>
          </p:nvSpPr>
          <p:spPr>
            <a:xfrm>
              <a:off x="11869510" y="227109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74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6" name="object 3566"/>
            <p:cNvSpPr/>
            <p:nvPr/>
          </p:nvSpPr>
          <p:spPr>
            <a:xfrm>
              <a:off x="11869510" y="2271834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71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7" name="object 3567"/>
            <p:cNvSpPr/>
            <p:nvPr/>
          </p:nvSpPr>
          <p:spPr>
            <a:xfrm>
              <a:off x="11893222" y="227109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74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8" name="object 3568"/>
            <p:cNvSpPr/>
            <p:nvPr/>
          </p:nvSpPr>
          <p:spPr>
            <a:xfrm>
              <a:off x="11869516" y="2271092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70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9" name="object 3569"/>
            <p:cNvSpPr/>
            <p:nvPr/>
          </p:nvSpPr>
          <p:spPr>
            <a:xfrm>
              <a:off x="11869510" y="2254647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0" y="0"/>
                  </a:moveTo>
                  <a:lnTo>
                    <a:pt x="0" y="1643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0" name="object 3570"/>
            <p:cNvSpPr/>
            <p:nvPr/>
          </p:nvSpPr>
          <p:spPr>
            <a:xfrm>
              <a:off x="11869510" y="2271092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71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1" name="object 3571"/>
            <p:cNvSpPr/>
            <p:nvPr/>
          </p:nvSpPr>
          <p:spPr>
            <a:xfrm>
              <a:off x="11893222" y="2254652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0" y="1643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2" name="object 3572"/>
            <p:cNvSpPr/>
            <p:nvPr/>
          </p:nvSpPr>
          <p:spPr>
            <a:xfrm>
              <a:off x="11869516" y="2254647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70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3" name="object 3573"/>
            <p:cNvSpPr/>
            <p:nvPr/>
          </p:nvSpPr>
          <p:spPr>
            <a:xfrm>
              <a:off x="11869510" y="225390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74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4" name="object 3574"/>
            <p:cNvSpPr/>
            <p:nvPr/>
          </p:nvSpPr>
          <p:spPr>
            <a:xfrm>
              <a:off x="11869510" y="2254647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71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5" name="object 3575"/>
            <p:cNvSpPr/>
            <p:nvPr/>
          </p:nvSpPr>
          <p:spPr>
            <a:xfrm>
              <a:off x="11893222" y="225390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74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6" name="object 3576"/>
            <p:cNvSpPr/>
            <p:nvPr/>
          </p:nvSpPr>
          <p:spPr>
            <a:xfrm>
              <a:off x="11869516" y="2253905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70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7" name="object 3577"/>
            <p:cNvSpPr/>
            <p:nvPr/>
          </p:nvSpPr>
          <p:spPr>
            <a:xfrm>
              <a:off x="11871682" y="226043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4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8" name="object 3578"/>
            <p:cNvSpPr/>
            <p:nvPr/>
          </p:nvSpPr>
          <p:spPr>
            <a:xfrm>
              <a:off x="11871702" y="225557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2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9" name="object 3579"/>
            <p:cNvSpPr/>
            <p:nvPr/>
          </p:nvSpPr>
          <p:spPr>
            <a:xfrm>
              <a:off x="11871682" y="225557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85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0" name="object 3580"/>
            <p:cNvSpPr/>
            <p:nvPr/>
          </p:nvSpPr>
          <p:spPr>
            <a:xfrm>
              <a:off x="11872424" y="226043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1" name="object 3581"/>
            <p:cNvSpPr/>
            <p:nvPr/>
          </p:nvSpPr>
          <p:spPr>
            <a:xfrm>
              <a:off x="11872428" y="225557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0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2" name="object 3582"/>
            <p:cNvSpPr/>
            <p:nvPr/>
          </p:nvSpPr>
          <p:spPr>
            <a:xfrm>
              <a:off x="11874533" y="226043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3" name="object 3583"/>
            <p:cNvSpPr/>
            <p:nvPr/>
          </p:nvSpPr>
          <p:spPr>
            <a:xfrm>
              <a:off x="11874524" y="225557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41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4" name="object 3584"/>
            <p:cNvSpPr/>
            <p:nvPr/>
          </p:nvSpPr>
          <p:spPr>
            <a:xfrm>
              <a:off x="11877666" y="226043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68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5" name="object 3585"/>
            <p:cNvSpPr/>
            <p:nvPr/>
          </p:nvSpPr>
          <p:spPr>
            <a:xfrm>
              <a:off x="11877671" y="225557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68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6" name="object 3586"/>
            <p:cNvSpPr/>
            <p:nvPr/>
          </p:nvSpPr>
          <p:spPr>
            <a:xfrm>
              <a:off x="11881357" y="226043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0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7" name="object 3587"/>
            <p:cNvSpPr/>
            <p:nvPr/>
          </p:nvSpPr>
          <p:spPr>
            <a:xfrm>
              <a:off x="11881357" y="225557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0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8" name="object 3588"/>
            <p:cNvSpPr/>
            <p:nvPr/>
          </p:nvSpPr>
          <p:spPr>
            <a:xfrm>
              <a:off x="11885064" y="226043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9" name="object 3589"/>
            <p:cNvSpPr/>
            <p:nvPr/>
          </p:nvSpPr>
          <p:spPr>
            <a:xfrm>
              <a:off x="11885066" y="225557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3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0" name="object 3590"/>
            <p:cNvSpPr/>
            <p:nvPr/>
          </p:nvSpPr>
          <p:spPr>
            <a:xfrm>
              <a:off x="11888196" y="226043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8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1" name="object 3591"/>
            <p:cNvSpPr/>
            <p:nvPr/>
          </p:nvSpPr>
          <p:spPr>
            <a:xfrm>
              <a:off x="11888207" y="225557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83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2" name="object 3592"/>
            <p:cNvSpPr/>
            <p:nvPr/>
          </p:nvSpPr>
          <p:spPr>
            <a:xfrm>
              <a:off x="11890291" y="226043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2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3" name="object 3593"/>
            <p:cNvSpPr/>
            <p:nvPr/>
          </p:nvSpPr>
          <p:spPr>
            <a:xfrm>
              <a:off x="11891023" y="225557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8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4" name="object 3594"/>
            <p:cNvSpPr/>
            <p:nvPr/>
          </p:nvSpPr>
          <p:spPr>
            <a:xfrm>
              <a:off x="11890301" y="225557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2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5" name="object 3595"/>
            <p:cNvSpPr/>
            <p:nvPr/>
          </p:nvSpPr>
          <p:spPr>
            <a:xfrm>
              <a:off x="11880332" y="219938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59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6" name="object 3596"/>
            <p:cNvSpPr/>
            <p:nvPr/>
          </p:nvSpPr>
          <p:spPr>
            <a:xfrm>
              <a:off x="11880332" y="220599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5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7" name="object 3597"/>
            <p:cNvSpPr/>
            <p:nvPr/>
          </p:nvSpPr>
          <p:spPr>
            <a:xfrm>
              <a:off x="11882383" y="219939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59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8" name="object 3598"/>
            <p:cNvSpPr/>
            <p:nvPr/>
          </p:nvSpPr>
          <p:spPr>
            <a:xfrm>
              <a:off x="11875630" y="219843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96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9" name="object 3599"/>
            <p:cNvSpPr/>
            <p:nvPr/>
          </p:nvSpPr>
          <p:spPr>
            <a:xfrm>
              <a:off x="11875630" y="219938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0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0" name="object 3600"/>
            <p:cNvSpPr/>
            <p:nvPr/>
          </p:nvSpPr>
          <p:spPr>
            <a:xfrm>
              <a:off x="11882383" y="219938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1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1" name="object 3601"/>
            <p:cNvSpPr/>
            <p:nvPr/>
          </p:nvSpPr>
          <p:spPr>
            <a:xfrm>
              <a:off x="11887097" y="21984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96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2" name="object 3602"/>
            <p:cNvSpPr/>
            <p:nvPr/>
          </p:nvSpPr>
          <p:spPr>
            <a:xfrm>
              <a:off x="11875631" y="219843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1146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3" name="object 3603"/>
            <p:cNvSpPr/>
            <p:nvPr/>
          </p:nvSpPr>
          <p:spPr>
            <a:xfrm>
              <a:off x="11882383" y="238189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56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4" name="object 3604"/>
            <p:cNvSpPr/>
            <p:nvPr/>
          </p:nvSpPr>
          <p:spPr>
            <a:xfrm>
              <a:off x="11880310" y="238188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73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5" name="object 3605"/>
            <p:cNvSpPr/>
            <p:nvPr/>
          </p:nvSpPr>
          <p:spPr>
            <a:xfrm>
              <a:off x="11880332" y="238188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56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6" name="object 3606"/>
            <p:cNvSpPr/>
            <p:nvPr/>
          </p:nvSpPr>
          <p:spPr>
            <a:xfrm>
              <a:off x="11875630" y="238942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0" y="0"/>
                  </a:moveTo>
                  <a:lnTo>
                    <a:pt x="1146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7" name="object 3607"/>
            <p:cNvSpPr/>
            <p:nvPr/>
          </p:nvSpPr>
          <p:spPr>
            <a:xfrm>
              <a:off x="11887097" y="23884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96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8" name="object 3608"/>
            <p:cNvSpPr/>
            <p:nvPr/>
          </p:nvSpPr>
          <p:spPr>
            <a:xfrm>
              <a:off x="11882385" y="238845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11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9" name="object 3609"/>
            <p:cNvSpPr/>
            <p:nvPr/>
          </p:nvSpPr>
          <p:spPr>
            <a:xfrm>
              <a:off x="11875630" y="238845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01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0" name="object 3610"/>
            <p:cNvSpPr/>
            <p:nvPr/>
          </p:nvSpPr>
          <p:spPr>
            <a:xfrm>
              <a:off x="11875630" y="238845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97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1" name="object 3611"/>
            <p:cNvSpPr/>
            <p:nvPr/>
          </p:nvSpPr>
          <p:spPr>
            <a:xfrm>
              <a:off x="11876527" y="229393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5">
                  <a:moveTo>
                    <a:pt x="0" y="0"/>
                  </a:moveTo>
                  <a:lnTo>
                    <a:pt x="366" y="174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2" name="object 3612"/>
            <p:cNvSpPr/>
            <p:nvPr/>
          </p:nvSpPr>
          <p:spPr>
            <a:xfrm>
              <a:off x="11876892" y="229569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0"/>
                  </a:moveTo>
                  <a:lnTo>
                    <a:pt x="1047" y="147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3" name="object 3613"/>
            <p:cNvSpPr/>
            <p:nvPr/>
          </p:nvSpPr>
          <p:spPr>
            <a:xfrm>
              <a:off x="11877932" y="229716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0" y="0"/>
                  </a:moveTo>
                  <a:lnTo>
                    <a:pt x="1591" y="100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4" name="object 3614"/>
            <p:cNvSpPr/>
            <p:nvPr/>
          </p:nvSpPr>
          <p:spPr>
            <a:xfrm>
              <a:off x="11879515" y="229814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0" y="0"/>
                  </a:moveTo>
                  <a:lnTo>
                    <a:pt x="1832" y="34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5" name="object 3615"/>
            <p:cNvSpPr/>
            <p:nvPr/>
          </p:nvSpPr>
          <p:spPr>
            <a:xfrm>
              <a:off x="11881357" y="229814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0" y="345"/>
                  </a:moveTo>
                  <a:lnTo>
                    <a:pt x="185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6" name="object 3616"/>
            <p:cNvSpPr/>
            <p:nvPr/>
          </p:nvSpPr>
          <p:spPr>
            <a:xfrm>
              <a:off x="11883214" y="229715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0" y="994"/>
                  </a:moveTo>
                  <a:lnTo>
                    <a:pt x="156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7" name="object 3617"/>
            <p:cNvSpPr/>
            <p:nvPr/>
          </p:nvSpPr>
          <p:spPr>
            <a:xfrm>
              <a:off x="11884782" y="229568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1476"/>
                  </a:moveTo>
                  <a:lnTo>
                    <a:pt x="104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8" name="object 3618"/>
            <p:cNvSpPr/>
            <p:nvPr/>
          </p:nvSpPr>
          <p:spPr>
            <a:xfrm>
              <a:off x="11885823" y="229394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5">
                  <a:moveTo>
                    <a:pt x="0" y="1748"/>
                  </a:moveTo>
                  <a:lnTo>
                    <a:pt x="36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9" name="object 3619"/>
            <p:cNvSpPr/>
            <p:nvPr/>
          </p:nvSpPr>
          <p:spPr>
            <a:xfrm>
              <a:off x="11885826" y="2292182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5">
                  <a:moveTo>
                    <a:pt x="376" y="174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0" name="object 3620"/>
            <p:cNvSpPr/>
            <p:nvPr/>
          </p:nvSpPr>
          <p:spPr>
            <a:xfrm>
              <a:off x="11884786" y="229070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1036" y="148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1" name="object 3621"/>
            <p:cNvSpPr/>
            <p:nvPr/>
          </p:nvSpPr>
          <p:spPr>
            <a:xfrm>
              <a:off x="11883211" y="228970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1570" y="99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2" name="object 3622"/>
            <p:cNvSpPr/>
            <p:nvPr/>
          </p:nvSpPr>
          <p:spPr>
            <a:xfrm>
              <a:off x="11881350" y="228936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1863" y="34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3" name="object 3623"/>
            <p:cNvSpPr/>
            <p:nvPr/>
          </p:nvSpPr>
          <p:spPr>
            <a:xfrm>
              <a:off x="11879524" y="228936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1832" y="0"/>
                  </a:moveTo>
                  <a:lnTo>
                    <a:pt x="0" y="34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4" name="object 3624"/>
            <p:cNvSpPr/>
            <p:nvPr/>
          </p:nvSpPr>
          <p:spPr>
            <a:xfrm>
              <a:off x="11877923" y="228971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1591" y="0"/>
                  </a:moveTo>
                  <a:lnTo>
                    <a:pt x="0" y="9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5" name="object 3625"/>
            <p:cNvSpPr/>
            <p:nvPr/>
          </p:nvSpPr>
          <p:spPr>
            <a:xfrm>
              <a:off x="11876895" y="229070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1036" y="0"/>
                  </a:moveTo>
                  <a:lnTo>
                    <a:pt x="0" y="147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6" name="object 3626"/>
            <p:cNvSpPr/>
            <p:nvPr/>
          </p:nvSpPr>
          <p:spPr>
            <a:xfrm>
              <a:off x="11876526" y="229218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5">
                  <a:moveTo>
                    <a:pt x="366" y="0"/>
                  </a:moveTo>
                  <a:lnTo>
                    <a:pt x="0" y="173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7" name="object 3627"/>
            <p:cNvSpPr/>
            <p:nvPr/>
          </p:nvSpPr>
          <p:spPr>
            <a:xfrm>
              <a:off x="11893222" y="231602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74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8" name="object 3628"/>
            <p:cNvSpPr/>
            <p:nvPr/>
          </p:nvSpPr>
          <p:spPr>
            <a:xfrm>
              <a:off x="11869516" y="2316044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70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9" name="object 3629"/>
            <p:cNvSpPr/>
            <p:nvPr/>
          </p:nvSpPr>
          <p:spPr>
            <a:xfrm>
              <a:off x="11869510" y="231604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73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0" name="object 3630"/>
            <p:cNvSpPr/>
            <p:nvPr/>
          </p:nvSpPr>
          <p:spPr>
            <a:xfrm>
              <a:off x="11869510" y="2316772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71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1" name="object 3631"/>
            <p:cNvSpPr/>
            <p:nvPr/>
          </p:nvSpPr>
          <p:spPr>
            <a:xfrm>
              <a:off x="11893222" y="2316776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0" y="1643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2" name="object 3632"/>
            <p:cNvSpPr/>
            <p:nvPr/>
          </p:nvSpPr>
          <p:spPr>
            <a:xfrm>
              <a:off x="11869516" y="2316772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70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3" name="object 3633"/>
            <p:cNvSpPr/>
            <p:nvPr/>
          </p:nvSpPr>
          <p:spPr>
            <a:xfrm>
              <a:off x="11869510" y="2316772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0" y="0"/>
                  </a:moveTo>
                  <a:lnTo>
                    <a:pt x="0" y="1642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4" name="object 3634"/>
            <p:cNvSpPr/>
            <p:nvPr/>
          </p:nvSpPr>
          <p:spPr>
            <a:xfrm>
              <a:off x="11869510" y="2333215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71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5" name="object 3635"/>
            <p:cNvSpPr/>
            <p:nvPr/>
          </p:nvSpPr>
          <p:spPr>
            <a:xfrm>
              <a:off x="11893222" y="233319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74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6" name="object 3636"/>
            <p:cNvSpPr/>
            <p:nvPr/>
          </p:nvSpPr>
          <p:spPr>
            <a:xfrm>
              <a:off x="11869516" y="2333215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70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7" name="object 3637"/>
            <p:cNvSpPr/>
            <p:nvPr/>
          </p:nvSpPr>
          <p:spPr>
            <a:xfrm>
              <a:off x="11869510" y="233321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72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8" name="object 3638"/>
            <p:cNvSpPr/>
            <p:nvPr/>
          </p:nvSpPr>
          <p:spPr>
            <a:xfrm>
              <a:off x="11869510" y="2333942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71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9" name="object 3639"/>
            <p:cNvSpPr/>
            <p:nvPr/>
          </p:nvSpPr>
          <p:spPr>
            <a:xfrm>
              <a:off x="11881357" y="233231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0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0" name="object 3640"/>
            <p:cNvSpPr/>
            <p:nvPr/>
          </p:nvSpPr>
          <p:spPr>
            <a:xfrm>
              <a:off x="11881357" y="232741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0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1" name="object 3641"/>
            <p:cNvSpPr/>
            <p:nvPr/>
          </p:nvSpPr>
          <p:spPr>
            <a:xfrm>
              <a:off x="11885064" y="233231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2" name="object 3642"/>
            <p:cNvSpPr/>
            <p:nvPr/>
          </p:nvSpPr>
          <p:spPr>
            <a:xfrm>
              <a:off x="11885066" y="232741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3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3" name="object 3643"/>
            <p:cNvSpPr/>
            <p:nvPr/>
          </p:nvSpPr>
          <p:spPr>
            <a:xfrm>
              <a:off x="11888196" y="233231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8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4" name="object 3644"/>
            <p:cNvSpPr/>
            <p:nvPr/>
          </p:nvSpPr>
          <p:spPr>
            <a:xfrm>
              <a:off x="11888207" y="232741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83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5" name="object 3645"/>
            <p:cNvSpPr/>
            <p:nvPr/>
          </p:nvSpPr>
          <p:spPr>
            <a:xfrm>
              <a:off x="11890291" y="233231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2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6" name="object 3646"/>
            <p:cNvSpPr/>
            <p:nvPr/>
          </p:nvSpPr>
          <p:spPr>
            <a:xfrm>
              <a:off x="11891023" y="232743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8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7" name="object 3647"/>
            <p:cNvSpPr/>
            <p:nvPr/>
          </p:nvSpPr>
          <p:spPr>
            <a:xfrm>
              <a:off x="11890301" y="232741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2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8" name="object 3648"/>
            <p:cNvSpPr/>
            <p:nvPr/>
          </p:nvSpPr>
          <p:spPr>
            <a:xfrm>
              <a:off x="11871682" y="233231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4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9" name="object 3649"/>
            <p:cNvSpPr/>
            <p:nvPr/>
          </p:nvSpPr>
          <p:spPr>
            <a:xfrm>
              <a:off x="11871702" y="232741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2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0" name="object 3650"/>
            <p:cNvSpPr/>
            <p:nvPr/>
          </p:nvSpPr>
          <p:spPr>
            <a:xfrm>
              <a:off x="11871682" y="232741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87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1" name="object 3651"/>
            <p:cNvSpPr/>
            <p:nvPr/>
          </p:nvSpPr>
          <p:spPr>
            <a:xfrm>
              <a:off x="11872424" y="233231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2" name="object 3652"/>
            <p:cNvSpPr/>
            <p:nvPr/>
          </p:nvSpPr>
          <p:spPr>
            <a:xfrm>
              <a:off x="11872428" y="232741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0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3" name="object 3653"/>
            <p:cNvSpPr/>
            <p:nvPr/>
          </p:nvSpPr>
          <p:spPr>
            <a:xfrm>
              <a:off x="11874533" y="233231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4" name="object 3654"/>
            <p:cNvSpPr/>
            <p:nvPr/>
          </p:nvSpPr>
          <p:spPr>
            <a:xfrm>
              <a:off x="11874524" y="232741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41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5" name="object 3655"/>
            <p:cNvSpPr/>
            <p:nvPr/>
          </p:nvSpPr>
          <p:spPr>
            <a:xfrm>
              <a:off x="11877666" y="233231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68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6" name="object 3656"/>
            <p:cNvSpPr/>
            <p:nvPr/>
          </p:nvSpPr>
          <p:spPr>
            <a:xfrm>
              <a:off x="11877671" y="232741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68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7" name="object 3657"/>
            <p:cNvSpPr/>
            <p:nvPr/>
          </p:nvSpPr>
          <p:spPr>
            <a:xfrm>
              <a:off x="11883028" y="232255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8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8" name="object 3658"/>
            <p:cNvSpPr/>
            <p:nvPr/>
          </p:nvSpPr>
          <p:spPr>
            <a:xfrm>
              <a:off x="11879676" y="232255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85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9" name="object 3659"/>
            <p:cNvSpPr/>
            <p:nvPr/>
          </p:nvSpPr>
          <p:spPr>
            <a:xfrm>
              <a:off x="11871682" y="232255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4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0" name="object 3660"/>
            <p:cNvSpPr/>
            <p:nvPr/>
          </p:nvSpPr>
          <p:spPr>
            <a:xfrm>
              <a:off x="11871702" y="231769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2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1" name="object 3661"/>
            <p:cNvSpPr/>
            <p:nvPr/>
          </p:nvSpPr>
          <p:spPr>
            <a:xfrm>
              <a:off x="11871682" y="231769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85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2" name="object 3662"/>
            <p:cNvSpPr/>
            <p:nvPr/>
          </p:nvSpPr>
          <p:spPr>
            <a:xfrm>
              <a:off x="11872424" y="232255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3" name="object 3663"/>
            <p:cNvSpPr/>
            <p:nvPr/>
          </p:nvSpPr>
          <p:spPr>
            <a:xfrm>
              <a:off x="11872428" y="231769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0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4" name="object 3664"/>
            <p:cNvSpPr/>
            <p:nvPr/>
          </p:nvSpPr>
          <p:spPr>
            <a:xfrm>
              <a:off x="11874533" y="232255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5" name="object 3665"/>
            <p:cNvSpPr/>
            <p:nvPr/>
          </p:nvSpPr>
          <p:spPr>
            <a:xfrm>
              <a:off x="11874524" y="231769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41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6" name="object 3666"/>
            <p:cNvSpPr/>
            <p:nvPr/>
          </p:nvSpPr>
          <p:spPr>
            <a:xfrm>
              <a:off x="11877666" y="232255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68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7" name="object 3667"/>
            <p:cNvSpPr/>
            <p:nvPr/>
          </p:nvSpPr>
          <p:spPr>
            <a:xfrm>
              <a:off x="11877671" y="231769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68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8" name="object 3668"/>
            <p:cNvSpPr/>
            <p:nvPr/>
          </p:nvSpPr>
          <p:spPr>
            <a:xfrm>
              <a:off x="11881357" y="232255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0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9" name="object 3669"/>
            <p:cNvSpPr/>
            <p:nvPr/>
          </p:nvSpPr>
          <p:spPr>
            <a:xfrm>
              <a:off x="11881357" y="231769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0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0" name="object 3670"/>
            <p:cNvSpPr/>
            <p:nvPr/>
          </p:nvSpPr>
          <p:spPr>
            <a:xfrm>
              <a:off x="11885064" y="232255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1" name="object 3671"/>
            <p:cNvSpPr/>
            <p:nvPr/>
          </p:nvSpPr>
          <p:spPr>
            <a:xfrm>
              <a:off x="11885066" y="231769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3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2" name="object 3672"/>
            <p:cNvSpPr/>
            <p:nvPr/>
          </p:nvSpPr>
          <p:spPr>
            <a:xfrm>
              <a:off x="11888196" y="232255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8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3" name="object 3673"/>
            <p:cNvSpPr/>
            <p:nvPr/>
          </p:nvSpPr>
          <p:spPr>
            <a:xfrm>
              <a:off x="11888207" y="231769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83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4" name="object 3674"/>
            <p:cNvSpPr/>
            <p:nvPr/>
          </p:nvSpPr>
          <p:spPr>
            <a:xfrm>
              <a:off x="11890291" y="232255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2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5" name="object 3675"/>
            <p:cNvSpPr/>
            <p:nvPr/>
          </p:nvSpPr>
          <p:spPr>
            <a:xfrm>
              <a:off x="11891023" y="231769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8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6" name="object 3676"/>
            <p:cNvSpPr/>
            <p:nvPr/>
          </p:nvSpPr>
          <p:spPr>
            <a:xfrm>
              <a:off x="11890301" y="231769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2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7" name="object 3677"/>
            <p:cNvSpPr/>
            <p:nvPr/>
          </p:nvSpPr>
          <p:spPr>
            <a:xfrm>
              <a:off x="11882412" y="220367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6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8" name="object 3678"/>
            <p:cNvSpPr/>
            <p:nvPr/>
          </p:nvSpPr>
          <p:spPr>
            <a:xfrm>
              <a:off x="11882400" y="220367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2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9" name="object 3679"/>
            <p:cNvSpPr/>
            <p:nvPr/>
          </p:nvSpPr>
          <p:spPr>
            <a:xfrm>
              <a:off x="11884580" y="22036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0" name="object 3680"/>
            <p:cNvSpPr/>
            <p:nvPr/>
          </p:nvSpPr>
          <p:spPr>
            <a:xfrm>
              <a:off x="11880715" y="220599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28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1" name="object 3681"/>
            <p:cNvSpPr/>
            <p:nvPr/>
          </p:nvSpPr>
          <p:spPr>
            <a:xfrm>
              <a:off x="11880712" y="220659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28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2" name="object 3682"/>
            <p:cNvSpPr/>
            <p:nvPr/>
          </p:nvSpPr>
          <p:spPr>
            <a:xfrm>
              <a:off x="11878154" y="220367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7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3" name="object 3683"/>
            <p:cNvSpPr/>
            <p:nvPr/>
          </p:nvSpPr>
          <p:spPr>
            <a:xfrm>
              <a:off x="11878134" y="22036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4" name="object 3684"/>
            <p:cNvSpPr/>
            <p:nvPr/>
          </p:nvSpPr>
          <p:spPr>
            <a:xfrm>
              <a:off x="11880332" y="220368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19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5" name="object 3685"/>
            <p:cNvSpPr/>
            <p:nvPr/>
          </p:nvSpPr>
          <p:spPr>
            <a:xfrm>
              <a:off x="11888125" y="220660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2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6" name="object 3686"/>
            <p:cNvSpPr/>
            <p:nvPr/>
          </p:nvSpPr>
          <p:spPr>
            <a:xfrm>
              <a:off x="11887801" y="220659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7" name="object 3687"/>
            <p:cNvSpPr/>
            <p:nvPr/>
          </p:nvSpPr>
          <p:spPr>
            <a:xfrm>
              <a:off x="11880715" y="220659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28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8" name="object 3688"/>
            <p:cNvSpPr/>
            <p:nvPr/>
          </p:nvSpPr>
          <p:spPr>
            <a:xfrm>
              <a:off x="11874586" y="220659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9" name="object 3689"/>
            <p:cNvSpPr/>
            <p:nvPr/>
          </p:nvSpPr>
          <p:spPr>
            <a:xfrm>
              <a:off x="11874581" y="220659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2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0" name="object 3690"/>
            <p:cNvSpPr/>
            <p:nvPr/>
          </p:nvSpPr>
          <p:spPr>
            <a:xfrm>
              <a:off x="11874581" y="220780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1" name="object 3691"/>
            <p:cNvSpPr/>
            <p:nvPr/>
          </p:nvSpPr>
          <p:spPr>
            <a:xfrm>
              <a:off x="11887802" y="220780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3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2" name="object 3692"/>
            <p:cNvSpPr/>
            <p:nvPr/>
          </p:nvSpPr>
          <p:spPr>
            <a:xfrm>
              <a:off x="11878134" y="238419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8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3" name="object 3693"/>
            <p:cNvSpPr/>
            <p:nvPr/>
          </p:nvSpPr>
          <p:spPr>
            <a:xfrm>
              <a:off x="11880332" y="238299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2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4" name="object 3694"/>
            <p:cNvSpPr/>
            <p:nvPr/>
          </p:nvSpPr>
          <p:spPr>
            <a:xfrm>
              <a:off x="11878134" y="238399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5" name="object 3695"/>
            <p:cNvSpPr/>
            <p:nvPr/>
          </p:nvSpPr>
          <p:spPr>
            <a:xfrm>
              <a:off x="11880712" y="23818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28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6" name="object 3696"/>
            <p:cNvSpPr/>
            <p:nvPr/>
          </p:nvSpPr>
          <p:spPr>
            <a:xfrm>
              <a:off x="11880715" y="238126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28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7" name="object 3697"/>
            <p:cNvSpPr/>
            <p:nvPr/>
          </p:nvSpPr>
          <p:spPr>
            <a:xfrm>
              <a:off x="11882400" y="238419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7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8" name="object 3698"/>
            <p:cNvSpPr/>
            <p:nvPr/>
          </p:nvSpPr>
          <p:spPr>
            <a:xfrm>
              <a:off x="11884580" y="238401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9" name="object 3699"/>
            <p:cNvSpPr/>
            <p:nvPr/>
          </p:nvSpPr>
          <p:spPr>
            <a:xfrm>
              <a:off x="11882400" y="238296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22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0" name="object 3700"/>
            <p:cNvSpPr/>
            <p:nvPr/>
          </p:nvSpPr>
          <p:spPr>
            <a:xfrm>
              <a:off x="11874581" y="23800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2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1" name="object 3701"/>
            <p:cNvSpPr/>
            <p:nvPr/>
          </p:nvSpPr>
          <p:spPr>
            <a:xfrm>
              <a:off x="11874581" y="238126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2" name="object 3702"/>
            <p:cNvSpPr/>
            <p:nvPr/>
          </p:nvSpPr>
          <p:spPr>
            <a:xfrm>
              <a:off x="11880712" y="238126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28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3" name="object 3703"/>
            <p:cNvSpPr/>
            <p:nvPr/>
          </p:nvSpPr>
          <p:spPr>
            <a:xfrm>
              <a:off x="11887802" y="238126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3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4" name="object 3704"/>
            <p:cNvSpPr/>
            <p:nvPr/>
          </p:nvSpPr>
          <p:spPr>
            <a:xfrm>
              <a:off x="11888125" y="238006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2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5" name="object 3705"/>
            <p:cNvSpPr/>
            <p:nvPr/>
          </p:nvSpPr>
          <p:spPr>
            <a:xfrm>
              <a:off x="11887801" y="238005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6" name="object 3706"/>
            <p:cNvSpPr/>
            <p:nvPr/>
          </p:nvSpPr>
          <p:spPr>
            <a:xfrm>
              <a:off x="11874586" y="238005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7" name="object 3707"/>
            <p:cNvSpPr/>
            <p:nvPr/>
          </p:nvSpPr>
          <p:spPr>
            <a:xfrm>
              <a:off x="11882387" y="220488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61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8" name="object 3708"/>
            <p:cNvSpPr/>
            <p:nvPr/>
          </p:nvSpPr>
          <p:spPr>
            <a:xfrm>
              <a:off x="11882003" y="220599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31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9" name="object 3709"/>
            <p:cNvSpPr/>
            <p:nvPr/>
          </p:nvSpPr>
          <p:spPr>
            <a:xfrm>
              <a:off x="11880715" y="220732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28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0" name="object 3710"/>
            <p:cNvSpPr/>
            <p:nvPr/>
          </p:nvSpPr>
          <p:spPr>
            <a:xfrm>
              <a:off x="11880070" y="220488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61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1" name="object 3711"/>
            <p:cNvSpPr/>
            <p:nvPr/>
          </p:nvSpPr>
          <p:spPr>
            <a:xfrm>
              <a:off x="11880712" y="220597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34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2" name="object 3712"/>
            <p:cNvSpPr/>
            <p:nvPr/>
          </p:nvSpPr>
          <p:spPr>
            <a:xfrm>
              <a:off x="11882660" y="2203848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141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3" name="object 3713"/>
            <p:cNvSpPr/>
            <p:nvPr/>
          </p:nvSpPr>
          <p:spPr>
            <a:xfrm>
              <a:off x="11882649" y="220384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3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4" name="object 3714"/>
            <p:cNvSpPr/>
            <p:nvPr/>
          </p:nvSpPr>
          <p:spPr>
            <a:xfrm>
              <a:off x="11887802" y="22038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74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5" name="object 3715"/>
            <p:cNvSpPr/>
            <p:nvPr/>
          </p:nvSpPr>
          <p:spPr>
            <a:xfrm>
              <a:off x="11880073" y="220738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6" name="object 3716"/>
            <p:cNvSpPr/>
            <p:nvPr/>
          </p:nvSpPr>
          <p:spPr>
            <a:xfrm>
              <a:off x="11874911" y="220859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7" name="object 3717"/>
            <p:cNvSpPr/>
            <p:nvPr/>
          </p:nvSpPr>
          <p:spPr>
            <a:xfrm>
              <a:off x="11874918" y="2203848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16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8" name="object 3718"/>
            <p:cNvSpPr/>
            <p:nvPr/>
          </p:nvSpPr>
          <p:spPr>
            <a:xfrm>
              <a:off x="11874911" y="220384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74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9" name="object 3719"/>
            <p:cNvSpPr/>
            <p:nvPr/>
          </p:nvSpPr>
          <p:spPr>
            <a:xfrm>
              <a:off x="11880080" y="220384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3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0" name="object 3720"/>
            <p:cNvSpPr/>
            <p:nvPr/>
          </p:nvSpPr>
          <p:spPr>
            <a:xfrm>
              <a:off x="11880080" y="238296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5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1" name="object 3721"/>
            <p:cNvSpPr/>
            <p:nvPr/>
          </p:nvSpPr>
          <p:spPr>
            <a:xfrm>
              <a:off x="11880712" y="238052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36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2" name="object 3722"/>
            <p:cNvSpPr/>
            <p:nvPr/>
          </p:nvSpPr>
          <p:spPr>
            <a:xfrm>
              <a:off x="11880712" y="238052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28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3" name="object 3723"/>
            <p:cNvSpPr/>
            <p:nvPr/>
          </p:nvSpPr>
          <p:spPr>
            <a:xfrm>
              <a:off x="11882383" y="238296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6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4" name="object 3724"/>
            <p:cNvSpPr/>
            <p:nvPr/>
          </p:nvSpPr>
          <p:spPr>
            <a:xfrm>
              <a:off x="11882003" y="23805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36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5" name="object 3725"/>
            <p:cNvSpPr/>
            <p:nvPr/>
          </p:nvSpPr>
          <p:spPr>
            <a:xfrm>
              <a:off x="11874911" y="2383998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1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6" name="object 3726"/>
            <p:cNvSpPr/>
            <p:nvPr/>
          </p:nvSpPr>
          <p:spPr>
            <a:xfrm>
              <a:off x="11880080" y="238049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7" name="object 3727"/>
            <p:cNvSpPr/>
            <p:nvPr/>
          </p:nvSpPr>
          <p:spPr>
            <a:xfrm>
              <a:off x="11874911" y="237925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76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8" name="object 3728"/>
            <p:cNvSpPr/>
            <p:nvPr/>
          </p:nvSpPr>
          <p:spPr>
            <a:xfrm>
              <a:off x="11880080" y="238047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8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9" name="object 3729"/>
            <p:cNvSpPr/>
            <p:nvPr/>
          </p:nvSpPr>
          <p:spPr>
            <a:xfrm>
              <a:off x="11874912" y="237925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88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0" name="object 3730"/>
            <p:cNvSpPr/>
            <p:nvPr/>
          </p:nvSpPr>
          <p:spPr>
            <a:xfrm>
              <a:off x="11882649" y="2383998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1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1" name="object 3731"/>
            <p:cNvSpPr/>
            <p:nvPr/>
          </p:nvSpPr>
          <p:spPr>
            <a:xfrm>
              <a:off x="11887802" y="237925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74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2" name="object 3732"/>
            <p:cNvSpPr/>
            <p:nvPr/>
          </p:nvSpPr>
          <p:spPr>
            <a:xfrm>
              <a:off x="11882649" y="238047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2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3" name="object 3733"/>
            <p:cNvSpPr/>
            <p:nvPr/>
          </p:nvSpPr>
          <p:spPr>
            <a:xfrm>
              <a:off x="11892703" y="2184431"/>
              <a:ext cx="10160" cy="635"/>
            </a:xfrm>
            <a:custGeom>
              <a:avLst/>
              <a:gdLst/>
              <a:ahLst/>
              <a:cxnLst/>
              <a:rect l="l" t="t" r="r" b="b"/>
              <a:pathLst>
                <a:path w="10159" h="635">
                  <a:moveTo>
                    <a:pt x="0" y="0"/>
                  </a:moveTo>
                  <a:lnTo>
                    <a:pt x="0" y="115"/>
                  </a:lnTo>
                </a:path>
                <a:path w="10159" h="635">
                  <a:moveTo>
                    <a:pt x="0" y="0"/>
                  </a:moveTo>
                  <a:lnTo>
                    <a:pt x="992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4" name="object 3734"/>
            <p:cNvSpPr/>
            <p:nvPr/>
          </p:nvSpPr>
          <p:spPr>
            <a:xfrm>
              <a:off x="11892699" y="218443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05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5" name="object 3735"/>
            <p:cNvSpPr/>
            <p:nvPr/>
          </p:nvSpPr>
          <p:spPr>
            <a:xfrm>
              <a:off x="11902622" y="2184544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395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6" name="object 3736"/>
            <p:cNvSpPr/>
            <p:nvPr/>
          </p:nvSpPr>
          <p:spPr>
            <a:xfrm>
              <a:off x="11902622" y="228850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7" name="object 3737"/>
            <p:cNvSpPr/>
            <p:nvPr/>
          </p:nvSpPr>
          <p:spPr>
            <a:xfrm>
              <a:off x="11902751" y="2184433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10407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8" name="object 3738"/>
            <p:cNvSpPr/>
            <p:nvPr/>
          </p:nvSpPr>
          <p:spPr>
            <a:xfrm>
              <a:off x="11868459" y="2389798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>
                  <a:moveTo>
                    <a:pt x="0" y="0"/>
                  </a:moveTo>
                  <a:lnTo>
                    <a:pt x="3415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9" name="object 3739"/>
            <p:cNvSpPr/>
            <p:nvPr/>
          </p:nvSpPr>
          <p:spPr>
            <a:xfrm>
              <a:off x="11868465" y="2389427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>
                  <a:moveTo>
                    <a:pt x="3377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0" name="object 3740"/>
            <p:cNvSpPr/>
            <p:nvPr/>
          </p:nvSpPr>
          <p:spPr>
            <a:xfrm>
              <a:off x="11868459" y="238942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1" name="object 3741"/>
            <p:cNvSpPr/>
            <p:nvPr/>
          </p:nvSpPr>
          <p:spPr>
            <a:xfrm>
              <a:off x="11902622" y="238369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2" name="object 3742"/>
            <p:cNvSpPr/>
            <p:nvPr/>
          </p:nvSpPr>
          <p:spPr>
            <a:xfrm>
              <a:off x="11902256" y="238369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3" name="object 3743"/>
            <p:cNvSpPr/>
            <p:nvPr/>
          </p:nvSpPr>
          <p:spPr>
            <a:xfrm>
              <a:off x="11902244" y="238369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73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4" name="object 3744"/>
            <p:cNvSpPr/>
            <p:nvPr/>
          </p:nvSpPr>
          <p:spPr>
            <a:xfrm>
              <a:off x="11868459" y="219806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5" name="object 3745"/>
            <p:cNvSpPr/>
            <p:nvPr/>
          </p:nvSpPr>
          <p:spPr>
            <a:xfrm>
              <a:off x="11868459" y="2198437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>
                  <a:moveTo>
                    <a:pt x="0" y="0"/>
                  </a:moveTo>
                  <a:lnTo>
                    <a:pt x="3377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6" name="object 3746"/>
            <p:cNvSpPr/>
            <p:nvPr/>
          </p:nvSpPr>
          <p:spPr>
            <a:xfrm>
              <a:off x="11868466" y="2198064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>
                  <a:moveTo>
                    <a:pt x="3415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7" name="object 3747"/>
            <p:cNvSpPr/>
            <p:nvPr/>
          </p:nvSpPr>
          <p:spPr>
            <a:xfrm>
              <a:off x="11902244" y="219843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72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8" name="object 3748"/>
            <p:cNvSpPr/>
            <p:nvPr/>
          </p:nvSpPr>
          <p:spPr>
            <a:xfrm>
              <a:off x="11902244" y="220415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7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9" name="object 3749"/>
            <p:cNvSpPr/>
            <p:nvPr/>
          </p:nvSpPr>
          <p:spPr>
            <a:xfrm>
              <a:off x="11902622" y="219805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0" name="object 3750"/>
            <p:cNvSpPr/>
            <p:nvPr/>
          </p:nvSpPr>
          <p:spPr>
            <a:xfrm>
              <a:off x="11892703" y="240343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0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1" name="object 3751"/>
            <p:cNvSpPr/>
            <p:nvPr/>
          </p:nvSpPr>
          <p:spPr>
            <a:xfrm>
              <a:off x="11892696" y="240331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2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2" name="object 3752"/>
            <p:cNvSpPr/>
            <p:nvPr/>
          </p:nvSpPr>
          <p:spPr>
            <a:xfrm>
              <a:off x="11892703" y="240331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3" name="object 3753"/>
            <p:cNvSpPr/>
            <p:nvPr/>
          </p:nvSpPr>
          <p:spPr>
            <a:xfrm>
              <a:off x="11902751" y="2299340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10409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4" name="object 3754"/>
            <p:cNvSpPr/>
            <p:nvPr/>
          </p:nvSpPr>
          <p:spPr>
            <a:xfrm>
              <a:off x="11902636" y="229934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1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5" name="object 3755"/>
            <p:cNvSpPr/>
            <p:nvPr/>
          </p:nvSpPr>
          <p:spPr>
            <a:xfrm>
              <a:off x="11902622" y="2299343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397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6" name="object 3756"/>
            <p:cNvSpPr/>
            <p:nvPr/>
          </p:nvSpPr>
          <p:spPr>
            <a:xfrm>
              <a:off x="11896822" y="2198437"/>
              <a:ext cx="0" cy="191135"/>
            </a:xfrm>
            <a:custGeom>
              <a:avLst/>
              <a:gdLst/>
              <a:ahLst/>
              <a:cxnLst/>
              <a:rect l="l" t="t" r="r" b="b"/>
              <a:pathLst>
                <a:path h="191135">
                  <a:moveTo>
                    <a:pt x="0" y="0"/>
                  </a:moveTo>
                  <a:lnTo>
                    <a:pt x="0" y="19100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7" name="object 3757"/>
            <p:cNvSpPr/>
            <p:nvPr/>
          </p:nvSpPr>
          <p:spPr>
            <a:xfrm>
              <a:off x="11902622" y="2204160"/>
              <a:ext cx="0" cy="179705"/>
            </a:xfrm>
            <a:custGeom>
              <a:avLst/>
              <a:gdLst/>
              <a:ahLst/>
              <a:cxnLst/>
              <a:rect l="l" t="t" r="r" b="b"/>
              <a:pathLst>
                <a:path h="179705">
                  <a:moveTo>
                    <a:pt x="0" y="17953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8" name="object 3758"/>
            <p:cNvSpPr/>
            <p:nvPr/>
          </p:nvSpPr>
          <p:spPr>
            <a:xfrm>
              <a:off x="11902622" y="2190075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798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9" name="object 3759"/>
            <p:cNvSpPr/>
            <p:nvPr/>
          </p:nvSpPr>
          <p:spPr>
            <a:xfrm>
              <a:off x="11868466" y="2190085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>
                  <a:moveTo>
                    <a:pt x="3415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0" name="object 3760"/>
            <p:cNvSpPr/>
            <p:nvPr/>
          </p:nvSpPr>
          <p:spPr>
            <a:xfrm>
              <a:off x="11868459" y="2190085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0"/>
                  </a:moveTo>
                  <a:lnTo>
                    <a:pt x="0" y="796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1" name="object 3761"/>
            <p:cNvSpPr/>
            <p:nvPr/>
          </p:nvSpPr>
          <p:spPr>
            <a:xfrm>
              <a:off x="11902622" y="2389789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798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2" name="object 3762"/>
            <p:cNvSpPr/>
            <p:nvPr/>
          </p:nvSpPr>
          <p:spPr>
            <a:xfrm>
              <a:off x="11868459" y="2389798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0"/>
                  </a:moveTo>
                  <a:lnTo>
                    <a:pt x="0" y="796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3" name="object 3763"/>
            <p:cNvSpPr/>
            <p:nvPr/>
          </p:nvSpPr>
          <p:spPr>
            <a:xfrm>
              <a:off x="11868459" y="2397778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>
                  <a:moveTo>
                    <a:pt x="0" y="0"/>
                  </a:moveTo>
                  <a:lnTo>
                    <a:pt x="3415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4" name="object 3764"/>
            <p:cNvSpPr/>
            <p:nvPr/>
          </p:nvSpPr>
          <p:spPr>
            <a:xfrm>
              <a:off x="11870664" y="2397783"/>
              <a:ext cx="22225" cy="8890"/>
            </a:xfrm>
            <a:custGeom>
              <a:avLst/>
              <a:gdLst/>
              <a:ahLst/>
              <a:cxnLst/>
              <a:rect l="l" t="t" r="r" b="b"/>
              <a:pathLst>
                <a:path w="22225" h="8889">
                  <a:moveTo>
                    <a:pt x="0" y="8701"/>
                  </a:moveTo>
                  <a:lnTo>
                    <a:pt x="115" y="8701"/>
                  </a:lnTo>
                </a:path>
                <a:path w="22225" h="8889">
                  <a:moveTo>
                    <a:pt x="0" y="8701"/>
                  </a:moveTo>
                  <a:lnTo>
                    <a:pt x="2190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5" name="object 3765"/>
            <p:cNvSpPr/>
            <p:nvPr/>
          </p:nvSpPr>
          <p:spPr>
            <a:xfrm>
              <a:off x="11866157" y="240648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50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6" name="object 3766"/>
            <p:cNvSpPr/>
            <p:nvPr/>
          </p:nvSpPr>
          <p:spPr>
            <a:xfrm>
              <a:off x="11870664" y="2397783"/>
              <a:ext cx="22225" cy="8890"/>
            </a:xfrm>
            <a:custGeom>
              <a:avLst/>
              <a:gdLst/>
              <a:ahLst/>
              <a:cxnLst/>
              <a:rect l="l" t="t" r="r" b="b"/>
              <a:pathLst>
                <a:path w="22225" h="8889">
                  <a:moveTo>
                    <a:pt x="0" y="8701"/>
                  </a:moveTo>
                  <a:lnTo>
                    <a:pt x="2190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7" name="object 3767"/>
            <p:cNvSpPr/>
            <p:nvPr/>
          </p:nvSpPr>
          <p:spPr>
            <a:xfrm>
              <a:off x="11866145" y="239186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1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8" name="object 3768"/>
            <p:cNvSpPr/>
            <p:nvPr/>
          </p:nvSpPr>
          <p:spPr>
            <a:xfrm>
              <a:off x="11866157" y="239186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61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9" name="object 3769"/>
            <p:cNvSpPr/>
            <p:nvPr/>
          </p:nvSpPr>
          <p:spPr>
            <a:xfrm>
              <a:off x="11866157" y="218137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61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0" name="object 3770"/>
            <p:cNvSpPr/>
            <p:nvPr/>
          </p:nvSpPr>
          <p:spPr>
            <a:xfrm>
              <a:off x="11866157" y="21959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1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1" name="object 3771"/>
            <p:cNvSpPr/>
            <p:nvPr/>
          </p:nvSpPr>
          <p:spPr>
            <a:xfrm>
              <a:off x="11870664" y="2181404"/>
              <a:ext cx="22225" cy="8890"/>
            </a:xfrm>
            <a:custGeom>
              <a:avLst/>
              <a:gdLst/>
              <a:ahLst/>
              <a:cxnLst/>
              <a:rect l="l" t="t" r="r" b="b"/>
              <a:pathLst>
                <a:path w="22225" h="8889">
                  <a:moveTo>
                    <a:pt x="21894" y="868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2" name="object 3772"/>
            <p:cNvSpPr/>
            <p:nvPr/>
          </p:nvSpPr>
          <p:spPr>
            <a:xfrm>
              <a:off x="11866161" y="218137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50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3" name="object 3773"/>
            <p:cNvSpPr/>
            <p:nvPr/>
          </p:nvSpPr>
          <p:spPr>
            <a:xfrm>
              <a:off x="11870784" y="2181404"/>
              <a:ext cx="22225" cy="8890"/>
            </a:xfrm>
            <a:custGeom>
              <a:avLst/>
              <a:gdLst/>
              <a:ahLst/>
              <a:cxnLst/>
              <a:rect l="l" t="t" r="r" b="b"/>
              <a:pathLst>
                <a:path w="22225" h="8889">
                  <a:moveTo>
                    <a:pt x="21894" y="868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4" name="object 3774"/>
            <p:cNvSpPr/>
            <p:nvPr/>
          </p:nvSpPr>
          <p:spPr>
            <a:xfrm>
              <a:off x="11870670" y="218137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1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5" name="object 3775"/>
            <p:cNvSpPr/>
            <p:nvPr/>
          </p:nvSpPr>
          <p:spPr>
            <a:xfrm>
              <a:off x="11865511" y="239186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61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6" name="object 3776"/>
            <p:cNvSpPr/>
            <p:nvPr/>
          </p:nvSpPr>
          <p:spPr>
            <a:xfrm>
              <a:off x="11865511" y="240648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64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7" name="object 3777"/>
            <p:cNvSpPr/>
            <p:nvPr/>
          </p:nvSpPr>
          <p:spPr>
            <a:xfrm>
              <a:off x="11866157" y="2391867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61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8" name="object 3778"/>
            <p:cNvSpPr/>
            <p:nvPr/>
          </p:nvSpPr>
          <p:spPr>
            <a:xfrm>
              <a:off x="11865518" y="239186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63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9" name="object 3779"/>
            <p:cNvSpPr/>
            <p:nvPr/>
          </p:nvSpPr>
          <p:spPr>
            <a:xfrm>
              <a:off x="11865511" y="218137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61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0" name="object 3780"/>
            <p:cNvSpPr/>
            <p:nvPr/>
          </p:nvSpPr>
          <p:spPr>
            <a:xfrm>
              <a:off x="11865511" y="219599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64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1" name="object 3781"/>
            <p:cNvSpPr/>
            <p:nvPr/>
          </p:nvSpPr>
          <p:spPr>
            <a:xfrm>
              <a:off x="11866157" y="218137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61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2" name="object 3782"/>
            <p:cNvSpPr/>
            <p:nvPr/>
          </p:nvSpPr>
          <p:spPr>
            <a:xfrm>
              <a:off x="11865518" y="218137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63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3" name="object 3783"/>
            <p:cNvSpPr/>
            <p:nvPr/>
          </p:nvSpPr>
          <p:spPr>
            <a:xfrm>
              <a:off x="12164579" y="243765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0" y="0"/>
                  </a:moveTo>
                  <a:lnTo>
                    <a:pt x="0" y="20"/>
                  </a:lnTo>
                </a:path>
                <a:path w="1904" h="635">
                  <a:moveTo>
                    <a:pt x="0" y="0"/>
                  </a:moveTo>
                  <a:lnTo>
                    <a:pt x="190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4" name="object 3784"/>
            <p:cNvSpPr/>
            <p:nvPr/>
          </p:nvSpPr>
          <p:spPr>
            <a:xfrm>
              <a:off x="12164585" y="2437659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40" h="11430">
                  <a:moveTo>
                    <a:pt x="1916" y="0"/>
                  </a:moveTo>
                  <a:lnTo>
                    <a:pt x="0" y="0"/>
                  </a:lnTo>
                </a:path>
                <a:path w="2540" h="11430">
                  <a:moveTo>
                    <a:pt x="1916" y="0"/>
                  </a:moveTo>
                  <a:lnTo>
                    <a:pt x="1916" y="1095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5" name="object 3785"/>
            <p:cNvSpPr/>
            <p:nvPr/>
          </p:nvSpPr>
          <p:spPr>
            <a:xfrm>
              <a:off x="12166501" y="243765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109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6" name="object 3786"/>
            <p:cNvSpPr/>
            <p:nvPr/>
          </p:nvSpPr>
          <p:spPr>
            <a:xfrm>
              <a:off x="12162480" y="244652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99"/>
                  </a:moveTo>
                  <a:lnTo>
                    <a:pt x="614" y="614"/>
                  </a:lnTo>
                  <a:lnTo>
                    <a:pt x="2099" y="0"/>
                  </a:lnTo>
                  <a:lnTo>
                    <a:pt x="3583" y="614"/>
                  </a:lnTo>
                  <a:lnTo>
                    <a:pt x="4198" y="2099"/>
                  </a:lnTo>
                  <a:lnTo>
                    <a:pt x="3583" y="3583"/>
                  </a:lnTo>
                  <a:lnTo>
                    <a:pt x="2099" y="4198"/>
                  </a:lnTo>
                  <a:lnTo>
                    <a:pt x="614" y="3583"/>
                  </a:lnTo>
                  <a:lnTo>
                    <a:pt x="0" y="209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7" name="object 3787"/>
            <p:cNvSpPr/>
            <p:nvPr/>
          </p:nvSpPr>
          <p:spPr>
            <a:xfrm>
              <a:off x="12164579" y="244864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191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8" name="object 3788"/>
            <p:cNvSpPr/>
            <p:nvPr/>
          </p:nvSpPr>
          <p:spPr>
            <a:xfrm>
              <a:off x="12164581" y="244862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90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9" name="object 3789"/>
            <p:cNvSpPr/>
            <p:nvPr/>
          </p:nvSpPr>
          <p:spPr>
            <a:xfrm>
              <a:off x="11884200" y="243765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27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0" name="object 3790"/>
            <p:cNvSpPr/>
            <p:nvPr/>
          </p:nvSpPr>
          <p:spPr>
            <a:xfrm>
              <a:off x="11884199" y="243767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27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1" name="object 3791"/>
            <p:cNvSpPr/>
            <p:nvPr/>
          </p:nvSpPr>
          <p:spPr>
            <a:xfrm>
              <a:off x="11885477" y="243765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2" name="object 3792"/>
            <p:cNvSpPr/>
            <p:nvPr/>
          </p:nvSpPr>
          <p:spPr>
            <a:xfrm>
              <a:off x="11884199" y="243765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0"/>
                  </a:moveTo>
                  <a:lnTo>
                    <a:pt x="0" y="109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3" name="object 3793"/>
            <p:cNvSpPr/>
            <p:nvPr/>
          </p:nvSpPr>
          <p:spPr>
            <a:xfrm>
              <a:off x="11884199" y="243767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1095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4" name="object 3794"/>
            <p:cNvSpPr/>
            <p:nvPr/>
          </p:nvSpPr>
          <p:spPr>
            <a:xfrm>
              <a:off x="11884200" y="244862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27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5" name="object 3795"/>
            <p:cNvSpPr/>
            <p:nvPr/>
          </p:nvSpPr>
          <p:spPr>
            <a:xfrm>
              <a:off x="11884199" y="244864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27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6" name="object 3796"/>
            <p:cNvSpPr/>
            <p:nvPr/>
          </p:nvSpPr>
          <p:spPr>
            <a:xfrm>
              <a:off x="11885477" y="244862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7" name="object 3797"/>
            <p:cNvSpPr/>
            <p:nvPr/>
          </p:nvSpPr>
          <p:spPr>
            <a:xfrm>
              <a:off x="11884199" y="2452278"/>
              <a:ext cx="282575" cy="0"/>
            </a:xfrm>
            <a:custGeom>
              <a:avLst/>
              <a:gdLst/>
              <a:ahLst/>
              <a:cxnLst/>
              <a:rect l="l" t="t" r="r" b="b"/>
              <a:pathLst>
                <a:path w="282575">
                  <a:moveTo>
                    <a:pt x="0" y="0"/>
                  </a:moveTo>
                  <a:lnTo>
                    <a:pt x="35443" y="0"/>
                  </a:lnTo>
                </a:path>
                <a:path w="282575">
                  <a:moveTo>
                    <a:pt x="0" y="0"/>
                  </a:moveTo>
                  <a:lnTo>
                    <a:pt x="28229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8" name="object 3798"/>
            <p:cNvSpPr/>
            <p:nvPr/>
          </p:nvSpPr>
          <p:spPr>
            <a:xfrm>
              <a:off x="12166501" y="244862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9" name="object 3799"/>
            <p:cNvSpPr/>
            <p:nvPr/>
          </p:nvSpPr>
          <p:spPr>
            <a:xfrm>
              <a:off x="12074383" y="2437659"/>
              <a:ext cx="90805" cy="0"/>
            </a:xfrm>
            <a:custGeom>
              <a:avLst/>
              <a:gdLst/>
              <a:ahLst/>
              <a:cxnLst/>
              <a:rect l="l" t="t" r="r" b="b"/>
              <a:pathLst>
                <a:path w="90804">
                  <a:moveTo>
                    <a:pt x="9019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0" name="object 3800"/>
            <p:cNvSpPr/>
            <p:nvPr/>
          </p:nvSpPr>
          <p:spPr>
            <a:xfrm>
              <a:off x="12025219" y="243765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61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1" name="object 3801"/>
            <p:cNvSpPr/>
            <p:nvPr/>
          </p:nvSpPr>
          <p:spPr>
            <a:xfrm>
              <a:off x="11885474" y="2437659"/>
              <a:ext cx="91440" cy="0"/>
            </a:xfrm>
            <a:custGeom>
              <a:avLst/>
              <a:gdLst/>
              <a:ahLst/>
              <a:cxnLst/>
              <a:rect l="l" t="t" r="r" b="b"/>
              <a:pathLst>
                <a:path w="91440">
                  <a:moveTo>
                    <a:pt x="908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2" name="object 3802"/>
            <p:cNvSpPr/>
            <p:nvPr/>
          </p:nvSpPr>
          <p:spPr>
            <a:xfrm>
              <a:off x="11884199" y="244864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64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3" name="object 3803"/>
            <p:cNvSpPr/>
            <p:nvPr/>
          </p:nvSpPr>
          <p:spPr>
            <a:xfrm>
              <a:off x="11931254" y="2447658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890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4" name="object 3804"/>
            <p:cNvSpPr/>
            <p:nvPr/>
          </p:nvSpPr>
          <p:spPr>
            <a:xfrm>
              <a:off x="11980173" y="244297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68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5" name="object 3805"/>
            <p:cNvSpPr/>
            <p:nvPr/>
          </p:nvSpPr>
          <p:spPr>
            <a:xfrm>
              <a:off x="11931263" y="2442974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890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6" name="object 3806"/>
            <p:cNvSpPr/>
            <p:nvPr/>
          </p:nvSpPr>
          <p:spPr>
            <a:xfrm>
              <a:off x="11931254" y="244297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65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7" name="object 3807"/>
            <p:cNvSpPr/>
            <p:nvPr/>
          </p:nvSpPr>
          <p:spPr>
            <a:xfrm>
              <a:off x="11976319" y="2442361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>
                  <a:moveTo>
                    <a:pt x="0" y="0"/>
                  </a:moveTo>
                  <a:lnTo>
                    <a:pt x="4888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8" name="object 3808"/>
            <p:cNvSpPr/>
            <p:nvPr/>
          </p:nvSpPr>
          <p:spPr>
            <a:xfrm>
              <a:off x="12025213" y="243765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70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9" name="object 3809"/>
            <p:cNvSpPr/>
            <p:nvPr/>
          </p:nvSpPr>
          <p:spPr>
            <a:xfrm>
              <a:off x="11976325" y="2437659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>
                  <a:moveTo>
                    <a:pt x="4888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0" name="object 3810"/>
            <p:cNvSpPr/>
            <p:nvPr/>
          </p:nvSpPr>
          <p:spPr>
            <a:xfrm>
              <a:off x="11976319" y="243765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70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1" name="object 3811"/>
            <p:cNvSpPr/>
            <p:nvPr/>
          </p:nvSpPr>
          <p:spPr>
            <a:xfrm>
              <a:off x="12070538" y="2447658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890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2" name="object 3812"/>
            <p:cNvSpPr/>
            <p:nvPr/>
          </p:nvSpPr>
          <p:spPr>
            <a:xfrm>
              <a:off x="12119448" y="244297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68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3" name="object 3813"/>
            <p:cNvSpPr/>
            <p:nvPr/>
          </p:nvSpPr>
          <p:spPr>
            <a:xfrm>
              <a:off x="12070538" y="2442974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890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4" name="object 3814"/>
            <p:cNvSpPr/>
            <p:nvPr/>
          </p:nvSpPr>
          <p:spPr>
            <a:xfrm>
              <a:off x="12070538" y="244297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65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5" name="object 3815"/>
            <p:cNvSpPr/>
            <p:nvPr/>
          </p:nvSpPr>
          <p:spPr>
            <a:xfrm>
              <a:off x="12025481" y="2442361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890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6" name="object 3816"/>
            <p:cNvSpPr/>
            <p:nvPr/>
          </p:nvSpPr>
          <p:spPr>
            <a:xfrm>
              <a:off x="12074390" y="243765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70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7" name="object 3817"/>
            <p:cNvSpPr/>
            <p:nvPr/>
          </p:nvSpPr>
          <p:spPr>
            <a:xfrm>
              <a:off x="12025480" y="2437659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890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8" name="object 3818"/>
            <p:cNvSpPr/>
            <p:nvPr/>
          </p:nvSpPr>
          <p:spPr>
            <a:xfrm>
              <a:off x="12025481" y="243765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70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9" name="object 3819"/>
            <p:cNvSpPr/>
            <p:nvPr/>
          </p:nvSpPr>
          <p:spPr>
            <a:xfrm>
              <a:off x="11884200" y="244297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88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0" name="object 3820"/>
            <p:cNvSpPr/>
            <p:nvPr/>
          </p:nvSpPr>
          <p:spPr>
            <a:xfrm>
              <a:off x="11884330" y="244308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7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1" name="object 3821"/>
            <p:cNvSpPr/>
            <p:nvPr/>
          </p:nvSpPr>
          <p:spPr>
            <a:xfrm>
              <a:off x="11897089" y="244297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2" name="object 3822"/>
            <p:cNvSpPr/>
            <p:nvPr/>
          </p:nvSpPr>
          <p:spPr>
            <a:xfrm>
              <a:off x="11884199" y="244297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65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3" name="object 3823"/>
            <p:cNvSpPr/>
            <p:nvPr/>
          </p:nvSpPr>
          <p:spPr>
            <a:xfrm>
              <a:off x="11884330" y="24430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45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4" name="object 3824"/>
            <p:cNvSpPr/>
            <p:nvPr/>
          </p:nvSpPr>
          <p:spPr>
            <a:xfrm>
              <a:off x="11884325" y="2447528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76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5" name="object 3825"/>
            <p:cNvSpPr/>
            <p:nvPr/>
          </p:nvSpPr>
          <p:spPr>
            <a:xfrm>
              <a:off x="11884199" y="2447658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6" name="object 3826"/>
            <p:cNvSpPr/>
            <p:nvPr/>
          </p:nvSpPr>
          <p:spPr>
            <a:xfrm>
              <a:off x="11897089" y="244752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7" name="object 3827"/>
            <p:cNvSpPr/>
            <p:nvPr/>
          </p:nvSpPr>
          <p:spPr>
            <a:xfrm>
              <a:off x="11884200" y="243765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88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8" name="object 3828"/>
            <p:cNvSpPr/>
            <p:nvPr/>
          </p:nvSpPr>
          <p:spPr>
            <a:xfrm>
              <a:off x="11884330" y="243780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7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9" name="object 3829"/>
            <p:cNvSpPr/>
            <p:nvPr/>
          </p:nvSpPr>
          <p:spPr>
            <a:xfrm>
              <a:off x="11897089" y="243765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0" name="object 3830"/>
            <p:cNvSpPr/>
            <p:nvPr/>
          </p:nvSpPr>
          <p:spPr>
            <a:xfrm>
              <a:off x="11884199" y="243765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70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1" name="object 3831"/>
            <p:cNvSpPr/>
            <p:nvPr/>
          </p:nvSpPr>
          <p:spPr>
            <a:xfrm>
              <a:off x="11884330" y="243780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42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2" name="object 3832"/>
            <p:cNvSpPr/>
            <p:nvPr/>
          </p:nvSpPr>
          <p:spPr>
            <a:xfrm>
              <a:off x="11884325" y="244223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76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3" name="object 3833"/>
            <p:cNvSpPr/>
            <p:nvPr/>
          </p:nvSpPr>
          <p:spPr>
            <a:xfrm>
              <a:off x="11884199" y="2442361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4" name="object 3834"/>
            <p:cNvSpPr/>
            <p:nvPr/>
          </p:nvSpPr>
          <p:spPr>
            <a:xfrm>
              <a:off x="11897089" y="244224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5" name="object 3835"/>
            <p:cNvSpPr/>
            <p:nvPr/>
          </p:nvSpPr>
          <p:spPr>
            <a:xfrm>
              <a:off x="12153611" y="2447658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6" name="object 3836"/>
            <p:cNvSpPr/>
            <p:nvPr/>
          </p:nvSpPr>
          <p:spPr>
            <a:xfrm>
              <a:off x="12153617" y="2447528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76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7" name="object 3837"/>
            <p:cNvSpPr/>
            <p:nvPr/>
          </p:nvSpPr>
          <p:spPr>
            <a:xfrm>
              <a:off x="12166501" y="244297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68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8" name="object 3838"/>
            <p:cNvSpPr/>
            <p:nvPr/>
          </p:nvSpPr>
          <p:spPr>
            <a:xfrm>
              <a:off x="12166381" y="244308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45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9" name="object 3839"/>
            <p:cNvSpPr/>
            <p:nvPr/>
          </p:nvSpPr>
          <p:spPr>
            <a:xfrm>
              <a:off x="12153611" y="244308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76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0" name="object 3840"/>
            <p:cNvSpPr/>
            <p:nvPr/>
          </p:nvSpPr>
          <p:spPr>
            <a:xfrm>
              <a:off x="12153622" y="244297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87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1" name="object 3841"/>
            <p:cNvSpPr/>
            <p:nvPr/>
          </p:nvSpPr>
          <p:spPr>
            <a:xfrm>
              <a:off x="12153611" y="244297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2" name="object 3842"/>
            <p:cNvSpPr/>
            <p:nvPr/>
          </p:nvSpPr>
          <p:spPr>
            <a:xfrm>
              <a:off x="12153611" y="2442361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3" name="object 3843"/>
            <p:cNvSpPr/>
            <p:nvPr/>
          </p:nvSpPr>
          <p:spPr>
            <a:xfrm>
              <a:off x="12153617" y="244223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76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4" name="object 3844"/>
            <p:cNvSpPr/>
            <p:nvPr/>
          </p:nvSpPr>
          <p:spPr>
            <a:xfrm>
              <a:off x="12153611" y="244223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5" name="object 3845"/>
            <p:cNvSpPr/>
            <p:nvPr/>
          </p:nvSpPr>
          <p:spPr>
            <a:xfrm>
              <a:off x="12166501" y="243765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70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6" name="object 3846"/>
            <p:cNvSpPr/>
            <p:nvPr/>
          </p:nvSpPr>
          <p:spPr>
            <a:xfrm>
              <a:off x="12166381" y="243780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42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7" name="object 3847"/>
            <p:cNvSpPr/>
            <p:nvPr/>
          </p:nvSpPr>
          <p:spPr>
            <a:xfrm>
              <a:off x="12153611" y="243780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76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8" name="object 3848"/>
            <p:cNvSpPr/>
            <p:nvPr/>
          </p:nvSpPr>
          <p:spPr>
            <a:xfrm>
              <a:off x="12153622" y="243765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87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9" name="object 3849"/>
            <p:cNvSpPr/>
            <p:nvPr/>
          </p:nvSpPr>
          <p:spPr>
            <a:xfrm>
              <a:off x="12153611" y="243765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0" name="object 3850"/>
            <p:cNvSpPr/>
            <p:nvPr/>
          </p:nvSpPr>
          <p:spPr>
            <a:xfrm>
              <a:off x="11875149" y="245684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659" y="0"/>
                  </a:moveTo>
                  <a:lnTo>
                    <a:pt x="1371" y="0"/>
                  </a:lnTo>
                  <a:lnTo>
                    <a:pt x="1371" y="2743"/>
                  </a:lnTo>
                  <a:lnTo>
                    <a:pt x="680" y="2335"/>
                  </a:lnTo>
                  <a:lnTo>
                    <a:pt x="0" y="2743"/>
                  </a:lnTo>
                  <a:lnTo>
                    <a:pt x="65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1" name="object 3851"/>
            <p:cNvSpPr/>
            <p:nvPr/>
          </p:nvSpPr>
          <p:spPr>
            <a:xfrm>
              <a:off x="11876527" y="245533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26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2" name="object 3852"/>
            <p:cNvSpPr/>
            <p:nvPr/>
          </p:nvSpPr>
          <p:spPr>
            <a:xfrm>
              <a:off x="11876527" y="245532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7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3" name="object 3853"/>
            <p:cNvSpPr/>
            <p:nvPr/>
          </p:nvSpPr>
          <p:spPr>
            <a:xfrm>
              <a:off x="11876908" y="245532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388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4" name="object 3854"/>
            <p:cNvSpPr/>
            <p:nvPr/>
          </p:nvSpPr>
          <p:spPr>
            <a:xfrm>
              <a:off x="11876529" y="2459593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4">
                  <a:moveTo>
                    <a:pt x="5858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5" name="object 3855"/>
            <p:cNvSpPr/>
            <p:nvPr/>
          </p:nvSpPr>
          <p:spPr>
            <a:xfrm>
              <a:off x="11876908" y="2459222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20">
                  <a:moveTo>
                    <a:pt x="0" y="0"/>
                  </a:moveTo>
                  <a:lnTo>
                    <a:pt x="5782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6" name="object 3856"/>
            <p:cNvSpPr/>
            <p:nvPr/>
          </p:nvSpPr>
          <p:spPr>
            <a:xfrm>
              <a:off x="11935113" y="2448027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0"/>
                  </a:moveTo>
                  <a:lnTo>
                    <a:pt x="0" y="1155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7" name="object 3857"/>
            <p:cNvSpPr/>
            <p:nvPr/>
          </p:nvSpPr>
          <p:spPr>
            <a:xfrm>
              <a:off x="11934734" y="244838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1083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8" name="object 3858"/>
            <p:cNvSpPr/>
            <p:nvPr/>
          </p:nvSpPr>
          <p:spPr>
            <a:xfrm>
              <a:off x="11932556" y="244838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7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9" name="object 3859"/>
            <p:cNvSpPr/>
            <p:nvPr/>
          </p:nvSpPr>
          <p:spPr>
            <a:xfrm>
              <a:off x="11932536" y="244803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4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0" name="object 3860"/>
            <p:cNvSpPr/>
            <p:nvPr/>
          </p:nvSpPr>
          <p:spPr>
            <a:xfrm>
              <a:off x="11932536" y="24480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1" name="object 3861"/>
            <p:cNvSpPr/>
            <p:nvPr/>
          </p:nvSpPr>
          <p:spPr>
            <a:xfrm>
              <a:off x="12140656" y="245684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712" y="0"/>
                  </a:moveTo>
                  <a:lnTo>
                    <a:pt x="0" y="0"/>
                  </a:lnTo>
                  <a:lnTo>
                    <a:pt x="0" y="2743"/>
                  </a:lnTo>
                  <a:lnTo>
                    <a:pt x="691" y="2335"/>
                  </a:lnTo>
                  <a:lnTo>
                    <a:pt x="1413" y="2743"/>
                  </a:lnTo>
                  <a:lnTo>
                    <a:pt x="71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2" name="object 3862"/>
            <p:cNvSpPr/>
            <p:nvPr/>
          </p:nvSpPr>
          <p:spPr>
            <a:xfrm>
              <a:off x="12140666" y="245533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26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3" name="object 3863"/>
            <p:cNvSpPr/>
            <p:nvPr/>
          </p:nvSpPr>
          <p:spPr>
            <a:xfrm>
              <a:off x="12140268" y="245532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9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4" name="object 3864"/>
            <p:cNvSpPr/>
            <p:nvPr/>
          </p:nvSpPr>
          <p:spPr>
            <a:xfrm>
              <a:off x="12140270" y="245532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388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5" name="object 3865"/>
            <p:cNvSpPr/>
            <p:nvPr/>
          </p:nvSpPr>
          <p:spPr>
            <a:xfrm>
              <a:off x="12115596" y="2459593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5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6" name="object 3866"/>
            <p:cNvSpPr/>
            <p:nvPr/>
          </p:nvSpPr>
          <p:spPr>
            <a:xfrm>
              <a:off x="12115967" y="2459222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2430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7" name="object 3867"/>
            <p:cNvSpPr/>
            <p:nvPr/>
          </p:nvSpPr>
          <p:spPr>
            <a:xfrm>
              <a:off x="12115596" y="2448027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0"/>
                  </a:moveTo>
                  <a:lnTo>
                    <a:pt x="0" y="1155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8" name="object 3868"/>
            <p:cNvSpPr/>
            <p:nvPr/>
          </p:nvSpPr>
          <p:spPr>
            <a:xfrm>
              <a:off x="12115974" y="244838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1083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9" name="object 3869"/>
            <p:cNvSpPr/>
            <p:nvPr/>
          </p:nvSpPr>
          <p:spPr>
            <a:xfrm>
              <a:off x="12115974" y="244838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8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0" name="object 3870"/>
            <p:cNvSpPr/>
            <p:nvPr/>
          </p:nvSpPr>
          <p:spPr>
            <a:xfrm>
              <a:off x="12118174" y="244803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4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1" name="object 3871"/>
            <p:cNvSpPr/>
            <p:nvPr/>
          </p:nvSpPr>
          <p:spPr>
            <a:xfrm>
              <a:off x="12115598" y="24480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2" name="object 3872"/>
            <p:cNvSpPr/>
            <p:nvPr/>
          </p:nvSpPr>
          <p:spPr>
            <a:xfrm>
              <a:off x="12148086" y="221158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82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3" name="object 3873"/>
            <p:cNvSpPr/>
            <p:nvPr/>
          </p:nvSpPr>
          <p:spPr>
            <a:xfrm>
              <a:off x="12148089" y="2211584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4">
                  <a:moveTo>
                    <a:pt x="0" y="0"/>
                  </a:moveTo>
                  <a:lnTo>
                    <a:pt x="0" y="9454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4" name="object 3874"/>
            <p:cNvSpPr/>
            <p:nvPr/>
          </p:nvSpPr>
          <p:spPr>
            <a:xfrm>
              <a:off x="12148089" y="230611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81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5" name="object 3875"/>
            <p:cNvSpPr/>
            <p:nvPr/>
          </p:nvSpPr>
          <p:spPr>
            <a:xfrm>
              <a:off x="12150913" y="2211580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4">
                  <a:moveTo>
                    <a:pt x="0" y="9453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6" name="object 3876"/>
            <p:cNvSpPr/>
            <p:nvPr/>
          </p:nvSpPr>
          <p:spPr>
            <a:xfrm>
              <a:off x="12148084" y="220854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50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7" name="object 3877"/>
            <p:cNvSpPr/>
            <p:nvPr/>
          </p:nvSpPr>
          <p:spPr>
            <a:xfrm>
              <a:off x="12148089" y="220854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8" name="object 3878"/>
            <p:cNvSpPr/>
            <p:nvPr/>
          </p:nvSpPr>
          <p:spPr>
            <a:xfrm>
              <a:off x="12150913" y="222681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68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9" name="object 3879"/>
            <p:cNvSpPr/>
            <p:nvPr/>
          </p:nvSpPr>
          <p:spPr>
            <a:xfrm>
              <a:off x="12152586" y="2208555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1826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0" name="object 3880"/>
            <p:cNvSpPr/>
            <p:nvPr/>
          </p:nvSpPr>
          <p:spPr>
            <a:xfrm>
              <a:off x="12148089" y="221829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42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1" name="object 3881"/>
            <p:cNvSpPr/>
            <p:nvPr/>
          </p:nvSpPr>
          <p:spPr>
            <a:xfrm>
              <a:off x="12148089" y="221464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42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2" name="object 3882"/>
            <p:cNvSpPr/>
            <p:nvPr/>
          </p:nvSpPr>
          <p:spPr>
            <a:xfrm>
              <a:off x="12147440" y="22146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64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3" name="object 3883"/>
            <p:cNvSpPr/>
            <p:nvPr/>
          </p:nvSpPr>
          <p:spPr>
            <a:xfrm>
              <a:off x="12147432" y="221463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2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4" name="object 3884"/>
            <p:cNvSpPr/>
            <p:nvPr/>
          </p:nvSpPr>
          <p:spPr>
            <a:xfrm>
              <a:off x="12147432" y="221828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2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5" name="object 3885"/>
            <p:cNvSpPr/>
            <p:nvPr/>
          </p:nvSpPr>
          <p:spPr>
            <a:xfrm>
              <a:off x="12147432" y="222072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64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6" name="object 3886"/>
            <p:cNvSpPr/>
            <p:nvPr/>
          </p:nvSpPr>
          <p:spPr>
            <a:xfrm>
              <a:off x="12148089" y="221708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2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7" name="object 3887"/>
            <p:cNvSpPr/>
            <p:nvPr/>
          </p:nvSpPr>
          <p:spPr>
            <a:xfrm>
              <a:off x="12147440" y="22170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64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8" name="object 3888"/>
            <p:cNvSpPr/>
            <p:nvPr/>
          </p:nvSpPr>
          <p:spPr>
            <a:xfrm>
              <a:off x="12147432" y="221707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2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9" name="object 3889"/>
            <p:cNvSpPr/>
            <p:nvPr/>
          </p:nvSpPr>
          <p:spPr>
            <a:xfrm>
              <a:off x="12147432" y="221828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64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0" name="object 3890"/>
            <p:cNvSpPr/>
            <p:nvPr/>
          </p:nvSpPr>
          <p:spPr>
            <a:xfrm>
              <a:off x="12148086" y="221158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82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1" name="object 3891"/>
            <p:cNvSpPr/>
            <p:nvPr/>
          </p:nvSpPr>
          <p:spPr>
            <a:xfrm>
              <a:off x="12148089" y="2211584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4">
                  <a:moveTo>
                    <a:pt x="0" y="0"/>
                  </a:moveTo>
                  <a:lnTo>
                    <a:pt x="0" y="9454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2" name="object 3892"/>
            <p:cNvSpPr/>
            <p:nvPr/>
          </p:nvSpPr>
          <p:spPr>
            <a:xfrm>
              <a:off x="12148089" y="230611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81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3" name="object 3893"/>
            <p:cNvSpPr/>
            <p:nvPr/>
          </p:nvSpPr>
          <p:spPr>
            <a:xfrm>
              <a:off x="12150913" y="2211580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4">
                  <a:moveTo>
                    <a:pt x="0" y="9453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4" name="object 3894"/>
            <p:cNvSpPr/>
            <p:nvPr/>
          </p:nvSpPr>
          <p:spPr>
            <a:xfrm>
              <a:off x="12148084" y="220854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50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5" name="object 3895"/>
            <p:cNvSpPr/>
            <p:nvPr/>
          </p:nvSpPr>
          <p:spPr>
            <a:xfrm>
              <a:off x="12148089" y="220854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6" name="object 3896"/>
            <p:cNvSpPr/>
            <p:nvPr/>
          </p:nvSpPr>
          <p:spPr>
            <a:xfrm>
              <a:off x="12150913" y="222681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68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7" name="object 3897"/>
            <p:cNvSpPr/>
            <p:nvPr/>
          </p:nvSpPr>
          <p:spPr>
            <a:xfrm>
              <a:off x="12152586" y="2208555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1826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8" name="object 3898"/>
            <p:cNvSpPr/>
            <p:nvPr/>
          </p:nvSpPr>
          <p:spPr>
            <a:xfrm>
              <a:off x="12148089" y="221829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42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9" name="object 3899"/>
            <p:cNvSpPr/>
            <p:nvPr/>
          </p:nvSpPr>
          <p:spPr>
            <a:xfrm>
              <a:off x="12148089" y="221464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42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0" name="object 3900"/>
            <p:cNvSpPr/>
            <p:nvPr/>
          </p:nvSpPr>
          <p:spPr>
            <a:xfrm>
              <a:off x="12147440" y="22146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64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1" name="object 3901"/>
            <p:cNvSpPr/>
            <p:nvPr/>
          </p:nvSpPr>
          <p:spPr>
            <a:xfrm>
              <a:off x="12147432" y="221463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2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2" name="object 3902"/>
            <p:cNvSpPr/>
            <p:nvPr/>
          </p:nvSpPr>
          <p:spPr>
            <a:xfrm>
              <a:off x="12147432" y="221828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2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3" name="object 3903"/>
            <p:cNvSpPr/>
            <p:nvPr/>
          </p:nvSpPr>
          <p:spPr>
            <a:xfrm>
              <a:off x="12147432" y="222072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64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4" name="object 3904"/>
            <p:cNvSpPr/>
            <p:nvPr/>
          </p:nvSpPr>
          <p:spPr>
            <a:xfrm>
              <a:off x="12148089" y="221708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2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5" name="object 3905"/>
            <p:cNvSpPr/>
            <p:nvPr/>
          </p:nvSpPr>
          <p:spPr>
            <a:xfrm>
              <a:off x="12147440" y="22170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64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6" name="object 3906"/>
            <p:cNvSpPr/>
            <p:nvPr/>
          </p:nvSpPr>
          <p:spPr>
            <a:xfrm>
              <a:off x="12147432" y="221707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2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7" name="object 3907"/>
            <p:cNvSpPr/>
            <p:nvPr/>
          </p:nvSpPr>
          <p:spPr>
            <a:xfrm>
              <a:off x="12147432" y="221828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64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8" name="object 3908"/>
            <p:cNvSpPr/>
            <p:nvPr/>
          </p:nvSpPr>
          <p:spPr>
            <a:xfrm>
              <a:off x="12164707" y="2307629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17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9" name="object 3909"/>
            <p:cNvSpPr/>
            <p:nvPr/>
          </p:nvSpPr>
          <p:spPr>
            <a:xfrm>
              <a:off x="12174886" y="228023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39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0" name="object 3910"/>
            <p:cNvSpPr/>
            <p:nvPr/>
          </p:nvSpPr>
          <p:spPr>
            <a:xfrm>
              <a:off x="12164719" y="2280234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16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1" name="object 3911"/>
            <p:cNvSpPr/>
            <p:nvPr/>
          </p:nvSpPr>
          <p:spPr>
            <a:xfrm>
              <a:off x="12148839" y="2307629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0" y="0"/>
                  </a:moveTo>
                  <a:lnTo>
                    <a:pt x="1586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2" name="object 3912"/>
            <p:cNvSpPr/>
            <p:nvPr/>
          </p:nvSpPr>
          <p:spPr>
            <a:xfrm>
              <a:off x="12164707" y="228023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39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3" name="object 3913"/>
            <p:cNvSpPr/>
            <p:nvPr/>
          </p:nvSpPr>
          <p:spPr>
            <a:xfrm>
              <a:off x="12150917" y="2280234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9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4" name="object 3914"/>
            <p:cNvSpPr/>
            <p:nvPr/>
          </p:nvSpPr>
          <p:spPr>
            <a:xfrm>
              <a:off x="12148839" y="230611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5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5" name="object 3915"/>
            <p:cNvSpPr/>
            <p:nvPr/>
          </p:nvSpPr>
          <p:spPr>
            <a:xfrm>
              <a:off x="12148089" y="230762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4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6" name="object 3916"/>
            <p:cNvSpPr/>
            <p:nvPr/>
          </p:nvSpPr>
          <p:spPr>
            <a:xfrm>
              <a:off x="12148839" y="230611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1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7" name="object 3917"/>
            <p:cNvSpPr/>
            <p:nvPr/>
          </p:nvSpPr>
          <p:spPr>
            <a:xfrm>
              <a:off x="12148089" y="230611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5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8" name="object 3918"/>
            <p:cNvSpPr/>
            <p:nvPr/>
          </p:nvSpPr>
          <p:spPr>
            <a:xfrm>
              <a:off x="11865511" y="2134649"/>
              <a:ext cx="52069" cy="27940"/>
            </a:xfrm>
            <a:custGeom>
              <a:avLst/>
              <a:gdLst/>
              <a:ahLst/>
              <a:cxnLst/>
              <a:rect l="l" t="t" r="r" b="b"/>
              <a:pathLst>
                <a:path w="52070" h="27939">
                  <a:moveTo>
                    <a:pt x="0" y="0"/>
                  </a:moveTo>
                  <a:lnTo>
                    <a:pt x="0" y="27852"/>
                  </a:lnTo>
                </a:path>
                <a:path w="52070" h="27939">
                  <a:moveTo>
                    <a:pt x="0" y="0"/>
                  </a:moveTo>
                  <a:lnTo>
                    <a:pt x="5155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9" name="object 3919"/>
            <p:cNvSpPr/>
            <p:nvPr/>
          </p:nvSpPr>
          <p:spPr>
            <a:xfrm>
              <a:off x="11875724" y="212826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83" y="2136"/>
                  </a:moveTo>
                  <a:lnTo>
                    <a:pt x="1371" y="2136"/>
                  </a:lnTo>
                  <a:lnTo>
                    <a:pt x="1371" y="0"/>
                  </a:lnTo>
                  <a:lnTo>
                    <a:pt x="701" y="418"/>
                  </a:lnTo>
                  <a:lnTo>
                    <a:pt x="0" y="0"/>
                  </a:lnTo>
                  <a:lnTo>
                    <a:pt x="83" y="213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0" name="object 3920"/>
            <p:cNvSpPr/>
            <p:nvPr/>
          </p:nvSpPr>
          <p:spPr>
            <a:xfrm>
              <a:off x="11877107" y="212826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27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1" name="object 3921"/>
            <p:cNvSpPr/>
            <p:nvPr/>
          </p:nvSpPr>
          <p:spPr>
            <a:xfrm>
              <a:off x="11877107" y="213253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6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2" name="object 3922"/>
            <p:cNvSpPr/>
            <p:nvPr/>
          </p:nvSpPr>
          <p:spPr>
            <a:xfrm>
              <a:off x="11877481" y="212862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390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3" name="object 3923"/>
            <p:cNvSpPr/>
            <p:nvPr/>
          </p:nvSpPr>
          <p:spPr>
            <a:xfrm>
              <a:off x="11877105" y="2128269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20">
                  <a:moveTo>
                    <a:pt x="5800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4" name="object 3924"/>
            <p:cNvSpPr/>
            <p:nvPr/>
          </p:nvSpPr>
          <p:spPr>
            <a:xfrm>
              <a:off x="11877481" y="2128625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24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5" name="object 3925"/>
            <p:cNvSpPr/>
            <p:nvPr/>
          </p:nvSpPr>
          <p:spPr>
            <a:xfrm>
              <a:off x="11935113" y="2128269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1158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6" name="object 3926"/>
            <p:cNvSpPr/>
            <p:nvPr/>
          </p:nvSpPr>
          <p:spPr>
            <a:xfrm>
              <a:off x="11934734" y="212862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0"/>
                  </a:moveTo>
                  <a:lnTo>
                    <a:pt x="0" y="1083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7" name="object 3927"/>
            <p:cNvSpPr/>
            <p:nvPr/>
          </p:nvSpPr>
          <p:spPr>
            <a:xfrm>
              <a:off x="11932556" y="21394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7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8" name="object 3928"/>
            <p:cNvSpPr/>
            <p:nvPr/>
          </p:nvSpPr>
          <p:spPr>
            <a:xfrm>
              <a:off x="11932536" y="213947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9" name="object 3929"/>
            <p:cNvSpPr/>
            <p:nvPr/>
          </p:nvSpPr>
          <p:spPr>
            <a:xfrm>
              <a:off x="11932536" y="213985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0" name="object 3930"/>
            <p:cNvSpPr/>
            <p:nvPr/>
          </p:nvSpPr>
          <p:spPr>
            <a:xfrm>
              <a:off x="12140258" y="212826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109" y="2136"/>
                  </a:moveTo>
                  <a:lnTo>
                    <a:pt x="0" y="2136"/>
                  </a:lnTo>
                  <a:lnTo>
                    <a:pt x="0" y="0"/>
                  </a:lnTo>
                  <a:lnTo>
                    <a:pt x="680" y="418"/>
                  </a:lnTo>
                  <a:lnTo>
                    <a:pt x="1371" y="0"/>
                  </a:lnTo>
                  <a:lnTo>
                    <a:pt x="1109" y="213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1" name="object 3931"/>
            <p:cNvSpPr/>
            <p:nvPr/>
          </p:nvSpPr>
          <p:spPr>
            <a:xfrm>
              <a:off x="12140254" y="212826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27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2" name="object 3932"/>
            <p:cNvSpPr/>
            <p:nvPr/>
          </p:nvSpPr>
          <p:spPr>
            <a:xfrm>
              <a:off x="12139856" y="213253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9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3" name="object 3933"/>
            <p:cNvSpPr/>
            <p:nvPr/>
          </p:nvSpPr>
          <p:spPr>
            <a:xfrm>
              <a:off x="12139850" y="212862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390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4" name="object 3934"/>
            <p:cNvSpPr/>
            <p:nvPr/>
          </p:nvSpPr>
          <p:spPr>
            <a:xfrm>
              <a:off x="12115596" y="2128269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65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5" name="object 3935"/>
            <p:cNvSpPr/>
            <p:nvPr/>
          </p:nvSpPr>
          <p:spPr>
            <a:xfrm>
              <a:off x="12115986" y="2128625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863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6" name="object 3936"/>
            <p:cNvSpPr/>
            <p:nvPr/>
          </p:nvSpPr>
          <p:spPr>
            <a:xfrm>
              <a:off x="12115596" y="2128269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1158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7" name="object 3937"/>
            <p:cNvSpPr/>
            <p:nvPr/>
          </p:nvSpPr>
          <p:spPr>
            <a:xfrm>
              <a:off x="12115974" y="212862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0"/>
                  </a:moveTo>
                  <a:lnTo>
                    <a:pt x="0" y="1083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8" name="object 3938"/>
            <p:cNvSpPr/>
            <p:nvPr/>
          </p:nvSpPr>
          <p:spPr>
            <a:xfrm>
              <a:off x="12115974" y="21394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8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9" name="object 3939"/>
            <p:cNvSpPr/>
            <p:nvPr/>
          </p:nvSpPr>
          <p:spPr>
            <a:xfrm>
              <a:off x="12118174" y="213947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0" name="object 3940"/>
            <p:cNvSpPr/>
            <p:nvPr/>
          </p:nvSpPr>
          <p:spPr>
            <a:xfrm>
              <a:off x="12115598" y="213985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1" name="object 3941"/>
            <p:cNvSpPr/>
            <p:nvPr/>
          </p:nvSpPr>
          <p:spPr>
            <a:xfrm>
              <a:off x="11875808" y="2452583"/>
              <a:ext cx="266065" cy="0"/>
            </a:xfrm>
            <a:custGeom>
              <a:avLst/>
              <a:gdLst/>
              <a:ahLst/>
              <a:cxnLst/>
              <a:rect l="l" t="t" r="r" b="b"/>
              <a:pathLst>
                <a:path w="266065">
                  <a:moveTo>
                    <a:pt x="0" y="0"/>
                  </a:moveTo>
                  <a:lnTo>
                    <a:pt x="2655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2" name="object 3942"/>
            <p:cNvSpPr/>
            <p:nvPr/>
          </p:nvSpPr>
          <p:spPr>
            <a:xfrm>
              <a:off x="11875808" y="2134649"/>
              <a:ext cx="266065" cy="0"/>
            </a:xfrm>
            <a:custGeom>
              <a:avLst/>
              <a:gdLst/>
              <a:ahLst/>
              <a:cxnLst/>
              <a:rect l="l" t="t" r="r" b="b"/>
              <a:pathLst>
                <a:path w="266065">
                  <a:moveTo>
                    <a:pt x="0" y="0"/>
                  </a:moveTo>
                  <a:lnTo>
                    <a:pt x="2655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3" name="object 3943"/>
            <p:cNvSpPr/>
            <p:nvPr/>
          </p:nvSpPr>
          <p:spPr>
            <a:xfrm>
              <a:off x="16757625" y="2598130"/>
              <a:ext cx="574040" cy="3810"/>
            </a:xfrm>
            <a:custGeom>
              <a:avLst/>
              <a:gdLst/>
              <a:ahLst/>
              <a:cxnLst/>
              <a:rect l="l" t="t" r="r" b="b"/>
              <a:pathLst>
                <a:path w="574040" h="3810">
                  <a:moveTo>
                    <a:pt x="573657" y="0"/>
                  </a:moveTo>
                  <a:lnTo>
                    <a:pt x="0" y="0"/>
                  </a:lnTo>
                  <a:lnTo>
                    <a:pt x="0" y="3675"/>
                  </a:lnTo>
                  <a:lnTo>
                    <a:pt x="573657" y="3675"/>
                  </a:lnTo>
                  <a:lnTo>
                    <a:pt x="573657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4" name="object 3944"/>
            <p:cNvSpPr/>
            <p:nvPr/>
          </p:nvSpPr>
          <p:spPr>
            <a:xfrm>
              <a:off x="16757620" y="2598123"/>
              <a:ext cx="574040" cy="3810"/>
            </a:xfrm>
            <a:custGeom>
              <a:avLst/>
              <a:gdLst/>
              <a:ahLst/>
              <a:cxnLst/>
              <a:rect l="l" t="t" r="r" b="b"/>
              <a:pathLst>
                <a:path w="574040" h="3810">
                  <a:moveTo>
                    <a:pt x="573657" y="3675"/>
                  </a:moveTo>
                  <a:lnTo>
                    <a:pt x="573657" y="0"/>
                  </a:lnTo>
                  <a:lnTo>
                    <a:pt x="0" y="0"/>
                  </a:lnTo>
                  <a:lnTo>
                    <a:pt x="0" y="3675"/>
                  </a:lnTo>
                  <a:lnTo>
                    <a:pt x="573657" y="367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5" name="object 3945"/>
            <p:cNvSpPr/>
            <p:nvPr/>
          </p:nvSpPr>
          <p:spPr>
            <a:xfrm>
              <a:off x="16757625" y="2592486"/>
              <a:ext cx="574040" cy="5715"/>
            </a:xfrm>
            <a:custGeom>
              <a:avLst/>
              <a:gdLst/>
              <a:ahLst/>
              <a:cxnLst/>
              <a:rect l="l" t="t" r="r" b="b"/>
              <a:pathLst>
                <a:path w="574040" h="5714">
                  <a:moveTo>
                    <a:pt x="573657" y="0"/>
                  </a:moveTo>
                  <a:lnTo>
                    <a:pt x="0" y="0"/>
                  </a:lnTo>
                  <a:lnTo>
                    <a:pt x="0" y="5675"/>
                  </a:lnTo>
                  <a:lnTo>
                    <a:pt x="573657" y="5675"/>
                  </a:lnTo>
                  <a:lnTo>
                    <a:pt x="573657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6" name="object 3946"/>
            <p:cNvSpPr/>
            <p:nvPr/>
          </p:nvSpPr>
          <p:spPr>
            <a:xfrm>
              <a:off x="16757620" y="2592486"/>
              <a:ext cx="574040" cy="5715"/>
            </a:xfrm>
            <a:custGeom>
              <a:avLst/>
              <a:gdLst/>
              <a:ahLst/>
              <a:cxnLst/>
              <a:rect l="l" t="t" r="r" b="b"/>
              <a:pathLst>
                <a:path w="574040" h="5714">
                  <a:moveTo>
                    <a:pt x="573657" y="0"/>
                  </a:moveTo>
                  <a:lnTo>
                    <a:pt x="573657" y="5675"/>
                  </a:lnTo>
                  <a:lnTo>
                    <a:pt x="0" y="5675"/>
                  </a:lnTo>
                  <a:lnTo>
                    <a:pt x="0" y="0"/>
                  </a:lnTo>
                  <a:lnTo>
                    <a:pt x="573657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7" name="object 3947"/>
            <p:cNvSpPr/>
            <p:nvPr/>
          </p:nvSpPr>
          <p:spPr>
            <a:xfrm>
              <a:off x="17296955" y="2508357"/>
              <a:ext cx="4445" cy="80010"/>
            </a:xfrm>
            <a:custGeom>
              <a:avLst/>
              <a:gdLst/>
              <a:ahLst/>
              <a:cxnLst/>
              <a:rect l="l" t="t" r="r" b="b"/>
              <a:pathLst>
                <a:path w="4444" h="80010">
                  <a:moveTo>
                    <a:pt x="4203" y="77622"/>
                  </a:moveTo>
                  <a:lnTo>
                    <a:pt x="3581" y="76136"/>
                  </a:lnTo>
                  <a:lnTo>
                    <a:pt x="2095" y="75526"/>
                  </a:lnTo>
                  <a:lnTo>
                    <a:pt x="609" y="76136"/>
                  </a:lnTo>
                  <a:lnTo>
                    <a:pt x="0" y="77622"/>
                  </a:lnTo>
                  <a:lnTo>
                    <a:pt x="609" y="79108"/>
                  </a:lnTo>
                  <a:lnTo>
                    <a:pt x="2095" y="79717"/>
                  </a:lnTo>
                  <a:lnTo>
                    <a:pt x="3581" y="79108"/>
                  </a:lnTo>
                  <a:lnTo>
                    <a:pt x="4203" y="77622"/>
                  </a:lnTo>
                  <a:close/>
                </a:path>
                <a:path w="4444" h="80010">
                  <a:moveTo>
                    <a:pt x="4203" y="2095"/>
                  </a:moveTo>
                  <a:lnTo>
                    <a:pt x="3581" y="609"/>
                  </a:lnTo>
                  <a:lnTo>
                    <a:pt x="2095" y="0"/>
                  </a:lnTo>
                  <a:lnTo>
                    <a:pt x="609" y="609"/>
                  </a:lnTo>
                  <a:lnTo>
                    <a:pt x="0" y="2095"/>
                  </a:lnTo>
                  <a:lnTo>
                    <a:pt x="609" y="3581"/>
                  </a:lnTo>
                  <a:lnTo>
                    <a:pt x="2095" y="4191"/>
                  </a:lnTo>
                  <a:lnTo>
                    <a:pt x="3581" y="3581"/>
                  </a:lnTo>
                  <a:lnTo>
                    <a:pt x="4203" y="20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8" name="object 3948"/>
            <p:cNvSpPr/>
            <p:nvPr/>
          </p:nvSpPr>
          <p:spPr>
            <a:xfrm>
              <a:off x="17299060" y="2510445"/>
              <a:ext cx="0" cy="75565"/>
            </a:xfrm>
            <a:custGeom>
              <a:avLst/>
              <a:gdLst/>
              <a:ahLst/>
              <a:cxnLst/>
              <a:rect l="l" t="t" r="r" b="b"/>
              <a:pathLst>
                <a:path h="75564">
                  <a:moveTo>
                    <a:pt x="0" y="0"/>
                  </a:moveTo>
                  <a:lnTo>
                    <a:pt x="0" y="7553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9" name="object 3949"/>
            <p:cNvSpPr/>
            <p:nvPr/>
          </p:nvSpPr>
          <p:spPr>
            <a:xfrm>
              <a:off x="17297997" y="2509398"/>
              <a:ext cx="2540" cy="78105"/>
            </a:xfrm>
            <a:custGeom>
              <a:avLst/>
              <a:gdLst/>
              <a:ahLst/>
              <a:cxnLst/>
              <a:rect l="l" t="t" r="r" b="b"/>
              <a:pathLst>
                <a:path w="2540" h="78105">
                  <a:moveTo>
                    <a:pt x="2108" y="76581"/>
                  </a:moveTo>
                  <a:lnTo>
                    <a:pt x="1803" y="75831"/>
                  </a:lnTo>
                  <a:lnTo>
                    <a:pt x="1054" y="75526"/>
                  </a:lnTo>
                  <a:lnTo>
                    <a:pt x="317" y="75831"/>
                  </a:lnTo>
                  <a:lnTo>
                    <a:pt x="0" y="76581"/>
                  </a:lnTo>
                  <a:lnTo>
                    <a:pt x="317" y="77330"/>
                  </a:lnTo>
                  <a:lnTo>
                    <a:pt x="1054" y="77635"/>
                  </a:lnTo>
                  <a:lnTo>
                    <a:pt x="1803" y="77330"/>
                  </a:lnTo>
                  <a:lnTo>
                    <a:pt x="2108" y="76581"/>
                  </a:lnTo>
                  <a:close/>
                </a:path>
                <a:path w="2540" h="78105">
                  <a:moveTo>
                    <a:pt x="2108" y="1054"/>
                  </a:moveTo>
                  <a:lnTo>
                    <a:pt x="1803" y="304"/>
                  </a:lnTo>
                  <a:lnTo>
                    <a:pt x="1054" y="0"/>
                  </a:lnTo>
                  <a:lnTo>
                    <a:pt x="317" y="304"/>
                  </a:lnTo>
                  <a:lnTo>
                    <a:pt x="0" y="1054"/>
                  </a:lnTo>
                  <a:lnTo>
                    <a:pt x="317" y="1790"/>
                  </a:lnTo>
                  <a:lnTo>
                    <a:pt x="1054" y="2108"/>
                  </a:lnTo>
                  <a:lnTo>
                    <a:pt x="1803" y="1790"/>
                  </a:lnTo>
                  <a:lnTo>
                    <a:pt x="2108" y="105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0" name="object 3950"/>
            <p:cNvSpPr/>
            <p:nvPr/>
          </p:nvSpPr>
          <p:spPr>
            <a:xfrm>
              <a:off x="17296955" y="2583884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4" h="16510">
                  <a:moveTo>
                    <a:pt x="4203" y="14274"/>
                  </a:moveTo>
                  <a:lnTo>
                    <a:pt x="3581" y="12788"/>
                  </a:lnTo>
                  <a:lnTo>
                    <a:pt x="2095" y="12179"/>
                  </a:lnTo>
                  <a:lnTo>
                    <a:pt x="609" y="12788"/>
                  </a:lnTo>
                  <a:lnTo>
                    <a:pt x="0" y="14274"/>
                  </a:lnTo>
                  <a:lnTo>
                    <a:pt x="609" y="15760"/>
                  </a:lnTo>
                  <a:lnTo>
                    <a:pt x="2095" y="16370"/>
                  </a:lnTo>
                  <a:lnTo>
                    <a:pt x="3581" y="15760"/>
                  </a:lnTo>
                  <a:lnTo>
                    <a:pt x="4203" y="14274"/>
                  </a:lnTo>
                  <a:close/>
                </a:path>
                <a:path w="4444" h="16510">
                  <a:moveTo>
                    <a:pt x="4203" y="2095"/>
                  </a:moveTo>
                  <a:lnTo>
                    <a:pt x="3581" y="609"/>
                  </a:lnTo>
                  <a:lnTo>
                    <a:pt x="2095" y="0"/>
                  </a:lnTo>
                  <a:lnTo>
                    <a:pt x="609" y="609"/>
                  </a:lnTo>
                  <a:lnTo>
                    <a:pt x="0" y="2095"/>
                  </a:lnTo>
                  <a:lnTo>
                    <a:pt x="609" y="3581"/>
                  </a:lnTo>
                  <a:lnTo>
                    <a:pt x="2095" y="4191"/>
                  </a:lnTo>
                  <a:lnTo>
                    <a:pt x="3581" y="3581"/>
                  </a:lnTo>
                  <a:lnTo>
                    <a:pt x="4203" y="20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1" name="object 3951"/>
            <p:cNvSpPr/>
            <p:nvPr/>
          </p:nvSpPr>
          <p:spPr>
            <a:xfrm>
              <a:off x="17299060" y="2571629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14345"/>
                  </a:moveTo>
                  <a:lnTo>
                    <a:pt x="0" y="0"/>
                  </a:lnTo>
                </a:path>
                <a:path h="26669">
                  <a:moveTo>
                    <a:pt x="0" y="14345"/>
                  </a:moveTo>
                  <a:lnTo>
                    <a:pt x="0" y="2652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2" name="object 3952"/>
            <p:cNvSpPr/>
            <p:nvPr/>
          </p:nvSpPr>
          <p:spPr>
            <a:xfrm>
              <a:off x="17296955" y="2584925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4" h="19050">
                  <a:moveTo>
                    <a:pt x="3149" y="1054"/>
                  </a:moveTo>
                  <a:lnTo>
                    <a:pt x="2844" y="304"/>
                  </a:lnTo>
                  <a:lnTo>
                    <a:pt x="2095" y="0"/>
                  </a:lnTo>
                  <a:lnTo>
                    <a:pt x="1358" y="304"/>
                  </a:lnTo>
                  <a:lnTo>
                    <a:pt x="1041" y="1054"/>
                  </a:lnTo>
                  <a:lnTo>
                    <a:pt x="1358" y="1803"/>
                  </a:lnTo>
                  <a:lnTo>
                    <a:pt x="2095" y="2108"/>
                  </a:lnTo>
                  <a:lnTo>
                    <a:pt x="2844" y="1803"/>
                  </a:lnTo>
                  <a:lnTo>
                    <a:pt x="3149" y="1054"/>
                  </a:lnTo>
                  <a:close/>
                </a:path>
                <a:path w="4444" h="19050">
                  <a:moveTo>
                    <a:pt x="4203" y="13233"/>
                  </a:moveTo>
                  <a:lnTo>
                    <a:pt x="3581" y="11747"/>
                  </a:lnTo>
                  <a:lnTo>
                    <a:pt x="2095" y="11137"/>
                  </a:lnTo>
                  <a:lnTo>
                    <a:pt x="609" y="11747"/>
                  </a:lnTo>
                  <a:lnTo>
                    <a:pt x="0" y="13233"/>
                  </a:lnTo>
                  <a:lnTo>
                    <a:pt x="609" y="14719"/>
                  </a:lnTo>
                  <a:lnTo>
                    <a:pt x="1422" y="15062"/>
                  </a:lnTo>
                  <a:lnTo>
                    <a:pt x="609" y="15405"/>
                  </a:lnTo>
                  <a:lnTo>
                    <a:pt x="0" y="16891"/>
                  </a:lnTo>
                  <a:lnTo>
                    <a:pt x="609" y="18364"/>
                  </a:lnTo>
                  <a:lnTo>
                    <a:pt x="2095" y="18986"/>
                  </a:lnTo>
                  <a:lnTo>
                    <a:pt x="3581" y="18364"/>
                  </a:lnTo>
                  <a:lnTo>
                    <a:pt x="4203" y="16891"/>
                  </a:lnTo>
                  <a:lnTo>
                    <a:pt x="3581" y="15405"/>
                  </a:lnTo>
                  <a:lnTo>
                    <a:pt x="2743" y="15062"/>
                  </a:lnTo>
                  <a:lnTo>
                    <a:pt x="3581" y="14719"/>
                  </a:lnTo>
                  <a:lnTo>
                    <a:pt x="4203" y="13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3" name="object 3953"/>
            <p:cNvSpPr/>
            <p:nvPr/>
          </p:nvSpPr>
          <p:spPr>
            <a:xfrm>
              <a:off x="17299060" y="260180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84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4" name="object 3954"/>
            <p:cNvSpPr/>
            <p:nvPr/>
          </p:nvSpPr>
          <p:spPr>
            <a:xfrm>
              <a:off x="17299060" y="25981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65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5" name="object 3955"/>
            <p:cNvSpPr/>
            <p:nvPr/>
          </p:nvSpPr>
          <p:spPr>
            <a:xfrm>
              <a:off x="17297997" y="2597105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2108" y="4711"/>
                  </a:moveTo>
                  <a:lnTo>
                    <a:pt x="1803" y="3962"/>
                  </a:lnTo>
                  <a:lnTo>
                    <a:pt x="1054" y="3657"/>
                  </a:lnTo>
                  <a:lnTo>
                    <a:pt x="317" y="3962"/>
                  </a:lnTo>
                  <a:lnTo>
                    <a:pt x="0" y="4711"/>
                  </a:lnTo>
                  <a:lnTo>
                    <a:pt x="317" y="5448"/>
                  </a:lnTo>
                  <a:lnTo>
                    <a:pt x="1054" y="5753"/>
                  </a:lnTo>
                  <a:lnTo>
                    <a:pt x="1803" y="5448"/>
                  </a:lnTo>
                  <a:lnTo>
                    <a:pt x="2108" y="4711"/>
                  </a:lnTo>
                  <a:close/>
                </a:path>
                <a:path w="2540" h="6350">
                  <a:moveTo>
                    <a:pt x="2108" y="1054"/>
                  </a:moveTo>
                  <a:lnTo>
                    <a:pt x="1803" y="304"/>
                  </a:lnTo>
                  <a:lnTo>
                    <a:pt x="1054" y="0"/>
                  </a:lnTo>
                  <a:lnTo>
                    <a:pt x="317" y="304"/>
                  </a:lnTo>
                  <a:lnTo>
                    <a:pt x="0" y="1054"/>
                  </a:lnTo>
                  <a:lnTo>
                    <a:pt x="317" y="1803"/>
                  </a:lnTo>
                  <a:lnTo>
                    <a:pt x="1054" y="2108"/>
                  </a:lnTo>
                  <a:lnTo>
                    <a:pt x="1803" y="1803"/>
                  </a:lnTo>
                  <a:lnTo>
                    <a:pt x="2108" y="105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56" name="object 3956"/>
          <p:cNvSpPr txBox="1"/>
          <p:nvPr/>
        </p:nvSpPr>
        <p:spPr>
          <a:xfrm>
            <a:off x="17270894" y="2529041"/>
            <a:ext cx="40005" cy="94615"/>
          </a:xfrm>
          <a:prstGeom prst="rect">
            <a:avLst/>
          </a:prstGeom>
        </p:spPr>
        <p:txBody>
          <a:bodyPr vert="vert270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" dirty="0">
                <a:latin typeface="Arial"/>
                <a:cs typeface="Arial"/>
              </a:rPr>
              <a:t>0     10    </a:t>
            </a:r>
            <a:r>
              <a:rPr sz="100" spc="-10" dirty="0">
                <a:latin typeface="Arial"/>
                <a:cs typeface="Arial"/>
              </a:rPr>
              <a:t> </a:t>
            </a:r>
            <a:r>
              <a:rPr sz="100" dirty="0">
                <a:latin typeface="Arial"/>
                <a:cs typeface="Arial"/>
              </a:rPr>
              <a:t>60</a:t>
            </a:r>
            <a:endParaRPr sz="100">
              <a:latin typeface="Arial"/>
              <a:cs typeface="Arial"/>
            </a:endParaRPr>
          </a:p>
        </p:txBody>
      </p:sp>
      <p:grpSp>
        <p:nvGrpSpPr>
          <p:cNvPr id="3957" name="object 3957"/>
          <p:cNvGrpSpPr/>
          <p:nvPr/>
        </p:nvGrpSpPr>
        <p:grpSpPr>
          <a:xfrm>
            <a:off x="10784751" y="2065447"/>
            <a:ext cx="6081395" cy="105410"/>
            <a:chOff x="10784751" y="2065447"/>
            <a:chExt cx="6081395" cy="105410"/>
          </a:xfrm>
        </p:grpSpPr>
        <p:sp>
          <p:nvSpPr>
            <p:cNvPr id="3958" name="object 3958"/>
            <p:cNvSpPr/>
            <p:nvPr/>
          </p:nvSpPr>
          <p:spPr>
            <a:xfrm>
              <a:off x="10786976" y="2101162"/>
              <a:ext cx="10795" cy="36830"/>
            </a:xfrm>
            <a:custGeom>
              <a:avLst/>
              <a:gdLst/>
              <a:ahLst/>
              <a:cxnLst/>
              <a:rect l="l" t="t" r="r" b="b"/>
              <a:pathLst>
                <a:path w="10795" h="36830">
                  <a:moveTo>
                    <a:pt x="10533" y="0"/>
                  </a:moveTo>
                  <a:lnTo>
                    <a:pt x="8586" y="0"/>
                  </a:lnTo>
                  <a:lnTo>
                    <a:pt x="8586" y="34407"/>
                  </a:lnTo>
                  <a:lnTo>
                    <a:pt x="0" y="34407"/>
                  </a:lnTo>
                  <a:lnTo>
                    <a:pt x="0" y="36543"/>
                  </a:lnTo>
                  <a:lnTo>
                    <a:pt x="10533" y="36543"/>
                  </a:lnTo>
                  <a:lnTo>
                    <a:pt x="10533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9" name="object 3959"/>
            <p:cNvSpPr/>
            <p:nvPr/>
          </p:nvSpPr>
          <p:spPr>
            <a:xfrm>
              <a:off x="10786976" y="2101162"/>
              <a:ext cx="10795" cy="36830"/>
            </a:xfrm>
            <a:custGeom>
              <a:avLst/>
              <a:gdLst/>
              <a:ahLst/>
              <a:cxnLst/>
              <a:rect l="l" t="t" r="r" b="b"/>
              <a:pathLst>
                <a:path w="10795" h="36830">
                  <a:moveTo>
                    <a:pt x="8586" y="34407"/>
                  </a:moveTo>
                  <a:lnTo>
                    <a:pt x="8586" y="0"/>
                  </a:lnTo>
                  <a:lnTo>
                    <a:pt x="10533" y="0"/>
                  </a:lnTo>
                  <a:lnTo>
                    <a:pt x="10533" y="36543"/>
                  </a:lnTo>
                  <a:lnTo>
                    <a:pt x="0" y="36543"/>
                  </a:lnTo>
                  <a:lnTo>
                    <a:pt x="0" y="34407"/>
                  </a:lnTo>
                  <a:lnTo>
                    <a:pt x="8586" y="344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0" name="object 3960"/>
            <p:cNvSpPr/>
            <p:nvPr/>
          </p:nvSpPr>
          <p:spPr>
            <a:xfrm>
              <a:off x="10786970" y="2131914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90" h="3810">
                  <a:moveTo>
                    <a:pt x="8586" y="0"/>
                  </a:moveTo>
                  <a:lnTo>
                    <a:pt x="0" y="0"/>
                  </a:lnTo>
                  <a:lnTo>
                    <a:pt x="0" y="3675"/>
                  </a:lnTo>
                  <a:lnTo>
                    <a:pt x="8586" y="3675"/>
                  </a:lnTo>
                  <a:lnTo>
                    <a:pt x="8586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1" name="object 3961"/>
            <p:cNvSpPr/>
            <p:nvPr/>
          </p:nvSpPr>
          <p:spPr>
            <a:xfrm>
              <a:off x="10786973" y="2131919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90" h="3810">
                  <a:moveTo>
                    <a:pt x="0" y="3654"/>
                  </a:moveTo>
                  <a:lnTo>
                    <a:pt x="0" y="0"/>
                  </a:lnTo>
                  <a:lnTo>
                    <a:pt x="8586" y="0"/>
                  </a:lnTo>
                  <a:lnTo>
                    <a:pt x="8586" y="3654"/>
                  </a:lnTo>
                  <a:lnTo>
                    <a:pt x="0" y="365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2" name="object 3962"/>
            <p:cNvSpPr/>
            <p:nvPr/>
          </p:nvSpPr>
          <p:spPr>
            <a:xfrm>
              <a:off x="11226337" y="2101162"/>
              <a:ext cx="20955" cy="36830"/>
            </a:xfrm>
            <a:custGeom>
              <a:avLst/>
              <a:gdLst/>
              <a:ahLst/>
              <a:cxnLst/>
              <a:rect l="l" t="t" r="r" b="b"/>
              <a:pathLst>
                <a:path w="20954" h="36830">
                  <a:moveTo>
                    <a:pt x="1916" y="0"/>
                  </a:moveTo>
                  <a:lnTo>
                    <a:pt x="0" y="0"/>
                  </a:lnTo>
                  <a:lnTo>
                    <a:pt x="0" y="36543"/>
                  </a:lnTo>
                  <a:lnTo>
                    <a:pt x="20837" y="36543"/>
                  </a:lnTo>
                  <a:lnTo>
                    <a:pt x="20837" y="34407"/>
                  </a:lnTo>
                  <a:lnTo>
                    <a:pt x="1916" y="34407"/>
                  </a:lnTo>
                  <a:lnTo>
                    <a:pt x="1916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3" name="object 3963"/>
            <p:cNvSpPr/>
            <p:nvPr/>
          </p:nvSpPr>
          <p:spPr>
            <a:xfrm>
              <a:off x="11226337" y="2101162"/>
              <a:ext cx="20955" cy="36830"/>
            </a:xfrm>
            <a:custGeom>
              <a:avLst/>
              <a:gdLst/>
              <a:ahLst/>
              <a:cxnLst/>
              <a:rect l="l" t="t" r="r" b="b"/>
              <a:pathLst>
                <a:path w="20954" h="36830">
                  <a:moveTo>
                    <a:pt x="1916" y="34407"/>
                  </a:moveTo>
                  <a:lnTo>
                    <a:pt x="1916" y="0"/>
                  </a:lnTo>
                  <a:lnTo>
                    <a:pt x="0" y="0"/>
                  </a:lnTo>
                  <a:lnTo>
                    <a:pt x="0" y="36543"/>
                  </a:lnTo>
                  <a:lnTo>
                    <a:pt x="20837" y="36543"/>
                  </a:lnTo>
                  <a:lnTo>
                    <a:pt x="20837" y="34407"/>
                  </a:lnTo>
                  <a:lnTo>
                    <a:pt x="1916" y="344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4" name="object 3964"/>
            <p:cNvSpPr/>
            <p:nvPr/>
          </p:nvSpPr>
          <p:spPr>
            <a:xfrm>
              <a:off x="11228255" y="2131914"/>
              <a:ext cx="19050" cy="3810"/>
            </a:xfrm>
            <a:custGeom>
              <a:avLst/>
              <a:gdLst/>
              <a:ahLst/>
              <a:cxnLst/>
              <a:rect l="l" t="t" r="r" b="b"/>
              <a:pathLst>
                <a:path w="19050" h="3810">
                  <a:moveTo>
                    <a:pt x="18920" y="0"/>
                  </a:moveTo>
                  <a:lnTo>
                    <a:pt x="0" y="0"/>
                  </a:lnTo>
                  <a:lnTo>
                    <a:pt x="0" y="3675"/>
                  </a:lnTo>
                  <a:lnTo>
                    <a:pt x="18920" y="3675"/>
                  </a:lnTo>
                  <a:lnTo>
                    <a:pt x="18920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5" name="object 3965"/>
            <p:cNvSpPr/>
            <p:nvPr/>
          </p:nvSpPr>
          <p:spPr>
            <a:xfrm>
              <a:off x="11228256" y="2131918"/>
              <a:ext cx="19050" cy="3810"/>
            </a:xfrm>
            <a:custGeom>
              <a:avLst/>
              <a:gdLst/>
              <a:ahLst/>
              <a:cxnLst/>
              <a:rect l="l" t="t" r="r" b="b"/>
              <a:pathLst>
                <a:path w="19050" h="3810">
                  <a:moveTo>
                    <a:pt x="18920" y="0"/>
                  </a:moveTo>
                  <a:lnTo>
                    <a:pt x="18920" y="3654"/>
                  </a:lnTo>
                  <a:lnTo>
                    <a:pt x="0" y="3654"/>
                  </a:lnTo>
                  <a:lnTo>
                    <a:pt x="0" y="0"/>
                  </a:lnTo>
                  <a:lnTo>
                    <a:pt x="1892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6" name="object 3966"/>
            <p:cNvSpPr/>
            <p:nvPr/>
          </p:nvSpPr>
          <p:spPr>
            <a:xfrm>
              <a:off x="11228234" y="2099925"/>
              <a:ext cx="10795" cy="32384"/>
            </a:xfrm>
            <a:custGeom>
              <a:avLst/>
              <a:gdLst/>
              <a:ahLst/>
              <a:cxnLst/>
              <a:rect l="l" t="t" r="r" b="b"/>
              <a:pathLst>
                <a:path w="10795" h="32385">
                  <a:moveTo>
                    <a:pt x="10334" y="0"/>
                  </a:moveTo>
                  <a:lnTo>
                    <a:pt x="0" y="0"/>
                  </a:lnTo>
                  <a:lnTo>
                    <a:pt x="0" y="31988"/>
                  </a:lnTo>
                  <a:lnTo>
                    <a:pt x="10334" y="31988"/>
                  </a:lnTo>
                  <a:lnTo>
                    <a:pt x="103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7" name="object 3967"/>
            <p:cNvSpPr/>
            <p:nvPr/>
          </p:nvSpPr>
          <p:spPr>
            <a:xfrm>
              <a:off x="11228237" y="2099929"/>
              <a:ext cx="10795" cy="32384"/>
            </a:xfrm>
            <a:custGeom>
              <a:avLst/>
              <a:gdLst/>
              <a:ahLst/>
              <a:cxnLst/>
              <a:rect l="l" t="t" r="r" b="b"/>
              <a:pathLst>
                <a:path w="10795" h="32385">
                  <a:moveTo>
                    <a:pt x="0" y="31988"/>
                  </a:moveTo>
                  <a:lnTo>
                    <a:pt x="0" y="0"/>
                  </a:lnTo>
                  <a:lnTo>
                    <a:pt x="10334" y="0"/>
                  </a:lnTo>
                  <a:lnTo>
                    <a:pt x="10334" y="31988"/>
                  </a:lnTo>
                  <a:lnTo>
                    <a:pt x="0" y="3198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8" name="object 3968"/>
            <p:cNvSpPr/>
            <p:nvPr/>
          </p:nvSpPr>
          <p:spPr>
            <a:xfrm>
              <a:off x="16405775" y="2090207"/>
              <a:ext cx="12700" cy="10160"/>
            </a:xfrm>
            <a:custGeom>
              <a:avLst/>
              <a:gdLst/>
              <a:ahLst/>
              <a:cxnLst/>
              <a:rect l="l" t="t" r="r" b="b"/>
              <a:pathLst>
                <a:path w="12700" h="10160">
                  <a:moveTo>
                    <a:pt x="0" y="9737"/>
                  </a:moveTo>
                  <a:lnTo>
                    <a:pt x="0" y="0"/>
                  </a:lnTo>
                  <a:lnTo>
                    <a:pt x="12240" y="0"/>
                  </a:lnTo>
                  <a:lnTo>
                    <a:pt x="12240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9" name="object 3969"/>
            <p:cNvSpPr/>
            <p:nvPr/>
          </p:nvSpPr>
          <p:spPr>
            <a:xfrm>
              <a:off x="16439950" y="2095088"/>
              <a:ext cx="73660" cy="10160"/>
            </a:xfrm>
            <a:custGeom>
              <a:avLst/>
              <a:gdLst/>
              <a:ahLst/>
              <a:cxnLst/>
              <a:rect l="l" t="t" r="r" b="b"/>
              <a:pathLst>
                <a:path w="73659" h="10160">
                  <a:moveTo>
                    <a:pt x="73641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73641" y="9758"/>
                  </a:lnTo>
                  <a:lnTo>
                    <a:pt x="7364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0" name="object 3970"/>
            <p:cNvSpPr/>
            <p:nvPr/>
          </p:nvSpPr>
          <p:spPr>
            <a:xfrm>
              <a:off x="16439946" y="2095081"/>
              <a:ext cx="73660" cy="10160"/>
            </a:xfrm>
            <a:custGeom>
              <a:avLst/>
              <a:gdLst/>
              <a:ahLst/>
              <a:cxnLst/>
              <a:rect l="l" t="t" r="r" b="b"/>
              <a:pathLst>
                <a:path w="73659" h="10160">
                  <a:moveTo>
                    <a:pt x="0" y="0"/>
                  </a:moveTo>
                  <a:lnTo>
                    <a:pt x="0" y="9758"/>
                  </a:lnTo>
                  <a:lnTo>
                    <a:pt x="73641" y="9758"/>
                  </a:lnTo>
                  <a:lnTo>
                    <a:pt x="73641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1" name="object 3971"/>
            <p:cNvSpPr/>
            <p:nvPr/>
          </p:nvSpPr>
          <p:spPr>
            <a:xfrm>
              <a:off x="16518563" y="2090220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60">
                  <a:moveTo>
                    <a:pt x="0" y="0"/>
                  </a:moveTo>
                  <a:lnTo>
                    <a:pt x="0" y="9727"/>
                  </a:lnTo>
                  <a:lnTo>
                    <a:pt x="16774" y="9727"/>
                  </a:lnTo>
                  <a:lnTo>
                    <a:pt x="16774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2" name="object 3972"/>
            <p:cNvSpPr/>
            <p:nvPr/>
          </p:nvSpPr>
          <p:spPr>
            <a:xfrm>
              <a:off x="16535318" y="2090207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60">
                  <a:moveTo>
                    <a:pt x="0" y="9737"/>
                  </a:moveTo>
                  <a:lnTo>
                    <a:pt x="0" y="0"/>
                  </a:lnTo>
                  <a:lnTo>
                    <a:pt x="16774" y="0"/>
                  </a:lnTo>
                  <a:lnTo>
                    <a:pt x="16774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3" name="object 3973"/>
            <p:cNvSpPr/>
            <p:nvPr/>
          </p:nvSpPr>
          <p:spPr>
            <a:xfrm>
              <a:off x="16552107" y="2090220"/>
              <a:ext cx="278130" cy="10160"/>
            </a:xfrm>
            <a:custGeom>
              <a:avLst/>
              <a:gdLst/>
              <a:ahLst/>
              <a:cxnLst/>
              <a:rect l="l" t="t" r="r" b="b"/>
              <a:pathLst>
                <a:path w="278130" h="10160">
                  <a:moveTo>
                    <a:pt x="0" y="0"/>
                  </a:moveTo>
                  <a:lnTo>
                    <a:pt x="0" y="9727"/>
                  </a:lnTo>
                  <a:lnTo>
                    <a:pt x="277991" y="9727"/>
                  </a:lnTo>
                  <a:lnTo>
                    <a:pt x="277991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4" name="object 3974"/>
            <p:cNvSpPr/>
            <p:nvPr/>
          </p:nvSpPr>
          <p:spPr>
            <a:xfrm>
              <a:off x="16418031" y="2090207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60">
                  <a:moveTo>
                    <a:pt x="0" y="9737"/>
                  </a:moveTo>
                  <a:lnTo>
                    <a:pt x="0" y="0"/>
                  </a:lnTo>
                  <a:lnTo>
                    <a:pt x="16774" y="0"/>
                  </a:lnTo>
                  <a:lnTo>
                    <a:pt x="16774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5" name="object 3975"/>
            <p:cNvSpPr/>
            <p:nvPr/>
          </p:nvSpPr>
          <p:spPr>
            <a:xfrm>
              <a:off x="16434791" y="2090211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>
                  <a:moveTo>
                    <a:pt x="0" y="0"/>
                  </a:moveTo>
                  <a:lnTo>
                    <a:pt x="837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6" name="object 3976"/>
            <p:cNvSpPr/>
            <p:nvPr/>
          </p:nvSpPr>
          <p:spPr>
            <a:xfrm>
              <a:off x="16429625" y="2095067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10303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0303" y="9737"/>
                  </a:lnTo>
                  <a:lnTo>
                    <a:pt x="1030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7" name="object 3977"/>
            <p:cNvSpPr/>
            <p:nvPr/>
          </p:nvSpPr>
          <p:spPr>
            <a:xfrm>
              <a:off x="16429625" y="2095065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0" y="9758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8" name="object 3978"/>
            <p:cNvSpPr/>
            <p:nvPr/>
          </p:nvSpPr>
          <p:spPr>
            <a:xfrm>
              <a:off x="16513581" y="2095067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989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9989" y="9737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9" name="object 3979"/>
            <p:cNvSpPr/>
            <p:nvPr/>
          </p:nvSpPr>
          <p:spPr>
            <a:xfrm>
              <a:off x="16513586" y="2095065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9758"/>
                  </a:moveTo>
                  <a:lnTo>
                    <a:pt x="0" y="0"/>
                  </a:lnTo>
                  <a:lnTo>
                    <a:pt x="9989" y="0"/>
                  </a:lnTo>
                  <a:lnTo>
                    <a:pt x="9989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0" name="object 3980"/>
            <p:cNvSpPr/>
            <p:nvPr/>
          </p:nvSpPr>
          <p:spPr>
            <a:xfrm>
              <a:off x="16830102" y="2090207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60">
                  <a:moveTo>
                    <a:pt x="0" y="9737"/>
                  </a:moveTo>
                  <a:lnTo>
                    <a:pt x="0" y="0"/>
                  </a:lnTo>
                  <a:lnTo>
                    <a:pt x="16774" y="0"/>
                  </a:lnTo>
                  <a:lnTo>
                    <a:pt x="16774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1" name="object 3981"/>
            <p:cNvSpPr/>
            <p:nvPr/>
          </p:nvSpPr>
          <p:spPr>
            <a:xfrm>
              <a:off x="16846838" y="2090208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60">
                  <a:moveTo>
                    <a:pt x="16774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6774" y="9737"/>
                  </a:lnTo>
                  <a:lnTo>
                    <a:pt x="1677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2" name="object 3982"/>
            <p:cNvSpPr/>
            <p:nvPr/>
          </p:nvSpPr>
          <p:spPr>
            <a:xfrm>
              <a:off x="16846842" y="2090207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60">
                  <a:moveTo>
                    <a:pt x="0" y="9737"/>
                  </a:moveTo>
                  <a:lnTo>
                    <a:pt x="0" y="0"/>
                  </a:lnTo>
                  <a:lnTo>
                    <a:pt x="16774" y="0"/>
                  </a:lnTo>
                  <a:lnTo>
                    <a:pt x="16774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3" name="object 3983"/>
            <p:cNvSpPr/>
            <p:nvPr/>
          </p:nvSpPr>
          <p:spPr>
            <a:xfrm>
              <a:off x="16416108" y="208898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1916" y="1225"/>
                  </a:moveTo>
                  <a:lnTo>
                    <a:pt x="1287" y="816"/>
                  </a:lnTo>
                  <a:lnTo>
                    <a:pt x="1916" y="0"/>
                  </a:lnTo>
                  <a:lnTo>
                    <a:pt x="0" y="0"/>
                  </a:lnTo>
                  <a:lnTo>
                    <a:pt x="0" y="1225"/>
                  </a:lnTo>
                  <a:lnTo>
                    <a:pt x="1916" y="122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4" name="object 3984"/>
            <p:cNvSpPr/>
            <p:nvPr/>
          </p:nvSpPr>
          <p:spPr>
            <a:xfrm>
              <a:off x="16846849" y="209996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1204"/>
                  </a:moveTo>
                  <a:lnTo>
                    <a:pt x="628" y="596"/>
                  </a:lnTo>
                  <a:lnTo>
                    <a:pt x="0" y="0"/>
                  </a:lnTo>
                  <a:lnTo>
                    <a:pt x="1947" y="0"/>
                  </a:lnTo>
                  <a:lnTo>
                    <a:pt x="1947" y="1204"/>
                  </a:lnTo>
                  <a:lnTo>
                    <a:pt x="0" y="12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5" name="object 3985"/>
            <p:cNvSpPr/>
            <p:nvPr/>
          </p:nvSpPr>
          <p:spPr>
            <a:xfrm>
              <a:off x="16418027" y="2067670"/>
              <a:ext cx="433070" cy="3810"/>
            </a:xfrm>
            <a:custGeom>
              <a:avLst/>
              <a:gdLst/>
              <a:ahLst/>
              <a:cxnLst/>
              <a:rect l="l" t="t" r="r" b="b"/>
              <a:pathLst>
                <a:path w="433069" h="3810">
                  <a:moveTo>
                    <a:pt x="432698" y="3643"/>
                  </a:moveTo>
                  <a:lnTo>
                    <a:pt x="432698" y="0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6" name="object 3986"/>
            <p:cNvSpPr/>
            <p:nvPr/>
          </p:nvSpPr>
          <p:spPr>
            <a:xfrm>
              <a:off x="16846849" y="208898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1225"/>
                  </a:moveTo>
                  <a:lnTo>
                    <a:pt x="628" y="617"/>
                  </a:lnTo>
                  <a:lnTo>
                    <a:pt x="0" y="0"/>
                  </a:lnTo>
                  <a:lnTo>
                    <a:pt x="1947" y="0"/>
                  </a:lnTo>
                  <a:lnTo>
                    <a:pt x="1947" y="1225"/>
                  </a:lnTo>
                  <a:lnTo>
                    <a:pt x="0" y="122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7" name="object 3987"/>
            <p:cNvSpPr/>
            <p:nvPr/>
          </p:nvSpPr>
          <p:spPr>
            <a:xfrm>
              <a:off x="16416108" y="209993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1916" y="0"/>
                  </a:moveTo>
                  <a:lnTo>
                    <a:pt x="1287" y="418"/>
                  </a:lnTo>
                  <a:lnTo>
                    <a:pt x="1916" y="1225"/>
                  </a:lnTo>
                  <a:lnTo>
                    <a:pt x="0" y="1225"/>
                  </a:lnTo>
                  <a:lnTo>
                    <a:pt x="0" y="0"/>
                  </a:lnTo>
                  <a:lnTo>
                    <a:pt x="191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8" name="object 3988"/>
            <p:cNvSpPr/>
            <p:nvPr/>
          </p:nvSpPr>
          <p:spPr>
            <a:xfrm>
              <a:off x="16846839" y="2101161"/>
              <a:ext cx="12065" cy="36830"/>
            </a:xfrm>
            <a:custGeom>
              <a:avLst/>
              <a:gdLst/>
              <a:ahLst/>
              <a:cxnLst/>
              <a:rect l="l" t="t" r="r" b="b"/>
              <a:pathLst>
                <a:path w="12065" h="36830">
                  <a:moveTo>
                    <a:pt x="2335" y="0"/>
                  </a:moveTo>
                  <a:lnTo>
                    <a:pt x="0" y="0"/>
                  </a:lnTo>
                  <a:lnTo>
                    <a:pt x="0" y="36532"/>
                  </a:lnTo>
                  <a:lnTo>
                    <a:pt x="12031" y="36532"/>
                  </a:lnTo>
                  <a:lnTo>
                    <a:pt x="12031" y="34103"/>
                  </a:lnTo>
                  <a:lnTo>
                    <a:pt x="2335" y="34103"/>
                  </a:lnTo>
                  <a:lnTo>
                    <a:pt x="2335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9" name="object 3989"/>
            <p:cNvSpPr/>
            <p:nvPr/>
          </p:nvSpPr>
          <p:spPr>
            <a:xfrm>
              <a:off x="16846839" y="2101161"/>
              <a:ext cx="12065" cy="36830"/>
            </a:xfrm>
            <a:custGeom>
              <a:avLst/>
              <a:gdLst/>
              <a:ahLst/>
              <a:cxnLst/>
              <a:rect l="l" t="t" r="r" b="b"/>
              <a:pathLst>
                <a:path w="12065" h="36830">
                  <a:moveTo>
                    <a:pt x="2335" y="34103"/>
                  </a:moveTo>
                  <a:lnTo>
                    <a:pt x="2335" y="0"/>
                  </a:lnTo>
                  <a:lnTo>
                    <a:pt x="0" y="0"/>
                  </a:lnTo>
                  <a:lnTo>
                    <a:pt x="0" y="36532"/>
                  </a:lnTo>
                  <a:lnTo>
                    <a:pt x="12031" y="36532"/>
                  </a:lnTo>
                  <a:lnTo>
                    <a:pt x="12031" y="34103"/>
                  </a:lnTo>
                  <a:lnTo>
                    <a:pt x="2335" y="3410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0" name="object 3990"/>
            <p:cNvSpPr/>
            <p:nvPr/>
          </p:nvSpPr>
          <p:spPr>
            <a:xfrm>
              <a:off x="16849173" y="2131903"/>
              <a:ext cx="10160" cy="3810"/>
            </a:xfrm>
            <a:custGeom>
              <a:avLst/>
              <a:gdLst/>
              <a:ahLst/>
              <a:cxnLst/>
              <a:rect l="l" t="t" r="r" b="b"/>
              <a:pathLst>
                <a:path w="10159" h="3810">
                  <a:moveTo>
                    <a:pt x="9696" y="0"/>
                  </a:moveTo>
                  <a:lnTo>
                    <a:pt x="0" y="0"/>
                  </a:lnTo>
                  <a:lnTo>
                    <a:pt x="0" y="3361"/>
                  </a:lnTo>
                  <a:lnTo>
                    <a:pt x="9696" y="3361"/>
                  </a:lnTo>
                  <a:lnTo>
                    <a:pt x="9696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1" name="object 3991"/>
            <p:cNvSpPr/>
            <p:nvPr/>
          </p:nvSpPr>
          <p:spPr>
            <a:xfrm>
              <a:off x="16849174" y="2131898"/>
              <a:ext cx="10160" cy="3810"/>
            </a:xfrm>
            <a:custGeom>
              <a:avLst/>
              <a:gdLst/>
              <a:ahLst/>
              <a:cxnLst/>
              <a:rect l="l" t="t" r="r" b="b"/>
              <a:pathLst>
                <a:path w="10159" h="3810">
                  <a:moveTo>
                    <a:pt x="0" y="3361"/>
                  </a:moveTo>
                  <a:lnTo>
                    <a:pt x="0" y="0"/>
                  </a:lnTo>
                  <a:lnTo>
                    <a:pt x="9696" y="0"/>
                  </a:lnTo>
                  <a:lnTo>
                    <a:pt x="9696" y="3361"/>
                  </a:lnTo>
                  <a:lnTo>
                    <a:pt x="0" y="33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2" name="object 3992"/>
            <p:cNvSpPr/>
            <p:nvPr/>
          </p:nvSpPr>
          <p:spPr>
            <a:xfrm>
              <a:off x="16398009" y="2101161"/>
              <a:ext cx="20320" cy="36830"/>
            </a:xfrm>
            <a:custGeom>
              <a:avLst/>
              <a:gdLst/>
              <a:ahLst/>
              <a:cxnLst/>
              <a:rect l="l" t="t" r="r" b="b"/>
              <a:pathLst>
                <a:path w="20319" h="36830">
                  <a:moveTo>
                    <a:pt x="20009" y="0"/>
                  </a:moveTo>
                  <a:lnTo>
                    <a:pt x="18093" y="0"/>
                  </a:lnTo>
                  <a:lnTo>
                    <a:pt x="18093" y="34103"/>
                  </a:lnTo>
                  <a:lnTo>
                    <a:pt x="0" y="34103"/>
                  </a:lnTo>
                  <a:lnTo>
                    <a:pt x="0" y="36532"/>
                  </a:lnTo>
                  <a:lnTo>
                    <a:pt x="20009" y="36532"/>
                  </a:lnTo>
                  <a:lnTo>
                    <a:pt x="20009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3" name="object 3993"/>
            <p:cNvSpPr/>
            <p:nvPr/>
          </p:nvSpPr>
          <p:spPr>
            <a:xfrm>
              <a:off x="16398009" y="2101161"/>
              <a:ext cx="20320" cy="36830"/>
            </a:xfrm>
            <a:custGeom>
              <a:avLst/>
              <a:gdLst/>
              <a:ahLst/>
              <a:cxnLst/>
              <a:rect l="l" t="t" r="r" b="b"/>
              <a:pathLst>
                <a:path w="20319" h="36830">
                  <a:moveTo>
                    <a:pt x="18093" y="34103"/>
                  </a:moveTo>
                  <a:lnTo>
                    <a:pt x="18093" y="0"/>
                  </a:lnTo>
                  <a:lnTo>
                    <a:pt x="20009" y="0"/>
                  </a:lnTo>
                  <a:lnTo>
                    <a:pt x="20009" y="36532"/>
                  </a:lnTo>
                  <a:lnTo>
                    <a:pt x="0" y="36532"/>
                  </a:lnTo>
                  <a:lnTo>
                    <a:pt x="0" y="34103"/>
                  </a:lnTo>
                  <a:lnTo>
                    <a:pt x="18093" y="3410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4" name="object 3994"/>
            <p:cNvSpPr/>
            <p:nvPr/>
          </p:nvSpPr>
          <p:spPr>
            <a:xfrm>
              <a:off x="16398014" y="2131641"/>
              <a:ext cx="18415" cy="3810"/>
            </a:xfrm>
            <a:custGeom>
              <a:avLst/>
              <a:gdLst/>
              <a:ahLst/>
              <a:cxnLst/>
              <a:rect l="l" t="t" r="r" b="b"/>
              <a:pathLst>
                <a:path w="18415" h="3810">
                  <a:moveTo>
                    <a:pt x="18093" y="0"/>
                  </a:moveTo>
                  <a:lnTo>
                    <a:pt x="0" y="0"/>
                  </a:lnTo>
                  <a:lnTo>
                    <a:pt x="0" y="3633"/>
                  </a:lnTo>
                  <a:lnTo>
                    <a:pt x="18093" y="3633"/>
                  </a:lnTo>
                  <a:lnTo>
                    <a:pt x="18093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5" name="object 3995"/>
            <p:cNvSpPr/>
            <p:nvPr/>
          </p:nvSpPr>
          <p:spPr>
            <a:xfrm>
              <a:off x="16398017" y="2131619"/>
              <a:ext cx="18415" cy="3810"/>
            </a:xfrm>
            <a:custGeom>
              <a:avLst/>
              <a:gdLst/>
              <a:ahLst/>
              <a:cxnLst/>
              <a:rect l="l" t="t" r="r" b="b"/>
              <a:pathLst>
                <a:path w="18415" h="3810">
                  <a:moveTo>
                    <a:pt x="0" y="0"/>
                  </a:moveTo>
                  <a:lnTo>
                    <a:pt x="0" y="3654"/>
                  </a:lnTo>
                  <a:lnTo>
                    <a:pt x="18093" y="3654"/>
                  </a:lnTo>
                  <a:lnTo>
                    <a:pt x="1809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6" name="object 3996"/>
            <p:cNvSpPr/>
            <p:nvPr/>
          </p:nvSpPr>
          <p:spPr>
            <a:xfrm>
              <a:off x="16405752" y="2099936"/>
              <a:ext cx="10795" cy="31750"/>
            </a:xfrm>
            <a:custGeom>
              <a:avLst/>
              <a:gdLst/>
              <a:ahLst/>
              <a:cxnLst/>
              <a:rect l="l" t="t" r="r" b="b"/>
              <a:pathLst>
                <a:path w="10794" h="31750">
                  <a:moveTo>
                    <a:pt x="10313" y="0"/>
                  </a:moveTo>
                  <a:lnTo>
                    <a:pt x="0" y="0"/>
                  </a:lnTo>
                  <a:lnTo>
                    <a:pt x="0" y="31695"/>
                  </a:lnTo>
                  <a:lnTo>
                    <a:pt x="10313" y="31695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7" name="object 3997"/>
            <p:cNvSpPr/>
            <p:nvPr/>
          </p:nvSpPr>
          <p:spPr>
            <a:xfrm>
              <a:off x="16405755" y="2099945"/>
              <a:ext cx="10795" cy="31750"/>
            </a:xfrm>
            <a:custGeom>
              <a:avLst/>
              <a:gdLst/>
              <a:ahLst/>
              <a:cxnLst/>
              <a:rect l="l" t="t" r="r" b="b"/>
              <a:pathLst>
                <a:path w="10794" h="31750">
                  <a:moveTo>
                    <a:pt x="10324" y="31674"/>
                  </a:moveTo>
                  <a:lnTo>
                    <a:pt x="10324" y="0"/>
                  </a:lnTo>
                  <a:lnTo>
                    <a:pt x="0" y="0"/>
                  </a:lnTo>
                  <a:lnTo>
                    <a:pt x="0" y="31674"/>
                  </a:lnTo>
                  <a:lnTo>
                    <a:pt x="10324" y="3167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8" name="object 3998"/>
            <p:cNvSpPr/>
            <p:nvPr/>
          </p:nvSpPr>
          <p:spPr>
            <a:xfrm>
              <a:off x="16415919" y="2166067"/>
              <a:ext cx="121920" cy="4445"/>
            </a:xfrm>
            <a:custGeom>
              <a:avLst/>
              <a:gdLst/>
              <a:ahLst/>
              <a:cxnLst/>
              <a:rect l="l" t="t" r="r" b="b"/>
              <a:pathLst>
                <a:path w="121919" h="4444">
                  <a:moveTo>
                    <a:pt x="4203" y="2108"/>
                  </a:moveTo>
                  <a:lnTo>
                    <a:pt x="3581" y="622"/>
                  </a:lnTo>
                  <a:lnTo>
                    <a:pt x="2095" y="0"/>
                  </a:lnTo>
                  <a:lnTo>
                    <a:pt x="609" y="622"/>
                  </a:lnTo>
                  <a:lnTo>
                    <a:pt x="0" y="2108"/>
                  </a:lnTo>
                  <a:lnTo>
                    <a:pt x="609" y="3594"/>
                  </a:lnTo>
                  <a:lnTo>
                    <a:pt x="2095" y="4203"/>
                  </a:lnTo>
                  <a:lnTo>
                    <a:pt x="3581" y="3594"/>
                  </a:lnTo>
                  <a:lnTo>
                    <a:pt x="4203" y="2108"/>
                  </a:lnTo>
                  <a:close/>
                </a:path>
                <a:path w="121919" h="4444">
                  <a:moveTo>
                    <a:pt x="121500" y="2108"/>
                  </a:moveTo>
                  <a:lnTo>
                    <a:pt x="120891" y="622"/>
                  </a:lnTo>
                  <a:lnTo>
                    <a:pt x="119405" y="0"/>
                  </a:lnTo>
                  <a:lnTo>
                    <a:pt x="117919" y="622"/>
                  </a:lnTo>
                  <a:lnTo>
                    <a:pt x="117297" y="2108"/>
                  </a:lnTo>
                  <a:lnTo>
                    <a:pt x="117919" y="3594"/>
                  </a:lnTo>
                  <a:lnTo>
                    <a:pt x="119405" y="4203"/>
                  </a:lnTo>
                  <a:lnTo>
                    <a:pt x="120891" y="3594"/>
                  </a:lnTo>
                  <a:lnTo>
                    <a:pt x="121500" y="21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9" name="object 3999"/>
            <p:cNvSpPr/>
            <p:nvPr/>
          </p:nvSpPr>
          <p:spPr>
            <a:xfrm>
              <a:off x="16418024" y="2168166"/>
              <a:ext cx="117475" cy="0"/>
            </a:xfrm>
            <a:custGeom>
              <a:avLst/>
              <a:gdLst/>
              <a:ahLst/>
              <a:cxnLst/>
              <a:rect l="l" t="t" r="r" b="b"/>
              <a:pathLst>
                <a:path w="117475">
                  <a:moveTo>
                    <a:pt x="0" y="0"/>
                  </a:moveTo>
                  <a:lnTo>
                    <a:pt x="11732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0" name="object 4000"/>
            <p:cNvSpPr/>
            <p:nvPr/>
          </p:nvSpPr>
          <p:spPr>
            <a:xfrm>
              <a:off x="16416961" y="2166067"/>
              <a:ext cx="432434" cy="4445"/>
            </a:xfrm>
            <a:custGeom>
              <a:avLst/>
              <a:gdLst/>
              <a:ahLst/>
              <a:cxnLst/>
              <a:rect l="l" t="t" r="r" b="b"/>
              <a:pathLst>
                <a:path w="432434" h="4444">
                  <a:moveTo>
                    <a:pt x="2108" y="2108"/>
                  </a:moveTo>
                  <a:lnTo>
                    <a:pt x="1803" y="1358"/>
                  </a:lnTo>
                  <a:lnTo>
                    <a:pt x="1054" y="1054"/>
                  </a:lnTo>
                  <a:lnTo>
                    <a:pt x="317" y="1358"/>
                  </a:lnTo>
                  <a:lnTo>
                    <a:pt x="0" y="2108"/>
                  </a:lnTo>
                  <a:lnTo>
                    <a:pt x="317" y="2844"/>
                  </a:lnTo>
                  <a:lnTo>
                    <a:pt x="1054" y="3162"/>
                  </a:lnTo>
                  <a:lnTo>
                    <a:pt x="1803" y="2844"/>
                  </a:lnTo>
                  <a:lnTo>
                    <a:pt x="2108" y="2108"/>
                  </a:lnTo>
                  <a:close/>
                </a:path>
                <a:path w="432434" h="4444">
                  <a:moveTo>
                    <a:pt x="120459" y="2108"/>
                  </a:moveTo>
                  <a:lnTo>
                    <a:pt x="119849" y="622"/>
                  </a:lnTo>
                  <a:lnTo>
                    <a:pt x="118364" y="0"/>
                  </a:lnTo>
                  <a:lnTo>
                    <a:pt x="116878" y="622"/>
                  </a:lnTo>
                  <a:lnTo>
                    <a:pt x="116255" y="2108"/>
                  </a:lnTo>
                  <a:lnTo>
                    <a:pt x="116878" y="3594"/>
                  </a:lnTo>
                  <a:lnTo>
                    <a:pt x="118364" y="4203"/>
                  </a:lnTo>
                  <a:lnTo>
                    <a:pt x="119849" y="3594"/>
                  </a:lnTo>
                  <a:lnTo>
                    <a:pt x="120459" y="2108"/>
                  </a:lnTo>
                  <a:close/>
                </a:path>
                <a:path w="432434" h="4444">
                  <a:moveTo>
                    <a:pt x="431977" y="2108"/>
                  </a:moveTo>
                  <a:lnTo>
                    <a:pt x="431368" y="622"/>
                  </a:lnTo>
                  <a:lnTo>
                    <a:pt x="429882" y="0"/>
                  </a:lnTo>
                  <a:lnTo>
                    <a:pt x="428396" y="622"/>
                  </a:lnTo>
                  <a:lnTo>
                    <a:pt x="427786" y="2108"/>
                  </a:lnTo>
                  <a:lnTo>
                    <a:pt x="428396" y="3594"/>
                  </a:lnTo>
                  <a:lnTo>
                    <a:pt x="429882" y="4203"/>
                  </a:lnTo>
                  <a:lnTo>
                    <a:pt x="431368" y="3594"/>
                  </a:lnTo>
                  <a:lnTo>
                    <a:pt x="431977" y="21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1" name="object 4001"/>
            <p:cNvSpPr/>
            <p:nvPr/>
          </p:nvSpPr>
          <p:spPr>
            <a:xfrm>
              <a:off x="16535327" y="2168166"/>
              <a:ext cx="311785" cy="0"/>
            </a:xfrm>
            <a:custGeom>
              <a:avLst/>
              <a:gdLst/>
              <a:ahLst/>
              <a:cxnLst/>
              <a:rect l="l" t="t" r="r" b="b"/>
              <a:pathLst>
                <a:path w="311784">
                  <a:moveTo>
                    <a:pt x="0" y="0"/>
                  </a:moveTo>
                  <a:lnTo>
                    <a:pt x="31151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2" name="object 4002"/>
            <p:cNvSpPr/>
            <p:nvPr/>
          </p:nvSpPr>
          <p:spPr>
            <a:xfrm>
              <a:off x="16395904" y="2166067"/>
              <a:ext cx="452120" cy="4445"/>
            </a:xfrm>
            <a:custGeom>
              <a:avLst/>
              <a:gdLst/>
              <a:ahLst/>
              <a:cxnLst/>
              <a:rect l="l" t="t" r="r" b="b"/>
              <a:pathLst>
                <a:path w="452119" h="4444">
                  <a:moveTo>
                    <a:pt x="4203" y="2108"/>
                  </a:moveTo>
                  <a:lnTo>
                    <a:pt x="3594" y="622"/>
                  </a:lnTo>
                  <a:lnTo>
                    <a:pt x="2108" y="0"/>
                  </a:lnTo>
                  <a:lnTo>
                    <a:pt x="622" y="622"/>
                  </a:lnTo>
                  <a:lnTo>
                    <a:pt x="0" y="2108"/>
                  </a:lnTo>
                  <a:lnTo>
                    <a:pt x="622" y="3594"/>
                  </a:lnTo>
                  <a:lnTo>
                    <a:pt x="2108" y="4203"/>
                  </a:lnTo>
                  <a:lnTo>
                    <a:pt x="3594" y="3594"/>
                  </a:lnTo>
                  <a:lnTo>
                    <a:pt x="4203" y="2108"/>
                  </a:lnTo>
                  <a:close/>
                </a:path>
                <a:path w="452119" h="4444">
                  <a:moveTo>
                    <a:pt x="24218" y="2108"/>
                  </a:moveTo>
                  <a:lnTo>
                    <a:pt x="23596" y="622"/>
                  </a:lnTo>
                  <a:lnTo>
                    <a:pt x="22110" y="0"/>
                  </a:lnTo>
                  <a:lnTo>
                    <a:pt x="20624" y="622"/>
                  </a:lnTo>
                  <a:lnTo>
                    <a:pt x="20015" y="2108"/>
                  </a:lnTo>
                  <a:lnTo>
                    <a:pt x="20624" y="3594"/>
                  </a:lnTo>
                  <a:lnTo>
                    <a:pt x="22110" y="4203"/>
                  </a:lnTo>
                  <a:lnTo>
                    <a:pt x="23596" y="3594"/>
                  </a:lnTo>
                  <a:lnTo>
                    <a:pt x="24218" y="2108"/>
                  </a:lnTo>
                  <a:close/>
                </a:path>
                <a:path w="452119" h="4444">
                  <a:moveTo>
                    <a:pt x="140474" y="2108"/>
                  </a:moveTo>
                  <a:lnTo>
                    <a:pt x="140157" y="1358"/>
                  </a:lnTo>
                  <a:lnTo>
                    <a:pt x="139420" y="1054"/>
                  </a:lnTo>
                  <a:lnTo>
                    <a:pt x="138671" y="1358"/>
                  </a:lnTo>
                  <a:lnTo>
                    <a:pt x="138366" y="2108"/>
                  </a:lnTo>
                  <a:lnTo>
                    <a:pt x="138671" y="2844"/>
                  </a:lnTo>
                  <a:lnTo>
                    <a:pt x="139420" y="3162"/>
                  </a:lnTo>
                  <a:lnTo>
                    <a:pt x="140157" y="2844"/>
                  </a:lnTo>
                  <a:lnTo>
                    <a:pt x="140474" y="2108"/>
                  </a:lnTo>
                  <a:close/>
                </a:path>
                <a:path w="452119" h="4444">
                  <a:moveTo>
                    <a:pt x="451993" y="2108"/>
                  </a:moveTo>
                  <a:lnTo>
                    <a:pt x="451688" y="1358"/>
                  </a:lnTo>
                  <a:lnTo>
                    <a:pt x="450938" y="1054"/>
                  </a:lnTo>
                  <a:lnTo>
                    <a:pt x="450189" y="1358"/>
                  </a:lnTo>
                  <a:lnTo>
                    <a:pt x="449884" y="2108"/>
                  </a:lnTo>
                  <a:lnTo>
                    <a:pt x="450189" y="2844"/>
                  </a:lnTo>
                  <a:lnTo>
                    <a:pt x="450938" y="3162"/>
                  </a:lnTo>
                  <a:lnTo>
                    <a:pt x="451688" y="2844"/>
                  </a:lnTo>
                  <a:lnTo>
                    <a:pt x="451993" y="21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3" name="object 4003"/>
            <p:cNvSpPr/>
            <p:nvPr/>
          </p:nvSpPr>
          <p:spPr>
            <a:xfrm>
              <a:off x="16398014" y="21681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2000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4" name="object 4004"/>
            <p:cNvSpPr/>
            <p:nvPr/>
          </p:nvSpPr>
          <p:spPr>
            <a:xfrm>
              <a:off x="16371393" y="2166067"/>
              <a:ext cx="48260" cy="4445"/>
            </a:xfrm>
            <a:custGeom>
              <a:avLst/>
              <a:gdLst/>
              <a:ahLst/>
              <a:cxnLst/>
              <a:rect l="l" t="t" r="r" b="b"/>
              <a:pathLst>
                <a:path w="48259" h="4444">
                  <a:moveTo>
                    <a:pt x="4191" y="2108"/>
                  </a:moveTo>
                  <a:lnTo>
                    <a:pt x="3581" y="622"/>
                  </a:lnTo>
                  <a:lnTo>
                    <a:pt x="2095" y="0"/>
                  </a:lnTo>
                  <a:lnTo>
                    <a:pt x="609" y="622"/>
                  </a:lnTo>
                  <a:lnTo>
                    <a:pt x="0" y="2108"/>
                  </a:lnTo>
                  <a:lnTo>
                    <a:pt x="609" y="3594"/>
                  </a:lnTo>
                  <a:lnTo>
                    <a:pt x="2095" y="4203"/>
                  </a:lnTo>
                  <a:lnTo>
                    <a:pt x="3581" y="3594"/>
                  </a:lnTo>
                  <a:lnTo>
                    <a:pt x="4191" y="2108"/>
                  </a:lnTo>
                  <a:close/>
                </a:path>
                <a:path w="48259" h="4444">
                  <a:moveTo>
                    <a:pt x="28714" y="2108"/>
                  </a:moveTo>
                  <a:lnTo>
                    <a:pt x="28105" y="622"/>
                  </a:lnTo>
                  <a:lnTo>
                    <a:pt x="26619" y="0"/>
                  </a:lnTo>
                  <a:lnTo>
                    <a:pt x="25133" y="622"/>
                  </a:lnTo>
                  <a:lnTo>
                    <a:pt x="24511" y="2108"/>
                  </a:lnTo>
                  <a:lnTo>
                    <a:pt x="25133" y="3594"/>
                  </a:lnTo>
                  <a:lnTo>
                    <a:pt x="26619" y="4203"/>
                  </a:lnTo>
                  <a:lnTo>
                    <a:pt x="28105" y="3594"/>
                  </a:lnTo>
                  <a:lnTo>
                    <a:pt x="28714" y="2108"/>
                  </a:lnTo>
                  <a:close/>
                </a:path>
                <a:path w="48259" h="4444">
                  <a:moveTo>
                    <a:pt x="47675" y="2108"/>
                  </a:moveTo>
                  <a:lnTo>
                    <a:pt x="47371" y="1358"/>
                  </a:lnTo>
                  <a:lnTo>
                    <a:pt x="46621" y="1054"/>
                  </a:lnTo>
                  <a:lnTo>
                    <a:pt x="45885" y="1358"/>
                  </a:lnTo>
                  <a:lnTo>
                    <a:pt x="45567" y="2108"/>
                  </a:lnTo>
                  <a:lnTo>
                    <a:pt x="45885" y="2844"/>
                  </a:lnTo>
                  <a:lnTo>
                    <a:pt x="46621" y="3162"/>
                  </a:lnTo>
                  <a:lnTo>
                    <a:pt x="47371" y="2844"/>
                  </a:lnTo>
                  <a:lnTo>
                    <a:pt x="47675" y="21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5" name="object 4005"/>
            <p:cNvSpPr/>
            <p:nvPr/>
          </p:nvSpPr>
          <p:spPr>
            <a:xfrm>
              <a:off x="16373492" y="2168166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51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6" name="object 4006"/>
            <p:cNvSpPr/>
            <p:nvPr/>
          </p:nvSpPr>
          <p:spPr>
            <a:xfrm>
              <a:off x="16372434" y="2167121"/>
              <a:ext cx="26670" cy="2540"/>
            </a:xfrm>
            <a:custGeom>
              <a:avLst/>
              <a:gdLst/>
              <a:ahLst/>
              <a:cxnLst/>
              <a:rect l="l" t="t" r="r" b="b"/>
              <a:pathLst>
                <a:path w="26669" h="2539">
                  <a:moveTo>
                    <a:pt x="2108" y="1054"/>
                  </a:moveTo>
                  <a:lnTo>
                    <a:pt x="1790" y="304"/>
                  </a:lnTo>
                  <a:lnTo>
                    <a:pt x="1054" y="0"/>
                  </a:lnTo>
                  <a:lnTo>
                    <a:pt x="304" y="304"/>
                  </a:lnTo>
                  <a:lnTo>
                    <a:pt x="0" y="1054"/>
                  </a:lnTo>
                  <a:lnTo>
                    <a:pt x="304" y="1790"/>
                  </a:lnTo>
                  <a:lnTo>
                    <a:pt x="1054" y="2108"/>
                  </a:lnTo>
                  <a:lnTo>
                    <a:pt x="1790" y="1790"/>
                  </a:lnTo>
                  <a:lnTo>
                    <a:pt x="2108" y="1054"/>
                  </a:lnTo>
                  <a:close/>
                </a:path>
                <a:path w="26669" h="2539">
                  <a:moveTo>
                    <a:pt x="26619" y="1054"/>
                  </a:moveTo>
                  <a:lnTo>
                    <a:pt x="26314" y="304"/>
                  </a:lnTo>
                  <a:lnTo>
                    <a:pt x="25577" y="0"/>
                  </a:lnTo>
                  <a:lnTo>
                    <a:pt x="24828" y="304"/>
                  </a:lnTo>
                  <a:lnTo>
                    <a:pt x="24523" y="1054"/>
                  </a:lnTo>
                  <a:lnTo>
                    <a:pt x="24828" y="1790"/>
                  </a:lnTo>
                  <a:lnTo>
                    <a:pt x="25577" y="2108"/>
                  </a:lnTo>
                  <a:lnTo>
                    <a:pt x="26314" y="1790"/>
                  </a:lnTo>
                  <a:lnTo>
                    <a:pt x="26619" y="105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07" name="object 4007"/>
          <p:cNvSpPr txBox="1"/>
          <p:nvPr/>
        </p:nvSpPr>
        <p:spPr>
          <a:xfrm rot="10800000">
            <a:off x="16378592" y="2169502"/>
            <a:ext cx="106098" cy="12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95"/>
              </a:lnSpc>
            </a:pPr>
            <a:r>
              <a:rPr sz="100" dirty="0">
                <a:latin typeface="Arial"/>
                <a:cs typeface="Arial"/>
              </a:rPr>
              <a:t>90              </a:t>
            </a:r>
            <a:r>
              <a:rPr sz="100" spc="10" dirty="0">
                <a:latin typeface="Arial"/>
                <a:cs typeface="Arial"/>
              </a:rPr>
              <a:t> </a:t>
            </a:r>
            <a:r>
              <a:rPr sz="100" dirty="0">
                <a:latin typeface="Arial"/>
                <a:cs typeface="Arial"/>
              </a:rPr>
              <a:t>20 </a:t>
            </a:r>
            <a:r>
              <a:rPr sz="100" spc="5" dirty="0">
                <a:latin typeface="Arial"/>
                <a:cs typeface="Arial"/>
              </a:rPr>
              <a:t> </a:t>
            </a:r>
            <a:r>
              <a:rPr sz="100" dirty="0">
                <a:latin typeface="Arial"/>
                <a:cs typeface="Arial"/>
              </a:rPr>
              <a:t>20</a:t>
            </a:r>
            <a:endParaRPr sz="100">
              <a:latin typeface="Arial"/>
              <a:cs typeface="Arial"/>
            </a:endParaRPr>
          </a:p>
        </p:txBody>
      </p:sp>
      <p:grpSp>
        <p:nvGrpSpPr>
          <p:cNvPr id="4008" name="object 4008"/>
          <p:cNvGrpSpPr/>
          <p:nvPr/>
        </p:nvGrpSpPr>
        <p:grpSpPr>
          <a:xfrm>
            <a:off x="16827904" y="2165943"/>
            <a:ext cx="59055" cy="4445"/>
            <a:chOff x="16827904" y="2165943"/>
            <a:chExt cx="59055" cy="4445"/>
          </a:xfrm>
        </p:grpSpPr>
        <p:sp>
          <p:nvSpPr>
            <p:cNvPr id="4009" name="object 4009"/>
            <p:cNvSpPr/>
            <p:nvPr/>
          </p:nvSpPr>
          <p:spPr>
            <a:xfrm>
              <a:off x="16844747" y="2166067"/>
              <a:ext cx="16510" cy="4445"/>
            </a:xfrm>
            <a:custGeom>
              <a:avLst/>
              <a:gdLst/>
              <a:ahLst/>
              <a:cxnLst/>
              <a:rect l="l" t="t" r="r" b="b"/>
              <a:pathLst>
                <a:path w="16509" h="4444">
                  <a:moveTo>
                    <a:pt x="4191" y="2108"/>
                  </a:moveTo>
                  <a:lnTo>
                    <a:pt x="3581" y="622"/>
                  </a:lnTo>
                  <a:lnTo>
                    <a:pt x="2095" y="0"/>
                  </a:lnTo>
                  <a:lnTo>
                    <a:pt x="609" y="622"/>
                  </a:lnTo>
                  <a:lnTo>
                    <a:pt x="0" y="2108"/>
                  </a:lnTo>
                  <a:lnTo>
                    <a:pt x="609" y="3594"/>
                  </a:lnTo>
                  <a:lnTo>
                    <a:pt x="2095" y="4203"/>
                  </a:lnTo>
                  <a:lnTo>
                    <a:pt x="3581" y="3594"/>
                  </a:lnTo>
                  <a:lnTo>
                    <a:pt x="4191" y="2108"/>
                  </a:lnTo>
                  <a:close/>
                </a:path>
                <a:path w="16509" h="4444">
                  <a:moveTo>
                    <a:pt x="16192" y="2108"/>
                  </a:moveTo>
                  <a:lnTo>
                    <a:pt x="15582" y="622"/>
                  </a:lnTo>
                  <a:lnTo>
                    <a:pt x="14097" y="0"/>
                  </a:lnTo>
                  <a:lnTo>
                    <a:pt x="12611" y="622"/>
                  </a:lnTo>
                  <a:lnTo>
                    <a:pt x="12001" y="2108"/>
                  </a:lnTo>
                  <a:lnTo>
                    <a:pt x="12611" y="3594"/>
                  </a:lnTo>
                  <a:lnTo>
                    <a:pt x="14097" y="4203"/>
                  </a:lnTo>
                  <a:lnTo>
                    <a:pt x="15582" y="3594"/>
                  </a:lnTo>
                  <a:lnTo>
                    <a:pt x="16192" y="21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0" name="object 4010"/>
            <p:cNvSpPr/>
            <p:nvPr/>
          </p:nvSpPr>
          <p:spPr>
            <a:xfrm>
              <a:off x="16846839" y="216816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1201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1" name="object 4011"/>
            <p:cNvSpPr/>
            <p:nvPr/>
          </p:nvSpPr>
          <p:spPr>
            <a:xfrm>
              <a:off x="16830127" y="216816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2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2" name="object 4012"/>
            <p:cNvSpPr/>
            <p:nvPr/>
          </p:nvSpPr>
          <p:spPr>
            <a:xfrm>
              <a:off x="16845796" y="216711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52"/>
                  </a:moveTo>
                  <a:lnTo>
                    <a:pt x="308" y="308"/>
                  </a:lnTo>
                  <a:lnTo>
                    <a:pt x="1052" y="0"/>
                  </a:lnTo>
                  <a:lnTo>
                    <a:pt x="1796" y="308"/>
                  </a:lnTo>
                  <a:lnTo>
                    <a:pt x="2104" y="1052"/>
                  </a:lnTo>
                  <a:lnTo>
                    <a:pt x="1796" y="1796"/>
                  </a:lnTo>
                  <a:lnTo>
                    <a:pt x="1052" y="2104"/>
                  </a:lnTo>
                  <a:lnTo>
                    <a:pt x="308" y="1796"/>
                  </a:lnTo>
                  <a:lnTo>
                    <a:pt x="0" y="105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3" name="object 4013"/>
            <p:cNvSpPr/>
            <p:nvPr/>
          </p:nvSpPr>
          <p:spPr>
            <a:xfrm>
              <a:off x="16858849" y="2168166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0" y="0"/>
                  </a:moveTo>
                  <a:lnTo>
                    <a:pt x="2580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4" name="object 4014"/>
            <p:cNvSpPr/>
            <p:nvPr/>
          </p:nvSpPr>
          <p:spPr>
            <a:xfrm>
              <a:off x="16856748" y="2166067"/>
              <a:ext cx="17145" cy="4445"/>
            </a:xfrm>
            <a:custGeom>
              <a:avLst/>
              <a:gdLst/>
              <a:ahLst/>
              <a:cxnLst/>
              <a:rect l="l" t="t" r="r" b="b"/>
              <a:pathLst>
                <a:path w="17144" h="4444">
                  <a:moveTo>
                    <a:pt x="4191" y="2108"/>
                  </a:moveTo>
                  <a:lnTo>
                    <a:pt x="3581" y="622"/>
                  </a:lnTo>
                  <a:lnTo>
                    <a:pt x="2095" y="0"/>
                  </a:lnTo>
                  <a:lnTo>
                    <a:pt x="609" y="622"/>
                  </a:lnTo>
                  <a:lnTo>
                    <a:pt x="0" y="2108"/>
                  </a:lnTo>
                  <a:lnTo>
                    <a:pt x="609" y="3594"/>
                  </a:lnTo>
                  <a:lnTo>
                    <a:pt x="2095" y="4203"/>
                  </a:lnTo>
                  <a:lnTo>
                    <a:pt x="3581" y="3594"/>
                  </a:lnTo>
                  <a:lnTo>
                    <a:pt x="4191" y="2108"/>
                  </a:lnTo>
                  <a:close/>
                </a:path>
                <a:path w="17144" h="4444">
                  <a:moveTo>
                    <a:pt x="16637" y="2108"/>
                  </a:moveTo>
                  <a:lnTo>
                    <a:pt x="16014" y="622"/>
                  </a:lnTo>
                  <a:lnTo>
                    <a:pt x="14528" y="0"/>
                  </a:lnTo>
                  <a:lnTo>
                    <a:pt x="13042" y="622"/>
                  </a:lnTo>
                  <a:lnTo>
                    <a:pt x="12433" y="2108"/>
                  </a:lnTo>
                  <a:lnTo>
                    <a:pt x="13042" y="3594"/>
                  </a:lnTo>
                  <a:lnTo>
                    <a:pt x="14528" y="4203"/>
                  </a:lnTo>
                  <a:lnTo>
                    <a:pt x="16014" y="3594"/>
                  </a:lnTo>
                  <a:lnTo>
                    <a:pt x="16637" y="21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5" name="object 4015"/>
            <p:cNvSpPr/>
            <p:nvPr/>
          </p:nvSpPr>
          <p:spPr>
            <a:xfrm>
              <a:off x="16858849" y="216816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43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6" name="object 4016"/>
            <p:cNvSpPr/>
            <p:nvPr/>
          </p:nvSpPr>
          <p:spPr>
            <a:xfrm>
              <a:off x="16845497" y="2168166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78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7" name="object 4017"/>
            <p:cNvSpPr/>
            <p:nvPr/>
          </p:nvSpPr>
          <p:spPr>
            <a:xfrm>
              <a:off x="16870234" y="216711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52"/>
                  </a:moveTo>
                  <a:lnTo>
                    <a:pt x="308" y="308"/>
                  </a:lnTo>
                  <a:lnTo>
                    <a:pt x="1052" y="0"/>
                  </a:lnTo>
                  <a:lnTo>
                    <a:pt x="1796" y="308"/>
                  </a:lnTo>
                  <a:lnTo>
                    <a:pt x="2104" y="1052"/>
                  </a:lnTo>
                  <a:lnTo>
                    <a:pt x="1796" y="1796"/>
                  </a:lnTo>
                  <a:lnTo>
                    <a:pt x="1052" y="2104"/>
                  </a:lnTo>
                  <a:lnTo>
                    <a:pt x="308" y="1796"/>
                  </a:lnTo>
                  <a:lnTo>
                    <a:pt x="0" y="105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8" name="object 4018"/>
            <p:cNvSpPr/>
            <p:nvPr/>
          </p:nvSpPr>
          <p:spPr>
            <a:xfrm>
              <a:off x="16858849" y="216816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20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9" name="object 4019"/>
            <p:cNvSpPr/>
            <p:nvPr/>
          </p:nvSpPr>
          <p:spPr>
            <a:xfrm>
              <a:off x="16857797" y="216711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52"/>
                  </a:moveTo>
                  <a:lnTo>
                    <a:pt x="308" y="308"/>
                  </a:lnTo>
                  <a:lnTo>
                    <a:pt x="1052" y="0"/>
                  </a:lnTo>
                  <a:lnTo>
                    <a:pt x="1796" y="308"/>
                  </a:lnTo>
                  <a:lnTo>
                    <a:pt x="2104" y="1052"/>
                  </a:lnTo>
                  <a:lnTo>
                    <a:pt x="1796" y="1796"/>
                  </a:lnTo>
                  <a:lnTo>
                    <a:pt x="1052" y="2104"/>
                  </a:lnTo>
                  <a:lnTo>
                    <a:pt x="308" y="1796"/>
                  </a:lnTo>
                  <a:lnTo>
                    <a:pt x="0" y="105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20" name="object 4020"/>
          <p:cNvSpPr txBox="1"/>
          <p:nvPr/>
        </p:nvSpPr>
        <p:spPr>
          <a:xfrm rot="10800000">
            <a:off x="16736646" y="2169502"/>
            <a:ext cx="137689" cy="12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95"/>
              </a:lnSpc>
            </a:pPr>
            <a:r>
              <a:rPr sz="100" dirty="0">
                <a:latin typeface="Arial"/>
                <a:cs typeface="Arial"/>
              </a:rPr>
              <a:t>10    10             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dirty="0">
                <a:latin typeface="Arial"/>
                <a:cs typeface="Arial"/>
              </a:rPr>
              <a:t>2.40</a:t>
            </a:r>
            <a:endParaRPr sz="100">
              <a:latin typeface="Arial"/>
              <a:cs typeface="Arial"/>
            </a:endParaRPr>
          </a:p>
        </p:txBody>
      </p:sp>
      <p:grpSp>
        <p:nvGrpSpPr>
          <p:cNvPr id="4021" name="object 4021"/>
          <p:cNvGrpSpPr/>
          <p:nvPr/>
        </p:nvGrpSpPr>
        <p:grpSpPr>
          <a:xfrm>
            <a:off x="8878530" y="1909156"/>
            <a:ext cx="8629015" cy="5137785"/>
            <a:chOff x="8878530" y="1909156"/>
            <a:chExt cx="8629015" cy="5137785"/>
          </a:xfrm>
        </p:grpSpPr>
        <p:sp>
          <p:nvSpPr>
            <p:cNvPr id="4022" name="object 4022"/>
            <p:cNvSpPr/>
            <p:nvPr/>
          </p:nvSpPr>
          <p:spPr>
            <a:xfrm>
              <a:off x="10465162" y="2285098"/>
              <a:ext cx="182880" cy="44450"/>
            </a:xfrm>
            <a:custGeom>
              <a:avLst/>
              <a:gdLst/>
              <a:ahLst/>
              <a:cxnLst/>
              <a:rect l="l" t="t" r="r" b="b"/>
              <a:pathLst>
                <a:path w="182879" h="44450">
                  <a:moveTo>
                    <a:pt x="182455" y="0"/>
                  </a:moveTo>
                  <a:lnTo>
                    <a:pt x="15947" y="0"/>
                  </a:lnTo>
                  <a:lnTo>
                    <a:pt x="8282" y="4177"/>
                  </a:lnTo>
                  <a:lnTo>
                    <a:pt x="0" y="17758"/>
                  </a:lnTo>
                  <a:lnTo>
                    <a:pt x="0" y="26114"/>
                  </a:lnTo>
                  <a:lnTo>
                    <a:pt x="8282" y="39674"/>
                  </a:lnTo>
                  <a:lnTo>
                    <a:pt x="15947" y="43862"/>
                  </a:lnTo>
                  <a:lnTo>
                    <a:pt x="182455" y="43862"/>
                  </a:lnTo>
                  <a:lnTo>
                    <a:pt x="182455" y="39590"/>
                  </a:lnTo>
                  <a:lnTo>
                    <a:pt x="17549" y="39590"/>
                  </a:lnTo>
                  <a:lnTo>
                    <a:pt x="11381" y="36239"/>
                  </a:lnTo>
                  <a:lnTo>
                    <a:pt x="4701" y="25287"/>
                  </a:lnTo>
                  <a:lnTo>
                    <a:pt x="4701" y="18554"/>
                  </a:lnTo>
                  <a:lnTo>
                    <a:pt x="11381" y="7633"/>
                  </a:lnTo>
                  <a:lnTo>
                    <a:pt x="17549" y="4261"/>
                  </a:lnTo>
                  <a:lnTo>
                    <a:pt x="24229" y="4261"/>
                  </a:lnTo>
                  <a:lnTo>
                    <a:pt x="182455" y="4261"/>
                  </a:lnTo>
                  <a:lnTo>
                    <a:pt x="1824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3" name="object 4023"/>
            <p:cNvSpPr/>
            <p:nvPr/>
          </p:nvSpPr>
          <p:spPr>
            <a:xfrm>
              <a:off x="10465162" y="2285098"/>
              <a:ext cx="182880" cy="44450"/>
            </a:xfrm>
            <a:custGeom>
              <a:avLst/>
              <a:gdLst/>
              <a:ahLst/>
              <a:cxnLst/>
              <a:rect l="l" t="t" r="r" b="b"/>
              <a:pathLst>
                <a:path w="182879" h="44450">
                  <a:moveTo>
                    <a:pt x="24229" y="4261"/>
                  </a:moveTo>
                  <a:lnTo>
                    <a:pt x="180203" y="4261"/>
                  </a:lnTo>
                  <a:lnTo>
                    <a:pt x="182455" y="4261"/>
                  </a:lnTo>
                  <a:lnTo>
                    <a:pt x="182455" y="2125"/>
                  </a:lnTo>
                  <a:lnTo>
                    <a:pt x="182455" y="0"/>
                  </a:lnTo>
                  <a:lnTo>
                    <a:pt x="24229" y="0"/>
                  </a:lnTo>
                  <a:lnTo>
                    <a:pt x="15947" y="0"/>
                  </a:lnTo>
                  <a:lnTo>
                    <a:pt x="8271" y="4177"/>
                  </a:lnTo>
                  <a:lnTo>
                    <a:pt x="4135" y="10963"/>
                  </a:lnTo>
                  <a:lnTo>
                    <a:pt x="0" y="17758"/>
                  </a:lnTo>
                  <a:lnTo>
                    <a:pt x="0" y="26114"/>
                  </a:lnTo>
                  <a:lnTo>
                    <a:pt x="4135" y="32889"/>
                  </a:lnTo>
                  <a:lnTo>
                    <a:pt x="8271" y="39674"/>
                  </a:lnTo>
                  <a:lnTo>
                    <a:pt x="15947" y="43862"/>
                  </a:lnTo>
                  <a:lnTo>
                    <a:pt x="24229" y="43862"/>
                  </a:lnTo>
                  <a:lnTo>
                    <a:pt x="180203" y="43862"/>
                  </a:lnTo>
                  <a:lnTo>
                    <a:pt x="182455" y="43862"/>
                  </a:lnTo>
                  <a:lnTo>
                    <a:pt x="182455" y="41726"/>
                  </a:lnTo>
                  <a:lnTo>
                    <a:pt x="182455" y="39590"/>
                  </a:lnTo>
                  <a:lnTo>
                    <a:pt x="24229" y="39590"/>
                  </a:lnTo>
                  <a:lnTo>
                    <a:pt x="17549" y="39590"/>
                  </a:lnTo>
                  <a:lnTo>
                    <a:pt x="11381" y="36239"/>
                  </a:lnTo>
                  <a:lnTo>
                    <a:pt x="8041" y="30763"/>
                  </a:lnTo>
                  <a:lnTo>
                    <a:pt x="4701" y="25287"/>
                  </a:lnTo>
                  <a:lnTo>
                    <a:pt x="4701" y="18554"/>
                  </a:lnTo>
                  <a:lnTo>
                    <a:pt x="8041" y="13099"/>
                  </a:lnTo>
                  <a:lnTo>
                    <a:pt x="11381" y="7633"/>
                  </a:lnTo>
                  <a:lnTo>
                    <a:pt x="17549" y="4261"/>
                  </a:lnTo>
                  <a:lnTo>
                    <a:pt x="24229" y="426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4" name="object 4024"/>
            <p:cNvSpPr/>
            <p:nvPr/>
          </p:nvSpPr>
          <p:spPr>
            <a:xfrm>
              <a:off x="16993420" y="2285098"/>
              <a:ext cx="182880" cy="44450"/>
            </a:xfrm>
            <a:custGeom>
              <a:avLst/>
              <a:gdLst/>
              <a:ahLst/>
              <a:cxnLst/>
              <a:rect l="l" t="t" r="r" b="b"/>
              <a:pathLst>
                <a:path w="182880" h="44450">
                  <a:moveTo>
                    <a:pt x="166528" y="0"/>
                  </a:moveTo>
                  <a:lnTo>
                    <a:pt x="0" y="0"/>
                  </a:lnTo>
                  <a:lnTo>
                    <a:pt x="0" y="4261"/>
                  </a:lnTo>
                  <a:lnTo>
                    <a:pt x="158246" y="4261"/>
                  </a:lnTo>
                  <a:lnTo>
                    <a:pt x="164916" y="4261"/>
                  </a:lnTo>
                  <a:lnTo>
                    <a:pt x="171083" y="7633"/>
                  </a:lnTo>
                  <a:lnTo>
                    <a:pt x="177764" y="18554"/>
                  </a:lnTo>
                  <a:lnTo>
                    <a:pt x="177764" y="25287"/>
                  </a:lnTo>
                  <a:lnTo>
                    <a:pt x="171083" y="36239"/>
                  </a:lnTo>
                  <a:lnTo>
                    <a:pt x="164916" y="39590"/>
                  </a:lnTo>
                  <a:lnTo>
                    <a:pt x="0" y="39590"/>
                  </a:lnTo>
                  <a:lnTo>
                    <a:pt x="0" y="43862"/>
                  </a:lnTo>
                  <a:lnTo>
                    <a:pt x="166528" y="43862"/>
                  </a:lnTo>
                  <a:lnTo>
                    <a:pt x="174172" y="39674"/>
                  </a:lnTo>
                  <a:lnTo>
                    <a:pt x="182476" y="26114"/>
                  </a:lnTo>
                  <a:lnTo>
                    <a:pt x="182476" y="17758"/>
                  </a:lnTo>
                  <a:lnTo>
                    <a:pt x="174172" y="4177"/>
                  </a:lnTo>
                  <a:lnTo>
                    <a:pt x="1665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5" name="object 4025"/>
            <p:cNvSpPr/>
            <p:nvPr/>
          </p:nvSpPr>
          <p:spPr>
            <a:xfrm>
              <a:off x="16993420" y="2285098"/>
              <a:ext cx="182880" cy="44450"/>
            </a:xfrm>
            <a:custGeom>
              <a:avLst/>
              <a:gdLst/>
              <a:ahLst/>
              <a:cxnLst/>
              <a:rect l="l" t="t" r="r" b="b"/>
              <a:pathLst>
                <a:path w="182880" h="44450">
                  <a:moveTo>
                    <a:pt x="158246" y="4261"/>
                  </a:moveTo>
                  <a:lnTo>
                    <a:pt x="2251" y="4261"/>
                  </a:lnTo>
                  <a:lnTo>
                    <a:pt x="0" y="4261"/>
                  </a:lnTo>
                  <a:lnTo>
                    <a:pt x="0" y="2125"/>
                  </a:lnTo>
                  <a:lnTo>
                    <a:pt x="0" y="0"/>
                  </a:lnTo>
                  <a:lnTo>
                    <a:pt x="158246" y="0"/>
                  </a:lnTo>
                  <a:lnTo>
                    <a:pt x="166528" y="0"/>
                  </a:lnTo>
                  <a:lnTo>
                    <a:pt x="174172" y="4177"/>
                  </a:lnTo>
                  <a:lnTo>
                    <a:pt x="178340" y="10963"/>
                  </a:lnTo>
                  <a:lnTo>
                    <a:pt x="182476" y="17758"/>
                  </a:lnTo>
                  <a:lnTo>
                    <a:pt x="182476" y="26114"/>
                  </a:lnTo>
                  <a:lnTo>
                    <a:pt x="178340" y="32889"/>
                  </a:lnTo>
                  <a:lnTo>
                    <a:pt x="174172" y="39674"/>
                  </a:lnTo>
                  <a:lnTo>
                    <a:pt x="166528" y="43862"/>
                  </a:lnTo>
                  <a:lnTo>
                    <a:pt x="158246" y="43862"/>
                  </a:lnTo>
                  <a:lnTo>
                    <a:pt x="2251" y="43862"/>
                  </a:lnTo>
                  <a:lnTo>
                    <a:pt x="0" y="43862"/>
                  </a:lnTo>
                  <a:lnTo>
                    <a:pt x="0" y="41726"/>
                  </a:lnTo>
                  <a:lnTo>
                    <a:pt x="0" y="39590"/>
                  </a:lnTo>
                  <a:lnTo>
                    <a:pt x="158246" y="39590"/>
                  </a:lnTo>
                  <a:lnTo>
                    <a:pt x="164916" y="39590"/>
                  </a:lnTo>
                  <a:lnTo>
                    <a:pt x="171083" y="36239"/>
                  </a:lnTo>
                  <a:lnTo>
                    <a:pt x="174444" y="30763"/>
                  </a:lnTo>
                  <a:lnTo>
                    <a:pt x="177764" y="25287"/>
                  </a:lnTo>
                  <a:lnTo>
                    <a:pt x="177764" y="18554"/>
                  </a:lnTo>
                  <a:lnTo>
                    <a:pt x="174444" y="13099"/>
                  </a:lnTo>
                  <a:lnTo>
                    <a:pt x="171083" y="7633"/>
                  </a:lnTo>
                  <a:lnTo>
                    <a:pt x="164916" y="4261"/>
                  </a:lnTo>
                  <a:lnTo>
                    <a:pt x="158246" y="426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26" name="object 4026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16015599" y="1909269"/>
              <a:ext cx="118928" cy="207380"/>
            </a:xfrm>
            <a:prstGeom prst="rect">
              <a:avLst/>
            </a:prstGeom>
          </p:spPr>
        </p:pic>
        <p:sp>
          <p:nvSpPr>
            <p:cNvPr id="4027" name="object 4027"/>
            <p:cNvSpPr/>
            <p:nvPr/>
          </p:nvSpPr>
          <p:spPr>
            <a:xfrm>
              <a:off x="15821099" y="1911386"/>
              <a:ext cx="4445" cy="342900"/>
            </a:xfrm>
            <a:custGeom>
              <a:avLst/>
              <a:gdLst/>
              <a:ahLst/>
              <a:cxnLst/>
              <a:rect l="l" t="t" r="r" b="b"/>
              <a:pathLst>
                <a:path w="4444" h="342900">
                  <a:moveTo>
                    <a:pt x="3874" y="0"/>
                  </a:moveTo>
                  <a:lnTo>
                    <a:pt x="0" y="0"/>
                  </a:lnTo>
                  <a:lnTo>
                    <a:pt x="0" y="342293"/>
                  </a:lnTo>
                  <a:lnTo>
                    <a:pt x="3874" y="342293"/>
                  </a:lnTo>
                  <a:lnTo>
                    <a:pt x="3874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8" name="object 4028"/>
            <p:cNvSpPr/>
            <p:nvPr/>
          </p:nvSpPr>
          <p:spPr>
            <a:xfrm>
              <a:off x="15821103" y="1911379"/>
              <a:ext cx="4445" cy="342900"/>
            </a:xfrm>
            <a:custGeom>
              <a:avLst/>
              <a:gdLst/>
              <a:ahLst/>
              <a:cxnLst/>
              <a:rect l="l" t="t" r="r" b="b"/>
              <a:pathLst>
                <a:path w="4444" h="342900">
                  <a:moveTo>
                    <a:pt x="0" y="342293"/>
                  </a:moveTo>
                  <a:lnTo>
                    <a:pt x="0" y="0"/>
                  </a:lnTo>
                  <a:lnTo>
                    <a:pt x="3874" y="0"/>
                  </a:lnTo>
                  <a:lnTo>
                    <a:pt x="3874" y="342293"/>
                  </a:lnTo>
                  <a:lnTo>
                    <a:pt x="0" y="34229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9" name="object 4029"/>
            <p:cNvSpPr/>
            <p:nvPr/>
          </p:nvSpPr>
          <p:spPr>
            <a:xfrm>
              <a:off x="15824973" y="1911386"/>
              <a:ext cx="3810" cy="342900"/>
            </a:xfrm>
            <a:custGeom>
              <a:avLst/>
              <a:gdLst/>
              <a:ahLst/>
              <a:cxnLst/>
              <a:rect l="l" t="t" r="r" b="b"/>
              <a:pathLst>
                <a:path w="3809" h="342900">
                  <a:moveTo>
                    <a:pt x="3225" y="0"/>
                  </a:moveTo>
                  <a:lnTo>
                    <a:pt x="0" y="0"/>
                  </a:lnTo>
                  <a:lnTo>
                    <a:pt x="0" y="342293"/>
                  </a:lnTo>
                  <a:lnTo>
                    <a:pt x="3225" y="342293"/>
                  </a:lnTo>
                  <a:lnTo>
                    <a:pt x="3225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0" name="object 4030"/>
            <p:cNvSpPr/>
            <p:nvPr/>
          </p:nvSpPr>
          <p:spPr>
            <a:xfrm>
              <a:off x="15824973" y="1911379"/>
              <a:ext cx="3810" cy="342900"/>
            </a:xfrm>
            <a:custGeom>
              <a:avLst/>
              <a:gdLst/>
              <a:ahLst/>
              <a:cxnLst/>
              <a:rect l="l" t="t" r="r" b="b"/>
              <a:pathLst>
                <a:path w="3809" h="342900">
                  <a:moveTo>
                    <a:pt x="3225" y="342293"/>
                  </a:moveTo>
                  <a:lnTo>
                    <a:pt x="3225" y="0"/>
                  </a:lnTo>
                  <a:lnTo>
                    <a:pt x="0" y="0"/>
                  </a:lnTo>
                  <a:lnTo>
                    <a:pt x="0" y="342293"/>
                  </a:lnTo>
                  <a:lnTo>
                    <a:pt x="3225" y="34229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1" name="object 4031"/>
            <p:cNvSpPr/>
            <p:nvPr/>
          </p:nvSpPr>
          <p:spPr>
            <a:xfrm>
              <a:off x="15810169" y="2253673"/>
              <a:ext cx="154940" cy="3810"/>
            </a:xfrm>
            <a:custGeom>
              <a:avLst/>
              <a:gdLst/>
              <a:ahLst/>
              <a:cxnLst/>
              <a:rect l="l" t="t" r="r" b="b"/>
              <a:pathLst>
                <a:path w="154940" h="3810">
                  <a:moveTo>
                    <a:pt x="0" y="3654"/>
                  </a:moveTo>
                  <a:lnTo>
                    <a:pt x="0" y="0"/>
                  </a:lnTo>
                  <a:lnTo>
                    <a:pt x="154707" y="0"/>
                  </a:lnTo>
                  <a:lnTo>
                    <a:pt x="154707" y="3654"/>
                  </a:lnTo>
                  <a:lnTo>
                    <a:pt x="0" y="365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32" name="object 4032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6091656" y="2141713"/>
              <a:ext cx="148583" cy="245372"/>
            </a:xfrm>
            <a:prstGeom prst="rect">
              <a:avLst/>
            </a:prstGeom>
          </p:spPr>
        </p:pic>
        <p:sp>
          <p:nvSpPr>
            <p:cNvPr id="4033" name="object 4033"/>
            <p:cNvSpPr/>
            <p:nvPr/>
          </p:nvSpPr>
          <p:spPr>
            <a:xfrm>
              <a:off x="15810167" y="2464458"/>
              <a:ext cx="283845" cy="1905"/>
            </a:xfrm>
            <a:custGeom>
              <a:avLst/>
              <a:gdLst/>
              <a:ahLst/>
              <a:cxnLst/>
              <a:rect l="l" t="t" r="r" b="b"/>
              <a:pathLst>
                <a:path w="283844" h="1905">
                  <a:moveTo>
                    <a:pt x="283603" y="0"/>
                  </a:moveTo>
                  <a:lnTo>
                    <a:pt x="0" y="0"/>
                  </a:lnTo>
                  <a:lnTo>
                    <a:pt x="0" y="1539"/>
                  </a:lnTo>
                  <a:lnTo>
                    <a:pt x="283603" y="1539"/>
                  </a:lnTo>
                  <a:lnTo>
                    <a:pt x="283603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4" name="object 4034"/>
            <p:cNvSpPr/>
            <p:nvPr/>
          </p:nvSpPr>
          <p:spPr>
            <a:xfrm>
              <a:off x="15810169" y="2464463"/>
              <a:ext cx="283845" cy="1905"/>
            </a:xfrm>
            <a:custGeom>
              <a:avLst/>
              <a:gdLst/>
              <a:ahLst/>
              <a:cxnLst/>
              <a:rect l="l" t="t" r="r" b="b"/>
              <a:pathLst>
                <a:path w="283844" h="1905">
                  <a:moveTo>
                    <a:pt x="0" y="0"/>
                  </a:moveTo>
                  <a:lnTo>
                    <a:pt x="0" y="1539"/>
                  </a:lnTo>
                  <a:lnTo>
                    <a:pt x="283603" y="1539"/>
                  </a:lnTo>
                  <a:lnTo>
                    <a:pt x="28360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5" name="object 4035"/>
            <p:cNvSpPr/>
            <p:nvPr/>
          </p:nvSpPr>
          <p:spPr>
            <a:xfrm>
              <a:off x="15810167" y="2465987"/>
              <a:ext cx="283845" cy="3810"/>
            </a:xfrm>
            <a:custGeom>
              <a:avLst/>
              <a:gdLst/>
              <a:ahLst/>
              <a:cxnLst/>
              <a:rect l="l" t="t" r="r" b="b"/>
              <a:pathLst>
                <a:path w="283844" h="3810">
                  <a:moveTo>
                    <a:pt x="283603" y="0"/>
                  </a:moveTo>
                  <a:lnTo>
                    <a:pt x="0" y="0"/>
                  </a:lnTo>
                  <a:lnTo>
                    <a:pt x="0" y="3654"/>
                  </a:lnTo>
                  <a:lnTo>
                    <a:pt x="283603" y="3654"/>
                  </a:lnTo>
                  <a:lnTo>
                    <a:pt x="283603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6" name="object 4036"/>
            <p:cNvSpPr/>
            <p:nvPr/>
          </p:nvSpPr>
          <p:spPr>
            <a:xfrm>
              <a:off x="15810169" y="2465985"/>
              <a:ext cx="283845" cy="3810"/>
            </a:xfrm>
            <a:custGeom>
              <a:avLst/>
              <a:gdLst/>
              <a:ahLst/>
              <a:cxnLst/>
              <a:rect l="l" t="t" r="r" b="b"/>
              <a:pathLst>
                <a:path w="283844" h="3810">
                  <a:moveTo>
                    <a:pt x="0" y="0"/>
                  </a:moveTo>
                  <a:lnTo>
                    <a:pt x="0" y="3654"/>
                  </a:lnTo>
                  <a:lnTo>
                    <a:pt x="283603" y="3654"/>
                  </a:lnTo>
                  <a:lnTo>
                    <a:pt x="28360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7" name="object 4037"/>
            <p:cNvSpPr/>
            <p:nvPr/>
          </p:nvSpPr>
          <p:spPr>
            <a:xfrm>
              <a:off x="15810167" y="2462940"/>
              <a:ext cx="283845" cy="1905"/>
            </a:xfrm>
            <a:custGeom>
              <a:avLst/>
              <a:gdLst/>
              <a:ahLst/>
              <a:cxnLst/>
              <a:rect l="l" t="t" r="r" b="b"/>
              <a:pathLst>
                <a:path w="283844" h="1905">
                  <a:moveTo>
                    <a:pt x="283603" y="0"/>
                  </a:moveTo>
                  <a:lnTo>
                    <a:pt x="0" y="0"/>
                  </a:lnTo>
                  <a:lnTo>
                    <a:pt x="0" y="1518"/>
                  </a:lnTo>
                  <a:lnTo>
                    <a:pt x="283603" y="1518"/>
                  </a:lnTo>
                  <a:lnTo>
                    <a:pt x="283603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8" name="object 4038"/>
            <p:cNvSpPr/>
            <p:nvPr/>
          </p:nvSpPr>
          <p:spPr>
            <a:xfrm>
              <a:off x="15810169" y="2462941"/>
              <a:ext cx="283845" cy="1905"/>
            </a:xfrm>
            <a:custGeom>
              <a:avLst/>
              <a:gdLst/>
              <a:ahLst/>
              <a:cxnLst/>
              <a:rect l="l" t="t" r="r" b="b"/>
              <a:pathLst>
                <a:path w="283844" h="1905">
                  <a:moveTo>
                    <a:pt x="0" y="0"/>
                  </a:moveTo>
                  <a:lnTo>
                    <a:pt x="0" y="1518"/>
                  </a:lnTo>
                  <a:lnTo>
                    <a:pt x="283603" y="1518"/>
                  </a:lnTo>
                  <a:lnTo>
                    <a:pt x="28360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9" name="object 4039"/>
            <p:cNvSpPr/>
            <p:nvPr/>
          </p:nvSpPr>
          <p:spPr>
            <a:xfrm>
              <a:off x="12701486" y="3681291"/>
              <a:ext cx="166370" cy="1106170"/>
            </a:xfrm>
            <a:custGeom>
              <a:avLst/>
              <a:gdLst/>
              <a:ahLst/>
              <a:cxnLst/>
              <a:rect l="l" t="t" r="r" b="b"/>
              <a:pathLst>
                <a:path w="166370" h="1106170">
                  <a:moveTo>
                    <a:pt x="166293" y="0"/>
                  </a:moveTo>
                  <a:lnTo>
                    <a:pt x="140500" y="0"/>
                  </a:lnTo>
                  <a:lnTo>
                    <a:pt x="140500" y="720090"/>
                  </a:lnTo>
                  <a:lnTo>
                    <a:pt x="0" y="720090"/>
                  </a:lnTo>
                  <a:lnTo>
                    <a:pt x="0" y="744220"/>
                  </a:lnTo>
                  <a:lnTo>
                    <a:pt x="140500" y="744220"/>
                  </a:lnTo>
                  <a:lnTo>
                    <a:pt x="140500" y="1106170"/>
                  </a:lnTo>
                  <a:lnTo>
                    <a:pt x="166293" y="1106170"/>
                  </a:lnTo>
                  <a:lnTo>
                    <a:pt x="166293" y="744220"/>
                  </a:lnTo>
                  <a:lnTo>
                    <a:pt x="166293" y="720090"/>
                  </a:lnTo>
                  <a:lnTo>
                    <a:pt x="166293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0" name="object 4040"/>
            <p:cNvSpPr/>
            <p:nvPr/>
          </p:nvSpPr>
          <p:spPr>
            <a:xfrm>
              <a:off x="12701496" y="3681082"/>
              <a:ext cx="166370" cy="1106170"/>
            </a:xfrm>
            <a:custGeom>
              <a:avLst/>
              <a:gdLst/>
              <a:ahLst/>
              <a:cxnLst/>
              <a:rect l="l" t="t" r="r" b="b"/>
              <a:pathLst>
                <a:path w="166370" h="1106170">
                  <a:moveTo>
                    <a:pt x="140498" y="744417"/>
                  </a:moveTo>
                  <a:lnTo>
                    <a:pt x="0" y="744417"/>
                  </a:lnTo>
                  <a:lnTo>
                    <a:pt x="0" y="720051"/>
                  </a:lnTo>
                  <a:lnTo>
                    <a:pt x="140498" y="720051"/>
                  </a:lnTo>
                  <a:lnTo>
                    <a:pt x="140498" y="0"/>
                  </a:lnTo>
                  <a:lnTo>
                    <a:pt x="166288" y="0"/>
                  </a:lnTo>
                  <a:lnTo>
                    <a:pt x="166288" y="720051"/>
                  </a:lnTo>
                  <a:lnTo>
                    <a:pt x="166288" y="1106008"/>
                  </a:lnTo>
                  <a:lnTo>
                    <a:pt x="140498" y="1106008"/>
                  </a:lnTo>
                  <a:lnTo>
                    <a:pt x="140498" y="74441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41" name="object 4041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12699391" y="3331167"/>
              <a:ext cx="170497" cy="224118"/>
            </a:xfrm>
            <a:prstGeom prst="rect">
              <a:avLst/>
            </a:prstGeom>
          </p:spPr>
        </p:pic>
        <p:sp>
          <p:nvSpPr>
            <p:cNvPr id="4042" name="object 4042"/>
            <p:cNvSpPr/>
            <p:nvPr/>
          </p:nvSpPr>
          <p:spPr>
            <a:xfrm>
              <a:off x="10918012" y="2904051"/>
              <a:ext cx="1162685" cy="1883410"/>
            </a:xfrm>
            <a:custGeom>
              <a:avLst/>
              <a:gdLst/>
              <a:ahLst/>
              <a:cxnLst/>
              <a:rect l="l" t="t" r="r" b="b"/>
              <a:pathLst>
                <a:path w="1162684" h="1883410">
                  <a:moveTo>
                    <a:pt x="1162431" y="1497330"/>
                  </a:moveTo>
                  <a:lnTo>
                    <a:pt x="524865" y="1497330"/>
                  </a:lnTo>
                  <a:lnTo>
                    <a:pt x="524865" y="854710"/>
                  </a:lnTo>
                  <a:lnTo>
                    <a:pt x="524865" y="829310"/>
                  </a:lnTo>
                  <a:lnTo>
                    <a:pt x="25793" y="829310"/>
                  </a:lnTo>
                  <a:lnTo>
                    <a:pt x="25793" y="453390"/>
                  </a:lnTo>
                  <a:lnTo>
                    <a:pt x="524865" y="453390"/>
                  </a:lnTo>
                  <a:lnTo>
                    <a:pt x="524865" y="429260"/>
                  </a:lnTo>
                  <a:lnTo>
                    <a:pt x="25793" y="429260"/>
                  </a:lnTo>
                  <a:lnTo>
                    <a:pt x="25793" y="0"/>
                  </a:lnTo>
                  <a:lnTo>
                    <a:pt x="0" y="0"/>
                  </a:lnTo>
                  <a:lnTo>
                    <a:pt x="0" y="1883410"/>
                  </a:lnTo>
                  <a:lnTo>
                    <a:pt x="25793" y="1883410"/>
                  </a:lnTo>
                  <a:lnTo>
                    <a:pt x="25793" y="1521460"/>
                  </a:lnTo>
                  <a:lnTo>
                    <a:pt x="51396" y="1521460"/>
                  </a:lnTo>
                  <a:lnTo>
                    <a:pt x="51396" y="1497330"/>
                  </a:lnTo>
                  <a:lnTo>
                    <a:pt x="25793" y="1497330"/>
                  </a:lnTo>
                  <a:lnTo>
                    <a:pt x="25793" y="854710"/>
                  </a:lnTo>
                  <a:lnTo>
                    <a:pt x="499313" y="854710"/>
                  </a:lnTo>
                  <a:lnTo>
                    <a:pt x="499313" y="1497330"/>
                  </a:lnTo>
                  <a:lnTo>
                    <a:pt x="203504" y="1497330"/>
                  </a:lnTo>
                  <a:lnTo>
                    <a:pt x="203504" y="1521460"/>
                  </a:lnTo>
                  <a:lnTo>
                    <a:pt x="1162431" y="1521460"/>
                  </a:lnTo>
                  <a:lnTo>
                    <a:pt x="1162431" y="149733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3" name="object 4043"/>
            <p:cNvSpPr/>
            <p:nvPr/>
          </p:nvSpPr>
          <p:spPr>
            <a:xfrm>
              <a:off x="10918021" y="2903891"/>
              <a:ext cx="1162685" cy="1883410"/>
            </a:xfrm>
            <a:custGeom>
              <a:avLst/>
              <a:gdLst/>
              <a:ahLst/>
              <a:cxnLst/>
              <a:rect l="l" t="t" r="r" b="b"/>
              <a:pathLst>
                <a:path w="1162684" h="1883410">
                  <a:moveTo>
                    <a:pt x="51391" y="1521608"/>
                  </a:moveTo>
                  <a:lnTo>
                    <a:pt x="25789" y="1521608"/>
                  </a:lnTo>
                  <a:lnTo>
                    <a:pt x="25789" y="1883199"/>
                  </a:lnTo>
                  <a:lnTo>
                    <a:pt x="0" y="1883199"/>
                  </a:lnTo>
                  <a:lnTo>
                    <a:pt x="0" y="0"/>
                  </a:lnTo>
                  <a:lnTo>
                    <a:pt x="25789" y="0"/>
                  </a:lnTo>
                  <a:lnTo>
                    <a:pt x="25789" y="429379"/>
                  </a:lnTo>
                  <a:lnTo>
                    <a:pt x="524863" y="429379"/>
                  </a:lnTo>
                  <a:lnTo>
                    <a:pt x="524863" y="453703"/>
                  </a:lnTo>
                  <a:lnTo>
                    <a:pt x="25789" y="453703"/>
                  </a:lnTo>
                  <a:lnTo>
                    <a:pt x="25789" y="829953"/>
                  </a:lnTo>
                  <a:lnTo>
                    <a:pt x="524863" y="829953"/>
                  </a:lnTo>
                  <a:lnTo>
                    <a:pt x="524863" y="1497242"/>
                  </a:lnTo>
                  <a:lnTo>
                    <a:pt x="1162425" y="1497242"/>
                  </a:lnTo>
                  <a:lnTo>
                    <a:pt x="1162425" y="1521608"/>
                  </a:lnTo>
                  <a:lnTo>
                    <a:pt x="203501" y="1521608"/>
                  </a:lnTo>
                  <a:lnTo>
                    <a:pt x="203501" y="1497242"/>
                  </a:lnTo>
                  <a:lnTo>
                    <a:pt x="499304" y="1497242"/>
                  </a:lnTo>
                  <a:lnTo>
                    <a:pt x="499304" y="854298"/>
                  </a:lnTo>
                  <a:lnTo>
                    <a:pt x="25789" y="854298"/>
                  </a:lnTo>
                  <a:lnTo>
                    <a:pt x="25789" y="1497242"/>
                  </a:lnTo>
                  <a:lnTo>
                    <a:pt x="51391" y="149724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4" name="object 4044"/>
            <p:cNvSpPr/>
            <p:nvPr/>
          </p:nvSpPr>
          <p:spPr>
            <a:xfrm>
              <a:off x="11913424" y="3333262"/>
              <a:ext cx="636270" cy="1092835"/>
            </a:xfrm>
            <a:custGeom>
              <a:avLst/>
              <a:gdLst/>
              <a:ahLst/>
              <a:cxnLst/>
              <a:rect l="l" t="t" r="r" b="b"/>
              <a:pathLst>
                <a:path w="636270" h="1092835">
                  <a:moveTo>
                    <a:pt x="635938" y="0"/>
                  </a:moveTo>
                  <a:lnTo>
                    <a:pt x="0" y="0"/>
                  </a:lnTo>
                  <a:lnTo>
                    <a:pt x="0" y="24355"/>
                  </a:lnTo>
                  <a:lnTo>
                    <a:pt x="476969" y="24355"/>
                  </a:lnTo>
                  <a:lnTo>
                    <a:pt x="476969" y="400574"/>
                  </a:lnTo>
                  <a:lnTo>
                    <a:pt x="0" y="400574"/>
                  </a:lnTo>
                  <a:lnTo>
                    <a:pt x="0" y="1067862"/>
                  </a:lnTo>
                  <a:lnTo>
                    <a:pt x="21915" y="1067862"/>
                  </a:lnTo>
                  <a:lnTo>
                    <a:pt x="25747" y="427829"/>
                  </a:lnTo>
                  <a:lnTo>
                    <a:pt x="476969" y="424939"/>
                  </a:lnTo>
                  <a:lnTo>
                    <a:pt x="476969" y="1067862"/>
                  </a:lnTo>
                  <a:lnTo>
                    <a:pt x="319142" y="1067862"/>
                  </a:lnTo>
                  <a:lnTo>
                    <a:pt x="319142" y="1092238"/>
                  </a:lnTo>
                  <a:lnTo>
                    <a:pt x="635938" y="1092238"/>
                  </a:lnTo>
                  <a:lnTo>
                    <a:pt x="635938" y="1067862"/>
                  </a:lnTo>
                  <a:lnTo>
                    <a:pt x="502738" y="1067862"/>
                  </a:lnTo>
                  <a:lnTo>
                    <a:pt x="502738" y="24355"/>
                  </a:lnTo>
                  <a:lnTo>
                    <a:pt x="635938" y="24355"/>
                  </a:lnTo>
                  <a:lnTo>
                    <a:pt x="63593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5" name="object 4045"/>
            <p:cNvSpPr/>
            <p:nvPr/>
          </p:nvSpPr>
          <p:spPr>
            <a:xfrm>
              <a:off x="11913424" y="3333241"/>
              <a:ext cx="636270" cy="1092835"/>
            </a:xfrm>
            <a:custGeom>
              <a:avLst/>
              <a:gdLst/>
              <a:ahLst/>
              <a:cxnLst/>
              <a:rect l="l" t="t" r="r" b="b"/>
              <a:pathLst>
                <a:path w="636270" h="1092835">
                  <a:moveTo>
                    <a:pt x="319142" y="1067883"/>
                  </a:moveTo>
                  <a:lnTo>
                    <a:pt x="476969" y="1067883"/>
                  </a:lnTo>
                  <a:lnTo>
                    <a:pt x="476969" y="424960"/>
                  </a:lnTo>
                  <a:lnTo>
                    <a:pt x="25747" y="427850"/>
                  </a:lnTo>
                  <a:lnTo>
                    <a:pt x="21915" y="1067883"/>
                  </a:lnTo>
                  <a:lnTo>
                    <a:pt x="0" y="1067883"/>
                  </a:lnTo>
                  <a:lnTo>
                    <a:pt x="0" y="400595"/>
                  </a:lnTo>
                  <a:lnTo>
                    <a:pt x="476969" y="400595"/>
                  </a:lnTo>
                  <a:lnTo>
                    <a:pt x="476969" y="24376"/>
                  </a:lnTo>
                  <a:lnTo>
                    <a:pt x="0" y="24376"/>
                  </a:lnTo>
                  <a:lnTo>
                    <a:pt x="0" y="0"/>
                  </a:lnTo>
                  <a:lnTo>
                    <a:pt x="635938" y="0"/>
                  </a:lnTo>
                  <a:lnTo>
                    <a:pt x="635938" y="24376"/>
                  </a:lnTo>
                  <a:lnTo>
                    <a:pt x="502738" y="24376"/>
                  </a:lnTo>
                  <a:lnTo>
                    <a:pt x="502738" y="1067883"/>
                  </a:lnTo>
                  <a:lnTo>
                    <a:pt x="635938" y="1067883"/>
                  </a:lnTo>
                  <a:lnTo>
                    <a:pt x="635938" y="1092259"/>
                  </a:lnTo>
                  <a:lnTo>
                    <a:pt x="319142" y="109225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6" name="object 4046"/>
            <p:cNvSpPr/>
            <p:nvPr/>
          </p:nvSpPr>
          <p:spPr>
            <a:xfrm>
              <a:off x="11595011" y="3333273"/>
              <a:ext cx="166370" cy="425450"/>
            </a:xfrm>
            <a:custGeom>
              <a:avLst/>
              <a:gdLst/>
              <a:ahLst/>
              <a:cxnLst/>
              <a:rect l="l" t="t" r="r" b="b"/>
              <a:pathLst>
                <a:path w="166370" h="425450">
                  <a:moveTo>
                    <a:pt x="166293" y="0"/>
                  </a:moveTo>
                  <a:lnTo>
                    <a:pt x="0" y="0"/>
                  </a:lnTo>
                  <a:lnTo>
                    <a:pt x="0" y="24130"/>
                  </a:lnTo>
                  <a:lnTo>
                    <a:pt x="36271" y="24130"/>
                  </a:lnTo>
                  <a:lnTo>
                    <a:pt x="36271" y="400050"/>
                  </a:lnTo>
                  <a:lnTo>
                    <a:pt x="0" y="400050"/>
                  </a:lnTo>
                  <a:lnTo>
                    <a:pt x="0" y="425450"/>
                  </a:lnTo>
                  <a:lnTo>
                    <a:pt x="166293" y="425450"/>
                  </a:lnTo>
                  <a:lnTo>
                    <a:pt x="166293" y="400050"/>
                  </a:lnTo>
                  <a:lnTo>
                    <a:pt x="62052" y="400050"/>
                  </a:lnTo>
                  <a:lnTo>
                    <a:pt x="62052" y="24130"/>
                  </a:lnTo>
                  <a:lnTo>
                    <a:pt x="166293" y="24130"/>
                  </a:lnTo>
                  <a:lnTo>
                    <a:pt x="166293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7" name="object 4047"/>
            <p:cNvSpPr/>
            <p:nvPr/>
          </p:nvSpPr>
          <p:spPr>
            <a:xfrm>
              <a:off x="11595013" y="3333266"/>
              <a:ext cx="166370" cy="425450"/>
            </a:xfrm>
            <a:custGeom>
              <a:avLst/>
              <a:gdLst/>
              <a:ahLst/>
              <a:cxnLst/>
              <a:rect l="l" t="t" r="r" b="b"/>
              <a:pathLst>
                <a:path w="166370" h="425450">
                  <a:moveTo>
                    <a:pt x="166298" y="0"/>
                  </a:moveTo>
                  <a:lnTo>
                    <a:pt x="0" y="0"/>
                  </a:lnTo>
                  <a:lnTo>
                    <a:pt x="0" y="24344"/>
                  </a:lnTo>
                  <a:lnTo>
                    <a:pt x="36271" y="24344"/>
                  </a:lnTo>
                  <a:lnTo>
                    <a:pt x="36271" y="400574"/>
                  </a:lnTo>
                  <a:lnTo>
                    <a:pt x="0" y="400574"/>
                  </a:lnTo>
                  <a:lnTo>
                    <a:pt x="0" y="424918"/>
                  </a:lnTo>
                  <a:lnTo>
                    <a:pt x="166298" y="424918"/>
                  </a:lnTo>
                  <a:lnTo>
                    <a:pt x="166298" y="400574"/>
                  </a:lnTo>
                  <a:lnTo>
                    <a:pt x="62060" y="400574"/>
                  </a:lnTo>
                  <a:lnTo>
                    <a:pt x="62060" y="24344"/>
                  </a:lnTo>
                  <a:lnTo>
                    <a:pt x="166298" y="24344"/>
                  </a:lnTo>
                  <a:lnTo>
                    <a:pt x="166298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8" name="object 4048"/>
            <p:cNvSpPr/>
            <p:nvPr/>
          </p:nvSpPr>
          <p:spPr>
            <a:xfrm>
              <a:off x="10918014" y="2601809"/>
              <a:ext cx="26034" cy="63500"/>
            </a:xfrm>
            <a:custGeom>
              <a:avLst/>
              <a:gdLst/>
              <a:ahLst/>
              <a:cxnLst/>
              <a:rect l="l" t="t" r="r" b="b"/>
              <a:pathLst>
                <a:path w="26034" h="63500">
                  <a:moveTo>
                    <a:pt x="25789" y="0"/>
                  </a:moveTo>
                  <a:lnTo>
                    <a:pt x="0" y="0"/>
                  </a:lnTo>
                  <a:lnTo>
                    <a:pt x="0" y="63327"/>
                  </a:lnTo>
                  <a:lnTo>
                    <a:pt x="25789" y="63327"/>
                  </a:lnTo>
                  <a:lnTo>
                    <a:pt x="25789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9" name="object 4049"/>
            <p:cNvSpPr/>
            <p:nvPr/>
          </p:nvSpPr>
          <p:spPr>
            <a:xfrm>
              <a:off x="10918014" y="2601809"/>
              <a:ext cx="26034" cy="63500"/>
            </a:xfrm>
            <a:custGeom>
              <a:avLst/>
              <a:gdLst/>
              <a:ahLst/>
              <a:cxnLst/>
              <a:rect l="l" t="t" r="r" b="b"/>
              <a:pathLst>
                <a:path w="26034" h="63500">
                  <a:moveTo>
                    <a:pt x="0" y="63327"/>
                  </a:moveTo>
                  <a:lnTo>
                    <a:pt x="25789" y="63327"/>
                  </a:lnTo>
                  <a:lnTo>
                    <a:pt x="25789" y="0"/>
                  </a:lnTo>
                  <a:lnTo>
                    <a:pt x="0" y="0"/>
                  </a:lnTo>
                  <a:lnTo>
                    <a:pt x="0" y="6332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50" name="object 4050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1440799" y="3197178"/>
              <a:ext cx="156306" cy="162534"/>
            </a:xfrm>
            <a:prstGeom prst="rect">
              <a:avLst/>
            </a:prstGeom>
          </p:spPr>
        </p:pic>
        <p:pic>
          <p:nvPicPr>
            <p:cNvPr id="4051" name="object 4051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1759201" y="3197087"/>
              <a:ext cx="156324" cy="162625"/>
            </a:xfrm>
            <a:prstGeom prst="rect">
              <a:avLst/>
            </a:prstGeom>
          </p:spPr>
        </p:pic>
        <p:pic>
          <p:nvPicPr>
            <p:cNvPr id="4052" name="object 4052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2547272" y="3197087"/>
              <a:ext cx="156306" cy="162625"/>
            </a:xfrm>
            <a:prstGeom prst="rect">
              <a:avLst/>
            </a:prstGeom>
          </p:spPr>
        </p:pic>
        <p:pic>
          <p:nvPicPr>
            <p:cNvPr id="4053" name="object 4053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2547272" y="4399031"/>
              <a:ext cx="156306" cy="162647"/>
            </a:xfrm>
            <a:prstGeom prst="rect">
              <a:avLst/>
            </a:prstGeom>
          </p:spPr>
        </p:pic>
        <p:pic>
          <p:nvPicPr>
            <p:cNvPr id="4054" name="object 4054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11440799" y="3597749"/>
              <a:ext cx="156306" cy="162539"/>
            </a:xfrm>
            <a:prstGeom prst="rect">
              <a:avLst/>
            </a:prstGeom>
          </p:spPr>
        </p:pic>
        <p:pic>
          <p:nvPicPr>
            <p:cNvPr id="4055" name="object 4055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1759201" y="3597679"/>
              <a:ext cx="156324" cy="162609"/>
            </a:xfrm>
            <a:prstGeom prst="rect">
              <a:avLst/>
            </a:prstGeom>
          </p:spPr>
        </p:pic>
        <p:pic>
          <p:nvPicPr>
            <p:cNvPr id="4056" name="object 4056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12839889" y="4784989"/>
              <a:ext cx="151173" cy="242943"/>
            </a:xfrm>
            <a:prstGeom prst="rect">
              <a:avLst/>
            </a:prstGeom>
          </p:spPr>
        </p:pic>
        <p:pic>
          <p:nvPicPr>
            <p:cNvPr id="4057" name="object 4057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0911638" y="4784989"/>
              <a:ext cx="151146" cy="242943"/>
            </a:xfrm>
            <a:prstGeom prst="rect">
              <a:avLst/>
            </a:prstGeom>
          </p:spPr>
        </p:pic>
        <p:sp>
          <p:nvSpPr>
            <p:cNvPr id="4058" name="object 4058"/>
            <p:cNvSpPr/>
            <p:nvPr/>
          </p:nvSpPr>
          <p:spPr>
            <a:xfrm>
              <a:off x="10918022" y="2665149"/>
              <a:ext cx="26034" cy="5080"/>
            </a:xfrm>
            <a:custGeom>
              <a:avLst/>
              <a:gdLst/>
              <a:ahLst/>
              <a:cxnLst/>
              <a:rect l="l" t="t" r="r" b="b"/>
              <a:pathLst>
                <a:path w="26034" h="5080">
                  <a:moveTo>
                    <a:pt x="0" y="4879"/>
                  </a:moveTo>
                  <a:lnTo>
                    <a:pt x="0" y="0"/>
                  </a:lnTo>
                  <a:lnTo>
                    <a:pt x="25789" y="0"/>
                  </a:lnTo>
                  <a:lnTo>
                    <a:pt x="25789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9" name="object 4059"/>
            <p:cNvSpPr/>
            <p:nvPr/>
          </p:nvSpPr>
          <p:spPr>
            <a:xfrm>
              <a:off x="10918022" y="2899013"/>
              <a:ext cx="26034" cy="5080"/>
            </a:xfrm>
            <a:custGeom>
              <a:avLst/>
              <a:gdLst/>
              <a:ahLst/>
              <a:cxnLst/>
              <a:rect l="l" t="t" r="r" b="b"/>
              <a:pathLst>
                <a:path w="26034" h="5080">
                  <a:moveTo>
                    <a:pt x="0" y="4879"/>
                  </a:moveTo>
                  <a:lnTo>
                    <a:pt x="0" y="0"/>
                  </a:lnTo>
                  <a:lnTo>
                    <a:pt x="25789" y="0"/>
                  </a:lnTo>
                  <a:lnTo>
                    <a:pt x="25789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0" name="object 4060"/>
            <p:cNvSpPr/>
            <p:nvPr/>
          </p:nvSpPr>
          <p:spPr>
            <a:xfrm>
              <a:off x="10796823" y="2899030"/>
              <a:ext cx="121285" cy="0"/>
            </a:xfrm>
            <a:custGeom>
              <a:avLst/>
              <a:gdLst/>
              <a:ahLst/>
              <a:cxnLst/>
              <a:rect l="l" t="t" r="r" b="b"/>
              <a:pathLst>
                <a:path w="121284">
                  <a:moveTo>
                    <a:pt x="12119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1" name="object 4061"/>
            <p:cNvSpPr/>
            <p:nvPr/>
          </p:nvSpPr>
          <p:spPr>
            <a:xfrm>
              <a:off x="10796823" y="2784524"/>
              <a:ext cx="121285" cy="114935"/>
            </a:xfrm>
            <a:custGeom>
              <a:avLst/>
              <a:gdLst/>
              <a:ahLst/>
              <a:cxnLst/>
              <a:rect l="l" t="t" r="r" b="b"/>
              <a:pathLst>
                <a:path w="121284" h="114935">
                  <a:moveTo>
                    <a:pt x="121190" y="0"/>
                  </a:moveTo>
                  <a:lnTo>
                    <a:pt x="97445" y="2221"/>
                  </a:lnTo>
                  <a:lnTo>
                    <a:pt x="74824" y="8718"/>
                  </a:lnTo>
                  <a:lnTo>
                    <a:pt x="35496" y="33527"/>
                  </a:lnTo>
                  <a:lnTo>
                    <a:pt x="9235" y="70688"/>
                  </a:lnTo>
                  <a:lnTo>
                    <a:pt x="2353" y="92067"/>
                  </a:lnTo>
                  <a:lnTo>
                    <a:pt x="0" y="11450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2" name="object 4062"/>
            <p:cNvSpPr/>
            <p:nvPr/>
          </p:nvSpPr>
          <p:spPr>
            <a:xfrm>
              <a:off x="10796836" y="2670033"/>
              <a:ext cx="121285" cy="114935"/>
            </a:xfrm>
            <a:custGeom>
              <a:avLst/>
              <a:gdLst/>
              <a:ahLst/>
              <a:cxnLst/>
              <a:rect l="l" t="t" r="r" b="b"/>
              <a:pathLst>
                <a:path w="121284" h="114935">
                  <a:moveTo>
                    <a:pt x="0" y="0"/>
                  </a:moveTo>
                  <a:lnTo>
                    <a:pt x="2352" y="22437"/>
                  </a:lnTo>
                  <a:lnTo>
                    <a:pt x="9231" y="43816"/>
                  </a:lnTo>
                  <a:lnTo>
                    <a:pt x="35496" y="80981"/>
                  </a:lnTo>
                  <a:lnTo>
                    <a:pt x="74821" y="105772"/>
                  </a:lnTo>
                  <a:lnTo>
                    <a:pt x="97441" y="112267"/>
                  </a:lnTo>
                  <a:lnTo>
                    <a:pt x="121190" y="11448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3" name="object 4063"/>
            <p:cNvSpPr/>
            <p:nvPr/>
          </p:nvSpPr>
          <p:spPr>
            <a:xfrm>
              <a:off x="10796823" y="2670033"/>
              <a:ext cx="121285" cy="0"/>
            </a:xfrm>
            <a:custGeom>
              <a:avLst/>
              <a:gdLst/>
              <a:ahLst/>
              <a:cxnLst/>
              <a:rect l="l" t="t" r="r" b="b"/>
              <a:pathLst>
                <a:path w="121284">
                  <a:moveTo>
                    <a:pt x="12119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4" name="object 4064"/>
            <p:cNvSpPr/>
            <p:nvPr/>
          </p:nvSpPr>
          <p:spPr>
            <a:xfrm>
              <a:off x="12861340" y="3553191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4" h="6350">
                  <a:moveTo>
                    <a:pt x="0" y="6083"/>
                  </a:moveTo>
                  <a:lnTo>
                    <a:pt x="0" y="0"/>
                  </a:lnTo>
                  <a:lnTo>
                    <a:pt x="6439" y="0"/>
                  </a:lnTo>
                  <a:lnTo>
                    <a:pt x="6439" y="6083"/>
                  </a:lnTo>
                  <a:lnTo>
                    <a:pt x="0" y="608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5" name="object 4065"/>
            <p:cNvSpPr/>
            <p:nvPr/>
          </p:nvSpPr>
          <p:spPr>
            <a:xfrm>
              <a:off x="12867767" y="3559279"/>
              <a:ext cx="122555" cy="116205"/>
            </a:xfrm>
            <a:custGeom>
              <a:avLst/>
              <a:gdLst/>
              <a:ahLst/>
              <a:cxnLst/>
              <a:rect l="l" t="t" r="r" b="b"/>
              <a:pathLst>
                <a:path w="122554" h="116204">
                  <a:moveTo>
                    <a:pt x="0" y="115713"/>
                  </a:moveTo>
                  <a:lnTo>
                    <a:pt x="24002" y="113470"/>
                  </a:lnTo>
                  <a:lnTo>
                    <a:pt x="46871" y="106906"/>
                  </a:lnTo>
                  <a:lnTo>
                    <a:pt x="86604" y="81819"/>
                  </a:lnTo>
                  <a:lnTo>
                    <a:pt x="113147" y="44282"/>
                  </a:lnTo>
                  <a:lnTo>
                    <a:pt x="120093" y="22677"/>
                  </a:lnTo>
                  <a:lnTo>
                    <a:pt x="1224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6" name="object 4066"/>
            <p:cNvSpPr/>
            <p:nvPr/>
          </p:nvSpPr>
          <p:spPr>
            <a:xfrm>
              <a:off x="12745316" y="3150536"/>
              <a:ext cx="509270" cy="755650"/>
            </a:xfrm>
            <a:custGeom>
              <a:avLst/>
              <a:gdLst/>
              <a:ahLst/>
              <a:cxnLst/>
              <a:rect l="l" t="t" r="r" b="b"/>
              <a:pathLst>
                <a:path w="509269" h="755650">
                  <a:moveTo>
                    <a:pt x="122467" y="48741"/>
                  </a:moveTo>
                  <a:lnTo>
                    <a:pt x="122467" y="182737"/>
                  </a:lnTo>
                  <a:lnTo>
                    <a:pt x="0" y="182737"/>
                  </a:lnTo>
                  <a:lnTo>
                    <a:pt x="0" y="0"/>
                  </a:lnTo>
                  <a:lnTo>
                    <a:pt x="509178" y="0"/>
                  </a:lnTo>
                  <a:lnTo>
                    <a:pt x="509178" y="755233"/>
                  </a:lnTo>
                  <a:lnTo>
                    <a:pt x="457630" y="755233"/>
                  </a:lnTo>
                  <a:lnTo>
                    <a:pt x="457630" y="48741"/>
                  </a:lnTo>
                  <a:lnTo>
                    <a:pt x="122467" y="4874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7" name="object 4067"/>
            <p:cNvSpPr/>
            <p:nvPr/>
          </p:nvSpPr>
          <p:spPr>
            <a:xfrm>
              <a:off x="13138905" y="3765069"/>
              <a:ext cx="64769" cy="60960"/>
            </a:xfrm>
            <a:custGeom>
              <a:avLst/>
              <a:gdLst/>
              <a:ahLst/>
              <a:cxnLst/>
              <a:rect l="l" t="t" r="r" b="b"/>
              <a:pathLst>
                <a:path w="64769" h="60960">
                  <a:moveTo>
                    <a:pt x="0" y="60919"/>
                  </a:moveTo>
                  <a:lnTo>
                    <a:pt x="0" y="0"/>
                  </a:lnTo>
                  <a:lnTo>
                    <a:pt x="64458" y="0"/>
                  </a:lnTo>
                  <a:lnTo>
                    <a:pt x="64458" y="60919"/>
                  </a:lnTo>
                  <a:lnTo>
                    <a:pt x="0" y="6091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8" name="object 4068"/>
            <p:cNvSpPr/>
            <p:nvPr/>
          </p:nvSpPr>
          <p:spPr>
            <a:xfrm>
              <a:off x="13168613" y="3765069"/>
              <a:ext cx="9525" cy="60960"/>
            </a:xfrm>
            <a:custGeom>
              <a:avLst/>
              <a:gdLst/>
              <a:ahLst/>
              <a:cxnLst/>
              <a:rect l="l" t="t" r="r" b="b"/>
              <a:pathLst>
                <a:path w="9525" h="60960">
                  <a:moveTo>
                    <a:pt x="0" y="60919"/>
                  </a:moveTo>
                  <a:lnTo>
                    <a:pt x="0" y="0"/>
                  </a:lnTo>
                  <a:lnTo>
                    <a:pt x="9507" y="0"/>
                  </a:lnTo>
                  <a:lnTo>
                    <a:pt x="9507" y="60919"/>
                  </a:lnTo>
                  <a:lnTo>
                    <a:pt x="0" y="6091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69" name="object 4069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12866087" y="4059591"/>
              <a:ext cx="100897" cy="306278"/>
            </a:xfrm>
            <a:prstGeom prst="rect">
              <a:avLst/>
            </a:prstGeom>
          </p:spPr>
        </p:pic>
        <p:sp>
          <p:nvSpPr>
            <p:cNvPr id="4070" name="object 4070"/>
            <p:cNvSpPr/>
            <p:nvPr/>
          </p:nvSpPr>
          <p:spPr>
            <a:xfrm>
              <a:off x="12868188" y="3754712"/>
              <a:ext cx="97155" cy="455930"/>
            </a:xfrm>
            <a:custGeom>
              <a:avLst/>
              <a:gdLst/>
              <a:ahLst/>
              <a:cxnLst/>
              <a:rect l="l" t="t" r="r" b="b"/>
              <a:pathLst>
                <a:path w="97154" h="455929">
                  <a:moveTo>
                    <a:pt x="0" y="455577"/>
                  </a:moveTo>
                  <a:lnTo>
                    <a:pt x="0" y="0"/>
                  </a:lnTo>
                  <a:lnTo>
                    <a:pt x="96677" y="0"/>
                  </a:lnTo>
                  <a:lnTo>
                    <a:pt x="96677" y="455577"/>
                  </a:lnTo>
                  <a:lnTo>
                    <a:pt x="0" y="45557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1" name="object 4071"/>
            <p:cNvSpPr/>
            <p:nvPr/>
          </p:nvSpPr>
          <p:spPr>
            <a:xfrm>
              <a:off x="13158248" y="452700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80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2" name="object 4072"/>
            <p:cNvSpPr/>
            <p:nvPr/>
          </p:nvSpPr>
          <p:spPr>
            <a:xfrm>
              <a:off x="13152448" y="452700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80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3" name="object 4073"/>
            <p:cNvSpPr/>
            <p:nvPr/>
          </p:nvSpPr>
          <p:spPr>
            <a:xfrm>
              <a:off x="13152450" y="4527003"/>
              <a:ext cx="90170" cy="0"/>
            </a:xfrm>
            <a:custGeom>
              <a:avLst/>
              <a:gdLst/>
              <a:ahLst/>
              <a:cxnLst/>
              <a:rect l="l" t="t" r="r" b="b"/>
              <a:pathLst>
                <a:path w="90169">
                  <a:moveTo>
                    <a:pt x="0" y="0"/>
                  </a:moveTo>
                  <a:lnTo>
                    <a:pt x="8959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4" name="object 4074"/>
            <p:cNvSpPr/>
            <p:nvPr/>
          </p:nvSpPr>
          <p:spPr>
            <a:xfrm>
              <a:off x="13240418" y="4377737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14651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5" name="object 4075"/>
            <p:cNvSpPr/>
            <p:nvPr/>
          </p:nvSpPr>
          <p:spPr>
            <a:xfrm>
              <a:off x="13155350" y="4452668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h="69214">
                  <a:moveTo>
                    <a:pt x="0" y="0"/>
                  </a:moveTo>
                  <a:lnTo>
                    <a:pt x="0" y="6885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6" name="object 4076"/>
            <p:cNvSpPr/>
            <p:nvPr/>
          </p:nvSpPr>
          <p:spPr>
            <a:xfrm>
              <a:off x="13152450" y="4452668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h="69214">
                  <a:moveTo>
                    <a:pt x="0" y="0"/>
                  </a:moveTo>
                  <a:lnTo>
                    <a:pt x="0" y="6885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7" name="object 4077"/>
            <p:cNvSpPr/>
            <p:nvPr/>
          </p:nvSpPr>
          <p:spPr>
            <a:xfrm>
              <a:off x="13158248" y="452700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80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8" name="object 4078"/>
            <p:cNvSpPr/>
            <p:nvPr/>
          </p:nvSpPr>
          <p:spPr>
            <a:xfrm>
              <a:off x="13155350" y="452152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3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9" name="object 4079"/>
            <p:cNvSpPr/>
            <p:nvPr/>
          </p:nvSpPr>
          <p:spPr>
            <a:xfrm>
              <a:off x="13152450" y="452152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3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0" name="object 4080"/>
            <p:cNvSpPr/>
            <p:nvPr/>
          </p:nvSpPr>
          <p:spPr>
            <a:xfrm>
              <a:off x="13152448" y="452700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80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1" name="object 4081"/>
            <p:cNvSpPr/>
            <p:nvPr/>
          </p:nvSpPr>
          <p:spPr>
            <a:xfrm>
              <a:off x="13152450" y="452425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0" y="0"/>
                  </a:moveTo>
                  <a:lnTo>
                    <a:pt x="1159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2" name="object 4082"/>
            <p:cNvSpPr/>
            <p:nvPr/>
          </p:nvSpPr>
          <p:spPr>
            <a:xfrm>
              <a:off x="13152450" y="452428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2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3" name="object 4083"/>
            <p:cNvSpPr/>
            <p:nvPr/>
          </p:nvSpPr>
          <p:spPr>
            <a:xfrm>
              <a:off x="13155350" y="444932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3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4" name="object 4084"/>
            <p:cNvSpPr/>
            <p:nvPr/>
          </p:nvSpPr>
          <p:spPr>
            <a:xfrm>
              <a:off x="13152450" y="444932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3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5" name="object 4085"/>
            <p:cNvSpPr/>
            <p:nvPr/>
          </p:nvSpPr>
          <p:spPr>
            <a:xfrm>
              <a:off x="13155350" y="444993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3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6" name="object 4086"/>
            <p:cNvSpPr/>
            <p:nvPr/>
          </p:nvSpPr>
          <p:spPr>
            <a:xfrm>
              <a:off x="13164054" y="4524256"/>
              <a:ext cx="76835" cy="0"/>
            </a:xfrm>
            <a:custGeom>
              <a:avLst/>
              <a:gdLst/>
              <a:ahLst/>
              <a:cxnLst/>
              <a:rect l="l" t="t" r="r" b="b"/>
              <a:pathLst>
                <a:path w="76834">
                  <a:moveTo>
                    <a:pt x="7636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7" name="object 4087"/>
            <p:cNvSpPr/>
            <p:nvPr/>
          </p:nvSpPr>
          <p:spPr>
            <a:xfrm>
              <a:off x="13158248" y="437773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80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8" name="object 4088"/>
            <p:cNvSpPr/>
            <p:nvPr/>
          </p:nvSpPr>
          <p:spPr>
            <a:xfrm>
              <a:off x="13158249" y="437498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79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9" name="object 4089"/>
            <p:cNvSpPr/>
            <p:nvPr/>
          </p:nvSpPr>
          <p:spPr>
            <a:xfrm>
              <a:off x="13155350" y="437773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3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0" name="object 4090"/>
            <p:cNvSpPr/>
            <p:nvPr/>
          </p:nvSpPr>
          <p:spPr>
            <a:xfrm>
              <a:off x="13152450" y="437773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1" name="object 4091"/>
            <p:cNvSpPr/>
            <p:nvPr/>
          </p:nvSpPr>
          <p:spPr>
            <a:xfrm>
              <a:off x="13152450" y="437773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3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2" name="object 4092"/>
            <p:cNvSpPr/>
            <p:nvPr/>
          </p:nvSpPr>
          <p:spPr>
            <a:xfrm>
              <a:off x="13152448" y="437773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80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3" name="object 4093"/>
            <p:cNvSpPr/>
            <p:nvPr/>
          </p:nvSpPr>
          <p:spPr>
            <a:xfrm>
              <a:off x="13152450" y="437498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79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4" name="object 4094"/>
            <p:cNvSpPr/>
            <p:nvPr/>
          </p:nvSpPr>
          <p:spPr>
            <a:xfrm>
              <a:off x="13152450" y="437499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4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5" name="object 4095"/>
            <p:cNvSpPr/>
            <p:nvPr/>
          </p:nvSpPr>
          <p:spPr>
            <a:xfrm>
              <a:off x="13158913" y="4377735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5">
                  <a:moveTo>
                    <a:pt x="8150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6" name="object 4096"/>
            <p:cNvSpPr/>
            <p:nvPr/>
          </p:nvSpPr>
          <p:spPr>
            <a:xfrm>
              <a:off x="13152450" y="4374989"/>
              <a:ext cx="0" cy="152400"/>
            </a:xfrm>
            <a:custGeom>
              <a:avLst/>
              <a:gdLst/>
              <a:ahLst/>
              <a:cxnLst/>
              <a:rect l="l" t="t" r="r" b="b"/>
              <a:pathLst>
                <a:path h="152400">
                  <a:moveTo>
                    <a:pt x="0" y="0"/>
                  </a:moveTo>
                  <a:lnTo>
                    <a:pt x="0" y="15200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7" name="object 4097"/>
            <p:cNvSpPr/>
            <p:nvPr/>
          </p:nvSpPr>
          <p:spPr>
            <a:xfrm>
              <a:off x="13155350" y="4380466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h="69214">
                  <a:moveTo>
                    <a:pt x="0" y="0"/>
                  </a:moveTo>
                  <a:lnTo>
                    <a:pt x="0" y="6885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8" name="object 4098"/>
            <p:cNvSpPr/>
            <p:nvPr/>
          </p:nvSpPr>
          <p:spPr>
            <a:xfrm>
              <a:off x="13152450" y="4527003"/>
              <a:ext cx="90170" cy="0"/>
            </a:xfrm>
            <a:custGeom>
              <a:avLst/>
              <a:gdLst/>
              <a:ahLst/>
              <a:cxnLst/>
              <a:rect l="l" t="t" r="r" b="b"/>
              <a:pathLst>
                <a:path w="90169">
                  <a:moveTo>
                    <a:pt x="0" y="0"/>
                  </a:moveTo>
                  <a:lnTo>
                    <a:pt x="8959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9" name="object 4099"/>
            <p:cNvSpPr/>
            <p:nvPr/>
          </p:nvSpPr>
          <p:spPr>
            <a:xfrm>
              <a:off x="13152443" y="4374731"/>
              <a:ext cx="90170" cy="0"/>
            </a:xfrm>
            <a:custGeom>
              <a:avLst/>
              <a:gdLst/>
              <a:ahLst/>
              <a:cxnLst/>
              <a:rect l="l" t="t" r="r" b="b"/>
              <a:pathLst>
                <a:path w="90169">
                  <a:moveTo>
                    <a:pt x="8959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0" name="object 4100"/>
            <p:cNvSpPr/>
            <p:nvPr/>
          </p:nvSpPr>
          <p:spPr>
            <a:xfrm>
              <a:off x="13152450" y="44509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1" name="object 4101"/>
            <p:cNvSpPr/>
            <p:nvPr/>
          </p:nvSpPr>
          <p:spPr>
            <a:xfrm>
              <a:off x="13158248" y="422249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80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2" name="object 4102"/>
            <p:cNvSpPr/>
            <p:nvPr/>
          </p:nvSpPr>
          <p:spPr>
            <a:xfrm>
              <a:off x="13152448" y="422249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80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3" name="object 4103"/>
            <p:cNvSpPr/>
            <p:nvPr/>
          </p:nvSpPr>
          <p:spPr>
            <a:xfrm>
              <a:off x="13152450" y="4222492"/>
              <a:ext cx="90170" cy="0"/>
            </a:xfrm>
            <a:custGeom>
              <a:avLst/>
              <a:gdLst/>
              <a:ahLst/>
              <a:cxnLst/>
              <a:rect l="l" t="t" r="r" b="b"/>
              <a:pathLst>
                <a:path w="90169">
                  <a:moveTo>
                    <a:pt x="0" y="0"/>
                  </a:moveTo>
                  <a:lnTo>
                    <a:pt x="8959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4" name="object 4104"/>
            <p:cNvSpPr/>
            <p:nvPr/>
          </p:nvSpPr>
          <p:spPr>
            <a:xfrm>
              <a:off x="13240418" y="422522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52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5" name="object 4105"/>
            <p:cNvSpPr/>
            <p:nvPr/>
          </p:nvSpPr>
          <p:spPr>
            <a:xfrm>
              <a:off x="13155350" y="4227965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h="69214">
                  <a:moveTo>
                    <a:pt x="0" y="688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6" name="object 4106"/>
            <p:cNvSpPr/>
            <p:nvPr/>
          </p:nvSpPr>
          <p:spPr>
            <a:xfrm>
              <a:off x="13152450" y="4227965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h="69214">
                  <a:moveTo>
                    <a:pt x="0" y="688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7" name="object 4107"/>
            <p:cNvSpPr/>
            <p:nvPr/>
          </p:nvSpPr>
          <p:spPr>
            <a:xfrm>
              <a:off x="13158248" y="422249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80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8" name="object 4108"/>
            <p:cNvSpPr/>
            <p:nvPr/>
          </p:nvSpPr>
          <p:spPr>
            <a:xfrm>
              <a:off x="13155350" y="422522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4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9" name="object 4109"/>
            <p:cNvSpPr/>
            <p:nvPr/>
          </p:nvSpPr>
          <p:spPr>
            <a:xfrm>
              <a:off x="13152450" y="422522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4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0" name="object 4110"/>
            <p:cNvSpPr/>
            <p:nvPr/>
          </p:nvSpPr>
          <p:spPr>
            <a:xfrm>
              <a:off x="13152448" y="422249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80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1" name="object 4111"/>
            <p:cNvSpPr/>
            <p:nvPr/>
          </p:nvSpPr>
          <p:spPr>
            <a:xfrm>
              <a:off x="13152450" y="4225220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0" y="0"/>
                  </a:moveTo>
                  <a:lnTo>
                    <a:pt x="1159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2" name="object 4112"/>
            <p:cNvSpPr/>
            <p:nvPr/>
          </p:nvSpPr>
          <p:spPr>
            <a:xfrm>
              <a:off x="13152450" y="422249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3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3" name="object 4113"/>
            <p:cNvSpPr/>
            <p:nvPr/>
          </p:nvSpPr>
          <p:spPr>
            <a:xfrm>
              <a:off x="13155350" y="429742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4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4" name="object 4114"/>
            <p:cNvSpPr/>
            <p:nvPr/>
          </p:nvSpPr>
          <p:spPr>
            <a:xfrm>
              <a:off x="13152450" y="429742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4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5" name="object 4115"/>
            <p:cNvSpPr/>
            <p:nvPr/>
          </p:nvSpPr>
          <p:spPr>
            <a:xfrm>
              <a:off x="13155350" y="429681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4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6" name="object 4116"/>
            <p:cNvSpPr/>
            <p:nvPr/>
          </p:nvSpPr>
          <p:spPr>
            <a:xfrm>
              <a:off x="13164054" y="4225220"/>
              <a:ext cx="76835" cy="0"/>
            </a:xfrm>
            <a:custGeom>
              <a:avLst/>
              <a:gdLst/>
              <a:ahLst/>
              <a:cxnLst/>
              <a:rect l="l" t="t" r="r" b="b"/>
              <a:pathLst>
                <a:path w="76834">
                  <a:moveTo>
                    <a:pt x="7636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7" name="object 4117"/>
            <p:cNvSpPr/>
            <p:nvPr/>
          </p:nvSpPr>
          <p:spPr>
            <a:xfrm>
              <a:off x="13158248" y="437175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80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8" name="object 4118"/>
            <p:cNvSpPr/>
            <p:nvPr/>
          </p:nvSpPr>
          <p:spPr>
            <a:xfrm>
              <a:off x="13158249" y="437448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79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9" name="object 4119"/>
            <p:cNvSpPr/>
            <p:nvPr/>
          </p:nvSpPr>
          <p:spPr>
            <a:xfrm>
              <a:off x="13155350" y="436901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4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0" name="object 4120"/>
            <p:cNvSpPr/>
            <p:nvPr/>
          </p:nvSpPr>
          <p:spPr>
            <a:xfrm>
              <a:off x="13152450" y="437175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1" name="object 4121"/>
            <p:cNvSpPr/>
            <p:nvPr/>
          </p:nvSpPr>
          <p:spPr>
            <a:xfrm>
              <a:off x="13152450" y="436901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4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2" name="object 4122"/>
            <p:cNvSpPr/>
            <p:nvPr/>
          </p:nvSpPr>
          <p:spPr>
            <a:xfrm>
              <a:off x="13152448" y="437175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80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3" name="object 4123"/>
            <p:cNvSpPr/>
            <p:nvPr/>
          </p:nvSpPr>
          <p:spPr>
            <a:xfrm>
              <a:off x="13152450" y="437448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79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4" name="object 4124"/>
            <p:cNvSpPr/>
            <p:nvPr/>
          </p:nvSpPr>
          <p:spPr>
            <a:xfrm>
              <a:off x="13152450" y="43717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3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5" name="object 4125"/>
            <p:cNvSpPr/>
            <p:nvPr/>
          </p:nvSpPr>
          <p:spPr>
            <a:xfrm>
              <a:off x="13158913" y="4371758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5">
                  <a:moveTo>
                    <a:pt x="8150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6" name="object 4126"/>
            <p:cNvSpPr/>
            <p:nvPr/>
          </p:nvSpPr>
          <p:spPr>
            <a:xfrm>
              <a:off x="13152450" y="4222483"/>
              <a:ext cx="0" cy="152400"/>
            </a:xfrm>
            <a:custGeom>
              <a:avLst/>
              <a:gdLst/>
              <a:ahLst/>
              <a:cxnLst/>
              <a:rect l="l" t="t" r="r" b="b"/>
              <a:pathLst>
                <a:path h="152400">
                  <a:moveTo>
                    <a:pt x="0" y="15200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7" name="object 4127"/>
            <p:cNvSpPr/>
            <p:nvPr/>
          </p:nvSpPr>
          <p:spPr>
            <a:xfrm>
              <a:off x="13155350" y="4300167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h="69214">
                  <a:moveTo>
                    <a:pt x="0" y="688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8" name="object 4128"/>
            <p:cNvSpPr/>
            <p:nvPr/>
          </p:nvSpPr>
          <p:spPr>
            <a:xfrm>
              <a:off x="13152450" y="4222492"/>
              <a:ext cx="90170" cy="0"/>
            </a:xfrm>
            <a:custGeom>
              <a:avLst/>
              <a:gdLst/>
              <a:ahLst/>
              <a:cxnLst/>
              <a:rect l="l" t="t" r="r" b="b"/>
              <a:pathLst>
                <a:path w="90169">
                  <a:moveTo>
                    <a:pt x="0" y="0"/>
                  </a:moveTo>
                  <a:lnTo>
                    <a:pt x="8959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9" name="object 4129"/>
            <p:cNvSpPr/>
            <p:nvPr/>
          </p:nvSpPr>
          <p:spPr>
            <a:xfrm>
              <a:off x="13152443" y="4374731"/>
              <a:ext cx="90170" cy="0"/>
            </a:xfrm>
            <a:custGeom>
              <a:avLst/>
              <a:gdLst/>
              <a:ahLst/>
              <a:cxnLst/>
              <a:rect l="l" t="t" r="r" b="b"/>
              <a:pathLst>
                <a:path w="90169">
                  <a:moveTo>
                    <a:pt x="8959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0" name="object 4130"/>
            <p:cNvSpPr/>
            <p:nvPr/>
          </p:nvSpPr>
          <p:spPr>
            <a:xfrm>
              <a:off x="13152450" y="429847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1" name="object 4131"/>
            <p:cNvSpPr/>
            <p:nvPr/>
          </p:nvSpPr>
          <p:spPr>
            <a:xfrm>
              <a:off x="13242042" y="4222499"/>
              <a:ext cx="0" cy="304800"/>
            </a:xfrm>
            <a:custGeom>
              <a:avLst/>
              <a:gdLst/>
              <a:ahLst/>
              <a:cxnLst/>
              <a:rect l="l" t="t" r="r" b="b"/>
              <a:pathLst>
                <a:path h="304800">
                  <a:moveTo>
                    <a:pt x="0" y="30450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2" name="object 4132"/>
            <p:cNvSpPr/>
            <p:nvPr/>
          </p:nvSpPr>
          <p:spPr>
            <a:xfrm>
              <a:off x="13048564" y="3603672"/>
              <a:ext cx="206375" cy="935990"/>
            </a:xfrm>
            <a:custGeom>
              <a:avLst/>
              <a:gdLst/>
              <a:ahLst/>
              <a:cxnLst/>
              <a:rect l="l" t="t" r="r" b="b"/>
              <a:pathLst>
                <a:path w="206375" h="935989">
                  <a:moveTo>
                    <a:pt x="83913" y="935510"/>
                  </a:moveTo>
                  <a:lnTo>
                    <a:pt x="0" y="935510"/>
                  </a:lnTo>
                  <a:lnTo>
                    <a:pt x="0" y="834435"/>
                  </a:lnTo>
                  <a:lnTo>
                    <a:pt x="83913" y="834435"/>
                  </a:lnTo>
                  <a:lnTo>
                    <a:pt x="83913" y="0"/>
                  </a:lnTo>
                  <a:lnTo>
                    <a:pt x="154791" y="0"/>
                  </a:lnTo>
                </a:path>
                <a:path w="206375" h="935989">
                  <a:moveTo>
                    <a:pt x="206360" y="299299"/>
                  </a:moveTo>
                  <a:lnTo>
                    <a:pt x="206360" y="935510"/>
                  </a:lnTo>
                  <a:lnTo>
                    <a:pt x="83913" y="93551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3" name="object 4133"/>
            <p:cNvSpPr/>
            <p:nvPr/>
          </p:nvSpPr>
          <p:spPr>
            <a:xfrm>
              <a:off x="13145318" y="3355578"/>
              <a:ext cx="19685" cy="48895"/>
            </a:xfrm>
            <a:custGeom>
              <a:avLst/>
              <a:gdLst/>
              <a:ahLst/>
              <a:cxnLst/>
              <a:rect l="l" t="t" r="r" b="b"/>
              <a:pathLst>
                <a:path w="19684" h="48895">
                  <a:moveTo>
                    <a:pt x="19339" y="0"/>
                  </a:moveTo>
                  <a:lnTo>
                    <a:pt x="19339" y="48710"/>
                  </a:lnTo>
                  <a:lnTo>
                    <a:pt x="0" y="48710"/>
                  </a:lnTo>
                  <a:lnTo>
                    <a:pt x="0" y="0"/>
                  </a:lnTo>
                  <a:lnTo>
                    <a:pt x="19339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4" name="object 4134"/>
            <p:cNvSpPr/>
            <p:nvPr/>
          </p:nvSpPr>
          <p:spPr>
            <a:xfrm>
              <a:off x="13154266" y="3344627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10">
                  <a:moveTo>
                    <a:pt x="1602" y="251"/>
                  </a:moveTo>
                  <a:lnTo>
                    <a:pt x="2115" y="104"/>
                  </a:lnTo>
                  <a:lnTo>
                    <a:pt x="2638" y="0"/>
                  </a:lnTo>
                  <a:lnTo>
                    <a:pt x="3225" y="0"/>
                  </a:lnTo>
                  <a:lnTo>
                    <a:pt x="3779" y="0"/>
                  </a:lnTo>
                  <a:lnTo>
                    <a:pt x="5999" y="910"/>
                  </a:lnTo>
                  <a:lnTo>
                    <a:pt x="6282" y="1183"/>
                  </a:lnTo>
                  <a:lnTo>
                    <a:pt x="6429" y="1455"/>
                  </a:lnTo>
                  <a:lnTo>
                    <a:pt x="6429" y="1769"/>
                  </a:lnTo>
                  <a:lnTo>
                    <a:pt x="6429" y="2083"/>
                  </a:lnTo>
                  <a:lnTo>
                    <a:pt x="3779" y="3539"/>
                  </a:lnTo>
                  <a:lnTo>
                    <a:pt x="3225" y="3539"/>
                  </a:lnTo>
                  <a:lnTo>
                    <a:pt x="2638" y="3539"/>
                  </a:lnTo>
                  <a:lnTo>
                    <a:pt x="0" y="2083"/>
                  </a:lnTo>
                  <a:lnTo>
                    <a:pt x="0" y="1769"/>
                  </a:lnTo>
                  <a:lnTo>
                    <a:pt x="0" y="1455"/>
                  </a:lnTo>
                  <a:lnTo>
                    <a:pt x="146" y="1183"/>
                  </a:lnTo>
                  <a:lnTo>
                    <a:pt x="429" y="910"/>
                  </a:lnTo>
                  <a:lnTo>
                    <a:pt x="722" y="617"/>
                  </a:lnTo>
                  <a:lnTo>
                    <a:pt x="1088" y="418"/>
                  </a:lnTo>
                  <a:lnTo>
                    <a:pt x="1602" y="25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5" name="object 4135"/>
            <p:cNvSpPr/>
            <p:nvPr/>
          </p:nvSpPr>
          <p:spPr>
            <a:xfrm>
              <a:off x="13176084" y="3371890"/>
              <a:ext cx="7620" cy="16510"/>
            </a:xfrm>
            <a:custGeom>
              <a:avLst/>
              <a:gdLst/>
              <a:ahLst/>
              <a:cxnLst/>
              <a:rect l="l" t="t" r="r" b="b"/>
              <a:pathLst>
                <a:path w="7619" h="16510">
                  <a:moveTo>
                    <a:pt x="1905" y="1078"/>
                  </a:moveTo>
                  <a:lnTo>
                    <a:pt x="2502" y="366"/>
                  </a:lnTo>
                  <a:lnTo>
                    <a:pt x="3130" y="0"/>
                  </a:lnTo>
                  <a:lnTo>
                    <a:pt x="3790" y="0"/>
                  </a:lnTo>
                  <a:lnTo>
                    <a:pt x="4481" y="0"/>
                  </a:lnTo>
                  <a:lnTo>
                    <a:pt x="5109" y="366"/>
                  </a:lnTo>
                  <a:lnTo>
                    <a:pt x="5696" y="1078"/>
                  </a:lnTo>
                  <a:lnTo>
                    <a:pt x="6293" y="1790"/>
                  </a:lnTo>
                  <a:lnTo>
                    <a:pt x="6753" y="2785"/>
                  </a:lnTo>
                  <a:lnTo>
                    <a:pt x="7067" y="4020"/>
                  </a:lnTo>
                  <a:lnTo>
                    <a:pt x="7413" y="5266"/>
                  </a:lnTo>
                  <a:lnTo>
                    <a:pt x="7580" y="6607"/>
                  </a:lnTo>
                  <a:lnTo>
                    <a:pt x="7580" y="8041"/>
                  </a:lnTo>
                  <a:lnTo>
                    <a:pt x="7580" y="9486"/>
                  </a:lnTo>
                  <a:lnTo>
                    <a:pt x="7413" y="10837"/>
                  </a:lnTo>
                  <a:lnTo>
                    <a:pt x="7067" y="12062"/>
                  </a:lnTo>
                  <a:lnTo>
                    <a:pt x="6753" y="13298"/>
                  </a:lnTo>
                  <a:lnTo>
                    <a:pt x="6293" y="14282"/>
                  </a:lnTo>
                  <a:lnTo>
                    <a:pt x="5696" y="15025"/>
                  </a:lnTo>
                  <a:lnTo>
                    <a:pt x="5109" y="15737"/>
                  </a:lnTo>
                  <a:lnTo>
                    <a:pt x="4481" y="16083"/>
                  </a:lnTo>
                  <a:lnTo>
                    <a:pt x="3790" y="16083"/>
                  </a:lnTo>
                  <a:lnTo>
                    <a:pt x="3130" y="16083"/>
                  </a:lnTo>
                  <a:lnTo>
                    <a:pt x="534" y="12062"/>
                  </a:lnTo>
                  <a:lnTo>
                    <a:pt x="188" y="10837"/>
                  </a:lnTo>
                  <a:lnTo>
                    <a:pt x="0" y="9486"/>
                  </a:lnTo>
                  <a:lnTo>
                    <a:pt x="0" y="8041"/>
                  </a:lnTo>
                  <a:lnTo>
                    <a:pt x="0" y="6607"/>
                  </a:lnTo>
                  <a:lnTo>
                    <a:pt x="188" y="5266"/>
                  </a:lnTo>
                  <a:lnTo>
                    <a:pt x="534" y="4020"/>
                  </a:lnTo>
                  <a:lnTo>
                    <a:pt x="848" y="2785"/>
                  </a:lnTo>
                  <a:lnTo>
                    <a:pt x="1329" y="1790"/>
                  </a:lnTo>
                  <a:lnTo>
                    <a:pt x="1905" y="10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6" name="object 4136"/>
            <p:cNvSpPr/>
            <p:nvPr/>
          </p:nvSpPr>
          <p:spPr>
            <a:xfrm>
              <a:off x="13178580" y="3355578"/>
              <a:ext cx="3175" cy="48895"/>
            </a:xfrm>
            <a:custGeom>
              <a:avLst/>
              <a:gdLst/>
              <a:ahLst/>
              <a:cxnLst/>
              <a:rect l="l" t="t" r="r" b="b"/>
              <a:pathLst>
                <a:path w="3175" h="48895">
                  <a:moveTo>
                    <a:pt x="2586" y="0"/>
                  </a:moveTo>
                  <a:lnTo>
                    <a:pt x="2586" y="48710"/>
                  </a:lnTo>
                  <a:lnTo>
                    <a:pt x="0" y="48710"/>
                  </a:lnTo>
                  <a:lnTo>
                    <a:pt x="0" y="0"/>
                  </a:lnTo>
                  <a:lnTo>
                    <a:pt x="258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7" name="object 4137"/>
            <p:cNvSpPr/>
            <p:nvPr/>
          </p:nvSpPr>
          <p:spPr>
            <a:xfrm>
              <a:off x="12867783" y="3260173"/>
              <a:ext cx="264795" cy="343535"/>
            </a:xfrm>
            <a:custGeom>
              <a:avLst/>
              <a:gdLst/>
              <a:ahLst/>
              <a:cxnLst/>
              <a:rect l="l" t="t" r="r" b="b"/>
              <a:pathLst>
                <a:path w="264794" h="343535">
                  <a:moveTo>
                    <a:pt x="0" y="0"/>
                  </a:moveTo>
                  <a:lnTo>
                    <a:pt x="264264" y="0"/>
                  </a:lnTo>
                  <a:lnTo>
                    <a:pt x="264264" y="34350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8" name="object 4138"/>
            <p:cNvSpPr/>
            <p:nvPr/>
          </p:nvSpPr>
          <p:spPr>
            <a:xfrm>
              <a:off x="12230329" y="2297290"/>
              <a:ext cx="789940" cy="0"/>
            </a:xfrm>
            <a:custGeom>
              <a:avLst/>
              <a:gdLst/>
              <a:ahLst/>
              <a:cxnLst/>
              <a:rect l="l" t="t" r="r" b="b"/>
              <a:pathLst>
                <a:path w="789940">
                  <a:moveTo>
                    <a:pt x="0" y="0"/>
                  </a:moveTo>
                  <a:lnTo>
                    <a:pt x="7895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9" name="object 4139"/>
            <p:cNvSpPr/>
            <p:nvPr/>
          </p:nvSpPr>
          <p:spPr>
            <a:xfrm>
              <a:off x="13334429" y="2297290"/>
              <a:ext cx="322580" cy="0"/>
            </a:xfrm>
            <a:custGeom>
              <a:avLst/>
              <a:gdLst/>
              <a:ahLst/>
              <a:cxnLst/>
              <a:rect l="l" t="t" r="r" b="b"/>
              <a:pathLst>
                <a:path w="322580">
                  <a:moveTo>
                    <a:pt x="0" y="0"/>
                  </a:moveTo>
                  <a:lnTo>
                    <a:pt x="32227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0" name="object 4140"/>
            <p:cNvSpPr/>
            <p:nvPr/>
          </p:nvSpPr>
          <p:spPr>
            <a:xfrm>
              <a:off x="12704718" y="2300316"/>
              <a:ext cx="300355" cy="10160"/>
            </a:xfrm>
            <a:custGeom>
              <a:avLst/>
              <a:gdLst/>
              <a:ahLst/>
              <a:cxnLst/>
              <a:rect l="l" t="t" r="r" b="b"/>
              <a:pathLst>
                <a:path w="300355" h="10160">
                  <a:moveTo>
                    <a:pt x="0" y="9758"/>
                  </a:moveTo>
                  <a:lnTo>
                    <a:pt x="0" y="0"/>
                  </a:lnTo>
                  <a:lnTo>
                    <a:pt x="300357" y="0"/>
                  </a:lnTo>
                  <a:lnTo>
                    <a:pt x="300357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1" name="object 4141"/>
            <p:cNvSpPr/>
            <p:nvPr/>
          </p:nvSpPr>
          <p:spPr>
            <a:xfrm>
              <a:off x="13005060" y="23003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0" y="9758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2" name="object 4142"/>
            <p:cNvSpPr/>
            <p:nvPr/>
          </p:nvSpPr>
          <p:spPr>
            <a:xfrm>
              <a:off x="13012155" y="2297291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5" h="2539">
                  <a:moveTo>
                    <a:pt x="0" y="2429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2429"/>
                  </a:lnTo>
                  <a:lnTo>
                    <a:pt x="0" y="24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3" name="object 4143"/>
            <p:cNvSpPr/>
            <p:nvPr/>
          </p:nvSpPr>
          <p:spPr>
            <a:xfrm>
              <a:off x="13012155" y="2310686"/>
              <a:ext cx="8255" cy="18415"/>
            </a:xfrm>
            <a:custGeom>
              <a:avLst/>
              <a:gdLst/>
              <a:ahLst/>
              <a:cxnLst/>
              <a:rect l="l" t="t" r="r" b="b"/>
              <a:pathLst>
                <a:path w="8255" h="18414">
                  <a:moveTo>
                    <a:pt x="0" y="18261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18261"/>
                  </a:lnTo>
                  <a:lnTo>
                    <a:pt x="0" y="182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4" name="object 4144"/>
            <p:cNvSpPr/>
            <p:nvPr/>
          </p:nvSpPr>
          <p:spPr>
            <a:xfrm>
              <a:off x="12682802" y="23003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0" y="9758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5" name="object 4145"/>
            <p:cNvSpPr/>
            <p:nvPr/>
          </p:nvSpPr>
          <p:spPr>
            <a:xfrm>
              <a:off x="12689882" y="2297291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0" y="2429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2429"/>
                  </a:lnTo>
                  <a:lnTo>
                    <a:pt x="0" y="24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6" name="object 4146"/>
            <p:cNvSpPr/>
            <p:nvPr/>
          </p:nvSpPr>
          <p:spPr>
            <a:xfrm>
              <a:off x="12689882" y="2310686"/>
              <a:ext cx="8255" cy="18415"/>
            </a:xfrm>
            <a:custGeom>
              <a:avLst/>
              <a:gdLst/>
              <a:ahLst/>
              <a:cxnLst/>
              <a:rect l="l" t="t" r="r" b="b"/>
              <a:pathLst>
                <a:path w="8254" h="18414">
                  <a:moveTo>
                    <a:pt x="0" y="18261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18261"/>
                  </a:lnTo>
                  <a:lnTo>
                    <a:pt x="0" y="182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7" name="object 4147"/>
            <p:cNvSpPr/>
            <p:nvPr/>
          </p:nvSpPr>
          <p:spPr>
            <a:xfrm>
              <a:off x="12694397" y="23003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0" y="9758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8" name="object 4148"/>
            <p:cNvSpPr/>
            <p:nvPr/>
          </p:nvSpPr>
          <p:spPr>
            <a:xfrm>
              <a:off x="12360513" y="23003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0" y="9758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9" name="object 4149"/>
            <p:cNvSpPr/>
            <p:nvPr/>
          </p:nvSpPr>
          <p:spPr>
            <a:xfrm>
              <a:off x="12367608" y="2297291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0" y="2429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2429"/>
                  </a:lnTo>
                  <a:lnTo>
                    <a:pt x="0" y="24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0" name="object 4150"/>
            <p:cNvSpPr/>
            <p:nvPr/>
          </p:nvSpPr>
          <p:spPr>
            <a:xfrm>
              <a:off x="12367608" y="2310686"/>
              <a:ext cx="8255" cy="18415"/>
            </a:xfrm>
            <a:custGeom>
              <a:avLst/>
              <a:gdLst/>
              <a:ahLst/>
              <a:cxnLst/>
              <a:rect l="l" t="t" r="r" b="b"/>
              <a:pathLst>
                <a:path w="8254" h="18414">
                  <a:moveTo>
                    <a:pt x="0" y="18261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18261"/>
                  </a:lnTo>
                  <a:lnTo>
                    <a:pt x="0" y="182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1" name="object 4151"/>
            <p:cNvSpPr/>
            <p:nvPr/>
          </p:nvSpPr>
          <p:spPr>
            <a:xfrm>
              <a:off x="12372107" y="23003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0" y="9758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2" name="object 4152"/>
            <p:cNvSpPr/>
            <p:nvPr/>
          </p:nvSpPr>
          <p:spPr>
            <a:xfrm>
              <a:off x="12382427" y="2300316"/>
              <a:ext cx="300355" cy="10160"/>
            </a:xfrm>
            <a:custGeom>
              <a:avLst/>
              <a:gdLst/>
              <a:ahLst/>
              <a:cxnLst/>
              <a:rect l="l" t="t" r="r" b="b"/>
              <a:pathLst>
                <a:path w="300354" h="10160">
                  <a:moveTo>
                    <a:pt x="0" y="9758"/>
                  </a:moveTo>
                  <a:lnTo>
                    <a:pt x="0" y="0"/>
                  </a:lnTo>
                  <a:lnTo>
                    <a:pt x="300357" y="0"/>
                  </a:lnTo>
                  <a:lnTo>
                    <a:pt x="300357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3" name="object 4153"/>
            <p:cNvSpPr/>
            <p:nvPr/>
          </p:nvSpPr>
          <p:spPr>
            <a:xfrm>
              <a:off x="12222581" y="2297291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0" y="2429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2429"/>
                  </a:lnTo>
                  <a:lnTo>
                    <a:pt x="0" y="24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4" name="object 4154"/>
            <p:cNvSpPr/>
            <p:nvPr/>
          </p:nvSpPr>
          <p:spPr>
            <a:xfrm>
              <a:off x="12222581" y="2310686"/>
              <a:ext cx="8255" cy="18415"/>
            </a:xfrm>
            <a:custGeom>
              <a:avLst/>
              <a:gdLst/>
              <a:ahLst/>
              <a:cxnLst/>
              <a:rect l="l" t="t" r="r" b="b"/>
              <a:pathLst>
                <a:path w="8254" h="18414">
                  <a:moveTo>
                    <a:pt x="0" y="18261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18261"/>
                  </a:lnTo>
                  <a:lnTo>
                    <a:pt x="0" y="182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5" name="object 4155"/>
            <p:cNvSpPr/>
            <p:nvPr/>
          </p:nvSpPr>
          <p:spPr>
            <a:xfrm>
              <a:off x="12227115" y="23003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0" y="9758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6" name="object 4156"/>
            <p:cNvSpPr/>
            <p:nvPr/>
          </p:nvSpPr>
          <p:spPr>
            <a:xfrm>
              <a:off x="12237401" y="2300316"/>
              <a:ext cx="123189" cy="10160"/>
            </a:xfrm>
            <a:custGeom>
              <a:avLst/>
              <a:gdLst/>
              <a:ahLst/>
              <a:cxnLst/>
              <a:rect l="l" t="t" r="r" b="b"/>
              <a:pathLst>
                <a:path w="123190" h="10160">
                  <a:moveTo>
                    <a:pt x="0" y="9758"/>
                  </a:moveTo>
                  <a:lnTo>
                    <a:pt x="0" y="0"/>
                  </a:lnTo>
                  <a:lnTo>
                    <a:pt x="123106" y="0"/>
                  </a:lnTo>
                  <a:lnTo>
                    <a:pt x="123106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7" name="object 4157"/>
            <p:cNvSpPr/>
            <p:nvPr/>
          </p:nvSpPr>
          <p:spPr>
            <a:xfrm>
              <a:off x="13334429" y="2297291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5" h="2539">
                  <a:moveTo>
                    <a:pt x="0" y="2429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2429"/>
                  </a:lnTo>
                  <a:lnTo>
                    <a:pt x="0" y="24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8" name="object 4158"/>
            <p:cNvSpPr/>
            <p:nvPr/>
          </p:nvSpPr>
          <p:spPr>
            <a:xfrm>
              <a:off x="13334429" y="2310686"/>
              <a:ext cx="8255" cy="18415"/>
            </a:xfrm>
            <a:custGeom>
              <a:avLst/>
              <a:gdLst/>
              <a:ahLst/>
              <a:cxnLst/>
              <a:rect l="l" t="t" r="r" b="b"/>
              <a:pathLst>
                <a:path w="8255" h="18414">
                  <a:moveTo>
                    <a:pt x="0" y="18261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18261"/>
                  </a:lnTo>
                  <a:lnTo>
                    <a:pt x="0" y="182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9" name="object 4159"/>
            <p:cNvSpPr/>
            <p:nvPr/>
          </p:nvSpPr>
          <p:spPr>
            <a:xfrm>
              <a:off x="13338946" y="23003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0" y="9758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0" name="object 4160"/>
            <p:cNvSpPr/>
            <p:nvPr/>
          </p:nvSpPr>
          <p:spPr>
            <a:xfrm>
              <a:off x="13349266" y="2300316"/>
              <a:ext cx="300355" cy="10160"/>
            </a:xfrm>
            <a:custGeom>
              <a:avLst/>
              <a:gdLst/>
              <a:ahLst/>
              <a:cxnLst/>
              <a:rect l="l" t="t" r="r" b="b"/>
              <a:pathLst>
                <a:path w="300355" h="10160">
                  <a:moveTo>
                    <a:pt x="0" y="9758"/>
                  </a:moveTo>
                  <a:lnTo>
                    <a:pt x="0" y="0"/>
                  </a:lnTo>
                  <a:lnTo>
                    <a:pt x="300357" y="0"/>
                  </a:lnTo>
                  <a:lnTo>
                    <a:pt x="300357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1" name="object 4161"/>
            <p:cNvSpPr/>
            <p:nvPr/>
          </p:nvSpPr>
          <p:spPr>
            <a:xfrm>
              <a:off x="13649624" y="23003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0" y="9758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2" name="object 4162"/>
            <p:cNvSpPr/>
            <p:nvPr/>
          </p:nvSpPr>
          <p:spPr>
            <a:xfrm>
              <a:off x="13656704" y="2297291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5" h="2539">
                  <a:moveTo>
                    <a:pt x="0" y="2429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2429"/>
                  </a:lnTo>
                  <a:lnTo>
                    <a:pt x="0" y="24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3" name="object 4163"/>
            <p:cNvSpPr/>
            <p:nvPr/>
          </p:nvSpPr>
          <p:spPr>
            <a:xfrm>
              <a:off x="13655414" y="2310686"/>
              <a:ext cx="10795" cy="18415"/>
            </a:xfrm>
            <a:custGeom>
              <a:avLst/>
              <a:gdLst/>
              <a:ahLst/>
              <a:cxnLst/>
              <a:rect l="l" t="t" r="r" b="b"/>
              <a:pathLst>
                <a:path w="10794" h="18414">
                  <a:moveTo>
                    <a:pt x="0" y="18261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18261"/>
                  </a:lnTo>
                  <a:lnTo>
                    <a:pt x="0" y="182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4" name="object 4164"/>
            <p:cNvSpPr/>
            <p:nvPr/>
          </p:nvSpPr>
          <p:spPr>
            <a:xfrm>
              <a:off x="13661215" y="2300312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0" y="0"/>
                  </a:moveTo>
                  <a:lnTo>
                    <a:pt x="0" y="9758"/>
                  </a:lnTo>
                  <a:lnTo>
                    <a:pt x="10324" y="9758"/>
                  </a:lnTo>
                  <a:lnTo>
                    <a:pt x="10324" y="4879"/>
                  </a:lnTo>
                  <a:lnTo>
                    <a:pt x="5162" y="4879"/>
                  </a:lnTo>
                  <a:lnTo>
                    <a:pt x="5162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5" name="object 4165"/>
            <p:cNvSpPr/>
            <p:nvPr/>
          </p:nvSpPr>
          <p:spPr>
            <a:xfrm>
              <a:off x="14638362" y="2300316"/>
              <a:ext cx="300355" cy="10160"/>
            </a:xfrm>
            <a:custGeom>
              <a:avLst/>
              <a:gdLst/>
              <a:ahLst/>
              <a:cxnLst/>
              <a:rect l="l" t="t" r="r" b="b"/>
              <a:pathLst>
                <a:path w="300355" h="10160">
                  <a:moveTo>
                    <a:pt x="0" y="9758"/>
                  </a:moveTo>
                  <a:lnTo>
                    <a:pt x="0" y="0"/>
                  </a:lnTo>
                  <a:lnTo>
                    <a:pt x="300357" y="0"/>
                  </a:lnTo>
                  <a:lnTo>
                    <a:pt x="300357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6" name="object 4166"/>
            <p:cNvSpPr/>
            <p:nvPr/>
          </p:nvSpPr>
          <p:spPr>
            <a:xfrm>
              <a:off x="13005059" y="2300317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10303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03" y="9758"/>
                  </a:lnTo>
                  <a:lnTo>
                    <a:pt x="1030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67" name="object 4167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7335658" y="6915761"/>
              <a:ext cx="171399" cy="130948"/>
            </a:xfrm>
            <a:prstGeom prst="rect">
              <a:avLst/>
            </a:prstGeom>
          </p:spPr>
        </p:pic>
        <p:sp>
          <p:nvSpPr>
            <p:cNvPr id="4168" name="object 4168"/>
            <p:cNvSpPr/>
            <p:nvPr/>
          </p:nvSpPr>
          <p:spPr>
            <a:xfrm>
              <a:off x="13005060" y="23003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0" y="9758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9" name="object 4169"/>
            <p:cNvSpPr/>
            <p:nvPr/>
          </p:nvSpPr>
          <p:spPr>
            <a:xfrm>
              <a:off x="13012158" y="2297291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5" h="2539">
                  <a:moveTo>
                    <a:pt x="7737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7737" y="2429"/>
                  </a:lnTo>
                  <a:lnTo>
                    <a:pt x="77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0" name="object 4170"/>
            <p:cNvSpPr/>
            <p:nvPr/>
          </p:nvSpPr>
          <p:spPr>
            <a:xfrm>
              <a:off x="13012155" y="2297291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5" h="2539">
                  <a:moveTo>
                    <a:pt x="0" y="2429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2429"/>
                  </a:lnTo>
                  <a:lnTo>
                    <a:pt x="0" y="24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1" name="object 4171"/>
            <p:cNvSpPr/>
            <p:nvPr/>
          </p:nvSpPr>
          <p:spPr>
            <a:xfrm>
              <a:off x="13012158" y="2310704"/>
              <a:ext cx="8255" cy="18415"/>
            </a:xfrm>
            <a:custGeom>
              <a:avLst/>
              <a:gdLst/>
              <a:ahLst/>
              <a:cxnLst/>
              <a:rect l="l" t="t" r="r" b="b"/>
              <a:pathLst>
                <a:path w="8255" h="18414">
                  <a:moveTo>
                    <a:pt x="7737" y="0"/>
                  </a:moveTo>
                  <a:lnTo>
                    <a:pt x="0" y="0"/>
                  </a:lnTo>
                  <a:lnTo>
                    <a:pt x="0" y="18261"/>
                  </a:lnTo>
                  <a:lnTo>
                    <a:pt x="7737" y="18261"/>
                  </a:lnTo>
                  <a:lnTo>
                    <a:pt x="77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2" name="object 4172"/>
            <p:cNvSpPr/>
            <p:nvPr/>
          </p:nvSpPr>
          <p:spPr>
            <a:xfrm>
              <a:off x="13012155" y="2310686"/>
              <a:ext cx="8255" cy="18415"/>
            </a:xfrm>
            <a:custGeom>
              <a:avLst/>
              <a:gdLst/>
              <a:ahLst/>
              <a:cxnLst/>
              <a:rect l="l" t="t" r="r" b="b"/>
              <a:pathLst>
                <a:path w="8255" h="18414">
                  <a:moveTo>
                    <a:pt x="0" y="18261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18261"/>
                  </a:lnTo>
                  <a:lnTo>
                    <a:pt x="0" y="182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3" name="object 4173"/>
            <p:cNvSpPr/>
            <p:nvPr/>
          </p:nvSpPr>
          <p:spPr>
            <a:xfrm>
              <a:off x="14950298" y="23003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0" y="9758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4" name="object 4174"/>
            <p:cNvSpPr/>
            <p:nvPr/>
          </p:nvSpPr>
          <p:spPr>
            <a:xfrm>
              <a:off x="14945816" y="2297291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5" h="2539">
                  <a:moveTo>
                    <a:pt x="0" y="2429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2429"/>
                  </a:lnTo>
                  <a:lnTo>
                    <a:pt x="0" y="24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5" name="object 4175"/>
            <p:cNvSpPr/>
            <p:nvPr/>
          </p:nvSpPr>
          <p:spPr>
            <a:xfrm>
              <a:off x="14945816" y="2310686"/>
              <a:ext cx="8255" cy="18415"/>
            </a:xfrm>
            <a:custGeom>
              <a:avLst/>
              <a:gdLst/>
              <a:ahLst/>
              <a:cxnLst/>
              <a:rect l="l" t="t" r="r" b="b"/>
              <a:pathLst>
                <a:path w="8255" h="18414">
                  <a:moveTo>
                    <a:pt x="0" y="18261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18261"/>
                  </a:lnTo>
                  <a:lnTo>
                    <a:pt x="0" y="182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6" name="object 4176"/>
            <p:cNvSpPr/>
            <p:nvPr/>
          </p:nvSpPr>
          <p:spPr>
            <a:xfrm>
              <a:off x="14938704" y="23003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0" y="9758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7" name="object 4177"/>
            <p:cNvSpPr/>
            <p:nvPr/>
          </p:nvSpPr>
          <p:spPr>
            <a:xfrm>
              <a:off x="15272606" y="23003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0" y="9758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8" name="object 4178"/>
            <p:cNvSpPr/>
            <p:nvPr/>
          </p:nvSpPr>
          <p:spPr>
            <a:xfrm>
              <a:off x="15268074" y="2297291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5" h="2539">
                  <a:moveTo>
                    <a:pt x="0" y="2429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2429"/>
                  </a:lnTo>
                  <a:lnTo>
                    <a:pt x="0" y="24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9" name="object 4179"/>
            <p:cNvSpPr/>
            <p:nvPr/>
          </p:nvSpPr>
          <p:spPr>
            <a:xfrm>
              <a:off x="15268074" y="2310686"/>
              <a:ext cx="8255" cy="18415"/>
            </a:xfrm>
            <a:custGeom>
              <a:avLst/>
              <a:gdLst/>
              <a:ahLst/>
              <a:cxnLst/>
              <a:rect l="l" t="t" r="r" b="b"/>
              <a:pathLst>
                <a:path w="8255" h="18414">
                  <a:moveTo>
                    <a:pt x="0" y="18261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18261"/>
                  </a:lnTo>
                  <a:lnTo>
                    <a:pt x="0" y="182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0" name="object 4180"/>
            <p:cNvSpPr/>
            <p:nvPr/>
          </p:nvSpPr>
          <p:spPr>
            <a:xfrm>
              <a:off x="15260992" y="23003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0" y="9758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1" name="object 4181"/>
            <p:cNvSpPr/>
            <p:nvPr/>
          </p:nvSpPr>
          <p:spPr>
            <a:xfrm>
              <a:off x="14960619" y="2300316"/>
              <a:ext cx="300355" cy="10160"/>
            </a:xfrm>
            <a:custGeom>
              <a:avLst/>
              <a:gdLst/>
              <a:ahLst/>
              <a:cxnLst/>
              <a:rect l="l" t="t" r="r" b="b"/>
              <a:pathLst>
                <a:path w="300355" h="10160">
                  <a:moveTo>
                    <a:pt x="0" y="9758"/>
                  </a:moveTo>
                  <a:lnTo>
                    <a:pt x="0" y="0"/>
                  </a:lnTo>
                  <a:lnTo>
                    <a:pt x="300357" y="0"/>
                  </a:lnTo>
                  <a:lnTo>
                    <a:pt x="300357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2" name="object 4182"/>
            <p:cNvSpPr/>
            <p:nvPr/>
          </p:nvSpPr>
          <p:spPr>
            <a:xfrm>
              <a:off x="15413098" y="2297291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5" h="2539">
                  <a:moveTo>
                    <a:pt x="0" y="2429"/>
                  </a:moveTo>
                  <a:lnTo>
                    <a:pt x="0" y="0"/>
                  </a:lnTo>
                  <a:lnTo>
                    <a:pt x="7758" y="0"/>
                  </a:lnTo>
                  <a:lnTo>
                    <a:pt x="7758" y="2429"/>
                  </a:lnTo>
                  <a:lnTo>
                    <a:pt x="0" y="24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3" name="object 4183"/>
            <p:cNvSpPr/>
            <p:nvPr/>
          </p:nvSpPr>
          <p:spPr>
            <a:xfrm>
              <a:off x="15413098" y="2310686"/>
              <a:ext cx="8255" cy="18415"/>
            </a:xfrm>
            <a:custGeom>
              <a:avLst/>
              <a:gdLst/>
              <a:ahLst/>
              <a:cxnLst/>
              <a:rect l="l" t="t" r="r" b="b"/>
              <a:pathLst>
                <a:path w="8255" h="18414">
                  <a:moveTo>
                    <a:pt x="0" y="18261"/>
                  </a:moveTo>
                  <a:lnTo>
                    <a:pt x="0" y="0"/>
                  </a:lnTo>
                  <a:lnTo>
                    <a:pt x="7758" y="0"/>
                  </a:lnTo>
                  <a:lnTo>
                    <a:pt x="7758" y="18261"/>
                  </a:lnTo>
                  <a:lnTo>
                    <a:pt x="0" y="182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4" name="object 4184"/>
            <p:cNvSpPr/>
            <p:nvPr/>
          </p:nvSpPr>
          <p:spPr>
            <a:xfrm>
              <a:off x="15406020" y="23003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0" y="9758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5" name="object 4185"/>
            <p:cNvSpPr/>
            <p:nvPr/>
          </p:nvSpPr>
          <p:spPr>
            <a:xfrm>
              <a:off x="15282910" y="2300316"/>
              <a:ext cx="123189" cy="10160"/>
            </a:xfrm>
            <a:custGeom>
              <a:avLst/>
              <a:gdLst/>
              <a:ahLst/>
              <a:cxnLst/>
              <a:rect l="l" t="t" r="r" b="b"/>
              <a:pathLst>
                <a:path w="123190" h="10160">
                  <a:moveTo>
                    <a:pt x="0" y="9758"/>
                  </a:moveTo>
                  <a:lnTo>
                    <a:pt x="0" y="0"/>
                  </a:lnTo>
                  <a:lnTo>
                    <a:pt x="123095" y="0"/>
                  </a:lnTo>
                  <a:lnTo>
                    <a:pt x="123095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6" name="object 4186"/>
            <p:cNvSpPr/>
            <p:nvPr/>
          </p:nvSpPr>
          <p:spPr>
            <a:xfrm>
              <a:off x="13334431" y="2297291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5" h="2539">
                  <a:moveTo>
                    <a:pt x="7737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7737" y="2429"/>
                  </a:lnTo>
                  <a:lnTo>
                    <a:pt x="77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7" name="object 4187"/>
            <p:cNvSpPr/>
            <p:nvPr/>
          </p:nvSpPr>
          <p:spPr>
            <a:xfrm>
              <a:off x="13334429" y="2297291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5" h="2539">
                  <a:moveTo>
                    <a:pt x="0" y="2429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2429"/>
                  </a:lnTo>
                  <a:lnTo>
                    <a:pt x="0" y="24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8" name="object 4188"/>
            <p:cNvSpPr/>
            <p:nvPr/>
          </p:nvSpPr>
          <p:spPr>
            <a:xfrm>
              <a:off x="13334431" y="2310704"/>
              <a:ext cx="8255" cy="18415"/>
            </a:xfrm>
            <a:custGeom>
              <a:avLst/>
              <a:gdLst/>
              <a:ahLst/>
              <a:cxnLst/>
              <a:rect l="l" t="t" r="r" b="b"/>
              <a:pathLst>
                <a:path w="8255" h="18414">
                  <a:moveTo>
                    <a:pt x="7737" y="0"/>
                  </a:moveTo>
                  <a:lnTo>
                    <a:pt x="0" y="0"/>
                  </a:lnTo>
                  <a:lnTo>
                    <a:pt x="0" y="18261"/>
                  </a:lnTo>
                  <a:lnTo>
                    <a:pt x="7737" y="18261"/>
                  </a:lnTo>
                  <a:lnTo>
                    <a:pt x="77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9" name="object 4189"/>
            <p:cNvSpPr/>
            <p:nvPr/>
          </p:nvSpPr>
          <p:spPr>
            <a:xfrm>
              <a:off x="13334429" y="2310686"/>
              <a:ext cx="8255" cy="18415"/>
            </a:xfrm>
            <a:custGeom>
              <a:avLst/>
              <a:gdLst/>
              <a:ahLst/>
              <a:cxnLst/>
              <a:rect l="l" t="t" r="r" b="b"/>
              <a:pathLst>
                <a:path w="8255" h="18414">
                  <a:moveTo>
                    <a:pt x="0" y="18261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18261"/>
                  </a:lnTo>
                  <a:lnTo>
                    <a:pt x="0" y="182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0" name="object 4190"/>
            <p:cNvSpPr/>
            <p:nvPr/>
          </p:nvSpPr>
          <p:spPr>
            <a:xfrm>
              <a:off x="13338944" y="2300317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10324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24" y="9758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1" name="object 4191"/>
            <p:cNvSpPr/>
            <p:nvPr/>
          </p:nvSpPr>
          <p:spPr>
            <a:xfrm>
              <a:off x="13338946" y="23003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0" y="9758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2" name="object 4192"/>
            <p:cNvSpPr/>
            <p:nvPr/>
          </p:nvSpPr>
          <p:spPr>
            <a:xfrm>
              <a:off x="13993814" y="2300316"/>
              <a:ext cx="300355" cy="10160"/>
            </a:xfrm>
            <a:custGeom>
              <a:avLst/>
              <a:gdLst/>
              <a:ahLst/>
              <a:cxnLst/>
              <a:rect l="l" t="t" r="r" b="b"/>
              <a:pathLst>
                <a:path w="300355" h="10160">
                  <a:moveTo>
                    <a:pt x="0" y="9758"/>
                  </a:moveTo>
                  <a:lnTo>
                    <a:pt x="0" y="0"/>
                  </a:lnTo>
                  <a:lnTo>
                    <a:pt x="300357" y="0"/>
                  </a:lnTo>
                  <a:lnTo>
                    <a:pt x="300357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93" name="object 4193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3653315" y="2146536"/>
              <a:ext cx="342603" cy="457385"/>
            </a:xfrm>
            <a:prstGeom prst="rect">
              <a:avLst/>
            </a:prstGeom>
          </p:spPr>
        </p:pic>
        <p:pic>
          <p:nvPicPr>
            <p:cNvPr id="4194" name="object 4194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5885788" y="2556142"/>
              <a:ext cx="158493" cy="91337"/>
            </a:xfrm>
            <a:prstGeom prst="rect">
              <a:avLst/>
            </a:prstGeom>
          </p:spPr>
        </p:pic>
        <p:sp>
          <p:nvSpPr>
            <p:cNvPr id="4195" name="object 4195"/>
            <p:cNvSpPr/>
            <p:nvPr/>
          </p:nvSpPr>
          <p:spPr>
            <a:xfrm>
              <a:off x="12230329" y="2328951"/>
              <a:ext cx="1425575" cy="0"/>
            </a:xfrm>
            <a:custGeom>
              <a:avLst/>
              <a:gdLst/>
              <a:ahLst/>
              <a:cxnLst/>
              <a:rect l="l" t="t" r="r" b="b"/>
              <a:pathLst>
                <a:path w="1425575">
                  <a:moveTo>
                    <a:pt x="0" y="0"/>
                  </a:moveTo>
                  <a:lnTo>
                    <a:pt x="142508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6" name="object 4196"/>
            <p:cNvSpPr/>
            <p:nvPr/>
          </p:nvSpPr>
          <p:spPr>
            <a:xfrm>
              <a:off x="13987988" y="2328951"/>
              <a:ext cx="1425575" cy="0"/>
            </a:xfrm>
            <a:custGeom>
              <a:avLst/>
              <a:gdLst/>
              <a:ahLst/>
              <a:cxnLst/>
              <a:rect l="l" t="t" r="r" b="b"/>
              <a:pathLst>
                <a:path w="1425575">
                  <a:moveTo>
                    <a:pt x="142510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7" name="object 4197"/>
            <p:cNvSpPr/>
            <p:nvPr/>
          </p:nvSpPr>
          <p:spPr>
            <a:xfrm>
              <a:off x="14631267" y="2297290"/>
              <a:ext cx="782320" cy="0"/>
            </a:xfrm>
            <a:custGeom>
              <a:avLst/>
              <a:gdLst/>
              <a:ahLst/>
              <a:cxnLst/>
              <a:rect l="l" t="t" r="r" b="b"/>
              <a:pathLst>
                <a:path w="782319">
                  <a:moveTo>
                    <a:pt x="78182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8" name="object 4198"/>
            <p:cNvSpPr/>
            <p:nvPr/>
          </p:nvSpPr>
          <p:spPr>
            <a:xfrm>
              <a:off x="13986734" y="2297290"/>
              <a:ext cx="322580" cy="0"/>
            </a:xfrm>
            <a:custGeom>
              <a:avLst/>
              <a:gdLst/>
              <a:ahLst/>
              <a:cxnLst/>
              <a:rect l="l" t="t" r="r" b="b"/>
              <a:pathLst>
                <a:path w="322580">
                  <a:moveTo>
                    <a:pt x="32227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9" name="object 4199"/>
            <p:cNvSpPr/>
            <p:nvPr/>
          </p:nvSpPr>
          <p:spPr>
            <a:xfrm>
              <a:off x="13027105" y="2310068"/>
              <a:ext cx="150495" cy="635"/>
            </a:xfrm>
            <a:custGeom>
              <a:avLst/>
              <a:gdLst/>
              <a:ahLst/>
              <a:cxnLst/>
              <a:rect l="l" t="t" r="r" b="b"/>
              <a:pathLst>
                <a:path w="150494" h="635">
                  <a:moveTo>
                    <a:pt x="0" y="0"/>
                  </a:moveTo>
                  <a:lnTo>
                    <a:pt x="150037" y="3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0" name="object 4200"/>
            <p:cNvSpPr/>
            <p:nvPr/>
          </p:nvSpPr>
          <p:spPr>
            <a:xfrm>
              <a:off x="13327362" y="23003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10292" y="0"/>
                  </a:moveTo>
                  <a:lnTo>
                    <a:pt x="10292" y="9758"/>
                  </a:lnTo>
                  <a:lnTo>
                    <a:pt x="0" y="9758"/>
                  </a:lnTo>
                  <a:lnTo>
                    <a:pt x="0" y="0"/>
                  </a:lnTo>
                  <a:lnTo>
                    <a:pt x="10292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1" name="object 4201"/>
            <p:cNvSpPr/>
            <p:nvPr/>
          </p:nvSpPr>
          <p:spPr>
            <a:xfrm>
              <a:off x="13016650" y="230032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10334" y="4879"/>
                  </a:moveTo>
                  <a:lnTo>
                    <a:pt x="10334" y="9737"/>
                  </a:lnTo>
                  <a:lnTo>
                    <a:pt x="0" y="9737"/>
                  </a:lnTo>
                  <a:lnTo>
                    <a:pt x="0" y="0"/>
                  </a:lnTo>
                  <a:lnTo>
                    <a:pt x="10334" y="0"/>
                  </a:lnTo>
                  <a:lnTo>
                    <a:pt x="10334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2" name="object 4202"/>
            <p:cNvSpPr/>
            <p:nvPr/>
          </p:nvSpPr>
          <p:spPr>
            <a:xfrm>
              <a:off x="14316075" y="2300308"/>
              <a:ext cx="306070" cy="635"/>
            </a:xfrm>
            <a:custGeom>
              <a:avLst/>
              <a:gdLst/>
              <a:ahLst/>
              <a:cxnLst/>
              <a:rect l="l" t="t" r="r" b="b"/>
              <a:pathLst>
                <a:path w="306069" h="635">
                  <a:moveTo>
                    <a:pt x="305519" y="5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03" name="object 4203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14292056" y="2295191"/>
              <a:ext cx="348408" cy="158877"/>
            </a:xfrm>
            <a:prstGeom prst="rect">
              <a:avLst/>
            </a:prstGeom>
          </p:spPr>
        </p:pic>
        <p:pic>
          <p:nvPicPr>
            <p:cNvPr id="4204" name="object 4204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13024876" y="2298216"/>
              <a:ext cx="304573" cy="155852"/>
            </a:xfrm>
            <a:prstGeom prst="rect">
              <a:avLst/>
            </a:prstGeom>
          </p:spPr>
        </p:pic>
        <p:sp>
          <p:nvSpPr>
            <p:cNvPr id="4205" name="object 4205"/>
            <p:cNvSpPr/>
            <p:nvPr/>
          </p:nvSpPr>
          <p:spPr>
            <a:xfrm>
              <a:off x="12861340" y="3675005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4" h="6350">
                  <a:moveTo>
                    <a:pt x="0" y="6073"/>
                  </a:moveTo>
                  <a:lnTo>
                    <a:pt x="0" y="0"/>
                  </a:lnTo>
                  <a:lnTo>
                    <a:pt x="6439" y="0"/>
                  </a:lnTo>
                  <a:lnTo>
                    <a:pt x="6439" y="6073"/>
                  </a:lnTo>
                  <a:lnTo>
                    <a:pt x="0" y="60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6" name="object 4206"/>
            <p:cNvSpPr/>
            <p:nvPr/>
          </p:nvSpPr>
          <p:spPr>
            <a:xfrm>
              <a:off x="12861340" y="3668908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4" h="6350">
                  <a:moveTo>
                    <a:pt x="0" y="6083"/>
                  </a:moveTo>
                  <a:lnTo>
                    <a:pt x="0" y="0"/>
                  </a:lnTo>
                  <a:lnTo>
                    <a:pt x="6439" y="0"/>
                  </a:lnTo>
                  <a:lnTo>
                    <a:pt x="6439" y="6083"/>
                  </a:lnTo>
                  <a:lnTo>
                    <a:pt x="0" y="608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7" name="object 4207"/>
            <p:cNvSpPr/>
            <p:nvPr/>
          </p:nvSpPr>
          <p:spPr>
            <a:xfrm>
              <a:off x="12861340" y="3559294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4" h="6350">
                  <a:moveTo>
                    <a:pt x="0" y="6083"/>
                  </a:moveTo>
                  <a:lnTo>
                    <a:pt x="0" y="0"/>
                  </a:lnTo>
                  <a:lnTo>
                    <a:pt x="6439" y="0"/>
                  </a:lnTo>
                  <a:lnTo>
                    <a:pt x="6439" y="6083"/>
                  </a:lnTo>
                  <a:lnTo>
                    <a:pt x="0" y="608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8" name="object 4208"/>
            <p:cNvSpPr/>
            <p:nvPr/>
          </p:nvSpPr>
          <p:spPr>
            <a:xfrm>
              <a:off x="12416153" y="4111277"/>
              <a:ext cx="22860" cy="290195"/>
            </a:xfrm>
            <a:custGeom>
              <a:avLst/>
              <a:gdLst/>
              <a:ahLst/>
              <a:cxnLst/>
              <a:rect l="l" t="t" r="r" b="b"/>
              <a:pathLst>
                <a:path w="22859" h="290195">
                  <a:moveTo>
                    <a:pt x="0" y="289855"/>
                  </a:moveTo>
                  <a:lnTo>
                    <a:pt x="0" y="3308"/>
                  </a:lnTo>
                  <a:lnTo>
                    <a:pt x="19339" y="3308"/>
                  </a:lnTo>
                  <a:lnTo>
                    <a:pt x="19339" y="289855"/>
                  </a:lnTo>
                  <a:lnTo>
                    <a:pt x="0" y="289855"/>
                  </a:lnTo>
                  <a:close/>
                </a:path>
                <a:path w="22859" h="290195">
                  <a:moveTo>
                    <a:pt x="0" y="289855"/>
                  </a:moveTo>
                  <a:lnTo>
                    <a:pt x="0" y="0"/>
                  </a:lnTo>
                  <a:lnTo>
                    <a:pt x="22564" y="0"/>
                  </a:lnTo>
                  <a:lnTo>
                    <a:pt x="22564" y="289855"/>
                  </a:lnTo>
                  <a:lnTo>
                    <a:pt x="0" y="28985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9" name="object 4209"/>
            <p:cNvSpPr/>
            <p:nvPr/>
          </p:nvSpPr>
          <p:spPr>
            <a:xfrm>
              <a:off x="8878646" y="5097189"/>
              <a:ext cx="4445" cy="9525"/>
            </a:xfrm>
            <a:custGeom>
              <a:avLst/>
              <a:gdLst/>
              <a:ahLst/>
              <a:cxnLst/>
              <a:rect l="l" t="t" r="r" b="b"/>
              <a:pathLst>
                <a:path w="4445" h="9525">
                  <a:moveTo>
                    <a:pt x="4203" y="6997"/>
                  </a:moveTo>
                  <a:lnTo>
                    <a:pt x="3581" y="5511"/>
                  </a:lnTo>
                  <a:lnTo>
                    <a:pt x="2095" y="4889"/>
                  </a:lnTo>
                  <a:lnTo>
                    <a:pt x="622" y="5511"/>
                  </a:lnTo>
                  <a:lnTo>
                    <a:pt x="0" y="6997"/>
                  </a:lnTo>
                  <a:lnTo>
                    <a:pt x="622" y="8470"/>
                  </a:lnTo>
                  <a:lnTo>
                    <a:pt x="2095" y="9093"/>
                  </a:lnTo>
                  <a:lnTo>
                    <a:pt x="3581" y="8470"/>
                  </a:lnTo>
                  <a:lnTo>
                    <a:pt x="4203" y="6997"/>
                  </a:lnTo>
                  <a:close/>
                </a:path>
                <a:path w="4445" h="9525">
                  <a:moveTo>
                    <a:pt x="4203" y="2095"/>
                  </a:moveTo>
                  <a:lnTo>
                    <a:pt x="3581" y="609"/>
                  </a:lnTo>
                  <a:lnTo>
                    <a:pt x="2095" y="0"/>
                  </a:lnTo>
                  <a:lnTo>
                    <a:pt x="622" y="609"/>
                  </a:lnTo>
                  <a:lnTo>
                    <a:pt x="0" y="2095"/>
                  </a:lnTo>
                  <a:lnTo>
                    <a:pt x="622" y="3581"/>
                  </a:lnTo>
                  <a:lnTo>
                    <a:pt x="2095" y="4191"/>
                  </a:lnTo>
                  <a:lnTo>
                    <a:pt x="3581" y="3581"/>
                  </a:lnTo>
                  <a:lnTo>
                    <a:pt x="4203" y="20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0" name="object 4210"/>
            <p:cNvSpPr/>
            <p:nvPr/>
          </p:nvSpPr>
          <p:spPr>
            <a:xfrm>
              <a:off x="8880753" y="5099280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5067"/>
                  </a:lnTo>
                </a:path>
                <a:path h="15239">
                  <a:moveTo>
                    <a:pt x="0" y="0"/>
                  </a:moveTo>
                  <a:lnTo>
                    <a:pt x="0" y="487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1" name="object 4211"/>
            <p:cNvSpPr/>
            <p:nvPr/>
          </p:nvSpPr>
          <p:spPr>
            <a:xfrm>
              <a:off x="8879700" y="5098230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2095" y="5956"/>
                  </a:moveTo>
                  <a:lnTo>
                    <a:pt x="1790" y="5207"/>
                  </a:lnTo>
                  <a:lnTo>
                    <a:pt x="1041" y="4902"/>
                  </a:lnTo>
                  <a:lnTo>
                    <a:pt x="304" y="5207"/>
                  </a:lnTo>
                  <a:lnTo>
                    <a:pt x="0" y="5956"/>
                  </a:lnTo>
                  <a:lnTo>
                    <a:pt x="304" y="6692"/>
                  </a:lnTo>
                  <a:lnTo>
                    <a:pt x="1041" y="6997"/>
                  </a:lnTo>
                  <a:lnTo>
                    <a:pt x="1790" y="6692"/>
                  </a:lnTo>
                  <a:lnTo>
                    <a:pt x="2095" y="5956"/>
                  </a:lnTo>
                  <a:close/>
                </a:path>
                <a:path w="2540" h="7620">
                  <a:moveTo>
                    <a:pt x="2095" y="1054"/>
                  </a:moveTo>
                  <a:lnTo>
                    <a:pt x="1790" y="317"/>
                  </a:lnTo>
                  <a:lnTo>
                    <a:pt x="1041" y="0"/>
                  </a:lnTo>
                  <a:lnTo>
                    <a:pt x="304" y="317"/>
                  </a:lnTo>
                  <a:lnTo>
                    <a:pt x="0" y="1054"/>
                  </a:lnTo>
                  <a:lnTo>
                    <a:pt x="304" y="1803"/>
                  </a:lnTo>
                  <a:lnTo>
                    <a:pt x="1041" y="2108"/>
                  </a:lnTo>
                  <a:lnTo>
                    <a:pt x="1790" y="1803"/>
                  </a:lnTo>
                  <a:lnTo>
                    <a:pt x="2095" y="105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12" name="object 4212"/>
          <p:cNvSpPr txBox="1"/>
          <p:nvPr/>
        </p:nvSpPr>
        <p:spPr>
          <a:xfrm>
            <a:off x="8853185" y="5094825"/>
            <a:ext cx="40005" cy="32384"/>
          </a:xfrm>
          <a:prstGeom prst="rect">
            <a:avLst/>
          </a:prstGeom>
        </p:spPr>
        <p:txBody>
          <a:bodyPr vert="vert270" wrap="square" lIns="0" tIns="1143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90"/>
              </a:spcBef>
            </a:pPr>
            <a:r>
              <a:rPr sz="100" dirty="0">
                <a:latin typeface="Arial"/>
                <a:cs typeface="Arial"/>
              </a:rPr>
              <a:t>0</a:t>
            </a:r>
            <a:endParaRPr sz="100">
              <a:latin typeface="Arial"/>
              <a:cs typeface="Arial"/>
            </a:endParaRPr>
          </a:p>
        </p:txBody>
      </p:sp>
      <p:grpSp>
        <p:nvGrpSpPr>
          <p:cNvPr id="4213" name="object 4213"/>
          <p:cNvGrpSpPr/>
          <p:nvPr/>
        </p:nvGrpSpPr>
        <p:grpSpPr>
          <a:xfrm>
            <a:off x="8878530" y="2661704"/>
            <a:ext cx="4445" cy="32384"/>
            <a:chOff x="8878530" y="2661704"/>
            <a:chExt cx="4445" cy="32384"/>
          </a:xfrm>
        </p:grpSpPr>
        <p:sp>
          <p:nvSpPr>
            <p:cNvPr id="4214" name="object 4214"/>
            <p:cNvSpPr/>
            <p:nvPr/>
          </p:nvSpPr>
          <p:spPr>
            <a:xfrm>
              <a:off x="8878646" y="2661837"/>
              <a:ext cx="4445" cy="13335"/>
            </a:xfrm>
            <a:custGeom>
              <a:avLst/>
              <a:gdLst/>
              <a:ahLst/>
              <a:cxnLst/>
              <a:rect l="l" t="t" r="r" b="b"/>
              <a:pathLst>
                <a:path w="4445" h="13335">
                  <a:moveTo>
                    <a:pt x="4203" y="11239"/>
                  </a:moveTo>
                  <a:lnTo>
                    <a:pt x="3581" y="9753"/>
                  </a:lnTo>
                  <a:lnTo>
                    <a:pt x="2095" y="9144"/>
                  </a:lnTo>
                  <a:lnTo>
                    <a:pt x="622" y="9753"/>
                  </a:lnTo>
                  <a:lnTo>
                    <a:pt x="0" y="11239"/>
                  </a:lnTo>
                  <a:lnTo>
                    <a:pt x="622" y="12725"/>
                  </a:lnTo>
                  <a:lnTo>
                    <a:pt x="2095" y="13335"/>
                  </a:lnTo>
                  <a:lnTo>
                    <a:pt x="3581" y="12725"/>
                  </a:lnTo>
                  <a:lnTo>
                    <a:pt x="4203" y="11239"/>
                  </a:lnTo>
                  <a:close/>
                </a:path>
                <a:path w="4445" h="13335">
                  <a:moveTo>
                    <a:pt x="4203" y="2095"/>
                  </a:moveTo>
                  <a:lnTo>
                    <a:pt x="3581" y="609"/>
                  </a:lnTo>
                  <a:lnTo>
                    <a:pt x="2095" y="0"/>
                  </a:lnTo>
                  <a:lnTo>
                    <a:pt x="622" y="609"/>
                  </a:lnTo>
                  <a:lnTo>
                    <a:pt x="0" y="2095"/>
                  </a:lnTo>
                  <a:lnTo>
                    <a:pt x="622" y="3581"/>
                  </a:lnTo>
                  <a:lnTo>
                    <a:pt x="2095" y="4191"/>
                  </a:lnTo>
                  <a:lnTo>
                    <a:pt x="3581" y="3581"/>
                  </a:lnTo>
                  <a:lnTo>
                    <a:pt x="4203" y="20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5" name="object 4215"/>
            <p:cNvSpPr/>
            <p:nvPr/>
          </p:nvSpPr>
          <p:spPr>
            <a:xfrm>
              <a:off x="8880753" y="266392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904"/>
                  </a:lnTo>
                </a:path>
                <a:path h="27939">
                  <a:moveTo>
                    <a:pt x="0" y="0"/>
                  </a:moveTo>
                  <a:lnTo>
                    <a:pt x="0" y="915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6" name="object 4216"/>
            <p:cNvSpPr/>
            <p:nvPr/>
          </p:nvSpPr>
          <p:spPr>
            <a:xfrm>
              <a:off x="8879700" y="2662878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40" h="11430">
                  <a:moveTo>
                    <a:pt x="2095" y="10198"/>
                  </a:moveTo>
                  <a:lnTo>
                    <a:pt x="1790" y="9448"/>
                  </a:lnTo>
                  <a:lnTo>
                    <a:pt x="1041" y="9144"/>
                  </a:lnTo>
                  <a:lnTo>
                    <a:pt x="304" y="9448"/>
                  </a:lnTo>
                  <a:lnTo>
                    <a:pt x="0" y="10198"/>
                  </a:lnTo>
                  <a:lnTo>
                    <a:pt x="304" y="10934"/>
                  </a:lnTo>
                  <a:lnTo>
                    <a:pt x="1041" y="11252"/>
                  </a:lnTo>
                  <a:lnTo>
                    <a:pt x="1790" y="10934"/>
                  </a:lnTo>
                  <a:lnTo>
                    <a:pt x="2095" y="10198"/>
                  </a:lnTo>
                  <a:close/>
                </a:path>
                <a:path w="2540" h="11430">
                  <a:moveTo>
                    <a:pt x="2095" y="1054"/>
                  </a:moveTo>
                  <a:lnTo>
                    <a:pt x="1790" y="304"/>
                  </a:lnTo>
                  <a:lnTo>
                    <a:pt x="1041" y="0"/>
                  </a:lnTo>
                  <a:lnTo>
                    <a:pt x="304" y="304"/>
                  </a:lnTo>
                  <a:lnTo>
                    <a:pt x="0" y="1054"/>
                  </a:lnTo>
                  <a:lnTo>
                    <a:pt x="304" y="1803"/>
                  </a:lnTo>
                  <a:lnTo>
                    <a:pt x="1041" y="2108"/>
                  </a:lnTo>
                  <a:lnTo>
                    <a:pt x="1790" y="1803"/>
                  </a:lnTo>
                  <a:lnTo>
                    <a:pt x="2095" y="105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17" name="object 4217"/>
          <p:cNvSpPr txBox="1"/>
          <p:nvPr/>
        </p:nvSpPr>
        <p:spPr>
          <a:xfrm>
            <a:off x="8853185" y="2665501"/>
            <a:ext cx="40005" cy="39370"/>
          </a:xfrm>
          <a:prstGeom prst="rect">
            <a:avLst/>
          </a:prstGeom>
        </p:spPr>
        <p:txBody>
          <a:bodyPr vert="vert270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" dirty="0">
                <a:latin typeface="Arial"/>
                <a:cs typeface="Arial"/>
              </a:rPr>
              <a:t>10</a:t>
            </a:r>
            <a:endParaRPr sz="100">
              <a:latin typeface="Arial"/>
              <a:cs typeface="Arial"/>
            </a:endParaRPr>
          </a:p>
        </p:txBody>
      </p:sp>
      <p:grpSp>
        <p:nvGrpSpPr>
          <p:cNvPr id="4218" name="object 4218"/>
          <p:cNvGrpSpPr/>
          <p:nvPr/>
        </p:nvGrpSpPr>
        <p:grpSpPr>
          <a:xfrm>
            <a:off x="8878530" y="2434532"/>
            <a:ext cx="4445" cy="231775"/>
            <a:chOff x="8878530" y="2434532"/>
            <a:chExt cx="4445" cy="231775"/>
          </a:xfrm>
        </p:grpSpPr>
        <p:sp>
          <p:nvSpPr>
            <p:cNvPr id="4219" name="object 4219"/>
            <p:cNvSpPr/>
            <p:nvPr/>
          </p:nvSpPr>
          <p:spPr>
            <a:xfrm>
              <a:off x="8878646" y="2434659"/>
              <a:ext cx="4445" cy="231775"/>
            </a:xfrm>
            <a:custGeom>
              <a:avLst/>
              <a:gdLst/>
              <a:ahLst/>
              <a:cxnLst/>
              <a:rect l="l" t="t" r="r" b="b"/>
              <a:pathLst>
                <a:path w="4445" h="231775">
                  <a:moveTo>
                    <a:pt x="4203" y="229273"/>
                  </a:moveTo>
                  <a:lnTo>
                    <a:pt x="3581" y="227787"/>
                  </a:lnTo>
                  <a:lnTo>
                    <a:pt x="2095" y="227177"/>
                  </a:lnTo>
                  <a:lnTo>
                    <a:pt x="622" y="227787"/>
                  </a:lnTo>
                  <a:lnTo>
                    <a:pt x="0" y="229273"/>
                  </a:lnTo>
                  <a:lnTo>
                    <a:pt x="622" y="230759"/>
                  </a:lnTo>
                  <a:lnTo>
                    <a:pt x="2095" y="231368"/>
                  </a:lnTo>
                  <a:lnTo>
                    <a:pt x="3581" y="230759"/>
                  </a:lnTo>
                  <a:lnTo>
                    <a:pt x="4203" y="229273"/>
                  </a:lnTo>
                  <a:close/>
                </a:path>
                <a:path w="4445" h="231775">
                  <a:moveTo>
                    <a:pt x="4203" y="2095"/>
                  </a:moveTo>
                  <a:lnTo>
                    <a:pt x="3581" y="622"/>
                  </a:lnTo>
                  <a:lnTo>
                    <a:pt x="2095" y="0"/>
                  </a:lnTo>
                  <a:lnTo>
                    <a:pt x="622" y="622"/>
                  </a:lnTo>
                  <a:lnTo>
                    <a:pt x="0" y="2095"/>
                  </a:lnTo>
                  <a:lnTo>
                    <a:pt x="622" y="3581"/>
                  </a:lnTo>
                  <a:lnTo>
                    <a:pt x="2095" y="4203"/>
                  </a:lnTo>
                  <a:lnTo>
                    <a:pt x="3581" y="3581"/>
                  </a:lnTo>
                  <a:lnTo>
                    <a:pt x="4203" y="20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0" name="object 4220"/>
            <p:cNvSpPr/>
            <p:nvPr/>
          </p:nvSpPr>
          <p:spPr>
            <a:xfrm>
              <a:off x="8880753" y="2555438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5">
                  <a:moveTo>
                    <a:pt x="0" y="10848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1" name="object 4221"/>
            <p:cNvSpPr/>
            <p:nvPr/>
          </p:nvSpPr>
          <p:spPr>
            <a:xfrm>
              <a:off x="8880753" y="2436755"/>
              <a:ext cx="0" cy="227329"/>
            </a:xfrm>
            <a:custGeom>
              <a:avLst/>
              <a:gdLst/>
              <a:ahLst/>
              <a:cxnLst/>
              <a:rect l="l" t="t" r="r" b="b"/>
              <a:pathLst>
                <a:path h="227330">
                  <a:moveTo>
                    <a:pt x="0" y="0"/>
                  </a:moveTo>
                  <a:lnTo>
                    <a:pt x="0" y="22716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2" name="object 4222"/>
            <p:cNvSpPr/>
            <p:nvPr/>
          </p:nvSpPr>
          <p:spPr>
            <a:xfrm>
              <a:off x="8879700" y="2435713"/>
              <a:ext cx="2540" cy="229870"/>
            </a:xfrm>
            <a:custGeom>
              <a:avLst/>
              <a:gdLst/>
              <a:ahLst/>
              <a:cxnLst/>
              <a:rect l="l" t="t" r="r" b="b"/>
              <a:pathLst>
                <a:path w="2540" h="229869">
                  <a:moveTo>
                    <a:pt x="2095" y="228219"/>
                  </a:moveTo>
                  <a:lnTo>
                    <a:pt x="1790" y="227469"/>
                  </a:lnTo>
                  <a:lnTo>
                    <a:pt x="1041" y="227164"/>
                  </a:lnTo>
                  <a:lnTo>
                    <a:pt x="304" y="227469"/>
                  </a:lnTo>
                  <a:lnTo>
                    <a:pt x="0" y="228219"/>
                  </a:lnTo>
                  <a:lnTo>
                    <a:pt x="304" y="228968"/>
                  </a:lnTo>
                  <a:lnTo>
                    <a:pt x="1041" y="229273"/>
                  </a:lnTo>
                  <a:lnTo>
                    <a:pt x="1790" y="228968"/>
                  </a:lnTo>
                  <a:lnTo>
                    <a:pt x="2095" y="228219"/>
                  </a:lnTo>
                  <a:close/>
                </a:path>
                <a:path w="2540" h="229869">
                  <a:moveTo>
                    <a:pt x="2095" y="1041"/>
                  </a:moveTo>
                  <a:lnTo>
                    <a:pt x="1790" y="304"/>
                  </a:lnTo>
                  <a:lnTo>
                    <a:pt x="1041" y="0"/>
                  </a:lnTo>
                  <a:lnTo>
                    <a:pt x="304" y="304"/>
                  </a:lnTo>
                  <a:lnTo>
                    <a:pt x="0" y="1041"/>
                  </a:lnTo>
                  <a:lnTo>
                    <a:pt x="304" y="1790"/>
                  </a:lnTo>
                  <a:lnTo>
                    <a:pt x="1041" y="2095"/>
                  </a:lnTo>
                  <a:lnTo>
                    <a:pt x="1790" y="1790"/>
                  </a:lnTo>
                  <a:lnTo>
                    <a:pt x="2095" y="104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23" name="object 4223"/>
          <p:cNvSpPr txBox="1"/>
          <p:nvPr/>
        </p:nvSpPr>
        <p:spPr>
          <a:xfrm>
            <a:off x="8853185" y="2542296"/>
            <a:ext cx="40005" cy="51435"/>
          </a:xfrm>
          <a:prstGeom prst="rect">
            <a:avLst/>
          </a:prstGeom>
        </p:spPr>
        <p:txBody>
          <a:bodyPr vert="vert270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" dirty="0">
                <a:latin typeface="Arial"/>
                <a:cs typeface="Arial"/>
              </a:rPr>
              <a:t>1</a:t>
            </a:r>
            <a:r>
              <a:rPr sz="100" spc="-5" dirty="0">
                <a:latin typeface="Arial"/>
                <a:cs typeface="Arial"/>
              </a:rPr>
              <a:t>.</a:t>
            </a:r>
            <a:r>
              <a:rPr sz="100" dirty="0">
                <a:latin typeface="Arial"/>
                <a:cs typeface="Arial"/>
              </a:rPr>
              <a:t>90</a:t>
            </a:r>
            <a:endParaRPr sz="100">
              <a:latin typeface="Arial"/>
              <a:cs typeface="Arial"/>
            </a:endParaRPr>
          </a:p>
        </p:txBody>
      </p:sp>
      <p:grpSp>
        <p:nvGrpSpPr>
          <p:cNvPr id="4224" name="object 4224"/>
          <p:cNvGrpSpPr/>
          <p:nvPr/>
        </p:nvGrpSpPr>
        <p:grpSpPr>
          <a:xfrm>
            <a:off x="8933284" y="2256842"/>
            <a:ext cx="10263505" cy="4935855"/>
            <a:chOff x="8933284" y="2256842"/>
            <a:chExt cx="10263505" cy="4935855"/>
          </a:xfrm>
        </p:grpSpPr>
        <p:sp>
          <p:nvSpPr>
            <p:cNvPr id="4225" name="object 4225"/>
            <p:cNvSpPr/>
            <p:nvPr/>
          </p:nvSpPr>
          <p:spPr>
            <a:xfrm>
              <a:off x="12867777" y="3559274"/>
              <a:ext cx="122555" cy="0"/>
            </a:xfrm>
            <a:custGeom>
              <a:avLst/>
              <a:gdLst/>
              <a:ahLst/>
              <a:cxnLst/>
              <a:rect l="l" t="t" r="r" b="b"/>
              <a:pathLst>
                <a:path w="122554">
                  <a:moveTo>
                    <a:pt x="12246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6" name="object 4226"/>
            <p:cNvSpPr/>
            <p:nvPr/>
          </p:nvSpPr>
          <p:spPr>
            <a:xfrm>
              <a:off x="11766450" y="3733843"/>
              <a:ext cx="142240" cy="24765"/>
            </a:xfrm>
            <a:custGeom>
              <a:avLst/>
              <a:gdLst/>
              <a:ahLst/>
              <a:cxnLst/>
              <a:rect l="l" t="t" r="r" b="b"/>
              <a:pathLst>
                <a:path w="142240" h="24764">
                  <a:moveTo>
                    <a:pt x="141796" y="0"/>
                  </a:moveTo>
                  <a:lnTo>
                    <a:pt x="141796" y="24365"/>
                  </a:lnTo>
                  <a:lnTo>
                    <a:pt x="0" y="24365"/>
                  </a:lnTo>
                  <a:lnTo>
                    <a:pt x="0" y="0"/>
                  </a:lnTo>
                  <a:lnTo>
                    <a:pt x="14179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7" name="object 4227"/>
            <p:cNvSpPr/>
            <p:nvPr/>
          </p:nvSpPr>
          <p:spPr>
            <a:xfrm>
              <a:off x="11761306" y="3733844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5" h="24764">
                  <a:moveTo>
                    <a:pt x="5151" y="0"/>
                  </a:moveTo>
                  <a:lnTo>
                    <a:pt x="0" y="0"/>
                  </a:lnTo>
                  <a:lnTo>
                    <a:pt x="0" y="24365"/>
                  </a:lnTo>
                  <a:lnTo>
                    <a:pt x="5151" y="24365"/>
                  </a:lnTo>
                  <a:lnTo>
                    <a:pt x="51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8" name="object 4228"/>
            <p:cNvSpPr/>
            <p:nvPr/>
          </p:nvSpPr>
          <p:spPr>
            <a:xfrm>
              <a:off x="11761321" y="3733843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5" h="24764">
                  <a:moveTo>
                    <a:pt x="5141" y="0"/>
                  </a:moveTo>
                  <a:lnTo>
                    <a:pt x="5141" y="24365"/>
                  </a:lnTo>
                  <a:lnTo>
                    <a:pt x="0" y="24365"/>
                  </a:lnTo>
                  <a:lnTo>
                    <a:pt x="0" y="0"/>
                  </a:lnTo>
                  <a:lnTo>
                    <a:pt x="514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9" name="object 4229"/>
            <p:cNvSpPr/>
            <p:nvPr/>
          </p:nvSpPr>
          <p:spPr>
            <a:xfrm>
              <a:off x="11908265" y="3733844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5" h="24764">
                  <a:moveTo>
                    <a:pt x="5151" y="0"/>
                  </a:moveTo>
                  <a:lnTo>
                    <a:pt x="0" y="0"/>
                  </a:lnTo>
                  <a:lnTo>
                    <a:pt x="0" y="24365"/>
                  </a:lnTo>
                  <a:lnTo>
                    <a:pt x="5151" y="24365"/>
                  </a:lnTo>
                  <a:lnTo>
                    <a:pt x="51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0" name="object 4230"/>
            <p:cNvSpPr/>
            <p:nvPr/>
          </p:nvSpPr>
          <p:spPr>
            <a:xfrm>
              <a:off x="11908262" y="3733843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5" h="24764">
                  <a:moveTo>
                    <a:pt x="5162" y="0"/>
                  </a:moveTo>
                  <a:lnTo>
                    <a:pt x="5162" y="24365"/>
                  </a:lnTo>
                  <a:lnTo>
                    <a:pt x="0" y="24365"/>
                  </a:lnTo>
                  <a:lnTo>
                    <a:pt x="0" y="0"/>
                  </a:lnTo>
                  <a:lnTo>
                    <a:pt x="5162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1" name="object 4231"/>
            <p:cNvSpPr/>
            <p:nvPr/>
          </p:nvSpPr>
          <p:spPr>
            <a:xfrm>
              <a:off x="11766450" y="3333267"/>
              <a:ext cx="142240" cy="24765"/>
            </a:xfrm>
            <a:custGeom>
              <a:avLst/>
              <a:gdLst/>
              <a:ahLst/>
              <a:cxnLst/>
              <a:rect l="l" t="t" r="r" b="b"/>
              <a:pathLst>
                <a:path w="142240" h="24764">
                  <a:moveTo>
                    <a:pt x="141796" y="0"/>
                  </a:moveTo>
                  <a:lnTo>
                    <a:pt x="141796" y="24344"/>
                  </a:lnTo>
                  <a:lnTo>
                    <a:pt x="0" y="24344"/>
                  </a:lnTo>
                  <a:lnTo>
                    <a:pt x="0" y="0"/>
                  </a:lnTo>
                  <a:lnTo>
                    <a:pt x="14179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2" name="object 4232"/>
            <p:cNvSpPr/>
            <p:nvPr/>
          </p:nvSpPr>
          <p:spPr>
            <a:xfrm>
              <a:off x="11761306" y="333325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5" h="24764">
                  <a:moveTo>
                    <a:pt x="5151" y="0"/>
                  </a:moveTo>
                  <a:lnTo>
                    <a:pt x="0" y="0"/>
                  </a:lnTo>
                  <a:lnTo>
                    <a:pt x="0" y="24355"/>
                  </a:lnTo>
                  <a:lnTo>
                    <a:pt x="5151" y="24355"/>
                  </a:lnTo>
                  <a:lnTo>
                    <a:pt x="51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3" name="object 4233"/>
            <p:cNvSpPr/>
            <p:nvPr/>
          </p:nvSpPr>
          <p:spPr>
            <a:xfrm>
              <a:off x="11761321" y="333326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5" h="24764">
                  <a:moveTo>
                    <a:pt x="5141" y="0"/>
                  </a:moveTo>
                  <a:lnTo>
                    <a:pt x="5141" y="24344"/>
                  </a:lnTo>
                  <a:lnTo>
                    <a:pt x="0" y="24344"/>
                  </a:lnTo>
                  <a:lnTo>
                    <a:pt x="0" y="0"/>
                  </a:lnTo>
                  <a:lnTo>
                    <a:pt x="514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4" name="object 4234"/>
            <p:cNvSpPr/>
            <p:nvPr/>
          </p:nvSpPr>
          <p:spPr>
            <a:xfrm>
              <a:off x="11908265" y="333325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5" h="24764">
                  <a:moveTo>
                    <a:pt x="5151" y="0"/>
                  </a:moveTo>
                  <a:lnTo>
                    <a:pt x="0" y="0"/>
                  </a:lnTo>
                  <a:lnTo>
                    <a:pt x="0" y="24355"/>
                  </a:lnTo>
                  <a:lnTo>
                    <a:pt x="5151" y="24355"/>
                  </a:lnTo>
                  <a:lnTo>
                    <a:pt x="51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5" name="object 4235"/>
            <p:cNvSpPr/>
            <p:nvPr/>
          </p:nvSpPr>
          <p:spPr>
            <a:xfrm>
              <a:off x="11908262" y="333326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5" h="24764">
                  <a:moveTo>
                    <a:pt x="5162" y="0"/>
                  </a:moveTo>
                  <a:lnTo>
                    <a:pt x="5162" y="24344"/>
                  </a:lnTo>
                  <a:lnTo>
                    <a:pt x="0" y="24344"/>
                  </a:lnTo>
                  <a:lnTo>
                    <a:pt x="0" y="0"/>
                  </a:lnTo>
                  <a:lnTo>
                    <a:pt x="5162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36" name="object 4236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16004779" y="2556142"/>
              <a:ext cx="96677" cy="91337"/>
            </a:xfrm>
            <a:prstGeom prst="rect">
              <a:avLst/>
            </a:prstGeom>
          </p:spPr>
        </p:pic>
        <p:pic>
          <p:nvPicPr>
            <p:cNvPr id="4237" name="object 4237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11651925" y="2556142"/>
              <a:ext cx="96669" cy="91337"/>
            </a:xfrm>
            <a:prstGeom prst="rect">
              <a:avLst/>
            </a:prstGeom>
          </p:spPr>
        </p:pic>
        <p:pic>
          <p:nvPicPr>
            <p:cNvPr id="4238" name="object 4238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15787014" y="2554036"/>
              <a:ext cx="100897" cy="95546"/>
            </a:xfrm>
            <a:prstGeom prst="rect">
              <a:avLst/>
            </a:prstGeom>
          </p:spPr>
        </p:pic>
        <p:pic>
          <p:nvPicPr>
            <p:cNvPr id="4239" name="object 4239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11542424" y="2554036"/>
              <a:ext cx="100876" cy="95546"/>
            </a:xfrm>
            <a:prstGeom prst="rect">
              <a:avLst/>
            </a:prstGeom>
          </p:spPr>
        </p:pic>
        <p:pic>
          <p:nvPicPr>
            <p:cNvPr id="4240" name="object 4240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17357562" y="7097098"/>
              <a:ext cx="100876" cy="95546"/>
            </a:xfrm>
            <a:prstGeom prst="rect">
              <a:avLst/>
            </a:prstGeom>
          </p:spPr>
        </p:pic>
        <p:pic>
          <p:nvPicPr>
            <p:cNvPr id="4241" name="object 4241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17251786" y="5187555"/>
              <a:ext cx="100876" cy="95546"/>
            </a:xfrm>
            <a:prstGeom prst="rect">
              <a:avLst/>
            </a:prstGeom>
          </p:spPr>
        </p:pic>
        <p:pic>
          <p:nvPicPr>
            <p:cNvPr id="4242" name="object 4242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5968512" y="5187555"/>
              <a:ext cx="100897" cy="95546"/>
            </a:xfrm>
            <a:prstGeom prst="rect">
              <a:avLst/>
            </a:prstGeom>
          </p:spPr>
        </p:pic>
        <p:pic>
          <p:nvPicPr>
            <p:cNvPr id="4243" name="object 4243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14679896" y="5187555"/>
              <a:ext cx="100876" cy="95546"/>
            </a:xfrm>
            <a:prstGeom prst="rect">
              <a:avLst/>
            </a:prstGeom>
          </p:spPr>
        </p:pic>
        <p:pic>
          <p:nvPicPr>
            <p:cNvPr id="4244" name="object 4244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3386484" y="5187555"/>
              <a:ext cx="100876" cy="95546"/>
            </a:xfrm>
            <a:prstGeom prst="rect">
              <a:avLst/>
            </a:prstGeom>
          </p:spPr>
        </p:pic>
        <p:pic>
          <p:nvPicPr>
            <p:cNvPr id="4245" name="object 4245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11581178" y="5187555"/>
              <a:ext cx="100876" cy="95546"/>
            </a:xfrm>
            <a:prstGeom prst="rect">
              <a:avLst/>
            </a:prstGeom>
          </p:spPr>
        </p:pic>
        <p:pic>
          <p:nvPicPr>
            <p:cNvPr id="4246" name="object 4246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8935219" y="2554036"/>
              <a:ext cx="100876" cy="95546"/>
            </a:xfrm>
            <a:prstGeom prst="rect">
              <a:avLst/>
            </a:prstGeom>
          </p:spPr>
        </p:pic>
        <p:pic>
          <p:nvPicPr>
            <p:cNvPr id="4247" name="object 4247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11440584" y="2258292"/>
              <a:ext cx="100876" cy="95546"/>
            </a:xfrm>
            <a:prstGeom prst="rect">
              <a:avLst/>
            </a:prstGeom>
          </p:spPr>
        </p:pic>
        <p:pic>
          <p:nvPicPr>
            <p:cNvPr id="4248" name="object 4248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10799742" y="5187555"/>
              <a:ext cx="100876" cy="95546"/>
            </a:xfrm>
            <a:prstGeom prst="rect">
              <a:avLst/>
            </a:prstGeom>
          </p:spPr>
        </p:pic>
        <p:pic>
          <p:nvPicPr>
            <p:cNvPr id="4249" name="object 4249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11760186" y="2556142"/>
              <a:ext cx="96667" cy="97127"/>
            </a:xfrm>
            <a:prstGeom prst="rect">
              <a:avLst/>
            </a:prstGeom>
          </p:spPr>
        </p:pic>
        <p:pic>
          <p:nvPicPr>
            <p:cNvPr id="4250" name="object 4250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14034257" y="2492184"/>
              <a:ext cx="100876" cy="95536"/>
            </a:xfrm>
            <a:prstGeom prst="rect">
              <a:avLst/>
            </a:prstGeom>
          </p:spPr>
        </p:pic>
        <p:pic>
          <p:nvPicPr>
            <p:cNvPr id="4251" name="object 4251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17370633" y="5503828"/>
              <a:ext cx="136425" cy="63530"/>
            </a:xfrm>
            <a:prstGeom prst="rect">
              <a:avLst/>
            </a:prstGeom>
          </p:spPr>
        </p:pic>
        <p:pic>
          <p:nvPicPr>
            <p:cNvPr id="4252" name="object 4252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14553814" y="5129697"/>
              <a:ext cx="67237" cy="128882"/>
            </a:xfrm>
            <a:prstGeom prst="rect">
              <a:avLst/>
            </a:prstGeom>
          </p:spPr>
        </p:pic>
        <p:pic>
          <p:nvPicPr>
            <p:cNvPr id="4253" name="object 4253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13260085" y="5129697"/>
              <a:ext cx="67256" cy="128882"/>
            </a:xfrm>
            <a:prstGeom prst="rect">
              <a:avLst/>
            </a:prstGeom>
          </p:spPr>
        </p:pic>
        <p:pic>
          <p:nvPicPr>
            <p:cNvPr id="4254" name="object 4254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11974881" y="5129697"/>
              <a:ext cx="67233" cy="128882"/>
            </a:xfrm>
            <a:prstGeom prst="rect">
              <a:avLst/>
            </a:prstGeom>
          </p:spPr>
        </p:pic>
        <p:pic>
          <p:nvPicPr>
            <p:cNvPr id="4255" name="object 4255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10659224" y="5129697"/>
              <a:ext cx="67244" cy="128882"/>
            </a:xfrm>
            <a:prstGeom prst="rect">
              <a:avLst/>
            </a:prstGeom>
          </p:spPr>
        </p:pic>
        <p:pic>
          <p:nvPicPr>
            <p:cNvPr id="4256" name="object 4256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17357376" y="2752764"/>
              <a:ext cx="136425" cy="63526"/>
            </a:xfrm>
            <a:prstGeom prst="rect">
              <a:avLst/>
            </a:prstGeom>
          </p:spPr>
        </p:pic>
        <p:pic>
          <p:nvPicPr>
            <p:cNvPr id="4257" name="object 4257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1363915" y="2659186"/>
              <a:ext cx="67244" cy="128887"/>
            </a:xfrm>
            <a:prstGeom prst="rect">
              <a:avLst/>
            </a:prstGeom>
          </p:spPr>
        </p:pic>
        <p:pic>
          <p:nvPicPr>
            <p:cNvPr id="4258" name="object 4258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1055841" y="2659186"/>
              <a:ext cx="67244" cy="128887"/>
            </a:xfrm>
            <a:prstGeom prst="rect">
              <a:avLst/>
            </a:prstGeom>
          </p:spPr>
        </p:pic>
        <p:pic>
          <p:nvPicPr>
            <p:cNvPr id="4259" name="object 4259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6522690" y="2659186"/>
              <a:ext cx="67241" cy="128887"/>
            </a:xfrm>
            <a:prstGeom prst="rect">
              <a:avLst/>
            </a:prstGeom>
          </p:spPr>
        </p:pic>
        <p:pic>
          <p:nvPicPr>
            <p:cNvPr id="4260" name="object 4260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6214605" y="2659186"/>
              <a:ext cx="67244" cy="128887"/>
            </a:xfrm>
            <a:prstGeom prst="rect">
              <a:avLst/>
            </a:prstGeom>
          </p:spPr>
        </p:pic>
        <p:pic>
          <p:nvPicPr>
            <p:cNvPr id="4261" name="object 4261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5301879" y="2752764"/>
              <a:ext cx="136425" cy="63526"/>
            </a:xfrm>
            <a:prstGeom prst="rect">
              <a:avLst/>
            </a:prstGeom>
          </p:spPr>
        </p:pic>
        <p:pic>
          <p:nvPicPr>
            <p:cNvPr id="4262" name="object 4262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3791956" y="2659186"/>
              <a:ext cx="67254" cy="128887"/>
            </a:xfrm>
            <a:prstGeom prst="rect">
              <a:avLst/>
            </a:prstGeom>
          </p:spPr>
        </p:pic>
        <p:pic>
          <p:nvPicPr>
            <p:cNvPr id="4263" name="object 4263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7028572" y="3020018"/>
              <a:ext cx="67251" cy="128911"/>
            </a:xfrm>
            <a:prstGeom prst="rect">
              <a:avLst/>
            </a:prstGeom>
          </p:spPr>
        </p:pic>
        <p:pic>
          <p:nvPicPr>
            <p:cNvPr id="4264" name="object 4264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9129074" y="2484290"/>
              <a:ext cx="67251" cy="128915"/>
            </a:xfrm>
            <a:prstGeom prst="rect">
              <a:avLst/>
            </a:prstGeom>
          </p:spPr>
        </p:pic>
        <p:pic>
          <p:nvPicPr>
            <p:cNvPr id="4265" name="object 4265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15840198" y="5129697"/>
              <a:ext cx="67244" cy="128882"/>
            </a:xfrm>
            <a:prstGeom prst="rect">
              <a:avLst/>
            </a:prstGeom>
          </p:spPr>
        </p:pic>
        <p:pic>
          <p:nvPicPr>
            <p:cNvPr id="4266" name="object 4266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17127387" y="5129697"/>
              <a:ext cx="67240" cy="128882"/>
            </a:xfrm>
            <a:prstGeom prst="rect">
              <a:avLst/>
            </a:prstGeom>
          </p:spPr>
        </p:pic>
        <p:pic>
          <p:nvPicPr>
            <p:cNvPr id="4267" name="object 4267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10249897" y="2269763"/>
              <a:ext cx="136414" cy="63526"/>
            </a:xfrm>
            <a:prstGeom prst="rect">
              <a:avLst/>
            </a:prstGeom>
          </p:spPr>
        </p:pic>
        <p:pic>
          <p:nvPicPr>
            <p:cNvPr id="4268" name="object 4268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9093335" y="2487987"/>
              <a:ext cx="67234" cy="128913"/>
            </a:xfrm>
            <a:prstGeom prst="rect">
              <a:avLst/>
            </a:prstGeom>
          </p:spPr>
        </p:pic>
        <p:pic>
          <p:nvPicPr>
            <p:cNvPr id="4269" name="object 4269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7271767" y="2256842"/>
              <a:ext cx="136424" cy="63537"/>
            </a:xfrm>
            <a:prstGeom prst="rect">
              <a:avLst/>
            </a:prstGeom>
          </p:spPr>
        </p:pic>
        <p:pic>
          <p:nvPicPr>
            <p:cNvPr id="4270" name="object 4270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17293103" y="2402046"/>
              <a:ext cx="100876" cy="95546"/>
            </a:xfrm>
            <a:prstGeom prst="rect">
              <a:avLst/>
            </a:prstGeom>
          </p:spPr>
        </p:pic>
        <p:sp>
          <p:nvSpPr>
            <p:cNvPr id="4271" name="object 4271"/>
            <p:cNvSpPr/>
            <p:nvPr/>
          </p:nvSpPr>
          <p:spPr>
            <a:xfrm>
              <a:off x="8935371" y="5349250"/>
              <a:ext cx="696595" cy="375920"/>
            </a:xfrm>
            <a:custGeom>
              <a:avLst/>
              <a:gdLst/>
              <a:ahLst/>
              <a:cxnLst/>
              <a:rect l="l" t="t" r="r" b="b"/>
              <a:pathLst>
                <a:path w="696595" h="375920">
                  <a:moveTo>
                    <a:pt x="696093" y="0"/>
                  </a:moveTo>
                  <a:lnTo>
                    <a:pt x="0" y="0"/>
                  </a:lnTo>
                  <a:lnTo>
                    <a:pt x="0" y="375412"/>
                  </a:lnTo>
                  <a:lnTo>
                    <a:pt x="696093" y="375412"/>
                  </a:lnTo>
                  <a:lnTo>
                    <a:pt x="696093" y="0"/>
                  </a:lnTo>
                  <a:close/>
                </a:path>
              </a:pathLst>
            </a:custGeom>
            <a:solidFill>
              <a:srgbClr val="108642">
                <a:alpha val="59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2" name="object 4272"/>
            <p:cNvSpPr/>
            <p:nvPr/>
          </p:nvSpPr>
          <p:spPr>
            <a:xfrm>
              <a:off x="8935384" y="5349260"/>
              <a:ext cx="696595" cy="375920"/>
            </a:xfrm>
            <a:custGeom>
              <a:avLst/>
              <a:gdLst/>
              <a:ahLst/>
              <a:cxnLst/>
              <a:rect l="l" t="t" r="r" b="b"/>
              <a:pathLst>
                <a:path w="696595" h="375920">
                  <a:moveTo>
                    <a:pt x="0" y="375423"/>
                  </a:moveTo>
                  <a:lnTo>
                    <a:pt x="0" y="0"/>
                  </a:lnTo>
                  <a:lnTo>
                    <a:pt x="696104" y="0"/>
                  </a:lnTo>
                  <a:lnTo>
                    <a:pt x="696104" y="375423"/>
                  </a:lnTo>
                  <a:lnTo>
                    <a:pt x="0" y="37542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3" name="object 4273"/>
            <p:cNvSpPr/>
            <p:nvPr/>
          </p:nvSpPr>
          <p:spPr>
            <a:xfrm>
              <a:off x="10956671" y="2587188"/>
              <a:ext cx="572135" cy="18415"/>
            </a:xfrm>
            <a:custGeom>
              <a:avLst/>
              <a:gdLst/>
              <a:ahLst/>
              <a:cxnLst/>
              <a:rect l="l" t="t" r="r" b="b"/>
              <a:pathLst>
                <a:path w="572134" h="18414">
                  <a:moveTo>
                    <a:pt x="571720" y="0"/>
                  </a:moveTo>
                  <a:lnTo>
                    <a:pt x="0" y="0"/>
                  </a:lnTo>
                  <a:lnTo>
                    <a:pt x="0" y="18261"/>
                  </a:lnTo>
                  <a:lnTo>
                    <a:pt x="571720" y="18261"/>
                  </a:lnTo>
                  <a:lnTo>
                    <a:pt x="571720" y="0"/>
                  </a:lnTo>
                  <a:close/>
                </a:path>
              </a:pathLst>
            </a:custGeom>
            <a:solidFill>
              <a:srgbClr val="EFE9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4" name="object 4274"/>
            <p:cNvSpPr/>
            <p:nvPr/>
          </p:nvSpPr>
          <p:spPr>
            <a:xfrm>
              <a:off x="10956675" y="2587210"/>
              <a:ext cx="572135" cy="18415"/>
            </a:xfrm>
            <a:custGeom>
              <a:avLst/>
              <a:gdLst/>
              <a:ahLst/>
              <a:cxnLst/>
              <a:rect l="l" t="t" r="r" b="b"/>
              <a:pathLst>
                <a:path w="572134" h="18414">
                  <a:moveTo>
                    <a:pt x="0" y="18261"/>
                  </a:moveTo>
                  <a:lnTo>
                    <a:pt x="0" y="0"/>
                  </a:lnTo>
                  <a:lnTo>
                    <a:pt x="571699" y="0"/>
                  </a:lnTo>
                  <a:lnTo>
                    <a:pt x="571699" y="18261"/>
                  </a:lnTo>
                  <a:lnTo>
                    <a:pt x="0" y="182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5" name="object 4275"/>
            <p:cNvSpPr/>
            <p:nvPr/>
          </p:nvSpPr>
          <p:spPr>
            <a:xfrm>
              <a:off x="16115027" y="2587188"/>
              <a:ext cx="572135" cy="18415"/>
            </a:xfrm>
            <a:custGeom>
              <a:avLst/>
              <a:gdLst/>
              <a:ahLst/>
              <a:cxnLst/>
              <a:rect l="l" t="t" r="r" b="b"/>
              <a:pathLst>
                <a:path w="572134" h="18414">
                  <a:moveTo>
                    <a:pt x="571720" y="0"/>
                  </a:moveTo>
                  <a:lnTo>
                    <a:pt x="0" y="0"/>
                  </a:lnTo>
                  <a:lnTo>
                    <a:pt x="0" y="18261"/>
                  </a:lnTo>
                  <a:lnTo>
                    <a:pt x="571720" y="18261"/>
                  </a:lnTo>
                  <a:lnTo>
                    <a:pt x="571720" y="0"/>
                  </a:lnTo>
                  <a:close/>
                </a:path>
              </a:pathLst>
            </a:custGeom>
            <a:solidFill>
              <a:srgbClr val="EFE9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6" name="object 4276"/>
            <p:cNvSpPr/>
            <p:nvPr/>
          </p:nvSpPr>
          <p:spPr>
            <a:xfrm>
              <a:off x="16115027" y="2587210"/>
              <a:ext cx="572135" cy="18415"/>
            </a:xfrm>
            <a:custGeom>
              <a:avLst/>
              <a:gdLst/>
              <a:ahLst/>
              <a:cxnLst/>
              <a:rect l="l" t="t" r="r" b="b"/>
              <a:pathLst>
                <a:path w="572134" h="18414">
                  <a:moveTo>
                    <a:pt x="0" y="18261"/>
                  </a:moveTo>
                  <a:lnTo>
                    <a:pt x="0" y="0"/>
                  </a:lnTo>
                  <a:lnTo>
                    <a:pt x="571699" y="0"/>
                  </a:lnTo>
                  <a:lnTo>
                    <a:pt x="571699" y="18261"/>
                  </a:lnTo>
                  <a:lnTo>
                    <a:pt x="0" y="182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7" name="object 4277"/>
            <p:cNvSpPr/>
            <p:nvPr/>
          </p:nvSpPr>
          <p:spPr>
            <a:xfrm>
              <a:off x="15446461" y="2670012"/>
              <a:ext cx="19685" cy="229235"/>
            </a:xfrm>
            <a:custGeom>
              <a:avLst/>
              <a:gdLst/>
              <a:ahLst/>
              <a:cxnLst/>
              <a:rect l="l" t="t" r="r" b="b"/>
              <a:pathLst>
                <a:path w="19684" h="229235">
                  <a:moveTo>
                    <a:pt x="19350" y="0"/>
                  </a:moveTo>
                  <a:lnTo>
                    <a:pt x="0" y="0"/>
                  </a:lnTo>
                  <a:lnTo>
                    <a:pt x="0" y="229019"/>
                  </a:lnTo>
                  <a:lnTo>
                    <a:pt x="19350" y="229019"/>
                  </a:lnTo>
                  <a:lnTo>
                    <a:pt x="19350" y="0"/>
                  </a:lnTo>
                  <a:close/>
                </a:path>
              </a:pathLst>
            </a:custGeom>
            <a:solidFill>
              <a:srgbClr val="EFE9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8" name="object 4278"/>
            <p:cNvSpPr/>
            <p:nvPr/>
          </p:nvSpPr>
          <p:spPr>
            <a:xfrm>
              <a:off x="15446462" y="2670010"/>
              <a:ext cx="19685" cy="229235"/>
            </a:xfrm>
            <a:custGeom>
              <a:avLst/>
              <a:gdLst/>
              <a:ahLst/>
              <a:cxnLst/>
              <a:rect l="l" t="t" r="r" b="b"/>
              <a:pathLst>
                <a:path w="19684" h="229235">
                  <a:moveTo>
                    <a:pt x="0" y="229019"/>
                  </a:moveTo>
                  <a:lnTo>
                    <a:pt x="0" y="0"/>
                  </a:lnTo>
                  <a:lnTo>
                    <a:pt x="19350" y="0"/>
                  </a:lnTo>
                  <a:lnTo>
                    <a:pt x="19350" y="229019"/>
                  </a:lnTo>
                  <a:lnTo>
                    <a:pt x="0" y="22901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9" name="object 4279"/>
            <p:cNvSpPr/>
            <p:nvPr/>
          </p:nvSpPr>
          <p:spPr>
            <a:xfrm>
              <a:off x="17329356" y="2670012"/>
              <a:ext cx="19685" cy="229235"/>
            </a:xfrm>
            <a:custGeom>
              <a:avLst/>
              <a:gdLst/>
              <a:ahLst/>
              <a:cxnLst/>
              <a:rect l="l" t="t" r="r" b="b"/>
              <a:pathLst>
                <a:path w="19684" h="229235">
                  <a:moveTo>
                    <a:pt x="19339" y="0"/>
                  </a:moveTo>
                  <a:lnTo>
                    <a:pt x="0" y="0"/>
                  </a:lnTo>
                  <a:lnTo>
                    <a:pt x="0" y="229019"/>
                  </a:lnTo>
                  <a:lnTo>
                    <a:pt x="19339" y="229019"/>
                  </a:lnTo>
                  <a:lnTo>
                    <a:pt x="19339" y="0"/>
                  </a:lnTo>
                  <a:close/>
                </a:path>
              </a:pathLst>
            </a:custGeom>
            <a:solidFill>
              <a:srgbClr val="EFE9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0" name="object 4280"/>
            <p:cNvSpPr/>
            <p:nvPr/>
          </p:nvSpPr>
          <p:spPr>
            <a:xfrm>
              <a:off x="17329343" y="2670010"/>
              <a:ext cx="19685" cy="229235"/>
            </a:xfrm>
            <a:custGeom>
              <a:avLst/>
              <a:gdLst/>
              <a:ahLst/>
              <a:cxnLst/>
              <a:rect l="l" t="t" r="r" b="b"/>
              <a:pathLst>
                <a:path w="19684" h="229235">
                  <a:moveTo>
                    <a:pt x="0" y="229019"/>
                  </a:moveTo>
                  <a:lnTo>
                    <a:pt x="0" y="0"/>
                  </a:lnTo>
                  <a:lnTo>
                    <a:pt x="19339" y="0"/>
                  </a:lnTo>
                  <a:lnTo>
                    <a:pt x="19339" y="229019"/>
                  </a:lnTo>
                  <a:lnTo>
                    <a:pt x="0" y="22901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81" name="object 4281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5897673" y="2657029"/>
              <a:ext cx="97023" cy="90080"/>
            </a:xfrm>
            <a:prstGeom prst="rect">
              <a:avLst/>
            </a:prstGeom>
          </p:spPr>
        </p:pic>
        <p:pic>
          <p:nvPicPr>
            <p:cNvPr id="4282" name="object 4282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12078334" y="4399031"/>
              <a:ext cx="156338" cy="162647"/>
            </a:xfrm>
            <a:prstGeom prst="rect">
              <a:avLst/>
            </a:prstGeom>
          </p:spPr>
        </p:pic>
        <p:pic>
          <p:nvPicPr>
            <p:cNvPr id="4283" name="object 4283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10967313" y="4399031"/>
              <a:ext cx="156306" cy="162647"/>
            </a:xfrm>
            <a:prstGeom prst="rect">
              <a:avLst/>
            </a:prstGeom>
          </p:spPr>
        </p:pic>
        <p:pic>
          <p:nvPicPr>
            <p:cNvPr id="4284" name="object 4284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17209285" y="4227096"/>
              <a:ext cx="139526" cy="127124"/>
            </a:xfrm>
            <a:prstGeom prst="rect">
              <a:avLst/>
            </a:prstGeom>
          </p:spPr>
        </p:pic>
        <p:pic>
          <p:nvPicPr>
            <p:cNvPr id="4285" name="object 4285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11653079" y="2553566"/>
              <a:ext cx="98332" cy="98332"/>
            </a:xfrm>
            <a:prstGeom prst="rect">
              <a:avLst/>
            </a:prstGeom>
          </p:spPr>
        </p:pic>
        <p:pic>
          <p:nvPicPr>
            <p:cNvPr id="4286" name="object 4286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16002717" y="2553682"/>
              <a:ext cx="94738" cy="94750"/>
            </a:xfrm>
            <a:prstGeom prst="rect">
              <a:avLst/>
            </a:prstGeom>
          </p:spPr>
        </p:pic>
        <p:pic>
          <p:nvPicPr>
            <p:cNvPr id="4287" name="object 4287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15895180" y="2548718"/>
              <a:ext cx="98311" cy="98332"/>
            </a:xfrm>
            <a:prstGeom prst="rect">
              <a:avLst/>
            </a:prstGeom>
          </p:spPr>
        </p:pic>
      </p:grpSp>
      <p:sp>
        <p:nvSpPr>
          <p:cNvPr id="4288" name="object 4288"/>
          <p:cNvSpPr txBox="1"/>
          <p:nvPr/>
        </p:nvSpPr>
        <p:spPr>
          <a:xfrm>
            <a:off x="9811299" y="8582690"/>
            <a:ext cx="1411605" cy="198310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050" b="1" spc="20" dirty="0">
                <a:solidFill>
                  <a:srgbClr val="00000F"/>
                </a:solidFill>
                <a:latin typeface="FS Albert"/>
                <a:cs typeface="FS Albert"/>
              </a:rPr>
              <a:t>Legende</a:t>
            </a:r>
            <a:endParaRPr sz="1050">
              <a:latin typeface="FS Albert"/>
              <a:cs typeface="FS Albert"/>
            </a:endParaRPr>
          </a:p>
          <a:p>
            <a:pPr marL="12700" marR="5080">
              <a:lnSpc>
                <a:spcPct val="186600"/>
              </a:lnSpc>
            </a:pPr>
            <a:r>
              <a:rPr sz="1050" spc="10" dirty="0">
                <a:solidFill>
                  <a:srgbClr val="00000F"/>
                </a:solidFill>
                <a:latin typeface="FS Albert"/>
                <a:cs typeface="FS Albert"/>
              </a:rPr>
              <a:t>Wasserlöschposten </a:t>
            </a:r>
            <a:r>
              <a:rPr sz="1050" spc="15" dirty="0">
                <a:solidFill>
                  <a:srgbClr val="00000F"/>
                </a:solidFill>
                <a:latin typeface="FS Albert"/>
                <a:cs typeface="FS Albert"/>
              </a:rPr>
              <a:t> Feuerlöscher </a:t>
            </a:r>
            <a:r>
              <a:rPr sz="1050" spc="20" dirty="0">
                <a:solidFill>
                  <a:srgbClr val="00000F"/>
                </a:solidFill>
                <a:latin typeface="FS Albert"/>
                <a:cs typeface="FS Albert"/>
              </a:rPr>
              <a:t> B</a:t>
            </a:r>
            <a:r>
              <a:rPr sz="1050" spc="-20" dirty="0">
                <a:solidFill>
                  <a:srgbClr val="00000F"/>
                </a:solidFill>
                <a:latin typeface="FS Albert"/>
                <a:cs typeface="FS Albert"/>
              </a:rPr>
              <a:t>r</a:t>
            </a:r>
            <a:r>
              <a:rPr sz="1050" spc="20" dirty="0">
                <a:solidFill>
                  <a:srgbClr val="00000F"/>
                </a:solidFill>
                <a:latin typeface="FS Albert"/>
                <a:cs typeface="FS Albert"/>
              </a:rPr>
              <a:t>andmelde-Hand</a:t>
            </a:r>
            <a:r>
              <a:rPr sz="1050" spc="-10" dirty="0">
                <a:solidFill>
                  <a:srgbClr val="00000F"/>
                </a:solidFill>
                <a:latin typeface="FS Albert"/>
                <a:cs typeface="FS Albert"/>
              </a:rPr>
              <a:t>t</a:t>
            </a:r>
            <a:r>
              <a:rPr sz="1050" spc="15" dirty="0">
                <a:solidFill>
                  <a:srgbClr val="00000F"/>
                </a:solidFill>
                <a:latin typeface="FS Albert"/>
                <a:cs typeface="FS Albert"/>
              </a:rPr>
              <a:t>as</a:t>
            </a:r>
            <a:r>
              <a:rPr sz="1050" dirty="0">
                <a:solidFill>
                  <a:srgbClr val="00000F"/>
                </a:solidFill>
                <a:latin typeface="FS Albert"/>
                <a:cs typeface="FS Albert"/>
              </a:rPr>
              <a:t>t</a:t>
            </a:r>
            <a:r>
              <a:rPr sz="1050" spc="10" dirty="0">
                <a:solidFill>
                  <a:srgbClr val="00000F"/>
                </a:solidFill>
                <a:latin typeface="FS Albert"/>
                <a:cs typeface="FS Albert"/>
              </a:rPr>
              <a:t>er  </a:t>
            </a:r>
            <a:r>
              <a:rPr sz="1050" spc="15" dirty="0">
                <a:solidFill>
                  <a:srgbClr val="00000F"/>
                </a:solidFill>
                <a:latin typeface="FS Albert"/>
                <a:cs typeface="FS Albert"/>
              </a:rPr>
              <a:t>Notausgang </a:t>
            </a:r>
            <a:r>
              <a:rPr sz="1050" spc="2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050" spc="15" dirty="0">
                <a:solidFill>
                  <a:srgbClr val="00000F"/>
                </a:solidFill>
                <a:latin typeface="FS Albert"/>
                <a:cs typeface="FS Albert"/>
              </a:rPr>
              <a:t>Fluchtrichtung </a:t>
            </a:r>
            <a:r>
              <a:rPr sz="1050" spc="2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050" spc="15" dirty="0">
                <a:solidFill>
                  <a:srgbClr val="00000F"/>
                </a:solidFill>
                <a:latin typeface="FS Albert"/>
                <a:cs typeface="FS Albert"/>
              </a:rPr>
              <a:t>Fluchtweg</a:t>
            </a:r>
            <a:endParaRPr sz="1050">
              <a:latin typeface="FS Albert"/>
              <a:cs typeface="FS Albert"/>
            </a:endParaRPr>
          </a:p>
        </p:txBody>
      </p:sp>
      <p:pic>
        <p:nvPicPr>
          <p:cNvPr id="4289" name="object 4289"/>
          <p:cNvPicPr/>
          <p:nvPr/>
        </p:nvPicPr>
        <p:blipFill>
          <a:blip r:embed="rId95" cstate="print"/>
          <a:stretch>
            <a:fillRect/>
          </a:stretch>
        </p:blipFill>
        <p:spPr>
          <a:xfrm>
            <a:off x="9483575" y="8811051"/>
            <a:ext cx="219888" cy="219888"/>
          </a:xfrm>
          <a:prstGeom prst="rect">
            <a:avLst/>
          </a:prstGeom>
        </p:spPr>
      </p:pic>
      <p:pic>
        <p:nvPicPr>
          <p:cNvPr id="4290" name="object 4290"/>
          <p:cNvPicPr/>
          <p:nvPr/>
        </p:nvPicPr>
        <p:blipFill>
          <a:blip r:embed="rId96" cstate="print"/>
          <a:stretch>
            <a:fillRect/>
          </a:stretch>
        </p:blipFill>
        <p:spPr>
          <a:xfrm>
            <a:off x="9472117" y="9103283"/>
            <a:ext cx="231419" cy="231416"/>
          </a:xfrm>
          <a:prstGeom prst="rect">
            <a:avLst/>
          </a:prstGeom>
        </p:spPr>
      </p:pic>
      <p:pic>
        <p:nvPicPr>
          <p:cNvPr id="4291" name="object 4291"/>
          <p:cNvPicPr/>
          <p:nvPr/>
        </p:nvPicPr>
        <p:blipFill>
          <a:blip r:embed="rId97" cstate="print"/>
          <a:stretch>
            <a:fillRect/>
          </a:stretch>
        </p:blipFill>
        <p:spPr>
          <a:xfrm>
            <a:off x="9481344" y="9404825"/>
            <a:ext cx="222118" cy="222953"/>
          </a:xfrm>
          <a:prstGeom prst="rect">
            <a:avLst/>
          </a:prstGeom>
        </p:spPr>
      </p:pic>
      <p:grpSp>
        <p:nvGrpSpPr>
          <p:cNvPr id="4292" name="object 4292"/>
          <p:cNvGrpSpPr/>
          <p:nvPr/>
        </p:nvGrpSpPr>
        <p:grpSpPr>
          <a:xfrm>
            <a:off x="9227494" y="9700521"/>
            <a:ext cx="476250" cy="231775"/>
            <a:chOff x="9227494" y="9700521"/>
            <a:chExt cx="476250" cy="231775"/>
          </a:xfrm>
        </p:grpSpPr>
        <p:pic>
          <p:nvPicPr>
            <p:cNvPr id="4293" name="object 4293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9227494" y="9700521"/>
              <a:ext cx="231422" cy="231417"/>
            </a:xfrm>
            <a:prstGeom prst="rect">
              <a:avLst/>
            </a:prstGeom>
          </p:spPr>
        </p:pic>
        <p:pic>
          <p:nvPicPr>
            <p:cNvPr id="4294" name="object 4294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9471711" y="9700521"/>
              <a:ext cx="231417" cy="231417"/>
            </a:xfrm>
            <a:prstGeom prst="rect">
              <a:avLst/>
            </a:prstGeom>
          </p:spPr>
        </p:pic>
      </p:grpSp>
      <p:pic>
        <p:nvPicPr>
          <p:cNvPr id="4295" name="object 4295"/>
          <p:cNvPicPr/>
          <p:nvPr/>
        </p:nvPicPr>
        <p:blipFill>
          <a:blip r:embed="rId99" cstate="print"/>
          <a:stretch>
            <a:fillRect/>
          </a:stretch>
        </p:blipFill>
        <p:spPr>
          <a:xfrm>
            <a:off x="9472528" y="9994983"/>
            <a:ext cx="231416" cy="231417"/>
          </a:xfrm>
          <a:prstGeom prst="rect">
            <a:avLst/>
          </a:prstGeom>
        </p:spPr>
      </p:pic>
      <p:sp>
        <p:nvSpPr>
          <p:cNvPr id="4296" name="object 4296"/>
          <p:cNvSpPr/>
          <p:nvPr/>
        </p:nvSpPr>
        <p:spPr>
          <a:xfrm>
            <a:off x="9333213" y="10388972"/>
            <a:ext cx="370205" cy="139065"/>
          </a:xfrm>
          <a:custGeom>
            <a:avLst/>
            <a:gdLst/>
            <a:ahLst/>
            <a:cxnLst/>
            <a:rect l="l" t="t" r="r" b="b"/>
            <a:pathLst>
              <a:path w="370204" h="139065">
                <a:moveTo>
                  <a:pt x="369810" y="0"/>
                </a:moveTo>
                <a:lnTo>
                  <a:pt x="0" y="0"/>
                </a:lnTo>
                <a:lnTo>
                  <a:pt x="0" y="138519"/>
                </a:lnTo>
                <a:lnTo>
                  <a:pt x="369810" y="138519"/>
                </a:lnTo>
                <a:lnTo>
                  <a:pt x="369810" y="0"/>
                </a:lnTo>
                <a:close/>
              </a:path>
            </a:pathLst>
          </a:custGeom>
          <a:solidFill>
            <a:srgbClr val="4FB547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510844" y="414508"/>
            <a:ext cx="5219065" cy="10306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5"/>
              </a:spcBef>
            </a:pPr>
            <a:r>
              <a:rPr spc="-5" dirty="0">
                <a:solidFill>
                  <a:srgbClr val="4FB547"/>
                </a:solidFill>
              </a:rPr>
              <a:t>Wie </a:t>
            </a:r>
            <a:r>
              <a:rPr spc="-15" dirty="0">
                <a:solidFill>
                  <a:srgbClr val="4FB547"/>
                </a:solidFill>
              </a:rPr>
              <a:t>verhalte </a:t>
            </a:r>
            <a:r>
              <a:rPr spc="-5" dirty="0">
                <a:solidFill>
                  <a:srgbClr val="4FB547"/>
                </a:solidFill>
              </a:rPr>
              <a:t>ich mich im </a:t>
            </a:r>
            <a:r>
              <a:rPr spc="-45" dirty="0">
                <a:solidFill>
                  <a:srgbClr val="4FB547"/>
                </a:solidFill>
              </a:rPr>
              <a:t>Falle </a:t>
            </a:r>
            <a:r>
              <a:rPr spc="-755" dirty="0">
                <a:solidFill>
                  <a:srgbClr val="4FB547"/>
                </a:solidFill>
              </a:rPr>
              <a:t> </a:t>
            </a:r>
            <a:r>
              <a:rPr spc="-5" dirty="0">
                <a:solidFill>
                  <a:srgbClr val="4FB547"/>
                </a:solidFill>
              </a:rPr>
              <a:t>einer</a:t>
            </a:r>
            <a:r>
              <a:rPr spc="-10" dirty="0">
                <a:solidFill>
                  <a:srgbClr val="4FB547"/>
                </a:solidFill>
              </a:rPr>
              <a:t> </a:t>
            </a:r>
            <a:r>
              <a:rPr spc="-15" dirty="0">
                <a:solidFill>
                  <a:srgbClr val="4FB547"/>
                </a:solidFill>
              </a:rPr>
              <a:t>Evakuation?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663631" y="3559455"/>
            <a:ext cx="5563870" cy="1051560"/>
          </a:xfrm>
          <a:prstGeom prst="rect">
            <a:avLst/>
          </a:prstGeom>
        </p:spPr>
        <p:txBody>
          <a:bodyPr vert="horz" wrap="square" lIns="0" tIns="565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950" b="1" spc="30" dirty="0">
                <a:solidFill>
                  <a:srgbClr val="00000F"/>
                </a:solidFill>
                <a:latin typeface="FS Albert"/>
                <a:cs typeface="FS Albert"/>
              </a:rPr>
              <a:t>Zuhören</a:t>
            </a:r>
            <a:r>
              <a:rPr sz="1950" b="1" spc="4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b="1" spc="30" dirty="0">
                <a:solidFill>
                  <a:srgbClr val="00000F"/>
                </a:solidFill>
                <a:latin typeface="FS Albert"/>
                <a:cs typeface="FS Albert"/>
              </a:rPr>
              <a:t>und</a:t>
            </a:r>
            <a:r>
              <a:rPr sz="1950" b="1" spc="4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b="1" spc="30" dirty="0">
                <a:solidFill>
                  <a:srgbClr val="00000F"/>
                </a:solidFill>
                <a:latin typeface="FS Albert"/>
                <a:cs typeface="FS Albert"/>
              </a:rPr>
              <a:t>Befolgen</a:t>
            </a:r>
            <a:endParaRPr sz="1950">
              <a:latin typeface="FS Albert"/>
              <a:cs typeface="FS Albert"/>
            </a:endParaRPr>
          </a:p>
          <a:p>
            <a:pPr marL="12700" marR="5080">
              <a:lnSpc>
                <a:spcPct val="115100"/>
              </a:lnSpc>
            </a:pP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Anweisungen</a:t>
            </a:r>
            <a:r>
              <a:rPr sz="1950" spc="8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25" dirty="0">
                <a:solidFill>
                  <a:srgbClr val="00000F"/>
                </a:solidFill>
                <a:latin typeface="FS Albert"/>
                <a:cs typeface="FS Albert"/>
              </a:rPr>
              <a:t>der</a:t>
            </a:r>
            <a:r>
              <a:rPr sz="1950" spc="8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25" dirty="0">
                <a:solidFill>
                  <a:srgbClr val="00000F"/>
                </a:solidFill>
                <a:latin typeface="FS Albert"/>
                <a:cs typeface="FS Albert"/>
              </a:rPr>
              <a:t>Notfallorganisation</a:t>
            </a:r>
            <a:r>
              <a:rPr sz="1950" spc="8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und</a:t>
            </a:r>
            <a:r>
              <a:rPr sz="1950" spc="8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25" dirty="0">
                <a:solidFill>
                  <a:srgbClr val="00000F"/>
                </a:solidFill>
                <a:latin typeface="FS Albert"/>
                <a:cs typeface="FS Albert"/>
              </a:rPr>
              <a:t>Informa- </a:t>
            </a:r>
            <a:r>
              <a:rPr sz="1950" spc="-434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tionsblätter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25" dirty="0">
                <a:solidFill>
                  <a:srgbClr val="00000F"/>
                </a:solidFill>
                <a:latin typeface="FS Albert"/>
                <a:cs typeface="FS Albert"/>
              </a:rPr>
              <a:t>befolgen</a:t>
            </a:r>
            <a:endParaRPr sz="1950">
              <a:latin typeface="FS Albert"/>
              <a:cs typeface="FS Albert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663631" y="4927539"/>
            <a:ext cx="6018530" cy="2761615"/>
          </a:xfrm>
          <a:prstGeom prst="rect">
            <a:avLst/>
          </a:prstGeom>
        </p:spPr>
        <p:txBody>
          <a:bodyPr vert="horz" wrap="square" lIns="0" tIns="565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950" b="1" spc="30" dirty="0">
                <a:solidFill>
                  <a:srgbClr val="00000F"/>
                </a:solidFill>
                <a:latin typeface="FS Albert"/>
                <a:cs typeface="FS Albert"/>
              </a:rPr>
              <a:t>Flucht</a:t>
            </a:r>
            <a:r>
              <a:rPr sz="1950" b="1" spc="4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b="1" spc="30" dirty="0">
                <a:solidFill>
                  <a:srgbClr val="00000F"/>
                </a:solidFill>
                <a:latin typeface="FS Albert"/>
                <a:cs typeface="FS Albert"/>
              </a:rPr>
              <a:t>antreten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Ruhig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und</a:t>
            </a:r>
            <a:r>
              <a:rPr sz="1950" spc="6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schnell</a:t>
            </a:r>
            <a:r>
              <a:rPr sz="1950" spc="6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das</a:t>
            </a:r>
            <a:r>
              <a:rPr sz="1950" spc="6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5" dirty="0">
                <a:solidFill>
                  <a:srgbClr val="00000F"/>
                </a:solidFill>
                <a:latin typeface="FS Albert"/>
                <a:cs typeface="FS Albert"/>
              </a:rPr>
              <a:t>Gebäude</a:t>
            </a:r>
            <a:r>
              <a:rPr sz="1950" spc="6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verlassen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50"/>
              </a:spcBef>
              <a:buChar char="–"/>
              <a:tabLst>
                <a:tab pos="204470" algn="l"/>
              </a:tabLst>
            </a:pPr>
            <a:r>
              <a:rPr sz="1950" spc="35" dirty="0">
                <a:solidFill>
                  <a:srgbClr val="00000F"/>
                </a:solidFill>
                <a:latin typeface="FS Albert"/>
                <a:cs typeface="FS Albert"/>
              </a:rPr>
              <a:t>Fluchtwegbezeichnungen</a:t>
            </a:r>
            <a:r>
              <a:rPr sz="1950" spc="4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20" dirty="0">
                <a:solidFill>
                  <a:srgbClr val="00000F"/>
                </a:solidFill>
                <a:latin typeface="FS Albert"/>
                <a:cs typeface="FS Albert"/>
              </a:rPr>
              <a:t>folgen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sz="1950" spc="35" dirty="0">
                <a:solidFill>
                  <a:srgbClr val="00000F"/>
                </a:solidFill>
                <a:latin typeface="FS Albert"/>
                <a:cs typeface="FS Albert"/>
              </a:rPr>
              <a:t>Aufzüge</a:t>
            </a:r>
            <a:r>
              <a:rPr sz="1950" spc="5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25" dirty="0">
                <a:solidFill>
                  <a:srgbClr val="00000F"/>
                </a:solidFill>
                <a:latin typeface="FS Albert"/>
                <a:cs typeface="FS Albert"/>
              </a:rPr>
              <a:t>im</a:t>
            </a:r>
            <a:r>
              <a:rPr sz="1950" spc="5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15" dirty="0">
                <a:solidFill>
                  <a:srgbClr val="00000F"/>
                </a:solidFill>
                <a:latin typeface="FS Albert"/>
                <a:cs typeface="FS Albert"/>
              </a:rPr>
              <a:t>Brandfall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b="1" i="1" spc="25" dirty="0">
                <a:solidFill>
                  <a:srgbClr val="00000F"/>
                </a:solidFill>
                <a:latin typeface="FSAlbert-BoldItalic"/>
                <a:cs typeface="FSAlbert-BoldItalic"/>
              </a:rPr>
              <a:t>nie</a:t>
            </a:r>
            <a:r>
              <a:rPr sz="1950" b="1" i="1" spc="55" dirty="0">
                <a:solidFill>
                  <a:srgbClr val="00000F"/>
                </a:solidFill>
                <a:latin typeface="FSAlbert-BoldItalic"/>
                <a:cs typeface="FSAlbert-BoldItalic"/>
              </a:rPr>
              <a:t> </a:t>
            </a:r>
            <a:r>
              <a:rPr sz="1950" spc="35" dirty="0">
                <a:solidFill>
                  <a:srgbClr val="00000F"/>
                </a:solidFill>
                <a:latin typeface="FS Albert"/>
                <a:cs typeface="FS Albert"/>
              </a:rPr>
              <a:t>benutzen!</a:t>
            </a:r>
            <a:endParaRPr sz="1950">
              <a:latin typeface="FS Albert"/>
              <a:cs typeface="FS Albert"/>
            </a:endParaRPr>
          </a:p>
          <a:p>
            <a:pPr>
              <a:lnSpc>
                <a:spcPct val="100000"/>
              </a:lnSpc>
              <a:spcBef>
                <a:spcPts val="45"/>
              </a:spcBef>
              <a:buClr>
                <a:srgbClr val="00000F"/>
              </a:buClr>
              <a:buFont typeface="FS Albert"/>
              <a:buChar char="–"/>
            </a:pPr>
            <a:endParaRPr sz="2450">
              <a:latin typeface="FS Albert"/>
              <a:cs typeface="FS Albert"/>
            </a:endParaRPr>
          </a:p>
          <a:p>
            <a:pPr marL="12700">
              <a:lnSpc>
                <a:spcPct val="100000"/>
              </a:lnSpc>
            </a:pPr>
            <a:r>
              <a:rPr sz="1950" b="1" spc="40" dirty="0">
                <a:solidFill>
                  <a:srgbClr val="00000F"/>
                </a:solidFill>
                <a:latin typeface="FS Albert"/>
                <a:cs typeface="FS Albert"/>
              </a:rPr>
              <a:t>Mitmenschen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sz="1950" spc="35" dirty="0">
                <a:solidFill>
                  <a:srgbClr val="00000F"/>
                </a:solidFill>
                <a:latin typeface="FS Albert"/>
                <a:cs typeface="FS Albert"/>
              </a:rPr>
              <a:t>Menschen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mit</a:t>
            </a:r>
            <a:r>
              <a:rPr sz="1950" spc="6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5" dirty="0">
                <a:solidFill>
                  <a:srgbClr val="00000F"/>
                </a:solidFill>
                <a:latin typeface="FS Albert"/>
                <a:cs typeface="FS Albert"/>
              </a:rPr>
              <a:t>Einschränkungen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und</a:t>
            </a:r>
            <a:r>
              <a:rPr sz="1950" spc="6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20" dirty="0">
                <a:solidFill>
                  <a:srgbClr val="00000F"/>
                </a:solidFill>
                <a:latin typeface="FS Albert"/>
                <a:cs typeface="FS Albert"/>
              </a:rPr>
              <a:t>Verletzten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retten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Sich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nicht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20" dirty="0">
                <a:solidFill>
                  <a:srgbClr val="00000F"/>
                </a:solidFill>
                <a:latin typeface="FS Albert"/>
                <a:cs typeface="FS Albert"/>
              </a:rPr>
              <a:t>in</a:t>
            </a:r>
            <a:r>
              <a:rPr sz="1950" spc="6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10" dirty="0">
                <a:solidFill>
                  <a:srgbClr val="00000F"/>
                </a:solidFill>
                <a:latin typeface="FS Albert"/>
                <a:cs typeface="FS Albert"/>
              </a:rPr>
              <a:t>Gefahr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5" dirty="0">
                <a:solidFill>
                  <a:srgbClr val="00000F"/>
                </a:solidFill>
                <a:latin typeface="FS Albert"/>
                <a:cs typeface="FS Albert"/>
              </a:rPr>
              <a:t>begeben!</a:t>
            </a:r>
            <a:endParaRPr sz="1950">
              <a:latin typeface="FS Albert"/>
              <a:cs typeface="FS Albert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663631" y="8005728"/>
            <a:ext cx="5989320" cy="1051560"/>
          </a:xfrm>
          <a:prstGeom prst="rect">
            <a:avLst/>
          </a:prstGeom>
        </p:spPr>
        <p:txBody>
          <a:bodyPr vert="horz" wrap="square" lIns="0" tIns="565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950" b="1" spc="40" dirty="0">
                <a:solidFill>
                  <a:srgbClr val="00000F"/>
                </a:solidFill>
                <a:latin typeface="FS Albert"/>
                <a:cs typeface="FS Albert"/>
              </a:rPr>
              <a:t>Sammelplatz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55"/>
              </a:spcBef>
              <a:buChar char="–"/>
              <a:tabLst>
                <a:tab pos="204470" algn="l"/>
              </a:tabLst>
            </a:pP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Sich</a:t>
            </a:r>
            <a:r>
              <a:rPr sz="1950" spc="5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unverzüglich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zum</a:t>
            </a:r>
            <a:r>
              <a:rPr sz="1950" spc="5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5" dirty="0">
                <a:solidFill>
                  <a:srgbClr val="00000F"/>
                </a:solidFill>
                <a:latin typeface="FS Albert"/>
                <a:cs typeface="FS Albert"/>
              </a:rPr>
              <a:t>Sammelplatz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40" dirty="0">
                <a:solidFill>
                  <a:srgbClr val="00000F"/>
                </a:solidFill>
                <a:latin typeface="FS Albert"/>
                <a:cs typeface="FS Albert"/>
              </a:rPr>
              <a:t>begeben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50"/>
              </a:spcBef>
              <a:buChar char="–"/>
              <a:tabLst>
                <a:tab pos="204470" algn="l"/>
              </a:tabLst>
            </a:pP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Sich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nicht</a:t>
            </a:r>
            <a:r>
              <a:rPr sz="1950" spc="6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ohne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20" dirty="0">
                <a:solidFill>
                  <a:srgbClr val="00000F"/>
                </a:solidFill>
                <a:latin typeface="FS Albert"/>
                <a:cs typeface="FS Albert"/>
              </a:rPr>
              <a:t>Weisung</a:t>
            </a:r>
            <a:r>
              <a:rPr sz="1950" spc="6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15" dirty="0">
                <a:solidFill>
                  <a:srgbClr val="00000F"/>
                </a:solidFill>
                <a:latin typeface="FS Albert"/>
                <a:cs typeface="FS Albert"/>
              </a:rPr>
              <a:t>vom</a:t>
            </a:r>
            <a:r>
              <a:rPr sz="1950" spc="6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5" dirty="0">
                <a:solidFill>
                  <a:srgbClr val="00000F"/>
                </a:solidFill>
                <a:latin typeface="FS Albert"/>
                <a:cs typeface="FS Albert"/>
              </a:rPr>
              <a:t>Sammelplatz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25" dirty="0">
                <a:solidFill>
                  <a:srgbClr val="00000F"/>
                </a:solidFill>
                <a:latin typeface="FS Albert"/>
                <a:cs typeface="FS Albert"/>
              </a:rPr>
              <a:t>entfernen</a:t>
            </a:r>
            <a:endParaRPr sz="1950">
              <a:latin typeface="FS Albert"/>
              <a:cs typeface="FS Albert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663631" y="9373812"/>
            <a:ext cx="4478020" cy="709930"/>
          </a:xfrm>
          <a:prstGeom prst="rect">
            <a:avLst/>
          </a:prstGeom>
        </p:spPr>
        <p:txBody>
          <a:bodyPr vert="horz" wrap="square" lIns="0" tIns="565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950" b="1" spc="35" dirty="0">
                <a:solidFill>
                  <a:srgbClr val="00000F"/>
                </a:solidFill>
                <a:latin typeface="FS Albert"/>
                <a:cs typeface="FS Albert"/>
              </a:rPr>
              <a:t>Achtung!</a:t>
            </a:r>
            <a:endParaRPr sz="1950">
              <a:latin typeface="FS Albert"/>
              <a:cs typeface="FS Albert"/>
            </a:endParaRPr>
          </a:p>
          <a:p>
            <a:pPr marL="12700">
              <a:lnSpc>
                <a:spcPct val="100000"/>
              </a:lnSpc>
              <a:spcBef>
                <a:spcPts val="355"/>
              </a:spcBef>
            </a:pP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Nie</a:t>
            </a:r>
            <a:r>
              <a:rPr sz="1950" spc="6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20" dirty="0">
                <a:solidFill>
                  <a:srgbClr val="00000F"/>
                </a:solidFill>
                <a:latin typeface="FS Albert"/>
                <a:cs typeface="FS Albert"/>
              </a:rPr>
              <a:t>in</a:t>
            </a:r>
            <a:r>
              <a:rPr sz="1950" spc="6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den</a:t>
            </a:r>
            <a:r>
              <a:rPr sz="1950" spc="6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25" dirty="0">
                <a:solidFill>
                  <a:srgbClr val="00000F"/>
                </a:solidFill>
                <a:latin typeface="FS Albert"/>
                <a:cs typeface="FS Albert"/>
              </a:rPr>
              <a:t>Gefahrenbereich</a:t>
            </a:r>
            <a:r>
              <a:rPr sz="1950" spc="6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zurückgehen!</a:t>
            </a:r>
            <a:endParaRPr sz="1950">
              <a:latin typeface="FS Albert"/>
              <a:cs typeface="FS Albert"/>
            </a:endParaRPr>
          </a:p>
        </p:txBody>
      </p:sp>
      <p:pic>
        <p:nvPicPr>
          <p:cNvPr id="7" name="object 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32507" y="3691940"/>
            <a:ext cx="914129" cy="914129"/>
          </a:xfrm>
          <a:prstGeom prst="rect">
            <a:avLst/>
          </a:prstGeom>
        </p:spPr>
      </p:pic>
      <p:grpSp>
        <p:nvGrpSpPr>
          <p:cNvPr id="8" name="object 8"/>
          <p:cNvGrpSpPr/>
          <p:nvPr/>
        </p:nvGrpSpPr>
        <p:grpSpPr>
          <a:xfrm>
            <a:off x="532507" y="5068924"/>
            <a:ext cx="914400" cy="914400"/>
            <a:chOff x="532507" y="5068924"/>
            <a:chExt cx="914400" cy="914400"/>
          </a:xfrm>
        </p:grpSpPr>
        <p:sp>
          <p:nvSpPr>
            <p:cNvPr id="9" name="object 9"/>
            <p:cNvSpPr/>
            <p:nvPr/>
          </p:nvSpPr>
          <p:spPr>
            <a:xfrm>
              <a:off x="532507" y="5068924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914129" y="0"/>
                  </a:moveTo>
                  <a:lnTo>
                    <a:pt x="0" y="0"/>
                  </a:lnTo>
                  <a:lnTo>
                    <a:pt x="0" y="914129"/>
                  </a:lnTo>
                  <a:lnTo>
                    <a:pt x="914129" y="914129"/>
                  </a:lnTo>
                  <a:lnTo>
                    <a:pt x="914129" y="0"/>
                  </a:lnTo>
                  <a:close/>
                </a:path>
              </a:pathLst>
            </a:custGeom>
            <a:solidFill>
              <a:srgbClr val="4FB5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205136" y="5251515"/>
              <a:ext cx="167005" cy="459740"/>
            </a:xfrm>
            <a:custGeom>
              <a:avLst/>
              <a:gdLst/>
              <a:ahLst/>
              <a:cxnLst/>
              <a:rect l="l" t="t" r="r" b="b"/>
              <a:pathLst>
                <a:path w="167005" h="459739">
                  <a:moveTo>
                    <a:pt x="167000" y="0"/>
                  </a:moveTo>
                  <a:lnTo>
                    <a:pt x="0" y="0"/>
                  </a:lnTo>
                  <a:lnTo>
                    <a:pt x="0" y="459389"/>
                  </a:lnTo>
                  <a:lnTo>
                    <a:pt x="167000" y="459389"/>
                  </a:lnTo>
                  <a:lnTo>
                    <a:pt x="1670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462" y="5465654"/>
              <a:ext cx="221375" cy="186863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618689" y="5267911"/>
              <a:ext cx="342265" cy="443230"/>
            </a:xfrm>
            <a:custGeom>
              <a:avLst/>
              <a:gdLst/>
              <a:ahLst/>
              <a:cxnLst/>
              <a:rect l="l" t="t" r="r" b="b"/>
              <a:pathLst>
                <a:path w="342265" h="443229">
                  <a:moveTo>
                    <a:pt x="262714" y="0"/>
                  </a:moveTo>
                  <a:lnTo>
                    <a:pt x="222909" y="20851"/>
                  </a:lnTo>
                  <a:lnTo>
                    <a:pt x="215051" y="40145"/>
                  </a:lnTo>
                  <a:lnTo>
                    <a:pt x="215051" y="48302"/>
                  </a:lnTo>
                  <a:lnTo>
                    <a:pt x="215375" y="53862"/>
                  </a:lnTo>
                  <a:lnTo>
                    <a:pt x="216579" y="59778"/>
                  </a:lnTo>
                  <a:lnTo>
                    <a:pt x="217438" y="62626"/>
                  </a:lnTo>
                  <a:lnTo>
                    <a:pt x="218537" y="65369"/>
                  </a:lnTo>
                  <a:lnTo>
                    <a:pt x="69903" y="65369"/>
                  </a:lnTo>
                  <a:lnTo>
                    <a:pt x="69903" y="170486"/>
                  </a:lnTo>
                  <a:lnTo>
                    <a:pt x="104855" y="170486"/>
                  </a:lnTo>
                  <a:lnTo>
                    <a:pt x="104855" y="100405"/>
                  </a:lnTo>
                  <a:lnTo>
                    <a:pt x="170874" y="100405"/>
                  </a:lnTo>
                  <a:lnTo>
                    <a:pt x="104855" y="201637"/>
                  </a:lnTo>
                  <a:lnTo>
                    <a:pt x="104855" y="322314"/>
                  </a:lnTo>
                  <a:lnTo>
                    <a:pt x="0" y="322314"/>
                  </a:lnTo>
                  <a:lnTo>
                    <a:pt x="0" y="357350"/>
                  </a:lnTo>
                  <a:lnTo>
                    <a:pt x="151461" y="353455"/>
                  </a:lnTo>
                  <a:lnTo>
                    <a:pt x="155335" y="263929"/>
                  </a:lnTo>
                  <a:lnTo>
                    <a:pt x="236914" y="314534"/>
                  </a:lnTo>
                  <a:lnTo>
                    <a:pt x="236914" y="442991"/>
                  </a:lnTo>
                  <a:lnTo>
                    <a:pt x="271855" y="442991"/>
                  </a:lnTo>
                  <a:lnTo>
                    <a:pt x="271855" y="287289"/>
                  </a:lnTo>
                  <a:lnTo>
                    <a:pt x="170874" y="221103"/>
                  </a:lnTo>
                  <a:lnTo>
                    <a:pt x="209731" y="166591"/>
                  </a:lnTo>
                  <a:lnTo>
                    <a:pt x="213616" y="205522"/>
                  </a:lnTo>
                  <a:lnTo>
                    <a:pt x="341769" y="205522"/>
                  </a:lnTo>
                  <a:lnTo>
                    <a:pt x="341769" y="170486"/>
                  </a:lnTo>
                  <a:lnTo>
                    <a:pt x="240798" y="170486"/>
                  </a:lnTo>
                  <a:lnTo>
                    <a:pt x="240798" y="89766"/>
                  </a:lnTo>
                  <a:lnTo>
                    <a:pt x="244076" y="91484"/>
                  </a:lnTo>
                  <a:lnTo>
                    <a:pt x="247563" y="92845"/>
                  </a:lnTo>
                  <a:lnTo>
                    <a:pt x="254913" y="94824"/>
                  </a:lnTo>
                  <a:lnTo>
                    <a:pt x="261039" y="95326"/>
                  </a:lnTo>
                  <a:lnTo>
                    <a:pt x="269593" y="95326"/>
                  </a:lnTo>
                  <a:lnTo>
                    <a:pt x="302519" y="74037"/>
                  </a:lnTo>
                  <a:lnTo>
                    <a:pt x="310377" y="47684"/>
                  </a:lnTo>
                  <a:lnTo>
                    <a:pt x="309504" y="38169"/>
                  </a:lnTo>
                  <a:lnTo>
                    <a:pt x="281003" y="3498"/>
                  </a:lnTo>
                  <a:lnTo>
                    <a:pt x="272218" y="875"/>
                  </a:lnTo>
                  <a:lnTo>
                    <a:pt x="26271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" name="object 13"/>
          <p:cNvGrpSpPr/>
          <p:nvPr/>
        </p:nvGrpSpPr>
        <p:grpSpPr>
          <a:xfrm>
            <a:off x="532507" y="6780976"/>
            <a:ext cx="914400" cy="914400"/>
            <a:chOff x="532507" y="6780976"/>
            <a:chExt cx="914400" cy="914400"/>
          </a:xfrm>
        </p:grpSpPr>
        <p:sp>
          <p:nvSpPr>
            <p:cNvPr id="14" name="object 14"/>
            <p:cNvSpPr/>
            <p:nvPr/>
          </p:nvSpPr>
          <p:spPr>
            <a:xfrm>
              <a:off x="532507" y="6780976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914129" y="0"/>
                  </a:moveTo>
                  <a:lnTo>
                    <a:pt x="0" y="0"/>
                  </a:lnTo>
                  <a:lnTo>
                    <a:pt x="0" y="914129"/>
                  </a:lnTo>
                  <a:lnTo>
                    <a:pt x="914129" y="914129"/>
                  </a:lnTo>
                  <a:lnTo>
                    <a:pt x="914129" y="0"/>
                  </a:lnTo>
                  <a:close/>
                </a:path>
              </a:pathLst>
            </a:custGeom>
            <a:solidFill>
              <a:srgbClr val="4FB5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614811" y="6998427"/>
              <a:ext cx="381000" cy="607695"/>
            </a:xfrm>
            <a:custGeom>
              <a:avLst/>
              <a:gdLst/>
              <a:ahLst/>
              <a:cxnLst/>
              <a:rect l="l" t="t" r="r" b="b"/>
              <a:pathLst>
                <a:path w="381000" h="607695">
                  <a:moveTo>
                    <a:pt x="147576" y="0"/>
                  </a:moveTo>
                  <a:lnTo>
                    <a:pt x="143189" y="0"/>
                  </a:lnTo>
                  <a:lnTo>
                    <a:pt x="137723" y="3005"/>
                  </a:lnTo>
                  <a:lnTo>
                    <a:pt x="112989" y="41155"/>
                  </a:lnTo>
                  <a:lnTo>
                    <a:pt x="81557" y="303739"/>
                  </a:lnTo>
                  <a:lnTo>
                    <a:pt x="73777" y="393296"/>
                  </a:lnTo>
                  <a:lnTo>
                    <a:pt x="0" y="591908"/>
                  </a:lnTo>
                  <a:lnTo>
                    <a:pt x="50480" y="607489"/>
                  </a:lnTo>
                  <a:lnTo>
                    <a:pt x="124278" y="459504"/>
                  </a:lnTo>
                  <a:lnTo>
                    <a:pt x="151461" y="377716"/>
                  </a:lnTo>
                  <a:lnTo>
                    <a:pt x="260211" y="440049"/>
                  </a:lnTo>
                  <a:lnTo>
                    <a:pt x="271855" y="599688"/>
                  </a:lnTo>
                  <a:lnTo>
                    <a:pt x="318451" y="588034"/>
                  </a:lnTo>
                  <a:lnTo>
                    <a:pt x="306817" y="416667"/>
                  </a:lnTo>
                  <a:lnTo>
                    <a:pt x="198056" y="295938"/>
                  </a:lnTo>
                  <a:lnTo>
                    <a:pt x="201941" y="202475"/>
                  </a:lnTo>
                  <a:lnTo>
                    <a:pt x="221354" y="221972"/>
                  </a:lnTo>
                  <a:lnTo>
                    <a:pt x="349528" y="218056"/>
                  </a:lnTo>
                  <a:lnTo>
                    <a:pt x="380606" y="194716"/>
                  </a:lnTo>
                  <a:lnTo>
                    <a:pt x="264096" y="171345"/>
                  </a:lnTo>
                  <a:lnTo>
                    <a:pt x="229113" y="38951"/>
                  </a:lnTo>
                  <a:lnTo>
                    <a:pt x="202123" y="5561"/>
                  </a:lnTo>
                  <a:lnTo>
                    <a:pt x="194172" y="3916"/>
                  </a:lnTo>
                  <a:lnTo>
                    <a:pt x="14757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24972" y="7047846"/>
              <a:ext cx="114069" cy="114111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48679" y="6865476"/>
              <a:ext cx="121420" cy="121252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969429" y="7181462"/>
              <a:ext cx="394970" cy="438784"/>
            </a:xfrm>
            <a:custGeom>
              <a:avLst/>
              <a:gdLst/>
              <a:ahLst/>
              <a:cxnLst/>
              <a:rect l="l" t="t" r="r" b="b"/>
              <a:pathLst>
                <a:path w="394969" h="438784">
                  <a:moveTo>
                    <a:pt x="260362" y="312724"/>
                  </a:moveTo>
                  <a:lnTo>
                    <a:pt x="260210" y="302082"/>
                  </a:lnTo>
                  <a:lnTo>
                    <a:pt x="258889" y="289890"/>
                  </a:lnTo>
                  <a:lnTo>
                    <a:pt x="234696" y="259308"/>
                  </a:lnTo>
                  <a:lnTo>
                    <a:pt x="213741" y="259308"/>
                  </a:lnTo>
                  <a:lnTo>
                    <a:pt x="217982" y="266509"/>
                  </a:lnTo>
                  <a:lnTo>
                    <a:pt x="221284" y="274231"/>
                  </a:lnTo>
                  <a:lnTo>
                    <a:pt x="227152" y="311658"/>
                  </a:lnTo>
                  <a:lnTo>
                    <a:pt x="226428" y="320662"/>
                  </a:lnTo>
                  <a:lnTo>
                    <a:pt x="208673" y="367626"/>
                  </a:lnTo>
                  <a:lnTo>
                    <a:pt x="177012" y="393636"/>
                  </a:lnTo>
                  <a:lnTo>
                    <a:pt x="130175" y="405333"/>
                  </a:lnTo>
                  <a:lnTo>
                    <a:pt x="119710" y="404609"/>
                  </a:lnTo>
                  <a:lnTo>
                    <a:pt x="70891" y="386854"/>
                  </a:lnTo>
                  <a:lnTo>
                    <a:pt x="44881" y="355193"/>
                  </a:lnTo>
                  <a:lnTo>
                    <a:pt x="33185" y="311556"/>
                  </a:lnTo>
                  <a:lnTo>
                    <a:pt x="33413" y="303403"/>
                  </a:lnTo>
                  <a:lnTo>
                    <a:pt x="43878" y="264274"/>
                  </a:lnTo>
                  <a:lnTo>
                    <a:pt x="46951" y="258711"/>
                  </a:lnTo>
                  <a:lnTo>
                    <a:pt x="46951" y="208229"/>
                  </a:lnTo>
                  <a:lnTo>
                    <a:pt x="19621" y="239649"/>
                  </a:lnTo>
                  <a:lnTo>
                    <a:pt x="3175" y="277101"/>
                  </a:lnTo>
                  <a:lnTo>
                    <a:pt x="0" y="299974"/>
                  </a:lnTo>
                  <a:lnTo>
                    <a:pt x="241" y="310730"/>
                  </a:lnTo>
                  <a:lnTo>
                    <a:pt x="6629" y="350685"/>
                  </a:lnTo>
                  <a:lnTo>
                    <a:pt x="29743" y="391185"/>
                  </a:lnTo>
                  <a:lnTo>
                    <a:pt x="67754" y="422795"/>
                  </a:lnTo>
                  <a:lnTo>
                    <a:pt x="106730" y="436308"/>
                  </a:lnTo>
                  <a:lnTo>
                    <a:pt x="130175" y="438556"/>
                  </a:lnTo>
                  <a:lnTo>
                    <a:pt x="137261" y="438315"/>
                  </a:lnTo>
                  <a:lnTo>
                    <a:pt x="182435" y="427990"/>
                  </a:lnTo>
                  <a:lnTo>
                    <a:pt x="222224" y="400405"/>
                  </a:lnTo>
                  <a:lnTo>
                    <a:pt x="249796" y="360616"/>
                  </a:lnTo>
                  <a:lnTo>
                    <a:pt x="260108" y="317893"/>
                  </a:lnTo>
                  <a:lnTo>
                    <a:pt x="260362" y="312724"/>
                  </a:lnTo>
                  <a:close/>
                </a:path>
                <a:path w="394969" h="438784">
                  <a:moveTo>
                    <a:pt x="394931" y="381622"/>
                  </a:moveTo>
                  <a:lnTo>
                    <a:pt x="297815" y="210273"/>
                  </a:lnTo>
                  <a:lnTo>
                    <a:pt x="165798" y="183032"/>
                  </a:lnTo>
                  <a:lnTo>
                    <a:pt x="165798" y="151866"/>
                  </a:lnTo>
                  <a:lnTo>
                    <a:pt x="305600" y="151866"/>
                  </a:lnTo>
                  <a:lnTo>
                    <a:pt x="255117" y="120700"/>
                  </a:lnTo>
                  <a:lnTo>
                    <a:pt x="173545" y="112915"/>
                  </a:lnTo>
                  <a:lnTo>
                    <a:pt x="160896" y="24371"/>
                  </a:lnTo>
                  <a:lnTo>
                    <a:pt x="130822" y="0"/>
                  </a:lnTo>
                  <a:lnTo>
                    <a:pt x="66598" y="0"/>
                  </a:lnTo>
                  <a:lnTo>
                    <a:pt x="60921" y="1765"/>
                  </a:lnTo>
                  <a:lnTo>
                    <a:pt x="57937" y="8890"/>
                  </a:lnTo>
                  <a:lnTo>
                    <a:pt x="57150" y="13601"/>
                  </a:lnTo>
                  <a:lnTo>
                    <a:pt x="57048" y="38950"/>
                  </a:lnTo>
                  <a:lnTo>
                    <a:pt x="10426" y="3886"/>
                  </a:lnTo>
                  <a:lnTo>
                    <a:pt x="10426" y="19456"/>
                  </a:lnTo>
                  <a:lnTo>
                    <a:pt x="57048" y="54521"/>
                  </a:lnTo>
                  <a:lnTo>
                    <a:pt x="57048" y="249212"/>
                  </a:lnTo>
                  <a:lnTo>
                    <a:pt x="239572" y="249212"/>
                  </a:lnTo>
                  <a:lnTo>
                    <a:pt x="344449" y="381622"/>
                  </a:lnTo>
                  <a:lnTo>
                    <a:pt x="394931" y="38162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" name="object 19"/>
          <p:cNvGrpSpPr/>
          <p:nvPr/>
        </p:nvGrpSpPr>
        <p:grpSpPr>
          <a:xfrm>
            <a:off x="532507" y="8189845"/>
            <a:ext cx="914400" cy="914400"/>
            <a:chOff x="532507" y="8189845"/>
            <a:chExt cx="914400" cy="914400"/>
          </a:xfrm>
        </p:grpSpPr>
        <p:sp>
          <p:nvSpPr>
            <p:cNvPr id="20" name="object 20"/>
            <p:cNvSpPr/>
            <p:nvPr/>
          </p:nvSpPr>
          <p:spPr>
            <a:xfrm>
              <a:off x="532507" y="8189845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914129" y="0"/>
                  </a:moveTo>
                  <a:lnTo>
                    <a:pt x="0" y="0"/>
                  </a:lnTo>
                  <a:lnTo>
                    <a:pt x="0" y="914129"/>
                  </a:lnTo>
                  <a:lnTo>
                    <a:pt x="914129" y="914129"/>
                  </a:lnTo>
                  <a:lnTo>
                    <a:pt x="914129" y="0"/>
                  </a:lnTo>
                  <a:close/>
                </a:path>
              </a:pathLst>
            </a:custGeom>
            <a:solidFill>
              <a:srgbClr val="4FB5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" name="object 2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205133" y="8217084"/>
              <a:ext cx="209721" cy="202276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205133" y="8874484"/>
              <a:ext cx="209721" cy="202276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60435" y="8217084"/>
              <a:ext cx="213595" cy="202276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60435" y="8874484"/>
              <a:ext cx="213595" cy="202276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62391" y="8418162"/>
              <a:ext cx="454491" cy="428031"/>
            </a:xfrm>
            <a:prstGeom prst="rect">
              <a:avLst/>
            </a:prstGeom>
          </p:spPr>
        </p:pic>
      </p:grpSp>
      <p:grpSp>
        <p:nvGrpSpPr>
          <p:cNvPr id="26" name="object 26"/>
          <p:cNvGrpSpPr/>
          <p:nvPr/>
        </p:nvGrpSpPr>
        <p:grpSpPr>
          <a:xfrm>
            <a:off x="532507" y="9554201"/>
            <a:ext cx="914400" cy="914400"/>
            <a:chOff x="532507" y="9554201"/>
            <a:chExt cx="914400" cy="914400"/>
          </a:xfrm>
        </p:grpSpPr>
        <p:sp>
          <p:nvSpPr>
            <p:cNvPr id="27" name="object 27"/>
            <p:cNvSpPr/>
            <p:nvPr/>
          </p:nvSpPr>
          <p:spPr>
            <a:xfrm>
              <a:off x="532507" y="9554201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914129" y="0"/>
                  </a:moveTo>
                  <a:lnTo>
                    <a:pt x="0" y="0"/>
                  </a:lnTo>
                  <a:lnTo>
                    <a:pt x="0" y="914129"/>
                  </a:lnTo>
                  <a:lnTo>
                    <a:pt x="914129" y="914129"/>
                  </a:lnTo>
                  <a:lnTo>
                    <a:pt x="914129" y="0"/>
                  </a:lnTo>
                  <a:close/>
                </a:path>
              </a:pathLst>
            </a:custGeom>
            <a:solidFill>
              <a:srgbClr val="4FB5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" name="object 2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189592" y="9880824"/>
              <a:ext cx="198077" cy="498759"/>
            </a:xfrm>
            <a:prstGeom prst="rect">
              <a:avLst/>
            </a:prstGeom>
          </p:spPr>
        </p:pic>
        <p:sp>
          <p:nvSpPr>
            <p:cNvPr id="29" name="object 29"/>
            <p:cNvSpPr/>
            <p:nvPr/>
          </p:nvSpPr>
          <p:spPr>
            <a:xfrm>
              <a:off x="591515" y="9596646"/>
              <a:ext cx="718820" cy="829310"/>
            </a:xfrm>
            <a:custGeom>
              <a:avLst/>
              <a:gdLst/>
              <a:ahLst/>
              <a:cxnLst/>
              <a:rect l="l" t="t" r="r" b="b"/>
              <a:pathLst>
                <a:path w="718819" h="829309">
                  <a:moveTo>
                    <a:pt x="151450" y="0"/>
                  </a:moveTo>
                  <a:lnTo>
                    <a:pt x="0" y="0"/>
                  </a:lnTo>
                  <a:lnTo>
                    <a:pt x="0" y="829231"/>
                  </a:lnTo>
                  <a:lnTo>
                    <a:pt x="718459" y="829231"/>
                  </a:lnTo>
                  <a:lnTo>
                    <a:pt x="718459" y="813650"/>
                  </a:lnTo>
                  <a:lnTo>
                    <a:pt x="170874" y="813650"/>
                  </a:lnTo>
                  <a:lnTo>
                    <a:pt x="170874" y="171282"/>
                  </a:lnTo>
                  <a:lnTo>
                    <a:pt x="213616" y="171282"/>
                  </a:lnTo>
                  <a:lnTo>
                    <a:pt x="1514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69194" y="9826318"/>
              <a:ext cx="78105" cy="584200"/>
            </a:xfrm>
            <a:custGeom>
              <a:avLst/>
              <a:gdLst/>
              <a:ahLst/>
              <a:cxnLst/>
              <a:rect l="l" t="t" r="r" b="b"/>
              <a:pathLst>
                <a:path w="78104" h="584200">
                  <a:moveTo>
                    <a:pt x="77662" y="0"/>
                  </a:moveTo>
                  <a:lnTo>
                    <a:pt x="0" y="0"/>
                  </a:lnTo>
                  <a:lnTo>
                    <a:pt x="0" y="583982"/>
                  </a:lnTo>
                  <a:lnTo>
                    <a:pt x="77662" y="583982"/>
                  </a:lnTo>
                  <a:lnTo>
                    <a:pt x="77662" y="0"/>
                  </a:lnTo>
                  <a:close/>
                </a:path>
              </a:pathLst>
            </a:custGeom>
            <a:solidFill>
              <a:srgbClr val="4FB5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774028" y="9873046"/>
              <a:ext cx="400685" cy="415290"/>
            </a:xfrm>
            <a:custGeom>
              <a:avLst/>
              <a:gdLst/>
              <a:ahLst/>
              <a:cxnLst/>
              <a:rect l="l" t="t" r="r" b="b"/>
              <a:pathLst>
                <a:path w="400684" h="415290">
                  <a:moveTo>
                    <a:pt x="93201" y="0"/>
                  </a:moveTo>
                  <a:lnTo>
                    <a:pt x="0" y="77840"/>
                  </a:lnTo>
                  <a:lnTo>
                    <a:pt x="93201" y="151827"/>
                  </a:lnTo>
                  <a:lnTo>
                    <a:pt x="93201" y="124572"/>
                  </a:lnTo>
                  <a:lnTo>
                    <a:pt x="201417" y="124572"/>
                  </a:lnTo>
                  <a:lnTo>
                    <a:pt x="201417" y="125305"/>
                  </a:lnTo>
                  <a:lnTo>
                    <a:pt x="212985" y="125944"/>
                  </a:lnTo>
                  <a:lnTo>
                    <a:pt x="225478" y="127862"/>
                  </a:lnTo>
                  <a:lnTo>
                    <a:pt x="267005" y="141693"/>
                  </a:lnTo>
                  <a:lnTo>
                    <a:pt x="295781" y="172968"/>
                  </a:lnTo>
                  <a:lnTo>
                    <a:pt x="307925" y="211120"/>
                  </a:lnTo>
                  <a:lnTo>
                    <a:pt x="308734" y="222642"/>
                  </a:lnTo>
                  <a:lnTo>
                    <a:pt x="307954" y="234155"/>
                  </a:lnTo>
                  <a:lnTo>
                    <a:pt x="296231" y="272002"/>
                  </a:lnTo>
                  <a:lnTo>
                    <a:pt x="268363" y="303147"/>
                  </a:lnTo>
                  <a:lnTo>
                    <a:pt x="228033" y="317499"/>
                  </a:lnTo>
                  <a:lnTo>
                    <a:pt x="204601" y="320503"/>
                  </a:lnTo>
                  <a:lnTo>
                    <a:pt x="62134" y="320503"/>
                  </a:lnTo>
                  <a:lnTo>
                    <a:pt x="62134" y="415285"/>
                  </a:lnTo>
                  <a:lnTo>
                    <a:pt x="217511" y="415285"/>
                  </a:lnTo>
                  <a:lnTo>
                    <a:pt x="217511" y="414636"/>
                  </a:lnTo>
                  <a:lnTo>
                    <a:pt x="227594" y="413670"/>
                  </a:lnTo>
                  <a:lnTo>
                    <a:pt x="277509" y="402854"/>
                  </a:lnTo>
                  <a:lnTo>
                    <a:pt x="320293" y="380752"/>
                  </a:lnTo>
                  <a:lnTo>
                    <a:pt x="358962" y="345603"/>
                  </a:lnTo>
                  <a:lnTo>
                    <a:pt x="385684" y="301916"/>
                  </a:lnTo>
                  <a:lnTo>
                    <a:pt x="397208" y="258882"/>
                  </a:lnTo>
                  <a:lnTo>
                    <a:pt x="400322" y="222736"/>
                  </a:lnTo>
                  <a:lnTo>
                    <a:pt x="399977" y="211649"/>
                  </a:lnTo>
                  <a:lnTo>
                    <a:pt x="394783" y="172664"/>
                  </a:lnTo>
                  <a:lnTo>
                    <a:pt x="378462" y="128982"/>
                  </a:lnTo>
                  <a:lnTo>
                    <a:pt x="347273" y="87141"/>
                  </a:lnTo>
                  <a:lnTo>
                    <a:pt x="305749" y="56046"/>
                  </a:lnTo>
                  <a:lnTo>
                    <a:pt x="263813" y="39004"/>
                  </a:lnTo>
                  <a:lnTo>
                    <a:pt x="217511" y="31318"/>
                  </a:lnTo>
                  <a:lnTo>
                    <a:pt x="217511" y="31150"/>
                  </a:lnTo>
                  <a:lnTo>
                    <a:pt x="201417" y="30648"/>
                  </a:lnTo>
                  <a:lnTo>
                    <a:pt x="201417" y="31150"/>
                  </a:lnTo>
                  <a:lnTo>
                    <a:pt x="93201" y="31150"/>
                  </a:lnTo>
                  <a:lnTo>
                    <a:pt x="932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83452" y="9896328"/>
              <a:ext cx="510540" cy="513080"/>
            </a:xfrm>
            <a:custGeom>
              <a:avLst/>
              <a:gdLst/>
              <a:ahLst/>
              <a:cxnLst/>
              <a:rect l="l" t="t" r="r" b="b"/>
              <a:pathLst>
                <a:path w="510540" h="513079">
                  <a:moveTo>
                    <a:pt x="286535" y="256369"/>
                  </a:moveTo>
                  <a:lnTo>
                    <a:pt x="290571" y="252303"/>
                  </a:lnTo>
                  <a:lnTo>
                    <a:pt x="295261" y="247580"/>
                  </a:lnTo>
                  <a:lnTo>
                    <a:pt x="300602" y="242199"/>
                  </a:lnTo>
                  <a:lnTo>
                    <a:pt x="306587" y="236160"/>
                  </a:lnTo>
                  <a:lnTo>
                    <a:pt x="313229" y="229483"/>
                  </a:lnTo>
                  <a:lnTo>
                    <a:pt x="320508" y="222160"/>
                  </a:lnTo>
                  <a:lnTo>
                    <a:pt x="328424" y="214194"/>
                  </a:lnTo>
                  <a:lnTo>
                    <a:pt x="336974" y="205585"/>
                  </a:lnTo>
                  <a:lnTo>
                    <a:pt x="345996" y="196513"/>
                  </a:lnTo>
                  <a:lnTo>
                    <a:pt x="355343" y="187112"/>
                  </a:lnTo>
                  <a:lnTo>
                    <a:pt x="365011" y="177384"/>
                  </a:lnTo>
                  <a:lnTo>
                    <a:pt x="374993" y="167335"/>
                  </a:lnTo>
                  <a:lnTo>
                    <a:pt x="385127" y="157130"/>
                  </a:lnTo>
                  <a:lnTo>
                    <a:pt x="395266" y="146923"/>
                  </a:lnTo>
                  <a:lnTo>
                    <a:pt x="405407" y="136718"/>
                  </a:lnTo>
                  <a:lnTo>
                    <a:pt x="415547" y="126519"/>
                  </a:lnTo>
                  <a:lnTo>
                    <a:pt x="425533" y="116464"/>
                  </a:lnTo>
                  <a:lnTo>
                    <a:pt x="435197" y="106732"/>
                  </a:lnTo>
                  <a:lnTo>
                    <a:pt x="444541" y="97326"/>
                  </a:lnTo>
                  <a:lnTo>
                    <a:pt x="453567" y="88248"/>
                  </a:lnTo>
                  <a:lnTo>
                    <a:pt x="462118" y="79644"/>
                  </a:lnTo>
                  <a:lnTo>
                    <a:pt x="470027" y="71678"/>
                  </a:lnTo>
                  <a:lnTo>
                    <a:pt x="477300" y="64356"/>
                  </a:lnTo>
                  <a:lnTo>
                    <a:pt x="483943" y="57684"/>
                  </a:lnTo>
                  <a:lnTo>
                    <a:pt x="489939" y="51644"/>
                  </a:lnTo>
                  <a:lnTo>
                    <a:pt x="495282" y="46264"/>
                  </a:lnTo>
                  <a:lnTo>
                    <a:pt x="499971" y="41541"/>
                  </a:lnTo>
                  <a:lnTo>
                    <a:pt x="504005" y="37475"/>
                  </a:lnTo>
                  <a:lnTo>
                    <a:pt x="507942" y="33517"/>
                  </a:lnTo>
                  <a:lnTo>
                    <a:pt x="509921" y="28742"/>
                  </a:lnTo>
                  <a:lnTo>
                    <a:pt x="509921" y="23130"/>
                  </a:lnTo>
                  <a:lnTo>
                    <a:pt x="509921" y="17496"/>
                  </a:lnTo>
                  <a:lnTo>
                    <a:pt x="492424" y="0"/>
                  </a:lnTo>
                  <a:lnTo>
                    <a:pt x="486697" y="0"/>
                  </a:lnTo>
                  <a:lnTo>
                    <a:pt x="480969" y="0"/>
                  </a:lnTo>
                  <a:lnTo>
                    <a:pt x="476194" y="1916"/>
                  </a:lnTo>
                  <a:lnTo>
                    <a:pt x="472373" y="5758"/>
                  </a:lnTo>
                  <a:lnTo>
                    <a:pt x="468340" y="9825"/>
                  </a:lnTo>
                  <a:lnTo>
                    <a:pt x="463654" y="14547"/>
                  </a:lnTo>
                  <a:lnTo>
                    <a:pt x="430496" y="47928"/>
                  </a:lnTo>
                  <a:lnTo>
                    <a:pt x="421945" y="56521"/>
                  </a:lnTo>
                  <a:lnTo>
                    <a:pt x="412931" y="65609"/>
                  </a:lnTo>
                  <a:lnTo>
                    <a:pt x="403593" y="75016"/>
                  </a:lnTo>
                  <a:lnTo>
                    <a:pt x="393931" y="84740"/>
                  </a:lnTo>
                  <a:lnTo>
                    <a:pt x="383946" y="94782"/>
                  </a:lnTo>
                  <a:lnTo>
                    <a:pt x="373809" y="104985"/>
                  </a:lnTo>
                  <a:lnTo>
                    <a:pt x="363673" y="115190"/>
                  </a:lnTo>
                  <a:lnTo>
                    <a:pt x="353535" y="125395"/>
                  </a:lnTo>
                  <a:lnTo>
                    <a:pt x="343392" y="135597"/>
                  </a:lnTo>
                  <a:lnTo>
                    <a:pt x="333413" y="145649"/>
                  </a:lnTo>
                  <a:lnTo>
                    <a:pt x="323753" y="155372"/>
                  </a:lnTo>
                  <a:lnTo>
                    <a:pt x="314413" y="164773"/>
                  </a:lnTo>
                  <a:lnTo>
                    <a:pt x="305393" y="173858"/>
                  </a:lnTo>
                  <a:lnTo>
                    <a:pt x="296847" y="182464"/>
                  </a:lnTo>
                  <a:lnTo>
                    <a:pt x="288938" y="190423"/>
                  </a:lnTo>
                  <a:lnTo>
                    <a:pt x="281666" y="197739"/>
                  </a:lnTo>
                  <a:lnTo>
                    <a:pt x="275028" y="204412"/>
                  </a:lnTo>
                  <a:lnTo>
                    <a:pt x="269034" y="210451"/>
                  </a:lnTo>
                  <a:lnTo>
                    <a:pt x="263694" y="215832"/>
                  </a:lnTo>
                  <a:lnTo>
                    <a:pt x="259009" y="220555"/>
                  </a:lnTo>
                  <a:lnTo>
                    <a:pt x="254976" y="224621"/>
                  </a:lnTo>
                  <a:lnTo>
                    <a:pt x="250931" y="220555"/>
                  </a:lnTo>
                  <a:lnTo>
                    <a:pt x="246239" y="215832"/>
                  </a:lnTo>
                  <a:lnTo>
                    <a:pt x="240898" y="210451"/>
                  </a:lnTo>
                  <a:lnTo>
                    <a:pt x="234903" y="204412"/>
                  </a:lnTo>
                  <a:lnTo>
                    <a:pt x="228269" y="197739"/>
                  </a:lnTo>
                  <a:lnTo>
                    <a:pt x="220995" y="190423"/>
                  </a:lnTo>
                  <a:lnTo>
                    <a:pt x="213081" y="182464"/>
                  </a:lnTo>
                  <a:lnTo>
                    <a:pt x="204527" y="173858"/>
                  </a:lnTo>
                  <a:lnTo>
                    <a:pt x="195514" y="164773"/>
                  </a:lnTo>
                  <a:lnTo>
                    <a:pt x="186176" y="155372"/>
                  </a:lnTo>
                  <a:lnTo>
                    <a:pt x="176514" y="145649"/>
                  </a:lnTo>
                  <a:lnTo>
                    <a:pt x="166528" y="135597"/>
                  </a:lnTo>
                  <a:lnTo>
                    <a:pt x="156396" y="125395"/>
                  </a:lnTo>
                  <a:lnTo>
                    <a:pt x="146259" y="115190"/>
                  </a:lnTo>
                  <a:lnTo>
                    <a:pt x="136119" y="104985"/>
                  </a:lnTo>
                  <a:lnTo>
                    <a:pt x="125975" y="94782"/>
                  </a:lnTo>
                  <a:lnTo>
                    <a:pt x="116003" y="84740"/>
                  </a:lnTo>
                  <a:lnTo>
                    <a:pt x="87976" y="56521"/>
                  </a:lnTo>
                  <a:lnTo>
                    <a:pt x="71525" y="39972"/>
                  </a:lnTo>
                  <a:lnTo>
                    <a:pt x="64250" y="32653"/>
                  </a:lnTo>
                  <a:lnTo>
                    <a:pt x="57610" y="25967"/>
                  </a:lnTo>
                  <a:lnTo>
                    <a:pt x="51621" y="19928"/>
                  </a:lnTo>
                  <a:lnTo>
                    <a:pt x="46281" y="14547"/>
                  </a:lnTo>
                  <a:lnTo>
                    <a:pt x="41593" y="9825"/>
                  </a:lnTo>
                  <a:lnTo>
                    <a:pt x="37559" y="5758"/>
                  </a:lnTo>
                  <a:lnTo>
                    <a:pt x="33726" y="1916"/>
                  </a:lnTo>
                  <a:lnTo>
                    <a:pt x="28951" y="0"/>
                  </a:lnTo>
                  <a:lnTo>
                    <a:pt x="23224" y="0"/>
                  </a:lnTo>
                  <a:lnTo>
                    <a:pt x="17486" y="0"/>
                  </a:lnTo>
                  <a:lnTo>
                    <a:pt x="12701" y="1916"/>
                  </a:lnTo>
                  <a:lnTo>
                    <a:pt x="8900" y="5758"/>
                  </a:lnTo>
                  <a:lnTo>
                    <a:pt x="5895" y="8743"/>
                  </a:lnTo>
                  <a:lnTo>
                    <a:pt x="1958" y="12722"/>
                  </a:lnTo>
                  <a:lnTo>
                    <a:pt x="0" y="17517"/>
                  </a:lnTo>
                  <a:lnTo>
                    <a:pt x="0" y="23130"/>
                  </a:lnTo>
                  <a:lnTo>
                    <a:pt x="0" y="28742"/>
                  </a:lnTo>
                  <a:lnTo>
                    <a:pt x="1958" y="33517"/>
                  </a:lnTo>
                  <a:lnTo>
                    <a:pt x="5895" y="37475"/>
                  </a:lnTo>
                  <a:lnTo>
                    <a:pt x="9939" y="41541"/>
                  </a:lnTo>
                  <a:lnTo>
                    <a:pt x="14631" y="46264"/>
                  </a:lnTo>
                  <a:lnTo>
                    <a:pt x="19973" y="51644"/>
                  </a:lnTo>
                  <a:lnTo>
                    <a:pt x="25967" y="57684"/>
                  </a:lnTo>
                  <a:lnTo>
                    <a:pt x="32609" y="64365"/>
                  </a:lnTo>
                  <a:lnTo>
                    <a:pt x="39887" y="71686"/>
                  </a:lnTo>
                  <a:lnTo>
                    <a:pt x="47800" y="79647"/>
                  </a:lnTo>
                  <a:lnTo>
                    <a:pt x="56343" y="88248"/>
                  </a:lnTo>
                  <a:lnTo>
                    <a:pt x="65369" y="97338"/>
                  </a:lnTo>
                  <a:lnTo>
                    <a:pt x="74712" y="106748"/>
                  </a:lnTo>
                  <a:lnTo>
                    <a:pt x="84373" y="116475"/>
                  </a:lnTo>
                  <a:lnTo>
                    <a:pt x="94353" y="126519"/>
                  </a:lnTo>
                  <a:lnTo>
                    <a:pt x="104499" y="136728"/>
                  </a:lnTo>
                  <a:lnTo>
                    <a:pt x="114644" y="146936"/>
                  </a:lnTo>
                  <a:lnTo>
                    <a:pt x="124787" y="157142"/>
                  </a:lnTo>
                  <a:lnTo>
                    <a:pt x="134927" y="167345"/>
                  </a:lnTo>
                  <a:lnTo>
                    <a:pt x="144913" y="177400"/>
                  </a:lnTo>
                  <a:lnTo>
                    <a:pt x="154577" y="187130"/>
                  </a:lnTo>
                  <a:lnTo>
                    <a:pt x="163922" y="196538"/>
                  </a:lnTo>
                  <a:lnTo>
                    <a:pt x="172947" y="205627"/>
                  </a:lnTo>
                  <a:lnTo>
                    <a:pt x="181501" y="214234"/>
                  </a:lnTo>
                  <a:lnTo>
                    <a:pt x="189414" y="222198"/>
                  </a:lnTo>
                  <a:lnTo>
                    <a:pt x="196685" y="229520"/>
                  </a:lnTo>
                  <a:lnTo>
                    <a:pt x="203313" y="236202"/>
                  </a:lnTo>
                  <a:lnTo>
                    <a:pt x="209314" y="242241"/>
                  </a:lnTo>
                  <a:lnTo>
                    <a:pt x="214661" y="247622"/>
                  </a:lnTo>
                  <a:lnTo>
                    <a:pt x="219351" y="252344"/>
                  </a:lnTo>
                  <a:lnTo>
                    <a:pt x="223385" y="256411"/>
                  </a:lnTo>
                  <a:lnTo>
                    <a:pt x="219351" y="260459"/>
                  </a:lnTo>
                  <a:lnTo>
                    <a:pt x="214661" y="265172"/>
                  </a:lnTo>
                  <a:lnTo>
                    <a:pt x="209314" y="270549"/>
                  </a:lnTo>
                  <a:lnTo>
                    <a:pt x="203313" y="276588"/>
                  </a:lnTo>
                  <a:lnTo>
                    <a:pt x="196676" y="283274"/>
                  </a:lnTo>
                  <a:lnTo>
                    <a:pt x="189406" y="290595"/>
                  </a:lnTo>
                  <a:lnTo>
                    <a:pt x="181498" y="298557"/>
                  </a:lnTo>
                  <a:lnTo>
                    <a:pt x="172947" y="307163"/>
                  </a:lnTo>
                  <a:lnTo>
                    <a:pt x="163922" y="316251"/>
                  </a:lnTo>
                  <a:lnTo>
                    <a:pt x="154577" y="325657"/>
                  </a:lnTo>
                  <a:lnTo>
                    <a:pt x="144913" y="335381"/>
                  </a:lnTo>
                  <a:lnTo>
                    <a:pt x="134927" y="345424"/>
                  </a:lnTo>
                  <a:lnTo>
                    <a:pt x="124787" y="355636"/>
                  </a:lnTo>
                  <a:lnTo>
                    <a:pt x="114644" y="365842"/>
                  </a:lnTo>
                  <a:lnTo>
                    <a:pt x="104499" y="376048"/>
                  </a:lnTo>
                  <a:lnTo>
                    <a:pt x="94353" y="386260"/>
                  </a:lnTo>
                  <a:lnTo>
                    <a:pt x="84373" y="396302"/>
                  </a:lnTo>
                  <a:lnTo>
                    <a:pt x="74712" y="406026"/>
                  </a:lnTo>
                  <a:lnTo>
                    <a:pt x="65369" y="415433"/>
                  </a:lnTo>
                  <a:lnTo>
                    <a:pt x="56343" y="424521"/>
                  </a:lnTo>
                  <a:lnTo>
                    <a:pt x="47789" y="433126"/>
                  </a:lnTo>
                  <a:lnTo>
                    <a:pt x="39875" y="441088"/>
                  </a:lnTo>
                  <a:lnTo>
                    <a:pt x="32601" y="448410"/>
                  </a:lnTo>
                  <a:lnTo>
                    <a:pt x="25967" y="455096"/>
                  </a:lnTo>
                  <a:lnTo>
                    <a:pt x="19970" y="461135"/>
                  </a:lnTo>
                  <a:lnTo>
                    <a:pt x="14623" y="466513"/>
                  </a:lnTo>
                  <a:lnTo>
                    <a:pt x="9931" y="471229"/>
                  </a:lnTo>
                  <a:lnTo>
                    <a:pt x="5895" y="475283"/>
                  </a:lnTo>
                  <a:lnTo>
                    <a:pt x="1958" y="479252"/>
                  </a:lnTo>
                  <a:lnTo>
                    <a:pt x="0" y="484027"/>
                  </a:lnTo>
                  <a:lnTo>
                    <a:pt x="0" y="489639"/>
                  </a:lnTo>
                  <a:lnTo>
                    <a:pt x="15444" y="511408"/>
                  </a:lnTo>
                  <a:lnTo>
                    <a:pt x="17915" y="512455"/>
                  </a:lnTo>
                  <a:lnTo>
                    <a:pt x="20501" y="512958"/>
                  </a:lnTo>
                  <a:lnTo>
                    <a:pt x="23203" y="512958"/>
                  </a:lnTo>
                  <a:lnTo>
                    <a:pt x="25936" y="512958"/>
                  </a:lnTo>
                  <a:lnTo>
                    <a:pt x="28501" y="512455"/>
                  </a:lnTo>
                  <a:lnTo>
                    <a:pt x="30983" y="511408"/>
                  </a:lnTo>
                  <a:lnTo>
                    <a:pt x="33454" y="510392"/>
                  </a:lnTo>
                  <a:lnTo>
                    <a:pt x="35632" y="508895"/>
                  </a:lnTo>
                  <a:lnTo>
                    <a:pt x="37559" y="506968"/>
                  </a:lnTo>
                  <a:lnTo>
                    <a:pt x="41590" y="502910"/>
                  </a:lnTo>
                  <a:lnTo>
                    <a:pt x="46273" y="498195"/>
                  </a:lnTo>
                  <a:lnTo>
                    <a:pt x="51612" y="492822"/>
                  </a:lnTo>
                  <a:lnTo>
                    <a:pt x="57610" y="486791"/>
                  </a:lnTo>
                  <a:lnTo>
                    <a:pt x="64249" y="480104"/>
                  </a:lnTo>
                  <a:lnTo>
                    <a:pt x="71521" y="472780"/>
                  </a:lnTo>
                  <a:lnTo>
                    <a:pt x="79429" y="464817"/>
                  </a:lnTo>
                  <a:lnTo>
                    <a:pt x="87976" y="456216"/>
                  </a:lnTo>
                  <a:lnTo>
                    <a:pt x="96994" y="447139"/>
                  </a:lnTo>
                  <a:lnTo>
                    <a:pt x="106331" y="437736"/>
                  </a:lnTo>
                  <a:lnTo>
                    <a:pt x="115991" y="428014"/>
                  </a:lnTo>
                  <a:lnTo>
                    <a:pt x="125975" y="417976"/>
                  </a:lnTo>
                  <a:lnTo>
                    <a:pt x="136118" y="407772"/>
                  </a:lnTo>
                  <a:lnTo>
                    <a:pt x="146256" y="397565"/>
                  </a:lnTo>
                  <a:lnTo>
                    <a:pt x="156391" y="387359"/>
                  </a:lnTo>
                  <a:lnTo>
                    <a:pt x="166528" y="377161"/>
                  </a:lnTo>
                  <a:lnTo>
                    <a:pt x="176502" y="367117"/>
                  </a:lnTo>
                  <a:lnTo>
                    <a:pt x="186160" y="357390"/>
                  </a:lnTo>
                  <a:lnTo>
                    <a:pt x="195502" y="347984"/>
                  </a:lnTo>
                  <a:lnTo>
                    <a:pt x="228258" y="315023"/>
                  </a:lnTo>
                  <a:lnTo>
                    <a:pt x="234903" y="308336"/>
                  </a:lnTo>
                  <a:lnTo>
                    <a:pt x="240897" y="302304"/>
                  </a:lnTo>
                  <a:lnTo>
                    <a:pt x="246237" y="296932"/>
                  </a:lnTo>
                  <a:lnTo>
                    <a:pt x="250922" y="292217"/>
                  </a:lnTo>
                  <a:lnTo>
                    <a:pt x="254955" y="288158"/>
                  </a:lnTo>
                  <a:lnTo>
                    <a:pt x="258991" y="292217"/>
                  </a:lnTo>
                  <a:lnTo>
                    <a:pt x="263681" y="296932"/>
                  </a:lnTo>
                  <a:lnTo>
                    <a:pt x="269022" y="302304"/>
                  </a:lnTo>
                  <a:lnTo>
                    <a:pt x="275007" y="308336"/>
                  </a:lnTo>
                  <a:lnTo>
                    <a:pt x="281648" y="315023"/>
                  </a:lnTo>
                  <a:lnTo>
                    <a:pt x="288925" y="322347"/>
                  </a:lnTo>
                  <a:lnTo>
                    <a:pt x="296835" y="330309"/>
                  </a:lnTo>
                  <a:lnTo>
                    <a:pt x="305372" y="338911"/>
                  </a:lnTo>
                  <a:lnTo>
                    <a:pt x="314404" y="347997"/>
                  </a:lnTo>
                  <a:lnTo>
                    <a:pt x="323750" y="357401"/>
                  </a:lnTo>
                  <a:lnTo>
                    <a:pt x="333413" y="367125"/>
                  </a:lnTo>
                  <a:lnTo>
                    <a:pt x="343392" y="377171"/>
                  </a:lnTo>
                  <a:lnTo>
                    <a:pt x="353526" y="387376"/>
                  </a:lnTo>
                  <a:lnTo>
                    <a:pt x="363665" y="397583"/>
                  </a:lnTo>
                  <a:lnTo>
                    <a:pt x="373806" y="407788"/>
                  </a:lnTo>
                  <a:lnTo>
                    <a:pt x="383946" y="417987"/>
                  </a:lnTo>
                  <a:lnTo>
                    <a:pt x="393922" y="428030"/>
                  </a:lnTo>
                  <a:lnTo>
                    <a:pt x="403585" y="437757"/>
                  </a:lnTo>
                  <a:lnTo>
                    <a:pt x="412929" y="447164"/>
                  </a:lnTo>
                  <a:lnTo>
                    <a:pt x="421945" y="456247"/>
                  </a:lnTo>
                  <a:lnTo>
                    <a:pt x="430496" y="464846"/>
                  </a:lnTo>
                  <a:lnTo>
                    <a:pt x="438405" y="472810"/>
                  </a:lnTo>
                  <a:lnTo>
                    <a:pt x="445678" y="480134"/>
                  </a:lnTo>
                  <a:lnTo>
                    <a:pt x="452321" y="486812"/>
                  </a:lnTo>
                  <a:lnTo>
                    <a:pt x="458315" y="492845"/>
                  </a:lnTo>
                  <a:lnTo>
                    <a:pt x="463654" y="498223"/>
                  </a:lnTo>
                  <a:lnTo>
                    <a:pt x="468340" y="502944"/>
                  </a:lnTo>
                  <a:lnTo>
                    <a:pt x="472373" y="507010"/>
                  </a:lnTo>
                  <a:lnTo>
                    <a:pt x="474289" y="508926"/>
                  </a:lnTo>
                  <a:lnTo>
                    <a:pt x="476477" y="510403"/>
                  </a:lnTo>
                  <a:lnTo>
                    <a:pt x="478959" y="511429"/>
                  </a:lnTo>
                  <a:lnTo>
                    <a:pt x="481419" y="512455"/>
                  </a:lnTo>
                  <a:lnTo>
                    <a:pt x="484016" y="512958"/>
                  </a:lnTo>
                  <a:lnTo>
                    <a:pt x="486718" y="512958"/>
                  </a:lnTo>
                  <a:lnTo>
                    <a:pt x="489419" y="512958"/>
                  </a:lnTo>
                  <a:lnTo>
                    <a:pt x="504026" y="504005"/>
                  </a:lnTo>
                  <a:lnTo>
                    <a:pt x="507942" y="500058"/>
                  </a:lnTo>
                  <a:lnTo>
                    <a:pt x="509921" y="495272"/>
                  </a:lnTo>
                  <a:lnTo>
                    <a:pt x="509921" y="489639"/>
                  </a:lnTo>
                  <a:lnTo>
                    <a:pt x="509921" y="484027"/>
                  </a:lnTo>
                  <a:lnTo>
                    <a:pt x="507942" y="479252"/>
                  </a:lnTo>
                  <a:lnTo>
                    <a:pt x="504026" y="475283"/>
                  </a:lnTo>
                  <a:lnTo>
                    <a:pt x="499983" y="471221"/>
                  </a:lnTo>
                  <a:lnTo>
                    <a:pt x="495293" y="466505"/>
                  </a:lnTo>
                  <a:lnTo>
                    <a:pt x="489952" y="461132"/>
                  </a:lnTo>
                  <a:lnTo>
                    <a:pt x="483953" y="455096"/>
                  </a:lnTo>
                  <a:lnTo>
                    <a:pt x="477314" y="448407"/>
                  </a:lnTo>
                  <a:lnTo>
                    <a:pt x="470039" y="441080"/>
                  </a:lnTo>
                  <a:lnTo>
                    <a:pt x="462130" y="433118"/>
                  </a:lnTo>
                  <a:lnTo>
                    <a:pt x="453588" y="424521"/>
                  </a:lnTo>
                  <a:lnTo>
                    <a:pt x="444555" y="415432"/>
                  </a:lnTo>
                  <a:lnTo>
                    <a:pt x="435206" y="406024"/>
                  </a:lnTo>
                  <a:lnTo>
                    <a:pt x="425543" y="396293"/>
                  </a:lnTo>
                  <a:lnTo>
                    <a:pt x="415568" y="386239"/>
                  </a:lnTo>
                  <a:lnTo>
                    <a:pt x="405423" y="376036"/>
                  </a:lnTo>
                  <a:lnTo>
                    <a:pt x="395281" y="365829"/>
                  </a:lnTo>
                  <a:lnTo>
                    <a:pt x="385138" y="355618"/>
                  </a:lnTo>
                  <a:lnTo>
                    <a:pt x="374993" y="345403"/>
                  </a:lnTo>
                  <a:lnTo>
                    <a:pt x="365014" y="335365"/>
                  </a:lnTo>
                  <a:lnTo>
                    <a:pt x="355351" y="325640"/>
                  </a:lnTo>
                  <a:lnTo>
                    <a:pt x="346005" y="316232"/>
                  </a:lnTo>
                  <a:lnTo>
                    <a:pt x="336974" y="307142"/>
                  </a:lnTo>
                  <a:lnTo>
                    <a:pt x="328424" y="298541"/>
                  </a:lnTo>
                  <a:lnTo>
                    <a:pt x="320508" y="290578"/>
                  </a:lnTo>
                  <a:lnTo>
                    <a:pt x="313229" y="283254"/>
                  </a:lnTo>
                  <a:lnTo>
                    <a:pt x="306587" y="276567"/>
                  </a:lnTo>
                  <a:lnTo>
                    <a:pt x="300602" y="270534"/>
                  </a:lnTo>
                  <a:lnTo>
                    <a:pt x="295261" y="265156"/>
                  </a:lnTo>
                  <a:lnTo>
                    <a:pt x="290571" y="260435"/>
                  </a:lnTo>
                  <a:lnTo>
                    <a:pt x="286535" y="25636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80101" y="9892945"/>
              <a:ext cx="516890" cy="518795"/>
            </a:xfrm>
            <a:custGeom>
              <a:avLst/>
              <a:gdLst/>
              <a:ahLst/>
              <a:cxnLst/>
              <a:rect l="l" t="t" r="r" b="b"/>
              <a:pathLst>
                <a:path w="516890" h="518795">
                  <a:moveTo>
                    <a:pt x="489848" y="0"/>
                  </a:moveTo>
                  <a:lnTo>
                    <a:pt x="484529" y="136"/>
                  </a:lnTo>
                  <a:lnTo>
                    <a:pt x="258327" y="228003"/>
                  </a:lnTo>
                  <a:lnTo>
                    <a:pt x="32156" y="209"/>
                  </a:lnTo>
                  <a:lnTo>
                    <a:pt x="26836" y="62"/>
                  </a:lnTo>
                  <a:lnTo>
                    <a:pt x="10983" y="9989"/>
                  </a:lnTo>
                  <a:lnTo>
                    <a:pt x="11695" y="9664"/>
                  </a:lnTo>
                  <a:lnTo>
                    <a:pt x="9769" y="11591"/>
                  </a:lnTo>
                  <a:lnTo>
                    <a:pt x="10125" y="10847"/>
                  </a:lnTo>
                  <a:lnTo>
                    <a:pt x="0" y="26700"/>
                  </a:lnTo>
                  <a:lnTo>
                    <a:pt x="125" y="32030"/>
                  </a:lnTo>
                  <a:lnTo>
                    <a:pt x="226736" y="259793"/>
                  </a:lnTo>
                  <a:lnTo>
                    <a:pt x="8858" y="478980"/>
                  </a:lnTo>
                  <a:lnTo>
                    <a:pt x="125" y="487377"/>
                  </a:lnTo>
                  <a:lnTo>
                    <a:pt x="0" y="492707"/>
                  </a:lnTo>
                  <a:lnTo>
                    <a:pt x="10146" y="508696"/>
                  </a:lnTo>
                  <a:lnTo>
                    <a:pt x="9811" y="507953"/>
                  </a:lnTo>
                  <a:lnTo>
                    <a:pt x="11706" y="509848"/>
                  </a:lnTo>
                  <a:lnTo>
                    <a:pt x="21727" y="517764"/>
                  </a:lnTo>
                  <a:lnTo>
                    <a:pt x="25957" y="518361"/>
                  </a:lnTo>
                  <a:lnTo>
                    <a:pt x="38553" y="512612"/>
                  </a:lnTo>
                  <a:lnTo>
                    <a:pt x="258306" y="291540"/>
                  </a:lnTo>
                  <a:lnTo>
                    <a:pt x="478069" y="512644"/>
                  </a:lnTo>
                  <a:lnTo>
                    <a:pt x="490665" y="518507"/>
                  </a:lnTo>
                  <a:lnTo>
                    <a:pt x="494895" y="517889"/>
                  </a:lnTo>
                  <a:lnTo>
                    <a:pt x="505010" y="509890"/>
                  </a:lnTo>
                  <a:lnTo>
                    <a:pt x="506843" y="507953"/>
                  </a:lnTo>
                  <a:lnTo>
                    <a:pt x="506497" y="508696"/>
                  </a:lnTo>
                  <a:lnTo>
                    <a:pt x="516633" y="492833"/>
                  </a:lnTo>
                  <a:lnTo>
                    <a:pt x="516486" y="487503"/>
                  </a:lnTo>
                  <a:lnTo>
                    <a:pt x="289886" y="259751"/>
                  </a:lnTo>
                  <a:lnTo>
                    <a:pt x="507775" y="40543"/>
                  </a:lnTo>
                  <a:lnTo>
                    <a:pt x="516518" y="32145"/>
                  </a:lnTo>
                  <a:lnTo>
                    <a:pt x="516654" y="26815"/>
                  </a:lnTo>
                  <a:lnTo>
                    <a:pt x="506487" y="10826"/>
                  </a:lnTo>
                  <a:lnTo>
                    <a:pt x="506843" y="11570"/>
                  </a:lnTo>
                  <a:lnTo>
                    <a:pt x="504937" y="9664"/>
                  </a:lnTo>
                  <a:lnTo>
                    <a:pt x="505659" y="9999"/>
                  </a:lnTo>
                  <a:lnTo>
                    <a:pt x="489848" y="0"/>
                  </a:lnTo>
                  <a:close/>
                </a:path>
              </a:pathLst>
            </a:custGeom>
            <a:solidFill>
              <a:srgbClr val="061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" name="object 34"/>
          <p:cNvSpPr txBox="1"/>
          <p:nvPr/>
        </p:nvSpPr>
        <p:spPr>
          <a:xfrm>
            <a:off x="9811299" y="8792929"/>
            <a:ext cx="781685" cy="49022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050" b="1" spc="20" dirty="0">
                <a:solidFill>
                  <a:srgbClr val="00000F"/>
                </a:solidFill>
                <a:latin typeface="FS Albert"/>
                <a:cs typeface="FS Albert"/>
              </a:rPr>
              <a:t>Legende</a:t>
            </a:r>
            <a:endParaRPr sz="1050">
              <a:latin typeface="FS Albert"/>
              <a:cs typeface="FS Albert"/>
            </a:endParaRPr>
          </a:p>
          <a:p>
            <a:pPr marL="12700">
              <a:lnSpc>
                <a:spcPct val="100000"/>
              </a:lnSpc>
              <a:spcBef>
                <a:spcPts val="1095"/>
              </a:spcBef>
            </a:pPr>
            <a:r>
              <a:rPr sz="1050" spc="15" dirty="0">
                <a:solidFill>
                  <a:srgbClr val="00000F"/>
                </a:solidFill>
                <a:latin typeface="FS Albert"/>
                <a:cs typeface="FS Albert"/>
              </a:rPr>
              <a:t>Sammelplatz</a:t>
            </a:r>
            <a:endParaRPr sz="1050">
              <a:latin typeface="FS Albert"/>
              <a:cs typeface="FS Albert"/>
            </a:endParaRPr>
          </a:p>
        </p:txBody>
      </p:sp>
      <p:pic>
        <p:nvPicPr>
          <p:cNvPr id="35" name="object 35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9472772" y="9011732"/>
            <a:ext cx="230357" cy="230357"/>
          </a:xfrm>
          <a:prstGeom prst="rect">
            <a:avLst/>
          </a:prstGeom>
        </p:spPr>
      </p:pic>
      <p:graphicFrame>
        <p:nvGraphicFramePr>
          <p:cNvPr id="36" name="object 36"/>
          <p:cNvGraphicFramePr>
            <a:graphicFrameLocks noGrp="1"/>
          </p:cNvGraphicFramePr>
          <p:nvPr/>
        </p:nvGraphicFramePr>
        <p:xfrm>
          <a:off x="12784613" y="8763456"/>
          <a:ext cx="3395345" cy="165036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300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646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552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95"/>
                        </a:spcBef>
                      </a:pPr>
                      <a:r>
                        <a:rPr sz="1300" b="1" spc="10" dirty="0">
                          <a:solidFill>
                            <a:srgbClr val="EE2524"/>
                          </a:solidFill>
                          <a:latin typeface="FS Albert"/>
                          <a:cs typeface="FS Albert"/>
                        </a:rPr>
                        <a:t>Notrufnummern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T="3746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6695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sz="1300" spc="-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Feuerwehr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T="12700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118</a:t>
                      </a:r>
                      <a:r>
                        <a:rPr sz="1300" spc="-2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/</a:t>
                      </a:r>
                      <a:r>
                        <a:rPr sz="1300" spc="-1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041</a:t>
                      </a:r>
                      <a:r>
                        <a:rPr sz="1300" spc="-1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248</a:t>
                      </a:r>
                      <a:r>
                        <a:rPr sz="1300" spc="-1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63</a:t>
                      </a:r>
                      <a:r>
                        <a:rPr sz="1300" spc="-1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44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T="1270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300" spc="-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Polizei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117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Ambulanz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144</a:t>
                      </a:r>
                      <a:r>
                        <a:rPr sz="1300" spc="-2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/</a:t>
                      </a:r>
                      <a:r>
                        <a:rPr sz="1300" spc="-1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041</a:t>
                      </a:r>
                      <a:r>
                        <a:rPr sz="1300" spc="-1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248</a:t>
                      </a:r>
                      <a:r>
                        <a:rPr sz="1300" spc="-1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63</a:t>
                      </a:r>
                      <a:r>
                        <a:rPr sz="1300" spc="-1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44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REGA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1414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300" spc="-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Toxikologisches</a:t>
                      </a:r>
                      <a:r>
                        <a:rPr sz="1300" spc="-2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Zentrum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145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892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300" spc="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Hausdienst</a:t>
                      </a:r>
                      <a:r>
                        <a:rPr sz="1300" spc="-2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Hotline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041</a:t>
                      </a:r>
                      <a:r>
                        <a:rPr sz="1300" spc="-2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248</a:t>
                      </a:r>
                      <a:r>
                        <a:rPr sz="1300" spc="-2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63</a:t>
                      </a:r>
                      <a:r>
                        <a:rPr sz="1300" spc="-2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44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pSp>
        <p:nvGrpSpPr>
          <p:cNvPr id="37" name="object 37"/>
          <p:cNvGrpSpPr/>
          <p:nvPr/>
        </p:nvGrpSpPr>
        <p:grpSpPr>
          <a:xfrm>
            <a:off x="9612701" y="2000095"/>
            <a:ext cx="7414895" cy="5017135"/>
            <a:chOff x="9612701" y="2000095"/>
            <a:chExt cx="7414895" cy="5017135"/>
          </a:xfrm>
        </p:grpSpPr>
        <p:sp>
          <p:nvSpPr>
            <p:cNvPr id="38" name="object 38"/>
            <p:cNvSpPr/>
            <p:nvPr/>
          </p:nvSpPr>
          <p:spPr>
            <a:xfrm>
              <a:off x="9612694" y="5131415"/>
              <a:ext cx="941705" cy="1885950"/>
            </a:xfrm>
            <a:custGeom>
              <a:avLst/>
              <a:gdLst/>
              <a:ahLst/>
              <a:cxnLst/>
              <a:rect l="l" t="t" r="r" b="b"/>
              <a:pathLst>
                <a:path w="941704" h="1885950">
                  <a:moveTo>
                    <a:pt x="941298" y="1481785"/>
                  </a:moveTo>
                  <a:lnTo>
                    <a:pt x="937755" y="1478216"/>
                  </a:lnTo>
                  <a:lnTo>
                    <a:pt x="696252" y="1477911"/>
                  </a:lnTo>
                  <a:lnTo>
                    <a:pt x="696404" y="1378445"/>
                  </a:lnTo>
                  <a:lnTo>
                    <a:pt x="714146" y="1378470"/>
                  </a:lnTo>
                  <a:lnTo>
                    <a:pt x="717715" y="1374914"/>
                  </a:lnTo>
                  <a:lnTo>
                    <a:pt x="717727" y="1371346"/>
                  </a:lnTo>
                  <a:lnTo>
                    <a:pt x="717842" y="1264805"/>
                  </a:lnTo>
                  <a:lnTo>
                    <a:pt x="714298" y="1261249"/>
                  </a:lnTo>
                  <a:lnTo>
                    <a:pt x="700125" y="1261249"/>
                  </a:lnTo>
                  <a:lnTo>
                    <a:pt x="700938" y="662635"/>
                  </a:lnTo>
                  <a:lnTo>
                    <a:pt x="701255" y="433832"/>
                  </a:lnTo>
                  <a:lnTo>
                    <a:pt x="715479" y="433844"/>
                  </a:lnTo>
                  <a:lnTo>
                    <a:pt x="719035" y="430288"/>
                  </a:lnTo>
                  <a:lnTo>
                    <a:pt x="719035" y="426720"/>
                  </a:lnTo>
                  <a:lnTo>
                    <a:pt x="719175" y="323761"/>
                  </a:lnTo>
                  <a:lnTo>
                    <a:pt x="719112" y="320167"/>
                  </a:lnTo>
                  <a:lnTo>
                    <a:pt x="715632" y="316661"/>
                  </a:lnTo>
                  <a:lnTo>
                    <a:pt x="701433" y="316636"/>
                  </a:lnTo>
                  <a:lnTo>
                    <a:pt x="701840" y="7124"/>
                  </a:lnTo>
                  <a:lnTo>
                    <a:pt x="701852" y="4102"/>
                  </a:lnTo>
                  <a:lnTo>
                    <a:pt x="698322" y="558"/>
                  </a:lnTo>
                  <a:lnTo>
                    <a:pt x="311226" y="0"/>
                  </a:lnTo>
                  <a:lnTo>
                    <a:pt x="311200" y="24841"/>
                  </a:lnTo>
                  <a:lnTo>
                    <a:pt x="308825" y="24866"/>
                  </a:lnTo>
                  <a:lnTo>
                    <a:pt x="311200" y="24841"/>
                  </a:lnTo>
                  <a:lnTo>
                    <a:pt x="311200" y="25"/>
                  </a:lnTo>
                  <a:lnTo>
                    <a:pt x="307657" y="3556"/>
                  </a:lnTo>
                  <a:lnTo>
                    <a:pt x="307644" y="24866"/>
                  </a:lnTo>
                  <a:lnTo>
                    <a:pt x="236575" y="24866"/>
                  </a:lnTo>
                  <a:lnTo>
                    <a:pt x="236575" y="53149"/>
                  </a:lnTo>
                  <a:lnTo>
                    <a:pt x="234810" y="53162"/>
                  </a:lnTo>
                  <a:lnTo>
                    <a:pt x="236575" y="53149"/>
                  </a:lnTo>
                  <a:lnTo>
                    <a:pt x="236575" y="24866"/>
                  </a:lnTo>
                  <a:lnTo>
                    <a:pt x="233045" y="28333"/>
                  </a:lnTo>
                  <a:lnTo>
                    <a:pt x="233006" y="53162"/>
                  </a:lnTo>
                  <a:lnTo>
                    <a:pt x="158356" y="53162"/>
                  </a:lnTo>
                  <a:lnTo>
                    <a:pt x="154889" y="56616"/>
                  </a:lnTo>
                  <a:lnTo>
                    <a:pt x="154813" y="113423"/>
                  </a:lnTo>
                  <a:lnTo>
                    <a:pt x="158216" y="205638"/>
                  </a:lnTo>
                  <a:lnTo>
                    <a:pt x="158216" y="205765"/>
                  </a:lnTo>
                  <a:lnTo>
                    <a:pt x="12" y="205536"/>
                  </a:lnTo>
                  <a:lnTo>
                    <a:pt x="0" y="205549"/>
                  </a:lnTo>
                  <a:lnTo>
                    <a:pt x="0" y="1484668"/>
                  </a:lnTo>
                  <a:lnTo>
                    <a:pt x="12" y="1885315"/>
                  </a:lnTo>
                  <a:lnTo>
                    <a:pt x="471970" y="1885315"/>
                  </a:lnTo>
                  <a:lnTo>
                    <a:pt x="472224" y="1885315"/>
                  </a:lnTo>
                  <a:lnTo>
                    <a:pt x="479323" y="1885340"/>
                  </a:lnTo>
                  <a:lnTo>
                    <a:pt x="933627" y="1885315"/>
                  </a:lnTo>
                  <a:lnTo>
                    <a:pt x="937183" y="1885315"/>
                  </a:lnTo>
                  <a:lnTo>
                    <a:pt x="940727" y="1885315"/>
                  </a:lnTo>
                  <a:lnTo>
                    <a:pt x="941298" y="1484693"/>
                  </a:lnTo>
                  <a:lnTo>
                    <a:pt x="941298" y="1481785"/>
                  </a:lnTo>
                  <a:close/>
                </a:path>
              </a:pathLst>
            </a:custGeom>
            <a:solidFill>
              <a:srgbClr val="E1E2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" name="object 3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9612702" y="2000096"/>
              <a:ext cx="7414509" cy="2896764"/>
            </a:xfrm>
            <a:prstGeom prst="rect">
              <a:avLst/>
            </a:prstGeom>
          </p:spPr>
        </p:pic>
        <p:sp>
          <p:nvSpPr>
            <p:cNvPr id="40" name="object 40"/>
            <p:cNvSpPr/>
            <p:nvPr/>
          </p:nvSpPr>
          <p:spPr>
            <a:xfrm>
              <a:off x="9612706" y="2000106"/>
              <a:ext cx="5259705" cy="1955164"/>
            </a:xfrm>
            <a:custGeom>
              <a:avLst/>
              <a:gdLst/>
              <a:ahLst/>
              <a:cxnLst/>
              <a:rect l="l" t="t" r="r" b="b"/>
              <a:pathLst>
                <a:path w="5259705" h="1955164">
                  <a:moveTo>
                    <a:pt x="5259693" y="0"/>
                  </a:moveTo>
                  <a:lnTo>
                    <a:pt x="4358977" y="0"/>
                  </a:lnTo>
                  <a:lnTo>
                    <a:pt x="2829086" y="595699"/>
                  </a:lnTo>
                  <a:lnTo>
                    <a:pt x="1255050" y="1165273"/>
                  </a:lnTo>
                  <a:lnTo>
                    <a:pt x="1031193" y="1260799"/>
                  </a:lnTo>
                  <a:lnTo>
                    <a:pt x="583521" y="1430678"/>
                  </a:lnTo>
                  <a:lnTo>
                    <a:pt x="576401" y="1430658"/>
                  </a:lnTo>
                  <a:lnTo>
                    <a:pt x="110959" y="1582684"/>
                  </a:lnTo>
                  <a:lnTo>
                    <a:pt x="0" y="1614673"/>
                  </a:lnTo>
                  <a:lnTo>
                    <a:pt x="0" y="1954704"/>
                  </a:lnTo>
                  <a:lnTo>
                    <a:pt x="369915" y="1835190"/>
                  </a:lnTo>
                  <a:lnTo>
                    <a:pt x="1165765" y="1548675"/>
                  </a:lnTo>
                  <a:lnTo>
                    <a:pt x="2828584" y="947290"/>
                  </a:lnTo>
                  <a:lnTo>
                    <a:pt x="4807675" y="197177"/>
                  </a:lnTo>
                  <a:lnTo>
                    <a:pt x="5259693" y="0"/>
                  </a:lnTo>
                  <a:close/>
                </a:path>
              </a:pathLst>
            </a:custGeom>
            <a:solidFill>
              <a:srgbClr val="CFEB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" name="object 4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0725171" y="4963198"/>
              <a:ext cx="6302041" cy="2053529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9612702" y="2000095"/>
              <a:ext cx="7414506" cy="5016632"/>
            </a:xfrm>
            <a:prstGeom prst="rect">
              <a:avLst/>
            </a:prstGeom>
          </p:spPr>
        </p:pic>
        <p:sp>
          <p:nvSpPr>
            <p:cNvPr id="43" name="object 43"/>
            <p:cNvSpPr/>
            <p:nvPr/>
          </p:nvSpPr>
          <p:spPr>
            <a:xfrm>
              <a:off x="9612694" y="2000116"/>
              <a:ext cx="7399020" cy="5017135"/>
            </a:xfrm>
            <a:custGeom>
              <a:avLst/>
              <a:gdLst/>
              <a:ahLst/>
              <a:cxnLst/>
              <a:rect l="l" t="t" r="r" b="b"/>
              <a:pathLst>
                <a:path w="7399019" h="5017134">
                  <a:moveTo>
                    <a:pt x="22669" y="2370544"/>
                  </a:moveTo>
                  <a:lnTo>
                    <a:pt x="19469" y="2364206"/>
                  </a:lnTo>
                  <a:lnTo>
                    <a:pt x="12674" y="2367597"/>
                  </a:lnTo>
                  <a:lnTo>
                    <a:pt x="0" y="2371382"/>
                  </a:lnTo>
                  <a:lnTo>
                    <a:pt x="0" y="2378811"/>
                  </a:lnTo>
                  <a:lnTo>
                    <a:pt x="15011" y="2374341"/>
                  </a:lnTo>
                  <a:lnTo>
                    <a:pt x="15582" y="2374074"/>
                  </a:lnTo>
                  <a:lnTo>
                    <a:pt x="22669" y="2370544"/>
                  </a:lnTo>
                  <a:close/>
                </a:path>
                <a:path w="7399019" h="5017134">
                  <a:moveTo>
                    <a:pt x="61125" y="2473795"/>
                  </a:moveTo>
                  <a:lnTo>
                    <a:pt x="58889" y="2467038"/>
                  </a:lnTo>
                  <a:lnTo>
                    <a:pt x="37604" y="2474125"/>
                  </a:lnTo>
                  <a:lnTo>
                    <a:pt x="37414" y="2474226"/>
                  </a:lnTo>
                  <a:lnTo>
                    <a:pt x="19621" y="2481275"/>
                  </a:lnTo>
                  <a:lnTo>
                    <a:pt x="22263" y="2487879"/>
                  </a:lnTo>
                  <a:lnTo>
                    <a:pt x="39916" y="2480856"/>
                  </a:lnTo>
                  <a:lnTo>
                    <a:pt x="61125" y="2473795"/>
                  </a:lnTo>
                  <a:close/>
                </a:path>
                <a:path w="7399019" h="5017134">
                  <a:moveTo>
                    <a:pt x="89763" y="2349525"/>
                  </a:moveTo>
                  <a:lnTo>
                    <a:pt x="87515" y="2342807"/>
                  </a:lnTo>
                  <a:lnTo>
                    <a:pt x="44843" y="2356955"/>
                  </a:lnTo>
                  <a:lnTo>
                    <a:pt x="47078" y="2363698"/>
                  </a:lnTo>
                  <a:lnTo>
                    <a:pt x="89763" y="2349525"/>
                  </a:lnTo>
                  <a:close/>
                </a:path>
                <a:path w="7399019" h="5017134">
                  <a:moveTo>
                    <a:pt x="128447" y="2452649"/>
                  </a:moveTo>
                  <a:lnTo>
                    <a:pt x="126619" y="2445778"/>
                  </a:lnTo>
                  <a:lnTo>
                    <a:pt x="87528" y="2456370"/>
                  </a:lnTo>
                  <a:lnTo>
                    <a:pt x="89382" y="2463228"/>
                  </a:lnTo>
                  <a:lnTo>
                    <a:pt x="128447" y="2452649"/>
                  </a:lnTo>
                  <a:close/>
                </a:path>
                <a:path w="7399019" h="5017134">
                  <a:moveTo>
                    <a:pt x="157213" y="2324798"/>
                  </a:moveTo>
                  <a:lnTo>
                    <a:pt x="154978" y="2318029"/>
                  </a:lnTo>
                  <a:lnTo>
                    <a:pt x="112382" y="2332190"/>
                  </a:lnTo>
                  <a:lnTo>
                    <a:pt x="114630" y="2338921"/>
                  </a:lnTo>
                  <a:lnTo>
                    <a:pt x="157213" y="2324798"/>
                  </a:lnTo>
                  <a:close/>
                </a:path>
                <a:path w="7399019" h="5017134">
                  <a:moveTo>
                    <a:pt x="195935" y="2427884"/>
                  </a:moveTo>
                  <a:lnTo>
                    <a:pt x="194081" y="2421026"/>
                  </a:lnTo>
                  <a:lnTo>
                    <a:pt x="155041" y="2431643"/>
                  </a:lnTo>
                  <a:lnTo>
                    <a:pt x="156857" y="2438489"/>
                  </a:lnTo>
                  <a:lnTo>
                    <a:pt x="195935" y="2427884"/>
                  </a:lnTo>
                  <a:close/>
                </a:path>
                <a:path w="7399019" h="5017134">
                  <a:moveTo>
                    <a:pt x="224993" y="2299932"/>
                  </a:moveTo>
                  <a:lnTo>
                    <a:pt x="222300" y="2293366"/>
                  </a:lnTo>
                  <a:lnTo>
                    <a:pt x="179641" y="2311069"/>
                  </a:lnTo>
                  <a:lnTo>
                    <a:pt x="182346" y="2317610"/>
                  </a:lnTo>
                  <a:lnTo>
                    <a:pt x="224993" y="2299932"/>
                  </a:lnTo>
                  <a:close/>
                </a:path>
                <a:path w="7399019" h="5017134">
                  <a:moveTo>
                    <a:pt x="263461" y="2406675"/>
                  </a:moveTo>
                  <a:lnTo>
                    <a:pt x="261594" y="2399804"/>
                  </a:lnTo>
                  <a:lnTo>
                    <a:pt x="222567" y="2410383"/>
                  </a:lnTo>
                  <a:lnTo>
                    <a:pt x="224421" y="2417267"/>
                  </a:lnTo>
                  <a:lnTo>
                    <a:pt x="263461" y="2406675"/>
                  </a:lnTo>
                  <a:close/>
                </a:path>
                <a:path w="7399019" h="5017134">
                  <a:moveTo>
                    <a:pt x="292227" y="2278786"/>
                  </a:moveTo>
                  <a:lnTo>
                    <a:pt x="289966" y="2272068"/>
                  </a:lnTo>
                  <a:lnTo>
                    <a:pt x="247332" y="2286228"/>
                  </a:lnTo>
                  <a:lnTo>
                    <a:pt x="249593" y="2292972"/>
                  </a:lnTo>
                  <a:lnTo>
                    <a:pt x="292227" y="2278786"/>
                  </a:lnTo>
                  <a:close/>
                </a:path>
                <a:path w="7399019" h="5017134">
                  <a:moveTo>
                    <a:pt x="331228" y="2381821"/>
                  </a:moveTo>
                  <a:lnTo>
                    <a:pt x="328828" y="2375141"/>
                  </a:lnTo>
                  <a:lnTo>
                    <a:pt x="289750" y="2389276"/>
                  </a:lnTo>
                  <a:lnTo>
                    <a:pt x="292150" y="2395969"/>
                  </a:lnTo>
                  <a:lnTo>
                    <a:pt x="331228" y="2381821"/>
                  </a:lnTo>
                  <a:close/>
                </a:path>
                <a:path w="7399019" h="5017134">
                  <a:moveTo>
                    <a:pt x="360019" y="2253945"/>
                  </a:moveTo>
                  <a:lnTo>
                    <a:pt x="357301" y="2247379"/>
                  </a:lnTo>
                  <a:lnTo>
                    <a:pt x="314667" y="2265070"/>
                  </a:lnTo>
                  <a:lnTo>
                    <a:pt x="317385" y="2271649"/>
                  </a:lnTo>
                  <a:lnTo>
                    <a:pt x="360019" y="2253945"/>
                  </a:lnTo>
                  <a:close/>
                </a:path>
                <a:path w="7399019" h="5017134">
                  <a:moveTo>
                    <a:pt x="398602" y="2360663"/>
                  </a:moveTo>
                  <a:lnTo>
                    <a:pt x="396570" y="2353856"/>
                  </a:lnTo>
                  <a:lnTo>
                    <a:pt x="361048" y="2364448"/>
                  </a:lnTo>
                  <a:lnTo>
                    <a:pt x="363029" y="2371255"/>
                  </a:lnTo>
                  <a:lnTo>
                    <a:pt x="398602" y="2360663"/>
                  </a:lnTo>
                  <a:close/>
                </a:path>
                <a:path w="7399019" h="5017134">
                  <a:moveTo>
                    <a:pt x="427228" y="2232825"/>
                  </a:moveTo>
                  <a:lnTo>
                    <a:pt x="424992" y="2226068"/>
                  </a:lnTo>
                  <a:lnTo>
                    <a:pt x="382371" y="2240242"/>
                  </a:lnTo>
                  <a:lnTo>
                    <a:pt x="384619" y="2246973"/>
                  </a:lnTo>
                  <a:lnTo>
                    <a:pt x="427228" y="2232825"/>
                  </a:lnTo>
                  <a:close/>
                </a:path>
                <a:path w="7399019" h="5017134">
                  <a:moveTo>
                    <a:pt x="466064" y="2339467"/>
                  </a:moveTo>
                  <a:lnTo>
                    <a:pt x="464007" y="2332659"/>
                  </a:lnTo>
                  <a:lnTo>
                    <a:pt x="428510" y="2343251"/>
                  </a:lnTo>
                  <a:lnTo>
                    <a:pt x="430542" y="2350071"/>
                  </a:lnTo>
                  <a:lnTo>
                    <a:pt x="466064" y="2339467"/>
                  </a:lnTo>
                  <a:close/>
                </a:path>
                <a:path w="7399019" h="5017134">
                  <a:moveTo>
                    <a:pt x="495033" y="2207996"/>
                  </a:moveTo>
                  <a:lnTo>
                    <a:pt x="492315" y="2201418"/>
                  </a:lnTo>
                  <a:lnTo>
                    <a:pt x="449643" y="2219109"/>
                  </a:lnTo>
                  <a:lnTo>
                    <a:pt x="452374" y="2225675"/>
                  </a:lnTo>
                  <a:lnTo>
                    <a:pt x="495033" y="2207996"/>
                  </a:lnTo>
                  <a:close/>
                </a:path>
                <a:path w="7399019" h="5017134">
                  <a:moveTo>
                    <a:pt x="533615" y="2314676"/>
                  </a:moveTo>
                  <a:lnTo>
                    <a:pt x="531545" y="2307894"/>
                  </a:lnTo>
                  <a:lnTo>
                    <a:pt x="496023" y="2318474"/>
                  </a:lnTo>
                  <a:lnTo>
                    <a:pt x="498055" y="2325281"/>
                  </a:lnTo>
                  <a:lnTo>
                    <a:pt x="533615" y="2314676"/>
                  </a:lnTo>
                  <a:close/>
                </a:path>
                <a:path w="7399019" h="5017134">
                  <a:moveTo>
                    <a:pt x="562279" y="2186838"/>
                  </a:moveTo>
                  <a:lnTo>
                    <a:pt x="560019" y="2180107"/>
                  </a:lnTo>
                  <a:lnTo>
                    <a:pt x="517398" y="2194229"/>
                  </a:lnTo>
                  <a:lnTo>
                    <a:pt x="519645" y="2200973"/>
                  </a:lnTo>
                  <a:lnTo>
                    <a:pt x="562279" y="2186838"/>
                  </a:lnTo>
                  <a:close/>
                </a:path>
                <a:path w="7399019" h="5017134">
                  <a:moveTo>
                    <a:pt x="601103" y="2293467"/>
                  </a:moveTo>
                  <a:lnTo>
                    <a:pt x="599059" y="2286647"/>
                  </a:lnTo>
                  <a:lnTo>
                    <a:pt x="563511" y="2297265"/>
                  </a:lnTo>
                  <a:lnTo>
                    <a:pt x="565543" y="2304084"/>
                  </a:lnTo>
                  <a:lnTo>
                    <a:pt x="601103" y="2293467"/>
                  </a:lnTo>
                  <a:close/>
                </a:path>
                <a:path w="7399019" h="5017134">
                  <a:moveTo>
                    <a:pt x="629793" y="2162098"/>
                  </a:moveTo>
                  <a:lnTo>
                    <a:pt x="627545" y="2155367"/>
                  </a:lnTo>
                  <a:lnTo>
                    <a:pt x="584911" y="2169503"/>
                  </a:lnTo>
                  <a:lnTo>
                    <a:pt x="587146" y="2176221"/>
                  </a:lnTo>
                  <a:lnTo>
                    <a:pt x="629793" y="2162098"/>
                  </a:lnTo>
                  <a:close/>
                </a:path>
                <a:path w="7399019" h="5017134">
                  <a:moveTo>
                    <a:pt x="668578" y="2272246"/>
                  </a:moveTo>
                  <a:lnTo>
                    <a:pt x="666546" y="2265438"/>
                  </a:lnTo>
                  <a:lnTo>
                    <a:pt x="631063" y="2276056"/>
                  </a:lnTo>
                  <a:lnTo>
                    <a:pt x="633082" y="2282863"/>
                  </a:lnTo>
                  <a:lnTo>
                    <a:pt x="668578" y="2272246"/>
                  </a:lnTo>
                  <a:close/>
                </a:path>
                <a:path w="7399019" h="5017134">
                  <a:moveTo>
                    <a:pt x="697509" y="2137245"/>
                  </a:moveTo>
                  <a:lnTo>
                    <a:pt x="694791" y="2130679"/>
                  </a:lnTo>
                  <a:lnTo>
                    <a:pt x="652170" y="2148344"/>
                  </a:lnTo>
                  <a:lnTo>
                    <a:pt x="654850" y="2154898"/>
                  </a:lnTo>
                  <a:lnTo>
                    <a:pt x="697509" y="2137245"/>
                  </a:lnTo>
                  <a:close/>
                </a:path>
                <a:path w="7399019" h="5017134">
                  <a:moveTo>
                    <a:pt x="736104" y="2247506"/>
                  </a:moveTo>
                  <a:lnTo>
                    <a:pt x="734072" y="2240686"/>
                  </a:lnTo>
                  <a:lnTo>
                    <a:pt x="698538" y="2251303"/>
                  </a:lnTo>
                  <a:lnTo>
                    <a:pt x="700532" y="2258110"/>
                  </a:lnTo>
                  <a:lnTo>
                    <a:pt x="736104" y="2247506"/>
                  </a:lnTo>
                  <a:close/>
                </a:path>
                <a:path w="7399019" h="5017134">
                  <a:moveTo>
                    <a:pt x="764806" y="2116124"/>
                  </a:moveTo>
                  <a:lnTo>
                    <a:pt x="762571" y="2109381"/>
                  </a:lnTo>
                  <a:lnTo>
                    <a:pt x="719937" y="2123516"/>
                  </a:lnTo>
                  <a:lnTo>
                    <a:pt x="722147" y="2130260"/>
                  </a:lnTo>
                  <a:lnTo>
                    <a:pt x="764806" y="2116124"/>
                  </a:lnTo>
                  <a:close/>
                </a:path>
                <a:path w="7399019" h="5017134">
                  <a:moveTo>
                    <a:pt x="807085" y="2226335"/>
                  </a:moveTo>
                  <a:lnTo>
                    <a:pt x="805192" y="2219477"/>
                  </a:lnTo>
                  <a:lnTo>
                    <a:pt x="766165" y="2230043"/>
                  </a:lnTo>
                  <a:lnTo>
                    <a:pt x="767994" y="2236914"/>
                  </a:lnTo>
                  <a:lnTo>
                    <a:pt x="807085" y="2226335"/>
                  </a:lnTo>
                  <a:close/>
                </a:path>
                <a:path w="7399019" h="5017134">
                  <a:moveTo>
                    <a:pt x="832548" y="2091245"/>
                  </a:moveTo>
                  <a:lnTo>
                    <a:pt x="829830" y="2084679"/>
                  </a:lnTo>
                  <a:lnTo>
                    <a:pt x="787171" y="2102383"/>
                  </a:lnTo>
                  <a:lnTo>
                    <a:pt x="789914" y="2108949"/>
                  </a:lnTo>
                  <a:lnTo>
                    <a:pt x="832548" y="2091245"/>
                  </a:lnTo>
                  <a:close/>
                </a:path>
                <a:path w="7399019" h="5017134">
                  <a:moveTo>
                    <a:pt x="874864" y="2201481"/>
                  </a:moveTo>
                  <a:lnTo>
                    <a:pt x="872426" y="2194814"/>
                  </a:lnTo>
                  <a:lnTo>
                    <a:pt x="833348" y="2208949"/>
                  </a:lnTo>
                  <a:lnTo>
                    <a:pt x="835761" y="2215591"/>
                  </a:lnTo>
                  <a:lnTo>
                    <a:pt x="874864" y="2201481"/>
                  </a:lnTo>
                  <a:close/>
                </a:path>
                <a:path w="7399019" h="5017134">
                  <a:moveTo>
                    <a:pt x="899820" y="2070125"/>
                  </a:moveTo>
                  <a:lnTo>
                    <a:pt x="897559" y="2063381"/>
                  </a:lnTo>
                  <a:lnTo>
                    <a:pt x="854938" y="2077529"/>
                  </a:lnTo>
                  <a:lnTo>
                    <a:pt x="857199" y="2084273"/>
                  </a:lnTo>
                  <a:lnTo>
                    <a:pt x="899820" y="2070125"/>
                  </a:lnTo>
                  <a:close/>
                </a:path>
                <a:path w="7399019" h="5017134">
                  <a:moveTo>
                    <a:pt x="942086" y="2180348"/>
                  </a:moveTo>
                  <a:lnTo>
                    <a:pt x="940219" y="2173465"/>
                  </a:lnTo>
                  <a:lnTo>
                    <a:pt x="901153" y="2184057"/>
                  </a:lnTo>
                  <a:lnTo>
                    <a:pt x="903020" y="2190902"/>
                  </a:lnTo>
                  <a:lnTo>
                    <a:pt x="942086" y="2180348"/>
                  </a:lnTo>
                  <a:close/>
                </a:path>
                <a:path w="7399019" h="5017134">
                  <a:moveTo>
                    <a:pt x="967562" y="2045271"/>
                  </a:moveTo>
                  <a:lnTo>
                    <a:pt x="964869" y="2038718"/>
                  </a:lnTo>
                  <a:lnTo>
                    <a:pt x="922185" y="2056422"/>
                  </a:lnTo>
                  <a:lnTo>
                    <a:pt x="924915" y="2062962"/>
                  </a:lnTo>
                  <a:lnTo>
                    <a:pt x="967562" y="2045271"/>
                  </a:lnTo>
                  <a:close/>
                </a:path>
                <a:path w="7399019" h="5017134">
                  <a:moveTo>
                    <a:pt x="1009624" y="2159139"/>
                  </a:moveTo>
                  <a:lnTo>
                    <a:pt x="1007732" y="2152269"/>
                  </a:lnTo>
                  <a:lnTo>
                    <a:pt x="968654" y="2162860"/>
                  </a:lnTo>
                  <a:lnTo>
                    <a:pt x="970495" y="2169693"/>
                  </a:lnTo>
                  <a:lnTo>
                    <a:pt x="1009624" y="2159139"/>
                  </a:lnTo>
                  <a:close/>
                </a:path>
                <a:path w="7399019" h="5017134">
                  <a:moveTo>
                    <a:pt x="1034808" y="2024138"/>
                  </a:moveTo>
                  <a:lnTo>
                    <a:pt x="1032598" y="2017407"/>
                  </a:lnTo>
                  <a:lnTo>
                    <a:pt x="989939" y="2031555"/>
                  </a:lnTo>
                  <a:lnTo>
                    <a:pt x="992174" y="2038311"/>
                  </a:lnTo>
                  <a:lnTo>
                    <a:pt x="1034808" y="2024138"/>
                  </a:lnTo>
                  <a:close/>
                </a:path>
                <a:path w="7399019" h="5017134">
                  <a:moveTo>
                    <a:pt x="1077379" y="2134260"/>
                  </a:moveTo>
                  <a:lnTo>
                    <a:pt x="1074940" y="2127580"/>
                  </a:lnTo>
                  <a:lnTo>
                    <a:pt x="1035850" y="2141715"/>
                  </a:lnTo>
                  <a:lnTo>
                    <a:pt x="1038263" y="2148395"/>
                  </a:lnTo>
                  <a:lnTo>
                    <a:pt x="1077379" y="2134260"/>
                  </a:lnTo>
                  <a:close/>
                </a:path>
                <a:path w="7399019" h="5017134">
                  <a:moveTo>
                    <a:pt x="1102360" y="1999386"/>
                  </a:moveTo>
                  <a:lnTo>
                    <a:pt x="1100112" y="1992655"/>
                  </a:lnTo>
                  <a:lnTo>
                    <a:pt x="1057440" y="2006803"/>
                  </a:lnTo>
                  <a:lnTo>
                    <a:pt x="1059675" y="2013534"/>
                  </a:lnTo>
                  <a:lnTo>
                    <a:pt x="1102360" y="1999386"/>
                  </a:lnTo>
                  <a:close/>
                </a:path>
                <a:path w="7399019" h="5017134">
                  <a:moveTo>
                    <a:pt x="1144587" y="2113140"/>
                  </a:moveTo>
                  <a:lnTo>
                    <a:pt x="1142746" y="2106282"/>
                  </a:lnTo>
                  <a:lnTo>
                    <a:pt x="1103642" y="2116899"/>
                  </a:lnTo>
                  <a:lnTo>
                    <a:pt x="1105509" y="2123770"/>
                  </a:lnTo>
                  <a:lnTo>
                    <a:pt x="1144587" y="2113140"/>
                  </a:lnTo>
                  <a:close/>
                </a:path>
                <a:path w="7399019" h="5017134">
                  <a:moveTo>
                    <a:pt x="1170101" y="1974557"/>
                  </a:moveTo>
                  <a:lnTo>
                    <a:pt x="1167396" y="1967992"/>
                  </a:lnTo>
                  <a:lnTo>
                    <a:pt x="1124699" y="1985657"/>
                  </a:lnTo>
                  <a:lnTo>
                    <a:pt x="1127442" y="1992223"/>
                  </a:lnTo>
                  <a:lnTo>
                    <a:pt x="1170101" y="1974557"/>
                  </a:lnTo>
                  <a:close/>
                </a:path>
                <a:path w="7399019" h="5017134">
                  <a:moveTo>
                    <a:pt x="1212113" y="2091956"/>
                  </a:moveTo>
                  <a:lnTo>
                    <a:pt x="1210259" y="2085098"/>
                  </a:lnTo>
                  <a:lnTo>
                    <a:pt x="1171155" y="2095665"/>
                  </a:lnTo>
                  <a:lnTo>
                    <a:pt x="1173010" y="2102523"/>
                  </a:lnTo>
                  <a:lnTo>
                    <a:pt x="1212113" y="2091956"/>
                  </a:lnTo>
                  <a:close/>
                </a:path>
                <a:path w="7399019" h="5017134">
                  <a:moveTo>
                    <a:pt x="1237335" y="1953425"/>
                  </a:moveTo>
                  <a:lnTo>
                    <a:pt x="1235087" y="1946681"/>
                  </a:lnTo>
                  <a:lnTo>
                    <a:pt x="1192466" y="1960829"/>
                  </a:lnTo>
                  <a:lnTo>
                    <a:pt x="1194701" y="1967547"/>
                  </a:lnTo>
                  <a:lnTo>
                    <a:pt x="1237335" y="1953425"/>
                  </a:lnTo>
                  <a:close/>
                </a:path>
                <a:path w="7399019" h="5017134">
                  <a:moveTo>
                    <a:pt x="1279931" y="2067077"/>
                  </a:moveTo>
                  <a:lnTo>
                    <a:pt x="1277493" y="2060371"/>
                  </a:lnTo>
                  <a:lnTo>
                    <a:pt x="1238389" y="2074545"/>
                  </a:lnTo>
                  <a:lnTo>
                    <a:pt x="1240815" y="2081212"/>
                  </a:lnTo>
                  <a:lnTo>
                    <a:pt x="1279931" y="2067077"/>
                  </a:lnTo>
                  <a:close/>
                </a:path>
                <a:path w="7399019" h="5017134">
                  <a:moveTo>
                    <a:pt x="1305052" y="1928533"/>
                  </a:moveTo>
                  <a:lnTo>
                    <a:pt x="1302346" y="1921992"/>
                  </a:lnTo>
                  <a:lnTo>
                    <a:pt x="1259700" y="1939696"/>
                  </a:lnTo>
                  <a:lnTo>
                    <a:pt x="1262443" y="1946236"/>
                  </a:lnTo>
                  <a:lnTo>
                    <a:pt x="1305052" y="1928533"/>
                  </a:lnTo>
                  <a:close/>
                </a:path>
                <a:path w="7399019" h="5017134">
                  <a:moveTo>
                    <a:pt x="1347139" y="2045970"/>
                  </a:moveTo>
                  <a:lnTo>
                    <a:pt x="1345285" y="2039137"/>
                  </a:lnTo>
                  <a:lnTo>
                    <a:pt x="1306182" y="2049703"/>
                  </a:lnTo>
                  <a:lnTo>
                    <a:pt x="1308036" y="2056523"/>
                  </a:lnTo>
                  <a:lnTo>
                    <a:pt x="1347139" y="2045970"/>
                  </a:lnTo>
                  <a:close/>
                </a:path>
                <a:path w="7399019" h="5017134">
                  <a:moveTo>
                    <a:pt x="1372374" y="1907438"/>
                  </a:moveTo>
                  <a:lnTo>
                    <a:pt x="1370114" y="1900694"/>
                  </a:lnTo>
                  <a:lnTo>
                    <a:pt x="1327467" y="1914855"/>
                  </a:lnTo>
                  <a:lnTo>
                    <a:pt x="1329702" y="1921586"/>
                  </a:lnTo>
                  <a:lnTo>
                    <a:pt x="1372374" y="1907438"/>
                  </a:lnTo>
                  <a:close/>
                </a:path>
                <a:path w="7399019" h="5017134">
                  <a:moveTo>
                    <a:pt x="1414627" y="2024761"/>
                  </a:moveTo>
                  <a:lnTo>
                    <a:pt x="1412760" y="2017877"/>
                  </a:lnTo>
                  <a:lnTo>
                    <a:pt x="1373695" y="2028494"/>
                  </a:lnTo>
                  <a:lnTo>
                    <a:pt x="1375549" y="2035352"/>
                  </a:lnTo>
                  <a:lnTo>
                    <a:pt x="1414627" y="2024761"/>
                  </a:lnTo>
                  <a:close/>
                </a:path>
                <a:path w="7399019" h="5017134">
                  <a:moveTo>
                    <a:pt x="1440091" y="1882571"/>
                  </a:moveTo>
                  <a:lnTo>
                    <a:pt x="1437360" y="1876005"/>
                  </a:lnTo>
                  <a:lnTo>
                    <a:pt x="1394739" y="1893709"/>
                  </a:lnTo>
                  <a:lnTo>
                    <a:pt x="1397444" y="1900275"/>
                  </a:lnTo>
                  <a:lnTo>
                    <a:pt x="1440091" y="1882571"/>
                  </a:lnTo>
                  <a:close/>
                </a:path>
                <a:path w="7399019" h="5017134">
                  <a:moveTo>
                    <a:pt x="1485049" y="2010765"/>
                  </a:moveTo>
                  <a:lnTo>
                    <a:pt x="1484401" y="2003679"/>
                  </a:lnTo>
                  <a:lnTo>
                    <a:pt x="1445323" y="2007133"/>
                  </a:lnTo>
                  <a:lnTo>
                    <a:pt x="1445958" y="2014220"/>
                  </a:lnTo>
                  <a:lnTo>
                    <a:pt x="1485049" y="2010765"/>
                  </a:lnTo>
                  <a:close/>
                </a:path>
                <a:path w="7399019" h="5017134">
                  <a:moveTo>
                    <a:pt x="1508747" y="1857057"/>
                  </a:moveTo>
                  <a:lnTo>
                    <a:pt x="1503756" y="1852015"/>
                  </a:lnTo>
                  <a:lnTo>
                    <a:pt x="1500733" y="1855012"/>
                  </a:lnTo>
                  <a:lnTo>
                    <a:pt x="1462417" y="1868881"/>
                  </a:lnTo>
                  <a:lnTo>
                    <a:pt x="1464830" y="1875574"/>
                  </a:lnTo>
                  <a:lnTo>
                    <a:pt x="1503895" y="1861400"/>
                  </a:lnTo>
                  <a:lnTo>
                    <a:pt x="1505165" y="1860613"/>
                  </a:lnTo>
                  <a:lnTo>
                    <a:pt x="1508747" y="1857057"/>
                  </a:lnTo>
                  <a:close/>
                </a:path>
                <a:path w="7399019" h="5017134">
                  <a:moveTo>
                    <a:pt x="1553146" y="1989467"/>
                  </a:moveTo>
                  <a:lnTo>
                    <a:pt x="1551305" y="1982597"/>
                  </a:lnTo>
                  <a:lnTo>
                    <a:pt x="1512201" y="1993163"/>
                  </a:lnTo>
                  <a:lnTo>
                    <a:pt x="1514081" y="2000008"/>
                  </a:lnTo>
                  <a:lnTo>
                    <a:pt x="1553146" y="1989467"/>
                  </a:lnTo>
                  <a:close/>
                </a:path>
                <a:path w="7399019" h="5017134">
                  <a:moveTo>
                    <a:pt x="1574901" y="1836661"/>
                  </a:moveTo>
                  <a:lnTo>
                    <a:pt x="1572653" y="1829943"/>
                  </a:lnTo>
                  <a:lnTo>
                    <a:pt x="1529981" y="1844090"/>
                  </a:lnTo>
                  <a:lnTo>
                    <a:pt x="1532204" y="1850834"/>
                  </a:lnTo>
                  <a:lnTo>
                    <a:pt x="1574901" y="1836661"/>
                  </a:lnTo>
                  <a:close/>
                </a:path>
                <a:path w="7399019" h="5017134">
                  <a:moveTo>
                    <a:pt x="1620634" y="1964651"/>
                  </a:moveTo>
                  <a:lnTo>
                    <a:pt x="1618780" y="1957806"/>
                  </a:lnTo>
                  <a:lnTo>
                    <a:pt x="1579702" y="1968411"/>
                  </a:lnTo>
                  <a:lnTo>
                    <a:pt x="1581569" y="1975256"/>
                  </a:lnTo>
                  <a:lnTo>
                    <a:pt x="1620634" y="1964651"/>
                  </a:lnTo>
                  <a:close/>
                </a:path>
                <a:path w="7399019" h="5017134">
                  <a:moveTo>
                    <a:pt x="1642605" y="1811858"/>
                  </a:moveTo>
                  <a:lnTo>
                    <a:pt x="1639912" y="1805292"/>
                  </a:lnTo>
                  <a:lnTo>
                    <a:pt x="1597291" y="1822970"/>
                  </a:lnTo>
                  <a:lnTo>
                    <a:pt x="1600022" y="1829536"/>
                  </a:lnTo>
                  <a:lnTo>
                    <a:pt x="1642605" y="1811858"/>
                  </a:lnTo>
                  <a:close/>
                </a:path>
                <a:path w="7399019" h="5017134">
                  <a:moveTo>
                    <a:pt x="1688185" y="1939899"/>
                  </a:moveTo>
                  <a:lnTo>
                    <a:pt x="1686344" y="1933054"/>
                  </a:lnTo>
                  <a:lnTo>
                    <a:pt x="1647240" y="1943646"/>
                  </a:lnTo>
                  <a:lnTo>
                    <a:pt x="1649095" y="1950504"/>
                  </a:lnTo>
                  <a:lnTo>
                    <a:pt x="1688185" y="1939899"/>
                  </a:lnTo>
                  <a:close/>
                </a:path>
                <a:path w="7399019" h="5017134">
                  <a:moveTo>
                    <a:pt x="1709851" y="1790700"/>
                  </a:moveTo>
                  <a:lnTo>
                    <a:pt x="1707603" y="1783956"/>
                  </a:lnTo>
                  <a:lnTo>
                    <a:pt x="1664982" y="1798129"/>
                  </a:lnTo>
                  <a:lnTo>
                    <a:pt x="1667205" y="1804898"/>
                  </a:lnTo>
                  <a:lnTo>
                    <a:pt x="1709851" y="1790700"/>
                  </a:lnTo>
                  <a:close/>
                </a:path>
                <a:path w="7399019" h="5017134">
                  <a:moveTo>
                    <a:pt x="1752536" y="1915020"/>
                  </a:moveTo>
                  <a:lnTo>
                    <a:pt x="1749894" y="1908390"/>
                  </a:lnTo>
                  <a:lnTo>
                    <a:pt x="1714334" y="1922513"/>
                  </a:lnTo>
                  <a:lnTo>
                    <a:pt x="1716963" y="1929155"/>
                  </a:lnTo>
                  <a:lnTo>
                    <a:pt x="1752536" y="1915020"/>
                  </a:lnTo>
                  <a:close/>
                </a:path>
                <a:path w="7399019" h="5017134">
                  <a:moveTo>
                    <a:pt x="1777428" y="1769503"/>
                  </a:moveTo>
                  <a:lnTo>
                    <a:pt x="1775180" y="1762785"/>
                  </a:lnTo>
                  <a:lnTo>
                    <a:pt x="1732534" y="1776920"/>
                  </a:lnTo>
                  <a:lnTo>
                    <a:pt x="1734769" y="1783664"/>
                  </a:lnTo>
                  <a:lnTo>
                    <a:pt x="1777428" y="1769503"/>
                  </a:lnTo>
                  <a:close/>
                </a:path>
                <a:path w="7399019" h="5017134">
                  <a:moveTo>
                    <a:pt x="1820062" y="1890191"/>
                  </a:moveTo>
                  <a:lnTo>
                    <a:pt x="1817433" y="1883600"/>
                  </a:lnTo>
                  <a:lnTo>
                    <a:pt x="1781873" y="1897786"/>
                  </a:lnTo>
                  <a:lnTo>
                    <a:pt x="1784515" y="1904377"/>
                  </a:lnTo>
                  <a:lnTo>
                    <a:pt x="1820062" y="1890191"/>
                  </a:lnTo>
                  <a:close/>
                </a:path>
                <a:path w="7399019" h="5017134">
                  <a:moveTo>
                    <a:pt x="1844878" y="1744738"/>
                  </a:moveTo>
                  <a:lnTo>
                    <a:pt x="1842668" y="1737995"/>
                  </a:lnTo>
                  <a:lnTo>
                    <a:pt x="1800021" y="1752130"/>
                  </a:lnTo>
                  <a:lnTo>
                    <a:pt x="1802257" y="1758886"/>
                  </a:lnTo>
                  <a:lnTo>
                    <a:pt x="1844878" y="1744738"/>
                  </a:lnTo>
                  <a:close/>
                </a:path>
                <a:path w="7399019" h="5017134">
                  <a:moveTo>
                    <a:pt x="1887524" y="1865503"/>
                  </a:moveTo>
                  <a:lnTo>
                    <a:pt x="1884895" y="1858899"/>
                  </a:lnTo>
                  <a:lnTo>
                    <a:pt x="1849386" y="1873021"/>
                  </a:lnTo>
                  <a:lnTo>
                    <a:pt x="1852015" y="1879612"/>
                  </a:lnTo>
                  <a:lnTo>
                    <a:pt x="1887524" y="1865503"/>
                  </a:lnTo>
                  <a:close/>
                </a:path>
                <a:path w="7399019" h="5017134">
                  <a:moveTo>
                    <a:pt x="1912454" y="1723542"/>
                  </a:moveTo>
                  <a:lnTo>
                    <a:pt x="1910181" y="1716786"/>
                  </a:lnTo>
                  <a:lnTo>
                    <a:pt x="1867509" y="1730921"/>
                  </a:lnTo>
                  <a:lnTo>
                    <a:pt x="1869744" y="1737677"/>
                  </a:lnTo>
                  <a:lnTo>
                    <a:pt x="1912454" y="1723542"/>
                  </a:lnTo>
                  <a:close/>
                </a:path>
                <a:path w="7399019" h="5017134">
                  <a:moveTo>
                    <a:pt x="1954961" y="1840738"/>
                  </a:moveTo>
                  <a:lnTo>
                    <a:pt x="1952561" y="1834045"/>
                  </a:lnTo>
                  <a:lnTo>
                    <a:pt x="1913470" y="1848205"/>
                  </a:lnTo>
                  <a:lnTo>
                    <a:pt x="1915883" y="1854911"/>
                  </a:lnTo>
                  <a:lnTo>
                    <a:pt x="1954961" y="1840738"/>
                  </a:lnTo>
                  <a:close/>
                </a:path>
                <a:path w="7399019" h="5017134">
                  <a:moveTo>
                    <a:pt x="1980133" y="1698650"/>
                  </a:moveTo>
                  <a:lnTo>
                    <a:pt x="1977377" y="1692097"/>
                  </a:lnTo>
                  <a:lnTo>
                    <a:pt x="1934768" y="1709813"/>
                  </a:lnTo>
                  <a:lnTo>
                    <a:pt x="1937512" y="1716366"/>
                  </a:lnTo>
                  <a:lnTo>
                    <a:pt x="1980133" y="1698650"/>
                  </a:lnTo>
                  <a:close/>
                </a:path>
                <a:path w="7399019" h="5017134">
                  <a:moveTo>
                    <a:pt x="2022119" y="1819617"/>
                  </a:moveTo>
                  <a:lnTo>
                    <a:pt x="2020277" y="1812759"/>
                  </a:lnTo>
                  <a:lnTo>
                    <a:pt x="1981225" y="1823326"/>
                  </a:lnTo>
                  <a:lnTo>
                    <a:pt x="1983092" y="1830197"/>
                  </a:lnTo>
                  <a:lnTo>
                    <a:pt x="2022119" y="1819617"/>
                  </a:lnTo>
                  <a:close/>
                </a:path>
                <a:path w="7399019" h="5017134">
                  <a:moveTo>
                    <a:pt x="2047405" y="1677581"/>
                  </a:moveTo>
                  <a:lnTo>
                    <a:pt x="2045195" y="1670824"/>
                  </a:lnTo>
                  <a:lnTo>
                    <a:pt x="2002536" y="1684947"/>
                  </a:lnTo>
                  <a:lnTo>
                    <a:pt x="2004783" y="1691703"/>
                  </a:lnTo>
                  <a:lnTo>
                    <a:pt x="2047405" y="1677581"/>
                  </a:lnTo>
                  <a:close/>
                </a:path>
                <a:path w="7399019" h="5017134">
                  <a:moveTo>
                    <a:pt x="2089696" y="1794827"/>
                  </a:moveTo>
                  <a:lnTo>
                    <a:pt x="2087854" y="1787982"/>
                  </a:lnTo>
                  <a:lnTo>
                    <a:pt x="2048751" y="1798637"/>
                  </a:lnTo>
                  <a:lnTo>
                    <a:pt x="2050605" y="1805470"/>
                  </a:lnTo>
                  <a:lnTo>
                    <a:pt x="2089696" y="1794827"/>
                  </a:lnTo>
                  <a:close/>
                </a:path>
                <a:path w="7399019" h="5017134">
                  <a:moveTo>
                    <a:pt x="2115223" y="1652638"/>
                  </a:moveTo>
                  <a:lnTo>
                    <a:pt x="2112302" y="1646186"/>
                  </a:lnTo>
                  <a:lnTo>
                    <a:pt x="2073249" y="1663852"/>
                  </a:lnTo>
                  <a:lnTo>
                    <a:pt x="2076196" y="1670329"/>
                  </a:lnTo>
                  <a:lnTo>
                    <a:pt x="2115223" y="1652638"/>
                  </a:lnTo>
                  <a:close/>
                </a:path>
                <a:path w="7399019" h="5017134">
                  <a:moveTo>
                    <a:pt x="2157158" y="1770100"/>
                  </a:moveTo>
                  <a:lnTo>
                    <a:pt x="2155317" y="1763255"/>
                  </a:lnTo>
                  <a:lnTo>
                    <a:pt x="2116251" y="1773872"/>
                  </a:lnTo>
                  <a:lnTo>
                    <a:pt x="2118131" y="1780705"/>
                  </a:lnTo>
                  <a:lnTo>
                    <a:pt x="2157158" y="1770100"/>
                  </a:lnTo>
                  <a:close/>
                </a:path>
                <a:path w="7399019" h="5017134">
                  <a:moveTo>
                    <a:pt x="2182533" y="1631543"/>
                  </a:moveTo>
                  <a:lnTo>
                    <a:pt x="2180132" y="1624876"/>
                  </a:lnTo>
                  <a:lnTo>
                    <a:pt x="2141016" y="1638998"/>
                  </a:lnTo>
                  <a:lnTo>
                    <a:pt x="2143429" y="1645678"/>
                  </a:lnTo>
                  <a:lnTo>
                    <a:pt x="2182533" y="1631543"/>
                  </a:lnTo>
                  <a:close/>
                </a:path>
                <a:path w="7399019" h="5017134">
                  <a:moveTo>
                    <a:pt x="2224963" y="1745246"/>
                  </a:moveTo>
                  <a:lnTo>
                    <a:pt x="2222550" y="1738579"/>
                  </a:lnTo>
                  <a:lnTo>
                    <a:pt x="2183473" y="1752701"/>
                  </a:lnTo>
                  <a:lnTo>
                    <a:pt x="2185886" y="1759381"/>
                  </a:lnTo>
                  <a:lnTo>
                    <a:pt x="2224963" y="1745246"/>
                  </a:lnTo>
                  <a:close/>
                </a:path>
                <a:path w="7399019" h="5017134">
                  <a:moveTo>
                    <a:pt x="2249995" y="1610334"/>
                  </a:moveTo>
                  <a:lnTo>
                    <a:pt x="2247582" y="1603679"/>
                  </a:lnTo>
                  <a:lnTo>
                    <a:pt x="2208517" y="1617776"/>
                  </a:lnTo>
                  <a:lnTo>
                    <a:pt x="2210930" y="1624444"/>
                  </a:lnTo>
                  <a:lnTo>
                    <a:pt x="2249995" y="1610334"/>
                  </a:lnTo>
                  <a:close/>
                </a:path>
                <a:path w="7399019" h="5017134">
                  <a:moveTo>
                    <a:pt x="2289276" y="1720329"/>
                  </a:moveTo>
                  <a:lnTo>
                    <a:pt x="2286165" y="1713966"/>
                  </a:lnTo>
                  <a:lnTo>
                    <a:pt x="2279167" y="1717408"/>
                  </a:lnTo>
                  <a:lnTo>
                    <a:pt x="2250948" y="1727949"/>
                  </a:lnTo>
                  <a:lnTo>
                    <a:pt x="2253450" y="1734616"/>
                  </a:lnTo>
                  <a:lnTo>
                    <a:pt x="2281834" y="1723999"/>
                  </a:lnTo>
                  <a:lnTo>
                    <a:pt x="2289276" y="1720329"/>
                  </a:lnTo>
                  <a:close/>
                </a:path>
                <a:path w="7399019" h="5017134">
                  <a:moveTo>
                    <a:pt x="2317559" y="1585556"/>
                  </a:moveTo>
                  <a:lnTo>
                    <a:pt x="2315133" y="1578889"/>
                  </a:lnTo>
                  <a:lnTo>
                    <a:pt x="2276017" y="1593024"/>
                  </a:lnTo>
                  <a:lnTo>
                    <a:pt x="2278456" y="1599692"/>
                  </a:lnTo>
                  <a:lnTo>
                    <a:pt x="2317559" y="1585556"/>
                  </a:lnTo>
                  <a:close/>
                </a:path>
                <a:path w="7399019" h="5017134">
                  <a:moveTo>
                    <a:pt x="2356472" y="1695716"/>
                  </a:moveTo>
                  <a:lnTo>
                    <a:pt x="2354021" y="1689049"/>
                  </a:lnTo>
                  <a:lnTo>
                    <a:pt x="2314956" y="1703171"/>
                  </a:lnTo>
                  <a:lnTo>
                    <a:pt x="2317356" y="1709839"/>
                  </a:lnTo>
                  <a:lnTo>
                    <a:pt x="2356472" y="1695716"/>
                  </a:lnTo>
                  <a:close/>
                </a:path>
                <a:path w="7399019" h="5017134">
                  <a:moveTo>
                    <a:pt x="2385288" y="1560664"/>
                  </a:moveTo>
                  <a:lnTo>
                    <a:pt x="2382342" y="1554200"/>
                  </a:lnTo>
                  <a:lnTo>
                    <a:pt x="2343289" y="1571929"/>
                  </a:lnTo>
                  <a:lnTo>
                    <a:pt x="2346236" y="1578368"/>
                  </a:lnTo>
                  <a:lnTo>
                    <a:pt x="2385288" y="1560664"/>
                  </a:lnTo>
                  <a:close/>
                </a:path>
                <a:path w="7399019" h="5017134">
                  <a:moveTo>
                    <a:pt x="2423947" y="1670926"/>
                  </a:moveTo>
                  <a:lnTo>
                    <a:pt x="2421509" y="1664271"/>
                  </a:lnTo>
                  <a:lnTo>
                    <a:pt x="2382431" y="1678419"/>
                  </a:lnTo>
                  <a:lnTo>
                    <a:pt x="2384856" y="1685086"/>
                  </a:lnTo>
                  <a:lnTo>
                    <a:pt x="2423947" y="1670926"/>
                  </a:lnTo>
                  <a:close/>
                </a:path>
                <a:path w="7399019" h="5017134">
                  <a:moveTo>
                    <a:pt x="2452471" y="1539633"/>
                  </a:moveTo>
                  <a:lnTo>
                    <a:pt x="2450236" y="1532890"/>
                  </a:lnTo>
                  <a:lnTo>
                    <a:pt x="2407615" y="1546999"/>
                  </a:lnTo>
                  <a:lnTo>
                    <a:pt x="2409812" y="1553743"/>
                  </a:lnTo>
                  <a:lnTo>
                    <a:pt x="2452471" y="1539633"/>
                  </a:lnTo>
                  <a:close/>
                </a:path>
                <a:path w="7399019" h="5017134">
                  <a:moveTo>
                    <a:pt x="2491486" y="1646148"/>
                  </a:moveTo>
                  <a:lnTo>
                    <a:pt x="2489060" y="1639506"/>
                  </a:lnTo>
                  <a:lnTo>
                    <a:pt x="2449957" y="1653616"/>
                  </a:lnTo>
                  <a:lnTo>
                    <a:pt x="2452370" y="1660296"/>
                  </a:lnTo>
                  <a:lnTo>
                    <a:pt x="2491486" y="1646148"/>
                  </a:lnTo>
                  <a:close/>
                </a:path>
                <a:path w="7399019" h="5017134">
                  <a:moveTo>
                    <a:pt x="2519946" y="1514856"/>
                  </a:moveTo>
                  <a:lnTo>
                    <a:pt x="2517711" y="1508112"/>
                  </a:lnTo>
                  <a:lnTo>
                    <a:pt x="2475077" y="1522260"/>
                  </a:lnTo>
                  <a:lnTo>
                    <a:pt x="2477287" y="1528991"/>
                  </a:lnTo>
                  <a:lnTo>
                    <a:pt x="2519946" y="1514856"/>
                  </a:lnTo>
                  <a:close/>
                </a:path>
                <a:path w="7399019" h="5017134">
                  <a:moveTo>
                    <a:pt x="2558694" y="1625028"/>
                  </a:moveTo>
                  <a:lnTo>
                    <a:pt x="2556814" y="1618195"/>
                  </a:lnTo>
                  <a:lnTo>
                    <a:pt x="2517711" y="1628838"/>
                  </a:lnTo>
                  <a:lnTo>
                    <a:pt x="2519591" y="1635658"/>
                  </a:lnTo>
                  <a:lnTo>
                    <a:pt x="2558694" y="1625028"/>
                  </a:lnTo>
                  <a:close/>
                </a:path>
                <a:path w="7399019" h="5017134">
                  <a:moveTo>
                    <a:pt x="2587701" y="1489989"/>
                  </a:moveTo>
                  <a:lnTo>
                    <a:pt x="2584996" y="1483423"/>
                  </a:lnTo>
                  <a:lnTo>
                    <a:pt x="2542362" y="1501127"/>
                  </a:lnTo>
                  <a:lnTo>
                    <a:pt x="2545080" y="1507693"/>
                  </a:lnTo>
                  <a:lnTo>
                    <a:pt x="2587701" y="1489989"/>
                  </a:lnTo>
                  <a:close/>
                </a:path>
                <a:path w="7399019" h="5017134">
                  <a:moveTo>
                    <a:pt x="2622727" y="1600276"/>
                  </a:moveTo>
                  <a:lnTo>
                    <a:pt x="2620708" y="1593469"/>
                  </a:lnTo>
                  <a:lnTo>
                    <a:pt x="2585161" y="1604060"/>
                  </a:lnTo>
                  <a:lnTo>
                    <a:pt x="2587167" y="1610868"/>
                  </a:lnTo>
                  <a:lnTo>
                    <a:pt x="2622727" y="1600276"/>
                  </a:lnTo>
                  <a:close/>
                </a:path>
                <a:path w="7399019" h="5017134">
                  <a:moveTo>
                    <a:pt x="2654922" y="1468856"/>
                  </a:moveTo>
                  <a:lnTo>
                    <a:pt x="2652712" y="1462112"/>
                  </a:lnTo>
                  <a:lnTo>
                    <a:pt x="2610104" y="1476248"/>
                  </a:lnTo>
                  <a:lnTo>
                    <a:pt x="2612326" y="1483004"/>
                  </a:lnTo>
                  <a:lnTo>
                    <a:pt x="2654922" y="1468856"/>
                  </a:lnTo>
                  <a:close/>
                </a:path>
                <a:path w="7399019" h="5017134">
                  <a:moveTo>
                    <a:pt x="2690215" y="1575460"/>
                  </a:moveTo>
                  <a:lnTo>
                    <a:pt x="2688183" y="1568653"/>
                  </a:lnTo>
                  <a:lnTo>
                    <a:pt x="2652661" y="1579295"/>
                  </a:lnTo>
                  <a:lnTo>
                    <a:pt x="2654681" y="1586090"/>
                  </a:lnTo>
                  <a:lnTo>
                    <a:pt x="2690215" y="1575460"/>
                  </a:lnTo>
                  <a:close/>
                </a:path>
                <a:path w="7399019" h="5017134">
                  <a:moveTo>
                    <a:pt x="2722486" y="1444091"/>
                  </a:moveTo>
                  <a:lnTo>
                    <a:pt x="2720225" y="1437360"/>
                  </a:lnTo>
                  <a:lnTo>
                    <a:pt x="2677617" y="1451533"/>
                  </a:lnTo>
                  <a:lnTo>
                    <a:pt x="2679852" y="1458264"/>
                  </a:lnTo>
                  <a:lnTo>
                    <a:pt x="2722486" y="1444091"/>
                  </a:lnTo>
                  <a:close/>
                </a:path>
                <a:path w="7399019" h="5017134">
                  <a:moveTo>
                    <a:pt x="2758021" y="1550619"/>
                  </a:moveTo>
                  <a:lnTo>
                    <a:pt x="2755379" y="1544015"/>
                  </a:lnTo>
                  <a:lnTo>
                    <a:pt x="2719870" y="1558188"/>
                  </a:lnTo>
                  <a:lnTo>
                    <a:pt x="2722499" y="1564779"/>
                  </a:lnTo>
                  <a:lnTo>
                    <a:pt x="2758021" y="1550619"/>
                  </a:lnTo>
                  <a:close/>
                </a:path>
                <a:path w="7399019" h="5017134">
                  <a:moveTo>
                    <a:pt x="2790240" y="1419263"/>
                  </a:moveTo>
                  <a:lnTo>
                    <a:pt x="2787523" y="1412709"/>
                  </a:lnTo>
                  <a:lnTo>
                    <a:pt x="2744863" y="1430375"/>
                  </a:lnTo>
                  <a:lnTo>
                    <a:pt x="2747594" y="1436941"/>
                  </a:lnTo>
                  <a:lnTo>
                    <a:pt x="2790240" y="1419263"/>
                  </a:lnTo>
                  <a:close/>
                </a:path>
                <a:path w="7399019" h="5017134">
                  <a:moveTo>
                    <a:pt x="2825432" y="1525892"/>
                  </a:moveTo>
                  <a:lnTo>
                    <a:pt x="2823032" y="1519250"/>
                  </a:lnTo>
                  <a:lnTo>
                    <a:pt x="2783954" y="1533398"/>
                  </a:lnTo>
                  <a:lnTo>
                    <a:pt x="2786367" y="1540065"/>
                  </a:lnTo>
                  <a:lnTo>
                    <a:pt x="2825432" y="1525892"/>
                  </a:lnTo>
                  <a:close/>
                </a:path>
                <a:path w="7399019" h="5017134">
                  <a:moveTo>
                    <a:pt x="2857500" y="1398117"/>
                  </a:moveTo>
                  <a:lnTo>
                    <a:pt x="2855239" y="1391386"/>
                  </a:lnTo>
                  <a:lnTo>
                    <a:pt x="2812631" y="1405547"/>
                  </a:lnTo>
                  <a:lnTo>
                    <a:pt x="2814866" y="1412303"/>
                  </a:lnTo>
                  <a:lnTo>
                    <a:pt x="2857500" y="1398117"/>
                  </a:lnTo>
                  <a:close/>
                </a:path>
                <a:path w="7399019" h="5017134">
                  <a:moveTo>
                    <a:pt x="2892958" y="1501152"/>
                  </a:moveTo>
                  <a:lnTo>
                    <a:pt x="2890532" y="1494472"/>
                  </a:lnTo>
                  <a:lnTo>
                    <a:pt x="2851454" y="1508607"/>
                  </a:lnTo>
                  <a:lnTo>
                    <a:pt x="2853867" y="1515300"/>
                  </a:lnTo>
                  <a:lnTo>
                    <a:pt x="2892958" y="1501152"/>
                  </a:lnTo>
                  <a:close/>
                </a:path>
                <a:path w="7399019" h="5017134">
                  <a:moveTo>
                    <a:pt x="2925013" y="1373339"/>
                  </a:moveTo>
                  <a:lnTo>
                    <a:pt x="2922740" y="1366621"/>
                  </a:lnTo>
                  <a:lnTo>
                    <a:pt x="2880144" y="1380794"/>
                  </a:lnTo>
                  <a:lnTo>
                    <a:pt x="2882379" y="1387538"/>
                  </a:lnTo>
                  <a:lnTo>
                    <a:pt x="2925013" y="1373339"/>
                  </a:lnTo>
                  <a:close/>
                </a:path>
                <a:path w="7399019" h="5017134">
                  <a:moveTo>
                    <a:pt x="2960446" y="1476375"/>
                  </a:moveTo>
                  <a:lnTo>
                    <a:pt x="2958046" y="1469694"/>
                  </a:lnTo>
                  <a:lnTo>
                    <a:pt x="2918930" y="1483829"/>
                  </a:lnTo>
                  <a:lnTo>
                    <a:pt x="2921368" y="1490510"/>
                  </a:lnTo>
                  <a:lnTo>
                    <a:pt x="2960446" y="1476375"/>
                  </a:lnTo>
                  <a:close/>
                </a:path>
                <a:path w="7399019" h="5017134">
                  <a:moveTo>
                    <a:pt x="2992755" y="1348511"/>
                  </a:moveTo>
                  <a:lnTo>
                    <a:pt x="2990024" y="1341945"/>
                  </a:lnTo>
                  <a:lnTo>
                    <a:pt x="2947390" y="1359674"/>
                  </a:lnTo>
                  <a:lnTo>
                    <a:pt x="2950095" y="1366227"/>
                  </a:lnTo>
                  <a:lnTo>
                    <a:pt x="2992755" y="1348511"/>
                  </a:lnTo>
                  <a:close/>
                </a:path>
                <a:path w="7399019" h="5017134">
                  <a:moveTo>
                    <a:pt x="3027718" y="1455254"/>
                  </a:moveTo>
                  <a:lnTo>
                    <a:pt x="3025825" y="1448396"/>
                  </a:lnTo>
                  <a:lnTo>
                    <a:pt x="2986760" y="1458988"/>
                  </a:lnTo>
                  <a:lnTo>
                    <a:pt x="2988602" y="1465834"/>
                  </a:lnTo>
                  <a:lnTo>
                    <a:pt x="3027718" y="1455254"/>
                  </a:lnTo>
                  <a:close/>
                </a:path>
                <a:path w="7399019" h="5017134">
                  <a:moveTo>
                    <a:pt x="3056598" y="1323771"/>
                  </a:moveTo>
                  <a:lnTo>
                    <a:pt x="3054083" y="1317117"/>
                  </a:lnTo>
                  <a:lnTo>
                    <a:pt x="3025686" y="1327759"/>
                  </a:lnTo>
                  <a:lnTo>
                    <a:pt x="3024936" y="1328140"/>
                  </a:lnTo>
                  <a:lnTo>
                    <a:pt x="3014319" y="1335227"/>
                  </a:lnTo>
                  <a:lnTo>
                    <a:pt x="3018244" y="1341145"/>
                  </a:lnTo>
                  <a:lnTo>
                    <a:pt x="3028543" y="1334274"/>
                  </a:lnTo>
                  <a:lnTo>
                    <a:pt x="3056598" y="1323771"/>
                  </a:lnTo>
                  <a:close/>
                </a:path>
                <a:path w="7399019" h="5017134">
                  <a:moveTo>
                    <a:pt x="3095841" y="1430235"/>
                  </a:moveTo>
                  <a:lnTo>
                    <a:pt x="3092678" y="1423898"/>
                  </a:lnTo>
                  <a:lnTo>
                    <a:pt x="3085782" y="1427289"/>
                  </a:lnTo>
                  <a:lnTo>
                    <a:pt x="3054058" y="1437817"/>
                  </a:lnTo>
                  <a:lnTo>
                    <a:pt x="3056293" y="1444548"/>
                  </a:lnTo>
                  <a:lnTo>
                    <a:pt x="3088284" y="1433969"/>
                  </a:lnTo>
                  <a:lnTo>
                    <a:pt x="3095841" y="1430235"/>
                  </a:lnTo>
                  <a:close/>
                </a:path>
                <a:path w="7399019" h="5017134">
                  <a:moveTo>
                    <a:pt x="3124212" y="1298968"/>
                  </a:moveTo>
                  <a:lnTo>
                    <a:pt x="3121495" y="1292402"/>
                  </a:lnTo>
                  <a:lnTo>
                    <a:pt x="3078861" y="1310068"/>
                  </a:lnTo>
                  <a:lnTo>
                    <a:pt x="3081591" y="1316647"/>
                  </a:lnTo>
                  <a:lnTo>
                    <a:pt x="3124212" y="1298968"/>
                  </a:lnTo>
                  <a:close/>
                </a:path>
                <a:path w="7399019" h="5017134">
                  <a:moveTo>
                    <a:pt x="3156521" y="1391119"/>
                  </a:moveTo>
                  <a:lnTo>
                    <a:pt x="3152876" y="1385023"/>
                  </a:lnTo>
                  <a:lnTo>
                    <a:pt x="3117329" y="1406296"/>
                  </a:lnTo>
                  <a:lnTo>
                    <a:pt x="3120961" y="1412379"/>
                  </a:lnTo>
                  <a:lnTo>
                    <a:pt x="3156521" y="1391119"/>
                  </a:lnTo>
                  <a:close/>
                </a:path>
                <a:path w="7399019" h="5017134">
                  <a:moveTo>
                    <a:pt x="3191764" y="1274229"/>
                  </a:moveTo>
                  <a:lnTo>
                    <a:pt x="3189008" y="1267650"/>
                  </a:lnTo>
                  <a:lnTo>
                    <a:pt x="3146348" y="1285341"/>
                  </a:lnTo>
                  <a:lnTo>
                    <a:pt x="3149104" y="1291920"/>
                  </a:lnTo>
                  <a:lnTo>
                    <a:pt x="3191764" y="1274229"/>
                  </a:lnTo>
                  <a:close/>
                </a:path>
                <a:path w="7399019" h="5017134">
                  <a:moveTo>
                    <a:pt x="3219589" y="1359598"/>
                  </a:moveTo>
                  <a:lnTo>
                    <a:pt x="3217710" y="1352765"/>
                  </a:lnTo>
                  <a:lnTo>
                    <a:pt x="3178619" y="1363383"/>
                  </a:lnTo>
                  <a:lnTo>
                    <a:pt x="3180511" y="1370241"/>
                  </a:lnTo>
                  <a:lnTo>
                    <a:pt x="3219589" y="1359598"/>
                  </a:lnTo>
                  <a:close/>
                </a:path>
                <a:path w="7399019" h="5017134">
                  <a:moveTo>
                    <a:pt x="3258997" y="1253083"/>
                  </a:moveTo>
                  <a:lnTo>
                    <a:pt x="3256750" y="1246365"/>
                  </a:lnTo>
                  <a:lnTo>
                    <a:pt x="3214090" y="1260500"/>
                  </a:lnTo>
                  <a:lnTo>
                    <a:pt x="3216364" y="1267282"/>
                  </a:lnTo>
                  <a:lnTo>
                    <a:pt x="3258997" y="1253083"/>
                  </a:lnTo>
                  <a:close/>
                </a:path>
                <a:path w="7399019" h="5017134">
                  <a:moveTo>
                    <a:pt x="3287382" y="1334808"/>
                  </a:moveTo>
                  <a:lnTo>
                    <a:pt x="3284969" y="1328140"/>
                  </a:lnTo>
                  <a:lnTo>
                    <a:pt x="3245916" y="1342250"/>
                  </a:lnTo>
                  <a:lnTo>
                    <a:pt x="3248342" y="1348917"/>
                  </a:lnTo>
                  <a:lnTo>
                    <a:pt x="3287382" y="1334808"/>
                  </a:lnTo>
                  <a:close/>
                </a:path>
                <a:path w="7399019" h="5017134">
                  <a:moveTo>
                    <a:pt x="3326498" y="1228305"/>
                  </a:moveTo>
                  <a:lnTo>
                    <a:pt x="3324275" y="1221562"/>
                  </a:lnTo>
                  <a:lnTo>
                    <a:pt x="3281629" y="1235735"/>
                  </a:lnTo>
                  <a:lnTo>
                    <a:pt x="3283864" y="1242491"/>
                  </a:lnTo>
                  <a:lnTo>
                    <a:pt x="3326498" y="1228305"/>
                  </a:lnTo>
                  <a:close/>
                </a:path>
                <a:path w="7399019" h="5017134">
                  <a:moveTo>
                    <a:pt x="3354603" y="1313637"/>
                  </a:moveTo>
                  <a:lnTo>
                    <a:pt x="3352749" y="1306779"/>
                  </a:lnTo>
                  <a:lnTo>
                    <a:pt x="3313633" y="1317383"/>
                  </a:lnTo>
                  <a:lnTo>
                    <a:pt x="3315525" y="1324241"/>
                  </a:lnTo>
                  <a:lnTo>
                    <a:pt x="3354603" y="1313637"/>
                  </a:lnTo>
                  <a:close/>
                </a:path>
                <a:path w="7399019" h="5017134">
                  <a:moveTo>
                    <a:pt x="3394011" y="1203566"/>
                  </a:moveTo>
                  <a:lnTo>
                    <a:pt x="3391751" y="1196822"/>
                  </a:lnTo>
                  <a:lnTo>
                    <a:pt x="3349129" y="1210945"/>
                  </a:lnTo>
                  <a:lnTo>
                    <a:pt x="3351390" y="1217701"/>
                  </a:lnTo>
                  <a:lnTo>
                    <a:pt x="3394011" y="1203566"/>
                  </a:lnTo>
                  <a:close/>
                </a:path>
                <a:path w="7399019" h="5017134">
                  <a:moveTo>
                    <a:pt x="3421824" y="1296047"/>
                  </a:moveTo>
                  <a:lnTo>
                    <a:pt x="3420554" y="1289050"/>
                  </a:lnTo>
                  <a:lnTo>
                    <a:pt x="3381438" y="1296111"/>
                  </a:lnTo>
                  <a:lnTo>
                    <a:pt x="3382734" y="1303096"/>
                  </a:lnTo>
                  <a:lnTo>
                    <a:pt x="3421824" y="1296047"/>
                  </a:lnTo>
                  <a:close/>
                </a:path>
                <a:path w="7399019" h="5017134">
                  <a:moveTo>
                    <a:pt x="3458337" y="1178648"/>
                  </a:moveTo>
                  <a:lnTo>
                    <a:pt x="3455403" y="1172184"/>
                  </a:lnTo>
                  <a:lnTo>
                    <a:pt x="3416287" y="1189863"/>
                  </a:lnTo>
                  <a:lnTo>
                    <a:pt x="3419233" y="1196340"/>
                  </a:lnTo>
                  <a:lnTo>
                    <a:pt x="3458337" y="1178648"/>
                  </a:lnTo>
                  <a:close/>
                </a:path>
                <a:path w="7399019" h="5017134">
                  <a:moveTo>
                    <a:pt x="3493439" y="1278255"/>
                  </a:moveTo>
                  <a:lnTo>
                    <a:pt x="3490963" y="1271574"/>
                  </a:lnTo>
                  <a:lnTo>
                    <a:pt x="3463163" y="1281950"/>
                  </a:lnTo>
                  <a:lnTo>
                    <a:pt x="3453168" y="1281950"/>
                  </a:lnTo>
                  <a:lnTo>
                    <a:pt x="3453142" y="1289037"/>
                  </a:lnTo>
                  <a:lnTo>
                    <a:pt x="3463874" y="1289037"/>
                  </a:lnTo>
                  <a:lnTo>
                    <a:pt x="3465030" y="1288859"/>
                  </a:lnTo>
                  <a:lnTo>
                    <a:pt x="3493439" y="1278255"/>
                  </a:lnTo>
                  <a:close/>
                </a:path>
                <a:path w="7399019" h="5017134">
                  <a:moveTo>
                    <a:pt x="3529038" y="1157605"/>
                  </a:moveTo>
                  <a:lnTo>
                    <a:pt x="3526802" y="1150861"/>
                  </a:lnTo>
                  <a:lnTo>
                    <a:pt x="3484118" y="1164945"/>
                  </a:lnTo>
                  <a:lnTo>
                    <a:pt x="3486366" y="1171702"/>
                  </a:lnTo>
                  <a:lnTo>
                    <a:pt x="3529038" y="1157605"/>
                  </a:lnTo>
                  <a:close/>
                </a:path>
                <a:path w="7399019" h="5017134">
                  <a:moveTo>
                    <a:pt x="3560940" y="1253477"/>
                  </a:moveTo>
                  <a:lnTo>
                    <a:pt x="3558540" y="1246809"/>
                  </a:lnTo>
                  <a:lnTo>
                    <a:pt x="3519436" y="1260944"/>
                  </a:lnTo>
                  <a:lnTo>
                    <a:pt x="3521849" y="1267637"/>
                  </a:lnTo>
                  <a:lnTo>
                    <a:pt x="3560940" y="1253477"/>
                  </a:lnTo>
                  <a:close/>
                </a:path>
                <a:path w="7399019" h="5017134">
                  <a:moveTo>
                    <a:pt x="3596767" y="1132700"/>
                  </a:moveTo>
                  <a:lnTo>
                    <a:pt x="3594062" y="1126147"/>
                  </a:lnTo>
                  <a:lnTo>
                    <a:pt x="3551415" y="1143850"/>
                  </a:lnTo>
                  <a:lnTo>
                    <a:pt x="3554133" y="1150429"/>
                  </a:lnTo>
                  <a:lnTo>
                    <a:pt x="3596767" y="1132700"/>
                  </a:lnTo>
                  <a:close/>
                </a:path>
                <a:path w="7399019" h="5017134">
                  <a:moveTo>
                    <a:pt x="3628174" y="1232344"/>
                  </a:moveTo>
                  <a:lnTo>
                    <a:pt x="3626307" y="1225473"/>
                  </a:lnTo>
                  <a:lnTo>
                    <a:pt x="3587216" y="1236116"/>
                  </a:lnTo>
                  <a:lnTo>
                    <a:pt x="3589096" y="1242961"/>
                  </a:lnTo>
                  <a:lnTo>
                    <a:pt x="3628174" y="1232344"/>
                  </a:lnTo>
                  <a:close/>
                </a:path>
                <a:path w="7399019" h="5017134">
                  <a:moveTo>
                    <a:pt x="3664026" y="1111592"/>
                  </a:moveTo>
                  <a:lnTo>
                    <a:pt x="3661765" y="1104849"/>
                  </a:lnTo>
                  <a:lnTo>
                    <a:pt x="3619131" y="1119022"/>
                  </a:lnTo>
                  <a:lnTo>
                    <a:pt x="3621392" y="1125766"/>
                  </a:lnTo>
                  <a:lnTo>
                    <a:pt x="3664026" y="1111592"/>
                  </a:lnTo>
                  <a:close/>
                </a:path>
                <a:path w="7399019" h="5017134">
                  <a:moveTo>
                    <a:pt x="3695954" y="1207503"/>
                  </a:moveTo>
                  <a:lnTo>
                    <a:pt x="3693541" y="1200797"/>
                  </a:lnTo>
                  <a:lnTo>
                    <a:pt x="3654450" y="1214958"/>
                  </a:lnTo>
                  <a:lnTo>
                    <a:pt x="3656863" y="1221638"/>
                  </a:lnTo>
                  <a:lnTo>
                    <a:pt x="3695954" y="1207503"/>
                  </a:lnTo>
                  <a:close/>
                </a:path>
                <a:path w="7399019" h="5017134">
                  <a:moveTo>
                    <a:pt x="3731539" y="1090396"/>
                  </a:moveTo>
                  <a:lnTo>
                    <a:pt x="3729291" y="1083652"/>
                  </a:lnTo>
                  <a:lnTo>
                    <a:pt x="3686670" y="1097813"/>
                  </a:lnTo>
                  <a:lnTo>
                    <a:pt x="3688905" y="1104582"/>
                  </a:lnTo>
                  <a:lnTo>
                    <a:pt x="3731539" y="1090396"/>
                  </a:lnTo>
                  <a:close/>
                </a:path>
                <a:path w="7399019" h="5017134">
                  <a:moveTo>
                    <a:pt x="3763175" y="1186383"/>
                  </a:moveTo>
                  <a:lnTo>
                    <a:pt x="3761321" y="1179525"/>
                  </a:lnTo>
                  <a:lnTo>
                    <a:pt x="3722243" y="1190091"/>
                  </a:lnTo>
                  <a:lnTo>
                    <a:pt x="3724084" y="1196975"/>
                  </a:lnTo>
                  <a:lnTo>
                    <a:pt x="3763175" y="1186383"/>
                  </a:lnTo>
                  <a:close/>
                </a:path>
                <a:path w="7399019" h="5017134">
                  <a:moveTo>
                    <a:pt x="3799040" y="1065631"/>
                  </a:moveTo>
                  <a:lnTo>
                    <a:pt x="3796779" y="1058900"/>
                  </a:lnTo>
                  <a:lnTo>
                    <a:pt x="3754145" y="1073035"/>
                  </a:lnTo>
                  <a:lnTo>
                    <a:pt x="3756418" y="1079754"/>
                  </a:lnTo>
                  <a:lnTo>
                    <a:pt x="3799040" y="1065631"/>
                  </a:lnTo>
                  <a:close/>
                </a:path>
                <a:path w="7399019" h="5017134">
                  <a:moveTo>
                    <a:pt x="3830993" y="1161529"/>
                  </a:moveTo>
                  <a:lnTo>
                    <a:pt x="3828567" y="1154836"/>
                  </a:lnTo>
                  <a:lnTo>
                    <a:pt x="3789438" y="1169022"/>
                  </a:lnTo>
                  <a:lnTo>
                    <a:pt x="3791851" y="1175689"/>
                  </a:lnTo>
                  <a:lnTo>
                    <a:pt x="3830993" y="1161529"/>
                  </a:lnTo>
                  <a:close/>
                </a:path>
                <a:path w="7399019" h="5017134">
                  <a:moveTo>
                    <a:pt x="3866540" y="1044397"/>
                  </a:moveTo>
                  <a:lnTo>
                    <a:pt x="3864279" y="1037653"/>
                  </a:lnTo>
                  <a:lnTo>
                    <a:pt x="3821671" y="1051826"/>
                  </a:lnTo>
                  <a:lnTo>
                    <a:pt x="3823919" y="1058570"/>
                  </a:lnTo>
                  <a:lnTo>
                    <a:pt x="3866540" y="1044397"/>
                  </a:lnTo>
                  <a:close/>
                </a:path>
                <a:path w="7399019" h="5017134">
                  <a:moveTo>
                    <a:pt x="3898201" y="1140371"/>
                  </a:moveTo>
                  <a:lnTo>
                    <a:pt x="3896322" y="1133525"/>
                  </a:lnTo>
                  <a:lnTo>
                    <a:pt x="3857244" y="1144143"/>
                  </a:lnTo>
                  <a:lnTo>
                    <a:pt x="3859098" y="1151013"/>
                  </a:lnTo>
                  <a:lnTo>
                    <a:pt x="3898201" y="1140371"/>
                  </a:lnTo>
                  <a:close/>
                </a:path>
                <a:path w="7399019" h="5017134">
                  <a:moveTo>
                    <a:pt x="3934066" y="1019644"/>
                  </a:moveTo>
                  <a:lnTo>
                    <a:pt x="3931805" y="1012901"/>
                  </a:lnTo>
                  <a:lnTo>
                    <a:pt x="3889184" y="1027036"/>
                  </a:lnTo>
                  <a:lnTo>
                    <a:pt x="3891432" y="1033780"/>
                  </a:lnTo>
                  <a:lnTo>
                    <a:pt x="3934066" y="1019644"/>
                  </a:lnTo>
                  <a:close/>
                </a:path>
                <a:path w="7399019" h="5017134">
                  <a:moveTo>
                    <a:pt x="3965664" y="1115644"/>
                  </a:moveTo>
                  <a:lnTo>
                    <a:pt x="3963797" y="1108773"/>
                  </a:lnTo>
                  <a:lnTo>
                    <a:pt x="3924770" y="1119390"/>
                  </a:lnTo>
                  <a:lnTo>
                    <a:pt x="3926624" y="1126236"/>
                  </a:lnTo>
                  <a:lnTo>
                    <a:pt x="3965664" y="1115644"/>
                  </a:lnTo>
                  <a:close/>
                </a:path>
                <a:path w="7399019" h="5017134">
                  <a:moveTo>
                    <a:pt x="4001566" y="998435"/>
                  </a:moveTo>
                  <a:lnTo>
                    <a:pt x="3999319" y="991692"/>
                  </a:lnTo>
                  <a:lnTo>
                    <a:pt x="3956672" y="1005865"/>
                  </a:lnTo>
                  <a:lnTo>
                    <a:pt x="3958907" y="1012609"/>
                  </a:lnTo>
                  <a:lnTo>
                    <a:pt x="4001566" y="998435"/>
                  </a:lnTo>
                  <a:close/>
                </a:path>
                <a:path w="7399019" h="5017134">
                  <a:moveTo>
                    <a:pt x="4009517" y="2919666"/>
                  </a:moveTo>
                  <a:lnTo>
                    <a:pt x="4007294" y="2912922"/>
                  </a:lnTo>
                  <a:lnTo>
                    <a:pt x="3996588" y="2916478"/>
                  </a:lnTo>
                  <a:lnTo>
                    <a:pt x="3994150" y="2919844"/>
                  </a:lnTo>
                  <a:lnTo>
                    <a:pt x="3994112" y="2955340"/>
                  </a:lnTo>
                  <a:lnTo>
                    <a:pt x="4001211" y="2955340"/>
                  </a:lnTo>
                  <a:lnTo>
                    <a:pt x="4001287" y="2922409"/>
                  </a:lnTo>
                  <a:lnTo>
                    <a:pt x="4009517" y="2919666"/>
                  </a:lnTo>
                  <a:close/>
                </a:path>
                <a:path w="7399019" h="5017134">
                  <a:moveTo>
                    <a:pt x="4033482" y="1090764"/>
                  </a:moveTo>
                  <a:lnTo>
                    <a:pt x="4031056" y="1084084"/>
                  </a:lnTo>
                  <a:lnTo>
                    <a:pt x="3991991" y="1098283"/>
                  </a:lnTo>
                  <a:lnTo>
                    <a:pt x="3994404" y="1104950"/>
                  </a:lnTo>
                  <a:lnTo>
                    <a:pt x="4033482" y="1090764"/>
                  </a:lnTo>
                  <a:close/>
                </a:path>
                <a:path w="7399019" h="5017134">
                  <a:moveTo>
                    <a:pt x="4069270" y="973582"/>
                  </a:moveTo>
                  <a:lnTo>
                    <a:pt x="4066578" y="967016"/>
                  </a:lnTo>
                  <a:lnTo>
                    <a:pt x="4023957" y="984681"/>
                  </a:lnTo>
                  <a:lnTo>
                    <a:pt x="4026649" y="991247"/>
                  </a:lnTo>
                  <a:lnTo>
                    <a:pt x="4069270" y="973582"/>
                  </a:lnTo>
                  <a:close/>
                </a:path>
                <a:path w="7399019" h="5017134">
                  <a:moveTo>
                    <a:pt x="4079659" y="2919958"/>
                  </a:moveTo>
                  <a:lnTo>
                    <a:pt x="4079125" y="2912884"/>
                  </a:lnTo>
                  <a:lnTo>
                    <a:pt x="4032974" y="2916377"/>
                  </a:lnTo>
                  <a:lnTo>
                    <a:pt x="4033520" y="2923463"/>
                  </a:lnTo>
                  <a:lnTo>
                    <a:pt x="4079659" y="2919958"/>
                  </a:lnTo>
                  <a:close/>
                </a:path>
                <a:path w="7399019" h="5017134">
                  <a:moveTo>
                    <a:pt x="4100703" y="1069657"/>
                  </a:moveTo>
                  <a:lnTo>
                    <a:pt x="4098836" y="1062774"/>
                  </a:lnTo>
                  <a:lnTo>
                    <a:pt x="4059783" y="1073391"/>
                  </a:lnTo>
                  <a:lnTo>
                    <a:pt x="4061625" y="1080249"/>
                  </a:lnTo>
                  <a:lnTo>
                    <a:pt x="4100703" y="1069657"/>
                  </a:lnTo>
                  <a:close/>
                </a:path>
                <a:path w="7399019" h="5017134">
                  <a:moveTo>
                    <a:pt x="4136555" y="952449"/>
                  </a:moveTo>
                  <a:lnTo>
                    <a:pt x="4134345" y="945705"/>
                  </a:lnTo>
                  <a:lnTo>
                    <a:pt x="4091711" y="959866"/>
                  </a:lnTo>
                  <a:lnTo>
                    <a:pt x="4093946" y="966597"/>
                  </a:lnTo>
                  <a:lnTo>
                    <a:pt x="4136555" y="952449"/>
                  </a:lnTo>
                  <a:close/>
                </a:path>
                <a:path w="7399019" h="5017134">
                  <a:moveTo>
                    <a:pt x="4150703" y="2920022"/>
                  </a:moveTo>
                  <a:lnTo>
                    <a:pt x="4150156" y="2912973"/>
                  </a:lnTo>
                  <a:lnTo>
                    <a:pt x="4104017" y="2916466"/>
                  </a:lnTo>
                  <a:lnTo>
                    <a:pt x="4104551" y="2923540"/>
                  </a:lnTo>
                  <a:lnTo>
                    <a:pt x="4150703" y="2920022"/>
                  </a:lnTo>
                  <a:close/>
                </a:path>
                <a:path w="7399019" h="5017134">
                  <a:moveTo>
                    <a:pt x="4168521" y="1044778"/>
                  </a:moveTo>
                  <a:lnTo>
                    <a:pt x="4166070" y="1038098"/>
                  </a:lnTo>
                  <a:lnTo>
                    <a:pt x="4127004" y="1052283"/>
                  </a:lnTo>
                  <a:lnTo>
                    <a:pt x="4129430" y="1058964"/>
                  </a:lnTo>
                  <a:lnTo>
                    <a:pt x="4168521" y="1044778"/>
                  </a:lnTo>
                  <a:close/>
                </a:path>
                <a:path w="7399019" h="5017134">
                  <a:moveTo>
                    <a:pt x="4204284" y="927620"/>
                  </a:moveTo>
                  <a:lnTo>
                    <a:pt x="4201604" y="921042"/>
                  </a:lnTo>
                  <a:lnTo>
                    <a:pt x="4158958" y="938745"/>
                  </a:lnTo>
                  <a:lnTo>
                    <a:pt x="4161675" y="945311"/>
                  </a:lnTo>
                  <a:lnTo>
                    <a:pt x="4204284" y="927620"/>
                  </a:lnTo>
                  <a:close/>
                </a:path>
                <a:path w="7399019" h="5017134">
                  <a:moveTo>
                    <a:pt x="4221734" y="2920136"/>
                  </a:moveTo>
                  <a:lnTo>
                    <a:pt x="4221188" y="2913075"/>
                  </a:lnTo>
                  <a:lnTo>
                    <a:pt x="4178579" y="2916555"/>
                  </a:lnTo>
                  <a:lnTo>
                    <a:pt x="4179138" y="2923629"/>
                  </a:lnTo>
                  <a:lnTo>
                    <a:pt x="4221734" y="2920136"/>
                  </a:lnTo>
                  <a:close/>
                </a:path>
                <a:path w="7399019" h="5017134">
                  <a:moveTo>
                    <a:pt x="4235704" y="1023670"/>
                  </a:moveTo>
                  <a:lnTo>
                    <a:pt x="4233862" y="1016825"/>
                  </a:lnTo>
                  <a:lnTo>
                    <a:pt x="4194810" y="1027442"/>
                  </a:lnTo>
                  <a:lnTo>
                    <a:pt x="4196664" y="1034288"/>
                  </a:lnTo>
                  <a:lnTo>
                    <a:pt x="4235704" y="1023670"/>
                  </a:lnTo>
                  <a:close/>
                </a:path>
                <a:path w="7399019" h="5017134">
                  <a:moveTo>
                    <a:pt x="4271556" y="906462"/>
                  </a:moveTo>
                  <a:lnTo>
                    <a:pt x="4269346" y="899731"/>
                  </a:lnTo>
                  <a:lnTo>
                    <a:pt x="4226699" y="913892"/>
                  </a:lnTo>
                  <a:lnTo>
                    <a:pt x="4228922" y="920635"/>
                  </a:lnTo>
                  <a:lnTo>
                    <a:pt x="4271556" y="906462"/>
                  </a:lnTo>
                  <a:close/>
                </a:path>
                <a:path w="7399019" h="5017134">
                  <a:moveTo>
                    <a:pt x="4292790" y="2920250"/>
                  </a:moveTo>
                  <a:lnTo>
                    <a:pt x="4292206" y="2913176"/>
                  </a:lnTo>
                  <a:lnTo>
                    <a:pt x="4249585" y="2916669"/>
                  </a:lnTo>
                  <a:lnTo>
                    <a:pt x="4250156" y="2923743"/>
                  </a:lnTo>
                  <a:lnTo>
                    <a:pt x="4292790" y="2920250"/>
                  </a:lnTo>
                  <a:close/>
                </a:path>
                <a:path w="7399019" h="5017134">
                  <a:moveTo>
                    <a:pt x="4303890" y="998651"/>
                  </a:moveTo>
                  <a:lnTo>
                    <a:pt x="4300702" y="992289"/>
                  </a:lnTo>
                  <a:lnTo>
                    <a:pt x="4293832" y="995743"/>
                  </a:lnTo>
                  <a:lnTo>
                    <a:pt x="4262094" y="1006284"/>
                  </a:lnTo>
                  <a:lnTo>
                    <a:pt x="4264330" y="1013015"/>
                  </a:lnTo>
                  <a:lnTo>
                    <a:pt x="4296308" y="1002385"/>
                  </a:lnTo>
                  <a:lnTo>
                    <a:pt x="4296791" y="1002195"/>
                  </a:lnTo>
                  <a:lnTo>
                    <a:pt x="4303890" y="998651"/>
                  </a:lnTo>
                  <a:close/>
                </a:path>
                <a:path w="7399019" h="5017134">
                  <a:moveTo>
                    <a:pt x="4335881" y="878027"/>
                  </a:moveTo>
                  <a:lnTo>
                    <a:pt x="4332948" y="871537"/>
                  </a:lnTo>
                  <a:lnTo>
                    <a:pt x="4293882" y="889266"/>
                  </a:lnTo>
                  <a:lnTo>
                    <a:pt x="4296791" y="895743"/>
                  </a:lnTo>
                  <a:lnTo>
                    <a:pt x="4335881" y="878027"/>
                  </a:lnTo>
                  <a:close/>
                </a:path>
                <a:path w="7399019" h="5017134">
                  <a:moveTo>
                    <a:pt x="4363542" y="2913240"/>
                  </a:moveTo>
                  <a:lnTo>
                    <a:pt x="4320933" y="2913215"/>
                  </a:lnTo>
                  <a:lnTo>
                    <a:pt x="4320908" y="2920314"/>
                  </a:lnTo>
                  <a:lnTo>
                    <a:pt x="4363529" y="2920352"/>
                  </a:lnTo>
                  <a:lnTo>
                    <a:pt x="4363542" y="2913240"/>
                  </a:lnTo>
                  <a:close/>
                </a:path>
                <a:path w="7399019" h="5017134">
                  <a:moveTo>
                    <a:pt x="4371048" y="974051"/>
                  </a:moveTo>
                  <a:lnTo>
                    <a:pt x="4368609" y="967359"/>
                  </a:lnTo>
                  <a:lnTo>
                    <a:pt x="4329493" y="981544"/>
                  </a:lnTo>
                  <a:lnTo>
                    <a:pt x="4331932" y="988225"/>
                  </a:lnTo>
                  <a:lnTo>
                    <a:pt x="4371048" y="974051"/>
                  </a:lnTo>
                  <a:close/>
                </a:path>
                <a:path w="7399019" h="5017134">
                  <a:moveTo>
                    <a:pt x="4403356" y="853262"/>
                  </a:moveTo>
                  <a:lnTo>
                    <a:pt x="4400448" y="846785"/>
                  </a:lnTo>
                  <a:lnTo>
                    <a:pt x="4361383" y="864476"/>
                  </a:lnTo>
                  <a:lnTo>
                    <a:pt x="4364304" y="870940"/>
                  </a:lnTo>
                  <a:lnTo>
                    <a:pt x="4403356" y="853262"/>
                  </a:lnTo>
                  <a:close/>
                </a:path>
                <a:path w="7399019" h="5017134">
                  <a:moveTo>
                    <a:pt x="4434548" y="2913342"/>
                  </a:moveTo>
                  <a:lnTo>
                    <a:pt x="4391926" y="2913278"/>
                  </a:lnTo>
                  <a:lnTo>
                    <a:pt x="4391926" y="2920390"/>
                  </a:lnTo>
                  <a:lnTo>
                    <a:pt x="4434548" y="2920428"/>
                  </a:lnTo>
                  <a:lnTo>
                    <a:pt x="4434548" y="2913342"/>
                  </a:lnTo>
                  <a:close/>
                </a:path>
                <a:path w="7399019" h="5017134">
                  <a:moveTo>
                    <a:pt x="4438256" y="949426"/>
                  </a:moveTo>
                  <a:lnTo>
                    <a:pt x="4436402" y="942543"/>
                  </a:lnTo>
                  <a:lnTo>
                    <a:pt x="4397260" y="953122"/>
                  </a:lnTo>
                  <a:lnTo>
                    <a:pt x="4399115" y="959967"/>
                  </a:lnTo>
                  <a:lnTo>
                    <a:pt x="4438256" y="949426"/>
                  </a:lnTo>
                  <a:close/>
                </a:path>
                <a:path w="7399019" h="5017134">
                  <a:moveTo>
                    <a:pt x="4470781" y="828522"/>
                  </a:moveTo>
                  <a:lnTo>
                    <a:pt x="4468076" y="821944"/>
                  </a:lnTo>
                  <a:lnTo>
                    <a:pt x="4425467" y="839660"/>
                  </a:lnTo>
                  <a:lnTo>
                    <a:pt x="4428147" y="846226"/>
                  </a:lnTo>
                  <a:lnTo>
                    <a:pt x="4470781" y="828522"/>
                  </a:lnTo>
                  <a:close/>
                </a:path>
                <a:path w="7399019" h="5017134">
                  <a:moveTo>
                    <a:pt x="4502277" y="924623"/>
                  </a:moveTo>
                  <a:lnTo>
                    <a:pt x="4500257" y="917790"/>
                  </a:lnTo>
                  <a:lnTo>
                    <a:pt x="4464723" y="928370"/>
                  </a:lnTo>
                  <a:lnTo>
                    <a:pt x="4466768" y="935177"/>
                  </a:lnTo>
                  <a:lnTo>
                    <a:pt x="4502277" y="924623"/>
                  </a:lnTo>
                  <a:close/>
                </a:path>
                <a:path w="7399019" h="5017134">
                  <a:moveTo>
                    <a:pt x="4505553" y="2913456"/>
                  </a:moveTo>
                  <a:lnTo>
                    <a:pt x="4462970" y="2913392"/>
                  </a:lnTo>
                  <a:lnTo>
                    <a:pt x="4462932" y="2920492"/>
                  </a:lnTo>
                  <a:lnTo>
                    <a:pt x="4505553" y="2920555"/>
                  </a:lnTo>
                  <a:lnTo>
                    <a:pt x="4505553" y="2913456"/>
                  </a:lnTo>
                  <a:close/>
                </a:path>
                <a:path w="7399019" h="5017134">
                  <a:moveTo>
                    <a:pt x="4537494" y="2952572"/>
                  </a:moveTo>
                  <a:lnTo>
                    <a:pt x="4523295" y="2952521"/>
                  </a:lnTo>
                  <a:lnTo>
                    <a:pt x="4523333" y="2931261"/>
                  </a:lnTo>
                  <a:lnTo>
                    <a:pt x="4516196" y="2931210"/>
                  </a:lnTo>
                  <a:lnTo>
                    <a:pt x="4516196" y="2956077"/>
                  </a:lnTo>
                  <a:lnTo>
                    <a:pt x="4519739" y="2959633"/>
                  </a:lnTo>
                  <a:lnTo>
                    <a:pt x="4537481" y="2959671"/>
                  </a:lnTo>
                  <a:lnTo>
                    <a:pt x="4537494" y="2952572"/>
                  </a:lnTo>
                  <a:close/>
                </a:path>
                <a:path w="7399019" h="5017134">
                  <a:moveTo>
                    <a:pt x="4538345" y="800239"/>
                  </a:moveTo>
                  <a:lnTo>
                    <a:pt x="4535602" y="793661"/>
                  </a:lnTo>
                  <a:lnTo>
                    <a:pt x="4492955" y="811352"/>
                  </a:lnTo>
                  <a:lnTo>
                    <a:pt x="4495673" y="817918"/>
                  </a:lnTo>
                  <a:lnTo>
                    <a:pt x="4538345" y="800239"/>
                  </a:lnTo>
                  <a:close/>
                </a:path>
                <a:path w="7399019" h="5017134">
                  <a:moveTo>
                    <a:pt x="4570095" y="896213"/>
                  </a:moveTo>
                  <a:lnTo>
                    <a:pt x="4567466" y="889596"/>
                  </a:lnTo>
                  <a:lnTo>
                    <a:pt x="4531969" y="903719"/>
                  </a:lnTo>
                  <a:lnTo>
                    <a:pt x="4534573" y="910336"/>
                  </a:lnTo>
                  <a:lnTo>
                    <a:pt x="4570095" y="896213"/>
                  </a:lnTo>
                  <a:close/>
                </a:path>
                <a:path w="7399019" h="5017134">
                  <a:moveTo>
                    <a:pt x="4602404" y="775411"/>
                  </a:moveTo>
                  <a:lnTo>
                    <a:pt x="4599432" y="768946"/>
                  </a:lnTo>
                  <a:lnTo>
                    <a:pt x="4560367" y="786625"/>
                  </a:lnTo>
                  <a:lnTo>
                    <a:pt x="4563288" y="793102"/>
                  </a:lnTo>
                  <a:lnTo>
                    <a:pt x="4602404" y="775411"/>
                  </a:lnTo>
                  <a:close/>
                </a:path>
                <a:path w="7399019" h="5017134">
                  <a:moveTo>
                    <a:pt x="4637506" y="871435"/>
                  </a:moveTo>
                  <a:lnTo>
                    <a:pt x="4635081" y="864768"/>
                  </a:lnTo>
                  <a:lnTo>
                    <a:pt x="4595965" y="878916"/>
                  </a:lnTo>
                  <a:lnTo>
                    <a:pt x="4598403" y="885596"/>
                  </a:lnTo>
                  <a:lnTo>
                    <a:pt x="4637506" y="871435"/>
                  </a:lnTo>
                  <a:close/>
                </a:path>
                <a:path w="7399019" h="5017134">
                  <a:moveTo>
                    <a:pt x="4669739" y="750709"/>
                  </a:moveTo>
                  <a:lnTo>
                    <a:pt x="4667047" y="744143"/>
                  </a:lnTo>
                  <a:lnTo>
                    <a:pt x="4624425" y="761809"/>
                  </a:lnTo>
                  <a:lnTo>
                    <a:pt x="4627130" y="768375"/>
                  </a:lnTo>
                  <a:lnTo>
                    <a:pt x="4669739" y="750709"/>
                  </a:lnTo>
                  <a:close/>
                </a:path>
                <a:path w="7399019" h="5017134">
                  <a:moveTo>
                    <a:pt x="4705020" y="846670"/>
                  </a:moveTo>
                  <a:lnTo>
                    <a:pt x="4702581" y="839990"/>
                  </a:lnTo>
                  <a:lnTo>
                    <a:pt x="4663503" y="854176"/>
                  </a:lnTo>
                  <a:lnTo>
                    <a:pt x="4665916" y="860844"/>
                  </a:lnTo>
                  <a:lnTo>
                    <a:pt x="4705020" y="846670"/>
                  </a:lnTo>
                  <a:close/>
                </a:path>
                <a:path w="7399019" h="5017134">
                  <a:moveTo>
                    <a:pt x="4737049" y="726020"/>
                  </a:moveTo>
                  <a:lnTo>
                    <a:pt x="4734839" y="719277"/>
                  </a:lnTo>
                  <a:lnTo>
                    <a:pt x="4692167" y="733399"/>
                  </a:lnTo>
                  <a:lnTo>
                    <a:pt x="4694415" y="740105"/>
                  </a:lnTo>
                  <a:lnTo>
                    <a:pt x="4737049" y="726020"/>
                  </a:lnTo>
                  <a:close/>
                </a:path>
                <a:path w="7399019" h="5017134">
                  <a:moveTo>
                    <a:pt x="4769091" y="821867"/>
                  </a:moveTo>
                  <a:lnTo>
                    <a:pt x="4766475" y="815251"/>
                  </a:lnTo>
                  <a:lnTo>
                    <a:pt x="4730877" y="829424"/>
                  </a:lnTo>
                  <a:lnTo>
                    <a:pt x="4733518" y="836015"/>
                  </a:lnTo>
                  <a:lnTo>
                    <a:pt x="4769091" y="821867"/>
                  </a:lnTo>
                  <a:close/>
                </a:path>
                <a:path w="7399019" h="5017134">
                  <a:moveTo>
                    <a:pt x="4801362" y="697560"/>
                  </a:moveTo>
                  <a:lnTo>
                    <a:pt x="4798441" y="691057"/>
                  </a:lnTo>
                  <a:lnTo>
                    <a:pt x="4759337" y="708799"/>
                  </a:lnTo>
                  <a:lnTo>
                    <a:pt x="4762271" y="715276"/>
                  </a:lnTo>
                  <a:lnTo>
                    <a:pt x="4801362" y="697560"/>
                  </a:lnTo>
                  <a:close/>
                </a:path>
                <a:path w="7399019" h="5017134">
                  <a:moveTo>
                    <a:pt x="4836312" y="797217"/>
                  </a:moveTo>
                  <a:lnTo>
                    <a:pt x="4834267" y="790409"/>
                  </a:lnTo>
                  <a:lnTo>
                    <a:pt x="4798733" y="801014"/>
                  </a:lnTo>
                  <a:lnTo>
                    <a:pt x="4800752" y="807847"/>
                  </a:lnTo>
                  <a:lnTo>
                    <a:pt x="4836312" y="797217"/>
                  </a:lnTo>
                  <a:close/>
                </a:path>
                <a:path w="7399019" h="5017134">
                  <a:moveTo>
                    <a:pt x="4868875" y="672807"/>
                  </a:moveTo>
                  <a:lnTo>
                    <a:pt x="4865916" y="666318"/>
                  </a:lnTo>
                  <a:lnTo>
                    <a:pt x="4826863" y="684022"/>
                  </a:lnTo>
                  <a:lnTo>
                    <a:pt x="4829772" y="690499"/>
                  </a:lnTo>
                  <a:lnTo>
                    <a:pt x="4868875" y="672807"/>
                  </a:lnTo>
                  <a:close/>
                </a:path>
                <a:path w="7399019" h="5017134">
                  <a:moveTo>
                    <a:pt x="4903724" y="772477"/>
                  </a:moveTo>
                  <a:lnTo>
                    <a:pt x="4901831" y="765632"/>
                  </a:lnTo>
                  <a:lnTo>
                    <a:pt x="4862754" y="776198"/>
                  </a:lnTo>
                  <a:lnTo>
                    <a:pt x="4864608" y="783043"/>
                  </a:lnTo>
                  <a:lnTo>
                    <a:pt x="4903724" y="772477"/>
                  </a:lnTo>
                  <a:close/>
                </a:path>
                <a:path w="7399019" h="5017134">
                  <a:moveTo>
                    <a:pt x="4936020" y="648144"/>
                  </a:moveTo>
                  <a:lnTo>
                    <a:pt x="4933785" y="641400"/>
                  </a:lnTo>
                  <a:lnTo>
                    <a:pt x="4891151" y="655574"/>
                  </a:lnTo>
                  <a:lnTo>
                    <a:pt x="4893411" y="662317"/>
                  </a:lnTo>
                  <a:lnTo>
                    <a:pt x="4936020" y="648144"/>
                  </a:lnTo>
                  <a:close/>
                </a:path>
                <a:path w="7399019" h="5017134">
                  <a:moveTo>
                    <a:pt x="4971478" y="744080"/>
                  </a:moveTo>
                  <a:lnTo>
                    <a:pt x="4969091" y="737387"/>
                  </a:lnTo>
                  <a:lnTo>
                    <a:pt x="4929975" y="751535"/>
                  </a:lnTo>
                  <a:lnTo>
                    <a:pt x="4932388" y="758202"/>
                  </a:lnTo>
                  <a:lnTo>
                    <a:pt x="4971478" y="744080"/>
                  </a:lnTo>
                  <a:close/>
                </a:path>
                <a:path w="7399019" h="5017134">
                  <a:moveTo>
                    <a:pt x="5003800" y="619772"/>
                  </a:moveTo>
                  <a:lnTo>
                    <a:pt x="5001057" y="613206"/>
                  </a:lnTo>
                  <a:lnTo>
                    <a:pt x="4958423" y="630910"/>
                  </a:lnTo>
                  <a:lnTo>
                    <a:pt x="4961166" y="637451"/>
                  </a:lnTo>
                  <a:lnTo>
                    <a:pt x="5003800" y="619772"/>
                  </a:lnTo>
                  <a:close/>
                </a:path>
                <a:path w="7399019" h="5017134">
                  <a:moveTo>
                    <a:pt x="5035550" y="719277"/>
                  </a:moveTo>
                  <a:lnTo>
                    <a:pt x="5032946" y="712685"/>
                  </a:lnTo>
                  <a:lnTo>
                    <a:pt x="4997399" y="726808"/>
                  </a:lnTo>
                  <a:lnTo>
                    <a:pt x="5000015" y="733412"/>
                  </a:lnTo>
                  <a:lnTo>
                    <a:pt x="5035550" y="719277"/>
                  </a:lnTo>
                  <a:close/>
                </a:path>
                <a:path w="7399019" h="5017134">
                  <a:moveTo>
                    <a:pt x="5067859" y="594969"/>
                  </a:moveTo>
                  <a:lnTo>
                    <a:pt x="5064925" y="588505"/>
                  </a:lnTo>
                  <a:lnTo>
                    <a:pt x="5025822" y="606183"/>
                  </a:lnTo>
                  <a:lnTo>
                    <a:pt x="5028743" y="612635"/>
                  </a:lnTo>
                  <a:lnTo>
                    <a:pt x="5067859" y="594969"/>
                  </a:lnTo>
                  <a:close/>
                </a:path>
                <a:path w="7399019" h="5017134">
                  <a:moveTo>
                    <a:pt x="5103063" y="694499"/>
                  </a:moveTo>
                  <a:lnTo>
                    <a:pt x="5100459" y="687870"/>
                  </a:lnTo>
                  <a:lnTo>
                    <a:pt x="5064925" y="702030"/>
                  </a:lnTo>
                  <a:lnTo>
                    <a:pt x="5067541" y="708660"/>
                  </a:lnTo>
                  <a:lnTo>
                    <a:pt x="5103063" y="694499"/>
                  </a:lnTo>
                  <a:close/>
                </a:path>
                <a:path w="7399019" h="5017134">
                  <a:moveTo>
                    <a:pt x="5135257" y="570255"/>
                  </a:moveTo>
                  <a:lnTo>
                    <a:pt x="5132514" y="563676"/>
                  </a:lnTo>
                  <a:lnTo>
                    <a:pt x="5089868" y="581355"/>
                  </a:lnTo>
                  <a:lnTo>
                    <a:pt x="5092636" y="587921"/>
                  </a:lnTo>
                  <a:lnTo>
                    <a:pt x="5135257" y="570255"/>
                  </a:lnTo>
                  <a:close/>
                </a:path>
                <a:path w="7399019" h="5017134">
                  <a:moveTo>
                    <a:pt x="5170487" y="669759"/>
                  </a:moveTo>
                  <a:lnTo>
                    <a:pt x="5168074" y="663079"/>
                  </a:lnTo>
                  <a:lnTo>
                    <a:pt x="5128971" y="677252"/>
                  </a:lnTo>
                  <a:lnTo>
                    <a:pt x="5131397" y="683933"/>
                  </a:lnTo>
                  <a:lnTo>
                    <a:pt x="5170487" y="669759"/>
                  </a:lnTo>
                  <a:close/>
                </a:path>
                <a:path w="7399019" h="5017134">
                  <a:moveTo>
                    <a:pt x="5202771" y="541921"/>
                  </a:moveTo>
                  <a:lnTo>
                    <a:pt x="5200002" y="535368"/>
                  </a:lnTo>
                  <a:lnTo>
                    <a:pt x="5157394" y="553046"/>
                  </a:lnTo>
                  <a:lnTo>
                    <a:pt x="5160124" y="559625"/>
                  </a:lnTo>
                  <a:lnTo>
                    <a:pt x="5202771" y="541921"/>
                  </a:lnTo>
                  <a:close/>
                </a:path>
                <a:path w="7399019" h="5017134">
                  <a:moveTo>
                    <a:pt x="5237696" y="645109"/>
                  </a:moveTo>
                  <a:lnTo>
                    <a:pt x="5235841" y="638238"/>
                  </a:lnTo>
                  <a:lnTo>
                    <a:pt x="5196776" y="648843"/>
                  </a:lnTo>
                  <a:lnTo>
                    <a:pt x="5198618" y="655688"/>
                  </a:lnTo>
                  <a:lnTo>
                    <a:pt x="5237696" y="645109"/>
                  </a:lnTo>
                  <a:close/>
                </a:path>
                <a:path w="7399019" h="5017134">
                  <a:moveTo>
                    <a:pt x="5266804" y="517055"/>
                  </a:moveTo>
                  <a:lnTo>
                    <a:pt x="5263896" y="510616"/>
                  </a:lnTo>
                  <a:lnTo>
                    <a:pt x="5224767" y="528320"/>
                  </a:lnTo>
                  <a:lnTo>
                    <a:pt x="5227701" y="534784"/>
                  </a:lnTo>
                  <a:lnTo>
                    <a:pt x="5266804" y="517055"/>
                  </a:lnTo>
                  <a:close/>
                </a:path>
                <a:path w="7399019" h="5017134">
                  <a:moveTo>
                    <a:pt x="5305222" y="620344"/>
                  </a:moveTo>
                  <a:lnTo>
                    <a:pt x="5303367" y="613498"/>
                  </a:lnTo>
                  <a:lnTo>
                    <a:pt x="5264264" y="624103"/>
                  </a:lnTo>
                  <a:lnTo>
                    <a:pt x="5266144" y="630974"/>
                  </a:lnTo>
                  <a:lnTo>
                    <a:pt x="5305222" y="620344"/>
                  </a:lnTo>
                  <a:close/>
                </a:path>
                <a:path w="7399019" h="5017134">
                  <a:moveTo>
                    <a:pt x="5334330" y="492328"/>
                  </a:moveTo>
                  <a:lnTo>
                    <a:pt x="5331409" y="485838"/>
                  </a:lnTo>
                  <a:lnTo>
                    <a:pt x="5292318" y="503567"/>
                  </a:lnTo>
                  <a:lnTo>
                    <a:pt x="5295252" y="510057"/>
                  </a:lnTo>
                  <a:lnTo>
                    <a:pt x="5334330" y="492328"/>
                  </a:lnTo>
                  <a:close/>
                </a:path>
                <a:path w="7399019" h="5017134">
                  <a:moveTo>
                    <a:pt x="5369534" y="591870"/>
                  </a:moveTo>
                  <a:lnTo>
                    <a:pt x="5366956" y="585304"/>
                  </a:lnTo>
                  <a:lnTo>
                    <a:pt x="5331409" y="599427"/>
                  </a:lnTo>
                  <a:lnTo>
                    <a:pt x="5334012" y="606044"/>
                  </a:lnTo>
                  <a:lnTo>
                    <a:pt x="5369534" y="591870"/>
                  </a:lnTo>
                  <a:close/>
                </a:path>
                <a:path w="7399019" h="5017134">
                  <a:moveTo>
                    <a:pt x="5401500" y="467715"/>
                  </a:moveTo>
                  <a:lnTo>
                    <a:pt x="5399240" y="460971"/>
                  </a:lnTo>
                  <a:lnTo>
                    <a:pt x="5356631" y="475107"/>
                  </a:lnTo>
                  <a:lnTo>
                    <a:pt x="5358854" y="481850"/>
                  </a:lnTo>
                  <a:lnTo>
                    <a:pt x="5401500" y="467715"/>
                  </a:lnTo>
                  <a:close/>
                </a:path>
                <a:path w="7399019" h="5017134">
                  <a:moveTo>
                    <a:pt x="5437073" y="567143"/>
                  </a:moveTo>
                  <a:lnTo>
                    <a:pt x="5434457" y="560527"/>
                  </a:lnTo>
                  <a:lnTo>
                    <a:pt x="5398935" y="574649"/>
                  </a:lnTo>
                  <a:lnTo>
                    <a:pt x="5401513" y="581240"/>
                  </a:lnTo>
                  <a:lnTo>
                    <a:pt x="5437073" y="567143"/>
                  </a:lnTo>
                  <a:close/>
                </a:path>
                <a:path w="7399019" h="5017134">
                  <a:moveTo>
                    <a:pt x="5466397" y="435356"/>
                  </a:moveTo>
                  <a:lnTo>
                    <a:pt x="5462270" y="429577"/>
                  </a:lnTo>
                  <a:lnTo>
                    <a:pt x="5437962" y="446887"/>
                  </a:lnTo>
                  <a:lnTo>
                    <a:pt x="5424398" y="450265"/>
                  </a:lnTo>
                  <a:lnTo>
                    <a:pt x="5426126" y="457187"/>
                  </a:lnTo>
                  <a:lnTo>
                    <a:pt x="5440337" y="453631"/>
                  </a:lnTo>
                  <a:lnTo>
                    <a:pt x="5441556" y="453085"/>
                  </a:lnTo>
                  <a:lnTo>
                    <a:pt x="5466397" y="435356"/>
                  </a:lnTo>
                  <a:close/>
                </a:path>
                <a:path w="7399019" h="5017134">
                  <a:moveTo>
                    <a:pt x="5505056" y="538594"/>
                  </a:moveTo>
                  <a:lnTo>
                    <a:pt x="5501500" y="532422"/>
                  </a:lnTo>
                  <a:lnTo>
                    <a:pt x="5477065" y="546328"/>
                  </a:lnTo>
                  <a:lnTo>
                    <a:pt x="5463298" y="549744"/>
                  </a:lnTo>
                  <a:lnTo>
                    <a:pt x="5465013" y="556628"/>
                  </a:lnTo>
                  <a:lnTo>
                    <a:pt x="5479237" y="553110"/>
                  </a:lnTo>
                  <a:lnTo>
                    <a:pt x="5480177" y="552742"/>
                  </a:lnTo>
                  <a:lnTo>
                    <a:pt x="5505056" y="538594"/>
                  </a:lnTo>
                  <a:close/>
                </a:path>
                <a:path w="7399019" h="5017134">
                  <a:moveTo>
                    <a:pt x="5523458" y="392747"/>
                  </a:moveTo>
                  <a:lnTo>
                    <a:pt x="5519026" y="387172"/>
                  </a:lnTo>
                  <a:lnTo>
                    <a:pt x="5483453" y="415505"/>
                  </a:lnTo>
                  <a:lnTo>
                    <a:pt x="5487886" y="421043"/>
                  </a:lnTo>
                  <a:lnTo>
                    <a:pt x="5523458" y="392747"/>
                  </a:lnTo>
                  <a:close/>
                </a:path>
                <a:path w="7399019" h="5017134">
                  <a:moveTo>
                    <a:pt x="5569064" y="503148"/>
                  </a:moveTo>
                  <a:lnTo>
                    <a:pt x="5565445" y="497052"/>
                  </a:lnTo>
                  <a:lnTo>
                    <a:pt x="5529872" y="518274"/>
                  </a:lnTo>
                  <a:lnTo>
                    <a:pt x="5533479" y="524383"/>
                  </a:lnTo>
                  <a:lnTo>
                    <a:pt x="5569064" y="503148"/>
                  </a:lnTo>
                  <a:close/>
                </a:path>
                <a:path w="7399019" h="5017134">
                  <a:moveTo>
                    <a:pt x="5583555" y="353936"/>
                  </a:moveTo>
                  <a:lnTo>
                    <a:pt x="5579757" y="347929"/>
                  </a:lnTo>
                  <a:lnTo>
                    <a:pt x="5540654" y="372745"/>
                  </a:lnTo>
                  <a:lnTo>
                    <a:pt x="5544477" y="378764"/>
                  </a:lnTo>
                  <a:lnTo>
                    <a:pt x="5583555" y="353936"/>
                  </a:lnTo>
                  <a:close/>
                </a:path>
                <a:path w="7399019" h="5017134">
                  <a:moveTo>
                    <a:pt x="5629224" y="471385"/>
                  </a:moveTo>
                  <a:lnTo>
                    <a:pt x="5626049" y="465023"/>
                  </a:lnTo>
                  <a:lnTo>
                    <a:pt x="5590552" y="482688"/>
                  </a:lnTo>
                  <a:lnTo>
                    <a:pt x="5593727" y="489064"/>
                  </a:lnTo>
                  <a:lnTo>
                    <a:pt x="5629224" y="471385"/>
                  </a:lnTo>
                  <a:close/>
                </a:path>
                <a:path w="7399019" h="5017134">
                  <a:moveTo>
                    <a:pt x="5640756" y="311162"/>
                  </a:moveTo>
                  <a:lnTo>
                    <a:pt x="5636311" y="305650"/>
                  </a:lnTo>
                  <a:lnTo>
                    <a:pt x="5600751" y="334022"/>
                  </a:lnTo>
                  <a:lnTo>
                    <a:pt x="5605196" y="339547"/>
                  </a:lnTo>
                  <a:lnTo>
                    <a:pt x="5640756" y="311162"/>
                  </a:lnTo>
                  <a:close/>
                </a:path>
                <a:path w="7399019" h="5017134">
                  <a:moveTo>
                    <a:pt x="5693219" y="435940"/>
                  </a:moveTo>
                  <a:lnTo>
                    <a:pt x="5690057" y="429577"/>
                  </a:lnTo>
                  <a:lnTo>
                    <a:pt x="5654510" y="447306"/>
                  </a:lnTo>
                  <a:lnTo>
                    <a:pt x="5657685" y="453656"/>
                  </a:lnTo>
                  <a:lnTo>
                    <a:pt x="5693219" y="435940"/>
                  </a:lnTo>
                  <a:close/>
                </a:path>
                <a:path w="7399019" h="5017134">
                  <a:moveTo>
                    <a:pt x="5700865" y="272427"/>
                  </a:moveTo>
                  <a:lnTo>
                    <a:pt x="5697042" y="266420"/>
                  </a:lnTo>
                  <a:lnTo>
                    <a:pt x="5657964" y="291185"/>
                  </a:lnTo>
                  <a:lnTo>
                    <a:pt x="5661736" y="297192"/>
                  </a:lnTo>
                  <a:lnTo>
                    <a:pt x="5700865" y="272427"/>
                  </a:lnTo>
                  <a:close/>
                </a:path>
                <a:path w="7399019" h="5017134">
                  <a:moveTo>
                    <a:pt x="5754001" y="400291"/>
                  </a:moveTo>
                  <a:lnTo>
                    <a:pt x="5750052" y="394385"/>
                  </a:lnTo>
                  <a:lnTo>
                    <a:pt x="5718073" y="415658"/>
                  </a:lnTo>
                  <a:lnTo>
                    <a:pt x="5722036" y="421589"/>
                  </a:lnTo>
                  <a:lnTo>
                    <a:pt x="5754001" y="400291"/>
                  </a:lnTo>
                  <a:close/>
                </a:path>
                <a:path w="7399019" h="5017134">
                  <a:moveTo>
                    <a:pt x="5757862" y="233362"/>
                  </a:moveTo>
                  <a:lnTo>
                    <a:pt x="5753773" y="227533"/>
                  </a:lnTo>
                  <a:lnTo>
                    <a:pt x="5718238" y="252336"/>
                  </a:lnTo>
                  <a:lnTo>
                    <a:pt x="5722302" y="258165"/>
                  </a:lnTo>
                  <a:lnTo>
                    <a:pt x="5757862" y="233362"/>
                  </a:lnTo>
                  <a:close/>
                </a:path>
                <a:path w="7399019" h="5017134">
                  <a:moveTo>
                    <a:pt x="5814288" y="361403"/>
                  </a:moveTo>
                  <a:lnTo>
                    <a:pt x="5810682" y="355320"/>
                  </a:lnTo>
                  <a:lnTo>
                    <a:pt x="5775134" y="376555"/>
                  </a:lnTo>
                  <a:lnTo>
                    <a:pt x="5778779" y="382676"/>
                  </a:lnTo>
                  <a:lnTo>
                    <a:pt x="5814288" y="361403"/>
                  </a:lnTo>
                  <a:close/>
                </a:path>
                <a:path w="7399019" h="5017134">
                  <a:moveTo>
                    <a:pt x="5818200" y="190944"/>
                  </a:moveTo>
                  <a:lnTo>
                    <a:pt x="5814390" y="184937"/>
                  </a:lnTo>
                  <a:lnTo>
                    <a:pt x="5775249" y="209715"/>
                  </a:lnTo>
                  <a:lnTo>
                    <a:pt x="5779071" y="215722"/>
                  </a:lnTo>
                  <a:lnTo>
                    <a:pt x="5818200" y="190944"/>
                  </a:lnTo>
                  <a:close/>
                </a:path>
                <a:path w="7399019" h="5017134">
                  <a:moveTo>
                    <a:pt x="5874702" y="322427"/>
                  </a:moveTo>
                  <a:lnTo>
                    <a:pt x="5871057" y="316344"/>
                  </a:lnTo>
                  <a:lnTo>
                    <a:pt x="5835535" y="337604"/>
                  </a:lnTo>
                  <a:lnTo>
                    <a:pt x="5839206" y="343687"/>
                  </a:lnTo>
                  <a:lnTo>
                    <a:pt x="5874702" y="322427"/>
                  </a:lnTo>
                  <a:close/>
                </a:path>
                <a:path w="7399019" h="5017134">
                  <a:moveTo>
                    <a:pt x="5875172" y="151841"/>
                  </a:moveTo>
                  <a:lnTo>
                    <a:pt x="5871095" y="146024"/>
                  </a:lnTo>
                  <a:lnTo>
                    <a:pt x="5835561" y="170827"/>
                  </a:lnTo>
                  <a:lnTo>
                    <a:pt x="5839625" y="176644"/>
                  </a:lnTo>
                  <a:lnTo>
                    <a:pt x="5875172" y="151841"/>
                  </a:lnTo>
                  <a:close/>
                </a:path>
                <a:path w="7399019" h="5017134">
                  <a:moveTo>
                    <a:pt x="5935370" y="283311"/>
                  </a:moveTo>
                  <a:lnTo>
                    <a:pt x="5931255" y="277520"/>
                  </a:lnTo>
                  <a:lnTo>
                    <a:pt x="5906795" y="294944"/>
                  </a:lnTo>
                  <a:lnTo>
                    <a:pt x="5896648" y="298310"/>
                  </a:lnTo>
                  <a:lnTo>
                    <a:pt x="5898921" y="305028"/>
                  </a:lnTo>
                  <a:lnTo>
                    <a:pt x="5909538" y="301523"/>
                  </a:lnTo>
                  <a:lnTo>
                    <a:pt x="5910478" y="301040"/>
                  </a:lnTo>
                  <a:lnTo>
                    <a:pt x="5935370" y="283311"/>
                  </a:lnTo>
                  <a:close/>
                </a:path>
                <a:path w="7399019" h="5017134">
                  <a:moveTo>
                    <a:pt x="5935472" y="109372"/>
                  </a:moveTo>
                  <a:lnTo>
                    <a:pt x="5931674" y="103390"/>
                  </a:lnTo>
                  <a:lnTo>
                    <a:pt x="5892571" y="128193"/>
                  </a:lnTo>
                  <a:lnTo>
                    <a:pt x="5896368" y="134188"/>
                  </a:lnTo>
                  <a:lnTo>
                    <a:pt x="5935472" y="109372"/>
                  </a:lnTo>
                  <a:close/>
                </a:path>
                <a:path w="7399019" h="5017134">
                  <a:moveTo>
                    <a:pt x="5992711" y="240411"/>
                  </a:moveTo>
                  <a:lnTo>
                    <a:pt x="5987720" y="235356"/>
                  </a:lnTo>
                  <a:lnTo>
                    <a:pt x="5977280" y="245732"/>
                  </a:lnTo>
                  <a:lnTo>
                    <a:pt x="5956262" y="259727"/>
                  </a:lnTo>
                  <a:lnTo>
                    <a:pt x="5960161" y="265645"/>
                  </a:lnTo>
                  <a:lnTo>
                    <a:pt x="5981484" y="251447"/>
                  </a:lnTo>
                  <a:lnTo>
                    <a:pt x="5982017" y="251028"/>
                  </a:lnTo>
                  <a:lnTo>
                    <a:pt x="5992711" y="240411"/>
                  </a:lnTo>
                  <a:close/>
                </a:path>
                <a:path w="7399019" h="5017134">
                  <a:moveTo>
                    <a:pt x="5995975" y="70396"/>
                  </a:moveTo>
                  <a:lnTo>
                    <a:pt x="5992050" y="64477"/>
                  </a:lnTo>
                  <a:lnTo>
                    <a:pt x="5960224" y="85610"/>
                  </a:lnTo>
                  <a:lnTo>
                    <a:pt x="5953328" y="89039"/>
                  </a:lnTo>
                  <a:lnTo>
                    <a:pt x="5956465" y="95389"/>
                  </a:lnTo>
                  <a:lnTo>
                    <a:pt x="5963590" y="91859"/>
                  </a:lnTo>
                  <a:lnTo>
                    <a:pt x="5963971" y="91630"/>
                  </a:lnTo>
                  <a:lnTo>
                    <a:pt x="5995975" y="70396"/>
                  </a:lnTo>
                  <a:close/>
                </a:path>
                <a:path w="7399019" h="5017134">
                  <a:moveTo>
                    <a:pt x="6045873" y="194462"/>
                  </a:moveTo>
                  <a:lnTo>
                    <a:pt x="6041187" y="189115"/>
                  </a:lnTo>
                  <a:lnTo>
                    <a:pt x="6012751" y="213931"/>
                  </a:lnTo>
                  <a:lnTo>
                    <a:pt x="6017425" y="219290"/>
                  </a:lnTo>
                  <a:lnTo>
                    <a:pt x="6045873" y="194462"/>
                  </a:lnTo>
                  <a:close/>
                </a:path>
                <a:path w="7399019" h="5017134">
                  <a:moveTo>
                    <a:pt x="6056338" y="31445"/>
                  </a:moveTo>
                  <a:lnTo>
                    <a:pt x="6052540" y="25450"/>
                  </a:lnTo>
                  <a:lnTo>
                    <a:pt x="6013399" y="50292"/>
                  </a:lnTo>
                  <a:lnTo>
                    <a:pt x="6017222" y="56286"/>
                  </a:lnTo>
                  <a:lnTo>
                    <a:pt x="6056338" y="31445"/>
                  </a:lnTo>
                  <a:close/>
                </a:path>
                <a:path w="7399019" h="5017134">
                  <a:moveTo>
                    <a:pt x="6097143" y="0"/>
                  </a:moveTo>
                  <a:lnTo>
                    <a:pt x="6088926" y="0"/>
                  </a:lnTo>
                  <a:lnTo>
                    <a:pt x="6095479" y="3289"/>
                  </a:lnTo>
                  <a:lnTo>
                    <a:pt x="6097143" y="0"/>
                  </a:lnTo>
                  <a:close/>
                </a:path>
                <a:path w="7399019" h="5017134">
                  <a:moveTo>
                    <a:pt x="6102794" y="148374"/>
                  </a:moveTo>
                  <a:lnTo>
                    <a:pt x="6098095" y="143040"/>
                  </a:lnTo>
                  <a:lnTo>
                    <a:pt x="6066066" y="171399"/>
                  </a:lnTo>
                  <a:lnTo>
                    <a:pt x="6070790" y="176733"/>
                  </a:lnTo>
                  <a:lnTo>
                    <a:pt x="6102794" y="148374"/>
                  </a:lnTo>
                  <a:close/>
                </a:path>
                <a:path w="7399019" h="5017134">
                  <a:moveTo>
                    <a:pt x="6119431" y="42951"/>
                  </a:moveTo>
                  <a:lnTo>
                    <a:pt x="6076835" y="28663"/>
                  </a:lnTo>
                  <a:lnTo>
                    <a:pt x="6074588" y="35394"/>
                  </a:lnTo>
                  <a:lnTo>
                    <a:pt x="6117171" y="49695"/>
                  </a:lnTo>
                  <a:lnTo>
                    <a:pt x="6119431" y="42951"/>
                  </a:lnTo>
                  <a:close/>
                </a:path>
                <a:path w="7399019" h="5017134">
                  <a:moveTo>
                    <a:pt x="6156249" y="102158"/>
                  </a:moveTo>
                  <a:lnTo>
                    <a:pt x="6151257" y="97116"/>
                  </a:lnTo>
                  <a:lnTo>
                    <a:pt x="6122822" y="125476"/>
                  </a:lnTo>
                  <a:lnTo>
                    <a:pt x="6127813" y="130530"/>
                  </a:lnTo>
                  <a:lnTo>
                    <a:pt x="6156249" y="102158"/>
                  </a:lnTo>
                  <a:close/>
                </a:path>
                <a:path w="7399019" h="5017134">
                  <a:moveTo>
                    <a:pt x="6162560" y="25400"/>
                  </a:moveTo>
                  <a:lnTo>
                    <a:pt x="6127051" y="7632"/>
                  </a:lnTo>
                  <a:lnTo>
                    <a:pt x="6123876" y="13982"/>
                  </a:lnTo>
                  <a:lnTo>
                    <a:pt x="6159373" y="31737"/>
                  </a:lnTo>
                  <a:lnTo>
                    <a:pt x="6162560" y="25400"/>
                  </a:lnTo>
                  <a:close/>
                </a:path>
                <a:path w="7399019" h="5017134">
                  <a:moveTo>
                    <a:pt x="6188253" y="77317"/>
                  </a:moveTo>
                  <a:lnTo>
                    <a:pt x="6185738" y="74790"/>
                  </a:lnTo>
                  <a:lnTo>
                    <a:pt x="6187325" y="71615"/>
                  </a:lnTo>
                  <a:lnTo>
                    <a:pt x="6173178" y="64516"/>
                  </a:lnTo>
                  <a:lnTo>
                    <a:pt x="6171565" y="64122"/>
                  </a:lnTo>
                  <a:lnTo>
                    <a:pt x="6165050" y="64122"/>
                  </a:lnTo>
                  <a:lnTo>
                    <a:pt x="6144311" y="57162"/>
                  </a:lnTo>
                  <a:lnTo>
                    <a:pt x="6142025" y="63893"/>
                  </a:lnTo>
                  <a:lnTo>
                    <a:pt x="6163310" y="71056"/>
                  </a:lnTo>
                  <a:lnTo>
                    <a:pt x="6164440" y="71247"/>
                  </a:lnTo>
                  <a:lnTo>
                    <a:pt x="6170727" y="71247"/>
                  </a:lnTo>
                  <a:lnTo>
                    <a:pt x="6179731" y="75768"/>
                  </a:lnTo>
                  <a:lnTo>
                    <a:pt x="6176124" y="79349"/>
                  </a:lnTo>
                  <a:lnTo>
                    <a:pt x="6181115" y="84391"/>
                  </a:lnTo>
                  <a:lnTo>
                    <a:pt x="6188253" y="77317"/>
                  </a:lnTo>
                  <a:close/>
                </a:path>
                <a:path w="7399019" h="5017134">
                  <a:moveTo>
                    <a:pt x="6224219" y="9410"/>
                  </a:moveTo>
                  <a:lnTo>
                    <a:pt x="6218440" y="5321"/>
                  </a:lnTo>
                  <a:lnTo>
                    <a:pt x="6195949" y="37325"/>
                  </a:lnTo>
                  <a:lnTo>
                    <a:pt x="6195453" y="36817"/>
                  </a:lnTo>
                  <a:lnTo>
                    <a:pt x="6190399" y="41833"/>
                  </a:lnTo>
                  <a:lnTo>
                    <a:pt x="6193917" y="45339"/>
                  </a:lnTo>
                  <a:lnTo>
                    <a:pt x="6196393" y="42837"/>
                  </a:lnTo>
                  <a:lnTo>
                    <a:pt x="6199327" y="44894"/>
                  </a:lnTo>
                  <a:lnTo>
                    <a:pt x="6224219" y="9410"/>
                  </a:lnTo>
                  <a:close/>
                </a:path>
                <a:path w="7399019" h="5017134">
                  <a:moveTo>
                    <a:pt x="6511366" y="5016614"/>
                  </a:moveTo>
                  <a:lnTo>
                    <a:pt x="6510744" y="5015611"/>
                  </a:lnTo>
                  <a:lnTo>
                    <a:pt x="6509156" y="5016614"/>
                  </a:lnTo>
                  <a:lnTo>
                    <a:pt x="6511366" y="5016614"/>
                  </a:lnTo>
                  <a:close/>
                </a:path>
                <a:path w="7399019" h="5017134">
                  <a:moveTo>
                    <a:pt x="6574942" y="4986172"/>
                  </a:moveTo>
                  <a:lnTo>
                    <a:pt x="6571158" y="4980190"/>
                  </a:lnTo>
                  <a:lnTo>
                    <a:pt x="6532067" y="5004981"/>
                  </a:lnTo>
                  <a:lnTo>
                    <a:pt x="6535890" y="5010975"/>
                  </a:lnTo>
                  <a:lnTo>
                    <a:pt x="6574942" y="4986172"/>
                  </a:lnTo>
                  <a:close/>
                </a:path>
                <a:path w="7399019" h="5017134">
                  <a:moveTo>
                    <a:pt x="6596824" y="5016614"/>
                  </a:moveTo>
                  <a:lnTo>
                    <a:pt x="6596304" y="5015547"/>
                  </a:lnTo>
                  <a:lnTo>
                    <a:pt x="6594145" y="5016614"/>
                  </a:lnTo>
                  <a:lnTo>
                    <a:pt x="6596824" y="5016614"/>
                  </a:lnTo>
                  <a:close/>
                </a:path>
                <a:path w="7399019" h="5017134">
                  <a:moveTo>
                    <a:pt x="6635509" y="4950638"/>
                  </a:moveTo>
                  <a:lnTo>
                    <a:pt x="6631457" y="4944834"/>
                  </a:lnTo>
                  <a:lnTo>
                    <a:pt x="6595885" y="4969662"/>
                  </a:lnTo>
                  <a:lnTo>
                    <a:pt x="6599961" y="4975466"/>
                  </a:lnTo>
                  <a:lnTo>
                    <a:pt x="6635509" y="4950638"/>
                  </a:lnTo>
                  <a:close/>
                </a:path>
                <a:path w="7399019" h="5017134">
                  <a:moveTo>
                    <a:pt x="6660807" y="4984356"/>
                  </a:moveTo>
                  <a:lnTo>
                    <a:pt x="6657276" y="4980762"/>
                  </a:lnTo>
                  <a:lnTo>
                    <a:pt x="6653035" y="4980165"/>
                  </a:lnTo>
                  <a:lnTo>
                    <a:pt x="6621043" y="4997894"/>
                  </a:lnTo>
                  <a:lnTo>
                    <a:pt x="6624472" y="5004079"/>
                  </a:lnTo>
                  <a:lnTo>
                    <a:pt x="6654127" y="4987683"/>
                  </a:lnTo>
                  <a:lnTo>
                    <a:pt x="6655752" y="4989360"/>
                  </a:lnTo>
                  <a:lnTo>
                    <a:pt x="6657441" y="4987683"/>
                  </a:lnTo>
                  <a:lnTo>
                    <a:pt x="6660807" y="4984356"/>
                  </a:lnTo>
                  <a:close/>
                </a:path>
                <a:path w="7399019" h="5017134">
                  <a:moveTo>
                    <a:pt x="6680200" y="5016614"/>
                  </a:moveTo>
                  <a:lnTo>
                    <a:pt x="6679578" y="5014709"/>
                  </a:lnTo>
                  <a:lnTo>
                    <a:pt x="6679590" y="5008181"/>
                  </a:lnTo>
                  <a:lnTo>
                    <a:pt x="6672466" y="5008169"/>
                  </a:lnTo>
                  <a:lnTo>
                    <a:pt x="6672453" y="5015255"/>
                  </a:lnTo>
                  <a:lnTo>
                    <a:pt x="6672643" y="5016398"/>
                  </a:lnTo>
                  <a:lnTo>
                    <a:pt x="6672720" y="5016614"/>
                  </a:lnTo>
                  <a:lnTo>
                    <a:pt x="6680200" y="5016614"/>
                  </a:lnTo>
                  <a:close/>
                </a:path>
                <a:path w="7399019" h="5017134">
                  <a:moveTo>
                    <a:pt x="6699364" y="4915293"/>
                  </a:moveTo>
                  <a:lnTo>
                    <a:pt x="6695567" y="4909299"/>
                  </a:lnTo>
                  <a:lnTo>
                    <a:pt x="6656425" y="4934115"/>
                  </a:lnTo>
                  <a:lnTo>
                    <a:pt x="6660261" y="4940097"/>
                  </a:lnTo>
                  <a:lnTo>
                    <a:pt x="6699364" y="4915293"/>
                  </a:lnTo>
                  <a:close/>
                </a:path>
                <a:path w="7399019" h="5017134">
                  <a:moveTo>
                    <a:pt x="6759600" y="4880026"/>
                  </a:moveTo>
                  <a:lnTo>
                    <a:pt x="6756159" y="4873790"/>
                  </a:lnTo>
                  <a:lnTo>
                    <a:pt x="6717119" y="4895024"/>
                  </a:lnTo>
                  <a:lnTo>
                    <a:pt x="6720459" y="4901273"/>
                  </a:lnTo>
                  <a:lnTo>
                    <a:pt x="6759600" y="4880026"/>
                  </a:lnTo>
                  <a:close/>
                </a:path>
                <a:path w="7399019" h="5017134">
                  <a:moveTo>
                    <a:pt x="6820141" y="4844516"/>
                  </a:moveTo>
                  <a:lnTo>
                    <a:pt x="6816484" y="4838420"/>
                  </a:lnTo>
                  <a:lnTo>
                    <a:pt x="6780924" y="4859693"/>
                  </a:lnTo>
                  <a:lnTo>
                    <a:pt x="6784568" y="4865802"/>
                  </a:lnTo>
                  <a:lnTo>
                    <a:pt x="6820141" y="4844516"/>
                  </a:lnTo>
                  <a:close/>
                </a:path>
                <a:path w="7399019" h="5017134">
                  <a:moveTo>
                    <a:pt x="6884276" y="4805489"/>
                  </a:moveTo>
                  <a:lnTo>
                    <a:pt x="6880326" y="4799533"/>
                  </a:lnTo>
                  <a:lnTo>
                    <a:pt x="6859067" y="4813668"/>
                  </a:lnTo>
                  <a:lnTo>
                    <a:pt x="6841363" y="4824247"/>
                  </a:lnTo>
                  <a:lnTo>
                    <a:pt x="6845008" y="4830356"/>
                  </a:lnTo>
                  <a:lnTo>
                    <a:pt x="6862788" y="4819739"/>
                  </a:lnTo>
                  <a:lnTo>
                    <a:pt x="6862915" y="4819637"/>
                  </a:lnTo>
                  <a:lnTo>
                    <a:pt x="6884276" y="4805489"/>
                  </a:lnTo>
                  <a:close/>
                </a:path>
                <a:path w="7399019" h="5017134">
                  <a:moveTo>
                    <a:pt x="6944398" y="4773714"/>
                  </a:moveTo>
                  <a:lnTo>
                    <a:pt x="6941007" y="4767478"/>
                  </a:lnTo>
                  <a:lnTo>
                    <a:pt x="6901891" y="4788725"/>
                  </a:lnTo>
                  <a:lnTo>
                    <a:pt x="6905320" y="4794999"/>
                  </a:lnTo>
                  <a:lnTo>
                    <a:pt x="6944398" y="4773714"/>
                  </a:lnTo>
                  <a:close/>
                </a:path>
                <a:path w="7399019" h="5017134">
                  <a:moveTo>
                    <a:pt x="7008393" y="4738319"/>
                  </a:moveTo>
                  <a:lnTo>
                    <a:pt x="7004964" y="4732083"/>
                  </a:lnTo>
                  <a:lnTo>
                    <a:pt x="6973036" y="4749774"/>
                  </a:lnTo>
                  <a:lnTo>
                    <a:pt x="6966001" y="4753280"/>
                  </a:lnTo>
                  <a:lnTo>
                    <a:pt x="6969176" y="4759617"/>
                  </a:lnTo>
                  <a:lnTo>
                    <a:pt x="6976389" y="4756035"/>
                  </a:lnTo>
                  <a:lnTo>
                    <a:pt x="7008393" y="4738319"/>
                  </a:lnTo>
                  <a:close/>
                </a:path>
                <a:path w="7399019" h="5017134">
                  <a:moveTo>
                    <a:pt x="7072198" y="4710100"/>
                  </a:moveTo>
                  <a:lnTo>
                    <a:pt x="7069048" y="4703724"/>
                  </a:lnTo>
                  <a:lnTo>
                    <a:pt x="7062013" y="4707204"/>
                  </a:lnTo>
                  <a:lnTo>
                    <a:pt x="7030085" y="4721314"/>
                  </a:lnTo>
                  <a:lnTo>
                    <a:pt x="7032980" y="4727829"/>
                  </a:lnTo>
                  <a:lnTo>
                    <a:pt x="7064972" y="4713643"/>
                  </a:lnTo>
                  <a:lnTo>
                    <a:pt x="7065099" y="4713617"/>
                  </a:lnTo>
                  <a:lnTo>
                    <a:pt x="7072198" y="4710100"/>
                  </a:lnTo>
                  <a:close/>
                </a:path>
                <a:path w="7399019" h="5017134">
                  <a:moveTo>
                    <a:pt x="7136054" y="4681766"/>
                  </a:moveTo>
                  <a:lnTo>
                    <a:pt x="7133107" y="4675289"/>
                  </a:lnTo>
                  <a:lnTo>
                    <a:pt x="7094029" y="4693005"/>
                  </a:lnTo>
                  <a:lnTo>
                    <a:pt x="7097001" y="4699482"/>
                  </a:lnTo>
                  <a:lnTo>
                    <a:pt x="7136054" y="4681766"/>
                  </a:lnTo>
                  <a:close/>
                </a:path>
                <a:path w="7399019" h="5017134">
                  <a:moveTo>
                    <a:pt x="7203707" y="4649851"/>
                  </a:moveTo>
                  <a:lnTo>
                    <a:pt x="7200544" y="4643501"/>
                  </a:lnTo>
                  <a:lnTo>
                    <a:pt x="7157872" y="4664748"/>
                  </a:lnTo>
                  <a:lnTo>
                    <a:pt x="7161022" y="4671111"/>
                  </a:lnTo>
                  <a:lnTo>
                    <a:pt x="7203707" y="4649851"/>
                  </a:lnTo>
                  <a:close/>
                </a:path>
                <a:path w="7399019" h="5017134">
                  <a:moveTo>
                    <a:pt x="7267549" y="4621593"/>
                  </a:moveTo>
                  <a:lnTo>
                    <a:pt x="7264616" y="4615142"/>
                  </a:lnTo>
                  <a:lnTo>
                    <a:pt x="7225512" y="4632807"/>
                  </a:lnTo>
                  <a:lnTo>
                    <a:pt x="7228446" y="4639310"/>
                  </a:lnTo>
                  <a:lnTo>
                    <a:pt x="7267549" y="4621593"/>
                  </a:lnTo>
                  <a:close/>
                </a:path>
                <a:path w="7399019" h="5017134">
                  <a:moveTo>
                    <a:pt x="7331456" y="4593260"/>
                  </a:moveTo>
                  <a:lnTo>
                    <a:pt x="7328598" y="4586783"/>
                  </a:lnTo>
                  <a:lnTo>
                    <a:pt x="7296632" y="4600956"/>
                  </a:lnTo>
                  <a:lnTo>
                    <a:pt x="7289381" y="4604550"/>
                  </a:lnTo>
                  <a:lnTo>
                    <a:pt x="7292530" y="4610900"/>
                  </a:lnTo>
                  <a:lnTo>
                    <a:pt x="7299553" y="4607420"/>
                  </a:lnTo>
                  <a:lnTo>
                    <a:pt x="7331456" y="4593260"/>
                  </a:lnTo>
                  <a:close/>
                </a:path>
                <a:path w="7399019" h="5017134">
                  <a:moveTo>
                    <a:pt x="7398906" y="4568545"/>
                  </a:moveTo>
                  <a:lnTo>
                    <a:pt x="7396175" y="4561992"/>
                  </a:lnTo>
                  <a:lnTo>
                    <a:pt x="7353554" y="4579658"/>
                  </a:lnTo>
                  <a:lnTo>
                    <a:pt x="7356246" y="4586224"/>
                  </a:lnTo>
                  <a:lnTo>
                    <a:pt x="7398906" y="4568545"/>
                  </a:lnTo>
                  <a:close/>
                </a:path>
              </a:pathLst>
            </a:custGeom>
            <a:solidFill>
              <a:srgbClr val="9A9F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" name="object 4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5512264" y="3449317"/>
              <a:ext cx="191805" cy="141398"/>
            </a:xfrm>
            <a:prstGeom prst="rect">
              <a:avLst/>
            </a:prstGeom>
          </p:spPr>
        </p:pic>
        <p:sp>
          <p:nvSpPr>
            <p:cNvPr id="45" name="object 45"/>
            <p:cNvSpPr/>
            <p:nvPr/>
          </p:nvSpPr>
          <p:spPr>
            <a:xfrm>
              <a:off x="15028228" y="2039778"/>
              <a:ext cx="1998980" cy="4811395"/>
            </a:xfrm>
            <a:custGeom>
              <a:avLst/>
              <a:gdLst/>
              <a:ahLst/>
              <a:cxnLst/>
              <a:rect l="l" t="t" r="r" b="b"/>
              <a:pathLst>
                <a:path w="1998980" h="4811395">
                  <a:moveTo>
                    <a:pt x="7162" y="4771466"/>
                  </a:moveTo>
                  <a:lnTo>
                    <a:pt x="50" y="4771466"/>
                  </a:lnTo>
                  <a:lnTo>
                    <a:pt x="0" y="4796294"/>
                  </a:lnTo>
                  <a:lnTo>
                    <a:pt x="7112" y="4796307"/>
                  </a:lnTo>
                  <a:lnTo>
                    <a:pt x="7162" y="4771466"/>
                  </a:lnTo>
                  <a:close/>
                </a:path>
                <a:path w="1998980" h="4811395">
                  <a:moveTo>
                    <a:pt x="7213" y="4728857"/>
                  </a:moveTo>
                  <a:lnTo>
                    <a:pt x="101" y="4728857"/>
                  </a:lnTo>
                  <a:lnTo>
                    <a:pt x="88" y="4753711"/>
                  </a:lnTo>
                  <a:lnTo>
                    <a:pt x="7175" y="4753711"/>
                  </a:lnTo>
                  <a:lnTo>
                    <a:pt x="7213" y="4728857"/>
                  </a:lnTo>
                  <a:close/>
                </a:path>
                <a:path w="1998980" h="4811395">
                  <a:moveTo>
                    <a:pt x="17945" y="4700460"/>
                  </a:moveTo>
                  <a:lnTo>
                    <a:pt x="3683" y="4700409"/>
                  </a:lnTo>
                  <a:lnTo>
                    <a:pt x="152" y="4703940"/>
                  </a:lnTo>
                  <a:lnTo>
                    <a:pt x="127" y="4711077"/>
                  </a:lnTo>
                  <a:lnTo>
                    <a:pt x="7239" y="4711090"/>
                  </a:lnTo>
                  <a:lnTo>
                    <a:pt x="7239" y="4707521"/>
                  </a:lnTo>
                  <a:lnTo>
                    <a:pt x="17932" y="4707547"/>
                  </a:lnTo>
                  <a:lnTo>
                    <a:pt x="17945" y="4700460"/>
                  </a:lnTo>
                  <a:close/>
                </a:path>
                <a:path w="1998980" h="4811395">
                  <a:moveTo>
                    <a:pt x="24866" y="4803432"/>
                  </a:moveTo>
                  <a:lnTo>
                    <a:pt x="3568" y="4803432"/>
                  </a:lnTo>
                  <a:lnTo>
                    <a:pt x="3556" y="4810493"/>
                  </a:lnTo>
                  <a:lnTo>
                    <a:pt x="24866" y="4810544"/>
                  </a:lnTo>
                  <a:lnTo>
                    <a:pt x="24866" y="4803432"/>
                  </a:lnTo>
                  <a:close/>
                </a:path>
                <a:path w="1998980" h="4811395">
                  <a:moveTo>
                    <a:pt x="60566" y="4700486"/>
                  </a:moveTo>
                  <a:lnTo>
                    <a:pt x="39243" y="4700486"/>
                  </a:lnTo>
                  <a:lnTo>
                    <a:pt x="39243" y="4707572"/>
                  </a:lnTo>
                  <a:lnTo>
                    <a:pt x="60566" y="4707572"/>
                  </a:lnTo>
                  <a:lnTo>
                    <a:pt x="60566" y="4700486"/>
                  </a:lnTo>
                  <a:close/>
                </a:path>
                <a:path w="1998980" h="4811395">
                  <a:moveTo>
                    <a:pt x="67487" y="4803508"/>
                  </a:moveTo>
                  <a:lnTo>
                    <a:pt x="46189" y="4803495"/>
                  </a:lnTo>
                  <a:lnTo>
                    <a:pt x="46177" y="4810595"/>
                  </a:lnTo>
                  <a:lnTo>
                    <a:pt x="67487" y="4810595"/>
                  </a:lnTo>
                  <a:lnTo>
                    <a:pt x="67487" y="4803508"/>
                  </a:lnTo>
                  <a:close/>
                </a:path>
                <a:path w="1998980" h="4811395">
                  <a:moveTo>
                    <a:pt x="103162" y="4700562"/>
                  </a:moveTo>
                  <a:lnTo>
                    <a:pt x="78295" y="4700511"/>
                  </a:lnTo>
                  <a:lnTo>
                    <a:pt x="78270" y="4707623"/>
                  </a:lnTo>
                  <a:lnTo>
                    <a:pt x="103162" y="4707648"/>
                  </a:lnTo>
                  <a:lnTo>
                    <a:pt x="103162" y="4700562"/>
                  </a:lnTo>
                  <a:close/>
                </a:path>
                <a:path w="1998980" h="4811395">
                  <a:moveTo>
                    <a:pt x="110096" y="4803572"/>
                  </a:moveTo>
                  <a:lnTo>
                    <a:pt x="88785" y="4803546"/>
                  </a:lnTo>
                  <a:lnTo>
                    <a:pt x="88785" y="4810620"/>
                  </a:lnTo>
                  <a:lnTo>
                    <a:pt x="110096" y="4810671"/>
                  </a:lnTo>
                  <a:lnTo>
                    <a:pt x="110096" y="4803572"/>
                  </a:lnTo>
                  <a:close/>
                </a:path>
                <a:path w="1998980" h="4811395">
                  <a:moveTo>
                    <a:pt x="145796" y="4700613"/>
                  </a:moveTo>
                  <a:lnTo>
                    <a:pt x="120904" y="4700600"/>
                  </a:lnTo>
                  <a:lnTo>
                    <a:pt x="120891" y="4707674"/>
                  </a:lnTo>
                  <a:lnTo>
                    <a:pt x="145796" y="4707699"/>
                  </a:lnTo>
                  <a:lnTo>
                    <a:pt x="145796" y="4700613"/>
                  </a:lnTo>
                  <a:close/>
                </a:path>
                <a:path w="1998980" h="4811395">
                  <a:moveTo>
                    <a:pt x="149186" y="4803635"/>
                  </a:moveTo>
                  <a:lnTo>
                    <a:pt x="131406" y="4803597"/>
                  </a:lnTo>
                  <a:lnTo>
                    <a:pt x="131406" y="4810696"/>
                  </a:lnTo>
                  <a:lnTo>
                    <a:pt x="149174" y="4810722"/>
                  </a:lnTo>
                  <a:lnTo>
                    <a:pt x="149186" y="4803635"/>
                  </a:lnTo>
                  <a:close/>
                </a:path>
                <a:path w="1998980" h="4811395">
                  <a:moveTo>
                    <a:pt x="188391" y="4700676"/>
                  </a:moveTo>
                  <a:lnTo>
                    <a:pt x="163512" y="4700651"/>
                  </a:lnTo>
                  <a:lnTo>
                    <a:pt x="163499" y="4707750"/>
                  </a:lnTo>
                  <a:lnTo>
                    <a:pt x="188366" y="4707775"/>
                  </a:lnTo>
                  <a:lnTo>
                    <a:pt x="188391" y="4700676"/>
                  </a:lnTo>
                  <a:close/>
                </a:path>
                <a:path w="1998980" h="4811395">
                  <a:moveTo>
                    <a:pt x="191782" y="4803673"/>
                  </a:moveTo>
                  <a:lnTo>
                    <a:pt x="174028" y="4803673"/>
                  </a:lnTo>
                  <a:lnTo>
                    <a:pt x="174028" y="4810760"/>
                  </a:lnTo>
                  <a:lnTo>
                    <a:pt x="191770" y="4810772"/>
                  </a:lnTo>
                  <a:lnTo>
                    <a:pt x="191782" y="4803673"/>
                  </a:lnTo>
                  <a:close/>
                </a:path>
                <a:path w="1998980" h="4811395">
                  <a:moveTo>
                    <a:pt x="227457" y="4700714"/>
                  </a:moveTo>
                  <a:lnTo>
                    <a:pt x="206108" y="4700702"/>
                  </a:lnTo>
                  <a:lnTo>
                    <a:pt x="206108" y="4707801"/>
                  </a:lnTo>
                  <a:lnTo>
                    <a:pt x="227418" y="4707814"/>
                  </a:lnTo>
                  <a:lnTo>
                    <a:pt x="227457" y="4700714"/>
                  </a:lnTo>
                  <a:close/>
                </a:path>
                <a:path w="1998980" h="4811395">
                  <a:moveTo>
                    <a:pt x="234403" y="4803724"/>
                  </a:moveTo>
                  <a:lnTo>
                    <a:pt x="216662" y="4803699"/>
                  </a:lnTo>
                  <a:lnTo>
                    <a:pt x="216649" y="4810836"/>
                  </a:lnTo>
                  <a:lnTo>
                    <a:pt x="234391" y="4810861"/>
                  </a:lnTo>
                  <a:lnTo>
                    <a:pt x="234403" y="4803724"/>
                  </a:lnTo>
                  <a:close/>
                </a:path>
                <a:path w="1998980" h="4811395">
                  <a:moveTo>
                    <a:pt x="270040" y="4700765"/>
                  </a:moveTo>
                  <a:lnTo>
                    <a:pt x="248729" y="4700752"/>
                  </a:lnTo>
                  <a:lnTo>
                    <a:pt x="248729" y="4707864"/>
                  </a:lnTo>
                  <a:lnTo>
                    <a:pt x="270040" y="4707902"/>
                  </a:lnTo>
                  <a:lnTo>
                    <a:pt x="270040" y="4700765"/>
                  </a:lnTo>
                  <a:close/>
                </a:path>
                <a:path w="1998980" h="4811395">
                  <a:moveTo>
                    <a:pt x="277012" y="4803800"/>
                  </a:moveTo>
                  <a:lnTo>
                    <a:pt x="255701" y="4803775"/>
                  </a:lnTo>
                  <a:lnTo>
                    <a:pt x="255676" y="4810887"/>
                  </a:lnTo>
                  <a:lnTo>
                    <a:pt x="276987" y="4810899"/>
                  </a:lnTo>
                  <a:lnTo>
                    <a:pt x="277012" y="4803800"/>
                  </a:lnTo>
                  <a:close/>
                </a:path>
                <a:path w="1998980" h="4811395">
                  <a:moveTo>
                    <a:pt x="312674" y="4700841"/>
                  </a:moveTo>
                  <a:lnTo>
                    <a:pt x="291350" y="4700829"/>
                  </a:lnTo>
                  <a:lnTo>
                    <a:pt x="291350" y="4707941"/>
                  </a:lnTo>
                  <a:lnTo>
                    <a:pt x="312674" y="4707941"/>
                  </a:lnTo>
                  <a:lnTo>
                    <a:pt x="312674" y="4700841"/>
                  </a:lnTo>
                  <a:close/>
                </a:path>
                <a:path w="1998980" h="4811395">
                  <a:moveTo>
                    <a:pt x="319646" y="4803851"/>
                  </a:moveTo>
                  <a:lnTo>
                    <a:pt x="312534" y="4803826"/>
                  </a:lnTo>
                  <a:lnTo>
                    <a:pt x="298297" y="4803826"/>
                  </a:lnTo>
                  <a:lnTo>
                    <a:pt x="298284" y="4810950"/>
                  </a:lnTo>
                  <a:lnTo>
                    <a:pt x="316077" y="4810963"/>
                  </a:lnTo>
                  <a:lnTo>
                    <a:pt x="319620" y="4807432"/>
                  </a:lnTo>
                  <a:lnTo>
                    <a:pt x="319646" y="4803851"/>
                  </a:lnTo>
                  <a:close/>
                </a:path>
                <a:path w="1998980" h="4811395">
                  <a:moveTo>
                    <a:pt x="319709" y="4761217"/>
                  </a:moveTo>
                  <a:lnTo>
                    <a:pt x="312585" y="4761217"/>
                  </a:lnTo>
                  <a:lnTo>
                    <a:pt x="312572" y="4782553"/>
                  </a:lnTo>
                  <a:lnTo>
                    <a:pt x="319671" y="4782553"/>
                  </a:lnTo>
                  <a:lnTo>
                    <a:pt x="319709" y="4761217"/>
                  </a:lnTo>
                  <a:close/>
                </a:path>
                <a:path w="1998980" h="4811395">
                  <a:moveTo>
                    <a:pt x="319760" y="4718609"/>
                  </a:moveTo>
                  <a:lnTo>
                    <a:pt x="312648" y="4718609"/>
                  </a:lnTo>
                  <a:lnTo>
                    <a:pt x="312648" y="4739906"/>
                  </a:lnTo>
                  <a:lnTo>
                    <a:pt x="319735" y="4739906"/>
                  </a:lnTo>
                  <a:lnTo>
                    <a:pt x="319760" y="4718609"/>
                  </a:lnTo>
                  <a:close/>
                </a:path>
                <a:path w="1998980" h="4811395">
                  <a:moveTo>
                    <a:pt x="1998967" y="983856"/>
                  </a:moveTo>
                  <a:lnTo>
                    <a:pt x="1959152" y="1039736"/>
                  </a:lnTo>
                  <a:lnTo>
                    <a:pt x="1958695" y="1042911"/>
                  </a:lnTo>
                  <a:lnTo>
                    <a:pt x="1972805" y="1085557"/>
                  </a:lnTo>
                  <a:lnTo>
                    <a:pt x="1979549" y="1083322"/>
                  </a:lnTo>
                  <a:lnTo>
                    <a:pt x="1965972" y="1042390"/>
                  </a:lnTo>
                  <a:lnTo>
                    <a:pt x="1998967" y="996099"/>
                  </a:lnTo>
                  <a:lnTo>
                    <a:pt x="1998967" y="983856"/>
                  </a:lnTo>
                  <a:close/>
                </a:path>
                <a:path w="1998980" h="4811395">
                  <a:moveTo>
                    <a:pt x="1998980" y="217855"/>
                  </a:moveTo>
                  <a:lnTo>
                    <a:pt x="1832800" y="139738"/>
                  </a:lnTo>
                  <a:lnTo>
                    <a:pt x="1779562" y="125425"/>
                  </a:lnTo>
                  <a:lnTo>
                    <a:pt x="1778508" y="125310"/>
                  </a:lnTo>
                  <a:lnTo>
                    <a:pt x="1093660" y="149199"/>
                  </a:lnTo>
                  <a:lnTo>
                    <a:pt x="1044829" y="135216"/>
                  </a:lnTo>
                  <a:lnTo>
                    <a:pt x="782485" y="0"/>
                  </a:lnTo>
                  <a:lnTo>
                    <a:pt x="777532" y="2057"/>
                  </a:lnTo>
                  <a:lnTo>
                    <a:pt x="774446" y="11303"/>
                  </a:lnTo>
                  <a:lnTo>
                    <a:pt x="747356" y="24815"/>
                  </a:lnTo>
                  <a:lnTo>
                    <a:pt x="748906" y="31534"/>
                  </a:lnTo>
                  <a:lnTo>
                    <a:pt x="755154" y="31534"/>
                  </a:lnTo>
                  <a:lnTo>
                    <a:pt x="1028433" y="173888"/>
                  </a:lnTo>
                  <a:lnTo>
                    <a:pt x="1088821" y="188163"/>
                  </a:lnTo>
                  <a:lnTo>
                    <a:pt x="1089710" y="188252"/>
                  </a:lnTo>
                  <a:lnTo>
                    <a:pt x="1774685" y="167957"/>
                  </a:lnTo>
                  <a:lnTo>
                    <a:pt x="1820024" y="178473"/>
                  </a:lnTo>
                  <a:lnTo>
                    <a:pt x="1998980" y="262699"/>
                  </a:lnTo>
                  <a:lnTo>
                    <a:pt x="1998980" y="254876"/>
                  </a:lnTo>
                  <a:lnTo>
                    <a:pt x="1821992" y="171653"/>
                  </a:lnTo>
                  <a:lnTo>
                    <a:pt x="1775841" y="160921"/>
                  </a:lnTo>
                  <a:lnTo>
                    <a:pt x="1774964" y="160832"/>
                  </a:lnTo>
                  <a:lnTo>
                    <a:pt x="1089990" y="181152"/>
                  </a:lnTo>
                  <a:lnTo>
                    <a:pt x="1030478" y="167068"/>
                  </a:lnTo>
                  <a:lnTo>
                    <a:pt x="760374" y="26263"/>
                  </a:lnTo>
                  <a:lnTo>
                    <a:pt x="778929" y="17005"/>
                  </a:lnTo>
                  <a:lnTo>
                    <a:pt x="780719" y="14947"/>
                  </a:lnTo>
                  <a:lnTo>
                    <a:pt x="782980" y="8178"/>
                  </a:lnTo>
                  <a:lnTo>
                    <a:pt x="1042543" y="141935"/>
                  </a:lnTo>
                  <a:lnTo>
                    <a:pt x="1092225" y="156159"/>
                  </a:lnTo>
                  <a:lnTo>
                    <a:pt x="1093343" y="156324"/>
                  </a:lnTo>
                  <a:lnTo>
                    <a:pt x="1778241" y="132435"/>
                  </a:lnTo>
                  <a:lnTo>
                    <a:pt x="1830679" y="146494"/>
                  </a:lnTo>
                  <a:lnTo>
                    <a:pt x="1998980" y="225704"/>
                  </a:lnTo>
                  <a:lnTo>
                    <a:pt x="1998980" y="217855"/>
                  </a:lnTo>
                  <a:close/>
                </a:path>
              </a:pathLst>
            </a:custGeom>
            <a:solidFill>
              <a:srgbClr val="9A9F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" name="object 46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9612701" y="2000096"/>
              <a:ext cx="5103201" cy="2569410"/>
            </a:xfrm>
            <a:prstGeom prst="rect">
              <a:avLst/>
            </a:prstGeom>
          </p:spPr>
        </p:pic>
        <p:sp>
          <p:nvSpPr>
            <p:cNvPr id="47" name="object 47"/>
            <p:cNvSpPr/>
            <p:nvPr/>
          </p:nvSpPr>
          <p:spPr>
            <a:xfrm>
              <a:off x="10209083" y="2000106"/>
              <a:ext cx="2524125" cy="266065"/>
            </a:xfrm>
            <a:custGeom>
              <a:avLst/>
              <a:gdLst/>
              <a:ahLst/>
              <a:cxnLst/>
              <a:rect l="l" t="t" r="r" b="b"/>
              <a:pathLst>
                <a:path w="2524125" h="266064">
                  <a:moveTo>
                    <a:pt x="2524090" y="0"/>
                  </a:moveTo>
                  <a:lnTo>
                    <a:pt x="2504908" y="0"/>
                  </a:lnTo>
                  <a:lnTo>
                    <a:pt x="2487892" y="6774"/>
                  </a:lnTo>
                  <a:lnTo>
                    <a:pt x="2490531" y="13381"/>
                  </a:lnTo>
                  <a:lnTo>
                    <a:pt x="2524090" y="0"/>
                  </a:lnTo>
                  <a:close/>
                </a:path>
                <a:path w="2524125" h="266064">
                  <a:moveTo>
                    <a:pt x="1979646" y="0"/>
                  </a:moveTo>
                  <a:lnTo>
                    <a:pt x="1972159" y="0"/>
                  </a:lnTo>
                  <a:lnTo>
                    <a:pt x="1985059" y="38899"/>
                  </a:lnTo>
                  <a:lnTo>
                    <a:pt x="1991792" y="36669"/>
                  </a:lnTo>
                  <a:lnTo>
                    <a:pt x="1979646" y="0"/>
                  </a:lnTo>
                  <a:close/>
                </a:path>
                <a:path w="2524125" h="266064">
                  <a:moveTo>
                    <a:pt x="339560" y="0"/>
                  </a:moveTo>
                  <a:lnTo>
                    <a:pt x="330073" y="0"/>
                  </a:lnTo>
                  <a:lnTo>
                    <a:pt x="341602" y="12994"/>
                  </a:lnTo>
                  <a:lnTo>
                    <a:pt x="346921" y="8292"/>
                  </a:lnTo>
                  <a:lnTo>
                    <a:pt x="339560" y="0"/>
                  </a:lnTo>
                  <a:close/>
                </a:path>
                <a:path w="2524125" h="266064">
                  <a:moveTo>
                    <a:pt x="298933" y="0"/>
                  </a:moveTo>
                  <a:lnTo>
                    <a:pt x="294441" y="0"/>
                  </a:lnTo>
                  <a:lnTo>
                    <a:pt x="291624" y="1968"/>
                  </a:lnTo>
                  <a:lnTo>
                    <a:pt x="316430" y="37475"/>
                  </a:lnTo>
                  <a:lnTo>
                    <a:pt x="322262" y="33423"/>
                  </a:lnTo>
                  <a:lnTo>
                    <a:pt x="298933" y="0"/>
                  </a:lnTo>
                  <a:close/>
                </a:path>
                <a:path w="2524125" h="266064">
                  <a:moveTo>
                    <a:pt x="31203" y="22575"/>
                  </a:moveTo>
                  <a:lnTo>
                    <a:pt x="25109" y="26208"/>
                  </a:lnTo>
                  <a:lnTo>
                    <a:pt x="46354" y="61767"/>
                  </a:lnTo>
                  <a:lnTo>
                    <a:pt x="52469" y="58123"/>
                  </a:lnTo>
                  <a:lnTo>
                    <a:pt x="31203" y="22575"/>
                  </a:lnTo>
                  <a:close/>
                </a:path>
                <a:path w="2524125" h="266064">
                  <a:moveTo>
                    <a:pt x="59841" y="0"/>
                  </a:moveTo>
                  <a:lnTo>
                    <a:pt x="50846" y="0"/>
                  </a:lnTo>
                  <a:lnTo>
                    <a:pt x="71516" y="26627"/>
                  </a:lnTo>
                  <a:lnTo>
                    <a:pt x="77118" y="22261"/>
                  </a:lnTo>
                  <a:lnTo>
                    <a:pt x="59841" y="0"/>
                  </a:lnTo>
                  <a:close/>
                </a:path>
                <a:path w="2524125" h="266064">
                  <a:moveTo>
                    <a:pt x="8963" y="0"/>
                  </a:moveTo>
                  <a:lnTo>
                    <a:pt x="0" y="0"/>
                  </a:lnTo>
                  <a:lnTo>
                    <a:pt x="4073" y="5256"/>
                  </a:lnTo>
                  <a:lnTo>
                    <a:pt x="9675" y="921"/>
                  </a:lnTo>
                  <a:lnTo>
                    <a:pt x="8963" y="0"/>
                  </a:lnTo>
                  <a:close/>
                </a:path>
                <a:path w="2524125" h="266064">
                  <a:moveTo>
                    <a:pt x="2459464" y="20920"/>
                  </a:moveTo>
                  <a:lnTo>
                    <a:pt x="2423926" y="35087"/>
                  </a:lnTo>
                  <a:lnTo>
                    <a:pt x="2426564" y="41684"/>
                  </a:lnTo>
                  <a:lnTo>
                    <a:pt x="2462103" y="27527"/>
                  </a:lnTo>
                  <a:lnTo>
                    <a:pt x="2459464" y="20920"/>
                  </a:lnTo>
                  <a:close/>
                </a:path>
                <a:path w="2524125" h="266064">
                  <a:moveTo>
                    <a:pt x="355905" y="32983"/>
                  </a:moveTo>
                  <a:lnTo>
                    <a:pt x="352345" y="36532"/>
                  </a:lnTo>
                  <a:lnTo>
                    <a:pt x="352167" y="41391"/>
                  </a:lnTo>
                  <a:lnTo>
                    <a:pt x="377004" y="69840"/>
                  </a:lnTo>
                  <a:lnTo>
                    <a:pt x="382365" y="65170"/>
                  </a:lnTo>
                  <a:lnTo>
                    <a:pt x="359716" y="39234"/>
                  </a:lnTo>
                  <a:lnTo>
                    <a:pt x="360910" y="38030"/>
                  </a:lnTo>
                  <a:lnTo>
                    <a:pt x="355905" y="32983"/>
                  </a:lnTo>
                  <a:close/>
                </a:path>
                <a:path w="2524125" h="266064">
                  <a:moveTo>
                    <a:pt x="197721" y="43590"/>
                  </a:moveTo>
                  <a:lnTo>
                    <a:pt x="192402" y="48291"/>
                  </a:lnTo>
                  <a:lnTo>
                    <a:pt x="220736" y="80311"/>
                  </a:lnTo>
                  <a:lnTo>
                    <a:pt x="226045" y="75599"/>
                  </a:lnTo>
                  <a:lnTo>
                    <a:pt x="197721" y="43590"/>
                  </a:lnTo>
                  <a:close/>
                </a:path>
                <a:path w="2524125" h="266064">
                  <a:moveTo>
                    <a:pt x="73746" y="79484"/>
                  </a:moveTo>
                  <a:lnTo>
                    <a:pt x="67652" y="83117"/>
                  </a:lnTo>
                  <a:lnTo>
                    <a:pt x="88929" y="118624"/>
                  </a:lnTo>
                  <a:lnTo>
                    <a:pt x="95012" y="114991"/>
                  </a:lnTo>
                  <a:lnTo>
                    <a:pt x="73746" y="79484"/>
                  </a:lnTo>
                  <a:close/>
                </a:path>
                <a:path w="2524125" h="266064">
                  <a:moveTo>
                    <a:pt x="94855" y="47192"/>
                  </a:moveTo>
                  <a:lnTo>
                    <a:pt x="89253" y="51558"/>
                  </a:lnTo>
                  <a:lnTo>
                    <a:pt x="114059" y="83515"/>
                  </a:lnTo>
                  <a:lnTo>
                    <a:pt x="119692" y="79170"/>
                  </a:lnTo>
                  <a:lnTo>
                    <a:pt x="94855" y="47192"/>
                  </a:lnTo>
                  <a:close/>
                </a:path>
                <a:path w="2524125" h="266064">
                  <a:moveTo>
                    <a:pt x="2395340" y="49349"/>
                  </a:moveTo>
                  <a:lnTo>
                    <a:pt x="2356252" y="67034"/>
                  </a:lnTo>
                  <a:lnTo>
                    <a:pt x="2359163" y="73495"/>
                  </a:lnTo>
                  <a:lnTo>
                    <a:pt x="2398272" y="55820"/>
                  </a:lnTo>
                  <a:lnTo>
                    <a:pt x="2395340" y="49349"/>
                  </a:lnTo>
                  <a:close/>
                </a:path>
                <a:path w="2524125" h="266064">
                  <a:moveTo>
                    <a:pt x="327613" y="50563"/>
                  </a:moveTo>
                  <a:lnTo>
                    <a:pt x="299205" y="75379"/>
                  </a:lnTo>
                  <a:lnTo>
                    <a:pt x="298367" y="79641"/>
                  </a:lnTo>
                  <a:lnTo>
                    <a:pt x="301917" y="86751"/>
                  </a:lnTo>
                  <a:lnTo>
                    <a:pt x="308262" y="83578"/>
                  </a:lnTo>
                  <a:lnTo>
                    <a:pt x="305938" y="78929"/>
                  </a:lnTo>
                  <a:lnTo>
                    <a:pt x="332283" y="55924"/>
                  </a:lnTo>
                  <a:lnTo>
                    <a:pt x="327613" y="50563"/>
                  </a:lnTo>
                  <a:close/>
                </a:path>
                <a:path w="2524125" h="266064">
                  <a:moveTo>
                    <a:pt x="171701" y="53663"/>
                  </a:moveTo>
                  <a:lnTo>
                    <a:pt x="136111" y="78479"/>
                  </a:lnTo>
                  <a:lnTo>
                    <a:pt x="140184" y="84301"/>
                  </a:lnTo>
                  <a:lnTo>
                    <a:pt x="175753" y="59485"/>
                  </a:lnTo>
                  <a:lnTo>
                    <a:pt x="171701" y="53663"/>
                  </a:lnTo>
                  <a:close/>
                </a:path>
                <a:path w="2524125" h="266064">
                  <a:moveTo>
                    <a:pt x="2006012" y="61809"/>
                  </a:moveTo>
                  <a:lnTo>
                    <a:pt x="1999132" y="63526"/>
                  </a:lnTo>
                  <a:lnTo>
                    <a:pt x="2002682" y="77746"/>
                  </a:lnTo>
                  <a:lnTo>
                    <a:pt x="2003048" y="78646"/>
                  </a:lnTo>
                  <a:lnTo>
                    <a:pt x="2017237" y="103515"/>
                  </a:lnTo>
                  <a:lnTo>
                    <a:pt x="2023404" y="99986"/>
                  </a:lnTo>
                  <a:lnTo>
                    <a:pt x="2009457" y="75526"/>
                  </a:lnTo>
                  <a:lnTo>
                    <a:pt x="2006012" y="61809"/>
                  </a:lnTo>
                  <a:close/>
                </a:path>
                <a:path w="2524125" h="266064">
                  <a:moveTo>
                    <a:pt x="2327971" y="81149"/>
                  </a:moveTo>
                  <a:lnTo>
                    <a:pt x="2292464" y="95295"/>
                  </a:lnTo>
                  <a:lnTo>
                    <a:pt x="2295092" y="101892"/>
                  </a:lnTo>
                  <a:lnTo>
                    <a:pt x="2330609" y="87735"/>
                  </a:lnTo>
                  <a:lnTo>
                    <a:pt x="2327971" y="81149"/>
                  </a:lnTo>
                  <a:close/>
                </a:path>
                <a:path w="2524125" h="266064">
                  <a:moveTo>
                    <a:pt x="396490" y="90028"/>
                  </a:moveTo>
                  <a:lnTo>
                    <a:pt x="391171" y="94761"/>
                  </a:lnTo>
                  <a:lnTo>
                    <a:pt x="419557" y="126739"/>
                  </a:lnTo>
                  <a:lnTo>
                    <a:pt x="424856" y="121996"/>
                  </a:lnTo>
                  <a:lnTo>
                    <a:pt x="396490" y="90028"/>
                  </a:lnTo>
                  <a:close/>
                </a:path>
                <a:path w="2524125" h="266064">
                  <a:moveTo>
                    <a:pt x="240757" y="101232"/>
                  </a:moveTo>
                  <a:lnTo>
                    <a:pt x="234401" y="104405"/>
                  </a:lnTo>
                  <a:lnTo>
                    <a:pt x="236683" y="109012"/>
                  </a:lnTo>
                  <a:lnTo>
                    <a:pt x="213930" y="128498"/>
                  </a:lnTo>
                  <a:lnTo>
                    <a:pt x="218548" y="133901"/>
                  </a:lnTo>
                  <a:lnTo>
                    <a:pt x="243427" y="112603"/>
                  </a:lnTo>
                  <a:lnTo>
                    <a:pt x="244285" y="108321"/>
                  </a:lnTo>
                  <a:lnTo>
                    <a:pt x="240757" y="101232"/>
                  </a:lnTo>
                  <a:close/>
                </a:path>
                <a:path w="2524125" h="266064">
                  <a:moveTo>
                    <a:pt x="329393" y="104677"/>
                  </a:moveTo>
                  <a:lnTo>
                    <a:pt x="323299" y="108321"/>
                  </a:lnTo>
                  <a:lnTo>
                    <a:pt x="344544" y="143849"/>
                  </a:lnTo>
                  <a:lnTo>
                    <a:pt x="350638" y="140215"/>
                  </a:lnTo>
                  <a:lnTo>
                    <a:pt x="329393" y="104677"/>
                  </a:lnTo>
                  <a:close/>
                </a:path>
                <a:path w="2524125" h="266064">
                  <a:moveTo>
                    <a:pt x="2263868" y="109483"/>
                  </a:moveTo>
                  <a:lnTo>
                    <a:pt x="2232602" y="123336"/>
                  </a:lnTo>
                  <a:lnTo>
                    <a:pt x="2229806" y="123336"/>
                  </a:lnTo>
                  <a:lnTo>
                    <a:pt x="2229775" y="130456"/>
                  </a:lnTo>
                  <a:lnTo>
                    <a:pt x="2233393" y="130456"/>
                  </a:lnTo>
                  <a:lnTo>
                    <a:pt x="2234790" y="130153"/>
                  </a:lnTo>
                  <a:lnTo>
                    <a:pt x="2266747" y="115996"/>
                  </a:lnTo>
                  <a:lnTo>
                    <a:pt x="2263868" y="109483"/>
                  </a:lnTo>
                  <a:close/>
                </a:path>
                <a:path w="2524125" h="266064">
                  <a:moveTo>
                    <a:pt x="2040231" y="123818"/>
                  </a:moveTo>
                  <a:lnTo>
                    <a:pt x="2035854" y="129420"/>
                  </a:lnTo>
                  <a:lnTo>
                    <a:pt x="2067779" y="154351"/>
                  </a:lnTo>
                  <a:lnTo>
                    <a:pt x="2072135" y="148749"/>
                  </a:lnTo>
                  <a:lnTo>
                    <a:pt x="2040231" y="123818"/>
                  </a:lnTo>
                  <a:close/>
                </a:path>
                <a:path w="2524125" h="266064">
                  <a:moveTo>
                    <a:pt x="116132" y="136142"/>
                  </a:moveTo>
                  <a:lnTo>
                    <a:pt x="110310" y="140215"/>
                  </a:lnTo>
                  <a:lnTo>
                    <a:pt x="135126" y="175764"/>
                  </a:lnTo>
                  <a:lnTo>
                    <a:pt x="140948" y="171670"/>
                  </a:lnTo>
                  <a:lnTo>
                    <a:pt x="116132" y="136142"/>
                  </a:lnTo>
                  <a:close/>
                </a:path>
                <a:path w="2524125" h="266064">
                  <a:moveTo>
                    <a:pt x="2200079" y="137796"/>
                  </a:moveTo>
                  <a:lnTo>
                    <a:pt x="2164541" y="151922"/>
                  </a:lnTo>
                  <a:lnTo>
                    <a:pt x="2167159" y="158518"/>
                  </a:lnTo>
                  <a:lnTo>
                    <a:pt x="2202697" y="144393"/>
                  </a:lnTo>
                  <a:lnTo>
                    <a:pt x="2200079" y="137796"/>
                  </a:lnTo>
                  <a:close/>
                </a:path>
                <a:path w="2524125" h="266064">
                  <a:moveTo>
                    <a:pt x="189146" y="146100"/>
                  </a:moveTo>
                  <a:lnTo>
                    <a:pt x="157188" y="170947"/>
                  </a:lnTo>
                  <a:lnTo>
                    <a:pt x="161544" y="176560"/>
                  </a:lnTo>
                  <a:lnTo>
                    <a:pt x="193512" y="151681"/>
                  </a:lnTo>
                  <a:lnTo>
                    <a:pt x="189146" y="146100"/>
                  </a:lnTo>
                  <a:close/>
                </a:path>
                <a:path w="2524125" h="266064">
                  <a:moveTo>
                    <a:pt x="442740" y="147084"/>
                  </a:moveTo>
                  <a:lnTo>
                    <a:pt x="437107" y="151429"/>
                  </a:lnTo>
                  <a:lnTo>
                    <a:pt x="461923" y="183449"/>
                  </a:lnTo>
                  <a:lnTo>
                    <a:pt x="467545" y="179104"/>
                  </a:lnTo>
                  <a:lnTo>
                    <a:pt x="442740" y="147084"/>
                  </a:lnTo>
                  <a:close/>
                </a:path>
                <a:path w="2524125" h="266064">
                  <a:moveTo>
                    <a:pt x="359266" y="157293"/>
                  </a:moveTo>
                  <a:lnTo>
                    <a:pt x="348617" y="167953"/>
                  </a:lnTo>
                  <a:lnTo>
                    <a:pt x="348240" y="172518"/>
                  </a:lnTo>
                  <a:lnTo>
                    <a:pt x="365957" y="197386"/>
                  </a:lnTo>
                  <a:lnTo>
                    <a:pt x="371737" y="193250"/>
                  </a:lnTo>
                  <a:lnTo>
                    <a:pt x="355769" y="170842"/>
                  </a:lnTo>
                  <a:lnTo>
                    <a:pt x="364292" y="162330"/>
                  </a:lnTo>
                  <a:lnTo>
                    <a:pt x="359266" y="157293"/>
                  </a:lnTo>
                  <a:close/>
                </a:path>
                <a:path w="2524125" h="266064">
                  <a:moveTo>
                    <a:pt x="2095129" y="162246"/>
                  </a:moveTo>
                  <a:lnTo>
                    <a:pt x="2094459" y="169324"/>
                  </a:lnTo>
                  <a:lnTo>
                    <a:pt x="2133537" y="172947"/>
                  </a:lnTo>
                  <a:lnTo>
                    <a:pt x="2134186" y="165879"/>
                  </a:lnTo>
                  <a:lnTo>
                    <a:pt x="2095129" y="162246"/>
                  </a:lnTo>
                  <a:close/>
                </a:path>
                <a:path w="2524125" h="266064">
                  <a:moveTo>
                    <a:pt x="485220" y="203878"/>
                  </a:moveTo>
                  <a:lnTo>
                    <a:pt x="479744" y="208402"/>
                  </a:lnTo>
                  <a:lnTo>
                    <a:pt x="494927" y="226715"/>
                  </a:lnTo>
                  <a:lnTo>
                    <a:pt x="487555" y="231595"/>
                  </a:lnTo>
                  <a:lnTo>
                    <a:pt x="491482" y="237532"/>
                  </a:lnTo>
                  <a:lnTo>
                    <a:pt x="502141" y="230453"/>
                  </a:lnTo>
                  <a:lnTo>
                    <a:pt x="502916" y="225207"/>
                  </a:lnTo>
                  <a:lnTo>
                    <a:pt x="485220" y="203878"/>
                  </a:lnTo>
                  <a:close/>
                </a:path>
                <a:path w="2524125" h="266064">
                  <a:moveTo>
                    <a:pt x="389537" y="214695"/>
                  </a:moveTo>
                  <a:lnTo>
                    <a:pt x="383621" y="218621"/>
                  </a:lnTo>
                  <a:lnTo>
                    <a:pt x="390700" y="229301"/>
                  </a:lnTo>
                  <a:lnTo>
                    <a:pt x="390961" y="229647"/>
                  </a:lnTo>
                  <a:lnTo>
                    <a:pt x="412228" y="254536"/>
                  </a:lnTo>
                  <a:lnTo>
                    <a:pt x="417620" y="249919"/>
                  </a:lnTo>
                  <a:lnTo>
                    <a:pt x="396490" y="225197"/>
                  </a:lnTo>
                  <a:lnTo>
                    <a:pt x="389537" y="214695"/>
                  </a:lnTo>
                  <a:close/>
                </a:path>
                <a:path w="2524125" h="266064">
                  <a:moveTo>
                    <a:pt x="459043" y="242285"/>
                  </a:moveTo>
                  <a:lnTo>
                    <a:pt x="434175" y="260044"/>
                  </a:lnTo>
                  <a:lnTo>
                    <a:pt x="438279" y="265813"/>
                  </a:lnTo>
                  <a:lnTo>
                    <a:pt x="459787" y="250505"/>
                  </a:lnTo>
                  <a:lnTo>
                    <a:pt x="467709" y="250505"/>
                  </a:lnTo>
                  <a:lnTo>
                    <a:pt x="464299" y="243584"/>
                  </a:lnTo>
                  <a:lnTo>
                    <a:pt x="459043" y="242285"/>
                  </a:lnTo>
                  <a:close/>
                </a:path>
                <a:path w="2524125" h="266064">
                  <a:moveTo>
                    <a:pt x="467709" y="250505"/>
                  </a:moveTo>
                  <a:lnTo>
                    <a:pt x="459787" y="250505"/>
                  </a:lnTo>
                  <a:lnTo>
                    <a:pt x="461451" y="253877"/>
                  </a:lnTo>
                  <a:lnTo>
                    <a:pt x="467818" y="250725"/>
                  </a:lnTo>
                  <a:lnTo>
                    <a:pt x="467709" y="250505"/>
                  </a:lnTo>
                  <a:close/>
                </a:path>
              </a:pathLst>
            </a:custGeom>
            <a:solidFill>
              <a:srgbClr val="9A9F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" name="object 48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0724494" y="2000106"/>
              <a:ext cx="169073" cy="92070"/>
            </a:xfrm>
            <a:prstGeom prst="rect">
              <a:avLst/>
            </a:prstGeom>
          </p:spPr>
        </p:pic>
        <p:sp>
          <p:nvSpPr>
            <p:cNvPr id="49" name="object 49"/>
            <p:cNvSpPr/>
            <p:nvPr/>
          </p:nvSpPr>
          <p:spPr>
            <a:xfrm>
              <a:off x="9612694" y="2000103"/>
              <a:ext cx="4369435" cy="1618615"/>
            </a:xfrm>
            <a:custGeom>
              <a:avLst/>
              <a:gdLst/>
              <a:ahLst/>
              <a:cxnLst/>
              <a:rect l="l" t="t" r="r" b="b"/>
              <a:pathLst>
                <a:path w="4369434" h="1618614">
                  <a:moveTo>
                    <a:pt x="6667" y="602284"/>
                  </a:moveTo>
                  <a:lnTo>
                    <a:pt x="4991" y="595401"/>
                  </a:lnTo>
                  <a:lnTo>
                    <a:pt x="12" y="596633"/>
                  </a:lnTo>
                  <a:lnTo>
                    <a:pt x="12" y="603948"/>
                  </a:lnTo>
                  <a:lnTo>
                    <a:pt x="6667" y="602284"/>
                  </a:lnTo>
                  <a:close/>
                </a:path>
                <a:path w="4369434" h="1618614">
                  <a:moveTo>
                    <a:pt x="14185" y="495693"/>
                  </a:moveTo>
                  <a:lnTo>
                    <a:pt x="11950" y="488937"/>
                  </a:lnTo>
                  <a:lnTo>
                    <a:pt x="12" y="492912"/>
                  </a:lnTo>
                  <a:lnTo>
                    <a:pt x="12" y="500392"/>
                  </a:lnTo>
                  <a:lnTo>
                    <a:pt x="14185" y="495693"/>
                  </a:lnTo>
                  <a:close/>
                </a:path>
                <a:path w="4369434" h="1618614">
                  <a:moveTo>
                    <a:pt x="14566" y="215138"/>
                  </a:moveTo>
                  <a:lnTo>
                    <a:pt x="12331" y="208394"/>
                  </a:lnTo>
                  <a:lnTo>
                    <a:pt x="12" y="212483"/>
                  </a:lnTo>
                  <a:lnTo>
                    <a:pt x="12" y="219976"/>
                  </a:lnTo>
                  <a:lnTo>
                    <a:pt x="14566" y="215138"/>
                  </a:lnTo>
                  <a:close/>
                </a:path>
                <a:path w="4369434" h="1618614">
                  <a:moveTo>
                    <a:pt x="44742" y="1319720"/>
                  </a:moveTo>
                  <a:lnTo>
                    <a:pt x="43027" y="1312837"/>
                  </a:lnTo>
                  <a:lnTo>
                    <a:pt x="825" y="1323301"/>
                  </a:lnTo>
                  <a:lnTo>
                    <a:pt x="12" y="1323301"/>
                  </a:lnTo>
                  <a:lnTo>
                    <a:pt x="12" y="1330401"/>
                  </a:lnTo>
                  <a:lnTo>
                    <a:pt x="1270" y="1330401"/>
                  </a:lnTo>
                  <a:lnTo>
                    <a:pt x="2120" y="1330299"/>
                  </a:lnTo>
                  <a:lnTo>
                    <a:pt x="44742" y="1319720"/>
                  </a:lnTo>
                  <a:close/>
                </a:path>
                <a:path w="4369434" h="1618614">
                  <a:moveTo>
                    <a:pt x="55880" y="1170482"/>
                  </a:moveTo>
                  <a:lnTo>
                    <a:pt x="53644" y="1163751"/>
                  </a:lnTo>
                  <a:lnTo>
                    <a:pt x="12" y="1181519"/>
                  </a:lnTo>
                  <a:lnTo>
                    <a:pt x="12" y="1188999"/>
                  </a:lnTo>
                  <a:lnTo>
                    <a:pt x="55880" y="1170482"/>
                  </a:lnTo>
                  <a:close/>
                </a:path>
                <a:path w="4369434" h="1618614">
                  <a:moveTo>
                    <a:pt x="62623" y="1564627"/>
                  </a:moveTo>
                  <a:lnTo>
                    <a:pt x="59905" y="1558061"/>
                  </a:lnTo>
                  <a:lnTo>
                    <a:pt x="0" y="1582635"/>
                  </a:lnTo>
                  <a:lnTo>
                    <a:pt x="0" y="1584071"/>
                  </a:lnTo>
                  <a:lnTo>
                    <a:pt x="2222" y="1589405"/>
                  </a:lnTo>
                  <a:lnTo>
                    <a:pt x="62623" y="1564627"/>
                  </a:lnTo>
                  <a:close/>
                </a:path>
                <a:path w="4369434" h="1618614">
                  <a:moveTo>
                    <a:pt x="63322" y="389407"/>
                  </a:moveTo>
                  <a:lnTo>
                    <a:pt x="2959" y="382231"/>
                  </a:lnTo>
                  <a:lnTo>
                    <a:pt x="2120" y="389280"/>
                  </a:lnTo>
                  <a:lnTo>
                    <a:pt x="62496" y="396468"/>
                  </a:lnTo>
                  <a:lnTo>
                    <a:pt x="63322" y="389407"/>
                  </a:lnTo>
                  <a:close/>
                </a:path>
                <a:path w="4369434" h="1618614">
                  <a:moveTo>
                    <a:pt x="84378" y="207441"/>
                  </a:moveTo>
                  <a:lnTo>
                    <a:pt x="82181" y="198615"/>
                  </a:lnTo>
                  <a:lnTo>
                    <a:pt x="80860" y="193255"/>
                  </a:lnTo>
                  <a:lnTo>
                    <a:pt x="76365" y="190715"/>
                  </a:lnTo>
                  <a:lnTo>
                    <a:pt x="30187" y="204825"/>
                  </a:lnTo>
                  <a:lnTo>
                    <a:pt x="32258" y="211632"/>
                  </a:lnTo>
                  <a:lnTo>
                    <a:pt x="74879" y="198615"/>
                  </a:lnTo>
                  <a:lnTo>
                    <a:pt x="77482" y="209181"/>
                  </a:lnTo>
                  <a:lnTo>
                    <a:pt x="84378" y="207441"/>
                  </a:lnTo>
                  <a:close/>
                </a:path>
                <a:path w="4369434" h="1618614">
                  <a:moveTo>
                    <a:pt x="90944" y="573201"/>
                  </a:moveTo>
                  <a:lnTo>
                    <a:pt x="80327" y="534098"/>
                  </a:lnTo>
                  <a:lnTo>
                    <a:pt x="73482" y="535965"/>
                  </a:lnTo>
                  <a:lnTo>
                    <a:pt x="83108" y="571512"/>
                  </a:lnTo>
                  <a:lnTo>
                    <a:pt x="26314" y="584784"/>
                  </a:lnTo>
                  <a:lnTo>
                    <a:pt x="27952" y="591705"/>
                  </a:lnTo>
                  <a:lnTo>
                    <a:pt x="88366" y="577570"/>
                  </a:lnTo>
                  <a:lnTo>
                    <a:pt x="87541" y="574128"/>
                  </a:lnTo>
                  <a:lnTo>
                    <a:pt x="90944" y="573201"/>
                  </a:lnTo>
                  <a:close/>
                </a:path>
                <a:path w="4369434" h="1618614">
                  <a:moveTo>
                    <a:pt x="95173" y="478243"/>
                  </a:moveTo>
                  <a:lnTo>
                    <a:pt x="63195" y="474662"/>
                  </a:lnTo>
                  <a:lnTo>
                    <a:pt x="61658" y="474814"/>
                  </a:lnTo>
                  <a:lnTo>
                    <a:pt x="29705" y="485406"/>
                  </a:lnTo>
                  <a:lnTo>
                    <a:pt x="31953" y="492150"/>
                  </a:lnTo>
                  <a:lnTo>
                    <a:pt x="63169" y="481799"/>
                  </a:lnTo>
                  <a:lnTo>
                    <a:pt x="94386" y="485305"/>
                  </a:lnTo>
                  <a:lnTo>
                    <a:pt x="94780" y="481799"/>
                  </a:lnTo>
                  <a:lnTo>
                    <a:pt x="95173" y="478243"/>
                  </a:lnTo>
                  <a:close/>
                </a:path>
                <a:path w="4369434" h="1618614">
                  <a:moveTo>
                    <a:pt x="109435" y="51130"/>
                  </a:moveTo>
                  <a:lnTo>
                    <a:pt x="103924" y="31750"/>
                  </a:lnTo>
                  <a:lnTo>
                    <a:pt x="102362" y="26250"/>
                  </a:lnTo>
                  <a:lnTo>
                    <a:pt x="97828" y="23850"/>
                  </a:lnTo>
                  <a:lnTo>
                    <a:pt x="65824" y="34467"/>
                  </a:lnTo>
                  <a:lnTo>
                    <a:pt x="66116" y="35382"/>
                  </a:lnTo>
                  <a:lnTo>
                    <a:pt x="33820" y="44145"/>
                  </a:lnTo>
                  <a:lnTo>
                    <a:pt x="20688" y="1244"/>
                  </a:lnTo>
                  <a:lnTo>
                    <a:pt x="13893" y="3302"/>
                  </a:lnTo>
                  <a:lnTo>
                    <a:pt x="28016" y="49491"/>
                  </a:lnTo>
                  <a:lnTo>
                    <a:pt x="32283" y="51904"/>
                  </a:lnTo>
                  <a:lnTo>
                    <a:pt x="32994" y="51727"/>
                  </a:lnTo>
                  <a:lnTo>
                    <a:pt x="46494" y="48387"/>
                  </a:lnTo>
                  <a:lnTo>
                    <a:pt x="46418" y="48094"/>
                  </a:lnTo>
                  <a:lnTo>
                    <a:pt x="71450" y="41287"/>
                  </a:lnTo>
                  <a:lnTo>
                    <a:pt x="71145" y="40208"/>
                  </a:lnTo>
                  <a:lnTo>
                    <a:pt x="96545" y="31750"/>
                  </a:lnTo>
                  <a:lnTo>
                    <a:pt x="97142" y="33883"/>
                  </a:lnTo>
                  <a:lnTo>
                    <a:pt x="91948" y="35191"/>
                  </a:lnTo>
                  <a:lnTo>
                    <a:pt x="102539" y="77825"/>
                  </a:lnTo>
                  <a:lnTo>
                    <a:pt x="109435" y="76123"/>
                  </a:lnTo>
                  <a:lnTo>
                    <a:pt x="103619" y="52793"/>
                  </a:lnTo>
                  <a:lnTo>
                    <a:pt x="109435" y="51130"/>
                  </a:lnTo>
                  <a:close/>
                </a:path>
                <a:path w="4369434" h="1618614">
                  <a:moveTo>
                    <a:pt x="110693" y="105168"/>
                  </a:moveTo>
                  <a:lnTo>
                    <a:pt x="108292" y="98501"/>
                  </a:lnTo>
                  <a:lnTo>
                    <a:pt x="69176" y="112636"/>
                  </a:lnTo>
                  <a:lnTo>
                    <a:pt x="71589" y="119316"/>
                  </a:lnTo>
                  <a:lnTo>
                    <a:pt x="110693" y="105168"/>
                  </a:lnTo>
                  <a:close/>
                </a:path>
                <a:path w="4369434" h="1618614">
                  <a:moveTo>
                    <a:pt x="126390" y="1298536"/>
                  </a:moveTo>
                  <a:lnTo>
                    <a:pt x="124790" y="1291628"/>
                  </a:lnTo>
                  <a:lnTo>
                    <a:pt x="64376" y="1305725"/>
                  </a:lnTo>
                  <a:lnTo>
                    <a:pt x="65989" y="1312659"/>
                  </a:lnTo>
                  <a:lnTo>
                    <a:pt x="126390" y="1298536"/>
                  </a:lnTo>
                  <a:close/>
                </a:path>
                <a:path w="4369434" h="1618614">
                  <a:moveTo>
                    <a:pt x="137287" y="399046"/>
                  </a:moveTo>
                  <a:lnTo>
                    <a:pt x="136194" y="395757"/>
                  </a:lnTo>
                  <a:lnTo>
                    <a:pt x="133743" y="388378"/>
                  </a:lnTo>
                  <a:lnTo>
                    <a:pt x="127012" y="390601"/>
                  </a:lnTo>
                  <a:lnTo>
                    <a:pt x="128701" y="395757"/>
                  </a:lnTo>
                  <a:lnTo>
                    <a:pt x="88315" y="389496"/>
                  </a:lnTo>
                  <a:lnTo>
                    <a:pt x="87223" y="396506"/>
                  </a:lnTo>
                  <a:lnTo>
                    <a:pt x="133375" y="403669"/>
                  </a:lnTo>
                  <a:lnTo>
                    <a:pt x="137287" y="399046"/>
                  </a:lnTo>
                  <a:close/>
                </a:path>
                <a:path w="4369434" h="1618614">
                  <a:moveTo>
                    <a:pt x="137414" y="1149362"/>
                  </a:moveTo>
                  <a:lnTo>
                    <a:pt x="135534" y="1142517"/>
                  </a:lnTo>
                  <a:lnTo>
                    <a:pt x="71539" y="1160170"/>
                  </a:lnTo>
                  <a:lnTo>
                    <a:pt x="73418" y="1167015"/>
                  </a:lnTo>
                  <a:lnTo>
                    <a:pt x="137414" y="1149362"/>
                  </a:lnTo>
                  <a:close/>
                </a:path>
                <a:path w="4369434" h="1618614">
                  <a:moveTo>
                    <a:pt x="141846" y="517207"/>
                  </a:moveTo>
                  <a:lnTo>
                    <a:pt x="139827" y="510400"/>
                  </a:lnTo>
                  <a:lnTo>
                    <a:pt x="104343" y="521030"/>
                  </a:lnTo>
                  <a:lnTo>
                    <a:pt x="106375" y="527837"/>
                  </a:lnTo>
                  <a:lnTo>
                    <a:pt x="141846" y="517207"/>
                  </a:lnTo>
                  <a:close/>
                </a:path>
                <a:path w="4369434" h="1618614">
                  <a:moveTo>
                    <a:pt x="144145" y="124447"/>
                  </a:moveTo>
                  <a:lnTo>
                    <a:pt x="126873" y="103682"/>
                  </a:lnTo>
                  <a:lnTo>
                    <a:pt x="116484" y="68859"/>
                  </a:lnTo>
                  <a:lnTo>
                    <a:pt x="109677" y="70891"/>
                  </a:lnTo>
                  <a:lnTo>
                    <a:pt x="120294" y="106400"/>
                  </a:lnTo>
                  <a:lnTo>
                    <a:pt x="120954" y="107657"/>
                  </a:lnTo>
                  <a:lnTo>
                    <a:pt x="138684" y="128981"/>
                  </a:lnTo>
                  <a:lnTo>
                    <a:pt x="144145" y="124447"/>
                  </a:lnTo>
                  <a:close/>
                </a:path>
                <a:path w="4369434" h="1618614">
                  <a:moveTo>
                    <a:pt x="144259" y="1536357"/>
                  </a:moveTo>
                  <a:lnTo>
                    <a:pt x="141693" y="1529727"/>
                  </a:lnTo>
                  <a:lnTo>
                    <a:pt x="77774" y="1554543"/>
                  </a:lnTo>
                  <a:lnTo>
                    <a:pt x="80340" y="1561160"/>
                  </a:lnTo>
                  <a:lnTo>
                    <a:pt x="144259" y="1536357"/>
                  </a:lnTo>
                  <a:close/>
                </a:path>
                <a:path w="4369434" h="1618614">
                  <a:moveTo>
                    <a:pt x="158673" y="352958"/>
                  </a:moveTo>
                  <a:lnTo>
                    <a:pt x="156794" y="347014"/>
                  </a:lnTo>
                  <a:lnTo>
                    <a:pt x="152323" y="332892"/>
                  </a:lnTo>
                  <a:lnTo>
                    <a:pt x="149694" y="324624"/>
                  </a:lnTo>
                  <a:lnTo>
                    <a:pt x="149694" y="348081"/>
                  </a:lnTo>
                  <a:lnTo>
                    <a:pt x="130060" y="352425"/>
                  </a:lnTo>
                  <a:lnTo>
                    <a:pt x="149529" y="347586"/>
                  </a:lnTo>
                  <a:lnTo>
                    <a:pt x="149694" y="348081"/>
                  </a:lnTo>
                  <a:lnTo>
                    <a:pt x="149694" y="324624"/>
                  </a:lnTo>
                  <a:lnTo>
                    <a:pt x="148907" y="322135"/>
                  </a:lnTo>
                  <a:lnTo>
                    <a:pt x="145427" y="311124"/>
                  </a:lnTo>
                  <a:lnTo>
                    <a:pt x="145427" y="334632"/>
                  </a:lnTo>
                  <a:lnTo>
                    <a:pt x="130035" y="339737"/>
                  </a:lnTo>
                  <a:lnTo>
                    <a:pt x="145249" y="334060"/>
                  </a:lnTo>
                  <a:lnTo>
                    <a:pt x="145427" y="334632"/>
                  </a:lnTo>
                  <a:lnTo>
                    <a:pt x="145427" y="311124"/>
                  </a:lnTo>
                  <a:lnTo>
                    <a:pt x="144449" y="308025"/>
                  </a:lnTo>
                  <a:lnTo>
                    <a:pt x="142201" y="300951"/>
                  </a:lnTo>
                  <a:lnTo>
                    <a:pt x="141859" y="299872"/>
                  </a:lnTo>
                  <a:lnTo>
                    <a:pt x="141859" y="323380"/>
                  </a:lnTo>
                  <a:lnTo>
                    <a:pt x="130009" y="325996"/>
                  </a:lnTo>
                  <a:lnTo>
                    <a:pt x="130009" y="359714"/>
                  </a:lnTo>
                  <a:lnTo>
                    <a:pt x="129184" y="360019"/>
                  </a:lnTo>
                  <a:lnTo>
                    <a:pt x="130009" y="359714"/>
                  </a:lnTo>
                  <a:lnTo>
                    <a:pt x="130009" y="325996"/>
                  </a:lnTo>
                  <a:lnTo>
                    <a:pt x="123507" y="327431"/>
                  </a:lnTo>
                  <a:lnTo>
                    <a:pt x="141719" y="322897"/>
                  </a:lnTo>
                  <a:lnTo>
                    <a:pt x="141859" y="323380"/>
                  </a:lnTo>
                  <a:lnTo>
                    <a:pt x="141859" y="299872"/>
                  </a:lnTo>
                  <a:lnTo>
                    <a:pt x="138798" y="290182"/>
                  </a:lnTo>
                  <a:lnTo>
                    <a:pt x="137629" y="286499"/>
                  </a:lnTo>
                  <a:lnTo>
                    <a:pt x="137629" y="310007"/>
                  </a:lnTo>
                  <a:lnTo>
                    <a:pt x="122986" y="314858"/>
                  </a:lnTo>
                  <a:lnTo>
                    <a:pt x="137452" y="309460"/>
                  </a:lnTo>
                  <a:lnTo>
                    <a:pt x="137629" y="310007"/>
                  </a:lnTo>
                  <a:lnTo>
                    <a:pt x="137629" y="286499"/>
                  </a:lnTo>
                  <a:lnTo>
                    <a:pt x="135305" y="279171"/>
                  </a:lnTo>
                  <a:lnTo>
                    <a:pt x="135305" y="302679"/>
                  </a:lnTo>
                  <a:lnTo>
                    <a:pt x="122923" y="307327"/>
                  </a:lnTo>
                  <a:lnTo>
                    <a:pt x="122923" y="334822"/>
                  </a:lnTo>
                  <a:lnTo>
                    <a:pt x="121691" y="335280"/>
                  </a:lnTo>
                  <a:lnTo>
                    <a:pt x="121640" y="335102"/>
                  </a:lnTo>
                  <a:lnTo>
                    <a:pt x="122923" y="334822"/>
                  </a:lnTo>
                  <a:lnTo>
                    <a:pt x="122923" y="307327"/>
                  </a:lnTo>
                  <a:lnTo>
                    <a:pt x="117132" y="309486"/>
                  </a:lnTo>
                  <a:lnTo>
                    <a:pt x="114211" y="310565"/>
                  </a:lnTo>
                  <a:lnTo>
                    <a:pt x="114109" y="310235"/>
                  </a:lnTo>
                  <a:lnTo>
                    <a:pt x="117132" y="309486"/>
                  </a:lnTo>
                  <a:lnTo>
                    <a:pt x="135305" y="302679"/>
                  </a:lnTo>
                  <a:lnTo>
                    <a:pt x="135305" y="279171"/>
                  </a:lnTo>
                  <a:lnTo>
                    <a:pt x="134327" y="276072"/>
                  </a:lnTo>
                  <a:lnTo>
                    <a:pt x="133934" y="274815"/>
                  </a:lnTo>
                  <a:lnTo>
                    <a:pt x="131749" y="273596"/>
                  </a:lnTo>
                  <a:lnTo>
                    <a:pt x="131749" y="291439"/>
                  </a:lnTo>
                  <a:lnTo>
                    <a:pt x="129806" y="291922"/>
                  </a:lnTo>
                  <a:lnTo>
                    <a:pt x="131673" y="291223"/>
                  </a:lnTo>
                  <a:lnTo>
                    <a:pt x="131749" y="291439"/>
                  </a:lnTo>
                  <a:lnTo>
                    <a:pt x="131749" y="273596"/>
                  </a:lnTo>
                  <a:lnTo>
                    <a:pt x="129705" y="272440"/>
                  </a:lnTo>
                  <a:lnTo>
                    <a:pt x="110032" y="277317"/>
                  </a:lnTo>
                  <a:lnTo>
                    <a:pt x="110032" y="284607"/>
                  </a:lnTo>
                  <a:lnTo>
                    <a:pt x="106718" y="285851"/>
                  </a:lnTo>
                  <a:lnTo>
                    <a:pt x="106603" y="285457"/>
                  </a:lnTo>
                  <a:lnTo>
                    <a:pt x="110032" y="284607"/>
                  </a:lnTo>
                  <a:lnTo>
                    <a:pt x="110032" y="277317"/>
                  </a:lnTo>
                  <a:lnTo>
                    <a:pt x="101269" y="279476"/>
                  </a:lnTo>
                  <a:lnTo>
                    <a:pt x="102108" y="282905"/>
                  </a:lnTo>
                  <a:lnTo>
                    <a:pt x="101384" y="282905"/>
                  </a:lnTo>
                  <a:lnTo>
                    <a:pt x="87884" y="228777"/>
                  </a:lnTo>
                  <a:lnTo>
                    <a:pt x="81000" y="230479"/>
                  </a:lnTo>
                  <a:lnTo>
                    <a:pt x="95135" y="287312"/>
                  </a:lnTo>
                  <a:lnTo>
                    <a:pt x="98577" y="290004"/>
                  </a:lnTo>
                  <a:lnTo>
                    <a:pt x="100558" y="290004"/>
                  </a:lnTo>
                  <a:lnTo>
                    <a:pt x="105905" y="307695"/>
                  </a:lnTo>
                  <a:lnTo>
                    <a:pt x="102311" y="308965"/>
                  </a:lnTo>
                  <a:lnTo>
                    <a:pt x="123507" y="369354"/>
                  </a:lnTo>
                  <a:lnTo>
                    <a:pt x="127825" y="367855"/>
                  </a:lnTo>
                  <a:lnTo>
                    <a:pt x="128117" y="367995"/>
                  </a:lnTo>
                  <a:lnTo>
                    <a:pt x="146773" y="361010"/>
                  </a:lnTo>
                  <a:lnTo>
                    <a:pt x="149428" y="360019"/>
                  </a:lnTo>
                  <a:lnTo>
                    <a:pt x="156527" y="357352"/>
                  </a:lnTo>
                  <a:lnTo>
                    <a:pt x="158673" y="352958"/>
                  </a:lnTo>
                  <a:close/>
                </a:path>
                <a:path w="4369434" h="1618614">
                  <a:moveTo>
                    <a:pt x="166738" y="552767"/>
                  </a:moveTo>
                  <a:lnTo>
                    <a:pt x="164630" y="545973"/>
                  </a:lnTo>
                  <a:lnTo>
                    <a:pt x="107784" y="563651"/>
                  </a:lnTo>
                  <a:lnTo>
                    <a:pt x="109893" y="570420"/>
                  </a:lnTo>
                  <a:lnTo>
                    <a:pt x="166738" y="552767"/>
                  </a:lnTo>
                  <a:close/>
                </a:path>
                <a:path w="4369434" h="1618614">
                  <a:moveTo>
                    <a:pt x="176441" y="485457"/>
                  </a:moveTo>
                  <a:lnTo>
                    <a:pt x="155295" y="485406"/>
                  </a:lnTo>
                  <a:lnTo>
                    <a:pt x="112814" y="481825"/>
                  </a:lnTo>
                  <a:lnTo>
                    <a:pt x="112191" y="488886"/>
                  </a:lnTo>
                  <a:lnTo>
                    <a:pt x="154838" y="492518"/>
                  </a:lnTo>
                  <a:lnTo>
                    <a:pt x="176428" y="492569"/>
                  </a:lnTo>
                  <a:lnTo>
                    <a:pt x="176441" y="485457"/>
                  </a:lnTo>
                  <a:close/>
                </a:path>
                <a:path w="4369434" h="1618614">
                  <a:moveTo>
                    <a:pt x="183349" y="545198"/>
                  </a:moveTo>
                  <a:lnTo>
                    <a:pt x="176314" y="506145"/>
                  </a:lnTo>
                  <a:lnTo>
                    <a:pt x="169329" y="507415"/>
                  </a:lnTo>
                  <a:lnTo>
                    <a:pt x="176377" y="546455"/>
                  </a:lnTo>
                  <a:lnTo>
                    <a:pt x="183349" y="545198"/>
                  </a:lnTo>
                  <a:close/>
                </a:path>
                <a:path w="4369434" h="1618614">
                  <a:moveTo>
                    <a:pt x="200875" y="184886"/>
                  </a:moveTo>
                  <a:lnTo>
                    <a:pt x="161874" y="138671"/>
                  </a:lnTo>
                  <a:lnTo>
                    <a:pt x="156438" y="143256"/>
                  </a:lnTo>
                  <a:lnTo>
                    <a:pt x="195453" y="189484"/>
                  </a:lnTo>
                  <a:lnTo>
                    <a:pt x="200875" y="184886"/>
                  </a:lnTo>
                  <a:close/>
                </a:path>
                <a:path w="4369434" h="1618614">
                  <a:moveTo>
                    <a:pt x="204520" y="612343"/>
                  </a:moveTo>
                  <a:lnTo>
                    <a:pt x="186893" y="551942"/>
                  </a:lnTo>
                  <a:lnTo>
                    <a:pt x="180060" y="553948"/>
                  </a:lnTo>
                  <a:lnTo>
                    <a:pt x="197700" y="614337"/>
                  </a:lnTo>
                  <a:lnTo>
                    <a:pt x="204520" y="612343"/>
                  </a:lnTo>
                  <a:close/>
                </a:path>
                <a:path w="4369434" h="1618614">
                  <a:moveTo>
                    <a:pt x="204762" y="1273733"/>
                  </a:moveTo>
                  <a:lnTo>
                    <a:pt x="202717" y="1266926"/>
                  </a:lnTo>
                  <a:lnTo>
                    <a:pt x="167208" y="1277518"/>
                  </a:lnTo>
                  <a:lnTo>
                    <a:pt x="145770" y="1284630"/>
                  </a:lnTo>
                  <a:lnTo>
                    <a:pt x="148005" y="1291361"/>
                  </a:lnTo>
                  <a:lnTo>
                    <a:pt x="169316" y="1284312"/>
                  </a:lnTo>
                  <a:lnTo>
                    <a:pt x="204762" y="1273733"/>
                  </a:lnTo>
                  <a:close/>
                </a:path>
                <a:path w="4369434" h="1618614">
                  <a:moveTo>
                    <a:pt x="215760" y="1124534"/>
                  </a:moveTo>
                  <a:lnTo>
                    <a:pt x="213410" y="1117854"/>
                  </a:lnTo>
                  <a:lnTo>
                    <a:pt x="153022" y="1139063"/>
                  </a:lnTo>
                  <a:lnTo>
                    <a:pt x="155384" y="1145768"/>
                  </a:lnTo>
                  <a:lnTo>
                    <a:pt x="215760" y="1124534"/>
                  </a:lnTo>
                  <a:close/>
                </a:path>
                <a:path w="4369434" h="1618614">
                  <a:moveTo>
                    <a:pt x="222504" y="1508010"/>
                  </a:moveTo>
                  <a:lnTo>
                    <a:pt x="219811" y="1501444"/>
                  </a:lnTo>
                  <a:lnTo>
                    <a:pt x="159397" y="1526209"/>
                  </a:lnTo>
                  <a:lnTo>
                    <a:pt x="162090" y="1532775"/>
                  </a:lnTo>
                  <a:lnTo>
                    <a:pt x="222504" y="1508010"/>
                  </a:lnTo>
                  <a:close/>
                </a:path>
                <a:path w="4369434" h="1618614">
                  <a:moveTo>
                    <a:pt x="225806" y="694258"/>
                  </a:moveTo>
                  <a:lnTo>
                    <a:pt x="211670" y="630313"/>
                  </a:lnTo>
                  <a:lnTo>
                    <a:pt x="204711" y="631863"/>
                  </a:lnTo>
                  <a:lnTo>
                    <a:pt x="218871" y="695807"/>
                  </a:lnTo>
                  <a:lnTo>
                    <a:pt x="225806" y="694258"/>
                  </a:lnTo>
                  <a:close/>
                </a:path>
                <a:path w="4369434" h="1618614">
                  <a:moveTo>
                    <a:pt x="243928" y="256857"/>
                  </a:moveTo>
                  <a:lnTo>
                    <a:pt x="219125" y="199974"/>
                  </a:lnTo>
                  <a:lnTo>
                    <a:pt x="212610" y="202819"/>
                  </a:lnTo>
                  <a:lnTo>
                    <a:pt x="237413" y="259702"/>
                  </a:lnTo>
                  <a:lnTo>
                    <a:pt x="243928" y="256857"/>
                  </a:lnTo>
                  <a:close/>
                </a:path>
                <a:path w="4369434" h="1618614">
                  <a:moveTo>
                    <a:pt x="258597" y="758926"/>
                  </a:moveTo>
                  <a:lnTo>
                    <a:pt x="257543" y="754684"/>
                  </a:lnTo>
                  <a:lnTo>
                    <a:pt x="256882" y="752017"/>
                  </a:lnTo>
                  <a:lnTo>
                    <a:pt x="246176" y="754684"/>
                  </a:lnTo>
                  <a:lnTo>
                    <a:pt x="236397" y="712050"/>
                  </a:lnTo>
                  <a:lnTo>
                    <a:pt x="229476" y="713638"/>
                  </a:lnTo>
                  <a:lnTo>
                    <a:pt x="240080" y="759790"/>
                  </a:lnTo>
                  <a:lnTo>
                    <a:pt x="244386" y="762444"/>
                  </a:lnTo>
                  <a:lnTo>
                    <a:pt x="258597" y="758926"/>
                  </a:lnTo>
                  <a:close/>
                </a:path>
                <a:path w="4369434" h="1618614">
                  <a:moveTo>
                    <a:pt x="261823" y="496239"/>
                  </a:moveTo>
                  <a:lnTo>
                    <a:pt x="194398" y="492607"/>
                  </a:lnTo>
                  <a:lnTo>
                    <a:pt x="194017" y="499681"/>
                  </a:lnTo>
                  <a:lnTo>
                    <a:pt x="261442" y="503351"/>
                  </a:lnTo>
                  <a:lnTo>
                    <a:pt x="261823" y="496239"/>
                  </a:lnTo>
                  <a:close/>
                </a:path>
                <a:path w="4369434" h="1618614">
                  <a:moveTo>
                    <a:pt x="262369" y="684276"/>
                  </a:moveTo>
                  <a:lnTo>
                    <a:pt x="260337" y="677468"/>
                  </a:lnTo>
                  <a:lnTo>
                    <a:pt x="224815" y="688086"/>
                  </a:lnTo>
                  <a:lnTo>
                    <a:pt x="226860" y="694893"/>
                  </a:lnTo>
                  <a:lnTo>
                    <a:pt x="262369" y="684276"/>
                  </a:lnTo>
                  <a:close/>
                </a:path>
                <a:path w="4369434" h="1618614">
                  <a:moveTo>
                    <a:pt x="279336" y="335076"/>
                  </a:moveTo>
                  <a:lnTo>
                    <a:pt x="254571" y="274675"/>
                  </a:lnTo>
                  <a:lnTo>
                    <a:pt x="248005" y="277368"/>
                  </a:lnTo>
                  <a:lnTo>
                    <a:pt x="272770" y="337794"/>
                  </a:lnTo>
                  <a:lnTo>
                    <a:pt x="279336" y="335076"/>
                  </a:lnTo>
                  <a:close/>
                </a:path>
                <a:path w="4369434" h="1618614">
                  <a:moveTo>
                    <a:pt x="286461" y="1249006"/>
                  </a:moveTo>
                  <a:lnTo>
                    <a:pt x="284467" y="1242187"/>
                  </a:lnTo>
                  <a:lnTo>
                    <a:pt x="224104" y="1259840"/>
                  </a:lnTo>
                  <a:lnTo>
                    <a:pt x="226072" y="1266659"/>
                  </a:lnTo>
                  <a:lnTo>
                    <a:pt x="286461" y="1249006"/>
                  </a:lnTo>
                  <a:close/>
                </a:path>
                <a:path w="4369434" h="1618614">
                  <a:moveTo>
                    <a:pt x="297307" y="1103401"/>
                  </a:moveTo>
                  <a:lnTo>
                    <a:pt x="295313" y="1096581"/>
                  </a:lnTo>
                  <a:lnTo>
                    <a:pt x="234924" y="1114247"/>
                  </a:lnTo>
                  <a:lnTo>
                    <a:pt x="236931" y="1121079"/>
                  </a:lnTo>
                  <a:lnTo>
                    <a:pt x="297307" y="1103401"/>
                  </a:lnTo>
                  <a:close/>
                </a:path>
                <a:path w="4369434" h="1618614">
                  <a:moveTo>
                    <a:pt x="300672" y="1479727"/>
                  </a:moveTo>
                  <a:lnTo>
                    <a:pt x="298005" y="1473174"/>
                  </a:lnTo>
                  <a:lnTo>
                    <a:pt x="237578" y="1497952"/>
                  </a:lnTo>
                  <a:lnTo>
                    <a:pt x="240271" y="1504505"/>
                  </a:lnTo>
                  <a:lnTo>
                    <a:pt x="300672" y="1479727"/>
                  </a:lnTo>
                  <a:close/>
                </a:path>
                <a:path w="4369434" h="1618614">
                  <a:moveTo>
                    <a:pt x="311086" y="548284"/>
                  </a:moveTo>
                  <a:lnTo>
                    <a:pt x="293370" y="502107"/>
                  </a:lnTo>
                  <a:lnTo>
                    <a:pt x="290042" y="499821"/>
                  </a:lnTo>
                  <a:lnTo>
                    <a:pt x="279400" y="499821"/>
                  </a:lnTo>
                  <a:lnTo>
                    <a:pt x="279400" y="506933"/>
                  </a:lnTo>
                  <a:lnTo>
                    <a:pt x="287604" y="506933"/>
                  </a:lnTo>
                  <a:lnTo>
                    <a:pt x="304444" y="550837"/>
                  </a:lnTo>
                  <a:lnTo>
                    <a:pt x="311086" y="548284"/>
                  </a:lnTo>
                  <a:close/>
                </a:path>
                <a:path w="4369434" h="1618614">
                  <a:moveTo>
                    <a:pt x="314401" y="683183"/>
                  </a:moveTo>
                  <a:lnTo>
                    <a:pt x="309664" y="671360"/>
                  </a:lnTo>
                  <a:lnTo>
                    <a:pt x="307301" y="665429"/>
                  </a:lnTo>
                  <a:lnTo>
                    <a:pt x="302666" y="663435"/>
                  </a:lnTo>
                  <a:lnTo>
                    <a:pt x="284949" y="670547"/>
                  </a:lnTo>
                  <a:lnTo>
                    <a:pt x="287578" y="677113"/>
                  </a:lnTo>
                  <a:lnTo>
                    <a:pt x="302006" y="671360"/>
                  </a:lnTo>
                  <a:lnTo>
                    <a:pt x="307797" y="685812"/>
                  </a:lnTo>
                  <a:lnTo>
                    <a:pt x="314401" y="683183"/>
                  </a:lnTo>
                  <a:close/>
                </a:path>
                <a:path w="4369434" h="1618614">
                  <a:moveTo>
                    <a:pt x="317995" y="772541"/>
                  </a:moveTo>
                  <a:lnTo>
                    <a:pt x="312089" y="745655"/>
                  </a:lnTo>
                  <a:lnTo>
                    <a:pt x="310959" y="740562"/>
                  </a:lnTo>
                  <a:lnTo>
                    <a:pt x="306628" y="737895"/>
                  </a:lnTo>
                  <a:lnTo>
                    <a:pt x="278206" y="744956"/>
                  </a:lnTo>
                  <a:lnTo>
                    <a:pt x="279946" y="751852"/>
                  </a:lnTo>
                  <a:lnTo>
                    <a:pt x="304812" y="745655"/>
                  </a:lnTo>
                  <a:lnTo>
                    <a:pt x="311061" y="774077"/>
                  </a:lnTo>
                  <a:lnTo>
                    <a:pt x="317995" y="772541"/>
                  </a:lnTo>
                  <a:close/>
                </a:path>
                <a:path w="4369434" h="1618614">
                  <a:moveTo>
                    <a:pt x="335102" y="394182"/>
                  </a:moveTo>
                  <a:lnTo>
                    <a:pt x="290245" y="356108"/>
                  </a:lnTo>
                  <a:lnTo>
                    <a:pt x="290245" y="354203"/>
                  </a:lnTo>
                  <a:lnTo>
                    <a:pt x="283159" y="354241"/>
                  </a:lnTo>
                  <a:lnTo>
                    <a:pt x="283159" y="357784"/>
                  </a:lnTo>
                  <a:lnTo>
                    <a:pt x="284416" y="360476"/>
                  </a:lnTo>
                  <a:lnTo>
                    <a:pt x="330504" y="399605"/>
                  </a:lnTo>
                  <a:lnTo>
                    <a:pt x="335102" y="394182"/>
                  </a:lnTo>
                  <a:close/>
                </a:path>
                <a:path w="4369434" h="1618614">
                  <a:moveTo>
                    <a:pt x="335597" y="754354"/>
                  </a:moveTo>
                  <a:lnTo>
                    <a:pt x="321462" y="715264"/>
                  </a:lnTo>
                  <a:lnTo>
                    <a:pt x="314782" y="717677"/>
                  </a:lnTo>
                  <a:lnTo>
                    <a:pt x="328917" y="756793"/>
                  </a:lnTo>
                  <a:lnTo>
                    <a:pt x="335597" y="754354"/>
                  </a:lnTo>
                  <a:close/>
                </a:path>
                <a:path w="4369434" h="1618614">
                  <a:moveTo>
                    <a:pt x="335838" y="630097"/>
                  </a:moveTo>
                  <a:lnTo>
                    <a:pt x="314642" y="569683"/>
                  </a:lnTo>
                  <a:lnTo>
                    <a:pt x="307924" y="572033"/>
                  </a:lnTo>
                  <a:lnTo>
                    <a:pt x="329145" y="632460"/>
                  </a:lnTo>
                  <a:lnTo>
                    <a:pt x="335838" y="630097"/>
                  </a:lnTo>
                  <a:close/>
                </a:path>
                <a:path w="4369434" h="1618614">
                  <a:moveTo>
                    <a:pt x="349859" y="807885"/>
                  </a:moveTo>
                  <a:lnTo>
                    <a:pt x="342760" y="783018"/>
                  </a:lnTo>
                  <a:lnTo>
                    <a:pt x="335965" y="784974"/>
                  </a:lnTo>
                  <a:lnTo>
                    <a:pt x="341972" y="806119"/>
                  </a:lnTo>
                  <a:lnTo>
                    <a:pt x="329628" y="808609"/>
                  </a:lnTo>
                  <a:lnTo>
                    <a:pt x="325069" y="790206"/>
                  </a:lnTo>
                  <a:lnTo>
                    <a:pt x="318160" y="791921"/>
                  </a:lnTo>
                  <a:lnTo>
                    <a:pt x="328866" y="834809"/>
                  </a:lnTo>
                  <a:lnTo>
                    <a:pt x="335889" y="856132"/>
                  </a:lnTo>
                  <a:lnTo>
                    <a:pt x="342646" y="853897"/>
                  </a:lnTo>
                  <a:lnTo>
                    <a:pt x="335610" y="832675"/>
                  </a:lnTo>
                  <a:lnTo>
                    <a:pt x="331343" y="815492"/>
                  </a:lnTo>
                  <a:lnTo>
                    <a:pt x="347154" y="812330"/>
                  </a:lnTo>
                  <a:lnTo>
                    <a:pt x="349859" y="807885"/>
                  </a:lnTo>
                  <a:close/>
                </a:path>
                <a:path w="4369434" h="1618614">
                  <a:moveTo>
                    <a:pt x="360578" y="708202"/>
                  </a:moveTo>
                  <a:lnTo>
                    <a:pt x="339331" y="651370"/>
                  </a:lnTo>
                  <a:lnTo>
                    <a:pt x="332676" y="653846"/>
                  </a:lnTo>
                  <a:lnTo>
                    <a:pt x="353936" y="710666"/>
                  </a:lnTo>
                  <a:lnTo>
                    <a:pt x="360578" y="708202"/>
                  </a:lnTo>
                  <a:close/>
                </a:path>
                <a:path w="4369434" h="1618614">
                  <a:moveTo>
                    <a:pt x="364490" y="1224267"/>
                  </a:moveTo>
                  <a:lnTo>
                    <a:pt x="362775" y="1217383"/>
                  </a:lnTo>
                  <a:lnTo>
                    <a:pt x="348538" y="1220901"/>
                  </a:lnTo>
                  <a:lnTo>
                    <a:pt x="305650" y="1235138"/>
                  </a:lnTo>
                  <a:lnTo>
                    <a:pt x="307898" y="1241882"/>
                  </a:lnTo>
                  <a:lnTo>
                    <a:pt x="350393" y="1227772"/>
                  </a:lnTo>
                  <a:lnTo>
                    <a:pt x="364490" y="1224267"/>
                  </a:lnTo>
                  <a:close/>
                </a:path>
                <a:path w="4369434" h="1618614">
                  <a:moveTo>
                    <a:pt x="378841" y="1451444"/>
                  </a:moveTo>
                  <a:lnTo>
                    <a:pt x="376148" y="1444879"/>
                  </a:lnTo>
                  <a:lnTo>
                    <a:pt x="315734" y="1469631"/>
                  </a:lnTo>
                  <a:lnTo>
                    <a:pt x="318427" y="1476209"/>
                  </a:lnTo>
                  <a:lnTo>
                    <a:pt x="378841" y="1451444"/>
                  </a:lnTo>
                  <a:close/>
                </a:path>
                <a:path w="4369434" h="1618614">
                  <a:moveTo>
                    <a:pt x="378980" y="1078649"/>
                  </a:moveTo>
                  <a:lnTo>
                    <a:pt x="377088" y="1071791"/>
                  </a:lnTo>
                  <a:lnTo>
                    <a:pt x="313169" y="1089494"/>
                  </a:lnTo>
                  <a:lnTo>
                    <a:pt x="315061" y="1096340"/>
                  </a:lnTo>
                  <a:lnTo>
                    <a:pt x="378980" y="1078649"/>
                  </a:lnTo>
                  <a:close/>
                </a:path>
                <a:path w="4369434" h="1618614">
                  <a:moveTo>
                    <a:pt x="385356" y="789978"/>
                  </a:moveTo>
                  <a:lnTo>
                    <a:pt x="364109" y="729576"/>
                  </a:lnTo>
                  <a:lnTo>
                    <a:pt x="357416" y="731901"/>
                  </a:lnTo>
                  <a:lnTo>
                    <a:pt x="378637" y="792327"/>
                  </a:lnTo>
                  <a:lnTo>
                    <a:pt x="385356" y="789978"/>
                  </a:lnTo>
                  <a:close/>
                </a:path>
                <a:path w="4369434" h="1618614">
                  <a:moveTo>
                    <a:pt x="395998" y="840041"/>
                  </a:moveTo>
                  <a:lnTo>
                    <a:pt x="388962" y="811606"/>
                  </a:lnTo>
                  <a:lnTo>
                    <a:pt x="382066" y="813308"/>
                  </a:lnTo>
                  <a:lnTo>
                    <a:pt x="388213" y="838174"/>
                  </a:lnTo>
                  <a:lnTo>
                    <a:pt x="359841" y="844486"/>
                  </a:lnTo>
                  <a:lnTo>
                    <a:pt x="361403" y="851408"/>
                  </a:lnTo>
                  <a:lnTo>
                    <a:pt x="393331" y="844359"/>
                  </a:lnTo>
                  <a:lnTo>
                    <a:pt x="395998" y="840041"/>
                  </a:lnTo>
                  <a:close/>
                </a:path>
                <a:path w="4369434" h="1618614">
                  <a:moveTo>
                    <a:pt x="399059" y="447624"/>
                  </a:moveTo>
                  <a:lnTo>
                    <a:pt x="352945" y="404977"/>
                  </a:lnTo>
                  <a:lnTo>
                    <a:pt x="348132" y="410197"/>
                  </a:lnTo>
                  <a:lnTo>
                    <a:pt x="394233" y="452818"/>
                  </a:lnTo>
                  <a:lnTo>
                    <a:pt x="399059" y="447624"/>
                  </a:lnTo>
                  <a:close/>
                </a:path>
                <a:path w="4369434" h="1618614">
                  <a:moveTo>
                    <a:pt x="420370" y="1005852"/>
                  </a:moveTo>
                  <a:lnTo>
                    <a:pt x="414032" y="1002690"/>
                  </a:lnTo>
                  <a:lnTo>
                    <a:pt x="385533" y="1059472"/>
                  </a:lnTo>
                  <a:lnTo>
                    <a:pt x="391896" y="1062647"/>
                  </a:lnTo>
                  <a:lnTo>
                    <a:pt x="420370" y="1005852"/>
                  </a:lnTo>
                  <a:close/>
                </a:path>
                <a:path w="4369434" h="1618614">
                  <a:moveTo>
                    <a:pt x="435419" y="523722"/>
                  </a:moveTo>
                  <a:lnTo>
                    <a:pt x="414210" y="463270"/>
                  </a:lnTo>
                  <a:lnTo>
                    <a:pt x="407504" y="465632"/>
                  </a:lnTo>
                  <a:lnTo>
                    <a:pt x="428713" y="526072"/>
                  </a:lnTo>
                  <a:lnTo>
                    <a:pt x="435419" y="523722"/>
                  </a:lnTo>
                  <a:close/>
                </a:path>
                <a:path w="4369434" h="1618614">
                  <a:moveTo>
                    <a:pt x="442849" y="1195895"/>
                  </a:moveTo>
                  <a:lnTo>
                    <a:pt x="440740" y="1189113"/>
                  </a:lnTo>
                  <a:lnTo>
                    <a:pt x="383882" y="1206804"/>
                  </a:lnTo>
                  <a:lnTo>
                    <a:pt x="386016" y="1213599"/>
                  </a:lnTo>
                  <a:lnTo>
                    <a:pt x="442849" y="1195895"/>
                  </a:lnTo>
                  <a:close/>
                </a:path>
                <a:path w="4369434" h="1618614">
                  <a:moveTo>
                    <a:pt x="460540" y="1423123"/>
                  </a:moveTo>
                  <a:lnTo>
                    <a:pt x="457847" y="1416558"/>
                  </a:lnTo>
                  <a:lnTo>
                    <a:pt x="397459" y="1441323"/>
                  </a:lnTo>
                  <a:lnTo>
                    <a:pt x="400151" y="1447888"/>
                  </a:lnTo>
                  <a:lnTo>
                    <a:pt x="460540" y="1423123"/>
                  </a:lnTo>
                  <a:close/>
                </a:path>
                <a:path w="4369434" h="1618614">
                  <a:moveTo>
                    <a:pt x="471957" y="983348"/>
                  </a:moveTo>
                  <a:lnTo>
                    <a:pt x="450481" y="973569"/>
                  </a:lnTo>
                  <a:lnTo>
                    <a:pt x="432904" y="965568"/>
                  </a:lnTo>
                  <a:lnTo>
                    <a:pt x="428129" y="967460"/>
                  </a:lnTo>
                  <a:lnTo>
                    <a:pt x="421043" y="985202"/>
                  </a:lnTo>
                  <a:lnTo>
                    <a:pt x="427634" y="987831"/>
                  </a:lnTo>
                  <a:lnTo>
                    <a:pt x="433349" y="973569"/>
                  </a:lnTo>
                  <a:lnTo>
                    <a:pt x="469011" y="989825"/>
                  </a:lnTo>
                  <a:lnTo>
                    <a:pt x="471957" y="983348"/>
                  </a:lnTo>
                  <a:close/>
                </a:path>
                <a:path w="4369434" h="1618614">
                  <a:moveTo>
                    <a:pt x="482942" y="567309"/>
                  </a:moveTo>
                  <a:lnTo>
                    <a:pt x="480441" y="560666"/>
                  </a:lnTo>
                  <a:lnTo>
                    <a:pt x="455510" y="570014"/>
                  </a:lnTo>
                  <a:lnTo>
                    <a:pt x="446049" y="541515"/>
                  </a:lnTo>
                  <a:lnTo>
                    <a:pt x="439293" y="543750"/>
                  </a:lnTo>
                  <a:lnTo>
                    <a:pt x="449935" y="575754"/>
                  </a:lnTo>
                  <a:lnTo>
                    <a:pt x="454545" y="577951"/>
                  </a:lnTo>
                  <a:lnTo>
                    <a:pt x="475742" y="570014"/>
                  </a:lnTo>
                  <a:lnTo>
                    <a:pt x="482942" y="567309"/>
                  </a:lnTo>
                  <a:close/>
                </a:path>
                <a:path w="4369434" h="1618614">
                  <a:moveTo>
                    <a:pt x="520992" y="1167612"/>
                  </a:moveTo>
                  <a:lnTo>
                    <a:pt x="518883" y="1160830"/>
                  </a:lnTo>
                  <a:lnTo>
                    <a:pt x="462064" y="1178509"/>
                  </a:lnTo>
                  <a:lnTo>
                    <a:pt x="464159" y="1185303"/>
                  </a:lnTo>
                  <a:lnTo>
                    <a:pt x="520992" y="1167612"/>
                  </a:lnTo>
                  <a:close/>
                </a:path>
                <a:path w="4369434" h="1618614">
                  <a:moveTo>
                    <a:pt x="538759" y="1394841"/>
                  </a:moveTo>
                  <a:lnTo>
                    <a:pt x="536054" y="1388262"/>
                  </a:lnTo>
                  <a:lnTo>
                    <a:pt x="475665" y="1413040"/>
                  </a:lnTo>
                  <a:lnTo>
                    <a:pt x="478332" y="1419593"/>
                  </a:lnTo>
                  <a:lnTo>
                    <a:pt x="538759" y="1394841"/>
                  </a:lnTo>
                  <a:close/>
                </a:path>
                <a:path w="4369434" h="1618614">
                  <a:moveTo>
                    <a:pt x="542963" y="12"/>
                  </a:moveTo>
                  <a:lnTo>
                    <a:pt x="532053" y="12"/>
                  </a:lnTo>
                  <a:lnTo>
                    <a:pt x="522312" y="8331"/>
                  </a:lnTo>
                  <a:lnTo>
                    <a:pt x="517372" y="990"/>
                  </a:lnTo>
                  <a:lnTo>
                    <a:pt x="511492" y="4953"/>
                  </a:lnTo>
                  <a:lnTo>
                    <a:pt x="518604" y="15608"/>
                  </a:lnTo>
                  <a:lnTo>
                    <a:pt x="523875" y="16332"/>
                  </a:lnTo>
                  <a:lnTo>
                    <a:pt x="533234" y="8331"/>
                  </a:lnTo>
                  <a:lnTo>
                    <a:pt x="542963" y="12"/>
                  </a:lnTo>
                  <a:close/>
                </a:path>
                <a:path w="4369434" h="1618614">
                  <a:moveTo>
                    <a:pt x="545045" y="1022223"/>
                  </a:moveTo>
                  <a:lnTo>
                    <a:pt x="542353" y="1022223"/>
                  </a:lnTo>
                  <a:lnTo>
                    <a:pt x="489902" y="994143"/>
                  </a:lnTo>
                  <a:lnTo>
                    <a:pt x="486562" y="1000404"/>
                  </a:lnTo>
                  <a:lnTo>
                    <a:pt x="539775" y="1028890"/>
                  </a:lnTo>
                  <a:lnTo>
                    <a:pt x="541464" y="1029309"/>
                  </a:lnTo>
                  <a:lnTo>
                    <a:pt x="545045" y="1029309"/>
                  </a:lnTo>
                  <a:lnTo>
                    <a:pt x="545045" y="1022223"/>
                  </a:lnTo>
                  <a:close/>
                </a:path>
                <a:path w="4369434" h="1618614">
                  <a:moveTo>
                    <a:pt x="556158" y="548767"/>
                  </a:moveTo>
                  <a:lnTo>
                    <a:pt x="554443" y="543623"/>
                  </a:lnTo>
                  <a:lnTo>
                    <a:pt x="552615" y="538099"/>
                  </a:lnTo>
                  <a:lnTo>
                    <a:pt x="548208" y="535825"/>
                  </a:lnTo>
                  <a:lnTo>
                    <a:pt x="502031" y="549935"/>
                  </a:lnTo>
                  <a:lnTo>
                    <a:pt x="504101" y="556729"/>
                  </a:lnTo>
                  <a:lnTo>
                    <a:pt x="546976" y="543623"/>
                  </a:lnTo>
                  <a:lnTo>
                    <a:pt x="549414" y="551002"/>
                  </a:lnTo>
                  <a:lnTo>
                    <a:pt x="556158" y="548767"/>
                  </a:lnTo>
                  <a:close/>
                </a:path>
                <a:path w="4369434" h="1618614">
                  <a:moveTo>
                    <a:pt x="577519" y="1434033"/>
                  </a:moveTo>
                  <a:lnTo>
                    <a:pt x="576313" y="1430388"/>
                  </a:lnTo>
                  <a:lnTo>
                    <a:pt x="575297" y="1427289"/>
                  </a:lnTo>
                  <a:lnTo>
                    <a:pt x="110312" y="1579168"/>
                  </a:lnTo>
                  <a:lnTo>
                    <a:pt x="100304" y="1579156"/>
                  </a:lnTo>
                  <a:lnTo>
                    <a:pt x="100291" y="1582077"/>
                  </a:lnTo>
                  <a:lnTo>
                    <a:pt x="78562" y="1588338"/>
                  </a:lnTo>
                  <a:lnTo>
                    <a:pt x="77990" y="1586369"/>
                  </a:lnTo>
                  <a:lnTo>
                    <a:pt x="17576" y="1604048"/>
                  </a:lnTo>
                  <a:lnTo>
                    <a:pt x="18072" y="1605775"/>
                  </a:lnTo>
                  <a:lnTo>
                    <a:pt x="0" y="1610982"/>
                  </a:lnTo>
                  <a:lnTo>
                    <a:pt x="0" y="1618373"/>
                  </a:lnTo>
                  <a:lnTo>
                    <a:pt x="111747" y="1586166"/>
                  </a:lnTo>
                  <a:lnTo>
                    <a:pt x="111950" y="1586141"/>
                  </a:lnTo>
                  <a:lnTo>
                    <a:pt x="136448" y="1579168"/>
                  </a:lnTo>
                  <a:lnTo>
                    <a:pt x="161658" y="1571993"/>
                  </a:lnTo>
                  <a:lnTo>
                    <a:pt x="161099" y="1570062"/>
                  </a:lnTo>
                  <a:lnTo>
                    <a:pt x="182511" y="1563065"/>
                  </a:lnTo>
                  <a:lnTo>
                    <a:pt x="183083" y="1564881"/>
                  </a:lnTo>
                  <a:lnTo>
                    <a:pt x="239915" y="1547241"/>
                  </a:lnTo>
                  <a:lnTo>
                    <a:pt x="239077" y="1544586"/>
                  </a:lnTo>
                  <a:lnTo>
                    <a:pt x="264655" y="1536242"/>
                  </a:lnTo>
                  <a:lnTo>
                    <a:pt x="264769" y="1536598"/>
                  </a:lnTo>
                  <a:lnTo>
                    <a:pt x="321614" y="1518945"/>
                  </a:lnTo>
                  <a:lnTo>
                    <a:pt x="321233" y="1517751"/>
                  </a:lnTo>
                  <a:lnTo>
                    <a:pt x="342620" y="1510766"/>
                  </a:lnTo>
                  <a:lnTo>
                    <a:pt x="342963" y="1511833"/>
                  </a:lnTo>
                  <a:lnTo>
                    <a:pt x="399757" y="1494193"/>
                  </a:lnTo>
                  <a:lnTo>
                    <a:pt x="399161" y="1492300"/>
                  </a:lnTo>
                  <a:lnTo>
                    <a:pt x="420522" y="1485328"/>
                  </a:lnTo>
                  <a:lnTo>
                    <a:pt x="421055" y="1487119"/>
                  </a:lnTo>
                  <a:lnTo>
                    <a:pt x="481418" y="1469453"/>
                  </a:lnTo>
                  <a:lnTo>
                    <a:pt x="480326" y="1465783"/>
                  </a:lnTo>
                  <a:lnTo>
                    <a:pt x="502729" y="1458468"/>
                  </a:lnTo>
                  <a:lnTo>
                    <a:pt x="502843" y="1458810"/>
                  </a:lnTo>
                  <a:lnTo>
                    <a:pt x="559701" y="1441132"/>
                  </a:lnTo>
                  <a:lnTo>
                    <a:pt x="559333" y="1439976"/>
                  </a:lnTo>
                  <a:lnTo>
                    <a:pt x="577519" y="1434033"/>
                  </a:lnTo>
                  <a:close/>
                </a:path>
                <a:path w="4369434" h="1618614">
                  <a:moveTo>
                    <a:pt x="580136" y="1102512"/>
                  </a:moveTo>
                  <a:lnTo>
                    <a:pt x="555345" y="1045654"/>
                  </a:lnTo>
                  <a:lnTo>
                    <a:pt x="548830" y="1048499"/>
                  </a:lnTo>
                  <a:lnTo>
                    <a:pt x="573633" y="1105357"/>
                  </a:lnTo>
                  <a:lnTo>
                    <a:pt x="580136" y="1102512"/>
                  </a:lnTo>
                  <a:close/>
                </a:path>
                <a:path w="4369434" h="1618614">
                  <a:moveTo>
                    <a:pt x="587997" y="626884"/>
                  </a:moveTo>
                  <a:lnTo>
                    <a:pt x="566750" y="566483"/>
                  </a:lnTo>
                  <a:lnTo>
                    <a:pt x="560044" y="568845"/>
                  </a:lnTo>
                  <a:lnTo>
                    <a:pt x="581279" y="629234"/>
                  </a:lnTo>
                  <a:lnTo>
                    <a:pt x="587997" y="626884"/>
                  </a:lnTo>
                  <a:close/>
                </a:path>
                <a:path w="4369434" h="1618614">
                  <a:moveTo>
                    <a:pt x="590867" y="1134770"/>
                  </a:moveTo>
                  <a:lnTo>
                    <a:pt x="587311" y="1124140"/>
                  </a:lnTo>
                  <a:lnTo>
                    <a:pt x="580580" y="1126388"/>
                  </a:lnTo>
                  <a:lnTo>
                    <a:pt x="583044" y="1133805"/>
                  </a:lnTo>
                  <a:lnTo>
                    <a:pt x="540029" y="1150277"/>
                  </a:lnTo>
                  <a:lnTo>
                    <a:pt x="542569" y="1156906"/>
                  </a:lnTo>
                  <a:lnTo>
                    <a:pt x="588772" y="1139215"/>
                  </a:lnTo>
                  <a:lnTo>
                    <a:pt x="590867" y="1134770"/>
                  </a:lnTo>
                  <a:close/>
                </a:path>
                <a:path w="4369434" h="1618614">
                  <a:moveTo>
                    <a:pt x="616877" y="1366532"/>
                  </a:moveTo>
                  <a:lnTo>
                    <a:pt x="614197" y="1359992"/>
                  </a:lnTo>
                  <a:lnTo>
                    <a:pt x="553796" y="1384719"/>
                  </a:lnTo>
                  <a:lnTo>
                    <a:pt x="556501" y="1391297"/>
                  </a:lnTo>
                  <a:lnTo>
                    <a:pt x="616877" y="1366532"/>
                  </a:lnTo>
                  <a:close/>
                </a:path>
                <a:path w="4369434" h="1618614">
                  <a:moveTo>
                    <a:pt x="619823" y="705065"/>
                  </a:moveTo>
                  <a:lnTo>
                    <a:pt x="598589" y="644652"/>
                  </a:lnTo>
                  <a:lnTo>
                    <a:pt x="591883" y="646988"/>
                  </a:lnTo>
                  <a:lnTo>
                    <a:pt x="613117" y="707428"/>
                  </a:lnTo>
                  <a:lnTo>
                    <a:pt x="619823" y="705065"/>
                  </a:lnTo>
                  <a:close/>
                </a:path>
                <a:path w="4369434" h="1618614">
                  <a:moveTo>
                    <a:pt x="620153" y="15011"/>
                  </a:moveTo>
                  <a:lnTo>
                    <a:pt x="607504" y="12"/>
                  </a:lnTo>
                  <a:lnTo>
                    <a:pt x="598233" y="12"/>
                  </a:lnTo>
                  <a:lnTo>
                    <a:pt x="614743" y="19583"/>
                  </a:lnTo>
                  <a:lnTo>
                    <a:pt x="620153" y="15011"/>
                  </a:lnTo>
                  <a:close/>
                </a:path>
                <a:path w="4369434" h="1618614">
                  <a:moveTo>
                    <a:pt x="651662" y="783247"/>
                  </a:moveTo>
                  <a:lnTo>
                    <a:pt x="630466" y="722845"/>
                  </a:lnTo>
                  <a:lnTo>
                    <a:pt x="623735" y="725195"/>
                  </a:lnTo>
                  <a:lnTo>
                    <a:pt x="644969" y="785596"/>
                  </a:lnTo>
                  <a:lnTo>
                    <a:pt x="651662" y="783247"/>
                  </a:lnTo>
                  <a:close/>
                </a:path>
                <a:path w="4369434" h="1618614">
                  <a:moveTo>
                    <a:pt x="673303" y="82550"/>
                  </a:moveTo>
                  <a:lnTo>
                    <a:pt x="630783" y="32766"/>
                  </a:lnTo>
                  <a:lnTo>
                    <a:pt x="625398" y="37363"/>
                  </a:lnTo>
                  <a:lnTo>
                    <a:pt x="667893" y="87172"/>
                  </a:lnTo>
                  <a:lnTo>
                    <a:pt x="673303" y="82550"/>
                  </a:lnTo>
                  <a:close/>
                </a:path>
                <a:path w="4369434" h="1618614">
                  <a:moveTo>
                    <a:pt x="676287" y="896658"/>
                  </a:moveTo>
                  <a:lnTo>
                    <a:pt x="653072" y="843381"/>
                  </a:lnTo>
                  <a:lnTo>
                    <a:pt x="670712" y="837526"/>
                  </a:lnTo>
                  <a:lnTo>
                    <a:pt x="672960" y="833031"/>
                  </a:lnTo>
                  <a:lnTo>
                    <a:pt x="662330" y="801077"/>
                  </a:lnTo>
                  <a:lnTo>
                    <a:pt x="655574" y="803325"/>
                  </a:lnTo>
                  <a:lnTo>
                    <a:pt x="665099" y="831900"/>
                  </a:lnTo>
                  <a:lnTo>
                    <a:pt x="647115" y="837857"/>
                  </a:lnTo>
                  <a:lnTo>
                    <a:pt x="648246" y="841235"/>
                  </a:lnTo>
                  <a:lnTo>
                    <a:pt x="644994" y="842657"/>
                  </a:lnTo>
                  <a:lnTo>
                    <a:pt x="669772" y="899502"/>
                  </a:lnTo>
                  <a:lnTo>
                    <a:pt x="676287" y="896658"/>
                  </a:lnTo>
                  <a:close/>
                </a:path>
                <a:path w="4369434" h="1618614">
                  <a:moveTo>
                    <a:pt x="698385" y="1341869"/>
                  </a:moveTo>
                  <a:lnTo>
                    <a:pt x="696137" y="1335125"/>
                  </a:lnTo>
                  <a:lnTo>
                    <a:pt x="632167" y="1356334"/>
                  </a:lnTo>
                  <a:lnTo>
                    <a:pt x="634415" y="1363078"/>
                  </a:lnTo>
                  <a:lnTo>
                    <a:pt x="698385" y="1341869"/>
                  </a:lnTo>
                  <a:close/>
                </a:path>
                <a:path w="4369434" h="1618614">
                  <a:moveTo>
                    <a:pt x="708202" y="975118"/>
                  </a:moveTo>
                  <a:lnTo>
                    <a:pt x="687019" y="914679"/>
                  </a:lnTo>
                  <a:lnTo>
                    <a:pt x="680339" y="917016"/>
                  </a:lnTo>
                  <a:lnTo>
                    <a:pt x="701497" y="977455"/>
                  </a:lnTo>
                  <a:lnTo>
                    <a:pt x="708202" y="975118"/>
                  </a:lnTo>
                  <a:close/>
                </a:path>
                <a:path w="4369434" h="1618614">
                  <a:moveTo>
                    <a:pt x="723049" y="150177"/>
                  </a:moveTo>
                  <a:lnTo>
                    <a:pt x="684047" y="100418"/>
                  </a:lnTo>
                  <a:lnTo>
                    <a:pt x="678459" y="104800"/>
                  </a:lnTo>
                  <a:lnTo>
                    <a:pt x="717448" y="154571"/>
                  </a:lnTo>
                  <a:lnTo>
                    <a:pt x="723049" y="150177"/>
                  </a:lnTo>
                  <a:close/>
                </a:path>
                <a:path w="4369434" h="1618614">
                  <a:moveTo>
                    <a:pt x="731012" y="81407"/>
                  </a:moveTo>
                  <a:lnTo>
                    <a:pt x="727481" y="81394"/>
                  </a:lnTo>
                  <a:lnTo>
                    <a:pt x="727405" y="88468"/>
                  </a:lnTo>
                  <a:lnTo>
                    <a:pt x="730948" y="88506"/>
                  </a:lnTo>
                  <a:lnTo>
                    <a:pt x="731012" y="81407"/>
                  </a:lnTo>
                  <a:close/>
                </a:path>
                <a:path w="4369434" h="1618614">
                  <a:moveTo>
                    <a:pt x="733234" y="284873"/>
                  </a:moveTo>
                  <a:lnTo>
                    <a:pt x="714997" y="266585"/>
                  </a:lnTo>
                  <a:lnTo>
                    <a:pt x="722083" y="261886"/>
                  </a:lnTo>
                  <a:lnTo>
                    <a:pt x="718146" y="255981"/>
                  </a:lnTo>
                  <a:lnTo>
                    <a:pt x="707453" y="263067"/>
                  </a:lnTo>
                  <a:lnTo>
                    <a:pt x="706907" y="268541"/>
                  </a:lnTo>
                  <a:lnTo>
                    <a:pt x="728205" y="289864"/>
                  </a:lnTo>
                  <a:lnTo>
                    <a:pt x="733234" y="284873"/>
                  </a:lnTo>
                  <a:close/>
                </a:path>
                <a:path w="4369434" h="1618614">
                  <a:moveTo>
                    <a:pt x="740079" y="1053261"/>
                  </a:moveTo>
                  <a:lnTo>
                    <a:pt x="718845" y="992873"/>
                  </a:lnTo>
                  <a:lnTo>
                    <a:pt x="712139" y="995210"/>
                  </a:lnTo>
                  <a:lnTo>
                    <a:pt x="733361" y="1055624"/>
                  </a:lnTo>
                  <a:lnTo>
                    <a:pt x="740079" y="1053261"/>
                  </a:lnTo>
                  <a:close/>
                </a:path>
                <a:path w="4369434" h="1618614">
                  <a:moveTo>
                    <a:pt x="744334" y="182245"/>
                  </a:moveTo>
                  <a:lnTo>
                    <a:pt x="733729" y="168071"/>
                  </a:lnTo>
                  <a:lnTo>
                    <a:pt x="728027" y="172313"/>
                  </a:lnTo>
                  <a:lnTo>
                    <a:pt x="736409" y="183489"/>
                  </a:lnTo>
                  <a:lnTo>
                    <a:pt x="718197" y="195580"/>
                  </a:lnTo>
                  <a:lnTo>
                    <a:pt x="717638" y="201041"/>
                  </a:lnTo>
                  <a:lnTo>
                    <a:pt x="731824" y="215303"/>
                  </a:lnTo>
                  <a:lnTo>
                    <a:pt x="736879" y="210273"/>
                  </a:lnTo>
                  <a:lnTo>
                    <a:pt x="725741" y="199097"/>
                  </a:lnTo>
                  <a:lnTo>
                    <a:pt x="743458" y="187325"/>
                  </a:lnTo>
                  <a:lnTo>
                    <a:pt x="744334" y="182245"/>
                  </a:lnTo>
                  <a:close/>
                </a:path>
                <a:path w="4369434" h="1618614">
                  <a:moveTo>
                    <a:pt x="775093" y="137922"/>
                  </a:moveTo>
                  <a:lnTo>
                    <a:pt x="773036" y="133769"/>
                  </a:lnTo>
                  <a:lnTo>
                    <a:pt x="771931" y="131546"/>
                  </a:lnTo>
                  <a:lnTo>
                    <a:pt x="767499" y="133769"/>
                  </a:lnTo>
                  <a:lnTo>
                    <a:pt x="748004" y="107683"/>
                  </a:lnTo>
                  <a:lnTo>
                    <a:pt x="742302" y="111937"/>
                  </a:lnTo>
                  <a:lnTo>
                    <a:pt x="763574" y="140398"/>
                  </a:lnTo>
                  <a:lnTo>
                    <a:pt x="768007" y="141452"/>
                  </a:lnTo>
                  <a:lnTo>
                    <a:pt x="775093" y="137922"/>
                  </a:lnTo>
                  <a:close/>
                </a:path>
                <a:path w="4369434" h="1618614">
                  <a:moveTo>
                    <a:pt x="775906" y="341909"/>
                  </a:moveTo>
                  <a:lnTo>
                    <a:pt x="747522" y="309905"/>
                  </a:lnTo>
                  <a:lnTo>
                    <a:pt x="742213" y="314604"/>
                  </a:lnTo>
                  <a:lnTo>
                    <a:pt x="770610" y="346621"/>
                  </a:lnTo>
                  <a:lnTo>
                    <a:pt x="775906" y="341909"/>
                  </a:lnTo>
                  <a:close/>
                </a:path>
                <a:path w="4369434" h="1618614">
                  <a:moveTo>
                    <a:pt x="776605" y="1313535"/>
                  </a:moveTo>
                  <a:lnTo>
                    <a:pt x="774242" y="1306842"/>
                  </a:lnTo>
                  <a:lnTo>
                    <a:pt x="713879" y="1328077"/>
                  </a:lnTo>
                  <a:lnTo>
                    <a:pt x="716229" y="1334770"/>
                  </a:lnTo>
                  <a:lnTo>
                    <a:pt x="776605" y="1313535"/>
                  </a:lnTo>
                  <a:close/>
                </a:path>
                <a:path w="4369434" h="1618614">
                  <a:moveTo>
                    <a:pt x="786701" y="278053"/>
                  </a:moveTo>
                  <a:lnTo>
                    <a:pt x="751509" y="235673"/>
                  </a:lnTo>
                  <a:lnTo>
                    <a:pt x="748157" y="228981"/>
                  </a:lnTo>
                  <a:lnTo>
                    <a:pt x="741807" y="232130"/>
                  </a:lnTo>
                  <a:lnTo>
                    <a:pt x="744194" y="236982"/>
                  </a:lnTo>
                  <a:lnTo>
                    <a:pt x="742467" y="238721"/>
                  </a:lnTo>
                  <a:lnTo>
                    <a:pt x="747483" y="243725"/>
                  </a:lnTo>
                  <a:lnTo>
                    <a:pt x="748284" y="242925"/>
                  </a:lnTo>
                  <a:lnTo>
                    <a:pt x="781240" y="282587"/>
                  </a:lnTo>
                  <a:lnTo>
                    <a:pt x="786701" y="278053"/>
                  </a:lnTo>
                  <a:close/>
                </a:path>
                <a:path w="4369434" h="1618614">
                  <a:moveTo>
                    <a:pt x="805319" y="1054354"/>
                  </a:moveTo>
                  <a:lnTo>
                    <a:pt x="803097" y="1047610"/>
                  </a:lnTo>
                  <a:lnTo>
                    <a:pt x="792441" y="1051140"/>
                  </a:lnTo>
                  <a:lnTo>
                    <a:pt x="746086" y="1068882"/>
                  </a:lnTo>
                  <a:lnTo>
                    <a:pt x="748626" y="1075524"/>
                  </a:lnTo>
                  <a:lnTo>
                    <a:pt x="794766" y="1057859"/>
                  </a:lnTo>
                  <a:lnTo>
                    <a:pt x="805319" y="1054354"/>
                  </a:lnTo>
                  <a:close/>
                </a:path>
                <a:path w="4369434" h="1618614">
                  <a:moveTo>
                    <a:pt x="829017" y="94983"/>
                  </a:moveTo>
                  <a:lnTo>
                    <a:pt x="824674" y="89382"/>
                  </a:lnTo>
                  <a:lnTo>
                    <a:pt x="792670" y="114185"/>
                  </a:lnTo>
                  <a:lnTo>
                    <a:pt x="797026" y="119799"/>
                  </a:lnTo>
                  <a:lnTo>
                    <a:pt x="829017" y="94983"/>
                  </a:lnTo>
                  <a:close/>
                </a:path>
                <a:path w="4369434" h="1618614">
                  <a:moveTo>
                    <a:pt x="836117" y="345376"/>
                  </a:moveTo>
                  <a:lnTo>
                    <a:pt x="825652" y="334886"/>
                  </a:lnTo>
                  <a:lnTo>
                    <a:pt x="797483" y="295986"/>
                  </a:lnTo>
                  <a:lnTo>
                    <a:pt x="791743" y="300164"/>
                  </a:lnTo>
                  <a:lnTo>
                    <a:pt x="818057" y="336537"/>
                  </a:lnTo>
                  <a:lnTo>
                    <a:pt x="788797" y="359219"/>
                  </a:lnTo>
                  <a:lnTo>
                    <a:pt x="793140" y="364832"/>
                  </a:lnTo>
                  <a:lnTo>
                    <a:pt x="822655" y="341947"/>
                  </a:lnTo>
                  <a:lnTo>
                    <a:pt x="831088" y="350380"/>
                  </a:lnTo>
                  <a:lnTo>
                    <a:pt x="836117" y="345376"/>
                  </a:lnTo>
                  <a:close/>
                </a:path>
                <a:path w="4369434" h="1618614">
                  <a:moveTo>
                    <a:pt x="854798" y="1285278"/>
                  </a:moveTo>
                  <a:lnTo>
                    <a:pt x="852424" y="1278572"/>
                  </a:lnTo>
                  <a:lnTo>
                    <a:pt x="791997" y="1299756"/>
                  </a:lnTo>
                  <a:lnTo>
                    <a:pt x="794359" y="1306461"/>
                  </a:lnTo>
                  <a:lnTo>
                    <a:pt x="854798" y="1285278"/>
                  </a:lnTo>
                  <a:close/>
                </a:path>
                <a:path w="4369434" h="1618614">
                  <a:moveTo>
                    <a:pt x="883615" y="1022451"/>
                  </a:moveTo>
                  <a:lnTo>
                    <a:pt x="881126" y="1015809"/>
                  </a:lnTo>
                  <a:lnTo>
                    <a:pt x="824293" y="1037018"/>
                  </a:lnTo>
                  <a:lnTo>
                    <a:pt x="826770" y="1043660"/>
                  </a:lnTo>
                  <a:lnTo>
                    <a:pt x="883615" y="1022451"/>
                  </a:lnTo>
                  <a:close/>
                </a:path>
                <a:path w="4369434" h="1618614">
                  <a:moveTo>
                    <a:pt x="885977" y="413207"/>
                  </a:moveTo>
                  <a:lnTo>
                    <a:pt x="847026" y="363435"/>
                  </a:lnTo>
                  <a:lnTo>
                    <a:pt x="841438" y="367817"/>
                  </a:lnTo>
                  <a:lnTo>
                    <a:pt x="880427" y="417601"/>
                  </a:lnTo>
                  <a:lnTo>
                    <a:pt x="885977" y="413207"/>
                  </a:lnTo>
                  <a:close/>
                </a:path>
                <a:path w="4369434" h="1618614">
                  <a:moveTo>
                    <a:pt x="932942" y="1256957"/>
                  </a:moveTo>
                  <a:lnTo>
                    <a:pt x="930579" y="1250238"/>
                  </a:lnTo>
                  <a:lnTo>
                    <a:pt x="870153" y="1271447"/>
                  </a:lnTo>
                  <a:lnTo>
                    <a:pt x="872528" y="1278153"/>
                  </a:lnTo>
                  <a:lnTo>
                    <a:pt x="932942" y="1256957"/>
                  </a:lnTo>
                  <a:close/>
                </a:path>
                <a:path w="4369434" h="1618614">
                  <a:moveTo>
                    <a:pt x="939190" y="480745"/>
                  </a:moveTo>
                  <a:lnTo>
                    <a:pt x="900226" y="430987"/>
                  </a:lnTo>
                  <a:lnTo>
                    <a:pt x="894626" y="435368"/>
                  </a:lnTo>
                  <a:lnTo>
                    <a:pt x="933602" y="485127"/>
                  </a:lnTo>
                  <a:lnTo>
                    <a:pt x="939190" y="480745"/>
                  </a:lnTo>
                  <a:close/>
                </a:path>
                <a:path w="4369434" h="1618614">
                  <a:moveTo>
                    <a:pt x="958608" y="986878"/>
                  </a:moveTo>
                  <a:lnTo>
                    <a:pt x="955421" y="980516"/>
                  </a:lnTo>
                  <a:lnTo>
                    <a:pt x="934173" y="991133"/>
                  </a:lnTo>
                  <a:lnTo>
                    <a:pt x="902271" y="1005230"/>
                  </a:lnTo>
                  <a:lnTo>
                    <a:pt x="905154" y="1011720"/>
                  </a:lnTo>
                  <a:lnTo>
                    <a:pt x="937285" y="997521"/>
                  </a:lnTo>
                  <a:lnTo>
                    <a:pt x="958608" y="986878"/>
                  </a:lnTo>
                  <a:close/>
                </a:path>
                <a:path w="4369434" h="1618614">
                  <a:moveTo>
                    <a:pt x="988847" y="548322"/>
                  </a:moveTo>
                  <a:lnTo>
                    <a:pt x="949845" y="498563"/>
                  </a:lnTo>
                  <a:lnTo>
                    <a:pt x="944245" y="502945"/>
                  </a:lnTo>
                  <a:lnTo>
                    <a:pt x="983246" y="552704"/>
                  </a:lnTo>
                  <a:lnTo>
                    <a:pt x="988847" y="548322"/>
                  </a:lnTo>
                  <a:close/>
                </a:path>
                <a:path w="4369434" h="1618614">
                  <a:moveTo>
                    <a:pt x="1014628" y="1228699"/>
                  </a:moveTo>
                  <a:lnTo>
                    <a:pt x="1012367" y="1221955"/>
                  </a:lnTo>
                  <a:lnTo>
                    <a:pt x="948436" y="1243152"/>
                  </a:lnTo>
                  <a:lnTo>
                    <a:pt x="950671" y="1249895"/>
                  </a:lnTo>
                  <a:lnTo>
                    <a:pt x="1014628" y="1228699"/>
                  </a:lnTo>
                  <a:close/>
                </a:path>
                <a:path w="4369434" h="1618614">
                  <a:moveTo>
                    <a:pt x="1023670" y="553402"/>
                  </a:moveTo>
                  <a:lnTo>
                    <a:pt x="1019416" y="547700"/>
                  </a:lnTo>
                  <a:lnTo>
                    <a:pt x="1005205" y="558342"/>
                  </a:lnTo>
                  <a:lnTo>
                    <a:pt x="1004468" y="563321"/>
                  </a:lnTo>
                  <a:lnTo>
                    <a:pt x="1013244" y="575068"/>
                  </a:lnTo>
                  <a:lnTo>
                    <a:pt x="1012278" y="576033"/>
                  </a:lnTo>
                  <a:lnTo>
                    <a:pt x="1008367" y="577989"/>
                  </a:lnTo>
                  <a:lnTo>
                    <a:pt x="999502" y="566153"/>
                  </a:lnTo>
                  <a:lnTo>
                    <a:pt x="993775" y="570395"/>
                  </a:lnTo>
                  <a:lnTo>
                    <a:pt x="1004455" y="584644"/>
                  </a:lnTo>
                  <a:lnTo>
                    <a:pt x="1008888" y="585660"/>
                  </a:lnTo>
                  <a:lnTo>
                    <a:pt x="1016000" y="582129"/>
                  </a:lnTo>
                  <a:lnTo>
                    <a:pt x="1016901" y="581456"/>
                  </a:lnTo>
                  <a:lnTo>
                    <a:pt x="1020381" y="577989"/>
                  </a:lnTo>
                  <a:lnTo>
                    <a:pt x="1020800" y="573290"/>
                  </a:lnTo>
                  <a:lnTo>
                    <a:pt x="1012278" y="561911"/>
                  </a:lnTo>
                  <a:lnTo>
                    <a:pt x="1023670" y="553402"/>
                  </a:lnTo>
                  <a:close/>
                </a:path>
                <a:path w="4369434" h="1618614">
                  <a:moveTo>
                    <a:pt x="1024382" y="201637"/>
                  </a:moveTo>
                  <a:lnTo>
                    <a:pt x="1019670" y="196329"/>
                  </a:lnTo>
                  <a:lnTo>
                    <a:pt x="987666" y="224726"/>
                  </a:lnTo>
                  <a:lnTo>
                    <a:pt x="992365" y="230035"/>
                  </a:lnTo>
                  <a:lnTo>
                    <a:pt x="1024382" y="201637"/>
                  </a:lnTo>
                  <a:close/>
                </a:path>
                <a:path w="4369434" h="1618614">
                  <a:moveTo>
                    <a:pt x="1033132" y="951534"/>
                  </a:moveTo>
                  <a:lnTo>
                    <a:pt x="1030122" y="945095"/>
                  </a:lnTo>
                  <a:lnTo>
                    <a:pt x="976833" y="969886"/>
                  </a:lnTo>
                  <a:lnTo>
                    <a:pt x="979817" y="976325"/>
                  </a:lnTo>
                  <a:lnTo>
                    <a:pt x="1033132" y="951534"/>
                  </a:lnTo>
                  <a:close/>
                </a:path>
                <a:path w="4369434" h="1618614">
                  <a:moveTo>
                    <a:pt x="1059319" y="581736"/>
                  </a:moveTo>
                  <a:lnTo>
                    <a:pt x="1054709" y="576338"/>
                  </a:lnTo>
                  <a:lnTo>
                    <a:pt x="1032865" y="594995"/>
                  </a:lnTo>
                  <a:lnTo>
                    <a:pt x="1027976" y="587654"/>
                  </a:lnTo>
                  <a:lnTo>
                    <a:pt x="1022070" y="591591"/>
                  </a:lnTo>
                  <a:lnTo>
                    <a:pt x="1029195" y="602259"/>
                  </a:lnTo>
                  <a:lnTo>
                    <a:pt x="1034453" y="602983"/>
                  </a:lnTo>
                  <a:lnTo>
                    <a:pt x="1043813" y="594995"/>
                  </a:lnTo>
                  <a:lnTo>
                    <a:pt x="1059319" y="581736"/>
                  </a:lnTo>
                  <a:close/>
                </a:path>
                <a:path w="4369434" h="1618614">
                  <a:moveTo>
                    <a:pt x="1060551" y="243459"/>
                  </a:moveTo>
                  <a:lnTo>
                    <a:pt x="1046340" y="218579"/>
                  </a:lnTo>
                  <a:lnTo>
                    <a:pt x="1040180" y="222097"/>
                  </a:lnTo>
                  <a:lnTo>
                    <a:pt x="1052728" y="244068"/>
                  </a:lnTo>
                  <a:lnTo>
                    <a:pt x="1044841" y="249326"/>
                  </a:lnTo>
                  <a:lnTo>
                    <a:pt x="1045349" y="250113"/>
                  </a:lnTo>
                  <a:lnTo>
                    <a:pt x="1023315" y="267220"/>
                  </a:lnTo>
                  <a:lnTo>
                    <a:pt x="1022692" y="272237"/>
                  </a:lnTo>
                  <a:lnTo>
                    <a:pt x="1036853" y="289966"/>
                  </a:lnTo>
                  <a:lnTo>
                    <a:pt x="1042403" y="285546"/>
                  </a:lnTo>
                  <a:lnTo>
                    <a:pt x="1030516" y="270624"/>
                  </a:lnTo>
                  <a:lnTo>
                    <a:pt x="1059395" y="248196"/>
                  </a:lnTo>
                  <a:lnTo>
                    <a:pt x="1059637" y="248005"/>
                  </a:lnTo>
                  <a:lnTo>
                    <a:pt x="1059510" y="247853"/>
                  </a:lnTo>
                  <a:lnTo>
                    <a:pt x="1060551" y="243459"/>
                  </a:lnTo>
                  <a:close/>
                </a:path>
                <a:path w="4369434" h="1618614">
                  <a:moveTo>
                    <a:pt x="1091882" y="555701"/>
                  </a:moveTo>
                  <a:lnTo>
                    <a:pt x="1076172" y="533641"/>
                  </a:lnTo>
                  <a:lnTo>
                    <a:pt x="1079677" y="531025"/>
                  </a:lnTo>
                  <a:lnTo>
                    <a:pt x="1087615" y="525081"/>
                  </a:lnTo>
                  <a:lnTo>
                    <a:pt x="1083348" y="519391"/>
                  </a:lnTo>
                  <a:lnTo>
                    <a:pt x="1069149" y="530047"/>
                  </a:lnTo>
                  <a:lnTo>
                    <a:pt x="1068768" y="530364"/>
                  </a:lnTo>
                  <a:lnTo>
                    <a:pt x="1068108" y="531025"/>
                  </a:lnTo>
                  <a:lnTo>
                    <a:pt x="1065339" y="527316"/>
                  </a:lnTo>
                  <a:lnTo>
                    <a:pt x="1059929" y="520077"/>
                  </a:lnTo>
                  <a:lnTo>
                    <a:pt x="1054798" y="519480"/>
                  </a:lnTo>
                  <a:lnTo>
                    <a:pt x="1033500" y="537184"/>
                  </a:lnTo>
                  <a:lnTo>
                    <a:pt x="1038034" y="542645"/>
                  </a:lnTo>
                  <a:lnTo>
                    <a:pt x="1056487" y="527316"/>
                  </a:lnTo>
                  <a:lnTo>
                    <a:pt x="1064882" y="538556"/>
                  </a:lnTo>
                  <a:lnTo>
                    <a:pt x="1070216" y="538949"/>
                  </a:lnTo>
                  <a:lnTo>
                    <a:pt x="1070813" y="538353"/>
                  </a:lnTo>
                  <a:lnTo>
                    <a:pt x="1083970" y="556831"/>
                  </a:lnTo>
                  <a:lnTo>
                    <a:pt x="1076388" y="561911"/>
                  </a:lnTo>
                  <a:lnTo>
                    <a:pt x="1080312" y="567817"/>
                  </a:lnTo>
                  <a:lnTo>
                    <a:pt x="1090955" y="560692"/>
                  </a:lnTo>
                  <a:lnTo>
                    <a:pt x="1091882" y="555701"/>
                  </a:lnTo>
                  <a:close/>
                </a:path>
                <a:path w="4369434" h="1618614">
                  <a:moveTo>
                    <a:pt x="1092149" y="328345"/>
                  </a:moveTo>
                  <a:lnTo>
                    <a:pt x="1086840" y="321233"/>
                  </a:lnTo>
                  <a:lnTo>
                    <a:pt x="1081544" y="314134"/>
                  </a:lnTo>
                  <a:lnTo>
                    <a:pt x="1076591" y="313397"/>
                  </a:lnTo>
                  <a:lnTo>
                    <a:pt x="1065961" y="321335"/>
                  </a:lnTo>
                  <a:lnTo>
                    <a:pt x="1057109" y="300609"/>
                  </a:lnTo>
                  <a:lnTo>
                    <a:pt x="1050582" y="303415"/>
                  </a:lnTo>
                  <a:lnTo>
                    <a:pt x="1061199" y="328269"/>
                  </a:lnTo>
                  <a:lnTo>
                    <a:pt x="1066609" y="329730"/>
                  </a:lnTo>
                  <a:lnTo>
                    <a:pt x="1077836" y="321335"/>
                  </a:lnTo>
                  <a:lnTo>
                    <a:pt x="1077976" y="321233"/>
                  </a:lnTo>
                  <a:lnTo>
                    <a:pt x="1086459" y="332587"/>
                  </a:lnTo>
                  <a:lnTo>
                    <a:pt x="1092149" y="328345"/>
                  </a:lnTo>
                  <a:close/>
                </a:path>
                <a:path w="4369434" h="1618614">
                  <a:moveTo>
                    <a:pt x="1092835" y="1200365"/>
                  </a:moveTo>
                  <a:lnTo>
                    <a:pt x="1090485" y="1193673"/>
                  </a:lnTo>
                  <a:lnTo>
                    <a:pt x="1030084" y="1214869"/>
                  </a:lnTo>
                  <a:lnTo>
                    <a:pt x="1032421" y="1221574"/>
                  </a:lnTo>
                  <a:lnTo>
                    <a:pt x="1092835" y="1200365"/>
                  </a:lnTo>
                  <a:close/>
                </a:path>
                <a:path w="4369434" h="1618614">
                  <a:moveTo>
                    <a:pt x="1111237" y="916139"/>
                  </a:moveTo>
                  <a:lnTo>
                    <a:pt x="1108417" y="909624"/>
                  </a:lnTo>
                  <a:lnTo>
                    <a:pt x="1051521" y="934427"/>
                  </a:lnTo>
                  <a:lnTo>
                    <a:pt x="1054354" y="940943"/>
                  </a:lnTo>
                  <a:lnTo>
                    <a:pt x="1111237" y="916139"/>
                  </a:lnTo>
                  <a:close/>
                </a:path>
                <a:path w="4369434" h="1618614">
                  <a:moveTo>
                    <a:pt x="1120546" y="250075"/>
                  </a:moveTo>
                  <a:lnTo>
                    <a:pt x="1105306" y="232257"/>
                  </a:lnTo>
                  <a:lnTo>
                    <a:pt x="1099273" y="225209"/>
                  </a:lnTo>
                  <a:lnTo>
                    <a:pt x="1094511" y="224624"/>
                  </a:lnTo>
                  <a:lnTo>
                    <a:pt x="1069632" y="242290"/>
                  </a:lnTo>
                  <a:lnTo>
                    <a:pt x="1073746" y="248081"/>
                  </a:lnTo>
                  <a:lnTo>
                    <a:pt x="1095984" y="232257"/>
                  </a:lnTo>
                  <a:lnTo>
                    <a:pt x="1115136" y="254698"/>
                  </a:lnTo>
                  <a:lnTo>
                    <a:pt x="1120546" y="250075"/>
                  </a:lnTo>
                  <a:close/>
                </a:path>
                <a:path w="4369434" h="1618614">
                  <a:moveTo>
                    <a:pt x="1135240" y="12"/>
                  </a:moveTo>
                  <a:lnTo>
                    <a:pt x="1123721" y="12"/>
                  </a:lnTo>
                  <a:lnTo>
                    <a:pt x="1109853" y="10883"/>
                  </a:lnTo>
                  <a:lnTo>
                    <a:pt x="1107516" y="10883"/>
                  </a:lnTo>
                  <a:lnTo>
                    <a:pt x="1107528" y="14439"/>
                  </a:lnTo>
                  <a:lnTo>
                    <a:pt x="1111084" y="14439"/>
                  </a:lnTo>
                  <a:lnTo>
                    <a:pt x="1113269" y="17208"/>
                  </a:lnTo>
                  <a:lnTo>
                    <a:pt x="1116825" y="14427"/>
                  </a:lnTo>
                  <a:lnTo>
                    <a:pt x="1135240" y="12"/>
                  </a:lnTo>
                  <a:close/>
                </a:path>
                <a:path w="4369434" h="1618614">
                  <a:moveTo>
                    <a:pt x="1141907" y="396049"/>
                  </a:moveTo>
                  <a:lnTo>
                    <a:pt x="1106462" y="342734"/>
                  </a:lnTo>
                  <a:lnTo>
                    <a:pt x="1100556" y="346671"/>
                  </a:lnTo>
                  <a:lnTo>
                    <a:pt x="1135989" y="399986"/>
                  </a:lnTo>
                  <a:lnTo>
                    <a:pt x="1141907" y="396049"/>
                  </a:lnTo>
                  <a:close/>
                </a:path>
                <a:path w="4369434" h="1618614">
                  <a:moveTo>
                    <a:pt x="1155128" y="475449"/>
                  </a:moveTo>
                  <a:lnTo>
                    <a:pt x="1150950" y="469709"/>
                  </a:lnTo>
                  <a:lnTo>
                    <a:pt x="1097622" y="508736"/>
                  </a:lnTo>
                  <a:lnTo>
                    <a:pt x="1101801" y="514451"/>
                  </a:lnTo>
                  <a:lnTo>
                    <a:pt x="1155128" y="475449"/>
                  </a:lnTo>
                  <a:close/>
                </a:path>
                <a:path w="4369434" h="1618614">
                  <a:moveTo>
                    <a:pt x="1170978" y="1172019"/>
                  </a:moveTo>
                  <a:lnTo>
                    <a:pt x="1168628" y="1165326"/>
                  </a:lnTo>
                  <a:lnTo>
                    <a:pt x="1108240" y="1186586"/>
                  </a:lnTo>
                  <a:lnTo>
                    <a:pt x="1110615" y="1193279"/>
                  </a:lnTo>
                  <a:lnTo>
                    <a:pt x="1170978" y="1172019"/>
                  </a:lnTo>
                  <a:close/>
                </a:path>
                <a:path w="4369434" h="1618614">
                  <a:moveTo>
                    <a:pt x="1183436" y="306222"/>
                  </a:moveTo>
                  <a:lnTo>
                    <a:pt x="1159027" y="292201"/>
                  </a:lnTo>
                  <a:lnTo>
                    <a:pt x="1134529" y="267677"/>
                  </a:lnTo>
                  <a:lnTo>
                    <a:pt x="1129487" y="272694"/>
                  </a:lnTo>
                  <a:lnTo>
                    <a:pt x="1154315" y="297548"/>
                  </a:lnTo>
                  <a:lnTo>
                    <a:pt x="1155052" y="298119"/>
                  </a:lnTo>
                  <a:lnTo>
                    <a:pt x="1179906" y="312369"/>
                  </a:lnTo>
                  <a:lnTo>
                    <a:pt x="1183436" y="306222"/>
                  </a:lnTo>
                  <a:close/>
                </a:path>
                <a:path w="4369434" h="1618614">
                  <a:moveTo>
                    <a:pt x="1184338" y="449262"/>
                  </a:moveTo>
                  <a:lnTo>
                    <a:pt x="1156004" y="410171"/>
                  </a:lnTo>
                  <a:lnTo>
                    <a:pt x="1150251" y="414337"/>
                  </a:lnTo>
                  <a:lnTo>
                    <a:pt x="1176540" y="450596"/>
                  </a:lnTo>
                  <a:lnTo>
                    <a:pt x="1165161" y="459143"/>
                  </a:lnTo>
                  <a:lnTo>
                    <a:pt x="1169416" y="464832"/>
                  </a:lnTo>
                  <a:lnTo>
                    <a:pt x="1183601" y="454177"/>
                  </a:lnTo>
                  <a:lnTo>
                    <a:pt x="1184338" y="449262"/>
                  </a:lnTo>
                  <a:close/>
                </a:path>
                <a:path w="4369434" h="1618614">
                  <a:moveTo>
                    <a:pt x="1185989" y="880681"/>
                  </a:moveTo>
                  <a:lnTo>
                    <a:pt x="1182827" y="874318"/>
                  </a:lnTo>
                  <a:lnTo>
                    <a:pt x="1147445" y="891933"/>
                  </a:lnTo>
                  <a:lnTo>
                    <a:pt x="1129804" y="898982"/>
                  </a:lnTo>
                  <a:lnTo>
                    <a:pt x="1132420" y="905573"/>
                  </a:lnTo>
                  <a:lnTo>
                    <a:pt x="1150188" y="898486"/>
                  </a:lnTo>
                  <a:lnTo>
                    <a:pt x="1185989" y="880681"/>
                  </a:lnTo>
                  <a:close/>
                </a:path>
                <a:path w="4369434" h="1618614">
                  <a:moveTo>
                    <a:pt x="1216012" y="60134"/>
                  </a:moveTo>
                  <a:lnTo>
                    <a:pt x="1211973" y="54292"/>
                  </a:lnTo>
                  <a:lnTo>
                    <a:pt x="1165783" y="86194"/>
                  </a:lnTo>
                  <a:lnTo>
                    <a:pt x="1165301" y="91617"/>
                  </a:lnTo>
                  <a:lnTo>
                    <a:pt x="1172349" y="98704"/>
                  </a:lnTo>
                  <a:lnTo>
                    <a:pt x="1177391" y="93687"/>
                  </a:lnTo>
                  <a:lnTo>
                    <a:pt x="1173340" y="89623"/>
                  </a:lnTo>
                  <a:lnTo>
                    <a:pt x="1216012" y="60134"/>
                  </a:lnTo>
                  <a:close/>
                </a:path>
                <a:path w="4369434" h="1618614">
                  <a:moveTo>
                    <a:pt x="1234008" y="154025"/>
                  </a:moveTo>
                  <a:lnTo>
                    <a:pt x="1199057" y="122440"/>
                  </a:lnTo>
                  <a:lnTo>
                    <a:pt x="1192237" y="108826"/>
                  </a:lnTo>
                  <a:lnTo>
                    <a:pt x="1185875" y="112014"/>
                  </a:lnTo>
                  <a:lnTo>
                    <a:pt x="1192987" y="126212"/>
                  </a:lnTo>
                  <a:lnTo>
                    <a:pt x="1193787" y="127254"/>
                  </a:lnTo>
                  <a:lnTo>
                    <a:pt x="1229233" y="159283"/>
                  </a:lnTo>
                  <a:lnTo>
                    <a:pt x="1234008" y="154025"/>
                  </a:lnTo>
                  <a:close/>
                </a:path>
                <a:path w="4369434" h="1618614">
                  <a:moveTo>
                    <a:pt x="1249159" y="1143749"/>
                  </a:moveTo>
                  <a:lnTo>
                    <a:pt x="1246809" y="1137056"/>
                  </a:lnTo>
                  <a:lnTo>
                    <a:pt x="1186421" y="1158290"/>
                  </a:lnTo>
                  <a:lnTo>
                    <a:pt x="1188770" y="1164983"/>
                  </a:lnTo>
                  <a:lnTo>
                    <a:pt x="1249159" y="1143749"/>
                  </a:lnTo>
                  <a:close/>
                </a:path>
                <a:path w="4369434" h="1618614">
                  <a:moveTo>
                    <a:pt x="1256233" y="344906"/>
                  </a:moveTo>
                  <a:lnTo>
                    <a:pt x="1246352" y="344906"/>
                  </a:lnTo>
                  <a:lnTo>
                    <a:pt x="1201496" y="324091"/>
                  </a:lnTo>
                  <a:lnTo>
                    <a:pt x="1198346" y="320979"/>
                  </a:lnTo>
                  <a:lnTo>
                    <a:pt x="1193355" y="326021"/>
                  </a:lnTo>
                  <a:lnTo>
                    <a:pt x="1196936" y="329565"/>
                  </a:lnTo>
                  <a:lnTo>
                    <a:pt x="1197927" y="330276"/>
                  </a:lnTo>
                  <a:lnTo>
                    <a:pt x="1244066" y="351688"/>
                  </a:lnTo>
                  <a:lnTo>
                    <a:pt x="1245577" y="352018"/>
                  </a:lnTo>
                  <a:lnTo>
                    <a:pt x="1256233" y="352018"/>
                  </a:lnTo>
                  <a:lnTo>
                    <a:pt x="1256233" y="344906"/>
                  </a:lnTo>
                  <a:close/>
                </a:path>
                <a:path w="4369434" h="1618614">
                  <a:moveTo>
                    <a:pt x="1260589" y="845299"/>
                  </a:moveTo>
                  <a:lnTo>
                    <a:pt x="1257592" y="838860"/>
                  </a:lnTo>
                  <a:lnTo>
                    <a:pt x="1204252" y="863663"/>
                  </a:lnTo>
                  <a:lnTo>
                    <a:pt x="1207236" y="870089"/>
                  </a:lnTo>
                  <a:lnTo>
                    <a:pt x="1260589" y="845299"/>
                  </a:lnTo>
                  <a:close/>
                </a:path>
                <a:path w="4369434" h="1618614">
                  <a:moveTo>
                    <a:pt x="1304188" y="196164"/>
                  </a:moveTo>
                  <a:lnTo>
                    <a:pt x="1297203" y="192697"/>
                  </a:lnTo>
                  <a:lnTo>
                    <a:pt x="1251242" y="164325"/>
                  </a:lnTo>
                  <a:lnTo>
                    <a:pt x="1247508" y="170370"/>
                  </a:lnTo>
                  <a:lnTo>
                    <a:pt x="1293876" y="198983"/>
                  </a:lnTo>
                  <a:lnTo>
                    <a:pt x="1301026" y="202526"/>
                  </a:lnTo>
                  <a:lnTo>
                    <a:pt x="1304188" y="196164"/>
                  </a:lnTo>
                  <a:close/>
                </a:path>
                <a:path w="4369434" h="1618614">
                  <a:moveTo>
                    <a:pt x="1316164" y="47980"/>
                  </a:moveTo>
                  <a:lnTo>
                    <a:pt x="1280731" y="5295"/>
                  </a:lnTo>
                  <a:lnTo>
                    <a:pt x="1277975" y="7581"/>
                  </a:lnTo>
                  <a:lnTo>
                    <a:pt x="1275778" y="4762"/>
                  </a:lnTo>
                  <a:lnTo>
                    <a:pt x="1226019" y="43789"/>
                  </a:lnTo>
                  <a:lnTo>
                    <a:pt x="1230401" y="49364"/>
                  </a:lnTo>
                  <a:lnTo>
                    <a:pt x="1277454" y="12484"/>
                  </a:lnTo>
                  <a:lnTo>
                    <a:pt x="1310716" y="52501"/>
                  </a:lnTo>
                  <a:lnTo>
                    <a:pt x="1316164" y="47980"/>
                  </a:lnTo>
                  <a:close/>
                </a:path>
                <a:path w="4369434" h="1618614">
                  <a:moveTo>
                    <a:pt x="1338414" y="366369"/>
                  </a:moveTo>
                  <a:lnTo>
                    <a:pt x="1292618" y="359257"/>
                  </a:lnTo>
                  <a:lnTo>
                    <a:pt x="1275245" y="352298"/>
                  </a:lnTo>
                  <a:lnTo>
                    <a:pt x="1272616" y="358876"/>
                  </a:lnTo>
                  <a:lnTo>
                    <a:pt x="1290358" y="366001"/>
                  </a:lnTo>
                  <a:lnTo>
                    <a:pt x="1291145" y="366204"/>
                  </a:lnTo>
                  <a:lnTo>
                    <a:pt x="1337310" y="373405"/>
                  </a:lnTo>
                  <a:lnTo>
                    <a:pt x="1338414" y="366369"/>
                  </a:lnTo>
                  <a:close/>
                </a:path>
                <a:path w="4369434" h="1618614">
                  <a:moveTo>
                    <a:pt x="1338643" y="809942"/>
                  </a:moveTo>
                  <a:lnTo>
                    <a:pt x="1335798" y="803427"/>
                  </a:lnTo>
                  <a:lnTo>
                    <a:pt x="1278940" y="828192"/>
                  </a:lnTo>
                  <a:lnTo>
                    <a:pt x="1281798" y="834707"/>
                  </a:lnTo>
                  <a:lnTo>
                    <a:pt x="1338643" y="809942"/>
                  </a:lnTo>
                  <a:close/>
                </a:path>
                <a:path w="4369434" h="1618614">
                  <a:moveTo>
                    <a:pt x="1356601" y="714044"/>
                  </a:moveTo>
                  <a:lnTo>
                    <a:pt x="1353616" y="707605"/>
                  </a:lnTo>
                  <a:lnTo>
                    <a:pt x="1342783" y="712647"/>
                  </a:lnTo>
                  <a:lnTo>
                    <a:pt x="1311148" y="725208"/>
                  </a:lnTo>
                  <a:lnTo>
                    <a:pt x="1311871" y="727024"/>
                  </a:lnTo>
                  <a:lnTo>
                    <a:pt x="1303489" y="730923"/>
                  </a:lnTo>
                  <a:lnTo>
                    <a:pt x="1301470" y="726922"/>
                  </a:lnTo>
                  <a:lnTo>
                    <a:pt x="1295146" y="730110"/>
                  </a:lnTo>
                  <a:lnTo>
                    <a:pt x="1298676" y="737184"/>
                  </a:lnTo>
                  <a:lnTo>
                    <a:pt x="1303337" y="738797"/>
                  </a:lnTo>
                  <a:lnTo>
                    <a:pt x="1320304" y="730923"/>
                  </a:lnTo>
                  <a:lnTo>
                    <a:pt x="1345768" y="719086"/>
                  </a:lnTo>
                  <a:lnTo>
                    <a:pt x="1349324" y="717664"/>
                  </a:lnTo>
                  <a:lnTo>
                    <a:pt x="1349235" y="717473"/>
                  </a:lnTo>
                  <a:lnTo>
                    <a:pt x="1356601" y="714044"/>
                  </a:lnTo>
                  <a:close/>
                </a:path>
                <a:path w="4369434" h="1618614">
                  <a:moveTo>
                    <a:pt x="1365846" y="115570"/>
                  </a:moveTo>
                  <a:lnTo>
                    <a:pt x="1326883" y="65811"/>
                  </a:lnTo>
                  <a:lnTo>
                    <a:pt x="1321269" y="70205"/>
                  </a:lnTo>
                  <a:lnTo>
                    <a:pt x="1360258" y="119964"/>
                  </a:lnTo>
                  <a:lnTo>
                    <a:pt x="1365846" y="115570"/>
                  </a:lnTo>
                  <a:close/>
                </a:path>
                <a:path w="4369434" h="1618614">
                  <a:moveTo>
                    <a:pt x="1384681" y="213677"/>
                  </a:moveTo>
                  <a:lnTo>
                    <a:pt x="1384236" y="210007"/>
                  </a:lnTo>
                  <a:lnTo>
                    <a:pt x="1383817" y="206629"/>
                  </a:lnTo>
                  <a:lnTo>
                    <a:pt x="1356194" y="210007"/>
                  </a:lnTo>
                  <a:lnTo>
                    <a:pt x="1325003" y="199567"/>
                  </a:lnTo>
                  <a:lnTo>
                    <a:pt x="1322743" y="206298"/>
                  </a:lnTo>
                  <a:lnTo>
                    <a:pt x="1354696" y="217004"/>
                  </a:lnTo>
                  <a:lnTo>
                    <a:pt x="1356258" y="217157"/>
                  </a:lnTo>
                  <a:lnTo>
                    <a:pt x="1384681" y="213677"/>
                  </a:lnTo>
                  <a:close/>
                </a:path>
                <a:path w="4369434" h="1618614">
                  <a:moveTo>
                    <a:pt x="1402397" y="1072756"/>
                  </a:moveTo>
                  <a:lnTo>
                    <a:pt x="1399222" y="1066393"/>
                  </a:lnTo>
                  <a:lnTo>
                    <a:pt x="1342326" y="1094727"/>
                  </a:lnTo>
                  <a:lnTo>
                    <a:pt x="1345488" y="1101090"/>
                  </a:lnTo>
                  <a:lnTo>
                    <a:pt x="1402397" y="1072756"/>
                  </a:lnTo>
                  <a:close/>
                </a:path>
                <a:path w="4369434" h="1618614">
                  <a:moveTo>
                    <a:pt x="1413459" y="774420"/>
                  </a:moveTo>
                  <a:lnTo>
                    <a:pt x="1410296" y="768083"/>
                  </a:lnTo>
                  <a:lnTo>
                    <a:pt x="1361287" y="792518"/>
                  </a:lnTo>
                  <a:lnTo>
                    <a:pt x="1358557" y="792505"/>
                  </a:lnTo>
                  <a:lnTo>
                    <a:pt x="1358531" y="799604"/>
                  </a:lnTo>
                  <a:lnTo>
                    <a:pt x="1362163" y="799604"/>
                  </a:lnTo>
                  <a:lnTo>
                    <a:pt x="1363700" y="799249"/>
                  </a:lnTo>
                  <a:lnTo>
                    <a:pt x="1377188" y="792518"/>
                  </a:lnTo>
                  <a:lnTo>
                    <a:pt x="1413459" y="774420"/>
                  </a:lnTo>
                  <a:close/>
                </a:path>
                <a:path w="4369434" h="1618614">
                  <a:moveTo>
                    <a:pt x="1419517" y="369925"/>
                  </a:moveTo>
                  <a:lnTo>
                    <a:pt x="1418767" y="366522"/>
                  </a:lnTo>
                  <a:lnTo>
                    <a:pt x="1403324" y="369925"/>
                  </a:lnTo>
                  <a:lnTo>
                    <a:pt x="1419517" y="369925"/>
                  </a:lnTo>
                  <a:close/>
                </a:path>
                <a:path w="4369434" h="1618614">
                  <a:moveTo>
                    <a:pt x="1420304" y="373443"/>
                  </a:moveTo>
                  <a:lnTo>
                    <a:pt x="1387373" y="373443"/>
                  </a:lnTo>
                  <a:lnTo>
                    <a:pt x="1355585" y="373456"/>
                  </a:lnTo>
                  <a:lnTo>
                    <a:pt x="1355191" y="376986"/>
                  </a:lnTo>
                  <a:lnTo>
                    <a:pt x="1387157" y="380568"/>
                  </a:lnTo>
                  <a:lnTo>
                    <a:pt x="1388313" y="380504"/>
                  </a:lnTo>
                  <a:lnTo>
                    <a:pt x="1420304" y="373443"/>
                  </a:lnTo>
                  <a:close/>
                </a:path>
                <a:path w="4369434" h="1618614">
                  <a:moveTo>
                    <a:pt x="1425740" y="109956"/>
                  </a:moveTo>
                  <a:lnTo>
                    <a:pt x="1421218" y="104495"/>
                  </a:lnTo>
                  <a:lnTo>
                    <a:pt x="1381023" y="137858"/>
                  </a:lnTo>
                  <a:lnTo>
                    <a:pt x="1376222" y="133032"/>
                  </a:lnTo>
                  <a:lnTo>
                    <a:pt x="1371193" y="138049"/>
                  </a:lnTo>
                  <a:lnTo>
                    <a:pt x="1378267" y="145173"/>
                  </a:lnTo>
                  <a:lnTo>
                    <a:pt x="1383080" y="145402"/>
                  </a:lnTo>
                  <a:lnTo>
                    <a:pt x="1392148" y="137858"/>
                  </a:lnTo>
                  <a:lnTo>
                    <a:pt x="1425740" y="109956"/>
                  </a:lnTo>
                  <a:close/>
                </a:path>
                <a:path w="4369434" h="1618614">
                  <a:moveTo>
                    <a:pt x="1426121" y="517715"/>
                  </a:moveTo>
                  <a:lnTo>
                    <a:pt x="1401318" y="460883"/>
                  </a:lnTo>
                  <a:lnTo>
                    <a:pt x="1394815" y="463727"/>
                  </a:lnTo>
                  <a:lnTo>
                    <a:pt x="1419606" y="520573"/>
                  </a:lnTo>
                  <a:lnTo>
                    <a:pt x="1426121" y="517715"/>
                  </a:lnTo>
                  <a:close/>
                </a:path>
                <a:path w="4369434" h="1618614">
                  <a:moveTo>
                    <a:pt x="1431328" y="678611"/>
                  </a:moveTo>
                  <a:lnTo>
                    <a:pt x="1428178" y="672261"/>
                  </a:lnTo>
                  <a:lnTo>
                    <a:pt x="1414068" y="679284"/>
                  </a:lnTo>
                  <a:lnTo>
                    <a:pt x="1374978" y="696976"/>
                  </a:lnTo>
                  <a:lnTo>
                    <a:pt x="1375625" y="698436"/>
                  </a:lnTo>
                  <a:lnTo>
                    <a:pt x="1371307" y="700582"/>
                  </a:lnTo>
                  <a:lnTo>
                    <a:pt x="1374470" y="706945"/>
                  </a:lnTo>
                  <a:lnTo>
                    <a:pt x="1417002" y="685749"/>
                  </a:lnTo>
                  <a:lnTo>
                    <a:pt x="1431328" y="678611"/>
                  </a:lnTo>
                  <a:close/>
                </a:path>
                <a:path w="4369434" h="1618614">
                  <a:moveTo>
                    <a:pt x="1436560" y="624128"/>
                  </a:moveTo>
                  <a:lnTo>
                    <a:pt x="1425524" y="602043"/>
                  </a:lnTo>
                  <a:lnTo>
                    <a:pt x="1422488" y="595972"/>
                  </a:lnTo>
                  <a:lnTo>
                    <a:pt x="1422374" y="595731"/>
                  </a:lnTo>
                  <a:lnTo>
                    <a:pt x="1420736" y="595185"/>
                  </a:lnTo>
                  <a:lnTo>
                    <a:pt x="1417980" y="593940"/>
                  </a:lnTo>
                  <a:lnTo>
                    <a:pt x="1378915" y="608088"/>
                  </a:lnTo>
                  <a:lnTo>
                    <a:pt x="1379905" y="610857"/>
                  </a:lnTo>
                  <a:lnTo>
                    <a:pt x="1361147" y="619353"/>
                  </a:lnTo>
                  <a:lnTo>
                    <a:pt x="1360919" y="618807"/>
                  </a:lnTo>
                  <a:lnTo>
                    <a:pt x="1304099" y="643534"/>
                  </a:lnTo>
                  <a:lnTo>
                    <a:pt x="1304734" y="645020"/>
                  </a:lnTo>
                  <a:lnTo>
                    <a:pt x="1283309" y="655701"/>
                  </a:lnTo>
                  <a:lnTo>
                    <a:pt x="1282611" y="654265"/>
                  </a:lnTo>
                  <a:lnTo>
                    <a:pt x="1268374" y="661365"/>
                  </a:lnTo>
                  <a:lnTo>
                    <a:pt x="1266761" y="666127"/>
                  </a:lnTo>
                  <a:lnTo>
                    <a:pt x="1273949" y="680554"/>
                  </a:lnTo>
                  <a:lnTo>
                    <a:pt x="1288034" y="712330"/>
                  </a:lnTo>
                  <a:lnTo>
                    <a:pt x="1291551" y="719442"/>
                  </a:lnTo>
                  <a:lnTo>
                    <a:pt x="1297914" y="716292"/>
                  </a:lnTo>
                  <a:lnTo>
                    <a:pt x="1294422" y="709256"/>
                  </a:lnTo>
                  <a:lnTo>
                    <a:pt x="1293088" y="706272"/>
                  </a:lnTo>
                  <a:lnTo>
                    <a:pt x="1294384" y="705624"/>
                  </a:lnTo>
                  <a:lnTo>
                    <a:pt x="1280414" y="677595"/>
                  </a:lnTo>
                  <a:lnTo>
                    <a:pt x="1280299" y="677316"/>
                  </a:lnTo>
                  <a:lnTo>
                    <a:pt x="1274711" y="666127"/>
                  </a:lnTo>
                  <a:lnTo>
                    <a:pt x="1281480" y="662762"/>
                  </a:lnTo>
                  <a:lnTo>
                    <a:pt x="1282204" y="664210"/>
                  </a:lnTo>
                  <a:lnTo>
                    <a:pt x="1324864" y="642924"/>
                  </a:lnTo>
                  <a:lnTo>
                    <a:pt x="1324584" y="642378"/>
                  </a:lnTo>
                  <a:lnTo>
                    <a:pt x="1349273" y="631634"/>
                  </a:lnTo>
                  <a:lnTo>
                    <a:pt x="1349629" y="632396"/>
                  </a:lnTo>
                  <a:lnTo>
                    <a:pt x="1388681" y="614680"/>
                  </a:lnTo>
                  <a:lnTo>
                    <a:pt x="1387665" y="612470"/>
                  </a:lnTo>
                  <a:lnTo>
                    <a:pt x="1413281" y="603186"/>
                  </a:lnTo>
                  <a:lnTo>
                    <a:pt x="1413687" y="603999"/>
                  </a:lnTo>
                  <a:lnTo>
                    <a:pt x="1417320" y="602183"/>
                  </a:lnTo>
                  <a:lnTo>
                    <a:pt x="1422984" y="616369"/>
                  </a:lnTo>
                  <a:lnTo>
                    <a:pt x="1424432" y="615797"/>
                  </a:lnTo>
                  <a:lnTo>
                    <a:pt x="1430197" y="627316"/>
                  </a:lnTo>
                  <a:lnTo>
                    <a:pt x="1436560" y="624128"/>
                  </a:lnTo>
                  <a:close/>
                </a:path>
                <a:path w="4369434" h="1618614">
                  <a:moveTo>
                    <a:pt x="1461465" y="592175"/>
                  </a:moveTo>
                  <a:lnTo>
                    <a:pt x="1433118" y="535343"/>
                  </a:lnTo>
                  <a:lnTo>
                    <a:pt x="1426768" y="538518"/>
                  </a:lnTo>
                  <a:lnTo>
                    <a:pt x="1455077" y="595350"/>
                  </a:lnTo>
                  <a:lnTo>
                    <a:pt x="1461465" y="592175"/>
                  </a:lnTo>
                  <a:close/>
                </a:path>
                <a:path w="4369434" h="1618614">
                  <a:moveTo>
                    <a:pt x="1474241" y="437197"/>
                  </a:moveTo>
                  <a:lnTo>
                    <a:pt x="1471218" y="430758"/>
                  </a:lnTo>
                  <a:lnTo>
                    <a:pt x="1470215" y="431228"/>
                  </a:lnTo>
                  <a:lnTo>
                    <a:pt x="1459598" y="407276"/>
                  </a:lnTo>
                  <a:lnTo>
                    <a:pt x="1463662" y="405218"/>
                  </a:lnTo>
                  <a:lnTo>
                    <a:pt x="1460487" y="398881"/>
                  </a:lnTo>
                  <a:lnTo>
                    <a:pt x="1453413" y="402412"/>
                  </a:lnTo>
                  <a:lnTo>
                    <a:pt x="1451749" y="407035"/>
                  </a:lnTo>
                  <a:lnTo>
                    <a:pt x="1463789" y="434225"/>
                  </a:lnTo>
                  <a:lnTo>
                    <a:pt x="1417929" y="455561"/>
                  </a:lnTo>
                  <a:lnTo>
                    <a:pt x="1420901" y="462000"/>
                  </a:lnTo>
                  <a:lnTo>
                    <a:pt x="1474241" y="437197"/>
                  </a:lnTo>
                  <a:close/>
                </a:path>
                <a:path w="4369434" h="1618614">
                  <a:moveTo>
                    <a:pt x="1480070" y="1041107"/>
                  </a:moveTo>
                  <a:lnTo>
                    <a:pt x="1477835" y="1034376"/>
                  </a:lnTo>
                  <a:lnTo>
                    <a:pt x="1456156" y="1041552"/>
                  </a:lnTo>
                  <a:lnTo>
                    <a:pt x="1417078" y="1059281"/>
                  </a:lnTo>
                  <a:lnTo>
                    <a:pt x="1419999" y="1065745"/>
                  </a:lnTo>
                  <a:lnTo>
                    <a:pt x="1458899" y="1048105"/>
                  </a:lnTo>
                  <a:lnTo>
                    <a:pt x="1480070" y="1041107"/>
                  </a:lnTo>
                  <a:close/>
                </a:path>
                <a:path w="4369434" h="1618614">
                  <a:moveTo>
                    <a:pt x="1482140" y="188353"/>
                  </a:moveTo>
                  <a:lnTo>
                    <a:pt x="1478203" y="182448"/>
                  </a:lnTo>
                  <a:lnTo>
                    <a:pt x="1467967" y="189268"/>
                  </a:lnTo>
                  <a:lnTo>
                    <a:pt x="1422260" y="203238"/>
                  </a:lnTo>
                  <a:lnTo>
                    <a:pt x="1424343" y="210032"/>
                  </a:lnTo>
                  <a:lnTo>
                    <a:pt x="1470545" y="195884"/>
                  </a:lnTo>
                  <a:lnTo>
                    <a:pt x="1471460" y="195453"/>
                  </a:lnTo>
                  <a:lnTo>
                    <a:pt x="1482140" y="188353"/>
                  </a:lnTo>
                  <a:close/>
                </a:path>
                <a:path w="4369434" h="1618614">
                  <a:moveTo>
                    <a:pt x="1485988" y="709168"/>
                  </a:moveTo>
                  <a:lnTo>
                    <a:pt x="1461630" y="669429"/>
                  </a:lnTo>
                  <a:lnTo>
                    <a:pt x="1457655" y="662927"/>
                  </a:lnTo>
                  <a:lnTo>
                    <a:pt x="1453616" y="661784"/>
                  </a:lnTo>
                  <a:lnTo>
                    <a:pt x="1453515" y="661441"/>
                  </a:lnTo>
                  <a:lnTo>
                    <a:pt x="1453032" y="661606"/>
                  </a:lnTo>
                  <a:lnTo>
                    <a:pt x="1442834" y="664997"/>
                  </a:lnTo>
                  <a:lnTo>
                    <a:pt x="1445082" y="671728"/>
                  </a:lnTo>
                  <a:lnTo>
                    <a:pt x="1448600" y="670560"/>
                  </a:lnTo>
                  <a:lnTo>
                    <a:pt x="1449095" y="671525"/>
                  </a:lnTo>
                  <a:lnTo>
                    <a:pt x="1452905" y="669632"/>
                  </a:lnTo>
                  <a:lnTo>
                    <a:pt x="1469097" y="705358"/>
                  </a:lnTo>
                  <a:lnTo>
                    <a:pt x="1473962" y="703160"/>
                  </a:lnTo>
                  <a:lnTo>
                    <a:pt x="1479931" y="712876"/>
                  </a:lnTo>
                  <a:lnTo>
                    <a:pt x="1485988" y="709168"/>
                  </a:lnTo>
                  <a:close/>
                </a:path>
                <a:path w="4369434" h="1618614">
                  <a:moveTo>
                    <a:pt x="1492008" y="621741"/>
                  </a:moveTo>
                  <a:lnTo>
                    <a:pt x="1488376" y="615632"/>
                  </a:lnTo>
                  <a:lnTo>
                    <a:pt x="1473898" y="624306"/>
                  </a:lnTo>
                  <a:lnTo>
                    <a:pt x="1468526" y="613524"/>
                  </a:lnTo>
                  <a:lnTo>
                    <a:pt x="1462163" y="616686"/>
                  </a:lnTo>
                  <a:lnTo>
                    <a:pt x="1467599" y="627545"/>
                  </a:lnTo>
                  <a:lnTo>
                    <a:pt x="1442593" y="638619"/>
                  </a:lnTo>
                  <a:lnTo>
                    <a:pt x="1440294" y="631672"/>
                  </a:lnTo>
                  <a:lnTo>
                    <a:pt x="1433550" y="633933"/>
                  </a:lnTo>
                  <a:lnTo>
                    <a:pt x="1437093" y="644575"/>
                  </a:lnTo>
                  <a:lnTo>
                    <a:pt x="1441894" y="646696"/>
                  </a:lnTo>
                  <a:lnTo>
                    <a:pt x="1452194" y="642137"/>
                  </a:lnTo>
                  <a:lnTo>
                    <a:pt x="1452689" y="643115"/>
                  </a:lnTo>
                  <a:lnTo>
                    <a:pt x="1474025" y="632510"/>
                  </a:lnTo>
                  <a:lnTo>
                    <a:pt x="1492008" y="621741"/>
                  </a:lnTo>
                  <a:close/>
                </a:path>
                <a:path w="4369434" h="1618614">
                  <a:moveTo>
                    <a:pt x="1493050" y="60477"/>
                  </a:moveTo>
                  <a:lnTo>
                    <a:pt x="1488871" y="54737"/>
                  </a:lnTo>
                  <a:lnTo>
                    <a:pt x="1435582" y="93687"/>
                  </a:lnTo>
                  <a:lnTo>
                    <a:pt x="1439799" y="99428"/>
                  </a:lnTo>
                  <a:lnTo>
                    <a:pt x="1493050" y="60477"/>
                  </a:lnTo>
                  <a:close/>
                </a:path>
                <a:path w="4369434" h="1618614">
                  <a:moveTo>
                    <a:pt x="1495742" y="341312"/>
                  </a:moveTo>
                  <a:lnTo>
                    <a:pt x="1492554" y="334962"/>
                  </a:lnTo>
                  <a:lnTo>
                    <a:pt x="1435747" y="363283"/>
                  </a:lnTo>
                  <a:lnTo>
                    <a:pt x="1438910" y="369646"/>
                  </a:lnTo>
                  <a:lnTo>
                    <a:pt x="1495742" y="341312"/>
                  </a:lnTo>
                  <a:close/>
                </a:path>
                <a:path w="4369434" h="1618614">
                  <a:moveTo>
                    <a:pt x="1501216" y="1080249"/>
                  </a:moveTo>
                  <a:lnTo>
                    <a:pt x="1499222" y="1073429"/>
                  </a:lnTo>
                  <a:lnTo>
                    <a:pt x="1438795" y="1091107"/>
                  </a:lnTo>
                  <a:lnTo>
                    <a:pt x="1440802" y="1097915"/>
                  </a:lnTo>
                  <a:lnTo>
                    <a:pt x="1501216" y="1080249"/>
                  </a:lnTo>
                  <a:close/>
                </a:path>
                <a:path w="4369434" h="1618614">
                  <a:moveTo>
                    <a:pt x="1502498" y="589965"/>
                  </a:moveTo>
                  <a:lnTo>
                    <a:pt x="1499349" y="583577"/>
                  </a:lnTo>
                  <a:lnTo>
                    <a:pt x="1463802" y="601256"/>
                  </a:lnTo>
                  <a:lnTo>
                    <a:pt x="1466964" y="607618"/>
                  </a:lnTo>
                  <a:lnTo>
                    <a:pt x="1502498" y="589965"/>
                  </a:lnTo>
                  <a:close/>
                </a:path>
                <a:path w="4369434" h="1618614">
                  <a:moveTo>
                    <a:pt x="1523428" y="724979"/>
                  </a:moveTo>
                  <a:lnTo>
                    <a:pt x="1520583" y="718502"/>
                  </a:lnTo>
                  <a:lnTo>
                    <a:pt x="1491716" y="731278"/>
                  </a:lnTo>
                  <a:lnTo>
                    <a:pt x="1489684" y="727202"/>
                  </a:lnTo>
                  <a:lnTo>
                    <a:pt x="1483309" y="730377"/>
                  </a:lnTo>
                  <a:lnTo>
                    <a:pt x="1485163" y="734123"/>
                  </a:lnTo>
                  <a:lnTo>
                    <a:pt x="1431772" y="757415"/>
                  </a:lnTo>
                  <a:lnTo>
                    <a:pt x="1434604" y="763917"/>
                  </a:lnTo>
                  <a:lnTo>
                    <a:pt x="1491424" y="739127"/>
                  </a:lnTo>
                  <a:lnTo>
                    <a:pt x="1509204" y="731278"/>
                  </a:lnTo>
                  <a:lnTo>
                    <a:pt x="1523428" y="724979"/>
                  </a:lnTo>
                  <a:close/>
                </a:path>
                <a:path w="4369434" h="1618614">
                  <a:moveTo>
                    <a:pt x="1527390" y="377012"/>
                  </a:moveTo>
                  <a:lnTo>
                    <a:pt x="1524774" y="370408"/>
                  </a:lnTo>
                  <a:lnTo>
                    <a:pt x="1489240" y="384556"/>
                  </a:lnTo>
                  <a:lnTo>
                    <a:pt x="1491856" y="391160"/>
                  </a:lnTo>
                  <a:lnTo>
                    <a:pt x="1527390" y="377012"/>
                  </a:lnTo>
                  <a:close/>
                </a:path>
                <a:path w="4369434" h="1618614">
                  <a:moveTo>
                    <a:pt x="1551203" y="13944"/>
                  </a:moveTo>
                  <a:lnTo>
                    <a:pt x="1547710" y="3302"/>
                  </a:lnTo>
                  <a:lnTo>
                    <a:pt x="1540967" y="5511"/>
                  </a:lnTo>
                  <a:lnTo>
                    <a:pt x="1543672" y="13728"/>
                  </a:lnTo>
                  <a:lnTo>
                    <a:pt x="1503095" y="44094"/>
                  </a:lnTo>
                  <a:lnTo>
                    <a:pt x="1507337" y="49784"/>
                  </a:lnTo>
                  <a:lnTo>
                    <a:pt x="1549958" y="17894"/>
                  </a:lnTo>
                  <a:lnTo>
                    <a:pt x="1551203" y="13944"/>
                  </a:lnTo>
                  <a:close/>
                </a:path>
                <a:path w="4369434" h="1618614">
                  <a:moveTo>
                    <a:pt x="1552295" y="401840"/>
                  </a:moveTo>
                  <a:lnTo>
                    <a:pt x="1549476" y="395325"/>
                  </a:lnTo>
                  <a:lnTo>
                    <a:pt x="1541983" y="398589"/>
                  </a:lnTo>
                  <a:lnTo>
                    <a:pt x="1536649" y="398589"/>
                  </a:lnTo>
                  <a:lnTo>
                    <a:pt x="1536649" y="400926"/>
                  </a:lnTo>
                  <a:lnTo>
                    <a:pt x="1492631" y="420116"/>
                  </a:lnTo>
                  <a:lnTo>
                    <a:pt x="1495463" y="426618"/>
                  </a:lnTo>
                  <a:lnTo>
                    <a:pt x="1543469" y="405688"/>
                  </a:lnTo>
                  <a:lnTo>
                    <a:pt x="1543761" y="405688"/>
                  </a:lnTo>
                  <a:lnTo>
                    <a:pt x="1543761" y="405561"/>
                  </a:lnTo>
                  <a:lnTo>
                    <a:pt x="1552295" y="401840"/>
                  </a:lnTo>
                  <a:close/>
                </a:path>
                <a:path w="4369434" h="1618614">
                  <a:moveTo>
                    <a:pt x="1553070" y="142405"/>
                  </a:moveTo>
                  <a:lnTo>
                    <a:pt x="1549438" y="136309"/>
                  </a:lnTo>
                  <a:lnTo>
                    <a:pt x="1496098" y="168186"/>
                  </a:lnTo>
                  <a:lnTo>
                    <a:pt x="1499755" y="174294"/>
                  </a:lnTo>
                  <a:lnTo>
                    <a:pt x="1553070" y="142405"/>
                  </a:lnTo>
                  <a:close/>
                </a:path>
                <a:path w="4369434" h="1618614">
                  <a:moveTo>
                    <a:pt x="1555165" y="1005509"/>
                  </a:moveTo>
                  <a:lnTo>
                    <a:pt x="1552003" y="999147"/>
                  </a:lnTo>
                  <a:lnTo>
                    <a:pt x="1495132" y="1027480"/>
                  </a:lnTo>
                  <a:lnTo>
                    <a:pt x="1498307" y="1033843"/>
                  </a:lnTo>
                  <a:lnTo>
                    <a:pt x="1555165" y="1005509"/>
                  </a:lnTo>
                  <a:close/>
                </a:path>
                <a:path w="4369434" h="1618614">
                  <a:moveTo>
                    <a:pt x="1555635" y="593623"/>
                  </a:moveTo>
                  <a:lnTo>
                    <a:pt x="1552702" y="587133"/>
                  </a:lnTo>
                  <a:lnTo>
                    <a:pt x="1513611" y="604824"/>
                  </a:lnTo>
                  <a:lnTo>
                    <a:pt x="1516532" y="611301"/>
                  </a:lnTo>
                  <a:lnTo>
                    <a:pt x="1555635" y="593623"/>
                  </a:lnTo>
                  <a:close/>
                </a:path>
                <a:path w="4369434" h="1618614">
                  <a:moveTo>
                    <a:pt x="1566303" y="561619"/>
                  </a:moveTo>
                  <a:lnTo>
                    <a:pt x="1563382" y="555167"/>
                  </a:lnTo>
                  <a:lnTo>
                    <a:pt x="1524304" y="572884"/>
                  </a:lnTo>
                  <a:lnTo>
                    <a:pt x="1527225" y="579348"/>
                  </a:lnTo>
                  <a:lnTo>
                    <a:pt x="1566303" y="561619"/>
                  </a:lnTo>
                  <a:close/>
                </a:path>
                <a:path w="4369434" h="1618614">
                  <a:moveTo>
                    <a:pt x="1567065" y="298640"/>
                  </a:moveTo>
                  <a:lnTo>
                    <a:pt x="1563433" y="292544"/>
                  </a:lnTo>
                  <a:lnTo>
                    <a:pt x="1510093" y="324446"/>
                  </a:lnTo>
                  <a:lnTo>
                    <a:pt x="1513751" y="330555"/>
                  </a:lnTo>
                  <a:lnTo>
                    <a:pt x="1567065" y="298640"/>
                  </a:lnTo>
                  <a:close/>
                </a:path>
                <a:path w="4369434" h="1618614">
                  <a:moveTo>
                    <a:pt x="1579422" y="1051928"/>
                  </a:moveTo>
                  <a:lnTo>
                    <a:pt x="1577314" y="1045159"/>
                  </a:lnTo>
                  <a:lnTo>
                    <a:pt x="1520469" y="1062799"/>
                  </a:lnTo>
                  <a:lnTo>
                    <a:pt x="1522564" y="1069581"/>
                  </a:lnTo>
                  <a:lnTo>
                    <a:pt x="1579422" y="1051928"/>
                  </a:lnTo>
                  <a:close/>
                </a:path>
                <a:path w="4369434" h="1618614">
                  <a:moveTo>
                    <a:pt x="1587309" y="696696"/>
                  </a:moveTo>
                  <a:lnTo>
                    <a:pt x="1584693" y="690092"/>
                  </a:lnTo>
                  <a:lnTo>
                    <a:pt x="1549120" y="704278"/>
                  </a:lnTo>
                  <a:lnTo>
                    <a:pt x="1551749" y="710869"/>
                  </a:lnTo>
                  <a:lnTo>
                    <a:pt x="1587309" y="696696"/>
                  </a:lnTo>
                  <a:close/>
                </a:path>
                <a:path w="4369434" h="1618614">
                  <a:moveTo>
                    <a:pt x="1620621" y="566635"/>
                  </a:moveTo>
                  <a:lnTo>
                    <a:pt x="1617611" y="563651"/>
                  </a:lnTo>
                  <a:lnTo>
                    <a:pt x="1609890" y="545566"/>
                  </a:lnTo>
                  <a:lnTo>
                    <a:pt x="1607210" y="539305"/>
                  </a:lnTo>
                  <a:lnTo>
                    <a:pt x="1602333" y="537527"/>
                  </a:lnTo>
                  <a:lnTo>
                    <a:pt x="1588147" y="544626"/>
                  </a:lnTo>
                  <a:lnTo>
                    <a:pt x="1591322" y="550976"/>
                  </a:lnTo>
                  <a:lnTo>
                    <a:pt x="1602155" y="545566"/>
                  </a:lnTo>
                  <a:lnTo>
                    <a:pt x="1609890" y="563664"/>
                  </a:lnTo>
                  <a:lnTo>
                    <a:pt x="1577746" y="576478"/>
                  </a:lnTo>
                  <a:lnTo>
                    <a:pt x="1580362" y="583082"/>
                  </a:lnTo>
                  <a:lnTo>
                    <a:pt x="1613712" y="569785"/>
                  </a:lnTo>
                  <a:lnTo>
                    <a:pt x="1615592" y="571665"/>
                  </a:lnTo>
                  <a:lnTo>
                    <a:pt x="1617472" y="569785"/>
                  </a:lnTo>
                  <a:lnTo>
                    <a:pt x="1620621" y="566635"/>
                  </a:lnTo>
                  <a:close/>
                </a:path>
                <a:path w="4369434" h="1618614">
                  <a:moveTo>
                    <a:pt x="1624152" y="96342"/>
                  </a:moveTo>
                  <a:lnTo>
                    <a:pt x="1620507" y="90233"/>
                  </a:lnTo>
                  <a:lnTo>
                    <a:pt x="1567218" y="122097"/>
                  </a:lnTo>
                  <a:lnTo>
                    <a:pt x="1570850" y="128219"/>
                  </a:lnTo>
                  <a:lnTo>
                    <a:pt x="1624152" y="96342"/>
                  </a:lnTo>
                  <a:close/>
                </a:path>
                <a:path w="4369434" h="1618614">
                  <a:moveTo>
                    <a:pt x="1627085" y="366356"/>
                  </a:moveTo>
                  <a:lnTo>
                    <a:pt x="1623936" y="359981"/>
                  </a:lnTo>
                  <a:lnTo>
                    <a:pt x="1588516" y="377609"/>
                  </a:lnTo>
                  <a:lnTo>
                    <a:pt x="1570888" y="384657"/>
                  </a:lnTo>
                  <a:lnTo>
                    <a:pt x="1573517" y="391248"/>
                  </a:lnTo>
                  <a:lnTo>
                    <a:pt x="1591271" y="384175"/>
                  </a:lnTo>
                  <a:lnTo>
                    <a:pt x="1627085" y="366356"/>
                  </a:lnTo>
                  <a:close/>
                </a:path>
                <a:path w="4369434" h="1618614">
                  <a:moveTo>
                    <a:pt x="1633270" y="970153"/>
                  </a:moveTo>
                  <a:lnTo>
                    <a:pt x="1630273" y="963726"/>
                  </a:lnTo>
                  <a:lnTo>
                    <a:pt x="1569859" y="992022"/>
                  </a:lnTo>
                  <a:lnTo>
                    <a:pt x="1572869" y="998448"/>
                  </a:lnTo>
                  <a:lnTo>
                    <a:pt x="1633270" y="970153"/>
                  </a:lnTo>
                  <a:close/>
                </a:path>
                <a:path w="4369434" h="1618614">
                  <a:moveTo>
                    <a:pt x="1641602" y="256197"/>
                  </a:moveTo>
                  <a:lnTo>
                    <a:pt x="1638122" y="250024"/>
                  </a:lnTo>
                  <a:lnTo>
                    <a:pt x="1581277" y="281901"/>
                  </a:lnTo>
                  <a:lnTo>
                    <a:pt x="1584769" y="288099"/>
                  </a:lnTo>
                  <a:lnTo>
                    <a:pt x="1641602" y="256197"/>
                  </a:lnTo>
                  <a:close/>
                </a:path>
                <a:path w="4369434" h="1618614">
                  <a:moveTo>
                    <a:pt x="1655051" y="664743"/>
                  </a:moveTo>
                  <a:lnTo>
                    <a:pt x="1651901" y="658368"/>
                  </a:lnTo>
                  <a:lnTo>
                    <a:pt x="1623707" y="672388"/>
                  </a:lnTo>
                  <a:lnTo>
                    <a:pt x="1613293" y="675843"/>
                  </a:lnTo>
                  <a:lnTo>
                    <a:pt x="1615528" y="682599"/>
                  </a:lnTo>
                  <a:lnTo>
                    <a:pt x="1626184" y="679056"/>
                  </a:lnTo>
                  <a:lnTo>
                    <a:pt x="1626641" y="678878"/>
                  </a:lnTo>
                  <a:lnTo>
                    <a:pt x="1655051" y="664743"/>
                  </a:lnTo>
                  <a:close/>
                </a:path>
                <a:path w="4369434" h="1618614">
                  <a:moveTo>
                    <a:pt x="1657578" y="1023632"/>
                  </a:moveTo>
                  <a:lnTo>
                    <a:pt x="1655470" y="1016838"/>
                  </a:lnTo>
                  <a:lnTo>
                    <a:pt x="1598637" y="1034516"/>
                  </a:lnTo>
                  <a:lnTo>
                    <a:pt x="1600758" y="1041298"/>
                  </a:lnTo>
                  <a:lnTo>
                    <a:pt x="1657578" y="1023632"/>
                  </a:lnTo>
                  <a:close/>
                </a:path>
                <a:path w="4369434" h="1618614">
                  <a:moveTo>
                    <a:pt x="1673123" y="565277"/>
                  </a:moveTo>
                  <a:lnTo>
                    <a:pt x="1669694" y="559028"/>
                  </a:lnTo>
                  <a:lnTo>
                    <a:pt x="1630603" y="580288"/>
                  </a:lnTo>
                  <a:lnTo>
                    <a:pt x="1633982" y="586536"/>
                  </a:lnTo>
                  <a:lnTo>
                    <a:pt x="1673123" y="565277"/>
                  </a:lnTo>
                  <a:close/>
                </a:path>
                <a:path w="4369434" h="1618614">
                  <a:moveTo>
                    <a:pt x="1695259" y="53809"/>
                  </a:moveTo>
                  <a:lnTo>
                    <a:pt x="1691652" y="47726"/>
                  </a:lnTo>
                  <a:lnTo>
                    <a:pt x="1638312" y="79616"/>
                  </a:lnTo>
                  <a:lnTo>
                    <a:pt x="1641957" y="85725"/>
                  </a:lnTo>
                  <a:lnTo>
                    <a:pt x="1695259" y="53809"/>
                  </a:lnTo>
                  <a:close/>
                </a:path>
                <a:path w="4369434" h="1618614">
                  <a:moveTo>
                    <a:pt x="1698345" y="281203"/>
                  </a:moveTo>
                  <a:lnTo>
                    <a:pt x="1694967" y="274967"/>
                  </a:lnTo>
                  <a:lnTo>
                    <a:pt x="1655864" y="296202"/>
                  </a:lnTo>
                  <a:lnTo>
                    <a:pt x="1659255" y="302463"/>
                  </a:lnTo>
                  <a:lnTo>
                    <a:pt x="1698345" y="281203"/>
                  </a:lnTo>
                  <a:close/>
                </a:path>
                <a:path w="4369434" h="1618614">
                  <a:moveTo>
                    <a:pt x="1701660" y="330974"/>
                  </a:moveTo>
                  <a:lnTo>
                    <a:pt x="1698650" y="324535"/>
                  </a:lnTo>
                  <a:lnTo>
                    <a:pt x="1668411" y="338607"/>
                  </a:lnTo>
                  <a:lnTo>
                    <a:pt x="1660893" y="315988"/>
                  </a:lnTo>
                  <a:lnTo>
                    <a:pt x="1654175" y="318223"/>
                  </a:lnTo>
                  <a:lnTo>
                    <a:pt x="1661934" y="341617"/>
                  </a:lnTo>
                  <a:lnTo>
                    <a:pt x="1645335" y="349338"/>
                  </a:lnTo>
                  <a:lnTo>
                    <a:pt x="1648320" y="355777"/>
                  </a:lnTo>
                  <a:lnTo>
                    <a:pt x="1664182" y="348411"/>
                  </a:lnTo>
                  <a:lnTo>
                    <a:pt x="1664766" y="350151"/>
                  </a:lnTo>
                  <a:lnTo>
                    <a:pt x="1671523" y="347916"/>
                  </a:lnTo>
                  <a:lnTo>
                    <a:pt x="1670672" y="345389"/>
                  </a:lnTo>
                  <a:lnTo>
                    <a:pt x="1701660" y="330974"/>
                  </a:lnTo>
                  <a:close/>
                </a:path>
                <a:path w="4369434" h="1618614">
                  <a:moveTo>
                    <a:pt x="1707959" y="934694"/>
                  </a:moveTo>
                  <a:lnTo>
                    <a:pt x="1704809" y="928331"/>
                  </a:lnTo>
                  <a:lnTo>
                    <a:pt x="1647913" y="956665"/>
                  </a:lnTo>
                  <a:lnTo>
                    <a:pt x="1651101" y="963028"/>
                  </a:lnTo>
                  <a:lnTo>
                    <a:pt x="1707959" y="934694"/>
                  </a:lnTo>
                  <a:close/>
                </a:path>
                <a:path w="4369434" h="1618614">
                  <a:moveTo>
                    <a:pt x="1712074" y="547573"/>
                  </a:moveTo>
                  <a:lnTo>
                    <a:pt x="1708886" y="541223"/>
                  </a:lnTo>
                  <a:lnTo>
                    <a:pt x="1697850" y="546735"/>
                  </a:lnTo>
                  <a:lnTo>
                    <a:pt x="1690560" y="532053"/>
                  </a:lnTo>
                  <a:lnTo>
                    <a:pt x="1704721" y="526402"/>
                  </a:lnTo>
                  <a:lnTo>
                    <a:pt x="1702104" y="519798"/>
                  </a:lnTo>
                  <a:lnTo>
                    <a:pt x="1684337" y="526884"/>
                  </a:lnTo>
                  <a:lnTo>
                    <a:pt x="1682470" y="531749"/>
                  </a:lnTo>
                  <a:lnTo>
                    <a:pt x="1693075" y="553097"/>
                  </a:lnTo>
                  <a:lnTo>
                    <a:pt x="1696224" y="551522"/>
                  </a:lnTo>
                  <a:lnTo>
                    <a:pt x="1697824" y="554697"/>
                  </a:lnTo>
                  <a:lnTo>
                    <a:pt x="1712074" y="547573"/>
                  </a:lnTo>
                  <a:close/>
                </a:path>
                <a:path w="4369434" h="1618614">
                  <a:moveTo>
                    <a:pt x="1712658" y="213664"/>
                  </a:moveTo>
                  <a:lnTo>
                    <a:pt x="1709178" y="207479"/>
                  </a:lnTo>
                  <a:lnTo>
                    <a:pt x="1652384" y="239382"/>
                  </a:lnTo>
                  <a:lnTo>
                    <a:pt x="1655851" y="245567"/>
                  </a:lnTo>
                  <a:lnTo>
                    <a:pt x="1712658" y="213664"/>
                  </a:lnTo>
                  <a:close/>
                </a:path>
                <a:path w="4369434" h="1618614">
                  <a:moveTo>
                    <a:pt x="1718792" y="636536"/>
                  </a:moveTo>
                  <a:lnTo>
                    <a:pt x="1716163" y="629932"/>
                  </a:lnTo>
                  <a:lnTo>
                    <a:pt x="1680603" y="644067"/>
                  </a:lnTo>
                  <a:lnTo>
                    <a:pt x="1683245" y="650659"/>
                  </a:lnTo>
                  <a:lnTo>
                    <a:pt x="1718792" y="636536"/>
                  </a:lnTo>
                  <a:close/>
                </a:path>
                <a:path w="4369434" h="1618614">
                  <a:moveTo>
                    <a:pt x="1735759" y="995311"/>
                  </a:moveTo>
                  <a:lnTo>
                    <a:pt x="1733651" y="988517"/>
                  </a:lnTo>
                  <a:lnTo>
                    <a:pt x="1676806" y="1006221"/>
                  </a:lnTo>
                  <a:lnTo>
                    <a:pt x="1678901" y="1012990"/>
                  </a:lnTo>
                  <a:lnTo>
                    <a:pt x="1735759" y="995311"/>
                  </a:lnTo>
                  <a:close/>
                </a:path>
                <a:path w="4369434" h="1618614">
                  <a:moveTo>
                    <a:pt x="1755990" y="11061"/>
                  </a:moveTo>
                  <a:lnTo>
                    <a:pt x="1751736" y="5384"/>
                  </a:lnTo>
                  <a:lnTo>
                    <a:pt x="1741462" y="13068"/>
                  </a:lnTo>
                  <a:lnTo>
                    <a:pt x="1737131" y="12"/>
                  </a:lnTo>
                  <a:lnTo>
                    <a:pt x="1735442" y="12"/>
                  </a:lnTo>
                  <a:lnTo>
                    <a:pt x="1729651" y="12"/>
                  </a:lnTo>
                  <a:lnTo>
                    <a:pt x="1727720" y="12"/>
                  </a:lnTo>
                  <a:lnTo>
                    <a:pt x="1735201" y="17475"/>
                  </a:lnTo>
                  <a:lnTo>
                    <a:pt x="1709305" y="33553"/>
                  </a:lnTo>
                  <a:lnTo>
                    <a:pt x="1713052" y="39585"/>
                  </a:lnTo>
                  <a:lnTo>
                    <a:pt x="1741525" y="21882"/>
                  </a:lnTo>
                  <a:lnTo>
                    <a:pt x="1741589" y="21653"/>
                  </a:lnTo>
                  <a:lnTo>
                    <a:pt x="1741779" y="21704"/>
                  </a:lnTo>
                  <a:lnTo>
                    <a:pt x="1755990" y="11061"/>
                  </a:lnTo>
                  <a:close/>
                </a:path>
                <a:path w="4369434" h="1618614">
                  <a:moveTo>
                    <a:pt x="1772424" y="494436"/>
                  </a:moveTo>
                  <a:lnTo>
                    <a:pt x="1769427" y="487997"/>
                  </a:lnTo>
                  <a:lnTo>
                    <a:pt x="1716151" y="512787"/>
                  </a:lnTo>
                  <a:lnTo>
                    <a:pt x="1715122" y="518515"/>
                  </a:lnTo>
                  <a:lnTo>
                    <a:pt x="1718665" y="522084"/>
                  </a:lnTo>
                  <a:lnTo>
                    <a:pt x="1723682" y="517105"/>
                  </a:lnTo>
                  <a:lnTo>
                    <a:pt x="1772424" y="494436"/>
                  </a:lnTo>
                  <a:close/>
                </a:path>
                <a:path w="4369434" h="1618614">
                  <a:moveTo>
                    <a:pt x="1775917" y="519328"/>
                  </a:moveTo>
                  <a:lnTo>
                    <a:pt x="1772996" y="512864"/>
                  </a:lnTo>
                  <a:lnTo>
                    <a:pt x="1733880" y="530567"/>
                  </a:lnTo>
                  <a:lnTo>
                    <a:pt x="1736801" y="537044"/>
                  </a:lnTo>
                  <a:lnTo>
                    <a:pt x="1775917" y="519328"/>
                  </a:lnTo>
                  <a:close/>
                </a:path>
                <a:path w="4369434" h="1618614">
                  <a:moveTo>
                    <a:pt x="1779739" y="295592"/>
                  </a:moveTo>
                  <a:lnTo>
                    <a:pt x="1776882" y="289090"/>
                  </a:lnTo>
                  <a:lnTo>
                    <a:pt x="1761286" y="295910"/>
                  </a:lnTo>
                  <a:lnTo>
                    <a:pt x="1749602" y="269595"/>
                  </a:lnTo>
                  <a:lnTo>
                    <a:pt x="1743113" y="272465"/>
                  </a:lnTo>
                  <a:lnTo>
                    <a:pt x="1754784" y="298754"/>
                  </a:lnTo>
                  <a:lnTo>
                    <a:pt x="1739379" y="305473"/>
                  </a:lnTo>
                  <a:lnTo>
                    <a:pt x="1724748" y="273088"/>
                  </a:lnTo>
                  <a:lnTo>
                    <a:pt x="1718297" y="276021"/>
                  </a:lnTo>
                  <a:lnTo>
                    <a:pt x="1732876" y="308317"/>
                  </a:lnTo>
                  <a:lnTo>
                    <a:pt x="1720049" y="313918"/>
                  </a:lnTo>
                  <a:lnTo>
                    <a:pt x="1722882" y="320433"/>
                  </a:lnTo>
                  <a:lnTo>
                    <a:pt x="1735797" y="314794"/>
                  </a:lnTo>
                  <a:lnTo>
                    <a:pt x="1735963" y="315125"/>
                  </a:lnTo>
                  <a:lnTo>
                    <a:pt x="1742427" y="312204"/>
                  </a:lnTo>
                  <a:lnTo>
                    <a:pt x="1742300" y="311950"/>
                  </a:lnTo>
                  <a:lnTo>
                    <a:pt x="1779739" y="295592"/>
                  </a:lnTo>
                  <a:close/>
                </a:path>
                <a:path w="4369434" h="1618614">
                  <a:moveTo>
                    <a:pt x="1782495" y="899350"/>
                  </a:moveTo>
                  <a:lnTo>
                    <a:pt x="1779562" y="892873"/>
                  </a:lnTo>
                  <a:lnTo>
                    <a:pt x="1740103" y="910742"/>
                  </a:lnTo>
                  <a:lnTo>
                    <a:pt x="1722297" y="921385"/>
                  </a:lnTo>
                  <a:lnTo>
                    <a:pt x="1725955" y="927481"/>
                  </a:lnTo>
                  <a:lnTo>
                    <a:pt x="1743570" y="916965"/>
                  </a:lnTo>
                  <a:lnTo>
                    <a:pt x="1782495" y="899350"/>
                  </a:lnTo>
                  <a:close/>
                </a:path>
                <a:path w="4369434" h="1618614">
                  <a:moveTo>
                    <a:pt x="1783880" y="171132"/>
                  </a:moveTo>
                  <a:lnTo>
                    <a:pt x="1780222" y="165036"/>
                  </a:lnTo>
                  <a:lnTo>
                    <a:pt x="1726907" y="196900"/>
                  </a:lnTo>
                  <a:lnTo>
                    <a:pt x="1730552" y="202996"/>
                  </a:lnTo>
                  <a:lnTo>
                    <a:pt x="1783880" y="171132"/>
                  </a:lnTo>
                  <a:close/>
                </a:path>
                <a:path w="4369434" h="1618614">
                  <a:moveTo>
                    <a:pt x="1794306" y="235153"/>
                  </a:moveTo>
                  <a:lnTo>
                    <a:pt x="1790903" y="228904"/>
                  </a:lnTo>
                  <a:lnTo>
                    <a:pt x="1751799" y="250151"/>
                  </a:lnTo>
                  <a:lnTo>
                    <a:pt x="1755178" y="256400"/>
                  </a:lnTo>
                  <a:lnTo>
                    <a:pt x="1794306" y="235153"/>
                  </a:lnTo>
                  <a:close/>
                </a:path>
                <a:path w="4369434" h="1618614">
                  <a:moveTo>
                    <a:pt x="1814118" y="963396"/>
                  </a:moveTo>
                  <a:lnTo>
                    <a:pt x="1811655" y="956729"/>
                  </a:lnTo>
                  <a:lnTo>
                    <a:pt x="1754784" y="977963"/>
                  </a:lnTo>
                  <a:lnTo>
                    <a:pt x="1757286" y="984631"/>
                  </a:lnTo>
                  <a:lnTo>
                    <a:pt x="1814118" y="963396"/>
                  </a:lnTo>
                  <a:close/>
                </a:path>
                <a:path w="4369434" h="1618614">
                  <a:moveTo>
                    <a:pt x="1821929" y="590435"/>
                  </a:moveTo>
                  <a:lnTo>
                    <a:pt x="1819109" y="583920"/>
                  </a:lnTo>
                  <a:lnTo>
                    <a:pt x="1765312" y="607377"/>
                  </a:lnTo>
                  <a:lnTo>
                    <a:pt x="1758365" y="593420"/>
                  </a:lnTo>
                  <a:lnTo>
                    <a:pt x="1759826" y="592785"/>
                  </a:lnTo>
                  <a:lnTo>
                    <a:pt x="1735074" y="535940"/>
                  </a:lnTo>
                  <a:lnTo>
                    <a:pt x="1731708" y="537413"/>
                  </a:lnTo>
                  <a:lnTo>
                    <a:pt x="1724202" y="524852"/>
                  </a:lnTo>
                  <a:lnTo>
                    <a:pt x="1718119" y="528497"/>
                  </a:lnTo>
                  <a:lnTo>
                    <a:pt x="1739379" y="564057"/>
                  </a:lnTo>
                  <a:lnTo>
                    <a:pt x="1739519" y="563981"/>
                  </a:lnTo>
                  <a:lnTo>
                    <a:pt x="1751469" y="591413"/>
                  </a:lnTo>
                  <a:lnTo>
                    <a:pt x="1749844" y="592213"/>
                  </a:lnTo>
                  <a:lnTo>
                    <a:pt x="1758746" y="610108"/>
                  </a:lnTo>
                  <a:lnTo>
                    <a:pt x="1744586" y="615759"/>
                  </a:lnTo>
                  <a:lnTo>
                    <a:pt x="1747215" y="622363"/>
                  </a:lnTo>
                  <a:lnTo>
                    <a:pt x="1764957" y="615251"/>
                  </a:lnTo>
                  <a:lnTo>
                    <a:pt x="1765007" y="615099"/>
                  </a:lnTo>
                  <a:lnTo>
                    <a:pt x="1821929" y="590435"/>
                  </a:lnTo>
                  <a:close/>
                </a:path>
                <a:path w="4369434" h="1618614">
                  <a:moveTo>
                    <a:pt x="1843532" y="487413"/>
                  </a:moveTo>
                  <a:lnTo>
                    <a:pt x="1840369" y="481037"/>
                  </a:lnTo>
                  <a:lnTo>
                    <a:pt x="1797697" y="502272"/>
                  </a:lnTo>
                  <a:lnTo>
                    <a:pt x="1800885" y="508647"/>
                  </a:lnTo>
                  <a:lnTo>
                    <a:pt x="1843532" y="487413"/>
                  </a:lnTo>
                  <a:close/>
                </a:path>
                <a:path w="4369434" h="1618614">
                  <a:moveTo>
                    <a:pt x="1847126" y="458990"/>
                  </a:moveTo>
                  <a:lnTo>
                    <a:pt x="1843963" y="452640"/>
                  </a:lnTo>
                  <a:lnTo>
                    <a:pt x="1787131" y="480974"/>
                  </a:lnTo>
                  <a:lnTo>
                    <a:pt x="1790293" y="487324"/>
                  </a:lnTo>
                  <a:lnTo>
                    <a:pt x="1847126" y="458990"/>
                  </a:lnTo>
                  <a:close/>
                </a:path>
                <a:path w="4369434" h="1618614">
                  <a:moveTo>
                    <a:pt x="1854441" y="260184"/>
                  </a:moveTo>
                  <a:lnTo>
                    <a:pt x="1851418" y="253746"/>
                  </a:lnTo>
                  <a:lnTo>
                    <a:pt x="1831733" y="262902"/>
                  </a:lnTo>
                  <a:lnTo>
                    <a:pt x="1817116" y="230581"/>
                  </a:lnTo>
                  <a:lnTo>
                    <a:pt x="1810639" y="233514"/>
                  </a:lnTo>
                  <a:lnTo>
                    <a:pt x="1825294" y="265899"/>
                  </a:lnTo>
                  <a:lnTo>
                    <a:pt x="1798142" y="278523"/>
                  </a:lnTo>
                  <a:lnTo>
                    <a:pt x="1801126" y="284949"/>
                  </a:lnTo>
                  <a:lnTo>
                    <a:pt x="1828228" y="272364"/>
                  </a:lnTo>
                  <a:lnTo>
                    <a:pt x="1828355" y="272630"/>
                  </a:lnTo>
                  <a:lnTo>
                    <a:pt x="1834819" y="269697"/>
                  </a:lnTo>
                  <a:lnTo>
                    <a:pt x="1834667" y="269379"/>
                  </a:lnTo>
                  <a:lnTo>
                    <a:pt x="1854441" y="260184"/>
                  </a:lnTo>
                  <a:close/>
                </a:path>
                <a:path w="4369434" h="1618614">
                  <a:moveTo>
                    <a:pt x="1858403" y="128651"/>
                  </a:moveTo>
                  <a:lnTo>
                    <a:pt x="1854923" y="122453"/>
                  </a:lnTo>
                  <a:lnTo>
                    <a:pt x="1798053" y="154343"/>
                  </a:lnTo>
                  <a:lnTo>
                    <a:pt x="1801533" y="160553"/>
                  </a:lnTo>
                  <a:lnTo>
                    <a:pt x="1858403" y="128651"/>
                  </a:lnTo>
                  <a:close/>
                </a:path>
                <a:path w="4369434" h="1618614">
                  <a:moveTo>
                    <a:pt x="1860689" y="863917"/>
                  </a:moveTo>
                  <a:lnTo>
                    <a:pt x="1857705" y="857478"/>
                  </a:lnTo>
                  <a:lnTo>
                    <a:pt x="1797265" y="885812"/>
                  </a:lnTo>
                  <a:lnTo>
                    <a:pt x="1800288" y="892251"/>
                  </a:lnTo>
                  <a:lnTo>
                    <a:pt x="1860689" y="863917"/>
                  </a:lnTo>
                  <a:close/>
                </a:path>
                <a:path w="4369434" h="1618614">
                  <a:moveTo>
                    <a:pt x="1895856" y="935113"/>
                  </a:moveTo>
                  <a:lnTo>
                    <a:pt x="1893379" y="928458"/>
                  </a:lnTo>
                  <a:lnTo>
                    <a:pt x="1836521" y="949693"/>
                  </a:lnTo>
                  <a:lnTo>
                    <a:pt x="1838998" y="956335"/>
                  </a:lnTo>
                  <a:lnTo>
                    <a:pt x="1895856" y="935113"/>
                  </a:lnTo>
                  <a:close/>
                </a:path>
                <a:path w="4369434" h="1618614">
                  <a:moveTo>
                    <a:pt x="1896643" y="555002"/>
                  </a:moveTo>
                  <a:lnTo>
                    <a:pt x="1893646" y="548576"/>
                  </a:lnTo>
                  <a:lnTo>
                    <a:pt x="1840306" y="573341"/>
                  </a:lnTo>
                  <a:lnTo>
                    <a:pt x="1843316" y="579767"/>
                  </a:lnTo>
                  <a:lnTo>
                    <a:pt x="1896643" y="555002"/>
                  </a:lnTo>
                  <a:close/>
                </a:path>
                <a:path w="4369434" h="1618614">
                  <a:moveTo>
                    <a:pt x="1907387" y="459130"/>
                  </a:moveTo>
                  <a:lnTo>
                    <a:pt x="1904453" y="452653"/>
                  </a:lnTo>
                  <a:lnTo>
                    <a:pt x="1865363" y="470369"/>
                  </a:lnTo>
                  <a:lnTo>
                    <a:pt x="1868284" y="476834"/>
                  </a:lnTo>
                  <a:lnTo>
                    <a:pt x="1907387" y="459130"/>
                  </a:lnTo>
                  <a:close/>
                </a:path>
                <a:path w="4369434" h="1618614">
                  <a:moveTo>
                    <a:pt x="1929485" y="86144"/>
                  </a:moveTo>
                  <a:lnTo>
                    <a:pt x="1926005" y="79946"/>
                  </a:lnTo>
                  <a:lnTo>
                    <a:pt x="1869147" y="111823"/>
                  </a:lnTo>
                  <a:lnTo>
                    <a:pt x="1872627" y="118008"/>
                  </a:lnTo>
                  <a:lnTo>
                    <a:pt x="1929485" y="86144"/>
                  </a:lnTo>
                  <a:close/>
                </a:path>
                <a:path w="4369434" h="1618614">
                  <a:moveTo>
                    <a:pt x="1932546" y="228358"/>
                  </a:moveTo>
                  <a:lnTo>
                    <a:pt x="1929701" y="221843"/>
                  </a:lnTo>
                  <a:lnTo>
                    <a:pt x="1872830" y="246621"/>
                  </a:lnTo>
                  <a:lnTo>
                    <a:pt x="1875675" y="253136"/>
                  </a:lnTo>
                  <a:lnTo>
                    <a:pt x="1932546" y="228358"/>
                  </a:lnTo>
                  <a:close/>
                </a:path>
                <a:path w="4369434" h="1618614">
                  <a:moveTo>
                    <a:pt x="1935391" y="828497"/>
                  </a:moveTo>
                  <a:lnTo>
                    <a:pt x="1932216" y="822109"/>
                  </a:lnTo>
                  <a:lnTo>
                    <a:pt x="1875358" y="850430"/>
                  </a:lnTo>
                  <a:lnTo>
                    <a:pt x="1878520" y="856805"/>
                  </a:lnTo>
                  <a:lnTo>
                    <a:pt x="1935391" y="828497"/>
                  </a:lnTo>
                  <a:close/>
                </a:path>
                <a:path w="4369434" h="1618614">
                  <a:moveTo>
                    <a:pt x="1974011" y="906792"/>
                  </a:moveTo>
                  <a:lnTo>
                    <a:pt x="1971522" y="900137"/>
                  </a:lnTo>
                  <a:lnTo>
                    <a:pt x="1914664" y="921385"/>
                  </a:lnTo>
                  <a:lnTo>
                    <a:pt x="1917141" y="928027"/>
                  </a:lnTo>
                  <a:lnTo>
                    <a:pt x="1974011" y="906792"/>
                  </a:lnTo>
                  <a:close/>
                </a:path>
                <a:path w="4369434" h="1618614">
                  <a:moveTo>
                    <a:pt x="1978444" y="516013"/>
                  </a:moveTo>
                  <a:lnTo>
                    <a:pt x="1976208" y="511492"/>
                  </a:lnTo>
                  <a:lnTo>
                    <a:pt x="1975294" y="509638"/>
                  </a:lnTo>
                  <a:lnTo>
                    <a:pt x="1971509" y="511492"/>
                  </a:lnTo>
                  <a:lnTo>
                    <a:pt x="1962658" y="491553"/>
                  </a:lnTo>
                  <a:lnTo>
                    <a:pt x="1965833" y="489851"/>
                  </a:lnTo>
                  <a:lnTo>
                    <a:pt x="1941601" y="444296"/>
                  </a:lnTo>
                  <a:lnTo>
                    <a:pt x="1971319" y="430809"/>
                  </a:lnTo>
                  <a:lnTo>
                    <a:pt x="1970874" y="429844"/>
                  </a:lnTo>
                  <a:lnTo>
                    <a:pt x="1972386" y="430085"/>
                  </a:lnTo>
                  <a:lnTo>
                    <a:pt x="1975942" y="426554"/>
                  </a:lnTo>
                  <a:lnTo>
                    <a:pt x="1970976" y="421589"/>
                  </a:lnTo>
                  <a:lnTo>
                    <a:pt x="1965629" y="411060"/>
                  </a:lnTo>
                  <a:lnTo>
                    <a:pt x="1962467" y="404698"/>
                  </a:lnTo>
                  <a:lnTo>
                    <a:pt x="1957692" y="403098"/>
                  </a:lnTo>
                  <a:lnTo>
                    <a:pt x="1943481" y="410159"/>
                  </a:lnTo>
                  <a:lnTo>
                    <a:pt x="1946643" y="416521"/>
                  </a:lnTo>
                  <a:lnTo>
                    <a:pt x="1957679" y="411060"/>
                  </a:lnTo>
                  <a:lnTo>
                    <a:pt x="1965058" y="425856"/>
                  </a:lnTo>
                  <a:lnTo>
                    <a:pt x="1938261" y="438023"/>
                  </a:lnTo>
                  <a:lnTo>
                    <a:pt x="1937486" y="436537"/>
                  </a:lnTo>
                  <a:lnTo>
                    <a:pt x="1935429" y="437642"/>
                  </a:lnTo>
                  <a:lnTo>
                    <a:pt x="1926958" y="418947"/>
                  </a:lnTo>
                  <a:lnTo>
                    <a:pt x="1923732" y="420420"/>
                  </a:lnTo>
                  <a:lnTo>
                    <a:pt x="1922221" y="417220"/>
                  </a:lnTo>
                  <a:lnTo>
                    <a:pt x="1861820" y="445528"/>
                  </a:lnTo>
                  <a:lnTo>
                    <a:pt x="1864829" y="451980"/>
                  </a:lnTo>
                  <a:lnTo>
                    <a:pt x="1921992" y="425183"/>
                  </a:lnTo>
                  <a:lnTo>
                    <a:pt x="1929587" y="441960"/>
                  </a:lnTo>
                  <a:lnTo>
                    <a:pt x="1929320" y="442074"/>
                  </a:lnTo>
                  <a:lnTo>
                    <a:pt x="1932254" y="448538"/>
                  </a:lnTo>
                  <a:lnTo>
                    <a:pt x="1932520" y="448424"/>
                  </a:lnTo>
                  <a:lnTo>
                    <a:pt x="1938223" y="460971"/>
                  </a:lnTo>
                  <a:lnTo>
                    <a:pt x="1941626" y="459435"/>
                  </a:lnTo>
                  <a:lnTo>
                    <a:pt x="1955050" y="484670"/>
                  </a:lnTo>
                  <a:lnTo>
                    <a:pt x="1952383" y="485838"/>
                  </a:lnTo>
                  <a:lnTo>
                    <a:pt x="1965147" y="514692"/>
                  </a:lnTo>
                  <a:lnTo>
                    <a:pt x="1939836" y="527316"/>
                  </a:lnTo>
                  <a:lnTo>
                    <a:pt x="1915071" y="537883"/>
                  </a:lnTo>
                  <a:lnTo>
                    <a:pt x="1917865" y="544410"/>
                  </a:lnTo>
                  <a:lnTo>
                    <a:pt x="1942922" y="533730"/>
                  </a:lnTo>
                  <a:lnTo>
                    <a:pt x="1971319" y="519544"/>
                  </a:lnTo>
                  <a:lnTo>
                    <a:pt x="1978444" y="516013"/>
                  </a:lnTo>
                  <a:close/>
                </a:path>
                <a:path w="4369434" h="1618614">
                  <a:moveTo>
                    <a:pt x="1989709" y="146646"/>
                  </a:moveTo>
                  <a:lnTo>
                    <a:pt x="1986343" y="140385"/>
                  </a:lnTo>
                  <a:lnTo>
                    <a:pt x="1947227" y="161620"/>
                  </a:lnTo>
                  <a:lnTo>
                    <a:pt x="1950643" y="167868"/>
                  </a:lnTo>
                  <a:lnTo>
                    <a:pt x="1989709" y="146646"/>
                  </a:lnTo>
                  <a:close/>
                </a:path>
                <a:path w="4369434" h="1618614">
                  <a:moveTo>
                    <a:pt x="2000669" y="43599"/>
                  </a:moveTo>
                  <a:lnTo>
                    <a:pt x="1997011" y="37503"/>
                  </a:lnTo>
                  <a:lnTo>
                    <a:pt x="1943722" y="69380"/>
                  </a:lnTo>
                  <a:lnTo>
                    <a:pt x="1947367" y="75476"/>
                  </a:lnTo>
                  <a:lnTo>
                    <a:pt x="2000669" y="43599"/>
                  </a:lnTo>
                  <a:close/>
                </a:path>
                <a:path w="4369434" h="1618614">
                  <a:moveTo>
                    <a:pt x="2007222" y="192900"/>
                  </a:moveTo>
                  <a:lnTo>
                    <a:pt x="2004225" y="186448"/>
                  </a:lnTo>
                  <a:lnTo>
                    <a:pt x="1957146" y="208368"/>
                  </a:lnTo>
                  <a:lnTo>
                    <a:pt x="1945081" y="181076"/>
                  </a:lnTo>
                  <a:lnTo>
                    <a:pt x="1938578" y="183972"/>
                  </a:lnTo>
                  <a:lnTo>
                    <a:pt x="1952739" y="215925"/>
                  </a:lnTo>
                  <a:lnTo>
                    <a:pt x="1953056" y="215785"/>
                  </a:lnTo>
                  <a:lnTo>
                    <a:pt x="1953945" y="217690"/>
                  </a:lnTo>
                  <a:lnTo>
                    <a:pt x="2007222" y="192900"/>
                  </a:lnTo>
                  <a:close/>
                </a:path>
                <a:path w="4369434" h="1618614">
                  <a:moveTo>
                    <a:pt x="2010003" y="793076"/>
                  </a:moveTo>
                  <a:lnTo>
                    <a:pt x="2006854" y="786714"/>
                  </a:lnTo>
                  <a:lnTo>
                    <a:pt x="1949996" y="815047"/>
                  </a:lnTo>
                  <a:lnTo>
                    <a:pt x="1953145" y="821385"/>
                  </a:lnTo>
                  <a:lnTo>
                    <a:pt x="2010003" y="793076"/>
                  </a:lnTo>
                  <a:close/>
                </a:path>
                <a:path w="4369434" h="1618614">
                  <a:moveTo>
                    <a:pt x="2026843" y="181432"/>
                  </a:moveTo>
                  <a:lnTo>
                    <a:pt x="2012708" y="142341"/>
                  </a:lnTo>
                  <a:lnTo>
                    <a:pt x="2006003" y="144754"/>
                  </a:lnTo>
                  <a:lnTo>
                    <a:pt x="2020176" y="183845"/>
                  </a:lnTo>
                  <a:lnTo>
                    <a:pt x="2026843" y="181432"/>
                  </a:lnTo>
                  <a:close/>
                </a:path>
                <a:path w="4369434" h="1618614">
                  <a:moveTo>
                    <a:pt x="2039086" y="395312"/>
                  </a:moveTo>
                  <a:lnTo>
                    <a:pt x="2035721" y="389077"/>
                  </a:lnTo>
                  <a:lnTo>
                    <a:pt x="1996605" y="410311"/>
                  </a:lnTo>
                  <a:lnTo>
                    <a:pt x="2000008" y="416547"/>
                  </a:lnTo>
                  <a:lnTo>
                    <a:pt x="2039086" y="395312"/>
                  </a:lnTo>
                  <a:close/>
                </a:path>
                <a:path w="4369434" h="1618614">
                  <a:moveTo>
                    <a:pt x="2042160" y="487845"/>
                  </a:moveTo>
                  <a:lnTo>
                    <a:pt x="2039518" y="481253"/>
                  </a:lnTo>
                  <a:lnTo>
                    <a:pt x="2004009" y="495376"/>
                  </a:lnTo>
                  <a:lnTo>
                    <a:pt x="2006612" y="501992"/>
                  </a:lnTo>
                  <a:lnTo>
                    <a:pt x="2042160" y="487845"/>
                  </a:lnTo>
                  <a:close/>
                </a:path>
                <a:path w="4369434" h="1618614">
                  <a:moveTo>
                    <a:pt x="2052180" y="878509"/>
                  </a:moveTo>
                  <a:lnTo>
                    <a:pt x="2049678" y="871842"/>
                  </a:lnTo>
                  <a:lnTo>
                    <a:pt x="1992833" y="893076"/>
                  </a:lnTo>
                  <a:lnTo>
                    <a:pt x="1995322" y="899744"/>
                  </a:lnTo>
                  <a:lnTo>
                    <a:pt x="2052180" y="878509"/>
                  </a:lnTo>
                  <a:close/>
                </a:path>
                <a:path w="4369434" h="1618614">
                  <a:moveTo>
                    <a:pt x="2074468" y="356374"/>
                  </a:moveTo>
                  <a:lnTo>
                    <a:pt x="2071535" y="349923"/>
                  </a:lnTo>
                  <a:lnTo>
                    <a:pt x="2035530" y="366217"/>
                  </a:lnTo>
                  <a:lnTo>
                    <a:pt x="2028151" y="351409"/>
                  </a:lnTo>
                  <a:lnTo>
                    <a:pt x="2042325" y="345782"/>
                  </a:lnTo>
                  <a:lnTo>
                    <a:pt x="2039683" y="339166"/>
                  </a:lnTo>
                  <a:lnTo>
                    <a:pt x="2021928" y="346252"/>
                  </a:lnTo>
                  <a:lnTo>
                    <a:pt x="2020074" y="351129"/>
                  </a:lnTo>
                  <a:lnTo>
                    <a:pt x="2030717" y="372440"/>
                  </a:lnTo>
                  <a:lnTo>
                    <a:pt x="2033892" y="370865"/>
                  </a:lnTo>
                  <a:lnTo>
                    <a:pt x="2035352" y="374091"/>
                  </a:lnTo>
                  <a:lnTo>
                    <a:pt x="2074468" y="356374"/>
                  </a:lnTo>
                  <a:close/>
                </a:path>
                <a:path w="4369434" h="1618614">
                  <a:moveTo>
                    <a:pt x="2075065" y="1219"/>
                  </a:moveTo>
                  <a:lnTo>
                    <a:pt x="2074468" y="12"/>
                  </a:lnTo>
                  <a:lnTo>
                    <a:pt x="2061565" y="12"/>
                  </a:lnTo>
                  <a:lnTo>
                    <a:pt x="2036381" y="12547"/>
                  </a:lnTo>
                  <a:lnTo>
                    <a:pt x="2035962" y="12776"/>
                  </a:lnTo>
                  <a:lnTo>
                    <a:pt x="2014664" y="26924"/>
                  </a:lnTo>
                  <a:lnTo>
                    <a:pt x="2018601" y="32842"/>
                  </a:lnTo>
                  <a:lnTo>
                    <a:pt x="2039721" y="18796"/>
                  </a:lnTo>
                  <a:lnTo>
                    <a:pt x="2075065" y="1219"/>
                  </a:lnTo>
                  <a:close/>
                </a:path>
                <a:path w="4369434" h="1618614">
                  <a:moveTo>
                    <a:pt x="2085174" y="751230"/>
                  </a:moveTo>
                  <a:close/>
                </a:path>
                <a:path w="4369434" h="1618614">
                  <a:moveTo>
                    <a:pt x="2085327" y="157556"/>
                  </a:moveTo>
                  <a:lnTo>
                    <a:pt x="2082482" y="151041"/>
                  </a:lnTo>
                  <a:lnTo>
                    <a:pt x="2025637" y="175844"/>
                  </a:lnTo>
                  <a:lnTo>
                    <a:pt x="2028469" y="182346"/>
                  </a:lnTo>
                  <a:lnTo>
                    <a:pt x="2085327" y="157556"/>
                  </a:lnTo>
                  <a:close/>
                </a:path>
                <a:path w="4369434" h="1618614">
                  <a:moveTo>
                    <a:pt x="2088032" y="757732"/>
                  </a:moveTo>
                  <a:lnTo>
                    <a:pt x="2085162" y="751255"/>
                  </a:lnTo>
                  <a:lnTo>
                    <a:pt x="2053069" y="765441"/>
                  </a:lnTo>
                  <a:lnTo>
                    <a:pt x="2024608" y="779627"/>
                  </a:lnTo>
                  <a:lnTo>
                    <a:pt x="2027796" y="785990"/>
                  </a:lnTo>
                  <a:lnTo>
                    <a:pt x="2056168" y="771855"/>
                  </a:lnTo>
                  <a:lnTo>
                    <a:pt x="2088032" y="757732"/>
                  </a:lnTo>
                  <a:close/>
                </a:path>
                <a:path w="4369434" h="1618614">
                  <a:moveTo>
                    <a:pt x="2106320" y="317449"/>
                  </a:moveTo>
                  <a:lnTo>
                    <a:pt x="2103691" y="310857"/>
                  </a:lnTo>
                  <a:lnTo>
                    <a:pt x="2068156" y="324980"/>
                  </a:lnTo>
                  <a:lnTo>
                    <a:pt x="2070785" y="331584"/>
                  </a:lnTo>
                  <a:lnTo>
                    <a:pt x="2106320" y="317449"/>
                  </a:lnTo>
                  <a:close/>
                </a:path>
                <a:path w="4369434" h="1618614">
                  <a:moveTo>
                    <a:pt x="2109813" y="455904"/>
                  </a:moveTo>
                  <a:lnTo>
                    <a:pt x="2106879" y="449427"/>
                  </a:lnTo>
                  <a:lnTo>
                    <a:pt x="2067801" y="467106"/>
                  </a:lnTo>
                  <a:lnTo>
                    <a:pt x="2070735" y="473557"/>
                  </a:lnTo>
                  <a:lnTo>
                    <a:pt x="2109813" y="455904"/>
                  </a:lnTo>
                  <a:close/>
                </a:path>
                <a:path w="4369434" h="1618614">
                  <a:moveTo>
                    <a:pt x="2130361" y="850214"/>
                  </a:moveTo>
                  <a:lnTo>
                    <a:pt x="2127872" y="843559"/>
                  </a:lnTo>
                  <a:lnTo>
                    <a:pt x="2071039" y="864755"/>
                  </a:lnTo>
                  <a:lnTo>
                    <a:pt x="2073529" y="871397"/>
                  </a:lnTo>
                  <a:lnTo>
                    <a:pt x="2130361" y="850214"/>
                  </a:lnTo>
                  <a:close/>
                </a:path>
                <a:path w="4369434" h="1618614">
                  <a:moveTo>
                    <a:pt x="2142083" y="324472"/>
                  </a:moveTo>
                  <a:lnTo>
                    <a:pt x="2138934" y="318109"/>
                  </a:lnTo>
                  <a:lnTo>
                    <a:pt x="2096274" y="339356"/>
                  </a:lnTo>
                  <a:lnTo>
                    <a:pt x="2099437" y="345706"/>
                  </a:lnTo>
                  <a:lnTo>
                    <a:pt x="2142083" y="324472"/>
                  </a:lnTo>
                  <a:close/>
                </a:path>
                <a:path w="4369434" h="1618614">
                  <a:moveTo>
                    <a:pt x="2151024" y="127927"/>
                  </a:moveTo>
                  <a:lnTo>
                    <a:pt x="2147519" y="120815"/>
                  </a:lnTo>
                  <a:lnTo>
                    <a:pt x="2142731" y="119214"/>
                  </a:lnTo>
                  <a:lnTo>
                    <a:pt x="2135657" y="122783"/>
                  </a:lnTo>
                  <a:lnTo>
                    <a:pt x="2134768" y="128079"/>
                  </a:lnTo>
                  <a:lnTo>
                    <a:pt x="2103894" y="140385"/>
                  </a:lnTo>
                  <a:lnTo>
                    <a:pt x="2106536" y="146977"/>
                  </a:lnTo>
                  <a:lnTo>
                    <a:pt x="2142109" y="132803"/>
                  </a:lnTo>
                  <a:lnTo>
                    <a:pt x="2143112" y="127927"/>
                  </a:lnTo>
                  <a:lnTo>
                    <a:pt x="2144674" y="131089"/>
                  </a:lnTo>
                  <a:lnTo>
                    <a:pt x="2151024" y="127927"/>
                  </a:lnTo>
                  <a:close/>
                </a:path>
                <a:path w="4369434" h="1618614">
                  <a:moveTo>
                    <a:pt x="2162835" y="722249"/>
                  </a:moveTo>
                  <a:lnTo>
                    <a:pt x="2159647" y="715899"/>
                  </a:lnTo>
                  <a:lnTo>
                    <a:pt x="2102827" y="744232"/>
                  </a:lnTo>
                  <a:lnTo>
                    <a:pt x="2105990" y="750582"/>
                  </a:lnTo>
                  <a:lnTo>
                    <a:pt x="2162835" y="722249"/>
                  </a:lnTo>
                  <a:close/>
                </a:path>
                <a:path w="4369434" h="1618614">
                  <a:moveTo>
                    <a:pt x="2173605" y="427583"/>
                  </a:moveTo>
                  <a:lnTo>
                    <a:pt x="2170988" y="421005"/>
                  </a:lnTo>
                  <a:lnTo>
                    <a:pt x="2135492" y="435178"/>
                  </a:lnTo>
                  <a:lnTo>
                    <a:pt x="2138134" y="441782"/>
                  </a:lnTo>
                  <a:lnTo>
                    <a:pt x="2173605" y="427583"/>
                  </a:lnTo>
                  <a:close/>
                </a:path>
                <a:path w="4369434" h="1618614">
                  <a:moveTo>
                    <a:pt x="2173973" y="285508"/>
                  </a:moveTo>
                  <a:lnTo>
                    <a:pt x="2171039" y="279031"/>
                  </a:lnTo>
                  <a:lnTo>
                    <a:pt x="2131961" y="296710"/>
                  </a:lnTo>
                  <a:lnTo>
                    <a:pt x="2134895" y="303199"/>
                  </a:lnTo>
                  <a:lnTo>
                    <a:pt x="2173973" y="285508"/>
                  </a:lnTo>
                  <a:close/>
                </a:path>
                <a:path w="4369434" h="1618614">
                  <a:moveTo>
                    <a:pt x="2205939" y="296202"/>
                  </a:moveTo>
                  <a:lnTo>
                    <a:pt x="2202992" y="289750"/>
                  </a:lnTo>
                  <a:lnTo>
                    <a:pt x="2163927" y="307454"/>
                  </a:lnTo>
                  <a:lnTo>
                    <a:pt x="2166861" y="313918"/>
                  </a:lnTo>
                  <a:lnTo>
                    <a:pt x="2205939" y="296202"/>
                  </a:lnTo>
                  <a:close/>
                </a:path>
                <a:path w="4369434" h="1618614">
                  <a:moveTo>
                    <a:pt x="2208161" y="193535"/>
                  </a:moveTo>
                  <a:lnTo>
                    <a:pt x="2207298" y="191223"/>
                  </a:lnTo>
                  <a:lnTo>
                    <a:pt x="2164765" y="141439"/>
                  </a:lnTo>
                  <a:lnTo>
                    <a:pt x="2159368" y="146062"/>
                  </a:lnTo>
                  <a:lnTo>
                    <a:pt x="2201049" y="194830"/>
                  </a:lnTo>
                  <a:lnTo>
                    <a:pt x="2201037" y="197065"/>
                  </a:lnTo>
                  <a:lnTo>
                    <a:pt x="2208149" y="197091"/>
                  </a:lnTo>
                  <a:lnTo>
                    <a:pt x="2208161" y="193535"/>
                  </a:lnTo>
                  <a:close/>
                </a:path>
                <a:path w="4369434" h="1618614">
                  <a:moveTo>
                    <a:pt x="2211997" y="821905"/>
                  </a:moveTo>
                  <a:lnTo>
                    <a:pt x="2209647" y="815213"/>
                  </a:lnTo>
                  <a:lnTo>
                    <a:pt x="2149246" y="836460"/>
                  </a:lnTo>
                  <a:lnTo>
                    <a:pt x="2151621" y="843153"/>
                  </a:lnTo>
                  <a:lnTo>
                    <a:pt x="2211997" y="821905"/>
                  </a:lnTo>
                  <a:close/>
                </a:path>
                <a:path w="4369434" h="1618614">
                  <a:moveTo>
                    <a:pt x="2237600" y="399326"/>
                  </a:moveTo>
                  <a:lnTo>
                    <a:pt x="2234971" y="392722"/>
                  </a:lnTo>
                  <a:lnTo>
                    <a:pt x="2199424" y="406844"/>
                  </a:lnTo>
                  <a:lnTo>
                    <a:pt x="2202065" y="413461"/>
                  </a:lnTo>
                  <a:lnTo>
                    <a:pt x="2237600" y="399326"/>
                  </a:lnTo>
                  <a:close/>
                </a:path>
                <a:path w="4369434" h="1618614">
                  <a:moveTo>
                    <a:pt x="2240927" y="686879"/>
                  </a:moveTo>
                  <a:lnTo>
                    <a:pt x="2237917" y="680453"/>
                  </a:lnTo>
                  <a:lnTo>
                    <a:pt x="2177516" y="708774"/>
                  </a:lnTo>
                  <a:lnTo>
                    <a:pt x="2180552" y="715213"/>
                  </a:lnTo>
                  <a:lnTo>
                    <a:pt x="2240927" y="686879"/>
                  </a:lnTo>
                  <a:close/>
                </a:path>
                <a:path w="4369434" h="1618614">
                  <a:moveTo>
                    <a:pt x="2243277" y="270319"/>
                  </a:moveTo>
                  <a:lnTo>
                    <a:pt x="2218474" y="213423"/>
                  </a:lnTo>
                  <a:lnTo>
                    <a:pt x="2211971" y="216268"/>
                  </a:lnTo>
                  <a:lnTo>
                    <a:pt x="2227707" y="252374"/>
                  </a:lnTo>
                  <a:lnTo>
                    <a:pt x="2199487" y="264883"/>
                  </a:lnTo>
                  <a:lnTo>
                    <a:pt x="2202357" y="271360"/>
                  </a:lnTo>
                  <a:lnTo>
                    <a:pt x="2230551" y="258889"/>
                  </a:lnTo>
                  <a:lnTo>
                    <a:pt x="2236774" y="273151"/>
                  </a:lnTo>
                  <a:lnTo>
                    <a:pt x="2243277" y="270319"/>
                  </a:lnTo>
                  <a:close/>
                </a:path>
                <a:path w="4369434" h="1618614">
                  <a:moveTo>
                    <a:pt x="2290229" y="793623"/>
                  </a:moveTo>
                  <a:lnTo>
                    <a:pt x="2287752" y="786942"/>
                  </a:lnTo>
                  <a:lnTo>
                    <a:pt x="2230882" y="808177"/>
                  </a:lnTo>
                  <a:lnTo>
                    <a:pt x="2233371" y="814844"/>
                  </a:lnTo>
                  <a:lnTo>
                    <a:pt x="2290229" y="793623"/>
                  </a:lnTo>
                  <a:close/>
                </a:path>
                <a:path w="4369434" h="1618614">
                  <a:moveTo>
                    <a:pt x="2296337" y="337667"/>
                  </a:moveTo>
                  <a:lnTo>
                    <a:pt x="2281034" y="306959"/>
                  </a:lnTo>
                  <a:lnTo>
                    <a:pt x="2267102" y="273050"/>
                  </a:lnTo>
                  <a:lnTo>
                    <a:pt x="2267343" y="272808"/>
                  </a:lnTo>
                  <a:lnTo>
                    <a:pt x="2267077" y="272529"/>
                  </a:lnTo>
                  <a:lnTo>
                    <a:pt x="2266772" y="272237"/>
                  </a:lnTo>
                  <a:lnTo>
                    <a:pt x="2264575" y="266852"/>
                  </a:lnTo>
                  <a:lnTo>
                    <a:pt x="2262340" y="267779"/>
                  </a:lnTo>
                  <a:lnTo>
                    <a:pt x="2260269" y="265684"/>
                  </a:lnTo>
                  <a:lnTo>
                    <a:pt x="2256155" y="265010"/>
                  </a:lnTo>
                  <a:lnTo>
                    <a:pt x="2227757" y="279184"/>
                  </a:lnTo>
                  <a:lnTo>
                    <a:pt x="2230920" y="285508"/>
                  </a:lnTo>
                  <a:lnTo>
                    <a:pt x="2257044" y="272529"/>
                  </a:lnTo>
                  <a:lnTo>
                    <a:pt x="2260739" y="276199"/>
                  </a:lnTo>
                  <a:lnTo>
                    <a:pt x="2272614" y="305168"/>
                  </a:lnTo>
                  <a:lnTo>
                    <a:pt x="2272271" y="305333"/>
                  </a:lnTo>
                  <a:lnTo>
                    <a:pt x="2274659" y="310146"/>
                  </a:lnTo>
                  <a:lnTo>
                    <a:pt x="2282787" y="329920"/>
                  </a:lnTo>
                  <a:lnTo>
                    <a:pt x="2284234" y="329323"/>
                  </a:lnTo>
                  <a:lnTo>
                    <a:pt x="2289975" y="340829"/>
                  </a:lnTo>
                  <a:lnTo>
                    <a:pt x="2296337" y="337667"/>
                  </a:lnTo>
                  <a:close/>
                </a:path>
                <a:path w="4369434" h="1618614">
                  <a:moveTo>
                    <a:pt x="2313241" y="27292"/>
                  </a:moveTo>
                  <a:lnTo>
                    <a:pt x="2284869" y="9512"/>
                  </a:lnTo>
                  <a:lnTo>
                    <a:pt x="2284590" y="9347"/>
                  </a:lnTo>
                  <a:lnTo>
                    <a:pt x="2265946" y="12"/>
                  </a:lnTo>
                  <a:lnTo>
                    <a:pt x="2253729" y="12"/>
                  </a:lnTo>
                  <a:lnTo>
                    <a:pt x="2252992" y="1460"/>
                  </a:lnTo>
                  <a:lnTo>
                    <a:pt x="2281237" y="15595"/>
                  </a:lnTo>
                  <a:lnTo>
                    <a:pt x="2309495" y="33324"/>
                  </a:lnTo>
                  <a:lnTo>
                    <a:pt x="2313241" y="27292"/>
                  </a:lnTo>
                  <a:close/>
                </a:path>
                <a:path w="4369434" h="1618614">
                  <a:moveTo>
                    <a:pt x="2315641" y="651433"/>
                  </a:moveTo>
                  <a:lnTo>
                    <a:pt x="2312492" y="645071"/>
                  </a:lnTo>
                  <a:lnTo>
                    <a:pt x="2255634" y="673404"/>
                  </a:lnTo>
                  <a:lnTo>
                    <a:pt x="2258771" y="679767"/>
                  </a:lnTo>
                  <a:lnTo>
                    <a:pt x="2315641" y="651433"/>
                  </a:lnTo>
                  <a:close/>
                </a:path>
                <a:path w="4369434" h="1618614">
                  <a:moveTo>
                    <a:pt x="2337739" y="349389"/>
                  </a:moveTo>
                  <a:lnTo>
                    <a:pt x="2333828" y="343458"/>
                  </a:lnTo>
                  <a:lnTo>
                    <a:pt x="2305850" y="362013"/>
                  </a:lnTo>
                  <a:lnTo>
                    <a:pt x="2300147" y="341845"/>
                  </a:lnTo>
                  <a:lnTo>
                    <a:pt x="2293315" y="343789"/>
                  </a:lnTo>
                  <a:lnTo>
                    <a:pt x="2299462" y="365480"/>
                  </a:lnTo>
                  <a:lnTo>
                    <a:pt x="2263470" y="378510"/>
                  </a:lnTo>
                  <a:lnTo>
                    <a:pt x="2265883" y="385203"/>
                  </a:lnTo>
                  <a:lnTo>
                    <a:pt x="2304999" y="371055"/>
                  </a:lnTo>
                  <a:lnTo>
                    <a:pt x="2304694" y="370255"/>
                  </a:lnTo>
                  <a:lnTo>
                    <a:pt x="2305735" y="370624"/>
                  </a:lnTo>
                  <a:lnTo>
                    <a:pt x="2318715" y="362013"/>
                  </a:lnTo>
                  <a:lnTo>
                    <a:pt x="2337739" y="349389"/>
                  </a:lnTo>
                  <a:close/>
                </a:path>
                <a:path w="4369434" h="1618614">
                  <a:moveTo>
                    <a:pt x="2367242" y="92011"/>
                  </a:moveTo>
                  <a:lnTo>
                    <a:pt x="2342413" y="63512"/>
                  </a:lnTo>
                  <a:lnTo>
                    <a:pt x="2342223" y="63347"/>
                  </a:lnTo>
                  <a:lnTo>
                    <a:pt x="2324557" y="45593"/>
                  </a:lnTo>
                  <a:lnTo>
                    <a:pt x="2319515" y="50609"/>
                  </a:lnTo>
                  <a:lnTo>
                    <a:pt x="2337117" y="68262"/>
                  </a:lnTo>
                  <a:lnTo>
                    <a:pt x="2361869" y="96659"/>
                  </a:lnTo>
                  <a:lnTo>
                    <a:pt x="2367242" y="92011"/>
                  </a:lnTo>
                  <a:close/>
                </a:path>
                <a:path w="4369434" h="1618614">
                  <a:moveTo>
                    <a:pt x="2368410" y="765327"/>
                  </a:moveTo>
                  <a:lnTo>
                    <a:pt x="2365921" y="758672"/>
                  </a:lnTo>
                  <a:lnTo>
                    <a:pt x="2309063" y="779881"/>
                  </a:lnTo>
                  <a:lnTo>
                    <a:pt x="2311565" y="786536"/>
                  </a:lnTo>
                  <a:lnTo>
                    <a:pt x="2368410" y="765327"/>
                  </a:lnTo>
                  <a:close/>
                </a:path>
                <a:path w="4369434" h="1618614">
                  <a:moveTo>
                    <a:pt x="2388895" y="280339"/>
                  </a:moveTo>
                  <a:lnTo>
                    <a:pt x="2382316" y="277685"/>
                  </a:lnTo>
                  <a:lnTo>
                    <a:pt x="2368308" y="312508"/>
                  </a:lnTo>
                  <a:lnTo>
                    <a:pt x="2351049" y="329717"/>
                  </a:lnTo>
                  <a:lnTo>
                    <a:pt x="2356053" y="334746"/>
                  </a:lnTo>
                  <a:lnTo>
                    <a:pt x="2373858" y="317030"/>
                  </a:lnTo>
                  <a:lnTo>
                    <a:pt x="2374633" y="315836"/>
                  </a:lnTo>
                  <a:lnTo>
                    <a:pt x="2388895" y="280339"/>
                  </a:lnTo>
                  <a:close/>
                </a:path>
                <a:path w="4369434" h="1618614">
                  <a:moveTo>
                    <a:pt x="2393810" y="616051"/>
                  </a:moveTo>
                  <a:lnTo>
                    <a:pt x="2390660" y="609688"/>
                  </a:lnTo>
                  <a:lnTo>
                    <a:pt x="2362250" y="623836"/>
                  </a:lnTo>
                  <a:lnTo>
                    <a:pt x="2330373" y="637908"/>
                  </a:lnTo>
                  <a:lnTo>
                    <a:pt x="2333256" y="644398"/>
                  </a:lnTo>
                  <a:lnTo>
                    <a:pt x="2365375" y="630224"/>
                  </a:lnTo>
                  <a:lnTo>
                    <a:pt x="2393810" y="616051"/>
                  </a:lnTo>
                  <a:close/>
                </a:path>
                <a:path w="4369434" h="1618614">
                  <a:moveTo>
                    <a:pt x="2396020" y="170903"/>
                  </a:moveTo>
                  <a:lnTo>
                    <a:pt x="2392654" y="164147"/>
                  </a:lnTo>
                  <a:lnTo>
                    <a:pt x="2389225" y="150317"/>
                  </a:lnTo>
                  <a:lnTo>
                    <a:pt x="2389073" y="149847"/>
                  </a:lnTo>
                  <a:lnTo>
                    <a:pt x="2374912" y="114300"/>
                  </a:lnTo>
                  <a:lnTo>
                    <a:pt x="2368308" y="116941"/>
                  </a:lnTo>
                  <a:lnTo>
                    <a:pt x="2382393" y="152260"/>
                  </a:lnTo>
                  <a:lnTo>
                    <a:pt x="2385860" y="166243"/>
                  </a:lnTo>
                  <a:lnTo>
                    <a:pt x="2386139" y="166954"/>
                  </a:lnTo>
                  <a:lnTo>
                    <a:pt x="2389682" y="174066"/>
                  </a:lnTo>
                  <a:lnTo>
                    <a:pt x="2396020" y="170903"/>
                  </a:lnTo>
                  <a:close/>
                </a:path>
                <a:path w="4369434" h="1618614">
                  <a:moveTo>
                    <a:pt x="2399919" y="193789"/>
                  </a:moveTo>
                  <a:lnTo>
                    <a:pt x="2392807" y="193814"/>
                  </a:lnTo>
                  <a:lnTo>
                    <a:pt x="2392730" y="254165"/>
                  </a:lnTo>
                  <a:lnTo>
                    <a:pt x="2399804" y="254177"/>
                  </a:lnTo>
                  <a:lnTo>
                    <a:pt x="2399919" y="193789"/>
                  </a:lnTo>
                  <a:close/>
                </a:path>
                <a:path w="4369434" h="1618614">
                  <a:moveTo>
                    <a:pt x="2446388" y="737069"/>
                  </a:moveTo>
                  <a:lnTo>
                    <a:pt x="2444254" y="730275"/>
                  </a:lnTo>
                  <a:lnTo>
                    <a:pt x="2387422" y="747966"/>
                  </a:lnTo>
                  <a:lnTo>
                    <a:pt x="2389530" y="754735"/>
                  </a:lnTo>
                  <a:lnTo>
                    <a:pt x="2446388" y="737069"/>
                  </a:lnTo>
                  <a:close/>
                </a:path>
                <a:path w="4369434" h="1618614">
                  <a:moveTo>
                    <a:pt x="2468245" y="584288"/>
                  </a:moveTo>
                  <a:lnTo>
                    <a:pt x="2465413" y="577773"/>
                  </a:lnTo>
                  <a:lnTo>
                    <a:pt x="2408555" y="602538"/>
                  </a:lnTo>
                  <a:lnTo>
                    <a:pt x="2411399" y="609053"/>
                  </a:lnTo>
                  <a:lnTo>
                    <a:pt x="2468245" y="584288"/>
                  </a:lnTo>
                  <a:close/>
                </a:path>
                <a:path w="4369434" h="1618614">
                  <a:moveTo>
                    <a:pt x="2524531" y="708774"/>
                  </a:moveTo>
                  <a:lnTo>
                    <a:pt x="2522423" y="701979"/>
                  </a:lnTo>
                  <a:lnTo>
                    <a:pt x="2465590" y="719670"/>
                  </a:lnTo>
                  <a:lnTo>
                    <a:pt x="2467711" y="726452"/>
                  </a:lnTo>
                  <a:lnTo>
                    <a:pt x="2524531" y="708774"/>
                  </a:lnTo>
                  <a:close/>
                </a:path>
                <a:path w="4369434" h="1618614">
                  <a:moveTo>
                    <a:pt x="2541701" y="43053"/>
                  </a:moveTo>
                  <a:lnTo>
                    <a:pt x="2517152" y="863"/>
                  </a:lnTo>
                  <a:lnTo>
                    <a:pt x="2516936" y="12"/>
                  </a:lnTo>
                  <a:lnTo>
                    <a:pt x="2509621" y="12"/>
                  </a:lnTo>
                  <a:lnTo>
                    <a:pt x="2510383" y="3073"/>
                  </a:lnTo>
                  <a:lnTo>
                    <a:pt x="2510752" y="4013"/>
                  </a:lnTo>
                  <a:lnTo>
                    <a:pt x="2535580" y="46634"/>
                  </a:lnTo>
                  <a:lnTo>
                    <a:pt x="2541701" y="43053"/>
                  </a:lnTo>
                  <a:close/>
                </a:path>
                <a:path w="4369434" h="1618614">
                  <a:moveTo>
                    <a:pt x="2546540" y="548830"/>
                  </a:moveTo>
                  <a:lnTo>
                    <a:pt x="2543530" y="542378"/>
                  </a:lnTo>
                  <a:lnTo>
                    <a:pt x="2483116" y="570687"/>
                  </a:lnTo>
                  <a:lnTo>
                    <a:pt x="2486139" y="577138"/>
                  </a:lnTo>
                  <a:lnTo>
                    <a:pt x="2546540" y="548830"/>
                  </a:lnTo>
                  <a:close/>
                </a:path>
                <a:path w="4369434" h="1618614">
                  <a:moveTo>
                    <a:pt x="2567698" y="12"/>
                  </a:moveTo>
                  <a:lnTo>
                    <a:pt x="2567305" y="12"/>
                  </a:lnTo>
                  <a:lnTo>
                    <a:pt x="2567368" y="139"/>
                  </a:lnTo>
                  <a:lnTo>
                    <a:pt x="2567698" y="12"/>
                  </a:lnTo>
                  <a:close/>
                </a:path>
                <a:path w="4369434" h="1618614">
                  <a:moveTo>
                    <a:pt x="2589885" y="90716"/>
                  </a:moveTo>
                  <a:lnTo>
                    <a:pt x="2586723" y="84353"/>
                  </a:lnTo>
                  <a:lnTo>
                    <a:pt x="2568575" y="93383"/>
                  </a:lnTo>
                  <a:lnTo>
                    <a:pt x="2552433" y="61023"/>
                  </a:lnTo>
                  <a:lnTo>
                    <a:pt x="2546070" y="64173"/>
                  </a:lnTo>
                  <a:lnTo>
                    <a:pt x="2563825" y="99733"/>
                  </a:lnTo>
                  <a:lnTo>
                    <a:pt x="2568562" y="101320"/>
                  </a:lnTo>
                  <a:lnTo>
                    <a:pt x="2584539" y="93383"/>
                  </a:lnTo>
                  <a:lnTo>
                    <a:pt x="2589885" y="90716"/>
                  </a:lnTo>
                  <a:close/>
                </a:path>
                <a:path w="4369434" h="1618614">
                  <a:moveTo>
                    <a:pt x="2605760" y="75476"/>
                  </a:moveTo>
                  <a:lnTo>
                    <a:pt x="2580983" y="18630"/>
                  </a:lnTo>
                  <a:lnTo>
                    <a:pt x="2574467" y="21463"/>
                  </a:lnTo>
                  <a:lnTo>
                    <a:pt x="2599245" y="78333"/>
                  </a:lnTo>
                  <a:lnTo>
                    <a:pt x="2605760" y="75476"/>
                  </a:lnTo>
                  <a:close/>
                </a:path>
                <a:path w="4369434" h="1618614">
                  <a:moveTo>
                    <a:pt x="2606205" y="680478"/>
                  </a:moveTo>
                  <a:lnTo>
                    <a:pt x="2604224" y="673658"/>
                  </a:lnTo>
                  <a:lnTo>
                    <a:pt x="2543822" y="691337"/>
                  </a:lnTo>
                  <a:lnTo>
                    <a:pt x="2545829" y="698169"/>
                  </a:lnTo>
                  <a:lnTo>
                    <a:pt x="2606205" y="680478"/>
                  </a:lnTo>
                  <a:close/>
                </a:path>
                <a:path w="4369434" h="1618614">
                  <a:moveTo>
                    <a:pt x="2621229" y="513372"/>
                  </a:moveTo>
                  <a:lnTo>
                    <a:pt x="2618067" y="507009"/>
                  </a:lnTo>
                  <a:lnTo>
                    <a:pt x="2561221" y="535330"/>
                  </a:lnTo>
                  <a:lnTo>
                    <a:pt x="2564384" y="541693"/>
                  </a:lnTo>
                  <a:lnTo>
                    <a:pt x="2621229" y="513372"/>
                  </a:lnTo>
                  <a:close/>
                </a:path>
                <a:path w="4369434" h="1618614">
                  <a:moveTo>
                    <a:pt x="2684437" y="652183"/>
                  </a:moveTo>
                  <a:lnTo>
                    <a:pt x="2682329" y="645375"/>
                  </a:lnTo>
                  <a:lnTo>
                    <a:pt x="2625471" y="663054"/>
                  </a:lnTo>
                  <a:lnTo>
                    <a:pt x="2627604" y="669848"/>
                  </a:lnTo>
                  <a:lnTo>
                    <a:pt x="2684437" y="652183"/>
                  </a:lnTo>
                  <a:close/>
                </a:path>
                <a:path w="4369434" h="1618614">
                  <a:moveTo>
                    <a:pt x="2699296" y="477989"/>
                  </a:moveTo>
                  <a:lnTo>
                    <a:pt x="2696324" y="471538"/>
                  </a:lnTo>
                  <a:lnTo>
                    <a:pt x="2650134" y="492823"/>
                  </a:lnTo>
                  <a:lnTo>
                    <a:pt x="2635847" y="499948"/>
                  </a:lnTo>
                  <a:lnTo>
                    <a:pt x="2639009" y="506298"/>
                  </a:lnTo>
                  <a:lnTo>
                    <a:pt x="2653157" y="499262"/>
                  </a:lnTo>
                  <a:lnTo>
                    <a:pt x="2699296" y="477989"/>
                  </a:lnTo>
                  <a:close/>
                </a:path>
                <a:path w="4369434" h="1618614">
                  <a:moveTo>
                    <a:pt x="2762618" y="623849"/>
                  </a:moveTo>
                  <a:lnTo>
                    <a:pt x="2760497" y="617067"/>
                  </a:lnTo>
                  <a:lnTo>
                    <a:pt x="2703639" y="634746"/>
                  </a:lnTo>
                  <a:lnTo>
                    <a:pt x="2705773" y="641540"/>
                  </a:lnTo>
                  <a:lnTo>
                    <a:pt x="2762618" y="623849"/>
                  </a:lnTo>
                  <a:close/>
                </a:path>
                <a:path w="4369434" h="1618614">
                  <a:moveTo>
                    <a:pt x="2774048" y="442544"/>
                  </a:moveTo>
                  <a:lnTo>
                    <a:pt x="2770886" y="436181"/>
                  </a:lnTo>
                  <a:lnTo>
                    <a:pt x="2714015" y="464527"/>
                  </a:lnTo>
                  <a:lnTo>
                    <a:pt x="2717190" y="470877"/>
                  </a:lnTo>
                  <a:lnTo>
                    <a:pt x="2774048" y="442544"/>
                  </a:lnTo>
                  <a:close/>
                </a:path>
                <a:path w="4369434" h="1618614">
                  <a:moveTo>
                    <a:pt x="2840850" y="595553"/>
                  </a:moveTo>
                  <a:lnTo>
                    <a:pt x="2838602" y="588797"/>
                  </a:lnTo>
                  <a:lnTo>
                    <a:pt x="2828036" y="592315"/>
                  </a:lnTo>
                  <a:lnTo>
                    <a:pt x="2781820" y="606475"/>
                  </a:lnTo>
                  <a:lnTo>
                    <a:pt x="2783916" y="613257"/>
                  </a:lnTo>
                  <a:lnTo>
                    <a:pt x="2830157" y="599084"/>
                  </a:lnTo>
                  <a:lnTo>
                    <a:pt x="2840850" y="595553"/>
                  </a:lnTo>
                  <a:close/>
                </a:path>
                <a:path w="4369434" h="1618614">
                  <a:moveTo>
                    <a:pt x="2852140" y="407212"/>
                  </a:moveTo>
                  <a:lnTo>
                    <a:pt x="2849118" y="400773"/>
                  </a:lnTo>
                  <a:lnTo>
                    <a:pt x="2795828" y="425551"/>
                  </a:lnTo>
                  <a:lnTo>
                    <a:pt x="2788628" y="429133"/>
                  </a:lnTo>
                  <a:lnTo>
                    <a:pt x="2791803" y="435508"/>
                  </a:lnTo>
                  <a:lnTo>
                    <a:pt x="2798826" y="431990"/>
                  </a:lnTo>
                  <a:lnTo>
                    <a:pt x="2852140" y="407212"/>
                  </a:lnTo>
                  <a:close/>
                </a:path>
                <a:path w="4369434" h="1618614">
                  <a:moveTo>
                    <a:pt x="2919158" y="563638"/>
                  </a:moveTo>
                  <a:lnTo>
                    <a:pt x="2916682" y="556996"/>
                  </a:lnTo>
                  <a:lnTo>
                    <a:pt x="2859811" y="578231"/>
                  </a:lnTo>
                  <a:lnTo>
                    <a:pt x="2862288" y="584885"/>
                  </a:lnTo>
                  <a:lnTo>
                    <a:pt x="2919158" y="563638"/>
                  </a:lnTo>
                  <a:close/>
                </a:path>
                <a:path w="4369434" h="1618614">
                  <a:moveTo>
                    <a:pt x="2926778" y="371792"/>
                  </a:moveTo>
                  <a:lnTo>
                    <a:pt x="2923768" y="365353"/>
                  </a:lnTo>
                  <a:lnTo>
                    <a:pt x="2863354" y="393687"/>
                  </a:lnTo>
                  <a:lnTo>
                    <a:pt x="2866390" y="400100"/>
                  </a:lnTo>
                  <a:lnTo>
                    <a:pt x="2926778" y="371792"/>
                  </a:lnTo>
                  <a:close/>
                </a:path>
                <a:path w="4369434" h="1618614">
                  <a:moveTo>
                    <a:pt x="2997301" y="535330"/>
                  </a:moveTo>
                  <a:lnTo>
                    <a:pt x="2994799" y="528688"/>
                  </a:lnTo>
                  <a:lnTo>
                    <a:pt x="2937941" y="549910"/>
                  </a:lnTo>
                  <a:lnTo>
                    <a:pt x="2940431" y="556564"/>
                  </a:lnTo>
                  <a:lnTo>
                    <a:pt x="2997301" y="535330"/>
                  </a:lnTo>
                  <a:close/>
                </a:path>
                <a:path w="4369434" h="1618614">
                  <a:moveTo>
                    <a:pt x="3001441" y="336334"/>
                  </a:moveTo>
                  <a:lnTo>
                    <a:pt x="2998279" y="329971"/>
                  </a:lnTo>
                  <a:lnTo>
                    <a:pt x="2941447" y="358305"/>
                  </a:lnTo>
                  <a:lnTo>
                    <a:pt x="2944609" y="364667"/>
                  </a:lnTo>
                  <a:lnTo>
                    <a:pt x="3001441" y="336334"/>
                  </a:lnTo>
                  <a:close/>
                </a:path>
                <a:path w="4369434" h="1618614">
                  <a:moveTo>
                    <a:pt x="3075457" y="503491"/>
                  </a:moveTo>
                  <a:lnTo>
                    <a:pt x="3072981" y="496836"/>
                  </a:lnTo>
                  <a:lnTo>
                    <a:pt x="3016135" y="518083"/>
                  </a:lnTo>
                  <a:lnTo>
                    <a:pt x="3018612" y="524738"/>
                  </a:lnTo>
                  <a:lnTo>
                    <a:pt x="3075457" y="503491"/>
                  </a:lnTo>
                  <a:close/>
                </a:path>
                <a:path w="4369434" h="1618614">
                  <a:moveTo>
                    <a:pt x="3079559" y="300964"/>
                  </a:moveTo>
                  <a:lnTo>
                    <a:pt x="3076549" y="294538"/>
                  </a:lnTo>
                  <a:lnTo>
                    <a:pt x="3016135" y="322846"/>
                  </a:lnTo>
                  <a:lnTo>
                    <a:pt x="3019145" y="329285"/>
                  </a:lnTo>
                  <a:lnTo>
                    <a:pt x="3079559" y="300964"/>
                  </a:lnTo>
                  <a:close/>
                </a:path>
                <a:path w="4369434" h="1618614">
                  <a:moveTo>
                    <a:pt x="3153638" y="475208"/>
                  </a:moveTo>
                  <a:lnTo>
                    <a:pt x="3151162" y="468541"/>
                  </a:lnTo>
                  <a:lnTo>
                    <a:pt x="3094304" y="489800"/>
                  </a:lnTo>
                  <a:lnTo>
                    <a:pt x="3096793" y="496443"/>
                  </a:lnTo>
                  <a:lnTo>
                    <a:pt x="3153638" y="475208"/>
                  </a:lnTo>
                  <a:close/>
                </a:path>
                <a:path w="4369434" h="1618614">
                  <a:moveTo>
                    <a:pt x="3157766" y="265557"/>
                  </a:moveTo>
                  <a:lnTo>
                    <a:pt x="3154743" y="259130"/>
                  </a:lnTo>
                  <a:lnTo>
                    <a:pt x="3094329" y="287451"/>
                  </a:lnTo>
                  <a:lnTo>
                    <a:pt x="3097352" y="293890"/>
                  </a:lnTo>
                  <a:lnTo>
                    <a:pt x="3157766" y="265557"/>
                  </a:lnTo>
                  <a:close/>
                </a:path>
                <a:path w="4369434" h="1618614">
                  <a:moveTo>
                    <a:pt x="3231819" y="443331"/>
                  </a:moveTo>
                  <a:lnTo>
                    <a:pt x="3229318" y="436664"/>
                  </a:lnTo>
                  <a:lnTo>
                    <a:pt x="3172460" y="457898"/>
                  </a:lnTo>
                  <a:lnTo>
                    <a:pt x="3174936" y="464553"/>
                  </a:lnTo>
                  <a:lnTo>
                    <a:pt x="3231819" y="443331"/>
                  </a:lnTo>
                  <a:close/>
                </a:path>
                <a:path w="4369434" h="1618614">
                  <a:moveTo>
                    <a:pt x="3232213" y="233807"/>
                  </a:moveTo>
                  <a:lnTo>
                    <a:pt x="3229508" y="227241"/>
                  </a:lnTo>
                  <a:lnTo>
                    <a:pt x="3169094" y="251993"/>
                  </a:lnTo>
                  <a:lnTo>
                    <a:pt x="3171774" y="258572"/>
                  </a:lnTo>
                  <a:lnTo>
                    <a:pt x="3232213" y="233807"/>
                  </a:lnTo>
                  <a:close/>
                </a:path>
                <a:path w="4369434" h="1618614">
                  <a:moveTo>
                    <a:pt x="3307054" y="198259"/>
                  </a:moveTo>
                  <a:lnTo>
                    <a:pt x="3303917" y="191897"/>
                  </a:lnTo>
                  <a:lnTo>
                    <a:pt x="3247021" y="220256"/>
                  </a:lnTo>
                  <a:lnTo>
                    <a:pt x="3250222" y="226606"/>
                  </a:lnTo>
                  <a:lnTo>
                    <a:pt x="3307054" y="198259"/>
                  </a:lnTo>
                  <a:close/>
                </a:path>
                <a:path w="4369434" h="1618614">
                  <a:moveTo>
                    <a:pt x="3309975" y="411530"/>
                  </a:moveTo>
                  <a:lnTo>
                    <a:pt x="3307499" y="404876"/>
                  </a:lnTo>
                  <a:lnTo>
                    <a:pt x="3250628" y="426085"/>
                  </a:lnTo>
                  <a:lnTo>
                    <a:pt x="3253117" y="432727"/>
                  </a:lnTo>
                  <a:lnTo>
                    <a:pt x="3309975" y="411530"/>
                  </a:lnTo>
                  <a:close/>
                </a:path>
                <a:path w="4369434" h="1618614">
                  <a:moveTo>
                    <a:pt x="3385172" y="162877"/>
                  </a:moveTo>
                  <a:lnTo>
                    <a:pt x="3382162" y="156425"/>
                  </a:lnTo>
                  <a:lnTo>
                    <a:pt x="3321748" y="184785"/>
                  </a:lnTo>
                  <a:lnTo>
                    <a:pt x="3324758" y="191236"/>
                  </a:lnTo>
                  <a:lnTo>
                    <a:pt x="3385172" y="162877"/>
                  </a:lnTo>
                  <a:close/>
                </a:path>
                <a:path w="4369434" h="1618614">
                  <a:moveTo>
                    <a:pt x="3388156" y="383184"/>
                  </a:moveTo>
                  <a:lnTo>
                    <a:pt x="3385655" y="376542"/>
                  </a:lnTo>
                  <a:lnTo>
                    <a:pt x="3328809" y="397776"/>
                  </a:lnTo>
                  <a:lnTo>
                    <a:pt x="3331286" y="404431"/>
                  </a:lnTo>
                  <a:lnTo>
                    <a:pt x="3388156" y="383184"/>
                  </a:lnTo>
                  <a:close/>
                </a:path>
                <a:path w="4369434" h="1618614">
                  <a:moveTo>
                    <a:pt x="3459886" y="127457"/>
                  </a:moveTo>
                  <a:lnTo>
                    <a:pt x="3456711" y="121094"/>
                  </a:lnTo>
                  <a:lnTo>
                    <a:pt x="3399840" y="149415"/>
                  </a:lnTo>
                  <a:lnTo>
                    <a:pt x="3403028" y="155778"/>
                  </a:lnTo>
                  <a:lnTo>
                    <a:pt x="3459886" y="127457"/>
                  </a:lnTo>
                  <a:close/>
                </a:path>
                <a:path w="4369434" h="1618614">
                  <a:moveTo>
                    <a:pt x="3466325" y="351345"/>
                  </a:moveTo>
                  <a:lnTo>
                    <a:pt x="3463836" y="344690"/>
                  </a:lnTo>
                  <a:lnTo>
                    <a:pt x="3406965" y="365899"/>
                  </a:lnTo>
                  <a:lnTo>
                    <a:pt x="3409467" y="372554"/>
                  </a:lnTo>
                  <a:lnTo>
                    <a:pt x="3466325" y="351345"/>
                  </a:lnTo>
                  <a:close/>
                </a:path>
                <a:path w="4369434" h="1618614">
                  <a:moveTo>
                    <a:pt x="3537966" y="92075"/>
                  </a:moveTo>
                  <a:lnTo>
                    <a:pt x="3534956" y="85648"/>
                  </a:lnTo>
                  <a:lnTo>
                    <a:pt x="3474555" y="113957"/>
                  </a:lnTo>
                  <a:lnTo>
                    <a:pt x="3477552" y="120396"/>
                  </a:lnTo>
                  <a:lnTo>
                    <a:pt x="3537966" y="92075"/>
                  </a:lnTo>
                  <a:close/>
                </a:path>
                <a:path w="4369434" h="1618614">
                  <a:moveTo>
                    <a:pt x="3544493" y="323075"/>
                  </a:moveTo>
                  <a:lnTo>
                    <a:pt x="3542030" y="316420"/>
                  </a:lnTo>
                  <a:lnTo>
                    <a:pt x="3485184" y="337629"/>
                  </a:lnTo>
                  <a:lnTo>
                    <a:pt x="3487648" y="344284"/>
                  </a:lnTo>
                  <a:lnTo>
                    <a:pt x="3544493" y="323075"/>
                  </a:lnTo>
                  <a:close/>
                </a:path>
                <a:path w="4369434" h="1618614">
                  <a:moveTo>
                    <a:pt x="3612680" y="56667"/>
                  </a:moveTo>
                  <a:lnTo>
                    <a:pt x="3609492" y="50304"/>
                  </a:lnTo>
                  <a:lnTo>
                    <a:pt x="3552647" y="78638"/>
                  </a:lnTo>
                  <a:lnTo>
                    <a:pt x="3555822" y="84988"/>
                  </a:lnTo>
                  <a:lnTo>
                    <a:pt x="3612680" y="56667"/>
                  </a:lnTo>
                  <a:close/>
                </a:path>
                <a:path w="4369434" h="1618614">
                  <a:moveTo>
                    <a:pt x="3622675" y="291160"/>
                  </a:moveTo>
                  <a:lnTo>
                    <a:pt x="3620185" y="284518"/>
                  </a:lnTo>
                  <a:lnTo>
                    <a:pt x="3563328" y="305765"/>
                  </a:lnTo>
                  <a:lnTo>
                    <a:pt x="3565804" y="312420"/>
                  </a:lnTo>
                  <a:lnTo>
                    <a:pt x="3622675" y="291160"/>
                  </a:lnTo>
                  <a:close/>
                </a:path>
                <a:path w="4369434" h="1618614">
                  <a:moveTo>
                    <a:pt x="3690785" y="21247"/>
                  </a:moveTo>
                  <a:lnTo>
                    <a:pt x="3687775" y="14820"/>
                  </a:lnTo>
                  <a:lnTo>
                    <a:pt x="3627348" y="43167"/>
                  </a:lnTo>
                  <a:lnTo>
                    <a:pt x="3630384" y="49606"/>
                  </a:lnTo>
                  <a:lnTo>
                    <a:pt x="3690785" y="21247"/>
                  </a:lnTo>
                  <a:close/>
                </a:path>
                <a:path w="4369434" h="1618614">
                  <a:moveTo>
                    <a:pt x="3700843" y="259346"/>
                  </a:moveTo>
                  <a:lnTo>
                    <a:pt x="3698329" y="252679"/>
                  </a:lnTo>
                  <a:lnTo>
                    <a:pt x="3641496" y="273900"/>
                  </a:lnTo>
                  <a:lnTo>
                    <a:pt x="3643985" y="280568"/>
                  </a:lnTo>
                  <a:lnTo>
                    <a:pt x="3700843" y="259346"/>
                  </a:lnTo>
                  <a:close/>
                </a:path>
                <a:path w="4369434" h="1618614">
                  <a:moveTo>
                    <a:pt x="3736987" y="12"/>
                  </a:moveTo>
                  <a:lnTo>
                    <a:pt x="3721087" y="12"/>
                  </a:lnTo>
                  <a:lnTo>
                    <a:pt x="3705466" y="7785"/>
                  </a:lnTo>
                  <a:lnTo>
                    <a:pt x="3708603" y="14160"/>
                  </a:lnTo>
                  <a:lnTo>
                    <a:pt x="3736987" y="12"/>
                  </a:lnTo>
                  <a:close/>
                </a:path>
                <a:path w="4369434" h="1618614">
                  <a:moveTo>
                    <a:pt x="3778999" y="231076"/>
                  </a:moveTo>
                  <a:lnTo>
                    <a:pt x="3776522" y="224409"/>
                  </a:lnTo>
                  <a:lnTo>
                    <a:pt x="3719665" y="245592"/>
                  </a:lnTo>
                  <a:lnTo>
                    <a:pt x="3722154" y="252247"/>
                  </a:lnTo>
                  <a:lnTo>
                    <a:pt x="3778999" y="231076"/>
                  </a:lnTo>
                  <a:close/>
                </a:path>
                <a:path w="4369434" h="1618614">
                  <a:moveTo>
                    <a:pt x="3857167" y="199161"/>
                  </a:moveTo>
                  <a:lnTo>
                    <a:pt x="3854666" y="192506"/>
                  </a:lnTo>
                  <a:lnTo>
                    <a:pt x="3797833" y="213766"/>
                  </a:lnTo>
                  <a:lnTo>
                    <a:pt x="3800322" y="220421"/>
                  </a:lnTo>
                  <a:lnTo>
                    <a:pt x="3857167" y="199161"/>
                  </a:lnTo>
                  <a:close/>
                </a:path>
                <a:path w="4369434" h="1618614">
                  <a:moveTo>
                    <a:pt x="3919245" y="0"/>
                  </a:moveTo>
                  <a:lnTo>
                    <a:pt x="3894836" y="0"/>
                  </a:lnTo>
                  <a:lnTo>
                    <a:pt x="3741470" y="46672"/>
                  </a:lnTo>
                  <a:lnTo>
                    <a:pt x="3741039" y="46850"/>
                  </a:lnTo>
                  <a:lnTo>
                    <a:pt x="3197428" y="294652"/>
                  </a:lnTo>
                  <a:lnTo>
                    <a:pt x="3198838" y="297916"/>
                  </a:lnTo>
                  <a:lnTo>
                    <a:pt x="3197415" y="294665"/>
                  </a:lnTo>
                  <a:lnTo>
                    <a:pt x="2824162" y="457530"/>
                  </a:lnTo>
                  <a:lnTo>
                    <a:pt x="1280261" y="1130439"/>
                  </a:lnTo>
                  <a:lnTo>
                    <a:pt x="1327670" y="1108227"/>
                  </a:lnTo>
                  <a:lnTo>
                    <a:pt x="1324660" y="1101801"/>
                  </a:lnTo>
                  <a:lnTo>
                    <a:pt x="1264246" y="1130084"/>
                  </a:lnTo>
                  <a:lnTo>
                    <a:pt x="1267091" y="1136180"/>
                  </a:lnTo>
                  <a:lnTo>
                    <a:pt x="1175588" y="1176058"/>
                  </a:lnTo>
                  <a:lnTo>
                    <a:pt x="742137" y="1353019"/>
                  </a:lnTo>
                  <a:lnTo>
                    <a:pt x="543280" y="1423695"/>
                  </a:lnTo>
                  <a:lnTo>
                    <a:pt x="95758" y="1568665"/>
                  </a:lnTo>
                  <a:lnTo>
                    <a:pt x="0" y="1595767"/>
                  </a:lnTo>
                  <a:lnTo>
                    <a:pt x="0" y="1603248"/>
                  </a:lnTo>
                  <a:lnTo>
                    <a:pt x="97891" y="1575435"/>
                  </a:lnTo>
                  <a:lnTo>
                    <a:pt x="545617" y="1430388"/>
                  </a:lnTo>
                  <a:lnTo>
                    <a:pt x="744766" y="1359611"/>
                  </a:lnTo>
                  <a:lnTo>
                    <a:pt x="1178331" y="1182611"/>
                  </a:lnTo>
                  <a:lnTo>
                    <a:pt x="2841980" y="457517"/>
                  </a:lnTo>
                  <a:lnTo>
                    <a:pt x="3200298" y="301155"/>
                  </a:lnTo>
                  <a:lnTo>
                    <a:pt x="3207397" y="297916"/>
                  </a:lnTo>
                  <a:lnTo>
                    <a:pt x="3743782" y="53403"/>
                  </a:lnTo>
                  <a:lnTo>
                    <a:pt x="3919245" y="0"/>
                  </a:lnTo>
                  <a:close/>
                </a:path>
                <a:path w="4369434" h="1618614">
                  <a:moveTo>
                    <a:pt x="3935145" y="170954"/>
                  </a:moveTo>
                  <a:lnTo>
                    <a:pt x="3933050" y="164172"/>
                  </a:lnTo>
                  <a:lnTo>
                    <a:pt x="3876205" y="181838"/>
                  </a:lnTo>
                  <a:lnTo>
                    <a:pt x="3878313" y="188620"/>
                  </a:lnTo>
                  <a:lnTo>
                    <a:pt x="3935145" y="170954"/>
                  </a:lnTo>
                  <a:close/>
                </a:path>
                <a:path w="4369434" h="1618614">
                  <a:moveTo>
                    <a:pt x="3973042" y="0"/>
                  </a:moveTo>
                  <a:lnTo>
                    <a:pt x="3948658" y="0"/>
                  </a:lnTo>
                  <a:lnTo>
                    <a:pt x="3748557" y="60909"/>
                  </a:lnTo>
                  <a:lnTo>
                    <a:pt x="3748113" y="61074"/>
                  </a:lnTo>
                  <a:lnTo>
                    <a:pt x="3183178" y="319506"/>
                  </a:lnTo>
                  <a:lnTo>
                    <a:pt x="3184575" y="322757"/>
                  </a:lnTo>
                  <a:lnTo>
                    <a:pt x="3183166" y="319506"/>
                  </a:lnTo>
                  <a:lnTo>
                    <a:pt x="2866936" y="457517"/>
                  </a:lnTo>
                  <a:lnTo>
                    <a:pt x="2868295" y="460781"/>
                  </a:lnTo>
                  <a:lnTo>
                    <a:pt x="2866923" y="457517"/>
                  </a:lnTo>
                  <a:lnTo>
                    <a:pt x="2799384" y="485851"/>
                  </a:lnTo>
                  <a:lnTo>
                    <a:pt x="1477518" y="1062863"/>
                  </a:lnTo>
                  <a:lnTo>
                    <a:pt x="1463217" y="1070013"/>
                  </a:lnTo>
                  <a:lnTo>
                    <a:pt x="1022921" y="1257465"/>
                  </a:lnTo>
                  <a:lnTo>
                    <a:pt x="1022692" y="1257554"/>
                  </a:lnTo>
                  <a:lnTo>
                    <a:pt x="973137" y="1275168"/>
                  </a:lnTo>
                  <a:lnTo>
                    <a:pt x="973505" y="1276210"/>
                  </a:lnTo>
                  <a:lnTo>
                    <a:pt x="873645" y="1314107"/>
                  </a:lnTo>
                  <a:lnTo>
                    <a:pt x="873340" y="1314221"/>
                  </a:lnTo>
                  <a:lnTo>
                    <a:pt x="813269" y="1335316"/>
                  </a:lnTo>
                  <a:lnTo>
                    <a:pt x="813790" y="1336814"/>
                  </a:lnTo>
                  <a:lnTo>
                    <a:pt x="779729" y="1349730"/>
                  </a:lnTo>
                  <a:lnTo>
                    <a:pt x="735203" y="1363586"/>
                  </a:lnTo>
                  <a:lnTo>
                    <a:pt x="736053" y="1366304"/>
                  </a:lnTo>
                  <a:lnTo>
                    <a:pt x="713879" y="1374724"/>
                  </a:lnTo>
                  <a:lnTo>
                    <a:pt x="713727" y="1374267"/>
                  </a:lnTo>
                  <a:lnTo>
                    <a:pt x="656882" y="1395476"/>
                  </a:lnTo>
                  <a:lnTo>
                    <a:pt x="657161" y="1396238"/>
                  </a:lnTo>
                  <a:lnTo>
                    <a:pt x="636130" y="1404226"/>
                  </a:lnTo>
                  <a:lnTo>
                    <a:pt x="635520" y="1402575"/>
                  </a:lnTo>
                  <a:lnTo>
                    <a:pt x="578700" y="1423784"/>
                  </a:lnTo>
                  <a:lnTo>
                    <a:pt x="579412" y="1425740"/>
                  </a:lnTo>
                  <a:lnTo>
                    <a:pt x="575322" y="1427289"/>
                  </a:lnTo>
                  <a:lnTo>
                    <a:pt x="576313" y="1430388"/>
                  </a:lnTo>
                  <a:lnTo>
                    <a:pt x="576414" y="1430655"/>
                  </a:lnTo>
                  <a:lnTo>
                    <a:pt x="576465" y="1430794"/>
                  </a:lnTo>
                  <a:lnTo>
                    <a:pt x="577672" y="1433969"/>
                  </a:lnTo>
                  <a:lnTo>
                    <a:pt x="782002" y="1356461"/>
                  </a:lnTo>
                  <a:lnTo>
                    <a:pt x="794181" y="1352664"/>
                  </a:lnTo>
                  <a:lnTo>
                    <a:pt x="793940" y="1351927"/>
                  </a:lnTo>
                  <a:lnTo>
                    <a:pt x="875144" y="1321117"/>
                  </a:lnTo>
                  <a:lnTo>
                    <a:pt x="876020" y="1320812"/>
                  </a:lnTo>
                  <a:lnTo>
                    <a:pt x="897064" y="1312811"/>
                  </a:lnTo>
                  <a:lnTo>
                    <a:pt x="897407" y="1313688"/>
                  </a:lnTo>
                  <a:lnTo>
                    <a:pt x="954265" y="1292466"/>
                  </a:lnTo>
                  <a:lnTo>
                    <a:pt x="953808" y="1291285"/>
                  </a:lnTo>
                  <a:lnTo>
                    <a:pt x="1024724" y="1264373"/>
                  </a:lnTo>
                  <a:lnTo>
                    <a:pt x="1031163" y="1264373"/>
                  </a:lnTo>
                  <a:lnTo>
                    <a:pt x="1031163" y="1261681"/>
                  </a:lnTo>
                  <a:lnTo>
                    <a:pt x="1053261" y="1252270"/>
                  </a:lnTo>
                  <a:lnTo>
                    <a:pt x="1053744" y="1253540"/>
                  </a:lnTo>
                  <a:lnTo>
                    <a:pt x="1110615" y="1232331"/>
                  </a:lnTo>
                  <a:lnTo>
                    <a:pt x="1109154" y="1228471"/>
                  </a:lnTo>
                  <a:lnTo>
                    <a:pt x="1131023" y="1219149"/>
                  </a:lnTo>
                  <a:lnTo>
                    <a:pt x="1132179" y="1221613"/>
                  </a:lnTo>
                  <a:lnTo>
                    <a:pt x="1185494" y="1196797"/>
                  </a:lnTo>
                  <a:lnTo>
                    <a:pt x="1185164" y="1196111"/>
                  </a:lnTo>
                  <a:lnTo>
                    <a:pt x="1205661" y="1187373"/>
                  </a:lnTo>
                  <a:lnTo>
                    <a:pt x="1206703" y="1189799"/>
                  </a:lnTo>
                  <a:lnTo>
                    <a:pt x="1256614" y="1168450"/>
                  </a:lnTo>
                  <a:lnTo>
                    <a:pt x="1263751" y="1164920"/>
                  </a:lnTo>
                  <a:lnTo>
                    <a:pt x="1262811" y="1163040"/>
                  </a:lnTo>
                  <a:lnTo>
                    <a:pt x="1284338" y="1153883"/>
                  </a:lnTo>
                  <a:lnTo>
                    <a:pt x="1284541" y="1154493"/>
                  </a:lnTo>
                  <a:lnTo>
                    <a:pt x="1341374" y="1136777"/>
                  </a:lnTo>
                  <a:lnTo>
                    <a:pt x="1339405" y="1130439"/>
                  </a:lnTo>
                  <a:lnTo>
                    <a:pt x="1361147" y="1121181"/>
                  </a:lnTo>
                  <a:lnTo>
                    <a:pt x="1362722" y="1126197"/>
                  </a:lnTo>
                  <a:lnTo>
                    <a:pt x="1419517" y="1108506"/>
                  </a:lnTo>
                  <a:lnTo>
                    <a:pt x="1417434" y="1101737"/>
                  </a:lnTo>
                  <a:lnTo>
                    <a:pt x="1378013" y="1113993"/>
                  </a:lnTo>
                  <a:lnTo>
                    <a:pt x="1466303" y="1076401"/>
                  </a:lnTo>
                  <a:lnTo>
                    <a:pt x="1480439" y="1069352"/>
                  </a:lnTo>
                  <a:lnTo>
                    <a:pt x="2802166" y="492379"/>
                  </a:lnTo>
                  <a:lnTo>
                    <a:pt x="2809989" y="489102"/>
                  </a:lnTo>
                  <a:lnTo>
                    <a:pt x="2869717" y="464032"/>
                  </a:lnTo>
                  <a:lnTo>
                    <a:pt x="2877185" y="460781"/>
                  </a:lnTo>
                  <a:lnTo>
                    <a:pt x="3186074" y="325983"/>
                  </a:lnTo>
                  <a:lnTo>
                    <a:pt x="3193123" y="322757"/>
                  </a:lnTo>
                  <a:lnTo>
                    <a:pt x="3750843" y="67627"/>
                  </a:lnTo>
                  <a:lnTo>
                    <a:pt x="3973042" y="0"/>
                  </a:lnTo>
                  <a:close/>
                </a:path>
                <a:path w="4369434" h="1618614">
                  <a:moveTo>
                    <a:pt x="4013543" y="139026"/>
                  </a:moveTo>
                  <a:lnTo>
                    <a:pt x="4011041" y="132384"/>
                  </a:lnTo>
                  <a:lnTo>
                    <a:pt x="3954170" y="153606"/>
                  </a:lnTo>
                  <a:lnTo>
                    <a:pt x="3956659" y="160261"/>
                  </a:lnTo>
                  <a:lnTo>
                    <a:pt x="4013543" y="139026"/>
                  </a:lnTo>
                  <a:close/>
                </a:path>
                <a:path w="4369434" h="1618614">
                  <a:moveTo>
                    <a:pt x="4091686" y="107188"/>
                  </a:moveTo>
                  <a:lnTo>
                    <a:pt x="4089196" y="100533"/>
                  </a:lnTo>
                  <a:lnTo>
                    <a:pt x="4032339" y="121742"/>
                  </a:lnTo>
                  <a:lnTo>
                    <a:pt x="4034840" y="128409"/>
                  </a:lnTo>
                  <a:lnTo>
                    <a:pt x="4091686" y="107188"/>
                  </a:lnTo>
                  <a:close/>
                </a:path>
                <a:path w="4369434" h="1618614">
                  <a:moveTo>
                    <a:pt x="4169854" y="78892"/>
                  </a:moveTo>
                  <a:lnTo>
                    <a:pt x="4167352" y="72237"/>
                  </a:lnTo>
                  <a:lnTo>
                    <a:pt x="4110507" y="93446"/>
                  </a:lnTo>
                  <a:lnTo>
                    <a:pt x="4113009" y="100101"/>
                  </a:lnTo>
                  <a:lnTo>
                    <a:pt x="4169854" y="78892"/>
                  </a:lnTo>
                  <a:close/>
                </a:path>
                <a:path w="4369434" h="1618614">
                  <a:moveTo>
                    <a:pt x="4248023" y="47028"/>
                  </a:moveTo>
                  <a:lnTo>
                    <a:pt x="4245534" y="40386"/>
                  </a:lnTo>
                  <a:lnTo>
                    <a:pt x="4188676" y="61595"/>
                  </a:lnTo>
                  <a:lnTo>
                    <a:pt x="4191190" y="68262"/>
                  </a:lnTo>
                  <a:lnTo>
                    <a:pt x="4248023" y="47028"/>
                  </a:lnTo>
                  <a:close/>
                </a:path>
                <a:path w="4369434" h="1618614">
                  <a:moveTo>
                    <a:pt x="4326191" y="15176"/>
                  </a:moveTo>
                  <a:lnTo>
                    <a:pt x="4323702" y="8521"/>
                  </a:lnTo>
                  <a:lnTo>
                    <a:pt x="4266844" y="29743"/>
                  </a:lnTo>
                  <a:lnTo>
                    <a:pt x="4269359" y="36398"/>
                  </a:lnTo>
                  <a:lnTo>
                    <a:pt x="4326191" y="15176"/>
                  </a:lnTo>
                  <a:close/>
                </a:path>
                <a:path w="4369434" h="1618614">
                  <a:moveTo>
                    <a:pt x="4369155" y="12"/>
                  </a:moveTo>
                  <a:lnTo>
                    <a:pt x="4348810" y="12"/>
                  </a:lnTo>
                  <a:lnTo>
                    <a:pt x="4345000" y="1435"/>
                  </a:lnTo>
                  <a:lnTo>
                    <a:pt x="4347515" y="8089"/>
                  </a:lnTo>
                  <a:lnTo>
                    <a:pt x="4369155" y="12"/>
                  </a:lnTo>
                  <a:close/>
                </a:path>
              </a:pathLst>
            </a:custGeom>
            <a:solidFill>
              <a:srgbClr val="9A9F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" name="object 5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9707884" y="2269245"/>
              <a:ext cx="81191" cy="134456"/>
            </a:xfrm>
            <a:prstGeom prst="rect">
              <a:avLst/>
            </a:prstGeom>
          </p:spPr>
        </p:pic>
        <p:sp>
          <p:nvSpPr>
            <p:cNvPr id="51" name="object 51"/>
            <p:cNvSpPr/>
            <p:nvPr/>
          </p:nvSpPr>
          <p:spPr>
            <a:xfrm>
              <a:off x="9612694" y="2000103"/>
              <a:ext cx="4368800" cy="1614170"/>
            </a:xfrm>
            <a:custGeom>
              <a:avLst/>
              <a:gdLst/>
              <a:ahLst/>
              <a:cxnLst/>
              <a:rect l="l" t="t" r="r" b="b"/>
              <a:pathLst>
                <a:path w="4368800" h="1614170">
                  <a:moveTo>
                    <a:pt x="10693" y="598589"/>
                  </a:moveTo>
                  <a:lnTo>
                    <a:pt x="8077" y="591985"/>
                  </a:lnTo>
                  <a:lnTo>
                    <a:pt x="12" y="595210"/>
                  </a:lnTo>
                  <a:lnTo>
                    <a:pt x="12" y="602843"/>
                  </a:lnTo>
                  <a:lnTo>
                    <a:pt x="10693" y="598589"/>
                  </a:lnTo>
                  <a:close/>
                </a:path>
                <a:path w="4368800" h="1614170">
                  <a:moveTo>
                    <a:pt x="17983" y="215176"/>
                  </a:moveTo>
                  <a:lnTo>
                    <a:pt x="16065" y="208330"/>
                  </a:lnTo>
                  <a:lnTo>
                    <a:pt x="12" y="212915"/>
                  </a:lnTo>
                  <a:lnTo>
                    <a:pt x="12" y="220294"/>
                  </a:lnTo>
                  <a:lnTo>
                    <a:pt x="17983" y="215176"/>
                  </a:lnTo>
                  <a:close/>
                </a:path>
                <a:path w="4368800" h="1614170">
                  <a:moveTo>
                    <a:pt x="49149" y="588187"/>
                  </a:moveTo>
                  <a:lnTo>
                    <a:pt x="47790" y="581228"/>
                  </a:lnTo>
                  <a:lnTo>
                    <a:pt x="29972" y="584771"/>
                  </a:lnTo>
                  <a:lnTo>
                    <a:pt x="31381" y="591743"/>
                  </a:lnTo>
                  <a:lnTo>
                    <a:pt x="49149" y="588187"/>
                  </a:lnTo>
                  <a:close/>
                </a:path>
                <a:path w="4368800" h="1614170">
                  <a:moveTo>
                    <a:pt x="57213" y="200977"/>
                  </a:moveTo>
                  <a:lnTo>
                    <a:pt x="54965" y="194233"/>
                  </a:lnTo>
                  <a:lnTo>
                    <a:pt x="33680" y="201358"/>
                  </a:lnTo>
                  <a:lnTo>
                    <a:pt x="35941" y="208089"/>
                  </a:lnTo>
                  <a:lnTo>
                    <a:pt x="57213" y="200977"/>
                  </a:lnTo>
                  <a:close/>
                </a:path>
                <a:path w="4368800" h="1614170">
                  <a:moveTo>
                    <a:pt x="61658" y="1585709"/>
                  </a:moveTo>
                  <a:lnTo>
                    <a:pt x="0" y="1603222"/>
                  </a:lnTo>
                  <a:lnTo>
                    <a:pt x="0" y="1603743"/>
                  </a:lnTo>
                  <a:lnTo>
                    <a:pt x="61658" y="1585709"/>
                  </a:lnTo>
                  <a:close/>
                </a:path>
                <a:path w="4368800" h="1614170">
                  <a:moveTo>
                    <a:pt x="70142" y="1580997"/>
                  </a:moveTo>
                  <a:lnTo>
                    <a:pt x="0" y="1602587"/>
                  </a:lnTo>
                  <a:lnTo>
                    <a:pt x="0" y="1603146"/>
                  </a:lnTo>
                  <a:lnTo>
                    <a:pt x="70142" y="1580997"/>
                  </a:lnTo>
                  <a:close/>
                </a:path>
                <a:path w="4368800" h="1614170">
                  <a:moveTo>
                    <a:pt x="87693" y="206730"/>
                  </a:moveTo>
                  <a:lnTo>
                    <a:pt x="80568" y="192519"/>
                  </a:lnTo>
                  <a:lnTo>
                    <a:pt x="77381" y="190563"/>
                  </a:lnTo>
                  <a:lnTo>
                    <a:pt x="73850" y="190563"/>
                  </a:lnTo>
                  <a:lnTo>
                    <a:pt x="73850" y="197662"/>
                  </a:lnTo>
                  <a:lnTo>
                    <a:pt x="75209" y="197662"/>
                  </a:lnTo>
                  <a:lnTo>
                    <a:pt x="81343" y="209918"/>
                  </a:lnTo>
                  <a:lnTo>
                    <a:pt x="87693" y="206730"/>
                  </a:lnTo>
                  <a:close/>
                </a:path>
                <a:path w="4368800" h="1614170">
                  <a:moveTo>
                    <a:pt x="91668" y="577608"/>
                  </a:moveTo>
                  <a:lnTo>
                    <a:pt x="90525" y="570611"/>
                  </a:lnTo>
                  <a:lnTo>
                    <a:pt x="69164" y="574128"/>
                  </a:lnTo>
                  <a:lnTo>
                    <a:pt x="70319" y="581126"/>
                  </a:lnTo>
                  <a:lnTo>
                    <a:pt x="91668" y="577608"/>
                  </a:lnTo>
                  <a:close/>
                </a:path>
                <a:path w="4368800" h="1614170">
                  <a:moveTo>
                    <a:pt x="98425" y="249643"/>
                  </a:moveTo>
                  <a:lnTo>
                    <a:pt x="91325" y="231876"/>
                  </a:lnTo>
                  <a:lnTo>
                    <a:pt x="84734" y="234518"/>
                  </a:lnTo>
                  <a:lnTo>
                    <a:pt x="91821" y="252260"/>
                  </a:lnTo>
                  <a:lnTo>
                    <a:pt x="98425" y="249643"/>
                  </a:lnTo>
                  <a:close/>
                </a:path>
                <a:path w="4368800" h="1614170">
                  <a:moveTo>
                    <a:pt x="109054" y="292481"/>
                  </a:moveTo>
                  <a:lnTo>
                    <a:pt x="102006" y="271157"/>
                  </a:lnTo>
                  <a:lnTo>
                    <a:pt x="95237" y="273367"/>
                  </a:lnTo>
                  <a:lnTo>
                    <a:pt x="102311" y="294728"/>
                  </a:lnTo>
                  <a:lnTo>
                    <a:pt x="109054" y="292481"/>
                  </a:lnTo>
                  <a:close/>
                </a:path>
                <a:path w="4368800" h="1614170">
                  <a:moveTo>
                    <a:pt x="123151" y="331343"/>
                  </a:moveTo>
                  <a:lnTo>
                    <a:pt x="116065" y="313588"/>
                  </a:lnTo>
                  <a:lnTo>
                    <a:pt x="109461" y="316217"/>
                  </a:lnTo>
                  <a:lnTo>
                    <a:pt x="116535" y="333971"/>
                  </a:lnTo>
                  <a:lnTo>
                    <a:pt x="123151" y="331343"/>
                  </a:lnTo>
                  <a:close/>
                </a:path>
                <a:path w="4368800" h="1614170">
                  <a:moveTo>
                    <a:pt x="130860" y="563460"/>
                  </a:moveTo>
                  <a:lnTo>
                    <a:pt x="129476" y="556488"/>
                  </a:lnTo>
                  <a:lnTo>
                    <a:pt x="111696" y="560019"/>
                  </a:lnTo>
                  <a:lnTo>
                    <a:pt x="113080" y="566991"/>
                  </a:lnTo>
                  <a:lnTo>
                    <a:pt x="130860" y="563460"/>
                  </a:lnTo>
                  <a:close/>
                </a:path>
                <a:path w="4368800" h="1614170">
                  <a:moveTo>
                    <a:pt x="136499" y="369227"/>
                  </a:moveTo>
                  <a:lnTo>
                    <a:pt x="129984" y="362712"/>
                  </a:lnTo>
                  <a:lnTo>
                    <a:pt x="126758" y="352882"/>
                  </a:lnTo>
                  <a:lnTo>
                    <a:pt x="120002" y="355092"/>
                  </a:lnTo>
                  <a:lnTo>
                    <a:pt x="123482" y="365721"/>
                  </a:lnTo>
                  <a:lnTo>
                    <a:pt x="124358" y="367131"/>
                  </a:lnTo>
                  <a:lnTo>
                    <a:pt x="131470" y="374243"/>
                  </a:lnTo>
                  <a:lnTo>
                    <a:pt x="136499" y="369227"/>
                  </a:lnTo>
                  <a:close/>
                </a:path>
                <a:path w="4368800" h="1614170">
                  <a:moveTo>
                    <a:pt x="147853" y="409511"/>
                  </a:moveTo>
                  <a:lnTo>
                    <a:pt x="140792" y="391731"/>
                  </a:lnTo>
                  <a:lnTo>
                    <a:pt x="134200" y="394385"/>
                  </a:lnTo>
                  <a:lnTo>
                    <a:pt x="141287" y="412153"/>
                  </a:lnTo>
                  <a:lnTo>
                    <a:pt x="147853" y="409511"/>
                  </a:lnTo>
                  <a:close/>
                </a:path>
                <a:path w="4368800" h="1614170">
                  <a:moveTo>
                    <a:pt x="158457" y="452120"/>
                  </a:moveTo>
                  <a:lnTo>
                    <a:pt x="151409" y="434390"/>
                  </a:lnTo>
                  <a:lnTo>
                    <a:pt x="144792" y="437007"/>
                  </a:lnTo>
                  <a:lnTo>
                    <a:pt x="151841" y="454761"/>
                  </a:lnTo>
                  <a:lnTo>
                    <a:pt x="158457" y="452120"/>
                  </a:lnTo>
                  <a:close/>
                </a:path>
                <a:path w="4368800" h="1614170">
                  <a:moveTo>
                    <a:pt x="169926" y="552843"/>
                  </a:moveTo>
                  <a:lnTo>
                    <a:pt x="168554" y="545871"/>
                  </a:lnTo>
                  <a:lnTo>
                    <a:pt x="150787" y="549389"/>
                  </a:lnTo>
                  <a:lnTo>
                    <a:pt x="152184" y="556348"/>
                  </a:lnTo>
                  <a:lnTo>
                    <a:pt x="169926" y="552843"/>
                  </a:lnTo>
                  <a:close/>
                </a:path>
                <a:path w="4368800" h="1614170">
                  <a:moveTo>
                    <a:pt x="172377" y="490715"/>
                  </a:moveTo>
                  <a:lnTo>
                    <a:pt x="161734" y="472960"/>
                  </a:lnTo>
                  <a:lnTo>
                    <a:pt x="155663" y="476618"/>
                  </a:lnTo>
                  <a:lnTo>
                    <a:pt x="166281" y="494372"/>
                  </a:lnTo>
                  <a:lnTo>
                    <a:pt x="172377" y="490715"/>
                  </a:lnTo>
                  <a:close/>
                </a:path>
                <a:path w="4368800" h="1614170">
                  <a:moveTo>
                    <a:pt x="183311" y="534085"/>
                  </a:moveTo>
                  <a:lnTo>
                    <a:pt x="176199" y="512737"/>
                  </a:lnTo>
                  <a:lnTo>
                    <a:pt x="169468" y="514972"/>
                  </a:lnTo>
                  <a:lnTo>
                    <a:pt x="176568" y="536308"/>
                  </a:lnTo>
                  <a:lnTo>
                    <a:pt x="183311" y="534085"/>
                  </a:lnTo>
                  <a:close/>
                </a:path>
                <a:path w="4368800" h="1614170">
                  <a:moveTo>
                    <a:pt x="543483" y="1423619"/>
                  </a:moveTo>
                  <a:lnTo>
                    <a:pt x="282028" y="1508315"/>
                  </a:lnTo>
                  <a:lnTo>
                    <a:pt x="418985" y="1466138"/>
                  </a:lnTo>
                  <a:lnTo>
                    <a:pt x="543483" y="1423619"/>
                  </a:lnTo>
                  <a:close/>
                </a:path>
                <a:path w="4368800" h="1614170">
                  <a:moveTo>
                    <a:pt x="921473" y="1279791"/>
                  </a:moveTo>
                  <a:lnTo>
                    <a:pt x="543483" y="1423619"/>
                  </a:lnTo>
                  <a:lnTo>
                    <a:pt x="742124" y="1352994"/>
                  </a:lnTo>
                  <a:lnTo>
                    <a:pt x="921473" y="1279791"/>
                  </a:lnTo>
                  <a:close/>
                </a:path>
                <a:path w="4368800" h="1614170">
                  <a:moveTo>
                    <a:pt x="1177709" y="1182865"/>
                  </a:moveTo>
                  <a:lnTo>
                    <a:pt x="1102499" y="1213561"/>
                  </a:lnTo>
                  <a:lnTo>
                    <a:pt x="1134300" y="1200937"/>
                  </a:lnTo>
                  <a:lnTo>
                    <a:pt x="1177709" y="1182865"/>
                  </a:lnTo>
                  <a:close/>
                </a:path>
                <a:path w="4368800" h="1614170">
                  <a:moveTo>
                    <a:pt x="1180414" y="1186459"/>
                  </a:moveTo>
                  <a:lnTo>
                    <a:pt x="1179055" y="1183182"/>
                  </a:lnTo>
                  <a:lnTo>
                    <a:pt x="1180414" y="1186459"/>
                  </a:lnTo>
                  <a:close/>
                </a:path>
                <a:path w="4368800" h="1614170">
                  <a:moveTo>
                    <a:pt x="1283944" y="684720"/>
                  </a:moveTo>
                  <a:lnTo>
                    <a:pt x="1276870" y="663435"/>
                  </a:lnTo>
                  <a:lnTo>
                    <a:pt x="1270152" y="665670"/>
                  </a:lnTo>
                  <a:lnTo>
                    <a:pt x="1277213" y="686955"/>
                  </a:lnTo>
                  <a:lnTo>
                    <a:pt x="1283944" y="684720"/>
                  </a:lnTo>
                  <a:close/>
                </a:path>
                <a:path w="4368800" h="1614170">
                  <a:moveTo>
                    <a:pt x="1310271" y="706983"/>
                  </a:moveTo>
                  <a:lnTo>
                    <a:pt x="1309687" y="705510"/>
                  </a:lnTo>
                  <a:lnTo>
                    <a:pt x="1307630" y="700379"/>
                  </a:lnTo>
                  <a:lnTo>
                    <a:pt x="1294790" y="705510"/>
                  </a:lnTo>
                  <a:lnTo>
                    <a:pt x="1294790" y="703643"/>
                  </a:lnTo>
                  <a:lnTo>
                    <a:pt x="1287691" y="703618"/>
                  </a:lnTo>
                  <a:lnTo>
                    <a:pt x="1287665" y="710768"/>
                  </a:lnTo>
                  <a:lnTo>
                    <a:pt x="1291209" y="710768"/>
                  </a:lnTo>
                  <a:lnTo>
                    <a:pt x="1292529" y="714082"/>
                  </a:lnTo>
                  <a:lnTo>
                    <a:pt x="1310271" y="706983"/>
                  </a:lnTo>
                  <a:close/>
                </a:path>
                <a:path w="4368800" h="1614170">
                  <a:moveTo>
                    <a:pt x="1314196" y="650036"/>
                  </a:moveTo>
                  <a:lnTo>
                    <a:pt x="1311033" y="643661"/>
                  </a:lnTo>
                  <a:lnTo>
                    <a:pt x="1289723" y="654278"/>
                  </a:lnTo>
                  <a:lnTo>
                    <a:pt x="1292860" y="660641"/>
                  </a:lnTo>
                  <a:lnTo>
                    <a:pt x="1314196" y="650036"/>
                  </a:lnTo>
                  <a:close/>
                </a:path>
                <a:path w="4368800" h="1614170">
                  <a:moveTo>
                    <a:pt x="1349387" y="689229"/>
                  </a:moveTo>
                  <a:lnTo>
                    <a:pt x="1346771" y="682650"/>
                  </a:lnTo>
                  <a:lnTo>
                    <a:pt x="1328953" y="689724"/>
                  </a:lnTo>
                  <a:lnTo>
                    <a:pt x="1331582" y="696328"/>
                  </a:lnTo>
                  <a:lnTo>
                    <a:pt x="1349387" y="689229"/>
                  </a:lnTo>
                  <a:close/>
                </a:path>
                <a:path w="4368800" h="1614170">
                  <a:moveTo>
                    <a:pt x="1349730" y="632320"/>
                  </a:moveTo>
                  <a:lnTo>
                    <a:pt x="1346581" y="625932"/>
                  </a:lnTo>
                  <a:lnTo>
                    <a:pt x="1325219" y="636587"/>
                  </a:lnTo>
                  <a:lnTo>
                    <a:pt x="1328394" y="642937"/>
                  </a:lnTo>
                  <a:lnTo>
                    <a:pt x="1349730" y="632320"/>
                  </a:lnTo>
                  <a:close/>
                </a:path>
                <a:path w="4368800" h="1614170">
                  <a:moveTo>
                    <a:pt x="1388465" y="671563"/>
                  </a:moveTo>
                  <a:lnTo>
                    <a:pt x="1385836" y="664946"/>
                  </a:lnTo>
                  <a:lnTo>
                    <a:pt x="1368056" y="672033"/>
                  </a:lnTo>
                  <a:lnTo>
                    <a:pt x="1370685" y="678649"/>
                  </a:lnTo>
                  <a:lnTo>
                    <a:pt x="1388465" y="671563"/>
                  </a:lnTo>
                  <a:close/>
                </a:path>
                <a:path w="4368800" h="1614170">
                  <a:moveTo>
                    <a:pt x="1388795" y="614616"/>
                  </a:moveTo>
                  <a:lnTo>
                    <a:pt x="1385633" y="608266"/>
                  </a:lnTo>
                  <a:lnTo>
                    <a:pt x="1364310" y="618896"/>
                  </a:lnTo>
                  <a:lnTo>
                    <a:pt x="1367497" y="625259"/>
                  </a:lnTo>
                  <a:lnTo>
                    <a:pt x="1388795" y="614616"/>
                  </a:lnTo>
                  <a:close/>
                </a:path>
                <a:path w="4368800" h="1614170">
                  <a:moveTo>
                    <a:pt x="1424025" y="653872"/>
                  </a:moveTo>
                  <a:lnTo>
                    <a:pt x="1421396" y="647255"/>
                  </a:lnTo>
                  <a:lnTo>
                    <a:pt x="1403604" y="654329"/>
                  </a:lnTo>
                  <a:lnTo>
                    <a:pt x="1406245" y="660946"/>
                  </a:lnTo>
                  <a:lnTo>
                    <a:pt x="1424025" y="653872"/>
                  </a:lnTo>
                  <a:close/>
                </a:path>
                <a:path w="4368800" h="1614170">
                  <a:moveTo>
                    <a:pt x="1425282" y="598309"/>
                  </a:moveTo>
                  <a:lnTo>
                    <a:pt x="1421688" y="594779"/>
                  </a:lnTo>
                  <a:lnTo>
                    <a:pt x="1417612" y="594093"/>
                  </a:lnTo>
                  <a:lnTo>
                    <a:pt x="1403388" y="601167"/>
                  </a:lnTo>
                  <a:lnTo>
                    <a:pt x="1406550" y="607542"/>
                  </a:lnTo>
                  <a:lnTo>
                    <a:pt x="1418488" y="601586"/>
                  </a:lnTo>
                  <a:lnTo>
                    <a:pt x="1420266" y="603338"/>
                  </a:lnTo>
                  <a:lnTo>
                    <a:pt x="1422019" y="601586"/>
                  </a:lnTo>
                  <a:lnTo>
                    <a:pt x="1425282" y="598309"/>
                  </a:lnTo>
                  <a:close/>
                </a:path>
                <a:path w="4368800" h="1614170">
                  <a:moveTo>
                    <a:pt x="1443532" y="638098"/>
                  </a:moveTo>
                  <a:lnTo>
                    <a:pt x="1432877" y="620331"/>
                  </a:lnTo>
                  <a:lnTo>
                    <a:pt x="1426768" y="623989"/>
                  </a:lnTo>
                  <a:lnTo>
                    <a:pt x="1437424" y="641769"/>
                  </a:lnTo>
                  <a:lnTo>
                    <a:pt x="1443532" y="638098"/>
                  </a:lnTo>
                  <a:close/>
                </a:path>
                <a:path w="4368800" h="1614170">
                  <a:moveTo>
                    <a:pt x="1743024" y="14122"/>
                  </a:moveTo>
                  <a:lnTo>
                    <a:pt x="1738045" y="12"/>
                  </a:lnTo>
                  <a:lnTo>
                    <a:pt x="1730514" y="12"/>
                  </a:lnTo>
                  <a:lnTo>
                    <a:pt x="1736305" y="16484"/>
                  </a:lnTo>
                  <a:lnTo>
                    <a:pt x="1743024" y="14122"/>
                  </a:lnTo>
                  <a:close/>
                </a:path>
                <a:path w="4368800" h="1614170">
                  <a:moveTo>
                    <a:pt x="1775079" y="12"/>
                  </a:moveTo>
                  <a:lnTo>
                    <a:pt x="1762823" y="12"/>
                  </a:lnTo>
                  <a:lnTo>
                    <a:pt x="1755330" y="5334"/>
                  </a:lnTo>
                  <a:lnTo>
                    <a:pt x="1759458" y="11112"/>
                  </a:lnTo>
                  <a:lnTo>
                    <a:pt x="1775079" y="12"/>
                  </a:lnTo>
                  <a:close/>
                </a:path>
                <a:path w="4368800" h="1614170">
                  <a:moveTo>
                    <a:pt x="2701810" y="26212"/>
                  </a:moveTo>
                  <a:lnTo>
                    <a:pt x="2694749" y="4889"/>
                  </a:lnTo>
                  <a:lnTo>
                    <a:pt x="2688018" y="7124"/>
                  </a:lnTo>
                  <a:lnTo>
                    <a:pt x="2695079" y="28435"/>
                  </a:lnTo>
                  <a:lnTo>
                    <a:pt x="2701810" y="26212"/>
                  </a:lnTo>
                  <a:close/>
                </a:path>
                <a:path w="4368800" h="1614170">
                  <a:moveTo>
                    <a:pt x="2724620" y="41300"/>
                  </a:moveTo>
                  <a:lnTo>
                    <a:pt x="2721978" y="34683"/>
                  </a:lnTo>
                  <a:lnTo>
                    <a:pt x="2704211" y="41783"/>
                  </a:lnTo>
                  <a:lnTo>
                    <a:pt x="2706852" y="48374"/>
                  </a:lnTo>
                  <a:lnTo>
                    <a:pt x="2724620" y="41300"/>
                  </a:lnTo>
                  <a:close/>
                </a:path>
                <a:path w="4368800" h="1614170">
                  <a:moveTo>
                    <a:pt x="2763736" y="23596"/>
                  </a:moveTo>
                  <a:lnTo>
                    <a:pt x="2761107" y="17005"/>
                  </a:lnTo>
                  <a:lnTo>
                    <a:pt x="2743314" y="24079"/>
                  </a:lnTo>
                  <a:lnTo>
                    <a:pt x="2745956" y="30683"/>
                  </a:lnTo>
                  <a:lnTo>
                    <a:pt x="2763736" y="23596"/>
                  </a:lnTo>
                  <a:close/>
                </a:path>
                <a:path w="4368800" h="1614170">
                  <a:moveTo>
                    <a:pt x="2820466" y="466902"/>
                  </a:moveTo>
                  <a:lnTo>
                    <a:pt x="1177709" y="1182865"/>
                  </a:lnTo>
                  <a:lnTo>
                    <a:pt x="1178331" y="1182611"/>
                  </a:lnTo>
                  <a:lnTo>
                    <a:pt x="2820466" y="466902"/>
                  </a:lnTo>
                  <a:close/>
                </a:path>
                <a:path w="4368800" h="1614170">
                  <a:moveTo>
                    <a:pt x="3747325" y="60515"/>
                  </a:moveTo>
                  <a:lnTo>
                    <a:pt x="3200222" y="308241"/>
                  </a:lnTo>
                  <a:lnTo>
                    <a:pt x="2892755" y="444017"/>
                  </a:lnTo>
                  <a:lnTo>
                    <a:pt x="3200285" y="308229"/>
                  </a:lnTo>
                  <a:lnTo>
                    <a:pt x="3747325" y="60515"/>
                  </a:lnTo>
                  <a:close/>
                </a:path>
                <a:path w="4368800" h="1614170">
                  <a:moveTo>
                    <a:pt x="4368673" y="12"/>
                  </a:moveTo>
                  <a:lnTo>
                    <a:pt x="4349102" y="12"/>
                  </a:lnTo>
                  <a:lnTo>
                    <a:pt x="2940862" y="548309"/>
                  </a:lnTo>
                  <a:lnTo>
                    <a:pt x="2934246" y="533971"/>
                  </a:lnTo>
                  <a:lnTo>
                    <a:pt x="2934246" y="550887"/>
                  </a:lnTo>
                  <a:lnTo>
                    <a:pt x="2933408" y="551218"/>
                  </a:lnTo>
                  <a:lnTo>
                    <a:pt x="2926778" y="537133"/>
                  </a:lnTo>
                  <a:lnTo>
                    <a:pt x="2926778" y="553796"/>
                  </a:lnTo>
                  <a:lnTo>
                    <a:pt x="2915666" y="558126"/>
                  </a:lnTo>
                  <a:lnTo>
                    <a:pt x="2909036" y="543293"/>
                  </a:lnTo>
                  <a:lnTo>
                    <a:pt x="2909036" y="560705"/>
                  </a:lnTo>
                  <a:lnTo>
                    <a:pt x="2876943" y="573201"/>
                  </a:lnTo>
                  <a:lnTo>
                    <a:pt x="2870327" y="558761"/>
                  </a:lnTo>
                  <a:lnTo>
                    <a:pt x="2870327" y="575779"/>
                  </a:lnTo>
                  <a:lnTo>
                    <a:pt x="2827744" y="592353"/>
                  </a:lnTo>
                  <a:lnTo>
                    <a:pt x="1100759" y="1223505"/>
                  </a:lnTo>
                  <a:lnTo>
                    <a:pt x="1181569" y="1189837"/>
                  </a:lnTo>
                  <a:lnTo>
                    <a:pt x="1050074" y="1242021"/>
                  </a:lnTo>
                  <a:lnTo>
                    <a:pt x="974521" y="1269631"/>
                  </a:lnTo>
                  <a:lnTo>
                    <a:pt x="979424" y="1267523"/>
                  </a:lnTo>
                  <a:lnTo>
                    <a:pt x="1007033" y="1254836"/>
                  </a:lnTo>
                  <a:lnTo>
                    <a:pt x="1178991" y="1183208"/>
                  </a:lnTo>
                  <a:lnTo>
                    <a:pt x="1134300" y="1200937"/>
                  </a:lnTo>
                  <a:lnTo>
                    <a:pt x="1027468" y="1245450"/>
                  </a:lnTo>
                  <a:lnTo>
                    <a:pt x="1051839" y="1234249"/>
                  </a:lnTo>
                  <a:lnTo>
                    <a:pt x="1102499" y="1213561"/>
                  </a:lnTo>
                  <a:lnTo>
                    <a:pt x="1061008" y="1230033"/>
                  </a:lnTo>
                  <a:lnTo>
                    <a:pt x="1175969" y="1177201"/>
                  </a:lnTo>
                  <a:lnTo>
                    <a:pt x="1176909" y="1179347"/>
                  </a:lnTo>
                  <a:lnTo>
                    <a:pt x="1175994" y="1177188"/>
                  </a:lnTo>
                  <a:lnTo>
                    <a:pt x="1985479" y="805154"/>
                  </a:lnTo>
                  <a:lnTo>
                    <a:pt x="1987473" y="809193"/>
                  </a:lnTo>
                  <a:lnTo>
                    <a:pt x="1992109" y="810844"/>
                  </a:lnTo>
                  <a:lnTo>
                    <a:pt x="2004631" y="805154"/>
                  </a:lnTo>
                  <a:lnTo>
                    <a:pt x="2009495" y="802944"/>
                  </a:lnTo>
                  <a:lnTo>
                    <a:pt x="2808135" y="440194"/>
                  </a:lnTo>
                  <a:lnTo>
                    <a:pt x="2811843" y="448043"/>
                  </a:lnTo>
                  <a:lnTo>
                    <a:pt x="2820466" y="466890"/>
                  </a:lnTo>
                  <a:lnTo>
                    <a:pt x="2870327" y="575779"/>
                  </a:lnTo>
                  <a:lnTo>
                    <a:pt x="2870327" y="558761"/>
                  </a:lnTo>
                  <a:lnTo>
                    <a:pt x="2826969" y="464070"/>
                  </a:lnTo>
                  <a:lnTo>
                    <a:pt x="2818269" y="445058"/>
                  </a:lnTo>
                  <a:lnTo>
                    <a:pt x="2814586" y="437261"/>
                  </a:lnTo>
                  <a:lnTo>
                    <a:pt x="2847327" y="422402"/>
                  </a:lnTo>
                  <a:lnTo>
                    <a:pt x="2859544" y="449859"/>
                  </a:lnTo>
                  <a:lnTo>
                    <a:pt x="2865056" y="462241"/>
                  </a:lnTo>
                  <a:lnTo>
                    <a:pt x="2909036" y="560705"/>
                  </a:lnTo>
                  <a:lnTo>
                    <a:pt x="2909036" y="543293"/>
                  </a:lnTo>
                  <a:lnTo>
                    <a:pt x="2871546" y="459333"/>
                  </a:lnTo>
                  <a:lnTo>
                    <a:pt x="2866059" y="447027"/>
                  </a:lnTo>
                  <a:lnTo>
                    <a:pt x="2853804" y="419455"/>
                  </a:lnTo>
                  <a:lnTo>
                    <a:pt x="2861856" y="415798"/>
                  </a:lnTo>
                  <a:lnTo>
                    <a:pt x="2926778" y="553796"/>
                  </a:lnTo>
                  <a:lnTo>
                    <a:pt x="2926778" y="537133"/>
                  </a:lnTo>
                  <a:lnTo>
                    <a:pt x="2868320" y="412864"/>
                  </a:lnTo>
                  <a:lnTo>
                    <a:pt x="2870187" y="412013"/>
                  </a:lnTo>
                  <a:lnTo>
                    <a:pt x="2934246" y="550887"/>
                  </a:lnTo>
                  <a:lnTo>
                    <a:pt x="2934246" y="533971"/>
                  </a:lnTo>
                  <a:lnTo>
                    <a:pt x="2892755" y="444017"/>
                  </a:lnTo>
                  <a:lnTo>
                    <a:pt x="2876639" y="409079"/>
                  </a:lnTo>
                  <a:lnTo>
                    <a:pt x="3157982" y="281292"/>
                  </a:lnTo>
                  <a:lnTo>
                    <a:pt x="3170656" y="309981"/>
                  </a:lnTo>
                  <a:lnTo>
                    <a:pt x="3175431" y="311746"/>
                  </a:lnTo>
                  <a:lnTo>
                    <a:pt x="3192399" y="303784"/>
                  </a:lnTo>
                  <a:lnTo>
                    <a:pt x="3296297" y="255079"/>
                  </a:lnTo>
                  <a:lnTo>
                    <a:pt x="3297885" y="250151"/>
                  </a:lnTo>
                  <a:lnTo>
                    <a:pt x="3282010" y="221526"/>
                  </a:lnTo>
                  <a:lnTo>
                    <a:pt x="3766604" y="0"/>
                  </a:lnTo>
                  <a:lnTo>
                    <a:pt x="3749535" y="0"/>
                  </a:lnTo>
                  <a:lnTo>
                    <a:pt x="3275571" y="216687"/>
                  </a:lnTo>
                  <a:lnTo>
                    <a:pt x="3273945" y="221627"/>
                  </a:lnTo>
                  <a:lnTo>
                    <a:pt x="3289846" y="250266"/>
                  </a:lnTo>
                  <a:lnTo>
                    <a:pt x="3175698" y="303784"/>
                  </a:lnTo>
                  <a:lnTo>
                    <a:pt x="3165754" y="281292"/>
                  </a:lnTo>
                  <a:lnTo>
                    <a:pt x="3163036" y="275132"/>
                  </a:lnTo>
                  <a:lnTo>
                    <a:pt x="3158312" y="273316"/>
                  </a:lnTo>
                  <a:lnTo>
                    <a:pt x="2873654" y="402615"/>
                  </a:lnTo>
                  <a:lnTo>
                    <a:pt x="2867202" y="388632"/>
                  </a:lnTo>
                  <a:lnTo>
                    <a:pt x="2867202" y="405549"/>
                  </a:lnTo>
                  <a:lnTo>
                    <a:pt x="2865285" y="406425"/>
                  </a:lnTo>
                  <a:lnTo>
                    <a:pt x="2858820" y="392684"/>
                  </a:lnTo>
                  <a:lnTo>
                    <a:pt x="2858820" y="409359"/>
                  </a:lnTo>
                  <a:lnTo>
                    <a:pt x="2850908" y="412953"/>
                  </a:lnTo>
                  <a:lnTo>
                    <a:pt x="2844431" y="398386"/>
                  </a:lnTo>
                  <a:lnTo>
                    <a:pt x="2844431" y="415886"/>
                  </a:lnTo>
                  <a:lnTo>
                    <a:pt x="2811564" y="430822"/>
                  </a:lnTo>
                  <a:lnTo>
                    <a:pt x="2726232" y="249555"/>
                  </a:lnTo>
                  <a:lnTo>
                    <a:pt x="2699181" y="189534"/>
                  </a:lnTo>
                  <a:lnTo>
                    <a:pt x="2735923" y="172631"/>
                  </a:lnTo>
                  <a:lnTo>
                    <a:pt x="2762389" y="231292"/>
                  </a:lnTo>
                  <a:lnTo>
                    <a:pt x="2844431" y="415886"/>
                  </a:lnTo>
                  <a:lnTo>
                    <a:pt x="2844431" y="398386"/>
                  </a:lnTo>
                  <a:lnTo>
                    <a:pt x="2768892" y="228384"/>
                  </a:lnTo>
                  <a:lnTo>
                    <a:pt x="2742400" y="169659"/>
                  </a:lnTo>
                  <a:lnTo>
                    <a:pt x="2749004" y="166624"/>
                  </a:lnTo>
                  <a:lnTo>
                    <a:pt x="2748038" y="172402"/>
                  </a:lnTo>
                  <a:lnTo>
                    <a:pt x="2748356" y="174510"/>
                  </a:lnTo>
                  <a:lnTo>
                    <a:pt x="2858820" y="409359"/>
                  </a:lnTo>
                  <a:lnTo>
                    <a:pt x="2858820" y="392684"/>
                  </a:lnTo>
                  <a:lnTo>
                    <a:pt x="2755252" y="172491"/>
                  </a:lnTo>
                  <a:lnTo>
                    <a:pt x="2756827" y="163029"/>
                  </a:lnTo>
                  <a:lnTo>
                    <a:pt x="2758656" y="162179"/>
                  </a:lnTo>
                  <a:lnTo>
                    <a:pt x="2758656" y="169443"/>
                  </a:lnTo>
                  <a:lnTo>
                    <a:pt x="2758986" y="170942"/>
                  </a:lnTo>
                  <a:lnTo>
                    <a:pt x="2867202" y="405549"/>
                  </a:lnTo>
                  <a:lnTo>
                    <a:pt x="2867202" y="388632"/>
                  </a:lnTo>
                  <a:lnTo>
                    <a:pt x="2765768" y="168681"/>
                  </a:lnTo>
                  <a:lnTo>
                    <a:pt x="2765780" y="159550"/>
                  </a:lnTo>
                  <a:lnTo>
                    <a:pt x="2766136" y="158750"/>
                  </a:lnTo>
                  <a:lnTo>
                    <a:pt x="3111322" y="12"/>
                  </a:lnTo>
                  <a:lnTo>
                    <a:pt x="3094304" y="12"/>
                  </a:lnTo>
                  <a:lnTo>
                    <a:pt x="2770581" y="148869"/>
                  </a:lnTo>
                  <a:lnTo>
                    <a:pt x="2811767" y="57327"/>
                  </a:lnTo>
                  <a:lnTo>
                    <a:pt x="2811957" y="56730"/>
                  </a:lnTo>
                  <a:lnTo>
                    <a:pt x="2815539" y="42519"/>
                  </a:lnTo>
                  <a:lnTo>
                    <a:pt x="2815628" y="41160"/>
                  </a:lnTo>
                  <a:lnTo>
                    <a:pt x="2813380" y="0"/>
                  </a:lnTo>
                  <a:lnTo>
                    <a:pt x="2806255" y="0"/>
                  </a:lnTo>
                  <a:lnTo>
                    <a:pt x="2808490" y="41160"/>
                  </a:lnTo>
                  <a:lnTo>
                    <a:pt x="2808465" y="41465"/>
                  </a:lnTo>
                  <a:lnTo>
                    <a:pt x="2805150" y="54711"/>
                  </a:lnTo>
                  <a:lnTo>
                    <a:pt x="2760751" y="153390"/>
                  </a:lnTo>
                  <a:lnTo>
                    <a:pt x="2758236" y="154546"/>
                  </a:lnTo>
                  <a:lnTo>
                    <a:pt x="2758554" y="152679"/>
                  </a:lnTo>
                  <a:lnTo>
                    <a:pt x="2801239" y="53441"/>
                  </a:lnTo>
                  <a:lnTo>
                    <a:pt x="2804820" y="42773"/>
                  </a:lnTo>
                  <a:lnTo>
                    <a:pt x="2804998" y="41465"/>
                  </a:lnTo>
                  <a:lnTo>
                    <a:pt x="2802750" y="0"/>
                  </a:lnTo>
                  <a:lnTo>
                    <a:pt x="2795651" y="0"/>
                  </a:lnTo>
                  <a:lnTo>
                    <a:pt x="2795155" y="12"/>
                  </a:lnTo>
                  <a:lnTo>
                    <a:pt x="2782138" y="6464"/>
                  </a:lnTo>
                  <a:lnTo>
                    <a:pt x="2785287" y="12852"/>
                  </a:lnTo>
                  <a:lnTo>
                    <a:pt x="2796044" y="7518"/>
                  </a:lnTo>
                  <a:lnTo>
                    <a:pt x="2797873" y="41160"/>
                  </a:lnTo>
                  <a:lnTo>
                    <a:pt x="2794558" y="51041"/>
                  </a:lnTo>
                  <a:lnTo>
                    <a:pt x="2751861" y="150266"/>
                  </a:lnTo>
                  <a:lnTo>
                    <a:pt x="2751632" y="151091"/>
                  </a:lnTo>
                  <a:lnTo>
                    <a:pt x="2750439" y="158140"/>
                  </a:lnTo>
                  <a:lnTo>
                    <a:pt x="2739466" y="163182"/>
                  </a:lnTo>
                  <a:lnTo>
                    <a:pt x="2665882" y="12"/>
                  </a:lnTo>
                  <a:lnTo>
                    <a:pt x="2658084" y="12"/>
                  </a:lnTo>
                  <a:lnTo>
                    <a:pt x="2733002" y="166154"/>
                  </a:lnTo>
                  <a:lnTo>
                    <a:pt x="2696260" y="183045"/>
                  </a:lnTo>
                  <a:lnTo>
                    <a:pt x="2613825" y="12"/>
                  </a:lnTo>
                  <a:lnTo>
                    <a:pt x="2606027" y="12"/>
                  </a:lnTo>
                  <a:lnTo>
                    <a:pt x="2689796" y="186016"/>
                  </a:lnTo>
                  <a:lnTo>
                    <a:pt x="2309431" y="360921"/>
                  </a:lnTo>
                  <a:lnTo>
                    <a:pt x="1236383" y="849426"/>
                  </a:lnTo>
                  <a:lnTo>
                    <a:pt x="1154569" y="881341"/>
                  </a:lnTo>
                  <a:lnTo>
                    <a:pt x="941336" y="980503"/>
                  </a:lnTo>
                  <a:lnTo>
                    <a:pt x="792099" y="1051280"/>
                  </a:lnTo>
                  <a:lnTo>
                    <a:pt x="742505" y="1072464"/>
                  </a:lnTo>
                  <a:lnTo>
                    <a:pt x="568477" y="1136091"/>
                  </a:lnTo>
                  <a:lnTo>
                    <a:pt x="397992" y="1203325"/>
                  </a:lnTo>
                  <a:lnTo>
                    <a:pt x="216954" y="1259840"/>
                  </a:lnTo>
                  <a:lnTo>
                    <a:pt x="12" y="1319199"/>
                  </a:lnTo>
                  <a:lnTo>
                    <a:pt x="12" y="1326578"/>
                  </a:lnTo>
                  <a:lnTo>
                    <a:pt x="219036" y="1266621"/>
                  </a:lnTo>
                  <a:lnTo>
                    <a:pt x="400469" y="1209979"/>
                  </a:lnTo>
                  <a:lnTo>
                    <a:pt x="570992" y="1142733"/>
                  </a:lnTo>
                  <a:lnTo>
                    <a:pt x="745197" y="1079030"/>
                  </a:lnTo>
                  <a:lnTo>
                    <a:pt x="795083" y="1057719"/>
                  </a:lnTo>
                  <a:lnTo>
                    <a:pt x="944333" y="986929"/>
                  </a:lnTo>
                  <a:lnTo>
                    <a:pt x="1157439" y="887844"/>
                  </a:lnTo>
                  <a:lnTo>
                    <a:pt x="1239240" y="855916"/>
                  </a:lnTo>
                  <a:lnTo>
                    <a:pt x="2312403" y="367385"/>
                  </a:lnTo>
                  <a:lnTo>
                    <a:pt x="2692717" y="192506"/>
                  </a:lnTo>
                  <a:lnTo>
                    <a:pt x="2719755" y="252526"/>
                  </a:lnTo>
                  <a:lnTo>
                    <a:pt x="2805099" y="433755"/>
                  </a:lnTo>
                  <a:lnTo>
                    <a:pt x="1992312" y="802944"/>
                  </a:lnTo>
                  <a:lnTo>
                    <a:pt x="1990305" y="798918"/>
                  </a:lnTo>
                  <a:lnTo>
                    <a:pt x="1985645" y="797267"/>
                  </a:lnTo>
                  <a:lnTo>
                    <a:pt x="1049096" y="1227696"/>
                  </a:lnTo>
                  <a:lnTo>
                    <a:pt x="921473" y="1279791"/>
                  </a:lnTo>
                  <a:lnTo>
                    <a:pt x="980186" y="1257452"/>
                  </a:lnTo>
                  <a:lnTo>
                    <a:pt x="1024661" y="1238935"/>
                  </a:lnTo>
                  <a:lnTo>
                    <a:pt x="976528" y="1261046"/>
                  </a:lnTo>
                  <a:lnTo>
                    <a:pt x="847051" y="1314945"/>
                  </a:lnTo>
                  <a:lnTo>
                    <a:pt x="800061" y="1333588"/>
                  </a:lnTo>
                  <a:lnTo>
                    <a:pt x="706793" y="1369072"/>
                  </a:lnTo>
                  <a:lnTo>
                    <a:pt x="785444" y="1339380"/>
                  </a:lnTo>
                  <a:lnTo>
                    <a:pt x="742188" y="1356550"/>
                  </a:lnTo>
                  <a:lnTo>
                    <a:pt x="742810" y="1358328"/>
                  </a:lnTo>
                  <a:lnTo>
                    <a:pt x="742162" y="1356563"/>
                  </a:lnTo>
                  <a:lnTo>
                    <a:pt x="588403" y="1414259"/>
                  </a:lnTo>
                  <a:lnTo>
                    <a:pt x="563841" y="1423123"/>
                  </a:lnTo>
                  <a:lnTo>
                    <a:pt x="706793" y="1369072"/>
                  </a:lnTo>
                  <a:lnTo>
                    <a:pt x="558634" y="1425003"/>
                  </a:lnTo>
                  <a:lnTo>
                    <a:pt x="537464" y="1432636"/>
                  </a:lnTo>
                  <a:lnTo>
                    <a:pt x="536587" y="1432915"/>
                  </a:lnTo>
                  <a:lnTo>
                    <a:pt x="526618" y="1436547"/>
                  </a:lnTo>
                  <a:lnTo>
                    <a:pt x="509397" y="1442135"/>
                  </a:lnTo>
                  <a:lnTo>
                    <a:pt x="509397" y="1442758"/>
                  </a:lnTo>
                  <a:lnTo>
                    <a:pt x="493598" y="1448460"/>
                  </a:lnTo>
                  <a:lnTo>
                    <a:pt x="486664" y="1450530"/>
                  </a:lnTo>
                  <a:lnTo>
                    <a:pt x="509397" y="1442758"/>
                  </a:lnTo>
                  <a:lnTo>
                    <a:pt x="509397" y="1442135"/>
                  </a:lnTo>
                  <a:lnTo>
                    <a:pt x="445566" y="1462798"/>
                  </a:lnTo>
                  <a:lnTo>
                    <a:pt x="445096" y="1462951"/>
                  </a:lnTo>
                  <a:lnTo>
                    <a:pt x="431380" y="1467040"/>
                  </a:lnTo>
                  <a:lnTo>
                    <a:pt x="536587" y="1432953"/>
                  </a:lnTo>
                  <a:lnTo>
                    <a:pt x="393014" y="1478495"/>
                  </a:lnTo>
                  <a:lnTo>
                    <a:pt x="245059" y="1522641"/>
                  </a:lnTo>
                  <a:lnTo>
                    <a:pt x="196392" y="1536052"/>
                  </a:lnTo>
                  <a:lnTo>
                    <a:pt x="282028" y="1508315"/>
                  </a:lnTo>
                  <a:lnTo>
                    <a:pt x="154089" y="1547710"/>
                  </a:lnTo>
                  <a:lnTo>
                    <a:pt x="0" y="1590167"/>
                  </a:lnTo>
                  <a:lnTo>
                    <a:pt x="0" y="1595158"/>
                  </a:lnTo>
                  <a:lnTo>
                    <a:pt x="0" y="1595742"/>
                  </a:lnTo>
                  <a:lnTo>
                    <a:pt x="0" y="1597533"/>
                  </a:lnTo>
                  <a:lnTo>
                    <a:pt x="136613" y="1559902"/>
                  </a:lnTo>
                  <a:lnTo>
                    <a:pt x="70142" y="1580997"/>
                  </a:lnTo>
                  <a:lnTo>
                    <a:pt x="155981" y="1554568"/>
                  </a:lnTo>
                  <a:lnTo>
                    <a:pt x="190436" y="1545069"/>
                  </a:lnTo>
                  <a:lnTo>
                    <a:pt x="95732" y="1575739"/>
                  </a:lnTo>
                  <a:lnTo>
                    <a:pt x="61658" y="1585709"/>
                  </a:lnTo>
                  <a:lnTo>
                    <a:pt x="97853" y="1575422"/>
                  </a:lnTo>
                  <a:lnTo>
                    <a:pt x="198107" y="1542961"/>
                  </a:lnTo>
                  <a:lnTo>
                    <a:pt x="259422" y="1526057"/>
                  </a:lnTo>
                  <a:lnTo>
                    <a:pt x="271818" y="1522641"/>
                  </a:lnTo>
                  <a:lnTo>
                    <a:pt x="272427" y="1522476"/>
                  </a:lnTo>
                  <a:lnTo>
                    <a:pt x="0" y="1606130"/>
                  </a:lnTo>
                  <a:lnTo>
                    <a:pt x="0" y="1610601"/>
                  </a:lnTo>
                  <a:lnTo>
                    <a:pt x="0" y="1611147"/>
                  </a:lnTo>
                  <a:lnTo>
                    <a:pt x="0" y="1613547"/>
                  </a:lnTo>
                  <a:lnTo>
                    <a:pt x="296938" y="1522387"/>
                  </a:lnTo>
                  <a:lnTo>
                    <a:pt x="400075" y="1485290"/>
                  </a:lnTo>
                  <a:lnTo>
                    <a:pt x="446163" y="1470863"/>
                  </a:lnTo>
                  <a:lnTo>
                    <a:pt x="478307" y="1460411"/>
                  </a:lnTo>
                  <a:lnTo>
                    <a:pt x="495884" y="1455153"/>
                  </a:lnTo>
                  <a:lnTo>
                    <a:pt x="515899" y="1447939"/>
                  </a:lnTo>
                  <a:lnTo>
                    <a:pt x="544690" y="1438224"/>
                  </a:lnTo>
                  <a:lnTo>
                    <a:pt x="593699" y="1421130"/>
                  </a:lnTo>
                  <a:lnTo>
                    <a:pt x="642518" y="1403540"/>
                  </a:lnTo>
                  <a:lnTo>
                    <a:pt x="691172" y="1385455"/>
                  </a:lnTo>
                  <a:lnTo>
                    <a:pt x="724103" y="1372857"/>
                  </a:lnTo>
                  <a:lnTo>
                    <a:pt x="741235" y="1366672"/>
                  </a:lnTo>
                  <a:lnTo>
                    <a:pt x="759752" y="1358988"/>
                  </a:lnTo>
                  <a:lnTo>
                    <a:pt x="787946" y="1347889"/>
                  </a:lnTo>
                  <a:lnTo>
                    <a:pt x="836066" y="1328432"/>
                  </a:lnTo>
                  <a:lnTo>
                    <a:pt x="849033" y="1323060"/>
                  </a:lnTo>
                  <a:lnTo>
                    <a:pt x="2830258" y="599008"/>
                  </a:lnTo>
                  <a:lnTo>
                    <a:pt x="2876042" y="581190"/>
                  </a:lnTo>
                  <a:lnTo>
                    <a:pt x="2876461" y="581355"/>
                  </a:lnTo>
                  <a:lnTo>
                    <a:pt x="2915539" y="567207"/>
                  </a:lnTo>
                  <a:lnTo>
                    <a:pt x="2916250" y="565531"/>
                  </a:lnTo>
                  <a:lnTo>
                    <a:pt x="2932036" y="559384"/>
                  </a:lnTo>
                  <a:lnTo>
                    <a:pt x="2933662" y="559943"/>
                  </a:lnTo>
                  <a:lnTo>
                    <a:pt x="2940812" y="556412"/>
                  </a:lnTo>
                  <a:lnTo>
                    <a:pt x="2940989" y="555891"/>
                  </a:lnTo>
                  <a:lnTo>
                    <a:pt x="4368673" y="12"/>
                  </a:lnTo>
                  <a:close/>
                </a:path>
              </a:pathLst>
            </a:custGeom>
            <a:solidFill>
              <a:srgbClr val="9A9F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2" name="object 52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9612701" y="3444856"/>
              <a:ext cx="505336" cy="168777"/>
            </a:xfrm>
            <a:prstGeom prst="rect">
              <a:avLst/>
            </a:prstGeom>
          </p:spPr>
        </p:pic>
        <p:sp>
          <p:nvSpPr>
            <p:cNvPr id="53" name="object 53"/>
            <p:cNvSpPr/>
            <p:nvPr/>
          </p:nvSpPr>
          <p:spPr>
            <a:xfrm>
              <a:off x="10669943" y="2811430"/>
              <a:ext cx="6155055" cy="4182110"/>
            </a:xfrm>
            <a:custGeom>
              <a:avLst/>
              <a:gdLst/>
              <a:ahLst/>
              <a:cxnLst/>
              <a:rect l="l" t="t" r="r" b="b"/>
              <a:pathLst>
                <a:path w="6155055" h="4182109">
                  <a:moveTo>
                    <a:pt x="17780" y="2119223"/>
                  </a:moveTo>
                  <a:lnTo>
                    <a:pt x="13931" y="2115121"/>
                  </a:lnTo>
                  <a:lnTo>
                    <a:pt x="10655" y="2115121"/>
                  </a:lnTo>
                  <a:lnTo>
                    <a:pt x="10655" y="2123986"/>
                  </a:lnTo>
                  <a:lnTo>
                    <a:pt x="8928" y="2125726"/>
                  </a:lnTo>
                  <a:lnTo>
                    <a:pt x="7137" y="2123986"/>
                  </a:lnTo>
                  <a:lnTo>
                    <a:pt x="8915" y="2122195"/>
                  </a:lnTo>
                  <a:lnTo>
                    <a:pt x="10642" y="2123948"/>
                  </a:lnTo>
                  <a:lnTo>
                    <a:pt x="10655" y="2115121"/>
                  </a:lnTo>
                  <a:lnTo>
                    <a:pt x="3835" y="2115083"/>
                  </a:lnTo>
                  <a:lnTo>
                    <a:pt x="38" y="2119223"/>
                  </a:lnTo>
                  <a:lnTo>
                    <a:pt x="0" y="2123986"/>
                  </a:lnTo>
                  <a:lnTo>
                    <a:pt x="12" y="2128672"/>
                  </a:lnTo>
                  <a:lnTo>
                    <a:pt x="3848" y="2132850"/>
                  </a:lnTo>
                  <a:lnTo>
                    <a:pt x="9537" y="2132838"/>
                  </a:lnTo>
                  <a:lnTo>
                    <a:pt x="11391" y="2132850"/>
                  </a:lnTo>
                  <a:lnTo>
                    <a:pt x="13703" y="2131822"/>
                  </a:lnTo>
                  <a:lnTo>
                    <a:pt x="15265" y="2130171"/>
                  </a:lnTo>
                  <a:lnTo>
                    <a:pt x="16865" y="2128558"/>
                  </a:lnTo>
                  <a:lnTo>
                    <a:pt x="17767" y="2126310"/>
                  </a:lnTo>
                  <a:lnTo>
                    <a:pt x="17767" y="2125726"/>
                  </a:lnTo>
                  <a:lnTo>
                    <a:pt x="17780" y="2122195"/>
                  </a:lnTo>
                  <a:lnTo>
                    <a:pt x="17780" y="2119223"/>
                  </a:lnTo>
                  <a:close/>
                </a:path>
                <a:path w="6155055" h="4182109">
                  <a:moveTo>
                    <a:pt x="20345" y="2817634"/>
                  </a:moveTo>
                  <a:lnTo>
                    <a:pt x="19431" y="2815425"/>
                  </a:lnTo>
                  <a:lnTo>
                    <a:pt x="17830" y="2813799"/>
                  </a:lnTo>
                  <a:lnTo>
                    <a:pt x="16256" y="2812148"/>
                  </a:lnTo>
                  <a:lnTo>
                    <a:pt x="13957" y="2811132"/>
                  </a:lnTo>
                  <a:lnTo>
                    <a:pt x="6362" y="2811119"/>
                  </a:lnTo>
                  <a:lnTo>
                    <a:pt x="2616" y="2815336"/>
                  </a:lnTo>
                  <a:lnTo>
                    <a:pt x="2603" y="2819958"/>
                  </a:lnTo>
                  <a:lnTo>
                    <a:pt x="7924" y="2819997"/>
                  </a:lnTo>
                  <a:lnTo>
                    <a:pt x="9702" y="2819997"/>
                  </a:lnTo>
                  <a:lnTo>
                    <a:pt x="11480" y="2818231"/>
                  </a:lnTo>
                  <a:lnTo>
                    <a:pt x="13233" y="2819997"/>
                  </a:lnTo>
                  <a:lnTo>
                    <a:pt x="11480" y="2821775"/>
                  </a:lnTo>
                  <a:lnTo>
                    <a:pt x="9715" y="2820035"/>
                  </a:lnTo>
                  <a:lnTo>
                    <a:pt x="7924" y="2819997"/>
                  </a:lnTo>
                  <a:lnTo>
                    <a:pt x="2603" y="2819997"/>
                  </a:lnTo>
                  <a:lnTo>
                    <a:pt x="2616" y="2822397"/>
                  </a:lnTo>
                  <a:lnTo>
                    <a:pt x="3517" y="2824581"/>
                  </a:lnTo>
                  <a:lnTo>
                    <a:pt x="6680" y="2827845"/>
                  </a:lnTo>
                  <a:lnTo>
                    <a:pt x="8978" y="2828887"/>
                  </a:lnTo>
                  <a:lnTo>
                    <a:pt x="13957" y="2828887"/>
                  </a:lnTo>
                  <a:lnTo>
                    <a:pt x="16281" y="2827845"/>
                  </a:lnTo>
                  <a:lnTo>
                    <a:pt x="17843" y="2826220"/>
                  </a:lnTo>
                  <a:lnTo>
                    <a:pt x="19431" y="2824619"/>
                  </a:lnTo>
                  <a:lnTo>
                    <a:pt x="20345" y="2822397"/>
                  </a:lnTo>
                  <a:lnTo>
                    <a:pt x="20345" y="2821775"/>
                  </a:lnTo>
                  <a:lnTo>
                    <a:pt x="20345" y="2820898"/>
                  </a:lnTo>
                  <a:lnTo>
                    <a:pt x="20345" y="2820035"/>
                  </a:lnTo>
                  <a:lnTo>
                    <a:pt x="20345" y="2819108"/>
                  </a:lnTo>
                  <a:lnTo>
                    <a:pt x="20345" y="2818231"/>
                  </a:lnTo>
                  <a:lnTo>
                    <a:pt x="20345" y="2817634"/>
                  </a:lnTo>
                  <a:close/>
                </a:path>
                <a:path w="6155055" h="4182109">
                  <a:moveTo>
                    <a:pt x="48056" y="3331464"/>
                  </a:moveTo>
                  <a:close/>
                </a:path>
                <a:path w="6155055" h="4182109">
                  <a:moveTo>
                    <a:pt x="51396" y="3322561"/>
                  </a:moveTo>
                  <a:lnTo>
                    <a:pt x="46291" y="3322574"/>
                  </a:lnTo>
                  <a:lnTo>
                    <a:pt x="51396" y="3322561"/>
                  </a:lnTo>
                  <a:close/>
                </a:path>
                <a:path w="6155055" h="4182109">
                  <a:moveTo>
                    <a:pt x="55168" y="3326752"/>
                  </a:moveTo>
                  <a:lnTo>
                    <a:pt x="51409" y="3322574"/>
                  </a:lnTo>
                  <a:lnTo>
                    <a:pt x="48056" y="3322574"/>
                  </a:lnTo>
                  <a:lnTo>
                    <a:pt x="48056" y="3331438"/>
                  </a:lnTo>
                  <a:lnTo>
                    <a:pt x="46266" y="3333216"/>
                  </a:lnTo>
                  <a:lnTo>
                    <a:pt x="45593" y="3332556"/>
                  </a:lnTo>
                  <a:lnTo>
                    <a:pt x="44500" y="3331464"/>
                  </a:lnTo>
                  <a:lnTo>
                    <a:pt x="45631" y="3330308"/>
                  </a:lnTo>
                  <a:lnTo>
                    <a:pt x="46291" y="3329673"/>
                  </a:lnTo>
                  <a:lnTo>
                    <a:pt x="48031" y="3331451"/>
                  </a:lnTo>
                  <a:lnTo>
                    <a:pt x="48056" y="3322574"/>
                  </a:lnTo>
                  <a:lnTo>
                    <a:pt x="46291" y="3322574"/>
                  </a:lnTo>
                  <a:lnTo>
                    <a:pt x="43764" y="3322574"/>
                  </a:lnTo>
                  <a:lnTo>
                    <a:pt x="41516" y="3323577"/>
                  </a:lnTo>
                  <a:lnTo>
                    <a:pt x="38341" y="3326815"/>
                  </a:lnTo>
                  <a:lnTo>
                    <a:pt x="37401" y="3329063"/>
                  </a:lnTo>
                  <a:lnTo>
                    <a:pt x="37401" y="3331438"/>
                  </a:lnTo>
                  <a:lnTo>
                    <a:pt x="37401" y="3333826"/>
                  </a:lnTo>
                  <a:lnTo>
                    <a:pt x="38303" y="3336036"/>
                  </a:lnTo>
                  <a:lnTo>
                    <a:pt x="39903" y="3337661"/>
                  </a:lnTo>
                  <a:lnTo>
                    <a:pt x="41465" y="3339312"/>
                  </a:lnTo>
                  <a:lnTo>
                    <a:pt x="43776" y="3340328"/>
                  </a:lnTo>
                  <a:lnTo>
                    <a:pt x="47536" y="3340328"/>
                  </a:lnTo>
                  <a:lnTo>
                    <a:pt x="51346" y="3340341"/>
                  </a:lnTo>
                  <a:lnTo>
                    <a:pt x="55168" y="3336163"/>
                  </a:lnTo>
                  <a:lnTo>
                    <a:pt x="55168" y="3333216"/>
                  </a:lnTo>
                  <a:lnTo>
                    <a:pt x="55168" y="3331438"/>
                  </a:lnTo>
                  <a:lnTo>
                    <a:pt x="55168" y="3329673"/>
                  </a:lnTo>
                  <a:lnTo>
                    <a:pt x="55168" y="3326752"/>
                  </a:lnTo>
                  <a:close/>
                </a:path>
                <a:path w="6155055" h="4182109">
                  <a:moveTo>
                    <a:pt x="117170" y="3939844"/>
                  </a:moveTo>
                  <a:lnTo>
                    <a:pt x="115392" y="3938079"/>
                  </a:lnTo>
                  <a:lnTo>
                    <a:pt x="114668" y="3938092"/>
                  </a:lnTo>
                  <a:lnTo>
                    <a:pt x="114668" y="3942359"/>
                  </a:lnTo>
                  <a:lnTo>
                    <a:pt x="114668" y="3938092"/>
                  </a:lnTo>
                  <a:lnTo>
                    <a:pt x="112877" y="3938092"/>
                  </a:lnTo>
                  <a:lnTo>
                    <a:pt x="112877" y="3944099"/>
                  </a:lnTo>
                  <a:lnTo>
                    <a:pt x="111125" y="3942359"/>
                  </a:lnTo>
                  <a:lnTo>
                    <a:pt x="112522" y="3943743"/>
                  </a:lnTo>
                  <a:lnTo>
                    <a:pt x="112877" y="3944099"/>
                  </a:lnTo>
                  <a:lnTo>
                    <a:pt x="112877" y="3938092"/>
                  </a:lnTo>
                  <a:lnTo>
                    <a:pt x="110769" y="3938092"/>
                  </a:lnTo>
                  <a:lnTo>
                    <a:pt x="110769" y="3942715"/>
                  </a:lnTo>
                  <a:lnTo>
                    <a:pt x="110375" y="3943108"/>
                  </a:lnTo>
                  <a:lnTo>
                    <a:pt x="110540" y="3942931"/>
                  </a:lnTo>
                  <a:lnTo>
                    <a:pt x="110680" y="3942791"/>
                  </a:lnTo>
                  <a:lnTo>
                    <a:pt x="110769" y="3938092"/>
                  </a:lnTo>
                  <a:lnTo>
                    <a:pt x="110375" y="3938092"/>
                  </a:lnTo>
                  <a:lnTo>
                    <a:pt x="108648" y="3939806"/>
                  </a:lnTo>
                  <a:lnTo>
                    <a:pt x="108610" y="3944861"/>
                  </a:lnTo>
                  <a:lnTo>
                    <a:pt x="110363" y="3946614"/>
                  </a:lnTo>
                  <a:lnTo>
                    <a:pt x="115341" y="3946652"/>
                  </a:lnTo>
                  <a:lnTo>
                    <a:pt x="117144" y="3944912"/>
                  </a:lnTo>
                  <a:lnTo>
                    <a:pt x="113639" y="3944861"/>
                  </a:lnTo>
                  <a:lnTo>
                    <a:pt x="112191" y="3944861"/>
                  </a:lnTo>
                  <a:lnTo>
                    <a:pt x="112915" y="3944137"/>
                  </a:lnTo>
                  <a:lnTo>
                    <a:pt x="114350" y="3944137"/>
                  </a:lnTo>
                  <a:lnTo>
                    <a:pt x="117144" y="3944137"/>
                  </a:lnTo>
                  <a:lnTo>
                    <a:pt x="117170" y="3939844"/>
                  </a:lnTo>
                  <a:close/>
                </a:path>
                <a:path w="6155055" h="4182109">
                  <a:moveTo>
                    <a:pt x="1255445" y="828344"/>
                  </a:moveTo>
                  <a:lnTo>
                    <a:pt x="1251648" y="824179"/>
                  </a:lnTo>
                  <a:lnTo>
                    <a:pt x="1248346" y="824179"/>
                  </a:lnTo>
                  <a:lnTo>
                    <a:pt x="1248346" y="833043"/>
                  </a:lnTo>
                  <a:lnTo>
                    <a:pt x="1246530" y="834834"/>
                  </a:lnTo>
                  <a:lnTo>
                    <a:pt x="1244803" y="833069"/>
                  </a:lnTo>
                  <a:lnTo>
                    <a:pt x="1246581" y="831278"/>
                  </a:lnTo>
                  <a:lnTo>
                    <a:pt x="1248333" y="833056"/>
                  </a:lnTo>
                  <a:lnTo>
                    <a:pt x="1248346" y="824179"/>
                  </a:lnTo>
                  <a:lnTo>
                    <a:pt x="1244079" y="824179"/>
                  </a:lnTo>
                  <a:lnTo>
                    <a:pt x="1241767" y="825182"/>
                  </a:lnTo>
                  <a:lnTo>
                    <a:pt x="1238605" y="828446"/>
                  </a:lnTo>
                  <a:lnTo>
                    <a:pt x="1237691" y="830668"/>
                  </a:lnTo>
                  <a:lnTo>
                    <a:pt x="1237653" y="833031"/>
                  </a:lnTo>
                  <a:lnTo>
                    <a:pt x="1237653" y="835393"/>
                  </a:lnTo>
                  <a:lnTo>
                    <a:pt x="1238580" y="837641"/>
                  </a:lnTo>
                  <a:lnTo>
                    <a:pt x="1241729" y="840917"/>
                  </a:lnTo>
                  <a:lnTo>
                    <a:pt x="1244053" y="841959"/>
                  </a:lnTo>
                  <a:lnTo>
                    <a:pt x="1246530" y="841933"/>
                  </a:lnTo>
                  <a:lnTo>
                    <a:pt x="1251597" y="841959"/>
                  </a:lnTo>
                  <a:lnTo>
                    <a:pt x="1255433" y="837806"/>
                  </a:lnTo>
                  <a:lnTo>
                    <a:pt x="1255445" y="834834"/>
                  </a:lnTo>
                  <a:lnTo>
                    <a:pt x="1255445" y="833043"/>
                  </a:lnTo>
                  <a:lnTo>
                    <a:pt x="1255445" y="831278"/>
                  </a:lnTo>
                  <a:lnTo>
                    <a:pt x="1255445" y="828344"/>
                  </a:lnTo>
                  <a:close/>
                </a:path>
                <a:path w="6155055" h="4182109">
                  <a:moveTo>
                    <a:pt x="3593312" y="6515"/>
                  </a:moveTo>
                  <a:lnTo>
                    <a:pt x="3592385" y="4292"/>
                  </a:lnTo>
                  <a:lnTo>
                    <a:pt x="3590785" y="2654"/>
                  </a:lnTo>
                  <a:lnTo>
                    <a:pt x="3589197" y="1003"/>
                  </a:lnTo>
                  <a:lnTo>
                    <a:pt x="3586873" y="0"/>
                  </a:lnTo>
                  <a:lnTo>
                    <a:pt x="3586188" y="0"/>
                  </a:lnTo>
                  <a:lnTo>
                    <a:pt x="3586188" y="8877"/>
                  </a:lnTo>
                  <a:lnTo>
                    <a:pt x="3584384" y="10655"/>
                  </a:lnTo>
                  <a:lnTo>
                    <a:pt x="3582670" y="8877"/>
                  </a:lnTo>
                  <a:lnTo>
                    <a:pt x="3584359" y="7112"/>
                  </a:lnTo>
                  <a:lnTo>
                    <a:pt x="3586188" y="8877"/>
                  </a:lnTo>
                  <a:lnTo>
                    <a:pt x="3586188" y="0"/>
                  </a:lnTo>
                  <a:lnTo>
                    <a:pt x="3581908" y="0"/>
                  </a:lnTo>
                  <a:lnTo>
                    <a:pt x="3579609" y="1028"/>
                  </a:lnTo>
                  <a:lnTo>
                    <a:pt x="3576447" y="4305"/>
                  </a:lnTo>
                  <a:lnTo>
                    <a:pt x="3575545" y="6515"/>
                  </a:lnTo>
                  <a:lnTo>
                    <a:pt x="3575545" y="11214"/>
                  </a:lnTo>
                  <a:lnTo>
                    <a:pt x="3576472" y="13436"/>
                  </a:lnTo>
                  <a:lnTo>
                    <a:pt x="3579596" y="16713"/>
                  </a:lnTo>
                  <a:lnTo>
                    <a:pt x="3581882" y="17767"/>
                  </a:lnTo>
                  <a:lnTo>
                    <a:pt x="3586442" y="17754"/>
                  </a:lnTo>
                  <a:lnTo>
                    <a:pt x="3589515" y="17767"/>
                  </a:lnTo>
                  <a:lnTo>
                    <a:pt x="3593287" y="13563"/>
                  </a:lnTo>
                  <a:lnTo>
                    <a:pt x="3593300" y="10655"/>
                  </a:lnTo>
                  <a:lnTo>
                    <a:pt x="3593312" y="7112"/>
                  </a:lnTo>
                  <a:lnTo>
                    <a:pt x="3593312" y="6515"/>
                  </a:lnTo>
                  <a:close/>
                </a:path>
                <a:path w="6155055" h="4182109">
                  <a:moveTo>
                    <a:pt x="4926317" y="4168102"/>
                  </a:moveTo>
                  <a:lnTo>
                    <a:pt x="4922532" y="4163923"/>
                  </a:lnTo>
                  <a:lnTo>
                    <a:pt x="4919192" y="4163923"/>
                  </a:lnTo>
                  <a:lnTo>
                    <a:pt x="4919192" y="4172788"/>
                  </a:lnTo>
                  <a:lnTo>
                    <a:pt x="4917414" y="4174566"/>
                  </a:lnTo>
                  <a:lnTo>
                    <a:pt x="4915649" y="4172788"/>
                  </a:lnTo>
                  <a:lnTo>
                    <a:pt x="4917440" y="4171010"/>
                  </a:lnTo>
                  <a:lnTo>
                    <a:pt x="4919192" y="4172788"/>
                  </a:lnTo>
                  <a:lnTo>
                    <a:pt x="4919192" y="4163923"/>
                  </a:lnTo>
                  <a:lnTo>
                    <a:pt x="4914938" y="4163898"/>
                  </a:lnTo>
                  <a:lnTo>
                    <a:pt x="4912639" y="4164939"/>
                  </a:lnTo>
                  <a:lnTo>
                    <a:pt x="4909464" y="4168203"/>
                  </a:lnTo>
                  <a:lnTo>
                    <a:pt x="4908550" y="4170426"/>
                  </a:lnTo>
                  <a:lnTo>
                    <a:pt x="4908588" y="4177512"/>
                  </a:lnTo>
                  <a:lnTo>
                    <a:pt x="4912322" y="4181678"/>
                  </a:lnTo>
                  <a:lnTo>
                    <a:pt x="4922507" y="4181678"/>
                  </a:lnTo>
                  <a:lnTo>
                    <a:pt x="4926292" y="4177512"/>
                  </a:lnTo>
                  <a:lnTo>
                    <a:pt x="4926304" y="4174566"/>
                  </a:lnTo>
                  <a:lnTo>
                    <a:pt x="4926317" y="4171010"/>
                  </a:lnTo>
                  <a:lnTo>
                    <a:pt x="4926317" y="4168102"/>
                  </a:lnTo>
                  <a:close/>
                </a:path>
                <a:path w="6155055" h="4182109">
                  <a:moveTo>
                    <a:pt x="5497919" y="3524758"/>
                  </a:moveTo>
                  <a:lnTo>
                    <a:pt x="5496128" y="3522980"/>
                  </a:lnTo>
                  <a:lnTo>
                    <a:pt x="5495404" y="3522980"/>
                  </a:lnTo>
                  <a:lnTo>
                    <a:pt x="5495404" y="3527260"/>
                  </a:lnTo>
                  <a:lnTo>
                    <a:pt x="5493626" y="3529038"/>
                  </a:lnTo>
                  <a:lnTo>
                    <a:pt x="5495391" y="3527260"/>
                  </a:lnTo>
                  <a:lnTo>
                    <a:pt x="5493639" y="3525482"/>
                  </a:lnTo>
                  <a:lnTo>
                    <a:pt x="5491861" y="3527260"/>
                  </a:lnTo>
                  <a:lnTo>
                    <a:pt x="5493626" y="3525482"/>
                  </a:lnTo>
                  <a:lnTo>
                    <a:pt x="5495391" y="3527260"/>
                  </a:lnTo>
                  <a:lnTo>
                    <a:pt x="5495404" y="3522980"/>
                  </a:lnTo>
                  <a:lnTo>
                    <a:pt x="5491111" y="3522980"/>
                  </a:lnTo>
                  <a:lnTo>
                    <a:pt x="5489359" y="3524745"/>
                  </a:lnTo>
                  <a:lnTo>
                    <a:pt x="5489346" y="3529774"/>
                  </a:lnTo>
                  <a:lnTo>
                    <a:pt x="5491099" y="3531552"/>
                  </a:lnTo>
                  <a:lnTo>
                    <a:pt x="5496141" y="3531552"/>
                  </a:lnTo>
                  <a:lnTo>
                    <a:pt x="5497906" y="3529787"/>
                  </a:lnTo>
                  <a:lnTo>
                    <a:pt x="5497919" y="3524758"/>
                  </a:lnTo>
                  <a:close/>
                </a:path>
                <a:path w="6155055" h="4182109">
                  <a:moveTo>
                    <a:pt x="5640273" y="4053065"/>
                  </a:moveTo>
                  <a:lnTo>
                    <a:pt x="5639295" y="4054030"/>
                  </a:lnTo>
                  <a:lnTo>
                    <a:pt x="5640273" y="4053065"/>
                  </a:lnTo>
                  <a:close/>
                </a:path>
                <a:path w="6155055" h="4182109">
                  <a:moveTo>
                    <a:pt x="5642775" y="4055580"/>
                  </a:moveTo>
                  <a:lnTo>
                    <a:pt x="5642762" y="4050538"/>
                  </a:lnTo>
                  <a:lnTo>
                    <a:pt x="5641035" y="4048798"/>
                  </a:lnTo>
                  <a:lnTo>
                    <a:pt x="5640997" y="4052303"/>
                  </a:lnTo>
                  <a:lnTo>
                    <a:pt x="5640273" y="4053040"/>
                  </a:lnTo>
                  <a:lnTo>
                    <a:pt x="5638520" y="4054818"/>
                  </a:lnTo>
                  <a:lnTo>
                    <a:pt x="5639295" y="4054030"/>
                  </a:lnTo>
                  <a:lnTo>
                    <a:pt x="5638495" y="4054805"/>
                  </a:lnTo>
                  <a:lnTo>
                    <a:pt x="5640235" y="4053065"/>
                  </a:lnTo>
                  <a:lnTo>
                    <a:pt x="5640997" y="4052303"/>
                  </a:lnTo>
                  <a:lnTo>
                    <a:pt x="5640997" y="4048798"/>
                  </a:lnTo>
                  <a:lnTo>
                    <a:pt x="5639232" y="4048785"/>
                  </a:lnTo>
                  <a:lnTo>
                    <a:pt x="5639232" y="4050538"/>
                  </a:lnTo>
                  <a:lnTo>
                    <a:pt x="5638495" y="4051287"/>
                  </a:lnTo>
                  <a:lnTo>
                    <a:pt x="5637619" y="4052176"/>
                  </a:lnTo>
                  <a:lnTo>
                    <a:pt x="5636730" y="4053040"/>
                  </a:lnTo>
                  <a:lnTo>
                    <a:pt x="5638495" y="4051287"/>
                  </a:lnTo>
                  <a:lnTo>
                    <a:pt x="5639206" y="4050550"/>
                  </a:lnTo>
                  <a:lnTo>
                    <a:pt x="5639232" y="4048785"/>
                  </a:lnTo>
                  <a:lnTo>
                    <a:pt x="5636006" y="4048760"/>
                  </a:lnTo>
                  <a:lnTo>
                    <a:pt x="5636006" y="4053802"/>
                  </a:lnTo>
                  <a:lnTo>
                    <a:pt x="5636006" y="4048760"/>
                  </a:lnTo>
                  <a:lnTo>
                    <a:pt x="5634240" y="4050538"/>
                  </a:lnTo>
                  <a:lnTo>
                    <a:pt x="5634228" y="4055580"/>
                  </a:lnTo>
                  <a:lnTo>
                    <a:pt x="5636006" y="4057345"/>
                  </a:lnTo>
                  <a:lnTo>
                    <a:pt x="5641010" y="4057332"/>
                  </a:lnTo>
                  <a:lnTo>
                    <a:pt x="5642775" y="4055580"/>
                  </a:lnTo>
                  <a:close/>
                </a:path>
                <a:path w="6155055" h="4182109">
                  <a:moveTo>
                    <a:pt x="5821540" y="3947985"/>
                  </a:moveTo>
                  <a:lnTo>
                    <a:pt x="5820638" y="3945763"/>
                  </a:lnTo>
                  <a:lnTo>
                    <a:pt x="5817489" y="3942486"/>
                  </a:lnTo>
                  <a:lnTo>
                    <a:pt x="5815165" y="3941432"/>
                  </a:lnTo>
                  <a:lnTo>
                    <a:pt x="5807532" y="3941419"/>
                  </a:lnTo>
                  <a:lnTo>
                    <a:pt x="5803798" y="3945661"/>
                  </a:lnTo>
                  <a:lnTo>
                    <a:pt x="5803798" y="3950284"/>
                  </a:lnTo>
                  <a:lnTo>
                    <a:pt x="5809119" y="3950309"/>
                  </a:lnTo>
                  <a:lnTo>
                    <a:pt x="5810910" y="3950309"/>
                  </a:lnTo>
                  <a:lnTo>
                    <a:pt x="5812650" y="3948557"/>
                  </a:lnTo>
                  <a:lnTo>
                    <a:pt x="5814390" y="3950284"/>
                  </a:lnTo>
                  <a:lnTo>
                    <a:pt x="5812663" y="3952075"/>
                  </a:lnTo>
                  <a:lnTo>
                    <a:pt x="5810897" y="3950322"/>
                  </a:lnTo>
                  <a:lnTo>
                    <a:pt x="5809119" y="3950309"/>
                  </a:lnTo>
                  <a:lnTo>
                    <a:pt x="5803798" y="3950309"/>
                  </a:lnTo>
                  <a:lnTo>
                    <a:pt x="5803798" y="3952646"/>
                  </a:lnTo>
                  <a:lnTo>
                    <a:pt x="5804700" y="3954881"/>
                  </a:lnTo>
                  <a:lnTo>
                    <a:pt x="5807849" y="3958158"/>
                  </a:lnTo>
                  <a:lnTo>
                    <a:pt x="5810161" y="3959199"/>
                  </a:lnTo>
                  <a:lnTo>
                    <a:pt x="5817730" y="3959199"/>
                  </a:lnTo>
                  <a:lnTo>
                    <a:pt x="5821527" y="3955034"/>
                  </a:lnTo>
                  <a:lnTo>
                    <a:pt x="5821527" y="3952075"/>
                  </a:lnTo>
                  <a:lnTo>
                    <a:pt x="5821540" y="3948557"/>
                  </a:lnTo>
                  <a:lnTo>
                    <a:pt x="5821540" y="3947985"/>
                  </a:lnTo>
                  <a:close/>
                </a:path>
                <a:path w="6155055" h="4182109">
                  <a:moveTo>
                    <a:pt x="5994641" y="3859288"/>
                  </a:moveTo>
                  <a:lnTo>
                    <a:pt x="5992888" y="3857498"/>
                  </a:lnTo>
                  <a:lnTo>
                    <a:pt x="5992177" y="3857498"/>
                  </a:lnTo>
                  <a:lnTo>
                    <a:pt x="5992177" y="3861765"/>
                  </a:lnTo>
                  <a:lnTo>
                    <a:pt x="5992177" y="3857498"/>
                  </a:lnTo>
                  <a:lnTo>
                    <a:pt x="5990399" y="3857498"/>
                  </a:lnTo>
                  <a:lnTo>
                    <a:pt x="5990399" y="3859987"/>
                  </a:lnTo>
                  <a:lnTo>
                    <a:pt x="5990399" y="3863543"/>
                  </a:lnTo>
                  <a:lnTo>
                    <a:pt x="5990399" y="3860025"/>
                  </a:lnTo>
                  <a:lnTo>
                    <a:pt x="5990399" y="3857498"/>
                  </a:lnTo>
                  <a:lnTo>
                    <a:pt x="5987821" y="3857498"/>
                  </a:lnTo>
                  <a:lnTo>
                    <a:pt x="5986081" y="3859276"/>
                  </a:lnTo>
                  <a:lnTo>
                    <a:pt x="5986069" y="3864292"/>
                  </a:lnTo>
                  <a:lnTo>
                    <a:pt x="5987821" y="3866057"/>
                  </a:lnTo>
                  <a:lnTo>
                    <a:pt x="5992850" y="3866083"/>
                  </a:lnTo>
                  <a:lnTo>
                    <a:pt x="5994628" y="3864305"/>
                  </a:lnTo>
                  <a:lnTo>
                    <a:pt x="5994641" y="3859288"/>
                  </a:lnTo>
                  <a:close/>
                </a:path>
                <a:path w="6155055" h="4182109">
                  <a:moveTo>
                    <a:pt x="6154547" y="3784917"/>
                  </a:moveTo>
                  <a:lnTo>
                    <a:pt x="6152794" y="3783139"/>
                  </a:lnTo>
                  <a:lnTo>
                    <a:pt x="6152794" y="3786721"/>
                  </a:lnTo>
                  <a:lnTo>
                    <a:pt x="6152070" y="3787457"/>
                  </a:lnTo>
                  <a:lnTo>
                    <a:pt x="6152794" y="3786721"/>
                  </a:lnTo>
                  <a:lnTo>
                    <a:pt x="6152794" y="3783139"/>
                  </a:lnTo>
                  <a:lnTo>
                    <a:pt x="6150978" y="3783139"/>
                  </a:lnTo>
                  <a:lnTo>
                    <a:pt x="6150978" y="3784930"/>
                  </a:lnTo>
                  <a:lnTo>
                    <a:pt x="6150838" y="3785082"/>
                  </a:lnTo>
                  <a:lnTo>
                    <a:pt x="6150622" y="3785298"/>
                  </a:lnTo>
                  <a:lnTo>
                    <a:pt x="6150280" y="3785641"/>
                  </a:lnTo>
                  <a:lnTo>
                    <a:pt x="6148540" y="3787394"/>
                  </a:lnTo>
                  <a:lnTo>
                    <a:pt x="6150254" y="3789197"/>
                  </a:lnTo>
                  <a:lnTo>
                    <a:pt x="6148489" y="3787432"/>
                  </a:lnTo>
                  <a:lnTo>
                    <a:pt x="6147727" y="3786733"/>
                  </a:lnTo>
                  <a:lnTo>
                    <a:pt x="6148463" y="3787444"/>
                  </a:lnTo>
                  <a:lnTo>
                    <a:pt x="6150241" y="3785666"/>
                  </a:lnTo>
                  <a:lnTo>
                    <a:pt x="6150978" y="3784930"/>
                  </a:lnTo>
                  <a:lnTo>
                    <a:pt x="6150978" y="3783139"/>
                  </a:lnTo>
                  <a:lnTo>
                    <a:pt x="6147778" y="3783126"/>
                  </a:lnTo>
                  <a:lnTo>
                    <a:pt x="6145987" y="3784904"/>
                  </a:lnTo>
                  <a:lnTo>
                    <a:pt x="6145974" y="3789921"/>
                  </a:lnTo>
                  <a:lnTo>
                    <a:pt x="6147740" y="3791724"/>
                  </a:lnTo>
                  <a:lnTo>
                    <a:pt x="6152807" y="3791712"/>
                  </a:lnTo>
                  <a:lnTo>
                    <a:pt x="6154534" y="3789934"/>
                  </a:lnTo>
                  <a:lnTo>
                    <a:pt x="6154547" y="3784917"/>
                  </a:lnTo>
                  <a:close/>
                </a:path>
              </a:pathLst>
            </a:custGeom>
            <a:solidFill>
              <a:srgbClr val="9A9F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4" name="object 54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6908243" y="6526297"/>
              <a:ext cx="77176" cy="84075"/>
            </a:xfrm>
            <a:prstGeom prst="rect">
              <a:avLst/>
            </a:prstGeom>
          </p:spPr>
        </p:pic>
        <p:sp>
          <p:nvSpPr>
            <p:cNvPr id="55" name="object 55"/>
            <p:cNvSpPr/>
            <p:nvPr/>
          </p:nvSpPr>
          <p:spPr>
            <a:xfrm>
              <a:off x="10330104" y="3074485"/>
              <a:ext cx="6671309" cy="3794760"/>
            </a:xfrm>
            <a:custGeom>
              <a:avLst/>
              <a:gdLst/>
              <a:ahLst/>
              <a:cxnLst/>
              <a:rect l="l" t="t" r="r" b="b"/>
              <a:pathLst>
                <a:path w="6671309" h="3794759">
                  <a:moveTo>
                    <a:pt x="17729" y="1109980"/>
                  </a:moveTo>
                  <a:lnTo>
                    <a:pt x="13931" y="1105776"/>
                  </a:lnTo>
                  <a:lnTo>
                    <a:pt x="10629" y="1105789"/>
                  </a:lnTo>
                  <a:lnTo>
                    <a:pt x="10629" y="1114640"/>
                  </a:lnTo>
                  <a:lnTo>
                    <a:pt x="8877" y="1116469"/>
                  </a:lnTo>
                  <a:lnTo>
                    <a:pt x="7099" y="1114679"/>
                  </a:lnTo>
                  <a:lnTo>
                    <a:pt x="8877" y="1112901"/>
                  </a:lnTo>
                  <a:lnTo>
                    <a:pt x="10617" y="1114653"/>
                  </a:lnTo>
                  <a:lnTo>
                    <a:pt x="10629" y="1105789"/>
                  </a:lnTo>
                  <a:lnTo>
                    <a:pt x="8877" y="1105789"/>
                  </a:lnTo>
                  <a:lnTo>
                    <a:pt x="6375" y="1105789"/>
                  </a:lnTo>
                  <a:lnTo>
                    <a:pt x="4076" y="1106817"/>
                  </a:lnTo>
                  <a:lnTo>
                    <a:pt x="901" y="1110081"/>
                  </a:lnTo>
                  <a:lnTo>
                    <a:pt x="0" y="1112304"/>
                  </a:lnTo>
                  <a:lnTo>
                    <a:pt x="0" y="1117003"/>
                  </a:lnTo>
                  <a:lnTo>
                    <a:pt x="889" y="1119251"/>
                  </a:lnTo>
                  <a:lnTo>
                    <a:pt x="4051" y="1122540"/>
                  </a:lnTo>
                  <a:lnTo>
                    <a:pt x="6375" y="1123556"/>
                  </a:lnTo>
                  <a:lnTo>
                    <a:pt x="8839" y="1123556"/>
                  </a:lnTo>
                  <a:lnTo>
                    <a:pt x="13957" y="1123607"/>
                  </a:lnTo>
                  <a:lnTo>
                    <a:pt x="17716" y="1119390"/>
                  </a:lnTo>
                  <a:lnTo>
                    <a:pt x="17729" y="1116469"/>
                  </a:lnTo>
                  <a:lnTo>
                    <a:pt x="17729" y="1114640"/>
                  </a:lnTo>
                  <a:lnTo>
                    <a:pt x="17729" y="1112901"/>
                  </a:lnTo>
                  <a:lnTo>
                    <a:pt x="17729" y="1109980"/>
                  </a:lnTo>
                  <a:close/>
                </a:path>
                <a:path w="6671309" h="3794759">
                  <a:moveTo>
                    <a:pt x="5791301" y="3464077"/>
                  </a:moveTo>
                  <a:lnTo>
                    <a:pt x="5789536" y="3462286"/>
                  </a:lnTo>
                  <a:lnTo>
                    <a:pt x="5788774" y="3462286"/>
                  </a:lnTo>
                  <a:lnTo>
                    <a:pt x="5788774" y="3466579"/>
                  </a:lnTo>
                  <a:lnTo>
                    <a:pt x="5788774" y="3462286"/>
                  </a:lnTo>
                  <a:lnTo>
                    <a:pt x="5787771" y="3462286"/>
                  </a:lnTo>
                  <a:lnTo>
                    <a:pt x="5787771" y="3464077"/>
                  </a:lnTo>
                  <a:lnTo>
                    <a:pt x="5787707" y="3469094"/>
                  </a:lnTo>
                  <a:lnTo>
                    <a:pt x="5786996" y="3468357"/>
                  </a:lnTo>
                  <a:lnTo>
                    <a:pt x="5786285" y="3467671"/>
                  </a:lnTo>
                  <a:lnTo>
                    <a:pt x="5786729" y="3468078"/>
                  </a:lnTo>
                  <a:lnTo>
                    <a:pt x="5786996" y="3468357"/>
                  </a:lnTo>
                  <a:lnTo>
                    <a:pt x="5787707" y="3469094"/>
                  </a:lnTo>
                  <a:lnTo>
                    <a:pt x="5787707" y="3464141"/>
                  </a:lnTo>
                  <a:lnTo>
                    <a:pt x="5787034" y="3464801"/>
                  </a:lnTo>
                  <a:lnTo>
                    <a:pt x="5787758" y="3464077"/>
                  </a:lnTo>
                  <a:lnTo>
                    <a:pt x="5787771" y="3462286"/>
                  </a:lnTo>
                  <a:lnTo>
                    <a:pt x="5785269" y="3462274"/>
                  </a:lnTo>
                  <a:lnTo>
                    <a:pt x="5785269" y="3466566"/>
                  </a:lnTo>
                  <a:lnTo>
                    <a:pt x="5785269" y="3462274"/>
                  </a:lnTo>
                  <a:lnTo>
                    <a:pt x="5784545" y="3462261"/>
                  </a:lnTo>
                  <a:lnTo>
                    <a:pt x="5782754" y="3464014"/>
                  </a:lnTo>
                  <a:lnTo>
                    <a:pt x="5782703" y="3469030"/>
                  </a:lnTo>
                  <a:lnTo>
                    <a:pt x="5784481" y="3470859"/>
                  </a:lnTo>
                  <a:lnTo>
                    <a:pt x="5789561" y="3470859"/>
                  </a:lnTo>
                  <a:lnTo>
                    <a:pt x="5791289" y="3469094"/>
                  </a:lnTo>
                  <a:lnTo>
                    <a:pt x="5791301" y="3464077"/>
                  </a:lnTo>
                  <a:close/>
                </a:path>
                <a:path w="6671309" h="3794759">
                  <a:moveTo>
                    <a:pt x="5833973" y="3421494"/>
                  </a:moveTo>
                  <a:lnTo>
                    <a:pt x="5832233" y="3419741"/>
                  </a:lnTo>
                  <a:lnTo>
                    <a:pt x="5827217" y="3419703"/>
                  </a:lnTo>
                  <a:lnTo>
                    <a:pt x="5825426" y="3421469"/>
                  </a:lnTo>
                  <a:lnTo>
                    <a:pt x="5825401" y="3426510"/>
                  </a:lnTo>
                  <a:lnTo>
                    <a:pt x="5827903" y="3423996"/>
                  </a:lnTo>
                  <a:lnTo>
                    <a:pt x="5828322" y="3424428"/>
                  </a:lnTo>
                  <a:lnTo>
                    <a:pt x="5829668" y="3425799"/>
                  </a:lnTo>
                  <a:lnTo>
                    <a:pt x="5831433" y="3424034"/>
                  </a:lnTo>
                  <a:lnTo>
                    <a:pt x="5830303" y="3422853"/>
                  </a:lnTo>
                  <a:lnTo>
                    <a:pt x="5829693" y="3422243"/>
                  </a:lnTo>
                  <a:lnTo>
                    <a:pt x="5830303" y="3422853"/>
                  </a:lnTo>
                  <a:lnTo>
                    <a:pt x="5831446" y="3424021"/>
                  </a:lnTo>
                  <a:lnTo>
                    <a:pt x="5829693" y="3425787"/>
                  </a:lnTo>
                  <a:lnTo>
                    <a:pt x="5827915" y="3424021"/>
                  </a:lnTo>
                  <a:lnTo>
                    <a:pt x="5825401" y="3426510"/>
                  </a:lnTo>
                  <a:lnTo>
                    <a:pt x="5827166" y="3428301"/>
                  </a:lnTo>
                  <a:lnTo>
                    <a:pt x="5832208" y="3428301"/>
                  </a:lnTo>
                  <a:lnTo>
                    <a:pt x="5833961" y="3426536"/>
                  </a:lnTo>
                  <a:lnTo>
                    <a:pt x="5833973" y="3421494"/>
                  </a:lnTo>
                  <a:close/>
                </a:path>
                <a:path w="6671309" h="3794759">
                  <a:moveTo>
                    <a:pt x="5894438" y="3361207"/>
                  </a:moveTo>
                  <a:lnTo>
                    <a:pt x="5892673" y="3359454"/>
                  </a:lnTo>
                  <a:lnTo>
                    <a:pt x="5887656" y="3359454"/>
                  </a:lnTo>
                  <a:lnTo>
                    <a:pt x="5885878" y="3361207"/>
                  </a:lnTo>
                  <a:lnTo>
                    <a:pt x="5885866" y="3366236"/>
                  </a:lnTo>
                  <a:lnTo>
                    <a:pt x="5888367" y="3363722"/>
                  </a:lnTo>
                  <a:lnTo>
                    <a:pt x="5890158" y="3361969"/>
                  </a:lnTo>
                  <a:lnTo>
                    <a:pt x="5888406" y="3363747"/>
                  </a:lnTo>
                  <a:lnTo>
                    <a:pt x="5890145" y="3365500"/>
                  </a:lnTo>
                  <a:lnTo>
                    <a:pt x="5891911" y="3363722"/>
                  </a:lnTo>
                  <a:lnTo>
                    <a:pt x="5890158" y="3365500"/>
                  </a:lnTo>
                  <a:lnTo>
                    <a:pt x="5889422" y="3366236"/>
                  </a:lnTo>
                  <a:lnTo>
                    <a:pt x="5890145" y="3365500"/>
                  </a:lnTo>
                  <a:lnTo>
                    <a:pt x="5888393" y="3363747"/>
                  </a:lnTo>
                  <a:lnTo>
                    <a:pt x="5885866" y="3366236"/>
                  </a:lnTo>
                  <a:lnTo>
                    <a:pt x="5887656" y="3368014"/>
                  </a:lnTo>
                  <a:lnTo>
                    <a:pt x="5892685" y="3368002"/>
                  </a:lnTo>
                  <a:lnTo>
                    <a:pt x="5894438" y="3366236"/>
                  </a:lnTo>
                  <a:lnTo>
                    <a:pt x="5894438" y="3361207"/>
                  </a:lnTo>
                  <a:close/>
                </a:path>
                <a:path w="6671309" h="3794759">
                  <a:moveTo>
                    <a:pt x="5980112" y="3790010"/>
                  </a:moveTo>
                  <a:lnTo>
                    <a:pt x="5979134" y="3790975"/>
                  </a:lnTo>
                  <a:lnTo>
                    <a:pt x="5980112" y="3790010"/>
                  </a:lnTo>
                  <a:close/>
                </a:path>
                <a:path w="6671309" h="3794759">
                  <a:moveTo>
                    <a:pt x="5982614" y="3792524"/>
                  </a:moveTo>
                  <a:lnTo>
                    <a:pt x="5982601" y="3787483"/>
                  </a:lnTo>
                  <a:lnTo>
                    <a:pt x="5980874" y="3785743"/>
                  </a:lnTo>
                  <a:lnTo>
                    <a:pt x="5980836" y="3789248"/>
                  </a:lnTo>
                  <a:lnTo>
                    <a:pt x="5980112" y="3789984"/>
                  </a:lnTo>
                  <a:lnTo>
                    <a:pt x="5978360" y="3791762"/>
                  </a:lnTo>
                  <a:lnTo>
                    <a:pt x="5979134" y="3790975"/>
                  </a:lnTo>
                  <a:lnTo>
                    <a:pt x="5978334" y="3791750"/>
                  </a:lnTo>
                  <a:lnTo>
                    <a:pt x="5980074" y="3790010"/>
                  </a:lnTo>
                  <a:lnTo>
                    <a:pt x="5980836" y="3789248"/>
                  </a:lnTo>
                  <a:lnTo>
                    <a:pt x="5980836" y="3785743"/>
                  </a:lnTo>
                  <a:lnTo>
                    <a:pt x="5979071" y="3785730"/>
                  </a:lnTo>
                  <a:lnTo>
                    <a:pt x="5979071" y="3787483"/>
                  </a:lnTo>
                  <a:lnTo>
                    <a:pt x="5978334" y="3788232"/>
                  </a:lnTo>
                  <a:lnTo>
                    <a:pt x="5977458" y="3789121"/>
                  </a:lnTo>
                  <a:lnTo>
                    <a:pt x="5976569" y="3789984"/>
                  </a:lnTo>
                  <a:lnTo>
                    <a:pt x="5978334" y="3788232"/>
                  </a:lnTo>
                  <a:lnTo>
                    <a:pt x="5979045" y="3787495"/>
                  </a:lnTo>
                  <a:lnTo>
                    <a:pt x="5979071" y="3785730"/>
                  </a:lnTo>
                  <a:lnTo>
                    <a:pt x="5975845" y="3785705"/>
                  </a:lnTo>
                  <a:lnTo>
                    <a:pt x="5975845" y="3790746"/>
                  </a:lnTo>
                  <a:lnTo>
                    <a:pt x="5975845" y="3785705"/>
                  </a:lnTo>
                  <a:lnTo>
                    <a:pt x="5974080" y="3787483"/>
                  </a:lnTo>
                  <a:lnTo>
                    <a:pt x="5974067" y="3792524"/>
                  </a:lnTo>
                  <a:lnTo>
                    <a:pt x="5975845" y="3794290"/>
                  </a:lnTo>
                  <a:lnTo>
                    <a:pt x="5980849" y="3794277"/>
                  </a:lnTo>
                  <a:lnTo>
                    <a:pt x="5982614" y="3792524"/>
                  </a:lnTo>
                  <a:close/>
                </a:path>
                <a:path w="6671309" h="3794759">
                  <a:moveTo>
                    <a:pt x="6670789" y="7099"/>
                  </a:moveTo>
                  <a:lnTo>
                    <a:pt x="6670776" y="4152"/>
                  </a:lnTo>
                  <a:lnTo>
                    <a:pt x="6666992" y="0"/>
                  </a:lnTo>
                  <a:lnTo>
                    <a:pt x="6656845" y="0"/>
                  </a:lnTo>
                  <a:lnTo>
                    <a:pt x="6653022" y="4152"/>
                  </a:lnTo>
                  <a:lnTo>
                    <a:pt x="6653022" y="8851"/>
                  </a:lnTo>
                  <a:lnTo>
                    <a:pt x="6655384" y="8851"/>
                  </a:lnTo>
                  <a:lnTo>
                    <a:pt x="6656565" y="8851"/>
                  </a:lnTo>
                  <a:lnTo>
                    <a:pt x="6660121" y="8864"/>
                  </a:lnTo>
                  <a:lnTo>
                    <a:pt x="6661899" y="7112"/>
                  </a:lnTo>
                  <a:lnTo>
                    <a:pt x="6670789" y="7099"/>
                  </a:lnTo>
                  <a:close/>
                </a:path>
                <a:path w="6671309" h="3794759">
                  <a:moveTo>
                    <a:pt x="6670789" y="7099"/>
                  </a:moveTo>
                  <a:lnTo>
                    <a:pt x="6661899" y="7112"/>
                  </a:lnTo>
                  <a:lnTo>
                    <a:pt x="6663690" y="8877"/>
                  </a:lnTo>
                  <a:lnTo>
                    <a:pt x="6661925" y="10629"/>
                  </a:lnTo>
                  <a:lnTo>
                    <a:pt x="6661925" y="13893"/>
                  </a:lnTo>
                  <a:lnTo>
                    <a:pt x="6661899" y="10629"/>
                  </a:lnTo>
                  <a:lnTo>
                    <a:pt x="6660121" y="8864"/>
                  </a:lnTo>
                  <a:lnTo>
                    <a:pt x="6655384" y="8851"/>
                  </a:lnTo>
                  <a:lnTo>
                    <a:pt x="6653022" y="8864"/>
                  </a:lnTo>
                  <a:lnTo>
                    <a:pt x="6653022" y="11239"/>
                  </a:lnTo>
                  <a:lnTo>
                    <a:pt x="6653936" y="13462"/>
                  </a:lnTo>
                  <a:lnTo>
                    <a:pt x="6657137" y="16738"/>
                  </a:lnTo>
                  <a:lnTo>
                    <a:pt x="6659423" y="17741"/>
                  </a:lnTo>
                  <a:lnTo>
                    <a:pt x="6661899" y="17729"/>
                  </a:lnTo>
                  <a:lnTo>
                    <a:pt x="6661899" y="14173"/>
                  </a:lnTo>
                  <a:lnTo>
                    <a:pt x="6661925" y="17729"/>
                  </a:lnTo>
                  <a:lnTo>
                    <a:pt x="6666979" y="17716"/>
                  </a:lnTo>
                  <a:lnTo>
                    <a:pt x="6670256" y="14173"/>
                  </a:lnTo>
                  <a:lnTo>
                    <a:pt x="6670522" y="13893"/>
                  </a:lnTo>
                  <a:lnTo>
                    <a:pt x="6670789" y="13614"/>
                  </a:lnTo>
                  <a:lnTo>
                    <a:pt x="6670789" y="7099"/>
                  </a:lnTo>
                  <a:close/>
                </a:path>
              </a:pathLst>
            </a:custGeom>
            <a:solidFill>
              <a:srgbClr val="9A9F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" name="object 56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6225976" y="6860189"/>
              <a:ext cx="86749" cy="98318"/>
            </a:xfrm>
            <a:prstGeom prst="rect">
              <a:avLst/>
            </a:prstGeom>
          </p:spPr>
        </p:pic>
        <p:sp>
          <p:nvSpPr>
            <p:cNvPr id="57" name="object 57"/>
            <p:cNvSpPr/>
            <p:nvPr/>
          </p:nvSpPr>
          <p:spPr>
            <a:xfrm>
              <a:off x="16215970" y="6076232"/>
              <a:ext cx="723265" cy="746760"/>
            </a:xfrm>
            <a:custGeom>
              <a:avLst/>
              <a:gdLst/>
              <a:ahLst/>
              <a:cxnLst/>
              <a:rect l="l" t="t" r="r" b="b"/>
              <a:pathLst>
                <a:path w="723265" h="746759">
                  <a:moveTo>
                    <a:pt x="8572" y="359460"/>
                  </a:moveTo>
                  <a:lnTo>
                    <a:pt x="6807" y="357708"/>
                  </a:lnTo>
                  <a:lnTo>
                    <a:pt x="1790" y="357708"/>
                  </a:lnTo>
                  <a:lnTo>
                    <a:pt x="12" y="359460"/>
                  </a:lnTo>
                  <a:lnTo>
                    <a:pt x="0" y="364490"/>
                  </a:lnTo>
                  <a:lnTo>
                    <a:pt x="2501" y="361975"/>
                  </a:lnTo>
                  <a:lnTo>
                    <a:pt x="4292" y="360222"/>
                  </a:lnTo>
                  <a:lnTo>
                    <a:pt x="2540" y="362000"/>
                  </a:lnTo>
                  <a:lnTo>
                    <a:pt x="4279" y="363753"/>
                  </a:lnTo>
                  <a:lnTo>
                    <a:pt x="6045" y="361975"/>
                  </a:lnTo>
                  <a:lnTo>
                    <a:pt x="4292" y="363753"/>
                  </a:lnTo>
                  <a:lnTo>
                    <a:pt x="3556" y="364490"/>
                  </a:lnTo>
                  <a:lnTo>
                    <a:pt x="4279" y="363753"/>
                  </a:lnTo>
                  <a:lnTo>
                    <a:pt x="2527" y="362000"/>
                  </a:lnTo>
                  <a:lnTo>
                    <a:pt x="0" y="364490"/>
                  </a:lnTo>
                  <a:lnTo>
                    <a:pt x="1790" y="366268"/>
                  </a:lnTo>
                  <a:lnTo>
                    <a:pt x="6819" y="366255"/>
                  </a:lnTo>
                  <a:lnTo>
                    <a:pt x="8572" y="364490"/>
                  </a:lnTo>
                  <a:lnTo>
                    <a:pt x="8572" y="359460"/>
                  </a:lnTo>
                  <a:close/>
                </a:path>
                <a:path w="723265" h="746759">
                  <a:moveTo>
                    <a:pt x="104533" y="300697"/>
                  </a:moveTo>
                  <a:lnTo>
                    <a:pt x="104521" y="295694"/>
                  </a:lnTo>
                  <a:lnTo>
                    <a:pt x="102755" y="293916"/>
                  </a:lnTo>
                  <a:lnTo>
                    <a:pt x="102057" y="293916"/>
                  </a:lnTo>
                  <a:lnTo>
                    <a:pt x="102057" y="298196"/>
                  </a:lnTo>
                  <a:lnTo>
                    <a:pt x="100291" y="299986"/>
                  </a:lnTo>
                  <a:lnTo>
                    <a:pt x="102044" y="298196"/>
                  </a:lnTo>
                  <a:lnTo>
                    <a:pt x="100279" y="296418"/>
                  </a:lnTo>
                  <a:lnTo>
                    <a:pt x="101015" y="295694"/>
                  </a:lnTo>
                  <a:lnTo>
                    <a:pt x="100291" y="296418"/>
                  </a:lnTo>
                  <a:lnTo>
                    <a:pt x="101460" y="297599"/>
                  </a:lnTo>
                  <a:lnTo>
                    <a:pt x="102044" y="298196"/>
                  </a:lnTo>
                  <a:lnTo>
                    <a:pt x="102057" y="293916"/>
                  </a:lnTo>
                  <a:lnTo>
                    <a:pt x="98488" y="293916"/>
                  </a:lnTo>
                  <a:lnTo>
                    <a:pt x="98488" y="298183"/>
                  </a:lnTo>
                  <a:lnTo>
                    <a:pt x="97739" y="298932"/>
                  </a:lnTo>
                  <a:lnTo>
                    <a:pt x="98488" y="298183"/>
                  </a:lnTo>
                  <a:lnTo>
                    <a:pt x="98488" y="293916"/>
                  </a:lnTo>
                  <a:lnTo>
                    <a:pt x="97726" y="293916"/>
                  </a:lnTo>
                  <a:lnTo>
                    <a:pt x="95973" y="295681"/>
                  </a:lnTo>
                  <a:lnTo>
                    <a:pt x="95973" y="300697"/>
                  </a:lnTo>
                  <a:lnTo>
                    <a:pt x="97726" y="302488"/>
                  </a:lnTo>
                  <a:lnTo>
                    <a:pt x="102743" y="302514"/>
                  </a:lnTo>
                  <a:lnTo>
                    <a:pt x="104533" y="300748"/>
                  </a:lnTo>
                  <a:close/>
                </a:path>
                <a:path w="723265" h="746759">
                  <a:moveTo>
                    <a:pt x="263728" y="739800"/>
                  </a:moveTo>
                  <a:lnTo>
                    <a:pt x="261988" y="738047"/>
                  </a:lnTo>
                  <a:lnTo>
                    <a:pt x="261239" y="738047"/>
                  </a:lnTo>
                  <a:lnTo>
                    <a:pt x="261239" y="742340"/>
                  </a:lnTo>
                  <a:lnTo>
                    <a:pt x="259473" y="740549"/>
                  </a:lnTo>
                  <a:lnTo>
                    <a:pt x="260286" y="741362"/>
                  </a:lnTo>
                  <a:lnTo>
                    <a:pt x="261200" y="742289"/>
                  </a:lnTo>
                  <a:lnTo>
                    <a:pt x="261239" y="738047"/>
                  </a:lnTo>
                  <a:lnTo>
                    <a:pt x="259461" y="738047"/>
                  </a:lnTo>
                  <a:lnTo>
                    <a:pt x="259461" y="740549"/>
                  </a:lnTo>
                  <a:lnTo>
                    <a:pt x="258699" y="741324"/>
                  </a:lnTo>
                  <a:lnTo>
                    <a:pt x="257721" y="742289"/>
                  </a:lnTo>
                  <a:lnTo>
                    <a:pt x="259448" y="744067"/>
                  </a:lnTo>
                  <a:lnTo>
                    <a:pt x="257721" y="742315"/>
                  </a:lnTo>
                  <a:lnTo>
                    <a:pt x="256946" y="743051"/>
                  </a:lnTo>
                  <a:lnTo>
                    <a:pt x="257708" y="742289"/>
                  </a:lnTo>
                  <a:lnTo>
                    <a:pt x="259461" y="740549"/>
                  </a:lnTo>
                  <a:lnTo>
                    <a:pt x="259461" y="738047"/>
                  </a:lnTo>
                  <a:lnTo>
                    <a:pt x="256946" y="738047"/>
                  </a:lnTo>
                  <a:lnTo>
                    <a:pt x="255206" y="739800"/>
                  </a:lnTo>
                  <a:lnTo>
                    <a:pt x="255193" y="744855"/>
                  </a:lnTo>
                  <a:lnTo>
                    <a:pt x="256946" y="746620"/>
                  </a:lnTo>
                  <a:lnTo>
                    <a:pt x="261950" y="746620"/>
                  </a:lnTo>
                  <a:lnTo>
                    <a:pt x="263728" y="744880"/>
                  </a:lnTo>
                  <a:lnTo>
                    <a:pt x="263728" y="739800"/>
                  </a:lnTo>
                  <a:close/>
                </a:path>
                <a:path w="723265" h="746759">
                  <a:moveTo>
                    <a:pt x="372973" y="680123"/>
                  </a:moveTo>
                  <a:lnTo>
                    <a:pt x="371436" y="678561"/>
                  </a:lnTo>
                  <a:lnTo>
                    <a:pt x="372973" y="680123"/>
                  </a:lnTo>
                  <a:close/>
                </a:path>
                <a:path w="723265" h="746759">
                  <a:moveTo>
                    <a:pt x="377456" y="676046"/>
                  </a:moveTo>
                  <a:lnTo>
                    <a:pt x="375691" y="674268"/>
                  </a:lnTo>
                  <a:lnTo>
                    <a:pt x="374967" y="674268"/>
                  </a:lnTo>
                  <a:lnTo>
                    <a:pt x="374967" y="678522"/>
                  </a:lnTo>
                  <a:lnTo>
                    <a:pt x="373849" y="677443"/>
                  </a:lnTo>
                  <a:lnTo>
                    <a:pt x="373202" y="676770"/>
                  </a:lnTo>
                  <a:lnTo>
                    <a:pt x="374967" y="678522"/>
                  </a:lnTo>
                  <a:lnTo>
                    <a:pt x="374967" y="674268"/>
                  </a:lnTo>
                  <a:lnTo>
                    <a:pt x="373176" y="674268"/>
                  </a:lnTo>
                  <a:lnTo>
                    <a:pt x="373176" y="680326"/>
                  </a:lnTo>
                  <a:lnTo>
                    <a:pt x="371411" y="678573"/>
                  </a:lnTo>
                  <a:lnTo>
                    <a:pt x="372973" y="680123"/>
                  </a:lnTo>
                  <a:lnTo>
                    <a:pt x="373176" y="680326"/>
                  </a:lnTo>
                  <a:lnTo>
                    <a:pt x="373176" y="674268"/>
                  </a:lnTo>
                  <a:lnTo>
                    <a:pt x="370662" y="674268"/>
                  </a:lnTo>
                  <a:lnTo>
                    <a:pt x="368922" y="676033"/>
                  </a:lnTo>
                  <a:lnTo>
                    <a:pt x="368909" y="681088"/>
                  </a:lnTo>
                  <a:lnTo>
                    <a:pt x="370674" y="682840"/>
                  </a:lnTo>
                  <a:lnTo>
                    <a:pt x="375678" y="682840"/>
                  </a:lnTo>
                  <a:lnTo>
                    <a:pt x="377444" y="681075"/>
                  </a:lnTo>
                  <a:lnTo>
                    <a:pt x="377456" y="676046"/>
                  </a:lnTo>
                  <a:close/>
                </a:path>
                <a:path w="723265" h="746759">
                  <a:moveTo>
                    <a:pt x="722884" y="1790"/>
                  </a:moveTo>
                  <a:lnTo>
                    <a:pt x="721106" y="0"/>
                  </a:lnTo>
                  <a:lnTo>
                    <a:pt x="718616" y="12"/>
                  </a:lnTo>
                  <a:lnTo>
                    <a:pt x="718616" y="2540"/>
                  </a:lnTo>
                  <a:lnTo>
                    <a:pt x="718616" y="6057"/>
                  </a:lnTo>
                  <a:lnTo>
                    <a:pt x="718616" y="2540"/>
                  </a:lnTo>
                  <a:lnTo>
                    <a:pt x="718616" y="12"/>
                  </a:lnTo>
                  <a:lnTo>
                    <a:pt x="718400" y="25"/>
                  </a:lnTo>
                  <a:lnTo>
                    <a:pt x="718400" y="2705"/>
                  </a:lnTo>
                  <a:lnTo>
                    <a:pt x="718210" y="2908"/>
                  </a:lnTo>
                  <a:lnTo>
                    <a:pt x="717397" y="3733"/>
                  </a:lnTo>
                  <a:lnTo>
                    <a:pt x="717384" y="3746"/>
                  </a:lnTo>
                  <a:lnTo>
                    <a:pt x="716940" y="4191"/>
                  </a:lnTo>
                  <a:lnTo>
                    <a:pt x="716813" y="4318"/>
                  </a:lnTo>
                  <a:lnTo>
                    <a:pt x="716076" y="5041"/>
                  </a:lnTo>
                  <a:lnTo>
                    <a:pt x="716800" y="4318"/>
                  </a:lnTo>
                  <a:lnTo>
                    <a:pt x="716076" y="3581"/>
                  </a:lnTo>
                  <a:lnTo>
                    <a:pt x="716800" y="4305"/>
                  </a:lnTo>
                  <a:lnTo>
                    <a:pt x="718400" y="2705"/>
                  </a:lnTo>
                  <a:lnTo>
                    <a:pt x="718400" y="25"/>
                  </a:lnTo>
                  <a:lnTo>
                    <a:pt x="716076" y="25"/>
                  </a:lnTo>
                  <a:lnTo>
                    <a:pt x="714311" y="1778"/>
                  </a:lnTo>
                  <a:lnTo>
                    <a:pt x="714298" y="6794"/>
                  </a:lnTo>
                  <a:lnTo>
                    <a:pt x="716064" y="8585"/>
                  </a:lnTo>
                  <a:lnTo>
                    <a:pt x="721118" y="8585"/>
                  </a:lnTo>
                  <a:lnTo>
                    <a:pt x="722884" y="6807"/>
                  </a:lnTo>
                  <a:lnTo>
                    <a:pt x="722884" y="1816"/>
                  </a:lnTo>
                  <a:close/>
                </a:path>
              </a:pathLst>
            </a:custGeom>
            <a:solidFill>
              <a:srgbClr val="9A9F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8" name="object 58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9612702" y="2000096"/>
              <a:ext cx="5056843" cy="2987394"/>
            </a:xfrm>
            <a:prstGeom prst="rect">
              <a:avLst/>
            </a:prstGeom>
          </p:spPr>
        </p:pic>
      </p:grpSp>
      <p:sp>
        <p:nvSpPr>
          <p:cNvPr id="59" name="object 59"/>
          <p:cNvSpPr txBox="1"/>
          <p:nvPr/>
        </p:nvSpPr>
        <p:spPr>
          <a:xfrm rot="3120000">
            <a:off x="10604064" y="2036054"/>
            <a:ext cx="244603" cy="1460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45"/>
              </a:lnSpc>
            </a:pPr>
            <a:r>
              <a:rPr sz="1150" i="1" spc="-15" dirty="0">
                <a:solidFill>
                  <a:srgbClr val="18171B"/>
                </a:solidFill>
                <a:latin typeface="Arial"/>
                <a:cs typeface="Arial"/>
              </a:rPr>
              <a:t>l</a:t>
            </a:r>
            <a:r>
              <a:rPr sz="1150" i="1" spc="-20" dirty="0">
                <a:solidFill>
                  <a:srgbClr val="18171B"/>
                </a:solidFill>
                <a:latin typeface="Arial"/>
                <a:cs typeface="Arial"/>
              </a:rPr>
              <a:t>d</a:t>
            </a:r>
            <a:r>
              <a:rPr sz="1150" i="1" spc="-5" dirty="0">
                <a:solidFill>
                  <a:srgbClr val="18171B"/>
                </a:solidFill>
                <a:latin typeface="Arial"/>
                <a:cs typeface="Arial"/>
              </a:rPr>
              <a:t>e</a:t>
            </a:r>
            <a:endParaRPr sz="1150">
              <a:latin typeface="Arial"/>
              <a:cs typeface="Arial"/>
            </a:endParaRPr>
          </a:p>
        </p:txBody>
      </p:sp>
      <p:grpSp>
        <p:nvGrpSpPr>
          <p:cNvPr id="60" name="object 60"/>
          <p:cNvGrpSpPr/>
          <p:nvPr/>
        </p:nvGrpSpPr>
        <p:grpSpPr>
          <a:xfrm>
            <a:off x="9612701" y="2000095"/>
            <a:ext cx="7414895" cy="5017135"/>
            <a:chOff x="9612701" y="2000095"/>
            <a:chExt cx="7414895" cy="5017135"/>
          </a:xfrm>
        </p:grpSpPr>
        <p:sp>
          <p:nvSpPr>
            <p:cNvPr id="61" name="object 61"/>
            <p:cNvSpPr/>
            <p:nvPr/>
          </p:nvSpPr>
          <p:spPr>
            <a:xfrm>
              <a:off x="9990132" y="5621254"/>
              <a:ext cx="315595" cy="995680"/>
            </a:xfrm>
            <a:custGeom>
              <a:avLst/>
              <a:gdLst/>
              <a:ahLst/>
              <a:cxnLst/>
              <a:rect l="l" t="t" r="r" b="b"/>
              <a:pathLst>
                <a:path w="315595" h="995679">
                  <a:moveTo>
                    <a:pt x="314241" y="0"/>
                  </a:moveTo>
                  <a:lnTo>
                    <a:pt x="0" y="0"/>
                  </a:lnTo>
                  <a:lnTo>
                    <a:pt x="680" y="995613"/>
                  </a:lnTo>
                  <a:lnTo>
                    <a:pt x="315341" y="995310"/>
                  </a:lnTo>
                  <a:lnTo>
                    <a:pt x="314241" y="0"/>
                  </a:lnTo>
                  <a:close/>
                </a:path>
              </a:pathLst>
            </a:custGeom>
            <a:solidFill>
              <a:srgbClr val="C5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9988271" y="5619997"/>
              <a:ext cx="319405" cy="998219"/>
            </a:xfrm>
            <a:custGeom>
              <a:avLst/>
              <a:gdLst/>
              <a:ahLst/>
              <a:cxnLst/>
              <a:rect l="l" t="t" r="r" b="b"/>
              <a:pathLst>
                <a:path w="319404" h="998220">
                  <a:moveTo>
                    <a:pt x="319036" y="994410"/>
                  </a:moveTo>
                  <a:lnTo>
                    <a:pt x="318490" y="994410"/>
                  </a:lnTo>
                  <a:lnTo>
                    <a:pt x="318490" y="2540"/>
                  </a:lnTo>
                  <a:lnTo>
                    <a:pt x="317957" y="2540"/>
                  </a:lnTo>
                  <a:lnTo>
                    <a:pt x="317957" y="1270"/>
                  </a:lnTo>
                  <a:lnTo>
                    <a:pt x="317957" y="0"/>
                  </a:lnTo>
                  <a:lnTo>
                    <a:pt x="314794" y="0"/>
                  </a:lnTo>
                  <a:lnTo>
                    <a:pt x="314794" y="2540"/>
                  </a:lnTo>
                  <a:lnTo>
                    <a:pt x="314794" y="994410"/>
                  </a:lnTo>
                  <a:lnTo>
                    <a:pt x="4051" y="994410"/>
                  </a:lnTo>
                  <a:lnTo>
                    <a:pt x="4051" y="2540"/>
                  </a:lnTo>
                  <a:lnTo>
                    <a:pt x="314794" y="2540"/>
                  </a:lnTo>
                  <a:lnTo>
                    <a:pt x="314794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2540"/>
                  </a:lnTo>
                  <a:lnTo>
                    <a:pt x="342" y="2540"/>
                  </a:lnTo>
                  <a:lnTo>
                    <a:pt x="342" y="994410"/>
                  </a:lnTo>
                  <a:lnTo>
                    <a:pt x="685" y="994410"/>
                  </a:lnTo>
                  <a:lnTo>
                    <a:pt x="685" y="996683"/>
                  </a:lnTo>
                  <a:lnTo>
                    <a:pt x="685" y="998220"/>
                  </a:lnTo>
                  <a:lnTo>
                    <a:pt x="319036" y="998220"/>
                  </a:lnTo>
                  <a:lnTo>
                    <a:pt x="319036" y="996683"/>
                  </a:lnTo>
                  <a:lnTo>
                    <a:pt x="319036" y="994410"/>
                  </a:lnTo>
                  <a:close/>
                </a:path>
              </a:pathLst>
            </a:custGeom>
            <a:solidFill>
              <a:srgbClr val="757B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4962353" y="5482113"/>
              <a:ext cx="748030" cy="1173480"/>
            </a:xfrm>
            <a:custGeom>
              <a:avLst/>
              <a:gdLst/>
              <a:ahLst/>
              <a:cxnLst/>
              <a:rect l="l" t="t" r="r" b="b"/>
              <a:pathLst>
                <a:path w="748030" h="1173479">
                  <a:moveTo>
                    <a:pt x="746950" y="0"/>
                  </a:moveTo>
                  <a:lnTo>
                    <a:pt x="253898" y="0"/>
                  </a:lnTo>
                  <a:lnTo>
                    <a:pt x="253898" y="1270"/>
                  </a:lnTo>
                  <a:lnTo>
                    <a:pt x="0" y="1270"/>
                  </a:lnTo>
                  <a:lnTo>
                    <a:pt x="0" y="548640"/>
                  </a:lnTo>
                  <a:lnTo>
                    <a:pt x="746721" y="548640"/>
                  </a:lnTo>
                  <a:lnTo>
                    <a:pt x="746721" y="1270"/>
                  </a:lnTo>
                  <a:lnTo>
                    <a:pt x="746950" y="1270"/>
                  </a:lnTo>
                  <a:lnTo>
                    <a:pt x="746950" y="0"/>
                  </a:lnTo>
                  <a:close/>
                </a:path>
                <a:path w="748030" h="1173479">
                  <a:moveTo>
                    <a:pt x="747966" y="1172210"/>
                  </a:moveTo>
                  <a:lnTo>
                    <a:pt x="747331" y="1172210"/>
                  </a:lnTo>
                  <a:lnTo>
                    <a:pt x="747331" y="635000"/>
                  </a:lnTo>
                  <a:lnTo>
                    <a:pt x="546" y="635000"/>
                  </a:lnTo>
                  <a:lnTo>
                    <a:pt x="546" y="1172210"/>
                  </a:lnTo>
                  <a:lnTo>
                    <a:pt x="787" y="1172210"/>
                  </a:lnTo>
                  <a:lnTo>
                    <a:pt x="787" y="1173480"/>
                  </a:lnTo>
                  <a:lnTo>
                    <a:pt x="747966" y="1173480"/>
                  </a:lnTo>
                  <a:lnTo>
                    <a:pt x="747966" y="1172210"/>
                  </a:lnTo>
                  <a:close/>
                </a:path>
              </a:pathLst>
            </a:custGeom>
            <a:solidFill>
              <a:srgbClr val="C5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4960270" y="5480843"/>
              <a:ext cx="751840" cy="1176020"/>
            </a:xfrm>
            <a:custGeom>
              <a:avLst/>
              <a:gdLst/>
              <a:ahLst/>
              <a:cxnLst/>
              <a:rect l="l" t="t" r="r" b="b"/>
              <a:pathLst>
                <a:path w="751840" h="1176020">
                  <a:moveTo>
                    <a:pt x="750570" y="466407"/>
                  </a:moveTo>
                  <a:lnTo>
                    <a:pt x="748715" y="466407"/>
                  </a:lnTo>
                  <a:lnTo>
                    <a:pt x="748715" y="550100"/>
                  </a:lnTo>
                  <a:lnTo>
                    <a:pt x="748715" y="551446"/>
                  </a:lnTo>
                  <a:lnTo>
                    <a:pt x="748715" y="636485"/>
                  </a:lnTo>
                  <a:lnTo>
                    <a:pt x="748753" y="551446"/>
                  </a:lnTo>
                  <a:lnTo>
                    <a:pt x="750570" y="551446"/>
                  </a:lnTo>
                  <a:lnTo>
                    <a:pt x="750570" y="550125"/>
                  </a:lnTo>
                  <a:lnTo>
                    <a:pt x="750570" y="466407"/>
                  </a:lnTo>
                  <a:close/>
                </a:path>
                <a:path w="751840" h="1176020">
                  <a:moveTo>
                    <a:pt x="750646" y="636485"/>
                  </a:moveTo>
                  <a:lnTo>
                    <a:pt x="748880" y="636485"/>
                  </a:lnTo>
                  <a:lnTo>
                    <a:pt x="748880" y="637730"/>
                  </a:lnTo>
                  <a:lnTo>
                    <a:pt x="748792" y="638340"/>
                  </a:lnTo>
                  <a:lnTo>
                    <a:pt x="750646" y="638340"/>
                  </a:lnTo>
                  <a:lnTo>
                    <a:pt x="750646" y="637730"/>
                  </a:lnTo>
                  <a:lnTo>
                    <a:pt x="750646" y="636485"/>
                  </a:lnTo>
                  <a:close/>
                </a:path>
                <a:path w="751840" h="1176020">
                  <a:moveTo>
                    <a:pt x="750887" y="1270"/>
                  </a:moveTo>
                  <a:lnTo>
                    <a:pt x="750531" y="1270"/>
                  </a:lnTo>
                  <a:lnTo>
                    <a:pt x="750531" y="0"/>
                  </a:lnTo>
                  <a:lnTo>
                    <a:pt x="1016" y="0"/>
                  </a:lnTo>
                  <a:lnTo>
                    <a:pt x="1016" y="1270"/>
                  </a:lnTo>
                  <a:lnTo>
                    <a:pt x="88" y="1270"/>
                  </a:lnTo>
                  <a:lnTo>
                    <a:pt x="88" y="2540"/>
                  </a:lnTo>
                  <a:lnTo>
                    <a:pt x="0" y="2730"/>
                  </a:lnTo>
                  <a:lnTo>
                    <a:pt x="750887" y="2730"/>
                  </a:lnTo>
                  <a:lnTo>
                    <a:pt x="750887" y="2540"/>
                  </a:lnTo>
                  <a:lnTo>
                    <a:pt x="750887" y="1270"/>
                  </a:lnTo>
                  <a:close/>
                </a:path>
                <a:path w="751840" h="1176020">
                  <a:moveTo>
                    <a:pt x="751268" y="638810"/>
                  </a:moveTo>
                  <a:lnTo>
                    <a:pt x="749439" y="638810"/>
                  </a:lnTo>
                  <a:lnTo>
                    <a:pt x="749439" y="1172210"/>
                  </a:lnTo>
                  <a:lnTo>
                    <a:pt x="751268" y="1172210"/>
                  </a:lnTo>
                  <a:lnTo>
                    <a:pt x="751268" y="638810"/>
                  </a:lnTo>
                  <a:close/>
                </a:path>
                <a:path w="751840" h="1176020">
                  <a:moveTo>
                    <a:pt x="751370" y="1174940"/>
                  </a:moveTo>
                  <a:lnTo>
                    <a:pt x="2870" y="1174940"/>
                  </a:lnTo>
                  <a:lnTo>
                    <a:pt x="2870" y="1174750"/>
                  </a:lnTo>
                  <a:lnTo>
                    <a:pt x="2730" y="1174750"/>
                  </a:lnTo>
                  <a:lnTo>
                    <a:pt x="2730" y="1173480"/>
                  </a:lnTo>
                  <a:lnTo>
                    <a:pt x="4203" y="1173480"/>
                  </a:lnTo>
                  <a:lnTo>
                    <a:pt x="4203" y="3810"/>
                  </a:lnTo>
                  <a:lnTo>
                    <a:pt x="508" y="3810"/>
                  </a:lnTo>
                  <a:lnTo>
                    <a:pt x="508" y="1173480"/>
                  </a:lnTo>
                  <a:lnTo>
                    <a:pt x="1016" y="1173480"/>
                  </a:lnTo>
                  <a:lnTo>
                    <a:pt x="1016" y="1174750"/>
                  </a:lnTo>
                  <a:lnTo>
                    <a:pt x="1270" y="1174750"/>
                  </a:lnTo>
                  <a:lnTo>
                    <a:pt x="1270" y="1174940"/>
                  </a:lnTo>
                  <a:lnTo>
                    <a:pt x="1270" y="1176020"/>
                  </a:lnTo>
                  <a:lnTo>
                    <a:pt x="2870" y="1176020"/>
                  </a:lnTo>
                  <a:lnTo>
                    <a:pt x="751370" y="1176020"/>
                  </a:lnTo>
                  <a:lnTo>
                    <a:pt x="751370" y="1174940"/>
                  </a:lnTo>
                  <a:close/>
                </a:path>
              </a:pathLst>
            </a:custGeom>
            <a:solidFill>
              <a:srgbClr val="757B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4962696" y="5482304"/>
              <a:ext cx="747395" cy="636270"/>
            </a:xfrm>
            <a:custGeom>
              <a:avLst/>
              <a:gdLst/>
              <a:ahLst/>
              <a:cxnLst/>
              <a:rect l="l" t="t" r="r" b="b"/>
              <a:pathLst>
                <a:path w="747394" h="636270">
                  <a:moveTo>
                    <a:pt x="746455" y="548640"/>
                  </a:moveTo>
                  <a:lnTo>
                    <a:pt x="0" y="548640"/>
                  </a:lnTo>
                  <a:lnTo>
                    <a:pt x="0" y="636270"/>
                  </a:lnTo>
                  <a:lnTo>
                    <a:pt x="746455" y="636270"/>
                  </a:lnTo>
                  <a:lnTo>
                    <a:pt x="746455" y="548640"/>
                  </a:lnTo>
                  <a:close/>
                </a:path>
                <a:path w="747394" h="636270">
                  <a:moveTo>
                    <a:pt x="746887" y="0"/>
                  </a:moveTo>
                  <a:lnTo>
                    <a:pt x="323380" y="0"/>
                  </a:lnTo>
                  <a:lnTo>
                    <a:pt x="323380" y="1270"/>
                  </a:lnTo>
                  <a:lnTo>
                    <a:pt x="746887" y="1270"/>
                  </a:lnTo>
                  <a:lnTo>
                    <a:pt x="746887" y="0"/>
                  </a:lnTo>
                  <a:close/>
                </a:path>
              </a:pathLst>
            </a:custGeom>
            <a:solidFill>
              <a:srgbClr val="C5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4960283" y="5481034"/>
              <a:ext cx="752475" cy="1177290"/>
            </a:xfrm>
            <a:custGeom>
              <a:avLst/>
              <a:gdLst/>
              <a:ahLst/>
              <a:cxnLst/>
              <a:rect l="l" t="t" r="r" b="b"/>
              <a:pathLst>
                <a:path w="752475" h="1177290">
                  <a:moveTo>
                    <a:pt x="751865" y="1176020"/>
                  </a:moveTo>
                  <a:lnTo>
                    <a:pt x="751852" y="1174750"/>
                  </a:lnTo>
                  <a:lnTo>
                    <a:pt x="751852" y="1173035"/>
                  </a:lnTo>
                  <a:lnTo>
                    <a:pt x="751281" y="1173035"/>
                  </a:lnTo>
                  <a:lnTo>
                    <a:pt x="751281" y="637540"/>
                  </a:lnTo>
                  <a:lnTo>
                    <a:pt x="750709" y="637540"/>
                  </a:lnTo>
                  <a:lnTo>
                    <a:pt x="750709" y="636295"/>
                  </a:lnTo>
                  <a:lnTo>
                    <a:pt x="750709" y="551180"/>
                  </a:lnTo>
                  <a:lnTo>
                    <a:pt x="750722" y="549935"/>
                  </a:lnTo>
                  <a:lnTo>
                    <a:pt x="748792" y="549935"/>
                  </a:lnTo>
                  <a:lnTo>
                    <a:pt x="748792" y="548640"/>
                  </a:lnTo>
                  <a:lnTo>
                    <a:pt x="748792" y="2540"/>
                  </a:lnTo>
                  <a:lnTo>
                    <a:pt x="751179" y="2540"/>
                  </a:lnTo>
                  <a:lnTo>
                    <a:pt x="751179" y="0"/>
                  </a:lnTo>
                  <a:lnTo>
                    <a:pt x="747572" y="0"/>
                  </a:lnTo>
                  <a:lnTo>
                    <a:pt x="747572" y="637540"/>
                  </a:lnTo>
                  <a:lnTo>
                    <a:pt x="747572" y="1173035"/>
                  </a:lnTo>
                  <a:lnTo>
                    <a:pt x="4838" y="1172895"/>
                  </a:lnTo>
                  <a:lnTo>
                    <a:pt x="4838" y="1173480"/>
                  </a:lnTo>
                  <a:lnTo>
                    <a:pt x="4267" y="1173480"/>
                  </a:lnTo>
                  <a:lnTo>
                    <a:pt x="4267" y="1172895"/>
                  </a:lnTo>
                  <a:lnTo>
                    <a:pt x="4267" y="3810"/>
                  </a:lnTo>
                  <a:lnTo>
                    <a:pt x="701929" y="3810"/>
                  </a:lnTo>
                  <a:lnTo>
                    <a:pt x="701929" y="2540"/>
                  </a:lnTo>
                  <a:lnTo>
                    <a:pt x="747102" y="2540"/>
                  </a:lnTo>
                  <a:lnTo>
                    <a:pt x="747102" y="548640"/>
                  </a:lnTo>
                  <a:lnTo>
                    <a:pt x="746747" y="548640"/>
                  </a:lnTo>
                  <a:lnTo>
                    <a:pt x="746747" y="549935"/>
                  </a:lnTo>
                  <a:lnTo>
                    <a:pt x="746747" y="551180"/>
                  </a:lnTo>
                  <a:lnTo>
                    <a:pt x="747014" y="551180"/>
                  </a:lnTo>
                  <a:lnTo>
                    <a:pt x="747014" y="636295"/>
                  </a:lnTo>
                  <a:lnTo>
                    <a:pt x="747014" y="637540"/>
                  </a:lnTo>
                  <a:lnTo>
                    <a:pt x="747572" y="637540"/>
                  </a:lnTo>
                  <a:lnTo>
                    <a:pt x="747572" y="0"/>
                  </a:lnTo>
                  <a:lnTo>
                    <a:pt x="0" y="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558" y="3810"/>
                  </a:lnTo>
                  <a:lnTo>
                    <a:pt x="558" y="1173480"/>
                  </a:lnTo>
                  <a:lnTo>
                    <a:pt x="1130" y="1173480"/>
                  </a:lnTo>
                  <a:lnTo>
                    <a:pt x="1130" y="1176020"/>
                  </a:lnTo>
                  <a:lnTo>
                    <a:pt x="2984" y="1176020"/>
                  </a:lnTo>
                  <a:lnTo>
                    <a:pt x="310832" y="1176020"/>
                  </a:lnTo>
                  <a:lnTo>
                    <a:pt x="310832" y="1177290"/>
                  </a:lnTo>
                  <a:lnTo>
                    <a:pt x="751865" y="1177290"/>
                  </a:lnTo>
                  <a:lnTo>
                    <a:pt x="751865" y="1176020"/>
                  </a:lnTo>
                  <a:close/>
                </a:path>
              </a:pathLst>
            </a:custGeom>
            <a:solidFill>
              <a:srgbClr val="757B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7" name="object 67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0724467" y="4965736"/>
              <a:ext cx="2194263" cy="2050981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6395666" y="2000095"/>
              <a:ext cx="631531" cy="797273"/>
            </a:xfrm>
            <a:prstGeom prst="rect">
              <a:avLst/>
            </a:prstGeom>
          </p:spPr>
        </p:pic>
        <p:sp>
          <p:nvSpPr>
            <p:cNvPr id="69" name="object 69"/>
            <p:cNvSpPr/>
            <p:nvPr/>
          </p:nvSpPr>
          <p:spPr>
            <a:xfrm>
              <a:off x="9612694" y="5138553"/>
              <a:ext cx="692150" cy="482600"/>
            </a:xfrm>
            <a:custGeom>
              <a:avLst/>
              <a:gdLst/>
              <a:ahLst/>
              <a:cxnLst/>
              <a:rect l="l" t="t" r="r" b="b"/>
              <a:pathLst>
                <a:path w="692150" h="482600">
                  <a:moveTo>
                    <a:pt x="691743" y="209550"/>
                  </a:moveTo>
                  <a:lnTo>
                    <a:pt x="691502" y="209550"/>
                  </a:lnTo>
                  <a:lnTo>
                    <a:pt x="691502" y="0"/>
                  </a:lnTo>
                  <a:lnTo>
                    <a:pt x="154444" y="0"/>
                  </a:lnTo>
                  <a:lnTo>
                    <a:pt x="154444" y="209550"/>
                  </a:lnTo>
                  <a:lnTo>
                    <a:pt x="0" y="209550"/>
                  </a:lnTo>
                  <a:lnTo>
                    <a:pt x="0" y="481330"/>
                  </a:lnTo>
                  <a:lnTo>
                    <a:pt x="0" y="482600"/>
                  </a:lnTo>
                  <a:lnTo>
                    <a:pt x="609625" y="482600"/>
                  </a:lnTo>
                  <a:lnTo>
                    <a:pt x="609625" y="481330"/>
                  </a:lnTo>
                  <a:lnTo>
                    <a:pt x="691743" y="481330"/>
                  </a:lnTo>
                  <a:lnTo>
                    <a:pt x="691743" y="209550"/>
                  </a:lnTo>
                  <a:close/>
                </a:path>
              </a:pathLst>
            </a:custGeom>
            <a:solidFill>
              <a:srgbClr val="C5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9612701" y="5136244"/>
              <a:ext cx="694055" cy="487045"/>
            </a:xfrm>
            <a:custGeom>
              <a:avLst/>
              <a:gdLst/>
              <a:ahLst/>
              <a:cxnLst/>
              <a:rect l="l" t="t" r="r" b="b"/>
              <a:pathLst>
                <a:path w="694054" h="487045">
                  <a:moveTo>
                    <a:pt x="167533" y="482791"/>
                  </a:moveTo>
                  <a:lnTo>
                    <a:pt x="0" y="482942"/>
                  </a:lnTo>
                  <a:lnTo>
                    <a:pt x="0" y="486638"/>
                  </a:lnTo>
                  <a:lnTo>
                    <a:pt x="167458" y="486487"/>
                  </a:lnTo>
                  <a:lnTo>
                    <a:pt x="166235" y="485974"/>
                  </a:lnTo>
                  <a:lnTo>
                    <a:pt x="165680" y="484634"/>
                  </a:lnTo>
                  <a:lnTo>
                    <a:pt x="167533" y="484634"/>
                  </a:lnTo>
                  <a:lnTo>
                    <a:pt x="167533" y="482791"/>
                  </a:lnTo>
                  <a:close/>
                </a:path>
                <a:path w="694054" h="487045">
                  <a:moveTo>
                    <a:pt x="167611" y="482822"/>
                  </a:moveTo>
                  <a:lnTo>
                    <a:pt x="167533" y="486519"/>
                  </a:lnTo>
                  <a:lnTo>
                    <a:pt x="691873" y="486048"/>
                  </a:lnTo>
                  <a:lnTo>
                    <a:pt x="693255" y="484665"/>
                  </a:lnTo>
                  <a:lnTo>
                    <a:pt x="169387" y="484665"/>
                  </a:lnTo>
                  <a:lnTo>
                    <a:pt x="168853" y="483325"/>
                  </a:lnTo>
                  <a:lnTo>
                    <a:pt x="167611" y="482822"/>
                  </a:lnTo>
                  <a:close/>
                </a:path>
                <a:path w="694054" h="487045">
                  <a:moveTo>
                    <a:pt x="167533" y="484634"/>
                  </a:moveTo>
                  <a:lnTo>
                    <a:pt x="165680" y="484634"/>
                  </a:lnTo>
                  <a:lnTo>
                    <a:pt x="166235" y="485974"/>
                  </a:lnTo>
                  <a:lnTo>
                    <a:pt x="167458" y="486487"/>
                  </a:lnTo>
                  <a:lnTo>
                    <a:pt x="167533" y="484634"/>
                  </a:lnTo>
                  <a:close/>
                </a:path>
                <a:path w="694054" h="487045">
                  <a:moveTo>
                    <a:pt x="693257" y="3696"/>
                  </a:moveTo>
                  <a:lnTo>
                    <a:pt x="689570" y="3696"/>
                  </a:lnTo>
                  <a:lnTo>
                    <a:pt x="690030" y="482362"/>
                  </a:lnTo>
                  <a:lnTo>
                    <a:pt x="167611" y="482822"/>
                  </a:lnTo>
                  <a:lnTo>
                    <a:pt x="168853" y="483325"/>
                  </a:lnTo>
                  <a:lnTo>
                    <a:pt x="169387" y="484665"/>
                  </a:lnTo>
                  <a:lnTo>
                    <a:pt x="693255" y="484665"/>
                  </a:lnTo>
                  <a:lnTo>
                    <a:pt x="693727" y="484194"/>
                  </a:lnTo>
                  <a:lnTo>
                    <a:pt x="693257" y="3696"/>
                  </a:lnTo>
                  <a:close/>
                </a:path>
                <a:path w="694054" h="487045">
                  <a:moveTo>
                    <a:pt x="691402" y="0"/>
                  </a:moveTo>
                  <a:lnTo>
                    <a:pt x="154068" y="450"/>
                  </a:lnTo>
                  <a:lnTo>
                    <a:pt x="152748" y="1005"/>
                  </a:lnTo>
                  <a:lnTo>
                    <a:pt x="152214" y="2303"/>
                  </a:lnTo>
                  <a:lnTo>
                    <a:pt x="152947" y="210182"/>
                  </a:lnTo>
                  <a:lnTo>
                    <a:pt x="0" y="210312"/>
                  </a:lnTo>
                  <a:lnTo>
                    <a:pt x="0" y="214018"/>
                  </a:lnTo>
                  <a:lnTo>
                    <a:pt x="154811" y="213888"/>
                  </a:lnTo>
                  <a:lnTo>
                    <a:pt x="156109" y="213333"/>
                  </a:lnTo>
                  <a:lnTo>
                    <a:pt x="156654" y="212024"/>
                  </a:lnTo>
                  <a:lnTo>
                    <a:pt x="155927" y="4156"/>
                  </a:lnTo>
                  <a:lnTo>
                    <a:pt x="154068" y="4156"/>
                  </a:lnTo>
                  <a:lnTo>
                    <a:pt x="154068" y="2303"/>
                  </a:lnTo>
                  <a:lnTo>
                    <a:pt x="693256" y="2303"/>
                  </a:lnTo>
                  <a:lnTo>
                    <a:pt x="693255" y="1842"/>
                  </a:lnTo>
                  <a:lnTo>
                    <a:pt x="691402" y="0"/>
                  </a:lnTo>
                  <a:close/>
                </a:path>
                <a:path w="694054" h="487045">
                  <a:moveTo>
                    <a:pt x="155921" y="2303"/>
                  </a:moveTo>
                  <a:lnTo>
                    <a:pt x="154068" y="2303"/>
                  </a:lnTo>
                  <a:lnTo>
                    <a:pt x="154068" y="4156"/>
                  </a:lnTo>
                  <a:lnTo>
                    <a:pt x="155927" y="4155"/>
                  </a:lnTo>
                  <a:lnTo>
                    <a:pt x="155921" y="2303"/>
                  </a:lnTo>
                  <a:close/>
                </a:path>
                <a:path w="694054" h="487045">
                  <a:moveTo>
                    <a:pt x="155927" y="4155"/>
                  </a:moveTo>
                  <a:lnTo>
                    <a:pt x="154068" y="4156"/>
                  </a:lnTo>
                  <a:lnTo>
                    <a:pt x="155927" y="4156"/>
                  </a:lnTo>
                  <a:close/>
                </a:path>
                <a:path w="694054" h="487045">
                  <a:moveTo>
                    <a:pt x="693256" y="2303"/>
                  </a:moveTo>
                  <a:lnTo>
                    <a:pt x="155921" y="2303"/>
                  </a:lnTo>
                  <a:lnTo>
                    <a:pt x="155927" y="4155"/>
                  </a:lnTo>
                  <a:lnTo>
                    <a:pt x="693257" y="3696"/>
                  </a:lnTo>
                  <a:lnTo>
                    <a:pt x="693256" y="2303"/>
                  </a:lnTo>
                  <a:close/>
                </a:path>
              </a:pathLst>
            </a:custGeom>
            <a:solidFill>
              <a:srgbClr val="757B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9612694" y="5137689"/>
              <a:ext cx="692150" cy="483870"/>
            </a:xfrm>
            <a:custGeom>
              <a:avLst/>
              <a:gdLst/>
              <a:ahLst/>
              <a:cxnLst/>
              <a:rect l="l" t="t" r="r" b="b"/>
              <a:pathLst>
                <a:path w="692150" h="483870">
                  <a:moveTo>
                    <a:pt x="691654" y="210820"/>
                  </a:moveTo>
                  <a:lnTo>
                    <a:pt x="691603" y="1270"/>
                  </a:lnTo>
                  <a:lnTo>
                    <a:pt x="691591" y="0"/>
                  </a:lnTo>
                  <a:lnTo>
                    <a:pt x="504621" y="0"/>
                  </a:lnTo>
                  <a:lnTo>
                    <a:pt x="504621" y="1270"/>
                  </a:lnTo>
                  <a:lnTo>
                    <a:pt x="154444" y="1270"/>
                  </a:lnTo>
                  <a:lnTo>
                    <a:pt x="154444" y="210820"/>
                  </a:lnTo>
                  <a:lnTo>
                    <a:pt x="0" y="210820"/>
                  </a:lnTo>
                  <a:lnTo>
                    <a:pt x="0" y="483870"/>
                  </a:lnTo>
                  <a:lnTo>
                    <a:pt x="691654" y="483870"/>
                  </a:lnTo>
                  <a:lnTo>
                    <a:pt x="691654" y="210820"/>
                  </a:lnTo>
                  <a:close/>
                </a:path>
              </a:pathLst>
            </a:custGeom>
            <a:solidFill>
              <a:srgbClr val="C5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9612694" y="5136127"/>
              <a:ext cx="694055" cy="487045"/>
            </a:xfrm>
            <a:custGeom>
              <a:avLst/>
              <a:gdLst/>
              <a:ahLst/>
              <a:cxnLst/>
              <a:rect l="l" t="t" r="r" b="b"/>
              <a:pathLst>
                <a:path w="694054" h="487045">
                  <a:moveTo>
                    <a:pt x="693445" y="2832"/>
                  </a:moveTo>
                  <a:lnTo>
                    <a:pt x="693432" y="0"/>
                  </a:lnTo>
                  <a:lnTo>
                    <a:pt x="152323" y="1003"/>
                  </a:lnTo>
                  <a:lnTo>
                    <a:pt x="152323" y="2832"/>
                  </a:lnTo>
                  <a:lnTo>
                    <a:pt x="152323" y="4102"/>
                  </a:lnTo>
                  <a:lnTo>
                    <a:pt x="152603" y="4102"/>
                  </a:lnTo>
                  <a:lnTo>
                    <a:pt x="152603" y="211112"/>
                  </a:lnTo>
                  <a:lnTo>
                    <a:pt x="0" y="211112"/>
                  </a:lnTo>
                  <a:lnTo>
                    <a:pt x="0" y="214922"/>
                  </a:lnTo>
                  <a:lnTo>
                    <a:pt x="156565" y="214922"/>
                  </a:lnTo>
                  <a:lnTo>
                    <a:pt x="156565" y="211112"/>
                  </a:lnTo>
                  <a:lnTo>
                    <a:pt x="156298" y="211112"/>
                  </a:lnTo>
                  <a:lnTo>
                    <a:pt x="156298" y="4686"/>
                  </a:lnTo>
                  <a:lnTo>
                    <a:pt x="693445" y="3695"/>
                  </a:lnTo>
                  <a:lnTo>
                    <a:pt x="693445" y="2832"/>
                  </a:lnTo>
                  <a:close/>
                </a:path>
                <a:path w="694054" h="487045">
                  <a:moveTo>
                    <a:pt x="693521" y="482892"/>
                  </a:moveTo>
                  <a:lnTo>
                    <a:pt x="693483" y="4102"/>
                  </a:lnTo>
                  <a:lnTo>
                    <a:pt x="689787" y="4102"/>
                  </a:lnTo>
                  <a:lnTo>
                    <a:pt x="689787" y="482892"/>
                  </a:lnTo>
                  <a:lnTo>
                    <a:pt x="128943" y="482892"/>
                  </a:lnTo>
                  <a:lnTo>
                    <a:pt x="128943" y="484162"/>
                  </a:lnTo>
                  <a:lnTo>
                    <a:pt x="0" y="484162"/>
                  </a:lnTo>
                  <a:lnTo>
                    <a:pt x="0" y="486702"/>
                  </a:lnTo>
                  <a:lnTo>
                    <a:pt x="693521" y="486702"/>
                  </a:lnTo>
                  <a:lnTo>
                    <a:pt x="693521" y="484162"/>
                  </a:lnTo>
                  <a:lnTo>
                    <a:pt x="693521" y="482892"/>
                  </a:lnTo>
                  <a:close/>
                </a:path>
              </a:pathLst>
            </a:custGeom>
            <a:solidFill>
              <a:srgbClr val="757B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4963147" y="6654708"/>
              <a:ext cx="747395" cy="362585"/>
            </a:xfrm>
            <a:custGeom>
              <a:avLst/>
              <a:gdLst/>
              <a:ahLst/>
              <a:cxnLst/>
              <a:rect l="l" t="t" r="r" b="b"/>
              <a:pathLst>
                <a:path w="747394" h="362584">
                  <a:moveTo>
                    <a:pt x="747212" y="0"/>
                  </a:moveTo>
                  <a:lnTo>
                    <a:pt x="0" y="879"/>
                  </a:lnTo>
                  <a:lnTo>
                    <a:pt x="295" y="362010"/>
                  </a:lnTo>
                  <a:lnTo>
                    <a:pt x="238515" y="362010"/>
                  </a:lnTo>
                  <a:lnTo>
                    <a:pt x="747390" y="67537"/>
                  </a:lnTo>
                  <a:lnTo>
                    <a:pt x="747212" y="0"/>
                  </a:lnTo>
                  <a:close/>
                </a:path>
              </a:pathLst>
            </a:custGeom>
            <a:solidFill>
              <a:srgbClr val="C5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4961294" y="6652865"/>
              <a:ext cx="751205" cy="363855"/>
            </a:xfrm>
            <a:custGeom>
              <a:avLst/>
              <a:gdLst/>
              <a:ahLst/>
              <a:cxnLst/>
              <a:rect l="l" t="t" r="r" b="b"/>
              <a:pathLst>
                <a:path w="751205" h="363854">
                  <a:moveTo>
                    <a:pt x="678544" y="303"/>
                  </a:moveTo>
                  <a:lnTo>
                    <a:pt x="1853" y="869"/>
                  </a:lnTo>
                  <a:lnTo>
                    <a:pt x="534" y="1413"/>
                  </a:lnTo>
                  <a:lnTo>
                    <a:pt x="0" y="2722"/>
                  </a:lnTo>
                  <a:lnTo>
                    <a:pt x="303" y="363853"/>
                  </a:lnTo>
                  <a:lnTo>
                    <a:pt x="3996" y="363853"/>
                  </a:lnTo>
                  <a:lnTo>
                    <a:pt x="3706" y="4565"/>
                  </a:lnTo>
                  <a:lnTo>
                    <a:pt x="678544" y="4010"/>
                  </a:lnTo>
                  <a:lnTo>
                    <a:pt x="678544" y="303"/>
                  </a:lnTo>
                  <a:close/>
                </a:path>
                <a:path w="751205" h="363854">
                  <a:moveTo>
                    <a:pt x="750924" y="3727"/>
                  </a:moveTo>
                  <a:lnTo>
                    <a:pt x="747233" y="3727"/>
                  </a:lnTo>
                  <a:lnTo>
                    <a:pt x="747390" y="68332"/>
                  </a:lnTo>
                  <a:lnTo>
                    <a:pt x="236696" y="363853"/>
                  </a:lnTo>
                  <a:lnTo>
                    <a:pt x="244061" y="363853"/>
                  </a:lnTo>
                  <a:lnTo>
                    <a:pt x="750197" y="70982"/>
                  </a:lnTo>
                  <a:lnTo>
                    <a:pt x="751097" y="69369"/>
                  </a:lnTo>
                  <a:lnTo>
                    <a:pt x="750924" y="3727"/>
                  </a:lnTo>
                  <a:close/>
                </a:path>
                <a:path w="751205" h="363854">
                  <a:moveTo>
                    <a:pt x="749055" y="0"/>
                  </a:moveTo>
                  <a:lnTo>
                    <a:pt x="678544" y="303"/>
                  </a:lnTo>
                  <a:lnTo>
                    <a:pt x="678544" y="4010"/>
                  </a:lnTo>
                  <a:lnTo>
                    <a:pt x="750924" y="3727"/>
                  </a:lnTo>
                  <a:lnTo>
                    <a:pt x="750919" y="1842"/>
                  </a:lnTo>
                  <a:lnTo>
                    <a:pt x="750364" y="544"/>
                  </a:lnTo>
                  <a:lnTo>
                    <a:pt x="749055" y="0"/>
                  </a:lnTo>
                  <a:close/>
                </a:path>
              </a:pathLst>
            </a:custGeom>
            <a:solidFill>
              <a:srgbClr val="757B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4963274" y="6654979"/>
              <a:ext cx="747395" cy="361950"/>
            </a:xfrm>
            <a:custGeom>
              <a:avLst/>
              <a:gdLst/>
              <a:ahLst/>
              <a:cxnLst/>
              <a:rect l="l" t="t" r="r" b="b"/>
              <a:pathLst>
                <a:path w="747394" h="361950">
                  <a:moveTo>
                    <a:pt x="676869" y="0"/>
                  </a:moveTo>
                  <a:lnTo>
                    <a:pt x="0" y="795"/>
                  </a:lnTo>
                  <a:lnTo>
                    <a:pt x="439" y="361738"/>
                  </a:lnTo>
                  <a:lnTo>
                    <a:pt x="238832" y="361738"/>
                  </a:lnTo>
                  <a:lnTo>
                    <a:pt x="747317" y="67662"/>
                  </a:lnTo>
                  <a:lnTo>
                    <a:pt x="747003" y="921"/>
                  </a:lnTo>
                  <a:lnTo>
                    <a:pt x="676869" y="0"/>
                  </a:lnTo>
                  <a:close/>
                </a:path>
              </a:pathLst>
            </a:custGeom>
            <a:solidFill>
              <a:srgbClr val="C5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4961400" y="3619366"/>
              <a:ext cx="2066289" cy="3397885"/>
            </a:xfrm>
            <a:custGeom>
              <a:avLst/>
              <a:gdLst/>
              <a:ahLst/>
              <a:cxnLst/>
              <a:rect l="l" t="t" r="r" b="b"/>
              <a:pathLst>
                <a:path w="2066290" h="3397884">
                  <a:moveTo>
                    <a:pt x="751039" y="3104375"/>
                  </a:moveTo>
                  <a:lnTo>
                    <a:pt x="750722" y="3034703"/>
                  </a:lnTo>
                  <a:lnTo>
                    <a:pt x="678764" y="3033763"/>
                  </a:lnTo>
                  <a:lnTo>
                    <a:pt x="0" y="3034576"/>
                  </a:lnTo>
                  <a:lnTo>
                    <a:pt x="444" y="3397364"/>
                  </a:lnTo>
                  <a:lnTo>
                    <a:pt x="4140" y="3397364"/>
                  </a:lnTo>
                  <a:lnTo>
                    <a:pt x="3708" y="3038271"/>
                  </a:lnTo>
                  <a:lnTo>
                    <a:pt x="678713" y="3037471"/>
                  </a:lnTo>
                  <a:lnTo>
                    <a:pt x="747039" y="3038386"/>
                  </a:lnTo>
                  <a:lnTo>
                    <a:pt x="747331" y="3102229"/>
                  </a:lnTo>
                  <a:lnTo>
                    <a:pt x="236994" y="3397364"/>
                  </a:lnTo>
                  <a:lnTo>
                    <a:pt x="244411" y="3397364"/>
                  </a:lnTo>
                  <a:lnTo>
                    <a:pt x="751039" y="3104375"/>
                  </a:lnTo>
                  <a:close/>
                </a:path>
                <a:path w="2066290" h="3397884">
                  <a:moveTo>
                    <a:pt x="2065794" y="0"/>
                  </a:moveTo>
                  <a:lnTo>
                    <a:pt x="1939290" y="0"/>
                  </a:lnTo>
                  <a:lnTo>
                    <a:pt x="1939290" y="584"/>
                  </a:lnTo>
                  <a:lnTo>
                    <a:pt x="1938401" y="584"/>
                  </a:lnTo>
                  <a:lnTo>
                    <a:pt x="1938401" y="1270"/>
                  </a:lnTo>
                  <a:lnTo>
                    <a:pt x="1938299" y="2540"/>
                  </a:lnTo>
                  <a:lnTo>
                    <a:pt x="1938185" y="3810"/>
                  </a:lnTo>
                  <a:lnTo>
                    <a:pt x="1938401" y="3810"/>
                  </a:lnTo>
                  <a:lnTo>
                    <a:pt x="1938401" y="4394"/>
                  </a:lnTo>
                  <a:lnTo>
                    <a:pt x="1938553" y="4394"/>
                  </a:lnTo>
                  <a:lnTo>
                    <a:pt x="1938553" y="850900"/>
                  </a:lnTo>
                  <a:lnTo>
                    <a:pt x="1938909" y="850900"/>
                  </a:lnTo>
                  <a:lnTo>
                    <a:pt x="1938909" y="852170"/>
                  </a:lnTo>
                  <a:lnTo>
                    <a:pt x="1939061" y="852170"/>
                  </a:lnTo>
                  <a:lnTo>
                    <a:pt x="1939061" y="854024"/>
                  </a:lnTo>
                  <a:lnTo>
                    <a:pt x="2065794" y="854024"/>
                  </a:lnTo>
                  <a:lnTo>
                    <a:pt x="2065794" y="853440"/>
                  </a:lnTo>
                  <a:lnTo>
                    <a:pt x="2065794" y="852170"/>
                  </a:lnTo>
                  <a:lnTo>
                    <a:pt x="2065794" y="850214"/>
                  </a:lnTo>
                  <a:lnTo>
                    <a:pt x="1942439" y="850214"/>
                  </a:lnTo>
                  <a:lnTo>
                    <a:pt x="1942439" y="4394"/>
                  </a:lnTo>
                  <a:lnTo>
                    <a:pt x="1996211" y="4394"/>
                  </a:lnTo>
                  <a:lnTo>
                    <a:pt x="2065794" y="4622"/>
                  </a:lnTo>
                  <a:lnTo>
                    <a:pt x="2065794" y="4394"/>
                  </a:lnTo>
                  <a:lnTo>
                    <a:pt x="2065794" y="584"/>
                  </a:lnTo>
                  <a:lnTo>
                    <a:pt x="2065794" y="0"/>
                  </a:lnTo>
                  <a:close/>
                </a:path>
              </a:pathLst>
            </a:custGeom>
            <a:solidFill>
              <a:srgbClr val="757B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5709024" y="5482329"/>
              <a:ext cx="673100" cy="654050"/>
            </a:xfrm>
            <a:custGeom>
              <a:avLst/>
              <a:gdLst/>
              <a:ahLst/>
              <a:cxnLst/>
              <a:rect l="l" t="t" r="r" b="b"/>
              <a:pathLst>
                <a:path w="673100" h="654050">
                  <a:moveTo>
                    <a:pt x="673061" y="635000"/>
                  </a:moveTo>
                  <a:lnTo>
                    <a:pt x="673011" y="548640"/>
                  </a:lnTo>
                  <a:lnTo>
                    <a:pt x="672719" y="548640"/>
                  </a:lnTo>
                  <a:lnTo>
                    <a:pt x="672719" y="0"/>
                  </a:lnTo>
                  <a:lnTo>
                    <a:pt x="672465" y="0"/>
                  </a:lnTo>
                  <a:lnTo>
                    <a:pt x="50" y="0"/>
                  </a:lnTo>
                  <a:lnTo>
                    <a:pt x="50" y="548640"/>
                  </a:lnTo>
                  <a:lnTo>
                    <a:pt x="0" y="635000"/>
                  </a:lnTo>
                  <a:lnTo>
                    <a:pt x="76" y="654050"/>
                  </a:lnTo>
                  <a:lnTo>
                    <a:pt x="673061" y="654050"/>
                  </a:lnTo>
                  <a:lnTo>
                    <a:pt x="673061" y="635000"/>
                  </a:lnTo>
                  <a:close/>
                </a:path>
              </a:pathLst>
            </a:custGeom>
            <a:solidFill>
              <a:srgbClr val="C5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5707002" y="5479842"/>
              <a:ext cx="677545" cy="659130"/>
            </a:xfrm>
            <a:custGeom>
              <a:avLst/>
              <a:gdLst/>
              <a:ahLst/>
              <a:cxnLst/>
              <a:rect l="l" t="t" r="r" b="b"/>
              <a:pathLst>
                <a:path w="677544" h="659129">
                  <a:moveTo>
                    <a:pt x="2068" y="635624"/>
                  </a:moveTo>
                  <a:lnTo>
                    <a:pt x="749" y="636158"/>
                  </a:lnTo>
                  <a:lnTo>
                    <a:pt x="219" y="637467"/>
                  </a:lnTo>
                  <a:lnTo>
                    <a:pt x="278" y="656828"/>
                  </a:lnTo>
                  <a:lnTo>
                    <a:pt x="2131" y="658671"/>
                  </a:lnTo>
                  <a:lnTo>
                    <a:pt x="675095" y="657822"/>
                  </a:lnTo>
                  <a:lnTo>
                    <a:pt x="676938" y="655959"/>
                  </a:lnTo>
                  <a:lnTo>
                    <a:pt x="676937" y="654964"/>
                  </a:lnTo>
                  <a:lnTo>
                    <a:pt x="3974" y="654964"/>
                  </a:lnTo>
                  <a:lnTo>
                    <a:pt x="3927" y="639331"/>
                  </a:lnTo>
                  <a:lnTo>
                    <a:pt x="2068" y="639331"/>
                  </a:lnTo>
                  <a:lnTo>
                    <a:pt x="2068" y="635624"/>
                  </a:lnTo>
                  <a:close/>
                </a:path>
                <a:path w="677544" h="659129">
                  <a:moveTo>
                    <a:pt x="676353" y="3706"/>
                  </a:moveTo>
                  <a:lnTo>
                    <a:pt x="672645" y="3706"/>
                  </a:lnTo>
                  <a:lnTo>
                    <a:pt x="673242" y="654126"/>
                  </a:lnTo>
                  <a:lnTo>
                    <a:pt x="3974" y="654964"/>
                  </a:lnTo>
                  <a:lnTo>
                    <a:pt x="676937" y="654964"/>
                  </a:lnTo>
                  <a:lnTo>
                    <a:pt x="676353" y="3706"/>
                  </a:lnTo>
                  <a:close/>
                </a:path>
                <a:path w="677544" h="659129">
                  <a:moveTo>
                    <a:pt x="3922" y="637467"/>
                  </a:moveTo>
                  <a:lnTo>
                    <a:pt x="2068" y="637477"/>
                  </a:lnTo>
                  <a:lnTo>
                    <a:pt x="2068" y="639331"/>
                  </a:lnTo>
                  <a:lnTo>
                    <a:pt x="3388" y="638776"/>
                  </a:lnTo>
                  <a:lnTo>
                    <a:pt x="3922" y="637467"/>
                  </a:lnTo>
                  <a:close/>
                </a:path>
                <a:path w="677544" h="659129">
                  <a:moveTo>
                    <a:pt x="3922" y="637467"/>
                  </a:moveTo>
                  <a:lnTo>
                    <a:pt x="3388" y="638776"/>
                  </a:lnTo>
                  <a:lnTo>
                    <a:pt x="2068" y="639331"/>
                  </a:lnTo>
                  <a:lnTo>
                    <a:pt x="3927" y="639331"/>
                  </a:lnTo>
                  <a:lnTo>
                    <a:pt x="3922" y="637467"/>
                  </a:lnTo>
                  <a:close/>
                </a:path>
                <a:path w="677544" h="659129">
                  <a:moveTo>
                    <a:pt x="142" y="550953"/>
                  </a:moveTo>
                  <a:lnTo>
                    <a:pt x="215" y="637477"/>
                  </a:lnTo>
                  <a:lnTo>
                    <a:pt x="749" y="636158"/>
                  </a:lnTo>
                  <a:lnTo>
                    <a:pt x="2068" y="635624"/>
                  </a:lnTo>
                  <a:lnTo>
                    <a:pt x="3920" y="635624"/>
                  </a:lnTo>
                  <a:lnTo>
                    <a:pt x="3850" y="552443"/>
                  </a:lnTo>
                  <a:lnTo>
                    <a:pt x="1849" y="552443"/>
                  </a:lnTo>
                  <a:lnTo>
                    <a:pt x="529" y="551909"/>
                  </a:lnTo>
                  <a:lnTo>
                    <a:pt x="142" y="550953"/>
                  </a:lnTo>
                  <a:close/>
                </a:path>
                <a:path w="677544" h="659129">
                  <a:moveTo>
                    <a:pt x="3920" y="635624"/>
                  </a:moveTo>
                  <a:lnTo>
                    <a:pt x="2068" y="635624"/>
                  </a:lnTo>
                  <a:lnTo>
                    <a:pt x="2068" y="637477"/>
                  </a:lnTo>
                  <a:lnTo>
                    <a:pt x="3922" y="637467"/>
                  </a:lnTo>
                  <a:lnTo>
                    <a:pt x="3920" y="635624"/>
                  </a:lnTo>
                  <a:close/>
                </a:path>
                <a:path w="677544" h="659129">
                  <a:moveTo>
                    <a:pt x="1922" y="550590"/>
                  </a:moveTo>
                  <a:lnTo>
                    <a:pt x="142" y="550601"/>
                  </a:lnTo>
                  <a:lnTo>
                    <a:pt x="142" y="550953"/>
                  </a:lnTo>
                  <a:lnTo>
                    <a:pt x="529" y="551909"/>
                  </a:lnTo>
                  <a:lnTo>
                    <a:pt x="1849" y="552443"/>
                  </a:lnTo>
                  <a:lnTo>
                    <a:pt x="1995" y="552443"/>
                  </a:lnTo>
                  <a:lnTo>
                    <a:pt x="1922" y="550590"/>
                  </a:lnTo>
                  <a:close/>
                </a:path>
                <a:path w="677544" h="659129">
                  <a:moveTo>
                    <a:pt x="1995" y="550591"/>
                  </a:moveTo>
                  <a:lnTo>
                    <a:pt x="1995" y="552443"/>
                  </a:lnTo>
                  <a:lnTo>
                    <a:pt x="3850" y="552443"/>
                  </a:lnTo>
                  <a:lnTo>
                    <a:pt x="3849" y="550601"/>
                  </a:lnTo>
                  <a:lnTo>
                    <a:pt x="1995" y="550591"/>
                  </a:lnTo>
                  <a:close/>
                </a:path>
                <a:path w="677544" h="659129">
                  <a:moveTo>
                    <a:pt x="674498" y="0"/>
                  </a:moveTo>
                  <a:lnTo>
                    <a:pt x="2309" y="607"/>
                  </a:lnTo>
                  <a:lnTo>
                    <a:pt x="456" y="2450"/>
                  </a:lnTo>
                  <a:lnTo>
                    <a:pt x="0" y="550601"/>
                  </a:lnTo>
                  <a:lnTo>
                    <a:pt x="142" y="550953"/>
                  </a:lnTo>
                  <a:lnTo>
                    <a:pt x="142" y="550601"/>
                  </a:lnTo>
                  <a:lnTo>
                    <a:pt x="1848" y="550591"/>
                  </a:lnTo>
                  <a:lnTo>
                    <a:pt x="1849" y="548737"/>
                  </a:lnTo>
                  <a:lnTo>
                    <a:pt x="3693" y="548737"/>
                  </a:lnTo>
                  <a:lnTo>
                    <a:pt x="4152" y="4303"/>
                  </a:lnTo>
                  <a:lnTo>
                    <a:pt x="676353" y="3706"/>
                  </a:lnTo>
                  <a:lnTo>
                    <a:pt x="676352" y="1842"/>
                  </a:lnTo>
                  <a:lnTo>
                    <a:pt x="674498" y="0"/>
                  </a:lnTo>
                  <a:close/>
                </a:path>
                <a:path w="677544" h="659129">
                  <a:moveTo>
                    <a:pt x="3692" y="550433"/>
                  </a:moveTo>
                  <a:lnTo>
                    <a:pt x="3691" y="550601"/>
                  </a:lnTo>
                  <a:lnTo>
                    <a:pt x="3849" y="550590"/>
                  </a:lnTo>
                  <a:lnTo>
                    <a:pt x="3692" y="550433"/>
                  </a:lnTo>
                  <a:close/>
                </a:path>
                <a:path w="677544" h="659129">
                  <a:moveTo>
                    <a:pt x="1995" y="548737"/>
                  </a:moveTo>
                  <a:lnTo>
                    <a:pt x="1849" y="548737"/>
                  </a:lnTo>
                  <a:lnTo>
                    <a:pt x="1922" y="550590"/>
                  </a:lnTo>
                  <a:lnTo>
                    <a:pt x="3691" y="550590"/>
                  </a:lnTo>
                  <a:lnTo>
                    <a:pt x="3692" y="550433"/>
                  </a:lnTo>
                  <a:lnTo>
                    <a:pt x="1995" y="548737"/>
                  </a:lnTo>
                  <a:close/>
                </a:path>
                <a:path w="677544" h="659129">
                  <a:moveTo>
                    <a:pt x="3693" y="548737"/>
                  </a:moveTo>
                  <a:lnTo>
                    <a:pt x="1995" y="548737"/>
                  </a:lnTo>
                  <a:lnTo>
                    <a:pt x="3692" y="550433"/>
                  </a:lnTo>
                  <a:lnTo>
                    <a:pt x="3693" y="548737"/>
                  </a:lnTo>
                  <a:close/>
                </a:path>
              </a:pathLst>
            </a:custGeom>
            <a:solidFill>
              <a:srgbClr val="757B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5709050" y="5481846"/>
              <a:ext cx="673100" cy="655320"/>
            </a:xfrm>
            <a:custGeom>
              <a:avLst/>
              <a:gdLst/>
              <a:ahLst/>
              <a:cxnLst/>
              <a:rect l="l" t="t" r="r" b="b"/>
              <a:pathLst>
                <a:path w="673100" h="655320">
                  <a:moveTo>
                    <a:pt x="672934" y="636270"/>
                  </a:moveTo>
                  <a:lnTo>
                    <a:pt x="672884" y="548640"/>
                  </a:lnTo>
                  <a:lnTo>
                    <a:pt x="672528" y="548640"/>
                  </a:lnTo>
                  <a:lnTo>
                    <a:pt x="672528" y="0"/>
                  </a:lnTo>
                  <a:lnTo>
                    <a:pt x="177" y="0"/>
                  </a:lnTo>
                  <a:lnTo>
                    <a:pt x="177" y="548640"/>
                  </a:lnTo>
                  <a:lnTo>
                    <a:pt x="101" y="636270"/>
                  </a:lnTo>
                  <a:lnTo>
                    <a:pt x="0" y="655320"/>
                  </a:lnTo>
                  <a:lnTo>
                    <a:pt x="672934" y="655320"/>
                  </a:lnTo>
                  <a:lnTo>
                    <a:pt x="672934" y="636270"/>
                  </a:lnTo>
                  <a:close/>
                </a:path>
              </a:pathLst>
            </a:custGeom>
            <a:solidFill>
              <a:srgbClr val="C5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5707018" y="5480576"/>
              <a:ext cx="676910" cy="659130"/>
            </a:xfrm>
            <a:custGeom>
              <a:avLst/>
              <a:gdLst/>
              <a:ahLst/>
              <a:cxnLst/>
              <a:rect l="l" t="t" r="r" b="b"/>
              <a:pathLst>
                <a:path w="676909" h="659129">
                  <a:moveTo>
                    <a:pt x="676833" y="654050"/>
                  </a:moveTo>
                  <a:lnTo>
                    <a:pt x="676465" y="654050"/>
                  </a:lnTo>
                  <a:lnTo>
                    <a:pt x="676465" y="3810"/>
                  </a:lnTo>
                  <a:lnTo>
                    <a:pt x="676109" y="3810"/>
                  </a:lnTo>
                  <a:lnTo>
                    <a:pt x="676109" y="0"/>
                  </a:lnTo>
                  <a:lnTo>
                    <a:pt x="672769" y="0"/>
                  </a:lnTo>
                  <a:lnTo>
                    <a:pt x="672769" y="3810"/>
                  </a:lnTo>
                  <a:lnTo>
                    <a:pt x="672769" y="654050"/>
                  </a:lnTo>
                  <a:lnTo>
                    <a:pt x="358279" y="654050"/>
                  </a:lnTo>
                  <a:lnTo>
                    <a:pt x="358279" y="655320"/>
                  </a:lnTo>
                  <a:lnTo>
                    <a:pt x="3886" y="655320"/>
                  </a:lnTo>
                  <a:lnTo>
                    <a:pt x="3886" y="637540"/>
                  </a:lnTo>
                  <a:lnTo>
                    <a:pt x="3987" y="551180"/>
                  </a:lnTo>
                  <a:lnTo>
                    <a:pt x="3987" y="548640"/>
                  </a:lnTo>
                  <a:lnTo>
                    <a:pt x="4051" y="3810"/>
                  </a:lnTo>
                  <a:lnTo>
                    <a:pt x="672769" y="3810"/>
                  </a:lnTo>
                  <a:lnTo>
                    <a:pt x="672769" y="0"/>
                  </a:lnTo>
                  <a:lnTo>
                    <a:pt x="749" y="0"/>
                  </a:lnTo>
                  <a:lnTo>
                    <a:pt x="749" y="3810"/>
                  </a:lnTo>
                  <a:lnTo>
                    <a:pt x="368" y="3810"/>
                  </a:lnTo>
                  <a:lnTo>
                    <a:pt x="368" y="548640"/>
                  </a:lnTo>
                  <a:lnTo>
                    <a:pt x="0" y="548640"/>
                  </a:lnTo>
                  <a:lnTo>
                    <a:pt x="0" y="551180"/>
                  </a:lnTo>
                  <a:lnTo>
                    <a:pt x="279" y="551180"/>
                  </a:lnTo>
                  <a:lnTo>
                    <a:pt x="279" y="637540"/>
                  </a:lnTo>
                  <a:lnTo>
                    <a:pt x="177" y="655320"/>
                  </a:lnTo>
                  <a:lnTo>
                    <a:pt x="88" y="657860"/>
                  </a:lnTo>
                  <a:lnTo>
                    <a:pt x="63" y="659130"/>
                  </a:lnTo>
                  <a:lnTo>
                    <a:pt x="254914" y="659130"/>
                  </a:lnTo>
                  <a:lnTo>
                    <a:pt x="254914" y="657860"/>
                  </a:lnTo>
                  <a:lnTo>
                    <a:pt x="676833" y="657860"/>
                  </a:lnTo>
                  <a:lnTo>
                    <a:pt x="676833" y="655320"/>
                  </a:lnTo>
                  <a:lnTo>
                    <a:pt x="676833" y="654050"/>
                  </a:lnTo>
                  <a:close/>
                </a:path>
              </a:pathLst>
            </a:custGeom>
            <a:solidFill>
              <a:srgbClr val="757B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1" name="object 81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9762783" y="4299973"/>
              <a:ext cx="1813724" cy="470280"/>
            </a:xfrm>
            <a:prstGeom prst="rect">
              <a:avLst/>
            </a:prstGeom>
          </p:spPr>
        </p:pic>
        <p:sp>
          <p:nvSpPr>
            <p:cNvPr id="82" name="object 82"/>
            <p:cNvSpPr/>
            <p:nvPr/>
          </p:nvSpPr>
          <p:spPr>
            <a:xfrm>
              <a:off x="10086213" y="6614153"/>
              <a:ext cx="465455" cy="402590"/>
            </a:xfrm>
            <a:custGeom>
              <a:avLst/>
              <a:gdLst/>
              <a:ahLst/>
              <a:cxnLst/>
              <a:rect l="l" t="t" r="r" b="b"/>
              <a:pathLst>
                <a:path w="465454" h="402590">
                  <a:moveTo>
                    <a:pt x="1435" y="5080"/>
                  </a:moveTo>
                  <a:lnTo>
                    <a:pt x="0" y="5080"/>
                  </a:lnTo>
                  <a:lnTo>
                    <a:pt x="0" y="402590"/>
                  </a:lnTo>
                  <a:lnTo>
                    <a:pt x="1435" y="402590"/>
                  </a:lnTo>
                  <a:lnTo>
                    <a:pt x="1435" y="5080"/>
                  </a:lnTo>
                  <a:close/>
                </a:path>
                <a:path w="465454" h="402590">
                  <a:moveTo>
                    <a:pt x="465328" y="1270"/>
                  </a:moveTo>
                  <a:lnTo>
                    <a:pt x="464388" y="1270"/>
                  </a:lnTo>
                  <a:lnTo>
                    <a:pt x="464388" y="0"/>
                  </a:lnTo>
                  <a:lnTo>
                    <a:pt x="257619" y="0"/>
                  </a:lnTo>
                  <a:lnTo>
                    <a:pt x="257619" y="1270"/>
                  </a:lnTo>
                  <a:lnTo>
                    <a:pt x="1282" y="1270"/>
                  </a:lnTo>
                  <a:lnTo>
                    <a:pt x="1282" y="2527"/>
                  </a:lnTo>
                  <a:lnTo>
                    <a:pt x="465328" y="2527"/>
                  </a:lnTo>
                  <a:lnTo>
                    <a:pt x="465328" y="1270"/>
                  </a:lnTo>
                  <a:close/>
                </a:path>
                <a:path w="465454" h="402590">
                  <a:moveTo>
                    <a:pt x="465442" y="4013"/>
                  </a:moveTo>
                  <a:lnTo>
                    <a:pt x="463778" y="4013"/>
                  </a:lnTo>
                  <a:lnTo>
                    <a:pt x="463778" y="402577"/>
                  </a:lnTo>
                  <a:lnTo>
                    <a:pt x="465442" y="402577"/>
                  </a:lnTo>
                  <a:lnTo>
                    <a:pt x="465442" y="4013"/>
                  </a:lnTo>
                  <a:close/>
                </a:path>
              </a:pathLst>
            </a:custGeom>
            <a:solidFill>
              <a:srgbClr val="757B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0087658" y="6616669"/>
              <a:ext cx="462915" cy="400050"/>
            </a:xfrm>
            <a:custGeom>
              <a:avLst/>
              <a:gdLst/>
              <a:ahLst/>
              <a:cxnLst/>
              <a:rect l="l" t="t" r="r" b="b"/>
              <a:pathLst>
                <a:path w="462915" h="400050">
                  <a:moveTo>
                    <a:pt x="462336" y="0"/>
                  </a:moveTo>
                  <a:lnTo>
                    <a:pt x="612" y="1047"/>
                  </a:lnTo>
                  <a:lnTo>
                    <a:pt x="0" y="400048"/>
                  </a:lnTo>
                  <a:lnTo>
                    <a:pt x="461565" y="400048"/>
                  </a:lnTo>
                  <a:lnTo>
                    <a:pt x="462336" y="0"/>
                  </a:lnTo>
                  <a:close/>
                </a:path>
              </a:pathLst>
            </a:custGeom>
            <a:solidFill>
              <a:srgbClr val="C5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0086099" y="6615017"/>
              <a:ext cx="466090" cy="401955"/>
            </a:xfrm>
            <a:custGeom>
              <a:avLst/>
              <a:gdLst/>
              <a:ahLst/>
              <a:cxnLst/>
              <a:rect l="l" t="t" r="r" b="b"/>
              <a:pathLst>
                <a:path w="466090" h="401954">
                  <a:moveTo>
                    <a:pt x="465734" y="0"/>
                  </a:moveTo>
                  <a:lnTo>
                    <a:pt x="99580" y="0"/>
                  </a:lnTo>
                  <a:lnTo>
                    <a:pt x="99580" y="1270"/>
                  </a:lnTo>
                  <a:lnTo>
                    <a:pt x="304" y="1270"/>
                  </a:lnTo>
                  <a:lnTo>
                    <a:pt x="304" y="3810"/>
                  </a:lnTo>
                  <a:lnTo>
                    <a:pt x="304" y="5080"/>
                  </a:lnTo>
                  <a:lnTo>
                    <a:pt x="0" y="5080"/>
                  </a:lnTo>
                  <a:lnTo>
                    <a:pt x="0" y="401320"/>
                  </a:lnTo>
                  <a:lnTo>
                    <a:pt x="3695" y="401320"/>
                  </a:lnTo>
                  <a:lnTo>
                    <a:pt x="3695" y="5080"/>
                  </a:lnTo>
                  <a:lnTo>
                    <a:pt x="54279" y="5080"/>
                  </a:lnTo>
                  <a:lnTo>
                    <a:pt x="54279" y="3810"/>
                  </a:lnTo>
                  <a:lnTo>
                    <a:pt x="462026" y="3810"/>
                  </a:lnTo>
                  <a:lnTo>
                    <a:pt x="461276" y="401713"/>
                  </a:lnTo>
                  <a:lnTo>
                    <a:pt x="464972" y="401713"/>
                  </a:lnTo>
                  <a:lnTo>
                    <a:pt x="465709" y="3810"/>
                  </a:lnTo>
                  <a:lnTo>
                    <a:pt x="465721" y="3517"/>
                  </a:lnTo>
                  <a:lnTo>
                    <a:pt x="465721" y="1270"/>
                  </a:lnTo>
                  <a:lnTo>
                    <a:pt x="465734" y="0"/>
                  </a:lnTo>
                  <a:close/>
                </a:path>
              </a:pathLst>
            </a:custGeom>
            <a:solidFill>
              <a:srgbClr val="757B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4420188" y="5710289"/>
              <a:ext cx="294005" cy="1306830"/>
            </a:xfrm>
            <a:custGeom>
              <a:avLst/>
              <a:gdLst/>
              <a:ahLst/>
              <a:cxnLst/>
              <a:rect l="l" t="t" r="r" b="b"/>
              <a:pathLst>
                <a:path w="294005" h="1306829">
                  <a:moveTo>
                    <a:pt x="293645" y="0"/>
                  </a:moveTo>
                  <a:lnTo>
                    <a:pt x="0" y="513"/>
                  </a:lnTo>
                  <a:lnTo>
                    <a:pt x="286" y="1306429"/>
                  </a:lnTo>
                  <a:lnTo>
                    <a:pt x="293919" y="1306429"/>
                  </a:lnTo>
                  <a:lnTo>
                    <a:pt x="293582" y="513"/>
                  </a:lnTo>
                  <a:lnTo>
                    <a:pt x="293645" y="0"/>
                  </a:lnTo>
                  <a:close/>
                </a:path>
              </a:pathLst>
            </a:custGeom>
            <a:solidFill>
              <a:srgbClr val="C5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4418322" y="5708629"/>
              <a:ext cx="297815" cy="1308100"/>
            </a:xfrm>
            <a:custGeom>
              <a:avLst/>
              <a:gdLst/>
              <a:ahLst/>
              <a:cxnLst/>
              <a:rect l="l" t="t" r="r" b="b"/>
              <a:pathLst>
                <a:path w="297815" h="1308100">
                  <a:moveTo>
                    <a:pt x="295697" y="0"/>
                  </a:moveTo>
                  <a:lnTo>
                    <a:pt x="0" y="1455"/>
                  </a:lnTo>
                  <a:lnTo>
                    <a:pt x="254" y="1308089"/>
                  </a:lnTo>
                  <a:lnTo>
                    <a:pt x="3951" y="1308089"/>
                  </a:lnTo>
                  <a:lnTo>
                    <a:pt x="3706" y="5120"/>
                  </a:lnTo>
                  <a:lnTo>
                    <a:pt x="293844" y="3715"/>
                  </a:lnTo>
                  <a:lnTo>
                    <a:pt x="293844" y="1853"/>
                  </a:lnTo>
                  <a:lnTo>
                    <a:pt x="295697" y="1853"/>
                  </a:lnTo>
                  <a:lnTo>
                    <a:pt x="295697" y="0"/>
                  </a:lnTo>
                  <a:close/>
                </a:path>
                <a:path w="297815" h="1308100">
                  <a:moveTo>
                    <a:pt x="297551" y="0"/>
                  </a:moveTo>
                  <a:lnTo>
                    <a:pt x="295697" y="0"/>
                  </a:lnTo>
                  <a:lnTo>
                    <a:pt x="295708" y="3706"/>
                  </a:lnTo>
                  <a:lnTo>
                    <a:pt x="293844" y="3715"/>
                  </a:lnTo>
                  <a:lnTo>
                    <a:pt x="293701" y="1308089"/>
                  </a:lnTo>
                  <a:lnTo>
                    <a:pt x="297408" y="1308089"/>
                  </a:lnTo>
                  <a:lnTo>
                    <a:pt x="297551" y="0"/>
                  </a:lnTo>
                  <a:close/>
                </a:path>
                <a:path w="297815" h="1308100">
                  <a:moveTo>
                    <a:pt x="295697" y="1853"/>
                  </a:moveTo>
                  <a:lnTo>
                    <a:pt x="293844" y="1853"/>
                  </a:lnTo>
                  <a:lnTo>
                    <a:pt x="293844" y="3715"/>
                  </a:lnTo>
                  <a:lnTo>
                    <a:pt x="295708" y="3706"/>
                  </a:lnTo>
                  <a:lnTo>
                    <a:pt x="295697" y="1853"/>
                  </a:lnTo>
                  <a:close/>
                </a:path>
              </a:pathLst>
            </a:custGeom>
            <a:solidFill>
              <a:srgbClr val="757B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414894" y="4660177"/>
              <a:ext cx="612775" cy="474980"/>
            </a:xfrm>
            <a:custGeom>
              <a:avLst/>
              <a:gdLst/>
              <a:ahLst/>
              <a:cxnLst/>
              <a:rect l="l" t="t" r="r" b="b"/>
              <a:pathLst>
                <a:path w="612775" h="474979">
                  <a:moveTo>
                    <a:pt x="612304" y="0"/>
                  </a:moveTo>
                  <a:lnTo>
                    <a:pt x="0" y="500"/>
                  </a:lnTo>
                  <a:lnTo>
                    <a:pt x="376" y="474632"/>
                  </a:lnTo>
                  <a:lnTo>
                    <a:pt x="612304" y="474081"/>
                  </a:lnTo>
                  <a:lnTo>
                    <a:pt x="612304" y="0"/>
                  </a:lnTo>
                  <a:close/>
                </a:path>
              </a:pathLst>
            </a:custGeom>
            <a:solidFill>
              <a:srgbClr val="C5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6413036" y="4657972"/>
              <a:ext cx="614680" cy="478790"/>
            </a:xfrm>
            <a:custGeom>
              <a:avLst/>
              <a:gdLst/>
              <a:ahLst/>
              <a:cxnLst/>
              <a:rect l="l" t="t" r="r" b="b"/>
              <a:pathLst>
                <a:path w="614680" h="478789">
                  <a:moveTo>
                    <a:pt x="614159" y="0"/>
                  </a:moveTo>
                  <a:lnTo>
                    <a:pt x="285813" y="0"/>
                  </a:lnTo>
                  <a:lnTo>
                    <a:pt x="285813" y="127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0" y="5080"/>
                  </a:lnTo>
                  <a:lnTo>
                    <a:pt x="190" y="5080"/>
                  </a:lnTo>
                  <a:lnTo>
                    <a:pt x="190" y="474980"/>
                  </a:lnTo>
                  <a:lnTo>
                    <a:pt x="381" y="474980"/>
                  </a:lnTo>
                  <a:lnTo>
                    <a:pt x="381" y="477520"/>
                  </a:lnTo>
                  <a:lnTo>
                    <a:pt x="381" y="478790"/>
                  </a:lnTo>
                  <a:lnTo>
                    <a:pt x="614159" y="478790"/>
                  </a:lnTo>
                  <a:lnTo>
                    <a:pt x="614159" y="477520"/>
                  </a:lnTo>
                  <a:lnTo>
                    <a:pt x="614159" y="474992"/>
                  </a:lnTo>
                  <a:lnTo>
                    <a:pt x="614159" y="474433"/>
                  </a:lnTo>
                  <a:lnTo>
                    <a:pt x="17932" y="474980"/>
                  </a:lnTo>
                  <a:lnTo>
                    <a:pt x="3886" y="474980"/>
                  </a:lnTo>
                  <a:lnTo>
                    <a:pt x="3886" y="5080"/>
                  </a:lnTo>
                  <a:lnTo>
                    <a:pt x="150545" y="5080"/>
                  </a:lnTo>
                  <a:lnTo>
                    <a:pt x="150545" y="3810"/>
                  </a:lnTo>
                  <a:lnTo>
                    <a:pt x="614159" y="3810"/>
                  </a:lnTo>
                  <a:lnTo>
                    <a:pt x="614159" y="1270"/>
                  </a:lnTo>
                  <a:lnTo>
                    <a:pt x="614159" y="0"/>
                  </a:lnTo>
                  <a:close/>
                </a:path>
              </a:pathLst>
            </a:custGeom>
            <a:solidFill>
              <a:srgbClr val="757B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3168684" y="5711914"/>
              <a:ext cx="1251585" cy="421005"/>
            </a:xfrm>
            <a:custGeom>
              <a:avLst/>
              <a:gdLst/>
              <a:ahLst/>
              <a:cxnLst/>
              <a:rect l="l" t="t" r="r" b="b"/>
              <a:pathLst>
                <a:path w="1251584" h="421004">
                  <a:moveTo>
                    <a:pt x="1251480" y="0"/>
                  </a:moveTo>
                  <a:lnTo>
                    <a:pt x="0" y="1109"/>
                  </a:lnTo>
                  <a:lnTo>
                    <a:pt x="607" y="420542"/>
                  </a:lnTo>
                  <a:lnTo>
                    <a:pt x="1251584" y="417170"/>
                  </a:lnTo>
                  <a:lnTo>
                    <a:pt x="1251480" y="0"/>
                  </a:lnTo>
                  <a:close/>
                </a:path>
              </a:pathLst>
            </a:custGeom>
            <a:solidFill>
              <a:srgbClr val="C5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3166830" y="5710060"/>
              <a:ext cx="1255395" cy="424815"/>
            </a:xfrm>
            <a:custGeom>
              <a:avLst/>
              <a:gdLst/>
              <a:ahLst/>
              <a:cxnLst/>
              <a:rect l="l" t="t" r="r" b="b"/>
              <a:pathLst>
                <a:path w="1255394" h="424814">
                  <a:moveTo>
                    <a:pt x="1253333" y="0"/>
                  </a:moveTo>
                  <a:lnTo>
                    <a:pt x="0" y="1109"/>
                  </a:lnTo>
                  <a:lnTo>
                    <a:pt x="628" y="424248"/>
                  </a:lnTo>
                  <a:lnTo>
                    <a:pt x="1255291" y="420877"/>
                  </a:lnTo>
                  <a:lnTo>
                    <a:pt x="1255291" y="420552"/>
                  </a:lnTo>
                  <a:lnTo>
                    <a:pt x="4314" y="420552"/>
                  </a:lnTo>
                  <a:lnTo>
                    <a:pt x="3706" y="4816"/>
                  </a:lnTo>
                  <a:lnTo>
                    <a:pt x="1251480" y="3708"/>
                  </a:lnTo>
                  <a:lnTo>
                    <a:pt x="1251480" y="1853"/>
                  </a:lnTo>
                  <a:lnTo>
                    <a:pt x="1253333" y="1853"/>
                  </a:lnTo>
                  <a:lnTo>
                    <a:pt x="1253333" y="0"/>
                  </a:lnTo>
                  <a:close/>
                </a:path>
                <a:path w="1255394" h="424814">
                  <a:moveTo>
                    <a:pt x="1255186" y="0"/>
                  </a:moveTo>
                  <a:lnTo>
                    <a:pt x="1253333" y="0"/>
                  </a:lnTo>
                  <a:lnTo>
                    <a:pt x="1253344" y="3706"/>
                  </a:lnTo>
                  <a:lnTo>
                    <a:pt x="1251480" y="3708"/>
                  </a:lnTo>
                  <a:lnTo>
                    <a:pt x="1251584" y="417191"/>
                  </a:lnTo>
                  <a:lnTo>
                    <a:pt x="4314" y="420552"/>
                  </a:lnTo>
                  <a:lnTo>
                    <a:pt x="1255291" y="420552"/>
                  </a:lnTo>
                  <a:lnTo>
                    <a:pt x="1255186" y="0"/>
                  </a:lnTo>
                  <a:close/>
                </a:path>
                <a:path w="1255394" h="424814">
                  <a:moveTo>
                    <a:pt x="1253333" y="1853"/>
                  </a:moveTo>
                  <a:lnTo>
                    <a:pt x="1251480" y="1853"/>
                  </a:lnTo>
                  <a:lnTo>
                    <a:pt x="1251480" y="3708"/>
                  </a:lnTo>
                  <a:lnTo>
                    <a:pt x="1253344" y="3706"/>
                  </a:lnTo>
                  <a:lnTo>
                    <a:pt x="1253333" y="1853"/>
                  </a:lnTo>
                  <a:close/>
                </a:path>
              </a:pathLst>
            </a:custGeom>
            <a:solidFill>
              <a:srgbClr val="757B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3169293" y="6131445"/>
              <a:ext cx="379095" cy="885825"/>
            </a:xfrm>
            <a:custGeom>
              <a:avLst/>
              <a:gdLst/>
              <a:ahLst/>
              <a:cxnLst/>
              <a:rect l="l" t="t" r="r" b="b"/>
              <a:pathLst>
                <a:path w="379094" h="885825">
                  <a:moveTo>
                    <a:pt x="378773" y="0"/>
                  </a:moveTo>
                  <a:lnTo>
                    <a:pt x="0" y="1015"/>
                  </a:lnTo>
                  <a:lnTo>
                    <a:pt x="1308" y="885272"/>
                  </a:lnTo>
                  <a:lnTo>
                    <a:pt x="378984" y="885272"/>
                  </a:lnTo>
                  <a:lnTo>
                    <a:pt x="378773" y="0"/>
                  </a:lnTo>
                  <a:close/>
                </a:path>
              </a:pathLst>
            </a:custGeom>
            <a:solidFill>
              <a:srgbClr val="C5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3167440" y="6129582"/>
              <a:ext cx="382905" cy="887730"/>
            </a:xfrm>
            <a:custGeom>
              <a:avLst/>
              <a:gdLst/>
              <a:ahLst/>
              <a:cxnLst/>
              <a:rect l="l" t="t" r="r" b="b"/>
              <a:pathLst>
                <a:path w="382905" h="887729">
                  <a:moveTo>
                    <a:pt x="382470" y="0"/>
                  </a:moveTo>
                  <a:lnTo>
                    <a:pt x="0" y="1026"/>
                  </a:lnTo>
                  <a:lnTo>
                    <a:pt x="1305" y="887136"/>
                  </a:lnTo>
                  <a:lnTo>
                    <a:pt x="5017" y="887136"/>
                  </a:lnTo>
                  <a:lnTo>
                    <a:pt x="3717" y="4722"/>
                  </a:lnTo>
                  <a:lnTo>
                    <a:pt x="382470" y="3717"/>
                  </a:lnTo>
                  <a:lnTo>
                    <a:pt x="382470" y="0"/>
                  </a:lnTo>
                  <a:close/>
                </a:path>
                <a:path w="382905" h="887729">
                  <a:moveTo>
                    <a:pt x="382470" y="3717"/>
                  </a:moveTo>
                  <a:lnTo>
                    <a:pt x="378773" y="3717"/>
                  </a:lnTo>
                  <a:lnTo>
                    <a:pt x="378984" y="887136"/>
                  </a:lnTo>
                  <a:lnTo>
                    <a:pt x="382691" y="887136"/>
                  </a:lnTo>
                  <a:lnTo>
                    <a:pt x="382470" y="3717"/>
                  </a:lnTo>
                  <a:close/>
                </a:path>
              </a:pathLst>
            </a:custGeom>
            <a:solidFill>
              <a:srgbClr val="757B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5708960" y="6136748"/>
              <a:ext cx="673100" cy="351155"/>
            </a:xfrm>
            <a:custGeom>
              <a:avLst/>
              <a:gdLst/>
              <a:ahLst/>
              <a:cxnLst/>
              <a:rect l="l" t="t" r="r" b="b"/>
              <a:pathLst>
                <a:path w="673100" h="351154">
                  <a:moveTo>
                    <a:pt x="673037" y="0"/>
                  </a:moveTo>
                  <a:lnTo>
                    <a:pt x="0" y="743"/>
                  </a:lnTo>
                  <a:lnTo>
                    <a:pt x="1256" y="350596"/>
                  </a:lnTo>
                  <a:lnTo>
                    <a:pt x="673037" y="0"/>
                  </a:lnTo>
                  <a:close/>
                </a:path>
              </a:pathLst>
            </a:custGeom>
            <a:solidFill>
              <a:srgbClr val="C5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5707107" y="6134884"/>
              <a:ext cx="682625" cy="355600"/>
            </a:xfrm>
            <a:custGeom>
              <a:avLst/>
              <a:gdLst/>
              <a:ahLst/>
              <a:cxnLst/>
              <a:rect l="l" t="t" r="r" b="b"/>
              <a:pathLst>
                <a:path w="682625" h="355600">
                  <a:moveTo>
                    <a:pt x="674890" y="10"/>
                  </a:moveTo>
                  <a:lnTo>
                    <a:pt x="0" y="753"/>
                  </a:lnTo>
                  <a:lnTo>
                    <a:pt x="1256" y="355507"/>
                  </a:lnTo>
                  <a:lnTo>
                    <a:pt x="12933" y="349413"/>
                  </a:lnTo>
                  <a:lnTo>
                    <a:pt x="4942" y="349413"/>
                  </a:lnTo>
                  <a:lnTo>
                    <a:pt x="3717" y="4450"/>
                  </a:lnTo>
                  <a:lnTo>
                    <a:pt x="667330" y="3717"/>
                  </a:lnTo>
                  <a:lnTo>
                    <a:pt x="674031" y="219"/>
                  </a:lnTo>
                  <a:lnTo>
                    <a:pt x="674890" y="219"/>
                  </a:lnTo>
                  <a:lnTo>
                    <a:pt x="674890" y="10"/>
                  </a:lnTo>
                  <a:close/>
                </a:path>
                <a:path w="682625" h="355600">
                  <a:moveTo>
                    <a:pt x="682450" y="0"/>
                  </a:moveTo>
                  <a:lnTo>
                    <a:pt x="674890" y="10"/>
                  </a:lnTo>
                  <a:lnTo>
                    <a:pt x="674890" y="3717"/>
                  </a:lnTo>
                  <a:lnTo>
                    <a:pt x="667314" y="3725"/>
                  </a:lnTo>
                  <a:lnTo>
                    <a:pt x="4942" y="349413"/>
                  </a:lnTo>
                  <a:lnTo>
                    <a:pt x="12933" y="349413"/>
                  </a:lnTo>
                  <a:lnTo>
                    <a:pt x="682450" y="0"/>
                  </a:lnTo>
                  <a:close/>
                </a:path>
                <a:path w="682625" h="355600">
                  <a:moveTo>
                    <a:pt x="674031" y="219"/>
                  </a:moveTo>
                  <a:lnTo>
                    <a:pt x="667314" y="3725"/>
                  </a:lnTo>
                  <a:lnTo>
                    <a:pt x="674890" y="3717"/>
                  </a:lnTo>
                  <a:lnTo>
                    <a:pt x="674890" y="1863"/>
                  </a:lnTo>
                  <a:lnTo>
                    <a:pt x="674031" y="219"/>
                  </a:lnTo>
                  <a:close/>
                </a:path>
                <a:path w="682625" h="355600">
                  <a:moveTo>
                    <a:pt x="674890" y="219"/>
                  </a:moveTo>
                  <a:lnTo>
                    <a:pt x="674031" y="219"/>
                  </a:lnTo>
                  <a:lnTo>
                    <a:pt x="674890" y="1863"/>
                  </a:lnTo>
                  <a:lnTo>
                    <a:pt x="674890" y="219"/>
                  </a:lnTo>
                  <a:close/>
                </a:path>
              </a:pathLst>
            </a:custGeom>
            <a:solidFill>
              <a:srgbClr val="757B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2426101" y="3819967"/>
              <a:ext cx="2297430" cy="478790"/>
            </a:xfrm>
            <a:custGeom>
              <a:avLst/>
              <a:gdLst/>
              <a:ahLst/>
              <a:cxnLst/>
              <a:rect l="l" t="t" r="r" b="b"/>
              <a:pathLst>
                <a:path w="2297430" h="478789">
                  <a:moveTo>
                    <a:pt x="1022299" y="166528"/>
                  </a:moveTo>
                  <a:lnTo>
                    <a:pt x="979069" y="166528"/>
                  </a:lnTo>
                  <a:lnTo>
                    <a:pt x="979341" y="375203"/>
                  </a:lnTo>
                  <a:lnTo>
                    <a:pt x="1125012" y="375161"/>
                  </a:lnTo>
                  <a:lnTo>
                    <a:pt x="1125033" y="354146"/>
                  </a:lnTo>
                  <a:lnTo>
                    <a:pt x="1022052" y="343905"/>
                  </a:lnTo>
                  <a:lnTo>
                    <a:pt x="1022299" y="166528"/>
                  </a:lnTo>
                  <a:close/>
                </a:path>
                <a:path w="2297430" h="478789">
                  <a:moveTo>
                    <a:pt x="539346" y="141271"/>
                  </a:moveTo>
                  <a:lnTo>
                    <a:pt x="539313" y="166926"/>
                  </a:lnTo>
                  <a:lnTo>
                    <a:pt x="1022299" y="166528"/>
                  </a:lnTo>
                  <a:lnTo>
                    <a:pt x="1022328" y="145807"/>
                  </a:lnTo>
                  <a:lnTo>
                    <a:pt x="579783" y="145807"/>
                  </a:lnTo>
                  <a:lnTo>
                    <a:pt x="539346" y="141271"/>
                  </a:lnTo>
                  <a:close/>
                </a:path>
                <a:path w="2297430" h="478789">
                  <a:moveTo>
                    <a:pt x="550155" y="68725"/>
                  </a:moveTo>
                  <a:lnTo>
                    <a:pt x="539439" y="69160"/>
                  </a:lnTo>
                  <a:lnTo>
                    <a:pt x="539346" y="141271"/>
                  </a:lnTo>
                  <a:lnTo>
                    <a:pt x="579783" y="145807"/>
                  </a:lnTo>
                  <a:lnTo>
                    <a:pt x="552266" y="69160"/>
                  </a:lnTo>
                  <a:lnTo>
                    <a:pt x="550297" y="69160"/>
                  </a:lnTo>
                  <a:lnTo>
                    <a:pt x="550155" y="68725"/>
                  </a:lnTo>
                  <a:close/>
                </a:path>
                <a:path w="2297430" h="478789">
                  <a:moveTo>
                    <a:pt x="1022450" y="47276"/>
                  </a:moveTo>
                  <a:lnTo>
                    <a:pt x="711072" y="62148"/>
                  </a:lnTo>
                  <a:lnTo>
                    <a:pt x="706554" y="62385"/>
                  </a:lnTo>
                  <a:lnTo>
                    <a:pt x="552235" y="69073"/>
                  </a:lnTo>
                  <a:lnTo>
                    <a:pt x="579783" y="145807"/>
                  </a:lnTo>
                  <a:lnTo>
                    <a:pt x="1022328" y="145807"/>
                  </a:lnTo>
                  <a:lnTo>
                    <a:pt x="1022450" y="47276"/>
                  </a:lnTo>
                  <a:close/>
                </a:path>
                <a:path w="2297430" h="478789">
                  <a:moveTo>
                    <a:pt x="530004" y="7151"/>
                  </a:moveTo>
                  <a:lnTo>
                    <a:pt x="522717" y="7758"/>
                  </a:lnTo>
                  <a:lnTo>
                    <a:pt x="504864" y="9025"/>
                  </a:lnTo>
                  <a:lnTo>
                    <a:pt x="456436" y="17475"/>
                  </a:lnTo>
                  <a:lnTo>
                    <a:pt x="408162" y="25678"/>
                  </a:lnTo>
                  <a:lnTo>
                    <a:pt x="263443" y="48548"/>
                  </a:lnTo>
                  <a:lnTo>
                    <a:pt x="165646" y="62148"/>
                  </a:lnTo>
                  <a:lnTo>
                    <a:pt x="117933" y="68144"/>
                  </a:lnTo>
                  <a:lnTo>
                    <a:pt x="0" y="80772"/>
                  </a:lnTo>
                  <a:lnTo>
                    <a:pt x="539346" y="141271"/>
                  </a:lnTo>
                  <a:lnTo>
                    <a:pt x="539439" y="69160"/>
                  </a:lnTo>
                  <a:lnTo>
                    <a:pt x="550155" y="68725"/>
                  </a:lnTo>
                  <a:lnTo>
                    <a:pt x="530004" y="7151"/>
                  </a:lnTo>
                  <a:close/>
                </a:path>
                <a:path w="2297430" h="478789">
                  <a:moveTo>
                    <a:pt x="552082" y="68647"/>
                  </a:moveTo>
                  <a:lnTo>
                    <a:pt x="550155" y="68725"/>
                  </a:lnTo>
                  <a:lnTo>
                    <a:pt x="550297" y="69160"/>
                  </a:lnTo>
                  <a:lnTo>
                    <a:pt x="552235" y="69073"/>
                  </a:lnTo>
                  <a:lnTo>
                    <a:pt x="552082" y="68647"/>
                  </a:lnTo>
                  <a:close/>
                </a:path>
                <a:path w="2297430" h="478789">
                  <a:moveTo>
                    <a:pt x="552235" y="69073"/>
                  </a:moveTo>
                  <a:lnTo>
                    <a:pt x="550297" y="69160"/>
                  </a:lnTo>
                  <a:lnTo>
                    <a:pt x="552266" y="69160"/>
                  </a:lnTo>
                  <a:close/>
                </a:path>
                <a:path w="2297430" h="478789">
                  <a:moveTo>
                    <a:pt x="651770" y="64605"/>
                  </a:moveTo>
                  <a:lnTo>
                    <a:pt x="552082" y="68647"/>
                  </a:lnTo>
                  <a:lnTo>
                    <a:pt x="552235" y="69073"/>
                  </a:lnTo>
                  <a:lnTo>
                    <a:pt x="651770" y="64605"/>
                  </a:lnTo>
                  <a:close/>
                </a:path>
                <a:path w="2297430" h="478789">
                  <a:moveTo>
                    <a:pt x="530004" y="7151"/>
                  </a:moveTo>
                  <a:lnTo>
                    <a:pt x="550155" y="68725"/>
                  </a:lnTo>
                  <a:lnTo>
                    <a:pt x="552082" y="68647"/>
                  </a:lnTo>
                  <a:lnTo>
                    <a:pt x="530004" y="7151"/>
                  </a:lnTo>
                  <a:close/>
                </a:path>
                <a:path w="2297430" h="478789">
                  <a:moveTo>
                    <a:pt x="669780" y="0"/>
                  </a:moveTo>
                  <a:lnTo>
                    <a:pt x="646179" y="94"/>
                  </a:lnTo>
                  <a:lnTo>
                    <a:pt x="622085" y="1392"/>
                  </a:lnTo>
                  <a:lnTo>
                    <a:pt x="598756" y="1581"/>
                  </a:lnTo>
                  <a:lnTo>
                    <a:pt x="551878" y="4617"/>
                  </a:lnTo>
                  <a:lnTo>
                    <a:pt x="530004" y="7151"/>
                  </a:lnTo>
                  <a:lnTo>
                    <a:pt x="552082" y="68647"/>
                  </a:lnTo>
                  <a:lnTo>
                    <a:pt x="706494" y="62148"/>
                  </a:lnTo>
                  <a:lnTo>
                    <a:pt x="706386" y="58814"/>
                  </a:lnTo>
                  <a:lnTo>
                    <a:pt x="736280" y="58814"/>
                  </a:lnTo>
                  <a:lnTo>
                    <a:pt x="718459" y="2052"/>
                  </a:lnTo>
                  <a:lnTo>
                    <a:pt x="721391" y="2052"/>
                  </a:lnTo>
                  <a:lnTo>
                    <a:pt x="669780" y="0"/>
                  </a:lnTo>
                  <a:close/>
                </a:path>
                <a:path w="2297430" h="478789">
                  <a:moveTo>
                    <a:pt x="706543" y="62146"/>
                  </a:moveTo>
                  <a:lnTo>
                    <a:pt x="706502" y="62385"/>
                  </a:lnTo>
                  <a:lnTo>
                    <a:pt x="706543" y="62146"/>
                  </a:lnTo>
                  <a:close/>
                </a:path>
                <a:path w="2297430" h="478789">
                  <a:moveTo>
                    <a:pt x="736280" y="58814"/>
                  </a:moveTo>
                  <a:lnTo>
                    <a:pt x="706386" y="58814"/>
                  </a:lnTo>
                  <a:lnTo>
                    <a:pt x="706543" y="62146"/>
                  </a:lnTo>
                  <a:lnTo>
                    <a:pt x="736899" y="60783"/>
                  </a:lnTo>
                  <a:lnTo>
                    <a:pt x="736280" y="58814"/>
                  </a:lnTo>
                  <a:close/>
                </a:path>
                <a:path w="2297430" h="478789">
                  <a:moveTo>
                    <a:pt x="721391" y="2052"/>
                  </a:moveTo>
                  <a:lnTo>
                    <a:pt x="718459" y="2052"/>
                  </a:lnTo>
                  <a:lnTo>
                    <a:pt x="736899" y="60783"/>
                  </a:lnTo>
                  <a:lnTo>
                    <a:pt x="721391" y="2052"/>
                  </a:lnTo>
                  <a:close/>
                </a:path>
                <a:path w="2297430" h="478789">
                  <a:moveTo>
                    <a:pt x="721391" y="2052"/>
                  </a:moveTo>
                  <a:lnTo>
                    <a:pt x="736899" y="60783"/>
                  </a:lnTo>
                  <a:lnTo>
                    <a:pt x="970452" y="48532"/>
                  </a:lnTo>
                  <a:lnTo>
                    <a:pt x="1022450" y="47276"/>
                  </a:lnTo>
                  <a:lnTo>
                    <a:pt x="936851" y="29538"/>
                  </a:lnTo>
                  <a:lnTo>
                    <a:pt x="870565" y="17472"/>
                  </a:lnTo>
                  <a:lnTo>
                    <a:pt x="804111" y="8062"/>
                  </a:lnTo>
                  <a:lnTo>
                    <a:pt x="736930" y="2680"/>
                  </a:lnTo>
                  <a:lnTo>
                    <a:pt x="721391" y="2052"/>
                  </a:lnTo>
                  <a:close/>
                </a:path>
                <a:path w="2297430" h="478789">
                  <a:moveTo>
                    <a:pt x="1022450" y="47276"/>
                  </a:moveTo>
                  <a:lnTo>
                    <a:pt x="970452" y="48532"/>
                  </a:lnTo>
                  <a:lnTo>
                    <a:pt x="738660" y="60700"/>
                  </a:lnTo>
                  <a:lnTo>
                    <a:pt x="1022450" y="47276"/>
                  </a:lnTo>
                  <a:close/>
                </a:path>
                <a:path w="2297430" h="478789">
                  <a:moveTo>
                    <a:pt x="1185408" y="354240"/>
                  </a:moveTo>
                  <a:lnTo>
                    <a:pt x="1185377" y="375129"/>
                  </a:lnTo>
                  <a:lnTo>
                    <a:pt x="1288348" y="375098"/>
                  </a:lnTo>
                  <a:lnTo>
                    <a:pt x="1288400" y="361486"/>
                  </a:lnTo>
                  <a:lnTo>
                    <a:pt x="1288400" y="354387"/>
                  </a:lnTo>
                  <a:lnTo>
                    <a:pt x="1185408" y="354240"/>
                  </a:lnTo>
                  <a:close/>
                </a:path>
                <a:path w="2297430" h="478789">
                  <a:moveTo>
                    <a:pt x="2296886" y="380574"/>
                  </a:moveTo>
                  <a:lnTo>
                    <a:pt x="2268464" y="380574"/>
                  </a:lnTo>
                  <a:lnTo>
                    <a:pt x="2286254" y="380616"/>
                  </a:lnTo>
                  <a:lnTo>
                    <a:pt x="2289794" y="384187"/>
                  </a:lnTo>
                  <a:lnTo>
                    <a:pt x="2289689" y="478414"/>
                  </a:lnTo>
                  <a:lnTo>
                    <a:pt x="2296736" y="478404"/>
                  </a:lnTo>
                  <a:lnTo>
                    <a:pt x="2296886" y="380574"/>
                  </a:lnTo>
                  <a:close/>
                </a:path>
                <a:path w="2297430" h="478789">
                  <a:moveTo>
                    <a:pt x="2296895" y="374805"/>
                  </a:moveTo>
                  <a:lnTo>
                    <a:pt x="2242842" y="374805"/>
                  </a:lnTo>
                  <a:lnTo>
                    <a:pt x="2242853" y="380543"/>
                  </a:lnTo>
                  <a:lnTo>
                    <a:pt x="2268464" y="380595"/>
                  </a:lnTo>
                  <a:lnTo>
                    <a:pt x="2296886" y="380574"/>
                  </a:lnTo>
                  <a:lnTo>
                    <a:pt x="2296895" y="374805"/>
                  </a:lnTo>
                  <a:close/>
                </a:path>
                <a:path w="2297430" h="478789">
                  <a:moveTo>
                    <a:pt x="1295468" y="354387"/>
                  </a:moveTo>
                  <a:lnTo>
                    <a:pt x="1295468" y="368596"/>
                  </a:lnTo>
                  <a:lnTo>
                    <a:pt x="1295436" y="375098"/>
                  </a:lnTo>
                  <a:lnTo>
                    <a:pt x="2296895" y="374805"/>
                  </a:lnTo>
                  <a:lnTo>
                    <a:pt x="2296924" y="355790"/>
                  </a:lnTo>
                  <a:lnTo>
                    <a:pt x="1295468" y="354387"/>
                  </a:lnTo>
                  <a:close/>
                </a:path>
                <a:path w="2297430" h="478789">
                  <a:moveTo>
                    <a:pt x="1139211" y="357716"/>
                  </a:moveTo>
                  <a:lnTo>
                    <a:pt x="1132112" y="357716"/>
                  </a:lnTo>
                  <a:lnTo>
                    <a:pt x="1132091" y="375150"/>
                  </a:lnTo>
                  <a:lnTo>
                    <a:pt x="1178267" y="375129"/>
                  </a:lnTo>
                  <a:lnTo>
                    <a:pt x="1178288" y="357758"/>
                  </a:lnTo>
                  <a:lnTo>
                    <a:pt x="1171220" y="357758"/>
                  </a:lnTo>
                  <a:lnTo>
                    <a:pt x="1156970" y="357748"/>
                  </a:lnTo>
                  <a:lnTo>
                    <a:pt x="1139211" y="357716"/>
                  </a:lnTo>
                  <a:close/>
                </a:path>
                <a:path w="2297430" h="478789">
                  <a:moveTo>
                    <a:pt x="1156970" y="357727"/>
                  </a:moveTo>
                  <a:lnTo>
                    <a:pt x="1167639" y="357748"/>
                  </a:lnTo>
                  <a:lnTo>
                    <a:pt x="1156970" y="357727"/>
                  </a:lnTo>
                  <a:close/>
                </a:path>
              </a:pathLst>
            </a:custGeom>
            <a:solidFill>
              <a:srgbClr val="E3E6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3714481" y="4174349"/>
              <a:ext cx="994410" cy="26670"/>
            </a:xfrm>
            <a:custGeom>
              <a:avLst/>
              <a:gdLst/>
              <a:ahLst/>
              <a:cxnLst/>
              <a:rect l="l" t="t" r="r" b="b"/>
              <a:pathLst>
                <a:path w="994409" h="26670">
                  <a:moveTo>
                    <a:pt x="7099" y="0"/>
                  </a:moveTo>
                  <a:lnTo>
                    <a:pt x="10" y="0"/>
                  </a:lnTo>
                  <a:lnTo>
                    <a:pt x="0" y="14208"/>
                  </a:lnTo>
                  <a:lnTo>
                    <a:pt x="7099" y="14208"/>
                  </a:lnTo>
                  <a:lnTo>
                    <a:pt x="7099" y="0"/>
                  </a:lnTo>
                  <a:close/>
                </a:path>
                <a:path w="994409" h="26670">
                  <a:moveTo>
                    <a:pt x="954473" y="26156"/>
                  </a:moveTo>
                  <a:lnTo>
                    <a:pt x="954473" y="26334"/>
                  </a:lnTo>
                  <a:lnTo>
                    <a:pt x="994315" y="26260"/>
                  </a:lnTo>
                  <a:lnTo>
                    <a:pt x="954473" y="26156"/>
                  </a:lnTo>
                  <a:close/>
                </a:path>
              </a:pathLst>
            </a:custGeom>
            <a:solidFill>
              <a:srgbClr val="B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1778729" y="3867244"/>
              <a:ext cx="2961640" cy="514984"/>
            </a:xfrm>
            <a:custGeom>
              <a:avLst/>
              <a:gdLst/>
              <a:ahLst/>
              <a:cxnLst/>
              <a:rect l="l" t="t" r="r" b="b"/>
              <a:pathLst>
                <a:path w="2961640" h="514985">
                  <a:moveTo>
                    <a:pt x="835355" y="35648"/>
                  </a:moveTo>
                  <a:lnTo>
                    <a:pt x="835240" y="32118"/>
                  </a:lnTo>
                  <a:lnTo>
                    <a:pt x="835240" y="35648"/>
                  </a:lnTo>
                  <a:close/>
                </a:path>
                <a:path w="2961640" h="514985">
                  <a:moveTo>
                    <a:pt x="1186802" y="21882"/>
                  </a:moveTo>
                  <a:lnTo>
                    <a:pt x="1151318" y="23329"/>
                  </a:lnTo>
                  <a:lnTo>
                    <a:pt x="1151318" y="178168"/>
                  </a:lnTo>
                  <a:lnTo>
                    <a:pt x="273888" y="176961"/>
                  </a:lnTo>
                  <a:lnTo>
                    <a:pt x="288823" y="176961"/>
                  </a:lnTo>
                  <a:lnTo>
                    <a:pt x="1151318" y="178168"/>
                  </a:lnTo>
                  <a:lnTo>
                    <a:pt x="1151318" y="23329"/>
                  </a:lnTo>
                  <a:lnTo>
                    <a:pt x="1016508" y="28803"/>
                  </a:lnTo>
                  <a:lnTo>
                    <a:pt x="835355" y="35648"/>
                  </a:lnTo>
                  <a:lnTo>
                    <a:pt x="703821" y="35496"/>
                  </a:lnTo>
                  <a:lnTo>
                    <a:pt x="643890" y="33388"/>
                  </a:lnTo>
                  <a:lnTo>
                    <a:pt x="444309" y="50279"/>
                  </a:lnTo>
                  <a:lnTo>
                    <a:pt x="441413" y="50685"/>
                  </a:lnTo>
                  <a:lnTo>
                    <a:pt x="428561" y="51714"/>
                  </a:lnTo>
                  <a:lnTo>
                    <a:pt x="426643" y="51028"/>
                  </a:lnTo>
                  <a:lnTo>
                    <a:pt x="425767" y="50711"/>
                  </a:lnTo>
                  <a:lnTo>
                    <a:pt x="422541" y="51028"/>
                  </a:lnTo>
                  <a:lnTo>
                    <a:pt x="322262" y="47879"/>
                  </a:lnTo>
                  <a:lnTo>
                    <a:pt x="260654" y="51346"/>
                  </a:lnTo>
                  <a:lnTo>
                    <a:pt x="199313" y="59067"/>
                  </a:lnTo>
                  <a:lnTo>
                    <a:pt x="150431" y="66370"/>
                  </a:lnTo>
                  <a:lnTo>
                    <a:pt x="103987" y="81572"/>
                  </a:lnTo>
                  <a:lnTo>
                    <a:pt x="62052" y="106172"/>
                  </a:lnTo>
                  <a:lnTo>
                    <a:pt x="26657" y="141732"/>
                  </a:lnTo>
                  <a:lnTo>
                    <a:pt x="1803" y="178181"/>
                  </a:lnTo>
                  <a:lnTo>
                    <a:pt x="28867" y="178181"/>
                  </a:lnTo>
                  <a:lnTo>
                    <a:pt x="28448" y="496189"/>
                  </a:lnTo>
                  <a:lnTo>
                    <a:pt x="24892" y="499732"/>
                  </a:lnTo>
                  <a:lnTo>
                    <a:pt x="12" y="499706"/>
                  </a:lnTo>
                  <a:lnTo>
                    <a:pt x="0" y="514299"/>
                  </a:lnTo>
                  <a:lnTo>
                    <a:pt x="45415" y="514438"/>
                  </a:lnTo>
                  <a:lnTo>
                    <a:pt x="45402" y="499732"/>
                  </a:lnTo>
                  <a:lnTo>
                    <a:pt x="45148" y="190588"/>
                  </a:lnTo>
                  <a:lnTo>
                    <a:pt x="1175956" y="189636"/>
                  </a:lnTo>
                  <a:lnTo>
                    <a:pt x="1175893" y="178181"/>
                  </a:lnTo>
                  <a:lnTo>
                    <a:pt x="1175829" y="174650"/>
                  </a:lnTo>
                  <a:lnTo>
                    <a:pt x="1175562" y="121513"/>
                  </a:lnTo>
                  <a:lnTo>
                    <a:pt x="1175524" y="119659"/>
                  </a:lnTo>
                  <a:lnTo>
                    <a:pt x="1186675" y="119659"/>
                  </a:lnTo>
                  <a:lnTo>
                    <a:pt x="1186802" y="21882"/>
                  </a:lnTo>
                  <a:close/>
                </a:path>
                <a:path w="2961640" h="514985">
                  <a:moveTo>
                    <a:pt x="2113191" y="152082"/>
                  </a:moveTo>
                  <a:lnTo>
                    <a:pt x="1783410" y="34556"/>
                  </a:lnTo>
                  <a:lnTo>
                    <a:pt x="1778914" y="32893"/>
                  </a:lnTo>
                  <a:lnTo>
                    <a:pt x="1716100" y="12293"/>
                  </a:lnTo>
                  <a:lnTo>
                    <a:pt x="1714728" y="11861"/>
                  </a:lnTo>
                  <a:lnTo>
                    <a:pt x="1669821" y="0"/>
                  </a:lnTo>
                  <a:lnTo>
                    <a:pt x="2113191" y="152082"/>
                  </a:lnTo>
                  <a:close/>
                </a:path>
                <a:path w="2961640" h="514985">
                  <a:moveTo>
                    <a:pt x="2961068" y="308521"/>
                  </a:moveTo>
                  <a:lnTo>
                    <a:pt x="2935490" y="242900"/>
                  </a:lnTo>
                  <a:lnTo>
                    <a:pt x="2893593" y="194906"/>
                  </a:lnTo>
                  <a:lnTo>
                    <a:pt x="2892310" y="194322"/>
                  </a:lnTo>
                  <a:lnTo>
                    <a:pt x="2867863" y="183146"/>
                  </a:lnTo>
                  <a:lnTo>
                    <a:pt x="2839961" y="177520"/>
                  </a:lnTo>
                  <a:lnTo>
                    <a:pt x="2798762" y="174244"/>
                  </a:lnTo>
                  <a:lnTo>
                    <a:pt x="2778341" y="174040"/>
                  </a:lnTo>
                  <a:lnTo>
                    <a:pt x="2757474" y="175069"/>
                  </a:lnTo>
                  <a:lnTo>
                    <a:pt x="2737281" y="176326"/>
                  </a:lnTo>
                  <a:lnTo>
                    <a:pt x="2716936" y="178955"/>
                  </a:lnTo>
                  <a:lnTo>
                    <a:pt x="2696451" y="182905"/>
                  </a:lnTo>
                  <a:lnTo>
                    <a:pt x="2676588" y="187032"/>
                  </a:lnTo>
                  <a:lnTo>
                    <a:pt x="2542273" y="192862"/>
                  </a:lnTo>
                  <a:lnTo>
                    <a:pt x="2493175" y="194322"/>
                  </a:lnTo>
                  <a:lnTo>
                    <a:pt x="2442832" y="193954"/>
                  </a:lnTo>
                  <a:lnTo>
                    <a:pt x="2391765" y="191871"/>
                  </a:lnTo>
                  <a:lnTo>
                    <a:pt x="2340559" y="188188"/>
                  </a:lnTo>
                  <a:lnTo>
                    <a:pt x="2289721" y="183045"/>
                  </a:lnTo>
                  <a:lnTo>
                    <a:pt x="2239822" y="176542"/>
                  </a:lnTo>
                  <a:lnTo>
                    <a:pt x="2191397" y="168808"/>
                  </a:lnTo>
                  <a:lnTo>
                    <a:pt x="2144395" y="159296"/>
                  </a:lnTo>
                  <a:lnTo>
                    <a:pt x="2113203" y="152082"/>
                  </a:lnTo>
                  <a:lnTo>
                    <a:pt x="2109736" y="151269"/>
                  </a:lnTo>
                  <a:lnTo>
                    <a:pt x="1994306" y="213588"/>
                  </a:lnTo>
                  <a:lnTo>
                    <a:pt x="1669821" y="0"/>
                  </a:lnTo>
                  <a:lnTo>
                    <a:pt x="1669376" y="327850"/>
                  </a:lnTo>
                  <a:lnTo>
                    <a:pt x="2167420" y="327533"/>
                  </a:lnTo>
                  <a:lnTo>
                    <a:pt x="2136838" y="307390"/>
                  </a:lnTo>
                  <a:lnTo>
                    <a:pt x="2961068" y="308521"/>
                  </a:lnTo>
                  <a:close/>
                </a:path>
              </a:pathLst>
            </a:custGeom>
            <a:solidFill>
              <a:srgbClr val="E3E6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3590282" y="4103960"/>
              <a:ext cx="635" cy="6350"/>
            </a:xfrm>
            <a:custGeom>
              <a:avLst/>
              <a:gdLst/>
              <a:ahLst/>
              <a:cxnLst/>
              <a:rect l="l" t="t" r="r" b="b"/>
              <a:pathLst>
                <a:path w="634" h="6350">
                  <a:moveTo>
                    <a:pt x="10" y="0"/>
                  </a:moveTo>
                  <a:lnTo>
                    <a:pt x="0" y="6272"/>
                  </a:lnTo>
                </a:path>
              </a:pathLst>
            </a:custGeom>
            <a:solidFill>
              <a:srgbClr val="B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1736096" y="4199045"/>
              <a:ext cx="2973070" cy="182880"/>
            </a:xfrm>
            <a:custGeom>
              <a:avLst/>
              <a:gdLst/>
              <a:ahLst/>
              <a:cxnLst/>
              <a:rect l="l" t="t" r="r" b="b"/>
              <a:pathLst>
                <a:path w="2973069" h="182879">
                  <a:moveTo>
                    <a:pt x="14249" y="167894"/>
                  </a:moveTo>
                  <a:lnTo>
                    <a:pt x="14224" y="182435"/>
                  </a:lnTo>
                  <a:lnTo>
                    <a:pt x="14249" y="167894"/>
                  </a:lnTo>
                  <a:close/>
                </a:path>
                <a:path w="2973069" h="182879">
                  <a:moveTo>
                    <a:pt x="21361" y="167894"/>
                  </a:moveTo>
                  <a:lnTo>
                    <a:pt x="21310" y="182435"/>
                  </a:lnTo>
                  <a:lnTo>
                    <a:pt x="21361" y="167894"/>
                  </a:lnTo>
                  <a:close/>
                </a:path>
                <a:path w="2973069" h="182879">
                  <a:moveTo>
                    <a:pt x="35750" y="11671"/>
                  </a:moveTo>
                  <a:lnTo>
                    <a:pt x="10896" y="11633"/>
                  </a:lnTo>
                  <a:lnTo>
                    <a:pt x="10896" y="8153"/>
                  </a:lnTo>
                  <a:lnTo>
                    <a:pt x="7366" y="8153"/>
                  </a:lnTo>
                  <a:lnTo>
                    <a:pt x="7200" y="0"/>
                  </a:lnTo>
                  <a:lnTo>
                    <a:pt x="3721" y="34645"/>
                  </a:lnTo>
                  <a:lnTo>
                    <a:pt x="1663" y="68745"/>
                  </a:lnTo>
                  <a:lnTo>
                    <a:pt x="584" y="102882"/>
                  </a:lnTo>
                  <a:lnTo>
                    <a:pt x="76" y="137045"/>
                  </a:lnTo>
                  <a:lnTo>
                    <a:pt x="0" y="182384"/>
                  </a:lnTo>
                  <a:lnTo>
                    <a:pt x="7124" y="182410"/>
                  </a:lnTo>
                  <a:lnTo>
                    <a:pt x="7137" y="164325"/>
                  </a:lnTo>
                  <a:lnTo>
                    <a:pt x="10680" y="160782"/>
                  </a:lnTo>
                  <a:lnTo>
                    <a:pt x="35547" y="160820"/>
                  </a:lnTo>
                  <a:lnTo>
                    <a:pt x="35750" y="11671"/>
                  </a:lnTo>
                  <a:close/>
                </a:path>
                <a:path w="2973069" h="182879">
                  <a:moveTo>
                    <a:pt x="2967063" y="99390"/>
                  </a:moveTo>
                  <a:lnTo>
                    <a:pt x="2965627" y="15773"/>
                  </a:lnTo>
                  <a:lnTo>
                    <a:pt x="2932849" y="15709"/>
                  </a:lnTo>
                  <a:lnTo>
                    <a:pt x="2932887" y="99491"/>
                  </a:lnTo>
                  <a:lnTo>
                    <a:pt x="2967063" y="99390"/>
                  </a:lnTo>
                  <a:close/>
                </a:path>
                <a:path w="2973069" h="182879">
                  <a:moveTo>
                    <a:pt x="2972714" y="8686"/>
                  </a:moveTo>
                  <a:lnTo>
                    <a:pt x="2969158" y="8686"/>
                  </a:lnTo>
                  <a:lnTo>
                    <a:pt x="2972663" y="12166"/>
                  </a:lnTo>
                  <a:lnTo>
                    <a:pt x="2972689" y="13042"/>
                  </a:lnTo>
                  <a:lnTo>
                    <a:pt x="2972714" y="8686"/>
                  </a:lnTo>
                  <a:close/>
                </a:path>
              </a:pathLst>
            </a:custGeom>
            <a:solidFill>
              <a:srgbClr val="E3E6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4878527" y="3789372"/>
              <a:ext cx="71120" cy="368300"/>
            </a:xfrm>
            <a:custGeom>
              <a:avLst/>
              <a:gdLst/>
              <a:ahLst/>
              <a:cxnLst/>
              <a:rect l="l" t="t" r="r" b="b"/>
              <a:pathLst>
                <a:path w="71119" h="368300">
                  <a:moveTo>
                    <a:pt x="35234" y="1015"/>
                  </a:moveTo>
                  <a:lnTo>
                    <a:pt x="5874" y="12229"/>
                  </a:lnTo>
                  <a:lnTo>
                    <a:pt x="10764" y="24763"/>
                  </a:lnTo>
                  <a:lnTo>
                    <a:pt x="10868" y="24983"/>
                  </a:lnTo>
                  <a:lnTo>
                    <a:pt x="5895" y="12229"/>
                  </a:lnTo>
                  <a:lnTo>
                    <a:pt x="35234" y="1015"/>
                  </a:lnTo>
                  <a:close/>
                </a:path>
                <a:path w="71119" h="368300">
                  <a:moveTo>
                    <a:pt x="17926" y="0"/>
                  </a:moveTo>
                  <a:lnTo>
                    <a:pt x="0" y="6868"/>
                  </a:lnTo>
                  <a:lnTo>
                    <a:pt x="17936" y="20"/>
                  </a:lnTo>
                  <a:close/>
                </a:path>
                <a:path w="71119" h="368300">
                  <a:moveTo>
                    <a:pt x="22983" y="56134"/>
                  </a:moveTo>
                  <a:lnTo>
                    <a:pt x="42333" y="105986"/>
                  </a:lnTo>
                  <a:lnTo>
                    <a:pt x="42501" y="106258"/>
                  </a:lnTo>
                  <a:lnTo>
                    <a:pt x="22983" y="56134"/>
                  </a:lnTo>
                  <a:close/>
                </a:path>
                <a:path w="71119" h="368300">
                  <a:moveTo>
                    <a:pt x="49014" y="123022"/>
                  </a:moveTo>
                  <a:lnTo>
                    <a:pt x="60060" y="151513"/>
                  </a:lnTo>
                  <a:lnTo>
                    <a:pt x="49014" y="123022"/>
                  </a:lnTo>
                  <a:close/>
                </a:path>
                <a:path w="71119" h="368300">
                  <a:moveTo>
                    <a:pt x="71086" y="248641"/>
                  </a:moveTo>
                  <a:lnTo>
                    <a:pt x="13434" y="271112"/>
                  </a:lnTo>
                  <a:lnTo>
                    <a:pt x="71086" y="248683"/>
                  </a:lnTo>
                  <a:close/>
                </a:path>
                <a:path w="71119" h="368300">
                  <a:moveTo>
                    <a:pt x="12743" y="271792"/>
                  </a:moveTo>
                  <a:lnTo>
                    <a:pt x="23727" y="300723"/>
                  </a:lnTo>
                  <a:lnTo>
                    <a:pt x="12743" y="271792"/>
                  </a:lnTo>
                  <a:close/>
                </a:path>
                <a:path w="71119" h="368300">
                  <a:moveTo>
                    <a:pt x="39056" y="340848"/>
                  </a:moveTo>
                  <a:lnTo>
                    <a:pt x="49380" y="368083"/>
                  </a:lnTo>
                  <a:lnTo>
                    <a:pt x="39056" y="340848"/>
                  </a:lnTo>
                  <a:close/>
                </a:path>
              </a:pathLst>
            </a:custGeom>
            <a:solidFill>
              <a:srgbClr val="D7D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4876506" y="3769283"/>
              <a:ext cx="73660" cy="400050"/>
            </a:xfrm>
            <a:custGeom>
              <a:avLst/>
              <a:gdLst/>
              <a:ahLst/>
              <a:cxnLst/>
              <a:rect l="l" t="t" r="r" b="b"/>
              <a:pathLst>
                <a:path w="73659" h="400050">
                  <a:moveTo>
                    <a:pt x="72605" y="0"/>
                  </a:moveTo>
                  <a:lnTo>
                    <a:pt x="35328" y="14229"/>
                  </a:lnTo>
                  <a:lnTo>
                    <a:pt x="58961" y="5696"/>
                  </a:lnTo>
                  <a:lnTo>
                    <a:pt x="72612" y="5696"/>
                  </a:lnTo>
                  <a:lnTo>
                    <a:pt x="72605" y="0"/>
                  </a:lnTo>
                  <a:close/>
                </a:path>
                <a:path w="73659" h="400050">
                  <a:moveTo>
                    <a:pt x="72612" y="5696"/>
                  </a:moveTo>
                  <a:lnTo>
                    <a:pt x="58961" y="5696"/>
                  </a:lnTo>
                  <a:lnTo>
                    <a:pt x="61223" y="11936"/>
                  </a:lnTo>
                  <a:lnTo>
                    <a:pt x="72615" y="7580"/>
                  </a:lnTo>
                  <a:lnTo>
                    <a:pt x="72612" y="5696"/>
                  </a:lnTo>
                  <a:close/>
                </a:path>
                <a:path w="73659" h="400050">
                  <a:moveTo>
                    <a:pt x="10632" y="39328"/>
                  </a:moveTo>
                  <a:lnTo>
                    <a:pt x="10031" y="39328"/>
                  </a:lnTo>
                  <a:lnTo>
                    <a:pt x="12784" y="44846"/>
                  </a:lnTo>
                  <a:lnTo>
                    <a:pt x="10632" y="39328"/>
                  </a:lnTo>
                  <a:close/>
                </a:path>
                <a:path w="73659" h="400050">
                  <a:moveTo>
                    <a:pt x="19957" y="20104"/>
                  </a:moveTo>
                  <a:lnTo>
                    <a:pt x="2020" y="26962"/>
                  </a:lnTo>
                  <a:lnTo>
                    <a:pt x="0" y="31580"/>
                  </a:lnTo>
                  <a:lnTo>
                    <a:pt x="4135" y="42250"/>
                  </a:lnTo>
                  <a:lnTo>
                    <a:pt x="10031" y="39328"/>
                  </a:lnTo>
                  <a:lnTo>
                    <a:pt x="10632" y="39328"/>
                  </a:lnTo>
                  <a:lnTo>
                    <a:pt x="7895" y="32313"/>
                  </a:lnTo>
                  <a:lnTo>
                    <a:pt x="23009" y="26533"/>
                  </a:lnTo>
                  <a:lnTo>
                    <a:pt x="22282" y="26533"/>
                  </a:lnTo>
                  <a:lnTo>
                    <a:pt x="19957" y="20104"/>
                  </a:lnTo>
                  <a:close/>
                </a:path>
                <a:path w="73659" h="400050">
                  <a:moveTo>
                    <a:pt x="36836" y="21245"/>
                  </a:moveTo>
                  <a:lnTo>
                    <a:pt x="22282" y="26533"/>
                  </a:lnTo>
                  <a:lnTo>
                    <a:pt x="23009" y="26533"/>
                  </a:lnTo>
                  <a:lnTo>
                    <a:pt x="36836" y="21245"/>
                  </a:lnTo>
                  <a:close/>
                </a:path>
                <a:path w="73659" h="400050">
                  <a:moveTo>
                    <a:pt x="36889" y="106865"/>
                  </a:moveTo>
                  <a:lnTo>
                    <a:pt x="34815" y="106865"/>
                  </a:lnTo>
                  <a:lnTo>
                    <a:pt x="44354" y="126069"/>
                  </a:lnTo>
                  <a:lnTo>
                    <a:pt x="36889" y="106865"/>
                  </a:lnTo>
                  <a:close/>
                </a:path>
                <a:path w="73659" h="400050">
                  <a:moveTo>
                    <a:pt x="6282" y="47747"/>
                  </a:moveTo>
                  <a:lnTo>
                    <a:pt x="30166" y="109158"/>
                  </a:lnTo>
                  <a:lnTo>
                    <a:pt x="34815" y="106865"/>
                  </a:lnTo>
                  <a:lnTo>
                    <a:pt x="36889" y="106865"/>
                  </a:lnTo>
                  <a:lnTo>
                    <a:pt x="25683" y="78039"/>
                  </a:lnTo>
                  <a:lnTo>
                    <a:pt x="21350" y="78039"/>
                  </a:lnTo>
                  <a:lnTo>
                    <a:pt x="6282" y="47747"/>
                  </a:lnTo>
                  <a:close/>
                </a:path>
                <a:path w="73659" h="400050">
                  <a:moveTo>
                    <a:pt x="24983" y="76238"/>
                  </a:moveTo>
                  <a:lnTo>
                    <a:pt x="21350" y="78039"/>
                  </a:lnTo>
                  <a:lnTo>
                    <a:pt x="25683" y="78039"/>
                  </a:lnTo>
                  <a:lnTo>
                    <a:pt x="24983" y="76238"/>
                  </a:lnTo>
                  <a:close/>
                </a:path>
                <a:path w="73659" h="400050">
                  <a:moveTo>
                    <a:pt x="37873" y="128969"/>
                  </a:moveTo>
                  <a:lnTo>
                    <a:pt x="73023" y="219291"/>
                  </a:lnTo>
                  <a:lnTo>
                    <a:pt x="73005" y="212663"/>
                  </a:lnTo>
                  <a:lnTo>
                    <a:pt x="70751" y="212663"/>
                  </a:lnTo>
                  <a:lnTo>
                    <a:pt x="56595" y="173586"/>
                  </a:lnTo>
                  <a:lnTo>
                    <a:pt x="62081" y="171596"/>
                  </a:lnTo>
                  <a:lnTo>
                    <a:pt x="51948" y="145555"/>
                  </a:lnTo>
                  <a:lnTo>
                    <a:pt x="46134" y="145555"/>
                  </a:lnTo>
                  <a:lnTo>
                    <a:pt x="37873" y="128969"/>
                  </a:lnTo>
                  <a:close/>
                </a:path>
                <a:path w="73659" h="400050">
                  <a:moveTo>
                    <a:pt x="73003" y="211846"/>
                  </a:moveTo>
                  <a:lnTo>
                    <a:pt x="70751" y="212663"/>
                  </a:lnTo>
                  <a:lnTo>
                    <a:pt x="73005" y="212663"/>
                  </a:lnTo>
                  <a:lnTo>
                    <a:pt x="73003" y="211846"/>
                  </a:lnTo>
                  <a:close/>
                </a:path>
                <a:path w="73659" h="400050">
                  <a:moveTo>
                    <a:pt x="51003" y="143126"/>
                  </a:moveTo>
                  <a:lnTo>
                    <a:pt x="46134" y="145555"/>
                  </a:lnTo>
                  <a:lnTo>
                    <a:pt x="51948" y="145555"/>
                  </a:lnTo>
                  <a:lnTo>
                    <a:pt x="51003" y="143126"/>
                  </a:lnTo>
                  <a:close/>
                </a:path>
                <a:path w="73659" h="400050">
                  <a:moveTo>
                    <a:pt x="8533" y="286650"/>
                  </a:moveTo>
                  <a:lnTo>
                    <a:pt x="6701" y="290776"/>
                  </a:lnTo>
                  <a:lnTo>
                    <a:pt x="48187" y="399631"/>
                  </a:lnTo>
                  <a:lnTo>
                    <a:pt x="48794" y="399631"/>
                  </a:lnTo>
                  <a:lnTo>
                    <a:pt x="45611" y="390092"/>
                  </a:lnTo>
                  <a:lnTo>
                    <a:pt x="51401" y="388166"/>
                  </a:lnTo>
                  <a:lnTo>
                    <a:pt x="41432" y="362020"/>
                  </a:lnTo>
                  <a:lnTo>
                    <a:pt x="38679" y="362020"/>
                  </a:lnTo>
                  <a:lnTo>
                    <a:pt x="20983" y="322974"/>
                  </a:lnTo>
                  <a:lnTo>
                    <a:pt x="25747" y="320806"/>
                  </a:lnTo>
                  <a:lnTo>
                    <a:pt x="16117" y="295551"/>
                  </a:lnTo>
                  <a:lnTo>
                    <a:pt x="11109" y="295551"/>
                  </a:lnTo>
                  <a:lnTo>
                    <a:pt x="7559" y="292022"/>
                  </a:lnTo>
                  <a:lnTo>
                    <a:pt x="8533" y="286650"/>
                  </a:lnTo>
                  <a:close/>
                </a:path>
                <a:path w="73659" h="400050">
                  <a:moveTo>
                    <a:pt x="41024" y="360952"/>
                  </a:moveTo>
                  <a:lnTo>
                    <a:pt x="38679" y="362020"/>
                  </a:lnTo>
                  <a:lnTo>
                    <a:pt x="41432" y="362020"/>
                  </a:lnTo>
                  <a:lnTo>
                    <a:pt x="41024" y="360952"/>
                  </a:lnTo>
                  <a:close/>
                </a:path>
                <a:path w="73659" h="400050">
                  <a:moveTo>
                    <a:pt x="14732" y="291917"/>
                  </a:moveTo>
                  <a:lnTo>
                    <a:pt x="11109" y="295551"/>
                  </a:lnTo>
                  <a:lnTo>
                    <a:pt x="16117" y="295551"/>
                  </a:lnTo>
                  <a:lnTo>
                    <a:pt x="14732" y="291917"/>
                  </a:lnTo>
                  <a:close/>
                </a:path>
                <a:path w="73659" h="400050">
                  <a:moveTo>
                    <a:pt x="70626" y="262086"/>
                  </a:moveTo>
                  <a:lnTo>
                    <a:pt x="41234" y="273530"/>
                  </a:lnTo>
                  <a:lnTo>
                    <a:pt x="43475" y="278577"/>
                  </a:lnTo>
                  <a:lnTo>
                    <a:pt x="15811" y="290828"/>
                  </a:lnTo>
                  <a:lnTo>
                    <a:pt x="15455" y="291205"/>
                  </a:lnTo>
                  <a:lnTo>
                    <a:pt x="73107" y="268724"/>
                  </a:lnTo>
                  <a:lnTo>
                    <a:pt x="73107" y="264662"/>
                  </a:lnTo>
                  <a:lnTo>
                    <a:pt x="71065" y="264662"/>
                  </a:lnTo>
                  <a:lnTo>
                    <a:pt x="70626" y="262086"/>
                  </a:lnTo>
                  <a:close/>
                </a:path>
                <a:path w="73659" h="400050">
                  <a:moveTo>
                    <a:pt x="73107" y="264337"/>
                  </a:moveTo>
                  <a:lnTo>
                    <a:pt x="71065" y="264662"/>
                  </a:lnTo>
                  <a:lnTo>
                    <a:pt x="73107" y="264662"/>
                  </a:lnTo>
                  <a:lnTo>
                    <a:pt x="73107" y="264337"/>
                  </a:lnTo>
                  <a:close/>
                </a:path>
              </a:pathLst>
            </a:custGeom>
            <a:solidFill>
              <a:srgbClr val="B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4936115" y="4176045"/>
              <a:ext cx="13970" cy="40640"/>
            </a:xfrm>
            <a:custGeom>
              <a:avLst/>
              <a:gdLst/>
              <a:ahLst/>
              <a:cxnLst/>
              <a:rect l="l" t="t" r="r" b="b"/>
              <a:pathLst>
                <a:path w="13969" h="40639">
                  <a:moveTo>
                    <a:pt x="13843" y="40246"/>
                  </a:moveTo>
                  <a:lnTo>
                    <a:pt x="13779" y="25"/>
                  </a:lnTo>
                  <a:lnTo>
                    <a:pt x="0" y="0"/>
                  </a:lnTo>
                  <a:lnTo>
                    <a:pt x="2501" y="2501"/>
                  </a:lnTo>
                  <a:lnTo>
                    <a:pt x="927" y="4089"/>
                  </a:lnTo>
                  <a:lnTo>
                    <a:pt x="10134" y="19507"/>
                  </a:lnTo>
                  <a:lnTo>
                    <a:pt x="6870" y="21424"/>
                  </a:lnTo>
                  <a:lnTo>
                    <a:pt x="13843" y="40347"/>
                  </a:lnTo>
                  <a:close/>
                </a:path>
              </a:pathLst>
            </a:custGeom>
            <a:solidFill>
              <a:srgbClr val="D7D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4927390" y="4176032"/>
              <a:ext cx="22860" cy="60960"/>
            </a:xfrm>
            <a:custGeom>
              <a:avLst/>
              <a:gdLst/>
              <a:ahLst/>
              <a:cxnLst/>
              <a:rect l="l" t="t" r="r" b="b"/>
              <a:pathLst>
                <a:path w="22859" h="60960">
                  <a:moveTo>
                    <a:pt x="11226" y="2514"/>
                  </a:moveTo>
                  <a:lnTo>
                    <a:pt x="8724" y="12"/>
                  </a:lnTo>
                  <a:lnTo>
                    <a:pt x="3695" y="12"/>
                  </a:lnTo>
                  <a:lnTo>
                    <a:pt x="2654" y="1079"/>
                  </a:lnTo>
                  <a:lnTo>
                    <a:pt x="7670" y="6070"/>
                  </a:lnTo>
                  <a:lnTo>
                    <a:pt x="11226" y="2514"/>
                  </a:lnTo>
                  <a:close/>
                </a:path>
                <a:path w="22859" h="60960">
                  <a:moveTo>
                    <a:pt x="22593" y="57772"/>
                  </a:moveTo>
                  <a:lnTo>
                    <a:pt x="22580" y="49898"/>
                  </a:lnTo>
                  <a:lnTo>
                    <a:pt x="19646" y="51219"/>
                  </a:lnTo>
                  <a:lnTo>
                    <a:pt x="22593" y="57772"/>
                  </a:lnTo>
                  <a:close/>
                </a:path>
                <a:path w="22859" h="60960">
                  <a:moveTo>
                    <a:pt x="22593" y="57772"/>
                  </a:moveTo>
                  <a:lnTo>
                    <a:pt x="19634" y="51219"/>
                  </a:lnTo>
                  <a:lnTo>
                    <a:pt x="22567" y="49898"/>
                  </a:lnTo>
                  <a:lnTo>
                    <a:pt x="22567" y="40360"/>
                  </a:lnTo>
                  <a:lnTo>
                    <a:pt x="15570" y="21475"/>
                  </a:lnTo>
                  <a:lnTo>
                    <a:pt x="18859" y="19519"/>
                  </a:lnTo>
                  <a:lnTo>
                    <a:pt x="10833" y="6083"/>
                  </a:lnTo>
                  <a:lnTo>
                    <a:pt x="9652" y="4102"/>
                  </a:lnTo>
                  <a:lnTo>
                    <a:pt x="7670" y="6083"/>
                  </a:lnTo>
                  <a:lnTo>
                    <a:pt x="2641" y="1079"/>
                  </a:lnTo>
                  <a:lnTo>
                    <a:pt x="3683" y="12"/>
                  </a:lnTo>
                  <a:lnTo>
                    <a:pt x="279" y="12"/>
                  </a:lnTo>
                  <a:lnTo>
                    <a:pt x="0" y="0"/>
                  </a:lnTo>
                  <a:lnTo>
                    <a:pt x="22593" y="60921"/>
                  </a:lnTo>
                  <a:lnTo>
                    <a:pt x="22593" y="57772"/>
                  </a:lnTo>
                  <a:close/>
                </a:path>
              </a:pathLst>
            </a:custGeom>
            <a:solidFill>
              <a:srgbClr val="B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4" name="object 104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9764397" y="2041259"/>
              <a:ext cx="6612725" cy="2485968"/>
            </a:xfrm>
            <a:prstGeom prst="rect">
              <a:avLst/>
            </a:prstGeom>
          </p:spPr>
        </p:pic>
        <p:sp>
          <p:nvSpPr>
            <p:cNvPr id="105" name="object 105"/>
            <p:cNvSpPr/>
            <p:nvPr/>
          </p:nvSpPr>
          <p:spPr>
            <a:xfrm>
              <a:off x="10346855" y="2578842"/>
              <a:ext cx="4660900" cy="1609090"/>
            </a:xfrm>
            <a:custGeom>
              <a:avLst/>
              <a:gdLst/>
              <a:ahLst/>
              <a:cxnLst/>
              <a:rect l="l" t="t" r="r" b="b"/>
              <a:pathLst>
                <a:path w="4660900" h="1609089">
                  <a:moveTo>
                    <a:pt x="1564309" y="1065631"/>
                  </a:moveTo>
                  <a:lnTo>
                    <a:pt x="1560753" y="1065606"/>
                  </a:lnTo>
                  <a:lnTo>
                    <a:pt x="1560830" y="1064488"/>
                  </a:lnTo>
                  <a:lnTo>
                    <a:pt x="1557616" y="1065631"/>
                  </a:lnTo>
                  <a:lnTo>
                    <a:pt x="1539659" y="1071854"/>
                  </a:lnTo>
                  <a:lnTo>
                    <a:pt x="1341615" y="1140599"/>
                  </a:lnTo>
                  <a:lnTo>
                    <a:pt x="1341615" y="1145044"/>
                  </a:lnTo>
                  <a:lnTo>
                    <a:pt x="1146225" y="1212227"/>
                  </a:lnTo>
                  <a:lnTo>
                    <a:pt x="1341602" y="1145032"/>
                  </a:lnTo>
                  <a:lnTo>
                    <a:pt x="1341615" y="1140599"/>
                  </a:lnTo>
                  <a:lnTo>
                    <a:pt x="1340256" y="1141069"/>
                  </a:lnTo>
                  <a:lnTo>
                    <a:pt x="1145057" y="1208824"/>
                  </a:lnTo>
                  <a:lnTo>
                    <a:pt x="943622" y="1278750"/>
                  </a:lnTo>
                  <a:lnTo>
                    <a:pt x="943622" y="1282966"/>
                  </a:lnTo>
                  <a:lnTo>
                    <a:pt x="748233" y="1346644"/>
                  </a:lnTo>
                  <a:lnTo>
                    <a:pt x="943610" y="1282966"/>
                  </a:lnTo>
                  <a:lnTo>
                    <a:pt x="943622" y="1278750"/>
                  </a:lnTo>
                  <a:lnTo>
                    <a:pt x="942403" y="1279169"/>
                  </a:lnTo>
                  <a:lnTo>
                    <a:pt x="748220" y="1346568"/>
                  </a:lnTo>
                  <a:lnTo>
                    <a:pt x="548767" y="1415796"/>
                  </a:lnTo>
                  <a:lnTo>
                    <a:pt x="361518" y="1480794"/>
                  </a:lnTo>
                  <a:lnTo>
                    <a:pt x="549300" y="1417370"/>
                  </a:lnTo>
                  <a:lnTo>
                    <a:pt x="151396" y="1553730"/>
                  </a:lnTo>
                  <a:lnTo>
                    <a:pt x="151396" y="1555280"/>
                  </a:lnTo>
                  <a:lnTo>
                    <a:pt x="151257" y="1554937"/>
                  </a:lnTo>
                  <a:lnTo>
                    <a:pt x="151396" y="1555280"/>
                  </a:lnTo>
                  <a:lnTo>
                    <a:pt x="151396" y="1553730"/>
                  </a:lnTo>
                  <a:lnTo>
                    <a:pt x="150914" y="1553895"/>
                  </a:lnTo>
                  <a:lnTo>
                    <a:pt x="0" y="1606283"/>
                  </a:lnTo>
                  <a:lnTo>
                    <a:pt x="355" y="1607007"/>
                  </a:lnTo>
                  <a:lnTo>
                    <a:pt x="647" y="1607781"/>
                  </a:lnTo>
                  <a:lnTo>
                    <a:pt x="812" y="1608594"/>
                  </a:lnTo>
                  <a:lnTo>
                    <a:pt x="759688" y="1346644"/>
                  </a:lnTo>
                  <a:lnTo>
                    <a:pt x="1148981" y="1212227"/>
                  </a:lnTo>
                  <a:lnTo>
                    <a:pt x="1548206" y="1074394"/>
                  </a:lnTo>
                  <a:lnTo>
                    <a:pt x="1561731" y="1069721"/>
                  </a:lnTo>
                  <a:lnTo>
                    <a:pt x="1561452" y="1069124"/>
                  </a:lnTo>
                  <a:lnTo>
                    <a:pt x="1561007" y="1068031"/>
                  </a:lnTo>
                  <a:lnTo>
                    <a:pt x="1560753" y="1066850"/>
                  </a:lnTo>
                  <a:lnTo>
                    <a:pt x="1560753" y="1065631"/>
                  </a:lnTo>
                  <a:lnTo>
                    <a:pt x="1564309" y="1065631"/>
                  </a:lnTo>
                  <a:close/>
                </a:path>
                <a:path w="4660900" h="1609089">
                  <a:moveTo>
                    <a:pt x="1894522" y="1124635"/>
                  </a:moveTo>
                  <a:lnTo>
                    <a:pt x="1891233" y="1121092"/>
                  </a:lnTo>
                  <a:lnTo>
                    <a:pt x="1798929" y="1113929"/>
                  </a:lnTo>
                  <a:lnTo>
                    <a:pt x="1797481" y="1114107"/>
                  </a:lnTo>
                  <a:lnTo>
                    <a:pt x="1271701" y="1296911"/>
                  </a:lnTo>
                  <a:lnTo>
                    <a:pt x="1344117" y="1285633"/>
                  </a:lnTo>
                  <a:lnTo>
                    <a:pt x="1802587" y="1124635"/>
                  </a:lnTo>
                  <a:lnTo>
                    <a:pt x="1890509" y="1135291"/>
                  </a:lnTo>
                  <a:lnTo>
                    <a:pt x="1894484" y="1131773"/>
                  </a:lnTo>
                  <a:lnTo>
                    <a:pt x="1894522" y="1124635"/>
                  </a:lnTo>
                  <a:close/>
                </a:path>
                <a:path w="4660900" h="1609089">
                  <a:moveTo>
                    <a:pt x="2333320" y="854671"/>
                  </a:moveTo>
                  <a:lnTo>
                    <a:pt x="2330551" y="855586"/>
                  </a:lnTo>
                  <a:lnTo>
                    <a:pt x="923645" y="1363675"/>
                  </a:lnTo>
                  <a:lnTo>
                    <a:pt x="953884" y="1356423"/>
                  </a:lnTo>
                  <a:lnTo>
                    <a:pt x="979779" y="1350911"/>
                  </a:lnTo>
                  <a:lnTo>
                    <a:pt x="2320328" y="866444"/>
                  </a:lnTo>
                  <a:lnTo>
                    <a:pt x="2327097" y="860348"/>
                  </a:lnTo>
                  <a:lnTo>
                    <a:pt x="2333320" y="854671"/>
                  </a:lnTo>
                  <a:close/>
                </a:path>
                <a:path w="4660900" h="1609089">
                  <a:moveTo>
                    <a:pt x="3899636" y="245579"/>
                  </a:moveTo>
                  <a:lnTo>
                    <a:pt x="3898976" y="244335"/>
                  </a:lnTo>
                  <a:lnTo>
                    <a:pt x="3898620" y="242912"/>
                  </a:lnTo>
                  <a:lnTo>
                    <a:pt x="3898620" y="240322"/>
                  </a:lnTo>
                  <a:lnTo>
                    <a:pt x="3898849" y="239229"/>
                  </a:lnTo>
                  <a:lnTo>
                    <a:pt x="3899230" y="238201"/>
                  </a:lnTo>
                  <a:lnTo>
                    <a:pt x="3717340" y="302336"/>
                  </a:lnTo>
                  <a:lnTo>
                    <a:pt x="3717340" y="306628"/>
                  </a:lnTo>
                  <a:lnTo>
                    <a:pt x="3716274" y="303517"/>
                  </a:lnTo>
                  <a:lnTo>
                    <a:pt x="3717340" y="306628"/>
                  </a:lnTo>
                  <a:lnTo>
                    <a:pt x="3717340" y="302336"/>
                  </a:lnTo>
                  <a:lnTo>
                    <a:pt x="3620833" y="336346"/>
                  </a:lnTo>
                  <a:lnTo>
                    <a:pt x="3520833" y="370751"/>
                  </a:lnTo>
                  <a:lnTo>
                    <a:pt x="3521113" y="371500"/>
                  </a:lnTo>
                  <a:lnTo>
                    <a:pt x="3523170" y="377456"/>
                  </a:lnTo>
                  <a:lnTo>
                    <a:pt x="3521113" y="371500"/>
                  </a:lnTo>
                  <a:lnTo>
                    <a:pt x="3324174" y="440944"/>
                  </a:lnTo>
                  <a:lnTo>
                    <a:pt x="3324174" y="448208"/>
                  </a:lnTo>
                  <a:lnTo>
                    <a:pt x="3224682" y="481799"/>
                  </a:lnTo>
                  <a:lnTo>
                    <a:pt x="3324161" y="448208"/>
                  </a:lnTo>
                  <a:lnTo>
                    <a:pt x="3324174" y="440944"/>
                  </a:lnTo>
                  <a:lnTo>
                    <a:pt x="3321989" y="441706"/>
                  </a:lnTo>
                  <a:lnTo>
                    <a:pt x="3321913" y="441452"/>
                  </a:lnTo>
                  <a:lnTo>
                    <a:pt x="3122955" y="508647"/>
                  </a:lnTo>
                  <a:lnTo>
                    <a:pt x="3123920" y="511530"/>
                  </a:lnTo>
                  <a:lnTo>
                    <a:pt x="2811411" y="621677"/>
                  </a:lnTo>
                  <a:lnTo>
                    <a:pt x="2923946" y="582968"/>
                  </a:lnTo>
                  <a:lnTo>
                    <a:pt x="2728544" y="650189"/>
                  </a:lnTo>
                  <a:lnTo>
                    <a:pt x="2728785" y="650824"/>
                  </a:lnTo>
                  <a:lnTo>
                    <a:pt x="2730855" y="656894"/>
                  </a:lnTo>
                  <a:lnTo>
                    <a:pt x="2728760" y="650824"/>
                  </a:lnTo>
                  <a:lnTo>
                    <a:pt x="2529598" y="721029"/>
                  </a:lnTo>
                  <a:lnTo>
                    <a:pt x="2531872" y="727633"/>
                  </a:lnTo>
                  <a:lnTo>
                    <a:pt x="2336457" y="794842"/>
                  </a:lnTo>
                  <a:lnTo>
                    <a:pt x="2531872" y="727633"/>
                  </a:lnTo>
                  <a:lnTo>
                    <a:pt x="2529535" y="720915"/>
                  </a:lnTo>
                  <a:lnTo>
                    <a:pt x="2426868" y="756221"/>
                  </a:lnTo>
                  <a:lnTo>
                    <a:pt x="2334488" y="789114"/>
                  </a:lnTo>
                  <a:lnTo>
                    <a:pt x="2334691" y="789749"/>
                  </a:lnTo>
                  <a:lnTo>
                    <a:pt x="2131606" y="861555"/>
                  </a:lnTo>
                  <a:lnTo>
                    <a:pt x="2131606" y="862431"/>
                  </a:lnTo>
                  <a:lnTo>
                    <a:pt x="2085746" y="878205"/>
                  </a:lnTo>
                  <a:lnTo>
                    <a:pt x="2131606" y="862431"/>
                  </a:lnTo>
                  <a:lnTo>
                    <a:pt x="2131606" y="861555"/>
                  </a:lnTo>
                  <a:lnTo>
                    <a:pt x="2040343" y="893813"/>
                  </a:lnTo>
                  <a:lnTo>
                    <a:pt x="2039899" y="893965"/>
                  </a:lnTo>
                  <a:lnTo>
                    <a:pt x="1936623" y="930744"/>
                  </a:lnTo>
                  <a:lnTo>
                    <a:pt x="1937867" y="934402"/>
                  </a:lnTo>
                  <a:lnTo>
                    <a:pt x="1936610" y="930732"/>
                  </a:lnTo>
                  <a:lnTo>
                    <a:pt x="1737639" y="1001572"/>
                  </a:lnTo>
                  <a:lnTo>
                    <a:pt x="1575752" y="1059192"/>
                  </a:lnTo>
                  <a:lnTo>
                    <a:pt x="1577086" y="1060437"/>
                  </a:lnTo>
                  <a:lnTo>
                    <a:pt x="1578013" y="1062113"/>
                  </a:lnTo>
                  <a:lnTo>
                    <a:pt x="1578368" y="1063942"/>
                  </a:lnTo>
                  <a:lnTo>
                    <a:pt x="1739582" y="1007071"/>
                  </a:lnTo>
                  <a:lnTo>
                    <a:pt x="1940293" y="936320"/>
                  </a:lnTo>
                  <a:lnTo>
                    <a:pt x="2007692" y="912571"/>
                  </a:lnTo>
                  <a:lnTo>
                    <a:pt x="2133943" y="869149"/>
                  </a:lnTo>
                  <a:lnTo>
                    <a:pt x="2133587" y="868172"/>
                  </a:lnTo>
                  <a:lnTo>
                    <a:pt x="2149868" y="862431"/>
                  </a:lnTo>
                  <a:lnTo>
                    <a:pt x="2341600" y="794842"/>
                  </a:lnTo>
                  <a:lnTo>
                    <a:pt x="2732900" y="656894"/>
                  </a:lnTo>
                  <a:lnTo>
                    <a:pt x="2813139" y="628611"/>
                  </a:lnTo>
                  <a:lnTo>
                    <a:pt x="2813418" y="628510"/>
                  </a:lnTo>
                  <a:lnTo>
                    <a:pt x="2926257" y="589699"/>
                  </a:lnTo>
                  <a:lnTo>
                    <a:pt x="2925940" y="588835"/>
                  </a:lnTo>
                  <a:lnTo>
                    <a:pt x="2942590" y="582968"/>
                  </a:lnTo>
                  <a:lnTo>
                    <a:pt x="3134309" y="515378"/>
                  </a:lnTo>
                  <a:lnTo>
                    <a:pt x="3525545" y="377456"/>
                  </a:lnTo>
                  <a:lnTo>
                    <a:pt x="3621633" y="343585"/>
                  </a:lnTo>
                  <a:lnTo>
                    <a:pt x="3718598" y="310222"/>
                  </a:lnTo>
                  <a:lnTo>
                    <a:pt x="3718344" y="309499"/>
                  </a:lnTo>
                  <a:lnTo>
                    <a:pt x="3735324" y="303504"/>
                  </a:lnTo>
                  <a:lnTo>
                    <a:pt x="3899636" y="245579"/>
                  </a:lnTo>
                  <a:close/>
                </a:path>
                <a:path w="4660900" h="1609089">
                  <a:moveTo>
                    <a:pt x="4015067" y="429425"/>
                  </a:moveTo>
                  <a:lnTo>
                    <a:pt x="4014139" y="428726"/>
                  </a:lnTo>
                  <a:lnTo>
                    <a:pt x="3965575" y="404317"/>
                  </a:lnTo>
                  <a:lnTo>
                    <a:pt x="3949750" y="396379"/>
                  </a:lnTo>
                  <a:lnTo>
                    <a:pt x="3944988" y="397941"/>
                  </a:lnTo>
                  <a:lnTo>
                    <a:pt x="3941419" y="405041"/>
                  </a:lnTo>
                  <a:lnTo>
                    <a:pt x="3942943" y="409778"/>
                  </a:lnTo>
                  <a:lnTo>
                    <a:pt x="3980180" y="429374"/>
                  </a:lnTo>
                  <a:lnTo>
                    <a:pt x="3995483" y="429387"/>
                  </a:lnTo>
                  <a:lnTo>
                    <a:pt x="3949331" y="405142"/>
                  </a:lnTo>
                  <a:lnTo>
                    <a:pt x="3949725" y="404317"/>
                  </a:lnTo>
                  <a:lnTo>
                    <a:pt x="3999763" y="429399"/>
                  </a:lnTo>
                  <a:lnTo>
                    <a:pt x="4015067" y="429425"/>
                  </a:lnTo>
                  <a:close/>
                </a:path>
                <a:path w="4660900" h="1609089">
                  <a:moveTo>
                    <a:pt x="4660709" y="6477"/>
                  </a:moveTo>
                  <a:lnTo>
                    <a:pt x="4658906" y="6477"/>
                  </a:lnTo>
                  <a:lnTo>
                    <a:pt x="4640110" y="6718"/>
                  </a:lnTo>
                  <a:lnTo>
                    <a:pt x="4274959" y="145376"/>
                  </a:lnTo>
                  <a:lnTo>
                    <a:pt x="4235399" y="109347"/>
                  </a:lnTo>
                  <a:lnTo>
                    <a:pt x="4232059" y="106311"/>
                  </a:lnTo>
                  <a:lnTo>
                    <a:pt x="4304843" y="76022"/>
                  </a:lnTo>
                  <a:lnTo>
                    <a:pt x="4302315" y="70040"/>
                  </a:lnTo>
                  <a:lnTo>
                    <a:pt x="4304843" y="76022"/>
                  </a:lnTo>
                  <a:lnTo>
                    <a:pt x="4305071" y="76568"/>
                  </a:lnTo>
                  <a:lnTo>
                    <a:pt x="4386948" y="41859"/>
                  </a:lnTo>
                  <a:lnTo>
                    <a:pt x="4483265" y="1765"/>
                  </a:lnTo>
                  <a:lnTo>
                    <a:pt x="4481868" y="1600"/>
                  </a:lnTo>
                  <a:lnTo>
                    <a:pt x="4470476" y="279"/>
                  </a:lnTo>
                  <a:lnTo>
                    <a:pt x="4467453" y="0"/>
                  </a:lnTo>
                  <a:lnTo>
                    <a:pt x="4385373" y="34810"/>
                  </a:lnTo>
                  <a:lnTo>
                    <a:pt x="4224185" y="101904"/>
                  </a:lnTo>
                  <a:lnTo>
                    <a:pt x="4227931" y="102552"/>
                  </a:lnTo>
                  <a:lnTo>
                    <a:pt x="4224172" y="101904"/>
                  </a:lnTo>
                  <a:lnTo>
                    <a:pt x="4106938" y="151218"/>
                  </a:lnTo>
                  <a:lnTo>
                    <a:pt x="4106938" y="151422"/>
                  </a:lnTo>
                  <a:lnTo>
                    <a:pt x="4095877" y="155917"/>
                  </a:lnTo>
                  <a:lnTo>
                    <a:pt x="4106938" y="151422"/>
                  </a:lnTo>
                  <a:lnTo>
                    <a:pt x="4106938" y="151218"/>
                  </a:lnTo>
                  <a:lnTo>
                    <a:pt x="4091965" y="157505"/>
                  </a:lnTo>
                  <a:lnTo>
                    <a:pt x="4091838" y="157556"/>
                  </a:lnTo>
                  <a:lnTo>
                    <a:pt x="3915054" y="229285"/>
                  </a:lnTo>
                  <a:lnTo>
                    <a:pt x="3915956" y="231521"/>
                  </a:lnTo>
                  <a:lnTo>
                    <a:pt x="3911371" y="233451"/>
                  </a:lnTo>
                  <a:lnTo>
                    <a:pt x="3912311" y="233908"/>
                  </a:lnTo>
                  <a:lnTo>
                    <a:pt x="3913174" y="234518"/>
                  </a:lnTo>
                  <a:lnTo>
                    <a:pt x="3913873" y="235242"/>
                  </a:lnTo>
                  <a:lnTo>
                    <a:pt x="3914965" y="236334"/>
                  </a:lnTo>
                  <a:lnTo>
                    <a:pt x="3915702" y="237680"/>
                  </a:lnTo>
                  <a:lnTo>
                    <a:pt x="3916095" y="239166"/>
                  </a:lnTo>
                  <a:lnTo>
                    <a:pt x="3923944" y="235877"/>
                  </a:lnTo>
                  <a:lnTo>
                    <a:pt x="4095432" y="163753"/>
                  </a:lnTo>
                  <a:lnTo>
                    <a:pt x="4109605" y="158000"/>
                  </a:lnTo>
                  <a:lnTo>
                    <a:pt x="4109555" y="157822"/>
                  </a:lnTo>
                  <a:lnTo>
                    <a:pt x="4124731" y="151422"/>
                  </a:lnTo>
                  <a:lnTo>
                    <a:pt x="4224820" y="109347"/>
                  </a:lnTo>
                  <a:lnTo>
                    <a:pt x="4267479" y="148209"/>
                  </a:lnTo>
                  <a:lnTo>
                    <a:pt x="3559213" y="417169"/>
                  </a:lnTo>
                  <a:lnTo>
                    <a:pt x="3528733" y="427672"/>
                  </a:lnTo>
                  <a:lnTo>
                    <a:pt x="3536467" y="427774"/>
                  </a:lnTo>
                  <a:lnTo>
                    <a:pt x="3545052" y="428015"/>
                  </a:lnTo>
                  <a:lnTo>
                    <a:pt x="3551313" y="427393"/>
                  </a:lnTo>
                  <a:lnTo>
                    <a:pt x="3562248" y="423633"/>
                  </a:lnTo>
                  <a:lnTo>
                    <a:pt x="4273372" y="153581"/>
                  </a:lnTo>
                  <a:lnTo>
                    <a:pt x="4462818" y="326085"/>
                  </a:lnTo>
                  <a:lnTo>
                    <a:pt x="4467860" y="321056"/>
                  </a:lnTo>
                  <a:lnTo>
                    <a:pt x="4275734" y="146088"/>
                  </a:lnTo>
                  <a:lnTo>
                    <a:pt x="4280852" y="150736"/>
                  </a:lnTo>
                  <a:lnTo>
                    <a:pt x="4660709" y="6477"/>
                  </a:lnTo>
                  <a:close/>
                </a:path>
              </a:pathLst>
            </a:custGeom>
            <a:solidFill>
              <a:srgbClr val="B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4254033" y="28212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1109" y="0"/>
                  </a:moveTo>
                  <a:lnTo>
                    <a:pt x="0" y="471"/>
                  </a:lnTo>
                  <a:lnTo>
                    <a:pt x="293" y="785"/>
                  </a:lnTo>
                  <a:lnTo>
                    <a:pt x="1109" y="0"/>
                  </a:lnTo>
                  <a:close/>
                </a:path>
              </a:pathLst>
            </a:custGeom>
            <a:solidFill>
              <a:srgbClr val="E3E6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4252612" y="281853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1706" y="0"/>
                  </a:moveTo>
                  <a:lnTo>
                    <a:pt x="0" y="1759"/>
                  </a:lnTo>
                  <a:lnTo>
                    <a:pt x="1413" y="3225"/>
                  </a:lnTo>
                  <a:lnTo>
                    <a:pt x="2533" y="2753"/>
                  </a:lnTo>
                  <a:lnTo>
                    <a:pt x="3528" y="1759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B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1916188" y="364562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5">
                  <a:moveTo>
                    <a:pt x="931" y="0"/>
                  </a:moveTo>
                  <a:lnTo>
                    <a:pt x="0" y="324"/>
                  </a:lnTo>
                  <a:lnTo>
                    <a:pt x="293" y="638"/>
                  </a:lnTo>
                  <a:lnTo>
                    <a:pt x="931" y="0"/>
                  </a:lnTo>
                  <a:close/>
                </a:path>
              </a:pathLst>
            </a:custGeom>
            <a:solidFill>
              <a:srgbClr val="E3E6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0337190" y="3642708"/>
              <a:ext cx="1581150" cy="548640"/>
            </a:xfrm>
            <a:custGeom>
              <a:avLst/>
              <a:gdLst/>
              <a:ahLst/>
              <a:cxnLst/>
              <a:rect l="l" t="t" r="r" b="b"/>
              <a:pathLst>
                <a:path w="1581150" h="548639">
                  <a:moveTo>
                    <a:pt x="3517" y="546455"/>
                  </a:moveTo>
                  <a:lnTo>
                    <a:pt x="2133" y="545033"/>
                  </a:lnTo>
                  <a:lnTo>
                    <a:pt x="1066" y="545388"/>
                  </a:lnTo>
                  <a:lnTo>
                    <a:pt x="0" y="546455"/>
                  </a:lnTo>
                  <a:lnTo>
                    <a:pt x="1460" y="547928"/>
                  </a:lnTo>
                  <a:lnTo>
                    <a:pt x="1790" y="548259"/>
                  </a:lnTo>
                  <a:lnTo>
                    <a:pt x="2400" y="547611"/>
                  </a:lnTo>
                  <a:lnTo>
                    <a:pt x="3517" y="546455"/>
                  </a:lnTo>
                  <a:close/>
                </a:path>
                <a:path w="1581150" h="548639">
                  <a:moveTo>
                    <a:pt x="1581073" y="1778"/>
                  </a:moveTo>
                  <a:lnTo>
                    <a:pt x="1579333" y="0"/>
                  </a:lnTo>
                  <a:lnTo>
                    <a:pt x="1577543" y="1778"/>
                  </a:lnTo>
                  <a:lnTo>
                    <a:pt x="1578991" y="3251"/>
                  </a:lnTo>
                  <a:lnTo>
                    <a:pt x="1579930" y="2933"/>
                  </a:lnTo>
                  <a:lnTo>
                    <a:pt x="1581073" y="1778"/>
                  </a:lnTo>
                  <a:close/>
                </a:path>
              </a:pathLst>
            </a:custGeom>
            <a:solidFill>
              <a:srgbClr val="B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0241891" y="4193235"/>
              <a:ext cx="93345" cy="31115"/>
            </a:xfrm>
            <a:custGeom>
              <a:avLst/>
              <a:gdLst/>
              <a:ahLst/>
              <a:cxnLst/>
              <a:rect l="l" t="t" r="r" b="b"/>
              <a:pathLst>
                <a:path w="93345" h="31114">
                  <a:moveTo>
                    <a:pt x="89191" y="0"/>
                  </a:moveTo>
                  <a:lnTo>
                    <a:pt x="0" y="30648"/>
                  </a:lnTo>
                  <a:lnTo>
                    <a:pt x="93201" y="4984"/>
                  </a:lnTo>
                  <a:lnTo>
                    <a:pt x="93033" y="3842"/>
                  </a:lnTo>
                  <a:lnTo>
                    <a:pt x="91368" y="2827"/>
                  </a:lnTo>
                  <a:lnTo>
                    <a:pt x="90081" y="1507"/>
                  </a:lnTo>
                  <a:lnTo>
                    <a:pt x="89191" y="0"/>
                  </a:lnTo>
                  <a:close/>
                </a:path>
              </a:pathLst>
            </a:custGeom>
            <a:solidFill>
              <a:srgbClr val="E3E6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10200526" y="2811430"/>
              <a:ext cx="4062729" cy="1424305"/>
            </a:xfrm>
            <a:custGeom>
              <a:avLst/>
              <a:gdLst/>
              <a:ahLst/>
              <a:cxnLst/>
              <a:rect l="l" t="t" r="r" b="b"/>
              <a:pathLst>
                <a:path w="4062730" h="1424304">
                  <a:moveTo>
                    <a:pt x="147294" y="1377149"/>
                  </a:moveTo>
                  <a:lnTo>
                    <a:pt x="147243" y="1376591"/>
                  </a:lnTo>
                  <a:lnTo>
                    <a:pt x="146977" y="1375194"/>
                  </a:lnTo>
                  <a:lnTo>
                    <a:pt x="146685" y="1374419"/>
                  </a:lnTo>
                  <a:lnTo>
                    <a:pt x="146316" y="1373682"/>
                  </a:lnTo>
                  <a:lnTo>
                    <a:pt x="138798" y="1376299"/>
                  </a:lnTo>
                  <a:lnTo>
                    <a:pt x="140182" y="1377721"/>
                  </a:lnTo>
                  <a:lnTo>
                    <a:pt x="138442" y="1379524"/>
                  </a:lnTo>
                  <a:lnTo>
                    <a:pt x="136652" y="1377721"/>
                  </a:lnTo>
                  <a:lnTo>
                    <a:pt x="137731" y="1376680"/>
                  </a:lnTo>
                  <a:lnTo>
                    <a:pt x="129730" y="1379435"/>
                  </a:lnTo>
                  <a:lnTo>
                    <a:pt x="101828" y="1388986"/>
                  </a:lnTo>
                  <a:lnTo>
                    <a:pt x="0" y="1423835"/>
                  </a:lnTo>
                  <a:lnTo>
                    <a:pt x="41363" y="1412455"/>
                  </a:lnTo>
                  <a:lnTo>
                    <a:pt x="106895" y="1389938"/>
                  </a:lnTo>
                  <a:lnTo>
                    <a:pt x="130416" y="1381861"/>
                  </a:lnTo>
                  <a:lnTo>
                    <a:pt x="130860" y="1382712"/>
                  </a:lnTo>
                  <a:lnTo>
                    <a:pt x="132067" y="1383931"/>
                  </a:lnTo>
                  <a:lnTo>
                    <a:pt x="133146" y="1385100"/>
                  </a:lnTo>
                  <a:lnTo>
                    <a:pt x="134416" y="1385824"/>
                  </a:lnTo>
                  <a:lnTo>
                    <a:pt x="134556" y="1386801"/>
                  </a:lnTo>
                  <a:lnTo>
                    <a:pt x="136220" y="1386332"/>
                  </a:lnTo>
                  <a:lnTo>
                    <a:pt x="144741" y="1383995"/>
                  </a:lnTo>
                  <a:lnTo>
                    <a:pt x="146329" y="1382356"/>
                  </a:lnTo>
                  <a:lnTo>
                    <a:pt x="147294" y="1380096"/>
                  </a:lnTo>
                  <a:lnTo>
                    <a:pt x="147294" y="1377149"/>
                  </a:lnTo>
                  <a:close/>
                </a:path>
                <a:path w="4062730" h="1424304">
                  <a:moveTo>
                    <a:pt x="1724850" y="834847"/>
                  </a:moveTo>
                  <a:lnTo>
                    <a:pt x="1724812" y="831900"/>
                  </a:lnTo>
                  <a:lnTo>
                    <a:pt x="1724685" y="831278"/>
                  </a:lnTo>
                  <a:lnTo>
                    <a:pt x="1724342" y="829538"/>
                  </a:lnTo>
                  <a:lnTo>
                    <a:pt x="1723402" y="827862"/>
                  </a:lnTo>
                  <a:lnTo>
                    <a:pt x="1722081" y="826604"/>
                  </a:lnTo>
                  <a:lnTo>
                    <a:pt x="1717738" y="828154"/>
                  </a:lnTo>
                  <a:lnTo>
                    <a:pt x="1717738" y="833056"/>
                  </a:lnTo>
                  <a:lnTo>
                    <a:pt x="1715947" y="834847"/>
                  </a:lnTo>
                  <a:lnTo>
                    <a:pt x="1714207" y="833056"/>
                  </a:lnTo>
                  <a:lnTo>
                    <a:pt x="1715998" y="831278"/>
                  </a:lnTo>
                  <a:lnTo>
                    <a:pt x="1717738" y="833056"/>
                  </a:lnTo>
                  <a:lnTo>
                    <a:pt x="1717738" y="828154"/>
                  </a:lnTo>
                  <a:lnTo>
                    <a:pt x="1707172" y="831900"/>
                  </a:lnTo>
                  <a:lnTo>
                    <a:pt x="1707070" y="833018"/>
                  </a:lnTo>
                  <a:lnTo>
                    <a:pt x="1710639" y="833043"/>
                  </a:lnTo>
                  <a:lnTo>
                    <a:pt x="1707070" y="833043"/>
                  </a:lnTo>
                  <a:lnTo>
                    <a:pt x="1707070" y="834263"/>
                  </a:lnTo>
                  <a:lnTo>
                    <a:pt x="1707070" y="835380"/>
                  </a:lnTo>
                  <a:lnTo>
                    <a:pt x="1707997" y="837641"/>
                  </a:lnTo>
                  <a:lnTo>
                    <a:pt x="1708886" y="838581"/>
                  </a:lnTo>
                  <a:lnTo>
                    <a:pt x="1711121" y="840892"/>
                  </a:lnTo>
                  <a:lnTo>
                    <a:pt x="1713420" y="841933"/>
                  </a:lnTo>
                  <a:lnTo>
                    <a:pt x="1721040" y="841933"/>
                  </a:lnTo>
                  <a:lnTo>
                    <a:pt x="1724837" y="837780"/>
                  </a:lnTo>
                  <a:lnTo>
                    <a:pt x="1724850" y="834847"/>
                  </a:lnTo>
                  <a:close/>
                </a:path>
                <a:path w="4062730" h="1424304">
                  <a:moveTo>
                    <a:pt x="4062717" y="10655"/>
                  </a:moveTo>
                  <a:lnTo>
                    <a:pt x="4062641" y="7327"/>
                  </a:lnTo>
                  <a:lnTo>
                    <a:pt x="4062577" y="7112"/>
                  </a:lnTo>
                  <a:lnTo>
                    <a:pt x="4062044" y="5105"/>
                  </a:lnTo>
                  <a:lnTo>
                    <a:pt x="4061295" y="3746"/>
                  </a:lnTo>
                  <a:lnTo>
                    <a:pt x="4060202" y="2654"/>
                  </a:lnTo>
                  <a:lnTo>
                    <a:pt x="4059517" y="1917"/>
                  </a:lnTo>
                  <a:lnTo>
                    <a:pt x="4058640" y="1320"/>
                  </a:lnTo>
                  <a:lnTo>
                    <a:pt x="4056545" y="304"/>
                  </a:lnTo>
                  <a:lnTo>
                    <a:pt x="4055605" y="88"/>
                  </a:lnTo>
                  <a:lnTo>
                    <a:pt x="4055605" y="8877"/>
                  </a:lnTo>
                  <a:lnTo>
                    <a:pt x="4053802" y="10655"/>
                  </a:lnTo>
                  <a:lnTo>
                    <a:pt x="4052074" y="8877"/>
                  </a:lnTo>
                  <a:lnTo>
                    <a:pt x="4053789" y="7112"/>
                  </a:lnTo>
                  <a:lnTo>
                    <a:pt x="4055605" y="8877"/>
                  </a:lnTo>
                  <a:lnTo>
                    <a:pt x="4055605" y="88"/>
                  </a:lnTo>
                  <a:lnTo>
                    <a:pt x="4055224" y="0"/>
                  </a:lnTo>
                  <a:lnTo>
                    <a:pt x="4051325" y="0"/>
                  </a:lnTo>
                  <a:lnTo>
                    <a:pt x="4044975" y="10388"/>
                  </a:lnTo>
                  <a:lnTo>
                    <a:pt x="4044962" y="10807"/>
                  </a:lnTo>
                  <a:lnTo>
                    <a:pt x="4044950" y="11214"/>
                  </a:lnTo>
                  <a:lnTo>
                    <a:pt x="4045877" y="13436"/>
                  </a:lnTo>
                  <a:lnTo>
                    <a:pt x="4049001" y="16700"/>
                  </a:lnTo>
                  <a:lnTo>
                    <a:pt x="4051249" y="17729"/>
                  </a:lnTo>
                  <a:lnTo>
                    <a:pt x="4058945" y="17729"/>
                  </a:lnTo>
                  <a:lnTo>
                    <a:pt x="4062704" y="13550"/>
                  </a:lnTo>
                  <a:lnTo>
                    <a:pt x="4062717" y="10655"/>
                  </a:lnTo>
                  <a:close/>
                </a:path>
              </a:pathLst>
            </a:custGeom>
            <a:solidFill>
              <a:srgbClr val="B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14971911" y="2281651"/>
              <a:ext cx="532765" cy="255270"/>
            </a:xfrm>
            <a:custGeom>
              <a:avLst/>
              <a:gdLst/>
              <a:ahLst/>
              <a:cxnLst/>
              <a:rect l="l" t="t" r="r" b="b"/>
              <a:pathLst>
                <a:path w="532765" h="255269">
                  <a:moveTo>
                    <a:pt x="454310" y="50846"/>
                  </a:moveTo>
                  <a:lnTo>
                    <a:pt x="258808" y="132215"/>
                  </a:lnTo>
                  <a:lnTo>
                    <a:pt x="259196" y="133147"/>
                  </a:lnTo>
                  <a:lnTo>
                    <a:pt x="155073" y="175397"/>
                  </a:lnTo>
                  <a:lnTo>
                    <a:pt x="15685" y="233416"/>
                  </a:lnTo>
                  <a:lnTo>
                    <a:pt x="16952" y="233846"/>
                  </a:lnTo>
                  <a:lnTo>
                    <a:pt x="43119" y="243783"/>
                  </a:lnTo>
                  <a:lnTo>
                    <a:pt x="76179" y="249598"/>
                  </a:lnTo>
                  <a:lnTo>
                    <a:pt x="109268" y="252757"/>
                  </a:lnTo>
                  <a:lnTo>
                    <a:pt x="135524" y="254725"/>
                  </a:lnTo>
                  <a:lnTo>
                    <a:pt x="142299" y="250871"/>
                  </a:lnTo>
                  <a:lnTo>
                    <a:pt x="143323" y="250871"/>
                  </a:lnTo>
                  <a:lnTo>
                    <a:pt x="187648" y="226589"/>
                  </a:lnTo>
                  <a:lnTo>
                    <a:pt x="206234" y="215501"/>
                  </a:lnTo>
                  <a:lnTo>
                    <a:pt x="207913" y="215501"/>
                  </a:lnTo>
                  <a:lnTo>
                    <a:pt x="231919" y="202349"/>
                  </a:lnTo>
                  <a:lnTo>
                    <a:pt x="231343" y="201145"/>
                  </a:lnTo>
                  <a:lnTo>
                    <a:pt x="261416" y="186203"/>
                  </a:lnTo>
                  <a:lnTo>
                    <a:pt x="296022" y="167251"/>
                  </a:lnTo>
                  <a:lnTo>
                    <a:pt x="295299" y="165764"/>
                  </a:lnTo>
                  <a:lnTo>
                    <a:pt x="330838" y="148026"/>
                  </a:lnTo>
                  <a:lnTo>
                    <a:pt x="331149" y="148026"/>
                  </a:lnTo>
                  <a:lnTo>
                    <a:pt x="369685" y="126928"/>
                  </a:lnTo>
                  <a:lnTo>
                    <a:pt x="390846" y="112844"/>
                  </a:lnTo>
                  <a:lnTo>
                    <a:pt x="391762" y="112844"/>
                  </a:lnTo>
                  <a:lnTo>
                    <a:pt x="410060" y="101148"/>
                  </a:lnTo>
                  <a:lnTo>
                    <a:pt x="414133" y="97766"/>
                  </a:lnTo>
                  <a:lnTo>
                    <a:pt x="416395" y="95840"/>
                  </a:lnTo>
                  <a:lnTo>
                    <a:pt x="415903" y="95023"/>
                  </a:lnTo>
                  <a:lnTo>
                    <a:pt x="420845" y="92070"/>
                  </a:lnTo>
                  <a:lnTo>
                    <a:pt x="453598" y="64354"/>
                  </a:lnTo>
                  <a:lnTo>
                    <a:pt x="469129" y="51694"/>
                  </a:lnTo>
                  <a:lnTo>
                    <a:pt x="454677" y="51694"/>
                  </a:lnTo>
                  <a:lnTo>
                    <a:pt x="454310" y="50846"/>
                  </a:lnTo>
                  <a:close/>
                </a:path>
                <a:path w="532765" h="255269">
                  <a:moveTo>
                    <a:pt x="143323" y="250871"/>
                  </a:moveTo>
                  <a:lnTo>
                    <a:pt x="142299" y="250871"/>
                  </a:lnTo>
                  <a:lnTo>
                    <a:pt x="142540" y="251301"/>
                  </a:lnTo>
                  <a:lnTo>
                    <a:pt x="143323" y="250871"/>
                  </a:lnTo>
                  <a:close/>
                </a:path>
                <a:path w="532765" h="255269">
                  <a:moveTo>
                    <a:pt x="531606" y="0"/>
                  </a:moveTo>
                  <a:lnTo>
                    <a:pt x="0" y="223783"/>
                  </a:lnTo>
                  <a:lnTo>
                    <a:pt x="1539" y="224317"/>
                  </a:lnTo>
                  <a:lnTo>
                    <a:pt x="1403" y="225647"/>
                  </a:lnTo>
                  <a:lnTo>
                    <a:pt x="2659" y="226108"/>
                  </a:lnTo>
                  <a:lnTo>
                    <a:pt x="5308" y="228422"/>
                  </a:lnTo>
                  <a:lnTo>
                    <a:pt x="7413" y="229155"/>
                  </a:lnTo>
                  <a:lnTo>
                    <a:pt x="64982" y="205208"/>
                  </a:lnTo>
                  <a:lnTo>
                    <a:pt x="64657" y="204402"/>
                  </a:lnTo>
                  <a:lnTo>
                    <a:pt x="153084" y="168518"/>
                  </a:lnTo>
                  <a:lnTo>
                    <a:pt x="505974" y="21643"/>
                  </a:lnTo>
                  <a:lnTo>
                    <a:pt x="532224" y="240"/>
                  </a:lnTo>
                  <a:lnTo>
                    <a:pt x="531606" y="0"/>
                  </a:lnTo>
                  <a:close/>
                </a:path>
                <a:path w="532765" h="255269">
                  <a:moveTo>
                    <a:pt x="207913" y="215501"/>
                  </a:moveTo>
                  <a:lnTo>
                    <a:pt x="206234" y="215501"/>
                  </a:lnTo>
                  <a:lnTo>
                    <a:pt x="206632" y="216202"/>
                  </a:lnTo>
                  <a:lnTo>
                    <a:pt x="207913" y="215501"/>
                  </a:lnTo>
                  <a:close/>
                </a:path>
                <a:path w="532765" h="255269">
                  <a:moveTo>
                    <a:pt x="331149" y="148026"/>
                  </a:moveTo>
                  <a:lnTo>
                    <a:pt x="330838" y="148026"/>
                  </a:lnTo>
                  <a:lnTo>
                    <a:pt x="330900" y="148163"/>
                  </a:lnTo>
                  <a:lnTo>
                    <a:pt x="331149" y="148026"/>
                  </a:lnTo>
                  <a:close/>
                </a:path>
                <a:path w="532765" h="255269">
                  <a:moveTo>
                    <a:pt x="391762" y="112844"/>
                  </a:moveTo>
                  <a:lnTo>
                    <a:pt x="390846" y="112844"/>
                  </a:lnTo>
                  <a:lnTo>
                    <a:pt x="391139" y="113242"/>
                  </a:lnTo>
                  <a:lnTo>
                    <a:pt x="391762" y="112844"/>
                  </a:lnTo>
                  <a:close/>
                </a:path>
                <a:path w="532765" h="255269">
                  <a:moveTo>
                    <a:pt x="484801" y="38920"/>
                  </a:moveTo>
                  <a:lnTo>
                    <a:pt x="454677" y="51694"/>
                  </a:lnTo>
                  <a:lnTo>
                    <a:pt x="469129" y="51694"/>
                  </a:lnTo>
                  <a:lnTo>
                    <a:pt x="484801" y="38920"/>
                  </a:lnTo>
                  <a:close/>
                </a:path>
              </a:pathLst>
            </a:custGeom>
            <a:solidFill>
              <a:srgbClr val="E3E6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5107438" y="2373712"/>
              <a:ext cx="285750" cy="163195"/>
            </a:xfrm>
            <a:custGeom>
              <a:avLst/>
              <a:gdLst/>
              <a:ahLst/>
              <a:cxnLst/>
              <a:rect l="l" t="t" r="r" b="b"/>
              <a:pathLst>
                <a:path w="285750" h="163194">
                  <a:moveTo>
                    <a:pt x="71107" y="124142"/>
                  </a:moveTo>
                  <a:lnTo>
                    <a:pt x="70700" y="123444"/>
                  </a:lnTo>
                  <a:lnTo>
                    <a:pt x="52120" y="134531"/>
                  </a:lnTo>
                  <a:lnTo>
                    <a:pt x="6997" y="159232"/>
                  </a:lnTo>
                  <a:lnTo>
                    <a:pt x="6781" y="158813"/>
                  </a:lnTo>
                  <a:lnTo>
                    <a:pt x="0" y="162674"/>
                  </a:lnTo>
                  <a:lnTo>
                    <a:pt x="711" y="162712"/>
                  </a:lnTo>
                  <a:lnTo>
                    <a:pt x="7010" y="159258"/>
                  </a:lnTo>
                  <a:lnTo>
                    <a:pt x="51600" y="134848"/>
                  </a:lnTo>
                  <a:lnTo>
                    <a:pt x="71107" y="124142"/>
                  </a:lnTo>
                  <a:close/>
                </a:path>
                <a:path w="285750" h="163194">
                  <a:moveTo>
                    <a:pt x="255612" y="21209"/>
                  </a:moveTo>
                  <a:lnTo>
                    <a:pt x="255320" y="20777"/>
                  </a:lnTo>
                  <a:lnTo>
                    <a:pt x="234416" y="34696"/>
                  </a:lnTo>
                  <a:lnTo>
                    <a:pt x="234149" y="34874"/>
                  </a:lnTo>
                  <a:lnTo>
                    <a:pt x="195351" y="56108"/>
                  </a:lnTo>
                  <a:lnTo>
                    <a:pt x="195300" y="55968"/>
                  </a:lnTo>
                  <a:lnTo>
                    <a:pt x="159778" y="73710"/>
                  </a:lnTo>
                  <a:lnTo>
                    <a:pt x="160489" y="75196"/>
                  </a:lnTo>
                  <a:lnTo>
                    <a:pt x="125907" y="94132"/>
                  </a:lnTo>
                  <a:lnTo>
                    <a:pt x="95808" y="109093"/>
                  </a:lnTo>
                  <a:lnTo>
                    <a:pt x="96380" y="110312"/>
                  </a:lnTo>
                  <a:lnTo>
                    <a:pt x="71107" y="124142"/>
                  </a:lnTo>
                  <a:lnTo>
                    <a:pt x="96405" y="110312"/>
                  </a:lnTo>
                  <a:lnTo>
                    <a:pt x="126339" y="93929"/>
                  </a:lnTo>
                  <a:lnTo>
                    <a:pt x="126542" y="93827"/>
                  </a:lnTo>
                  <a:lnTo>
                    <a:pt x="160502" y="75222"/>
                  </a:lnTo>
                  <a:lnTo>
                    <a:pt x="195376" y="56134"/>
                  </a:lnTo>
                  <a:lnTo>
                    <a:pt x="233845" y="35090"/>
                  </a:lnTo>
                  <a:lnTo>
                    <a:pt x="233972" y="35001"/>
                  </a:lnTo>
                  <a:lnTo>
                    <a:pt x="234137" y="34912"/>
                  </a:lnTo>
                  <a:lnTo>
                    <a:pt x="255612" y="21209"/>
                  </a:lnTo>
                  <a:close/>
                </a:path>
                <a:path w="285750" h="163194">
                  <a:moveTo>
                    <a:pt x="274535" y="9093"/>
                  </a:moveTo>
                  <a:lnTo>
                    <a:pt x="255612" y="21183"/>
                  </a:lnTo>
                  <a:lnTo>
                    <a:pt x="274320" y="9271"/>
                  </a:lnTo>
                  <a:lnTo>
                    <a:pt x="274535" y="9093"/>
                  </a:lnTo>
                  <a:close/>
                </a:path>
                <a:path w="285750" h="163194">
                  <a:moveTo>
                    <a:pt x="285318" y="0"/>
                  </a:moveTo>
                  <a:lnTo>
                    <a:pt x="280365" y="2971"/>
                  </a:lnTo>
                  <a:lnTo>
                    <a:pt x="280860" y="3771"/>
                  </a:lnTo>
                  <a:lnTo>
                    <a:pt x="285318" y="0"/>
                  </a:lnTo>
                  <a:close/>
                </a:path>
              </a:pathLst>
            </a:custGeom>
            <a:solidFill>
              <a:srgbClr val="B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4" name="object 114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5121078" y="2417069"/>
              <a:ext cx="219874" cy="127047"/>
            </a:xfrm>
            <a:prstGeom prst="rect">
              <a:avLst/>
            </a:prstGeom>
          </p:spPr>
        </p:pic>
        <p:sp>
          <p:nvSpPr>
            <p:cNvPr id="115" name="object 115"/>
            <p:cNvSpPr/>
            <p:nvPr/>
          </p:nvSpPr>
          <p:spPr>
            <a:xfrm>
              <a:off x="14979333" y="2303303"/>
              <a:ext cx="499109" cy="234315"/>
            </a:xfrm>
            <a:custGeom>
              <a:avLst/>
              <a:gdLst/>
              <a:ahLst/>
              <a:cxnLst/>
              <a:rect l="l" t="t" r="r" b="b"/>
              <a:pathLst>
                <a:path w="499109" h="234314">
                  <a:moveTo>
                    <a:pt x="402424" y="79679"/>
                  </a:moveTo>
                  <a:lnTo>
                    <a:pt x="343687" y="115341"/>
                  </a:lnTo>
                  <a:lnTo>
                    <a:pt x="302374" y="138569"/>
                  </a:lnTo>
                  <a:lnTo>
                    <a:pt x="260324" y="161455"/>
                  </a:lnTo>
                  <a:lnTo>
                    <a:pt x="176161" y="206844"/>
                  </a:lnTo>
                  <a:lnTo>
                    <a:pt x="128803" y="233121"/>
                  </a:lnTo>
                  <a:lnTo>
                    <a:pt x="138112" y="233603"/>
                  </a:lnTo>
                  <a:lnTo>
                    <a:pt x="141744" y="234124"/>
                  </a:lnTo>
                  <a:lnTo>
                    <a:pt x="361619" y="113766"/>
                  </a:lnTo>
                  <a:lnTo>
                    <a:pt x="402424" y="79679"/>
                  </a:lnTo>
                  <a:close/>
                </a:path>
                <a:path w="499109" h="234314">
                  <a:moveTo>
                    <a:pt x="498551" y="0"/>
                  </a:moveTo>
                  <a:lnTo>
                    <a:pt x="250228" y="103352"/>
                  </a:lnTo>
                  <a:lnTo>
                    <a:pt x="250228" y="107746"/>
                  </a:lnTo>
                  <a:lnTo>
                    <a:pt x="249072" y="104927"/>
                  </a:lnTo>
                  <a:lnTo>
                    <a:pt x="250228" y="107746"/>
                  </a:lnTo>
                  <a:lnTo>
                    <a:pt x="250228" y="103352"/>
                  </a:lnTo>
                  <a:lnTo>
                    <a:pt x="145656" y="146875"/>
                  </a:lnTo>
                  <a:lnTo>
                    <a:pt x="57226" y="182765"/>
                  </a:lnTo>
                  <a:lnTo>
                    <a:pt x="57543" y="183565"/>
                  </a:lnTo>
                  <a:lnTo>
                    <a:pt x="0" y="207518"/>
                  </a:lnTo>
                  <a:lnTo>
                    <a:pt x="1612" y="208076"/>
                  </a:lnTo>
                  <a:lnTo>
                    <a:pt x="5194" y="210731"/>
                  </a:lnTo>
                  <a:lnTo>
                    <a:pt x="8242" y="211772"/>
                  </a:lnTo>
                  <a:lnTo>
                    <a:pt x="62103" y="189357"/>
                  </a:lnTo>
                  <a:lnTo>
                    <a:pt x="147637" y="153758"/>
                  </a:lnTo>
                  <a:lnTo>
                    <a:pt x="251764" y="111493"/>
                  </a:lnTo>
                  <a:lnTo>
                    <a:pt x="251396" y="110566"/>
                  </a:lnTo>
                  <a:lnTo>
                    <a:pt x="264972" y="104914"/>
                  </a:lnTo>
                  <a:lnTo>
                    <a:pt x="446874" y="29210"/>
                  </a:lnTo>
                  <a:lnTo>
                    <a:pt x="447243" y="30048"/>
                  </a:lnTo>
                  <a:lnTo>
                    <a:pt x="477367" y="17272"/>
                  </a:lnTo>
                  <a:lnTo>
                    <a:pt x="497103" y="1181"/>
                  </a:lnTo>
                  <a:lnTo>
                    <a:pt x="498551" y="0"/>
                  </a:lnTo>
                  <a:close/>
                </a:path>
              </a:pathLst>
            </a:custGeom>
            <a:solidFill>
              <a:srgbClr val="B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6" name="object 116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6800937" y="2000095"/>
              <a:ext cx="226262" cy="68456"/>
            </a:xfrm>
            <a:prstGeom prst="rect">
              <a:avLst/>
            </a:prstGeom>
          </p:spPr>
        </p:pic>
        <p:sp>
          <p:nvSpPr>
            <p:cNvPr id="117" name="object 117"/>
            <p:cNvSpPr/>
            <p:nvPr/>
          </p:nvSpPr>
          <p:spPr>
            <a:xfrm>
              <a:off x="16085868" y="2000096"/>
              <a:ext cx="492125" cy="188595"/>
            </a:xfrm>
            <a:custGeom>
              <a:avLst/>
              <a:gdLst/>
              <a:ahLst/>
              <a:cxnLst/>
              <a:rect l="l" t="t" r="r" b="b"/>
              <a:pathLst>
                <a:path w="492125" h="188594">
                  <a:moveTo>
                    <a:pt x="9948" y="51556"/>
                  </a:moveTo>
                  <a:lnTo>
                    <a:pt x="10607" y="52802"/>
                  </a:lnTo>
                  <a:lnTo>
                    <a:pt x="10974" y="54226"/>
                  </a:lnTo>
                  <a:lnTo>
                    <a:pt x="10890" y="58896"/>
                  </a:lnTo>
                  <a:lnTo>
                    <a:pt x="9110" y="61859"/>
                  </a:lnTo>
                  <a:lnTo>
                    <a:pt x="6367" y="63409"/>
                  </a:lnTo>
                  <a:lnTo>
                    <a:pt x="25591" y="120549"/>
                  </a:lnTo>
                  <a:lnTo>
                    <a:pt x="49088" y="188400"/>
                  </a:lnTo>
                  <a:lnTo>
                    <a:pt x="436144" y="174903"/>
                  </a:lnTo>
                  <a:lnTo>
                    <a:pt x="435160" y="164045"/>
                  </a:lnTo>
                  <a:lnTo>
                    <a:pt x="433443" y="154589"/>
                  </a:lnTo>
                  <a:lnTo>
                    <a:pt x="434259" y="154443"/>
                  </a:lnTo>
                  <a:lnTo>
                    <a:pt x="429139" y="98497"/>
                  </a:lnTo>
                  <a:lnTo>
                    <a:pt x="426438" y="83534"/>
                  </a:lnTo>
                  <a:lnTo>
                    <a:pt x="427746" y="83304"/>
                  </a:lnTo>
                  <a:lnTo>
                    <a:pt x="424851" y="51860"/>
                  </a:lnTo>
                  <a:lnTo>
                    <a:pt x="10586" y="51860"/>
                  </a:lnTo>
                  <a:lnTo>
                    <a:pt x="9948" y="51556"/>
                  </a:lnTo>
                  <a:close/>
                </a:path>
                <a:path w="492125" h="188594">
                  <a:moveTo>
                    <a:pt x="458164" y="0"/>
                  </a:moveTo>
                  <a:lnTo>
                    <a:pt x="427235" y="0"/>
                  </a:lnTo>
                  <a:lnTo>
                    <a:pt x="430176" y="31965"/>
                  </a:lnTo>
                  <a:lnTo>
                    <a:pt x="433474" y="50331"/>
                  </a:lnTo>
                  <a:lnTo>
                    <a:pt x="431872" y="50624"/>
                  </a:lnTo>
                  <a:lnTo>
                    <a:pt x="436196" y="97596"/>
                  </a:lnTo>
                  <a:lnTo>
                    <a:pt x="440479" y="121344"/>
                  </a:lnTo>
                  <a:lnTo>
                    <a:pt x="438416" y="121732"/>
                  </a:lnTo>
                  <a:lnTo>
                    <a:pt x="442196" y="163291"/>
                  </a:lnTo>
                  <a:lnTo>
                    <a:pt x="442374" y="164160"/>
                  </a:lnTo>
                  <a:lnTo>
                    <a:pt x="466604" y="84099"/>
                  </a:lnTo>
                  <a:lnTo>
                    <a:pt x="458164" y="0"/>
                  </a:lnTo>
                  <a:close/>
                </a:path>
                <a:path w="492125" h="188594">
                  <a:moveTo>
                    <a:pt x="492037" y="0"/>
                  </a:moveTo>
                  <a:lnTo>
                    <a:pt x="465295" y="0"/>
                  </a:lnTo>
                  <a:lnTo>
                    <a:pt x="471954" y="66383"/>
                  </a:lnTo>
                  <a:lnTo>
                    <a:pt x="492037" y="0"/>
                  </a:lnTo>
                  <a:close/>
                </a:path>
                <a:path w="492125" h="188594">
                  <a:moveTo>
                    <a:pt x="3749" y="55598"/>
                  </a:moveTo>
                  <a:close/>
                </a:path>
                <a:path w="492125" h="188594">
                  <a:moveTo>
                    <a:pt x="420088" y="0"/>
                  </a:moveTo>
                  <a:lnTo>
                    <a:pt x="34888" y="0"/>
                  </a:lnTo>
                  <a:lnTo>
                    <a:pt x="10586" y="51860"/>
                  </a:lnTo>
                  <a:lnTo>
                    <a:pt x="424851" y="51860"/>
                  </a:lnTo>
                  <a:lnTo>
                    <a:pt x="423108" y="32928"/>
                  </a:lnTo>
                  <a:lnTo>
                    <a:pt x="419433" y="12510"/>
                  </a:lnTo>
                  <a:lnTo>
                    <a:pt x="421202" y="12185"/>
                  </a:lnTo>
                  <a:lnTo>
                    <a:pt x="420088" y="0"/>
                  </a:lnTo>
                  <a:close/>
                </a:path>
                <a:path w="492125" h="188594">
                  <a:moveTo>
                    <a:pt x="5132" y="46813"/>
                  </a:moveTo>
                  <a:lnTo>
                    <a:pt x="3058" y="46813"/>
                  </a:lnTo>
                  <a:lnTo>
                    <a:pt x="4021" y="46991"/>
                  </a:lnTo>
                  <a:lnTo>
                    <a:pt x="4911" y="47284"/>
                  </a:lnTo>
                  <a:lnTo>
                    <a:pt x="5132" y="46813"/>
                  </a:lnTo>
                  <a:close/>
                </a:path>
                <a:path w="492125" h="188594">
                  <a:moveTo>
                    <a:pt x="26674" y="0"/>
                  </a:moveTo>
                  <a:lnTo>
                    <a:pt x="670" y="0"/>
                  </a:lnTo>
                  <a:lnTo>
                    <a:pt x="0" y="1460"/>
                  </a:lnTo>
                  <a:lnTo>
                    <a:pt x="723" y="46603"/>
                  </a:lnTo>
                  <a:lnTo>
                    <a:pt x="827" y="46896"/>
                  </a:lnTo>
                  <a:lnTo>
                    <a:pt x="1655" y="46813"/>
                  </a:lnTo>
                  <a:lnTo>
                    <a:pt x="5132" y="46813"/>
                  </a:lnTo>
                  <a:lnTo>
                    <a:pt x="10283" y="35818"/>
                  </a:lnTo>
                  <a:lnTo>
                    <a:pt x="7822" y="34467"/>
                  </a:lnTo>
                  <a:lnTo>
                    <a:pt x="26674" y="0"/>
                  </a:lnTo>
                  <a:close/>
                </a:path>
              </a:pathLst>
            </a:custGeom>
            <a:solidFill>
              <a:srgbClr val="E3E6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16093682" y="2000103"/>
              <a:ext cx="434975" cy="175260"/>
            </a:xfrm>
            <a:custGeom>
              <a:avLst/>
              <a:gdLst/>
              <a:ahLst/>
              <a:cxnLst/>
              <a:rect l="l" t="t" r="r" b="b"/>
              <a:pathLst>
                <a:path w="434975" h="175260">
                  <a:moveTo>
                    <a:pt x="19227" y="0"/>
                  </a:moveTo>
                  <a:lnTo>
                    <a:pt x="18859" y="0"/>
                  </a:lnTo>
                  <a:lnTo>
                    <a:pt x="0" y="34467"/>
                  </a:lnTo>
                  <a:lnTo>
                    <a:pt x="2451" y="35814"/>
                  </a:lnTo>
                  <a:lnTo>
                    <a:pt x="19227" y="0"/>
                  </a:lnTo>
                  <a:close/>
                </a:path>
                <a:path w="434975" h="175260">
                  <a:moveTo>
                    <a:pt x="428371" y="97599"/>
                  </a:moveTo>
                  <a:lnTo>
                    <a:pt x="426961" y="82283"/>
                  </a:lnTo>
                  <a:lnTo>
                    <a:pt x="424154" y="51600"/>
                  </a:lnTo>
                  <a:lnTo>
                    <a:pt x="424065" y="50634"/>
                  </a:lnTo>
                  <a:lnTo>
                    <a:pt x="420814" y="51219"/>
                  </a:lnTo>
                  <a:lnTo>
                    <a:pt x="425640" y="50330"/>
                  </a:lnTo>
                  <a:lnTo>
                    <a:pt x="418617" y="11264"/>
                  </a:lnTo>
                  <a:lnTo>
                    <a:pt x="422351" y="31978"/>
                  </a:lnTo>
                  <a:lnTo>
                    <a:pt x="420446" y="11252"/>
                  </a:lnTo>
                  <a:lnTo>
                    <a:pt x="419404" y="0"/>
                  </a:lnTo>
                  <a:lnTo>
                    <a:pt x="412267" y="0"/>
                  </a:lnTo>
                  <a:lnTo>
                    <a:pt x="413385" y="12179"/>
                  </a:lnTo>
                  <a:lnTo>
                    <a:pt x="417842" y="11391"/>
                  </a:lnTo>
                  <a:lnTo>
                    <a:pt x="411619" y="12509"/>
                  </a:lnTo>
                  <a:lnTo>
                    <a:pt x="415290" y="32931"/>
                  </a:lnTo>
                  <a:lnTo>
                    <a:pt x="419938" y="83299"/>
                  </a:lnTo>
                  <a:lnTo>
                    <a:pt x="425602" y="82283"/>
                  </a:lnTo>
                  <a:lnTo>
                    <a:pt x="428371" y="97599"/>
                  </a:lnTo>
                  <a:close/>
                </a:path>
                <a:path w="434975" h="175260">
                  <a:moveTo>
                    <a:pt x="434555" y="164160"/>
                  </a:moveTo>
                  <a:lnTo>
                    <a:pt x="434352" y="163068"/>
                  </a:lnTo>
                  <a:lnTo>
                    <a:pt x="433476" y="153327"/>
                  </a:lnTo>
                  <a:lnTo>
                    <a:pt x="432587" y="143611"/>
                  </a:lnTo>
                  <a:lnTo>
                    <a:pt x="432587" y="153327"/>
                  </a:lnTo>
                  <a:lnTo>
                    <a:pt x="428472" y="154076"/>
                  </a:lnTo>
                  <a:lnTo>
                    <a:pt x="432587" y="153327"/>
                  </a:lnTo>
                  <a:lnTo>
                    <a:pt x="432587" y="143611"/>
                  </a:lnTo>
                  <a:lnTo>
                    <a:pt x="430669" y="122618"/>
                  </a:lnTo>
                  <a:lnTo>
                    <a:pt x="430580" y="121729"/>
                  </a:lnTo>
                  <a:lnTo>
                    <a:pt x="432663" y="121348"/>
                  </a:lnTo>
                  <a:lnTo>
                    <a:pt x="425602" y="82283"/>
                  </a:lnTo>
                  <a:lnTo>
                    <a:pt x="418617" y="83540"/>
                  </a:lnTo>
                  <a:lnTo>
                    <a:pt x="421309" y="98488"/>
                  </a:lnTo>
                  <a:lnTo>
                    <a:pt x="426427" y="154444"/>
                  </a:lnTo>
                  <a:lnTo>
                    <a:pt x="425615" y="154584"/>
                  </a:lnTo>
                  <a:lnTo>
                    <a:pt x="427355" y="164223"/>
                  </a:lnTo>
                  <a:lnTo>
                    <a:pt x="428320" y="174904"/>
                  </a:lnTo>
                  <a:lnTo>
                    <a:pt x="429285" y="174879"/>
                  </a:lnTo>
                  <a:lnTo>
                    <a:pt x="431342" y="174815"/>
                  </a:lnTo>
                  <a:lnTo>
                    <a:pt x="434555" y="164160"/>
                  </a:lnTo>
                  <a:close/>
                </a:path>
              </a:pathLst>
            </a:custGeom>
            <a:solidFill>
              <a:srgbClr val="B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6137446" y="2182095"/>
              <a:ext cx="385445" cy="38100"/>
            </a:xfrm>
            <a:custGeom>
              <a:avLst/>
              <a:gdLst/>
              <a:ahLst/>
              <a:cxnLst/>
              <a:rect l="l" t="t" r="r" b="b"/>
              <a:pathLst>
                <a:path w="385444" h="38100">
                  <a:moveTo>
                    <a:pt x="385223" y="0"/>
                  </a:moveTo>
                  <a:lnTo>
                    <a:pt x="0" y="13434"/>
                  </a:lnTo>
                  <a:lnTo>
                    <a:pt x="8690" y="37998"/>
                  </a:lnTo>
                  <a:lnTo>
                    <a:pt x="377213" y="27067"/>
                  </a:lnTo>
                  <a:lnTo>
                    <a:pt x="385265" y="471"/>
                  </a:lnTo>
                  <a:lnTo>
                    <a:pt x="385223" y="0"/>
                  </a:lnTo>
                  <a:close/>
                </a:path>
              </a:pathLst>
            </a:custGeom>
            <a:solidFill>
              <a:srgbClr val="E3E6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16522669" y="21820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0"/>
                  </a:moveTo>
                  <a:lnTo>
                    <a:pt x="0" y="0"/>
                  </a:lnTo>
                  <a:lnTo>
                    <a:pt x="41" y="47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B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6148614" y="2216335"/>
              <a:ext cx="364490" cy="398145"/>
            </a:xfrm>
            <a:custGeom>
              <a:avLst/>
              <a:gdLst/>
              <a:ahLst/>
              <a:cxnLst/>
              <a:rect l="l" t="t" r="r" b="b"/>
              <a:pathLst>
                <a:path w="364490" h="398144">
                  <a:moveTo>
                    <a:pt x="263895" y="330523"/>
                  </a:moveTo>
                  <a:lnTo>
                    <a:pt x="210454" y="330523"/>
                  </a:lnTo>
                  <a:lnTo>
                    <a:pt x="217176" y="332838"/>
                  </a:lnTo>
                  <a:lnTo>
                    <a:pt x="208224" y="358648"/>
                  </a:lnTo>
                  <a:lnTo>
                    <a:pt x="221008" y="372281"/>
                  </a:lnTo>
                  <a:lnTo>
                    <a:pt x="245835" y="397652"/>
                  </a:lnTo>
                  <a:lnTo>
                    <a:pt x="250939" y="380470"/>
                  </a:lnTo>
                  <a:lnTo>
                    <a:pt x="248777" y="380470"/>
                  </a:lnTo>
                  <a:lnTo>
                    <a:pt x="249542" y="377957"/>
                  </a:lnTo>
                  <a:lnTo>
                    <a:pt x="247050" y="377192"/>
                  </a:lnTo>
                  <a:lnTo>
                    <a:pt x="250306" y="375444"/>
                  </a:lnTo>
                  <a:lnTo>
                    <a:pt x="263895" y="330523"/>
                  </a:lnTo>
                  <a:close/>
                </a:path>
                <a:path w="364490" h="398144">
                  <a:moveTo>
                    <a:pt x="251112" y="379234"/>
                  </a:moveTo>
                  <a:lnTo>
                    <a:pt x="248777" y="380470"/>
                  </a:lnTo>
                  <a:lnTo>
                    <a:pt x="250939" y="380470"/>
                  </a:lnTo>
                  <a:lnTo>
                    <a:pt x="251290" y="379286"/>
                  </a:lnTo>
                  <a:lnTo>
                    <a:pt x="251112" y="379234"/>
                  </a:lnTo>
                  <a:close/>
                </a:path>
                <a:path w="364490" h="398144">
                  <a:moveTo>
                    <a:pt x="363884" y="0"/>
                  </a:moveTo>
                  <a:lnTo>
                    <a:pt x="0" y="10785"/>
                  </a:lnTo>
                  <a:lnTo>
                    <a:pt x="7099" y="30868"/>
                  </a:lnTo>
                  <a:lnTo>
                    <a:pt x="28852" y="88802"/>
                  </a:lnTo>
                  <a:lnTo>
                    <a:pt x="49490" y="138474"/>
                  </a:lnTo>
                  <a:lnTo>
                    <a:pt x="70778" y="182301"/>
                  </a:lnTo>
                  <a:lnTo>
                    <a:pt x="94480" y="222698"/>
                  </a:lnTo>
                  <a:lnTo>
                    <a:pt x="122363" y="262083"/>
                  </a:lnTo>
                  <a:lnTo>
                    <a:pt x="156192" y="302870"/>
                  </a:lnTo>
                  <a:lnTo>
                    <a:pt x="197732" y="347476"/>
                  </a:lnTo>
                  <a:lnTo>
                    <a:pt x="202726" y="352785"/>
                  </a:lnTo>
                  <a:lnTo>
                    <a:pt x="210454" y="330523"/>
                  </a:lnTo>
                  <a:lnTo>
                    <a:pt x="263895" y="330523"/>
                  </a:lnTo>
                  <a:lnTo>
                    <a:pt x="363884" y="0"/>
                  </a:lnTo>
                  <a:close/>
                </a:path>
              </a:pathLst>
            </a:custGeom>
            <a:solidFill>
              <a:srgbClr val="E3E6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6134957" y="2000103"/>
              <a:ext cx="422909" cy="227329"/>
            </a:xfrm>
            <a:custGeom>
              <a:avLst/>
              <a:gdLst/>
              <a:ahLst/>
              <a:cxnLst/>
              <a:rect l="l" t="t" r="r" b="b"/>
              <a:pathLst>
                <a:path w="422909" h="227330">
                  <a:moveTo>
                    <a:pt x="379704" y="209054"/>
                  </a:moveTo>
                  <a:lnTo>
                    <a:pt x="11176" y="220002"/>
                  </a:lnTo>
                  <a:lnTo>
                    <a:pt x="13652" y="227025"/>
                  </a:lnTo>
                  <a:lnTo>
                    <a:pt x="377532" y="216242"/>
                  </a:lnTo>
                  <a:lnTo>
                    <a:pt x="379704" y="209054"/>
                  </a:lnTo>
                  <a:close/>
                </a:path>
                <a:path w="422909" h="227330">
                  <a:moveTo>
                    <a:pt x="390067" y="174802"/>
                  </a:moveTo>
                  <a:lnTo>
                    <a:pt x="0" y="188404"/>
                  </a:lnTo>
                  <a:lnTo>
                    <a:pt x="2489" y="195427"/>
                  </a:lnTo>
                  <a:lnTo>
                    <a:pt x="387908" y="181991"/>
                  </a:lnTo>
                  <a:lnTo>
                    <a:pt x="390067" y="174802"/>
                  </a:lnTo>
                  <a:close/>
                </a:path>
                <a:path w="422909" h="227330">
                  <a:moveTo>
                    <a:pt x="422859" y="66395"/>
                  </a:moveTo>
                  <a:lnTo>
                    <a:pt x="416204" y="0"/>
                  </a:lnTo>
                  <a:lnTo>
                    <a:pt x="409054" y="0"/>
                  </a:lnTo>
                  <a:lnTo>
                    <a:pt x="417499" y="84099"/>
                  </a:lnTo>
                  <a:lnTo>
                    <a:pt x="422859" y="66395"/>
                  </a:lnTo>
                  <a:close/>
                </a:path>
              </a:pathLst>
            </a:custGeom>
            <a:solidFill>
              <a:srgbClr val="B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3" name="object 123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6079018" y="2000096"/>
              <a:ext cx="41750" cy="64531"/>
            </a:xfrm>
            <a:prstGeom prst="rect">
              <a:avLst/>
            </a:prstGeom>
          </p:spPr>
        </p:pic>
        <p:sp>
          <p:nvSpPr>
            <p:cNvPr id="124" name="object 124"/>
            <p:cNvSpPr/>
            <p:nvPr/>
          </p:nvSpPr>
          <p:spPr>
            <a:xfrm>
              <a:off x="16351360" y="2546853"/>
              <a:ext cx="14604" cy="28575"/>
            </a:xfrm>
            <a:custGeom>
              <a:avLst/>
              <a:gdLst/>
              <a:ahLst/>
              <a:cxnLst/>
              <a:rect l="l" t="t" r="r" b="b"/>
              <a:pathLst>
                <a:path w="14605" h="28575">
                  <a:moveTo>
                    <a:pt x="7706" y="0"/>
                  </a:moveTo>
                  <a:lnTo>
                    <a:pt x="0" y="22271"/>
                  </a:lnTo>
                  <a:lnTo>
                    <a:pt x="5486" y="28124"/>
                  </a:lnTo>
                  <a:lnTo>
                    <a:pt x="14418" y="2324"/>
                  </a:lnTo>
                  <a:lnTo>
                    <a:pt x="7706" y="0"/>
                  </a:lnTo>
                  <a:close/>
                </a:path>
              </a:pathLst>
            </a:custGeom>
            <a:solidFill>
              <a:srgbClr val="8F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6395663" y="2591770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3256" y="0"/>
                  </a:moveTo>
                  <a:lnTo>
                    <a:pt x="0" y="1748"/>
                  </a:lnTo>
                  <a:lnTo>
                    <a:pt x="2502" y="2523"/>
                  </a:lnTo>
                  <a:lnTo>
                    <a:pt x="3256" y="0"/>
                  </a:lnTo>
                  <a:close/>
                </a:path>
              </a:pathLst>
            </a:custGeom>
            <a:solidFill>
              <a:srgbClr val="ACB3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6801899" y="2004294"/>
              <a:ext cx="225425" cy="69215"/>
            </a:xfrm>
            <a:custGeom>
              <a:avLst/>
              <a:gdLst/>
              <a:ahLst/>
              <a:cxnLst/>
              <a:rect l="l" t="t" r="r" b="b"/>
              <a:pathLst>
                <a:path w="225425" h="69214">
                  <a:moveTo>
                    <a:pt x="62" y="0"/>
                  </a:moveTo>
                  <a:lnTo>
                    <a:pt x="0" y="146"/>
                  </a:lnTo>
                  <a:lnTo>
                    <a:pt x="225299" y="68820"/>
                  </a:lnTo>
                  <a:lnTo>
                    <a:pt x="225299" y="68135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CFD4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6397377" y="2000103"/>
              <a:ext cx="629920" cy="596900"/>
            </a:xfrm>
            <a:custGeom>
              <a:avLst/>
              <a:gdLst/>
              <a:ahLst/>
              <a:cxnLst/>
              <a:rect l="l" t="t" r="r" b="b"/>
              <a:pathLst>
                <a:path w="629919" h="596900">
                  <a:moveTo>
                    <a:pt x="2336" y="595477"/>
                  </a:moveTo>
                  <a:lnTo>
                    <a:pt x="762" y="594982"/>
                  </a:lnTo>
                  <a:lnTo>
                    <a:pt x="1371" y="592950"/>
                  </a:lnTo>
                  <a:lnTo>
                    <a:pt x="1320" y="592442"/>
                  </a:lnTo>
                  <a:lnTo>
                    <a:pt x="0" y="596709"/>
                  </a:lnTo>
                  <a:lnTo>
                    <a:pt x="2336" y="595477"/>
                  </a:lnTo>
                  <a:close/>
                </a:path>
                <a:path w="629919" h="596900">
                  <a:moveTo>
                    <a:pt x="113461" y="221691"/>
                  </a:moveTo>
                  <a:lnTo>
                    <a:pt x="44005" y="450811"/>
                  </a:lnTo>
                  <a:lnTo>
                    <a:pt x="15151" y="546392"/>
                  </a:lnTo>
                  <a:lnTo>
                    <a:pt x="2057" y="589991"/>
                  </a:lnTo>
                  <a:lnTo>
                    <a:pt x="113461" y="221691"/>
                  </a:lnTo>
                  <a:close/>
                </a:path>
                <a:path w="629919" h="596900">
                  <a:moveTo>
                    <a:pt x="180606" y="0"/>
                  </a:moveTo>
                  <a:lnTo>
                    <a:pt x="1346" y="592429"/>
                  </a:lnTo>
                  <a:lnTo>
                    <a:pt x="1371" y="592950"/>
                  </a:lnTo>
                  <a:lnTo>
                    <a:pt x="180606" y="0"/>
                  </a:lnTo>
                  <a:close/>
                </a:path>
                <a:path w="629919" h="596900">
                  <a:moveTo>
                    <a:pt x="403682" y="101"/>
                  </a:moveTo>
                  <a:lnTo>
                    <a:pt x="403364" y="0"/>
                  </a:lnTo>
                  <a:lnTo>
                    <a:pt x="403682" y="101"/>
                  </a:lnTo>
                  <a:close/>
                </a:path>
                <a:path w="629919" h="596900">
                  <a:moveTo>
                    <a:pt x="629818" y="68453"/>
                  </a:moveTo>
                  <a:lnTo>
                    <a:pt x="403644" y="50"/>
                  </a:lnTo>
                  <a:lnTo>
                    <a:pt x="405625" y="673"/>
                  </a:lnTo>
                  <a:lnTo>
                    <a:pt x="404583" y="4203"/>
                  </a:lnTo>
                  <a:lnTo>
                    <a:pt x="629818" y="72339"/>
                  </a:lnTo>
                  <a:lnTo>
                    <a:pt x="629818" y="68453"/>
                  </a:lnTo>
                  <a:close/>
                </a:path>
              </a:pathLst>
            </a:custGeom>
            <a:solidFill>
              <a:srgbClr val="ACB3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8" name="object 128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6558097" y="2000096"/>
              <a:ext cx="240317" cy="78620"/>
            </a:xfrm>
            <a:prstGeom prst="rect">
              <a:avLst/>
            </a:prstGeom>
          </p:spPr>
        </p:pic>
        <p:sp>
          <p:nvSpPr>
            <p:cNvPr id="129" name="object 129"/>
            <p:cNvSpPr/>
            <p:nvPr/>
          </p:nvSpPr>
          <p:spPr>
            <a:xfrm>
              <a:off x="16398136" y="2000096"/>
              <a:ext cx="405130" cy="595630"/>
            </a:xfrm>
            <a:custGeom>
              <a:avLst/>
              <a:gdLst/>
              <a:ahLst/>
              <a:cxnLst/>
              <a:rect l="l" t="t" r="r" b="b"/>
              <a:pathLst>
                <a:path w="405130" h="595630">
                  <a:moveTo>
                    <a:pt x="402592" y="0"/>
                  </a:moveTo>
                  <a:lnTo>
                    <a:pt x="389852" y="0"/>
                  </a:lnTo>
                  <a:lnTo>
                    <a:pt x="400270" y="3145"/>
                  </a:lnTo>
                  <a:lnTo>
                    <a:pt x="400228" y="3281"/>
                  </a:lnTo>
                  <a:lnTo>
                    <a:pt x="403767" y="4339"/>
                  </a:lnTo>
                  <a:lnTo>
                    <a:pt x="403830" y="4192"/>
                  </a:lnTo>
                  <a:lnTo>
                    <a:pt x="404877" y="674"/>
                  </a:lnTo>
                  <a:lnTo>
                    <a:pt x="402592" y="0"/>
                  </a:lnTo>
                  <a:close/>
                </a:path>
                <a:path w="405130" h="595630">
                  <a:moveTo>
                    <a:pt x="183721" y="0"/>
                  </a:moveTo>
                  <a:lnTo>
                    <a:pt x="179855" y="0"/>
                  </a:lnTo>
                  <a:lnTo>
                    <a:pt x="628" y="592949"/>
                  </a:lnTo>
                  <a:lnTo>
                    <a:pt x="0" y="594981"/>
                  </a:lnTo>
                  <a:lnTo>
                    <a:pt x="1748" y="595504"/>
                  </a:lnTo>
                  <a:lnTo>
                    <a:pt x="1821" y="595347"/>
                  </a:lnTo>
                  <a:lnTo>
                    <a:pt x="2293" y="593735"/>
                  </a:lnTo>
                  <a:lnTo>
                    <a:pt x="4034" y="593735"/>
                  </a:lnTo>
                  <a:lnTo>
                    <a:pt x="183721" y="0"/>
                  </a:lnTo>
                  <a:close/>
                </a:path>
                <a:path w="405130" h="595630">
                  <a:moveTo>
                    <a:pt x="4034" y="593735"/>
                  </a:moveTo>
                  <a:lnTo>
                    <a:pt x="2293" y="593735"/>
                  </a:lnTo>
                  <a:lnTo>
                    <a:pt x="3863" y="594300"/>
                  </a:lnTo>
                  <a:lnTo>
                    <a:pt x="4034" y="593735"/>
                  </a:lnTo>
                  <a:close/>
                </a:path>
              </a:pathLst>
            </a:custGeom>
            <a:solidFill>
              <a:srgbClr val="ACB3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0" name="object 130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5767046" y="2000095"/>
              <a:ext cx="105737" cy="77890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1193973" y="4033060"/>
              <a:ext cx="31307" cy="30889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2721204" y="3363876"/>
              <a:ext cx="340387" cy="375674"/>
            </a:xfrm>
            <a:prstGeom prst="rect">
              <a:avLst/>
            </a:prstGeom>
          </p:spPr>
        </p:pic>
        <p:sp>
          <p:nvSpPr>
            <p:cNvPr id="133" name="object 133"/>
            <p:cNvSpPr/>
            <p:nvPr/>
          </p:nvSpPr>
          <p:spPr>
            <a:xfrm>
              <a:off x="10447847" y="3869075"/>
              <a:ext cx="3453765" cy="264160"/>
            </a:xfrm>
            <a:custGeom>
              <a:avLst/>
              <a:gdLst/>
              <a:ahLst/>
              <a:cxnLst/>
              <a:rect l="l" t="t" r="r" b="b"/>
              <a:pathLst>
                <a:path w="3453765" h="264160">
                  <a:moveTo>
                    <a:pt x="3003678" y="0"/>
                  </a:moveTo>
                  <a:lnTo>
                    <a:pt x="2994013" y="0"/>
                  </a:lnTo>
                  <a:lnTo>
                    <a:pt x="2993835" y="122582"/>
                  </a:lnTo>
                  <a:lnTo>
                    <a:pt x="3278863" y="263908"/>
                  </a:lnTo>
                  <a:lnTo>
                    <a:pt x="3453622" y="152435"/>
                  </a:lnTo>
                  <a:lnTo>
                    <a:pt x="3241555" y="79159"/>
                  </a:lnTo>
                  <a:lnTo>
                    <a:pt x="3003678" y="0"/>
                  </a:lnTo>
                  <a:close/>
                </a:path>
                <a:path w="3453765" h="264160">
                  <a:moveTo>
                    <a:pt x="7193" y="23276"/>
                  </a:moveTo>
                  <a:lnTo>
                    <a:pt x="1657" y="92022"/>
                  </a:lnTo>
                  <a:lnTo>
                    <a:pt x="73" y="160330"/>
                  </a:lnTo>
                  <a:lnTo>
                    <a:pt x="0" y="205658"/>
                  </a:lnTo>
                  <a:lnTo>
                    <a:pt x="7120" y="205690"/>
                  </a:lnTo>
                  <a:lnTo>
                    <a:pt x="7141" y="187606"/>
                  </a:lnTo>
                  <a:lnTo>
                    <a:pt x="10690" y="184057"/>
                  </a:lnTo>
                  <a:lnTo>
                    <a:pt x="35548" y="184057"/>
                  </a:lnTo>
                  <a:lnTo>
                    <a:pt x="35758" y="34951"/>
                  </a:lnTo>
                  <a:lnTo>
                    <a:pt x="10889" y="34909"/>
                  </a:lnTo>
                  <a:lnTo>
                    <a:pt x="10889" y="31433"/>
                  </a:lnTo>
                  <a:lnTo>
                    <a:pt x="7361" y="31433"/>
                  </a:lnTo>
                  <a:lnTo>
                    <a:pt x="7193" y="23276"/>
                  </a:lnTo>
                  <a:close/>
                </a:path>
                <a:path w="3453765" h="264160">
                  <a:moveTo>
                    <a:pt x="35548" y="184057"/>
                  </a:moveTo>
                  <a:lnTo>
                    <a:pt x="10690" y="184057"/>
                  </a:lnTo>
                  <a:lnTo>
                    <a:pt x="35548" y="184099"/>
                  </a:lnTo>
                  <a:close/>
                </a:path>
                <a:path w="3453765" h="264160">
                  <a:moveTo>
                    <a:pt x="10889" y="31402"/>
                  </a:moveTo>
                  <a:lnTo>
                    <a:pt x="7361" y="31433"/>
                  </a:lnTo>
                  <a:lnTo>
                    <a:pt x="10889" y="31433"/>
                  </a:lnTo>
                  <a:close/>
                </a:path>
                <a:path w="3453765" h="264160">
                  <a:moveTo>
                    <a:pt x="2972694" y="31957"/>
                  </a:moveTo>
                  <a:lnTo>
                    <a:pt x="2969134" y="31957"/>
                  </a:lnTo>
                  <a:lnTo>
                    <a:pt x="2972663" y="35443"/>
                  </a:lnTo>
                  <a:lnTo>
                    <a:pt x="2972673" y="36323"/>
                  </a:lnTo>
                  <a:lnTo>
                    <a:pt x="2972694" y="31957"/>
                  </a:lnTo>
                  <a:close/>
                </a:path>
              </a:pathLst>
            </a:custGeom>
            <a:solidFill>
              <a:srgbClr val="E3E6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4" name="object 134"/>
          <p:cNvSpPr txBox="1"/>
          <p:nvPr/>
        </p:nvSpPr>
        <p:spPr>
          <a:xfrm>
            <a:off x="13352653" y="4263747"/>
            <a:ext cx="939800" cy="6470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4050" b="1" spc="160" dirty="0">
                <a:solidFill>
                  <a:srgbClr val="FFFFFF"/>
                </a:solidFill>
                <a:latin typeface="FS Albert"/>
                <a:cs typeface="FS Albert"/>
              </a:rPr>
              <a:t>745</a:t>
            </a:r>
            <a:endParaRPr sz="4050">
              <a:latin typeface="FS Albert"/>
              <a:cs typeface="FS Albert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11933521" y="4053482"/>
            <a:ext cx="939800" cy="6470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4050" b="1" spc="160" dirty="0">
                <a:solidFill>
                  <a:srgbClr val="FFFFFF"/>
                </a:solidFill>
                <a:latin typeface="FS Albert"/>
                <a:cs typeface="FS Albert"/>
              </a:rPr>
              <a:t>744</a:t>
            </a:r>
            <a:endParaRPr sz="4050">
              <a:latin typeface="FS Albert"/>
              <a:cs typeface="FS Albert"/>
            </a:endParaRPr>
          </a:p>
        </p:txBody>
      </p:sp>
      <p:grpSp>
        <p:nvGrpSpPr>
          <p:cNvPr id="136" name="object 136"/>
          <p:cNvGrpSpPr/>
          <p:nvPr/>
        </p:nvGrpSpPr>
        <p:grpSpPr>
          <a:xfrm>
            <a:off x="9355139" y="1765475"/>
            <a:ext cx="7907020" cy="5486400"/>
            <a:chOff x="9355139" y="1765475"/>
            <a:chExt cx="7907020" cy="5486400"/>
          </a:xfrm>
        </p:grpSpPr>
        <p:sp>
          <p:nvSpPr>
            <p:cNvPr id="137" name="object 137"/>
            <p:cNvSpPr/>
            <p:nvPr/>
          </p:nvSpPr>
          <p:spPr>
            <a:xfrm>
              <a:off x="13575439" y="3065634"/>
              <a:ext cx="823594" cy="823594"/>
            </a:xfrm>
            <a:custGeom>
              <a:avLst/>
              <a:gdLst/>
              <a:ahLst/>
              <a:cxnLst/>
              <a:rect l="l" t="t" r="r" b="b"/>
              <a:pathLst>
                <a:path w="823594" h="823595">
                  <a:moveTo>
                    <a:pt x="823032" y="0"/>
                  </a:moveTo>
                  <a:lnTo>
                    <a:pt x="0" y="0"/>
                  </a:lnTo>
                  <a:lnTo>
                    <a:pt x="0" y="823053"/>
                  </a:lnTo>
                  <a:lnTo>
                    <a:pt x="823032" y="823053"/>
                  </a:lnTo>
                  <a:lnTo>
                    <a:pt x="823032" y="0"/>
                  </a:lnTo>
                  <a:close/>
                </a:path>
              </a:pathLst>
            </a:custGeom>
            <a:solidFill>
              <a:srgbClr val="8DC6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3568045" y="3058635"/>
              <a:ext cx="838200" cy="836930"/>
            </a:xfrm>
            <a:custGeom>
              <a:avLst/>
              <a:gdLst/>
              <a:ahLst/>
              <a:cxnLst/>
              <a:rect l="l" t="t" r="r" b="b"/>
              <a:pathLst>
                <a:path w="838200" h="836929">
                  <a:moveTo>
                    <a:pt x="837844" y="14439"/>
                  </a:moveTo>
                  <a:lnTo>
                    <a:pt x="823048" y="14439"/>
                  </a:lnTo>
                  <a:lnTo>
                    <a:pt x="823048" y="822680"/>
                  </a:lnTo>
                  <a:lnTo>
                    <a:pt x="837844" y="822680"/>
                  </a:lnTo>
                  <a:lnTo>
                    <a:pt x="837844" y="14439"/>
                  </a:lnTo>
                  <a:close/>
                </a:path>
                <a:path w="838200" h="836929">
                  <a:moveTo>
                    <a:pt x="837844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0" y="822960"/>
                  </a:lnTo>
                  <a:lnTo>
                    <a:pt x="0" y="836930"/>
                  </a:lnTo>
                  <a:lnTo>
                    <a:pt x="837844" y="836930"/>
                  </a:lnTo>
                  <a:lnTo>
                    <a:pt x="837844" y="822960"/>
                  </a:lnTo>
                  <a:lnTo>
                    <a:pt x="14795" y="822960"/>
                  </a:lnTo>
                  <a:lnTo>
                    <a:pt x="14795" y="13970"/>
                  </a:lnTo>
                  <a:lnTo>
                    <a:pt x="837844" y="13970"/>
                  </a:lnTo>
                  <a:lnTo>
                    <a:pt x="837844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9" name="object 139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4184530" y="3083236"/>
              <a:ext cx="192214" cy="185387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4184530" y="3685785"/>
              <a:ext cx="192214" cy="185387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3593634" y="3083236"/>
              <a:ext cx="195763" cy="185387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3593634" y="3685785"/>
              <a:ext cx="195763" cy="185387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3899743" y="3488201"/>
              <a:ext cx="170863" cy="171125"/>
            </a:xfrm>
            <a:prstGeom prst="rect">
              <a:avLst/>
            </a:prstGeom>
          </p:spPr>
        </p:pic>
        <p:sp>
          <p:nvSpPr>
            <p:cNvPr id="144" name="object 144"/>
            <p:cNvSpPr/>
            <p:nvPr/>
          </p:nvSpPr>
          <p:spPr>
            <a:xfrm>
              <a:off x="13778724" y="3267526"/>
              <a:ext cx="416559" cy="392430"/>
            </a:xfrm>
            <a:custGeom>
              <a:avLst/>
              <a:gdLst/>
              <a:ahLst/>
              <a:cxnLst/>
              <a:rect l="l" t="t" r="r" b="b"/>
              <a:pathLst>
                <a:path w="416559" h="392429">
                  <a:moveTo>
                    <a:pt x="266965" y="220673"/>
                  </a:moveTo>
                  <a:lnTo>
                    <a:pt x="142383" y="220673"/>
                  </a:lnTo>
                  <a:lnTo>
                    <a:pt x="130256" y="223191"/>
                  </a:lnTo>
                  <a:lnTo>
                    <a:pt x="123894" y="229406"/>
                  </a:lnTo>
                  <a:lnTo>
                    <a:pt x="121516" y="237241"/>
                  </a:lnTo>
                  <a:lnTo>
                    <a:pt x="121407" y="238118"/>
                  </a:lnTo>
                  <a:lnTo>
                    <a:pt x="121032" y="245646"/>
                  </a:lnTo>
                  <a:lnTo>
                    <a:pt x="121032" y="391810"/>
                  </a:lnTo>
                  <a:lnTo>
                    <a:pt x="142383" y="391810"/>
                  </a:lnTo>
                  <a:lnTo>
                    <a:pt x="142383" y="256348"/>
                  </a:lnTo>
                  <a:lnTo>
                    <a:pt x="291875" y="256348"/>
                  </a:lnTo>
                  <a:lnTo>
                    <a:pt x="291875" y="249196"/>
                  </a:lnTo>
                  <a:lnTo>
                    <a:pt x="290347" y="238118"/>
                  </a:lnTo>
                  <a:lnTo>
                    <a:pt x="285565" y="229049"/>
                  </a:lnTo>
                  <a:lnTo>
                    <a:pt x="277712" y="222923"/>
                  </a:lnTo>
                  <a:lnTo>
                    <a:pt x="266965" y="220673"/>
                  </a:lnTo>
                  <a:close/>
                </a:path>
                <a:path w="416559" h="392429">
                  <a:moveTo>
                    <a:pt x="252725" y="256348"/>
                  </a:moveTo>
                  <a:lnTo>
                    <a:pt x="156613" y="256348"/>
                  </a:lnTo>
                  <a:lnTo>
                    <a:pt x="156613" y="391810"/>
                  </a:lnTo>
                  <a:lnTo>
                    <a:pt x="252725" y="391810"/>
                  </a:lnTo>
                  <a:lnTo>
                    <a:pt x="252725" y="256348"/>
                  </a:lnTo>
                  <a:close/>
                </a:path>
                <a:path w="416559" h="392429">
                  <a:moveTo>
                    <a:pt x="291875" y="256348"/>
                  </a:moveTo>
                  <a:lnTo>
                    <a:pt x="266965" y="256348"/>
                  </a:lnTo>
                  <a:lnTo>
                    <a:pt x="266965" y="391810"/>
                  </a:lnTo>
                  <a:lnTo>
                    <a:pt x="291875" y="391810"/>
                  </a:lnTo>
                  <a:lnTo>
                    <a:pt x="291875" y="256348"/>
                  </a:lnTo>
                  <a:close/>
                </a:path>
                <a:path w="416559" h="392429">
                  <a:moveTo>
                    <a:pt x="145964" y="182926"/>
                  </a:moveTo>
                  <a:lnTo>
                    <a:pt x="21371" y="182926"/>
                  </a:lnTo>
                  <a:lnTo>
                    <a:pt x="9236" y="185438"/>
                  </a:lnTo>
                  <a:lnTo>
                    <a:pt x="2867" y="191649"/>
                  </a:lnTo>
                  <a:lnTo>
                    <a:pt x="407" y="199740"/>
                  </a:lnTo>
                  <a:lnTo>
                    <a:pt x="50" y="206887"/>
                  </a:lnTo>
                  <a:lnTo>
                    <a:pt x="0" y="354062"/>
                  </a:lnTo>
                  <a:lnTo>
                    <a:pt x="21371" y="354062"/>
                  </a:lnTo>
                  <a:lnTo>
                    <a:pt x="21371" y="218579"/>
                  </a:lnTo>
                  <a:lnTo>
                    <a:pt x="124535" y="218579"/>
                  </a:lnTo>
                  <a:lnTo>
                    <a:pt x="125746" y="217265"/>
                  </a:lnTo>
                  <a:lnTo>
                    <a:pt x="142351" y="213270"/>
                  </a:lnTo>
                  <a:lnTo>
                    <a:pt x="170863" y="213270"/>
                  </a:lnTo>
                  <a:lnTo>
                    <a:pt x="170769" y="210757"/>
                  </a:lnTo>
                  <a:lnTo>
                    <a:pt x="169324" y="200357"/>
                  </a:lnTo>
                  <a:lnTo>
                    <a:pt x="164543" y="191292"/>
                  </a:lnTo>
                  <a:lnTo>
                    <a:pt x="156697" y="185172"/>
                  </a:lnTo>
                  <a:lnTo>
                    <a:pt x="145964" y="182926"/>
                  </a:lnTo>
                  <a:close/>
                </a:path>
                <a:path w="416559" h="392429">
                  <a:moveTo>
                    <a:pt x="124535" y="218579"/>
                  </a:moveTo>
                  <a:lnTo>
                    <a:pt x="35601" y="218579"/>
                  </a:lnTo>
                  <a:lnTo>
                    <a:pt x="35601" y="354062"/>
                  </a:lnTo>
                  <a:lnTo>
                    <a:pt x="113630" y="354062"/>
                  </a:lnTo>
                  <a:lnTo>
                    <a:pt x="113630" y="245646"/>
                  </a:lnTo>
                  <a:lnTo>
                    <a:pt x="114078" y="237241"/>
                  </a:lnTo>
                  <a:lnTo>
                    <a:pt x="117220" y="226517"/>
                  </a:lnTo>
                  <a:lnTo>
                    <a:pt x="124535" y="218579"/>
                  </a:lnTo>
                  <a:close/>
                </a:path>
                <a:path w="416559" h="392429">
                  <a:moveTo>
                    <a:pt x="391558" y="182926"/>
                  </a:moveTo>
                  <a:lnTo>
                    <a:pt x="266965" y="182926"/>
                  </a:lnTo>
                  <a:lnTo>
                    <a:pt x="254841" y="185438"/>
                  </a:lnTo>
                  <a:lnTo>
                    <a:pt x="248475" y="191649"/>
                  </a:lnTo>
                  <a:lnTo>
                    <a:pt x="246013" y="199740"/>
                  </a:lnTo>
                  <a:lnTo>
                    <a:pt x="245655" y="206887"/>
                  </a:lnTo>
                  <a:lnTo>
                    <a:pt x="245605" y="213270"/>
                  </a:lnTo>
                  <a:lnTo>
                    <a:pt x="275834" y="213270"/>
                  </a:lnTo>
                  <a:lnTo>
                    <a:pt x="283582" y="216359"/>
                  </a:lnTo>
                  <a:lnTo>
                    <a:pt x="299268" y="354062"/>
                  </a:lnTo>
                  <a:lnTo>
                    <a:pt x="377307" y="354062"/>
                  </a:lnTo>
                  <a:lnTo>
                    <a:pt x="377307" y="218579"/>
                  </a:lnTo>
                  <a:lnTo>
                    <a:pt x="416458" y="218579"/>
                  </a:lnTo>
                  <a:lnTo>
                    <a:pt x="416364" y="210757"/>
                  </a:lnTo>
                  <a:lnTo>
                    <a:pt x="414928" y="200357"/>
                  </a:lnTo>
                  <a:lnTo>
                    <a:pt x="410145" y="191292"/>
                  </a:lnTo>
                  <a:lnTo>
                    <a:pt x="402294" y="185172"/>
                  </a:lnTo>
                  <a:lnTo>
                    <a:pt x="391558" y="182926"/>
                  </a:lnTo>
                  <a:close/>
                </a:path>
                <a:path w="416559" h="392429">
                  <a:moveTo>
                    <a:pt x="416458" y="218579"/>
                  </a:moveTo>
                  <a:lnTo>
                    <a:pt x="391558" y="218579"/>
                  </a:lnTo>
                  <a:lnTo>
                    <a:pt x="391558" y="354062"/>
                  </a:lnTo>
                  <a:lnTo>
                    <a:pt x="416458" y="354062"/>
                  </a:lnTo>
                  <a:lnTo>
                    <a:pt x="416458" y="218579"/>
                  </a:lnTo>
                  <a:close/>
                </a:path>
                <a:path w="416559" h="392429">
                  <a:moveTo>
                    <a:pt x="206454" y="112300"/>
                  </a:moveTo>
                  <a:lnTo>
                    <a:pt x="187294" y="116168"/>
                  </a:lnTo>
                  <a:lnTo>
                    <a:pt x="171643" y="126718"/>
                  </a:lnTo>
                  <a:lnTo>
                    <a:pt x="161090" y="142365"/>
                  </a:lnTo>
                  <a:lnTo>
                    <a:pt x="157220" y="161523"/>
                  </a:lnTo>
                  <a:lnTo>
                    <a:pt x="161090" y="180684"/>
                  </a:lnTo>
                  <a:lnTo>
                    <a:pt x="171643" y="196334"/>
                  </a:lnTo>
                  <a:lnTo>
                    <a:pt x="187294" y="206887"/>
                  </a:lnTo>
                  <a:lnTo>
                    <a:pt x="206454" y="210757"/>
                  </a:lnTo>
                  <a:lnTo>
                    <a:pt x="225620" y="206887"/>
                  </a:lnTo>
                  <a:lnTo>
                    <a:pt x="241274" y="196334"/>
                  </a:lnTo>
                  <a:lnTo>
                    <a:pt x="251828" y="180684"/>
                  </a:lnTo>
                  <a:lnTo>
                    <a:pt x="255699" y="161523"/>
                  </a:lnTo>
                  <a:lnTo>
                    <a:pt x="251828" y="142365"/>
                  </a:lnTo>
                  <a:lnTo>
                    <a:pt x="241274" y="126718"/>
                  </a:lnTo>
                  <a:lnTo>
                    <a:pt x="225620" y="116168"/>
                  </a:lnTo>
                  <a:lnTo>
                    <a:pt x="206454" y="112300"/>
                  </a:lnTo>
                  <a:close/>
                </a:path>
                <a:path w="416559" h="392429">
                  <a:moveTo>
                    <a:pt x="85442" y="73086"/>
                  </a:moveTo>
                  <a:lnTo>
                    <a:pt x="66277" y="76955"/>
                  </a:lnTo>
                  <a:lnTo>
                    <a:pt x="50628" y="87505"/>
                  </a:lnTo>
                  <a:lnTo>
                    <a:pt x="40077" y="103151"/>
                  </a:lnTo>
                  <a:lnTo>
                    <a:pt x="36208" y="122310"/>
                  </a:lnTo>
                  <a:lnTo>
                    <a:pt x="40077" y="141470"/>
                  </a:lnTo>
                  <a:lnTo>
                    <a:pt x="50628" y="157120"/>
                  </a:lnTo>
                  <a:lnTo>
                    <a:pt x="66277" y="167674"/>
                  </a:lnTo>
                  <a:lnTo>
                    <a:pt x="85442" y="171544"/>
                  </a:lnTo>
                  <a:lnTo>
                    <a:pt x="104607" y="167674"/>
                  </a:lnTo>
                  <a:lnTo>
                    <a:pt x="120256" y="157120"/>
                  </a:lnTo>
                  <a:lnTo>
                    <a:pt x="130807" y="141470"/>
                  </a:lnTo>
                  <a:lnTo>
                    <a:pt x="134676" y="122310"/>
                  </a:lnTo>
                  <a:lnTo>
                    <a:pt x="130807" y="103151"/>
                  </a:lnTo>
                  <a:lnTo>
                    <a:pt x="120256" y="87505"/>
                  </a:lnTo>
                  <a:lnTo>
                    <a:pt x="104607" y="76955"/>
                  </a:lnTo>
                  <a:lnTo>
                    <a:pt x="85442" y="73086"/>
                  </a:lnTo>
                  <a:close/>
                </a:path>
                <a:path w="416559" h="392429">
                  <a:moveTo>
                    <a:pt x="331037" y="73086"/>
                  </a:moveTo>
                  <a:lnTo>
                    <a:pt x="311875" y="76955"/>
                  </a:lnTo>
                  <a:lnTo>
                    <a:pt x="296233" y="87505"/>
                  </a:lnTo>
                  <a:lnTo>
                    <a:pt x="285689" y="103151"/>
                  </a:lnTo>
                  <a:lnTo>
                    <a:pt x="281823" y="122310"/>
                  </a:lnTo>
                  <a:lnTo>
                    <a:pt x="285689" y="141470"/>
                  </a:lnTo>
                  <a:lnTo>
                    <a:pt x="296233" y="157120"/>
                  </a:lnTo>
                  <a:lnTo>
                    <a:pt x="311875" y="167674"/>
                  </a:lnTo>
                  <a:lnTo>
                    <a:pt x="331037" y="171544"/>
                  </a:lnTo>
                  <a:lnTo>
                    <a:pt x="350207" y="167674"/>
                  </a:lnTo>
                  <a:lnTo>
                    <a:pt x="365860" y="157120"/>
                  </a:lnTo>
                  <a:lnTo>
                    <a:pt x="376412" y="141470"/>
                  </a:lnTo>
                  <a:lnTo>
                    <a:pt x="380281" y="122310"/>
                  </a:lnTo>
                  <a:lnTo>
                    <a:pt x="376412" y="103151"/>
                  </a:lnTo>
                  <a:lnTo>
                    <a:pt x="365860" y="87505"/>
                  </a:lnTo>
                  <a:lnTo>
                    <a:pt x="350207" y="76955"/>
                  </a:lnTo>
                  <a:lnTo>
                    <a:pt x="331037" y="73086"/>
                  </a:lnTo>
                  <a:close/>
                </a:path>
                <a:path w="416559" h="392429">
                  <a:moveTo>
                    <a:pt x="206464" y="0"/>
                  </a:moveTo>
                  <a:lnTo>
                    <a:pt x="187301" y="3871"/>
                  </a:lnTo>
                  <a:lnTo>
                    <a:pt x="171655" y="14427"/>
                  </a:lnTo>
                  <a:lnTo>
                    <a:pt x="161108" y="30078"/>
                  </a:lnTo>
                  <a:lnTo>
                    <a:pt x="157241" y="49234"/>
                  </a:lnTo>
                  <a:lnTo>
                    <a:pt x="161108" y="68396"/>
                  </a:lnTo>
                  <a:lnTo>
                    <a:pt x="171655" y="84049"/>
                  </a:lnTo>
                  <a:lnTo>
                    <a:pt x="187301" y="94606"/>
                  </a:lnTo>
                  <a:lnTo>
                    <a:pt x="206464" y="98478"/>
                  </a:lnTo>
                  <a:lnTo>
                    <a:pt x="225622" y="94606"/>
                  </a:lnTo>
                  <a:lnTo>
                    <a:pt x="241264" y="84049"/>
                  </a:lnTo>
                  <a:lnTo>
                    <a:pt x="251811" y="68396"/>
                  </a:lnTo>
                  <a:lnTo>
                    <a:pt x="255678" y="49234"/>
                  </a:lnTo>
                  <a:lnTo>
                    <a:pt x="251811" y="30078"/>
                  </a:lnTo>
                  <a:lnTo>
                    <a:pt x="241264" y="14427"/>
                  </a:lnTo>
                  <a:lnTo>
                    <a:pt x="225622" y="3871"/>
                  </a:lnTo>
                  <a:lnTo>
                    <a:pt x="20646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9356447" y="1766784"/>
              <a:ext cx="7904480" cy="5483860"/>
            </a:xfrm>
            <a:custGeom>
              <a:avLst/>
              <a:gdLst/>
              <a:ahLst/>
              <a:cxnLst/>
              <a:rect l="l" t="t" r="r" b="b"/>
              <a:pathLst>
                <a:path w="7904480" h="5483859">
                  <a:moveTo>
                    <a:pt x="0" y="5483278"/>
                  </a:moveTo>
                  <a:lnTo>
                    <a:pt x="7904094" y="5483278"/>
                  </a:lnTo>
                  <a:lnTo>
                    <a:pt x="7904094" y="0"/>
                  </a:lnTo>
                  <a:lnTo>
                    <a:pt x="0" y="0"/>
                  </a:lnTo>
                  <a:lnTo>
                    <a:pt x="0" y="5483278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510844" y="414508"/>
            <a:ext cx="4599940" cy="10306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5"/>
              </a:spcBef>
            </a:pPr>
            <a:r>
              <a:rPr spc="-65" dirty="0"/>
              <a:t>Was</a:t>
            </a:r>
            <a:r>
              <a:rPr spc="-15" dirty="0"/>
              <a:t> </a:t>
            </a:r>
            <a:r>
              <a:rPr spc="-5" dirty="0"/>
              <a:t>muss</a:t>
            </a:r>
            <a:r>
              <a:rPr spc="-10" dirty="0"/>
              <a:t> </a:t>
            </a:r>
            <a:r>
              <a:rPr spc="-5" dirty="0"/>
              <a:t>ich</a:t>
            </a:r>
            <a:r>
              <a:rPr spc="-10" dirty="0"/>
              <a:t> </a:t>
            </a:r>
            <a:r>
              <a:rPr spc="-5" dirty="0"/>
              <a:t>bei</a:t>
            </a:r>
            <a:r>
              <a:rPr spc="-15" dirty="0"/>
              <a:t> </a:t>
            </a:r>
            <a:r>
              <a:rPr spc="-5" dirty="0"/>
              <a:t>Unfällen </a:t>
            </a:r>
            <a:r>
              <a:rPr spc="-750" dirty="0"/>
              <a:t> </a:t>
            </a:r>
            <a:r>
              <a:rPr spc="-5" dirty="0"/>
              <a:t>unternehmen?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663631" y="2242970"/>
            <a:ext cx="7148195" cy="4827905"/>
          </a:xfrm>
          <a:prstGeom prst="rect">
            <a:avLst/>
          </a:prstGeom>
        </p:spPr>
        <p:txBody>
          <a:bodyPr vert="horz" wrap="square" lIns="0" tIns="577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5"/>
              </a:spcBef>
            </a:pPr>
            <a:r>
              <a:rPr sz="1950" b="1" spc="35" dirty="0">
                <a:solidFill>
                  <a:srgbClr val="00000F"/>
                </a:solidFill>
                <a:latin typeface="FS Albert"/>
                <a:cs typeface="FS Albert"/>
              </a:rPr>
              <a:t>Grundsatz</a:t>
            </a:r>
            <a:endParaRPr sz="1950">
              <a:latin typeface="FS Albert"/>
              <a:cs typeface="FS Albert"/>
            </a:endParaRPr>
          </a:p>
          <a:p>
            <a:pPr marL="271780" indent="-259715">
              <a:lnSpc>
                <a:spcPct val="100000"/>
              </a:lnSpc>
              <a:spcBef>
                <a:spcPts val="360"/>
              </a:spcBef>
              <a:buAutoNum type="arabicPeriod"/>
              <a:tabLst>
                <a:tab pos="272415" algn="l"/>
              </a:tabLst>
            </a:pPr>
            <a:r>
              <a:rPr sz="1950" spc="35" dirty="0">
                <a:solidFill>
                  <a:srgbClr val="00000F"/>
                </a:solidFill>
                <a:latin typeface="FS Albert"/>
                <a:cs typeface="FS Albert"/>
              </a:rPr>
              <a:t>Schauen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(Situation</a:t>
            </a:r>
            <a:r>
              <a:rPr sz="1950" spc="6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überblicken)</a:t>
            </a:r>
            <a:endParaRPr sz="1950">
              <a:latin typeface="FS Albert"/>
              <a:cs typeface="FS Albert"/>
            </a:endParaRPr>
          </a:p>
          <a:p>
            <a:pPr marL="271780" indent="-259715">
              <a:lnSpc>
                <a:spcPct val="100000"/>
              </a:lnSpc>
              <a:spcBef>
                <a:spcPts val="360"/>
              </a:spcBef>
              <a:buAutoNum type="arabicPeriod"/>
              <a:tabLst>
                <a:tab pos="272415" algn="l"/>
              </a:tabLst>
            </a:pPr>
            <a:r>
              <a:rPr sz="1950" spc="25" dirty="0">
                <a:solidFill>
                  <a:srgbClr val="00000F"/>
                </a:solidFill>
                <a:latin typeface="FS Albert"/>
                <a:cs typeface="FS Albert"/>
              </a:rPr>
              <a:t>Denken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15" dirty="0">
                <a:solidFill>
                  <a:srgbClr val="00000F"/>
                </a:solidFill>
                <a:latin typeface="FS Albert"/>
                <a:cs typeface="FS Albert"/>
              </a:rPr>
              <a:t>(Folgegefahren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5" dirty="0">
                <a:solidFill>
                  <a:srgbClr val="00000F"/>
                </a:solidFill>
                <a:latin typeface="FS Albert"/>
                <a:cs typeface="FS Albert"/>
              </a:rPr>
              <a:t>beachten)</a:t>
            </a:r>
            <a:endParaRPr sz="1950">
              <a:latin typeface="FS Albert"/>
              <a:cs typeface="FS Albert"/>
            </a:endParaRPr>
          </a:p>
          <a:p>
            <a:pPr marL="271780" indent="-259715">
              <a:lnSpc>
                <a:spcPct val="100000"/>
              </a:lnSpc>
              <a:spcBef>
                <a:spcPts val="360"/>
              </a:spcBef>
              <a:buAutoNum type="arabicPeriod"/>
              <a:tabLst>
                <a:tab pos="272415" algn="l"/>
              </a:tabLst>
            </a:pPr>
            <a:r>
              <a:rPr sz="1950" spc="35" dirty="0">
                <a:solidFill>
                  <a:srgbClr val="00000F"/>
                </a:solidFill>
                <a:latin typeface="FS Albert"/>
                <a:cs typeface="FS Albert"/>
              </a:rPr>
              <a:t>Handeln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(Sich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schützen,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20" dirty="0">
                <a:solidFill>
                  <a:srgbClr val="00000F"/>
                </a:solidFill>
                <a:latin typeface="FS Albert"/>
                <a:cs typeface="FS Albert"/>
              </a:rPr>
              <a:t>Unfallort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5" dirty="0">
                <a:solidFill>
                  <a:srgbClr val="00000F"/>
                </a:solidFill>
                <a:latin typeface="FS Albert"/>
                <a:cs typeface="FS Albert"/>
              </a:rPr>
              <a:t>sichern)</a:t>
            </a:r>
            <a:endParaRPr sz="1950">
              <a:latin typeface="FS Albert"/>
              <a:cs typeface="FS Albert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2500">
              <a:latin typeface="FS Albert"/>
              <a:cs typeface="FS Albert"/>
            </a:endParaRPr>
          </a:p>
          <a:p>
            <a:pPr marL="12700">
              <a:lnSpc>
                <a:spcPct val="100000"/>
              </a:lnSpc>
            </a:pPr>
            <a:r>
              <a:rPr sz="1950" b="1" spc="35" dirty="0">
                <a:solidFill>
                  <a:srgbClr val="00000F"/>
                </a:solidFill>
                <a:latin typeface="FS Albert"/>
                <a:cs typeface="FS Albert"/>
              </a:rPr>
              <a:t>Alarmieren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Ruhe</a:t>
            </a:r>
            <a:r>
              <a:rPr sz="1950" spc="35" dirty="0">
                <a:solidFill>
                  <a:srgbClr val="00000F"/>
                </a:solidFill>
                <a:latin typeface="FS Albert"/>
                <a:cs typeface="FS Albert"/>
              </a:rPr>
              <a:t> bewahren!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Betriebsnothelfende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25" dirty="0">
                <a:solidFill>
                  <a:srgbClr val="00000F"/>
                </a:solidFill>
                <a:latin typeface="FS Albert"/>
                <a:cs typeface="FS Albert"/>
              </a:rPr>
              <a:t>informieren,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-25" dirty="0">
                <a:solidFill>
                  <a:srgbClr val="00000F"/>
                </a:solidFill>
                <a:latin typeface="FS Albert"/>
                <a:cs typeface="FS Albert"/>
              </a:rPr>
              <a:t>Tel:</a:t>
            </a:r>
            <a:r>
              <a:rPr sz="1950" spc="6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041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248</a:t>
            </a:r>
            <a:r>
              <a:rPr sz="1950" spc="6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25" dirty="0">
                <a:solidFill>
                  <a:srgbClr val="00000F"/>
                </a:solidFill>
                <a:latin typeface="FS Albert"/>
                <a:cs typeface="FS Albert"/>
              </a:rPr>
              <a:t>63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40" dirty="0">
                <a:solidFill>
                  <a:srgbClr val="00000F"/>
                </a:solidFill>
                <a:latin typeface="FS Albert"/>
                <a:cs typeface="FS Albert"/>
              </a:rPr>
              <a:t>44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sz="1950" spc="35" dirty="0">
                <a:solidFill>
                  <a:srgbClr val="00000F"/>
                </a:solidFill>
                <a:latin typeface="FS Albert"/>
                <a:cs typeface="FS Albert"/>
              </a:rPr>
              <a:t>Ambulanz</a:t>
            </a:r>
            <a:r>
              <a:rPr sz="1950" spc="4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-25" dirty="0">
                <a:solidFill>
                  <a:srgbClr val="00000F"/>
                </a:solidFill>
                <a:latin typeface="FS Albert"/>
                <a:cs typeface="FS Albert"/>
              </a:rPr>
              <a:t>Tel:</a:t>
            </a:r>
            <a:r>
              <a:rPr sz="1950" spc="40" dirty="0">
                <a:solidFill>
                  <a:srgbClr val="00000F"/>
                </a:solidFill>
                <a:latin typeface="FS Albert"/>
                <a:cs typeface="FS Albert"/>
              </a:rPr>
              <a:t> 144</a:t>
            </a:r>
            <a:endParaRPr sz="1950">
              <a:latin typeface="FS Albert"/>
              <a:cs typeface="FS Albert"/>
            </a:endParaRPr>
          </a:p>
          <a:p>
            <a:pPr>
              <a:lnSpc>
                <a:spcPct val="100000"/>
              </a:lnSpc>
              <a:spcBef>
                <a:spcPts val="5"/>
              </a:spcBef>
              <a:buClr>
                <a:srgbClr val="00000F"/>
              </a:buClr>
              <a:buFont typeface="FS Albert"/>
              <a:buChar char="–"/>
            </a:pPr>
            <a:endParaRPr sz="2500">
              <a:latin typeface="FS Albert"/>
              <a:cs typeface="FS Albert"/>
            </a:endParaRPr>
          </a:p>
          <a:p>
            <a:pPr marL="12700">
              <a:lnSpc>
                <a:spcPct val="100000"/>
              </a:lnSpc>
            </a:pPr>
            <a:r>
              <a:rPr sz="1950" b="1" spc="25" dirty="0">
                <a:solidFill>
                  <a:srgbClr val="00000F"/>
                </a:solidFill>
                <a:latin typeface="FS Albert"/>
                <a:cs typeface="FS Albert"/>
              </a:rPr>
              <a:t>Bei</a:t>
            </a:r>
            <a:r>
              <a:rPr sz="1950" b="1" spc="5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b="1" spc="20" dirty="0">
                <a:solidFill>
                  <a:srgbClr val="00000F"/>
                </a:solidFill>
                <a:latin typeface="FS Albert"/>
                <a:cs typeface="FS Albert"/>
              </a:rPr>
              <a:t>Gefahr</a:t>
            </a:r>
            <a:r>
              <a:rPr sz="1950" b="1" spc="5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b="1" spc="30" dirty="0">
                <a:solidFill>
                  <a:srgbClr val="00000F"/>
                </a:solidFill>
                <a:latin typeface="FS Albert"/>
                <a:cs typeface="FS Albert"/>
              </a:rPr>
              <a:t>retten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sz="1950" spc="15" dirty="0">
                <a:solidFill>
                  <a:srgbClr val="00000F"/>
                </a:solidFill>
                <a:latin typeface="FS Albert"/>
                <a:cs typeface="FS Albert"/>
              </a:rPr>
              <a:t>Verletzte</a:t>
            </a:r>
            <a:r>
              <a:rPr sz="1950" spc="7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aus</a:t>
            </a:r>
            <a:r>
              <a:rPr sz="1950" spc="8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25" dirty="0">
                <a:solidFill>
                  <a:srgbClr val="00000F"/>
                </a:solidFill>
                <a:latin typeface="FS Albert"/>
                <a:cs typeface="FS Albert"/>
              </a:rPr>
              <a:t>Gefahrenzone</a:t>
            </a:r>
            <a:r>
              <a:rPr sz="1950" spc="7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bringen</a:t>
            </a:r>
            <a:r>
              <a:rPr sz="1950" spc="8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20" dirty="0">
                <a:solidFill>
                  <a:srgbClr val="00000F"/>
                </a:solidFill>
                <a:latin typeface="FS Albert"/>
                <a:cs typeface="FS Albert"/>
              </a:rPr>
              <a:t>(Vorsicht</a:t>
            </a:r>
            <a:r>
              <a:rPr sz="1950" spc="8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Rückenverletzung)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Ruhe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bewahren,</a:t>
            </a:r>
            <a:r>
              <a:rPr sz="1950" spc="6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25" dirty="0">
                <a:solidFill>
                  <a:srgbClr val="00000F"/>
                </a:solidFill>
                <a:latin typeface="FS Albert"/>
                <a:cs typeface="FS Albert"/>
              </a:rPr>
              <a:t>vorsichtig</a:t>
            </a:r>
            <a:r>
              <a:rPr sz="1950" spc="6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5" dirty="0">
                <a:solidFill>
                  <a:srgbClr val="00000F"/>
                </a:solidFill>
                <a:latin typeface="FS Albert"/>
                <a:cs typeface="FS Albert"/>
              </a:rPr>
              <a:t>arbeiten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Sich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nicht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20" dirty="0">
                <a:solidFill>
                  <a:srgbClr val="00000F"/>
                </a:solidFill>
                <a:latin typeface="FS Albert"/>
                <a:cs typeface="FS Albert"/>
              </a:rPr>
              <a:t>in</a:t>
            </a:r>
            <a:r>
              <a:rPr sz="1950" spc="6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10" dirty="0">
                <a:solidFill>
                  <a:srgbClr val="00000F"/>
                </a:solidFill>
                <a:latin typeface="FS Albert"/>
                <a:cs typeface="FS Albert"/>
              </a:rPr>
              <a:t>Gefahr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5" dirty="0">
                <a:solidFill>
                  <a:srgbClr val="00000F"/>
                </a:solidFill>
                <a:latin typeface="FS Albert"/>
                <a:cs typeface="FS Albert"/>
              </a:rPr>
              <a:t>begeben!</a:t>
            </a:r>
            <a:endParaRPr sz="1950">
              <a:latin typeface="FS Albert"/>
              <a:cs typeface="FS Albert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663631" y="7388363"/>
            <a:ext cx="5878830" cy="1740535"/>
          </a:xfrm>
          <a:prstGeom prst="rect">
            <a:avLst/>
          </a:prstGeom>
        </p:spPr>
        <p:txBody>
          <a:bodyPr vert="horz" wrap="square" lIns="0" tIns="577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5"/>
              </a:spcBef>
            </a:pPr>
            <a:r>
              <a:rPr sz="1950" b="1" spc="35" dirty="0">
                <a:solidFill>
                  <a:srgbClr val="00000F"/>
                </a:solidFill>
                <a:latin typeface="FS Albert"/>
                <a:cs typeface="FS Albert"/>
              </a:rPr>
              <a:t>Sofortmassnahmen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Sich</a:t>
            </a:r>
            <a:r>
              <a:rPr sz="1950" spc="4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selber</a:t>
            </a:r>
            <a:r>
              <a:rPr sz="1950" spc="5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5" dirty="0">
                <a:solidFill>
                  <a:srgbClr val="00000F"/>
                </a:solidFill>
                <a:latin typeface="FS Albert"/>
                <a:cs typeface="FS Albert"/>
              </a:rPr>
              <a:t>schützen!</a:t>
            </a:r>
            <a:endParaRPr sz="1950">
              <a:latin typeface="FS Albert"/>
              <a:cs typeface="FS Albert"/>
            </a:endParaRPr>
          </a:p>
          <a:p>
            <a:pPr marL="203835" marR="5080" indent="-191770">
              <a:lnSpc>
                <a:spcPct val="115399"/>
              </a:lnSpc>
              <a:buChar char="–"/>
              <a:tabLst>
                <a:tab pos="204470" algn="l"/>
              </a:tabLst>
            </a:pP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Beurteilung</a:t>
            </a:r>
            <a:r>
              <a:rPr sz="1950" spc="8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des</a:t>
            </a:r>
            <a:r>
              <a:rPr sz="1950" spc="8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Allgemeinzustands</a:t>
            </a:r>
            <a:r>
              <a:rPr sz="1950" spc="8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5" dirty="0">
                <a:solidFill>
                  <a:srgbClr val="00000F"/>
                </a:solidFill>
                <a:latin typeface="FS Albert"/>
                <a:cs typeface="FS Albert"/>
              </a:rPr>
              <a:t>gemäss</a:t>
            </a:r>
            <a:r>
              <a:rPr sz="1950" spc="8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5" dirty="0">
                <a:solidFill>
                  <a:srgbClr val="00000F"/>
                </a:solidFill>
                <a:latin typeface="FS Albert"/>
                <a:cs typeface="FS Albert"/>
              </a:rPr>
              <a:t>BLS-AED </a:t>
            </a:r>
            <a:r>
              <a:rPr sz="1950" spc="-44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25" dirty="0">
                <a:solidFill>
                  <a:srgbClr val="00000F"/>
                </a:solidFill>
                <a:latin typeface="FS Albert"/>
                <a:cs typeface="FS Albert"/>
              </a:rPr>
              <a:t>(ex.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5" dirty="0">
                <a:solidFill>
                  <a:srgbClr val="00000F"/>
                </a:solidFill>
                <a:latin typeface="FS Albert"/>
                <a:cs typeface="FS Albert"/>
              </a:rPr>
              <a:t>ABC/GABI)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sz="1950" spc="25" dirty="0">
                <a:solidFill>
                  <a:srgbClr val="00000F"/>
                </a:solidFill>
                <a:latin typeface="FS Albert"/>
                <a:cs typeface="FS Albert"/>
              </a:rPr>
              <a:t>Erste</a:t>
            </a:r>
            <a:r>
              <a:rPr sz="1950" spc="4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Hilfemassnahmen</a:t>
            </a:r>
            <a:endParaRPr sz="1950">
              <a:latin typeface="FS Albert"/>
              <a:cs typeface="FS Albert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663631" y="9446521"/>
            <a:ext cx="6316980" cy="1054735"/>
          </a:xfrm>
          <a:prstGeom prst="rect">
            <a:avLst/>
          </a:prstGeom>
        </p:spPr>
        <p:txBody>
          <a:bodyPr vert="horz" wrap="square" lIns="0" tIns="577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5"/>
              </a:spcBef>
            </a:pPr>
            <a:r>
              <a:rPr sz="1950" b="1" spc="35" dirty="0">
                <a:solidFill>
                  <a:srgbClr val="00000F"/>
                </a:solidFill>
                <a:latin typeface="FS Albert"/>
                <a:cs typeface="FS Albert"/>
              </a:rPr>
              <a:t>Betreuen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sz="1950" spc="15" dirty="0">
                <a:solidFill>
                  <a:srgbClr val="00000F"/>
                </a:solidFill>
                <a:latin typeface="FS Albert"/>
                <a:cs typeface="FS Albert"/>
              </a:rPr>
              <a:t>Verletzte</a:t>
            </a:r>
            <a:r>
              <a:rPr sz="1950" spc="6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25" dirty="0">
                <a:solidFill>
                  <a:srgbClr val="00000F"/>
                </a:solidFill>
                <a:latin typeface="FS Albert"/>
                <a:cs typeface="FS Albert"/>
              </a:rPr>
              <a:t>bis</a:t>
            </a:r>
            <a:r>
              <a:rPr sz="1950" spc="7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zum</a:t>
            </a:r>
            <a:r>
              <a:rPr sz="1950" spc="7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20" dirty="0">
                <a:solidFill>
                  <a:srgbClr val="00000F"/>
                </a:solidFill>
                <a:latin typeface="FS Albert"/>
                <a:cs typeface="FS Albert"/>
              </a:rPr>
              <a:t>Eintreffen</a:t>
            </a:r>
            <a:r>
              <a:rPr sz="1950" spc="6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25" dirty="0">
                <a:solidFill>
                  <a:srgbClr val="00000F"/>
                </a:solidFill>
                <a:latin typeface="FS Albert"/>
                <a:cs typeface="FS Albert"/>
              </a:rPr>
              <a:t>der</a:t>
            </a:r>
            <a:r>
              <a:rPr sz="1950" spc="7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Rettungskräfte</a:t>
            </a:r>
            <a:r>
              <a:rPr sz="1950" spc="7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5" dirty="0">
                <a:solidFill>
                  <a:srgbClr val="00000F"/>
                </a:solidFill>
                <a:latin typeface="FS Albert"/>
                <a:cs typeface="FS Albert"/>
              </a:rPr>
              <a:t>betreuen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Rettungskräfte</a:t>
            </a:r>
            <a:r>
              <a:rPr sz="1950" spc="2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5" dirty="0">
                <a:solidFill>
                  <a:srgbClr val="00000F"/>
                </a:solidFill>
                <a:latin typeface="FS Albert"/>
                <a:cs typeface="FS Albert"/>
              </a:rPr>
              <a:t>unterstützen</a:t>
            </a:r>
            <a:endParaRPr sz="1950">
              <a:latin typeface="FS Albert"/>
              <a:cs typeface="FS Albert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529900" y="2373844"/>
            <a:ext cx="916940" cy="916940"/>
            <a:chOff x="529900" y="2373844"/>
            <a:chExt cx="916940" cy="916940"/>
          </a:xfrm>
        </p:grpSpPr>
        <p:sp>
          <p:nvSpPr>
            <p:cNvPr id="7" name="object 7"/>
            <p:cNvSpPr/>
            <p:nvPr/>
          </p:nvSpPr>
          <p:spPr>
            <a:xfrm>
              <a:off x="529900" y="2373844"/>
              <a:ext cx="916940" cy="916940"/>
            </a:xfrm>
            <a:custGeom>
              <a:avLst/>
              <a:gdLst/>
              <a:ahLst/>
              <a:cxnLst/>
              <a:rect l="l" t="t" r="r" b="b"/>
              <a:pathLst>
                <a:path w="916940" h="916939">
                  <a:moveTo>
                    <a:pt x="916726" y="0"/>
                  </a:moveTo>
                  <a:lnTo>
                    <a:pt x="0" y="0"/>
                  </a:lnTo>
                  <a:lnTo>
                    <a:pt x="0" y="916746"/>
                  </a:lnTo>
                  <a:lnTo>
                    <a:pt x="916726" y="916746"/>
                  </a:lnTo>
                  <a:lnTo>
                    <a:pt x="916726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64323" y="2663462"/>
              <a:ext cx="560705" cy="600075"/>
            </a:xfrm>
            <a:custGeom>
              <a:avLst/>
              <a:gdLst/>
              <a:ahLst/>
              <a:cxnLst/>
              <a:rect l="l" t="t" r="r" b="b"/>
              <a:pathLst>
                <a:path w="560705" h="600075">
                  <a:moveTo>
                    <a:pt x="293217" y="182422"/>
                  </a:moveTo>
                  <a:lnTo>
                    <a:pt x="290969" y="171221"/>
                  </a:lnTo>
                  <a:lnTo>
                    <a:pt x="288378" y="163423"/>
                  </a:lnTo>
                  <a:lnTo>
                    <a:pt x="285432" y="159004"/>
                  </a:lnTo>
                  <a:lnTo>
                    <a:pt x="269862" y="135597"/>
                  </a:lnTo>
                  <a:lnTo>
                    <a:pt x="262064" y="112191"/>
                  </a:lnTo>
                  <a:lnTo>
                    <a:pt x="262458" y="74371"/>
                  </a:lnTo>
                  <a:lnTo>
                    <a:pt x="262064" y="69303"/>
                  </a:lnTo>
                  <a:lnTo>
                    <a:pt x="228866" y="30289"/>
                  </a:lnTo>
                  <a:lnTo>
                    <a:pt x="191211" y="9055"/>
                  </a:lnTo>
                  <a:lnTo>
                    <a:pt x="145262" y="914"/>
                  </a:lnTo>
                  <a:lnTo>
                    <a:pt x="121399" y="0"/>
                  </a:lnTo>
                  <a:lnTo>
                    <a:pt x="114312" y="749"/>
                  </a:lnTo>
                  <a:lnTo>
                    <a:pt x="72631" y="11455"/>
                  </a:lnTo>
                  <a:lnTo>
                    <a:pt x="36626" y="30873"/>
                  </a:lnTo>
                  <a:lnTo>
                    <a:pt x="8089" y="64236"/>
                  </a:lnTo>
                  <a:lnTo>
                    <a:pt x="114" y="104660"/>
                  </a:lnTo>
                  <a:lnTo>
                    <a:pt x="0" y="112750"/>
                  </a:lnTo>
                  <a:lnTo>
                    <a:pt x="165" y="119951"/>
                  </a:lnTo>
                  <a:lnTo>
                    <a:pt x="11785" y="160807"/>
                  </a:lnTo>
                  <a:lnTo>
                    <a:pt x="35064" y="203301"/>
                  </a:lnTo>
                  <a:lnTo>
                    <a:pt x="40868" y="215519"/>
                  </a:lnTo>
                  <a:lnTo>
                    <a:pt x="59728" y="260426"/>
                  </a:lnTo>
                  <a:lnTo>
                    <a:pt x="63614" y="276034"/>
                  </a:lnTo>
                  <a:lnTo>
                    <a:pt x="63614" y="311150"/>
                  </a:lnTo>
                  <a:lnTo>
                    <a:pt x="129768" y="307251"/>
                  </a:lnTo>
                  <a:lnTo>
                    <a:pt x="203695" y="334556"/>
                  </a:lnTo>
                  <a:lnTo>
                    <a:pt x="195922" y="279933"/>
                  </a:lnTo>
                  <a:lnTo>
                    <a:pt x="196773" y="274993"/>
                  </a:lnTo>
                  <a:lnTo>
                    <a:pt x="201968" y="269798"/>
                  </a:lnTo>
                  <a:lnTo>
                    <a:pt x="211480" y="264325"/>
                  </a:lnTo>
                  <a:lnTo>
                    <a:pt x="219278" y="264325"/>
                  </a:lnTo>
                  <a:lnTo>
                    <a:pt x="242608" y="268236"/>
                  </a:lnTo>
                  <a:lnTo>
                    <a:pt x="258178" y="268236"/>
                  </a:lnTo>
                  <a:lnTo>
                    <a:pt x="262064" y="264325"/>
                  </a:lnTo>
                  <a:lnTo>
                    <a:pt x="265963" y="256552"/>
                  </a:lnTo>
                  <a:lnTo>
                    <a:pt x="262064" y="240931"/>
                  </a:lnTo>
                  <a:lnTo>
                    <a:pt x="262064" y="229209"/>
                  </a:lnTo>
                  <a:lnTo>
                    <a:pt x="234848" y="225323"/>
                  </a:lnTo>
                  <a:lnTo>
                    <a:pt x="234848" y="221424"/>
                  </a:lnTo>
                  <a:lnTo>
                    <a:pt x="262064" y="221424"/>
                  </a:lnTo>
                  <a:lnTo>
                    <a:pt x="262064" y="194119"/>
                  </a:lnTo>
                  <a:lnTo>
                    <a:pt x="289318" y="186321"/>
                  </a:lnTo>
                  <a:lnTo>
                    <a:pt x="293217" y="182422"/>
                  </a:lnTo>
                  <a:close/>
                </a:path>
                <a:path w="560705" h="600075">
                  <a:moveTo>
                    <a:pt x="560298" y="361429"/>
                  </a:moveTo>
                  <a:lnTo>
                    <a:pt x="501916" y="301637"/>
                  </a:lnTo>
                  <a:lnTo>
                    <a:pt x="483895" y="198031"/>
                  </a:lnTo>
                  <a:lnTo>
                    <a:pt x="480580" y="194525"/>
                  </a:lnTo>
                  <a:lnTo>
                    <a:pt x="479120" y="193484"/>
                  </a:lnTo>
                  <a:lnTo>
                    <a:pt x="472694" y="190766"/>
                  </a:lnTo>
                  <a:lnTo>
                    <a:pt x="470941" y="190271"/>
                  </a:lnTo>
                  <a:lnTo>
                    <a:pt x="467271" y="190182"/>
                  </a:lnTo>
                  <a:lnTo>
                    <a:pt x="464058" y="190461"/>
                  </a:lnTo>
                  <a:lnTo>
                    <a:pt x="422630" y="201422"/>
                  </a:lnTo>
                  <a:lnTo>
                    <a:pt x="371043" y="279933"/>
                  </a:lnTo>
                  <a:lnTo>
                    <a:pt x="332117" y="408660"/>
                  </a:lnTo>
                  <a:lnTo>
                    <a:pt x="363258" y="408660"/>
                  </a:lnTo>
                  <a:lnTo>
                    <a:pt x="402183" y="299440"/>
                  </a:lnTo>
                  <a:lnTo>
                    <a:pt x="394373" y="361873"/>
                  </a:lnTo>
                  <a:lnTo>
                    <a:pt x="394373" y="486676"/>
                  </a:lnTo>
                  <a:lnTo>
                    <a:pt x="363258" y="599808"/>
                  </a:lnTo>
                  <a:lnTo>
                    <a:pt x="394373" y="599808"/>
                  </a:lnTo>
                  <a:lnTo>
                    <a:pt x="441083" y="486676"/>
                  </a:lnTo>
                  <a:lnTo>
                    <a:pt x="448843" y="424281"/>
                  </a:lnTo>
                  <a:lnTo>
                    <a:pt x="479996" y="478891"/>
                  </a:lnTo>
                  <a:lnTo>
                    <a:pt x="487781" y="584212"/>
                  </a:lnTo>
                  <a:lnTo>
                    <a:pt x="518922" y="592010"/>
                  </a:lnTo>
                  <a:lnTo>
                    <a:pt x="511124" y="463283"/>
                  </a:lnTo>
                  <a:lnTo>
                    <a:pt x="472211" y="377456"/>
                  </a:lnTo>
                  <a:lnTo>
                    <a:pt x="472211" y="287756"/>
                  </a:lnTo>
                  <a:lnTo>
                    <a:pt x="487781" y="330657"/>
                  </a:lnTo>
                  <a:lnTo>
                    <a:pt x="534492" y="377456"/>
                  </a:lnTo>
                  <a:lnTo>
                    <a:pt x="560298" y="36142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934083" y="2683966"/>
              <a:ext cx="96750" cy="130670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1083615" y="2779537"/>
              <a:ext cx="27305" cy="23495"/>
            </a:xfrm>
            <a:custGeom>
              <a:avLst/>
              <a:gdLst/>
              <a:ahLst/>
              <a:cxnLst/>
              <a:rect l="l" t="t" r="r" b="b"/>
              <a:pathLst>
                <a:path w="27305" h="23494">
                  <a:moveTo>
                    <a:pt x="0" y="19517"/>
                  </a:moveTo>
                  <a:lnTo>
                    <a:pt x="23329" y="0"/>
                  </a:lnTo>
                  <a:lnTo>
                    <a:pt x="27224" y="23423"/>
                  </a:lnTo>
                  <a:lnTo>
                    <a:pt x="0" y="19517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083615" y="2779537"/>
              <a:ext cx="27305" cy="23495"/>
            </a:xfrm>
            <a:custGeom>
              <a:avLst/>
              <a:gdLst/>
              <a:ahLst/>
              <a:cxnLst/>
              <a:rect l="l" t="t" r="r" b="b"/>
              <a:pathLst>
                <a:path w="27305" h="23494">
                  <a:moveTo>
                    <a:pt x="23329" y="0"/>
                  </a:moveTo>
                  <a:lnTo>
                    <a:pt x="0" y="19517"/>
                  </a:lnTo>
                  <a:lnTo>
                    <a:pt x="27224" y="23423"/>
                  </a:lnTo>
                  <a:lnTo>
                    <a:pt x="23329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58253" y="2401169"/>
              <a:ext cx="459740" cy="312420"/>
            </a:xfrm>
            <a:custGeom>
              <a:avLst/>
              <a:gdLst/>
              <a:ahLst/>
              <a:cxnLst/>
              <a:rect l="l" t="t" r="r" b="b"/>
              <a:pathLst>
                <a:path w="459740" h="312419">
                  <a:moveTo>
                    <a:pt x="244944" y="136702"/>
                  </a:moveTo>
                  <a:lnTo>
                    <a:pt x="238099" y="92913"/>
                  </a:lnTo>
                  <a:lnTo>
                    <a:pt x="223596" y="61214"/>
                  </a:lnTo>
                  <a:lnTo>
                    <a:pt x="237375" y="54838"/>
                  </a:lnTo>
                  <a:lnTo>
                    <a:pt x="237375" y="0"/>
                  </a:lnTo>
                  <a:lnTo>
                    <a:pt x="229603" y="0"/>
                  </a:lnTo>
                  <a:lnTo>
                    <a:pt x="229603" y="23583"/>
                  </a:lnTo>
                  <a:lnTo>
                    <a:pt x="0" y="156032"/>
                  </a:lnTo>
                  <a:lnTo>
                    <a:pt x="229603" y="288505"/>
                  </a:lnTo>
                  <a:lnTo>
                    <a:pt x="229603" y="312077"/>
                  </a:lnTo>
                  <a:lnTo>
                    <a:pt x="237375" y="312077"/>
                  </a:lnTo>
                  <a:lnTo>
                    <a:pt x="237375" y="257225"/>
                  </a:lnTo>
                  <a:lnTo>
                    <a:pt x="210629" y="244856"/>
                  </a:lnTo>
                  <a:lnTo>
                    <a:pt x="217271" y="240169"/>
                  </a:lnTo>
                  <a:lnTo>
                    <a:pt x="238277" y="200825"/>
                  </a:lnTo>
                  <a:lnTo>
                    <a:pt x="244944" y="156845"/>
                  </a:lnTo>
                  <a:lnTo>
                    <a:pt x="243535" y="163385"/>
                  </a:lnTo>
                  <a:lnTo>
                    <a:pt x="241020" y="168783"/>
                  </a:lnTo>
                  <a:lnTo>
                    <a:pt x="233641" y="177304"/>
                  </a:lnTo>
                  <a:lnTo>
                    <a:pt x="229133" y="179438"/>
                  </a:lnTo>
                  <a:lnTo>
                    <a:pt x="218465" y="179438"/>
                  </a:lnTo>
                  <a:lnTo>
                    <a:pt x="213690" y="176250"/>
                  </a:lnTo>
                  <a:lnTo>
                    <a:pt x="205346" y="163525"/>
                  </a:lnTo>
                  <a:lnTo>
                    <a:pt x="203250" y="155841"/>
                  </a:lnTo>
                  <a:lnTo>
                    <a:pt x="203250" y="137833"/>
                  </a:lnTo>
                  <a:lnTo>
                    <a:pt x="205346" y="130136"/>
                  </a:lnTo>
                  <a:lnTo>
                    <a:pt x="213690" y="117411"/>
                  </a:lnTo>
                  <a:lnTo>
                    <a:pt x="218465" y="114249"/>
                  </a:lnTo>
                  <a:lnTo>
                    <a:pt x="229108" y="114249"/>
                  </a:lnTo>
                  <a:lnTo>
                    <a:pt x="233616" y="116357"/>
                  </a:lnTo>
                  <a:lnTo>
                    <a:pt x="240995" y="124828"/>
                  </a:lnTo>
                  <a:lnTo>
                    <a:pt x="243535" y="130200"/>
                  </a:lnTo>
                  <a:lnTo>
                    <a:pt x="244944" y="136702"/>
                  </a:lnTo>
                  <a:close/>
                </a:path>
                <a:path w="459740" h="312419">
                  <a:moveTo>
                    <a:pt x="311315" y="136525"/>
                  </a:moveTo>
                  <a:lnTo>
                    <a:pt x="268490" y="140436"/>
                  </a:lnTo>
                  <a:lnTo>
                    <a:pt x="268490" y="156032"/>
                  </a:lnTo>
                  <a:lnTo>
                    <a:pt x="311315" y="159931"/>
                  </a:lnTo>
                  <a:lnTo>
                    <a:pt x="311315" y="136525"/>
                  </a:lnTo>
                  <a:close/>
                </a:path>
                <a:path w="459740" h="312419">
                  <a:moveTo>
                    <a:pt x="459168" y="148234"/>
                  </a:moveTo>
                  <a:lnTo>
                    <a:pt x="389128" y="105321"/>
                  </a:lnTo>
                  <a:lnTo>
                    <a:pt x="389128" y="124828"/>
                  </a:lnTo>
                  <a:lnTo>
                    <a:pt x="322973" y="132613"/>
                  </a:lnTo>
                  <a:lnTo>
                    <a:pt x="322973" y="159931"/>
                  </a:lnTo>
                  <a:lnTo>
                    <a:pt x="389128" y="167754"/>
                  </a:lnTo>
                  <a:lnTo>
                    <a:pt x="389128" y="191135"/>
                  </a:lnTo>
                  <a:lnTo>
                    <a:pt x="459168" y="14823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76720" y="2472395"/>
              <a:ext cx="197575" cy="162811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264890" y="2766339"/>
              <a:ext cx="84939" cy="84950"/>
            </a:xfrm>
            <a:prstGeom prst="rect">
              <a:avLst/>
            </a:prstGeom>
          </p:spPr>
        </p:pic>
      </p:grpSp>
      <p:grpSp>
        <p:nvGrpSpPr>
          <p:cNvPr id="15" name="object 15"/>
          <p:cNvGrpSpPr/>
          <p:nvPr/>
        </p:nvGrpSpPr>
        <p:grpSpPr>
          <a:xfrm>
            <a:off x="529900" y="4111131"/>
            <a:ext cx="916940" cy="916940"/>
            <a:chOff x="529900" y="4111131"/>
            <a:chExt cx="916940" cy="916940"/>
          </a:xfrm>
        </p:grpSpPr>
        <p:sp>
          <p:nvSpPr>
            <p:cNvPr id="16" name="object 16"/>
            <p:cNvSpPr/>
            <p:nvPr/>
          </p:nvSpPr>
          <p:spPr>
            <a:xfrm>
              <a:off x="529900" y="4111131"/>
              <a:ext cx="916940" cy="916940"/>
            </a:xfrm>
            <a:custGeom>
              <a:avLst/>
              <a:gdLst/>
              <a:ahLst/>
              <a:cxnLst/>
              <a:rect l="l" t="t" r="r" b="b"/>
              <a:pathLst>
                <a:path w="916940" h="916939">
                  <a:moveTo>
                    <a:pt x="916726" y="0"/>
                  </a:moveTo>
                  <a:lnTo>
                    <a:pt x="0" y="0"/>
                  </a:lnTo>
                  <a:lnTo>
                    <a:pt x="0" y="916746"/>
                  </a:lnTo>
                  <a:lnTo>
                    <a:pt x="916726" y="916746"/>
                  </a:lnTo>
                  <a:lnTo>
                    <a:pt x="916726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94682" y="4813276"/>
              <a:ext cx="105326" cy="18758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50294" y="4813274"/>
              <a:ext cx="335565" cy="187585"/>
            </a:xfrm>
            <a:prstGeom prst="rect">
              <a:avLst/>
            </a:prstGeom>
          </p:spPr>
        </p:pic>
        <p:sp>
          <p:nvSpPr>
            <p:cNvPr id="19" name="object 19"/>
            <p:cNvSpPr/>
            <p:nvPr/>
          </p:nvSpPr>
          <p:spPr>
            <a:xfrm>
              <a:off x="1078865" y="4147914"/>
              <a:ext cx="339090" cy="647700"/>
            </a:xfrm>
            <a:custGeom>
              <a:avLst/>
              <a:gdLst/>
              <a:ahLst/>
              <a:cxnLst/>
              <a:rect l="l" t="t" r="r" b="b"/>
              <a:pathLst>
                <a:path w="339090" h="647700">
                  <a:moveTo>
                    <a:pt x="203708" y="144348"/>
                  </a:moveTo>
                  <a:lnTo>
                    <a:pt x="184226" y="0"/>
                  </a:lnTo>
                  <a:lnTo>
                    <a:pt x="153073" y="7797"/>
                  </a:lnTo>
                  <a:lnTo>
                    <a:pt x="172554" y="152146"/>
                  </a:lnTo>
                  <a:lnTo>
                    <a:pt x="203708" y="144348"/>
                  </a:lnTo>
                  <a:close/>
                </a:path>
                <a:path w="339090" h="647700">
                  <a:moveTo>
                    <a:pt x="301078" y="628053"/>
                  </a:moveTo>
                  <a:lnTo>
                    <a:pt x="249428" y="493890"/>
                  </a:lnTo>
                  <a:lnTo>
                    <a:pt x="204381" y="502310"/>
                  </a:lnTo>
                  <a:lnTo>
                    <a:pt x="195910" y="503250"/>
                  </a:lnTo>
                  <a:lnTo>
                    <a:pt x="163195" y="479729"/>
                  </a:lnTo>
                  <a:lnTo>
                    <a:pt x="101714" y="234797"/>
                  </a:lnTo>
                  <a:lnTo>
                    <a:pt x="94856" y="190525"/>
                  </a:lnTo>
                  <a:lnTo>
                    <a:pt x="94526" y="183959"/>
                  </a:lnTo>
                  <a:lnTo>
                    <a:pt x="95999" y="176276"/>
                  </a:lnTo>
                  <a:lnTo>
                    <a:pt x="98475" y="171945"/>
                  </a:lnTo>
                  <a:lnTo>
                    <a:pt x="105651" y="168694"/>
                  </a:lnTo>
                  <a:lnTo>
                    <a:pt x="118008" y="163842"/>
                  </a:lnTo>
                  <a:lnTo>
                    <a:pt x="164757" y="152146"/>
                  </a:lnTo>
                  <a:lnTo>
                    <a:pt x="145275" y="11709"/>
                  </a:lnTo>
                  <a:lnTo>
                    <a:pt x="51790" y="35115"/>
                  </a:lnTo>
                  <a:lnTo>
                    <a:pt x="16840" y="57188"/>
                  </a:lnTo>
                  <a:lnTo>
                    <a:pt x="850" y="94919"/>
                  </a:lnTo>
                  <a:lnTo>
                    <a:pt x="0" y="104673"/>
                  </a:lnTo>
                  <a:lnTo>
                    <a:pt x="190" y="125603"/>
                  </a:lnTo>
                  <a:lnTo>
                    <a:pt x="4470" y="172618"/>
                  </a:lnTo>
                  <a:lnTo>
                    <a:pt x="17221" y="230555"/>
                  </a:lnTo>
                  <a:lnTo>
                    <a:pt x="43243" y="341337"/>
                  </a:lnTo>
                  <a:lnTo>
                    <a:pt x="63423" y="423227"/>
                  </a:lnTo>
                  <a:lnTo>
                    <a:pt x="75780" y="471398"/>
                  </a:lnTo>
                  <a:lnTo>
                    <a:pt x="94907" y="539915"/>
                  </a:lnTo>
                  <a:lnTo>
                    <a:pt x="112153" y="586790"/>
                  </a:lnTo>
                  <a:lnTo>
                    <a:pt x="133908" y="620318"/>
                  </a:lnTo>
                  <a:lnTo>
                    <a:pt x="168884" y="640334"/>
                  </a:lnTo>
                  <a:lnTo>
                    <a:pt x="215379" y="647344"/>
                  </a:lnTo>
                  <a:lnTo>
                    <a:pt x="225704" y="647573"/>
                  </a:lnTo>
                  <a:lnTo>
                    <a:pt x="240449" y="645414"/>
                  </a:lnTo>
                  <a:lnTo>
                    <a:pt x="247650" y="643775"/>
                  </a:lnTo>
                  <a:lnTo>
                    <a:pt x="275805" y="636016"/>
                  </a:lnTo>
                  <a:lnTo>
                    <a:pt x="301078" y="628053"/>
                  </a:lnTo>
                  <a:close/>
                </a:path>
                <a:path w="339090" h="647700">
                  <a:moveTo>
                    <a:pt x="338886" y="617207"/>
                  </a:moveTo>
                  <a:lnTo>
                    <a:pt x="289394" y="483717"/>
                  </a:lnTo>
                  <a:lnTo>
                    <a:pt x="258216" y="491515"/>
                  </a:lnTo>
                  <a:lnTo>
                    <a:pt x="308051" y="625817"/>
                  </a:lnTo>
                  <a:lnTo>
                    <a:pt x="338886" y="61720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" name="object 2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15716" y="4535747"/>
              <a:ext cx="215134" cy="184622"/>
            </a:xfrm>
            <a:prstGeom prst="rect">
              <a:avLst/>
            </a:prstGeom>
          </p:spPr>
        </p:pic>
        <p:sp>
          <p:nvSpPr>
            <p:cNvPr id="21" name="object 21"/>
            <p:cNvSpPr/>
            <p:nvPr/>
          </p:nvSpPr>
          <p:spPr>
            <a:xfrm>
              <a:off x="589374" y="4446524"/>
              <a:ext cx="307975" cy="308610"/>
            </a:xfrm>
            <a:custGeom>
              <a:avLst/>
              <a:gdLst/>
              <a:ahLst/>
              <a:cxnLst/>
              <a:rect l="l" t="t" r="r" b="b"/>
              <a:pathLst>
                <a:path w="307975" h="308610">
                  <a:moveTo>
                    <a:pt x="307425" y="0"/>
                  </a:moveTo>
                  <a:lnTo>
                    <a:pt x="0" y="0"/>
                  </a:lnTo>
                  <a:lnTo>
                    <a:pt x="0" y="308419"/>
                  </a:lnTo>
                  <a:lnTo>
                    <a:pt x="307425" y="308419"/>
                  </a:lnTo>
                  <a:lnTo>
                    <a:pt x="30742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89374" y="4446524"/>
              <a:ext cx="307975" cy="308610"/>
            </a:xfrm>
            <a:custGeom>
              <a:avLst/>
              <a:gdLst/>
              <a:ahLst/>
              <a:cxnLst/>
              <a:rect l="l" t="t" r="r" b="b"/>
              <a:pathLst>
                <a:path w="307975" h="308610">
                  <a:moveTo>
                    <a:pt x="0" y="308419"/>
                  </a:moveTo>
                  <a:lnTo>
                    <a:pt x="307425" y="308419"/>
                  </a:lnTo>
                  <a:lnTo>
                    <a:pt x="307425" y="0"/>
                  </a:lnTo>
                  <a:lnTo>
                    <a:pt x="0" y="0"/>
                  </a:lnTo>
                  <a:lnTo>
                    <a:pt x="0" y="308419"/>
                  </a:lnTo>
                  <a:close/>
                </a:path>
              </a:pathLst>
            </a:custGeom>
            <a:ln w="4492">
              <a:solidFill>
                <a:srgbClr val="0D11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33836" y="4491123"/>
              <a:ext cx="218527" cy="219218"/>
            </a:xfrm>
            <a:prstGeom prst="rect">
              <a:avLst/>
            </a:prstGeom>
          </p:spPr>
        </p:pic>
      </p:grpSp>
      <p:grpSp>
        <p:nvGrpSpPr>
          <p:cNvPr id="24" name="object 24"/>
          <p:cNvGrpSpPr/>
          <p:nvPr/>
        </p:nvGrpSpPr>
        <p:grpSpPr>
          <a:xfrm>
            <a:off x="529900" y="5832126"/>
            <a:ext cx="916940" cy="916940"/>
            <a:chOff x="529900" y="5832126"/>
            <a:chExt cx="916940" cy="916940"/>
          </a:xfrm>
        </p:grpSpPr>
        <p:sp>
          <p:nvSpPr>
            <p:cNvPr id="25" name="object 25"/>
            <p:cNvSpPr/>
            <p:nvPr/>
          </p:nvSpPr>
          <p:spPr>
            <a:xfrm>
              <a:off x="529900" y="5832126"/>
              <a:ext cx="916940" cy="916940"/>
            </a:xfrm>
            <a:custGeom>
              <a:avLst/>
              <a:gdLst/>
              <a:ahLst/>
              <a:cxnLst/>
              <a:rect l="l" t="t" r="r" b="b"/>
              <a:pathLst>
                <a:path w="916940" h="916940">
                  <a:moveTo>
                    <a:pt x="916726" y="0"/>
                  </a:moveTo>
                  <a:lnTo>
                    <a:pt x="0" y="0"/>
                  </a:lnTo>
                  <a:lnTo>
                    <a:pt x="0" y="916746"/>
                  </a:lnTo>
                  <a:lnTo>
                    <a:pt x="916726" y="916746"/>
                  </a:lnTo>
                  <a:lnTo>
                    <a:pt x="916726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04621" y="6061335"/>
              <a:ext cx="588645" cy="614045"/>
            </a:xfrm>
            <a:custGeom>
              <a:avLst/>
              <a:gdLst/>
              <a:ahLst/>
              <a:cxnLst/>
              <a:rect l="l" t="t" r="r" b="b"/>
              <a:pathLst>
                <a:path w="588644" h="614045">
                  <a:moveTo>
                    <a:pt x="389509" y="190792"/>
                  </a:moveTo>
                  <a:lnTo>
                    <a:pt x="306336" y="261823"/>
                  </a:lnTo>
                  <a:lnTo>
                    <a:pt x="292112" y="281774"/>
                  </a:lnTo>
                  <a:lnTo>
                    <a:pt x="292112" y="293471"/>
                  </a:lnTo>
                  <a:lnTo>
                    <a:pt x="296024" y="301294"/>
                  </a:lnTo>
                  <a:lnTo>
                    <a:pt x="307695" y="309105"/>
                  </a:lnTo>
                  <a:lnTo>
                    <a:pt x="315480" y="313029"/>
                  </a:lnTo>
                  <a:lnTo>
                    <a:pt x="330288" y="317969"/>
                  </a:lnTo>
                  <a:lnTo>
                    <a:pt x="335597" y="316471"/>
                  </a:lnTo>
                  <a:lnTo>
                    <a:pt x="315480" y="289598"/>
                  </a:lnTo>
                  <a:lnTo>
                    <a:pt x="389509" y="234924"/>
                  </a:lnTo>
                  <a:lnTo>
                    <a:pt x="389509" y="190792"/>
                  </a:lnTo>
                  <a:close/>
                </a:path>
                <a:path w="588644" h="614045">
                  <a:moveTo>
                    <a:pt x="457174" y="290258"/>
                  </a:moveTo>
                  <a:lnTo>
                    <a:pt x="332676" y="324802"/>
                  </a:lnTo>
                  <a:lnTo>
                    <a:pt x="299923" y="387223"/>
                  </a:lnTo>
                  <a:lnTo>
                    <a:pt x="0" y="520014"/>
                  </a:lnTo>
                  <a:lnTo>
                    <a:pt x="15570" y="535597"/>
                  </a:lnTo>
                  <a:lnTo>
                    <a:pt x="319392" y="387223"/>
                  </a:lnTo>
                  <a:lnTo>
                    <a:pt x="0" y="551218"/>
                  </a:lnTo>
                  <a:lnTo>
                    <a:pt x="46748" y="598093"/>
                  </a:lnTo>
                  <a:lnTo>
                    <a:pt x="354431" y="457517"/>
                  </a:lnTo>
                  <a:lnTo>
                    <a:pt x="401167" y="422363"/>
                  </a:lnTo>
                  <a:lnTo>
                    <a:pt x="437210" y="361950"/>
                  </a:lnTo>
                  <a:lnTo>
                    <a:pt x="449580" y="322897"/>
                  </a:lnTo>
                  <a:lnTo>
                    <a:pt x="454736" y="301345"/>
                  </a:lnTo>
                  <a:lnTo>
                    <a:pt x="457174" y="290258"/>
                  </a:lnTo>
                  <a:close/>
                </a:path>
                <a:path w="588644" h="614045">
                  <a:moveTo>
                    <a:pt x="468033" y="195821"/>
                  </a:moveTo>
                  <a:lnTo>
                    <a:pt x="467614" y="170713"/>
                  </a:lnTo>
                  <a:lnTo>
                    <a:pt x="467385" y="168529"/>
                  </a:lnTo>
                  <a:lnTo>
                    <a:pt x="465251" y="160502"/>
                  </a:lnTo>
                  <a:lnTo>
                    <a:pt x="462610" y="148869"/>
                  </a:lnTo>
                  <a:lnTo>
                    <a:pt x="432701" y="117589"/>
                  </a:lnTo>
                  <a:lnTo>
                    <a:pt x="426986" y="116852"/>
                  </a:lnTo>
                  <a:lnTo>
                    <a:pt x="417474" y="118211"/>
                  </a:lnTo>
                  <a:lnTo>
                    <a:pt x="376466" y="142875"/>
                  </a:lnTo>
                  <a:lnTo>
                    <a:pt x="347751" y="191376"/>
                  </a:lnTo>
                  <a:lnTo>
                    <a:pt x="341922" y="222199"/>
                  </a:lnTo>
                  <a:lnTo>
                    <a:pt x="397268" y="176352"/>
                  </a:lnTo>
                  <a:lnTo>
                    <a:pt x="397268" y="242722"/>
                  </a:lnTo>
                  <a:lnTo>
                    <a:pt x="331063" y="289598"/>
                  </a:lnTo>
                  <a:lnTo>
                    <a:pt x="341833" y="314731"/>
                  </a:lnTo>
                  <a:lnTo>
                    <a:pt x="458927" y="281965"/>
                  </a:lnTo>
                  <a:lnTo>
                    <a:pt x="463550" y="258102"/>
                  </a:lnTo>
                  <a:lnTo>
                    <a:pt x="466382" y="241515"/>
                  </a:lnTo>
                  <a:lnTo>
                    <a:pt x="467245" y="234886"/>
                  </a:lnTo>
                  <a:lnTo>
                    <a:pt x="468033" y="195821"/>
                  </a:lnTo>
                  <a:close/>
                </a:path>
                <a:path w="588644" h="614045">
                  <a:moveTo>
                    <a:pt x="588518" y="46951"/>
                  </a:moveTo>
                  <a:lnTo>
                    <a:pt x="568236" y="10147"/>
                  </a:lnTo>
                  <a:lnTo>
                    <a:pt x="540905" y="0"/>
                  </a:lnTo>
                  <a:lnTo>
                    <a:pt x="534962" y="25"/>
                  </a:lnTo>
                  <a:lnTo>
                    <a:pt x="492353" y="19964"/>
                  </a:lnTo>
                  <a:lnTo>
                    <a:pt x="482968" y="43561"/>
                  </a:lnTo>
                  <a:lnTo>
                    <a:pt x="471284" y="86512"/>
                  </a:lnTo>
                  <a:lnTo>
                    <a:pt x="456501" y="119075"/>
                  </a:lnTo>
                  <a:lnTo>
                    <a:pt x="461581" y="123329"/>
                  </a:lnTo>
                  <a:lnTo>
                    <a:pt x="465289" y="129019"/>
                  </a:lnTo>
                  <a:lnTo>
                    <a:pt x="476631" y="173062"/>
                  </a:lnTo>
                  <a:lnTo>
                    <a:pt x="477024" y="189115"/>
                  </a:lnTo>
                  <a:lnTo>
                    <a:pt x="476681" y="199301"/>
                  </a:lnTo>
                  <a:lnTo>
                    <a:pt x="470738" y="260819"/>
                  </a:lnTo>
                  <a:lnTo>
                    <a:pt x="464286" y="300177"/>
                  </a:lnTo>
                  <a:lnTo>
                    <a:pt x="454113" y="338124"/>
                  </a:lnTo>
                  <a:lnTo>
                    <a:pt x="433324" y="391960"/>
                  </a:lnTo>
                  <a:lnTo>
                    <a:pt x="410197" y="429310"/>
                  </a:lnTo>
                  <a:lnTo>
                    <a:pt x="406501" y="433654"/>
                  </a:lnTo>
                  <a:lnTo>
                    <a:pt x="397268" y="461403"/>
                  </a:lnTo>
                  <a:lnTo>
                    <a:pt x="362216" y="613727"/>
                  </a:lnTo>
                  <a:lnTo>
                    <a:pt x="416763" y="613727"/>
                  </a:lnTo>
                  <a:lnTo>
                    <a:pt x="471284" y="480949"/>
                  </a:lnTo>
                  <a:lnTo>
                    <a:pt x="447903" y="461403"/>
                  </a:lnTo>
                  <a:lnTo>
                    <a:pt x="490753" y="328650"/>
                  </a:lnTo>
                  <a:lnTo>
                    <a:pt x="494639" y="336435"/>
                  </a:lnTo>
                  <a:lnTo>
                    <a:pt x="455676" y="449694"/>
                  </a:lnTo>
                  <a:lnTo>
                    <a:pt x="549160" y="613727"/>
                  </a:lnTo>
                  <a:lnTo>
                    <a:pt x="588111" y="555142"/>
                  </a:lnTo>
                  <a:lnTo>
                    <a:pt x="533590" y="461403"/>
                  </a:lnTo>
                  <a:lnTo>
                    <a:pt x="553072" y="348157"/>
                  </a:lnTo>
                  <a:lnTo>
                    <a:pt x="560844" y="231013"/>
                  </a:lnTo>
                  <a:lnTo>
                    <a:pt x="574611" y="155473"/>
                  </a:lnTo>
                  <a:lnTo>
                    <a:pt x="580555" y="118872"/>
                  </a:lnTo>
                  <a:lnTo>
                    <a:pt x="582739" y="103085"/>
                  </a:lnTo>
                  <a:lnTo>
                    <a:pt x="584263" y="90017"/>
                  </a:lnTo>
                  <a:lnTo>
                    <a:pt x="586498" y="74942"/>
                  </a:lnTo>
                  <a:lnTo>
                    <a:pt x="587336" y="67424"/>
                  </a:lnTo>
                  <a:lnTo>
                    <a:pt x="588454" y="52412"/>
                  </a:lnTo>
                  <a:lnTo>
                    <a:pt x="588518" y="4695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" name="object 27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044576" y="5923568"/>
              <a:ext cx="128687" cy="128540"/>
            </a:xfrm>
            <a:prstGeom prst="rect">
              <a:avLst/>
            </a:prstGeom>
          </p:spPr>
        </p:pic>
        <p:sp>
          <p:nvSpPr>
            <p:cNvPr id="28" name="object 28"/>
            <p:cNvSpPr/>
            <p:nvPr/>
          </p:nvSpPr>
          <p:spPr>
            <a:xfrm>
              <a:off x="875227" y="6083488"/>
              <a:ext cx="128905" cy="128905"/>
            </a:xfrm>
            <a:custGeom>
              <a:avLst/>
              <a:gdLst/>
              <a:ahLst/>
              <a:cxnLst/>
              <a:rect l="l" t="t" r="r" b="b"/>
              <a:pathLst>
                <a:path w="128905" h="128904">
                  <a:moveTo>
                    <a:pt x="64354" y="0"/>
                  </a:moveTo>
                  <a:lnTo>
                    <a:pt x="25014" y="12252"/>
                  </a:lnTo>
                  <a:lnTo>
                    <a:pt x="1935" y="49913"/>
                  </a:lnTo>
                  <a:lnTo>
                    <a:pt x="0" y="64354"/>
                  </a:lnTo>
                  <a:lnTo>
                    <a:pt x="483" y="71298"/>
                  </a:lnTo>
                  <a:lnTo>
                    <a:pt x="18011" y="110698"/>
                  </a:lnTo>
                  <a:lnTo>
                    <a:pt x="57410" y="128242"/>
                  </a:lnTo>
                  <a:lnTo>
                    <a:pt x="64354" y="128729"/>
                  </a:lnTo>
                  <a:lnTo>
                    <a:pt x="71297" y="128242"/>
                  </a:lnTo>
                  <a:lnTo>
                    <a:pt x="110687" y="110698"/>
                  </a:lnTo>
                  <a:lnTo>
                    <a:pt x="128221" y="71298"/>
                  </a:lnTo>
                  <a:lnTo>
                    <a:pt x="128708" y="64354"/>
                  </a:lnTo>
                  <a:lnTo>
                    <a:pt x="128221" y="57410"/>
                  </a:lnTo>
                  <a:lnTo>
                    <a:pt x="110687" y="18005"/>
                  </a:lnTo>
                  <a:lnTo>
                    <a:pt x="71297" y="483"/>
                  </a:lnTo>
                  <a:lnTo>
                    <a:pt x="6435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524622" y="7566648"/>
            <a:ext cx="916940" cy="916940"/>
            <a:chOff x="524622" y="7566648"/>
            <a:chExt cx="916940" cy="916940"/>
          </a:xfrm>
        </p:grpSpPr>
        <p:sp>
          <p:nvSpPr>
            <p:cNvPr id="30" name="object 30"/>
            <p:cNvSpPr/>
            <p:nvPr/>
          </p:nvSpPr>
          <p:spPr>
            <a:xfrm>
              <a:off x="524622" y="7566648"/>
              <a:ext cx="916940" cy="916940"/>
            </a:xfrm>
            <a:custGeom>
              <a:avLst/>
              <a:gdLst/>
              <a:ahLst/>
              <a:cxnLst/>
              <a:rect l="l" t="t" r="r" b="b"/>
              <a:pathLst>
                <a:path w="916940" h="916940">
                  <a:moveTo>
                    <a:pt x="916726" y="0"/>
                  </a:moveTo>
                  <a:lnTo>
                    <a:pt x="0" y="0"/>
                  </a:lnTo>
                  <a:lnTo>
                    <a:pt x="0" y="916746"/>
                  </a:lnTo>
                  <a:lnTo>
                    <a:pt x="916726" y="916746"/>
                  </a:lnTo>
                  <a:lnTo>
                    <a:pt x="916726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14048" y="7824096"/>
              <a:ext cx="288290" cy="292735"/>
            </a:xfrm>
            <a:custGeom>
              <a:avLst/>
              <a:gdLst/>
              <a:ahLst/>
              <a:cxnLst/>
              <a:rect l="l" t="t" r="r" b="b"/>
              <a:pathLst>
                <a:path w="288290" h="292734">
                  <a:moveTo>
                    <a:pt x="287970" y="0"/>
                  </a:moveTo>
                  <a:lnTo>
                    <a:pt x="0" y="0"/>
                  </a:lnTo>
                  <a:lnTo>
                    <a:pt x="0" y="292598"/>
                  </a:lnTo>
                  <a:lnTo>
                    <a:pt x="287970" y="292598"/>
                  </a:lnTo>
                  <a:lnTo>
                    <a:pt x="2879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14048" y="7824096"/>
              <a:ext cx="288290" cy="292735"/>
            </a:xfrm>
            <a:custGeom>
              <a:avLst/>
              <a:gdLst/>
              <a:ahLst/>
              <a:cxnLst/>
              <a:rect l="l" t="t" r="r" b="b"/>
              <a:pathLst>
                <a:path w="288290" h="292734">
                  <a:moveTo>
                    <a:pt x="0" y="292598"/>
                  </a:moveTo>
                  <a:lnTo>
                    <a:pt x="287970" y="292598"/>
                  </a:lnTo>
                  <a:lnTo>
                    <a:pt x="287970" y="0"/>
                  </a:lnTo>
                  <a:lnTo>
                    <a:pt x="0" y="0"/>
                  </a:lnTo>
                  <a:lnTo>
                    <a:pt x="0" y="292598"/>
                  </a:lnTo>
                  <a:close/>
                </a:path>
              </a:pathLst>
            </a:custGeom>
            <a:ln w="4492">
              <a:solidFill>
                <a:srgbClr val="0D11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56851" y="7870929"/>
              <a:ext cx="202565" cy="203200"/>
            </a:xfrm>
            <a:custGeom>
              <a:avLst/>
              <a:gdLst/>
              <a:ahLst/>
              <a:cxnLst/>
              <a:rect l="l" t="t" r="r" b="b"/>
              <a:pathLst>
                <a:path w="202565" h="203200">
                  <a:moveTo>
                    <a:pt x="66155" y="0"/>
                  </a:moveTo>
                  <a:lnTo>
                    <a:pt x="136194" y="0"/>
                  </a:lnTo>
                  <a:lnTo>
                    <a:pt x="136194" y="66322"/>
                  </a:lnTo>
                  <a:lnTo>
                    <a:pt x="202381" y="66322"/>
                  </a:lnTo>
                  <a:lnTo>
                    <a:pt x="202381" y="132624"/>
                  </a:lnTo>
                  <a:lnTo>
                    <a:pt x="136194" y="132624"/>
                  </a:lnTo>
                  <a:lnTo>
                    <a:pt x="136194" y="202852"/>
                  </a:lnTo>
                  <a:lnTo>
                    <a:pt x="66155" y="202852"/>
                  </a:lnTo>
                  <a:lnTo>
                    <a:pt x="66155" y="132624"/>
                  </a:lnTo>
                  <a:lnTo>
                    <a:pt x="0" y="132624"/>
                  </a:lnTo>
                  <a:lnTo>
                    <a:pt x="0" y="66322"/>
                  </a:lnTo>
                  <a:lnTo>
                    <a:pt x="66155" y="66322"/>
                  </a:lnTo>
                  <a:lnTo>
                    <a:pt x="66155" y="0"/>
                  </a:lnTo>
                  <a:close/>
                </a:path>
              </a:pathLst>
            </a:custGeom>
            <a:ln w="449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56851" y="7870929"/>
              <a:ext cx="202565" cy="203200"/>
            </a:xfrm>
            <a:custGeom>
              <a:avLst/>
              <a:gdLst/>
              <a:ahLst/>
              <a:cxnLst/>
              <a:rect l="l" t="t" r="r" b="b"/>
              <a:pathLst>
                <a:path w="202565" h="203200">
                  <a:moveTo>
                    <a:pt x="66155" y="0"/>
                  </a:moveTo>
                  <a:lnTo>
                    <a:pt x="136194" y="0"/>
                  </a:lnTo>
                  <a:lnTo>
                    <a:pt x="136194" y="66322"/>
                  </a:lnTo>
                  <a:lnTo>
                    <a:pt x="202381" y="66322"/>
                  </a:lnTo>
                  <a:lnTo>
                    <a:pt x="202381" y="132624"/>
                  </a:lnTo>
                  <a:lnTo>
                    <a:pt x="136194" y="132624"/>
                  </a:lnTo>
                  <a:lnTo>
                    <a:pt x="136194" y="202852"/>
                  </a:lnTo>
                  <a:lnTo>
                    <a:pt x="66155" y="202852"/>
                  </a:lnTo>
                  <a:lnTo>
                    <a:pt x="66155" y="132624"/>
                  </a:lnTo>
                  <a:lnTo>
                    <a:pt x="0" y="132624"/>
                  </a:lnTo>
                  <a:lnTo>
                    <a:pt x="0" y="66322"/>
                  </a:lnTo>
                  <a:lnTo>
                    <a:pt x="66155" y="66322"/>
                  </a:lnTo>
                  <a:lnTo>
                    <a:pt x="66155" y="0"/>
                  </a:lnTo>
                  <a:close/>
                </a:path>
              </a:pathLst>
            </a:custGeom>
            <a:ln w="4492">
              <a:solidFill>
                <a:srgbClr val="E31F2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56843" y="7870932"/>
              <a:ext cx="202565" cy="203200"/>
            </a:xfrm>
            <a:custGeom>
              <a:avLst/>
              <a:gdLst/>
              <a:ahLst/>
              <a:cxnLst/>
              <a:rect l="l" t="t" r="r" b="b"/>
              <a:pathLst>
                <a:path w="202565" h="203200">
                  <a:moveTo>
                    <a:pt x="202387" y="66040"/>
                  </a:moveTo>
                  <a:lnTo>
                    <a:pt x="136194" y="66040"/>
                  </a:lnTo>
                  <a:lnTo>
                    <a:pt x="136194" y="0"/>
                  </a:lnTo>
                  <a:lnTo>
                    <a:pt x="66154" y="0"/>
                  </a:lnTo>
                  <a:lnTo>
                    <a:pt x="66154" y="66040"/>
                  </a:lnTo>
                  <a:lnTo>
                    <a:pt x="0" y="66040"/>
                  </a:lnTo>
                  <a:lnTo>
                    <a:pt x="0" y="132080"/>
                  </a:lnTo>
                  <a:lnTo>
                    <a:pt x="66154" y="132080"/>
                  </a:lnTo>
                  <a:lnTo>
                    <a:pt x="66154" y="203200"/>
                  </a:lnTo>
                  <a:lnTo>
                    <a:pt x="136194" y="203200"/>
                  </a:lnTo>
                  <a:lnTo>
                    <a:pt x="136194" y="132080"/>
                  </a:lnTo>
                  <a:lnTo>
                    <a:pt x="202387" y="132080"/>
                  </a:lnTo>
                  <a:lnTo>
                    <a:pt x="202387" y="6604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56851" y="7870929"/>
              <a:ext cx="202565" cy="203200"/>
            </a:xfrm>
            <a:custGeom>
              <a:avLst/>
              <a:gdLst/>
              <a:ahLst/>
              <a:cxnLst/>
              <a:rect l="l" t="t" r="r" b="b"/>
              <a:pathLst>
                <a:path w="202565" h="203200">
                  <a:moveTo>
                    <a:pt x="66155" y="0"/>
                  </a:moveTo>
                  <a:lnTo>
                    <a:pt x="136194" y="0"/>
                  </a:lnTo>
                  <a:lnTo>
                    <a:pt x="136194" y="66322"/>
                  </a:lnTo>
                  <a:lnTo>
                    <a:pt x="202381" y="66322"/>
                  </a:lnTo>
                  <a:lnTo>
                    <a:pt x="202381" y="132624"/>
                  </a:lnTo>
                  <a:lnTo>
                    <a:pt x="136194" y="132624"/>
                  </a:lnTo>
                  <a:lnTo>
                    <a:pt x="136194" y="202852"/>
                  </a:lnTo>
                  <a:lnTo>
                    <a:pt x="66155" y="202852"/>
                  </a:lnTo>
                  <a:lnTo>
                    <a:pt x="66155" y="132624"/>
                  </a:lnTo>
                  <a:lnTo>
                    <a:pt x="0" y="132624"/>
                  </a:lnTo>
                  <a:lnTo>
                    <a:pt x="0" y="66322"/>
                  </a:lnTo>
                  <a:lnTo>
                    <a:pt x="66155" y="66322"/>
                  </a:lnTo>
                  <a:lnTo>
                    <a:pt x="66155" y="0"/>
                  </a:lnTo>
                  <a:close/>
                </a:path>
              </a:pathLst>
            </a:custGeom>
            <a:ln w="4492">
              <a:solidFill>
                <a:srgbClr val="0D11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75703" y="7919878"/>
              <a:ext cx="710565" cy="536575"/>
            </a:xfrm>
            <a:custGeom>
              <a:avLst/>
              <a:gdLst/>
              <a:ahLst/>
              <a:cxnLst/>
              <a:rect l="l" t="t" r="r" b="b"/>
              <a:pathLst>
                <a:path w="710565" h="536575">
                  <a:moveTo>
                    <a:pt x="164934" y="212534"/>
                  </a:moveTo>
                  <a:lnTo>
                    <a:pt x="161505" y="36893"/>
                  </a:lnTo>
                  <a:lnTo>
                    <a:pt x="141681" y="901"/>
                  </a:lnTo>
                  <a:lnTo>
                    <a:pt x="138049" y="0"/>
                  </a:lnTo>
                  <a:lnTo>
                    <a:pt x="23812" y="0"/>
                  </a:lnTo>
                  <a:lnTo>
                    <a:pt x="876" y="32626"/>
                  </a:lnTo>
                  <a:lnTo>
                    <a:pt x="0" y="40462"/>
                  </a:lnTo>
                  <a:lnTo>
                    <a:pt x="0" y="212534"/>
                  </a:lnTo>
                  <a:lnTo>
                    <a:pt x="20231" y="212534"/>
                  </a:lnTo>
                  <a:lnTo>
                    <a:pt x="33667" y="53962"/>
                  </a:lnTo>
                  <a:lnTo>
                    <a:pt x="33667" y="300228"/>
                  </a:lnTo>
                  <a:lnTo>
                    <a:pt x="74091" y="300228"/>
                  </a:lnTo>
                  <a:lnTo>
                    <a:pt x="80822" y="212534"/>
                  </a:lnTo>
                  <a:lnTo>
                    <a:pt x="87515" y="212534"/>
                  </a:lnTo>
                  <a:lnTo>
                    <a:pt x="94259" y="307022"/>
                  </a:lnTo>
                  <a:lnTo>
                    <a:pt x="127927" y="334010"/>
                  </a:lnTo>
                  <a:lnTo>
                    <a:pt x="134645" y="226047"/>
                  </a:lnTo>
                  <a:lnTo>
                    <a:pt x="134645" y="53962"/>
                  </a:lnTo>
                  <a:lnTo>
                    <a:pt x="148107" y="212534"/>
                  </a:lnTo>
                  <a:lnTo>
                    <a:pt x="164934" y="212534"/>
                  </a:lnTo>
                  <a:close/>
                </a:path>
                <a:path w="710565" h="536575">
                  <a:moveTo>
                    <a:pt x="710234" y="360997"/>
                  </a:moveTo>
                  <a:lnTo>
                    <a:pt x="548665" y="377863"/>
                  </a:lnTo>
                  <a:lnTo>
                    <a:pt x="542925" y="375069"/>
                  </a:lnTo>
                  <a:lnTo>
                    <a:pt x="520446" y="364591"/>
                  </a:lnTo>
                  <a:lnTo>
                    <a:pt x="485305" y="349275"/>
                  </a:lnTo>
                  <a:lnTo>
                    <a:pt x="434962" y="338213"/>
                  </a:lnTo>
                  <a:lnTo>
                    <a:pt x="428752" y="337807"/>
                  </a:lnTo>
                  <a:lnTo>
                    <a:pt x="390486" y="334010"/>
                  </a:lnTo>
                  <a:lnTo>
                    <a:pt x="290309" y="326809"/>
                  </a:lnTo>
                  <a:lnTo>
                    <a:pt x="262674" y="325907"/>
                  </a:lnTo>
                  <a:lnTo>
                    <a:pt x="254850" y="325132"/>
                  </a:lnTo>
                  <a:lnTo>
                    <a:pt x="222135" y="313766"/>
                  </a:lnTo>
                  <a:lnTo>
                    <a:pt x="213626" y="311531"/>
                  </a:lnTo>
                  <a:lnTo>
                    <a:pt x="206425" y="309841"/>
                  </a:lnTo>
                  <a:lnTo>
                    <a:pt x="194652" y="307594"/>
                  </a:lnTo>
                  <a:lnTo>
                    <a:pt x="190652" y="307035"/>
                  </a:lnTo>
                  <a:lnTo>
                    <a:pt x="186347" y="307035"/>
                  </a:lnTo>
                  <a:lnTo>
                    <a:pt x="151472" y="334010"/>
                  </a:lnTo>
                  <a:lnTo>
                    <a:pt x="130340" y="374154"/>
                  </a:lnTo>
                  <a:lnTo>
                    <a:pt x="124447" y="406539"/>
                  </a:lnTo>
                  <a:lnTo>
                    <a:pt x="123469" y="418858"/>
                  </a:lnTo>
                  <a:lnTo>
                    <a:pt x="157899" y="447040"/>
                  </a:lnTo>
                  <a:lnTo>
                    <a:pt x="171513" y="448373"/>
                  </a:lnTo>
                  <a:lnTo>
                    <a:pt x="174193" y="448652"/>
                  </a:lnTo>
                  <a:lnTo>
                    <a:pt x="176352" y="448919"/>
                  </a:lnTo>
                  <a:lnTo>
                    <a:pt x="178435" y="449059"/>
                  </a:lnTo>
                  <a:lnTo>
                    <a:pt x="184162" y="449300"/>
                  </a:lnTo>
                  <a:lnTo>
                    <a:pt x="188023" y="449338"/>
                  </a:lnTo>
                  <a:lnTo>
                    <a:pt x="202234" y="449199"/>
                  </a:lnTo>
                  <a:lnTo>
                    <a:pt x="216916" y="448767"/>
                  </a:lnTo>
                  <a:lnTo>
                    <a:pt x="154851" y="337362"/>
                  </a:lnTo>
                  <a:lnTo>
                    <a:pt x="226745" y="448767"/>
                  </a:lnTo>
                  <a:lnTo>
                    <a:pt x="228904" y="448767"/>
                  </a:lnTo>
                  <a:lnTo>
                    <a:pt x="141376" y="519595"/>
                  </a:lnTo>
                  <a:lnTo>
                    <a:pt x="178422" y="536448"/>
                  </a:lnTo>
                  <a:lnTo>
                    <a:pt x="269290" y="472338"/>
                  </a:lnTo>
                  <a:lnTo>
                    <a:pt x="282765" y="448767"/>
                  </a:lnTo>
                  <a:lnTo>
                    <a:pt x="283794" y="448767"/>
                  </a:lnTo>
                  <a:lnTo>
                    <a:pt x="223939" y="337362"/>
                  </a:lnTo>
                  <a:lnTo>
                    <a:pt x="222135" y="334010"/>
                  </a:lnTo>
                  <a:lnTo>
                    <a:pt x="282765" y="421754"/>
                  </a:lnTo>
                  <a:lnTo>
                    <a:pt x="288963" y="448767"/>
                  </a:lnTo>
                  <a:lnTo>
                    <a:pt x="390474" y="448767"/>
                  </a:lnTo>
                  <a:lnTo>
                    <a:pt x="477964" y="502704"/>
                  </a:lnTo>
                  <a:lnTo>
                    <a:pt x="486029" y="505180"/>
                  </a:lnTo>
                  <a:lnTo>
                    <a:pt x="493369" y="506234"/>
                  </a:lnTo>
                  <a:lnTo>
                    <a:pt x="506577" y="505523"/>
                  </a:lnTo>
                  <a:lnTo>
                    <a:pt x="538962" y="452691"/>
                  </a:lnTo>
                  <a:lnTo>
                    <a:pt x="548665" y="431863"/>
                  </a:lnTo>
                  <a:lnTo>
                    <a:pt x="514997" y="431863"/>
                  </a:lnTo>
                  <a:lnTo>
                    <a:pt x="494830" y="448767"/>
                  </a:lnTo>
                  <a:lnTo>
                    <a:pt x="461137" y="421754"/>
                  </a:lnTo>
                  <a:lnTo>
                    <a:pt x="407289" y="404850"/>
                  </a:lnTo>
                  <a:lnTo>
                    <a:pt x="548665" y="431863"/>
                  </a:lnTo>
                  <a:lnTo>
                    <a:pt x="666292" y="404850"/>
                  </a:lnTo>
                  <a:lnTo>
                    <a:pt x="710234" y="394754"/>
                  </a:lnTo>
                  <a:lnTo>
                    <a:pt x="710234" y="377863"/>
                  </a:lnTo>
                  <a:lnTo>
                    <a:pt x="710234" y="36099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" name="object 38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615654" y="7821652"/>
              <a:ext cx="85044" cy="85044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71917" y="8231640"/>
              <a:ext cx="118697" cy="118718"/>
            </a:xfrm>
            <a:prstGeom prst="rect">
              <a:avLst/>
            </a:prstGeom>
          </p:spPr>
        </p:pic>
        <p:sp>
          <p:nvSpPr>
            <p:cNvPr id="40" name="object 40"/>
            <p:cNvSpPr/>
            <p:nvPr/>
          </p:nvSpPr>
          <p:spPr>
            <a:xfrm>
              <a:off x="1116814" y="7824096"/>
              <a:ext cx="292735" cy="292735"/>
            </a:xfrm>
            <a:custGeom>
              <a:avLst/>
              <a:gdLst/>
              <a:ahLst/>
              <a:cxnLst/>
              <a:rect l="l" t="t" r="r" b="b"/>
              <a:pathLst>
                <a:path w="292734" h="292734">
                  <a:moveTo>
                    <a:pt x="292598" y="0"/>
                  </a:moveTo>
                  <a:lnTo>
                    <a:pt x="0" y="0"/>
                  </a:lnTo>
                  <a:lnTo>
                    <a:pt x="0" y="292598"/>
                  </a:lnTo>
                  <a:lnTo>
                    <a:pt x="292598" y="292598"/>
                  </a:lnTo>
                  <a:lnTo>
                    <a:pt x="292598" y="0"/>
                  </a:lnTo>
                  <a:close/>
                </a:path>
              </a:pathLst>
            </a:custGeom>
            <a:solidFill>
              <a:srgbClr val="4FB5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" name="object 41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136425" y="7834372"/>
              <a:ext cx="258283" cy="260756"/>
            </a:xfrm>
            <a:prstGeom prst="rect">
              <a:avLst/>
            </a:prstGeom>
          </p:spPr>
        </p:pic>
        <p:sp>
          <p:nvSpPr>
            <p:cNvPr id="42" name="object 42"/>
            <p:cNvSpPr/>
            <p:nvPr/>
          </p:nvSpPr>
          <p:spPr>
            <a:xfrm>
              <a:off x="567918" y="7624781"/>
              <a:ext cx="830580" cy="127635"/>
            </a:xfrm>
            <a:custGeom>
              <a:avLst/>
              <a:gdLst/>
              <a:ahLst/>
              <a:cxnLst/>
              <a:rect l="l" t="t" r="r" b="b"/>
              <a:pathLst>
                <a:path w="830580" h="127634">
                  <a:moveTo>
                    <a:pt x="117792" y="89369"/>
                  </a:moveTo>
                  <a:lnTo>
                    <a:pt x="91147" y="59664"/>
                  </a:lnTo>
                  <a:lnTo>
                    <a:pt x="97205" y="57340"/>
                  </a:lnTo>
                  <a:lnTo>
                    <a:pt x="111201" y="20688"/>
                  </a:lnTo>
                  <a:lnTo>
                    <a:pt x="0" y="0"/>
                  </a:lnTo>
                  <a:lnTo>
                    <a:pt x="0" y="127495"/>
                  </a:lnTo>
                  <a:lnTo>
                    <a:pt x="72212" y="127368"/>
                  </a:lnTo>
                  <a:lnTo>
                    <a:pt x="109778" y="114388"/>
                  </a:lnTo>
                  <a:lnTo>
                    <a:pt x="117487" y="99288"/>
                  </a:lnTo>
                  <a:lnTo>
                    <a:pt x="117792" y="89369"/>
                  </a:lnTo>
                  <a:close/>
                </a:path>
                <a:path w="830580" h="127634">
                  <a:moveTo>
                    <a:pt x="571157" y="127495"/>
                  </a:moveTo>
                  <a:lnTo>
                    <a:pt x="523240" y="0"/>
                  </a:lnTo>
                  <a:lnTo>
                    <a:pt x="480275" y="0"/>
                  </a:lnTo>
                  <a:lnTo>
                    <a:pt x="432358" y="127495"/>
                  </a:lnTo>
                  <a:lnTo>
                    <a:pt x="472592" y="127495"/>
                  </a:lnTo>
                  <a:lnTo>
                    <a:pt x="478790" y="106438"/>
                  </a:lnTo>
                  <a:lnTo>
                    <a:pt x="523532" y="106438"/>
                  </a:lnTo>
                  <a:lnTo>
                    <a:pt x="529882" y="127495"/>
                  </a:lnTo>
                  <a:lnTo>
                    <a:pt x="571157" y="127495"/>
                  </a:lnTo>
                  <a:close/>
                </a:path>
                <a:path w="830580" h="127634">
                  <a:moveTo>
                    <a:pt x="830135" y="62052"/>
                  </a:moveTo>
                  <a:lnTo>
                    <a:pt x="821524" y="24498"/>
                  </a:lnTo>
                  <a:lnTo>
                    <a:pt x="788225" y="1079"/>
                  </a:lnTo>
                  <a:lnTo>
                    <a:pt x="712800" y="0"/>
                  </a:lnTo>
                  <a:lnTo>
                    <a:pt x="712800" y="127495"/>
                  </a:lnTo>
                  <a:lnTo>
                    <a:pt x="770902" y="127495"/>
                  </a:lnTo>
                  <a:lnTo>
                    <a:pt x="783069" y="126682"/>
                  </a:lnTo>
                  <a:lnTo>
                    <a:pt x="818095" y="108318"/>
                  </a:lnTo>
                  <a:lnTo>
                    <a:pt x="830008" y="69888"/>
                  </a:lnTo>
                  <a:lnTo>
                    <a:pt x="830135" y="62052"/>
                  </a:lnTo>
                  <a:close/>
                </a:path>
              </a:pathLst>
            </a:custGeom>
            <a:solidFill>
              <a:srgbClr val="F3F3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07656" y="7650600"/>
              <a:ext cx="38735" cy="74295"/>
            </a:xfrm>
            <a:custGeom>
              <a:avLst/>
              <a:gdLst/>
              <a:ahLst/>
              <a:cxnLst/>
              <a:rect l="l" t="t" r="r" b="b"/>
              <a:pathLst>
                <a:path w="38734" h="74295">
                  <a:moveTo>
                    <a:pt x="33566" y="10033"/>
                  </a:moveTo>
                  <a:lnTo>
                    <a:pt x="20396" y="0"/>
                  </a:lnTo>
                  <a:lnTo>
                    <a:pt x="0" y="0"/>
                  </a:lnTo>
                  <a:lnTo>
                    <a:pt x="0" y="24180"/>
                  </a:lnTo>
                  <a:lnTo>
                    <a:pt x="20205" y="24180"/>
                  </a:lnTo>
                  <a:lnTo>
                    <a:pt x="33566" y="13881"/>
                  </a:lnTo>
                  <a:lnTo>
                    <a:pt x="33566" y="10033"/>
                  </a:lnTo>
                  <a:close/>
                </a:path>
                <a:path w="38734" h="74295">
                  <a:moveTo>
                    <a:pt x="38620" y="59131"/>
                  </a:moveTo>
                  <a:lnTo>
                    <a:pt x="23456" y="48437"/>
                  </a:lnTo>
                  <a:lnTo>
                    <a:pt x="0" y="48437"/>
                  </a:lnTo>
                  <a:lnTo>
                    <a:pt x="0" y="74269"/>
                  </a:lnTo>
                  <a:lnTo>
                    <a:pt x="23482" y="74269"/>
                  </a:lnTo>
                  <a:lnTo>
                    <a:pt x="38620" y="63042"/>
                  </a:lnTo>
                  <a:lnTo>
                    <a:pt x="38620" y="59131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06361" y="7622584"/>
              <a:ext cx="290195" cy="132080"/>
            </a:xfrm>
            <a:custGeom>
              <a:avLst/>
              <a:gdLst/>
              <a:ahLst/>
              <a:cxnLst/>
              <a:rect l="l" t="t" r="r" b="b"/>
              <a:pathLst>
                <a:path w="290194" h="132079">
                  <a:moveTo>
                    <a:pt x="100876" y="98717"/>
                  </a:moveTo>
                  <a:lnTo>
                    <a:pt x="39382" y="98717"/>
                  </a:lnTo>
                  <a:lnTo>
                    <a:pt x="39382" y="2197"/>
                  </a:lnTo>
                  <a:lnTo>
                    <a:pt x="0" y="2197"/>
                  </a:lnTo>
                  <a:lnTo>
                    <a:pt x="0" y="98717"/>
                  </a:lnTo>
                  <a:lnTo>
                    <a:pt x="0" y="129197"/>
                  </a:lnTo>
                  <a:lnTo>
                    <a:pt x="100876" y="129197"/>
                  </a:lnTo>
                  <a:lnTo>
                    <a:pt x="100876" y="98717"/>
                  </a:lnTo>
                  <a:close/>
                </a:path>
                <a:path w="290194" h="132079">
                  <a:moveTo>
                    <a:pt x="227533" y="86423"/>
                  </a:moveTo>
                  <a:lnTo>
                    <a:pt x="198755" y="52082"/>
                  </a:lnTo>
                  <a:lnTo>
                    <a:pt x="162369" y="42405"/>
                  </a:lnTo>
                  <a:lnTo>
                    <a:pt x="158407" y="40995"/>
                  </a:lnTo>
                  <a:lnTo>
                    <a:pt x="156260" y="39497"/>
                  </a:lnTo>
                  <a:lnTo>
                    <a:pt x="154152" y="37477"/>
                  </a:lnTo>
                  <a:lnTo>
                    <a:pt x="153339" y="36245"/>
                  </a:lnTo>
                  <a:lnTo>
                    <a:pt x="153149" y="34315"/>
                  </a:lnTo>
                  <a:lnTo>
                    <a:pt x="153365" y="30302"/>
                  </a:lnTo>
                  <a:lnTo>
                    <a:pt x="165773" y="23787"/>
                  </a:lnTo>
                  <a:lnTo>
                    <a:pt x="173748" y="24041"/>
                  </a:lnTo>
                  <a:lnTo>
                    <a:pt x="185915" y="39890"/>
                  </a:lnTo>
                  <a:lnTo>
                    <a:pt x="186182" y="40449"/>
                  </a:lnTo>
                  <a:lnTo>
                    <a:pt x="186588" y="40322"/>
                  </a:lnTo>
                  <a:lnTo>
                    <a:pt x="222643" y="38112"/>
                  </a:lnTo>
                  <a:lnTo>
                    <a:pt x="223596" y="38557"/>
                  </a:lnTo>
                  <a:lnTo>
                    <a:pt x="223520" y="37236"/>
                  </a:lnTo>
                  <a:lnTo>
                    <a:pt x="197700" y="2552"/>
                  </a:lnTo>
                  <a:lnTo>
                    <a:pt x="172199" y="0"/>
                  </a:lnTo>
                  <a:lnTo>
                    <a:pt x="155054" y="406"/>
                  </a:lnTo>
                  <a:lnTo>
                    <a:pt x="118757" y="25095"/>
                  </a:lnTo>
                  <a:lnTo>
                    <a:pt x="116674" y="38036"/>
                  </a:lnTo>
                  <a:lnTo>
                    <a:pt x="116954" y="42189"/>
                  </a:lnTo>
                  <a:lnTo>
                    <a:pt x="142887" y="70561"/>
                  </a:lnTo>
                  <a:lnTo>
                    <a:pt x="175171" y="79883"/>
                  </a:lnTo>
                  <a:lnTo>
                    <a:pt x="181229" y="82092"/>
                  </a:lnTo>
                  <a:lnTo>
                    <a:pt x="184518" y="84404"/>
                  </a:lnTo>
                  <a:lnTo>
                    <a:pt x="188252" y="88138"/>
                  </a:lnTo>
                  <a:lnTo>
                    <a:pt x="189547" y="91147"/>
                  </a:lnTo>
                  <a:lnTo>
                    <a:pt x="189014" y="97294"/>
                  </a:lnTo>
                  <a:lnTo>
                    <a:pt x="170053" y="106730"/>
                  </a:lnTo>
                  <a:lnTo>
                    <a:pt x="162534" y="106235"/>
                  </a:lnTo>
                  <a:lnTo>
                    <a:pt x="149720" y="85496"/>
                  </a:lnTo>
                  <a:lnTo>
                    <a:pt x="149466" y="84899"/>
                  </a:lnTo>
                  <a:lnTo>
                    <a:pt x="148628" y="85204"/>
                  </a:lnTo>
                  <a:lnTo>
                    <a:pt x="111912" y="87515"/>
                  </a:lnTo>
                  <a:lnTo>
                    <a:pt x="113741" y="100596"/>
                  </a:lnTo>
                  <a:lnTo>
                    <a:pt x="141046" y="128968"/>
                  </a:lnTo>
                  <a:lnTo>
                    <a:pt x="173075" y="131889"/>
                  </a:lnTo>
                  <a:lnTo>
                    <a:pt x="189496" y="130619"/>
                  </a:lnTo>
                  <a:lnTo>
                    <a:pt x="225132" y="103517"/>
                  </a:lnTo>
                  <a:lnTo>
                    <a:pt x="227076" y="98336"/>
                  </a:lnTo>
                  <a:lnTo>
                    <a:pt x="227533" y="86423"/>
                  </a:lnTo>
                  <a:close/>
                </a:path>
                <a:path w="290194" h="132079">
                  <a:moveTo>
                    <a:pt x="289750" y="69507"/>
                  </a:moveTo>
                  <a:lnTo>
                    <a:pt x="238290" y="69507"/>
                  </a:lnTo>
                  <a:lnTo>
                    <a:pt x="238290" y="96901"/>
                  </a:lnTo>
                  <a:lnTo>
                    <a:pt x="289750" y="96901"/>
                  </a:lnTo>
                  <a:lnTo>
                    <a:pt x="289750" y="69507"/>
                  </a:lnTo>
                  <a:close/>
                </a:path>
              </a:pathLst>
            </a:custGeom>
            <a:solidFill>
              <a:srgbClr val="F3F3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055289" y="7657832"/>
              <a:ext cx="28575" cy="46355"/>
            </a:xfrm>
            <a:custGeom>
              <a:avLst/>
              <a:gdLst/>
              <a:ahLst/>
              <a:cxnLst/>
              <a:rect l="l" t="t" r="r" b="b"/>
              <a:pathLst>
                <a:path w="28575" h="46354">
                  <a:moveTo>
                    <a:pt x="13915" y="0"/>
                  </a:moveTo>
                  <a:lnTo>
                    <a:pt x="0" y="45810"/>
                  </a:lnTo>
                  <a:lnTo>
                    <a:pt x="27988" y="45810"/>
                  </a:lnTo>
                  <a:lnTo>
                    <a:pt x="13915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151496" y="7624781"/>
              <a:ext cx="107950" cy="127000"/>
            </a:xfrm>
            <a:custGeom>
              <a:avLst/>
              <a:gdLst/>
              <a:ahLst/>
              <a:cxnLst/>
              <a:rect l="l" t="t" r="r" b="b"/>
              <a:pathLst>
                <a:path w="107950" h="127000">
                  <a:moveTo>
                    <a:pt x="107492" y="99060"/>
                  </a:moveTo>
                  <a:lnTo>
                    <a:pt x="39471" y="99060"/>
                  </a:lnTo>
                  <a:lnTo>
                    <a:pt x="39471" y="73660"/>
                  </a:lnTo>
                  <a:lnTo>
                    <a:pt x="100787" y="73660"/>
                  </a:lnTo>
                  <a:lnTo>
                    <a:pt x="100787" y="46990"/>
                  </a:lnTo>
                  <a:lnTo>
                    <a:pt x="39471" y="46990"/>
                  </a:lnTo>
                  <a:lnTo>
                    <a:pt x="39471" y="26670"/>
                  </a:lnTo>
                  <a:lnTo>
                    <a:pt x="105549" y="26670"/>
                  </a:lnTo>
                  <a:lnTo>
                    <a:pt x="105549" y="0"/>
                  </a:lnTo>
                  <a:lnTo>
                    <a:pt x="0" y="0"/>
                  </a:lnTo>
                  <a:lnTo>
                    <a:pt x="0" y="26670"/>
                  </a:lnTo>
                  <a:lnTo>
                    <a:pt x="0" y="46990"/>
                  </a:lnTo>
                  <a:lnTo>
                    <a:pt x="0" y="73660"/>
                  </a:lnTo>
                  <a:lnTo>
                    <a:pt x="0" y="99060"/>
                  </a:lnTo>
                  <a:lnTo>
                    <a:pt x="0" y="127000"/>
                  </a:lnTo>
                  <a:lnTo>
                    <a:pt x="107492" y="127000"/>
                  </a:lnTo>
                  <a:lnTo>
                    <a:pt x="107492" y="99060"/>
                  </a:lnTo>
                  <a:close/>
                </a:path>
              </a:pathLst>
            </a:custGeom>
            <a:solidFill>
              <a:srgbClr val="F3F3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320121" y="7653656"/>
              <a:ext cx="38735" cy="69850"/>
            </a:xfrm>
            <a:custGeom>
              <a:avLst/>
              <a:gdLst/>
              <a:ahLst/>
              <a:cxnLst/>
              <a:rect l="l" t="t" r="r" b="b"/>
              <a:pathLst>
                <a:path w="38734" h="69850">
                  <a:moveTo>
                    <a:pt x="14931" y="0"/>
                  </a:moveTo>
                  <a:lnTo>
                    <a:pt x="0" y="0"/>
                  </a:lnTo>
                  <a:lnTo>
                    <a:pt x="0" y="69652"/>
                  </a:lnTo>
                  <a:lnTo>
                    <a:pt x="13769" y="69652"/>
                  </a:lnTo>
                  <a:lnTo>
                    <a:pt x="17308" y="69421"/>
                  </a:lnTo>
                  <a:lnTo>
                    <a:pt x="38354" y="39904"/>
                  </a:lnTo>
                  <a:lnTo>
                    <a:pt x="38354" y="28041"/>
                  </a:lnTo>
                  <a:lnTo>
                    <a:pt x="14931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8" name="object 48"/>
          <p:cNvGrpSpPr/>
          <p:nvPr/>
        </p:nvGrpSpPr>
        <p:grpSpPr>
          <a:xfrm>
            <a:off x="529900" y="9621057"/>
            <a:ext cx="916940" cy="916940"/>
            <a:chOff x="529900" y="9621057"/>
            <a:chExt cx="916940" cy="916940"/>
          </a:xfrm>
        </p:grpSpPr>
        <p:sp>
          <p:nvSpPr>
            <p:cNvPr id="49" name="object 49"/>
            <p:cNvSpPr/>
            <p:nvPr/>
          </p:nvSpPr>
          <p:spPr>
            <a:xfrm>
              <a:off x="529900" y="9621057"/>
              <a:ext cx="916940" cy="916940"/>
            </a:xfrm>
            <a:custGeom>
              <a:avLst/>
              <a:gdLst/>
              <a:ahLst/>
              <a:cxnLst/>
              <a:rect l="l" t="t" r="r" b="b"/>
              <a:pathLst>
                <a:path w="916940" h="916940">
                  <a:moveTo>
                    <a:pt x="916726" y="0"/>
                  </a:moveTo>
                  <a:lnTo>
                    <a:pt x="0" y="0"/>
                  </a:lnTo>
                  <a:lnTo>
                    <a:pt x="0" y="916746"/>
                  </a:lnTo>
                  <a:lnTo>
                    <a:pt x="916726" y="916746"/>
                  </a:lnTo>
                  <a:lnTo>
                    <a:pt x="916726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678192" y="9702450"/>
              <a:ext cx="733425" cy="810895"/>
            </a:xfrm>
            <a:custGeom>
              <a:avLst/>
              <a:gdLst/>
              <a:ahLst/>
              <a:cxnLst/>
              <a:rect l="l" t="t" r="r" b="b"/>
              <a:pathLst>
                <a:path w="733425" h="810895">
                  <a:moveTo>
                    <a:pt x="508850" y="7137"/>
                  </a:moveTo>
                  <a:lnTo>
                    <a:pt x="357060" y="0"/>
                  </a:lnTo>
                  <a:lnTo>
                    <a:pt x="259791" y="12153"/>
                  </a:lnTo>
                  <a:lnTo>
                    <a:pt x="224790" y="8369"/>
                  </a:lnTo>
                  <a:lnTo>
                    <a:pt x="185839" y="4660"/>
                  </a:lnTo>
                  <a:lnTo>
                    <a:pt x="128041" y="1612"/>
                  </a:lnTo>
                  <a:lnTo>
                    <a:pt x="80924" y="444"/>
                  </a:lnTo>
                  <a:lnTo>
                    <a:pt x="60820" y="952"/>
                  </a:lnTo>
                  <a:lnTo>
                    <a:pt x="20789" y="12407"/>
                  </a:lnTo>
                  <a:lnTo>
                    <a:pt x="3492" y="27978"/>
                  </a:lnTo>
                  <a:lnTo>
                    <a:pt x="3187" y="32956"/>
                  </a:lnTo>
                  <a:lnTo>
                    <a:pt x="2095" y="41465"/>
                  </a:lnTo>
                  <a:lnTo>
                    <a:pt x="1219" y="45923"/>
                  </a:lnTo>
                  <a:lnTo>
                    <a:pt x="0" y="50596"/>
                  </a:lnTo>
                  <a:lnTo>
                    <a:pt x="1219" y="54356"/>
                  </a:lnTo>
                  <a:lnTo>
                    <a:pt x="3594" y="60121"/>
                  </a:lnTo>
                  <a:lnTo>
                    <a:pt x="7112" y="67894"/>
                  </a:lnTo>
                  <a:lnTo>
                    <a:pt x="11061" y="79590"/>
                  </a:lnTo>
                  <a:lnTo>
                    <a:pt x="57937" y="114528"/>
                  </a:lnTo>
                  <a:lnTo>
                    <a:pt x="92989" y="133883"/>
                  </a:lnTo>
                  <a:lnTo>
                    <a:pt x="124231" y="153289"/>
                  </a:lnTo>
                  <a:lnTo>
                    <a:pt x="155422" y="168770"/>
                  </a:lnTo>
                  <a:lnTo>
                    <a:pt x="279844" y="148678"/>
                  </a:lnTo>
                  <a:lnTo>
                    <a:pt x="264172" y="117525"/>
                  </a:lnTo>
                  <a:lnTo>
                    <a:pt x="166966" y="133578"/>
                  </a:lnTo>
                  <a:lnTo>
                    <a:pt x="120065" y="86918"/>
                  </a:lnTo>
                  <a:lnTo>
                    <a:pt x="151257" y="106311"/>
                  </a:lnTo>
                  <a:lnTo>
                    <a:pt x="217360" y="94322"/>
                  </a:lnTo>
                  <a:lnTo>
                    <a:pt x="231940" y="98374"/>
                  </a:lnTo>
                  <a:lnTo>
                    <a:pt x="247015" y="101828"/>
                  </a:lnTo>
                  <a:lnTo>
                    <a:pt x="252869" y="102514"/>
                  </a:lnTo>
                  <a:lnTo>
                    <a:pt x="257581" y="102641"/>
                  </a:lnTo>
                  <a:lnTo>
                    <a:pt x="275793" y="102209"/>
                  </a:lnTo>
                  <a:lnTo>
                    <a:pt x="286994" y="101015"/>
                  </a:lnTo>
                  <a:lnTo>
                    <a:pt x="307555" y="97802"/>
                  </a:lnTo>
                  <a:lnTo>
                    <a:pt x="369112" y="85852"/>
                  </a:lnTo>
                  <a:lnTo>
                    <a:pt x="493636" y="85305"/>
                  </a:lnTo>
                  <a:lnTo>
                    <a:pt x="489521" y="38455"/>
                  </a:lnTo>
                  <a:lnTo>
                    <a:pt x="361073" y="31203"/>
                  </a:lnTo>
                  <a:lnTo>
                    <a:pt x="248234" y="31699"/>
                  </a:lnTo>
                  <a:lnTo>
                    <a:pt x="361048" y="19519"/>
                  </a:lnTo>
                  <a:lnTo>
                    <a:pt x="497268" y="26733"/>
                  </a:lnTo>
                  <a:lnTo>
                    <a:pt x="493560" y="65773"/>
                  </a:lnTo>
                  <a:lnTo>
                    <a:pt x="508850" y="7137"/>
                  </a:lnTo>
                  <a:close/>
                </a:path>
                <a:path w="733425" h="810895">
                  <a:moveTo>
                    <a:pt x="525437" y="241300"/>
                  </a:moveTo>
                  <a:lnTo>
                    <a:pt x="471208" y="300139"/>
                  </a:lnTo>
                  <a:lnTo>
                    <a:pt x="307098" y="148577"/>
                  </a:lnTo>
                  <a:lnTo>
                    <a:pt x="202526" y="258356"/>
                  </a:lnTo>
                  <a:lnTo>
                    <a:pt x="366649" y="413791"/>
                  </a:lnTo>
                  <a:lnTo>
                    <a:pt x="316306" y="468706"/>
                  </a:lnTo>
                  <a:lnTo>
                    <a:pt x="502932" y="432714"/>
                  </a:lnTo>
                  <a:lnTo>
                    <a:pt x="525437" y="241300"/>
                  </a:lnTo>
                  <a:close/>
                </a:path>
                <a:path w="733425" h="810895">
                  <a:moveTo>
                    <a:pt x="733044" y="552780"/>
                  </a:moveTo>
                  <a:lnTo>
                    <a:pt x="682104" y="467118"/>
                  </a:lnTo>
                  <a:lnTo>
                    <a:pt x="677748" y="361696"/>
                  </a:lnTo>
                  <a:lnTo>
                    <a:pt x="673811" y="353898"/>
                  </a:lnTo>
                  <a:lnTo>
                    <a:pt x="638606" y="337604"/>
                  </a:lnTo>
                  <a:lnTo>
                    <a:pt x="627151" y="337540"/>
                  </a:lnTo>
                  <a:lnTo>
                    <a:pt x="622617" y="337858"/>
                  </a:lnTo>
                  <a:lnTo>
                    <a:pt x="579247" y="363143"/>
                  </a:lnTo>
                  <a:lnTo>
                    <a:pt x="550684" y="395185"/>
                  </a:lnTo>
                  <a:lnTo>
                    <a:pt x="460705" y="561759"/>
                  </a:lnTo>
                  <a:lnTo>
                    <a:pt x="495719" y="565518"/>
                  </a:lnTo>
                  <a:lnTo>
                    <a:pt x="565251" y="448094"/>
                  </a:lnTo>
                  <a:lnTo>
                    <a:pt x="542251" y="518464"/>
                  </a:lnTo>
                  <a:lnTo>
                    <a:pt x="534593" y="553631"/>
                  </a:lnTo>
                  <a:lnTo>
                    <a:pt x="530885" y="592721"/>
                  </a:lnTo>
                  <a:lnTo>
                    <a:pt x="515607" y="666978"/>
                  </a:lnTo>
                  <a:lnTo>
                    <a:pt x="457784" y="788238"/>
                  </a:lnTo>
                  <a:lnTo>
                    <a:pt x="496709" y="791959"/>
                  </a:lnTo>
                  <a:lnTo>
                    <a:pt x="574027" y="674535"/>
                  </a:lnTo>
                  <a:lnTo>
                    <a:pt x="593191" y="604139"/>
                  </a:lnTo>
                  <a:lnTo>
                    <a:pt x="620725" y="674306"/>
                  </a:lnTo>
                  <a:lnTo>
                    <a:pt x="609600" y="795388"/>
                  </a:lnTo>
                  <a:lnTo>
                    <a:pt x="644690" y="810856"/>
                  </a:lnTo>
                  <a:lnTo>
                    <a:pt x="659612" y="662406"/>
                  </a:lnTo>
                  <a:lnTo>
                    <a:pt x="631863" y="553224"/>
                  </a:lnTo>
                  <a:lnTo>
                    <a:pt x="639419" y="498525"/>
                  </a:lnTo>
                  <a:lnTo>
                    <a:pt x="647014" y="451662"/>
                  </a:lnTo>
                  <a:lnTo>
                    <a:pt x="658888" y="502335"/>
                  </a:lnTo>
                  <a:lnTo>
                    <a:pt x="701992" y="564603"/>
                  </a:lnTo>
                  <a:lnTo>
                    <a:pt x="733044" y="55278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" name="object 5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60693" y="9699033"/>
              <a:ext cx="108970" cy="104206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271812" y="9929013"/>
              <a:ext cx="95452" cy="101483"/>
            </a:xfrm>
            <a:prstGeom prst="rect">
              <a:avLst/>
            </a:prstGeom>
          </p:spPr>
        </p:pic>
        <p:sp>
          <p:nvSpPr>
            <p:cNvPr id="53" name="object 53"/>
            <p:cNvSpPr/>
            <p:nvPr/>
          </p:nvSpPr>
          <p:spPr>
            <a:xfrm>
              <a:off x="745488" y="9842016"/>
              <a:ext cx="426720" cy="363220"/>
            </a:xfrm>
            <a:custGeom>
              <a:avLst/>
              <a:gdLst/>
              <a:ahLst/>
              <a:cxnLst/>
              <a:rect l="l" t="t" r="r" b="b"/>
              <a:pathLst>
                <a:path w="426719" h="363220">
                  <a:moveTo>
                    <a:pt x="239668" y="181376"/>
                  </a:moveTo>
                  <a:lnTo>
                    <a:pt x="243208" y="178363"/>
                  </a:lnTo>
                  <a:lnTo>
                    <a:pt x="247628" y="174599"/>
                  </a:lnTo>
                  <a:lnTo>
                    <a:pt x="252932" y="170085"/>
                  </a:lnTo>
                  <a:lnTo>
                    <a:pt x="259123" y="164822"/>
                  </a:lnTo>
                  <a:lnTo>
                    <a:pt x="266748" y="158325"/>
                  </a:lnTo>
                  <a:lnTo>
                    <a:pt x="276352" y="150144"/>
                  </a:lnTo>
                  <a:lnTo>
                    <a:pt x="287936" y="140279"/>
                  </a:lnTo>
                  <a:lnTo>
                    <a:pt x="301498" y="128729"/>
                  </a:lnTo>
                  <a:lnTo>
                    <a:pt x="316056" y="116330"/>
                  </a:lnTo>
                  <a:lnTo>
                    <a:pt x="330614" y="103936"/>
                  </a:lnTo>
                  <a:lnTo>
                    <a:pt x="345173" y="91546"/>
                  </a:lnTo>
                  <a:lnTo>
                    <a:pt x="359737" y="79159"/>
                  </a:lnTo>
                  <a:lnTo>
                    <a:pt x="373305" y="67598"/>
                  </a:lnTo>
                  <a:lnTo>
                    <a:pt x="408297" y="37791"/>
                  </a:lnTo>
                  <a:lnTo>
                    <a:pt x="424856" y="23706"/>
                  </a:lnTo>
                  <a:lnTo>
                    <a:pt x="426500" y="20334"/>
                  </a:lnTo>
                  <a:lnTo>
                    <a:pt x="426521" y="16355"/>
                  </a:lnTo>
                  <a:lnTo>
                    <a:pt x="426521" y="12387"/>
                  </a:lnTo>
                  <a:lnTo>
                    <a:pt x="424877" y="8984"/>
                  </a:lnTo>
                  <a:lnTo>
                    <a:pt x="421578" y="6177"/>
                  </a:lnTo>
                  <a:lnTo>
                    <a:pt x="419107" y="4062"/>
                  </a:lnTo>
                  <a:lnTo>
                    <a:pt x="415893" y="1350"/>
                  </a:lnTo>
                  <a:lnTo>
                    <a:pt x="411893" y="0"/>
                  </a:lnTo>
                  <a:lnTo>
                    <a:pt x="407108" y="0"/>
                  </a:lnTo>
                  <a:lnTo>
                    <a:pt x="402291" y="0"/>
                  </a:lnTo>
                  <a:lnTo>
                    <a:pt x="398312" y="1350"/>
                  </a:lnTo>
                  <a:lnTo>
                    <a:pt x="395129" y="4062"/>
                  </a:lnTo>
                  <a:lnTo>
                    <a:pt x="391598" y="7076"/>
                  </a:lnTo>
                  <a:lnTo>
                    <a:pt x="387179" y="10839"/>
                  </a:lnTo>
                  <a:lnTo>
                    <a:pt x="381877" y="15353"/>
                  </a:lnTo>
                  <a:lnTo>
                    <a:pt x="375695" y="20617"/>
                  </a:lnTo>
                  <a:lnTo>
                    <a:pt x="368069" y="27113"/>
                  </a:lnTo>
                  <a:lnTo>
                    <a:pt x="358465" y="35294"/>
                  </a:lnTo>
                  <a:lnTo>
                    <a:pt x="346882" y="45160"/>
                  </a:lnTo>
                  <a:lnTo>
                    <a:pt x="333319" y="56710"/>
                  </a:lnTo>
                  <a:lnTo>
                    <a:pt x="318767" y="69096"/>
                  </a:lnTo>
                  <a:lnTo>
                    <a:pt x="304214" y="81484"/>
                  </a:lnTo>
                  <a:lnTo>
                    <a:pt x="289659" y="93872"/>
                  </a:lnTo>
                  <a:lnTo>
                    <a:pt x="275101" y="106258"/>
                  </a:lnTo>
                  <a:lnTo>
                    <a:pt x="261539" y="117817"/>
                  </a:lnTo>
                  <a:lnTo>
                    <a:pt x="249958" y="127681"/>
                  </a:lnTo>
                  <a:lnTo>
                    <a:pt x="240360" y="135858"/>
                  </a:lnTo>
                  <a:lnTo>
                    <a:pt x="232746" y="142351"/>
                  </a:lnTo>
                  <a:lnTo>
                    <a:pt x="226554" y="147615"/>
                  </a:lnTo>
                  <a:lnTo>
                    <a:pt x="221248" y="152128"/>
                  </a:lnTo>
                  <a:lnTo>
                    <a:pt x="216827" y="155892"/>
                  </a:lnTo>
                  <a:lnTo>
                    <a:pt x="213291" y="158906"/>
                  </a:lnTo>
                  <a:lnTo>
                    <a:pt x="209751" y="155892"/>
                  </a:lnTo>
                  <a:lnTo>
                    <a:pt x="205331" y="152128"/>
                  </a:lnTo>
                  <a:lnTo>
                    <a:pt x="200027" y="147615"/>
                  </a:lnTo>
                  <a:lnTo>
                    <a:pt x="193837" y="142351"/>
                  </a:lnTo>
                  <a:lnTo>
                    <a:pt x="186205" y="135858"/>
                  </a:lnTo>
                  <a:lnTo>
                    <a:pt x="176599" y="127681"/>
                  </a:lnTo>
                  <a:lnTo>
                    <a:pt x="165017" y="117817"/>
                  </a:lnTo>
                  <a:lnTo>
                    <a:pt x="151461" y="106258"/>
                  </a:lnTo>
                  <a:lnTo>
                    <a:pt x="136897" y="93872"/>
                  </a:lnTo>
                  <a:lnTo>
                    <a:pt x="122340" y="81484"/>
                  </a:lnTo>
                  <a:lnTo>
                    <a:pt x="107789" y="69096"/>
                  </a:lnTo>
                  <a:lnTo>
                    <a:pt x="93243" y="56710"/>
                  </a:lnTo>
                  <a:lnTo>
                    <a:pt x="79669" y="45160"/>
                  </a:lnTo>
                  <a:lnTo>
                    <a:pt x="68081" y="35294"/>
                  </a:lnTo>
                  <a:lnTo>
                    <a:pt x="58481" y="27113"/>
                  </a:lnTo>
                  <a:lnTo>
                    <a:pt x="50867" y="20617"/>
                  </a:lnTo>
                  <a:lnTo>
                    <a:pt x="44673" y="15353"/>
                  </a:lnTo>
                  <a:lnTo>
                    <a:pt x="39365" y="10839"/>
                  </a:lnTo>
                  <a:lnTo>
                    <a:pt x="34944" y="7076"/>
                  </a:lnTo>
                  <a:lnTo>
                    <a:pt x="31412" y="4062"/>
                  </a:lnTo>
                  <a:lnTo>
                    <a:pt x="28208" y="1350"/>
                  </a:lnTo>
                  <a:lnTo>
                    <a:pt x="24208" y="0"/>
                  </a:lnTo>
                  <a:lnTo>
                    <a:pt x="19413" y="0"/>
                  </a:lnTo>
                  <a:lnTo>
                    <a:pt x="14627" y="0"/>
                  </a:lnTo>
                  <a:lnTo>
                    <a:pt x="10627" y="1350"/>
                  </a:lnTo>
                  <a:lnTo>
                    <a:pt x="7423" y="4062"/>
                  </a:lnTo>
                  <a:lnTo>
                    <a:pt x="4942" y="6198"/>
                  </a:lnTo>
                  <a:lnTo>
                    <a:pt x="1643" y="9004"/>
                  </a:lnTo>
                  <a:lnTo>
                    <a:pt x="0" y="12387"/>
                  </a:lnTo>
                  <a:lnTo>
                    <a:pt x="0" y="16355"/>
                  </a:lnTo>
                  <a:lnTo>
                    <a:pt x="0" y="20334"/>
                  </a:lnTo>
                  <a:lnTo>
                    <a:pt x="1643" y="23706"/>
                  </a:lnTo>
                  <a:lnTo>
                    <a:pt x="4942" y="26491"/>
                  </a:lnTo>
                  <a:lnTo>
                    <a:pt x="8478" y="29508"/>
                  </a:lnTo>
                  <a:lnTo>
                    <a:pt x="12898" y="33279"/>
                  </a:lnTo>
                  <a:lnTo>
                    <a:pt x="18204" y="37799"/>
                  </a:lnTo>
                  <a:lnTo>
                    <a:pt x="24397" y="43066"/>
                  </a:lnTo>
                  <a:lnTo>
                    <a:pt x="32022" y="49563"/>
                  </a:lnTo>
                  <a:lnTo>
                    <a:pt x="41625" y="57744"/>
                  </a:lnTo>
                  <a:lnTo>
                    <a:pt x="53206" y="67609"/>
                  </a:lnTo>
                  <a:lnTo>
                    <a:pt x="66762" y="79159"/>
                  </a:lnTo>
                  <a:lnTo>
                    <a:pt x="81329" y="91558"/>
                  </a:lnTo>
                  <a:lnTo>
                    <a:pt x="95893" y="103954"/>
                  </a:lnTo>
                  <a:lnTo>
                    <a:pt x="110451" y="116351"/>
                  </a:lnTo>
                  <a:lnTo>
                    <a:pt x="125001" y="128750"/>
                  </a:lnTo>
                  <a:lnTo>
                    <a:pt x="138575" y="140299"/>
                  </a:lnTo>
                  <a:lnTo>
                    <a:pt x="150165" y="150164"/>
                  </a:lnTo>
                  <a:lnTo>
                    <a:pt x="159772" y="158342"/>
                  </a:lnTo>
                  <a:lnTo>
                    <a:pt x="167398" y="164832"/>
                  </a:lnTo>
                  <a:lnTo>
                    <a:pt x="173580" y="170114"/>
                  </a:lnTo>
                  <a:lnTo>
                    <a:pt x="178884" y="174636"/>
                  </a:lnTo>
                  <a:lnTo>
                    <a:pt x="183309" y="178399"/>
                  </a:lnTo>
                  <a:lnTo>
                    <a:pt x="186852" y="181408"/>
                  </a:lnTo>
                  <a:lnTo>
                    <a:pt x="183309" y="184427"/>
                  </a:lnTo>
                  <a:lnTo>
                    <a:pt x="178884" y="188194"/>
                  </a:lnTo>
                  <a:lnTo>
                    <a:pt x="173580" y="192709"/>
                  </a:lnTo>
                  <a:lnTo>
                    <a:pt x="167398" y="197973"/>
                  </a:lnTo>
                  <a:lnTo>
                    <a:pt x="159772" y="204467"/>
                  </a:lnTo>
                  <a:lnTo>
                    <a:pt x="150165" y="212645"/>
                  </a:lnTo>
                  <a:lnTo>
                    <a:pt x="138575" y="222507"/>
                  </a:lnTo>
                  <a:lnTo>
                    <a:pt x="125001" y="234055"/>
                  </a:lnTo>
                  <a:lnTo>
                    <a:pt x="110451" y="246446"/>
                  </a:lnTo>
                  <a:lnTo>
                    <a:pt x="95893" y="258837"/>
                  </a:lnTo>
                  <a:lnTo>
                    <a:pt x="81329" y="271232"/>
                  </a:lnTo>
                  <a:lnTo>
                    <a:pt x="66762" y="283635"/>
                  </a:lnTo>
                  <a:lnTo>
                    <a:pt x="53206" y="295183"/>
                  </a:lnTo>
                  <a:lnTo>
                    <a:pt x="41625" y="305044"/>
                  </a:lnTo>
                  <a:lnTo>
                    <a:pt x="32022" y="313218"/>
                  </a:lnTo>
                  <a:lnTo>
                    <a:pt x="24397" y="319707"/>
                  </a:lnTo>
                  <a:lnTo>
                    <a:pt x="18204" y="324983"/>
                  </a:lnTo>
                  <a:lnTo>
                    <a:pt x="12898" y="329503"/>
                  </a:lnTo>
                  <a:lnTo>
                    <a:pt x="8478" y="333268"/>
                  </a:lnTo>
                  <a:lnTo>
                    <a:pt x="4942" y="336282"/>
                  </a:lnTo>
                  <a:lnTo>
                    <a:pt x="1664" y="339068"/>
                  </a:lnTo>
                  <a:lnTo>
                    <a:pt x="20" y="342450"/>
                  </a:lnTo>
                  <a:lnTo>
                    <a:pt x="31" y="346418"/>
                  </a:lnTo>
                  <a:lnTo>
                    <a:pt x="31" y="350408"/>
                  </a:lnTo>
                  <a:lnTo>
                    <a:pt x="1685" y="353790"/>
                  </a:lnTo>
                  <a:lnTo>
                    <a:pt x="4952" y="356596"/>
                  </a:lnTo>
                  <a:lnTo>
                    <a:pt x="7423" y="358732"/>
                  </a:lnTo>
                  <a:lnTo>
                    <a:pt x="17130" y="362941"/>
                  </a:lnTo>
                  <a:lnTo>
                    <a:pt x="19402" y="362941"/>
                  </a:lnTo>
                  <a:lnTo>
                    <a:pt x="21685" y="362941"/>
                  </a:lnTo>
                  <a:lnTo>
                    <a:pt x="34943" y="355718"/>
                  </a:lnTo>
                  <a:lnTo>
                    <a:pt x="39362" y="351952"/>
                  </a:lnTo>
                  <a:lnTo>
                    <a:pt x="44664" y="347432"/>
                  </a:lnTo>
                  <a:lnTo>
                    <a:pt x="50846" y="342157"/>
                  </a:lnTo>
                  <a:lnTo>
                    <a:pt x="58472" y="335668"/>
                  </a:lnTo>
                  <a:lnTo>
                    <a:pt x="93222" y="306084"/>
                  </a:lnTo>
                  <a:lnTo>
                    <a:pt x="122331" y="281295"/>
                  </a:lnTo>
                  <a:lnTo>
                    <a:pt x="136886" y="268899"/>
                  </a:lnTo>
                  <a:lnTo>
                    <a:pt x="151440" y="256505"/>
                  </a:lnTo>
                  <a:lnTo>
                    <a:pt x="165002" y="244961"/>
                  </a:lnTo>
                  <a:lnTo>
                    <a:pt x="176583" y="235100"/>
                  </a:lnTo>
                  <a:lnTo>
                    <a:pt x="186181" y="226923"/>
                  </a:lnTo>
                  <a:lnTo>
                    <a:pt x="193795" y="220433"/>
                  </a:lnTo>
                  <a:lnTo>
                    <a:pt x="199989" y="215163"/>
                  </a:lnTo>
                  <a:lnTo>
                    <a:pt x="205297" y="210645"/>
                  </a:lnTo>
                  <a:lnTo>
                    <a:pt x="209718" y="206877"/>
                  </a:lnTo>
                  <a:lnTo>
                    <a:pt x="213250" y="203857"/>
                  </a:lnTo>
                  <a:lnTo>
                    <a:pt x="216793" y="206877"/>
                  </a:lnTo>
                  <a:lnTo>
                    <a:pt x="221218" y="210645"/>
                  </a:lnTo>
                  <a:lnTo>
                    <a:pt x="226522" y="215163"/>
                  </a:lnTo>
                  <a:lnTo>
                    <a:pt x="232704" y="220433"/>
                  </a:lnTo>
                  <a:lnTo>
                    <a:pt x="240330" y="226923"/>
                  </a:lnTo>
                  <a:lnTo>
                    <a:pt x="249934" y="235100"/>
                  </a:lnTo>
                  <a:lnTo>
                    <a:pt x="261518" y="244961"/>
                  </a:lnTo>
                  <a:lnTo>
                    <a:pt x="275080" y="256505"/>
                  </a:lnTo>
                  <a:lnTo>
                    <a:pt x="289643" y="268899"/>
                  </a:lnTo>
                  <a:lnTo>
                    <a:pt x="304197" y="281295"/>
                  </a:lnTo>
                  <a:lnTo>
                    <a:pt x="318748" y="293690"/>
                  </a:lnTo>
                  <a:lnTo>
                    <a:pt x="333298" y="306084"/>
                  </a:lnTo>
                  <a:lnTo>
                    <a:pt x="346872" y="317633"/>
                  </a:lnTo>
                  <a:lnTo>
                    <a:pt x="358460" y="327493"/>
                  </a:lnTo>
                  <a:lnTo>
                    <a:pt x="368060" y="335668"/>
                  </a:lnTo>
                  <a:lnTo>
                    <a:pt x="375674" y="342157"/>
                  </a:lnTo>
                  <a:lnTo>
                    <a:pt x="381868" y="347432"/>
                  </a:lnTo>
                  <a:lnTo>
                    <a:pt x="387176" y="351952"/>
                  </a:lnTo>
                  <a:lnTo>
                    <a:pt x="391597" y="355718"/>
                  </a:lnTo>
                  <a:lnTo>
                    <a:pt x="395129" y="358732"/>
                  </a:lnTo>
                  <a:lnTo>
                    <a:pt x="396720" y="360072"/>
                  </a:lnTo>
                  <a:lnTo>
                    <a:pt x="398532" y="361119"/>
                  </a:lnTo>
                  <a:lnTo>
                    <a:pt x="400605" y="361852"/>
                  </a:lnTo>
                  <a:lnTo>
                    <a:pt x="402668" y="362564"/>
                  </a:lnTo>
                  <a:lnTo>
                    <a:pt x="404835" y="362941"/>
                  </a:lnTo>
                  <a:lnTo>
                    <a:pt x="407108" y="362941"/>
                  </a:lnTo>
                  <a:lnTo>
                    <a:pt x="409369" y="362941"/>
                  </a:lnTo>
                  <a:lnTo>
                    <a:pt x="421578" y="356596"/>
                  </a:lnTo>
                  <a:lnTo>
                    <a:pt x="424856" y="353811"/>
                  </a:lnTo>
                  <a:lnTo>
                    <a:pt x="426500" y="350418"/>
                  </a:lnTo>
                  <a:lnTo>
                    <a:pt x="426500" y="346439"/>
                  </a:lnTo>
                  <a:lnTo>
                    <a:pt x="426500" y="342450"/>
                  </a:lnTo>
                  <a:lnTo>
                    <a:pt x="424856" y="339068"/>
                  </a:lnTo>
                  <a:lnTo>
                    <a:pt x="421578" y="336282"/>
                  </a:lnTo>
                  <a:lnTo>
                    <a:pt x="418035" y="333266"/>
                  </a:lnTo>
                  <a:lnTo>
                    <a:pt x="413607" y="329495"/>
                  </a:lnTo>
                  <a:lnTo>
                    <a:pt x="408297" y="324974"/>
                  </a:lnTo>
                  <a:lnTo>
                    <a:pt x="402102" y="319707"/>
                  </a:lnTo>
                  <a:lnTo>
                    <a:pt x="394489" y="313209"/>
                  </a:lnTo>
                  <a:lnTo>
                    <a:pt x="384890" y="305033"/>
                  </a:lnTo>
                  <a:lnTo>
                    <a:pt x="373305" y="295171"/>
                  </a:lnTo>
                  <a:lnTo>
                    <a:pt x="359737" y="283614"/>
                  </a:lnTo>
                  <a:lnTo>
                    <a:pt x="345173" y="271220"/>
                  </a:lnTo>
                  <a:lnTo>
                    <a:pt x="330614" y="258824"/>
                  </a:lnTo>
                  <a:lnTo>
                    <a:pt x="316056" y="246428"/>
                  </a:lnTo>
                  <a:lnTo>
                    <a:pt x="301498" y="234034"/>
                  </a:lnTo>
                  <a:lnTo>
                    <a:pt x="287936" y="222478"/>
                  </a:lnTo>
                  <a:lnTo>
                    <a:pt x="276352" y="212612"/>
                  </a:lnTo>
                  <a:lnTo>
                    <a:pt x="266748" y="204436"/>
                  </a:lnTo>
                  <a:lnTo>
                    <a:pt x="259123" y="197952"/>
                  </a:lnTo>
                  <a:lnTo>
                    <a:pt x="252932" y="192676"/>
                  </a:lnTo>
                  <a:lnTo>
                    <a:pt x="247628" y="188156"/>
                  </a:lnTo>
                  <a:lnTo>
                    <a:pt x="243208" y="184390"/>
                  </a:lnTo>
                  <a:lnTo>
                    <a:pt x="239668" y="181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743760" y="9840592"/>
              <a:ext cx="430530" cy="366395"/>
            </a:xfrm>
            <a:custGeom>
              <a:avLst/>
              <a:gdLst/>
              <a:ahLst/>
              <a:cxnLst/>
              <a:rect l="l" t="t" r="r" b="b"/>
              <a:pathLst>
                <a:path w="430530" h="366395">
                  <a:moveTo>
                    <a:pt x="23182" y="0"/>
                  </a:moveTo>
                  <a:lnTo>
                    <a:pt x="19276" y="356"/>
                  </a:lnTo>
                  <a:lnTo>
                    <a:pt x="8083" y="6083"/>
                  </a:lnTo>
                  <a:lnTo>
                    <a:pt x="8701" y="5863"/>
                  </a:lnTo>
                  <a:lnTo>
                    <a:pt x="7099" y="7224"/>
                  </a:lnTo>
                  <a:lnTo>
                    <a:pt x="7392" y="6701"/>
                  </a:lnTo>
                  <a:lnTo>
                    <a:pt x="753" y="16376"/>
                  </a:lnTo>
                  <a:lnTo>
                    <a:pt x="324" y="19685"/>
                  </a:lnTo>
                  <a:lnTo>
                    <a:pt x="3968" y="25109"/>
                  </a:lnTo>
                  <a:lnTo>
                    <a:pt x="5465" y="26941"/>
                  </a:lnTo>
                  <a:lnTo>
                    <a:pt x="188580" y="182832"/>
                  </a:lnTo>
                  <a:lnTo>
                    <a:pt x="5465" y="338670"/>
                  </a:lnTo>
                  <a:lnTo>
                    <a:pt x="3916" y="340544"/>
                  </a:lnTo>
                  <a:lnTo>
                    <a:pt x="0" y="346083"/>
                  </a:lnTo>
                  <a:lnTo>
                    <a:pt x="450" y="349413"/>
                  </a:lnTo>
                  <a:lnTo>
                    <a:pt x="7413" y="358941"/>
                  </a:lnTo>
                  <a:lnTo>
                    <a:pt x="7130" y="358428"/>
                  </a:lnTo>
                  <a:lnTo>
                    <a:pt x="10334" y="360900"/>
                  </a:lnTo>
                  <a:lnTo>
                    <a:pt x="17067" y="365350"/>
                  </a:lnTo>
                  <a:lnTo>
                    <a:pt x="20617" y="365779"/>
                  </a:lnTo>
                  <a:lnTo>
                    <a:pt x="31077" y="361821"/>
                  </a:lnTo>
                  <a:lnTo>
                    <a:pt x="214977" y="205281"/>
                  </a:lnTo>
                  <a:lnTo>
                    <a:pt x="398919" y="361821"/>
                  </a:lnTo>
                  <a:lnTo>
                    <a:pt x="409338" y="365873"/>
                  </a:lnTo>
                  <a:lnTo>
                    <a:pt x="412887" y="365465"/>
                  </a:lnTo>
                  <a:lnTo>
                    <a:pt x="421348" y="359800"/>
                  </a:lnTo>
                  <a:lnTo>
                    <a:pt x="422866" y="358428"/>
                  </a:lnTo>
                  <a:lnTo>
                    <a:pt x="422583" y="358941"/>
                  </a:lnTo>
                  <a:lnTo>
                    <a:pt x="429201" y="349287"/>
                  </a:lnTo>
                  <a:lnTo>
                    <a:pt x="429630" y="345958"/>
                  </a:lnTo>
                  <a:lnTo>
                    <a:pt x="425987" y="340513"/>
                  </a:lnTo>
                  <a:lnTo>
                    <a:pt x="424510" y="338670"/>
                  </a:lnTo>
                  <a:lnTo>
                    <a:pt x="241395" y="182800"/>
                  </a:lnTo>
                  <a:lnTo>
                    <a:pt x="424510" y="26941"/>
                  </a:lnTo>
                  <a:lnTo>
                    <a:pt x="426060" y="25077"/>
                  </a:lnTo>
                  <a:lnTo>
                    <a:pt x="429986" y="19538"/>
                  </a:lnTo>
                  <a:lnTo>
                    <a:pt x="429557" y="16219"/>
                  </a:lnTo>
                  <a:lnTo>
                    <a:pt x="422563" y="6680"/>
                  </a:lnTo>
                  <a:lnTo>
                    <a:pt x="422866" y="7203"/>
                  </a:lnTo>
                  <a:lnTo>
                    <a:pt x="421296" y="5863"/>
                  </a:lnTo>
                  <a:lnTo>
                    <a:pt x="421903" y="6083"/>
                  </a:lnTo>
                  <a:lnTo>
                    <a:pt x="410458" y="638"/>
                  </a:lnTo>
                  <a:lnTo>
                    <a:pt x="406542" y="282"/>
                  </a:lnTo>
                  <a:lnTo>
                    <a:pt x="400165" y="3225"/>
                  </a:lnTo>
                  <a:lnTo>
                    <a:pt x="398019" y="4460"/>
                  </a:lnTo>
                  <a:lnTo>
                    <a:pt x="215019" y="160330"/>
                  </a:lnTo>
                  <a:lnTo>
                    <a:pt x="31978" y="4460"/>
                  </a:lnTo>
                  <a:lnTo>
                    <a:pt x="29768" y="3162"/>
                  </a:lnTo>
                  <a:lnTo>
                    <a:pt x="23182" y="0"/>
                  </a:lnTo>
                  <a:close/>
                </a:path>
              </a:pathLst>
            </a:custGeom>
            <a:solidFill>
              <a:srgbClr val="061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9811299" y="8792929"/>
            <a:ext cx="989965" cy="78867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050" b="1" spc="20" dirty="0">
                <a:solidFill>
                  <a:srgbClr val="00000F"/>
                </a:solidFill>
                <a:latin typeface="FS Albert"/>
                <a:cs typeface="FS Albert"/>
              </a:rPr>
              <a:t>Legende</a:t>
            </a:r>
            <a:endParaRPr sz="1050">
              <a:latin typeface="FS Albert"/>
              <a:cs typeface="FS Albert"/>
            </a:endParaRPr>
          </a:p>
          <a:p>
            <a:pPr marL="12700" marR="5080">
              <a:lnSpc>
                <a:spcPct val="186600"/>
              </a:lnSpc>
            </a:pPr>
            <a:r>
              <a:rPr sz="1050" spc="10" dirty="0">
                <a:solidFill>
                  <a:srgbClr val="00000F"/>
                </a:solidFill>
                <a:latin typeface="FS Albert"/>
                <a:cs typeface="FS Albert"/>
              </a:rPr>
              <a:t>1. </a:t>
            </a:r>
            <a:r>
              <a:rPr sz="1050" dirty="0">
                <a:solidFill>
                  <a:srgbClr val="00000F"/>
                </a:solidFill>
                <a:latin typeface="FS Albert"/>
                <a:cs typeface="FS Albert"/>
              </a:rPr>
              <a:t>Hilfe </a:t>
            </a:r>
            <a:r>
              <a:rPr sz="1050" spc="15" dirty="0">
                <a:solidFill>
                  <a:srgbClr val="00000F"/>
                </a:solidFill>
                <a:latin typeface="FS Albert"/>
                <a:cs typeface="FS Albert"/>
              </a:rPr>
              <a:t>Material </a:t>
            </a:r>
            <a:r>
              <a:rPr sz="1050" spc="20" dirty="0">
                <a:solidFill>
                  <a:srgbClr val="00000F"/>
                </a:solidFill>
                <a:latin typeface="FS Albert"/>
                <a:cs typeface="FS Albert"/>
              </a:rPr>
              <a:t> AED</a:t>
            </a:r>
            <a:r>
              <a:rPr sz="1050" spc="-2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050" spc="5" dirty="0">
                <a:solidFill>
                  <a:srgbClr val="00000F"/>
                </a:solidFill>
                <a:latin typeface="FS Albert"/>
                <a:cs typeface="FS Albert"/>
              </a:rPr>
              <a:t>Defibrillator</a:t>
            </a:r>
            <a:endParaRPr sz="1050">
              <a:latin typeface="FS Albert"/>
              <a:cs typeface="FS Albert"/>
            </a:endParaRPr>
          </a:p>
        </p:txBody>
      </p:sp>
      <p:pic>
        <p:nvPicPr>
          <p:cNvPr id="56" name="object 56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9471879" y="9011767"/>
            <a:ext cx="231141" cy="230642"/>
          </a:xfrm>
          <a:prstGeom prst="rect">
            <a:avLst/>
          </a:prstGeom>
        </p:spPr>
      </p:pic>
      <p:pic>
        <p:nvPicPr>
          <p:cNvPr id="57" name="object 57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9472548" y="9311800"/>
            <a:ext cx="230474" cy="231462"/>
          </a:xfrm>
          <a:prstGeom prst="rect">
            <a:avLst/>
          </a:prstGeom>
        </p:spPr>
      </p:pic>
      <p:graphicFrame>
        <p:nvGraphicFramePr>
          <p:cNvPr id="58" name="object 58"/>
          <p:cNvGraphicFramePr>
            <a:graphicFrameLocks noGrp="1"/>
          </p:cNvGraphicFramePr>
          <p:nvPr/>
        </p:nvGraphicFramePr>
        <p:xfrm>
          <a:off x="12784613" y="8883586"/>
          <a:ext cx="3395345" cy="158686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300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646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352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300" b="1" spc="10" dirty="0">
                          <a:solidFill>
                            <a:srgbClr val="EE2524"/>
                          </a:solidFill>
                          <a:latin typeface="FS Albert"/>
                          <a:cs typeface="FS Albert"/>
                        </a:rPr>
                        <a:t>Notrufnummern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T="571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6695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sz="1300" spc="-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Feuerwehr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T="12700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118</a:t>
                      </a:r>
                      <a:r>
                        <a:rPr sz="1300" spc="-2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/</a:t>
                      </a:r>
                      <a:r>
                        <a:rPr sz="1300" spc="-1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041</a:t>
                      </a:r>
                      <a:r>
                        <a:rPr sz="1300" spc="-1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248</a:t>
                      </a:r>
                      <a:r>
                        <a:rPr sz="1300" spc="-1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63</a:t>
                      </a:r>
                      <a:r>
                        <a:rPr sz="1300" spc="-1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44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T="1270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300" spc="-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Polizei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117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Ambulanz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144</a:t>
                      </a:r>
                      <a:r>
                        <a:rPr sz="1300" spc="-2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/</a:t>
                      </a:r>
                      <a:r>
                        <a:rPr sz="1300" spc="-1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041</a:t>
                      </a:r>
                      <a:r>
                        <a:rPr sz="1300" spc="-1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248</a:t>
                      </a:r>
                      <a:r>
                        <a:rPr sz="1300" spc="-1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63</a:t>
                      </a:r>
                      <a:r>
                        <a:rPr sz="1300" spc="-1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44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REGA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1414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300" spc="-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Toxikologisches</a:t>
                      </a:r>
                      <a:r>
                        <a:rPr sz="1300" spc="-2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Zentrum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145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7170">
                <a:tc>
                  <a:txBody>
                    <a:bodyPr/>
                    <a:lstStyle/>
                    <a:p>
                      <a:pPr marL="31750">
                        <a:lnSpc>
                          <a:spcPts val="1490"/>
                        </a:lnSpc>
                        <a:spcBef>
                          <a:spcPts val="125"/>
                        </a:spcBef>
                      </a:pPr>
                      <a:r>
                        <a:rPr sz="1300" spc="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Hausdienst</a:t>
                      </a:r>
                      <a:r>
                        <a:rPr sz="1300" spc="-2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Hotline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ts val="1490"/>
                        </a:lnSpc>
                        <a:spcBef>
                          <a:spcPts val="125"/>
                        </a:spcBef>
                      </a:pP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041</a:t>
                      </a:r>
                      <a:r>
                        <a:rPr sz="1300" spc="-2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248</a:t>
                      </a:r>
                      <a:r>
                        <a:rPr sz="1300" spc="-2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63</a:t>
                      </a:r>
                      <a:r>
                        <a:rPr sz="1300" spc="-2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44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pSp>
        <p:nvGrpSpPr>
          <p:cNvPr id="59" name="object 59"/>
          <p:cNvGrpSpPr/>
          <p:nvPr/>
        </p:nvGrpSpPr>
        <p:grpSpPr>
          <a:xfrm>
            <a:off x="8948753" y="1331797"/>
            <a:ext cx="10615295" cy="6358890"/>
            <a:chOff x="8948753" y="1331797"/>
            <a:chExt cx="10615295" cy="6358890"/>
          </a:xfrm>
        </p:grpSpPr>
        <p:sp>
          <p:nvSpPr>
            <p:cNvPr id="60" name="object 60"/>
            <p:cNvSpPr/>
            <p:nvPr/>
          </p:nvSpPr>
          <p:spPr>
            <a:xfrm>
              <a:off x="9476391" y="6535509"/>
              <a:ext cx="470534" cy="344170"/>
            </a:xfrm>
            <a:custGeom>
              <a:avLst/>
              <a:gdLst/>
              <a:ahLst/>
              <a:cxnLst/>
              <a:rect l="l" t="t" r="r" b="b"/>
              <a:pathLst>
                <a:path w="470534" h="344170">
                  <a:moveTo>
                    <a:pt x="0" y="343759"/>
                  </a:moveTo>
                  <a:lnTo>
                    <a:pt x="0" y="0"/>
                  </a:lnTo>
                  <a:lnTo>
                    <a:pt x="470247" y="0"/>
                  </a:lnTo>
                  <a:lnTo>
                    <a:pt x="470247" y="343759"/>
                  </a:lnTo>
                  <a:lnTo>
                    <a:pt x="0" y="343759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9476385" y="6539386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>
                  <a:moveTo>
                    <a:pt x="0" y="0"/>
                  </a:moveTo>
                  <a:lnTo>
                    <a:pt x="470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9476385" y="6553230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>
                  <a:moveTo>
                    <a:pt x="0" y="0"/>
                  </a:moveTo>
                  <a:lnTo>
                    <a:pt x="470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9476385" y="6567075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>
                  <a:moveTo>
                    <a:pt x="0" y="0"/>
                  </a:moveTo>
                  <a:lnTo>
                    <a:pt x="470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9476385" y="6580920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>
                  <a:moveTo>
                    <a:pt x="0" y="0"/>
                  </a:moveTo>
                  <a:lnTo>
                    <a:pt x="470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9476385" y="6594758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>
                  <a:moveTo>
                    <a:pt x="0" y="0"/>
                  </a:moveTo>
                  <a:lnTo>
                    <a:pt x="470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9476385" y="6608603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>
                  <a:moveTo>
                    <a:pt x="0" y="0"/>
                  </a:moveTo>
                  <a:lnTo>
                    <a:pt x="470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9476385" y="6622447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>
                  <a:moveTo>
                    <a:pt x="0" y="0"/>
                  </a:moveTo>
                  <a:lnTo>
                    <a:pt x="470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9476385" y="6636292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>
                  <a:moveTo>
                    <a:pt x="0" y="0"/>
                  </a:moveTo>
                  <a:lnTo>
                    <a:pt x="470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9476385" y="6650129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>
                  <a:moveTo>
                    <a:pt x="0" y="0"/>
                  </a:moveTo>
                  <a:lnTo>
                    <a:pt x="470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9476385" y="6663975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>
                  <a:moveTo>
                    <a:pt x="0" y="0"/>
                  </a:moveTo>
                  <a:lnTo>
                    <a:pt x="470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9476385" y="6677820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>
                  <a:moveTo>
                    <a:pt x="0" y="0"/>
                  </a:moveTo>
                  <a:lnTo>
                    <a:pt x="470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9476385" y="6691665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>
                  <a:moveTo>
                    <a:pt x="0" y="0"/>
                  </a:moveTo>
                  <a:lnTo>
                    <a:pt x="470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9476385" y="6705501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>
                  <a:moveTo>
                    <a:pt x="0" y="0"/>
                  </a:moveTo>
                  <a:lnTo>
                    <a:pt x="470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9476385" y="6719347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>
                  <a:moveTo>
                    <a:pt x="0" y="0"/>
                  </a:moveTo>
                  <a:lnTo>
                    <a:pt x="470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9476385" y="6733190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>
                  <a:moveTo>
                    <a:pt x="0" y="0"/>
                  </a:moveTo>
                  <a:lnTo>
                    <a:pt x="470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9476385" y="6747030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>
                  <a:moveTo>
                    <a:pt x="0" y="0"/>
                  </a:moveTo>
                  <a:lnTo>
                    <a:pt x="470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9476385" y="6760874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>
                  <a:moveTo>
                    <a:pt x="0" y="0"/>
                  </a:moveTo>
                  <a:lnTo>
                    <a:pt x="470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9476385" y="6774719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>
                  <a:moveTo>
                    <a:pt x="0" y="0"/>
                  </a:moveTo>
                  <a:lnTo>
                    <a:pt x="470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9476385" y="6788564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>
                  <a:moveTo>
                    <a:pt x="0" y="0"/>
                  </a:moveTo>
                  <a:lnTo>
                    <a:pt x="470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9476385" y="6802400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>
                  <a:moveTo>
                    <a:pt x="0" y="0"/>
                  </a:moveTo>
                  <a:lnTo>
                    <a:pt x="470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9476385" y="6816245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>
                  <a:moveTo>
                    <a:pt x="0" y="0"/>
                  </a:moveTo>
                  <a:lnTo>
                    <a:pt x="470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9476385" y="6830091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>
                  <a:moveTo>
                    <a:pt x="0" y="0"/>
                  </a:moveTo>
                  <a:lnTo>
                    <a:pt x="470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9476385" y="6843936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>
                  <a:moveTo>
                    <a:pt x="0" y="0"/>
                  </a:moveTo>
                  <a:lnTo>
                    <a:pt x="470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9476385" y="6857773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>
                  <a:moveTo>
                    <a:pt x="0" y="0"/>
                  </a:moveTo>
                  <a:lnTo>
                    <a:pt x="470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9476385" y="6871617"/>
              <a:ext cx="470534" cy="0"/>
            </a:xfrm>
            <a:custGeom>
              <a:avLst/>
              <a:gdLst/>
              <a:ahLst/>
              <a:cxnLst/>
              <a:rect l="l" t="t" r="r" b="b"/>
              <a:pathLst>
                <a:path w="470534">
                  <a:moveTo>
                    <a:pt x="0" y="0"/>
                  </a:moveTo>
                  <a:lnTo>
                    <a:pt x="47024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0172559" y="7276093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0"/>
                  </a:moveTo>
                  <a:lnTo>
                    <a:pt x="41014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0172559" y="720151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0172559" y="712693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0172559" y="705236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0172559" y="697778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0172559" y="690321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0172559" y="682863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0172559" y="675406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0172559" y="667948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0172559" y="660490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0172559" y="653033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0172559" y="645575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0172559" y="638118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0172559" y="630660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0172559" y="623203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0172559" y="615745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0172559" y="608287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0172559" y="600830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0172559" y="5933724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0172559" y="5859150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0172559" y="5784577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0172559" y="5709997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0172559" y="563169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0172559" y="555712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0172559" y="553473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8648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10172559" y="55832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10172559" y="565779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0172559" y="573237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0172559" y="580695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0172559" y="588152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0172559" y="595610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0172559" y="603067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10172559" y="610525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0172559" y="617983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10172559" y="625440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0172559" y="632898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0172559" y="640355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10172559" y="647813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0172559" y="6556436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0172559" y="6631008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0172559" y="67055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0172559" y="6780162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0172559" y="685474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0172559" y="692931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0172559" y="700389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0172559" y="707846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10172559" y="715304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10172559" y="722761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10202388" y="7302193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40">
                  <a:moveTo>
                    <a:pt x="0" y="1491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10173891" y="5533553"/>
              <a:ext cx="44450" cy="1783714"/>
            </a:xfrm>
            <a:custGeom>
              <a:avLst/>
              <a:gdLst/>
              <a:ahLst/>
              <a:cxnLst/>
              <a:rect l="l" t="t" r="r" b="b"/>
              <a:pathLst>
                <a:path w="44450" h="1783715">
                  <a:moveTo>
                    <a:pt x="0" y="1783662"/>
                  </a:moveTo>
                  <a:lnTo>
                    <a:pt x="0" y="0"/>
                  </a:lnTo>
                  <a:lnTo>
                    <a:pt x="44030" y="0"/>
                  </a:lnTo>
                  <a:lnTo>
                    <a:pt x="44030" y="1783662"/>
                  </a:lnTo>
                  <a:lnTo>
                    <a:pt x="0" y="1783662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9272810" y="6916028"/>
              <a:ext cx="877569" cy="26034"/>
            </a:xfrm>
            <a:custGeom>
              <a:avLst/>
              <a:gdLst/>
              <a:ahLst/>
              <a:cxnLst/>
              <a:rect l="l" t="t" r="r" b="b"/>
              <a:pathLst>
                <a:path w="877570" h="26034">
                  <a:moveTo>
                    <a:pt x="877292" y="0"/>
                  </a:moveTo>
                  <a:lnTo>
                    <a:pt x="0" y="0"/>
                  </a:lnTo>
                  <a:lnTo>
                    <a:pt x="0" y="25538"/>
                  </a:lnTo>
                  <a:lnTo>
                    <a:pt x="877292" y="25538"/>
                  </a:lnTo>
                  <a:lnTo>
                    <a:pt x="877292" y="7926"/>
                  </a:lnTo>
                  <a:lnTo>
                    <a:pt x="87729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9711450" y="691602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5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9492125" y="691602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5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9930770" y="691602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5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10657304" y="730219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10679667" y="727981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7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10658355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11626787" y="730219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11649159" y="7281966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5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11627233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1636023" y="5577589"/>
              <a:ext cx="26670" cy="1704975"/>
            </a:xfrm>
            <a:custGeom>
              <a:avLst/>
              <a:gdLst/>
              <a:ahLst/>
              <a:cxnLst/>
              <a:rect l="l" t="t" r="r" b="b"/>
              <a:pathLst>
                <a:path w="26670" h="1704975">
                  <a:moveTo>
                    <a:pt x="26428" y="0"/>
                  </a:moveTo>
                  <a:lnTo>
                    <a:pt x="0" y="0"/>
                  </a:lnTo>
                  <a:lnTo>
                    <a:pt x="0" y="1704377"/>
                  </a:lnTo>
                  <a:lnTo>
                    <a:pt x="26428" y="1704377"/>
                  </a:lnTo>
                  <a:lnTo>
                    <a:pt x="264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11636027" y="5577581"/>
              <a:ext cx="26670" cy="1704975"/>
            </a:xfrm>
            <a:custGeom>
              <a:avLst/>
              <a:gdLst/>
              <a:ahLst/>
              <a:cxnLst/>
              <a:rect l="l" t="t" r="r" b="b"/>
              <a:pathLst>
                <a:path w="26670" h="1704975">
                  <a:moveTo>
                    <a:pt x="0" y="0"/>
                  </a:moveTo>
                  <a:lnTo>
                    <a:pt x="0" y="1704377"/>
                  </a:lnTo>
                  <a:lnTo>
                    <a:pt x="26428" y="1704377"/>
                  </a:lnTo>
                  <a:lnTo>
                    <a:pt x="26428" y="0"/>
                  </a:lnTo>
                  <a:lnTo>
                    <a:pt x="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11660346" y="587779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11660346" y="62730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11656055" y="63284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11656613" y="672423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11656619" y="711575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11656613" y="632524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11660340" y="671677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11660340" y="71082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11660340" y="671304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11656616" y="632151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1656616" y="71082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11656616" y="671304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11660340" y="587034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11660340" y="66608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11660340" y="626558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11656616" y="587033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11660340" y="666083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11656616" y="626931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11656613" y="587779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11656613" y="626932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11660346" y="666456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11660346" y="645575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11656613" y="576966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11660340" y="64594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11656616" y="577338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11659780" y="64589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11656616" y="64594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11656613" y="645575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11656613" y="711948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11660346" y="691439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11656613" y="613880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11660346" y="613880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11656613" y="634762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11660346" y="711948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11660340" y="63476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11659780" y="635079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11660340" y="713066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11656616" y="635135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11660340" y="614626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11656616" y="71269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11660340" y="61425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11660340" y="691439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1656616" y="61425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1660340" y="59337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1660346" y="592999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1656048" y="5608770"/>
              <a:ext cx="5080" cy="1306195"/>
            </a:xfrm>
            <a:custGeom>
              <a:avLst/>
              <a:gdLst/>
              <a:ahLst/>
              <a:cxnLst/>
              <a:rect l="l" t="t" r="r" b="b"/>
              <a:pathLst>
                <a:path w="5079" h="1306195">
                  <a:moveTo>
                    <a:pt x="1117" y="530047"/>
                  </a:moveTo>
                  <a:lnTo>
                    <a:pt x="952" y="529653"/>
                  </a:lnTo>
                  <a:lnTo>
                    <a:pt x="558" y="529488"/>
                  </a:lnTo>
                  <a:lnTo>
                    <a:pt x="165" y="529653"/>
                  </a:lnTo>
                  <a:lnTo>
                    <a:pt x="0" y="530047"/>
                  </a:lnTo>
                  <a:lnTo>
                    <a:pt x="165" y="530440"/>
                  </a:lnTo>
                  <a:lnTo>
                    <a:pt x="558" y="530606"/>
                  </a:lnTo>
                  <a:lnTo>
                    <a:pt x="952" y="530440"/>
                  </a:lnTo>
                  <a:lnTo>
                    <a:pt x="1117" y="530047"/>
                  </a:lnTo>
                  <a:close/>
                </a:path>
                <a:path w="5079" h="1306195">
                  <a:moveTo>
                    <a:pt x="4851" y="1305636"/>
                  </a:moveTo>
                  <a:lnTo>
                    <a:pt x="4686" y="1305242"/>
                  </a:lnTo>
                  <a:lnTo>
                    <a:pt x="4292" y="1305077"/>
                  </a:lnTo>
                  <a:lnTo>
                    <a:pt x="3886" y="1305242"/>
                  </a:lnTo>
                  <a:lnTo>
                    <a:pt x="3721" y="1305636"/>
                  </a:lnTo>
                  <a:lnTo>
                    <a:pt x="3886" y="1306029"/>
                  </a:lnTo>
                  <a:lnTo>
                    <a:pt x="4292" y="1306195"/>
                  </a:lnTo>
                  <a:lnTo>
                    <a:pt x="4686" y="1306029"/>
                  </a:lnTo>
                  <a:lnTo>
                    <a:pt x="4851" y="1305636"/>
                  </a:lnTo>
                  <a:close/>
                </a:path>
                <a:path w="5079" h="1306195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1660340" y="671677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11660340" y="706727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11660346" y="707100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11660340" y="672050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11656613" y="637372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11660346" y="560932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11656613" y="7134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11656055" y="678333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11660346" y="672423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11660346" y="637372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11656613" y="602321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11656613" y="56764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11660346" y="7134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11656613" y="67838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11656616" y="643338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11660346" y="60232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11659780" y="567588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11660340" y="678015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11656613" y="643338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11660346" y="567271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11660340" y="566898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11656616" y="642965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11659780" y="67795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11660340" y="713066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11656616" y="566898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11656616" y="601948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11660340" y="636626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11656616" y="67801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11656616" y="71269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11660340" y="560559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11656616" y="636626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11660340" y="671677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11663514" y="706671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11658072" y="5577581"/>
              <a:ext cx="4445" cy="1704975"/>
            </a:xfrm>
            <a:custGeom>
              <a:avLst/>
              <a:gdLst/>
              <a:ahLst/>
              <a:cxnLst/>
              <a:rect l="l" t="t" r="r" b="b"/>
              <a:pathLst>
                <a:path w="4445" h="1704975">
                  <a:moveTo>
                    <a:pt x="4397" y="0"/>
                  </a:moveTo>
                  <a:lnTo>
                    <a:pt x="4397" y="1704377"/>
                  </a:lnTo>
                  <a:lnTo>
                    <a:pt x="0" y="1704377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11637967" y="56018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11637967" y="59933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11634242" y="605304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11634242" y="644457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1634250" y="683982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1637967" y="72313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1637970" y="604559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1637967" y="644084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1641695" y="68286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1637970" y="64371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1634242" y="60455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1637970" y="72238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1637970" y="68286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1634242" y="643711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11637970" y="559440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11634242" y="722389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11634242" y="68323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11637970" y="638117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11637970" y="598592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11634242" y="559440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11637410" y="63843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11637970" y="598966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11634242" y="56018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11637410" y="59928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11637967" y="638491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11634242" y="72313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11637967" y="606423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11641134" y="606367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11637970" y="60679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11637410" y="606740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11641695" y="67503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11634242" y="60679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11634242" y="606423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11641134" y="67497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11634242" y="71791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11641134" y="696977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11637967" y="619474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11641134" y="61941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11634242" y="640355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11637967" y="71791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11634242" y="56316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11637970" y="640355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11637970" y="640728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11634242" y="56316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11637970" y="71865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11634242" y="641101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11637404" y="6201644"/>
              <a:ext cx="5080" cy="985519"/>
            </a:xfrm>
            <a:custGeom>
              <a:avLst/>
              <a:gdLst/>
              <a:ahLst/>
              <a:cxnLst/>
              <a:rect l="l" t="t" r="r" b="b"/>
              <a:pathLst>
                <a:path w="5079" h="985520">
                  <a:moveTo>
                    <a:pt x="1117" y="984961"/>
                  </a:moveTo>
                  <a:lnTo>
                    <a:pt x="952" y="984567"/>
                  </a:lnTo>
                  <a:lnTo>
                    <a:pt x="558" y="984402"/>
                  </a:lnTo>
                  <a:lnTo>
                    <a:pt x="165" y="984567"/>
                  </a:lnTo>
                  <a:lnTo>
                    <a:pt x="0" y="984961"/>
                  </a:lnTo>
                  <a:lnTo>
                    <a:pt x="165" y="985354"/>
                  </a:lnTo>
                  <a:lnTo>
                    <a:pt x="558" y="985520"/>
                  </a:lnTo>
                  <a:lnTo>
                    <a:pt x="952" y="985354"/>
                  </a:lnTo>
                  <a:lnTo>
                    <a:pt x="1117" y="984961"/>
                  </a:lnTo>
                  <a:close/>
                </a:path>
                <a:path w="5079" h="985520">
                  <a:moveTo>
                    <a:pt x="4838" y="558"/>
                  </a:moveTo>
                  <a:lnTo>
                    <a:pt x="4686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79" y="1117"/>
                  </a:lnTo>
                  <a:lnTo>
                    <a:pt x="4686" y="952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11637970" y="620220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11634242" y="71865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11637970" y="697405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11634242" y="619846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11641125" y="598909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17" y="571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71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65" y="965"/>
                  </a:lnTo>
                  <a:lnTo>
                    <a:pt x="1117" y="5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11634242" y="619474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11637967" y="69703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11634242" y="579203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11637970" y="614253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11637970" y="724998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11637970" y="725371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11634242" y="690693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11637967" y="614626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11634242" y="579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11637967" y="72574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11637967" y="690693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11634242" y="655643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11634242" y="620965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11641134" y="61457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11637967" y="579576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11637967" y="656016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11637410" y="620909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11634242" y="585915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11634242" y="696659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11637967" y="620592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11637970" y="585541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11634242" y="585541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11637970" y="620220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11641134" y="65521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11634242" y="696659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11637970" y="579203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11634242" y="620220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11634242" y="655270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11637970" y="689948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11637404" y="5791485"/>
              <a:ext cx="5080" cy="1459230"/>
            </a:xfrm>
            <a:custGeom>
              <a:avLst/>
              <a:gdLst/>
              <a:ahLst/>
              <a:cxnLst/>
              <a:rect l="l" t="t" r="r" b="b"/>
              <a:pathLst>
                <a:path w="5079" h="145922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79" h="1459229">
                  <a:moveTo>
                    <a:pt x="4838" y="1458506"/>
                  </a:moveTo>
                  <a:lnTo>
                    <a:pt x="4686" y="1458112"/>
                  </a:lnTo>
                  <a:lnTo>
                    <a:pt x="4279" y="1457947"/>
                  </a:lnTo>
                  <a:lnTo>
                    <a:pt x="3886" y="1458112"/>
                  </a:lnTo>
                  <a:lnTo>
                    <a:pt x="3721" y="1458506"/>
                  </a:lnTo>
                  <a:lnTo>
                    <a:pt x="3886" y="1458899"/>
                  </a:lnTo>
                  <a:lnTo>
                    <a:pt x="4279" y="1459064"/>
                  </a:lnTo>
                  <a:lnTo>
                    <a:pt x="4686" y="1458899"/>
                  </a:lnTo>
                  <a:lnTo>
                    <a:pt x="4838" y="14585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11637970" y="61425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11634242" y="689948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11637970" y="724998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11636027" y="5577581"/>
              <a:ext cx="4445" cy="1704975"/>
            </a:xfrm>
            <a:custGeom>
              <a:avLst/>
              <a:gdLst/>
              <a:ahLst/>
              <a:cxnLst/>
              <a:rect l="l" t="t" r="r" b="b"/>
              <a:pathLst>
                <a:path w="4445" h="1704975">
                  <a:moveTo>
                    <a:pt x="0" y="0"/>
                  </a:moveTo>
                  <a:lnTo>
                    <a:pt x="0" y="1704377"/>
                  </a:lnTo>
                  <a:lnTo>
                    <a:pt x="4397" y="1704377"/>
                  </a:lnTo>
                  <a:lnTo>
                    <a:pt x="4397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11641695" y="726490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11641695" y="722388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11641695" y="717914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11641695" y="713439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11641695" y="708965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11641695" y="704490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11641695" y="700389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11641695" y="695914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11641695" y="691439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11641695" y="686965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11641695" y="682491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11641695" y="678389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11641695" y="673914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11641695" y="669439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11641695" y="664965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11641695" y="660490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11641695" y="656016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11641695" y="651914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11641695" y="647440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11641695" y="642965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11641695" y="638490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11641695" y="6340165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11641695" y="629914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11641695" y="625440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11641695" y="620965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11641695" y="616491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11641695" y="612016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11641695" y="607915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11641695" y="603440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11641695" y="598965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11641695" y="594491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11641695" y="590016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11641695" y="585541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11641695" y="581440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11641695" y="576966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11641695" y="572491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11641695" y="568016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11641695" y="5635425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11641695" y="559440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11640434" y="5577595"/>
              <a:ext cx="17780" cy="1704975"/>
            </a:xfrm>
            <a:custGeom>
              <a:avLst/>
              <a:gdLst/>
              <a:ahLst/>
              <a:cxnLst/>
              <a:rect l="l" t="t" r="r" b="b"/>
              <a:pathLst>
                <a:path w="17779" h="1704975">
                  <a:moveTo>
                    <a:pt x="0" y="1704377"/>
                  </a:moveTo>
                  <a:lnTo>
                    <a:pt x="0" y="0"/>
                  </a:lnTo>
                  <a:lnTo>
                    <a:pt x="17591" y="0"/>
                  </a:lnTo>
                  <a:lnTo>
                    <a:pt x="17632" y="1704377"/>
                  </a:lnTo>
                  <a:lnTo>
                    <a:pt x="0" y="1704377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11384414" y="5557121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11406786" y="5531016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11385018" y="5533550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11429157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11473902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11518645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11559663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11604407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11649159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11693904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11738648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11779664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11824409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11869153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11913903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11429048" y="5555581"/>
              <a:ext cx="494030" cy="17780"/>
            </a:xfrm>
            <a:custGeom>
              <a:avLst/>
              <a:gdLst/>
              <a:ahLst/>
              <a:cxnLst/>
              <a:rect l="l" t="t" r="r" b="b"/>
              <a:pathLst>
                <a:path w="494029" h="17779">
                  <a:moveTo>
                    <a:pt x="0" y="17601"/>
                  </a:moveTo>
                  <a:lnTo>
                    <a:pt x="0" y="0"/>
                  </a:lnTo>
                  <a:lnTo>
                    <a:pt x="493503" y="0"/>
                  </a:lnTo>
                  <a:lnTo>
                    <a:pt x="493503" y="17601"/>
                  </a:lnTo>
                  <a:lnTo>
                    <a:pt x="0" y="17601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11429039" y="5577587"/>
              <a:ext cx="236854" cy="0"/>
            </a:xfrm>
            <a:custGeom>
              <a:avLst/>
              <a:gdLst/>
              <a:ahLst/>
              <a:cxnLst/>
              <a:rect l="l" t="t" r="r" b="b"/>
              <a:pathLst>
                <a:path w="236854">
                  <a:moveTo>
                    <a:pt x="236306" y="0"/>
                  </a:move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11429045" y="5577587"/>
              <a:ext cx="236854" cy="0"/>
            </a:xfrm>
            <a:custGeom>
              <a:avLst/>
              <a:gdLst/>
              <a:ahLst/>
              <a:cxnLst/>
              <a:rect l="l" t="t" r="r" b="b"/>
              <a:pathLst>
                <a:path w="236854">
                  <a:moveTo>
                    <a:pt x="0" y="0"/>
                  </a:moveTo>
                  <a:lnTo>
                    <a:pt x="236296" y="0"/>
                  </a:lnTo>
                  <a:lnTo>
                    <a:pt x="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11548480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11484530" y="55751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11816951" y="55720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11813219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11481359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11809493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11480799" y="55751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11544746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11578309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11439779" y="5571483"/>
              <a:ext cx="367030" cy="5080"/>
            </a:xfrm>
            <a:custGeom>
              <a:avLst/>
              <a:gdLst/>
              <a:ahLst/>
              <a:cxnLst/>
              <a:rect l="l" t="t" r="r" b="b"/>
              <a:pathLst>
                <a:path w="367029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367029" h="5079">
                  <a:moveTo>
                    <a:pt x="142811" y="4279"/>
                  </a:moveTo>
                  <a:lnTo>
                    <a:pt x="142646" y="3886"/>
                  </a:lnTo>
                  <a:lnTo>
                    <a:pt x="142252" y="3721"/>
                  </a:lnTo>
                  <a:lnTo>
                    <a:pt x="141859" y="3886"/>
                  </a:lnTo>
                  <a:lnTo>
                    <a:pt x="141693" y="4279"/>
                  </a:lnTo>
                  <a:lnTo>
                    <a:pt x="141859" y="4673"/>
                  </a:lnTo>
                  <a:lnTo>
                    <a:pt x="142252" y="4838"/>
                  </a:lnTo>
                  <a:lnTo>
                    <a:pt x="142646" y="4673"/>
                  </a:lnTo>
                  <a:lnTo>
                    <a:pt x="142811" y="4279"/>
                  </a:lnTo>
                  <a:close/>
                </a:path>
                <a:path w="367029" h="5079">
                  <a:moveTo>
                    <a:pt x="366534" y="558"/>
                  </a:moveTo>
                  <a:lnTo>
                    <a:pt x="366369" y="165"/>
                  </a:lnTo>
                  <a:lnTo>
                    <a:pt x="365975" y="0"/>
                  </a:lnTo>
                  <a:lnTo>
                    <a:pt x="365582" y="165"/>
                  </a:lnTo>
                  <a:lnTo>
                    <a:pt x="365417" y="558"/>
                  </a:lnTo>
                  <a:lnTo>
                    <a:pt x="365582" y="952"/>
                  </a:lnTo>
                  <a:lnTo>
                    <a:pt x="365975" y="1117"/>
                  </a:lnTo>
                  <a:lnTo>
                    <a:pt x="366369" y="952"/>
                  </a:lnTo>
                  <a:lnTo>
                    <a:pt x="366534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11436615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11436046" y="5571483"/>
              <a:ext cx="370840" cy="1270"/>
            </a:xfrm>
            <a:custGeom>
              <a:avLst/>
              <a:gdLst/>
              <a:ahLst/>
              <a:cxnLst/>
              <a:rect l="l" t="t" r="r" b="b"/>
              <a:pathLst>
                <a:path w="370840" h="1270">
                  <a:moveTo>
                    <a:pt x="1117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17" y="558"/>
                  </a:lnTo>
                  <a:close/>
                </a:path>
                <a:path w="370840" h="1270">
                  <a:moveTo>
                    <a:pt x="370268" y="558"/>
                  </a:moveTo>
                  <a:lnTo>
                    <a:pt x="370103" y="165"/>
                  </a:lnTo>
                  <a:lnTo>
                    <a:pt x="369709" y="0"/>
                  </a:lnTo>
                  <a:lnTo>
                    <a:pt x="369316" y="165"/>
                  </a:lnTo>
                  <a:lnTo>
                    <a:pt x="369150" y="558"/>
                  </a:lnTo>
                  <a:lnTo>
                    <a:pt x="369316" y="952"/>
                  </a:lnTo>
                  <a:lnTo>
                    <a:pt x="369709" y="1117"/>
                  </a:lnTo>
                  <a:lnTo>
                    <a:pt x="370103" y="952"/>
                  </a:lnTo>
                  <a:lnTo>
                    <a:pt x="37026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11432891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11462157" y="5571483"/>
              <a:ext cx="355600" cy="5080"/>
            </a:xfrm>
            <a:custGeom>
              <a:avLst/>
              <a:gdLst/>
              <a:ahLst/>
              <a:cxnLst/>
              <a:rect l="l" t="t" r="r" b="b"/>
              <a:pathLst>
                <a:path w="355600" h="5079">
                  <a:moveTo>
                    <a:pt x="1117" y="4279"/>
                  </a:moveTo>
                  <a:lnTo>
                    <a:pt x="952" y="3886"/>
                  </a:lnTo>
                  <a:lnTo>
                    <a:pt x="558" y="3721"/>
                  </a:lnTo>
                  <a:lnTo>
                    <a:pt x="165" y="3886"/>
                  </a:lnTo>
                  <a:lnTo>
                    <a:pt x="0" y="4279"/>
                  </a:lnTo>
                  <a:lnTo>
                    <a:pt x="165" y="4673"/>
                  </a:lnTo>
                  <a:lnTo>
                    <a:pt x="558" y="4838"/>
                  </a:lnTo>
                  <a:lnTo>
                    <a:pt x="952" y="4673"/>
                  </a:lnTo>
                  <a:lnTo>
                    <a:pt x="1117" y="4279"/>
                  </a:lnTo>
                  <a:close/>
                </a:path>
                <a:path w="355600" h="5079">
                  <a:moveTo>
                    <a:pt x="8572" y="4279"/>
                  </a:moveTo>
                  <a:lnTo>
                    <a:pt x="8407" y="3886"/>
                  </a:lnTo>
                  <a:lnTo>
                    <a:pt x="8013" y="3721"/>
                  </a:lnTo>
                  <a:lnTo>
                    <a:pt x="7620" y="3886"/>
                  </a:lnTo>
                  <a:lnTo>
                    <a:pt x="7454" y="4279"/>
                  </a:lnTo>
                  <a:lnTo>
                    <a:pt x="7620" y="4673"/>
                  </a:lnTo>
                  <a:lnTo>
                    <a:pt x="8013" y="4838"/>
                  </a:lnTo>
                  <a:lnTo>
                    <a:pt x="8407" y="4673"/>
                  </a:lnTo>
                  <a:lnTo>
                    <a:pt x="8572" y="4279"/>
                  </a:lnTo>
                  <a:close/>
                </a:path>
                <a:path w="355600" h="5079">
                  <a:moveTo>
                    <a:pt x="355346" y="558"/>
                  </a:moveTo>
                  <a:lnTo>
                    <a:pt x="355180" y="165"/>
                  </a:lnTo>
                  <a:lnTo>
                    <a:pt x="354787" y="0"/>
                  </a:lnTo>
                  <a:lnTo>
                    <a:pt x="354393" y="165"/>
                  </a:lnTo>
                  <a:lnTo>
                    <a:pt x="354228" y="558"/>
                  </a:lnTo>
                  <a:lnTo>
                    <a:pt x="354393" y="952"/>
                  </a:lnTo>
                  <a:lnTo>
                    <a:pt x="354787" y="1117"/>
                  </a:lnTo>
                  <a:lnTo>
                    <a:pt x="355180" y="952"/>
                  </a:lnTo>
                  <a:lnTo>
                    <a:pt x="355346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11466442" y="55720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11462719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11429033" y="5573183"/>
              <a:ext cx="499745" cy="4445"/>
            </a:xfrm>
            <a:custGeom>
              <a:avLst/>
              <a:gdLst/>
              <a:ahLst/>
              <a:cxnLst/>
              <a:rect l="l" t="t" r="r" b="b"/>
              <a:pathLst>
                <a:path w="499745" h="4445">
                  <a:moveTo>
                    <a:pt x="499440" y="4397"/>
                  </a:moveTo>
                  <a:lnTo>
                    <a:pt x="499440" y="0"/>
                  </a:lnTo>
                  <a:lnTo>
                    <a:pt x="0" y="0"/>
                  </a:lnTo>
                  <a:lnTo>
                    <a:pt x="0" y="4397"/>
                  </a:lnTo>
                  <a:lnTo>
                    <a:pt x="499440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11757290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11761018" y="55310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11749837" y="553101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11749832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11749837" y="553101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11741811" y="5534196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8890" h="1270">
                  <a:moveTo>
                    <a:pt x="8585" y="558"/>
                  </a:moveTo>
                  <a:lnTo>
                    <a:pt x="8420" y="165"/>
                  </a:lnTo>
                  <a:lnTo>
                    <a:pt x="8026" y="0"/>
                  </a:lnTo>
                  <a:lnTo>
                    <a:pt x="7620" y="165"/>
                  </a:lnTo>
                  <a:lnTo>
                    <a:pt x="7454" y="558"/>
                  </a:lnTo>
                  <a:lnTo>
                    <a:pt x="7620" y="952"/>
                  </a:lnTo>
                  <a:lnTo>
                    <a:pt x="8026" y="1117"/>
                  </a:lnTo>
                  <a:lnTo>
                    <a:pt x="8420" y="952"/>
                  </a:lnTo>
                  <a:lnTo>
                    <a:pt x="8585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11742378" y="55310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11741811" y="5530462"/>
              <a:ext cx="172720" cy="1270"/>
            </a:xfrm>
            <a:custGeom>
              <a:avLst/>
              <a:gdLst/>
              <a:ahLst/>
              <a:cxnLst/>
              <a:rect l="l" t="t" r="r" b="b"/>
              <a:pathLst>
                <a:path w="172720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72720" h="1270">
                  <a:moveTo>
                    <a:pt x="172643" y="558"/>
                  </a:moveTo>
                  <a:lnTo>
                    <a:pt x="172478" y="165"/>
                  </a:lnTo>
                  <a:lnTo>
                    <a:pt x="172085" y="0"/>
                  </a:lnTo>
                  <a:lnTo>
                    <a:pt x="171691" y="165"/>
                  </a:lnTo>
                  <a:lnTo>
                    <a:pt x="171526" y="558"/>
                  </a:lnTo>
                  <a:lnTo>
                    <a:pt x="171691" y="952"/>
                  </a:lnTo>
                  <a:lnTo>
                    <a:pt x="172085" y="1117"/>
                  </a:lnTo>
                  <a:lnTo>
                    <a:pt x="172478" y="952"/>
                  </a:lnTo>
                  <a:lnTo>
                    <a:pt x="172643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11913906" y="5531019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20" h="3810">
                  <a:moveTo>
                    <a:pt x="7455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11921362" y="55310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11920801" y="55304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11567121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11566561" y="55341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11429052" y="5533548"/>
              <a:ext cx="497205" cy="4445"/>
            </a:xfrm>
            <a:custGeom>
              <a:avLst/>
              <a:gdLst/>
              <a:ahLst/>
              <a:cxnLst/>
              <a:rect l="l" t="t" r="r" b="b"/>
              <a:pathLst>
                <a:path w="497204" h="4445">
                  <a:moveTo>
                    <a:pt x="496780" y="4397"/>
                  </a:moveTo>
                  <a:lnTo>
                    <a:pt x="496780" y="0"/>
                  </a:lnTo>
                  <a:lnTo>
                    <a:pt x="0" y="0"/>
                  </a:lnTo>
                  <a:lnTo>
                    <a:pt x="0" y="4397"/>
                  </a:lnTo>
                  <a:lnTo>
                    <a:pt x="496780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11429157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11473902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11518645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11559663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11604407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11649159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11693904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11738648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11779664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11824409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11869153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11913903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11429048" y="5537960"/>
              <a:ext cx="494030" cy="8890"/>
            </a:xfrm>
            <a:custGeom>
              <a:avLst/>
              <a:gdLst/>
              <a:ahLst/>
              <a:cxnLst/>
              <a:rect l="l" t="t" r="r" b="b"/>
              <a:pathLst>
                <a:path w="494029" h="8889">
                  <a:moveTo>
                    <a:pt x="0" y="8795"/>
                  </a:moveTo>
                  <a:lnTo>
                    <a:pt x="0" y="0"/>
                  </a:lnTo>
                  <a:lnTo>
                    <a:pt x="493503" y="0"/>
                  </a:lnTo>
                  <a:lnTo>
                    <a:pt x="493503" y="8795"/>
                  </a:lnTo>
                  <a:lnTo>
                    <a:pt x="0" y="8795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11622494" y="55528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11619329" y="554966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11615596" y="554965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11615036" y="55528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11660346" y="55533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11518075" y="5549106"/>
              <a:ext cx="344170" cy="5080"/>
            </a:xfrm>
            <a:custGeom>
              <a:avLst/>
              <a:gdLst/>
              <a:ahLst/>
              <a:cxnLst/>
              <a:rect l="l" t="t" r="r" b="b"/>
              <a:pathLst>
                <a:path w="344170" h="5079">
                  <a:moveTo>
                    <a:pt x="1130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344170" h="5079">
                  <a:moveTo>
                    <a:pt x="142824" y="4292"/>
                  </a:moveTo>
                  <a:lnTo>
                    <a:pt x="142659" y="3886"/>
                  </a:lnTo>
                  <a:lnTo>
                    <a:pt x="142265" y="3721"/>
                  </a:lnTo>
                  <a:lnTo>
                    <a:pt x="141859" y="3886"/>
                  </a:lnTo>
                  <a:lnTo>
                    <a:pt x="141693" y="4292"/>
                  </a:lnTo>
                  <a:lnTo>
                    <a:pt x="141859" y="4686"/>
                  </a:lnTo>
                  <a:lnTo>
                    <a:pt x="142265" y="4851"/>
                  </a:lnTo>
                  <a:lnTo>
                    <a:pt x="142659" y="4686"/>
                  </a:lnTo>
                  <a:lnTo>
                    <a:pt x="142824" y="4292"/>
                  </a:lnTo>
                  <a:close/>
                </a:path>
                <a:path w="344170" h="5079">
                  <a:moveTo>
                    <a:pt x="146558" y="4292"/>
                  </a:moveTo>
                  <a:lnTo>
                    <a:pt x="146392" y="3886"/>
                  </a:lnTo>
                  <a:lnTo>
                    <a:pt x="145999" y="3721"/>
                  </a:lnTo>
                  <a:lnTo>
                    <a:pt x="145592" y="3886"/>
                  </a:lnTo>
                  <a:lnTo>
                    <a:pt x="145427" y="4292"/>
                  </a:lnTo>
                  <a:lnTo>
                    <a:pt x="145592" y="4686"/>
                  </a:lnTo>
                  <a:lnTo>
                    <a:pt x="145999" y="4851"/>
                  </a:lnTo>
                  <a:lnTo>
                    <a:pt x="146392" y="4686"/>
                  </a:lnTo>
                  <a:lnTo>
                    <a:pt x="146558" y="4292"/>
                  </a:lnTo>
                  <a:close/>
                </a:path>
                <a:path w="344170" h="5079">
                  <a:moveTo>
                    <a:pt x="344170" y="558"/>
                  </a:moveTo>
                  <a:lnTo>
                    <a:pt x="344004" y="165"/>
                  </a:lnTo>
                  <a:lnTo>
                    <a:pt x="343611" y="0"/>
                  </a:lnTo>
                  <a:lnTo>
                    <a:pt x="343217" y="165"/>
                  </a:lnTo>
                  <a:lnTo>
                    <a:pt x="343052" y="558"/>
                  </a:lnTo>
                  <a:lnTo>
                    <a:pt x="343217" y="952"/>
                  </a:lnTo>
                  <a:lnTo>
                    <a:pt x="343611" y="1117"/>
                  </a:lnTo>
                  <a:lnTo>
                    <a:pt x="344004" y="952"/>
                  </a:lnTo>
                  <a:lnTo>
                    <a:pt x="344170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11861697" y="5549659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20" h="3810">
                  <a:moveTo>
                    <a:pt x="7455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11868592" y="55528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11869153" y="55496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11429048" y="5551140"/>
              <a:ext cx="494030" cy="4445"/>
            </a:xfrm>
            <a:custGeom>
              <a:avLst/>
              <a:gdLst/>
              <a:ahLst/>
              <a:cxnLst/>
              <a:rect l="l" t="t" r="r" b="b"/>
              <a:pathLst>
                <a:path w="494029" h="4445">
                  <a:moveTo>
                    <a:pt x="0" y="4439"/>
                  </a:moveTo>
                  <a:lnTo>
                    <a:pt x="0" y="0"/>
                  </a:lnTo>
                  <a:lnTo>
                    <a:pt x="493503" y="0"/>
                  </a:lnTo>
                  <a:lnTo>
                    <a:pt x="493503" y="4439"/>
                  </a:lnTo>
                  <a:lnTo>
                    <a:pt x="0" y="443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11164413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11209157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11253901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11298651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11339669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11155836" y="5555550"/>
              <a:ext cx="229235" cy="17780"/>
            </a:xfrm>
            <a:custGeom>
              <a:avLst/>
              <a:gdLst/>
              <a:ahLst/>
              <a:cxnLst/>
              <a:rect l="l" t="t" r="r" b="b"/>
              <a:pathLst>
                <a:path w="229234" h="17779">
                  <a:moveTo>
                    <a:pt x="0" y="0"/>
                  </a:moveTo>
                  <a:lnTo>
                    <a:pt x="0" y="17632"/>
                  </a:lnTo>
                  <a:lnTo>
                    <a:pt x="229165" y="17632"/>
                  </a:lnTo>
                  <a:lnTo>
                    <a:pt x="229165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10909364" y="5577581"/>
              <a:ext cx="26670" cy="1704975"/>
            </a:xfrm>
            <a:custGeom>
              <a:avLst/>
              <a:gdLst/>
              <a:ahLst/>
              <a:cxnLst/>
              <a:rect l="l" t="t" r="r" b="b"/>
              <a:pathLst>
                <a:path w="26670" h="1704975">
                  <a:moveTo>
                    <a:pt x="0" y="0"/>
                  </a:moveTo>
                  <a:lnTo>
                    <a:pt x="0" y="1704377"/>
                  </a:lnTo>
                  <a:lnTo>
                    <a:pt x="26438" y="1704377"/>
                  </a:lnTo>
                  <a:lnTo>
                    <a:pt x="26438" y="0"/>
                  </a:lnTo>
                  <a:lnTo>
                    <a:pt x="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10933228" y="587779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10933228" y="62730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10932668" y="6328429"/>
              <a:ext cx="1270" cy="396875"/>
            </a:xfrm>
            <a:custGeom>
              <a:avLst/>
              <a:gdLst/>
              <a:ahLst/>
              <a:cxnLst/>
              <a:rect l="l" t="t" r="r" b="b"/>
              <a:pathLst>
                <a:path w="1270" h="396875">
                  <a:moveTo>
                    <a:pt x="1117" y="395808"/>
                  </a:moveTo>
                  <a:lnTo>
                    <a:pt x="952" y="395414"/>
                  </a:lnTo>
                  <a:lnTo>
                    <a:pt x="558" y="395249"/>
                  </a:lnTo>
                  <a:lnTo>
                    <a:pt x="165" y="395414"/>
                  </a:lnTo>
                  <a:lnTo>
                    <a:pt x="0" y="395808"/>
                  </a:lnTo>
                  <a:lnTo>
                    <a:pt x="165" y="396201"/>
                  </a:lnTo>
                  <a:lnTo>
                    <a:pt x="558" y="396367"/>
                  </a:lnTo>
                  <a:lnTo>
                    <a:pt x="952" y="396201"/>
                  </a:lnTo>
                  <a:lnTo>
                    <a:pt x="1117" y="395808"/>
                  </a:lnTo>
                  <a:close/>
                </a:path>
                <a:path w="1270" h="396875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10933228" y="711575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10933230" y="632524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10933228" y="6716775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3727" y="0"/>
                  </a:moveTo>
                  <a:lnTo>
                    <a:pt x="0" y="7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10933230" y="71082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10933230" y="671304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10933230" y="632151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10932668" y="6712489"/>
              <a:ext cx="1270" cy="396875"/>
            </a:xfrm>
            <a:custGeom>
              <a:avLst/>
              <a:gdLst/>
              <a:ahLst/>
              <a:cxnLst/>
              <a:rect l="l" t="t" r="r" b="b"/>
              <a:pathLst>
                <a:path w="1270" h="396875">
                  <a:moveTo>
                    <a:pt x="1117" y="395808"/>
                  </a:moveTo>
                  <a:lnTo>
                    <a:pt x="952" y="395414"/>
                  </a:lnTo>
                  <a:lnTo>
                    <a:pt x="558" y="395249"/>
                  </a:lnTo>
                  <a:lnTo>
                    <a:pt x="165" y="395414"/>
                  </a:lnTo>
                  <a:lnTo>
                    <a:pt x="0" y="395808"/>
                  </a:lnTo>
                  <a:lnTo>
                    <a:pt x="165" y="396201"/>
                  </a:lnTo>
                  <a:lnTo>
                    <a:pt x="558" y="396367"/>
                  </a:lnTo>
                  <a:lnTo>
                    <a:pt x="952" y="396201"/>
                  </a:lnTo>
                  <a:lnTo>
                    <a:pt x="1117" y="395808"/>
                  </a:lnTo>
                  <a:close/>
                </a:path>
                <a:path w="1270" h="396875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10933230" y="587034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10933230" y="66608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10933230" y="626558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10933230" y="587033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10933230" y="666083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10932668" y="5877248"/>
              <a:ext cx="1270" cy="393065"/>
            </a:xfrm>
            <a:custGeom>
              <a:avLst/>
              <a:gdLst/>
              <a:ahLst/>
              <a:cxnLst/>
              <a:rect l="l" t="t" r="r" b="b"/>
              <a:pathLst>
                <a:path w="1270" h="393064">
                  <a:moveTo>
                    <a:pt x="1117" y="392074"/>
                  </a:moveTo>
                  <a:lnTo>
                    <a:pt x="952" y="391680"/>
                  </a:lnTo>
                  <a:lnTo>
                    <a:pt x="558" y="391515"/>
                  </a:lnTo>
                  <a:lnTo>
                    <a:pt x="165" y="391680"/>
                  </a:lnTo>
                  <a:lnTo>
                    <a:pt x="0" y="392074"/>
                  </a:lnTo>
                  <a:lnTo>
                    <a:pt x="165" y="392468"/>
                  </a:lnTo>
                  <a:lnTo>
                    <a:pt x="558" y="392633"/>
                  </a:lnTo>
                  <a:lnTo>
                    <a:pt x="952" y="392468"/>
                  </a:lnTo>
                  <a:lnTo>
                    <a:pt x="1117" y="392074"/>
                  </a:lnTo>
                  <a:close/>
                </a:path>
                <a:path w="1270" h="393064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10933230" y="626932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10933228" y="666456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10933228" y="645575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10933230" y="576966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10933230" y="64594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10932668" y="5772829"/>
              <a:ext cx="1270" cy="687705"/>
            </a:xfrm>
            <a:custGeom>
              <a:avLst/>
              <a:gdLst/>
              <a:ahLst/>
              <a:cxnLst/>
              <a:rect l="l" t="t" r="r" b="b"/>
              <a:pathLst>
                <a:path w="1270" h="687704">
                  <a:moveTo>
                    <a:pt x="1117" y="686663"/>
                  </a:moveTo>
                  <a:lnTo>
                    <a:pt x="952" y="686269"/>
                  </a:lnTo>
                  <a:lnTo>
                    <a:pt x="558" y="686104"/>
                  </a:lnTo>
                  <a:lnTo>
                    <a:pt x="165" y="686269"/>
                  </a:lnTo>
                  <a:lnTo>
                    <a:pt x="0" y="686663"/>
                  </a:lnTo>
                  <a:lnTo>
                    <a:pt x="165" y="687057"/>
                  </a:lnTo>
                  <a:lnTo>
                    <a:pt x="558" y="687222"/>
                  </a:lnTo>
                  <a:lnTo>
                    <a:pt x="952" y="687057"/>
                  </a:lnTo>
                  <a:lnTo>
                    <a:pt x="1117" y="686663"/>
                  </a:lnTo>
                  <a:close/>
                </a:path>
                <a:path w="1270" h="687704">
                  <a:moveTo>
                    <a:pt x="1117" y="571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71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10933230" y="645575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10933230" y="711948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10936396" y="691383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10933228" y="613880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10932668" y="6138259"/>
              <a:ext cx="5080" cy="210185"/>
            </a:xfrm>
            <a:custGeom>
              <a:avLst/>
              <a:gdLst/>
              <a:ahLst/>
              <a:cxnLst/>
              <a:rect l="l" t="t" r="r" b="b"/>
              <a:pathLst>
                <a:path w="5079" h="210185">
                  <a:moveTo>
                    <a:pt x="1117" y="209372"/>
                  </a:moveTo>
                  <a:lnTo>
                    <a:pt x="952" y="208965"/>
                  </a:lnTo>
                  <a:lnTo>
                    <a:pt x="558" y="208813"/>
                  </a:lnTo>
                  <a:lnTo>
                    <a:pt x="165" y="208965"/>
                  </a:lnTo>
                  <a:lnTo>
                    <a:pt x="0" y="209372"/>
                  </a:lnTo>
                  <a:lnTo>
                    <a:pt x="165" y="209765"/>
                  </a:lnTo>
                  <a:lnTo>
                    <a:pt x="558" y="209931"/>
                  </a:lnTo>
                  <a:lnTo>
                    <a:pt x="952" y="209765"/>
                  </a:lnTo>
                  <a:lnTo>
                    <a:pt x="1117" y="209372"/>
                  </a:lnTo>
                  <a:close/>
                </a:path>
                <a:path w="5079" h="210185">
                  <a:moveTo>
                    <a:pt x="4838" y="558"/>
                  </a:moveTo>
                  <a:lnTo>
                    <a:pt x="4673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79" y="1117"/>
                  </a:lnTo>
                  <a:lnTo>
                    <a:pt x="4673" y="952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10933228" y="711948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10933230" y="63476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10932670" y="635079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10933230" y="713066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10933230" y="635135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10933230" y="614626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10933230" y="712693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10933230" y="61425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10933230" y="691439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10932668" y="5933166"/>
              <a:ext cx="5080" cy="210185"/>
            </a:xfrm>
            <a:custGeom>
              <a:avLst/>
              <a:gdLst/>
              <a:ahLst/>
              <a:cxnLst/>
              <a:rect l="l" t="t" r="r" b="b"/>
              <a:pathLst>
                <a:path w="5079" h="210185">
                  <a:moveTo>
                    <a:pt x="1117" y="209384"/>
                  </a:moveTo>
                  <a:lnTo>
                    <a:pt x="952" y="208991"/>
                  </a:lnTo>
                  <a:lnTo>
                    <a:pt x="558" y="208826"/>
                  </a:lnTo>
                  <a:lnTo>
                    <a:pt x="165" y="208991"/>
                  </a:lnTo>
                  <a:lnTo>
                    <a:pt x="0" y="209384"/>
                  </a:lnTo>
                  <a:lnTo>
                    <a:pt x="165" y="209778"/>
                  </a:lnTo>
                  <a:lnTo>
                    <a:pt x="558" y="209943"/>
                  </a:lnTo>
                  <a:lnTo>
                    <a:pt x="952" y="209778"/>
                  </a:lnTo>
                  <a:lnTo>
                    <a:pt x="1117" y="209384"/>
                  </a:lnTo>
                  <a:close/>
                </a:path>
                <a:path w="5079" h="210185">
                  <a:moveTo>
                    <a:pt x="4838" y="558"/>
                  </a:moveTo>
                  <a:lnTo>
                    <a:pt x="4673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65"/>
                  </a:lnTo>
                  <a:lnTo>
                    <a:pt x="4279" y="1117"/>
                  </a:lnTo>
                  <a:lnTo>
                    <a:pt x="4673" y="965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10936956" y="592999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10932670" y="613824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10933228" y="691439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10932670" y="560876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10933230" y="671677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10936956" y="706727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10936396" y="70704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10933230" y="672050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10932670" y="637316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10933228" y="560932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10932668" y="6783342"/>
              <a:ext cx="1270" cy="351790"/>
            </a:xfrm>
            <a:custGeom>
              <a:avLst/>
              <a:gdLst/>
              <a:ahLst/>
              <a:cxnLst/>
              <a:rect l="l" t="t" r="r" b="b"/>
              <a:pathLst>
                <a:path w="1270" h="351790">
                  <a:moveTo>
                    <a:pt x="1117" y="351066"/>
                  </a:moveTo>
                  <a:lnTo>
                    <a:pt x="952" y="350659"/>
                  </a:lnTo>
                  <a:lnTo>
                    <a:pt x="558" y="350494"/>
                  </a:lnTo>
                  <a:lnTo>
                    <a:pt x="165" y="350659"/>
                  </a:lnTo>
                  <a:lnTo>
                    <a:pt x="0" y="351066"/>
                  </a:lnTo>
                  <a:lnTo>
                    <a:pt x="165" y="351459"/>
                  </a:lnTo>
                  <a:lnTo>
                    <a:pt x="558" y="351624"/>
                  </a:lnTo>
                  <a:lnTo>
                    <a:pt x="952" y="351459"/>
                  </a:lnTo>
                  <a:lnTo>
                    <a:pt x="1117" y="351066"/>
                  </a:lnTo>
                  <a:close/>
                </a:path>
                <a:path w="1270" h="351790">
                  <a:moveTo>
                    <a:pt x="1117" y="558"/>
                  </a:moveTo>
                  <a:lnTo>
                    <a:pt x="952" y="152"/>
                  </a:lnTo>
                  <a:lnTo>
                    <a:pt x="558" y="0"/>
                  </a:lnTo>
                  <a:lnTo>
                    <a:pt x="165" y="152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10933228" y="672423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10933228" y="637372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10933230" y="602321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10932670" y="567588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10933228" y="7134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10932670" y="678333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10933230" y="643338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10933228" y="60232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10933228" y="56764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10933230" y="678015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10932670" y="643282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10936956" y="56727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10933230" y="566898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10933230" y="642965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10932670" y="67795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10933230" y="713066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10932670" y="56684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10933230" y="601948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10933230" y="636626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10932670" y="67795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10933230" y="712693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10933230" y="560559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10933230" y="636626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10933230" y="671677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10936396" y="706671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10931409" y="5577581"/>
              <a:ext cx="4445" cy="1704975"/>
            </a:xfrm>
            <a:custGeom>
              <a:avLst/>
              <a:gdLst/>
              <a:ahLst/>
              <a:cxnLst/>
              <a:rect l="l" t="t" r="r" b="b"/>
              <a:pathLst>
                <a:path w="4445" h="1704975">
                  <a:moveTo>
                    <a:pt x="4397" y="0"/>
                  </a:moveTo>
                  <a:lnTo>
                    <a:pt x="4397" y="1704377"/>
                  </a:lnTo>
                  <a:lnTo>
                    <a:pt x="0" y="1704377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10910856" y="56018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10910291" y="5992831"/>
              <a:ext cx="5080" cy="60960"/>
            </a:xfrm>
            <a:custGeom>
              <a:avLst/>
              <a:gdLst/>
              <a:ahLst/>
              <a:cxnLst/>
              <a:rect l="l" t="t" r="r" b="b"/>
              <a:pathLst>
                <a:path w="5079" h="60960">
                  <a:moveTo>
                    <a:pt x="1117" y="60223"/>
                  </a:moveTo>
                  <a:lnTo>
                    <a:pt x="952" y="59829"/>
                  </a:lnTo>
                  <a:lnTo>
                    <a:pt x="558" y="59664"/>
                  </a:lnTo>
                  <a:lnTo>
                    <a:pt x="165" y="59829"/>
                  </a:lnTo>
                  <a:lnTo>
                    <a:pt x="0" y="60223"/>
                  </a:lnTo>
                  <a:lnTo>
                    <a:pt x="165" y="60617"/>
                  </a:lnTo>
                  <a:lnTo>
                    <a:pt x="558" y="60782"/>
                  </a:lnTo>
                  <a:lnTo>
                    <a:pt x="952" y="60617"/>
                  </a:lnTo>
                  <a:lnTo>
                    <a:pt x="1117" y="60223"/>
                  </a:lnTo>
                  <a:close/>
                </a:path>
                <a:path w="5079" h="60960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65"/>
                  </a:lnTo>
                  <a:lnTo>
                    <a:pt x="4292" y="1130"/>
                  </a:lnTo>
                  <a:lnTo>
                    <a:pt x="4686" y="965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10910856" y="644457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10910856" y="68398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10910856" y="72313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10910858" y="604559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10914584" y="644084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10914584" y="68286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10910858" y="64371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10910298" y="604503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10910858" y="72238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10910858" y="68286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10910298" y="64365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10910858" y="559440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10910858" y="722389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10910298" y="68318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10914584" y="638117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10910858" y="598592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10910298" y="55938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10910858" y="638490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10910858" y="598966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10910298" y="56013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10910856" y="59933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10910856" y="638491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10910298" y="723078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10910856" y="606423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10914024" y="606367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10910858" y="60679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10910298" y="606740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10914584" y="67503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10910291" y="6063684"/>
              <a:ext cx="5080" cy="1116330"/>
            </a:xfrm>
            <a:custGeom>
              <a:avLst/>
              <a:gdLst/>
              <a:ahLst/>
              <a:cxnLst/>
              <a:rect l="l" t="t" r="r" b="b"/>
              <a:pathLst>
                <a:path w="5079" h="1116329">
                  <a:moveTo>
                    <a:pt x="1117" y="1115466"/>
                  </a:moveTo>
                  <a:lnTo>
                    <a:pt x="952" y="1115072"/>
                  </a:lnTo>
                  <a:lnTo>
                    <a:pt x="558" y="1114907"/>
                  </a:lnTo>
                  <a:lnTo>
                    <a:pt x="165" y="1115072"/>
                  </a:lnTo>
                  <a:lnTo>
                    <a:pt x="0" y="1115466"/>
                  </a:lnTo>
                  <a:lnTo>
                    <a:pt x="165" y="1115860"/>
                  </a:lnTo>
                  <a:lnTo>
                    <a:pt x="558" y="1116025"/>
                  </a:lnTo>
                  <a:lnTo>
                    <a:pt x="952" y="1115860"/>
                  </a:lnTo>
                  <a:lnTo>
                    <a:pt x="1117" y="1115466"/>
                  </a:lnTo>
                  <a:close/>
                </a:path>
                <a:path w="5079" h="1116329">
                  <a:moveTo>
                    <a:pt x="1117" y="4279"/>
                  </a:moveTo>
                  <a:lnTo>
                    <a:pt x="952" y="3886"/>
                  </a:lnTo>
                  <a:lnTo>
                    <a:pt x="558" y="3721"/>
                  </a:lnTo>
                  <a:lnTo>
                    <a:pt x="165" y="3886"/>
                  </a:lnTo>
                  <a:lnTo>
                    <a:pt x="0" y="4279"/>
                  </a:lnTo>
                  <a:lnTo>
                    <a:pt x="165" y="4673"/>
                  </a:lnTo>
                  <a:lnTo>
                    <a:pt x="558" y="4838"/>
                  </a:lnTo>
                  <a:lnTo>
                    <a:pt x="952" y="4673"/>
                  </a:lnTo>
                  <a:lnTo>
                    <a:pt x="1117" y="4279"/>
                  </a:lnTo>
                  <a:close/>
                </a:path>
                <a:path w="5079" h="111632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79" h="1116329">
                  <a:moveTo>
                    <a:pt x="4851" y="906653"/>
                  </a:moveTo>
                  <a:lnTo>
                    <a:pt x="4686" y="906259"/>
                  </a:lnTo>
                  <a:lnTo>
                    <a:pt x="4292" y="906094"/>
                  </a:lnTo>
                  <a:lnTo>
                    <a:pt x="3886" y="906259"/>
                  </a:lnTo>
                  <a:lnTo>
                    <a:pt x="3721" y="906653"/>
                  </a:lnTo>
                  <a:lnTo>
                    <a:pt x="3886" y="907046"/>
                  </a:lnTo>
                  <a:lnTo>
                    <a:pt x="4292" y="907211"/>
                  </a:lnTo>
                  <a:lnTo>
                    <a:pt x="4686" y="907046"/>
                  </a:lnTo>
                  <a:lnTo>
                    <a:pt x="4851" y="906653"/>
                  </a:lnTo>
                  <a:close/>
                </a:path>
                <a:path w="5079" h="1116329">
                  <a:moveTo>
                    <a:pt x="4851" y="686650"/>
                  </a:moveTo>
                  <a:lnTo>
                    <a:pt x="4686" y="686257"/>
                  </a:lnTo>
                  <a:lnTo>
                    <a:pt x="4292" y="686092"/>
                  </a:lnTo>
                  <a:lnTo>
                    <a:pt x="3886" y="686257"/>
                  </a:lnTo>
                  <a:lnTo>
                    <a:pt x="3721" y="686650"/>
                  </a:lnTo>
                  <a:lnTo>
                    <a:pt x="3886" y="687044"/>
                  </a:lnTo>
                  <a:lnTo>
                    <a:pt x="4292" y="687209"/>
                  </a:lnTo>
                  <a:lnTo>
                    <a:pt x="4686" y="687044"/>
                  </a:lnTo>
                  <a:lnTo>
                    <a:pt x="4851" y="68665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10910856" y="619474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10910291" y="6194189"/>
              <a:ext cx="5080" cy="210185"/>
            </a:xfrm>
            <a:custGeom>
              <a:avLst/>
              <a:gdLst/>
              <a:ahLst/>
              <a:cxnLst/>
              <a:rect l="l" t="t" r="r" b="b"/>
              <a:pathLst>
                <a:path w="5079" h="210185">
                  <a:moveTo>
                    <a:pt x="1117" y="209372"/>
                  </a:moveTo>
                  <a:lnTo>
                    <a:pt x="952" y="208978"/>
                  </a:lnTo>
                  <a:lnTo>
                    <a:pt x="558" y="208813"/>
                  </a:lnTo>
                  <a:lnTo>
                    <a:pt x="165" y="208978"/>
                  </a:lnTo>
                  <a:lnTo>
                    <a:pt x="0" y="209372"/>
                  </a:lnTo>
                  <a:lnTo>
                    <a:pt x="165" y="209765"/>
                  </a:lnTo>
                  <a:lnTo>
                    <a:pt x="558" y="209931"/>
                  </a:lnTo>
                  <a:lnTo>
                    <a:pt x="952" y="209765"/>
                  </a:lnTo>
                  <a:lnTo>
                    <a:pt x="1117" y="209372"/>
                  </a:lnTo>
                  <a:close/>
                </a:path>
                <a:path w="5079" h="210185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10910856" y="71791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10910298" y="56311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10910856" y="640355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10910858" y="640728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10910298" y="56311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10910858" y="71865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10910291" y="6201644"/>
              <a:ext cx="5080" cy="985519"/>
            </a:xfrm>
            <a:custGeom>
              <a:avLst/>
              <a:gdLst/>
              <a:ahLst/>
              <a:cxnLst/>
              <a:rect l="l" t="t" r="r" b="b"/>
              <a:pathLst>
                <a:path w="5079" h="985520">
                  <a:moveTo>
                    <a:pt x="1117" y="984961"/>
                  </a:moveTo>
                  <a:lnTo>
                    <a:pt x="952" y="984567"/>
                  </a:lnTo>
                  <a:lnTo>
                    <a:pt x="558" y="984402"/>
                  </a:lnTo>
                  <a:lnTo>
                    <a:pt x="165" y="984567"/>
                  </a:lnTo>
                  <a:lnTo>
                    <a:pt x="0" y="984961"/>
                  </a:lnTo>
                  <a:lnTo>
                    <a:pt x="165" y="985354"/>
                  </a:lnTo>
                  <a:lnTo>
                    <a:pt x="558" y="985520"/>
                  </a:lnTo>
                  <a:lnTo>
                    <a:pt x="952" y="985354"/>
                  </a:lnTo>
                  <a:lnTo>
                    <a:pt x="1117" y="984961"/>
                  </a:lnTo>
                  <a:close/>
                </a:path>
                <a:path w="5079" h="985520">
                  <a:moveTo>
                    <a:pt x="1117" y="209372"/>
                  </a:moveTo>
                  <a:lnTo>
                    <a:pt x="952" y="208978"/>
                  </a:lnTo>
                  <a:lnTo>
                    <a:pt x="558" y="208813"/>
                  </a:lnTo>
                  <a:lnTo>
                    <a:pt x="165" y="208978"/>
                  </a:lnTo>
                  <a:lnTo>
                    <a:pt x="0" y="209372"/>
                  </a:lnTo>
                  <a:lnTo>
                    <a:pt x="165" y="209765"/>
                  </a:lnTo>
                  <a:lnTo>
                    <a:pt x="558" y="209931"/>
                  </a:lnTo>
                  <a:lnTo>
                    <a:pt x="952" y="209765"/>
                  </a:lnTo>
                  <a:lnTo>
                    <a:pt x="1117" y="209372"/>
                  </a:lnTo>
                  <a:close/>
                </a:path>
                <a:path w="5079" h="985520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10910858" y="620220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10910298" y="71860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10910858" y="697405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10910858" y="619846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10914012" y="598909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30" y="571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71"/>
                  </a:lnTo>
                  <a:lnTo>
                    <a:pt x="165" y="965"/>
                  </a:lnTo>
                  <a:lnTo>
                    <a:pt x="571" y="1130"/>
                  </a:lnTo>
                  <a:lnTo>
                    <a:pt x="965" y="965"/>
                  </a:lnTo>
                  <a:lnTo>
                    <a:pt x="1130" y="5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10910858" y="619474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10910856" y="69703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10910298" y="579147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10910858" y="614253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10910858" y="724998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10910858" y="725371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10910298" y="69063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10910856" y="614626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10910298" y="579520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10910856" y="72574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10910856" y="690693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10910858" y="655643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10910291" y="6145713"/>
              <a:ext cx="5080" cy="64769"/>
            </a:xfrm>
            <a:custGeom>
              <a:avLst/>
              <a:gdLst/>
              <a:ahLst/>
              <a:cxnLst/>
              <a:rect l="l" t="t" r="r" b="b"/>
              <a:pathLst>
                <a:path w="5079" h="64770">
                  <a:moveTo>
                    <a:pt x="1117" y="63944"/>
                  </a:moveTo>
                  <a:lnTo>
                    <a:pt x="952" y="63550"/>
                  </a:lnTo>
                  <a:lnTo>
                    <a:pt x="558" y="63385"/>
                  </a:lnTo>
                  <a:lnTo>
                    <a:pt x="165" y="63550"/>
                  </a:lnTo>
                  <a:lnTo>
                    <a:pt x="0" y="63944"/>
                  </a:lnTo>
                  <a:lnTo>
                    <a:pt x="165" y="64350"/>
                  </a:lnTo>
                  <a:lnTo>
                    <a:pt x="558" y="64516"/>
                  </a:lnTo>
                  <a:lnTo>
                    <a:pt x="952" y="64350"/>
                  </a:lnTo>
                  <a:lnTo>
                    <a:pt x="1117" y="63944"/>
                  </a:lnTo>
                  <a:close/>
                </a:path>
                <a:path w="5079" h="64770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10910856" y="579576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10910856" y="656016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10910856" y="620965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10910291" y="5858592"/>
              <a:ext cx="1270" cy="1108710"/>
            </a:xfrm>
            <a:custGeom>
              <a:avLst/>
              <a:gdLst/>
              <a:ahLst/>
              <a:cxnLst/>
              <a:rect l="l" t="t" r="r" b="b"/>
              <a:pathLst>
                <a:path w="1270" h="1108709">
                  <a:moveTo>
                    <a:pt x="1117" y="1108011"/>
                  </a:moveTo>
                  <a:lnTo>
                    <a:pt x="952" y="1107617"/>
                  </a:lnTo>
                  <a:lnTo>
                    <a:pt x="558" y="1107452"/>
                  </a:lnTo>
                  <a:lnTo>
                    <a:pt x="165" y="1107617"/>
                  </a:lnTo>
                  <a:lnTo>
                    <a:pt x="0" y="1108011"/>
                  </a:lnTo>
                  <a:lnTo>
                    <a:pt x="165" y="1108405"/>
                  </a:lnTo>
                  <a:lnTo>
                    <a:pt x="558" y="1108570"/>
                  </a:lnTo>
                  <a:lnTo>
                    <a:pt x="952" y="1108405"/>
                  </a:lnTo>
                  <a:lnTo>
                    <a:pt x="1117" y="1108011"/>
                  </a:lnTo>
                  <a:close/>
                </a:path>
                <a:path w="1270" h="110870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10914584" y="620592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10910858" y="585541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10910298" y="58548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10910858" y="620220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10910291" y="6552152"/>
              <a:ext cx="5080" cy="415290"/>
            </a:xfrm>
            <a:custGeom>
              <a:avLst/>
              <a:gdLst/>
              <a:ahLst/>
              <a:cxnLst/>
              <a:rect l="l" t="t" r="r" b="b"/>
              <a:pathLst>
                <a:path w="5079" h="415290">
                  <a:moveTo>
                    <a:pt x="1117" y="414451"/>
                  </a:moveTo>
                  <a:lnTo>
                    <a:pt x="952" y="414058"/>
                  </a:lnTo>
                  <a:lnTo>
                    <a:pt x="558" y="413893"/>
                  </a:lnTo>
                  <a:lnTo>
                    <a:pt x="165" y="414058"/>
                  </a:lnTo>
                  <a:lnTo>
                    <a:pt x="0" y="414451"/>
                  </a:lnTo>
                  <a:lnTo>
                    <a:pt x="165" y="414845"/>
                  </a:lnTo>
                  <a:lnTo>
                    <a:pt x="558" y="415010"/>
                  </a:lnTo>
                  <a:lnTo>
                    <a:pt x="952" y="414845"/>
                  </a:lnTo>
                  <a:lnTo>
                    <a:pt x="1117" y="414451"/>
                  </a:lnTo>
                  <a:close/>
                </a:path>
                <a:path w="5079" h="415290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10910858" y="579203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10910298" y="62016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10910858" y="655270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10910858" y="689948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10910291" y="5791485"/>
              <a:ext cx="5080" cy="1459230"/>
            </a:xfrm>
            <a:custGeom>
              <a:avLst/>
              <a:gdLst/>
              <a:ahLst/>
              <a:cxnLst/>
              <a:rect l="l" t="t" r="r" b="b"/>
              <a:pathLst>
                <a:path w="5079" h="145922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79" h="1459229">
                  <a:moveTo>
                    <a:pt x="4851" y="1458506"/>
                  </a:moveTo>
                  <a:lnTo>
                    <a:pt x="4686" y="1458112"/>
                  </a:lnTo>
                  <a:lnTo>
                    <a:pt x="4292" y="1457947"/>
                  </a:lnTo>
                  <a:lnTo>
                    <a:pt x="3886" y="1458112"/>
                  </a:lnTo>
                  <a:lnTo>
                    <a:pt x="3721" y="1458506"/>
                  </a:lnTo>
                  <a:lnTo>
                    <a:pt x="3886" y="1458899"/>
                  </a:lnTo>
                  <a:lnTo>
                    <a:pt x="4292" y="1459064"/>
                  </a:lnTo>
                  <a:lnTo>
                    <a:pt x="4686" y="1458899"/>
                  </a:lnTo>
                  <a:lnTo>
                    <a:pt x="4851" y="14585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10910858" y="61425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10910858" y="689948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10910858" y="724998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10909364" y="5577581"/>
              <a:ext cx="4445" cy="1704975"/>
            </a:xfrm>
            <a:custGeom>
              <a:avLst/>
              <a:gdLst/>
              <a:ahLst/>
              <a:cxnLst/>
              <a:rect l="l" t="t" r="r" b="b"/>
              <a:pathLst>
                <a:path w="4445" h="1704975">
                  <a:moveTo>
                    <a:pt x="0" y="0"/>
                  </a:moveTo>
                  <a:lnTo>
                    <a:pt x="0" y="1704377"/>
                  </a:lnTo>
                  <a:lnTo>
                    <a:pt x="4397" y="1704377"/>
                  </a:lnTo>
                  <a:lnTo>
                    <a:pt x="4397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10914584" y="726490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10914584" y="722388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10914584" y="717914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10914584" y="713439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10914584" y="708965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10914584" y="704490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10914584" y="700389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10914584" y="695914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10914584" y="691439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10914584" y="686965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10914584" y="682491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10914584" y="678389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10914584" y="673914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10914584" y="669439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10914584" y="664965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10914584" y="660490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10914584" y="656016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10914584" y="651914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10914584" y="647440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10914584" y="642965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10914584" y="638490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10914584" y="634016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10914584" y="629914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10914584" y="625440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10914584" y="620965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10914584" y="616491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10914584" y="612016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10914584" y="607915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10914584" y="603440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10914584" y="598965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10914584" y="594491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10914584" y="590016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10914584" y="585541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10914584" y="581440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10914584" y="576966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10914584" y="572491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10914584" y="568016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10914584" y="563542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10914584" y="559440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10913763" y="5577595"/>
              <a:ext cx="17780" cy="1704975"/>
            </a:xfrm>
            <a:custGeom>
              <a:avLst/>
              <a:gdLst/>
              <a:ahLst/>
              <a:cxnLst/>
              <a:rect l="l" t="t" r="r" b="b"/>
              <a:pathLst>
                <a:path w="17779" h="1704975">
                  <a:moveTo>
                    <a:pt x="0" y="1704377"/>
                  </a:moveTo>
                  <a:lnTo>
                    <a:pt x="0" y="0"/>
                  </a:lnTo>
                  <a:lnTo>
                    <a:pt x="17601" y="0"/>
                  </a:lnTo>
                  <a:lnTo>
                    <a:pt x="17632" y="1704377"/>
                  </a:lnTo>
                  <a:lnTo>
                    <a:pt x="0" y="1704377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10593913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10634924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10679667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10724418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10769164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10813905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10854925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10899670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10944411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10586121" y="5555481"/>
              <a:ext cx="361315" cy="17780"/>
            </a:xfrm>
            <a:custGeom>
              <a:avLst/>
              <a:gdLst/>
              <a:ahLst/>
              <a:cxnLst/>
              <a:rect l="l" t="t" r="r" b="b"/>
              <a:pathLst>
                <a:path w="361315" h="17779">
                  <a:moveTo>
                    <a:pt x="361130" y="0"/>
                  </a:moveTo>
                  <a:lnTo>
                    <a:pt x="0" y="62"/>
                  </a:lnTo>
                  <a:lnTo>
                    <a:pt x="0" y="17716"/>
                  </a:lnTo>
                  <a:lnTo>
                    <a:pt x="361130" y="17632"/>
                  </a:lnTo>
                  <a:lnTo>
                    <a:pt x="36113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10586118" y="5577587"/>
              <a:ext cx="799465" cy="0"/>
            </a:xfrm>
            <a:custGeom>
              <a:avLst/>
              <a:gdLst/>
              <a:ahLst/>
              <a:cxnLst/>
              <a:rect l="l" t="t" r="r" b="b"/>
              <a:pathLst>
                <a:path w="799465">
                  <a:moveTo>
                    <a:pt x="798886" y="0"/>
                  </a:move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10586114" y="5577587"/>
              <a:ext cx="799465" cy="0"/>
            </a:xfrm>
            <a:custGeom>
              <a:avLst/>
              <a:gdLst/>
              <a:ahLst/>
              <a:cxnLst/>
              <a:rect l="l" t="t" r="r" b="b"/>
              <a:pathLst>
                <a:path w="799465">
                  <a:moveTo>
                    <a:pt x="0" y="0"/>
                  </a:moveTo>
                  <a:lnTo>
                    <a:pt x="798897" y="0"/>
                  </a:lnTo>
                  <a:lnTo>
                    <a:pt x="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10881031" y="5572034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20" h="3810">
                  <a:moveTo>
                    <a:pt x="7455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10876725" y="5571483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130" y="558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71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12700" h="1270">
                  <a:moveTo>
                    <a:pt x="12319" y="558"/>
                  </a:moveTo>
                  <a:lnTo>
                    <a:pt x="12153" y="165"/>
                  </a:lnTo>
                  <a:lnTo>
                    <a:pt x="11760" y="0"/>
                  </a:lnTo>
                  <a:lnTo>
                    <a:pt x="11353" y="165"/>
                  </a:lnTo>
                  <a:lnTo>
                    <a:pt x="11201" y="558"/>
                  </a:lnTo>
                  <a:lnTo>
                    <a:pt x="11353" y="952"/>
                  </a:lnTo>
                  <a:lnTo>
                    <a:pt x="11760" y="1117"/>
                  </a:lnTo>
                  <a:lnTo>
                    <a:pt x="12153" y="952"/>
                  </a:lnTo>
                  <a:lnTo>
                    <a:pt x="12319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10877295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10705212" y="55714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10705772" y="557203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10702046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10698315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10698315" y="5572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10671645" y="5571483"/>
              <a:ext cx="150495" cy="5080"/>
            </a:xfrm>
            <a:custGeom>
              <a:avLst/>
              <a:gdLst/>
              <a:ahLst/>
              <a:cxnLst/>
              <a:rect l="l" t="t" r="r" b="b"/>
              <a:pathLst>
                <a:path w="150495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50495" h="5079">
                  <a:moveTo>
                    <a:pt x="150266" y="4279"/>
                  </a:moveTo>
                  <a:lnTo>
                    <a:pt x="150114" y="3886"/>
                  </a:lnTo>
                  <a:lnTo>
                    <a:pt x="149707" y="3721"/>
                  </a:lnTo>
                  <a:lnTo>
                    <a:pt x="149313" y="3886"/>
                  </a:lnTo>
                  <a:lnTo>
                    <a:pt x="149148" y="4279"/>
                  </a:lnTo>
                  <a:lnTo>
                    <a:pt x="149313" y="4673"/>
                  </a:lnTo>
                  <a:lnTo>
                    <a:pt x="149707" y="4838"/>
                  </a:lnTo>
                  <a:lnTo>
                    <a:pt x="150114" y="4673"/>
                  </a:lnTo>
                  <a:lnTo>
                    <a:pt x="150266" y="427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10672210" y="557203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10672216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10679107" y="55751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10679672" y="55720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10828260" y="55751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10679667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10821364" y="5572034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20" h="3810">
                  <a:moveTo>
                    <a:pt x="0" y="0"/>
                  </a:moveTo>
                  <a:lnTo>
                    <a:pt x="7455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10821364" y="557203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10580189" y="5573183"/>
              <a:ext cx="373380" cy="4445"/>
            </a:xfrm>
            <a:custGeom>
              <a:avLst/>
              <a:gdLst/>
              <a:ahLst/>
              <a:cxnLst/>
              <a:rect l="l" t="t" r="r" b="b"/>
              <a:pathLst>
                <a:path w="373379" h="4445">
                  <a:moveTo>
                    <a:pt x="0" y="0"/>
                  </a:moveTo>
                  <a:lnTo>
                    <a:pt x="0" y="4397"/>
                  </a:lnTo>
                  <a:lnTo>
                    <a:pt x="372941" y="4397"/>
                  </a:lnTo>
                  <a:lnTo>
                    <a:pt x="372941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11212891" y="557203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11212322" y="5571483"/>
              <a:ext cx="102235" cy="1270"/>
            </a:xfrm>
            <a:custGeom>
              <a:avLst/>
              <a:gdLst/>
              <a:ahLst/>
              <a:cxnLst/>
              <a:rect l="l" t="t" r="r" b="b"/>
              <a:pathLst>
                <a:path w="102234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02234" h="1270">
                  <a:moveTo>
                    <a:pt x="8572" y="558"/>
                  </a:moveTo>
                  <a:lnTo>
                    <a:pt x="8420" y="165"/>
                  </a:lnTo>
                  <a:lnTo>
                    <a:pt x="8013" y="0"/>
                  </a:lnTo>
                  <a:lnTo>
                    <a:pt x="7620" y="165"/>
                  </a:lnTo>
                  <a:lnTo>
                    <a:pt x="7454" y="558"/>
                  </a:lnTo>
                  <a:lnTo>
                    <a:pt x="7620" y="952"/>
                  </a:lnTo>
                  <a:lnTo>
                    <a:pt x="8013" y="1117"/>
                  </a:lnTo>
                  <a:lnTo>
                    <a:pt x="8420" y="952"/>
                  </a:lnTo>
                  <a:lnTo>
                    <a:pt x="8572" y="558"/>
                  </a:lnTo>
                  <a:close/>
                </a:path>
                <a:path w="102234" h="1270">
                  <a:moveTo>
                    <a:pt x="101803" y="558"/>
                  </a:moveTo>
                  <a:lnTo>
                    <a:pt x="101638" y="165"/>
                  </a:lnTo>
                  <a:lnTo>
                    <a:pt x="101244" y="0"/>
                  </a:lnTo>
                  <a:lnTo>
                    <a:pt x="100838" y="165"/>
                  </a:lnTo>
                  <a:lnTo>
                    <a:pt x="100672" y="558"/>
                  </a:lnTo>
                  <a:lnTo>
                    <a:pt x="100838" y="952"/>
                  </a:lnTo>
                  <a:lnTo>
                    <a:pt x="101244" y="1117"/>
                  </a:lnTo>
                  <a:lnTo>
                    <a:pt x="101638" y="952"/>
                  </a:lnTo>
                  <a:lnTo>
                    <a:pt x="101803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11313562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11171309" y="55714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11317296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11321021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11171868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11324748" y="5572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11324188" y="55714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11149899" y="5573183"/>
              <a:ext cx="235585" cy="4445"/>
            </a:xfrm>
            <a:custGeom>
              <a:avLst/>
              <a:gdLst/>
              <a:ahLst/>
              <a:cxnLst/>
              <a:rect l="l" t="t" r="r" b="b"/>
              <a:pathLst>
                <a:path w="235584" h="4445">
                  <a:moveTo>
                    <a:pt x="235102" y="4397"/>
                  </a:moveTo>
                  <a:lnTo>
                    <a:pt x="235102" y="0"/>
                  </a:lnTo>
                  <a:lnTo>
                    <a:pt x="0" y="0"/>
                  </a:lnTo>
                  <a:lnTo>
                    <a:pt x="0" y="4397"/>
                  </a:lnTo>
                  <a:lnTo>
                    <a:pt x="235102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10761146" y="55341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10757972" y="55310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10750517" y="55310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10749956" y="55341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10720690" y="55310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10720685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10716962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10716962" y="55310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10716401" y="55304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10638657" y="55310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10638654" y="55310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10634358" y="5534196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8890" h="1270">
                  <a:moveTo>
                    <a:pt x="8572" y="558"/>
                  </a:moveTo>
                  <a:lnTo>
                    <a:pt x="8420" y="165"/>
                  </a:lnTo>
                  <a:lnTo>
                    <a:pt x="8013" y="0"/>
                  </a:lnTo>
                  <a:lnTo>
                    <a:pt x="7620" y="165"/>
                  </a:lnTo>
                  <a:lnTo>
                    <a:pt x="7454" y="558"/>
                  </a:lnTo>
                  <a:lnTo>
                    <a:pt x="7620" y="952"/>
                  </a:lnTo>
                  <a:lnTo>
                    <a:pt x="8013" y="1117"/>
                  </a:lnTo>
                  <a:lnTo>
                    <a:pt x="8420" y="952"/>
                  </a:lnTo>
                  <a:lnTo>
                    <a:pt x="8572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10634929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10776619" y="553101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10630637" y="5530462"/>
              <a:ext cx="146685" cy="5080"/>
            </a:xfrm>
            <a:custGeom>
              <a:avLst/>
              <a:gdLst/>
              <a:ahLst/>
              <a:cxnLst/>
              <a:rect l="l" t="t" r="r" b="b"/>
              <a:pathLst>
                <a:path w="146684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46684" h="5079">
                  <a:moveTo>
                    <a:pt x="146532" y="4292"/>
                  </a:moveTo>
                  <a:lnTo>
                    <a:pt x="146367" y="3898"/>
                  </a:lnTo>
                  <a:lnTo>
                    <a:pt x="145973" y="3733"/>
                  </a:lnTo>
                  <a:lnTo>
                    <a:pt x="145580" y="3898"/>
                  </a:lnTo>
                  <a:lnTo>
                    <a:pt x="145415" y="4292"/>
                  </a:lnTo>
                  <a:lnTo>
                    <a:pt x="145580" y="4686"/>
                  </a:lnTo>
                  <a:lnTo>
                    <a:pt x="145973" y="4851"/>
                  </a:lnTo>
                  <a:lnTo>
                    <a:pt x="146367" y="4686"/>
                  </a:lnTo>
                  <a:lnTo>
                    <a:pt x="146532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10631197" y="55310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10634929" y="55310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10638092" y="5530462"/>
              <a:ext cx="146685" cy="5080"/>
            </a:xfrm>
            <a:custGeom>
              <a:avLst/>
              <a:gdLst/>
              <a:ahLst/>
              <a:cxnLst/>
              <a:rect l="l" t="t" r="r" b="b"/>
              <a:pathLst>
                <a:path w="146684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46684" h="5079">
                  <a:moveTo>
                    <a:pt x="146532" y="4292"/>
                  </a:moveTo>
                  <a:lnTo>
                    <a:pt x="146380" y="3898"/>
                  </a:lnTo>
                  <a:lnTo>
                    <a:pt x="145973" y="3733"/>
                  </a:lnTo>
                  <a:lnTo>
                    <a:pt x="145580" y="3898"/>
                  </a:lnTo>
                  <a:lnTo>
                    <a:pt x="145415" y="4292"/>
                  </a:lnTo>
                  <a:lnTo>
                    <a:pt x="145580" y="4686"/>
                  </a:lnTo>
                  <a:lnTo>
                    <a:pt x="145973" y="4851"/>
                  </a:lnTo>
                  <a:lnTo>
                    <a:pt x="146380" y="4686"/>
                  </a:lnTo>
                  <a:lnTo>
                    <a:pt x="146532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10784076" y="55310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10925772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10780351" y="553101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10776052" y="5530462"/>
              <a:ext cx="150495" cy="5080"/>
            </a:xfrm>
            <a:custGeom>
              <a:avLst/>
              <a:gdLst/>
              <a:ahLst/>
              <a:cxnLst/>
              <a:rect l="l" t="t" r="r" b="b"/>
              <a:pathLst>
                <a:path w="150495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50495" h="5079">
                  <a:moveTo>
                    <a:pt x="150279" y="4292"/>
                  </a:moveTo>
                  <a:lnTo>
                    <a:pt x="150114" y="3898"/>
                  </a:lnTo>
                  <a:lnTo>
                    <a:pt x="149720" y="3733"/>
                  </a:lnTo>
                  <a:lnTo>
                    <a:pt x="149313" y="3898"/>
                  </a:lnTo>
                  <a:lnTo>
                    <a:pt x="149148" y="4292"/>
                  </a:lnTo>
                  <a:lnTo>
                    <a:pt x="149313" y="4686"/>
                  </a:lnTo>
                  <a:lnTo>
                    <a:pt x="149720" y="4851"/>
                  </a:lnTo>
                  <a:lnTo>
                    <a:pt x="150114" y="4686"/>
                  </a:lnTo>
                  <a:lnTo>
                    <a:pt x="150279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10582832" y="5533550"/>
              <a:ext cx="367665" cy="4445"/>
            </a:xfrm>
            <a:custGeom>
              <a:avLst/>
              <a:gdLst/>
              <a:ahLst/>
              <a:cxnLst/>
              <a:rect l="l" t="t" r="r" b="b"/>
              <a:pathLst>
                <a:path w="367665" h="4445">
                  <a:moveTo>
                    <a:pt x="0" y="0"/>
                  </a:moveTo>
                  <a:lnTo>
                    <a:pt x="0" y="4397"/>
                  </a:lnTo>
                  <a:lnTo>
                    <a:pt x="367664" y="4397"/>
                  </a:lnTo>
                  <a:lnTo>
                    <a:pt x="367664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11380682" y="553101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11372660" y="5534196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8890" h="1270">
                  <a:moveTo>
                    <a:pt x="8572" y="558"/>
                  </a:moveTo>
                  <a:lnTo>
                    <a:pt x="8407" y="165"/>
                  </a:lnTo>
                  <a:lnTo>
                    <a:pt x="8013" y="0"/>
                  </a:lnTo>
                  <a:lnTo>
                    <a:pt x="7620" y="165"/>
                  </a:lnTo>
                  <a:lnTo>
                    <a:pt x="7454" y="558"/>
                  </a:lnTo>
                  <a:lnTo>
                    <a:pt x="7620" y="952"/>
                  </a:lnTo>
                  <a:lnTo>
                    <a:pt x="8013" y="1117"/>
                  </a:lnTo>
                  <a:lnTo>
                    <a:pt x="8407" y="952"/>
                  </a:lnTo>
                  <a:lnTo>
                    <a:pt x="8572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11373223" y="55310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11271989" y="55304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11272552" y="55310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11276277" y="55310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11279444" y="55304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11152559" y="5533548"/>
              <a:ext cx="233045" cy="4445"/>
            </a:xfrm>
            <a:custGeom>
              <a:avLst/>
              <a:gdLst/>
              <a:ahLst/>
              <a:cxnLst/>
              <a:rect l="l" t="t" r="r" b="b"/>
              <a:pathLst>
                <a:path w="233045" h="4445">
                  <a:moveTo>
                    <a:pt x="232443" y="4397"/>
                  </a:moveTo>
                  <a:lnTo>
                    <a:pt x="232443" y="0"/>
                  </a:lnTo>
                  <a:lnTo>
                    <a:pt x="0" y="0"/>
                  </a:lnTo>
                  <a:lnTo>
                    <a:pt x="0" y="4397"/>
                  </a:lnTo>
                  <a:lnTo>
                    <a:pt x="232443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10593913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10634924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10679667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10724418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10769164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10813905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10854925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10899670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10944411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10586110" y="5537946"/>
              <a:ext cx="361315" cy="8890"/>
            </a:xfrm>
            <a:custGeom>
              <a:avLst/>
              <a:gdLst/>
              <a:ahLst/>
              <a:cxnLst/>
              <a:rect l="l" t="t" r="r" b="b"/>
              <a:pathLst>
                <a:path w="361315" h="8889">
                  <a:moveTo>
                    <a:pt x="0" y="0"/>
                  </a:moveTo>
                  <a:lnTo>
                    <a:pt x="0" y="8795"/>
                  </a:lnTo>
                  <a:lnTo>
                    <a:pt x="361130" y="8795"/>
                  </a:lnTo>
                  <a:lnTo>
                    <a:pt x="361130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11164413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11209157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11253901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11298651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11339669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11155836" y="5537960"/>
              <a:ext cx="229235" cy="8890"/>
            </a:xfrm>
            <a:custGeom>
              <a:avLst/>
              <a:gdLst/>
              <a:ahLst/>
              <a:cxnLst/>
              <a:rect l="l" t="t" r="r" b="b"/>
              <a:pathLst>
                <a:path w="229234" h="8889">
                  <a:moveTo>
                    <a:pt x="229165" y="8795"/>
                  </a:moveTo>
                  <a:lnTo>
                    <a:pt x="229165" y="0"/>
                  </a:lnTo>
                  <a:lnTo>
                    <a:pt x="0" y="0"/>
                  </a:lnTo>
                  <a:lnTo>
                    <a:pt x="0" y="8795"/>
                  </a:lnTo>
                  <a:lnTo>
                    <a:pt x="229165" y="8795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10683402" y="5549662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20" h="3810">
                  <a:moveTo>
                    <a:pt x="7455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10682834" y="5549106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8890" h="1270">
                  <a:moveTo>
                    <a:pt x="8572" y="558"/>
                  </a:moveTo>
                  <a:lnTo>
                    <a:pt x="8420" y="165"/>
                  </a:lnTo>
                  <a:lnTo>
                    <a:pt x="8013" y="0"/>
                  </a:lnTo>
                  <a:lnTo>
                    <a:pt x="7620" y="165"/>
                  </a:lnTo>
                  <a:lnTo>
                    <a:pt x="7454" y="558"/>
                  </a:lnTo>
                  <a:lnTo>
                    <a:pt x="7620" y="952"/>
                  </a:lnTo>
                  <a:lnTo>
                    <a:pt x="8013" y="1117"/>
                  </a:lnTo>
                  <a:lnTo>
                    <a:pt x="8420" y="952"/>
                  </a:lnTo>
                  <a:lnTo>
                    <a:pt x="8572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10683399" y="554965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10787243" y="55491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10784076" y="554965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10780351" y="554966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10779791" y="55491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10724418" y="554965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10578996" y="55533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10582721" y="55533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10731317" y="55528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10586448" y="55496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10731877" y="55496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10728142" y="5549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10724418" y="5549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10580194" y="5551081"/>
              <a:ext cx="367665" cy="5080"/>
            </a:xfrm>
            <a:custGeom>
              <a:avLst/>
              <a:gdLst/>
              <a:ahLst/>
              <a:cxnLst/>
              <a:rect l="l" t="t" r="r" b="b"/>
              <a:pathLst>
                <a:path w="367665" h="5079">
                  <a:moveTo>
                    <a:pt x="367056" y="0"/>
                  </a:moveTo>
                  <a:lnTo>
                    <a:pt x="0" y="62"/>
                  </a:lnTo>
                  <a:lnTo>
                    <a:pt x="0" y="4471"/>
                  </a:lnTo>
                  <a:lnTo>
                    <a:pt x="367056" y="4397"/>
                  </a:lnTo>
                  <a:lnTo>
                    <a:pt x="36705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11350856" y="5549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11287462" y="55533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11283736" y="55533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11283176" y="5549106"/>
              <a:ext cx="68580" cy="5080"/>
            </a:xfrm>
            <a:custGeom>
              <a:avLst/>
              <a:gdLst/>
              <a:ahLst/>
              <a:cxnLst/>
              <a:rect l="l" t="t" r="r" b="b"/>
              <a:pathLst>
                <a:path w="68579" h="5079">
                  <a:moveTo>
                    <a:pt x="1117" y="4292"/>
                  </a:moveTo>
                  <a:lnTo>
                    <a:pt x="952" y="3886"/>
                  </a:lnTo>
                  <a:lnTo>
                    <a:pt x="558" y="3721"/>
                  </a:lnTo>
                  <a:lnTo>
                    <a:pt x="152" y="3886"/>
                  </a:lnTo>
                  <a:lnTo>
                    <a:pt x="0" y="4292"/>
                  </a:lnTo>
                  <a:lnTo>
                    <a:pt x="152" y="4686"/>
                  </a:lnTo>
                  <a:lnTo>
                    <a:pt x="558" y="4851"/>
                  </a:lnTo>
                  <a:lnTo>
                    <a:pt x="952" y="4686"/>
                  </a:lnTo>
                  <a:lnTo>
                    <a:pt x="1117" y="4292"/>
                  </a:lnTo>
                  <a:close/>
                </a:path>
                <a:path w="68579" h="5079">
                  <a:moveTo>
                    <a:pt x="68237" y="558"/>
                  </a:moveTo>
                  <a:lnTo>
                    <a:pt x="68072" y="165"/>
                  </a:lnTo>
                  <a:lnTo>
                    <a:pt x="67665" y="0"/>
                  </a:lnTo>
                  <a:lnTo>
                    <a:pt x="67271" y="165"/>
                  </a:lnTo>
                  <a:lnTo>
                    <a:pt x="67106" y="558"/>
                  </a:lnTo>
                  <a:lnTo>
                    <a:pt x="67271" y="952"/>
                  </a:lnTo>
                  <a:lnTo>
                    <a:pt x="67665" y="1117"/>
                  </a:lnTo>
                  <a:lnTo>
                    <a:pt x="68072" y="952"/>
                  </a:lnTo>
                  <a:lnTo>
                    <a:pt x="6823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11291191" y="55533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11294359" y="55528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11365768" y="554965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11219786" y="55491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1220343" y="554965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1224075" y="55533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1376397" y="55528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1227803" y="55496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1373223" y="554966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1369500" y="5549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1365768" y="5549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1155836" y="5551152"/>
              <a:ext cx="229235" cy="4445"/>
            </a:xfrm>
            <a:custGeom>
              <a:avLst/>
              <a:gdLst/>
              <a:ahLst/>
              <a:cxnLst/>
              <a:rect l="l" t="t" r="r" b="b"/>
              <a:pathLst>
                <a:path w="229234" h="4445">
                  <a:moveTo>
                    <a:pt x="229165" y="4397"/>
                  </a:moveTo>
                  <a:lnTo>
                    <a:pt x="229165" y="0"/>
                  </a:lnTo>
                  <a:lnTo>
                    <a:pt x="0" y="0"/>
                  </a:lnTo>
                  <a:lnTo>
                    <a:pt x="0" y="4397"/>
                  </a:lnTo>
                  <a:lnTo>
                    <a:pt x="229165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1354583" y="5549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1358311" y="55459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11346561" y="55453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1347125" y="55459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1220346" y="55459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11219777" y="5549106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1117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17" y="558"/>
                  </a:lnTo>
                  <a:close/>
                </a:path>
                <a:path w="8890" h="1270">
                  <a:moveTo>
                    <a:pt x="8585" y="558"/>
                  </a:moveTo>
                  <a:lnTo>
                    <a:pt x="8420" y="165"/>
                  </a:lnTo>
                  <a:lnTo>
                    <a:pt x="8013" y="0"/>
                  </a:lnTo>
                  <a:lnTo>
                    <a:pt x="7620" y="165"/>
                  </a:lnTo>
                  <a:lnTo>
                    <a:pt x="7454" y="558"/>
                  </a:lnTo>
                  <a:lnTo>
                    <a:pt x="7620" y="952"/>
                  </a:lnTo>
                  <a:lnTo>
                    <a:pt x="8013" y="1117"/>
                  </a:lnTo>
                  <a:lnTo>
                    <a:pt x="8420" y="952"/>
                  </a:lnTo>
                  <a:lnTo>
                    <a:pt x="8585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11227803" y="55459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11220346" y="554592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11219786" y="55453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11155836" y="5546754"/>
              <a:ext cx="229235" cy="4445"/>
            </a:xfrm>
            <a:custGeom>
              <a:avLst/>
              <a:gdLst/>
              <a:ahLst/>
              <a:cxnLst/>
              <a:rect l="l" t="t" r="r" b="b"/>
              <a:pathLst>
                <a:path w="229234" h="4445">
                  <a:moveTo>
                    <a:pt x="229165" y="4397"/>
                  </a:moveTo>
                  <a:lnTo>
                    <a:pt x="229165" y="0"/>
                  </a:lnTo>
                  <a:lnTo>
                    <a:pt x="0" y="0"/>
                  </a:lnTo>
                  <a:lnTo>
                    <a:pt x="0" y="4397"/>
                  </a:lnTo>
                  <a:lnTo>
                    <a:pt x="229165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10195907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4" h="26034">
                  <a:moveTo>
                    <a:pt x="0" y="0"/>
                  </a:moveTo>
                  <a:lnTo>
                    <a:pt x="0" y="25716"/>
                  </a:lnTo>
                  <a:lnTo>
                    <a:pt x="484435" y="25716"/>
                  </a:lnTo>
                  <a:lnTo>
                    <a:pt x="48443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10518808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10357282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11142042" y="730219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11164413" y="727981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7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11142786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10680339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4" h="26034">
                  <a:moveTo>
                    <a:pt x="0" y="0"/>
                  </a:moveTo>
                  <a:lnTo>
                    <a:pt x="0" y="25716"/>
                  </a:lnTo>
                  <a:lnTo>
                    <a:pt x="484445" y="25716"/>
                  </a:lnTo>
                  <a:lnTo>
                    <a:pt x="4844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11003251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10841726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11164786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4" h="26034">
                  <a:moveTo>
                    <a:pt x="0" y="0"/>
                  </a:moveTo>
                  <a:lnTo>
                    <a:pt x="0" y="25716"/>
                  </a:lnTo>
                  <a:lnTo>
                    <a:pt x="484477" y="25716"/>
                  </a:lnTo>
                  <a:lnTo>
                    <a:pt x="484477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11487701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11326167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12131662" y="557352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2235"/>
                  </a:moveTo>
                  <a:lnTo>
                    <a:pt x="654" y="654"/>
                  </a:lnTo>
                  <a:lnTo>
                    <a:pt x="2235" y="0"/>
                  </a:lnTo>
                  <a:lnTo>
                    <a:pt x="3816" y="654"/>
                  </a:lnTo>
                  <a:lnTo>
                    <a:pt x="4471" y="2235"/>
                  </a:lnTo>
                  <a:lnTo>
                    <a:pt x="3816" y="3816"/>
                  </a:lnTo>
                  <a:lnTo>
                    <a:pt x="2235" y="4471"/>
                  </a:lnTo>
                  <a:lnTo>
                    <a:pt x="654" y="3816"/>
                  </a:lnTo>
                  <a:lnTo>
                    <a:pt x="0" y="223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12133897" y="550118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12133897" y="542661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12133897" y="5352033"/>
              <a:ext cx="56515" cy="56515"/>
            </a:xfrm>
            <a:custGeom>
              <a:avLst/>
              <a:gdLst/>
              <a:ahLst/>
              <a:cxnLst/>
              <a:rect l="l" t="t" r="r" b="b"/>
              <a:pathLst>
                <a:path w="56515" h="56514">
                  <a:moveTo>
                    <a:pt x="0" y="0"/>
                  </a:moveTo>
                  <a:lnTo>
                    <a:pt x="55935" y="5593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12141355" y="528491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0"/>
                  </a:moveTo>
                  <a:lnTo>
                    <a:pt x="37286" y="3728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12230848" y="537440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0" y="0"/>
                  </a:moveTo>
                  <a:lnTo>
                    <a:pt x="33559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12305421" y="537440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0" y="0"/>
                  </a:moveTo>
                  <a:lnTo>
                    <a:pt x="33559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12380002" y="537440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0" y="0"/>
                  </a:moveTo>
                  <a:lnTo>
                    <a:pt x="33559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12454573" y="537440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0" y="0"/>
                  </a:moveTo>
                  <a:lnTo>
                    <a:pt x="33559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12529146" y="5374406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4">
                  <a:moveTo>
                    <a:pt x="0" y="0"/>
                  </a:moveTo>
                  <a:lnTo>
                    <a:pt x="37286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12603727" y="5374406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4">
                  <a:moveTo>
                    <a:pt x="0" y="0"/>
                  </a:moveTo>
                  <a:lnTo>
                    <a:pt x="37286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12611184" y="5303565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12611184" y="5228984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12611184" y="5154411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12133897" y="505373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0"/>
                  </a:moveTo>
                  <a:lnTo>
                    <a:pt x="37286" y="3728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12133897" y="497915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12212202" y="5057459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0" y="0"/>
                  </a:moveTo>
                  <a:lnTo>
                    <a:pt x="33559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12133897" y="4904582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12286781" y="5057459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4">
                  <a:moveTo>
                    <a:pt x="0" y="0"/>
                  </a:moveTo>
                  <a:lnTo>
                    <a:pt x="37286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12141355" y="4837466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4">
                  <a:moveTo>
                    <a:pt x="0" y="0"/>
                  </a:moveTo>
                  <a:lnTo>
                    <a:pt x="37286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12361354" y="5057459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4">
                  <a:moveTo>
                    <a:pt x="0" y="0"/>
                  </a:moveTo>
                  <a:lnTo>
                    <a:pt x="37286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12435927" y="5057459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4">
                  <a:moveTo>
                    <a:pt x="0" y="0"/>
                  </a:moveTo>
                  <a:lnTo>
                    <a:pt x="37286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12510507" y="5057459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4">
                  <a:moveTo>
                    <a:pt x="0" y="0"/>
                  </a:moveTo>
                  <a:lnTo>
                    <a:pt x="37286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12585079" y="5057459"/>
              <a:ext cx="56515" cy="52705"/>
            </a:xfrm>
            <a:custGeom>
              <a:avLst/>
              <a:gdLst/>
              <a:ahLst/>
              <a:cxnLst/>
              <a:rect l="l" t="t" r="r" b="b"/>
              <a:pathLst>
                <a:path w="56515" h="52704">
                  <a:moveTo>
                    <a:pt x="0" y="0"/>
                  </a:moveTo>
                  <a:lnTo>
                    <a:pt x="55935" y="522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12611184" y="5005258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12611184" y="4930685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12611184" y="4856105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12133897" y="4837459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70" h="26670">
                  <a:moveTo>
                    <a:pt x="0" y="26103"/>
                  </a:moveTo>
                  <a:lnTo>
                    <a:pt x="2610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12133897" y="489340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12133897" y="496797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12137628" y="5042550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1014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12204744" y="505746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0" y="33559"/>
                  </a:moveTo>
                  <a:lnTo>
                    <a:pt x="335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12279318" y="505746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0" y="33559"/>
                  </a:moveTo>
                  <a:lnTo>
                    <a:pt x="335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12133897" y="5284918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70" h="26670">
                  <a:moveTo>
                    <a:pt x="0" y="26103"/>
                  </a:moveTo>
                  <a:lnTo>
                    <a:pt x="2610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12353899" y="505746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0" y="33559"/>
                  </a:moveTo>
                  <a:lnTo>
                    <a:pt x="335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12608949" y="483523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2235"/>
                  </a:moveTo>
                  <a:lnTo>
                    <a:pt x="654" y="654"/>
                  </a:lnTo>
                  <a:lnTo>
                    <a:pt x="2235" y="0"/>
                  </a:lnTo>
                  <a:lnTo>
                    <a:pt x="3816" y="654"/>
                  </a:lnTo>
                  <a:lnTo>
                    <a:pt x="4471" y="2235"/>
                  </a:lnTo>
                  <a:lnTo>
                    <a:pt x="3816" y="3816"/>
                  </a:lnTo>
                  <a:lnTo>
                    <a:pt x="2235" y="4471"/>
                  </a:lnTo>
                  <a:lnTo>
                    <a:pt x="654" y="3816"/>
                  </a:lnTo>
                  <a:lnTo>
                    <a:pt x="0" y="223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12133897" y="534085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12428471" y="5057462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4">
                  <a:moveTo>
                    <a:pt x="0" y="33559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12611184" y="4878479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33559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12133897" y="541542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12186099" y="5374408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4">
                  <a:moveTo>
                    <a:pt x="0" y="33559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12503052" y="5057462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4">
                  <a:moveTo>
                    <a:pt x="0" y="33559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12611184" y="4953052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33559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12133897" y="549000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12260678" y="5374408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4">
                  <a:moveTo>
                    <a:pt x="0" y="33559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12577624" y="5027631"/>
              <a:ext cx="63500" cy="63500"/>
            </a:xfrm>
            <a:custGeom>
              <a:avLst/>
              <a:gdLst/>
              <a:ahLst/>
              <a:cxnLst/>
              <a:rect l="l" t="t" r="r" b="b"/>
              <a:pathLst>
                <a:path w="63500" h="63500">
                  <a:moveTo>
                    <a:pt x="0" y="63390"/>
                  </a:moveTo>
                  <a:lnTo>
                    <a:pt x="6339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12167459" y="5568304"/>
              <a:ext cx="11430" cy="7620"/>
            </a:xfrm>
            <a:custGeom>
              <a:avLst/>
              <a:gdLst/>
              <a:ahLst/>
              <a:cxnLst/>
              <a:rect l="l" t="t" r="r" b="b"/>
              <a:pathLst>
                <a:path w="11429" h="7620">
                  <a:moveTo>
                    <a:pt x="0" y="7455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12335252" y="5374408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4">
                  <a:moveTo>
                    <a:pt x="0" y="33559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12611184" y="5102205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33559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12409832" y="5374408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4">
                  <a:moveTo>
                    <a:pt x="0" y="33559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12611184" y="5180513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29831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12484404" y="5374408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4">
                  <a:moveTo>
                    <a:pt x="0" y="33559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12611184" y="5255086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29831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12558977" y="5374408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4">
                  <a:moveTo>
                    <a:pt x="0" y="33559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12611184" y="5329658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29831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12633558" y="5404239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20" h="3810">
                  <a:moveTo>
                    <a:pt x="0" y="3727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12133715" y="4837721"/>
              <a:ext cx="506730" cy="740410"/>
            </a:xfrm>
            <a:custGeom>
              <a:avLst/>
              <a:gdLst/>
              <a:ahLst/>
              <a:cxnLst/>
              <a:rect l="l" t="t" r="r" b="b"/>
              <a:pathLst>
                <a:path w="506729" h="740410">
                  <a:moveTo>
                    <a:pt x="0" y="448310"/>
                  </a:moveTo>
                  <a:lnTo>
                    <a:pt x="0" y="739872"/>
                  </a:lnTo>
                  <a:lnTo>
                    <a:pt x="44030" y="739872"/>
                  </a:lnTo>
                  <a:lnTo>
                    <a:pt x="44030" y="572527"/>
                  </a:lnTo>
                  <a:lnTo>
                    <a:pt x="506445" y="572527"/>
                  </a:lnTo>
                  <a:lnTo>
                    <a:pt x="506445" y="0"/>
                  </a:lnTo>
                  <a:lnTo>
                    <a:pt x="475639" y="0"/>
                  </a:lnTo>
                  <a:lnTo>
                    <a:pt x="475639" y="220192"/>
                  </a:lnTo>
                  <a:lnTo>
                    <a:pt x="44113" y="220192"/>
                  </a:lnTo>
                  <a:lnTo>
                    <a:pt x="44113" y="0"/>
                  </a:lnTo>
                  <a:lnTo>
                    <a:pt x="0" y="0"/>
                  </a:lnTo>
                  <a:lnTo>
                    <a:pt x="0" y="247479"/>
                  </a:lnTo>
                  <a:lnTo>
                    <a:pt x="12334" y="247479"/>
                  </a:lnTo>
                  <a:lnTo>
                    <a:pt x="12334" y="261573"/>
                  </a:lnTo>
                  <a:lnTo>
                    <a:pt x="0" y="261573"/>
                  </a:lnTo>
                  <a:lnTo>
                    <a:pt x="0" y="282724"/>
                  </a:lnTo>
                  <a:lnTo>
                    <a:pt x="36972" y="282724"/>
                  </a:lnTo>
                  <a:lnTo>
                    <a:pt x="36972" y="255426"/>
                  </a:lnTo>
                  <a:lnTo>
                    <a:pt x="475639" y="255426"/>
                  </a:lnTo>
                  <a:lnTo>
                    <a:pt x="475639" y="537292"/>
                  </a:lnTo>
                  <a:lnTo>
                    <a:pt x="44030" y="537292"/>
                  </a:lnTo>
                  <a:lnTo>
                    <a:pt x="44030" y="475608"/>
                  </a:lnTo>
                  <a:lnTo>
                    <a:pt x="36972" y="475608"/>
                  </a:lnTo>
                  <a:lnTo>
                    <a:pt x="36972" y="448310"/>
                  </a:lnTo>
                  <a:lnTo>
                    <a:pt x="0" y="44831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12688931" y="55341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12685756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12752883" y="5531016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20" h="3810">
                  <a:moveTo>
                    <a:pt x="7455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12759778" y="55304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12749152" y="55310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12704405" y="553101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12703836" y="5534196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1117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17" y="558"/>
                  </a:lnTo>
                  <a:close/>
                </a:path>
                <a:path w="8890" h="1270">
                  <a:moveTo>
                    <a:pt x="8585" y="558"/>
                  </a:moveTo>
                  <a:lnTo>
                    <a:pt x="8420" y="165"/>
                  </a:lnTo>
                  <a:lnTo>
                    <a:pt x="8026" y="0"/>
                  </a:lnTo>
                  <a:lnTo>
                    <a:pt x="7620" y="165"/>
                  </a:lnTo>
                  <a:lnTo>
                    <a:pt x="7454" y="558"/>
                  </a:lnTo>
                  <a:lnTo>
                    <a:pt x="7620" y="952"/>
                  </a:lnTo>
                  <a:lnTo>
                    <a:pt x="8026" y="1117"/>
                  </a:lnTo>
                  <a:lnTo>
                    <a:pt x="8420" y="952"/>
                  </a:lnTo>
                  <a:lnTo>
                    <a:pt x="8585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12711862" y="55310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12708129" y="553101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12703836" y="5530462"/>
              <a:ext cx="654050" cy="5080"/>
            </a:xfrm>
            <a:custGeom>
              <a:avLst/>
              <a:gdLst/>
              <a:ahLst/>
              <a:cxnLst/>
              <a:rect l="l" t="t" r="r" b="b"/>
              <a:pathLst>
                <a:path w="654050" h="5079">
                  <a:moveTo>
                    <a:pt x="1117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17" y="558"/>
                  </a:lnTo>
                  <a:close/>
                </a:path>
                <a:path w="654050" h="5079">
                  <a:moveTo>
                    <a:pt x="381457" y="558"/>
                  </a:moveTo>
                  <a:lnTo>
                    <a:pt x="381292" y="165"/>
                  </a:lnTo>
                  <a:lnTo>
                    <a:pt x="380898" y="0"/>
                  </a:lnTo>
                  <a:lnTo>
                    <a:pt x="380504" y="165"/>
                  </a:lnTo>
                  <a:lnTo>
                    <a:pt x="380339" y="558"/>
                  </a:lnTo>
                  <a:lnTo>
                    <a:pt x="380504" y="952"/>
                  </a:lnTo>
                  <a:lnTo>
                    <a:pt x="380898" y="1117"/>
                  </a:lnTo>
                  <a:lnTo>
                    <a:pt x="381292" y="952"/>
                  </a:lnTo>
                  <a:lnTo>
                    <a:pt x="381457" y="558"/>
                  </a:lnTo>
                  <a:close/>
                </a:path>
                <a:path w="654050" h="5079">
                  <a:moveTo>
                    <a:pt x="653656" y="4292"/>
                  </a:moveTo>
                  <a:lnTo>
                    <a:pt x="653491" y="3898"/>
                  </a:lnTo>
                  <a:lnTo>
                    <a:pt x="653097" y="3733"/>
                  </a:lnTo>
                  <a:lnTo>
                    <a:pt x="652703" y="3898"/>
                  </a:lnTo>
                  <a:lnTo>
                    <a:pt x="652538" y="4292"/>
                  </a:lnTo>
                  <a:lnTo>
                    <a:pt x="652703" y="4686"/>
                  </a:lnTo>
                  <a:lnTo>
                    <a:pt x="653097" y="4851"/>
                  </a:lnTo>
                  <a:lnTo>
                    <a:pt x="653491" y="4686"/>
                  </a:lnTo>
                  <a:lnTo>
                    <a:pt x="653656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13353211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13349476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13348907" y="5534196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1117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17" y="558"/>
                  </a:lnTo>
                  <a:close/>
                </a:path>
                <a:path w="8890" h="1270">
                  <a:moveTo>
                    <a:pt x="8585" y="558"/>
                  </a:moveTo>
                  <a:lnTo>
                    <a:pt x="8420" y="165"/>
                  </a:lnTo>
                  <a:lnTo>
                    <a:pt x="8026" y="0"/>
                  </a:lnTo>
                  <a:lnTo>
                    <a:pt x="7632" y="165"/>
                  </a:lnTo>
                  <a:lnTo>
                    <a:pt x="7467" y="558"/>
                  </a:lnTo>
                  <a:lnTo>
                    <a:pt x="7632" y="952"/>
                  </a:lnTo>
                  <a:lnTo>
                    <a:pt x="8026" y="1117"/>
                  </a:lnTo>
                  <a:lnTo>
                    <a:pt x="8420" y="952"/>
                  </a:lnTo>
                  <a:lnTo>
                    <a:pt x="8585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13345761" y="553101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13345201" y="55341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13353214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13353211" y="55310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13349476" y="553101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13020790" y="5530462"/>
              <a:ext cx="325755" cy="5080"/>
            </a:xfrm>
            <a:custGeom>
              <a:avLst/>
              <a:gdLst/>
              <a:ahLst/>
              <a:cxnLst/>
              <a:rect l="l" t="t" r="r" b="b"/>
              <a:pathLst>
                <a:path w="325755" h="5079">
                  <a:moveTo>
                    <a:pt x="1117" y="4292"/>
                  </a:moveTo>
                  <a:lnTo>
                    <a:pt x="952" y="3898"/>
                  </a:lnTo>
                  <a:lnTo>
                    <a:pt x="558" y="3733"/>
                  </a:lnTo>
                  <a:lnTo>
                    <a:pt x="152" y="3898"/>
                  </a:lnTo>
                  <a:lnTo>
                    <a:pt x="0" y="4292"/>
                  </a:lnTo>
                  <a:lnTo>
                    <a:pt x="152" y="4686"/>
                  </a:lnTo>
                  <a:lnTo>
                    <a:pt x="558" y="4851"/>
                  </a:lnTo>
                  <a:lnTo>
                    <a:pt x="952" y="4686"/>
                  </a:lnTo>
                  <a:lnTo>
                    <a:pt x="1117" y="4292"/>
                  </a:lnTo>
                  <a:close/>
                </a:path>
                <a:path w="325755" h="5079">
                  <a:moveTo>
                    <a:pt x="325526" y="558"/>
                  </a:moveTo>
                  <a:lnTo>
                    <a:pt x="325361" y="165"/>
                  </a:lnTo>
                  <a:lnTo>
                    <a:pt x="324967" y="0"/>
                  </a:lnTo>
                  <a:lnTo>
                    <a:pt x="324573" y="165"/>
                  </a:lnTo>
                  <a:lnTo>
                    <a:pt x="324408" y="558"/>
                  </a:lnTo>
                  <a:lnTo>
                    <a:pt x="324573" y="952"/>
                  </a:lnTo>
                  <a:lnTo>
                    <a:pt x="324967" y="1117"/>
                  </a:lnTo>
                  <a:lnTo>
                    <a:pt x="325361" y="952"/>
                  </a:lnTo>
                  <a:lnTo>
                    <a:pt x="325526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13017617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12852998" y="5530462"/>
              <a:ext cx="165735" cy="5080"/>
            </a:xfrm>
            <a:custGeom>
              <a:avLst/>
              <a:gdLst/>
              <a:ahLst/>
              <a:cxnLst/>
              <a:rect l="l" t="t" r="r" b="b"/>
              <a:pathLst>
                <a:path w="165734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65734" h="5079">
                  <a:moveTo>
                    <a:pt x="139077" y="4292"/>
                  </a:moveTo>
                  <a:lnTo>
                    <a:pt x="138912" y="3898"/>
                  </a:lnTo>
                  <a:lnTo>
                    <a:pt x="138518" y="3733"/>
                  </a:lnTo>
                  <a:lnTo>
                    <a:pt x="138125" y="3898"/>
                  </a:lnTo>
                  <a:lnTo>
                    <a:pt x="137960" y="4292"/>
                  </a:lnTo>
                  <a:lnTo>
                    <a:pt x="138125" y="4686"/>
                  </a:lnTo>
                  <a:lnTo>
                    <a:pt x="138518" y="4851"/>
                  </a:lnTo>
                  <a:lnTo>
                    <a:pt x="138912" y="4686"/>
                  </a:lnTo>
                  <a:lnTo>
                    <a:pt x="139077" y="4292"/>
                  </a:lnTo>
                  <a:close/>
                </a:path>
                <a:path w="165734" h="5079">
                  <a:moveTo>
                    <a:pt x="165176" y="4292"/>
                  </a:moveTo>
                  <a:lnTo>
                    <a:pt x="165011" y="3898"/>
                  </a:lnTo>
                  <a:lnTo>
                    <a:pt x="164617" y="3733"/>
                  </a:lnTo>
                  <a:lnTo>
                    <a:pt x="164223" y="3898"/>
                  </a:lnTo>
                  <a:lnTo>
                    <a:pt x="164058" y="4292"/>
                  </a:lnTo>
                  <a:lnTo>
                    <a:pt x="164223" y="4686"/>
                  </a:lnTo>
                  <a:lnTo>
                    <a:pt x="164617" y="4851"/>
                  </a:lnTo>
                  <a:lnTo>
                    <a:pt x="165011" y="4686"/>
                  </a:lnTo>
                  <a:lnTo>
                    <a:pt x="165176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12849826" y="55310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12846099" y="55310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12845530" y="5530462"/>
              <a:ext cx="374015" cy="5080"/>
            </a:xfrm>
            <a:custGeom>
              <a:avLst/>
              <a:gdLst/>
              <a:ahLst/>
              <a:cxnLst/>
              <a:rect l="l" t="t" r="r" b="b"/>
              <a:pathLst>
                <a:path w="374015" h="5079">
                  <a:moveTo>
                    <a:pt x="1117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17" y="558"/>
                  </a:lnTo>
                  <a:close/>
                </a:path>
                <a:path w="374015" h="5079">
                  <a:moveTo>
                    <a:pt x="8585" y="4292"/>
                  </a:moveTo>
                  <a:lnTo>
                    <a:pt x="8420" y="3898"/>
                  </a:lnTo>
                  <a:lnTo>
                    <a:pt x="8026" y="3733"/>
                  </a:lnTo>
                  <a:lnTo>
                    <a:pt x="7620" y="3898"/>
                  </a:lnTo>
                  <a:lnTo>
                    <a:pt x="7467" y="4292"/>
                  </a:lnTo>
                  <a:lnTo>
                    <a:pt x="7620" y="4686"/>
                  </a:lnTo>
                  <a:lnTo>
                    <a:pt x="8026" y="4851"/>
                  </a:lnTo>
                  <a:lnTo>
                    <a:pt x="8420" y="4686"/>
                  </a:lnTo>
                  <a:lnTo>
                    <a:pt x="8585" y="4292"/>
                  </a:lnTo>
                  <a:close/>
                </a:path>
                <a:path w="374015" h="5079">
                  <a:moveTo>
                    <a:pt x="355358" y="558"/>
                  </a:moveTo>
                  <a:lnTo>
                    <a:pt x="355193" y="165"/>
                  </a:lnTo>
                  <a:lnTo>
                    <a:pt x="354799" y="0"/>
                  </a:lnTo>
                  <a:lnTo>
                    <a:pt x="354393" y="165"/>
                  </a:lnTo>
                  <a:lnTo>
                    <a:pt x="354241" y="558"/>
                  </a:lnTo>
                  <a:lnTo>
                    <a:pt x="354393" y="952"/>
                  </a:lnTo>
                  <a:lnTo>
                    <a:pt x="354799" y="1117"/>
                  </a:lnTo>
                  <a:lnTo>
                    <a:pt x="355193" y="952"/>
                  </a:lnTo>
                  <a:lnTo>
                    <a:pt x="355358" y="558"/>
                  </a:lnTo>
                  <a:close/>
                </a:path>
                <a:path w="374015" h="5079">
                  <a:moveTo>
                    <a:pt x="374002" y="558"/>
                  </a:moveTo>
                  <a:lnTo>
                    <a:pt x="373837" y="165"/>
                  </a:lnTo>
                  <a:lnTo>
                    <a:pt x="373443" y="0"/>
                  </a:lnTo>
                  <a:lnTo>
                    <a:pt x="373049" y="165"/>
                  </a:lnTo>
                  <a:lnTo>
                    <a:pt x="372884" y="558"/>
                  </a:lnTo>
                  <a:lnTo>
                    <a:pt x="373049" y="952"/>
                  </a:lnTo>
                  <a:lnTo>
                    <a:pt x="373443" y="1117"/>
                  </a:lnTo>
                  <a:lnTo>
                    <a:pt x="373837" y="952"/>
                  </a:lnTo>
                  <a:lnTo>
                    <a:pt x="374002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13200337" y="55310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13204065" y="55310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13207222" y="55304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12637363" y="5532151"/>
              <a:ext cx="722630" cy="5080"/>
            </a:xfrm>
            <a:custGeom>
              <a:avLst/>
              <a:gdLst/>
              <a:ahLst/>
              <a:cxnLst/>
              <a:rect l="l" t="t" r="r" b="b"/>
              <a:pathLst>
                <a:path w="722630" h="5079">
                  <a:moveTo>
                    <a:pt x="0" y="0"/>
                  </a:moveTo>
                  <a:lnTo>
                    <a:pt x="722480" y="0"/>
                  </a:lnTo>
                </a:path>
                <a:path w="722630" h="5079">
                  <a:moveTo>
                    <a:pt x="0" y="4994"/>
                  </a:moveTo>
                  <a:lnTo>
                    <a:pt x="722480" y="49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12663385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12704405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12749149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12793893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12838636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12883387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12928131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12969151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13013892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13058636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13103380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13148131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13189150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13233894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13278639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13323381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12640159" y="5551152"/>
              <a:ext cx="713740" cy="13335"/>
            </a:xfrm>
            <a:custGeom>
              <a:avLst/>
              <a:gdLst/>
              <a:ahLst/>
              <a:cxnLst/>
              <a:rect l="l" t="t" r="r" b="b"/>
              <a:pathLst>
                <a:path w="713740" h="13335">
                  <a:moveTo>
                    <a:pt x="713643" y="0"/>
                  </a:moveTo>
                  <a:lnTo>
                    <a:pt x="713643" y="13235"/>
                  </a:lnTo>
                  <a:lnTo>
                    <a:pt x="0" y="13235"/>
                  </a:lnTo>
                  <a:lnTo>
                    <a:pt x="0" y="0"/>
                  </a:lnTo>
                  <a:lnTo>
                    <a:pt x="713643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12663385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12704405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12749149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12793893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12838636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12883387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12928131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12969151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13013892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13058636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13103380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13148131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13189150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13233894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13278639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13323381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12640159" y="5537946"/>
              <a:ext cx="713740" cy="13335"/>
            </a:xfrm>
            <a:custGeom>
              <a:avLst/>
              <a:gdLst/>
              <a:ahLst/>
              <a:cxnLst/>
              <a:rect l="l" t="t" r="r" b="b"/>
              <a:pathLst>
                <a:path w="713740" h="13335">
                  <a:moveTo>
                    <a:pt x="0" y="0"/>
                  </a:moveTo>
                  <a:lnTo>
                    <a:pt x="0" y="13203"/>
                  </a:lnTo>
                  <a:lnTo>
                    <a:pt x="713643" y="13203"/>
                  </a:lnTo>
                  <a:lnTo>
                    <a:pt x="713643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12663385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12704405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12749149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12793893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12838636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12883387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12928131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12969151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13013892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13058636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13103380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13148131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13189150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13233894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13278639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13323381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12640159" y="5564389"/>
              <a:ext cx="713740" cy="8890"/>
            </a:xfrm>
            <a:custGeom>
              <a:avLst/>
              <a:gdLst/>
              <a:ahLst/>
              <a:cxnLst/>
              <a:rect l="l" t="t" r="r" b="b"/>
              <a:pathLst>
                <a:path w="713740" h="8889">
                  <a:moveTo>
                    <a:pt x="0" y="0"/>
                  </a:moveTo>
                  <a:lnTo>
                    <a:pt x="0" y="8795"/>
                  </a:lnTo>
                  <a:lnTo>
                    <a:pt x="713643" y="8795"/>
                  </a:lnTo>
                  <a:lnTo>
                    <a:pt x="713643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12816268" y="55720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13151856" y="5572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12816264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13140675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12808806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13140675" y="557203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12808243" y="5571483"/>
              <a:ext cx="333375" cy="5080"/>
            </a:xfrm>
            <a:custGeom>
              <a:avLst/>
              <a:gdLst/>
              <a:ahLst/>
              <a:cxnLst/>
              <a:rect l="l" t="t" r="r" b="b"/>
              <a:pathLst>
                <a:path w="333375" h="5079">
                  <a:moveTo>
                    <a:pt x="1117" y="4279"/>
                  </a:moveTo>
                  <a:lnTo>
                    <a:pt x="952" y="3886"/>
                  </a:lnTo>
                  <a:lnTo>
                    <a:pt x="558" y="3721"/>
                  </a:lnTo>
                  <a:lnTo>
                    <a:pt x="165" y="3886"/>
                  </a:lnTo>
                  <a:lnTo>
                    <a:pt x="0" y="4279"/>
                  </a:lnTo>
                  <a:lnTo>
                    <a:pt x="165" y="4673"/>
                  </a:lnTo>
                  <a:lnTo>
                    <a:pt x="558" y="4838"/>
                  </a:lnTo>
                  <a:lnTo>
                    <a:pt x="952" y="4673"/>
                  </a:lnTo>
                  <a:lnTo>
                    <a:pt x="1117" y="4279"/>
                  </a:lnTo>
                  <a:close/>
                </a:path>
                <a:path w="333375" h="5079">
                  <a:moveTo>
                    <a:pt x="224853" y="558"/>
                  </a:moveTo>
                  <a:lnTo>
                    <a:pt x="224688" y="165"/>
                  </a:lnTo>
                  <a:lnTo>
                    <a:pt x="224294" y="0"/>
                  </a:lnTo>
                  <a:lnTo>
                    <a:pt x="223901" y="165"/>
                  </a:lnTo>
                  <a:lnTo>
                    <a:pt x="223735" y="558"/>
                  </a:lnTo>
                  <a:lnTo>
                    <a:pt x="223901" y="952"/>
                  </a:lnTo>
                  <a:lnTo>
                    <a:pt x="224294" y="1117"/>
                  </a:lnTo>
                  <a:lnTo>
                    <a:pt x="224688" y="952"/>
                  </a:lnTo>
                  <a:lnTo>
                    <a:pt x="224853" y="558"/>
                  </a:lnTo>
                  <a:close/>
                </a:path>
                <a:path w="333375" h="5079">
                  <a:moveTo>
                    <a:pt x="332981" y="4279"/>
                  </a:moveTo>
                  <a:lnTo>
                    <a:pt x="332828" y="3886"/>
                  </a:lnTo>
                  <a:lnTo>
                    <a:pt x="332422" y="3721"/>
                  </a:lnTo>
                  <a:lnTo>
                    <a:pt x="332028" y="3886"/>
                  </a:lnTo>
                  <a:lnTo>
                    <a:pt x="331863" y="4279"/>
                  </a:lnTo>
                  <a:lnTo>
                    <a:pt x="332028" y="4673"/>
                  </a:lnTo>
                  <a:lnTo>
                    <a:pt x="332422" y="4838"/>
                  </a:lnTo>
                  <a:lnTo>
                    <a:pt x="332828" y="4673"/>
                  </a:lnTo>
                  <a:lnTo>
                    <a:pt x="332981" y="427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13028808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13025075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13025075" y="5572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13025081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12682029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12685192" y="5571483"/>
              <a:ext cx="370840" cy="1270"/>
            </a:xfrm>
            <a:custGeom>
              <a:avLst/>
              <a:gdLst/>
              <a:ahLst/>
              <a:cxnLst/>
              <a:rect l="l" t="t" r="r" b="b"/>
              <a:pathLst>
                <a:path w="370840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370840" h="1270">
                  <a:moveTo>
                    <a:pt x="370268" y="558"/>
                  </a:moveTo>
                  <a:lnTo>
                    <a:pt x="370103" y="165"/>
                  </a:lnTo>
                  <a:lnTo>
                    <a:pt x="369709" y="0"/>
                  </a:lnTo>
                  <a:lnTo>
                    <a:pt x="369316" y="165"/>
                  </a:lnTo>
                  <a:lnTo>
                    <a:pt x="369150" y="558"/>
                  </a:lnTo>
                  <a:lnTo>
                    <a:pt x="369316" y="952"/>
                  </a:lnTo>
                  <a:lnTo>
                    <a:pt x="369709" y="1117"/>
                  </a:lnTo>
                  <a:lnTo>
                    <a:pt x="370103" y="952"/>
                  </a:lnTo>
                  <a:lnTo>
                    <a:pt x="37026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13054908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12685764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12681471" y="5575204"/>
              <a:ext cx="377825" cy="1270"/>
            </a:xfrm>
            <a:custGeom>
              <a:avLst/>
              <a:gdLst/>
              <a:ahLst/>
              <a:cxnLst/>
              <a:rect l="l" t="t" r="r" b="b"/>
              <a:pathLst>
                <a:path w="377825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377825" h="1270">
                  <a:moveTo>
                    <a:pt x="377723" y="558"/>
                  </a:moveTo>
                  <a:lnTo>
                    <a:pt x="377558" y="165"/>
                  </a:lnTo>
                  <a:lnTo>
                    <a:pt x="377164" y="0"/>
                  </a:lnTo>
                  <a:lnTo>
                    <a:pt x="376758" y="165"/>
                  </a:lnTo>
                  <a:lnTo>
                    <a:pt x="376593" y="558"/>
                  </a:lnTo>
                  <a:lnTo>
                    <a:pt x="376758" y="952"/>
                  </a:lnTo>
                  <a:lnTo>
                    <a:pt x="377164" y="1117"/>
                  </a:lnTo>
                  <a:lnTo>
                    <a:pt x="377558" y="952"/>
                  </a:lnTo>
                  <a:lnTo>
                    <a:pt x="377723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13047454" y="55720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12682034" y="5572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13047451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12744857" y="5571483"/>
              <a:ext cx="497205" cy="5080"/>
            </a:xfrm>
            <a:custGeom>
              <a:avLst/>
              <a:gdLst/>
              <a:ahLst/>
              <a:cxnLst/>
              <a:rect l="l" t="t" r="r" b="b"/>
              <a:pathLst>
                <a:path w="497205" h="5079">
                  <a:moveTo>
                    <a:pt x="1117" y="4279"/>
                  </a:moveTo>
                  <a:lnTo>
                    <a:pt x="952" y="3886"/>
                  </a:lnTo>
                  <a:lnTo>
                    <a:pt x="558" y="3721"/>
                  </a:lnTo>
                  <a:lnTo>
                    <a:pt x="152" y="3886"/>
                  </a:lnTo>
                  <a:lnTo>
                    <a:pt x="0" y="4279"/>
                  </a:lnTo>
                  <a:lnTo>
                    <a:pt x="152" y="4673"/>
                  </a:lnTo>
                  <a:lnTo>
                    <a:pt x="558" y="4838"/>
                  </a:lnTo>
                  <a:lnTo>
                    <a:pt x="952" y="4673"/>
                  </a:lnTo>
                  <a:lnTo>
                    <a:pt x="1117" y="4279"/>
                  </a:lnTo>
                  <a:close/>
                </a:path>
                <a:path w="497205" h="5079">
                  <a:moveTo>
                    <a:pt x="497039" y="558"/>
                  </a:moveTo>
                  <a:lnTo>
                    <a:pt x="496874" y="165"/>
                  </a:lnTo>
                  <a:lnTo>
                    <a:pt x="496481" y="0"/>
                  </a:lnTo>
                  <a:lnTo>
                    <a:pt x="496087" y="165"/>
                  </a:lnTo>
                  <a:lnTo>
                    <a:pt x="495922" y="558"/>
                  </a:lnTo>
                  <a:lnTo>
                    <a:pt x="496087" y="952"/>
                  </a:lnTo>
                  <a:lnTo>
                    <a:pt x="496481" y="1117"/>
                  </a:lnTo>
                  <a:lnTo>
                    <a:pt x="496874" y="952"/>
                  </a:lnTo>
                  <a:lnTo>
                    <a:pt x="497039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13241347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13099085" y="5571483"/>
              <a:ext cx="146685" cy="5080"/>
            </a:xfrm>
            <a:custGeom>
              <a:avLst/>
              <a:gdLst/>
              <a:ahLst/>
              <a:cxnLst/>
              <a:rect l="l" t="t" r="r" b="b"/>
              <a:pathLst>
                <a:path w="146684" h="5079">
                  <a:moveTo>
                    <a:pt x="1130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146684" h="5079">
                  <a:moveTo>
                    <a:pt x="146545" y="4279"/>
                  </a:moveTo>
                  <a:lnTo>
                    <a:pt x="146380" y="3886"/>
                  </a:lnTo>
                  <a:lnTo>
                    <a:pt x="145986" y="3721"/>
                  </a:lnTo>
                  <a:lnTo>
                    <a:pt x="145592" y="3886"/>
                  </a:lnTo>
                  <a:lnTo>
                    <a:pt x="145427" y="4279"/>
                  </a:lnTo>
                  <a:lnTo>
                    <a:pt x="145592" y="4673"/>
                  </a:lnTo>
                  <a:lnTo>
                    <a:pt x="145986" y="4838"/>
                  </a:lnTo>
                  <a:lnTo>
                    <a:pt x="146380" y="4673"/>
                  </a:lnTo>
                  <a:lnTo>
                    <a:pt x="146545" y="427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13248814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13099095" y="55714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13252542" y="5572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13248809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12752880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12749149" y="55720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12745417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12640159" y="5573183"/>
              <a:ext cx="720090" cy="4445"/>
            </a:xfrm>
            <a:custGeom>
              <a:avLst/>
              <a:gdLst/>
              <a:ahLst/>
              <a:cxnLst/>
              <a:rect l="l" t="t" r="r" b="b"/>
              <a:pathLst>
                <a:path w="720090" h="4445">
                  <a:moveTo>
                    <a:pt x="0" y="0"/>
                  </a:moveTo>
                  <a:lnTo>
                    <a:pt x="0" y="4397"/>
                  </a:lnTo>
                  <a:lnTo>
                    <a:pt x="719548" y="4397"/>
                  </a:lnTo>
                  <a:lnTo>
                    <a:pt x="719548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12828578" y="4837726"/>
              <a:ext cx="194945" cy="26670"/>
            </a:xfrm>
            <a:custGeom>
              <a:avLst/>
              <a:gdLst/>
              <a:ahLst/>
              <a:cxnLst/>
              <a:rect l="l" t="t" r="r" b="b"/>
              <a:pathLst>
                <a:path w="194944" h="26670">
                  <a:moveTo>
                    <a:pt x="5884" y="21999"/>
                  </a:moveTo>
                  <a:lnTo>
                    <a:pt x="0" y="21999"/>
                  </a:lnTo>
                  <a:lnTo>
                    <a:pt x="0" y="26397"/>
                  </a:lnTo>
                  <a:lnTo>
                    <a:pt x="194747" y="26397"/>
                  </a:lnTo>
                  <a:lnTo>
                    <a:pt x="194747" y="0"/>
                  </a:lnTo>
                  <a:lnTo>
                    <a:pt x="2638" y="0"/>
                  </a:lnTo>
                  <a:lnTo>
                    <a:pt x="2638" y="4397"/>
                  </a:lnTo>
                  <a:lnTo>
                    <a:pt x="4052" y="4397"/>
                  </a:lnTo>
                  <a:lnTo>
                    <a:pt x="5884" y="4397"/>
                  </a:lnTo>
                  <a:lnTo>
                    <a:pt x="5884" y="21999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13019595" y="4842124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09" h="17779">
                  <a:moveTo>
                    <a:pt x="0" y="0"/>
                  </a:moveTo>
                  <a:lnTo>
                    <a:pt x="0" y="17601"/>
                  </a:lnTo>
                  <a:lnTo>
                    <a:pt x="3727" y="17601"/>
                  </a:lnTo>
                  <a:lnTo>
                    <a:pt x="3727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12943045" y="485983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12950503" y="485983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12943045" y="485983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12942484" y="485927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12828571" y="4859726"/>
              <a:ext cx="194945" cy="4445"/>
            </a:xfrm>
            <a:custGeom>
              <a:avLst/>
              <a:gdLst/>
              <a:ahLst/>
              <a:cxnLst/>
              <a:rect l="l" t="t" r="r" b="b"/>
              <a:pathLst>
                <a:path w="194944" h="4445">
                  <a:moveTo>
                    <a:pt x="0" y="0"/>
                  </a:moveTo>
                  <a:lnTo>
                    <a:pt x="0" y="4397"/>
                  </a:lnTo>
                  <a:lnTo>
                    <a:pt x="194747" y="4397"/>
                  </a:lnTo>
                  <a:lnTo>
                    <a:pt x="194747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12838636" y="484119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12883387" y="484119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12928131" y="484119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12969151" y="484119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12834460" y="4842124"/>
              <a:ext cx="167640" cy="17780"/>
            </a:xfrm>
            <a:custGeom>
              <a:avLst/>
              <a:gdLst/>
              <a:ahLst/>
              <a:cxnLst/>
              <a:rect l="l" t="t" r="r" b="b"/>
              <a:pathLst>
                <a:path w="167640" h="17779">
                  <a:moveTo>
                    <a:pt x="0" y="17601"/>
                  </a:moveTo>
                  <a:lnTo>
                    <a:pt x="0" y="0"/>
                  </a:lnTo>
                  <a:lnTo>
                    <a:pt x="167534" y="0"/>
                  </a:lnTo>
                  <a:lnTo>
                    <a:pt x="167534" y="17601"/>
                  </a:lnTo>
                  <a:lnTo>
                    <a:pt x="0" y="17601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12864742" y="483746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12860452" y="4836915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2700" h="1270">
                  <a:moveTo>
                    <a:pt x="12293" y="558"/>
                  </a:moveTo>
                  <a:lnTo>
                    <a:pt x="12141" y="165"/>
                  </a:lnTo>
                  <a:lnTo>
                    <a:pt x="11734" y="0"/>
                  </a:lnTo>
                  <a:lnTo>
                    <a:pt x="11341" y="165"/>
                  </a:lnTo>
                  <a:lnTo>
                    <a:pt x="11176" y="558"/>
                  </a:lnTo>
                  <a:lnTo>
                    <a:pt x="11341" y="952"/>
                  </a:lnTo>
                  <a:lnTo>
                    <a:pt x="11734" y="1117"/>
                  </a:lnTo>
                  <a:lnTo>
                    <a:pt x="12141" y="952"/>
                  </a:lnTo>
                  <a:lnTo>
                    <a:pt x="12293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12861011" y="48374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12846099" y="483746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12856724" y="484063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12853557" y="483746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12849826" y="48374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12846099" y="48374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12831214" y="4837726"/>
              <a:ext cx="192405" cy="4445"/>
            </a:xfrm>
            <a:custGeom>
              <a:avLst/>
              <a:gdLst/>
              <a:ahLst/>
              <a:cxnLst/>
              <a:rect l="l" t="t" r="r" b="b"/>
              <a:pathLst>
                <a:path w="192405" h="4445">
                  <a:moveTo>
                    <a:pt x="0" y="0"/>
                  </a:moveTo>
                  <a:lnTo>
                    <a:pt x="0" y="4397"/>
                  </a:lnTo>
                  <a:lnTo>
                    <a:pt x="192109" y="4397"/>
                  </a:lnTo>
                  <a:lnTo>
                    <a:pt x="192109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13048870" y="4837726"/>
              <a:ext cx="26670" cy="695960"/>
            </a:xfrm>
            <a:custGeom>
              <a:avLst/>
              <a:gdLst/>
              <a:ahLst/>
              <a:cxnLst/>
              <a:rect l="l" t="t" r="r" b="b"/>
              <a:pathLst>
                <a:path w="26669" h="695960">
                  <a:moveTo>
                    <a:pt x="26438" y="0"/>
                  </a:moveTo>
                  <a:lnTo>
                    <a:pt x="0" y="0"/>
                  </a:lnTo>
                  <a:lnTo>
                    <a:pt x="0" y="695821"/>
                  </a:lnTo>
                  <a:lnTo>
                    <a:pt x="26438" y="695821"/>
                  </a:lnTo>
                  <a:lnTo>
                    <a:pt x="264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13048865" y="4837728"/>
              <a:ext cx="26670" cy="695960"/>
            </a:xfrm>
            <a:custGeom>
              <a:avLst/>
              <a:gdLst/>
              <a:ahLst/>
              <a:cxnLst/>
              <a:rect l="l" t="t" r="r" b="b"/>
              <a:pathLst>
                <a:path w="26669" h="695960">
                  <a:moveTo>
                    <a:pt x="0" y="695821"/>
                  </a:moveTo>
                  <a:lnTo>
                    <a:pt x="0" y="0"/>
                  </a:lnTo>
                  <a:lnTo>
                    <a:pt x="26438" y="0"/>
                  </a:lnTo>
                  <a:lnTo>
                    <a:pt x="26438" y="695821"/>
                  </a:lnTo>
                  <a:lnTo>
                    <a:pt x="0" y="695821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13072993" y="519486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13069825" y="524763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13069253" y="5187409"/>
              <a:ext cx="5080" cy="60960"/>
            </a:xfrm>
            <a:custGeom>
              <a:avLst/>
              <a:gdLst/>
              <a:ahLst/>
              <a:cxnLst/>
              <a:rect l="l" t="t" r="r" b="b"/>
              <a:pathLst>
                <a:path w="5080" h="60960">
                  <a:moveTo>
                    <a:pt x="1130" y="60223"/>
                  </a:moveTo>
                  <a:lnTo>
                    <a:pt x="965" y="59829"/>
                  </a:lnTo>
                  <a:lnTo>
                    <a:pt x="571" y="59664"/>
                  </a:lnTo>
                  <a:lnTo>
                    <a:pt x="165" y="59829"/>
                  </a:lnTo>
                  <a:lnTo>
                    <a:pt x="0" y="60223"/>
                  </a:lnTo>
                  <a:lnTo>
                    <a:pt x="165" y="60629"/>
                  </a:lnTo>
                  <a:lnTo>
                    <a:pt x="571" y="60782"/>
                  </a:lnTo>
                  <a:lnTo>
                    <a:pt x="965" y="60629"/>
                  </a:lnTo>
                  <a:lnTo>
                    <a:pt x="1130" y="60223"/>
                  </a:lnTo>
                  <a:close/>
                </a:path>
                <a:path w="5080" h="60960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13069825" y="518797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13069825" y="519542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13069825" y="551237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13069253" y="4948764"/>
              <a:ext cx="5080" cy="572135"/>
            </a:xfrm>
            <a:custGeom>
              <a:avLst/>
              <a:gdLst/>
              <a:ahLst/>
              <a:cxnLst/>
              <a:rect l="l" t="t" r="r" b="b"/>
              <a:pathLst>
                <a:path w="5080" h="572135">
                  <a:moveTo>
                    <a:pt x="1130" y="571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71"/>
                  </a:lnTo>
                  <a:lnTo>
                    <a:pt x="165" y="965"/>
                  </a:lnTo>
                  <a:lnTo>
                    <a:pt x="571" y="1130"/>
                  </a:lnTo>
                  <a:lnTo>
                    <a:pt x="965" y="965"/>
                  </a:lnTo>
                  <a:lnTo>
                    <a:pt x="1130" y="571"/>
                  </a:lnTo>
                  <a:close/>
                </a:path>
                <a:path w="5080" h="572135">
                  <a:moveTo>
                    <a:pt x="4851" y="571080"/>
                  </a:moveTo>
                  <a:lnTo>
                    <a:pt x="4686" y="570674"/>
                  </a:lnTo>
                  <a:lnTo>
                    <a:pt x="4292" y="570509"/>
                  </a:lnTo>
                  <a:lnTo>
                    <a:pt x="3898" y="570674"/>
                  </a:lnTo>
                  <a:lnTo>
                    <a:pt x="3733" y="571080"/>
                  </a:lnTo>
                  <a:lnTo>
                    <a:pt x="3898" y="571474"/>
                  </a:lnTo>
                  <a:lnTo>
                    <a:pt x="4292" y="571639"/>
                  </a:lnTo>
                  <a:lnTo>
                    <a:pt x="4686" y="571474"/>
                  </a:lnTo>
                  <a:lnTo>
                    <a:pt x="4851" y="571080"/>
                  </a:lnTo>
                  <a:close/>
                </a:path>
                <a:path w="5080" h="572135">
                  <a:moveTo>
                    <a:pt x="4851" y="563613"/>
                  </a:moveTo>
                  <a:lnTo>
                    <a:pt x="4686" y="563219"/>
                  </a:lnTo>
                  <a:lnTo>
                    <a:pt x="4292" y="563054"/>
                  </a:lnTo>
                  <a:lnTo>
                    <a:pt x="3898" y="563219"/>
                  </a:lnTo>
                  <a:lnTo>
                    <a:pt x="3733" y="563613"/>
                  </a:lnTo>
                  <a:lnTo>
                    <a:pt x="3898" y="564019"/>
                  </a:lnTo>
                  <a:lnTo>
                    <a:pt x="4292" y="564184"/>
                  </a:lnTo>
                  <a:lnTo>
                    <a:pt x="4686" y="564019"/>
                  </a:lnTo>
                  <a:lnTo>
                    <a:pt x="4851" y="563613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13069825" y="551610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13072987" y="53067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13069825" y="551237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13072993" y="49897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13073553" y="533712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13072993" y="534029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13073553" y="49903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13069825" y="54042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13069253" y="4993519"/>
              <a:ext cx="5080" cy="411480"/>
            </a:xfrm>
            <a:custGeom>
              <a:avLst/>
              <a:gdLst/>
              <a:ahLst/>
              <a:cxnLst/>
              <a:rect l="l" t="t" r="r" b="b"/>
              <a:pathLst>
                <a:path w="5080" h="411479">
                  <a:moveTo>
                    <a:pt x="1130" y="63944"/>
                  </a:moveTo>
                  <a:lnTo>
                    <a:pt x="965" y="63550"/>
                  </a:lnTo>
                  <a:lnTo>
                    <a:pt x="571" y="63385"/>
                  </a:lnTo>
                  <a:lnTo>
                    <a:pt x="165" y="63550"/>
                  </a:lnTo>
                  <a:lnTo>
                    <a:pt x="0" y="63944"/>
                  </a:lnTo>
                  <a:lnTo>
                    <a:pt x="165" y="64338"/>
                  </a:lnTo>
                  <a:lnTo>
                    <a:pt x="571" y="64503"/>
                  </a:lnTo>
                  <a:lnTo>
                    <a:pt x="965" y="64338"/>
                  </a:lnTo>
                  <a:lnTo>
                    <a:pt x="1130" y="63944"/>
                  </a:lnTo>
                  <a:close/>
                </a:path>
                <a:path w="5080" h="411479">
                  <a:moveTo>
                    <a:pt x="4851" y="410730"/>
                  </a:moveTo>
                  <a:lnTo>
                    <a:pt x="4686" y="410337"/>
                  </a:lnTo>
                  <a:lnTo>
                    <a:pt x="4292" y="410171"/>
                  </a:lnTo>
                  <a:lnTo>
                    <a:pt x="3898" y="410337"/>
                  </a:lnTo>
                  <a:lnTo>
                    <a:pt x="3733" y="410730"/>
                  </a:lnTo>
                  <a:lnTo>
                    <a:pt x="3898" y="411124"/>
                  </a:lnTo>
                  <a:lnTo>
                    <a:pt x="4292" y="411289"/>
                  </a:lnTo>
                  <a:lnTo>
                    <a:pt x="4686" y="411124"/>
                  </a:lnTo>
                  <a:lnTo>
                    <a:pt x="4851" y="410730"/>
                  </a:lnTo>
                  <a:close/>
                </a:path>
                <a:path w="5080" h="411479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13069825" y="505373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13072993" y="50531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13073553" y="505000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13072993" y="539994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13069825" y="505000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13069825" y="540051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13073553" y="49866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13070872" y="4837728"/>
              <a:ext cx="4445" cy="695960"/>
            </a:xfrm>
            <a:custGeom>
              <a:avLst/>
              <a:gdLst/>
              <a:ahLst/>
              <a:cxnLst/>
              <a:rect l="l" t="t" r="r" b="b"/>
              <a:pathLst>
                <a:path w="4444" h="695960">
                  <a:moveTo>
                    <a:pt x="31" y="695821"/>
                  </a:moveTo>
                  <a:lnTo>
                    <a:pt x="4429" y="695821"/>
                  </a:lnTo>
                  <a:lnTo>
                    <a:pt x="4429" y="0"/>
                  </a:lnTo>
                  <a:lnTo>
                    <a:pt x="0" y="0"/>
                  </a:lnTo>
                  <a:lnTo>
                    <a:pt x="31" y="69582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13051184" y="491949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13046894" y="49748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13047451" y="537068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13047451" y="497169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13051178" y="536322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13051178" y="535949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13047454" y="496797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13047454" y="53594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13054351" y="491147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13051178" y="53072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13047454" y="49120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13051178" y="530729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13047454" y="491203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13047451" y="491576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13051184" y="531102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13047451" y="527745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13047454" y="528118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13046888" y="50084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13051178" y="55235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13050618" y="552673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13047451" y="51767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13051184" y="55272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13051184" y="517678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13046894" y="523961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13047451" y="523644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13047454" y="52364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13051178" y="517305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13054351" y="551927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13047454" y="517305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13051178" y="551983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13048865" y="4837728"/>
              <a:ext cx="4445" cy="695960"/>
            </a:xfrm>
            <a:custGeom>
              <a:avLst/>
              <a:gdLst/>
              <a:ahLst/>
              <a:cxnLst/>
              <a:rect l="l" t="t" r="r" b="b"/>
              <a:pathLst>
                <a:path w="4444" h="695960">
                  <a:moveTo>
                    <a:pt x="0" y="695821"/>
                  </a:moveTo>
                  <a:lnTo>
                    <a:pt x="0" y="0"/>
                  </a:lnTo>
                  <a:lnTo>
                    <a:pt x="4397" y="0"/>
                  </a:lnTo>
                  <a:lnTo>
                    <a:pt x="4397" y="695821"/>
                  </a:lnTo>
                  <a:lnTo>
                    <a:pt x="0" y="69582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13054911" y="524763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2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13054911" y="520288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2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13054911" y="515813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2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13054911" y="511339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2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13054911" y="507237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2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13054911" y="502763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2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13054911" y="498288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2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13054911" y="493814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2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13054911" y="489339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2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13053262" y="4859835"/>
              <a:ext cx="17780" cy="431165"/>
            </a:xfrm>
            <a:custGeom>
              <a:avLst/>
              <a:gdLst/>
              <a:ahLst/>
              <a:cxnLst/>
              <a:rect l="l" t="t" r="r" b="b"/>
              <a:pathLst>
                <a:path w="17780" h="431164">
                  <a:moveTo>
                    <a:pt x="0" y="0"/>
                  </a:moveTo>
                  <a:lnTo>
                    <a:pt x="0" y="430887"/>
                  </a:lnTo>
                  <a:lnTo>
                    <a:pt x="17632" y="430887"/>
                  </a:lnTo>
                  <a:lnTo>
                    <a:pt x="17632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13054911" y="551237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2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13054911" y="5467625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2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13054911" y="542288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2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13054911" y="537813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2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13054911" y="533711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2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13053262" y="5308331"/>
              <a:ext cx="17780" cy="225425"/>
            </a:xfrm>
            <a:custGeom>
              <a:avLst/>
              <a:gdLst/>
              <a:ahLst/>
              <a:cxnLst/>
              <a:rect l="l" t="t" r="r" b="b"/>
              <a:pathLst>
                <a:path w="17780" h="225425">
                  <a:moveTo>
                    <a:pt x="0" y="0"/>
                  </a:moveTo>
                  <a:lnTo>
                    <a:pt x="0" y="225218"/>
                  </a:lnTo>
                  <a:lnTo>
                    <a:pt x="17632" y="225218"/>
                  </a:lnTo>
                  <a:lnTo>
                    <a:pt x="17632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13053262" y="4837726"/>
              <a:ext cx="17780" cy="4445"/>
            </a:xfrm>
            <a:custGeom>
              <a:avLst/>
              <a:gdLst/>
              <a:ahLst/>
              <a:cxnLst/>
              <a:rect l="l" t="t" r="r" b="b"/>
              <a:pathLst>
                <a:path w="17780" h="4445">
                  <a:moveTo>
                    <a:pt x="0" y="0"/>
                  </a:moveTo>
                  <a:lnTo>
                    <a:pt x="0" y="4397"/>
                  </a:lnTo>
                  <a:lnTo>
                    <a:pt x="17601" y="4397"/>
                  </a:lnTo>
                  <a:lnTo>
                    <a:pt x="17601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13987101" y="5560844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39">
                  <a:moveTo>
                    <a:pt x="0" y="0"/>
                  </a:moveTo>
                  <a:lnTo>
                    <a:pt x="14910" y="149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13987101" y="548627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0"/>
                  </a:moveTo>
                  <a:lnTo>
                    <a:pt x="33559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14031845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14002015" y="5422881"/>
              <a:ext cx="19050" cy="22860"/>
            </a:xfrm>
            <a:custGeom>
              <a:avLst/>
              <a:gdLst/>
              <a:ahLst/>
              <a:cxnLst/>
              <a:rect l="l" t="t" r="r" b="b"/>
              <a:pathLst>
                <a:path w="19050" h="22860">
                  <a:moveTo>
                    <a:pt x="0" y="0"/>
                  </a:moveTo>
                  <a:lnTo>
                    <a:pt x="18648" y="2237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14106433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14181006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14255579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14333883" y="5531016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14408455" y="5531016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35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14483029" y="5531016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35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14557616" y="5531016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14632189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14706763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14781334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14855907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14930496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14997603" y="5523558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35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14997603" y="5448985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35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13987101" y="544152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559"/>
                  </a:moveTo>
                  <a:lnTo>
                    <a:pt x="335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13987101" y="551610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559"/>
                  </a:moveTo>
                  <a:lnTo>
                    <a:pt x="335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14035578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14110149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14184738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14259311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14337615" y="5531018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14412188" y="5531018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14486761" y="5531018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14561334" y="5531018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14635922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14710495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14785066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14859640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14997603" y="5422886"/>
              <a:ext cx="11430" cy="15240"/>
            </a:xfrm>
            <a:custGeom>
              <a:avLst/>
              <a:gdLst/>
              <a:ahLst/>
              <a:cxnLst/>
              <a:rect l="l" t="t" r="r" b="b"/>
              <a:pathLst>
                <a:path w="11430" h="15239">
                  <a:moveTo>
                    <a:pt x="0" y="14910"/>
                  </a:moveTo>
                  <a:lnTo>
                    <a:pt x="1120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14934211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14997603" y="5467634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15008800" y="5542201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4" h="33654">
                  <a:moveTo>
                    <a:pt x="0" y="33559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13986910" y="5426087"/>
              <a:ext cx="1053465" cy="151765"/>
            </a:xfrm>
            <a:custGeom>
              <a:avLst/>
              <a:gdLst/>
              <a:ahLst/>
              <a:cxnLst/>
              <a:rect l="l" t="t" r="r" b="b"/>
              <a:pathLst>
                <a:path w="1053465" h="151764">
                  <a:moveTo>
                    <a:pt x="1009435" y="107462"/>
                  </a:moveTo>
                  <a:lnTo>
                    <a:pt x="35245" y="107462"/>
                  </a:lnTo>
                  <a:lnTo>
                    <a:pt x="35245" y="0"/>
                  </a:lnTo>
                  <a:lnTo>
                    <a:pt x="0" y="0"/>
                  </a:lnTo>
                  <a:lnTo>
                    <a:pt x="0" y="151492"/>
                  </a:lnTo>
                  <a:lnTo>
                    <a:pt x="1053465" y="151492"/>
                  </a:lnTo>
                  <a:lnTo>
                    <a:pt x="1053465" y="0"/>
                  </a:lnTo>
                  <a:lnTo>
                    <a:pt x="1009435" y="0"/>
                  </a:lnTo>
                  <a:lnTo>
                    <a:pt x="1009435" y="107462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13565742" y="730219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63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13588127" y="7281966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5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13565003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82" y="0"/>
                  </a:moveTo>
                  <a:lnTo>
                    <a:pt x="44082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82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13573848" y="5577589"/>
              <a:ext cx="26670" cy="1704975"/>
            </a:xfrm>
            <a:custGeom>
              <a:avLst/>
              <a:gdLst/>
              <a:ahLst/>
              <a:cxnLst/>
              <a:rect l="l" t="t" r="r" b="b"/>
              <a:pathLst>
                <a:path w="26669" h="1704975">
                  <a:moveTo>
                    <a:pt x="26397" y="0"/>
                  </a:moveTo>
                  <a:lnTo>
                    <a:pt x="0" y="0"/>
                  </a:lnTo>
                  <a:lnTo>
                    <a:pt x="0" y="1704377"/>
                  </a:lnTo>
                  <a:lnTo>
                    <a:pt x="26397" y="1704377"/>
                  </a:lnTo>
                  <a:lnTo>
                    <a:pt x="2639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13573847" y="5577581"/>
              <a:ext cx="26670" cy="1704975"/>
            </a:xfrm>
            <a:custGeom>
              <a:avLst/>
              <a:gdLst/>
              <a:ahLst/>
              <a:cxnLst/>
              <a:rect l="l" t="t" r="r" b="b"/>
              <a:pathLst>
                <a:path w="26669" h="1704975">
                  <a:moveTo>
                    <a:pt x="0" y="0"/>
                  </a:moveTo>
                  <a:lnTo>
                    <a:pt x="0" y="1704377"/>
                  </a:lnTo>
                  <a:lnTo>
                    <a:pt x="26397" y="1704377"/>
                  </a:lnTo>
                  <a:lnTo>
                    <a:pt x="26397" y="0"/>
                  </a:lnTo>
                  <a:lnTo>
                    <a:pt x="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13595590" y="587779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13595020" y="6272497"/>
              <a:ext cx="5080" cy="57150"/>
            </a:xfrm>
            <a:custGeom>
              <a:avLst/>
              <a:gdLst/>
              <a:ahLst/>
              <a:cxnLst/>
              <a:rect l="l" t="t" r="r" b="b"/>
              <a:pathLst>
                <a:path w="5080" h="57150">
                  <a:moveTo>
                    <a:pt x="1130" y="56489"/>
                  </a:moveTo>
                  <a:lnTo>
                    <a:pt x="965" y="56095"/>
                  </a:lnTo>
                  <a:lnTo>
                    <a:pt x="571" y="55930"/>
                  </a:lnTo>
                  <a:lnTo>
                    <a:pt x="165" y="56095"/>
                  </a:lnTo>
                  <a:lnTo>
                    <a:pt x="0" y="56489"/>
                  </a:lnTo>
                  <a:lnTo>
                    <a:pt x="165" y="56883"/>
                  </a:lnTo>
                  <a:lnTo>
                    <a:pt x="571" y="57048"/>
                  </a:lnTo>
                  <a:lnTo>
                    <a:pt x="965" y="56883"/>
                  </a:lnTo>
                  <a:lnTo>
                    <a:pt x="1130" y="56489"/>
                  </a:lnTo>
                  <a:close/>
                </a:path>
                <a:path w="5080" h="57150">
                  <a:moveTo>
                    <a:pt x="4838" y="558"/>
                  </a:moveTo>
                  <a:lnTo>
                    <a:pt x="4673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79" y="1117"/>
                  </a:lnTo>
                  <a:lnTo>
                    <a:pt x="4673" y="952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13595590" y="672423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13595590" y="711575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13595591" y="632524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13599307" y="671677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13598747" y="71077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13595591" y="671304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1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13595591" y="632151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13595591" y="71082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13595020" y="5869781"/>
              <a:ext cx="5080" cy="843915"/>
            </a:xfrm>
            <a:custGeom>
              <a:avLst/>
              <a:gdLst/>
              <a:ahLst/>
              <a:cxnLst/>
              <a:rect l="l" t="t" r="r" b="b"/>
              <a:pathLst>
                <a:path w="5080" h="843915">
                  <a:moveTo>
                    <a:pt x="1130" y="843267"/>
                  </a:moveTo>
                  <a:lnTo>
                    <a:pt x="965" y="842873"/>
                  </a:lnTo>
                  <a:lnTo>
                    <a:pt x="571" y="842708"/>
                  </a:lnTo>
                  <a:lnTo>
                    <a:pt x="165" y="842873"/>
                  </a:lnTo>
                  <a:lnTo>
                    <a:pt x="0" y="843267"/>
                  </a:lnTo>
                  <a:lnTo>
                    <a:pt x="165" y="843661"/>
                  </a:lnTo>
                  <a:lnTo>
                    <a:pt x="571" y="843826"/>
                  </a:lnTo>
                  <a:lnTo>
                    <a:pt x="965" y="843661"/>
                  </a:lnTo>
                  <a:lnTo>
                    <a:pt x="1130" y="843267"/>
                  </a:lnTo>
                  <a:close/>
                </a:path>
                <a:path w="5080" h="843915">
                  <a:moveTo>
                    <a:pt x="4838" y="791070"/>
                  </a:moveTo>
                  <a:lnTo>
                    <a:pt x="4673" y="790676"/>
                  </a:lnTo>
                  <a:lnTo>
                    <a:pt x="4279" y="790511"/>
                  </a:lnTo>
                  <a:lnTo>
                    <a:pt x="3886" y="790676"/>
                  </a:lnTo>
                  <a:lnTo>
                    <a:pt x="3721" y="791070"/>
                  </a:lnTo>
                  <a:lnTo>
                    <a:pt x="3886" y="791464"/>
                  </a:lnTo>
                  <a:lnTo>
                    <a:pt x="4279" y="791629"/>
                  </a:lnTo>
                  <a:lnTo>
                    <a:pt x="4673" y="791464"/>
                  </a:lnTo>
                  <a:lnTo>
                    <a:pt x="4838" y="791070"/>
                  </a:lnTo>
                  <a:close/>
                </a:path>
                <a:path w="5080" h="843915">
                  <a:moveTo>
                    <a:pt x="4838" y="571"/>
                  </a:moveTo>
                  <a:lnTo>
                    <a:pt x="4673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71"/>
                  </a:lnTo>
                  <a:lnTo>
                    <a:pt x="3886" y="965"/>
                  </a:lnTo>
                  <a:lnTo>
                    <a:pt x="4279" y="1130"/>
                  </a:lnTo>
                  <a:lnTo>
                    <a:pt x="4673" y="965"/>
                  </a:lnTo>
                  <a:lnTo>
                    <a:pt x="4838" y="5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13595591" y="626558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13595591" y="587033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13599307" y="666083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13595020" y="5877248"/>
              <a:ext cx="1270" cy="393065"/>
            </a:xfrm>
            <a:custGeom>
              <a:avLst/>
              <a:gdLst/>
              <a:ahLst/>
              <a:cxnLst/>
              <a:rect l="l" t="t" r="r" b="b"/>
              <a:pathLst>
                <a:path w="1269" h="393064">
                  <a:moveTo>
                    <a:pt x="1130" y="392074"/>
                  </a:moveTo>
                  <a:lnTo>
                    <a:pt x="965" y="391680"/>
                  </a:lnTo>
                  <a:lnTo>
                    <a:pt x="571" y="391515"/>
                  </a:lnTo>
                  <a:lnTo>
                    <a:pt x="165" y="391680"/>
                  </a:lnTo>
                  <a:lnTo>
                    <a:pt x="0" y="392074"/>
                  </a:lnTo>
                  <a:lnTo>
                    <a:pt x="165" y="392468"/>
                  </a:lnTo>
                  <a:lnTo>
                    <a:pt x="571" y="392633"/>
                  </a:lnTo>
                  <a:lnTo>
                    <a:pt x="965" y="392468"/>
                  </a:lnTo>
                  <a:lnTo>
                    <a:pt x="1130" y="392074"/>
                  </a:lnTo>
                  <a:close/>
                </a:path>
                <a:path w="1269" h="393064">
                  <a:moveTo>
                    <a:pt x="1130" y="558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71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13595590" y="626932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13598742" y="6455200"/>
              <a:ext cx="1270" cy="210185"/>
            </a:xfrm>
            <a:custGeom>
              <a:avLst/>
              <a:gdLst/>
              <a:ahLst/>
              <a:cxnLst/>
              <a:rect l="l" t="t" r="r" b="b"/>
              <a:pathLst>
                <a:path w="1269" h="210184">
                  <a:moveTo>
                    <a:pt x="1117" y="209372"/>
                  </a:moveTo>
                  <a:lnTo>
                    <a:pt x="952" y="208978"/>
                  </a:lnTo>
                  <a:lnTo>
                    <a:pt x="558" y="208813"/>
                  </a:lnTo>
                  <a:lnTo>
                    <a:pt x="165" y="208978"/>
                  </a:lnTo>
                  <a:lnTo>
                    <a:pt x="0" y="209372"/>
                  </a:lnTo>
                  <a:lnTo>
                    <a:pt x="165" y="209765"/>
                  </a:lnTo>
                  <a:lnTo>
                    <a:pt x="558" y="209931"/>
                  </a:lnTo>
                  <a:lnTo>
                    <a:pt x="952" y="209765"/>
                  </a:lnTo>
                  <a:lnTo>
                    <a:pt x="1117" y="209372"/>
                  </a:lnTo>
                  <a:close/>
                </a:path>
                <a:path w="1269" h="210184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13595591" y="576966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13595020" y="5772829"/>
              <a:ext cx="5080" cy="687705"/>
            </a:xfrm>
            <a:custGeom>
              <a:avLst/>
              <a:gdLst/>
              <a:ahLst/>
              <a:cxnLst/>
              <a:rect l="l" t="t" r="r" b="b"/>
              <a:pathLst>
                <a:path w="5080" h="687704">
                  <a:moveTo>
                    <a:pt x="1130" y="571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71"/>
                  </a:lnTo>
                  <a:lnTo>
                    <a:pt x="165" y="965"/>
                  </a:lnTo>
                  <a:lnTo>
                    <a:pt x="571" y="1130"/>
                  </a:lnTo>
                  <a:lnTo>
                    <a:pt x="965" y="965"/>
                  </a:lnTo>
                  <a:lnTo>
                    <a:pt x="1130" y="571"/>
                  </a:lnTo>
                  <a:close/>
                </a:path>
                <a:path w="5080" h="687704">
                  <a:moveTo>
                    <a:pt x="4838" y="686663"/>
                  </a:moveTo>
                  <a:lnTo>
                    <a:pt x="4673" y="686269"/>
                  </a:lnTo>
                  <a:lnTo>
                    <a:pt x="4279" y="686104"/>
                  </a:lnTo>
                  <a:lnTo>
                    <a:pt x="3886" y="686269"/>
                  </a:lnTo>
                  <a:lnTo>
                    <a:pt x="3721" y="686663"/>
                  </a:lnTo>
                  <a:lnTo>
                    <a:pt x="3886" y="687057"/>
                  </a:lnTo>
                  <a:lnTo>
                    <a:pt x="4279" y="687222"/>
                  </a:lnTo>
                  <a:lnTo>
                    <a:pt x="4673" y="687057"/>
                  </a:lnTo>
                  <a:lnTo>
                    <a:pt x="4838" y="686663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13595591" y="64594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13595031" y="64589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13595590" y="645575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13595590" y="711948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1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13598747" y="691383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13595590" y="613880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13598747" y="613824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13595590" y="634762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13599307" y="711948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13599307" y="63476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13598742" y="6350806"/>
              <a:ext cx="1270" cy="781050"/>
            </a:xfrm>
            <a:custGeom>
              <a:avLst/>
              <a:gdLst/>
              <a:ahLst/>
              <a:cxnLst/>
              <a:rect l="l" t="t" r="r" b="b"/>
              <a:pathLst>
                <a:path w="1269" h="781050">
                  <a:moveTo>
                    <a:pt x="1117" y="779868"/>
                  </a:moveTo>
                  <a:lnTo>
                    <a:pt x="952" y="779462"/>
                  </a:lnTo>
                  <a:lnTo>
                    <a:pt x="558" y="779310"/>
                  </a:lnTo>
                  <a:lnTo>
                    <a:pt x="165" y="779462"/>
                  </a:lnTo>
                  <a:lnTo>
                    <a:pt x="0" y="779868"/>
                  </a:lnTo>
                  <a:lnTo>
                    <a:pt x="165" y="780262"/>
                  </a:lnTo>
                  <a:lnTo>
                    <a:pt x="558" y="780427"/>
                  </a:lnTo>
                  <a:lnTo>
                    <a:pt x="952" y="780262"/>
                  </a:lnTo>
                  <a:lnTo>
                    <a:pt x="1117" y="779868"/>
                  </a:lnTo>
                  <a:close/>
                </a:path>
                <a:path w="1269" h="781050">
                  <a:moveTo>
                    <a:pt x="1117" y="558"/>
                  </a:moveTo>
                  <a:lnTo>
                    <a:pt x="952" y="152"/>
                  </a:lnTo>
                  <a:lnTo>
                    <a:pt x="558" y="0"/>
                  </a:lnTo>
                  <a:lnTo>
                    <a:pt x="165" y="152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13595591" y="635135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13598747" y="61457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13595591" y="71269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1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13595591" y="614254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1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13599307" y="691439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13595020" y="5933166"/>
              <a:ext cx="5080" cy="210185"/>
            </a:xfrm>
            <a:custGeom>
              <a:avLst/>
              <a:gdLst/>
              <a:ahLst/>
              <a:cxnLst/>
              <a:rect l="l" t="t" r="r" b="b"/>
              <a:pathLst>
                <a:path w="5080" h="210185">
                  <a:moveTo>
                    <a:pt x="1130" y="209384"/>
                  </a:moveTo>
                  <a:lnTo>
                    <a:pt x="965" y="208991"/>
                  </a:lnTo>
                  <a:lnTo>
                    <a:pt x="571" y="208826"/>
                  </a:lnTo>
                  <a:lnTo>
                    <a:pt x="165" y="208991"/>
                  </a:lnTo>
                  <a:lnTo>
                    <a:pt x="0" y="209384"/>
                  </a:lnTo>
                  <a:lnTo>
                    <a:pt x="165" y="209778"/>
                  </a:lnTo>
                  <a:lnTo>
                    <a:pt x="571" y="209943"/>
                  </a:lnTo>
                  <a:lnTo>
                    <a:pt x="965" y="209778"/>
                  </a:lnTo>
                  <a:lnTo>
                    <a:pt x="1130" y="209384"/>
                  </a:lnTo>
                  <a:close/>
                </a:path>
                <a:path w="5080" h="210185">
                  <a:moveTo>
                    <a:pt x="4838" y="558"/>
                  </a:moveTo>
                  <a:lnTo>
                    <a:pt x="4673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65"/>
                  </a:lnTo>
                  <a:lnTo>
                    <a:pt x="4279" y="1117"/>
                  </a:lnTo>
                  <a:lnTo>
                    <a:pt x="4673" y="965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13599307" y="592999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13595020" y="5608770"/>
              <a:ext cx="5080" cy="1306195"/>
            </a:xfrm>
            <a:custGeom>
              <a:avLst/>
              <a:gdLst/>
              <a:ahLst/>
              <a:cxnLst/>
              <a:rect l="l" t="t" r="r" b="b"/>
              <a:pathLst>
                <a:path w="5080" h="1306195">
                  <a:moveTo>
                    <a:pt x="1130" y="530047"/>
                  </a:moveTo>
                  <a:lnTo>
                    <a:pt x="965" y="529653"/>
                  </a:lnTo>
                  <a:lnTo>
                    <a:pt x="571" y="529488"/>
                  </a:lnTo>
                  <a:lnTo>
                    <a:pt x="165" y="529653"/>
                  </a:lnTo>
                  <a:lnTo>
                    <a:pt x="0" y="530047"/>
                  </a:lnTo>
                  <a:lnTo>
                    <a:pt x="165" y="530440"/>
                  </a:lnTo>
                  <a:lnTo>
                    <a:pt x="571" y="530606"/>
                  </a:lnTo>
                  <a:lnTo>
                    <a:pt x="965" y="530440"/>
                  </a:lnTo>
                  <a:lnTo>
                    <a:pt x="1130" y="530047"/>
                  </a:lnTo>
                  <a:close/>
                </a:path>
                <a:path w="5080" h="1306195">
                  <a:moveTo>
                    <a:pt x="4838" y="1305636"/>
                  </a:moveTo>
                  <a:lnTo>
                    <a:pt x="4673" y="1305242"/>
                  </a:lnTo>
                  <a:lnTo>
                    <a:pt x="4279" y="1305077"/>
                  </a:lnTo>
                  <a:lnTo>
                    <a:pt x="3886" y="1305242"/>
                  </a:lnTo>
                  <a:lnTo>
                    <a:pt x="3721" y="1305636"/>
                  </a:lnTo>
                  <a:lnTo>
                    <a:pt x="3886" y="1306029"/>
                  </a:lnTo>
                  <a:lnTo>
                    <a:pt x="4279" y="1306195"/>
                  </a:lnTo>
                  <a:lnTo>
                    <a:pt x="4673" y="1306029"/>
                  </a:lnTo>
                  <a:lnTo>
                    <a:pt x="4838" y="1305636"/>
                  </a:lnTo>
                  <a:close/>
                </a:path>
                <a:path w="5080" h="1306195">
                  <a:moveTo>
                    <a:pt x="4838" y="558"/>
                  </a:moveTo>
                  <a:lnTo>
                    <a:pt x="4673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79" y="1117"/>
                  </a:lnTo>
                  <a:lnTo>
                    <a:pt x="4673" y="952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13595591" y="671677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13599307" y="706727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13598747" y="70704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13595590" y="672050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1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13595031" y="637316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13599307" y="56093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13595590" y="7134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13595020" y="6723678"/>
              <a:ext cx="5080" cy="60960"/>
            </a:xfrm>
            <a:custGeom>
              <a:avLst/>
              <a:gdLst/>
              <a:ahLst/>
              <a:cxnLst/>
              <a:rect l="l" t="t" r="r" b="b"/>
              <a:pathLst>
                <a:path w="5080" h="60959">
                  <a:moveTo>
                    <a:pt x="1130" y="60223"/>
                  </a:moveTo>
                  <a:lnTo>
                    <a:pt x="965" y="59817"/>
                  </a:lnTo>
                  <a:lnTo>
                    <a:pt x="571" y="59664"/>
                  </a:lnTo>
                  <a:lnTo>
                    <a:pt x="165" y="59817"/>
                  </a:lnTo>
                  <a:lnTo>
                    <a:pt x="0" y="60223"/>
                  </a:lnTo>
                  <a:lnTo>
                    <a:pt x="165" y="60617"/>
                  </a:lnTo>
                  <a:lnTo>
                    <a:pt x="571" y="60782"/>
                  </a:lnTo>
                  <a:lnTo>
                    <a:pt x="965" y="60617"/>
                  </a:lnTo>
                  <a:lnTo>
                    <a:pt x="1130" y="60223"/>
                  </a:lnTo>
                  <a:close/>
                </a:path>
                <a:path w="5080" h="60959">
                  <a:moveTo>
                    <a:pt x="4838" y="558"/>
                  </a:moveTo>
                  <a:lnTo>
                    <a:pt x="4673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79" y="1117"/>
                  </a:lnTo>
                  <a:lnTo>
                    <a:pt x="4673" y="952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13595590" y="637372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13595590" y="602321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13595020" y="5675890"/>
              <a:ext cx="5080" cy="1459230"/>
            </a:xfrm>
            <a:custGeom>
              <a:avLst/>
              <a:gdLst/>
              <a:ahLst/>
              <a:cxnLst/>
              <a:rect l="l" t="t" r="r" b="b"/>
              <a:pathLst>
                <a:path w="5080" h="1459229">
                  <a:moveTo>
                    <a:pt x="1130" y="558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71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5080" h="1459229">
                  <a:moveTo>
                    <a:pt x="4838" y="1458518"/>
                  </a:moveTo>
                  <a:lnTo>
                    <a:pt x="4673" y="1458112"/>
                  </a:lnTo>
                  <a:lnTo>
                    <a:pt x="4279" y="1457947"/>
                  </a:lnTo>
                  <a:lnTo>
                    <a:pt x="3886" y="1458112"/>
                  </a:lnTo>
                  <a:lnTo>
                    <a:pt x="3721" y="1458518"/>
                  </a:lnTo>
                  <a:lnTo>
                    <a:pt x="3886" y="1458912"/>
                  </a:lnTo>
                  <a:lnTo>
                    <a:pt x="4279" y="1459077"/>
                  </a:lnTo>
                  <a:lnTo>
                    <a:pt x="4673" y="1458912"/>
                  </a:lnTo>
                  <a:lnTo>
                    <a:pt x="4838" y="145851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13595590" y="67838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13595591" y="643338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13599307" y="602321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13595590" y="56764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13599307" y="678015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13595031" y="643282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13599307" y="56727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13599307" y="566898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13595591" y="642965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13595591" y="67801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13598747" y="71301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13595591" y="566898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13595591" y="601948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13595020" y="6365715"/>
              <a:ext cx="5080" cy="415290"/>
            </a:xfrm>
            <a:custGeom>
              <a:avLst/>
              <a:gdLst/>
              <a:ahLst/>
              <a:cxnLst/>
              <a:rect l="l" t="t" r="r" b="b"/>
              <a:pathLst>
                <a:path w="5080" h="415290">
                  <a:moveTo>
                    <a:pt x="1130" y="414451"/>
                  </a:moveTo>
                  <a:lnTo>
                    <a:pt x="965" y="414058"/>
                  </a:lnTo>
                  <a:lnTo>
                    <a:pt x="571" y="413893"/>
                  </a:lnTo>
                  <a:lnTo>
                    <a:pt x="165" y="414058"/>
                  </a:lnTo>
                  <a:lnTo>
                    <a:pt x="0" y="414451"/>
                  </a:lnTo>
                  <a:lnTo>
                    <a:pt x="165" y="414845"/>
                  </a:lnTo>
                  <a:lnTo>
                    <a:pt x="571" y="415010"/>
                  </a:lnTo>
                  <a:lnTo>
                    <a:pt x="965" y="414845"/>
                  </a:lnTo>
                  <a:lnTo>
                    <a:pt x="1130" y="414451"/>
                  </a:lnTo>
                  <a:close/>
                </a:path>
                <a:path w="5080" h="415290">
                  <a:moveTo>
                    <a:pt x="4838" y="558"/>
                  </a:moveTo>
                  <a:lnTo>
                    <a:pt x="4673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79" y="1117"/>
                  </a:lnTo>
                  <a:lnTo>
                    <a:pt x="4673" y="952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13595591" y="71269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1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13599307" y="560559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13595591" y="636626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13598742" y="6716223"/>
              <a:ext cx="1270" cy="351790"/>
            </a:xfrm>
            <a:custGeom>
              <a:avLst/>
              <a:gdLst/>
              <a:ahLst/>
              <a:cxnLst/>
              <a:rect l="l" t="t" r="r" b="b"/>
              <a:pathLst>
                <a:path w="1269" h="351790">
                  <a:moveTo>
                    <a:pt x="1117" y="351053"/>
                  </a:moveTo>
                  <a:lnTo>
                    <a:pt x="952" y="350659"/>
                  </a:lnTo>
                  <a:lnTo>
                    <a:pt x="558" y="350494"/>
                  </a:lnTo>
                  <a:lnTo>
                    <a:pt x="165" y="350659"/>
                  </a:lnTo>
                  <a:lnTo>
                    <a:pt x="0" y="351053"/>
                  </a:lnTo>
                  <a:lnTo>
                    <a:pt x="165" y="351459"/>
                  </a:lnTo>
                  <a:lnTo>
                    <a:pt x="558" y="351612"/>
                  </a:lnTo>
                  <a:lnTo>
                    <a:pt x="952" y="351459"/>
                  </a:lnTo>
                  <a:lnTo>
                    <a:pt x="1117" y="351053"/>
                  </a:lnTo>
                  <a:close/>
                </a:path>
                <a:path w="1269" h="35179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13595846" y="5577581"/>
              <a:ext cx="4445" cy="1704975"/>
            </a:xfrm>
            <a:custGeom>
              <a:avLst/>
              <a:gdLst/>
              <a:ahLst/>
              <a:cxnLst/>
              <a:rect l="l" t="t" r="r" b="b"/>
              <a:pathLst>
                <a:path w="4444" h="1704975">
                  <a:moveTo>
                    <a:pt x="4397" y="0"/>
                  </a:moveTo>
                  <a:lnTo>
                    <a:pt x="4397" y="1704377"/>
                  </a:lnTo>
                  <a:lnTo>
                    <a:pt x="0" y="1704377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13572643" y="5601302"/>
              <a:ext cx="5080" cy="452755"/>
            </a:xfrm>
            <a:custGeom>
              <a:avLst/>
              <a:gdLst/>
              <a:ahLst/>
              <a:cxnLst/>
              <a:rect l="l" t="t" r="r" b="b"/>
              <a:pathLst>
                <a:path w="5080" h="452754">
                  <a:moveTo>
                    <a:pt x="1117" y="451751"/>
                  </a:moveTo>
                  <a:lnTo>
                    <a:pt x="952" y="451358"/>
                  </a:lnTo>
                  <a:lnTo>
                    <a:pt x="558" y="451192"/>
                  </a:lnTo>
                  <a:lnTo>
                    <a:pt x="165" y="451358"/>
                  </a:lnTo>
                  <a:lnTo>
                    <a:pt x="0" y="451751"/>
                  </a:lnTo>
                  <a:lnTo>
                    <a:pt x="165" y="452145"/>
                  </a:lnTo>
                  <a:lnTo>
                    <a:pt x="558" y="452310"/>
                  </a:lnTo>
                  <a:lnTo>
                    <a:pt x="952" y="452145"/>
                  </a:lnTo>
                  <a:lnTo>
                    <a:pt x="1117" y="451751"/>
                  </a:lnTo>
                  <a:close/>
                </a:path>
                <a:path w="5080" h="452754">
                  <a:moveTo>
                    <a:pt x="4851" y="392087"/>
                  </a:moveTo>
                  <a:lnTo>
                    <a:pt x="4686" y="391693"/>
                  </a:lnTo>
                  <a:lnTo>
                    <a:pt x="4292" y="391528"/>
                  </a:lnTo>
                  <a:lnTo>
                    <a:pt x="3898" y="391693"/>
                  </a:lnTo>
                  <a:lnTo>
                    <a:pt x="3733" y="392087"/>
                  </a:lnTo>
                  <a:lnTo>
                    <a:pt x="3898" y="392493"/>
                  </a:lnTo>
                  <a:lnTo>
                    <a:pt x="4292" y="392658"/>
                  </a:lnTo>
                  <a:lnTo>
                    <a:pt x="4686" y="392493"/>
                  </a:lnTo>
                  <a:lnTo>
                    <a:pt x="4851" y="392087"/>
                  </a:lnTo>
                  <a:close/>
                </a:path>
                <a:path w="5080" h="452754">
                  <a:moveTo>
                    <a:pt x="4851" y="571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71"/>
                  </a:lnTo>
                  <a:lnTo>
                    <a:pt x="3898" y="965"/>
                  </a:lnTo>
                  <a:lnTo>
                    <a:pt x="4292" y="1130"/>
                  </a:lnTo>
                  <a:lnTo>
                    <a:pt x="4686" y="965"/>
                  </a:lnTo>
                  <a:lnTo>
                    <a:pt x="4851" y="5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13573217" y="644457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13573217" y="68398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13576384" y="723078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13573217" y="6045590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3727" y="0"/>
                  </a:moveTo>
                  <a:lnTo>
                    <a:pt x="0" y="7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13576945" y="644084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13576945" y="68286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13576945" y="64371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13573210" y="60455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13576384" y="72233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13573210" y="68286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13573210" y="643711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13576384" y="55938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13573210" y="722389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13572649" y="68318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13576945" y="638117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13576945" y="59859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13573210" y="559440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13576384" y="63843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13573210" y="598966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13573217" y="56018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13573217" y="59933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13576945" y="638491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13573217" y="72313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13576377" y="6063684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69" h="5079">
                  <a:moveTo>
                    <a:pt x="1117" y="4279"/>
                  </a:moveTo>
                  <a:lnTo>
                    <a:pt x="952" y="3886"/>
                  </a:lnTo>
                  <a:lnTo>
                    <a:pt x="558" y="3721"/>
                  </a:lnTo>
                  <a:lnTo>
                    <a:pt x="165" y="3886"/>
                  </a:lnTo>
                  <a:lnTo>
                    <a:pt x="0" y="4279"/>
                  </a:lnTo>
                  <a:lnTo>
                    <a:pt x="165" y="4673"/>
                  </a:lnTo>
                  <a:lnTo>
                    <a:pt x="558" y="4838"/>
                  </a:lnTo>
                  <a:lnTo>
                    <a:pt x="952" y="4673"/>
                  </a:lnTo>
                  <a:lnTo>
                    <a:pt x="1117" y="4279"/>
                  </a:lnTo>
                  <a:close/>
                </a:path>
                <a:path w="1269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13573210" y="60679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13576945" y="67503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13572649" y="606740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13573217" y="606423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13576384" y="67497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13573217" y="71791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13576384" y="696977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13573217" y="619474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13576384" y="61941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13573217" y="640355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13572643" y="5631135"/>
              <a:ext cx="5080" cy="1548765"/>
            </a:xfrm>
            <a:custGeom>
              <a:avLst/>
              <a:gdLst/>
              <a:ahLst/>
              <a:cxnLst/>
              <a:rect l="l" t="t" r="r" b="b"/>
              <a:pathLst>
                <a:path w="5080" h="1548765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  <a:path w="5080" h="1548765">
                  <a:moveTo>
                    <a:pt x="4851" y="1548015"/>
                  </a:moveTo>
                  <a:lnTo>
                    <a:pt x="4686" y="1547622"/>
                  </a:lnTo>
                  <a:lnTo>
                    <a:pt x="4292" y="1547456"/>
                  </a:lnTo>
                  <a:lnTo>
                    <a:pt x="3898" y="1547622"/>
                  </a:lnTo>
                  <a:lnTo>
                    <a:pt x="3733" y="1548015"/>
                  </a:lnTo>
                  <a:lnTo>
                    <a:pt x="3898" y="1548409"/>
                  </a:lnTo>
                  <a:lnTo>
                    <a:pt x="4292" y="1548574"/>
                  </a:lnTo>
                  <a:lnTo>
                    <a:pt x="4686" y="1548409"/>
                  </a:lnTo>
                  <a:lnTo>
                    <a:pt x="4851" y="154801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13576945" y="640355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13576945" y="640728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13572643" y="5631135"/>
              <a:ext cx="5080" cy="1556385"/>
            </a:xfrm>
            <a:custGeom>
              <a:avLst/>
              <a:gdLst/>
              <a:ahLst/>
              <a:cxnLst/>
              <a:rect l="l" t="t" r="r" b="b"/>
              <a:pathLst>
                <a:path w="5080" h="1556384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  <a:path w="5080" h="1556384">
                  <a:moveTo>
                    <a:pt x="4851" y="1555470"/>
                  </a:moveTo>
                  <a:lnTo>
                    <a:pt x="4686" y="1555076"/>
                  </a:lnTo>
                  <a:lnTo>
                    <a:pt x="4292" y="1554911"/>
                  </a:lnTo>
                  <a:lnTo>
                    <a:pt x="3898" y="1555076"/>
                  </a:lnTo>
                  <a:lnTo>
                    <a:pt x="3733" y="1555470"/>
                  </a:lnTo>
                  <a:lnTo>
                    <a:pt x="3898" y="1555864"/>
                  </a:lnTo>
                  <a:lnTo>
                    <a:pt x="4292" y="1556029"/>
                  </a:lnTo>
                  <a:lnTo>
                    <a:pt x="4686" y="1555864"/>
                  </a:lnTo>
                  <a:lnTo>
                    <a:pt x="4851" y="155547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13573210" y="641101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13576384" y="62016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13573210" y="71865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13572643" y="6201644"/>
              <a:ext cx="5080" cy="985519"/>
            </a:xfrm>
            <a:custGeom>
              <a:avLst/>
              <a:gdLst/>
              <a:ahLst/>
              <a:cxnLst/>
              <a:rect l="l" t="t" r="r" b="b"/>
              <a:pathLst>
                <a:path w="5080" h="985520">
                  <a:moveTo>
                    <a:pt x="1117" y="984961"/>
                  </a:moveTo>
                  <a:lnTo>
                    <a:pt x="952" y="984567"/>
                  </a:lnTo>
                  <a:lnTo>
                    <a:pt x="558" y="984402"/>
                  </a:lnTo>
                  <a:lnTo>
                    <a:pt x="165" y="984567"/>
                  </a:lnTo>
                  <a:lnTo>
                    <a:pt x="0" y="984961"/>
                  </a:lnTo>
                  <a:lnTo>
                    <a:pt x="165" y="985354"/>
                  </a:lnTo>
                  <a:lnTo>
                    <a:pt x="558" y="985520"/>
                  </a:lnTo>
                  <a:lnTo>
                    <a:pt x="952" y="985354"/>
                  </a:lnTo>
                  <a:lnTo>
                    <a:pt x="1117" y="984961"/>
                  </a:lnTo>
                  <a:close/>
                </a:path>
                <a:path w="5080" h="985520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13576945" y="697405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13573210" y="619846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13576377" y="598909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117" y="571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71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13573210" y="619474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13576945" y="69703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13572649" y="579147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13576945" y="614253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13573210" y="724998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13573217" y="725371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13572643" y="6145713"/>
              <a:ext cx="5080" cy="762000"/>
            </a:xfrm>
            <a:custGeom>
              <a:avLst/>
              <a:gdLst/>
              <a:ahLst/>
              <a:cxnLst/>
              <a:rect l="l" t="t" r="r" b="b"/>
              <a:pathLst>
                <a:path w="5080" h="762000">
                  <a:moveTo>
                    <a:pt x="1117" y="761238"/>
                  </a:moveTo>
                  <a:lnTo>
                    <a:pt x="952" y="760831"/>
                  </a:lnTo>
                  <a:lnTo>
                    <a:pt x="558" y="760666"/>
                  </a:lnTo>
                  <a:lnTo>
                    <a:pt x="165" y="760831"/>
                  </a:lnTo>
                  <a:lnTo>
                    <a:pt x="0" y="761238"/>
                  </a:lnTo>
                  <a:lnTo>
                    <a:pt x="165" y="761631"/>
                  </a:lnTo>
                  <a:lnTo>
                    <a:pt x="558" y="761796"/>
                  </a:lnTo>
                  <a:lnTo>
                    <a:pt x="952" y="761631"/>
                  </a:lnTo>
                  <a:lnTo>
                    <a:pt x="1117" y="761238"/>
                  </a:lnTo>
                  <a:close/>
                </a:path>
                <a:path w="5080" h="762000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13573217" y="579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13576384" y="725688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13573217" y="690693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13573217" y="655643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13572643" y="6145713"/>
              <a:ext cx="5080" cy="64769"/>
            </a:xfrm>
            <a:custGeom>
              <a:avLst/>
              <a:gdLst/>
              <a:ahLst/>
              <a:cxnLst/>
              <a:rect l="l" t="t" r="r" b="b"/>
              <a:pathLst>
                <a:path w="5080" h="64770">
                  <a:moveTo>
                    <a:pt x="1117" y="63944"/>
                  </a:moveTo>
                  <a:lnTo>
                    <a:pt x="952" y="63550"/>
                  </a:lnTo>
                  <a:lnTo>
                    <a:pt x="558" y="63385"/>
                  </a:lnTo>
                  <a:lnTo>
                    <a:pt x="165" y="63550"/>
                  </a:lnTo>
                  <a:lnTo>
                    <a:pt x="0" y="63944"/>
                  </a:lnTo>
                  <a:lnTo>
                    <a:pt x="165" y="64350"/>
                  </a:lnTo>
                  <a:lnTo>
                    <a:pt x="558" y="64516"/>
                  </a:lnTo>
                  <a:lnTo>
                    <a:pt x="952" y="64350"/>
                  </a:lnTo>
                  <a:lnTo>
                    <a:pt x="1117" y="63944"/>
                  </a:lnTo>
                  <a:close/>
                </a:path>
                <a:path w="5080" h="64770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13576945" y="579576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13576384" y="65596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13573217" y="620965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13572643" y="5858592"/>
              <a:ext cx="1270" cy="1108710"/>
            </a:xfrm>
            <a:custGeom>
              <a:avLst/>
              <a:gdLst/>
              <a:ahLst/>
              <a:cxnLst/>
              <a:rect l="l" t="t" r="r" b="b"/>
              <a:pathLst>
                <a:path w="1269" h="1108709">
                  <a:moveTo>
                    <a:pt x="1117" y="1108011"/>
                  </a:moveTo>
                  <a:lnTo>
                    <a:pt x="952" y="1107617"/>
                  </a:lnTo>
                  <a:lnTo>
                    <a:pt x="558" y="1107452"/>
                  </a:lnTo>
                  <a:lnTo>
                    <a:pt x="165" y="1107617"/>
                  </a:lnTo>
                  <a:lnTo>
                    <a:pt x="0" y="1108011"/>
                  </a:lnTo>
                  <a:lnTo>
                    <a:pt x="165" y="1108405"/>
                  </a:lnTo>
                  <a:lnTo>
                    <a:pt x="558" y="1108570"/>
                  </a:lnTo>
                  <a:lnTo>
                    <a:pt x="952" y="1108405"/>
                  </a:lnTo>
                  <a:lnTo>
                    <a:pt x="1117" y="1108011"/>
                  </a:lnTo>
                  <a:close/>
                </a:path>
                <a:path w="1269" h="110870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13576945" y="620592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13573217" y="585541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13573210" y="585541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13576945" y="620220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13572643" y="5791485"/>
              <a:ext cx="5080" cy="1176020"/>
            </a:xfrm>
            <a:custGeom>
              <a:avLst/>
              <a:gdLst/>
              <a:ahLst/>
              <a:cxnLst/>
              <a:rect l="l" t="t" r="r" b="b"/>
              <a:pathLst>
                <a:path w="5080" h="1176020">
                  <a:moveTo>
                    <a:pt x="1117" y="1175118"/>
                  </a:moveTo>
                  <a:lnTo>
                    <a:pt x="952" y="1174724"/>
                  </a:lnTo>
                  <a:lnTo>
                    <a:pt x="558" y="1174559"/>
                  </a:lnTo>
                  <a:lnTo>
                    <a:pt x="165" y="1174724"/>
                  </a:lnTo>
                  <a:lnTo>
                    <a:pt x="0" y="1175118"/>
                  </a:lnTo>
                  <a:lnTo>
                    <a:pt x="165" y="1175512"/>
                  </a:lnTo>
                  <a:lnTo>
                    <a:pt x="558" y="1175677"/>
                  </a:lnTo>
                  <a:lnTo>
                    <a:pt x="952" y="1175512"/>
                  </a:lnTo>
                  <a:lnTo>
                    <a:pt x="1117" y="1175118"/>
                  </a:lnTo>
                  <a:close/>
                </a:path>
                <a:path w="5080" h="1176020">
                  <a:moveTo>
                    <a:pt x="4851" y="761225"/>
                  </a:moveTo>
                  <a:lnTo>
                    <a:pt x="4686" y="760831"/>
                  </a:lnTo>
                  <a:lnTo>
                    <a:pt x="4292" y="760666"/>
                  </a:lnTo>
                  <a:lnTo>
                    <a:pt x="3898" y="760831"/>
                  </a:lnTo>
                  <a:lnTo>
                    <a:pt x="3733" y="761225"/>
                  </a:lnTo>
                  <a:lnTo>
                    <a:pt x="3898" y="761619"/>
                  </a:lnTo>
                  <a:lnTo>
                    <a:pt x="4292" y="761784"/>
                  </a:lnTo>
                  <a:lnTo>
                    <a:pt x="4686" y="761619"/>
                  </a:lnTo>
                  <a:lnTo>
                    <a:pt x="4851" y="761225"/>
                  </a:lnTo>
                  <a:close/>
                </a:path>
                <a:path w="5080" h="1176020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13573210" y="620220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13573210" y="655270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13576945" y="689948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13576384" y="72494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13573210" y="579203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13576384" y="614198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13573210" y="689948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13576384" y="72494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13573847" y="5577581"/>
              <a:ext cx="4445" cy="1704975"/>
            </a:xfrm>
            <a:custGeom>
              <a:avLst/>
              <a:gdLst/>
              <a:ahLst/>
              <a:cxnLst/>
              <a:rect l="l" t="t" r="r" b="b"/>
              <a:pathLst>
                <a:path w="4444" h="1704975">
                  <a:moveTo>
                    <a:pt x="0" y="0"/>
                  </a:moveTo>
                  <a:lnTo>
                    <a:pt x="0" y="1704377"/>
                  </a:lnTo>
                  <a:lnTo>
                    <a:pt x="4397" y="1704377"/>
                  </a:lnTo>
                  <a:lnTo>
                    <a:pt x="4397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13576945" y="726490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13576945" y="722388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13576945" y="717914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13576945" y="713439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13576945" y="708965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13576945" y="704490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13576945" y="700389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13576945" y="695914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13576945" y="691439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13576945" y="686965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13576945" y="682491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13576945" y="678389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13576945" y="673914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13576945" y="669439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13576945" y="664965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13576945" y="660490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13576945" y="656016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13576945" y="651914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13576945" y="647440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13576945" y="642965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13576945" y="638490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13576945" y="634016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13576945" y="629914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13576945" y="625440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13576945" y="620965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13576945" y="616491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13576945" y="612016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13576945" y="607915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13576945" y="603440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13576945" y="598965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13576945" y="594491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13576945" y="590016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13576945" y="585541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13576945" y="581440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13576945" y="576966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13576945" y="572491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13576945" y="568016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13576945" y="563542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13576945" y="559440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13578244" y="5577600"/>
              <a:ext cx="17780" cy="1704975"/>
            </a:xfrm>
            <a:custGeom>
              <a:avLst/>
              <a:gdLst/>
              <a:ahLst/>
              <a:cxnLst/>
              <a:rect l="l" t="t" r="r" b="b"/>
              <a:pathLst>
                <a:path w="17780" h="1704975">
                  <a:moveTo>
                    <a:pt x="0" y="1704377"/>
                  </a:moveTo>
                  <a:lnTo>
                    <a:pt x="0" y="0"/>
                  </a:lnTo>
                  <a:lnTo>
                    <a:pt x="17601" y="0"/>
                  </a:lnTo>
                  <a:lnTo>
                    <a:pt x="17601" y="1704377"/>
                  </a:lnTo>
                  <a:lnTo>
                    <a:pt x="0" y="1704377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13588127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13632871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13673880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13718639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13763383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13808127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13852869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13893881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13938625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13983385" y="554966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13562398" y="5551152"/>
              <a:ext cx="424815" cy="13335"/>
            </a:xfrm>
            <a:custGeom>
              <a:avLst/>
              <a:gdLst/>
              <a:ahLst/>
              <a:cxnLst/>
              <a:rect l="l" t="t" r="r" b="b"/>
              <a:pathLst>
                <a:path w="424815" h="13335">
                  <a:moveTo>
                    <a:pt x="424521" y="0"/>
                  </a:moveTo>
                  <a:lnTo>
                    <a:pt x="424521" y="13235"/>
                  </a:lnTo>
                  <a:lnTo>
                    <a:pt x="0" y="13235"/>
                  </a:lnTo>
                  <a:lnTo>
                    <a:pt x="0" y="0"/>
                  </a:lnTo>
                  <a:lnTo>
                    <a:pt x="424521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13588127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13632871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13673880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13718639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13763383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13808127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13852869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13893881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13938625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13983385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13562396" y="5564389"/>
              <a:ext cx="424815" cy="8890"/>
            </a:xfrm>
            <a:custGeom>
              <a:avLst/>
              <a:gdLst/>
              <a:ahLst/>
              <a:cxnLst/>
              <a:rect l="l" t="t" r="r" b="b"/>
              <a:pathLst>
                <a:path w="424815" h="8889">
                  <a:moveTo>
                    <a:pt x="0" y="0"/>
                  </a:moveTo>
                  <a:lnTo>
                    <a:pt x="0" y="8795"/>
                  </a:lnTo>
                  <a:lnTo>
                    <a:pt x="424521" y="8795"/>
                  </a:lnTo>
                  <a:lnTo>
                    <a:pt x="424521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13808130" y="557576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13815575" y="5572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13807567" y="55714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13808127" y="557203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13792652" y="55714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13793212" y="557203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13789480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13785747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13785747" y="5572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13882139" y="55714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13882704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13741010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13886436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13890174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13744177" y="55714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13893881" y="5572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13893320" y="55714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13556478" y="5573183"/>
              <a:ext cx="430530" cy="4445"/>
            </a:xfrm>
            <a:custGeom>
              <a:avLst/>
              <a:gdLst/>
              <a:ahLst/>
              <a:cxnLst/>
              <a:rect l="l" t="t" r="r" b="b"/>
              <a:pathLst>
                <a:path w="430530" h="4445">
                  <a:moveTo>
                    <a:pt x="0" y="0"/>
                  </a:moveTo>
                  <a:lnTo>
                    <a:pt x="0" y="4397"/>
                  </a:lnTo>
                  <a:lnTo>
                    <a:pt x="430437" y="4397"/>
                  </a:lnTo>
                  <a:lnTo>
                    <a:pt x="430437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13588127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13632871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13673880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13718639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13763383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13808127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13852869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13893881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13938625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13983385" y="5534751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13562396" y="5537946"/>
              <a:ext cx="424815" cy="13335"/>
            </a:xfrm>
            <a:custGeom>
              <a:avLst/>
              <a:gdLst/>
              <a:ahLst/>
              <a:cxnLst/>
              <a:rect l="l" t="t" r="r" b="b"/>
              <a:pathLst>
                <a:path w="424815" h="13335">
                  <a:moveTo>
                    <a:pt x="0" y="0"/>
                  </a:moveTo>
                  <a:lnTo>
                    <a:pt x="0" y="13203"/>
                  </a:lnTo>
                  <a:lnTo>
                    <a:pt x="424521" y="13203"/>
                  </a:lnTo>
                  <a:lnTo>
                    <a:pt x="424521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13688251" y="55341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13688811" y="55310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13685077" y="553101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13681346" y="55310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13956713" y="55304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13953538" y="553101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13952978" y="55304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13726093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13729260" y="55341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13729828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13725526" y="5530462"/>
              <a:ext cx="116839" cy="5080"/>
            </a:xfrm>
            <a:custGeom>
              <a:avLst/>
              <a:gdLst/>
              <a:ahLst/>
              <a:cxnLst/>
              <a:rect l="l" t="t" r="r" b="b"/>
              <a:pathLst>
                <a:path w="116840" h="5079">
                  <a:moveTo>
                    <a:pt x="1117" y="4292"/>
                  </a:moveTo>
                  <a:lnTo>
                    <a:pt x="952" y="3898"/>
                  </a:lnTo>
                  <a:lnTo>
                    <a:pt x="558" y="3733"/>
                  </a:lnTo>
                  <a:lnTo>
                    <a:pt x="165" y="3898"/>
                  </a:lnTo>
                  <a:lnTo>
                    <a:pt x="0" y="4292"/>
                  </a:lnTo>
                  <a:lnTo>
                    <a:pt x="165" y="4686"/>
                  </a:lnTo>
                  <a:lnTo>
                    <a:pt x="558" y="4851"/>
                  </a:lnTo>
                  <a:lnTo>
                    <a:pt x="952" y="4686"/>
                  </a:lnTo>
                  <a:lnTo>
                    <a:pt x="1117" y="4292"/>
                  </a:lnTo>
                  <a:close/>
                </a:path>
                <a:path w="116840" h="5079">
                  <a:moveTo>
                    <a:pt x="116713" y="558"/>
                  </a:moveTo>
                  <a:lnTo>
                    <a:pt x="116547" y="165"/>
                  </a:lnTo>
                  <a:lnTo>
                    <a:pt x="116154" y="0"/>
                  </a:lnTo>
                  <a:lnTo>
                    <a:pt x="115760" y="165"/>
                  </a:lnTo>
                  <a:lnTo>
                    <a:pt x="115595" y="558"/>
                  </a:lnTo>
                  <a:lnTo>
                    <a:pt x="115760" y="952"/>
                  </a:lnTo>
                  <a:lnTo>
                    <a:pt x="116154" y="1117"/>
                  </a:lnTo>
                  <a:lnTo>
                    <a:pt x="116547" y="952"/>
                  </a:lnTo>
                  <a:lnTo>
                    <a:pt x="116713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13841690" y="55310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13845410" y="55310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13848577" y="55304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13559119" y="5533550"/>
              <a:ext cx="427990" cy="4445"/>
            </a:xfrm>
            <a:custGeom>
              <a:avLst/>
              <a:gdLst/>
              <a:ahLst/>
              <a:cxnLst/>
              <a:rect l="l" t="t" r="r" b="b"/>
              <a:pathLst>
                <a:path w="427990" h="4445">
                  <a:moveTo>
                    <a:pt x="0" y="0"/>
                  </a:moveTo>
                  <a:lnTo>
                    <a:pt x="0" y="4397"/>
                  </a:lnTo>
                  <a:lnTo>
                    <a:pt x="427798" y="4397"/>
                  </a:lnTo>
                  <a:lnTo>
                    <a:pt x="427798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17" name="object 1317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3348140" y="5321466"/>
              <a:ext cx="219928" cy="262686"/>
            </a:xfrm>
            <a:prstGeom prst="rect">
              <a:avLst/>
            </a:prstGeom>
          </p:spPr>
        </p:pic>
        <p:sp>
          <p:nvSpPr>
            <p:cNvPr id="1318" name="object 1318"/>
            <p:cNvSpPr/>
            <p:nvPr/>
          </p:nvSpPr>
          <p:spPr>
            <a:xfrm>
              <a:off x="12111527" y="730219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12133897" y="727981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7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12111681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11649264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4" h="26034">
                  <a:moveTo>
                    <a:pt x="0" y="0"/>
                  </a:moveTo>
                  <a:lnTo>
                    <a:pt x="0" y="25716"/>
                  </a:lnTo>
                  <a:lnTo>
                    <a:pt x="484445" y="25716"/>
                  </a:lnTo>
                  <a:lnTo>
                    <a:pt x="4844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11972143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11810609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12596271" y="730219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12618641" y="727981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7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12596128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12133711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4" h="26034">
                  <a:moveTo>
                    <a:pt x="0" y="0"/>
                  </a:moveTo>
                  <a:lnTo>
                    <a:pt x="0" y="25716"/>
                  </a:lnTo>
                  <a:lnTo>
                    <a:pt x="484445" y="25716"/>
                  </a:lnTo>
                  <a:lnTo>
                    <a:pt x="4844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12456584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12295059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13081016" y="730219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13103380" y="727981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7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13080575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12618158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5" h="26034">
                  <a:moveTo>
                    <a:pt x="0" y="0"/>
                  </a:moveTo>
                  <a:lnTo>
                    <a:pt x="0" y="25716"/>
                  </a:lnTo>
                  <a:lnTo>
                    <a:pt x="484445" y="25716"/>
                  </a:lnTo>
                  <a:lnTo>
                    <a:pt x="4844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12941065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12779501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13102606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5" h="26034">
                  <a:moveTo>
                    <a:pt x="0" y="0"/>
                  </a:moveTo>
                  <a:lnTo>
                    <a:pt x="0" y="25716"/>
                  </a:lnTo>
                  <a:lnTo>
                    <a:pt x="484445" y="25716"/>
                  </a:lnTo>
                  <a:lnTo>
                    <a:pt x="4844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13425508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13263950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14050493" y="730219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14072871" y="727981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7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14049486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13587053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5" h="26034">
                  <a:moveTo>
                    <a:pt x="0" y="0"/>
                  </a:moveTo>
                  <a:lnTo>
                    <a:pt x="0" y="25716"/>
                  </a:lnTo>
                  <a:lnTo>
                    <a:pt x="484445" y="25716"/>
                  </a:lnTo>
                  <a:lnTo>
                    <a:pt x="4844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13909964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13748423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14535234" y="7302190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>
                  <a:moveTo>
                    <a:pt x="41014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14557616" y="727981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7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14533933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14071484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5" h="26034">
                  <a:moveTo>
                    <a:pt x="0" y="0"/>
                  </a:moveTo>
                  <a:lnTo>
                    <a:pt x="0" y="25716"/>
                  </a:lnTo>
                  <a:lnTo>
                    <a:pt x="484445" y="25716"/>
                  </a:lnTo>
                  <a:lnTo>
                    <a:pt x="4844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14394406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14232864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15019979" y="7302190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>
                  <a:moveTo>
                    <a:pt x="41014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15038630" y="727981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7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15018375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51" y="0"/>
                  </a:moveTo>
                  <a:lnTo>
                    <a:pt x="44051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51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14555933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5" h="26034">
                  <a:moveTo>
                    <a:pt x="0" y="0"/>
                  </a:moveTo>
                  <a:lnTo>
                    <a:pt x="0" y="25716"/>
                  </a:lnTo>
                  <a:lnTo>
                    <a:pt x="484445" y="25716"/>
                  </a:lnTo>
                  <a:lnTo>
                    <a:pt x="4844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14878849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14717322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15500997" y="730219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15523360" y="727981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7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15502807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51" y="0"/>
                  </a:moveTo>
                  <a:lnTo>
                    <a:pt x="44051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51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15040427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5" h="26034">
                  <a:moveTo>
                    <a:pt x="0" y="0"/>
                  </a:moveTo>
                  <a:lnTo>
                    <a:pt x="0" y="25716"/>
                  </a:lnTo>
                  <a:lnTo>
                    <a:pt x="484445" y="25716"/>
                  </a:lnTo>
                  <a:lnTo>
                    <a:pt x="4844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15363290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15201764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15985744" y="730219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16008106" y="727981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7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15987255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51" y="0"/>
                  </a:moveTo>
                  <a:lnTo>
                    <a:pt x="44051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51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15524859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5" h="26034">
                  <a:moveTo>
                    <a:pt x="0" y="0"/>
                  </a:moveTo>
                  <a:lnTo>
                    <a:pt x="0" y="25716"/>
                  </a:lnTo>
                  <a:lnTo>
                    <a:pt x="484445" y="25716"/>
                  </a:lnTo>
                  <a:lnTo>
                    <a:pt x="4844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15847732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15686205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16470468" y="730219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63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16492852" y="727981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7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16471724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16009306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5" h="26034">
                  <a:moveTo>
                    <a:pt x="0" y="0"/>
                  </a:moveTo>
                  <a:lnTo>
                    <a:pt x="0" y="25716"/>
                  </a:lnTo>
                  <a:lnTo>
                    <a:pt x="484445" y="25716"/>
                  </a:lnTo>
                  <a:lnTo>
                    <a:pt x="4844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16332220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16170649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16955219" y="730219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16977597" y="7281966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0" y="0"/>
                  </a:moveTo>
                  <a:lnTo>
                    <a:pt x="0" y="425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16956154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16964991" y="5577589"/>
              <a:ext cx="26670" cy="1704975"/>
            </a:xfrm>
            <a:custGeom>
              <a:avLst/>
              <a:gdLst/>
              <a:ahLst/>
              <a:cxnLst/>
              <a:rect l="l" t="t" r="r" b="b"/>
              <a:pathLst>
                <a:path w="26669" h="1704975">
                  <a:moveTo>
                    <a:pt x="26397" y="0"/>
                  </a:moveTo>
                  <a:lnTo>
                    <a:pt x="0" y="0"/>
                  </a:lnTo>
                  <a:lnTo>
                    <a:pt x="0" y="1704377"/>
                  </a:lnTo>
                  <a:lnTo>
                    <a:pt x="26397" y="1704377"/>
                  </a:lnTo>
                  <a:lnTo>
                    <a:pt x="2639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16964994" y="5577581"/>
              <a:ext cx="26670" cy="1704975"/>
            </a:xfrm>
            <a:custGeom>
              <a:avLst/>
              <a:gdLst/>
              <a:ahLst/>
              <a:cxnLst/>
              <a:rect l="l" t="t" r="r" b="b"/>
              <a:pathLst>
                <a:path w="26669" h="1704975">
                  <a:moveTo>
                    <a:pt x="0" y="0"/>
                  </a:moveTo>
                  <a:lnTo>
                    <a:pt x="0" y="1704377"/>
                  </a:lnTo>
                  <a:lnTo>
                    <a:pt x="26397" y="1704377"/>
                  </a:lnTo>
                  <a:lnTo>
                    <a:pt x="26397" y="0"/>
                  </a:lnTo>
                  <a:lnTo>
                    <a:pt x="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16988783" y="587779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16988783" y="62730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16988219" y="6328429"/>
              <a:ext cx="1270" cy="396875"/>
            </a:xfrm>
            <a:custGeom>
              <a:avLst/>
              <a:gdLst/>
              <a:ahLst/>
              <a:cxnLst/>
              <a:rect l="l" t="t" r="r" b="b"/>
              <a:pathLst>
                <a:path w="1269" h="396875">
                  <a:moveTo>
                    <a:pt x="1117" y="395808"/>
                  </a:moveTo>
                  <a:lnTo>
                    <a:pt x="952" y="395414"/>
                  </a:lnTo>
                  <a:lnTo>
                    <a:pt x="558" y="395249"/>
                  </a:lnTo>
                  <a:lnTo>
                    <a:pt x="152" y="395414"/>
                  </a:lnTo>
                  <a:lnTo>
                    <a:pt x="0" y="395808"/>
                  </a:lnTo>
                  <a:lnTo>
                    <a:pt x="152" y="396201"/>
                  </a:lnTo>
                  <a:lnTo>
                    <a:pt x="558" y="396367"/>
                  </a:lnTo>
                  <a:lnTo>
                    <a:pt x="952" y="396201"/>
                  </a:lnTo>
                  <a:lnTo>
                    <a:pt x="1117" y="395808"/>
                  </a:lnTo>
                  <a:close/>
                </a:path>
                <a:path w="1269" h="396875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16988783" y="711575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16988779" y="632524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16988783" y="6716775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3727" y="0"/>
                  </a:moveTo>
                  <a:lnTo>
                    <a:pt x="0" y="7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16988779" y="71082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16988779" y="671304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16988779" y="632151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16988219" y="6712489"/>
              <a:ext cx="1270" cy="396875"/>
            </a:xfrm>
            <a:custGeom>
              <a:avLst/>
              <a:gdLst/>
              <a:ahLst/>
              <a:cxnLst/>
              <a:rect l="l" t="t" r="r" b="b"/>
              <a:pathLst>
                <a:path w="1269" h="396875">
                  <a:moveTo>
                    <a:pt x="1117" y="395808"/>
                  </a:moveTo>
                  <a:lnTo>
                    <a:pt x="952" y="395414"/>
                  </a:lnTo>
                  <a:lnTo>
                    <a:pt x="558" y="395249"/>
                  </a:lnTo>
                  <a:lnTo>
                    <a:pt x="152" y="395414"/>
                  </a:lnTo>
                  <a:lnTo>
                    <a:pt x="0" y="395808"/>
                  </a:lnTo>
                  <a:lnTo>
                    <a:pt x="152" y="396201"/>
                  </a:lnTo>
                  <a:lnTo>
                    <a:pt x="558" y="396367"/>
                  </a:lnTo>
                  <a:lnTo>
                    <a:pt x="952" y="396201"/>
                  </a:lnTo>
                  <a:lnTo>
                    <a:pt x="1117" y="395808"/>
                  </a:lnTo>
                  <a:close/>
                </a:path>
                <a:path w="1269" h="396875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" name="object 1390"/>
            <p:cNvSpPr/>
            <p:nvPr/>
          </p:nvSpPr>
          <p:spPr>
            <a:xfrm>
              <a:off x="16988779" y="587034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" name="object 1391"/>
            <p:cNvSpPr/>
            <p:nvPr/>
          </p:nvSpPr>
          <p:spPr>
            <a:xfrm>
              <a:off x="16988779" y="66608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16988779" y="626558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16988779" y="587033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" name="object 1394"/>
            <p:cNvSpPr/>
            <p:nvPr/>
          </p:nvSpPr>
          <p:spPr>
            <a:xfrm>
              <a:off x="16988779" y="666083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" name="object 1395"/>
            <p:cNvSpPr/>
            <p:nvPr/>
          </p:nvSpPr>
          <p:spPr>
            <a:xfrm>
              <a:off x="16988219" y="5877248"/>
              <a:ext cx="1270" cy="393065"/>
            </a:xfrm>
            <a:custGeom>
              <a:avLst/>
              <a:gdLst/>
              <a:ahLst/>
              <a:cxnLst/>
              <a:rect l="l" t="t" r="r" b="b"/>
              <a:pathLst>
                <a:path w="1269" h="393064">
                  <a:moveTo>
                    <a:pt x="1117" y="392074"/>
                  </a:moveTo>
                  <a:lnTo>
                    <a:pt x="952" y="391680"/>
                  </a:lnTo>
                  <a:lnTo>
                    <a:pt x="558" y="391515"/>
                  </a:lnTo>
                  <a:lnTo>
                    <a:pt x="152" y="391680"/>
                  </a:lnTo>
                  <a:lnTo>
                    <a:pt x="0" y="392074"/>
                  </a:lnTo>
                  <a:lnTo>
                    <a:pt x="152" y="392468"/>
                  </a:lnTo>
                  <a:lnTo>
                    <a:pt x="558" y="392633"/>
                  </a:lnTo>
                  <a:lnTo>
                    <a:pt x="952" y="392468"/>
                  </a:lnTo>
                  <a:lnTo>
                    <a:pt x="1117" y="392074"/>
                  </a:lnTo>
                  <a:close/>
                </a:path>
                <a:path w="1269" h="393064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" name="object 1396"/>
            <p:cNvSpPr/>
            <p:nvPr/>
          </p:nvSpPr>
          <p:spPr>
            <a:xfrm>
              <a:off x="16988779" y="626932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" name="object 1397"/>
            <p:cNvSpPr/>
            <p:nvPr/>
          </p:nvSpPr>
          <p:spPr>
            <a:xfrm>
              <a:off x="16988783" y="666456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" name="object 1398"/>
            <p:cNvSpPr/>
            <p:nvPr/>
          </p:nvSpPr>
          <p:spPr>
            <a:xfrm>
              <a:off x="16988783" y="645575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" name="object 1399"/>
            <p:cNvSpPr/>
            <p:nvPr/>
          </p:nvSpPr>
          <p:spPr>
            <a:xfrm>
              <a:off x="16988779" y="576966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" name="object 1400"/>
            <p:cNvSpPr/>
            <p:nvPr/>
          </p:nvSpPr>
          <p:spPr>
            <a:xfrm>
              <a:off x="16988779" y="64594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16988219" y="5772829"/>
              <a:ext cx="1270" cy="687705"/>
            </a:xfrm>
            <a:custGeom>
              <a:avLst/>
              <a:gdLst/>
              <a:ahLst/>
              <a:cxnLst/>
              <a:rect l="l" t="t" r="r" b="b"/>
              <a:pathLst>
                <a:path w="1269" h="687704">
                  <a:moveTo>
                    <a:pt x="1117" y="686663"/>
                  </a:moveTo>
                  <a:lnTo>
                    <a:pt x="952" y="686269"/>
                  </a:lnTo>
                  <a:lnTo>
                    <a:pt x="558" y="686104"/>
                  </a:lnTo>
                  <a:lnTo>
                    <a:pt x="152" y="686269"/>
                  </a:lnTo>
                  <a:lnTo>
                    <a:pt x="0" y="686663"/>
                  </a:lnTo>
                  <a:lnTo>
                    <a:pt x="152" y="687057"/>
                  </a:lnTo>
                  <a:lnTo>
                    <a:pt x="558" y="687222"/>
                  </a:lnTo>
                  <a:lnTo>
                    <a:pt x="952" y="687057"/>
                  </a:lnTo>
                  <a:lnTo>
                    <a:pt x="1117" y="686663"/>
                  </a:lnTo>
                  <a:close/>
                </a:path>
                <a:path w="1269" h="687704">
                  <a:moveTo>
                    <a:pt x="1117" y="571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71"/>
                  </a:lnTo>
                  <a:lnTo>
                    <a:pt x="152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16988779" y="645575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16988779" y="711948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16991951" y="691383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16988783" y="613880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16988219" y="6138259"/>
              <a:ext cx="5080" cy="210185"/>
            </a:xfrm>
            <a:custGeom>
              <a:avLst/>
              <a:gdLst/>
              <a:ahLst/>
              <a:cxnLst/>
              <a:rect l="l" t="t" r="r" b="b"/>
              <a:pathLst>
                <a:path w="5080" h="210185">
                  <a:moveTo>
                    <a:pt x="1117" y="209372"/>
                  </a:moveTo>
                  <a:lnTo>
                    <a:pt x="952" y="208965"/>
                  </a:lnTo>
                  <a:lnTo>
                    <a:pt x="558" y="208813"/>
                  </a:lnTo>
                  <a:lnTo>
                    <a:pt x="152" y="208965"/>
                  </a:lnTo>
                  <a:lnTo>
                    <a:pt x="0" y="209372"/>
                  </a:lnTo>
                  <a:lnTo>
                    <a:pt x="152" y="209765"/>
                  </a:lnTo>
                  <a:lnTo>
                    <a:pt x="558" y="209931"/>
                  </a:lnTo>
                  <a:lnTo>
                    <a:pt x="952" y="209765"/>
                  </a:lnTo>
                  <a:lnTo>
                    <a:pt x="1117" y="209372"/>
                  </a:lnTo>
                  <a:close/>
                </a:path>
                <a:path w="5080" h="210185">
                  <a:moveTo>
                    <a:pt x="4851" y="558"/>
                  </a:moveTo>
                  <a:lnTo>
                    <a:pt x="4686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79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16988783" y="711948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16988779" y="63476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16988219" y="635079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16988779" y="712693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16988779" y="635135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16988779" y="614626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16988779" y="712693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16988779" y="61425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16988779" y="691439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16988219" y="5933166"/>
              <a:ext cx="5080" cy="210185"/>
            </a:xfrm>
            <a:custGeom>
              <a:avLst/>
              <a:gdLst/>
              <a:ahLst/>
              <a:cxnLst/>
              <a:rect l="l" t="t" r="r" b="b"/>
              <a:pathLst>
                <a:path w="5080" h="210185">
                  <a:moveTo>
                    <a:pt x="1117" y="209384"/>
                  </a:moveTo>
                  <a:lnTo>
                    <a:pt x="952" y="208991"/>
                  </a:lnTo>
                  <a:lnTo>
                    <a:pt x="558" y="208826"/>
                  </a:lnTo>
                  <a:lnTo>
                    <a:pt x="152" y="208991"/>
                  </a:lnTo>
                  <a:lnTo>
                    <a:pt x="0" y="209384"/>
                  </a:lnTo>
                  <a:lnTo>
                    <a:pt x="152" y="209778"/>
                  </a:lnTo>
                  <a:lnTo>
                    <a:pt x="558" y="209943"/>
                  </a:lnTo>
                  <a:lnTo>
                    <a:pt x="952" y="209778"/>
                  </a:lnTo>
                  <a:lnTo>
                    <a:pt x="1117" y="209384"/>
                  </a:lnTo>
                  <a:close/>
                </a:path>
                <a:path w="5080" h="210185">
                  <a:moveTo>
                    <a:pt x="4851" y="558"/>
                  </a:moveTo>
                  <a:lnTo>
                    <a:pt x="4686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65"/>
                  </a:lnTo>
                  <a:lnTo>
                    <a:pt x="4279" y="1117"/>
                  </a:lnTo>
                  <a:lnTo>
                    <a:pt x="4686" y="965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16992511" y="592999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16988219" y="613824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16988783" y="691439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16988219" y="560876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16988779" y="671677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16992511" y="706727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16991951" y="70704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16988779" y="672050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16988219" y="637316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16988783" y="560932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16988219" y="6783342"/>
              <a:ext cx="1270" cy="351790"/>
            </a:xfrm>
            <a:custGeom>
              <a:avLst/>
              <a:gdLst/>
              <a:ahLst/>
              <a:cxnLst/>
              <a:rect l="l" t="t" r="r" b="b"/>
              <a:pathLst>
                <a:path w="1269" h="351790">
                  <a:moveTo>
                    <a:pt x="1117" y="351066"/>
                  </a:moveTo>
                  <a:lnTo>
                    <a:pt x="952" y="350659"/>
                  </a:lnTo>
                  <a:lnTo>
                    <a:pt x="558" y="350494"/>
                  </a:lnTo>
                  <a:lnTo>
                    <a:pt x="152" y="350659"/>
                  </a:lnTo>
                  <a:lnTo>
                    <a:pt x="0" y="351066"/>
                  </a:lnTo>
                  <a:lnTo>
                    <a:pt x="152" y="351459"/>
                  </a:lnTo>
                  <a:lnTo>
                    <a:pt x="558" y="351624"/>
                  </a:lnTo>
                  <a:lnTo>
                    <a:pt x="952" y="351459"/>
                  </a:lnTo>
                  <a:lnTo>
                    <a:pt x="1117" y="351066"/>
                  </a:lnTo>
                  <a:close/>
                </a:path>
                <a:path w="1269" h="351790">
                  <a:moveTo>
                    <a:pt x="1117" y="558"/>
                  </a:moveTo>
                  <a:lnTo>
                    <a:pt x="952" y="152"/>
                  </a:lnTo>
                  <a:lnTo>
                    <a:pt x="558" y="0"/>
                  </a:lnTo>
                  <a:lnTo>
                    <a:pt x="152" y="152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16988783" y="672423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16988783" y="637372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16988783" y="602321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16988219" y="567588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16988783" y="7134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16988219" y="678333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16988779" y="643338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16992511" y="602321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16988783" y="56764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16988779" y="678015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16988219" y="643282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16992511" y="56727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16988779" y="566898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16988779" y="642965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16988219" y="67795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16988779" y="713066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16988219" y="56684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16988779" y="601948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16988779" y="636626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16988219" y="67795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16988779" y="712693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16988779" y="560559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16988779" y="636626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16988779" y="671677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16991951" y="706671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16986994" y="5577581"/>
              <a:ext cx="4445" cy="1704975"/>
            </a:xfrm>
            <a:custGeom>
              <a:avLst/>
              <a:gdLst/>
              <a:ahLst/>
              <a:cxnLst/>
              <a:rect l="l" t="t" r="r" b="b"/>
              <a:pathLst>
                <a:path w="4444" h="1704975">
                  <a:moveTo>
                    <a:pt x="4397" y="0"/>
                  </a:moveTo>
                  <a:lnTo>
                    <a:pt x="4397" y="1704377"/>
                  </a:lnTo>
                  <a:lnTo>
                    <a:pt x="0" y="1704377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16966415" y="56018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16965855" y="5992831"/>
              <a:ext cx="5080" cy="60960"/>
            </a:xfrm>
            <a:custGeom>
              <a:avLst/>
              <a:gdLst/>
              <a:ahLst/>
              <a:cxnLst/>
              <a:rect l="l" t="t" r="r" b="b"/>
              <a:pathLst>
                <a:path w="5080" h="60960">
                  <a:moveTo>
                    <a:pt x="1117" y="60223"/>
                  </a:moveTo>
                  <a:lnTo>
                    <a:pt x="952" y="59829"/>
                  </a:lnTo>
                  <a:lnTo>
                    <a:pt x="558" y="59664"/>
                  </a:lnTo>
                  <a:lnTo>
                    <a:pt x="152" y="59829"/>
                  </a:lnTo>
                  <a:lnTo>
                    <a:pt x="0" y="60223"/>
                  </a:lnTo>
                  <a:lnTo>
                    <a:pt x="152" y="60617"/>
                  </a:lnTo>
                  <a:lnTo>
                    <a:pt x="558" y="60782"/>
                  </a:lnTo>
                  <a:lnTo>
                    <a:pt x="952" y="60617"/>
                  </a:lnTo>
                  <a:lnTo>
                    <a:pt x="1117" y="60223"/>
                  </a:lnTo>
                  <a:close/>
                </a:path>
                <a:path w="5080" h="60960">
                  <a:moveTo>
                    <a:pt x="4838" y="558"/>
                  </a:moveTo>
                  <a:lnTo>
                    <a:pt x="4673" y="165"/>
                  </a:lnTo>
                  <a:lnTo>
                    <a:pt x="4267" y="0"/>
                  </a:lnTo>
                  <a:lnTo>
                    <a:pt x="3873" y="165"/>
                  </a:lnTo>
                  <a:lnTo>
                    <a:pt x="3708" y="558"/>
                  </a:lnTo>
                  <a:lnTo>
                    <a:pt x="3873" y="965"/>
                  </a:lnTo>
                  <a:lnTo>
                    <a:pt x="4267" y="1130"/>
                  </a:lnTo>
                  <a:lnTo>
                    <a:pt x="4673" y="965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16966415" y="644457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16966415" y="68398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16966415" y="72313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16966414" y="604559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16970133" y="644084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16970133" y="68286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16966414" y="64371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1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16965854" y="604503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16966414" y="72238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16966414" y="68286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16965854" y="64365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16966414" y="559440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16966414" y="722389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16965854" y="68318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16970133" y="638117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16966414" y="598592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16965854" y="55938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16966414" y="638490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16966414" y="598966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16965854" y="56013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16966415" y="59933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16966415" y="638491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" name="object 1478"/>
            <p:cNvSpPr/>
            <p:nvPr/>
          </p:nvSpPr>
          <p:spPr>
            <a:xfrm>
              <a:off x="16965854" y="723078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" name="object 1479"/>
            <p:cNvSpPr/>
            <p:nvPr/>
          </p:nvSpPr>
          <p:spPr>
            <a:xfrm>
              <a:off x="16966415" y="606423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" name="object 1480"/>
            <p:cNvSpPr/>
            <p:nvPr/>
          </p:nvSpPr>
          <p:spPr>
            <a:xfrm>
              <a:off x="16969572" y="606367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" name="object 1481"/>
            <p:cNvSpPr/>
            <p:nvPr/>
          </p:nvSpPr>
          <p:spPr>
            <a:xfrm>
              <a:off x="16966414" y="60679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16965854" y="606740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16970133" y="67503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16965855" y="6063684"/>
              <a:ext cx="5080" cy="1116330"/>
            </a:xfrm>
            <a:custGeom>
              <a:avLst/>
              <a:gdLst/>
              <a:ahLst/>
              <a:cxnLst/>
              <a:rect l="l" t="t" r="r" b="b"/>
              <a:pathLst>
                <a:path w="5080" h="1116329">
                  <a:moveTo>
                    <a:pt x="1117" y="1115466"/>
                  </a:moveTo>
                  <a:lnTo>
                    <a:pt x="952" y="1115072"/>
                  </a:lnTo>
                  <a:lnTo>
                    <a:pt x="558" y="1114907"/>
                  </a:lnTo>
                  <a:lnTo>
                    <a:pt x="152" y="1115072"/>
                  </a:lnTo>
                  <a:lnTo>
                    <a:pt x="0" y="1115466"/>
                  </a:lnTo>
                  <a:lnTo>
                    <a:pt x="152" y="1115860"/>
                  </a:lnTo>
                  <a:lnTo>
                    <a:pt x="558" y="1116025"/>
                  </a:lnTo>
                  <a:lnTo>
                    <a:pt x="952" y="1115860"/>
                  </a:lnTo>
                  <a:lnTo>
                    <a:pt x="1117" y="1115466"/>
                  </a:lnTo>
                  <a:close/>
                </a:path>
                <a:path w="5080" h="1116329">
                  <a:moveTo>
                    <a:pt x="1117" y="4279"/>
                  </a:moveTo>
                  <a:lnTo>
                    <a:pt x="952" y="3886"/>
                  </a:lnTo>
                  <a:lnTo>
                    <a:pt x="558" y="3721"/>
                  </a:lnTo>
                  <a:lnTo>
                    <a:pt x="152" y="3886"/>
                  </a:lnTo>
                  <a:lnTo>
                    <a:pt x="0" y="4279"/>
                  </a:lnTo>
                  <a:lnTo>
                    <a:pt x="152" y="4673"/>
                  </a:lnTo>
                  <a:lnTo>
                    <a:pt x="558" y="4838"/>
                  </a:lnTo>
                  <a:lnTo>
                    <a:pt x="952" y="4673"/>
                  </a:lnTo>
                  <a:lnTo>
                    <a:pt x="1117" y="4279"/>
                  </a:lnTo>
                  <a:close/>
                </a:path>
                <a:path w="5080" h="111632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80" h="1116329">
                  <a:moveTo>
                    <a:pt x="4838" y="906653"/>
                  </a:moveTo>
                  <a:lnTo>
                    <a:pt x="4673" y="906259"/>
                  </a:lnTo>
                  <a:lnTo>
                    <a:pt x="4267" y="906094"/>
                  </a:lnTo>
                  <a:lnTo>
                    <a:pt x="3873" y="906259"/>
                  </a:lnTo>
                  <a:lnTo>
                    <a:pt x="3708" y="906653"/>
                  </a:lnTo>
                  <a:lnTo>
                    <a:pt x="3873" y="907046"/>
                  </a:lnTo>
                  <a:lnTo>
                    <a:pt x="4267" y="907211"/>
                  </a:lnTo>
                  <a:lnTo>
                    <a:pt x="4673" y="907046"/>
                  </a:lnTo>
                  <a:lnTo>
                    <a:pt x="4838" y="906653"/>
                  </a:lnTo>
                  <a:close/>
                </a:path>
                <a:path w="5080" h="1116329">
                  <a:moveTo>
                    <a:pt x="4838" y="686650"/>
                  </a:moveTo>
                  <a:lnTo>
                    <a:pt x="4673" y="686257"/>
                  </a:lnTo>
                  <a:lnTo>
                    <a:pt x="4267" y="686092"/>
                  </a:lnTo>
                  <a:lnTo>
                    <a:pt x="3873" y="686257"/>
                  </a:lnTo>
                  <a:lnTo>
                    <a:pt x="3708" y="686650"/>
                  </a:lnTo>
                  <a:lnTo>
                    <a:pt x="3873" y="687044"/>
                  </a:lnTo>
                  <a:lnTo>
                    <a:pt x="4267" y="687209"/>
                  </a:lnTo>
                  <a:lnTo>
                    <a:pt x="4673" y="687044"/>
                  </a:lnTo>
                  <a:lnTo>
                    <a:pt x="4838" y="68665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16966415" y="619474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16965855" y="6194189"/>
              <a:ext cx="5080" cy="210185"/>
            </a:xfrm>
            <a:custGeom>
              <a:avLst/>
              <a:gdLst/>
              <a:ahLst/>
              <a:cxnLst/>
              <a:rect l="l" t="t" r="r" b="b"/>
              <a:pathLst>
                <a:path w="5080" h="210185">
                  <a:moveTo>
                    <a:pt x="1117" y="209372"/>
                  </a:moveTo>
                  <a:lnTo>
                    <a:pt x="952" y="208978"/>
                  </a:lnTo>
                  <a:lnTo>
                    <a:pt x="558" y="208813"/>
                  </a:lnTo>
                  <a:lnTo>
                    <a:pt x="152" y="208978"/>
                  </a:lnTo>
                  <a:lnTo>
                    <a:pt x="0" y="209372"/>
                  </a:lnTo>
                  <a:lnTo>
                    <a:pt x="152" y="209765"/>
                  </a:lnTo>
                  <a:lnTo>
                    <a:pt x="558" y="209931"/>
                  </a:lnTo>
                  <a:lnTo>
                    <a:pt x="952" y="209765"/>
                  </a:lnTo>
                  <a:lnTo>
                    <a:pt x="1117" y="209372"/>
                  </a:lnTo>
                  <a:close/>
                </a:path>
                <a:path w="5080" h="210185">
                  <a:moveTo>
                    <a:pt x="4838" y="558"/>
                  </a:moveTo>
                  <a:lnTo>
                    <a:pt x="4673" y="165"/>
                  </a:lnTo>
                  <a:lnTo>
                    <a:pt x="4267" y="0"/>
                  </a:lnTo>
                  <a:lnTo>
                    <a:pt x="3873" y="165"/>
                  </a:lnTo>
                  <a:lnTo>
                    <a:pt x="3708" y="558"/>
                  </a:lnTo>
                  <a:lnTo>
                    <a:pt x="3873" y="952"/>
                  </a:lnTo>
                  <a:lnTo>
                    <a:pt x="4267" y="1117"/>
                  </a:lnTo>
                  <a:lnTo>
                    <a:pt x="4673" y="952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16966415" y="71791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16965854" y="56311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16966415" y="640355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16966414" y="640728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16965854" y="56311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16966414" y="71865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16965855" y="6201644"/>
              <a:ext cx="5080" cy="985519"/>
            </a:xfrm>
            <a:custGeom>
              <a:avLst/>
              <a:gdLst/>
              <a:ahLst/>
              <a:cxnLst/>
              <a:rect l="l" t="t" r="r" b="b"/>
              <a:pathLst>
                <a:path w="5080" h="985520">
                  <a:moveTo>
                    <a:pt x="1117" y="984961"/>
                  </a:moveTo>
                  <a:lnTo>
                    <a:pt x="952" y="984567"/>
                  </a:lnTo>
                  <a:lnTo>
                    <a:pt x="558" y="984402"/>
                  </a:lnTo>
                  <a:lnTo>
                    <a:pt x="152" y="984567"/>
                  </a:lnTo>
                  <a:lnTo>
                    <a:pt x="0" y="984961"/>
                  </a:lnTo>
                  <a:lnTo>
                    <a:pt x="152" y="985354"/>
                  </a:lnTo>
                  <a:lnTo>
                    <a:pt x="558" y="985520"/>
                  </a:lnTo>
                  <a:lnTo>
                    <a:pt x="952" y="985354"/>
                  </a:lnTo>
                  <a:lnTo>
                    <a:pt x="1117" y="984961"/>
                  </a:lnTo>
                  <a:close/>
                </a:path>
                <a:path w="5080" h="985520">
                  <a:moveTo>
                    <a:pt x="1117" y="209372"/>
                  </a:moveTo>
                  <a:lnTo>
                    <a:pt x="952" y="208978"/>
                  </a:lnTo>
                  <a:lnTo>
                    <a:pt x="558" y="208813"/>
                  </a:lnTo>
                  <a:lnTo>
                    <a:pt x="152" y="208978"/>
                  </a:lnTo>
                  <a:lnTo>
                    <a:pt x="0" y="209372"/>
                  </a:lnTo>
                  <a:lnTo>
                    <a:pt x="152" y="209765"/>
                  </a:lnTo>
                  <a:lnTo>
                    <a:pt x="558" y="209931"/>
                  </a:lnTo>
                  <a:lnTo>
                    <a:pt x="952" y="209765"/>
                  </a:lnTo>
                  <a:lnTo>
                    <a:pt x="1117" y="209372"/>
                  </a:lnTo>
                  <a:close/>
                </a:path>
                <a:path w="5080" h="985520">
                  <a:moveTo>
                    <a:pt x="4838" y="558"/>
                  </a:moveTo>
                  <a:lnTo>
                    <a:pt x="4673" y="165"/>
                  </a:lnTo>
                  <a:lnTo>
                    <a:pt x="4267" y="0"/>
                  </a:lnTo>
                  <a:lnTo>
                    <a:pt x="3873" y="165"/>
                  </a:lnTo>
                  <a:lnTo>
                    <a:pt x="3708" y="558"/>
                  </a:lnTo>
                  <a:lnTo>
                    <a:pt x="3873" y="952"/>
                  </a:lnTo>
                  <a:lnTo>
                    <a:pt x="4267" y="1117"/>
                  </a:lnTo>
                  <a:lnTo>
                    <a:pt x="4673" y="952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16966414" y="620220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16965854" y="71860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16966414" y="697405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1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16966414" y="619846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16969563" y="598909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130" y="571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71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65" y="965"/>
                  </a:lnTo>
                  <a:lnTo>
                    <a:pt x="1130" y="5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16966414" y="619474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16966415" y="69703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1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16965854" y="579147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16966414" y="614253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16966414" y="724998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16966414" y="725371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16965854" y="69063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16966415" y="614626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16965854" y="579520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16966415" y="72574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16966415" y="690693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16966414" y="655643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16965855" y="6145713"/>
              <a:ext cx="5080" cy="64769"/>
            </a:xfrm>
            <a:custGeom>
              <a:avLst/>
              <a:gdLst/>
              <a:ahLst/>
              <a:cxnLst/>
              <a:rect l="l" t="t" r="r" b="b"/>
              <a:pathLst>
                <a:path w="5080" h="64770">
                  <a:moveTo>
                    <a:pt x="1117" y="63944"/>
                  </a:moveTo>
                  <a:lnTo>
                    <a:pt x="952" y="63550"/>
                  </a:lnTo>
                  <a:lnTo>
                    <a:pt x="558" y="63385"/>
                  </a:lnTo>
                  <a:lnTo>
                    <a:pt x="152" y="63550"/>
                  </a:lnTo>
                  <a:lnTo>
                    <a:pt x="0" y="63944"/>
                  </a:lnTo>
                  <a:lnTo>
                    <a:pt x="152" y="64350"/>
                  </a:lnTo>
                  <a:lnTo>
                    <a:pt x="558" y="64516"/>
                  </a:lnTo>
                  <a:lnTo>
                    <a:pt x="952" y="64350"/>
                  </a:lnTo>
                  <a:lnTo>
                    <a:pt x="1117" y="63944"/>
                  </a:lnTo>
                  <a:close/>
                </a:path>
                <a:path w="5080" h="64770">
                  <a:moveTo>
                    <a:pt x="4838" y="558"/>
                  </a:moveTo>
                  <a:lnTo>
                    <a:pt x="4673" y="165"/>
                  </a:lnTo>
                  <a:lnTo>
                    <a:pt x="4267" y="0"/>
                  </a:lnTo>
                  <a:lnTo>
                    <a:pt x="3873" y="165"/>
                  </a:lnTo>
                  <a:lnTo>
                    <a:pt x="3708" y="558"/>
                  </a:lnTo>
                  <a:lnTo>
                    <a:pt x="3873" y="952"/>
                  </a:lnTo>
                  <a:lnTo>
                    <a:pt x="4267" y="1117"/>
                  </a:lnTo>
                  <a:lnTo>
                    <a:pt x="4673" y="952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16966415" y="579576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16966415" y="656016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16966415" y="620965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16965855" y="5858592"/>
              <a:ext cx="1270" cy="1108710"/>
            </a:xfrm>
            <a:custGeom>
              <a:avLst/>
              <a:gdLst/>
              <a:ahLst/>
              <a:cxnLst/>
              <a:rect l="l" t="t" r="r" b="b"/>
              <a:pathLst>
                <a:path w="1269" h="1108709">
                  <a:moveTo>
                    <a:pt x="1117" y="1108011"/>
                  </a:moveTo>
                  <a:lnTo>
                    <a:pt x="952" y="1107617"/>
                  </a:lnTo>
                  <a:lnTo>
                    <a:pt x="558" y="1107452"/>
                  </a:lnTo>
                  <a:lnTo>
                    <a:pt x="152" y="1107617"/>
                  </a:lnTo>
                  <a:lnTo>
                    <a:pt x="0" y="1108011"/>
                  </a:lnTo>
                  <a:lnTo>
                    <a:pt x="152" y="1108405"/>
                  </a:lnTo>
                  <a:lnTo>
                    <a:pt x="558" y="1108570"/>
                  </a:lnTo>
                  <a:lnTo>
                    <a:pt x="952" y="1108405"/>
                  </a:lnTo>
                  <a:lnTo>
                    <a:pt x="1117" y="1108011"/>
                  </a:lnTo>
                  <a:close/>
                </a:path>
                <a:path w="1269" h="110870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16970133" y="620592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16966414" y="585541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16965854" y="58548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16966414" y="620220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1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16965855" y="6552152"/>
              <a:ext cx="5080" cy="415290"/>
            </a:xfrm>
            <a:custGeom>
              <a:avLst/>
              <a:gdLst/>
              <a:ahLst/>
              <a:cxnLst/>
              <a:rect l="l" t="t" r="r" b="b"/>
              <a:pathLst>
                <a:path w="5080" h="415290">
                  <a:moveTo>
                    <a:pt x="1117" y="414451"/>
                  </a:moveTo>
                  <a:lnTo>
                    <a:pt x="952" y="414058"/>
                  </a:lnTo>
                  <a:lnTo>
                    <a:pt x="558" y="413893"/>
                  </a:lnTo>
                  <a:lnTo>
                    <a:pt x="152" y="414058"/>
                  </a:lnTo>
                  <a:lnTo>
                    <a:pt x="0" y="414451"/>
                  </a:lnTo>
                  <a:lnTo>
                    <a:pt x="152" y="414845"/>
                  </a:lnTo>
                  <a:lnTo>
                    <a:pt x="558" y="415010"/>
                  </a:lnTo>
                  <a:lnTo>
                    <a:pt x="952" y="414845"/>
                  </a:lnTo>
                  <a:lnTo>
                    <a:pt x="1117" y="414451"/>
                  </a:lnTo>
                  <a:close/>
                </a:path>
                <a:path w="5080" h="415290">
                  <a:moveTo>
                    <a:pt x="4838" y="558"/>
                  </a:moveTo>
                  <a:lnTo>
                    <a:pt x="4673" y="165"/>
                  </a:lnTo>
                  <a:lnTo>
                    <a:pt x="4267" y="0"/>
                  </a:lnTo>
                  <a:lnTo>
                    <a:pt x="3873" y="165"/>
                  </a:lnTo>
                  <a:lnTo>
                    <a:pt x="3708" y="558"/>
                  </a:lnTo>
                  <a:lnTo>
                    <a:pt x="3873" y="952"/>
                  </a:lnTo>
                  <a:lnTo>
                    <a:pt x="4267" y="1117"/>
                  </a:lnTo>
                  <a:lnTo>
                    <a:pt x="4673" y="952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16966414" y="579203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16965854" y="62016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16966414" y="655270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16966414" y="689948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1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16965855" y="5791485"/>
              <a:ext cx="5080" cy="1459230"/>
            </a:xfrm>
            <a:custGeom>
              <a:avLst/>
              <a:gdLst/>
              <a:ahLst/>
              <a:cxnLst/>
              <a:rect l="l" t="t" r="r" b="b"/>
              <a:pathLst>
                <a:path w="5080" h="145922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80" h="1459229">
                  <a:moveTo>
                    <a:pt x="4838" y="1458506"/>
                  </a:moveTo>
                  <a:lnTo>
                    <a:pt x="4673" y="1458112"/>
                  </a:lnTo>
                  <a:lnTo>
                    <a:pt x="4267" y="1457947"/>
                  </a:lnTo>
                  <a:lnTo>
                    <a:pt x="3873" y="1458112"/>
                  </a:lnTo>
                  <a:lnTo>
                    <a:pt x="3708" y="1458506"/>
                  </a:lnTo>
                  <a:lnTo>
                    <a:pt x="3873" y="1458899"/>
                  </a:lnTo>
                  <a:lnTo>
                    <a:pt x="4267" y="1459064"/>
                  </a:lnTo>
                  <a:lnTo>
                    <a:pt x="4673" y="1458899"/>
                  </a:lnTo>
                  <a:lnTo>
                    <a:pt x="4838" y="14585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16966414" y="61425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16966414" y="689948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16966414" y="724998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16964994" y="5577581"/>
              <a:ext cx="4445" cy="1704975"/>
            </a:xfrm>
            <a:custGeom>
              <a:avLst/>
              <a:gdLst/>
              <a:ahLst/>
              <a:cxnLst/>
              <a:rect l="l" t="t" r="r" b="b"/>
              <a:pathLst>
                <a:path w="4444" h="1704975">
                  <a:moveTo>
                    <a:pt x="0" y="0"/>
                  </a:moveTo>
                  <a:lnTo>
                    <a:pt x="0" y="1704377"/>
                  </a:lnTo>
                  <a:lnTo>
                    <a:pt x="4397" y="1704377"/>
                  </a:lnTo>
                  <a:lnTo>
                    <a:pt x="4397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16970133" y="726490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16970133" y="722388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16970133" y="717914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16970133" y="713439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16970133" y="708965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16970133" y="704490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16970133" y="700389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16970133" y="695914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16970133" y="691439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16970133" y="686965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16970133" y="682491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16970133" y="678389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16970133" y="673914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16970133" y="669439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16970133" y="664965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16970133" y="660490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16970133" y="656016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16970133" y="651914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16970133" y="647440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16970133" y="642965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16970133" y="638490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16970133" y="634016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16970133" y="629914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16970133" y="625440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16970133" y="620965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16970133" y="616491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16970133" y="612016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16970133" y="607915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16970133" y="603440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16970133" y="598965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16970133" y="594491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16970133" y="590016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16970133" y="585541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16970133" y="581440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16970133" y="576966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16970133" y="572491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16970133" y="568016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16970133" y="563542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16970133" y="559440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16969391" y="5577586"/>
              <a:ext cx="17780" cy="1704975"/>
            </a:xfrm>
            <a:custGeom>
              <a:avLst/>
              <a:gdLst/>
              <a:ahLst/>
              <a:cxnLst/>
              <a:rect l="l" t="t" r="r" b="b"/>
              <a:pathLst>
                <a:path w="17780" h="1704975">
                  <a:moveTo>
                    <a:pt x="0" y="1704377"/>
                  </a:moveTo>
                  <a:lnTo>
                    <a:pt x="0" y="0"/>
                  </a:lnTo>
                  <a:lnTo>
                    <a:pt x="17601" y="0"/>
                  </a:lnTo>
                  <a:lnTo>
                    <a:pt x="17601" y="1704377"/>
                  </a:lnTo>
                  <a:lnTo>
                    <a:pt x="0" y="1704377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16493753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5" h="26034">
                  <a:moveTo>
                    <a:pt x="0" y="0"/>
                  </a:moveTo>
                  <a:lnTo>
                    <a:pt x="0" y="25716"/>
                  </a:lnTo>
                  <a:lnTo>
                    <a:pt x="484445" y="25716"/>
                  </a:lnTo>
                  <a:lnTo>
                    <a:pt x="4844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16816663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16655090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17439964" y="730219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17462344" y="727981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7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17440606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71" y="0"/>
                  </a:moveTo>
                  <a:lnTo>
                    <a:pt x="44071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71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17924710" y="730219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17947073" y="727981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7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17925075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51" y="0"/>
                  </a:moveTo>
                  <a:lnTo>
                    <a:pt x="44051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51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" name="object 1579"/>
            <p:cNvSpPr/>
            <p:nvPr/>
          </p:nvSpPr>
          <p:spPr>
            <a:xfrm>
              <a:off x="18409456" y="7302190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18431818" y="727981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447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18409528" y="7281978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51"/>
                  </a:lnTo>
                  <a:lnTo>
                    <a:pt x="0" y="44051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" name="object 1582"/>
            <p:cNvSpPr/>
            <p:nvPr/>
          </p:nvSpPr>
          <p:spPr>
            <a:xfrm>
              <a:off x="17208779" y="5568302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20">
                  <a:moveTo>
                    <a:pt x="0" y="0"/>
                  </a:moveTo>
                  <a:lnTo>
                    <a:pt x="7444" y="745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" name="object 1583"/>
            <p:cNvSpPr/>
            <p:nvPr/>
          </p:nvSpPr>
          <p:spPr>
            <a:xfrm>
              <a:off x="17246074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" name="object 1584"/>
            <p:cNvSpPr/>
            <p:nvPr/>
          </p:nvSpPr>
          <p:spPr>
            <a:xfrm>
              <a:off x="17320646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17395218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17469791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17544363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17618951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17697258" y="5531016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17771830" y="5531016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17846403" y="5531016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17920977" y="5531016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17995548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18070137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18144711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18219282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18293854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18368428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18443016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18517588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18592162" y="553101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18666733" y="5531016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20">
                  <a:moveTo>
                    <a:pt x="0" y="0"/>
                  </a:moveTo>
                  <a:lnTo>
                    <a:pt x="7455" y="745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17208779" y="5531019"/>
              <a:ext cx="11430" cy="15240"/>
            </a:xfrm>
            <a:custGeom>
              <a:avLst/>
              <a:gdLst/>
              <a:ahLst/>
              <a:cxnLst/>
              <a:rect l="l" t="t" r="r" b="b"/>
              <a:pathLst>
                <a:path w="11430" h="15239">
                  <a:moveTo>
                    <a:pt x="0" y="1491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17249792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17324379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17398952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17473525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17548097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17622670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17700974" y="5531018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17775548" y="5531018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17850136" y="5531018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17924708" y="5531018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17999280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18073854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18148425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18223014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" name="object 1618"/>
            <p:cNvSpPr/>
            <p:nvPr/>
          </p:nvSpPr>
          <p:spPr>
            <a:xfrm>
              <a:off x="18297587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" name="object 1619"/>
            <p:cNvSpPr/>
            <p:nvPr/>
          </p:nvSpPr>
          <p:spPr>
            <a:xfrm>
              <a:off x="18372159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" name="object 1620"/>
            <p:cNvSpPr/>
            <p:nvPr/>
          </p:nvSpPr>
          <p:spPr>
            <a:xfrm>
              <a:off x="18446732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" name="object 1621"/>
            <p:cNvSpPr/>
            <p:nvPr/>
          </p:nvSpPr>
          <p:spPr>
            <a:xfrm>
              <a:off x="18521305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" name="object 1622"/>
            <p:cNvSpPr/>
            <p:nvPr/>
          </p:nvSpPr>
          <p:spPr>
            <a:xfrm>
              <a:off x="18595893" y="55310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" name="object 1623"/>
            <p:cNvSpPr/>
            <p:nvPr/>
          </p:nvSpPr>
          <p:spPr>
            <a:xfrm>
              <a:off x="18670465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" name="object 1624"/>
            <p:cNvSpPr/>
            <p:nvPr/>
          </p:nvSpPr>
          <p:spPr>
            <a:xfrm>
              <a:off x="17207211" y="5533550"/>
              <a:ext cx="1466850" cy="44450"/>
            </a:xfrm>
            <a:custGeom>
              <a:avLst/>
              <a:gdLst/>
              <a:ahLst/>
              <a:cxnLst/>
              <a:rect l="l" t="t" r="r" b="b"/>
              <a:pathLst>
                <a:path w="1466850" h="44450">
                  <a:moveTo>
                    <a:pt x="1466531" y="0"/>
                  </a:moveTo>
                  <a:lnTo>
                    <a:pt x="1466531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1466531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" name="object 1625"/>
            <p:cNvSpPr/>
            <p:nvPr/>
          </p:nvSpPr>
          <p:spPr>
            <a:xfrm>
              <a:off x="18692090" y="5555580"/>
              <a:ext cx="26034" cy="449580"/>
            </a:xfrm>
            <a:custGeom>
              <a:avLst/>
              <a:gdLst/>
              <a:ahLst/>
              <a:cxnLst/>
              <a:rect l="l" t="t" r="r" b="b"/>
              <a:pathLst>
                <a:path w="26034" h="449579">
                  <a:moveTo>
                    <a:pt x="0" y="0"/>
                  </a:moveTo>
                  <a:lnTo>
                    <a:pt x="0" y="449221"/>
                  </a:lnTo>
                  <a:lnTo>
                    <a:pt x="25695" y="449221"/>
                  </a:lnTo>
                  <a:lnTo>
                    <a:pt x="2569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" name="object 1626"/>
            <p:cNvSpPr/>
            <p:nvPr/>
          </p:nvSpPr>
          <p:spPr>
            <a:xfrm>
              <a:off x="18692093" y="5855068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69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" name="object 1627"/>
            <p:cNvSpPr/>
            <p:nvPr/>
          </p:nvSpPr>
          <p:spPr>
            <a:xfrm>
              <a:off x="18692093" y="5705340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69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" name="object 1628"/>
            <p:cNvSpPr/>
            <p:nvPr/>
          </p:nvSpPr>
          <p:spPr>
            <a:xfrm>
              <a:off x="18692090" y="6004806"/>
              <a:ext cx="26034" cy="431800"/>
            </a:xfrm>
            <a:custGeom>
              <a:avLst/>
              <a:gdLst/>
              <a:ahLst/>
              <a:cxnLst/>
              <a:rect l="l" t="t" r="r" b="b"/>
              <a:pathLst>
                <a:path w="26034" h="431800">
                  <a:moveTo>
                    <a:pt x="0" y="0"/>
                  </a:moveTo>
                  <a:lnTo>
                    <a:pt x="0" y="431609"/>
                  </a:lnTo>
                  <a:lnTo>
                    <a:pt x="25695" y="431609"/>
                  </a:lnTo>
                  <a:lnTo>
                    <a:pt x="2569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" name="object 1629"/>
            <p:cNvSpPr/>
            <p:nvPr/>
          </p:nvSpPr>
          <p:spPr>
            <a:xfrm>
              <a:off x="18692093" y="6292483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69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" name="object 1630"/>
            <p:cNvSpPr/>
            <p:nvPr/>
          </p:nvSpPr>
          <p:spPr>
            <a:xfrm>
              <a:off x="18692093" y="6148557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69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" name="object 1631"/>
            <p:cNvSpPr/>
            <p:nvPr/>
          </p:nvSpPr>
          <p:spPr>
            <a:xfrm>
              <a:off x="18692090" y="6436413"/>
              <a:ext cx="26034" cy="431800"/>
            </a:xfrm>
            <a:custGeom>
              <a:avLst/>
              <a:gdLst/>
              <a:ahLst/>
              <a:cxnLst/>
              <a:rect l="l" t="t" r="r" b="b"/>
              <a:pathLst>
                <a:path w="26034" h="431800">
                  <a:moveTo>
                    <a:pt x="0" y="0"/>
                  </a:moveTo>
                  <a:lnTo>
                    <a:pt x="0" y="431588"/>
                  </a:lnTo>
                  <a:lnTo>
                    <a:pt x="25695" y="431588"/>
                  </a:lnTo>
                  <a:lnTo>
                    <a:pt x="2569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" name="object 1632"/>
            <p:cNvSpPr/>
            <p:nvPr/>
          </p:nvSpPr>
          <p:spPr>
            <a:xfrm>
              <a:off x="18692093" y="6724081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69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" name="object 1633"/>
            <p:cNvSpPr/>
            <p:nvPr/>
          </p:nvSpPr>
          <p:spPr>
            <a:xfrm>
              <a:off x="18692093" y="6580153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69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" name="object 1634"/>
            <p:cNvSpPr/>
            <p:nvPr/>
          </p:nvSpPr>
          <p:spPr>
            <a:xfrm>
              <a:off x="18692090" y="6868005"/>
              <a:ext cx="26034" cy="440055"/>
            </a:xfrm>
            <a:custGeom>
              <a:avLst/>
              <a:gdLst/>
              <a:ahLst/>
              <a:cxnLst/>
              <a:rect l="l" t="t" r="r" b="b"/>
              <a:pathLst>
                <a:path w="26034" h="440054">
                  <a:moveTo>
                    <a:pt x="0" y="0"/>
                  </a:moveTo>
                  <a:lnTo>
                    <a:pt x="0" y="440059"/>
                  </a:lnTo>
                  <a:lnTo>
                    <a:pt x="25695" y="440059"/>
                  </a:lnTo>
                  <a:lnTo>
                    <a:pt x="2569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" name="object 1635"/>
            <p:cNvSpPr/>
            <p:nvPr/>
          </p:nvSpPr>
          <p:spPr>
            <a:xfrm>
              <a:off x="18692093" y="7161321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69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" name="object 1636"/>
            <p:cNvSpPr/>
            <p:nvPr/>
          </p:nvSpPr>
          <p:spPr>
            <a:xfrm>
              <a:off x="18692093" y="7014581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69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" name="object 1637"/>
            <p:cNvSpPr/>
            <p:nvPr/>
          </p:nvSpPr>
          <p:spPr>
            <a:xfrm>
              <a:off x="17947080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5" h="26034">
                  <a:moveTo>
                    <a:pt x="0" y="0"/>
                  </a:moveTo>
                  <a:lnTo>
                    <a:pt x="0" y="25716"/>
                  </a:lnTo>
                  <a:lnTo>
                    <a:pt x="484466" y="25716"/>
                  </a:lnTo>
                  <a:lnTo>
                    <a:pt x="484466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" name="object 1638"/>
            <p:cNvSpPr/>
            <p:nvPr/>
          </p:nvSpPr>
          <p:spPr>
            <a:xfrm>
              <a:off x="18269987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" name="object 1639"/>
            <p:cNvSpPr/>
            <p:nvPr/>
          </p:nvSpPr>
          <p:spPr>
            <a:xfrm>
              <a:off x="18108463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" name="object 1640"/>
            <p:cNvSpPr/>
            <p:nvPr/>
          </p:nvSpPr>
          <p:spPr>
            <a:xfrm>
              <a:off x="16978186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5" h="26034">
                  <a:moveTo>
                    <a:pt x="0" y="0"/>
                  </a:moveTo>
                  <a:lnTo>
                    <a:pt x="0" y="25716"/>
                  </a:lnTo>
                  <a:lnTo>
                    <a:pt x="484445" y="25716"/>
                  </a:lnTo>
                  <a:lnTo>
                    <a:pt x="4844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" name="object 1641"/>
            <p:cNvSpPr/>
            <p:nvPr/>
          </p:nvSpPr>
          <p:spPr>
            <a:xfrm>
              <a:off x="17301105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" name="object 1642"/>
            <p:cNvSpPr/>
            <p:nvPr/>
          </p:nvSpPr>
          <p:spPr>
            <a:xfrm>
              <a:off x="17139577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" name="object 1643"/>
            <p:cNvSpPr/>
            <p:nvPr/>
          </p:nvSpPr>
          <p:spPr>
            <a:xfrm>
              <a:off x="17462633" y="7335533"/>
              <a:ext cx="484505" cy="26034"/>
            </a:xfrm>
            <a:custGeom>
              <a:avLst/>
              <a:gdLst/>
              <a:ahLst/>
              <a:cxnLst/>
              <a:rect l="l" t="t" r="r" b="b"/>
              <a:pathLst>
                <a:path w="484505" h="26034">
                  <a:moveTo>
                    <a:pt x="0" y="0"/>
                  </a:moveTo>
                  <a:lnTo>
                    <a:pt x="0" y="25716"/>
                  </a:lnTo>
                  <a:lnTo>
                    <a:pt x="484445" y="25716"/>
                  </a:lnTo>
                  <a:lnTo>
                    <a:pt x="4844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" name="object 1644"/>
            <p:cNvSpPr/>
            <p:nvPr/>
          </p:nvSpPr>
          <p:spPr>
            <a:xfrm>
              <a:off x="17785546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" name="object 1645"/>
            <p:cNvSpPr/>
            <p:nvPr/>
          </p:nvSpPr>
          <p:spPr>
            <a:xfrm>
              <a:off x="17624019" y="733553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7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" name="object 1646"/>
            <p:cNvSpPr/>
            <p:nvPr/>
          </p:nvSpPr>
          <p:spPr>
            <a:xfrm>
              <a:off x="18431526" y="7335549"/>
              <a:ext cx="233679" cy="26034"/>
            </a:xfrm>
            <a:custGeom>
              <a:avLst/>
              <a:gdLst/>
              <a:ahLst/>
              <a:cxnLst/>
              <a:rect l="l" t="t" r="r" b="b"/>
              <a:pathLst>
                <a:path w="233680" h="26034">
                  <a:moveTo>
                    <a:pt x="0" y="0"/>
                  </a:moveTo>
                  <a:lnTo>
                    <a:pt x="0" y="25716"/>
                  </a:lnTo>
                  <a:lnTo>
                    <a:pt x="233081" y="25716"/>
                  </a:lnTo>
                  <a:lnTo>
                    <a:pt x="233081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" name="object 1647"/>
            <p:cNvSpPr/>
            <p:nvPr/>
          </p:nvSpPr>
          <p:spPr>
            <a:xfrm>
              <a:off x="15983756" y="5040307"/>
              <a:ext cx="744220" cy="0"/>
            </a:xfrm>
            <a:custGeom>
              <a:avLst/>
              <a:gdLst/>
              <a:ahLst/>
              <a:cxnLst/>
              <a:rect l="l" t="t" r="r" b="b"/>
              <a:pathLst>
                <a:path w="744219">
                  <a:moveTo>
                    <a:pt x="74370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" name="object 1648"/>
            <p:cNvSpPr/>
            <p:nvPr/>
          </p:nvSpPr>
          <p:spPr>
            <a:xfrm>
              <a:off x="15983751" y="5031655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40" h="17779">
                  <a:moveTo>
                    <a:pt x="14962" y="17308"/>
                  </a:moveTo>
                  <a:lnTo>
                    <a:pt x="0" y="8659"/>
                  </a:lnTo>
                  <a:lnTo>
                    <a:pt x="1496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" name="object 1649"/>
            <p:cNvSpPr/>
            <p:nvPr/>
          </p:nvSpPr>
          <p:spPr>
            <a:xfrm>
              <a:off x="16727461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" name="object 1650"/>
            <p:cNvSpPr/>
            <p:nvPr/>
          </p:nvSpPr>
          <p:spPr>
            <a:xfrm>
              <a:off x="16678136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" name="object 1651"/>
            <p:cNvSpPr/>
            <p:nvPr/>
          </p:nvSpPr>
          <p:spPr>
            <a:xfrm>
              <a:off x="16628798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" name="object 1652"/>
            <p:cNvSpPr/>
            <p:nvPr/>
          </p:nvSpPr>
          <p:spPr>
            <a:xfrm>
              <a:off x="16579471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" name="object 1653"/>
            <p:cNvSpPr/>
            <p:nvPr/>
          </p:nvSpPr>
          <p:spPr>
            <a:xfrm>
              <a:off x="16530146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" name="object 1654"/>
            <p:cNvSpPr/>
            <p:nvPr/>
          </p:nvSpPr>
          <p:spPr>
            <a:xfrm>
              <a:off x="16480805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" name="object 1655"/>
            <p:cNvSpPr/>
            <p:nvPr/>
          </p:nvSpPr>
          <p:spPr>
            <a:xfrm>
              <a:off x="16431508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" name="object 1656"/>
            <p:cNvSpPr/>
            <p:nvPr/>
          </p:nvSpPr>
          <p:spPr>
            <a:xfrm>
              <a:off x="16382182" y="5038107"/>
              <a:ext cx="0" cy="134620"/>
            </a:xfrm>
            <a:custGeom>
              <a:avLst/>
              <a:gdLst/>
              <a:ahLst/>
              <a:cxnLst/>
              <a:rect l="l" t="t" r="r" b="b"/>
              <a:pathLst>
                <a:path h="134620">
                  <a:moveTo>
                    <a:pt x="0" y="0"/>
                  </a:moveTo>
                  <a:lnTo>
                    <a:pt x="0" y="13431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" name="object 1657"/>
            <p:cNvSpPr/>
            <p:nvPr/>
          </p:nvSpPr>
          <p:spPr>
            <a:xfrm>
              <a:off x="16382182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" name="object 1658"/>
            <p:cNvSpPr/>
            <p:nvPr/>
          </p:nvSpPr>
          <p:spPr>
            <a:xfrm>
              <a:off x="16283516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" name="object 1659"/>
            <p:cNvSpPr/>
            <p:nvPr/>
          </p:nvSpPr>
          <p:spPr>
            <a:xfrm>
              <a:off x="16332857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" name="object 1660"/>
            <p:cNvSpPr/>
            <p:nvPr/>
          </p:nvSpPr>
          <p:spPr>
            <a:xfrm>
              <a:off x="16234191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" name="object 1661"/>
            <p:cNvSpPr/>
            <p:nvPr/>
          </p:nvSpPr>
          <p:spPr>
            <a:xfrm>
              <a:off x="16184850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" name="object 1662"/>
            <p:cNvSpPr/>
            <p:nvPr/>
          </p:nvSpPr>
          <p:spPr>
            <a:xfrm>
              <a:off x="16135525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" name="object 1663"/>
            <p:cNvSpPr/>
            <p:nvPr/>
          </p:nvSpPr>
          <p:spPr>
            <a:xfrm>
              <a:off x="16086228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" name="object 1664"/>
            <p:cNvSpPr/>
            <p:nvPr/>
          </p:nvSpPr>
          <p:spPr>
            <a:xfrm>
              <a:off x="16036904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" name="object 1665"/>
            <p:cNvSpPr/>
            <p:nvPr/>
          </p:nvSpPr>
          <p:spPr>
            <a:xfrm>
              <a:off x="15983754" y="4906410"/>
              <a:ext cx="744220" cy="0"/>
            </a:xfrm>
            <a:custGeom>
              <a:avLst/>
              <a:gdLst/>
              <a:ahLst/>
              <a:cxnLst/>
              <a:rect l="l" t="t" r="r" b="b"/>
              <a:pathLst>
                <a:path w="744219">
                  <a:moveTo>
                    <a:pt x="0" y="0"/>
                  </a:moveTo>
                  <a:lnTo>
                    <a:pt x="74370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" name="object 1666"/>
            <p:cNvSpPr/>
            <p:nvPr/>
          </p:nvSpPr>
          <p:spPr>
            <a:xfrm>
              <a:off x="15983754" y="4908157"/>
              <a:ext cx="744220" cy="264795"/>
            </a:xfrm>
            <a:custGeom>
              <a:avLst/>
              <a:gdLst/>
              <a:ahLst/>
              <a:cxnLst/>
              <a:rect l="l" t="t" r="r" b="b"/>
              <a:pathLst>
                <a:path w="744219" h="264795">
                  <a:moveTo>
                    <a:pt x="0" y="264264"/>
                  </a:moveTo>
                  <a:lnTo>
                    <a:pt x="743705" y="264264"/>
                  </a:lnTo>
                </a:path>
                <a:path w="744219"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" name="object 1667"/>
            <p:cNvSpPr/>
            <p:nvPr/>
          </p:nvSpPr>
          <p:spPr>
            <a:xfrm>
              <a:off x="15985514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" name="object 1668"/>
            <p:cNvSpPr/>
            <p:nvPr/>
          </p:nvSpPr>
          <p:spPr>
            <a:xfrm>
              <a:off x="16355707" y="4899355"/>
              <a:ext cx="45720" cy="281940"/>
            </a:xfrm>
            <a:custGeom>
              <a:avLst/>
              <a:gdLst/>
              <a:ahLst/>
              <a:cxnLst/>
              <a:rect l="l" t="t" r="r" b="b"/>
              <a:pathLst>
                <a:path w="45719" h="281939">
                  <a:moveTo>
                    <a:pt x="0" y="281865"/>
                  </a:moveTo>
                  <a:lnTo>
                    <a:pt x="4527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" name="object 1669"/>
            <p:cNvSpPr/>
            <p:nvPr/>
          </p:nvSpPr>
          <p:spPr>
            <a:xfrm>
              <a:off x="16355452" y="5174174"/>
              <a:ext cx="372110" cy="8890"/>
            </a:xfrm>
            <a:custGeom>
              <a:avLst/>
              <a:gdLst/>
              <a:ahLst/>
              <a:cxnLst/>
              <a:rect l="l" t="t" r="r" b="b"/>
              <a:pathLst>
                <a:path w="372109" h="8889">
                  <a:moveTo>
                    <a:pt x="372009" y="0"/>
                  </a:moveTo>
                  <a:lnTo>
                    <a:pt x="372009" y="8795"/>
                  </a:lnTo>
                  <a:lnTo>
                    <a:pt x="0" y="8795"/>
                  </a:lnTo>
                  <a:lnTo>
                    <a:pt x="1382" y="0"/>
                  </a:lnTo>
                  <a:lnTo>
                    <a:pt x="372009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" name="object 1670"/>
            <p:cNvSpPr/>
            <p:nvPr/>
          </p:nvSpPr>
          <p:spPr>
            <a:xfrm>
              <a:off x="16357117" y="5172421"/>
              <a:ext cx="367030" cy="0"/>
            </a:xfrm>
            <a:custGeom>
              <a:avLst/>
              <a:gdLst/>
              <a:ahLst/>
              <a:cxnLst/>
              <a:rect l="l" t="t" r="r" b="b"/>
              <a:pathLst>
                <a:path w="367030">
                  <a:moveTo>
                    <a:pt x="0" y="0"/>
                  </a:moveTo>
                  <a:lnTo>
                    <a:pt x="36651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" name="object 1671"/>
            <p:cNvSpPr/>
            <p:nvPr/>
          </p:nvSpPr>
          <p:spPr>
            <a:xfrm>
              <a:off x="16399859" y="4897614"/>
              <a:ext cx="327660" cy="8890"/>
            </a:xfrm>
            <a:custGeom>
              <a:avLst/>
              <a:gdLst/>
              <a:ahLst/>
              <a:cxnLst/>
              <a:rect l="l" t="t" r="r" b="b"/>
              <a:pathLst>
                <a:path w="327659" h="8889">
                  <a:moveTo>
                    <a:pt x="327602" y="8795"/>
                  </a:moveTo>
                  <a:lnTo>
                    <a:pt x="0" y="8795"/>
                  </a:lnTo>
                  <a:lnTo>
                    <a:pt x="1413" y="0"/>
                  </a:lnTo>
                  <a:lnTo>
                    <a:pt x="327602" y="0"/>
                  </a:lnTo>
                  <a:lnTo>
                    <a:pt x="327602" y="8795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" name="object 1672"/>
            <p:cNvSpPr/>
            <p:nvPr/>
          </p:nvSpPr>
          <p:spPr>
            <a:xfrm>
              <a:off x="16357117" y="4908162"/>
              <a:ext cx="367030" cy="0"/>
            </a:xfrm>
            <a:custGeom>
              <a:avLst/>
              <a:gdLst/>
              <a:ahLst/>
              <a:cxnLst/>
              <a:rect l="l" t="t" r="r" b="b"/>
              <a:pathLst>
                <a:path w="367030">
                  <a:moveTo>
                    <a:pt x="0" y="0"/>
                  </a:moveTo>
                  <a:lnTo>
                    <a:pt x="36651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" name="object 1673"/>
            <p:cNvSpPr/>
            <p:nvPr/>
          </p:nvSpPr>
          <p:spPr>
            <a:xfrm>
              <a:off x="16396756" y="4918750"/>
              <a:ext cx="384175" cy="7620"/>
            </a:xfrm>
            <a:custGeom>
              <a:avLst/>
              <a:gdLst/>
              <a:ahLst/>
              <a:cxnLst/>
              <a:rect l="l" t="t" r="r" b="b"/>
              <a:pathLst>
                <a:path w="384175" h="7620">
                  <a:moveTo>
                    <a:pt x="383548" y="0"/>
                  </a:moveTo>
                  <a:lnTo>
                    <a:pt x="1130" y="0"/>
                  </a:lnTo>
                  <a:lnTo>
                    <a:pt x="0" y="7046"/>
                  </a:lnTo>
                  <a:lnTo>
                    <a:pt x="383548" y="7046"/>
                  </a:lnTo>
                  <a:lnTo>
                    <a:pt x="3835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" name="object 1674"/>
            <p:cNvSpPr/>
            <p:nvPr/>
          </p:nvSpPr>
          <p:spPr>
            <a:xfrm>
              <a:off x="16396759" y="4918743"/>
              <a:ext cx="384175" cy="7620"/>
            </a:xfrm>
            <a:custGeom>
              <a:avLst/>
              <a:gdLst/>
              <a:ahLst/>
              <a:cxnLst/>
              <a:rect l="l" t="t" r="r" b="b"/>
              <a:pathLst>
                <a:path w="384175" h="7620">
                  <a:moveTo>
                    <a:pt x="383548" y="7057"/>
                  </a:moveTo>
                  <a:lnTo>
                    <a:pt x="383548" y="0"/>
                  </a:lnTo>
                  <a:lnTo>
                    <a:pt x="1130" y="0"/>
                  </a:lnTo>
                  <a:lnTo>
                    <a:pt x="0" y="7057"/>
                  </a:lnTo>
                  <a:lnTo>
                    <a:pt x="383548" y="7057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" name="object 1675"/>
            <p:cNvSpPr/>
            <p:nvPr/>
          </p:nvSpPr>
          <p:spPr>
            <a:xfrm>
              <a:off x="15952655" y="5154785"/>
              <a:ext cx="828040" cy="7620"/>
            </a:xfrm>
            <a:custGeom>
              <a:avLst/>
              <a:gdLst/>
              <a:ahLst/>
              <a:cxnLst/>
              <a:rect l="l" t="t" r="r" b="b"/>
              <a:pathLst>
                <a:path w="828040" h="7620">
                  <a:moveTo>
                    <a:pt x="827639" y="0"/>
                  </a:moveTo>
                  <a:lnTo>
                    <a:pt x="0" y="0"/>
                  </a:lnTo>
                  <a:lnTo>
                    <a:pt x="0" y="7057"/>
                  </a:lnTo>
                  <a:lnTo>
                    <a:pt x="827639" y="7057"/>
                  </a:lnTo>
                  <a:lnTo>
                    <a:pt x="82763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" name="object 1676"/>
            <p:cNvSpPr/>
            <p:nvPr/>
          </p:nvSpPr>
          <p:spPr>
            <a:xfrm>
              <a:off x="15952660" y="5154779"/>
              <a:ext cx="828040" cy="7620"/>
            </a:xfrm>
            <a:custGeom>
              <a:avLst/>
              <a:gdLst/>
              <a:ahLst/>
              <a:cxnLst/>
              <a:rect l="l" t="t" r="r" b="b"/>
              <a:pathLst>
                <a:path w="828040" h="7620">
                  <a:moveTo>
                    <a:pt x="0" y="7057"/>
                  </a:moveTo>
                  <a:lnTo>
                    <a:pt x="0" y="0"/>
                  </a:lnTo>
                  <a:lnTo>
                    <a:pt x="827650" y="0"/>
                  </a:lnTo>
                  <a:lnTo>
                    <a:pt x="827650" y="7057"/>
                  </a:lnTo>
                  <a:lnTo>
                    <a:pt x="0" y="705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" name="object 1677"/>
            <p:cNvSpPr/>
            <p:nvPr/>
          </p:nvSpPr>
          <p:spPr>
            <a:xfrm>
              <a:off x="16357117" y="5172421"/>
              <a:ext cx="370840" cy="0"/>
            </a:xfrm>
            <a:custGeom>
              <a:avLst/>
              <a:gdLst/>
              <a:ahLst/>
              <a:cxnLst/>
              <a:rect l="l" t="t" r="r" b="b"/>
              <a:pathLst>
                <a:path w="370840">
                  <a:moveTo>
                    <a:pt x="37034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" name="object 1678"/>
            <p:cNvSpPr/>
            <p:nvPr/>
          </p:nvSpPr>
          <p:spPr>
            <a:xfrm>
              <a:off x="16399597" y="4908162"/>
              <a:ext cx="328295" cy="0"/>
            </a:xfrm>
            <a:custGeom>
              <a:avLst/>
              <a:gdLst/>
              <a:ahLst/>
              <a:cxnLst/>
              <a:rect l="l" t="t" r="r" b="b"/>
              <a:pathLst>
                <a:path w="328294">
                  <a:moveTo>
                    <a:pt x="32786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" name="object 1679"/>
            <p:cNvSpPr/>
            <p:nvPr/>
          </p:nvSpPr>
          <p:spPr>
            <a:xfrm>
              <a:off x="16722163" y="503501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5298" y="0"/>
                  </a:moveTo>
                  <a:lnTo>
                    <a:pt x="2397" y="0"/>
                  </a:lnTo>
                  <a:lnTo>
                    <a:pt x="0" y="2397"/>
                  </a:lnTo>
                  <a:lnTo>
                    <a:pt x="0" y="5298"/>
                  </a:lnTo>
                  <a:lnTo>
                    <a:pt x="0" y="8167"/>
                  </a:lnTo>
                  <a:lnTo>
                    <a:pt x="2397" y="10554"/>
                  </a:lnTo>
                  <a:lnTo>
                    <a:pt x="5298" y="10554"/>
                  </a:lnTo>
                  <a:lnTo>
                    <a:pt x="8177" y="10554"/>
                  </a:lnTo>
                  <a:lnTo>
                    <a:pt x="10565" y="8167"/>
                  </a:lnTo>
                  <a:lnTo>
                    <a:pt x="10565" y="5298"/>
                  </a:lnTo>
                  <a:lnTo>
                    <a:pt x="10565" y="2397"/>
                  </a:lnTo>
                  <a:lnTo>
                    <a:pt x="8177" y="0"/>
                  </a:lnTo>
                  <a:lnTo>
                    <a:pt x="52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" name="object 1680"/>
            <p:cNvSpPr/>
            <p:nvPr/>
          </p:nvSpPr>
          <p:spPr>
            <a:xfrm>
              <a:off x="16725669" y="5161842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1790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90" y="12334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" name="object 1681"/>
            <p:cNvSpPr/>
            <p:nvPr/>
          </p:nvSpPr>
          <p:spPr>
            <a:xfrm>
              <a:off x="16725669" y="516183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0" y="0"/>
                  </a:moveTo>
                  <a:lnTo>
                    <a:pt x="0" y="12334"/>
                  </a:lnTo>
                  <a:lnTo>
                    <a:pt x="1790" y="12334"/>
                  </a:lnTo>
                  <a:lnTo>
                    <a:pt x="179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" name="object 1682"/>
            <p:cNvSpPr/>
            <p:nvPr/>
          </p:nvSpPr>
          <p:spPr>
            <a:xfrm>
              <a:off x="16725672" y="51618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9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3" name="object 1683"/>
            <p:cNvSpPr/>
            <p:nvPr/>
          </p:nvSpPr>
          <p:spPr>
            <a:xfrm>
              <a:off x="16727461" y="51583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4" name="object 1684"/>
            <p:cNvSpPr/>
            <p:nvPr/>
          </p:nvSpPr>
          <p:spPr>
            <a:xfrm>
              <a:off x="16725671" y="515832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90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" name="object 1685"/>
            <p:cNvSpPr/>
            <p:nvPr/>
          </p:nvSpPr>
          <p:spPr>
            <a:xfrm>
              <a:off x="16725672" y="51583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" name="object 1686"/>
            <p:cNvSpPr/>
            <p:nvPr/>
          </p:nvSpPr>
          <p:spPr>
            <a:xfrm>
              <a:off x="16495508" y="5161842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1748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48" y="12334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" name="object 1687"/>
            <p:cNvSpPr/>
            <p:nvPr/>
          </p:nvSpPr>
          <p:spPr>
            <a:xfrm>
              <a:off x="16495508" y="516183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0" y="0"/>
                  </a:moveTo>
                  <a:lnTo>
                    <a:pt x="0" y="12334"/>
                  </a:lnTo>
                  <a:lnTo>
                    <a:pt x="1738" y="12334"/>
                  </a:lnTo>
                  <a:lnTo>
                    <a:pt x="1738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" name="object 1688"/>
            <p:cNvSpPr/>
            <p:nvPr/>
          </p:nvSpPr>
          <p:spPr>
            <a:xfrm>
              <a:off x="16495507" y="51618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3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" name="object 1689"/>
            <p:cNvSpPr/>
            <p:nvPr/>
          </p:nvSpPr>
          <p:spPr>
            <a:xfrm>
              <a:off x="16497251" y="51583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" name="object 1690"/>
            <p:cNvSpPr/>
            <p:nvPr/>
          </p:nvSpPr>
          <p:spPr>
            <a:xfrm>
              <a:off x="16495514" y="515832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38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" name="object 1691"/>
            <p:cNvSpPr/>
            <p:nvPr/>
          </p:nvSpPr>
          <p:spPr>
            <a:xfrm>
              <a:off x="16495507" y="51583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" name="object 1692"/>
            <p:cNvSpPr/>
            <p:nvPr/>
          </p:nvSpPr>
          <p:spPr>
            <a:xfrm>
              <a:off x="16495508" y="5161842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1748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48" y="12334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" name="object 1693"/>
            <p:cNvSpPr/>
            <p:nvPr/>
          </p:nvSpPr>
          <p:spPr>
            <a:xfrm>
              <a:off x="16495508" y="516183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0" y="0"/>
                  </a:moveTo>
                  <a:lnTo>
                    <a:pt x="0" y="12334"/>
                  </a:lnTo>
                  <a:lnTo>
                    <a:pt x="1738" y="12334"/>
                  </a:lnTo>
                  <a:lnTo>
                    <a:pt x="1738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" name="object 1694"/>
            <p:cNvSpPr/>
            <p:nvPr/>
          </p:nvSpPr>
          <p:spPr>
            <a:xfrm>
              <a:off x="16495507" y="51618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3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" name="object 1695"/>
            <p:cNvSpPr/>
            <p:nvPr/>
          </p:nvSpPr>
          <p:spPr>
            <a:xfrm>
              <a:off x="16497251" y="51583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" name="object 1696"/>
            <p:cNvSpPr/>
            <p:nvPr/>
          </p:nvSpPr>
          <p:spPr>
            <a:xfrm>
              <a:off x="16495514" y="515832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38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" name="object 1697"/>
            <p:cNvSpPr/>
            <p:nvPr/>
          </p:nvSpPr>
          <p:spPr>
            <a:xfrm>
              <a:off x="16495507" y="51583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" name="object 1698"/>
            <p:cNvSpPr/>
            <p:nvPr/>
          </p:nvSpPr>
          <p:spPr>
            <a:xfrm>
              <a:off x="16265316" y="5161842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1748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48" y="12334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" name="object 1699"/>
            <p:cNvSpPr/>
            <p:nvPr/>
          </p:nvSpPr>
          <p:spPr>
            <a:xfrm>
              <a:off x="16265318" y="516183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0" y="0"/>
                  </a:moveTo>
                  <a:lnTo>
                    <a:pt x="0" y="12334"/>
                  </a:lnTo>
                  <a:lnTo>
                    <a:pt x="1738" y="12334"/>
                  </a:lnTo>
                  <a:lnTo>
                    <a:pt x="1738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" name="object 1700"/>
            <p:cNvSpPr/>
            <p:nvPr/>
          </p:nvSpPr>
          <p:spPr>
            <a:xfrm>
              <a:off x="16265324" y="51618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3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" name="object 1701"/>
            <p:cNvSpPr/>
            <p:nvPr/>
          </p:nvSpPr>
          <p:spPr>
            <a:xfrm>
              <a:off x="16267069" y="51583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" name="object 1702"/>
            <p:cNvSpPr/>
            <p:nvPr/>
          </p:nvSpPr>
          <p:spPr>
            <a:xfrm>
              <a:off x="16265331" y="515832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38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" name="object 1703"/>
            <p:cNvSpPr/>
            <p:nvPr/>
          </p:nvSpPr>
          <p:spPr>
            <a:xfrm>
              <a:off x="16265324" y="51583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" name="object 1704"/>
            <p:cNvSpPr/>
            <p:nvPr/>
          </p:nvSpPr>
          <p:spPr>
            <a:xfrm>
              <a:off x="16265316" y="5161842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1748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48" y="12334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" name="object 1705"/>
            <p:cNvSpPr/>
            <p:nvPr/>
          </p:nvSpPr>
          <p:spPr>
            <a:xfrm>
              <a:off x="16265318" y="516183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0" y="0"/>
                  </a:moveTo>
                  <a:lnTo>
                    <a:pt x="0" y="12334"/>
                  </a:lnTo>
                  <a:lnTo>
                    <a:pt x="1738" y="12334"/>
                  </a:lnTo>
                  <a:lnTo>
                    <a:pt x="1738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" name="object 1706"/>
            <p:cNvSpPr/>
            <p:nvPr/>
          </p:nvSpPr>
          <p:spPr>
            <a:xfrm>
              <a:off x="16265324" y="51618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3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" name="object 1707"/>
            <p:cNvSpPr/>
            <p:nvPr/>
          </p:nvSpPr>
          <p:spPr>
            <a:xfrm>
              <a:off x="16267069" y="51583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" name="object 1708"/>
            <p:cNvSpPr/>
            <p:nvPr/>
          </p:nvSpPr>
          <p:spPr>
            <a:xfrm>
              <a:off x="16265331" y="515832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38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" name="object 1709"/>
            <p:cNvSpPr/>
            <p:nvPr/>
          </p:nvSpPr>
          <p:spPr>
            <a:xfrm>
              <a:off x="16265324" y="51583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" name="object 1710"/>
            <p:cNvSpPr/>
            <p:nvPr/>
          </p:nvSpPr>
          <p:spPr>
            <a:xfrm>
              <a:off x="16035145" y="5161842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1748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48" y="12334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" name="object 1711"/>
            <p:cNvSpPr/>
            <p:nvPr/>
          </p:nvSpPr>
          <p:spPr>
            <a:xfrm>
              <a:off x="16035143" y="516183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0" y="0"/>
                  </a:moveTo>
                  <a:lnTo>
                    <a:pt x="0" y="12334"/>
                  </a:lnTo>
                  <a:lnTo>
                    <a:pt x="1759" y="12334"/>
                  </a:lnTo>
                  <a:lnTo>
                    <a:pt x="1759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" name="object 1712"/>
            <p:cNvSpPr/>
            <p:nvPr/>
          </p:nvSpPr>
          <p:spPr>
            <a:xfrm>
              <a:off x="16035143" y="51618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" name="object 1713"/>
            <p:cNvSpPr/>
            <p:nvPr/>
          </p:nvSpPr>
          <p:spPr>
            <a:xfrm>
              <a:off x="16036904" y="51583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" name="object 1714"/>
            <p:cNvSpPr/>
            <p:nvPr/>
          </p:nvSpPr>
          <p:spPr>
            <a:xfrm>
              <a:off x="16035144" y="515832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" name="object 1715"/>
            <p:cNvSpPr/>
            <p:nvPr/>
          </p:nvSpPr>
          <p:spPr>
            <a:xfrm>
              <a:off x="16035143" y="51583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" name="object 1716"/>
            <p:cNvSpPr/>
            <p:nvPr/>
          </p:nvSpPr>
          <p:spPr>
            <a:xfrm>
              <a:off x="15952655" y="4918750"/>
              <a:ext cx="828040" cy="7620"/>
            </a:xfrm>
            <a:custGeom>
              <a:avLst/>
              <a:gdLst/>
              <a:ahLst/>
              <a:cxnLst/>
              <a:rect l="l" t="t" r="r" b="b"/>
              <a:pathLst>
                <a:path w="828040" h="7620">
                  <a:moveTo>
                    <a:pt x="827639" y="0"/>
                  </a:moveTo>
                  <a:lnTo>
                    <a:pt x="0" y="0"/>
                  </a:lnTo>
                  <a:lnTo>
                    <a:pt x="0" y="7046"/>
                  </a:lnTo>
                  <a:lnTo>
                    <a:pt x="827639" y="7046"/>
                  </a:lnTo>
                  <a:lnTo>
                    <a:pt x="82763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" name="object 1717"/>
            <p:cNvSpPr/>
            <p:nvPr/>
          </p:nvSpPr>
          <p:spPr>
            <a:xfrm>
              <a:off x="15952660" y="4918749"/>
              <a:ext cx="828040" cy="7620"/>
            </a:xfrm>
            <a:custGeom>
              <a:avLst/>
              <a:gdLst/>
              <a:ahLst/>
              <a:cxnLst/>
              <a:rect l="l" t="t" r="r" b="b"/>
              <a:pathLst>
                <a:path w="828040" h="7620">
                  <a:moveTo>
                    <a:pt x="0" y="0"/>
                  </a:moveTo>
                  <a:lnTo>
                    <a:pt x="0" y="7057"/>
                  </a:lnTo>
                  <a:lnTo>
                    <a:pt x="827650" y="7057"/>
                  </a:lnTo>
                  <a:lnTo>
                    <a:pt x="82765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" name="object 1718"/>
            <p:cNvSpPr/>
            <p:nvPr/>
          </p:nvSpPr>
          <p:spPr>
            <a:xfrm>
              <a:off x="16725669" y="490641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1790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90" y="12334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" name="object 1719"/>
            <p:cNvSpPr/>
            <p:nvPr/>
          </p:nvSpPr>
          <p:spPr>
            <a:xfrm>
              <a:off x="16725669" y="4906415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0" y="12334"/>
                  </a:moveTo>
                  <a:lnTo>
                    <a:pt x="0" y="0"/>
                  </a:lnTo>
                  <a:lnTo>
                    <a:pt x="1790" y="0"/>
                  </a:lnTo>
                  <a:lnTo>
                    <a:pt x="1790" y="12334"/>
                  </a:lnTo>
                  <a:lnTo>
                    <a:pt x="0" y="1233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" name="object 1720"/>
            <p:cNvSpPr/>
            <p:nvPr/>
          </p:nvSpPr>
          <p:spPr>
            <a:xfrm>
              <a:off x="16725672" y="49187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9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" name="object 1721"/>
            <p:cNvSpPr/>
            <p:nvPr/>
          </p:nvSpPr>
          <p:spPr>
            <a:xfrm>
              <a:off x="16727461" y="49187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" name="object 1722"/>
            <p:cNvSpPr/>
            <p:nvPr/>
          </p:nvSpPr>
          <p:spPr>
            <a:xfrm>
              <a:off x="16725671" y="49222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90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" name="object 1723"/>
            <p:cNvSpPr/>
            <p:nvPr/>
          </p:nvSpPr>
          <p:spPr>
            <a:xfrm>
              <a:off x="16725672" y="491875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" name="object 1724"/>
            <p:cNvSpPr/>
            <p:nvPr/>
          </p:nvSpPr>
          <p:spPr>
            <a:xfrm>
              <a:off x="16495508" y="490641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1748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48" y="12334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" name="object 1725"/>
            <p:cNvSpPr/>
            <p:nvPr/>
          </p:nvSpPr>
          <p:spPr>
            <a:xfrm>
              <a:off x="16495508" y="4906415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0" y="12334"/>
                  </a:moveTo>
                  <a:lnTo>
                    <a:pt x="0" y="0"/>
                  </a:lnTo>
                  <a:lnTo>
                    <a:pt x="1738" y="0"/>
                  </a:lnTo>
                  <a:lnTo>
                    <a:pt x="1738" y="12334"/>
                  </a:lnTo>
                  <a:lnTo>
                    <a:pt x="0" y="1233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" name="object 1726"/>
            <p:cNvSpPr/>
            <p:nvPr/>
          </p:nvSpPr>
          <p:spPr>
            <a:xfrm>
              <a:off x="16495507" y="49187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3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" name="object 1727"/>
            <p:cNvSpPr/>
            <p:nvPr/>
          </p:nvSpPr>
          <p:spPr>
            <a:xfrm>
              <a:off x="16497251" y="49187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" name="object 1728"/>
            <p:cNvSpPr/>
            <p:nvPr/>
          </p:nvSpPr>
          <p:spPr>
            <a:xfrm>
              <a:off x="16495514" y="49222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38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" name="object 1729"/>
            <p:cNvSpPr/>
            <p:nvPr/>
          </p:nvSpPr>
          <p:spPr>
            <a:xfrm>
              <a:off x="16495507" y="491875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" name="object 1730"/>
            <p:cNvSpPr/>
            <p:nvPr/>
          </p:nvSpPr>
          <p:spPr>
            <a:xfrm>
              <a:off x="16495508" y="490641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1748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48" y="12334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" name="object 1731"/>
            <p:cNvSpPr/>
            <p:nvPr/>
          </p:nvSpPr>
          <p:spPr>
            <a:xfrm>
              <a:off x="16495508" y="4906415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0" y="12334"/>
                  </a:moveTo>
                  <a:lnTo>
                    <a:pt x="0" y="0"/>
                  </a:lnTo>
                  <a:lnTo>
                    <a:pt x="1738" y="0"/>
                  </a:lnTo>
                  <a:lnTo>
                    <a:pt x="1738" y="12334"/>
                  </a:lnTo>
                  <a:lnTo>
                    <a:pt x="0" y="1233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" name="object 1732"/>
            <p:cNvSpPr/>
            <p:nvPr/>
          </p:nvSpPr>
          <p:spPr>
            <a:xfrm>
              <a:off x="16495507" y="49187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3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" name="object 1733"/>
            <p:cNvSpPr/>
            <p:nvPr/>
          </p:nvSpPr>
          <p:spPr>
            <a:xfrm>
              <a:off x="16497251" y="49187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" name="object 1734"/>
            <p:cNvSpPr/>
            <p:nvPr/>
          </p:nvSpPr>
          <p:spPr>
            <a:xfrm>
              <a:off x="16495514" y="49222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38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" name="object 1735"/>
            <p:cNvSpPr/>
            <p:nvPr/>
          </p:nvSpPr>
          <p:spPr>
            <a:xfrm>
              <a:off x="16495507" y="491875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" name="object 1736"/>
            <p:cNvSpPr/>
            <p:nvPr/>
          </p:nvSpPr>
          <p:spPr>
            <a:xfrm>
              <a:off x="16265316" y="490641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1748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48" y="12334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" name="object 1737"/>
            <p:cNvSpPr/>
            <p:nvPr/>
          </p:nvSpPr>
          <p:spPr>
            <a:xfrm>
              <a:off x="16265318" y="4906415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0" y="12334"/>
                  </a:moveTo>
                  <a:lnTo>
                    <a:pt x="0" y="0"/>
                  </a:lnTo>
                  <a:lnTo>
                    <a:pt x="1738" y="0"/>
                  </a:lnTo>
                  <a:lnTo>
                    <a:pt x="1738" y="12334"/>
                  </a:lnTo>
                  <a:lnTo>
                    <a:pt x="0" y="1233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" name="object 1738"/>
            <p:cNvSpPr/>
            <p:nvPr/>
          </p:nvSpPr>
          <p:spPr>
            <a:xfrm>
              <a:off x="16265324" y="49187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3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" name="object 1739"/>
            <p:cNvSpPr/>
            <p:nvPr/>
          </p:nvSpPr>
          <p:spPr>
            <a:xfrm>
              <a:off x="16267069" y="49187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" name="object 1740"/>
            <p:cNvSpPr/>
            <p:nvPr/>
          </p:nvSpPr>
          <p:spPr>
            <a:xfrm>
              <a:off x="16265331" y="49222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38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" name="object 1741"/>
            <p:cNvSpPr/>
            <p:nvPr/>
          </p:nvSpPr>
          <p:spPr>
            <a:xfrm>
              <a:off x="16265324" y="491875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" name="object 1742"/>
            <p:cNvSpPr/>
            <p:nvPr/>
          </p:nvSpPr>
          <p:spPr>
            <a:xfrm>
              <a:off x="16265316" y="490641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1748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48" y="12334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" name="object 1743"/>
            <p:cNvSpPr/>
            <p:nvPr/>
          </p:nvSpPr>
          <p:spPr>
            <a:xfrm>
              <a:off x="16265318" y="4906415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0" y="12334"/>
                  </a:moveTo>
                  <a:lnTo>
                    <a:pt x="0" y="0"/>
                  </a:lnTo>
                  <a:lnTo>
                    <a:pt x="1738" y="0"/>
                  </a:lnTo>
                  <a:lnTo>
                    <a:pt x="1738" y="12334"/>
                  </a:lnTo>
                  <a:lnTo>
                    <a:pt x="0" y="1233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" name="object 1744"/>
            <p:cNvSpPr/>
            <p:nvPr/>
          </p:nvSpPr>
          <p:spPr>
            <a:xfrm>
              <a:off x="16265324" y="49187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3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" name="object 1745"/>
            <p:cNvSpPr/>
            <p:nvPr/>
          </p:nvSpPr>
          <p:spPr>
            <a:xfrm>
              <a:off x="16267069" y="49187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" name="object 1746"/>
            <p:cNvSpPr/>
            <p:nvPr/>
          </p:nvSpPr>
          <p:spPr>
            <a:xfrm>
              <a:off x="16265331" y="49222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38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" name="object 1747"/>
            <p:cNvSpPr/>
            <p:nvPr/>
          </p:nvSpPr>
          <p:spPr>
            <a:xfrm>
              <a:off x="16265324" y="491875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" name="object 1748"/>
            <p:cNvSpPr/>
            <p:nvPr/>
          </p:nvSpPr>
          <p:spPr>
            <a:xfrm>
              <a:off x="16035145" y="490641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1748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48" y="12334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" name="object 1749"/>
            <p:cNvSpPr/>
            <p:nvPr/>
          </p:nvSpPr>
          <p:spPr>
            <a:xfrm>
              <a:off x="16035143" y="4906415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0" y="12334"/>
                  </a:moveTo>
                  <a:lnTo>
                    <a:pt x="0" y="0"/>
                  </a:lnTo>
                  <a:lnTo>
                    <a:pt x="1759" y="0"/>
                  </a:lnTo>
                  <a:lnTo>
                    <a:pt x="1759" y="12334"/>
                  </a:lnTo>
                  <a:lnTo>
                    <a:pt x="0" y="1233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" name="object 1750"/>
            <p:cNvSpPr/>
            <p:nvPr/>
          </p:nvSpPr>
          <p:spPr>
            <a:xfrm>
              <a:off x="16035143" y="49187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" name="object 1751"/>
            <p:cNvSpPr/>
            <p:nvPr/>
          </p:nvSpPr>
          <p:spPr>
            <a:xfrm>
              <a:off x="16036904" y="49187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" name="object 1752"/>
            <p:cNvSpPr/>
            <p:nvPr/>
          </p:nvSpPr>
          <p:spPr>
            <a:xfrm>
              <a:off x="16035144" y="49222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" name="object 1753"/>
            <p:cNvSpPr/>
            <p:nvPr/>
          </p:nvSpPr>
          <p:spPr>
            <a:xfrm>
              <a:off x="16035143" y="491875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" name="object 1754"/>
            <p:cNvSpPr/>
            <p:nvPr/>
          </p:nvSpPr>
          <p:spPr>
            <a:xfrm>
              <a:off x="11844506" y="4918750"/>
              <a:ext cx="384175" cy="7620"/>
            </a:xfrm>
            <a:custGeom>
              <a:avLst/>
              <a:gdLst/>
              <a:ahLst/>
              <a:cxnLst/>
              <a:rect l="l" t="t" r="r" b="b"/>
              <a:pathLst>
                <a:path w="384175" h="7620">
                  <a:moveTo>
                    <a:pt x="382428" y="0"/>
                  </a:moveTo>
                  <a:lnTo>
                    <a:pt x="0" y="0"/>
                  </a:lnTo>
                  <a:lnTo>
                    <a:pt x="0" y="7046"/>
                  </a:lnTo>
                  <a:lnTo>
                    <a:pt x="383548" y="7046"/>
                  </a:lnTo>
                  <a:lnTo>
                    <a:pt x="3824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" name="object 1755"/>
            <p:cNvSpPr/>
            <p:nvPr/>
          </p:nvSpPr>
          <p:spPr>
            <a:xfrm>
              <a:off x="11844504" y="4918743"/>
              <a:ext cx="384175" cy="7620"/>
            </a:xfrm>
            <a:custGeom>
              <a:avLst/>
              <a:gdLst/>
              <a:ahLst/>
              <a:cxnLst/>
              <a:rect l="l" t="t" r="r" b="b"/>
              <a:pathLst>
                <a:path w="384175" h="7620">
                  <a:moveTo>
                    <a:pt x="0" y="7057"/>
                  </a:moveTo>
                  <a:lnTo>
                    <a:pt x="0" y="0"/>
                  </a:lnTo>
                  <a:lnTo>
                    <a:pt x="382438" y="0"/>
                  </a:lnTo>
                  <a:lnTo>
                    <a:pt x="383548" y="7057"/>
                  </a:lnTo>
                  <a:lnTo>
                    <a:pt x="0" y="7057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" name="object 1756"/>
            <p:cNvSpPr/>
            <p:nvPr/>
          </p:nvSpPr>
          <p:spPr>
            <a:xfrm>
              <a:off x="10932859" y="5040307"/>
              <a:ext cx="744220" cy="0"/>
            </a:xfrm>
            <a:custGeom>
              <a:avLst/>
              <a:gdLst/>
              <a:ahLst/>
              <a:cxnLst/>
              <a:rect l="l" t="t" r="r" b="b"/>
              <a:pathLst>
                <a:path w="744220">
                  <a:moveTo>
                    <a:pt x="0" y="0"/>
                  </a:moveTo>
                  <a:lnTo>
                    <a:pt x="74370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" name="object 1757"/>
            <p:cNvSpPr/>
            <p:nvPr/>
          </p:nvSpPr>
          <p:spPr>
            <a:xfrm>
              <a:off x="11661570" y="5031659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40" h="17779">
                  <a:moveTo>
                    <a:pt x="0" y="0"/>
                  </a:moveTo>
                  <a:lnTo>
                    <a:pt x="14994" y="8659"/>
                  </a:lnTo>
                  <a:lnTo>
                    <a:pt x="0" y="173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" name="object 1758"/>
            <p:cNvSpPr/>
            <p:nvPr/>
          </p:nvSpPr>
          <p:spPr>
            <a:xfrm>
              <a:off x="10932859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" name="object 1759"/>
            <p:cNvSpPr/>
            <p:nvPr/>
          </p:nvSpPr>
          <p:spPr>
            <a:xfrm>
              <a:off x="10982192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" name="object 1760"/>
            <p:cNvSpPr/>
            <p:nvPr/>
          </p:nvSpPr>
          <p:spPr>
            <a:xfrm>
              <a:off x="11031517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" name="object 1761"/>
            <p:cNvSpPr/>
            <p:nvPr/>
          </p:nvSpPr>
          <p:spPr>
            <a:xfrm>
              <a:off x="11080812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" name="object 1762"/>
            <p:cNvSpPr/>
            <p:nvPr/>
          </p:nvSpPr>
          <p:spPr>
            <a:xfrm>
              <a:off x="11130145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" name="object 1763"/>
            <p:cNvSpPr/>
            <p:nvPr/>
          </p:nvSpPr>
          <p:spPr>
            <a:xfrm>
              <a:off x="11179480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" name="object 1764"/>
            <p:cNvSpPr/>
            <p:nvPr/>
          </p:nvSpPr>
          <p:spPr>
            <a:xfrm>
              <a:off x="11228805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" name="object 1765"/>
            <p:cNvSpPr/>
            <p:nvPr/>
          </p:nvSpPr>
          <p:spPr>
            <a:xfrm>
              <a:off x="11278138" y="5038107"/>
              <a:ext cx="0" cy="134620"/>
            </a:xfrm>
            <a:custGeom>
              <a:avLst/>
              <a:gdLst/>
              <a:ahLst/>
              <a:cxnLst/>
              <a:rect l="l" t="t" r="r" b="b"/>
              <a:pathLst>
                <a:path h="134620">
                  <a:moveTo>
                    <a:pt x="0" y="0"/>
                  </a:moveTo>
                  <a:lnTo>
                    <a:pt x="0" y="13431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" name="object 1766"/>
            <p:cNvSpPr/>
            <p:nvPr/>
          </p:nvSpPr>
          <p:spPr>
            <a:xfrm>
              <a:off x="11278138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" name="object 1767"/>
            <p:cNvSpPr/>
            <p:nvPr/>
          </p:nvSpPr>
          <p:spPr>
            <a:xfrm>
              <a:off x="11376768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" name="object 1768"/>
            <p:cNvSpPr/>
            <p:nvPr/>
          </p:nvSpPr>
          <p:spPr>
            <a:xfrm>
              <a:off x="11327472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" name="object 1769"/>
            <p:cNvSpPr/>
            <p:nvPr/>
          </p:nvSpPr>
          <p:spPr>
            <a:xfrm>
              <a:off x="11426102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" name="object 1770"/>
            <p:cNvSpPr/>
            <p:nvPr/>
          </p:nvSpPr>
          <p:spPr>
            <a:xfrm>
              <a:off x="11475435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" name="object 1771"/>
            <p:cNvSpPr/>
            <p:nvPr/>
          </p:nvSpPr>
          <p:spPr>
            <a:xfrm>
              <a:off x="11524761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" name="object 1772"/>
            <p:cNvSpPr/>
            <p:nvPr/>
          </p:nvSpPr>
          <p:spPr>
            <a:xfrm>
              <a:off x="11574094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" name="object 1773"/>
            <p:cNvSpPr/>
            <p:nvPr/>
          </p:nvSpPr>
          <p:spPr>
            <a:xfrm>
              <a:off x="11623425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" name="object 1774"/>
            <p:cNvSpPr/>
            <p:nvPr/>
          </p:nvSpPr>
          <p:spPr>
            <a:xfrm>
              <a:off x="10932855" y="4906410"/>
              <a:ext cx="744220" cy="0"/>
            </a:xfrm>
            <a:custGeom>
              <a:avLst/>
              <a:gdLst/>
              <a:ahLst/>
              <a:cxnLst/>
              <a:rect l="l" t="t" r="r" b="b"/>
              <a:pathLst>
                <a:path w="744220">
                  <a:moveTo>
                    <a:pt x="74370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" name="object 1775"/>
            <p:cNvSpPr/>
            <p:nvPr/>
          </p:nvSpPr>
          <p:spPr>
            <a:xfrm>
              <a:off x="10932855" y="4908157"/>
              <a:ext cx="744220" cy="264795"/>
            </a:xfrm>
            <a:custGeom>
              <a:avLst/>
              <a:gdLst/>
              <a:ahLst/>
              <a:cxnLst/>
              <a:rect l="l" t="t" r="r" b="b"/>
              <a:pathLst>
                <a:path w="744220" h="264795">
                  <a:moveTo>
                    <a:pt x="743705" y="264264"/>
                  </a:moveTo>
                  <a:lnTo>
                    <a:pt x="0" y="264264"/>
                  </a:lnTo>
                </a:path>
                <a:path w="744220" h="264795">
                  <a:moveTo>
                    <a:pt x="743705" y="264264"/>
                  </a:moveTo>
                  <a:lnTo>
                    <a:pt x="74370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" name="object 1776"/>
            <p:cNvSpPr/>
            <p:nvPr/>
          </p:nvSpPr>
          <p:spPr>
            <a:xfrm>
              <a:off x="11674807" y="4908157"/>
              <a:ext cx="0" cy="264795"/>
            </a:xfrm>
            <a:custGeom>
              <a:avLst/>
              <a:gdLst/>
              <a:ahLst/>
              <a:cxnLst/>
              <a:rect l="l" t="t" r="r" b="b"/>
              <a:pathLst>
                <a:path h="264795">
                  <a:moveTo>
                    <a:pt x="0" y="2642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" name="object 1777"/>
            <p:cNvSpPr/>
            <p:nvPr/>
          </p:nvSpPr>
          <p:spPr>
            <a:xfrm>
              <a:off x="11259300" y="4899355"/>
              <a:ext cx="45720" cy="281940"/>
            </a:xfrm>
            <a:custGeom>
              <a:avLst/>
              <a:gdLst/>
              <a:ahLst/>
              <a:cxnLst/>
              <a:rect l="l" t="t" r="r" b="b"/>
              <a:pathLst>
                <a:path w="45720" h="281939">
                  <a:moveTo>
                    <a:pt x="45276" y="28186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" name="object 1778"/>
            <p:cNvSpPr/>
            <p:nvPr/>
          </p:nvSpPr>
          <p:spPr>
            <a:xfrm>
              <a:off x="10932859" y="5174174"/>
              <a:ext cx="372110" cy="8890"/>
            </a:xfrm>
            <a:custGeom>
              <a:avLst/>
              <a:gdLst/>
              <a:ahLst/>
              <a:cxnLst/>
              <a:rect l="l" t="t" r="r" b="b"/>
              <a:pathLst>
                <a:path w="372109" h="8889">
                  <a:moveTo>
                    <a:pt x="0" y="0"/>
                  </a:moveTo>
                  <a:lnTo>
                    <a:pt x="0" y="8795"/>
                  </a:lnTo>
                  <a:lnTo>
                    <a:pt x="372020" y="8795"/>
                  </a:lnTo>
                  <a:lnTo>
                    <a:pt x="370606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" name="object 1779"/>
            <p:cNvSpPr/>
            <p:nvPr/>
          </p:nvSpPr>
          <p:spPr>
            <a:xfrm>
              <a:off x="10936655" y="5172421"/>
              <a:ext cx="367030" cy="0"/>
            </a:xfrm>
            <a:custGeom>
              <a:avLst/>
              <a:gdLst/>
              <a:ahLst/>
              <a:cxnLst/>
              <a:rect l="l" t="t" r="r" b="b"/>
              <a:pathLst>
                <a:path w="367029">
                  <a:moveTo>
                    <a:pt x="3665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" name="object 1780"/>
            <p:cNvSpPr/>
            <p:nvPr/>
          </p:nvSpPr>
          <p:spPr>
            <a:xfrm>
              <a:off x="10932859" y="4897614"/>
              <a:ext cx="327660" cy="8890"/>
            </a:xfrm>
            <a:custGeom>
              <a:avLst/>
              <a:gdLst/>
              <a:ahLst/>
              <a:cxnLst/>
              <a:rect l="l" t="t" r="r" b="b"/>
              <a:pathLst>
                <a:path w="327659" h="8889">
                  <a:moveTo>
                    <a:pt x="0" y="8795"/>
                  </a:moveTo>
                  <a:lnTo>
                    <a:pt x="327571" y="8795"/>
                  </a:lnTo>
                  <a:lnTo>
                    <a:pt x="326157" y="0"/>
                  </a:lnTo>
                  <a:lnTo>
                    <a:pt x="0" y="0"/>
                  </a:lnTo>
                  <a:lnTo>
                    <a:pt x="0" y="8795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" name="object 1781"/>
            <p:cNvSpPr/>
            <p:nvPr/>
          </p:nvSpPr>
          <p:spPr>
            <a:xfrm>
              <a:off x="10936655" y="4908162"/>
              <a:ext cx="367030" cy="0"/>
            </a:xfrm>
            <a:custGeom>
              <a:avLst/>
              <a:gdLst/>
              <a:ahLst/>
              <a:cxnLst/>
              <a:rect l="l" t="t" r="r" b="b"/>
              <a:pathLst>
                <a:path w="367029">
                  <a:moveTo>
                    <a:pt x="3665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" name="object 1782"/>
            <p:cNvSpPr/>
            <p:nvPr/>
          </p:nvSpPr>
          <p:spPr>
            <a:xfrm>
              <a:off x="10880014" y="5154785"/>
              <a:ext cx="828040" cy="7620"/>
            </a:xfrm>
            <a:custGeom>
              <a:avLst/>
              <a:gdLst/>
              <a:ahLst/>
              <a:cxnLst/>
              <a:rect l="l" t="t" r="r" b="b"/>
              <a:pathLst>
                <a:path w="828040" h="7620">
                  <a:moveTo>
                    <a:pt x="827597" y="0"/>
                  </a:moveTo>
                  <a:lnTo>
                    <a:pt x="0" y="0"/>
                  </a:lnTo>
                  <a:lnTo>
                    <a:pt x="0" y="7057"/>
                  </a:lnTo>
                  <a:lnTo>
                    <a:pt x="827597" y="7057"/>
                  </a:lnTo>
                  <a:lnTo>
                    <a:pt x="82759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" name="object 1783"/>
            <p:cNvSpPr/>
            <p:nvPr/>
          </p:nvSpPr>
          <p:spPr>
            <a:xfrm>
              <a:off x="10880012" y="5154779"/>
              <a:ext cx="828040" cy="7620"/>
            </a:xfrm>
            <a:custGeom>
              <a:avLst/>
              <a:gdLst/>
              <a:ahLst/>
              <a:cxnLst/>
              <a:rect l="l" t="t" r="r" b="b"/>
              <a:pathLst>
                <a:path w="828040" h="7620">
                  <a:moveTo>
                    <a:pt x="827608" y="7057"/>
                  </a:moveTo>
                  <a:lnTo>
                    <a:pt x="827608" y="0"/>
                  </a:lnTo>
                  <a:lnTo>
                    <a:pt x="0" y="0"/>
                  </a:lnTo>
                  <a:lnTo>
                    <a:pt x="0" y="7057"/>
                  </a:lnTo>
                  <a:lnTo>
                    <a:pt x="827608" y="705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" name="object 1784"/>
            <p:cNvSpPr/>
            <p:nvPr/>
          </p:nvSpPr>
          <p:spPr>
            <a:xfrm>
              <a:off x="10932859" y="5172421"/>
              <a:ext cx="370840" cy="0"/>
            </a:xfrm>
            <a:custGeom>
              <a:avLst/>
              <a:gdLst/>
              <a:ahLst/>
              <a:cxnLst/>
              <a:rect l="l" t="t" r="r" b="b"/>
              <a:pathLst>
                <a:path w="370840">
                  <a:moveTo>
                    <a:pt x="0" y="0"/>
                  </a:moveTo>
                  <a:lnTo>
                    <a:pt x="37030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" name="object 1785"/>
            <p:cNvSpPr/>
            <p:nvPr/>
          </p:nvSpPr>
          <p:spPr>
            <a:xfrm>
              <a:off x="10932859" y="4908162"/>
              <a:ext cx="328295" cy="0"/>
            </a:xfrm>
            <a:custGeom>
              <a:avLst/>
              <a:gdLst/>
              <a:ahLst/>
              <a:cxnLst/>
              <a:rect l="l" t="t" r="r" b="b"/>
              <a:pathLst>
                <a:path w="328295">
                  <a:moveTo>
                    <a:pt x="0" y="0"/>
                  </a:moveTo>
                  <a:lnTo>
                    <a:pt x="32787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" name="object 1786"/>
            <p:cNvSpPr/>
            <p:nvPr/>
          </p:nvSpPr>
          <p:spPr>
            <a:xfrm>
              <a:off x="10927560" y="503501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5298" y="0"/>
                  </a:moveTo>
                  <a:lnTo>
                    <a:pt x="2397" y="0"/>
                  </a:lnTo>
                  <a:lnTo>
                    <a:pt x="0" y="2397"/>
                  </a:lnTo>
                  <a:lnTo>
                    <a:pt x="0" y="5298"/>
                  </a:lnTo>
                  <a:lnTo>
                    <a:pt x="0" y="8167"/>
                  </a:lnTo>
                  <a:lnTo>
                    <a:pt x="2397" y="10554"/>
                  </a:lnTo>
                  <a:lnTo>
                    <a:pt x="5298" y="10554"/>
                  </a:lnTo>
                  <a:lnTo>
                    <a:pt x="8198" y="10554"/>
                  </a:lnTo>
                  <a:lnTo>
                    <a:pt x="10586" y="8167"/>
                  </a:lnTo>
                  <a:lnTo>
                    <a:pt x="10586" y="5298"/>
                  </a:lnTo>
                  <a:lnTo>
                    <a:pt x="10586" y="2397"/>
                  </a:lnTo>
                  <a:lnTo>
                    <a:pt x="8198" y="0"/>
                  </a:lnTo>
                  <a:lnTo>
                    <a:pt x="52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" name="object 1787"/>
            <p:cNvSpPr/>
            <p:nvPr/>
          </p:nvSpPr>
          <p:spPr>
            <a:xfrm>
              <a:off x="10932861" y="5161842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48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48" y="12334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" name="object 1788"/>
            <p:cNvSpPr/>
            <p:nvPr/>
          </p:nvSpPr>
          <p:spPr>
            <a:xfrm>
              <a:off x="10932851" y="516183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59" y="0"/>
                  </a:moveTo>
                  <a:lnTo>
                    <a:pt x="1759" y="12334"/>
                  </a:lnTo>
                  <a:lnTo>
                    <a:pt x="0" y="12334"/>
                  </a:lnTo>
                  <a:lnTo>
                    <a:pt x="0" y="0"/>
                  </a:lnTo>
                  <a:lnTo>
                    <a:pt x="1759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" name="object 1789"/>
            <p:cNvSpPr/>
            <p:nvPr/>
          </p:nvSpPr>
          <p:spPr>
            <a:xfrm>
              <a:off x="10932851" y="51618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" name="object 1790"/>
            <p:cNvSpPr/>
            <p:nvPr/>
          </p:nvSpPr>
          <p:spPr>
            <a:xfrm>
              <a:off x="10932859" y="51583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" name="object 1791"/>
            <p:cNvSpPr/>
            <p:nvPr/>
          </p:nvSpPr>
          <p:spPr>
            <a:xfrm>
              <a:off x="10932859" y="515832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" name="object 1792"/>
            <p:cNvSpPr/>
            <p:nvPr/>
          </p:nvSpPr>
          <p:spPr>
            <a:xfrm>
              <a:off x="10934610" y="51583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" name="object 1793"/>
            <p:cNvSpPr/>
            <p:nvPr/>
          </p:nvSpPr>
          <p:spPr>
            <a:xfrm>
              <a:off x="11163032" y="5161842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48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48" y="12334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" name="object 1794"/>
            <p:cNvSpPr/>
            <p:nvPr/>
          </p:nvSpPr>
          <p:spPr>
            <a:xfrm>
              <a:off x="11163026" y="516183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59" y="0"/>
                  </a:moveTo>
                  <a:lnTo>
                    <a:pt x="1759" y="12334"/>
                  </a:lnTo>
                  <a:lnTo>
                    <a:pt x="0" y="12334"/>
                  </a:lnTo>
                  <a:lnTo>
                    <a:pt x="0" y="0"/>
                  </a:lnTo>
                  <a:lnTo>
                    <a:pt x="1759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" name="object 1795"/>
            <p:cNvSpPr/>
            <p:nvPr/>
          </p:nvSpPr>
          <p:spPr>
            <a:xfrm>
              <a:off x="11163025" y="51618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" name="object 1796"/>
            <p:cNvSpPr/>
            <p:nvPr/>
          </p:nvSpPr>
          <p:spPr>
            <a:xfrm>
              <a:off x="11163033" y="51583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" name="object 1797"/>
            <p:cNvSpPr/>
            <p:nvPr/>
          </p:nvSpPr>
          <p:spPr>
            <a:xfrm>
              <a:off x="11163033" y="515832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" name="object 1798"/>
            <p:cNvSpPr/>
            <p:nvPr/>
          </p:nvSpPr>
          <p:spPr>
            <a:xfrm>
              <a:off x="11164784" y="51583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" name="object 1799"/>
            <p:cNvSpPr/>
            <p:nvPr/>
          </p:nvSpPr>
          <p:spPr>
            <a:xfrm>
              <a:off x="11163032" y="5161842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48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48" y="12334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" name="object 1800"/>
            <p:cNvSpPr/>
            <p:nvPr/>
          </p:nvSpPr>
          <p:spPr>
            <a:xfrm>
              <a:off x="11163026" y="516183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59" y="0"/>
                  </a:moveTo>
                  <a:lnTo>
                    <a:pt x="1759" y="12334"/>
                  </a:lnTo>
                  <a:lnTo>
                    <a:pt x="0" y="12334"/>
                  </a:lnTo>
                  <a:lnTo>
                    <a:pt x="0" y="0"/>
                  </a:lnTo>
                  <a:lnTo>
                    <a:pt x="1759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" name="object 1801"/>
            <p:cNvSpPr/>
            <p:nvPr/>
          </p:nvSpPr>
          <p:spPr>
            <a:xfrm>
              <a:off x="11163025" y="51618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" name="object 1802"/>
            <p:cNvSpPr/>
            <p:nvPr/>
          </p:nvSpPr>
          <p:spPr>
            <a:xfrm>
              <a:off x="11163033" y="51583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" name="object 1803"/>
            <p:cNvSpPr/>
            <p:nvPr/>
          </p:nvSpPr>
          <p:spPr>
            <a:xfrm>
              <a:off x="11163033" y="515832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" name="object 1804"/>
            <p:cNvSpPr/>
            <p:nvPr/>
          </p:nvSpPr>
          <p:spPr>
            <a:xfrm>
              <a:off x="11164784" y="51583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" name="object 1805"/>
            <p:cNvSpPr/>
            <p:nvPr/>
          </p:nvSpPr>
          <p:spPr>
            <a:xfrm>
              <a:off x="11393224" y="5161842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90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90" y="12334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" name="object 1806"/>
            <p:cNvSpPr/>
            <p:nvPr/>
          </p:nvSpPr>
          <p:spPr>
            <a:xfrm>
              <a:off x="11393216" y="516183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90" y="0"/>
                  </a:moveTo>
                  <a:lnTo>
                    <a:pt x="1790" y="12334"/>
                  </a:lnTo>
                  <a:lnTo>
                    <a:pt x="0" y="12334"/>
                  </a:lnTo>
                  <a:lnTo>
                    <a:pt x="0" y="0"/>
                  </a:lnTo>
                  <a:lnTo>
                    <a:pt x="179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" name="object 1807"/>
            <p:cNvSpPr/>
            <p:nvPr/>
          </p:nvSpPr>
          <p:spPr>
            <a:xfrm>
              <a:off x="11393214" y="51618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90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" name="object 1808"/>
            <p:cNvSpPr/>
            <p:nvPr/>
          </p:nvSpPr>
          <p:spPr>
            <a:xfrm>
              <a:off x="11393215" y="51583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" name="object 1809"/>
            <p:cNvSpPr/>
            <p:nvPr/>
          </p:nvSpPr>
          <p:spPr>
            <a:xfrm>
              <a:off x="11393215" y="515832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9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" name="object 1810"/>
            <p:cNvSpPr/>
            <p:nvPr/>
          </p:nvSpPr>
          <p:spPr>
            <a:xfrm>
              <a:off x="11395005" y="51583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" name="object 1811"/>
            <p:cNvSpPr/>
            <p:nvPr/>
          </p:nvSpPr>
          <p:spPr>
            <a:xfrm>
              <a:off x="11393224" y="5161842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90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90" y="12334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" name="object 1812"/>
            <p:cNvSpPr/>
            <p:nvPr/>
          </p:nvSpPr>
          <p:spPr>
            <a:xfrm>
              <a:off x="11393216" y="516183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90" y="0"/>
                  </a:moveTo>
                  <a:lnTo>
                    <a:pt x="1790" y="12334"/>
                  </a:lnTo>
                  <a:lnTo>
                    <a:pt x="0" y="12334"/>
                  </a:lnTo>
                  <a:lnTo>
                    <a:pt x="0" y="0"/>
                  </a:lnTo>
                  <a:lnTo>
                    <a:pt x="179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3" name="object 1813"/>
            <p:cNvSpPr/>
            <p:nvPr/>
          </p:nvSpPr>
          <p:spPr>
            <a:xfrm>
              <a:off x="11393214" y="51618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90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4" name="object 1814"/>
            <p:cNvSpPr/>
            <p:nvPr/>
          </p:nvSpPr>
          <p:spPr>
            <a:xfrm>
              <a:off x="11393215" y="51583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5" name="object 1815"/>
            <p:cNvSpPr/>
            <p:nvPr/>
          </p:nvSpPr>
          <p:spPr>
            <a:xfrm>
              <a:off x="11393215" y="515832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9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6" name="object 1816"/>
            <p:cNvSpPr/>
            <p:nvPr/>
          </p:nvSpPr>
          <p:spPr>
            <a:xfrm>
              <a:off x="11395005" y="51583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7" name="object 1817"/>
            <p:cNvSpPr/>
            <p:nvPr/>
          </p:nvSpPr>
          <p:spPr>
            <a:xfrm>
              <a:off x="11623426" y="5161842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59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59" y="12334"/>
                  </a:lnTo>
                  <a:lnTo>
                    <a:pt x="17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8" name="object 1818"/>
            <p:cNvSpPr/>
            <p:nvPr/>
          </p:nvSpPr>
          <p:spPr>
            <a:xfrm>
              <a:off x="11623424" y="516183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59" y="0"/>
                  </a:moveTo>
                  <a:lnTo>
                    <a:pt x="1759" y="12334"/>
                  </a:lnTo>
                  <a:lnTo>
                    <a:pt x="0" y="12334"/>
                  </a:lnTo>
                  <a:lnTo>
                    <a:pt x="0" y="0"/>
                  </a:lnTo>
                  <a:lnTo>
                    <a:pt x="1759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9" name="object 1819"/>
            <p:cNvSpPr/>
            <p:nvPr/>
          </p:nvSpPr>
          <p:spPr>
            <a:xfrm>
              <a:off x="11623419" y="516183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0" name="object 1820"/>
            <p:cNvSpPr/>
            <p:nvPr/>
          </p:nvSpPr>
          <p:spPr>
            <a:xfrm>
              <a:off x="11623425" y="51583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1" name="object 1821"/>
            <p:cNvSpPr/>
            <p:nvPr/>
          </p:nvSpPr>
          <p:spPr>
            <a:xfrm>
              <a:off x="11623425" y="515832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2" name="object 1822"/>
            <p:cNvSpPr/>
            <p:nvPr/>
          </p:nvSpPr>
          <p:spPr>
            <a:xfrm>
              <a:off x="11625178" y="51583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3" name="object 1823"/>
            <p:cNvSpPr/>
            <p:nvPr/>
          </p:nvSpPr>
          <p:spPr>
            <a:xfrm>
              <a:off x="10880014" y="4918750"/>
              <a:ext cx="828040" cy="7620"/>
            </a:xfrm>
            <a:custGeom>
              <a:avLst/>
              <a:gdLst/>
              <a:ahLst/>
              <a:cxnLst/>
              <a:rect l="l" t="t" r="r" b="b"/>
              <a:pathLst>
                <a:path w="828040" h="7620">
                  <a:moveTo>
                    <a:pt x="827597" y="0"/>
                  </a:moveTo>
                  <a:lnTo>
                    <a:pt x="0" y="0"/>
                  </a:lnTo>
                  <a:lnTo>
                    <a:pt x="0" y="7046"/>
                  </a:lnTo>
                  <a:lnTo>
                    <a:pt x="827597" y="7046"/>
                  </a:lnTo>
                  <a:lnTo>
                    <a:pt x="82759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4" name="object 1824"/>
            <p:cNvSpPr/>
            <p:nvPr/>
          </p:nvSpPr>
          <p:spPr>
            <a:xfrm>
              <a:off x="10880012" y="4918749"/>
              <a:ext cx="828040" cy="7620"/>
            </a:xfrm>
            <a:custGeom>
              <a:avLst/>
              <a:gdLst/>
              <a:ahLst/>
              <a:cxnLst/>
              <a:rect l="l" t="t" r="r" b="b"/>
              <a:pathLst>
                <a:path w="828040" h="7620">
                  <a:moveTo>
                    <a:pt x="827608" y="0"/>
                  </a:moveTo>
                  <a:lnTo>
                    <a:pt x="827608" y="7057"/>
                  </a:lnTo>
                  <a:lnTo>
                    <a:pt x="0" y="7057"/>
                  </a:lnTo>
                  <a:lnTo>
                    <a:pt x="0" y="0"/>
                  </a:lnTo>
                  <a:lnTo>
                    <a:pt x="827608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" name="object 1825"/>
            <p:cNvSpPr/>
            <p:nvPr/>
          </p:nvSpPr>
          <p:spPr>
            <a:xfrm>
              <a:off x="10932861" y="490641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48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48" y="12334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" name="object 1826"/>
            <p:cNvSpPr/>
            <p:nvPr/>
          </p:nvSpPr>
          <p:spPr>
            <a:xfrm>
              <a:off x="10932851" y="4906415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59" y="12334"/>
                  </a:moveTo>
                  <a:lnTo>
                    <a:pt x="1759" y="0"/>
                  </a:lnTo>
                  <a:lnTo>
                    <a:pt x="0" y="0"/>
                  </a:lnTo>
                  <a:lnTo>
                    <a:pt x="0" y="12334"/>
                  </a:lnTo>
                  <a:lnTo>
                    <a:pt x="1759" y="1233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" name="object 1827"/>
            <p:cNvSpPr/>
            <p:nvPr/>
          </p:nvSpPr>
          <p:spPr>
            <a:xfrm>
              <a:off x="10932851" y="49187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" name="object 1828"/>
            <p:cNvSpPr/>
            <p:nvPr/>
          </p:nvSpPr>
          <p:spPr>
            <a:xfrm>
              <a:off x="10932859" y="49187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" name="object 1829"/>
            <p:cNvSpPr/>
            <p:nvPr/>
          </p:nvSpPr>
          <p:spPr>
            <a:xfrm>
              <a:off x="10932859" y="49222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" name="object 1830"/>
            <p:cNvSpPr/>
            <p:nvPr/>
          </p:nvSpPr>
          <p:spPr>
            <a:xfrm>
              <a:off x="10934610" y="491875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" name="object 1831"/>
            <p:cNvSpPr/>
            <p:nvPr/>
          </p:nvSpPr>
          <p:spPr>
            <a:xfrm>
              <a:off x="11163032" y="490641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48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48" y="12334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" name="object 1832"/>
            <p:cNvSpPr/>
            <p:nvPr/>
          </p:nvSpPr>
          <p:spPr>
            <a:xfrm>
              <a:off x="11163026" y="4906415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59" y="12334"/>
                  </a:moveTo>
                  <a:lnTo>
                    <a:pt x="1759" y="0"/>
                  </a:lnTo>
                  <a:lnTo>
                    <a:pt x="0" y="0"/>
                  </a:lnTo>
                  <a:lnTo>
                    <a:pt x="0" y="12334"/>
                  </a:lnTo>
                  <a:lnTo>
                    <a:pt x="1759" y="1233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" name="object 1833"/>
            <p:cNvSpPr/>
            <p:nvPr/>
          </p:nvSpPr>
          <p:spPr>
            <a:xfrm>
              <a:off x="11163025" y="49187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" name="object 1834"/>
            <p:cNvSpPr/>
            <p:nvPr/>
          </p:nvSpPr>
          <p:spPr>
            <a:xfrm>
              <a:off x="11163033" y="49187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5" name="object 1835"/>
            <p:cNvSpPr/>
            <p:nvPr/>
          </p:nvSpPr>
          <p:spPr>
            <a:xfrm>
              <a:off x="11163033" y="49222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6" name="object 1836"/>
            <p:cNvSpPr/>
            <p:nvPr/>
          </p:nvSpPr>
          <p:spPr>
            <a:xfrm>
              <a:off x="11164784" y="491875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7" name="object 1837"/>
            <p:cNvSpPr/>
            <p:nvPr/>
          </p:nvSpPr>
          <p:spPr>
            <a:xfrm>
              <a:off x="11163032" y="490641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48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48" y="12334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8" name="object 1838"/>
            <p:cNvSpPr/>
            <p:nvPr/>
          </p:nvSpPr>
          <p:spPr>
            <a:xfrm>
              <a:off x="11163026" y="4906415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59" y="12334"/>
                  </a:moveTo>
                  <a:lnTo>
                    <a:pt x="1759" y="0"/>
                  </a:lnTo>
                  <a:lnTo>
                    <a:pt x="0" y="0"/>
                  </a:lnTo>
                  <a:lnTo>
                    <a:pt x="0" y="12334"/>
                  </a:lnTo>
                  <a:lnTo>
                    <a:pt x="1759" y="1233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9" name="object 1839"/>
            <p:cNvSpPr/>
            <p:nvPr/>
          </p:nvSpPr>
          <p:spPr>
            <a:xfrm>
              <a:off x="11163025" y="49187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0" name="object 1840"/>
            <p:cNvSpPr/>
            <p:nvPr/>
          </p:nvSpPr>
          <p:spPr>
            <a:xfrm>
              <a:off x="11163033" y="49187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" name="object 1841"/>
            <p:cNvSpPr/>
            <p:nvPr/>
          </p:nvSpPr>
          <p:spPr>
            <a:xfrm>
              <a:off x="11163033" y="49222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" name="object 1842"/>
            <p:cNvSpPr/>
            <p:nvPr/>
          </p:nvSpPr>
          <p:spPr>
            <a:xfrm>
              <a:off x="11164784" y="491875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3" name="object 1843"/>
            <p:cNvSpPr/>
            <p:nvPr/>
          </p:nvSpPr>
          <p:spPr>
            <a:xfrm>
              <a:off x="11393224" y="490641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90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90" y="12334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4" name="object 1844"/>
            <p:cNvSpPr/>
            <p:nvPr/>
          </p:nvSpPr>
          <p:spPr>
            <a:xfrm>
              <a:off x="11393216" y="4906415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90" y="12334"/>
                  </a:moveTo>
                  <a:lnTo>
                    <a:pt x="1790" y="0"/>
                  </a:lnTo>
                  <a:lnTo>
                    <a:pt x="0" y="0"/>
                  </a:lnTo>
                  <a:lnTo>
                    <a:pt x="0" y="12334"/>
                  </a:lnTo>
                  <a:lnTo>
                    <a:pt x="1790" y="1233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5" name="object 1845"/>
            <p:cNvSpPr/>
            <p:nvPr/>
          </p:nvSpPr>
          <p:spPr>
            <a:xfrm>
              <a:off x="11393214" y="49187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90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6" name="object 1846"/>
            <p:cNvSpPr/>
            <p:nvPr/>
          </p:nvSpPr>
          <p:spPr>
            <a:xfrm>
              <a:off x="11393215" y="49187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7" name="object 1847"/>
            <p:cNvSpPr/>
            <p:nvPr/>
          </p:nvSpPr>
          <p:spPr>
            <a:xfrm>
              <a:off x="11393215" y="49222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9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8" name="object 1848"/>
            <p:cNvSpPr/>
            <p:nvPr/>
          </p:nvSpPr>
          <p:spPr>
            <a:xfrm>
              <a:off x="11395005" y="491875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9" name="object 1849"/>
            <p:cNvSpPr/>
            <p:nvPr/>
          </p:nvSpPr>
          <p:spPr>
            <a:xfrm>
              <a:off x="11393224" y="490641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90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90" y="12334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0" name="object 1850"/>
            <p:cNvSpPr/>
            <p:nvPr/>
          </p:nvSpPr>
          <p:spPr>
            <a:xfrm>
              <a:off x="11393216" y="4906415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90" y="12334"/>
                  </a:moveTo>
                  <a:lnTo>
                    <a:pt x="1790" y="0"/>
                  </a:lnTo>
                  <a:lnTo>
                    <a:pt x="0" y="0"/>
                  </a:lnTo>
                  <a:lnTo>
                    <a:pt x="0" y="12334"/>
                  </a:lnTo>
                  <a:lnTo>
                    <a:pt x="1790" y="1233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1" name="object 1851"/>
            <p:cNvSpPr/>
            <p:nvPr/>
          </p:nvSpPr>
          <p:spPr>
            <a:xfrm>
              <a:off x="11393214" y="49187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90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" name="object 1852"/>
            <p:cNvSpPr/>
            <p:nvPr/>
          </p:nvSpPr>
          <p:spPr>
            <a:xfrm>
              <a:off x="11393215" y="49187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" name="object 1853"/>
            <p:cNvSpPr/>
            <p:nvPr/>
          </p:nvSpPr>
          <p:spPr>
            <a:xfrm>
              <a:off x="11393215" y="49222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9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" name="object 1854"/>
            <p:cNvSpPr/>
            <p:nvPr/>
          </p:nvSpPr>
          <p:spPr>
            <a:xfrm>
              <a:off x="11395005" y="491875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5" name="object 1855"/>
            <p:cNvSpPr/>
            <p:nvPr/>
          </p:nvSpPr>
          <p:spPr>
            <a:xfrm>
              <a:off x="11623426" y="4906416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59" y="0"/>
                  </a:moveTo>
                  <a:lnTo>
                    <a:pt x="0" y="0"/>
                  </a:lnTo>
                  <a:lnTo>
                    <a:pt x="0" y="12334"/>
                  </a:lnTo>
                  <a:lnTo>
                    <a:pt x="1759" y="12334"/>
                  </a:lnTo>
                  <a:lnTo>
                    <a:pt x="17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6" name="object 1856"/>
            <p:cNvSpPr/>
            <p:nvPr/>
          </p:nvSpPr>
          <p:spPr>
            <a:xfrm>
              <a:off x="11623424" y="4906415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759" y="12334"/>
                  </a:moveTo>
                  <a:lnTo>
                    <a:pt x="1759" y="0"/>
                  </a:lnTo>
                  <a:lnTo>
                    <a:pt x="0" y="0"/>
                  </a:lnTo>
                  <a:lnTo>
                    <a:pt x="0" y="12334"/>
                  </a:lnTo>
                  <a:lnTo>
                    <a:pt x="1759" y="1233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7" name="object 1857"/>
            <p:cNvSpPr/>
            <p:nvPr/>
          </p:nvSpPr>
          <p:spPr>
            <a:xfrm>
              <a:off x="11623419" y="49187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8" name="object 1858"/>
            <p:cNvSpPr/>
            <p:nvPr/>
          </p:nvSpPr>
          <p:spPr>
            <a:xfrm>
              <a:off x="11623425" y="49187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9" name="object 1859"/>
            <p:cNvSpPr/>
            <p:nvPr/>
          </p:nvSpPr>
          <p:spPr>
            <a:xfrm>
              <a:off x="11623425" y="49222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0" name="object 1860"/>
            <p:cNvSpPr/>
            <p:nvPr/>
          </p:nvSpPr>
          <p:spPr>
            <a:xfrm>
              <a:off x="11625178" y="491875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1" name="object 1861"/>
            <p:cNvSpPr/>
            <p:nvPr/>
          </p:nvSpPr>
          <p:spPr>
            <a:xfrm>
              <a:off x="17906575" y="4681830"/>
              <a:ext cx="329565" cy="426720"/>
            </a:xfrm>
            <a:custGeom>
              <a:avLst/>
              <a:gdLst/>
              <a:ahLst/>
              <a:cxnLst/>
              <a:rect l="l" t="t" r="r" b="b"/>
              <a:pathLst>
                <a:path w="329565" h="426720">
                  <a:moveTo>
                    <a:pt x="0" y="426311"/>
                  </a:moveTo>
                  <a:lnTo>
                    <a:pt x="0" y="0"/>
                  </a:lnTo>
                  <a:lnTo>
                    <a:pt x="329256" y="0"/>
                  </a:lnTo>
                  <a:lnTo>
                    <a:pt x="329256" y="426311"/>
                  </a:lnTo>
                  <a:lnTo>
                    <a:pt x="0" y="42631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2" name="object 1862"/>
            <p:cNvSpPr/>
            <p:nvPr/>
          </p:nvSpPr>
          <p:spPr>
            <a:xfrm>
              <a:off x="12177745" y="4987438"/>
              <a:ext cx="339090" cy="70485"/>
            </a:xfrm>
            <a:custGeom>
              <a:avLst/>
              <a:gdLst/>
              <a:ahLst/>
              <a:cxnLst/>
              <a:rect l="l" t="t" r="r" b="b"/>
              <a:pathLst>
                <a:path w="339090" h="70485">
                  <a:moveTo>
                    <a:pt x="339057" y="0"/>
                  </a:moveTo>
                  <a:lnTo>
                    <a:pt x="0" y="31"/>
                  </a:lnTo>
                  <a:lnTo>
                    <a:pt x="0" y="70469"/>
                  </a:lnTo>
                  <a:lnTo>
                    <a:pt x="9580" y="10355"/>
                  </a:lnTo>
                  <a:lnTo>
                    <a:pt x="33905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3" name="object 1863"/>
            <p:cNvSpPr/>
            <p:nvPr/>
          </p:nvSpPr>
          <p:spPr>
            <a:xfrm>
              <a:off x="12177745" y="4987438"/>
              <a:ext cx="339090" cy="70485"/>
            </a:xfrm>
            <a:custGeom>
              <a:avLst/>
              <a:gdLst/>
              <a:ahLst/>
              <a:cxnLst/>
              <a:rect l="l" t="t" r="r" b="b"/>
              <a:pathLst>
                <a:path w="339090" h="70485">
                  <a:moveTo>
                    <a:pt x="0" y="70469"/>
                  </a:moveTo>
                  <a:lnTo>
                    <a:pt x="9580" y="10355"/>
                  </a:lnTo>
                  <a:lnTo>
                    <a:pt x="339057" y="0"/>
                  </a:lnTo>
                  <a:lnTo>
                    <a:pt x="0" y="31"/>
                  </a:lnTo>
                  <a:lnTo>
                    <a:pt x="0" y="7046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4" name="object 1864"/>
            <p:cNvSpPr/>
            <p:nvPr/>
          </p:nvSpPr>
          <p:spPr>
            <a:xfrm>
              <a:off x="12177752" y="5410245"/>
              <a:ext cx="418465" cy="154305"/>
            </a:xfrm>
            <a:custGeom>
              <a:avLst/>
              <a:gdLst/>
              <a:ahLst/>
              <a:cxnLst/>
              <a:rect l="l" t="t" r="r" b="b"/>
              <a:pathLst>
                <a:path w="418465" h="154304">
                  <a:moveTo>
                    <a:pt x="418374" y="0"/>
                  </a:moveTo>
                  <a:lnTo>
                    <a:pt x="0" y="0"/>
                  </a:lnTo>
                  <a:lnTo>
                    <a:pt x="31" y="154141"/>
                  </a:lnTo>
                  <a:lnTo>
                    <a:pt x="22512" y="25842"/>
                  </a:lnTo>
                  <a:lnTo>
                    <a:pt x="41837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5" name="object 1865"/>
            <p:cNvSpPr/>
            <p:nvPr/>
          </p:nvSpPr>
          <p:spPr>
            <a:xfrm>
              <a:off x="12177752" y="5410245"/>
              <a:ext cx="418465" cy="154305"/>
            </a:xfrm>
            <a:custGeom>
              <a:avLst/>
              <a:gdLst/>
              <a:ahLst/>
              <a:cxnLst/>
              <a:rect l="l" t="t" r="r" b="b"/>
              <a:pathLst>
                <a:path w="418465" h="154304">
                  <a:moveTo>
                    <a:pt x="31" y="154141"/>
                  </a:moveTo>
                  <a:lnTo>
                    <a:pt x="22512" y="25842"/>
                  </a:lnTo>
                  <a:lnTo>
                    <a:pt x="418374" y="0"/>
                  </a:lnTo>
                  <a:lnTo>
                    <a:pt x="0" y="0"/>
                  </a:lnTo>
                  <a:lnTo>
                    <a:pt x="31" y="15414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6" name="object 1866"/>
            <p:cNvSpPr/>
            <p:nvPr/>
          </p:nvSpPr>
          <p:spPr>
            <a:xfrm>
              <a:off x="12178641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7" name="object 1867"/>
            <p:cNvSpPr/>
            <p:nvPr/>
          </p:nvSpPr>
          <p:spPr>
            <a:xfrm>
              <a:off x="12223392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8" name="object 1868"/>
            <p:cNvSpPr/>
            <p:nvPr/>
          </p:nvSpPr>
          <p:spPr>
            <a:xfrm>
              <a:off x="12264402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9" name="object 1869"/>
            <p:cNvSpPr/>
            <p:nvPr/>
          </p:nvSpPr>
          <p:spPr>
            <a:xfrm>
              <a:off x="12309155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0" name="object 1870"/>
            <p:cNvSpPr/>
            <p:nvPr/>
          </p:nvSpPr>
          <p:spPr>
            <a:xfrm>
              <a:off x="12353899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1" name="object 1871"/>
            <p:cNvSpPr/>
            <p:nvPr/>
          </p:nvSpPr>
          <p:spPr>
            <a:xfrm>
              <a:off x="12398640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2" name="object 1872"/>
            <p:cNvSpPr/>
            <p:nvPr/>
          </p:nvSpPr>
          <p:spPr>
            <a:xfrm>
              <a:off x="12443385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3" name="object 1873"/>
            <p:cNvSpPr/>
            <p:nvPr/>
          </p:nvSpPr>
          <p:spPr>
            <a:xfrm>
              <a:off x="12484404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4" name="object 1874"/>
            <p:cNvSpPr/>
            <p:nvPr/>
          </p:nvSpPr>
          <p:spPr>
            <a:xfrm>
              <a:off x="12529146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5" name="object 1875"/>
            <p:cNvSpPr/>
            <p:nvPr/>
          </p:nvSpPr>
          <p:spPr>
            <a:xfrm>
              <a:off x="12573899" y="5560851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6" name="object 1876"/>
            <p:cNvSpPr/>
            <p:nvPr/>
          </p:nvSpPr>
          <p:spPr>
            <a:xfrm>
              <a:off x="12177737" y="5564389"/>
              <a:ext cx="418465" cy="8890"/>
            </a:xfrm>
            <a:custGeom>
              <a:avLst/>
              <a:gdLst/>
              <a:ahLst/>
              <a:cxnLst/>
              <a:rect l="l" t="t" r="r" b="b"/>
              <a:pathLst>
                <a:path w="418465" h="8889">
                  <a:moveTo>
                    <a:pt x="418374" y="0"/>
                  </a:moveTo>
                  <a:lnTo>
                    <a:pt x="418374" y="8795"/>
                  </a:lnTo>
                  <a:lnTo>
                    <a:pt x="0" y="8795"/>
                  </a:lnTo>
                  <a:lnTo>
                    <a:pt x="0" y="0"/>
                  </a:lnTo>
                  <a:lnTo>
                    <a:pt x="418374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77" name="object 1877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2523406" y="4984643"/>
              <a:ext cx="88787" cy="76060"/>
            </a:xfrm>
            <a:prstGeom prst="rect">
              <a:avLst/>
            </a:prstGeom>
          </p:spPr>
        </p:pic>
        <p:sp>
          <p:nvSpPr>
            <p:cNvPr id="1878" name="object 1878"/>
            <p:cNvSpPr/>
            <p:nvPr/>
          </p:nvSpPr>
          <p:spPr>
            <a:xfrm>
              <a:off x="12521241" y="4987468"/>
              <a:ext cx="4445" cy="70485"/>
            </a:xfrm>
            <a:custGeom>
              <a:avLst/>
              <a:gdLst/>
              <a:ahLst/>
              <a:cxnLst/>
              <a:rect l="l" t="t" r="r" b="b"/>
              <a:pathLst>
                <a:path w="4445" h="70485">
                  <a:moveTo>
                    <a:pt x="4397" y="0"/>
                  </a:moveTo>
                  <a:lnTo>
                    <a:pt x="4397" y="70448"/>
                  </a:lnTo>
                  <a:lnTo>
                    <a:pt x="0" y="70448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9" name="object 1879"/>
            <p:cNvSpPr/>
            <p:nvPr/>
          </p:nvSpPr>
          <p:spPr>
            <a:xfrm>
              <a:off x="12484404" y="5572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0" name="object 1880"/>
            <p:cNvSpPr/>
            <p:nvPr/>
          </p:nvSpPr>
          <p:spPr>
            <a:xfrm>
              <a:off x="12480113" y="5571483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79" h="1270">
                  <a:moveTo>
                    <a:pt x="4851" y="558"/>
                  </a:moveTo>
                  <a:lnTo>
                    <a:pt x="4686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79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1" name="object 1881"/>
            <p:cNvSpPr/>
            <p:nvPr/>
          </p:nvSpPr>
          <p:spPr>
            <a:xfrm>
              <a:off x="12476947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2" name="object 1882"/>
            <p:cNvSpPr/>
            <p:nvPr/>
          </p:nvSpPr>
          <p:spPr>
            <a:xfrm>
              <a:off x="12476386" y="55751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3" name="object 1883"/>
            <p:cNvSpPr/>
            <p:nvPr/>
          </p:nvSpPr>
          <p:spPr>
            <a:xfrm>
              <a:off x="12312884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4" name="object 1884"/>
            <p:cNvSpPr/>
            <p:nvPr/>
          </p:nvSpPr>
          <p:spPr>
            <a:xfrm>
              <a:off x="12316608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5" name="object 1885"/>
            <p:cNvSpPr/>
            <p:nvPr/>
          </p:nvSpPr>
          <p:spPr>
            <a:xfrm>
              <a:off x="12319775" y="55751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6" name="object 1886"/>
            <p:cNvSpPr/>
            <p:nvPr/>
          </p:nvSpPr>
          <p:spPr>
            <a:xfrm>
              <a:off x="12312879" y="5572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7" name="object 1887"/>
            <p:cNvSpPr/>
            <p:nvPr/>
          </p:nvSpPr>
          <p:spPr>
            <a:xfrm>
              <a:off x="12457735" y="55714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8" name="object 1888"/>
            <p:cNvSpPr/>
            <p:nvPr/>
          </p:nvSpPr>
          <p:spPr>
            <a:xfrm>
              <a:off x="12177686" y="5573183"/>
              <a:ext cx="418465" cy="4445"/>
            </a:xfrm>
            <a:custGeom>
              <a:avLst/>
              <a:gdLst/>
              <a:ahLst/>
              <a:cxnLst/>
              <a:rect l="l" t="t" r="r" b="b"/>
              <a:pathLst>
                <a:path w="418465" h="4445">
                  <a:moveTo>
                    <a:pt x="418395" y="0"/>
                  </a:moveTo>
                  <a:lnTo>
                    <a:pt x="418395" y="4397"/>
                  </a:lnTo>
                  <a:lnTo>
                    <a:pt x="0" y="4397"/>
                  </a:lnTo>
                  <a:lnTo>
                    <a:pt x="0" y="0"/>
                  </a:lnTo>
                  <a:lnTo>
                    <a:pt x="418395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9" name="object 1889"/>
            <p:cNvSpPr/>
            <p:nvPr/>
          </p:nvSpPr>
          <p:spPr>
            <a:xfrm>
              <a:off x="13987101" y="5038820"/>
              <a:ext cx="29845" cy="26670"/>
            </a:xfrm>
            <a:custGeom>
              <a:avLst/>
              <a:gdLst/>
              <a:ahLst/>
              <a:cxnLst/>
              <a:rect l="l" t="t" r="r" b="b"/>
              <a:pathLst>
                <a:path w="29844" h="26670">
                  <a:moveTo>
                    <a:pt x="0" y="0"/>
                  </a:moveTo>
                  <a:lnTo>
                    <a:pt x="29831" y="2610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0" name="object 1890"/>
            <p:cNvSpPr/>
            <p:nvPr/>
          </p:nvSpPr>
          <p:spPr>
            <a:xfrm>
              <a:off x="13987101" y="4960516"/>
              <a:ext cx="33655" cy="37465"/>
            </a:xfrm>
            <a:custGeom>
              <a:avLst/>
              <a:gdLst/>
              <a:ahLst/>
              <a:cxnLst/>
              <a:rect l="l" t="t" r="r" b="b"/>
              <a:pathLst>
                <a:path w="33655" h="37464">
                  <a:moveTo>
                    <a:pt x="0" y="0"/>
                  </a:moveTo>
                  <a:lnTo>
                    <a:pt x="33559" y="3728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1" name="object 1891"/>
            <p:cNvSpPr/>
            <p:nvPr/>
          </p:nvSpPr>
          <p:spPr>
            <a:xfrm>
              <a:off x="13987101" y="4885934"/>
              <a:ext cx="71120" cy="74930"/>
            </a:xfrm>
            <a:custGeom>
              <a:avLst/>
              <a:gdLst/>
              <a:ahLst/>
              <a:cxnLst/>
              <a:rect l="l" t="t" r="r" b="b"/>
              <a:pathLst>
                <a:path w="71119" h="74929">
                  <a:moveTo>
                    <a:pt x="0" y="0"/>
                  </a:moveTo>
                  <a:lnTo>
                    <a:pt x="70866" y="745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2" name="object 1892"/>
            <p:cNvSpPr/>
            <p:nvPr/>
          </p:nvSpPr>
          <p:spPr>
            <a:xfrm>
              <a:off x="14009479" y="4837466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0" y="0"/>
                  </a:moveTo>
                  <a:lnTo>
                    <a:pt x="11182" y="111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3" name="object 1893"/>
            <p:cNvSpPr/>
            <p:nvPr/>
          </p:nvSpPr>
          <p:spPr>
            <a:xfrm>
              <a:off x="14087786" y="491576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4" name="object 1894"/>
            <p:cNvSpPr/>
            <p:nvPr/>
          </p:nvSpPr>
          <p:spPr>
            <a:xfrm>
              <a:off x="14162358" y="491576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5" name="object 1895"/>
            <p:cNvSpPr/>
            <p:nvPr/>
          </p:nvSpPr>
          <p:spPr>
            <a:xfrm>
              <a:off x="14236933" y="491576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" name="object 1896"/>
            <p:cNvSpPr/>
            <p:nvPr/>
          </p:nvSpPr>
          <p:spPr>
            <a:xfrm>
              <a:off x="14315236" y="4915763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35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7" name="object 1897"/>
            <p:cNvSpPr/>
            <p:nvPr/>
          </p:nvSpPr>
          <p:spPr>
            <a:xfrm>
              <a:off x="14389809" y="4915763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35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8" name="object 1898"/>
            <p:cNvSpPr/>
            <p:nvPr/>
          </p:nvSpPr>
          <p:spPr>
            <a:xfrm>
              <a:off x="14464397" y="4915763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9" name="object 1899"/>
            <p:cNvSpPr/>
            <p:nvPr/>
          </p:nvSpPr>
          <p:spPr>
            <a:xfrm>
              <a:off x="14538970" y="4915763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0" name="object 1900"/>
            <p:cNvSpPr/>
            <p:nvPr/>
          </p:nvSpPr>
          <p:spPr>
            <a:xfrm>
              <a:off x="14613541" y="491576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1" name="object 1901"/>
            <p:cNvSpPr/>
            <p:nvPr/>
          </p:nvSpPr>
          <p:spPr>
            <a:xfrm>
              <a:off x="14688115" y="491576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2" name="object 1902"/>
            <p:cNvSpPr/>
            <p:nvPr/>
          </p:nvSpPr>
          <p:spPr>
            <a:xfrm>
              <a:off x="14762688" y="491576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3" name="object 1903"/>
            <p:cNvSpPr/>
            <p:nvPr/>
          </p:nvSpPr>
          <p:spPr>
            <a:xfrm>
              <a:off x="14837275" y="491576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4" name="object 1904"/>
            <p:cNvSpPr/>
            <p:nvPr/>
          </p:nvSpPr>
          <p:spPr>
            <a:xfrm>
              <a:off x="14911849" y="491576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5" name="object 1905"/>
            <p:cNvSpPr/>
            <p:nvPr/>
          </p:nvSpPr>
          <p:spPr>
            <a:xfrm>
              <a:off x="14997603" y="500152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0"/>
                  </a:moveTo>
                  <a:lnTo>
                    <a:pt x="41035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6" name="object 1906"/>
            <p:cNvSpPr/>
            <p:nvPr/>
          </p:nvSpPr>
          <p:spPr>
            <a:xfrm>
              <a:off x="14986421" y="491576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0"/>
                  </a:moveTo>
                  <a:lnTo>
                    <a:pt x="52207" y="522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7" name="object 1907"/>
            <p:cNvSpPr/>
            <p:nvPr/>
          </p:nvSpPr>
          <p:spPr>
            <a:xfrm>
              <a:off x="14997603" y="4852381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0"/>
                  </a:moveTo>
                  <a:lnTo>
                    <a:pt x="41035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8" name="object 1908"/>
            <p:cNvSpPr/>
            <p:nvPr/>
          </p:nvSpPr>
          <p:spPr>
            <a:xfrm>
              <a:off x="13987101" y="484491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559"/>
                  </a:moveTo>
                  <a:lnTo>
                    <a:pt x="335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9" name="object 1909"/>
            <p:cNvSpPr/>
            <p:nvPr/>
          </p:nvSpPr>
          <p:spPr>
            <a:xfrm>
              <a:off x="13987101" y="4915771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286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0" name="object 1910"/>
            <p:cNvSpPr/>
            <p:nvPr/>
          </p:nvSpPr>
          <p:spPr>
            <a:xfrm>
              <a:off x="13987101" y="499407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559"/>
                  </a:moveTo>
                  <a:lnTo>
                    <a:pt x="335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1" name="object 1911"/>
            <p:cNvSpPr/>
            <p:nvPr/>
          </p:nvSpPr>
          <p:spPr>
            <a:xfrm>
              <a:off x="14054223" y="491577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2" name="object 1912"/>
            <p:cNvSpPr/>
            <p:nvPr/>
          </p:nvSpPr>
          <p:spPr>
            <a:xfrm>
              <a:off x="14128797" y="491577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3" name="object 1913"/>
            <p:cNvSpPr/>
            <p:nvPr/>
          </p:nvSpPr>
          <p:spPr>
            <a:xfrm>
              <a:off x="14203370" y="491577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4" name="object 1914"/>
            <p:cNvSpPr/>
            <p:nvPr/>
          </p:nvSpPr>
          <p:spPr>
            <a:xfrm>
              <a:off x="14281674" y="4915773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5" name="object 1915"/>
            <p:cNvSpPr/>
            <p:nvPr/>
          </p:nvSpPr>
          <p:spPr>
            <a:xfrm>
              <a:off x="14356262" y="4915773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6" name="object 1916"/>
            <p:cNvSpPr/>
            <p:nvPr/>
          </p:nvSpPr>
          <p:spPr>
            <a:xfrm>
              <a:off x="14430836" y="4915773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7" name="object 1917"/>
            <p:cNvSpPr/>
            <p:nvPr/>
          </p:nvSpPr>
          <p:spPr>
            <a:xfrm>
              <a:off x="14505408" y="4915773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8" name="object 1918"/>
            <p:cNvSpPr/>
            <p:nvPr/>
          </p:nvSpPr>
          <p:spPr>
            <a:xfrm>
              <a:off x="14579980" y="4915773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9" name="object 1919"/>
            <p:cNvSpPr/>
            <p:nvPr/>
          </p:nvSpPr>
          <p:spPr>
            <a:xfrm>
              <a:off x="14654553" y="491577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0" name="object 1920"/>
            <p:cNvSpPr/>
            <p:nvPr/>
          </p:nvSpPr>
          <p:spPr>
            <a:xfrm>
              <a:off x="14729141" y="491577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1" name="object 1921"/>
            <p:cNvSpPr/>
            <p:nvPr/>
          </p:nvSpPr>
          <p:spPr>
            <a:xfrm>
              <a:off x="14803714" y="491577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" name="object 1922"/>
            <p:cNvSpPr/>
            <p:nvPr/>
          </p:nvSpPr>
          <p:spPr>
            <a:xfrm>
              <a:off x="14878287" y="491577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3" name="object 1923"/>
            <p:cNvSpPr/>
            <p:nvPr/>
          </p:nvSpPr>
          <p:spPr>
            <a:xfrm>
              <a:off x="14997603" y="483746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4" name="object 1924"/>
            <p:cNvSpPr/>
            <p:nvPr/>
          </p:nvSpPr>
          <p:spPr>
            <a:xfrm>
              <a:off x="14952859" y="4871021"/>
              <a:ext cx="86360" cy="89535"/>
            </a:xfrm>
            <a:custGeom>
              <a:avLst/>
              <a:gdLst/>
              <a:ahLst/>
              <a:cxnLst/>
              <a:rect l="l" t="t" r="r" b="b"/>
              <a:pathLst>
                <a:path w="86359" h="89535">
                  <a:moveTo>
                    <a:pt x="0" y="89494"/>
                  </a:moveTo>
                  <a:lnTo>
                    <a:pt x="8577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5" name="object 1925"/>
            <p:cNvSpPr/>
            <p:nvPr/>
          </p:nvSpPr>
          <p:spPr>
            <a:xfrm>
              <a:off x="14997603" y="4945602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6" name="object 1926"/>
            <p:cNvSpPr/>
            <p:nvPr/>
          </p:nvSpPr>
          <p:spPr>
            <a:xfrm>
              <a:off x="14997603" y="5020175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7" name="object 1927"/>
            <p:cNvSpPr/>
            <p:nvPr/>
          </p:nvSpPr>
          <p:spPr>
            <a:xfrm>
              <a:off x="13986914" y="4837723"/>
              <a:ext cx="1053465" cy="231140"/>
            </a:xfrm>
            <a:custGeom>
              <a:avLst/>
              <a:gdLst/>
              <a:ahLst/>
              <a:cxnLst/>
              <a:rect l="l" t="t" r="r" b="b"/>
              <a:pathLst>
                <a:path w="1053465" h="231139">
                  <a:moveTo>
                    <a:pt x="35234" y="0"/>
                  </a:moveTo>
                  <a:lnTo>
                    <a:pt x="0" y="0"/>
                  </a:lnTo>
                  <a:lnTo>
                    <a:pt x="0" y="230778"/>
                  </a:lnTo>
                  <a:lnTo>
                    <a:pt x="35234" y="230778"/>
                  </a:lnTo>
                  <a:lnTo>
                    <a:pt x="35234" y="123315"/>
                  </a:lnTo>
                  <a:lnTo>
                    <a:pt x="1009424" y="123315"/>
                  </a:lnTo>
                  <a:lnTo>
                    <a:pt x="1009424" y="230778"/>
                  </a:lnTo>
                  <a:lnTo>
                    <a:pt x="1053454" y="230778"/>
                  </a:lnTo>
                  <a:lnTo>
                    <a:pt x="1053454" y="0"/>
                  </a:lnTo>
                  <a:lnTo>
                    <a:pt x="1009424" y="0"/>
                  </a:lnTo>
                  <a:lnTo>
                    <a:pt x="1009424" y="79285"/>
                  </a:lnTo>
                  <a:lnTo>
                    <a:pt x="35234" y="79285"/>
                  </a:lnTo>
                  <a:lnTo>
                    <a:pt x="35234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8" name="object 1928"/>
            <p:cNvSpPr/>
            <p:nvPr/>
          </p:nvSpPr>
          <p:spPr>
            <a:xfrm>
              <a:off x="14415026" y="4850919"/>
              <a:ext cx="577850" cy="66675"/>
            </a:xfrm>
            <a:custGeom>
              <a:avLst/>
              <a:gdLst/>
              <a:ahLst/>
              <a:cxnLst/>
              <a:rect l="l" t="t" r="r" b="b"/>
              <a:pathLst>
                <a:path w="577850" h="66675">
                  <a:moveTo>
                    <a:pt x="577804" y="0"/>
                  </a:moveTo>
                  <a:lnTo>
                    <a:pt x="0" y="0"/>
                  </a:lnTo>
                  <a:lnTo>
                    <a:pt x="0" y="66081"/>
                  </a:lnTo>
                  <a:lnTo>
                    <a:pt x="12491" y="11559"/>
                  </a:lnTo>
                  <a:lnTo>
                    <a:pt x="57780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9" name="object 1929"/>
            <p:cNvSpPr/>
            <p:nvPr/>
          </p:nvSpPr>
          <p:spPr>
            <a:xfrm>
              <a:off x="14415026" y="4850919"/>
              <a:ext cx="577850" cy="66675"/>
            </a:xfrm>
            <a:custGeom>
              <a:avLst/>
              <a:gdLst/>
              <a:ahLst/>
              <a:cxnLst/>
              <a:rect l="l" t="t" r="r" b="b"/>
              <a:pathLst>
                <a:path w="577850" h="66675">
                  <a:moveTo>
                    <a:pt x="0" y="66081"/>
                  </a:moveTo>
                  <a:lnTo>
                    <a:pt x="12491" y="11559"/>
                  </a:lnTo>
                  <a:lnTo>
                    <a:pt x="577804" y="0"/>
                  </a:lnTo>
                  <a:lnTo>
                    <a:pt x="0" y="0"/>
                  </a:lnTo>
                  <a:lnTo>
                    <a:pt x="0" y="660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0" name="object 1930"/>
            <p:cNvSpPr/>
            <p:nvPr/>
          </p:nvSpPr>
          <p:spPr>
            <a:xfrm>
              <a:off x="14251180" y="4850919"/>
              <a:ext cx="151130" cy="66675"/>
            </a:xfrm>
            <a:custGeom>
              <a:avLst/>
              <a:gdLst/>
              <a:ahLst/>
              <a:cxnLst/>
              <a:rect l="l" t="t" r="r" b="b"/>
              <a:pathLst>
                <a:path w="151130" h="66675">
                  <a:moveTo>
                    <a:pt x="150592" y="0"/>
                  </a:moveTo>
                  <a:lnTo>
                    <a:pt x="0" y="0"/>
                  </a:lnTo>
                  <a:lnTo>
                    <a:pt x="0" y="66081"/>
                  </a:lnTo>
                  <a:lnTo>
                    <a:pt x="12146" y="13727"/>
                  </a:lnTo>
                  <a:lnTo>
                    <a:pt x="15059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1" name="object 1931"/>
            <p:cNvSpPr/>
            <p:nvPr/>
          </p:nvSpPr>
          <p:spPr>
            <a:xfrm>
              <a:off x="14251180" y="4850919"/>
              <a:ext cx="151130" cy="66675"/>
            </a:xfrm>
            <a:custGeom>
              <a:avLst/>
              <a:gdLst/>
              <a:ahLst/>
              <a:cxnLst/>
              <a:rect l="l" t="t" r="r" b="b"/>
              <a:pathLst>
                <a:path w="151130" h="66675">
                  <a:moveTo>
                    <a:pt x="0" y="66081"/>
                  </a:moveTo>
                  <a:lnTo>
                    <a:pt x="12146" y="13727"/>
                  </a:lnTo>
                  <a:lnTo>
                    <a:pt x="150592" y="0"/>
                  </a:lnTo>
                  <a:lnTo>
                    <a:pt x="0" y="0"/>
                  </a:lnTo>
                  <a:lnTo>
                    <a:pt x="0" y="660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2" name="object 1932"/>
            <p:cNvSpPr/>
            <p:nvPr/>
          </p:nvSpPr>
          <p:spPr>
            <a:xfrm>
              <a:off x="14022149" y="4850919"/>
              <a:ext cx="220345" cy="66675"/>
            </a:xfrm>
            <a:custGeom>
              <a:avLst/>
              <a:gdLst/>
              <a:ahLst/>
              <a:cxnLst/>
              <a:rect l="l" t="t" r="r" b="b"/>
              <a:pathLst>
                <a:path w="220344" h="66675">
                  <a:moveTo>
                    <a:pt x="220234" y="0"/>
                  </a:moveTo>
                  <a:lnTo>
                    <a:pt x="0" y="0"/>
                  </a:lnTo>
                  <a:lnTo>
                    <a:pt x="0" y="66081"/>
                  </a:lnTo>
                  <a:lnTo>
                    <a:pt x="12533" y="13727"/>
                  </a:lnTo>
                  <a:lnTo>
                    <a:pt x="22023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3" name="object 1933"/>
            <p:cNvSpPr/>
            <p:nvPr/>
          </p:nvSpPr>
          <p:spPr>
            <a:xfrm>
              <a:off x="14022149" y="4850919"/>
              <a:ext cx="220345" cy="66675"/>
            </a:xfrm>
            <a:custGeom>
              <a:avLst/>
              <a:gdLst/>
              <a:ahLst/>
              <a:cxnLst/>
              <a:rect l="l" t="t" r="r" b="b"/>
              <a:pathLst>
                <a:path w="220344" h="66675">
                  <a:moveTo>
                    <a:pt x="0" y="66081"/>
                  </a:moveTo>
                  <a:lnTo>
                    <a:pt x="12533" y="13727"/>
                  </a:lnTo>
                  <a:lnTo>
                    <a:pt x="220234" y="0"/>
                  </a:lnTo>
                  <a:lnTo>
                    <a:pt x="0" y="0"/>
                  </a:lnTo>
                  <a:lnTo>
                    <a:pt x="0" y="660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4" name="object 1934"/>
            <p:cNvSpPr/>
            <p:nvPr/>
          </p:nvSpPr>
          <p:spPr>
            <a:xfrm>
              <a:off x="14401781" y="4850917"/>
              <a:ext cx="8890" cy="66675"/>
            </a:xfrm>
            <a:custGeom>
              <a:avLst/>
              <a:gdLst/>
              <a:ahLst/>
              <a:cxnLst/>
              <a:rect l="l" t="t" r="r" b="b"/>
              <a:pathLst>
                <a:path w="8890" h="66675">
                  <a:moveTo>
                    <a:pt x="8837" y="0"/>
                  </a:moveTo>
                  <a:lnTo>
                    <a:pt x="8837" y="66081"/>
                  </a:lnTo>
                  <a:lnTo>
                    <a:pt x="0" y="66081"/>
                  </a:lnTo>
                  <a:lnTo>
                    <a:pt x="0" y="0"/>
                  </a:lnTo>
                  <a:lnTo>
                    <a:pt x="8837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5" name="object 1935"/>
            <p:cNvSpPr/>
            <p:nvPr/>
          </p:nvSpPr>
          <p:spPr>
            <a:xfrm>
              <a:off x="14251180" y="4837723"/>
              <a:ext cx="149860" cy="0"/>
            </a:xfrm>
            <a:custGeom>
              <a:avLst/>
              <a:gdLst/>
              <a:ahLst/>
              <a:cxnLst/>
              <a:rect l="l" t="t" r="r" b="b"/>
              <a:pathLst>
                <a:path w="149859">
                  <a:moveTo>
                    <a:pt x="0" y="0"/>
                  </a:moveTo>
                  <a:lnTo>
                    <a:pt x="149754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6" name="object 1936"/>
            <p:cNvSpPr/>
            <p:nvPr/>
          </p:nvSpPr>
          <p:spPr>
            <a:xfrm>
              <a:off x="14242387" y="4850917"/>
              <a:ext cx="4445" cy="66675"/>
            </a:xfrm>
            <a:custGeom>
              <a:avLst/>
              <a:gdLst/>
              <a:ahLst/>
              <a:cxnLst/>
              <a:rect l="l" t="t" r="r" b="b"/>
              <a:pathLst>
                <a:path w="4444" h="66675">
                  <a:moveTo>
                    <a:pt x="4397" y="0"/>
                  </a:moveTo>
                  <a:lnTo>
                    <a:pt x="4397" y="66113"/>
                  </a:lnTo>
                  <a:lnTo>
                    <a:pt x="0" y="66113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7" name="object 1937"/>
            <p:cNvSpPr/>
            <p:nvPr/>
          </p:nvSpPr>
          <p:spPr>
            <a:xfrm>
              <a:off x="14410633" y="4850917"/>
              <a:ext cx="4445" cy="66675"/>
            </a:xfrm>
            <a:custGeom>
              <a:avLst/>
              <a:gdLst/>
              <a:ahLst/>
              <a:cxnLst/>
              <a:rect l="l" t="t" r="r" b="b"/>
              <a:pathLst>
                <a:path w="4444" h="66675">
                  <a:moveTo>
                    <a:pt x="4397" y="0"/>
                  </a:moveTo>
                  <a:lnTo>
                    <a:pt x="4397" y="66081"/>
                  </a:lnTo>
                  <a:lnTo>
                    <a:pt x="0" y="66081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8" name="object 1938"/>
            <p:cNvSpPr/>
            <p:nvPr/>
          </p:nvSpPr>
          <p:spPr>
            <a:xfrm>
              <a:off x="14246784" y="4850917"/>
              <a:ext cx="4445" cy="66675"/>
            </a:xfrm>
            <a:custGeom>
              <a:avLst/>
              <a:gdLst/>
              <a:ahLst/>
              <a:cxnLst/>
              <a:rect l="l" t="t" r="r" b="b"/>
              <a:pathLst>
                <a:path w="4444" h="66675">
                  <a:moveTo>
                    <a:pt x="4397" y="0"/>
                  </a:moveTo>
                  <a:lnTo>
                    <a:pt x="4397" y="66155"/>
                  </a:lnTo>
                  <a:lnTo>
                    <a:pt x="0" y="66155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9" name="object 1939"/>
            <p:cNvSpPr/>
            <p:nvPr/>
          </p:nvSpPr>
          <p:spPr>
            <a:xfrm>
              <a:off x="12596271" y="5557121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0" name="object 1940"/>
            <p:cNvSpPr/>
            <p:nvPr/>
          </p:nvSpPr>
          <p:spPr>
            <a:xfrm>
              <a:off x="12599996" y="5531018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447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1" name="object 1941"/>
            <p:cNvSpPr/>
            <p:nvPr/>
          </p:nvSpPr>
          <p:spPr>
            <a:xfrm>
              <a:off x="12596128" y="5533550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2" name="object 1942"/>
            <p:cNvSpPr/>
            <p:nvPr/>
          </p:nvSpPr>
          <p:spPr>
            <a:xfrm>
              <a:off x="15743362" y="5557121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3" name="object 1943"/>
            <p:cNvSpPr/>
            <p:nvPr/>
          </p:nvSpPr>
          <p:spPr>
            <a:xfrm>
              <a:off x="15765741" y="5531016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4" name="object 1944"/>
            <p:cNvSpPr/>
            <p:nvPr/>
          </p:nvSpPr>
          <p:spPr>
            <a:xfrm>
              <a:off x="15745044" y="5533550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5" name="object 1945"/>
            <p:cNvSpPr/>
            <p:nvPr/>
          </p:nvSpPr>
          <p:spPr>
            <a:xfrm>
              <a:off x="15788103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6" name="object 1946"/>
            <p:cNvSpPr/>
            <p:nvPr/>
          </p:nvSpPr>
          <p:spPr>
            <a:xfrm>
              <a:off x="15832864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7" name="object 1947"/>
            <p:cNvSpPr/>
            <p:nvPr/>
          </p:nvSpPr>
          <p:spPr>
            <a:xfrm>
              <a:off x="15877608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8" name="object 1948"/>
            <p:cNvSpPr/>
            <p:nvPr/>
          </p:nvSpPr>
          <p:spPr>
            <a:xfrm>
              <a:off x="15922349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9" name="object 1949"/>
            <p:cNvSpPr/>
            <p:nvPr/>
          </p:nvSpPr>
          <p:spPr>
            <a:xfrm>
              <a:off x="15967094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0" name="object 1950"/>
            <p:cNvSpPr/>
            <p:nvPr/>
          </p:nvSpPr>
          <p:spPr>
            <a:xfrm>
              <a:off x="16008106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1" name="object 1951"/>
            <p:cNvSpPr/>
            <p:nvPr/>
          </p:nvSpPr>
          <p:spPr>
            <a:xfrm>
              <a:off x="16052849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2" name="object 1952"/>
            <p:cNvSpPr/>
            <p:nvPr/>
          </p:nvSpPr>
          <p:spPr>
            <a:xfrm>
              <a:off x="16097593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3" name="object 1953"/>
            <p:cNvSpPr/>
            <p:nvPr/>
          </p:nvSpPr>
          <p:spPr>
            <a:xfrm>
              <a:off x="16142352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4" name="object 1954"/>
            <p:cNvSpPr/>
            <p:nvPr/>
          </p:nvSpPr>
          <p:spPr>
            <a:xfrm>
              <a:off x="16187097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5" name="object 1955"/>
            <p:cNvSpPr/>
            <p:nvPr/>
          </p:nvSpPr>
          <p:spPr>
            <a:xfrm>
              <a:off x="16228106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6" name="object 1956"/>
            <p:cNvSpPr/>
            <p:nvPr/>
          </p:nvSpPr>
          <p:spPr>
            <a:xfrm>
              <a:off x="16272850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7" name="object 1957"/>
            <p:cNvSpPr/>
            <p:nvPr/>
          </p:nvSpPr>
          <p:spPr>
            <a:xfrm>
              <a:off x="16317594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8" name="object 1958"/>
            <p:cNvSpPr/>
            <p:nvPr/>
          </p:nvSpPr>
          <p:spPr>
            <a:xfrm>
              <a:off x="16362339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9" name="object 1959"/>
            <p:cNvSpPr/>
            <p:nvPr/>
          </p:nvSpPr>
          <p:spPr>
            <a:xfrm>
              <a:off x="16407095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0" name="object 1960"/>
            <p:cNvSpPr/>
            <p:nvPr/>
          </p:nvSpPr>
          <p:spPr>
            <a:xfrm>
              <a:off x="16448109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1" name="object 1961"/>
            <p:cNvSpPr/>
            <p:nvPr/>
          </p:nvSpPr>
          <p:spPr>
            <a:xfrm>
              <a:off x="16492852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2" name="object 1962"/>
            <p:cNvSpPr/>
            <p:nvPr/>
          </p:nvSpPr>
          <p:spPr>
            <a:xfrm>
              <a:off x="16537594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" name="object 1963"/>
            <p:cNvSpPr/>
            <p:nvPr/>
          </p:nvSpPr>
          <p:spPr>
            <a:xfrm>
              <a:off x="16582338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" name="object 1964"/>
            <p:cNvSpPr/>
            <p:nvPr/>
          </p:nvSpPr>
          <p:spPr>
            <a:xfrm>
              <a:off x="16627082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5" name="object 1965"/>
            <p:cNvSpPr/>
            <p:nvPr/>
          </p:nvSpPr>
          <p:spPr>
            <a:xfrm>
              <a:off x="16668108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6" name="object 1966"/>
            <p:cNvSpPr/>
            <p:nvPr/>
          </p:nvSpPr>
          <p:spPr>
            <a:xfrm>
              <a:off x="16712852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7" name="object 1967"/>
            <p:cNvSpPr/>
            <p:nvPr/>
          </p:nvSpPr>
          <p:spPr>
            <a:xfrm>
              <a:off x="15789075" y="5537946"/>
              <a:ext cx="960119" cy="8890"/>
            </a:xfrm>
            <a:custGeom>
              <a:avLst/>
              <a:gdLst/>
              <a:ahLst/>
              <a:cxnLst/>
              <a:rect l="l" t="t" r="r" b="b"/>
              <a:pathLst>
                <a:path w="960119" h="8889">
                  <a:moveTo>
                    <a:pt x="0" y="0"/>
                  </a:moveTo>
                  <a:lnTo>
                    <a:pt x="0" y="8795"/>
                  </a:lnTo>
                  <a:lnTo>
                    <a:pt x="959740" y="8795"/>
                  </a:lnTo>
                  <a:lnTo>
                    <a:pt x="959740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8" name="object 1968"/>
            <p:cNvSpPr/>
            <p:nvPr/>
          </p:nvSpPr>
          <p:spPr>
            <a:xfrm>
              <a:off x="16011848" y="5531016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19" h="3810">
                  <a:moveTo>
                    <a:pt x="7455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9" name="object 1969"/>
            <p:cNvSpPr/>
            <p:nvPr/>
          </p:nvSpPr>
          <p:spPr>
            <a:xfrm>
              <a:off x="15947886" y="5530462"/>
              <a:ext cx="672465" cy="5080"/>
            </a:xfrm>
            <a:custGeom>
              <a:avLst/>
              <a:gdLst/>
              <a:ahLst/>
              <a:cxnLst/>
              <a:rect l="l" t="t" r="r" b="b"/>
              <a:pathLst>
                <a:path w="672465" h="5079">
                  <a:moveTo>
                    <a:pt x="1117" y="4292"/>
                  </a:moveTo>
                  <a:lnTo>
                    <a:pt x="952" y="3898"/>
                  </a:lnTo>
                  <a:lnTo>
                    <a:pt x="558" y="3733"/>
                  </a:lnTo>
                  <a:lnTo>
                    <a:pt x="152" y="3898"/>
                  </a:lnTo>
                  <a:lnTo>
                    <a:pt x="0" y="4292"/>
                  </a:lnTo>
                  <a:lnTo>
                    <a:pt x="152" y="4686"/>
                  </a:lnTo>
                  <a:lnTo>
                    <a:pt x="558" y="4851"/>
                  </a:lnTo>
                  <a:lnTo>
                    <a:pt x="952" y="4686"/>
                  </a:lnTo>
                  <a:lnTo>
                    <a:pt x="1117" y="4292"/>
                  </a:lnTo>
                  <a:close/>
                </a:path>
                <a:path w="672465" h="5079">
                  <a:moveTo>
                    <a:pt x="71970" y="558"/>
                  </a:moveTo>
                  <a:lnTo>
                    <a:pt x="71805" y="165"/>
                  </a:lnTo>
                  <a:lnTo>
                    <a:pt x="71412" y="0"/>
                  </a:lnTo>
                  <a:lnTo>
                    <a:pt x="71018" y="165"/>
                  </a:lnTo>
                  <a:lnTo>
                    <a:pt x="70853" y="558"/>
                  </a:lnTo>
                  <a:lnTo>
                    <a:pt x="71018" y="952"/>
                  </a:lnTo>
                  <a:lnTo>
                    <a:pt x="71412" y="1117"/>
                  </a:lnTo>
                  <a:lnTo>
                    <a:pt x="71805" y="952"/>
                  </a:lnTo>
                  <a:lnTo>
                    <a:pt x="71970" y="558"/>
                  </a:lnTo>
                  <a:close/>
                </a:path>
                <a:path w="672465" h="5079">
                  <a:moveTo>
                    <a:pt x="336702" y="4292"/>
                  </a:moveTo>
                  <a:lnTo>
                    <a:pt x="336537" y="3898"/>
                  </a:lnTo>
                  <a:lnTo>
                    <a:pt x="336143" y="3733"/>
                  </a:lnTo>
                  <a:lnTo>
                    <a:pt x="335749" y="3898"/>
                  </a:lnTo>
                  <a:lnTo>
                    <a:pt x="335584" y="4292"/>
                  </a:lnTo>
                  <a:lnTo>
                    <a:pt x="335749" y="4686"/>
                  </a:lnTo>
                  <a:lnTo>
                    <a:pt x="336143" y="4851"/>
                  </a:lnTo>
                  <a:lnTo>
                    <a:pt x="336537" y="4686"/>
                  </a:lnTo>
                  <a:lnTo>
                    <a:pt x="336702" y="4292"/>
                  </a:lnTo>
                  <a:close/>
                </a:path>
                <a:path w="672465" h="5079">
                  <a:moveTo>
                    <a:pt x="400088" y="558"/>
                  </a:moveTo>
                  <a:lnTo>
                    <a:pt x="399923" y="165"/>
                  </a:lnTo>
                  <a:lnTo>
                    <a:pt x="399529" y="0"/>
                  </a:lnTo>
                  <a:lnTo>
                    <a:pt x="399135" y="165"/>
                  </a:lnTo>
                  <a:lnTo>
                    <a:pt x="398970" y="558"/>
                  </a:lnTo>
                  <a:lnTo>
                    <a:pt x="399135" y="952"/>
                  </a:lnTo>
                  <a:lnTo>
                    <a:pt x="399529" y="1117"/>
                  </a:lnTo>
                  <a:lnTo>
                    <a:pt x="399923" y="952"/>
                  </a:lnTo>
                  <a:lnTo>
                    <a:pt x="400088" y="558"/>
                  </a:lnTo>
                  <a:close/>
                </a:path>
                <a:path w="672465" h="5079">
                  <a:moveTo>
                    <a:pt x="672299" y="4292"/>
                  </a:moveTo>
                  <a:lnTo>
                    <a:pt x="672134" y="3898"/>
                  </a:lnTo>
                  <a:lnTo>
                    <a:pt x="671741" y="3733"/>
                  </a:lnTo>
                  <a:lnTo>
                    <a:pt x="671347" y="3898"/>
                  </a:lnTo>
                  <a:lnTo>
                    <a:pt x="671182" y="4292"/>
                  </a:lnTo>
                  <a:lnTo>
                    <a:pt x="671347" y="4686"/>
                  </a:lnTo>
                  <a:lnTo>
                    <a:pt x="671741" y="4851"/>
                  </a:lnTo>
                  <a:lnTo>
                    <a:pt x="672134" y="4686"/>
                  </a:lnTo>
                  <a:lnTo>
                    <a:pt x="672299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0" name="object 1970"/>
            <p:cNvSpPr/>
            <p:nvPr/>
          </p:nvSpPr>
          <p:spPr>
            <a:xfrm>
              <a:off x="16615900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1" name="object 1971"/>
            <p:cNvSpPr/>
            <p:nvPr/>
          </p:nvSpPr>
          <p:spPr>
            <a:xfrm>
              <a:off x="16612168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2" name="object 1972"/>
            <p:cNvSpPr/>
            <p:nvPr/>
          </p:nvSpPr>
          <p:spPr>
            <a:xfrm>
              <a:off x="16280316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3" name="object 1973"/>
            <p:cNvSpPr/>
            <p:nvPr/>
          </p:nvSpPr>
          <p:spPr>
            <a:xfrm>
              <a:off x="15947886" y="55341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4" name="object 1974"/>
            <p:cNvSpPr/>
            <p:nvPr/>
          </p:nvSpPr>
          <p:spPr>
            <a:xfrm>
              <a:off x="16608450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5" name="object 1975"/>
            <p:cNvSpPr/>
            <p:nvPr/>
          </p:nvSpPr>
          <p:spPr>
            <a:xfrm>
              <a:off x="16276582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6" name="object 1976"/>
            <p:cNvSpPr/>
            <p:nvPr/>
          </p:nvSpPr>
          <p:spPr>
            <a:xfrm>
              <a:off x="16346862" y="55304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7" name="object 1977"/>
            <p:cNvSpPr/>
            <p:nvPr/>
          </p:nvSpPr>
          <p:spPr>
            <a:xfrm>
              <a:off x="16011838" y="553101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8" name="object 1978"/>
            <p:cNvSpPr/>
            <p:nvPr/>
          </p:nvSpPr>
          <p:spPr>
            <a:xfrm>
              <a:off x="16444381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9" name="object 1979"/>
            <p:cNvSpPr/>
            <p:nvPr/>
          </p:nvSpPr>
          <p:spPr>
            <a:xfrm>
              <a:off x="16448112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0" name="object 1980"/>
            <p:cNvSpPr/>
            <p:nvPr/>
          </p:nvSpPr>
          <p:spPr>
            <a:xfrm>
              <a:off x="15940437" y="55304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1" name="object 1981"/>
            <p:cNvSpPr/>
            <p:nvPr/>
          </p:nvSpPr>
          <p:spPr>
            <a:xfrm>
              <a:off x="16306413" y="553101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" name="object 1982"/>
            <p:cNvSpPr/>
            <p:nvPr/>
          </p:nvSpPr>
          <p:spPr>
            <a:xfrm>
              <a:off x="15937265" y="55310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" name="object 1983"/>
            <p:cNvSpPr/>
            <p:nvPr/>
          </p:nvSpPr>
          <p:spPr>
            <a:xfrm>
              <a:off x="15933532" y="55310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4" name="object 1984"/>
            <p:cNvSpPr/>
            <p:nvPr/>
          </p:nvSpPr>
          <p:spPr>
            <a:xfrm>
              <a:off x="15932963" y="5530462"/>
              <a:ext cx="512445" cy="5080"/>
            </a:xfrm>
            <a:custGeom>
              <a:avLst/>
              <a:gdLst/>
              <a:ahLst/>
              <a:cxnLst/>
              <a:rect l="l" t="t" r="r" b="b"/>
              <a:pathLst>
                <a:path w="512444" h="5079">
                  <a:moveTo>
                    <a:pt x="1117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17" y="558"/>
                  </a:lnTo>
                  <a:close/>
                </a:path>
                <a:path w="512444" h="5079">
                  <a:moveTo>
                    <a:pt x="374002" y="558"/>
                  </a:moveTo>
                  <a:lnTo>
                    <a:pt x="373837" y="165"/>
                  </a:lnTo>
                  <a:lnTo>
                    <a:pt x="373443" y="0"/>
                  </a:lnTo>
                  <a:lnTo>
                    <a:pt x="373049" y="165"/>
                  </a:lnTo>
                  <a:lnTo>
                    <a:pt x="372884" y="558"/>
                  </a:lnTo>
                  <a:lnTo>
                    <a:pt x="373049" y="952"/>
                  </a:lnTo>
                  <a:lnTo>
                    <a:pt x="373443" y="1117"/>
                  </a:lnTo>
                  <a:lnTo>
                    <a:pt x="373837" y="952"/>
                  </a:lnTo>
                  <a:lnTo>
                    <a:pt x="374002" y="558"/>
                  </a:lnTo>
                  <a:close/>
                </a:path>
                <a:path w="512444" h="5079">
                  <a:moveTo>
                    <a:pt x="511962" y="4292"/>
                  </a:moveTo>
                  <a:lnTo>
                    <a:pt x="511797" y="3898"/>
                  </a:lnTo>
                  <a:lnTo>
                    <a:pt x="511403" y="3733"/>
                  </a:lnTo>
                  <a:lnTo>
                    <a:pt x="511009" y="3898"/>
                  </a:lnTo>
                  <a:lnTo>
                    <a:pt x="510844" y="4292"/>
                  </a:lnTo>
                  <a:lnTo>
                    <a:pt x="511009" y="4686"/>
                  </a:lnTo>
                  <a:lnTo>
                    <a:pt x="511403" y="4851"/>
                  </a:lnTo>
                  <a:lnTo>
                    <a:pt x="511797" y="4686"/>
                  </a:lnTo>
                  <a:lnTo>
                    <a:pt x="511962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5" name="object 1985"/>
            <p:cNvSpPr/>
            <p:nvPr/>
          </p:nvSpPr>
          <p:spPr>
            <a:xfrm>
              <a:off x="15914887" y="553101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6" name="object 1986"/>
            <p:cNvSpPr/>
            <p:nvPr/>
          </p:nvSpPr>
          <p:spPr>
            <a:xfrm>
              <a:off x="16556242" y="553101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" name="object 1987"/>
            <p:cNvSpPr/>
            <p:nvPr/>
          </p:nvSpPr>
          <p:spPr>
            <a:xfrm>
              <a:off x="15914320" y="5530462"/>
              <a:ext cx="497205" cy="5080"/>
            </a:xfrm>
            <a:custGeom>
              <a:avLst/>
              <a:gdLst/>
              <a:ahLst/>
              <a:cxnLst/>
              <a:rect l="l" t="t" r="r" b="b"/>
              <a:pathLst>
                <a:path w="497205" h="5079">
                  <a:moveTo>
                    <a:pt x="1117" y="4292"/>
                  </a:moveTo>
                  <a:lnTo>
                    <a:pt x="952" y="3898"/>
                  </a:lnTo>
                  <a:lnTo>
                    <a:pt x="558" y="3733"/>
                  </a:lnTo>
                  <a:lnTo>
                    <a:pt x="165" y="3898"/>
                  </a:lnTo>
                  <a:lnTo>
                    <a:pt x="0" y="4292"/>
                  </a:lnTo>
                  <a:lnTo>
                    <a:pt x="165" y="4686"/>
                  </a:lnTo>
                  <a:lnTo>
                    <a:pt x="558" y="4851"/>
                  </a:lnTo>
                  <a:lnTo>
                    <a:pt x="952" y="4686"/>
                  </a:lnTo>
                  <a:lnTo>
                    <a:pt x="1117" y="4292"/>
                  </a:lnTo>
                  <a:close/>
                </a:path>
                <a:path w="497205" h="5079">
                  <a:moveTo>
                    <a:pt x="497052" y="558"/>
                  </a:moveTo>
                  <a:lnTo>
                    <a:pt x="496887" y="165"/>
                  </a:lnTo>
                  <a:lnTo>
                    <a:pt x="496493" y="0"/>
                  </a:lnTo>
                  <a:lnTo>
                    <a:pt x="496087" y="165"/>
                  </a:lnTo>
                  <a:lnTo>
                    <a:pt x="495922" y="558"/>
                  </a:lnTo>
                  <a:lnTo>
                    <a:pt x="496087" y="952"/>
                  </a:lnTo>
                  <a:lnTo>
                    <a:pt x="496493" y="1117"/>
                  </a:lnTo>
                  <a:lnTo>
                    <a:pt x="496887" y="952"/>
                  </a:lnTo>
                  <a:lnTo>
                    <a:pt x="497052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8" name="object 1988"/>
            <p:cNvSpPr/>
            <p:nvPr/>
          </p:nvSpPr>
          <p:spPr>
            <a:xfrm>
              <a:off x="16556248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9" name="object 1989"/>
            <p:cNvSpPr/>
            <p:nvPr/>
          </p:nvSpPr>
          <p:spPr>
            <a:xfrm>
              <a:off x="16410824" y="5531019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19" h="3810">
                  <a:moveTo>
                    <a:pt x="7455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0" name="object 1990"/>
            <p:cNvSpPr/>
            <p:nvPr/>
          </p:nvSpPr>
          <p:spPr>
            <a:xfrm>
              <a:off x="16418279" y="55310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1" name="object 1991"/>
            <p:cNvSpPr/>
            <p:nvPr/>
          </p:nvSpPr>
          <p:spPr>
            <a:xfrm>
              <a:off x="15925521" y="5530462"/>
              <a:ext cx="642620" cy="5080"/>
            </a:xfrm>
            <a:custGeom>
              <a:avLst/>
              <a:gdLst/>
              <a:ahLst/>
              <a:cxnLst/>
              <a:rect l="l" t="t" r="r" b="b"/>
              <a:pathLst>
                <a:path w="642619" h="5079">
                  <a:moveTo>
                    <a:pt x="1117" y="4292"/>
                  </a:moveTo>
                  <a:lnTo>
                    <a:pt x="952" y="3898"/>
                  </a:lnTo>
                  <a:lnTo>
                    <a:pt x="558" y="3733"/>
                  </a:lnTo>
                  <a:lnTo>
                    <a:pt x="165" y="3898"/>
                  </a:lnTo>
                  <a:lnTo>
                    <a:pt x="0" y="4292"/>
                  </a:lnTo>
                  <a:lnTo>
                    <a:pt x="165" y="4686"/>
                  </a:lnTo>
                  <a:lnTo>
                    <a:pt x="558" y="4851"/>
                  </a:lnTo>
                  <a:lnTo>
                    <a:pt x="952" y="4686"/>
                  </a:lnTo>
                  <a:lnTo>
                    <a:pt x="1117" y="4292"/>
                  </a:lnTo>
                  <a:close/>
                </a:path>
                <a:path w="642619" h="5079">
                  <a:moveTo>
                    <a:pt x="493318" y="558"/>
                  </a:moveTo>
                  <a:lnTo>
                    <a:pt x="493153" y="165"/>
                  </a:lnTo>
                  <a:lnTo>
                    <a:pt x="492747" y="0"/>
                  </a:lnTo>
                  <a:lnTo>
                    <a:pt x="492353" y="165"/>
                  </a:lnTo>
                  <a:lnTo>
                    <a:pt x="492188" y="558"/>
                  </a:lnTo>
                  <a:lnTo>
                    <a:pt x="492353" y="952"/>
                  </a:lnTo>
                  <a:lnTo>
                    <a:pt x="492747" y="1117"/>
                  </a:lnTo>
                  <a:lnTo>
                    <a:pt x="493153" y="952"/>
                  </a:lnTo>
                  <a:lnTo>
                    <a:pt x="493318" y="558"/>
                  </a:lnTo>
                  <a:close/>
                </a:path>
                <a:path w="642619" h="5079">
                  <a:moveTo>
                    <a:pt x="642454" y="4292"/>
                  </a:moveTo>
                  <a:lnTo>
                    <a:pt x="642289" y="3898"/>
                  </a:lnTo>
                  <a:lnTo>
                    <a:pt x="641896" y="3733"/>
                  </a:lnTo>
                  <a:lnTo>
                    <a:pt x="641502" y="3898"/>
                  </a:lnTo>
                  <a:lnTo>
                    <a:pt x="641337" y="4292"/>
                  </a:lnTo>
                  <a:lnTo>
                    <a:pt x="641502" y="4686"/>
                  </a:lnTo>
                  <a:lnTo>
                    <a:pt x="641896" y="4851"/>
                  </a:lnTo>
                  <a:lnTo>
                    <a:pt x="642289" y="4686"/>
                  </a:lnTo>
                  <a:lnTo>
                    <a:pt x="642454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2" name="object 1992"/>
            <p:cNvSpPr/>
            <p:nvPr/>
          </p:nvSpPr>
          <p:spPr>
            <a:xfrm>
              <a:off x="16563690" y="55310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3" name="object 1993"/>
            <p:cNvSpPr/>
            <p:nvPr/>
          </p:nvSpPr>
          <p:spPr>
            <a:xfrm>
              <a:off x="15922349" y="55310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4" name="object 1994"/>
            <p:cNvSpPr/>
            <p:nvPr/>
          </p:nvSpPr>
          <p:spPr>
            <a:xfrm>
              <a:off x="16563125" y="5530462"/>
              <a:ext cx="146685" cy="5080"/>
            </a:xfrm>
            <a:custGeom>
              <a:avLst/>
              <a:gdLst/>
              <a:ahLst/>
              <a:cxnLst/>
              <a:rect l="l" t="t" r="r" b="b"/>
              <a:pathLst>
                <a:path w="146684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46684" h="5079">
                  <a:moveTo>
                    <a:pt x="146545" y="4292"/>
                  </a:moveTo>
                  <a:lnTo>
                    <a:pt x="146380" y="3898"/>
                  </a:lnTo>
                  <a:lnTo>
                    <a:pt x="145986" y="3733"/>
                  </a:lnTo>
                  <a:lnTo>
                    <a:pt x="145592" y="3898"/>
                  </a:lnTo>
                  <a:lnTo>
                    <a:pt x="145427" y="4292"/>
                  </a:lnTo>
                  <a:lnTo>
                    <a:pt x="145592" y="4686"/>
                  </a:lnTo>
                  <a:lnTo>
                    <a:pt x="145986" y="4851"/>
                  </a:lnTo>
                  <a:lnTo>
                    <a:pt x="146380" y="4686"/>
                  </a:lnTo>
                  <a:lnTo>
                    <a:pt x="146545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5" name="object 1995"/>
            <p:cNvSpPr/>
            <p:nvPr/>
          </p:nvSpPr>
          <p:spPr>
            <a:xfrm>
              <a:off x="16064047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6" name="object 1996"/>
            <p:cNvSpPr/>
            <p:nvPr/>
          </p:nvSpPr>
          <p:spPr>
            <a:xfrm>
              <a:off x="15914320" y="5530462"/>
              <a:ext cx="150495" cy="5080"/>
            </a:xfrm>
            <a:custGeom>
              <a:avLst/>
              <a:gdLst/>
              <a:ahLst/>
              <a:cxnLst/>
              <a:rect l="l" t="t" r="r" b="b"/>
              <a:pathLst>
                <a:path w="150494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50494" h="5079">
                  <a:moveTo>
                    <a:pt x="8585" y="558"/>
                  </a:moveTo>
                  <a:lnTo>
                    <a:pt x="8420" y="165"/>
                  </a:lnTo>
                  <a:lnTo>
                    <a:pt x="8026" y="0"/>
                  </a:lnTo>
                  <a:lnTo>
                    <a:pt x="7632" y="165"/>
                  </a:lnTo>
                  <a:lnTo>
                    <a:pt x="7467" y="558"/>
                  </a:lnTo>
                  <a:lnTo>
                    <a:pt x="7632" y="952"/>
                  </a:lnTo>
                  <a:lnTo>
                    <a:pt x="8026" y="1117"/>
                  </a:lnTo>
                  <a:lnTo>
                    <a:pt x="8420" y="952"/>
                  </a:lnTo>
                  <a:lnTo>
                    <a:pt x="8585" y="558"/>
                  </a:lnTo>
                  <a:close/>
                </a:path>
                <a:path w="150494" h="5079">
                  <a:moveTo>
                    <a:pt x="150279" y="4292"/>
                  </a:moveTo>
                  <a:lnTo>
                    <a:pt x="150114" y="3898"/>
                  </a:lnTo>
                  <a:lnTo>
                    <a:pt x="149720" y="3733"/>
                  </a:lnTo>
                  <a:lnTo>
                    <a:pt x="149326" y="3898"/>
                  </a:lnTo>
                  <a:lnTo>
                    <a:pt x="149161" y="4292"/>
                  </a:lnTo>
                  <a:lnTo>
                    <a:pt x="149326" y="4686"/>
                  </a:lnTo>
                  <a:lnTo>
                    <a:pt x="149720" y="4851"/>
                  </a:lnTo>
                  <a:lnTo>
                    <a:pt x="150114" y="4686"/>
                  </a:lnTo>
                  <a:lnTo>
                    <a:pt x="150279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7" name="object 1997"/>
            <p:cNvSpPr/>
            <p:nvPr/>
          </p:nvSpPr>
          <p:spPr>
            <a:xfrm>
              <a:off x="16556242" y="553101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8" name="object 1998"/>
            <p:cNvSpPr/>
            <p:nvPr/>
          </p:nvSpPr>
          <p:spPr>
            <a:xfrm>
              <a:off x="16705387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9" name="object 1999"/>
            <p:cNvSpPr/>
            <p:nvPr/>
          </p:nvSpPr>
          <p:spPr>
            <a:xfrm>
              <a:off x="15789075" y="5533550"/>
              <a:ext cx="963294" cy="4445"/>
            </a:xfrm>
            <a:custGeom>
              <a:avLst/>
              <a:gdLst/>
              <a:ahLst/>
              <a:cxnLst/>
              <a:rect l="l" t="t" r="r" b="b"/>
              <a:pathLst>
                <a:path w="963294" h="4445">
                  <a:moveTo>
                    <a:pt x="0" y="0"/>
                  </a:moveTo>
                  <a:lnTo>
                    <a:pt x="0" y="4397"/>
                  </a:lnTo>
                  <a:lnTo>
                    <a:pt x="962986" y="4397"/>
                  </a:lnTo>
                  <a:lnTo>
                    <a:pt x="962986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0" name="object 2000"/>
            <p:cNvSpPr/>
            <p:nvPr/>
          </p:nvSpPr>
          <p:spPr>
            <a:xfrm>
              <a:off x="15788103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" name="object 2001"/>
            <p:cNvSpPr/>
            <p:nvPr/>
          </p:nvSpPr>
          <p:spPr>
            <a:xfrm>
              <a:off x="15832864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2" name="object 2002"/>
            <p:cNvSpPr/>
            <p:nvPr/>
          </p:nvSpPr>
          <p:spPr>
            <a:xfrm>
              <a:off x="15877608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3" name="object 2003"/>
            <p:cNvSpPr/>
            <p:nvPr/>
          </p:nvSpPr>
          <p:spPr>
            <a:xfrm>
              <a:off x="15922349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4" name="object 2004"/>
            <p:cNvSpPr/>
            <p:nvPr/>
          </p:nvSpPr>
          <p:spPr>
            <a:xfrm>
              <a:off x="15967094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5" name="object 2005"/>
            <p:cNvSpPr/>
            <p:nvPr/>
          </p:nvSpPr>
          <p:spPr>
            <a:xfrm>
              <a:off x="16008106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6" name="object 2006"/>
            <p:cNvSpPr/>
            <p:nvPr/>
          </p:nvSpPr>
          <p:spPr>
            <a:xfrm>
              <a:off x="16052849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7" name="object 2007"/>
            <p:cNvSpPr/>
            <p:nvPr/>
          </p:nvSpPr>
          <p:spPr>
            <a:xfrm>
              <a:off x="16097593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8" name="object 2008"/>
            <p:cNvSpPr/>
            <p:nvPr/>
          </p:nvSpPr>
          <p:spPr>
            <a:xfrm>
              <a:off x="16142352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9" name="object 2009"/>
            <p:cNvSpPr/>
            <p:nvPr/>
          </p:nvSpPr>
          <p:spPr>
            <a:xfrm>
              <a:off x="16187097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0" name="object 2010"/>
            <p:cNvSpPr/>
            <p:nvPr/>
          </p:nvSpPr>
          <p:spPr>
            <a:xfrm>
              <a:off x="16228106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1" name="object 2011"/>
            <p:cNvSpPr/>
            <p:nvPr/>
          </p:nvSpPr>
          <p:spPr>
            <a:xfrm>
              <a:off x="16272850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2" name="object 2012"/>
            <p:cNvSpPr/>
            <p:nvPr/>
          </p:nvSpPr>
          <p:spPr>
            <a:xfrm>
              <a:off x="16317594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3" name="object 2013"/>
            <p:cNvSpPr/>
            <p:nvPr/>
          </p:nvSpPr>
          <p:spPr>
            <a:xfrm>
              <a:off x="16362339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4" name="object 2014"/>
            <p:cNvSpPr/>
            <p:nvPr/>
          </p:nvSpPr>
          <p:spPr>
            <a:xfrm>
              <a:off x="16407095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5" name="object 2015"/>
            <p:cNvSpPr/>
            <p:nvPr/>
          </p:nvSpPr>
          <p:spPr>
            <a:xfrm>
              <a:off x="16448109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6" name="object 2016"/>
            <p:cNvSpPr/>
            <p:nvPr/>
          </p:nvSpPr>
          <p:spPr>
            <a:xfrm>
              <a:off x="16492852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7" name="object 2017"/>
            <p:cNvSpPr/>
            <p:nvPr/>
          </p:nvSpPr>
          <p:spPr>
            <a:xfrm>
              <a:off x="16537594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8" name="object 2018"/>
            <p:cNvSpPr/>
            <p:nvPr/>
          </p:nvSpPr>
          <p:spPr>
            <a:xfrm>
              <a:off x="16582338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9" name="object 2019"/>
            <p:cNvSpPr/>
            <p:nvPr/>
          </p:nvSpPr>
          <p:spPr>
            <a:xfrm>
              <a:off x="16627082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0" name="object 2020"/>
            <p:cNvSpPr/>
            <p:nvPr/>
          </p:nvSpPr>
          <p:spPr>
            <a:xfrm>
              <a:off x="16668108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1" name="object 2021"/>
            <p:cNvSpPr/>
            <p:nvPr/>
          </p:nvSpPr>
          <p:spPr>
            <a:xfrm>
              <a:off x="16712852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2" name="object 2022"/>
            <p:cNvSpPr/>
            <p:nvPr/>
          </p:nvSpPr>
          <p:spPr>
            <a:xfrm>
              <a:off x="15789075" y="5555550"/>
              <a:ext cx="960119" cy="17780"/>
            </a:xfrm>
            <a:custGeom>
              <a:avLst/>
              <a:gdLst/>
              <a:ahLst/>
              <a:cxnLst/>
              <a:rect l="l" t="t" r="r" b="b"/>
              <a:pathLst>
                <a:path w="960119" h="17779">
                  <a:moveTo>
                    <a:pt x="0" y="0"/>
                  </a:moveTo>
                  <a:lnTo>
                    <a:pt x="0" y="17632"/>
                  </a:lnTo>
                  <a:lnTo>
                    <a:pt x="959740" y="17632"/>
                  </a:lnTo>
                  <a:lnTo>
                    <a:pt x="959740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3" name="object 2023"/>
            <p:cNvSpPr/>
            <p:nvPr/>
          </p:nvSpPr>
          <p:spPr>
            <a:xfrm>
              <a:off x="16745854" y="55751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4" name="object 2024"/>
            <p:cNvSpPr/>
            <p:nvPr/>
          </p:nvSpPr>
          <p:spPr>
            <a:xfrm>
              <a:off x="16078961" y="5572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5" name="object 2025"/>
            <p:cNvSpPr/>
            <p:nvPr/>
          </p:nvSpPr>
          <p:spPr>
            <a:xfrm>
              <a:off x="16410817" y="55720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6" name="object 2026"/>
            <p:cNvSpPr/>
            <p:nvPr/>
          </p:nvSpPr>
          <p:spPr>
            <a:xfrm>
              <a:off x="16746415" y="5572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7" name="object 2027"/>
            <p:cNvSpPr/>
            <p:nvPr/>
          </p:nvSpPr>
          <p:spPr>
            <a:xfrm>
              <a:off x="16078391" y="5571483"/>
              <a:ext cx="657860" cy="1270"/>
            </a:xfrm>
            <a:custGeom>
              <a:avLst/>
              <a:gdLst/>
              <a:ahLst/>
              <a:cxnLst/>
              <a:rect l="l" t="t" r="r" b="b"/>
              <a:pathLst>
                <a:path w="657859" h="1270">
                  <a:moveTo>
                    <a:pt x="1130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657859" h="1270">
                  <a:moveTo>
                    <a:pt x="325526" y="558"/>
                  </a:moveTo>
                  <a:lnTo>
                    <a:pt x="325361" y="165"/>
                  </a:lnTo>
                  <a:lnTo>
                    <a:pt x="324967" y="0"/>
                  </a:lnTo>
                  <a:lnTo>
                    <a:pt x="324573" y="165"/>
                  </a:lnTo>
                  <a:lnTo>
                    <a:pt x="324408" y="558"/>
                  </a:lnTo>
                  <a:lnTo>
                    <a:pt x="324573" y="952"/>
                  </a:lnTo>
                  <a:lnTo>
                    <a:pt x="324967" y="1117"/>
                  </a:lnTo>
                  <a:lnTo>
                    <a:pt x="325361" y="952"/>
                  </a:lnTo>
                  <a:lnTo>
                    <a:pt x="325526" y="558"/>
                  </a:lnTo>
                  <a:close/>
                </a:path>
                <a:path w="657859" h="1270">
                  <a:moveTo>
                    <a:pt x="657377" y="558"/>
                  </a:moveTo>
                  <a:lnTo>
                    <a:pt x="657212" y="165"/>
                  </a:lnTo>
                  <a:lnTo>
                    <a:pt x="656818" y="0"/>
                  </a:lnTo>
                  <a:lnTo>
                    <a:pt x="656424" y="165"/>
                  </a:lnTo>
                  <a:lnTo>
                    <a:pt x="656259" y="558"/>
                  </a:lnTo>
                  <a:lnTo>
                    <a:pt x="656424" y="952"/>
                  </a:lnTo>
                  <a:lnTo>
                    <a:pt x="656818" y="1117"/>
                  </a:lnTo>
                  <a:lnTo>
                    <a:pt x="657212" y="952"/>
                  </a:lnTo>
                  <a:lnTo>
                    <a:pt x="65737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8" name="object 2028"/>
            <p:cNvSpPr/>
            <p:nvPr/>
          </p:nvSpPr>
          <p:spPr>
            <a:xfrm>
              <a:off x="16071495" y="557203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9" name="object 2029"/>
            <p:cNvSpPr/>
            <p:nvPr/>
          </p:nvSpPr>
          <p:spPr>
            <a:xfrm>
              <a:off x="16735216" y="557203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0" name="object 2030"/>
            <p:cNvSpPr/>
            <p:nvPr/>
          </p:nvSpPr>
          <p:spPr>
            <a:xfrm>
              <a:off x="16403364" y="557203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1" name="object 2031"/>
            <p:cNvSpPr/>
            <p:nvPr/>
          </p:nvSpPr>
          <p:spPr>
            <a:xfrm>
              <a:off x="16070923" y="5571483"/>
              <a:ext cx="664845" cy="5080"/>
            </a:xfrm>
            <a:custGeom>
              <a:avLst/>
              <a:gdLst/>
              <a:ahLst/>
              <a:cxnLst/>
              <a:rect l="l" t="t" r="r" b="b"/>
              <a:pathLst>
                <a:path w="664844" h="5079">
                  <a:moveTo>
                    <a:pt x="1130" y="4279"/>
                  </a:moveTo>
                  <a:lnTo>
                    <a:pt x="965" y="3886"/>
                  </a:lnTo>
                  <a:lnTo>
                    <a:pt x="571" y="3721"/>
                  </a:lnTo>
                  <a:lnTo>
                    <a:pt x="165" y="3886"/>
                  </a:lnTo>
                  <a:lnTo>
                    <a:pt x="0" y="4279"/>
                  </a:lnTo>
                  <a:lnTo>
                    <a:pt x="165" y="4673"/>
                  </a:lnTo>
                  <a:lnTo>
                    <a:pt x="571" y="4838"/>
                  </a:lnTo>
                  <a:lnTo>
                    <a:pt x="965" y="4673"/>
                  </a:lnTo>
                  <a:lnTo>
                    <a:pt x="1130" y="4279"/>
                  </a:lnTo>
                  <a:close/>
                </a:path>
                <a:path w="664844" h="5079">
                  <a:moveTo>
                    <a:pt x="195033" y="558"/>
                  </a:moveTo>
                  <a:lnTo>
                    <a:pt x="194868" y="165"/>
                  </a:lnTo>
                  <a:lnTo>
                    <a:pt x="194475" y="0"/>
                  </a:lnTo>
                  <a:lnTo>
                    <a:pt x="194081" y="165"/>
                  </a:lnTo>
                  <a:lnTo>
                    <a:pt x="193916" y="558"/>
                  </a:lnTo>
                  <a:lnTo>
                    <a:pt x="194081" y="952"/>
                  </a:lnTo>
                  <a:lnTo>
                    <a:pt x="194475" y="1117"/>
                  </a:lnTo>
                  <a:lnTo>
                    <a:pt x="194868" y="952"/>
                  </a:lnTo>
                  <a:lnTo>
                    <a:pt x="195033" y="558"/>
                  </a:lnTo>
                  <a:close/>
                </a:path>
                <a:path w="664844" h="5079">
                  <a:moveTo>
                    <a:pt x="332994" y="4279"/>
                  </a:moveTo>
                  <a:lnTo>
                    <a:pt x="332828" y="3886"/>
                  </a:lnTo>
                  <a:lnTo>
                    <a:pt x="332435" y="3721"/>
                  </a:lnTo>
                  <a:lnTo>
                    <a:pt x="332041" y="3886"/>
                  </a:lnTo>
                  <a:lnTo>
                    <a:pt x="331876" y="4279"/>
                  </a:lnTo>
                  <a:lnTo>
                    <a:pt x="332041" y="4673"/>
                  </a:lnTo>
                  <a:lnTo>
                    <a:pt x="332435" y="4838"/>
                  </a:lnTo>
                  <a:lnTo>
                    <a:pt x="332828" y="4673"/>
                  </a:lnTo>
                  <a:lnTo>
                    <a:pt x="332994" y="4279"/>
                  </a:lnTo>
                  <a:close/>
                </a:path>
                <a:path w="664844" h="5079">
                  <a:moveTo>
                    <a:pt x="664845" y="4279"/>
                  </a:moveTo>
                  <a:lnTo>
                    <a:pt x="664679" y="3886"/>
                  </a:lnTo>
                  <a:lnTo>
                    <a:pt x="664286" y="3721"/>
                  </a:lnTo>
                  <a:lnTo>
                    <a:pt x="663892" y="3886"/>
                  </a:lnTo>
                  <a:lnTo>
                    <a:pt x="663727" y="4279"/>
                  </a:lnTo>
                  <a:lnTo>
                    <a:pt x="663892" y="4673"/>
                  </a:lnTo>
                  <a:lnTo>
                    <a:pt x="664286" y="4838"/>
                  </a:lnTo>
                  <a:lnTo>
                    <a:pt x="664679" y="4673"/>
                  </a:lnTo>
                  <a:lnTo>
                    <a:pt x="664845" y="427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2" name="object 2032"/>
            <p:cNvSpPr/>
            <p:nvPr/>
          </p:nvSpPr>
          <p:spPr>
            <a:xfrm>
              <a:off x="16261668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3" name="object 2033"/>
            <p:cNvSpPr/>
            <p:nvPr/>
          </p:nvSpPr>
          <p:spPr>
            <a:xfrm>
              <a:off x="16138056" y="5571483"/>
              <a:ext cx="124460" cy="1270"/>
            </a:xfrm>
            <a:custGeom>
              <a:avLst/>
              <a:gdLst/>
              <a:ahLst/>
              <a:cxnLst/>
              <a:rect l="l" t="t" r="r" b="b"/>
              <a:pathLst>
                <a:path w="124459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24459" h="1270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  <a:path w="124459" h="1270">
                  <a:moveTo>
                    <a:pt x="124167" y="558"/>
                  </a:moveTo>
                  <a:lnTo>
                    <a:pt x="124002" y="165"/>
                  </a:lnTo>
                  <a:lnTo>
                    <a:pt x="123609" y="0"/>
                  </a:lnTo>
                  <a:lnTo>
                    <a:pt x="123215" y="165"/>
                  </a:lnTo>
                  <a:lnTo>
                    <a:pt x="123050" y="558"/>
                  </a:lnTo>
                  <a:lnTo>
                    <a:pt x="123215" y="952"/>
                  </a:lnTo>
                  <a:lnTo>
                    <a:pt x="123609" y="1117"/>
                  </a:lnTo>
                  <a:lnTo>
                    <a:pt x="124002" y="952"/>
                  </a:lnTo>
                  <a:lnTo>
                    <a:pt x="12416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4" name="object 2034"/>
            <p:cNvSpPr/>
            <p:nvPr/>
          </p:nvSpPr>
          <p:spPr>
            <a:xfrm>
              <a:off x="16511503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5" name="object 2035"/>
            <p:cNvSpPr/>
            <p:nvPr/>
          </p:nvSpPr>
          <p:spPr>
            <a:xfrm>
              <a:off x="16142351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6" name="object 2036"/>
            <p:cNvSpPr/>
            <p:nvPr/>
          </p:nvSpPr>
          <p:spPr>
            <a:xfrm>
              <a:off x="16138056" y="5575204"/>
              <a:ext cx="377825" cy="1270"/>
            </a:xfrm>
            <a:custGeom>
              <a:avLst/>
              <a:gdLst/>
              <a:ahLst/>
              <a:cxnLst/>
              <a:rect l="l" t="t" r="r" b="b"/>
              <a:pathLst>
                <a:path w="377825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377825" h="1270">
                  <a:moveTo>
                    <a:pt x="377736" y="558"/>
                  </a:moveTo>
                  <a:lnTo>
                    <a:pt x="377571" y="165"/>
                  </a:lnTo>
                  <a:lnTo>
                    <a:pt x="377164" y="0"/>
                  </a:lnTo>
                  <a:lnTo>
                    <a:pt x="376770" y="165"/>
                  </a:lnTo>
                  <a:lnTo>
                    <a:pt x="376605" y="558"/>
                  </a:lnTo>
                  <a:lnTo>
                    <a:pt x="376770" y="952"/>
                  </a:lnTo>
                  <a:lnTo>
                    <a:pt x="377164" y="1117"/>
                  </a:lnTo>
                  <a:lnTo>
                    <a:pt x="377571" y="952"/>
                  </a:lnTo>
                  <a:lnTo>
                    <a:pt x="377736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7" name="object 2037"/>
            <p:cNvSpPr/>
            <p:nvPr/>
          </p:nvSpPr>
          <p:spPr>
            <a:xfrm>
              <a:off x="16504033" y="55720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8" name="object 2038"/>
            <p:cNvSpPr/>
            <p:nvPr/>
          </p:nvSpPr>
          <p:spPr>
            <a:xfrm>
              <a:off x="16138621" y="5572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9" name="object 2039"/>
            <p:cNvSpPr/>
            <p:nvPr/>
          </p:nvSpPr>
          <p:spPr>
            <a:xfrm>
              <a:off x="16504038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0" name="object 2040"/>
            <p:cNvSpPr/>
            <p:nvPr/>
          </p:nvSpPr>
          <p:spPr>
            <a:xfrm>
              <a:off x="15809913" y="5571483"/>
              <a:ext cx="791845" cy="5080"/>
            </a:xfrm>
            <a:custGeom>
              <a:avLst/>
              <a:gdLst/>
              <a:ahLst/>
              <a:cxnLst/>
              <a:rect l="l" t="t" r="r" b="b"/>
              <a:pathLst>
                <a:path w="791844" h="5079">
                  <a:moveTo>
                    <a:pt x="1130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791844" h="5079">
                  <a:moveTo>
                    <a:pt x="150266" y="4279"/>
                  </a:moveTo>
                  <a:lnTo>
                    <a:pt x="150101" y="3886"/>
                  </a:lnTo>
                  <a:lnTo>
                    <a:pt x="149707" y="3721"/>
                  </a:lnTo>
                  <a:lnTo>
                    <a:pt x="149313" y="3886"/>
                  </a:lnTo>
                  <a:lnTo>
                    <a:pt x="149148" y="4279"/>
                  </a:lnTo>
                  <a:lnTo>
                    <a:pt x="149313" y="4673"/>
                  </a:lnTo>
                  <a:lnTo>
                    <a:pt x="149707" y="4838"/>
                  </a:lnTo>
                  <a:lnTo>
                    <a:pt x="150101" y="4673"/>
                  </a:lnTo>
                  <a:lnTo>
                    <a:pt x="150266" y="4279"/>
                  </a:lnTo>
                  <a:close/>
                </a:path>
                <a:path w="791844" h="5079">
                  <a:moveTo>
                    <a:pt x="642480" y="558"/>
                  </a:moveTo>
                  <a:lnTo>
                    <a:pt x="642315" y="165"/>
                  </a:lnTo>
                  <a:lnTo>
                    <a:pt x="641921" y="0"/>
                  </a:lnTo>
                  <a:lnTo>
                    <a:pt x="641527" y="165"/>
                  </a:lnTo>
                  <a:lnTo>
                    <a:pt x="641362" y="558"/>
                  </a:lnTo>
                  <a:lnTo>
                    <a:pt x="641527" y="952"/>
                  </a:lnTo>
                  <a:lnTo>
                    <a:pt x="641921" y="1117"/>
                  </a:lnTo>
                  <a:lnTo>
                    <a:pt x="642315" y="952"/>
                  </a:lnTo>
                  <a:lnTo>
                    <a:pt x="642480" y="558"/>
                  </a:lnTo>
                  <a:close/>
                </a:path>
                <a:path w="791844" h="5079">
                  <a:moveTo>
                    <a:pt x="791629" y="4279"/>
                  </a:moveTo>
                  <a:lnTo>
                    <a:pt x="791464" y="3886"/>
                  </a:lnTo>
                  <a:lnTo>
                    <a:pt x="791070" y="3721"/>
                  </a:lnTo>
                  <a:lnTo>
                    <a:pt x="790676" y="3886"/>
                  </a:lnTo>
                  <a:lnTo>
                    <a:pt x="790511" y="4279"/>
                  </a:lnTo>
                  <a:lnTo>
                    <a:pt x="790676" y="4673"/>
                  </a:lnTo>
                  <a:lnTo>
                    <a:pt x="791070" y="4838"/>
                  </a:lnTo>
                  <a:lnTo>
                    <a:pt x="791464" y="4673"/>
                  </a:lnTo>
                  <a:lnTo>
                    <a:pt x="791629" y="427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1" name="object 2041"/>
            <p:cNvSpPr/>
            <p:nvPr/>
          </p:nvSpPr>
          <p:spPr>
            <a:xfrm>
              <a:off x="15810489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2" name="object 2042"/>
            <p:cNvSpPr/>
            <p:nvPr/>
          </p:nvSpPr>
          <p:spPr>
            <a:xfrm>
              <a:off x="16451840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3" name="object 2043"/>
            <p:cNvSpPr/>
            <p:nvPr/>
          </p:nvSpPr>
          <p:spPr>
            <a:xfrm>
              <a:off x="15814217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4" name="object 2044"/>
            <p:cNvSpPr/>
            <p:nvPr/>
          </p:nvSpPr>
          <p:spPr>
            <a:xfrm>
              <a:off x="16313316" y="55714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5" name="object 2045"/>
            <p:cNvSpPr/>
            <p:nvPr/>
          </p:nvSpPr>
          <p:spPr>
            <a:xfrm>
              <a:off x="16455562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6" name="object 2046"/>
            <p:cNvSpPr/>
            <p:nvPr/>
          </p:nvSpPr>
          <p:spPr>
            <a:xfrm>
              <a:off x="16313315" y="5571483"/>
              <a:ext cx="150495" cy="5080"/>
            </a:xfrm>
            <a:custGeom>
              <a:avLst/>
              <a:gdLst/>
              <a:ahLst/>
              <a:cxnLst/>
              <a:rect l="l" t="t" r="r" b="b"/>
              <a:pathLst>
                <a:path w="150494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50494" h="5079">
                  <a:moveTo>
                    <a:pt x="150266" y="4279"/>
                  </a:moveTo>
                  <a:lnTo>
                    <a:pt x="150101" y="3886"/>
                  </a:lnTo>
                  <a:lnTo>
                    <a:pt x="149694" y="3721"/>
                  </a:lnTo>
                  <a:lnTo>
                    <a:pt x="149301" y="3886"/>
                  </a:lnTo>
                  <a:lnTo>
                    <a:pt x="149136" y="4279"/>
                  </a:lnTo>
                  <a:lnTo>
                    <a:pt x="149301" y="4673"/>
                  </a:lnTo>
                  <a:lnTo>
                    <a:pt x="149694" y="4838"/>
                  </a:lnTo>
                  <a:lnTo>
                    <a:pt x="150101" y="4673"/>
                  </a:lnTo>
                  <a:lnTo>
                    <a:pt x="150266" y="427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7" name="object 2047"/>
            <p:cNvSpPr/>
            <p:nvPr/>
          </p:nvSpPr>
          <p:spPr>
            <a:xfrm>
              <a:off x="15817938" y="55757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8" name="object 2048"/>
            <p:cNvSpPr/>
            <p:nvPr/>
          </p:nvSpPr>
          <p:spPr>
            <a:xfrm>
              <a:off x="16463021" y="5572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9" name="object 2049"/>
            <p:cNvSpPr/>
            <p:nvPr/>
          </p:nvSpPr>
          <p:spPr>
            <a:xfrm>
              <a:off x="15821666" y="55720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0" name="object 2050"/>
            <p:cNvSpPr/>
            <p:nvPr/>
          </p:nvSpPr>
          <p:spPr>
            <a:xfrm>
              <a:off x="15821102" y="5571483"/>
              <a:ext cx="788035" cy="5080"/>
            </a:xfrm>
            <a:custGeom>
              <a:avLst/>
              <a:gdLst/>
              <a:ahLst/>
              <a:cxnLst/>
              <a:rect l="l" t="t" r="r" b="b"/>
              <a:pathLst>
                <a:path w="788034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788034" h="5079">
                  <a:moveTo>
                    <a:pt x="146545" y="4279"/>
                  </a:moveTo>
                  <a:lnTo>
                    <a:pt x="146380" y="3886"/>
                  </a:lnTo>
                  <a:lnTo>
                    <a:pt x="145986" y="3721"/>
                  </a:lnTo>
                  <a:lnTo>
                    <a:pt x="145592" y="3886"/>
                  </a:lnTo>
                  <a:lnTo>
                    <a:pt x="145427" y="4279"/>
                  </a:lnTo>
                  <a:lnTo>
                    <a:pt x="145592" y="4673"/>
                  </a:lnTo>
                  <a:lnTo>
                    <a:pt x="145986" y="4838"/>
                  </a:lnTo>
                  <a:lnTo>
                    <a:pt x="146380" y="4673"/>
                  </a:lnTo>
                  <a:lnTo>
                    <a:pt x="146545" y="4279"/>
                  </a:lnTo>
                  <a:close/>
                </a:path>
                <a:path w="788034" h="5079">
                  <a:moveTo>
                    <a:pt x="642480" y="558"/>
                  </a:moveTo>
                  <a:lnTo>
                    <a:pt x="642315" y="165"/>
                  </a:lnTo>
                  <a:lnTo>
                    <a:pt x="641908" y="0"/>
                  </a:lnTo>
                  <a:lnTo>
                    <a:pt x="641515" y="165"/>
                  </a:lnTo>
                  <a:lnTo>
                    <a:pt x="641350" y="558"/>
                  </a:lnTo>
                  <a:lnTo>
                    <a:pt x="641515" y="952"/>
                  </a:lnTo>
                  <a:lnTo>
                    <a:pt x="641908" y="1117"/>
                  </a:lnTo>
                  <a:lnTo>
                    <a:pt x="642315" y="952"/>
                  </a:lnTo>
                  <a:lnTo>
                    <a:pt x="642480" y="558"/>
                  </a:lnTo>
                  <a:close/>
                </a:path>
                <a:path w="788034" h="5079">
                  <a:moveTo>
                    <a:pt x="787908" y="4279"/>
                  </a:moveTo>
                  <a:lnTo>
                    <a:pt x="787742" y="3886"/>
                  </a:lnTo>
                  <a:lnTo>
                    <a:pt x="787336" y="3721"/>
                  </a:lnTo>
                  <a:lnTo>
                    <a:pt x="786942" y="3886"/>
                  </a:lnTo>
                  <a:lnTo>
                    <a:pt x="786777" y="4279"/>
                  </a:lnTo>
                  <a:lnTo>
                    <a:pt x="786942" y="4673"/>
                  </a:lnTo>
                  <a:lnTo>
                    <a:pt x="787336" y="4838"/>
                  </a:lnTo>
                  <a:lnTo>
                    <a:pt x="787742" y="4673"/>
                  </a:lnTo>
                  <a:lnTo>
                    <a:pt x="787908" y="427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1" name="object 2051"/>
            <p:cNvSpPr/>
            <p:nvPr/>
          </p:nvSpPr>
          <p:spPr>
            <a:xfrm>
              <a:off x="16604719" y="55720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2" name="object 2052"/>
            <p:cNvSpPr/>
            <p:nvPr/>
          </p:nvSpPr>
          <p:spPr>
            <a:xfrm>
              <a:off x="15963362" y="55720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3" name="object 2053"/>
            <p:cNvSpPr/>
            <p:nvPr/>
          </p:nvSpPr>
          <p:spPr>
            <a:xfrm>
              <a:off x="15959628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4" name="object 2054"/>
            <p:cNvSpPr/>
            <p:nvPr/>
          </p:nvSpPr>
          <p:spPr>
            <a:xfrm>
              <a:off x="16600985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5" name="object 2055"/>
            <p:cNvSpPr/>
            <p:nvPr/>
          </p:nvSpPr>
          <p:spPr>
            <a:xfrm>
              <a:off x="15789075" y="5573183"/>
              <a:ext cx="965835" cy="4445"/>
            </a:xfrm>
            <a:custGeom>
              <a:avLst/>
              <a:gdLst/>
              <a:ahLst/>
              <a:cxnLst/>
              <a:rect l="l" t="t" r="r" b="b"/>
              <a:pathLst>
                <a:path w="965834" h="4445">
                  <a:moveTo>
                    <a:pt x="0" y="0"/>
                  </a:moveTo>
                  <a:lnTo>
                    <a:pt x="0" y="4397"/>
                  </a:lnTo>
                  <a:lnTo>
                    <a:pt x="965645" y="4397"/>
                  </a:lnTo>
                  <a:lnTo>
                    <a:pt x="9656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6" name="object 2056"/>
            <p:cNvSpPr/>
            <p:nvPr/>
          </p:nvSpPr>
          <p:spPr>
            <a:xfrm>
              <a:off x="16545070" y="55533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7" name="object 2057"/>
            <p:cNvSpPr/>
            <p:nvPr/>
          </p:nvSpPr>
          <p:spPr>
            <a:xfrm>
              <a:off x="15885056" y="55496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8" name="object 2058"/>
            <p:cNvSpPr/>
            <p:nvPr/>
          </p:nvSpPr>
          <p:spPr>
            <a:xfrm>
              <a:off x="16216924" y="55496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9" name="object 2059"/>
            <p:cNvSpPr/>
            <p:nvPr/>
          </p:nvSpPr>
          <p:spPr>
            <a:xfrm>
              <a:off x="16548777" y="55496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0" name="object 2060"/>
            <p:cNvSpPr/>
            <p:nvPr/>
          </p:nvSpPr>
          <p:spPr>
            <a:xfrm>
              <a:off x="15884497" y="55491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1" name="object 2061"/>
            <p:cNvSpPr/>
            <p:nvPr/>
          </p:nvSpPr>
          <p:spPr>
            <a:xfrm>
              <a:off x="16205743" y="5549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2" name="object 2062"/>
            <p:cNvSpPr/>
            <p:nvPr/>
          </p:nvSpPr>
          <p:spPr>
            <a:xfrm>
              <a:off x="15873875" y="554965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3" name="object 2063"/>
            <p:cNvSpPr/>
            <p:nvPr/>
          </p:nvSpPr>
          <p:spPr>
            <a:xfrm>
              <a:off x="16537594" y="554965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4" name="object 2064"/>
            <p:cNvSpPr/>
            <p:nvPr/>
          </p:nvSpPr>
          <p:spPr>
            <a:xfrm>
              <a:off x="16205743" y="554965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5" name="object 2065"/>
            <p:cNvSpPr/>
            <p:nvPr/>
          </p:nvSpPr>
          <p:spPr>
            <a:xfrm>
              <a:off x="15873314" y="55528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6" name="object 2066"/>
            <p:cNvSpPr/>
            <p:nvPr/>
          </p:nvSpPr>
          <p:spPr>
            <a:xfrm>
              <a:off x="16537600" y="55533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7" name="object 2067"/>
            <p:cNvSpPr/>
            <p:nvPr/>
          </p:nvSpPr>
          <p:spPr>
            <a:xfrm>
              <a:off x="16205183" y="55528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8" name="object 2068"/>
            <p:cNvSpPr/>
            <p:nvPr/>
          </p:nvSpPr>
          <p:spPr>
            <a:xfrm>
              <a:off x="15985742" y="55533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9" name="object 2069"/>
            <p:cNvSpPr/>
            <p:nvPr/>
          </p:nvSpPr>
          <p:spPr>
            <a:xfrm>
              <a:off x="15985173" y="5552827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70">
                  <a:moveTo>
                    <a:pt x="1117" y="571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71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65" y="965"/>
                  </a:lnTo>
                  <a:lnTo>
                    <a:pt x="1117" y="571"/>
                  </a:lnTo>
                  <a:close/>
                </a:path>
                <a:path w="5080" h="1270">
                  <a:moveTo>
                    <a:pt x="4838" y="571"/>
                  </a:moveTo>
                  <a:lnTo>
                    <a:pt x="4673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71"/>
                  </a:lnTo>
                  <a:lnTo>
                    <a:pt x="3886" y="965"/>
                  </a:lnTo>
                  <a:lnTo>
                    <a:pt x="4279" y="1130"/>
                  </a:lnTo>
                  <a:lnTo>
                    <a:pt x="4673" y="965"/>
                  </a:lnTo>
                  <a:lnTo>
                    <a:pt x="4838" y="5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0" name="object 2070"/>
            <p:cNvSpPr/>
            <p:nvPr/>
          </p:nvSpPr>
          <p:spPr>
            <a:xfrm>
              <a:off x="15851499" y="5549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1" name="object 2071"/>
            <p:cNvSpPr/>
            <p:nvPr/>
          </p:nvSpPr>
          <p:spPr>
            <a:xfrm>
              <a:off x="15855233" y="5549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2" name="object 2072"/>
            <p:cNvSpPr/>
            <p:nvPr/>
          </p:nvSpPr>
          <p:spPr>
            <a:xfrm>
              <a:off x="16593535" y="5549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3" name="object 2073"/>
            <p:cNvSpPr/>
            <p:nvPr/>
          </p:nvSpPr>
          <p:spPr>
            <a:xfrm>
              <a:off x="16228106" y="554965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4" name="object 2074"/>
            <p:cNvSpPr/>
            <p:nvPr/>
          </p:nvSpPr>
          <p:spPr>
            <a:xfrm>
              <a:off x="15858961" y="554965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5" name="object 2075"/>
            <p:cNvSpPr/>
            <p:nvPr/>
          </p:nvSpPr>
          <p:spPr>
            <a:xfrm>
              <a:off x="16593535" y="554965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6" name="object 2076"/>
            <p:cNvSpPr/>
            <p:nvPr/>
          </p:nvSpPr>
          <p:spPr>
            <a:xfrm>
              <a:off x="15850934" y="5552827"/>
              <a:ext cx="743585" cy="1270"/>
            </a:xfrm>
            <a:custGeom>
              <a:avLst/>
              <a:gdLst/>
              <a:ahLst/>
              <a:cxnLst/>
              <a:rect l="l" t="t" r="r" b="b"/>
              <a:pathLst>
                <a:path w="743584" h="1270">
                  <a:moveTo>
                    <a:pt x="1117" y="571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71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71"/>
                  </a:lnTo>
                  <a:close/>
                </a:path>
                <a:path w="743584" h="1270">
                  <a:moveTo>
                    <a:pt x="377723" y="571"/>
                  </a:moveTo>
                  <a:lnTo>
                    <a:pt x="377558" y="165"/>
                  </a:lnTo>
                  <a:lnTo>
                    <a:pt x="377164" y="0"/>
                  </a:lnTo>
                  <a:lnTo>
                    <a:pt x="376770" y="165"/>
                  </a:lnTo>
                  <a:lnTo>
                    <a:pt x="376605" y="571"/>
                  </a:lnTo>
                  <a:lnTo>
                    <a:pt x="376770" y="965"/>
                  </a:lnTo>
                  <a:lnTo>
                    <a:pt x="377164" y="1130"/>
                  </a:lnTo>
                  <a:lnTo>
                    <a:pt x="377558" y="965"/>
                  </a:lnTo>
                  <a:lnTo>
                    <a:pt x="377723" y="571"/>
                  </a:lnTo>
                  <a:close/>
                </a:path>
                <a:path w="743584" h="1270">
                  <a:moveTo>
                    <a:pt x="739419" y="571"/>
                  </a:moveTo>
                  <a:lnTo>
                    <a:pt x="739254" y="165"/>
                  </a:lnTo>
                  <a:lnTo>
                    <a:pt x="738860" y="0"/>
                  </a:lnTo>
                  <a:lnTo>
                    <a:pt x="738466" y="165"/>
                  </a:lnTo>
                  <a:lnTo>
                    <a:pt x="738301" y="571"/>
                  </a:lnTo>
                  <a:lnTo>
                    <a:pt x="738466" y="965"/>
                  </a:lnTo>
                  <a:lnTo>
                    <a:pt x="738860" y="1130"/>
                  </a:lnTo>
                  <a:lnTo>
                    <a:pt x="739254" y="965"/>
                  </a:lnTo>
                  <a:lnTo>
                    <a:pt x="739419" y="571"/>
                  </a:lnTo>
                  <a:close/>
                </a:path>
                <a:path w="743584" h="1270">
                  <a:moveTo>
                    <a:pt x="743153" y="571"/>
                  </a:moveTo>
                  <a:lnTo>
                    <a:pt x="742988" y="165"/>
                  </a:lnTo>
                  <a:lnTo>
                    <a:pt x="742594" y="0"/>
                  </a:lnTo>
                  <a:lnTo>
                    <a:pt x="742200" y="165"/>
                  </a:lnTo>
                  <a:lnTo>
                    <a:pt x="742035" y="571"/>
                  </a:lnTo>
                  <a:lnTo>
                    <a:pt x="742200" y="965"/>
                  </a:lnTo>
                  <a:lnTo>
                    <a:pt x="742594" y="1130"/>
                  </a:lnTo>
                  <a:lnTo>
                    <a:pt x="742988" y="965"/>
                  </a:lnTo>
                  <a:lnTo>
                    <a:pt x="743153" y="5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7" name="object 2077"/>
            <p:cNvSpPr/>
            <p:nvPr/>
          </p:nvSpPr>
          <p:spPr>
            <a:xfrm>
              <a:off x="16220657" y="55496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8" name="object 2078"/>
            <p:cNvSpPr/>
            <p:nvPr/>
          </p:nvSpPr>
          <p:spPr>
            <a:xfrm>
              <a:off x="16586072" y="554966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9" name="object 2079"/>
            <p:cNvSpPr/>
            <p:nvPr/>
          </p:nvSpPr>
          <p:spPr>
            <a:xfrm>
              <a:off x="15851496" y="55496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0" name="object 2080"/>
            <p:cNvSpPr/>
            <p:nvPr/>
          </p:nvSpPr>
          <p:spPr>
            <a:xfrm>
              <a:off x="16220085" y="5549106"/>
              <a:ext cx="367030" cy="1270"/>
            </a:xfrm>
            <a:custGeom>
              <a:avLst/>
              <a:gdLst/>
              <a:ahLst/>
              <a:cxnLst/>
              <a:rect l="l" t="t" r="r" b="b"/>
              <a:pathLst>
                <a:path w="367030" h="1270">
                  <a:moveTo>
                    <a:pt x="1130" y="558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71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367030" h="1270">
                  <a:moveTo>
                    <a:pt x="366547" y="558"/>
                  </a:moveTo>
                  <a:lnTo>
                    <a:pt x="366382" y="165"/>
                  </a:lnTo>
                  <a:lnTo>
                    <a:pt x="365975" y="0"/>
                  </a:lnTo>
                  <a:lnTo>
                    <a:pt x="365582" y="165"/>
                  </a:lnTo>
                  <a:lnTo>
                    <a:pt x="365417" y="558"/>
                  </a:lnTo>
                  <a:lnTo>
                    <a:pt x="365582" y="952"/>
                  </a:lnTo>
                  <a:lnTo>
                    <a:pt x="365975" y="1117"/>
                  </a:lnTo>
                  <a:lnTo>
                    <a:pt x="366382" y="952"/>
                  </a:lnTo>
                  <a:lnTo>
                    <a:pt x="36654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1" name="object 2081"/>
            <p:cNvSpPr/>
            <p:nvPr/>
          </p:nvSpPr>
          <p:spPr>
            <a:xfrm>
              <a:off x="15862692" y="554965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2" name="object 2082"/>
            <p:cNvSpPr/>
            <p:nvPr/>
          </p:nvSpPr>
          <p:spPr>
            <a:xfrm>
              <a:off x="16504033" y="554965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3" name="object 2083"/>
            <p:cNvSpPr/>
            <p:nvPr/>
          </p:nvSpPr>
          <p:spPr>
            <a:xfrm>
              <a:off x="16358060" y="55491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4" name="object 2084"/>
            <p:cNvSpPr/>
            <p:nvPr/>
          </p:nvSpPr>
          <p:spPr>
            <a:xfrm>
              <a:off x="16358626" y="5549659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19" h="3810">
                  <a:moveTo>
                    <a:pt x="7444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5" name="object 2085"/>
            <p:cNvSpPr/>
            <p:nvPr/>
          </p:nvSpPr>
          <p:spPr>
            <a:xfrm>
              <a:off x="16365500" y="5552827"/>
              <a:ext cx="150495" cy="1270"/>
            </a:xfrm>
            <a:custGeom>
              <a:avLst/>
              <a:gdLst/>
              <a:ahLst/>
              <a:cxnLst/>
              <a:rect l="l" t="t" r="r" b="b"/>
              <a:pathLst>
                <a:path w="150494" h="1270">
                  <a:moveTo>
                    <a:pt x="1130" y="571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71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65" y="965"/>
                  </a:lnTo>
                  <a:lnTo>
                    <a:pt x="1130" y="571"/>
                  </a:lnTo>
                  <a:close/>
                </a:path>
                <a:path w="150494" h="1270">
                  <a:moveTo>
                    <a:pt x="150291" y="571"/>
                  </a:moveTo>
                  <a:lnTo>
                    <a:pt x="150126" y="165"/>
                  </a:lnTo>
                  <a:lnTo>
                    <a:pt x="149720" y="0"/>
                  </a:lnTo>
                  <a:lnTo>
                    <a:pt x="149326" y="165"/>
                  </a:lnTo>
                  <a:lnTo>
                    <a:pt x="149161" y="571"/>
                  </a:lnTo>
                  <a:lnTo>
                    <a:pt x="149326" y="965"/>
                  </a:lnTo>
                  <a:lnTo>
                    <a:pt x="149720" y="1130"/>
                  </a:lnTo>
                  <a:lnTo>
                    <a:pt x="150126" y="965"/>
                  </a:lnTo>
                  <a:lnTo>
                    <a:pt x="150291" y="5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6" name="object 2086"/>
            <p:cNvSpPr/>
            <p:nvPr/>
          </p:nvSpPr>
          <p:spPr>
            <a:xfrm>
              <a:off x="16366070" y="55496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7" name="object 2087"/>
            <p:cNvSpPr/>
            <p:nvPr/>
          </p:nvSpPr>
          <p:spPr>
            <a:xfrm>
              <a:off x="15873314" y="55528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8" name="object 2088"/>
            <p:cNvSpPr/>
            <p:nvPr/>
          </p:nvSpPr>
          <p:spPr>
            <a:xfrm>
              <a:off x="16511498" y="554966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9" name="object 2089"/>
            <p:cNvSpPr/>
            <p:nvPr/>
          </p:nvSpPr>
          <p:spPr>
            <a:xfrm>
              <a:off x="15870143" y="554966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0" name="object 2090"/>
            <p:cNvSpPr/>
            <p:nvPr/>
          </p:nvSpPr>
          <p:spPr>
            <a:xfrm>
              <a:off x="16507766" y="5549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1" name="object 2091"/>
            <p:cNvSpPr/>
            <p:nvPr/>
          </p:nvSpPr>
          <p:spPr>
            <a:xfrm>
              <a:off x="15866409" y="5549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2" name="object 2092"/>
            <p:cNvSpPr/>
            <p:nvPr/>
          </p:nvSpPr>
          <p:spPr>
            <a:xfrm>
              <a:off x="15862692" y="5549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3" name="object 2093"/>
            <p:cNvSpPr/>
            <p:nvPr/>
          </p:nvSpPr>
          <p:spPr>
            <a:xfrm>
              <a:off x="16504033" y="5549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4" name="object 2094"/>
            <p:cNvSpPr/>
            <p:nvPr/>
          </p:nvSpPr>
          <p:spPr>
            <a:xfrm>
              <a:off x="15789075" y="5551152"/>
              <a:ext cx="960119" cy="4445"/>
            </a:xfrm>
            <a:custGeom>
              <a:avLst/>
              <a:gdLst/>
              <a:ahLst/>
              <a:cxnLst/>
              <a:rect l="l" t="t" r="r" b="b"/>
              <a:pathLst>
                <a:path w="960119" h="4445">
                  <a:moveTo>
                    <a:pt x="0" y="0"/>
                  </a:moveTo>
                  <a:lnTo>
                    <a:pt x="0" y="4397"/>
                  </a:lnTo>
                  <a:lnTo>
                    <a:pt x="959740" y="4397"/>
                  </a:lnTo>
                  <a:lnTo>
                    <a:pt x="95974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5" name="object 2095"/>
            <p:cNvSpPr/>
            <p:nvPr/>
          </p:nvSpPr>
          <p:spPr>
            <a:xfrm>
              <a:off x="16548777" y="55459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6" name="object 2096"/>
            <p:cNvSpPr/>
            <p:nvPr/>
          </p:nvSpPr>
          <p:spPr>
            <a:xfrm>
              <a:off x="16548217" y="55453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7" name="object 2097"/>
            <p:cNvSpPr/>
            <p:nvPr/>
          </p:nvSpPr>
          <p:spPr>
            <a:xfrm>
              <a:off x="16545059" y="55459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8" name="object 2098"/>
            <p:cNvSpPr/>
            <p:nvPr/>
          </p:nvSpPr>
          <p:spPr>
            <a:xfrm>
              <a:off x="16541328" y="55459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9" name="object 2099"/>
            <p:cNvSpPr/>
            <p:nvPr/>
          </p:nvSpPr>
          <p:spPr>
            <a:xfrm>
              <a:off x="16540767" y="55491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0" name="object 2100"/>
            <p:cNvSpPr/>
            <p:nvPr/>
          </p:nvSpPr>
          <p:spPr>
            <a:xfrm>
              <a:off x="16589807" y="55459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1" name="object 2101"/>
            <p:cNvSpPr/>
            <p:nvPr/>
          </p:nvSpPr>
          <p:spPr>
            <a:xfrm>
              <a:off x="16592974" y="55453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2" name="object 2102"/>
            <p:cNvSpPr/>
            <p:nvPr/>
          </p:nvSpPr>
          <p:spPr>
            <a:xfrm>
              <a:off x="16593535" y="55459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3" name="object 2103"/>
            <p:cNvSpPr/>
            <p:nvPr/>
          </p:nvSpPr>
          <p:spPr>
            <a:xfrm>
              <a:off x="16586076" y="554592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4" name="object 2104"/>
            <p:cNvSpPr/>
            <p:nvPr/>
          </p:nvSpPr>
          <p:spPr>
            <a:xfrm>
              <a:off x="16527238" y="5546754"/>
              <a:ext cx="221615" cy="4445"/>
            </a:xfrm>
            <a:custGeom>
              <a:avLst/>
              <a:gdLst/>
              <a:ahLst/>
              <a:cxnLst/>
              <a:rect l="l" t="t" r="r" b="b"/>
              <a:pathLst>
                <a:path w="221615" h="4445">
                  <a:moveTo>
                    <a:pt x="221595" y="4397"/>
                  </a:moveTo>
                  <a:lnTo>
                    <a:pt x="221595" y="0"/>
                  </a:lnTo>
                  <a:lnTo>
                    <a:pt x="0" y="0"/>
                  </a:lnTo>
                  <a:lnTo>
                    <a:pt x="0" y="4397"/>
                  </a:lnTo>
                  <a:lnTo>
                    <a:pt x="221595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5" name="object 2105"/>
            <p:cNvSpPr/>
            <p:nvPr/>
          </p:nvSpPr>
          <p:spPr>
            <a:xfrm>
              <a:off x="15736122" y="5555550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8921" y="17632"/>
                  </a:moveTo>
                  <a:lnTo>
                    <a:pt x="8921" y="0"/>
                  </a:lnTo>
                  <a:lnTo>
                    <a:pt x="0" y="0"/>
                  </a:lnTo>
                  <a:lnTo>
                    <a:pt x="0" y="17632"/>
                  </a:lnTo>
                  <a:lnTo>
                    <a:pt x="8921" y="17632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6" name="object 2106"/>
            <p:cNvSpPr/>
            <p:nvPr/>
          </p:nvSpPr>
          <p:spPr>
            <a:xfrm>
              <a:off x="15523360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7" name="object 2107"/>
            <p:cNvSpPr/>
            <p:nvPr/>
          </p:nvSpPr>
          <p:spPr>
            <a:xfrm>
              <a:off x="15568117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8" name="object 2108"/>
            <p:cNvSpPr/>
            <p:nvPr/>
          </p:nvSpPr>
          <p:spPr>
            <a:xfrm>
              <a:off x="15612862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9" name="object 2109"/>
            <p:cNvSpPr/>
            <p:nvPr/>
          </p:nvSpPr>
          <p:spPr>
            <a:xfrm>
              <a:off x="15657606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0" name="object 2110"/>
            <p:cNvSpPr/>
            <p:nvPr/>
          </p:nvSpPr>
          <p:spPr>
            <a:xfrm>
              <a:off x="15702350" y="555338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1" name="object 2111"/>
            <p:cNvSpPr/>
            <p:nvPr/>
          </p:nvSpPr>
          <p:spPr>
            <a:xfrm>
              <a:off x="15514635" y="5555550"/>
              <a:ext cx="221615" cy="17780"/>
            </a:xfrm>
            <a:custGeom>
              <a:avLst/>
              <a:gdLst/>
              <a:ahLst/>
              <a:cxnLst/>
              <a:rect l="l" t="t" r="r" b="b"/>
              <a:pathLst>
                <a:path w="221615" h="17779">
                  <a:moveTo>
                    <a:pt x="0" y="0"/>
                  </a:moveTo>
                  <a:lnTo>
                    <a:pt x="0" y="17632"/>
                  </a:lnTo>
                  <a:lnTo>
                    <a:pt x="221490" y="17632"/>
                  </a:lnTo>
                  <a:lnTo>
                    <a:pt x="221490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2" name="object 2112"/>
            <p:cNvSpPr/>
            <p:nvPr/>
          </p:nvSpPr>
          <p:spPr>
            <a:xfrm>
              <a:off x="15523360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3" name="object 2113"/>
            <p:cNvSpPr/>
            <p:nvPr/>
          </p:nvSpPr>
          <p:spPr>
            <a:xfrm>
              <a:off x="15568117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4" name="object 2114"/>
            <p:cNvSpPr/>
            <p:nvPr/>
          </p:nvSpPr>
          <p:spPr>
            <a:xfrm>
              <a:off x="15612862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5" name="object 2115"/>
            <p:cNvSpPr/>
            <p:nvPr/>
          </p:nvSpPr>
          <p:spPr>
            <a:xfrm>
              <a:off x="15657606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6" name="object 2116"/>
            <p:cNvSpPr/>
            <p:nvPr/>
          </p:nvSpPr>
          <p:spPr>
            <a:xfrm>
              <a:off x="15702350" y="55347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7" name="object 2117"/>
            <p:cNvSpPr/>
            <p:nvPr/>
          </p:nvSpPr>
          <p:spPr>
            <a:xfrm>
              <a:off x="15514635" y="5537946"/>
              <a:ext cx="230504" cy="8890"/>
            </a:xfrm>
            <a:custGeom>
              <a:avLst/>
              <a:gdLst/>
              <a:ahLst/>
              <a:cxnLst/>
              <a:rect l="l" t="t" r="r" b="b"/>
              <a:pathLst>
                <a:path w="230505" h="8889">
                  <a:moveTo>
                    <a:pt x="0" y="0"/>
                  </a:moveTo>
                  <a:lnTo>
                    <a:pt x="0" y="8795"/>
                  </a:lnTo>
                  <a:lnTo>
                    <a:pt x="230411" y="8795"/>
                  </a:lnTo>
                  <a:lnTo>
                    <a:pt x="230411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8" name="object 2118"/>
            <p:cNvSpPr/>
            <p:nvPr/>
          </p:nvSpPr>
          <p:spPr>
            <a:xfrm>
              <a:off x="15679980" y="553474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9" name="object 2119"/>
            <p:cNvSpPr/>
            <p:nvPr/>
          </p:nvSpPr>
          <p:spPr>
            <a:xfrm>
              <a:off x="15687436" y="55310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0" name="object 2120"/>
            <p:cNvSpPr/>
            <p:nvPr/>
          </p:nvSpPr>
          <p:spPr>
            <a:xfrm>
              <a:off x="15675693" y="55304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1" name="object 2121"/>
            <p:cNvSpPr/>
            <p:nvPr/>
          </p:nvSpPr>
          <p:spPr>
            <a:xfrm>
              <a:off x="15676253" y="55310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2" name="object 2122"/>
            <p:cNvSpPr/>
            <p:nvPr/>
          </p:nvSpPr>
          <p:spPr>
            <a:xfrm>
              <a:off x="15709804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3" name="object 2123"/>
            <p:cNvSpPr/>
            <p:nvPr/>
          </p:nvSpPr>
          <p:spPr>
            <a:xfrm>
              <a:off x="15575002" y="5530462"/>
              <a:ext cx="139700" cy="5080"/>
            </a:xfrm>
            <a:custGeom>
              <a:avLst/>
              <a:gdLst/>
              <a:ahLst/>
              <a:cxnLst/>
              <a:rect l="l" t="t" r="r" b="b"/>
              <a:pathLst>
                <a:path w="139700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39700" h="5079">
                  <a:moveTo>
                    <a:pt x="135356" y="4292"/>
                  </a:moveTo>
                  <a:lnTo>
                    <a:pt x="135191" y="3898"/>
                  </a:lnTo>
                  <a:lnTo>
                    <a:pt x="134797" y="3733"/>
                  </a:lnTo>
                  <a:lnTo>
                    <a:pt x="134391" y="3898"/>
                  </a:lnTo>
                  <a:lnTo>
                    <a:pt x="134226" y="4292"/>
                  </a:lnTo>
                  <a:lnTo>
                    <a:pt x="134391" y="4686"/>
                  </a:lnTo>
                  <a:lnTo>
                    <a:pt x="134797" y="4851"/>
                  </a:lnTo>
                  <a:lnTo>
                    <a:pt x="135191" y="4686"/>
                  </a:lnTo>
                  <a:lnTo>
                    <a:pt x="135356" y="4292"/>
                  </a:lnTo>
                  <a:close/>
                </a:path>
                <a:path w="139700" h="5079">
                  <a:moveTo>
                    <a:pt x="139090" y="4292"/>
                  </a:moveTo>
                  <a:lnTo>
                    <a:pt x="138925" y="3898"/>
                  </a:lnTo>
                  <a:lnTo>
                    <a:pt x="138518" y="3733"/>
                  </a:lnTo>
                  <a:lnTo>
                    <a:pt x="138125" y="3898"/>
                  </a:lnTo>
                  <a:lnTo>
                    <a:pt x="137960" y="4292"/>
                  </a:lnTo>
                  <a:lnTo>
                    <a:pt x="138125" y="4686"/>
                  </a:lnTo>
                  <a:lnTo>
                    <a:pt x="138518" y="4851"/>
                  </a:lnTo>
                  <a:lnTo>
                    <a:pt x="138925" y="4686"/>
                  </a:lnTo>
                  <a:lnTo>
                    <a:pt x="139090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4" name="object 2124"/>
            <p:cNvSpPr/>
            <p:nvPr/>
          </p:nvSpPr>
          <p:spPr>
            <a:xfrm>
              <a:off x="15571836" y="55310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5" name="object 2125"/>
            <p:cNvSpPr/>
            <p:nvPr/>
          </p:nvSpPr>
          <p:spPr>
            <a:xfrm>
              <a:off x="15568117" y="55347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6" name="object 2126"/>
            <p:cNvSpPr/>
            <p:nvPr/>
          </p:nvSpPr>
          <p:spPr>
            <a:xfrm>
              <a:off x="15567557" y="55341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7" name="object 2127"/>
            <p:cNvSpPr/>
            <p:nvPr/>
          </p:nvSpPr>
          <p:spPr>
            <a:xfrm>
              <a:off x="15568117" y="55310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8" name="object 2128"/>
            <p:cNvSpPr/>
            <p:nvPr/>
          </p:nvSpPr>
          <p:spPr>
            <a:xfrm>
              <a:off x="15511404" y="5533550"/>
              <a:ext cx="233679" cy="4445"/>
            </a:xfrm>
            <a:custGeom>
              <a:avLst/>
              <a:gdLst/>
              <a:ahLst/>
              <a:cxnLst/>
              <a:rect l="l" t="t" r="r" b="b"/>
              <a:pathLst>
                <a:path w="233680" h="4445">
                  <a:moveTo>
                    <a:pt x="0" y="0"/>
                  </a:moveTo>
                  <a:lnTo>
                    <a:pt x="0" y="4397"/>
                  </a:lnTo>
                  <a:lnTo>
                    <a:pt x="233636" y="4397"/>
                  </a:lnTo>
                  <a:lnTo>
                    <a:pt x="233636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9" name="object 2129"/>
            <p:cNvSpPr/>
            <p:nvPr/>
          </p:nvSpPr>
          <p:spPr>
            <a:xfrm>
              <a:off x="15742800" y="55714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0" name="object 2130"/>
            <p:cNvSpPr/>
            <p:nvPr/>
          </p:nvSpPr>
          <p:spPr>
            <a:xfrm>
              <a:off x="15739644" y="55720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1" name="object 2131"/>
            <p:cNvSpPr/>
            <p:nvPr/>
          </p:nvSpPr>
          <p:spPr>
            <a:xfrm>
              <a:off x="15735910" y="55720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2" name="object 2132"/>
            <p:cNvSpPr/>
            <p:nvPr/>
          </p:nvSpPr>
          <p:spPr>
            <a:xfrm>
              <a:off x="15735350" y="55751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3" name="object 2133"/>
            <p:cNvSpPr/>
            <p:nvPr/>
          </p:nvSpPr>
          <p:spPr>
            <a:xfrm>
              <a:off x="15736122" y="5573183"/>
              <a:ext cx="9525" cy="4445"/>
            </a:xfrm>
            <a:custGeom>
              <a:avLst/>
              <a:gdLst/>
              <a:ahLst/>
              <a:cxnLst/>
              <a:rect l="l" t="t" r="r" b="b"/>
              <a:pathLst>
                <a:path w="9525" h="4445">
                  <a:moveTo>
                    <a:pt x="8921" y="4397"/>
                  </a:moveTo>
                  <a:lnTo>
                    <a:pt x="8921" y="0"/>
                  </a:lnTo>
                  <a:lnTo>
                    <a:pt x="0" y="0"/>
                  </a:lnTo>
                  <a:lnTo>
                    <a:pt x="0" y="4397"/>
                  </a:lnTo>
                  <a:lnTo>
                    <a:pt x="8921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4" name="object 2134"/>
            <p:cNvSpPr/>
            <p:nvPr/>
          </p:nvSpPr>
          <p:spPr>
            <a:xfrm>
              <a:off x="15668219" y="55714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117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5" name="object 2135"/>
            <p:cNvSpPr/>
            <p:nvPr/>
          </p:nvSpPr>
          <p:spPr>
            <a:xfrm>
              <a:off x="15508747" y="5573183"/>
              <a:ext cx="227965" cy="4445"/>
            </a:xfrm>
            <a:custGeom>
              <a:avLst/>
              <a:gdLst/>
              <a:ahLst/>
              <a:cxnLst/>
              <a:rect l="l" t="t" r="r" b="b"/>
              <a:pathLst>
                <a:path w="227965" h="4445">
                  <a:moveTo>
                    <a:pt x="0" y="0"/>
                  </a:moveTo>
                  <a:lnTo>
                    <a:pt x="0" y="4397"/>
                  </a:lnTo>
                  <a:lnTo>
                    <a:pt x="227375" y="4397"/>
                  </a:lnTo>
                  <a:lnTo>
                    <a:pt x="22737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6" name="object 2136"/>
            <p:cNvSpPr/>
            <p:nvPr/>
          </p:nvSpPr>
          <p:spPr>
            <a:xfrm>
              <a:off x="15736122" y="5551152"/>
              <a:ext cx="9525" cy="4445"/>
            </a:xfrm>
            <a:custGeom>
              <a:avLst/>
              <a:gdLst/>
              <a:ahLst/>
              <a:cxnLst/>
              <a:rect l="l" t="t" r="r" b="b"/>
              <a:pathLst>
                <a:path w="9525" h="4445">
                  <a:moveTo>
                    <a:pt x="8921" y="4397"/>
                  </a:moveTo>
                  <a:lnTo>
                    <a:pt x="8921" y="0"/>
                  </a:lnTo>
                  <a:lnTo>
                    <a:pt x="0" y="0"/>
                  </a:lnTo>
                  <a:lnTo>
                    <a:pt x="0" y="4397"/>
                  </a:lnTo>
                  <a:lnTo>
                    <a:pt x="8921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7" name="object 2137"/>
            <p:cNvSpPr/>
            <p:nvPr/>
          </p:nvSpPr>
          <p:spPr>
            <a:xfrm>
              <a:off x="15549472" y="55496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8" name="object 2138"/>
            <p:cNvSpPr/>
            <p:nvPr/>
          </p:nvSpPr>
          <p:spPr>
            <a:xfrm>
              <a:off x="15548912" y="55491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9" name="object 2139"/>
            <p:cNvSpPr/>
            <p:nvPr/>
          </p:nvSpPr>
          <p:spPr>
            <a:xfrm>
              <a:off x="15542007" y="554965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0" name="object 2140"/>
            <p:cNvSpPr/>
            <p:nvPr/>
          </p:nvSpPr>
          <p:spPr>
            <a:xfrm>
              <a:off x="15541448" y="5549106"/>
              <a:ext cx="176530" cy="5080"/>
            </a:xfrm>
            <a:custGeom>
              <a:avLst/>
              <a:gdLst/>
              <a:ahLst/>
              <a:cxnLst/>
              <a:rect l="l" t="t" r="r" b="b"/>
              <a:pathLst>
                <a:path w="176530" h="5079">
                  <a:moveTo>
                    <a:pt x="1117" y="4292"/>
                  </a:moveTo>
                  <a:lnTo>
                    <a:pt x="952" y="3886"/>
                  </a:lnTo>
                  <a:lnTo>
                    <a:pt x="558" y="3721"/>
                  </a:lnTo>
                  <a:lnTo>
                    <a:pt x="152" y="3886"/>
                  </a:lnTo>
                  <a:lnTo>
                    <a:pt x="0" y="4292"/>
                  </a:lnTo>
                  <a:lnTo>
                    <a:pt x="152" y="4686"/>
                  </a:lnTo>
                  <a:lnTo>
                    <a:pt x="558" y="4851"/>
                  </a:lnTo>
                  <a:lnTo>
                    <a:pt x="952" y="4686"/>
                  </a:lnTo>
                  <a:lnTo>
                    <a:pt x="1117" y="4292"/>
                  </a:lnTo>
                  <a:close/>
                </a:path>
                <a:path w="176530" h="5079">
                  <a:moveTo>
                    <a:pt x="176364" y="558"/>
                  </a:moveTo>
                  <a:lnTo>
                    <a:pt x="176212" y="165"/>
                  </a:lnTo>
                  <a:lnTo>
                    <a:pt x="175806" y="0"/>
                  </a:lnTo>
                  <a:lnTo>
                    <a:pt x="175412" y="165"/>
                  </a:lnTo>
                  <a:lnTo>
                    <a:pt x="175247" y="558"/>
                  </a:lnTo>
                  <a:lnTo>
                    <a:pt x="175412" y="952"/>
                  </a:lnTo>
                  <a:lnTo>
                    <a:pt x="175806" y="1117"/>
                  </a:lnTo>
                  <a:lnTo>
                    <a:pt x="176212" y="952"/>
                  </a:lnTo>
                  <a:lnTo>
                    <a:pt x="176364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1" name="object 2141"/>
            <p:cNvSpPr/>
            <p:nvPr/>
          </p:nvSpPr>
          <p:spPr>
            <a:xfrm>
              <a:off x="15717270" y="554965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2" name="object 2142"/>
            <p:cNvSpPr/>
            <p:nvPr/>
          </p:nvSpPr>
          <p:spPr>
            <a:xfrm>
              <a:off x="15720996" y="55533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3" name="object 2143"/>
            <p:cNvSpPr/>
            <p:nvPr/>
          </p:nvSpPr>
          <p:spPr>
            <a:xfrm>
              <a:off x="15724714" y="55496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4" name="object 2144"/>
            <p:cNvSpPr/>
            <p:nvPr/>
          </p:nvSpPr>
          <p:spPr>
            <a:xfrm>
              <a:off x="15514635" y="5551152"/>
              <a:ext cx="221615" cy="4445"/>
            </a:xfrm>
            <a:custGeom>
              <a:avLst/>
              <a:gdLst/>
              <a:ahLst/>
              <a:cxnLst/>
              <a:rect l="l" t="t" r="r" b="b"/>
              <a:pathLst>
                <a:path w="221615" h="4445">
                  <a:moveTo>
                    <a:pt x="0" y="0"/>
                  </a:moveTo>
                  <a:lnTo>
                    <a:pt x="0" y="4397"/>
                  </a:lnTo>
                  <a:lnTo>
                    <a:pt x="221490" y="4397"/>
                  </a:lnTo>
                  <a:lnTo>
                    <a:pt x="22149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5" name="object 2145"/>
            <p:cNvSpPr/>
            <p:nvPr/>
          </p:nvSpPr>
          <p:spPr>
            <a:xfrm>
              <a:off x="15612868" y="554592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6" name="object 2146"/>
            <p:cNvSpPr/>
            <p:nvPr/>
          </p:nvSpPr>
          <p:spPr>
            <a:xfrm>
              <a:off x="15548902" y="5545372"/>
              <a:ext cx="72390" cy="5080"/>
            </a:xfrm>
            <a:custGeom>
              <a:avLst/>
              <a:gdLst/>
              <a:ahLst/>
              <a:cxnLst/>
              <a:rect l="l" t="t" r="r" b="b"/>
              <a:pathLst>
                <a:path w="72390" h="5079">
                  <a:moveTo>
                    <a:pt x="1117" y="4292"/>
                  </a:moveTo>
                  <a:lnTo>
                    <a:pt x="965" y="3898"/>
                  </a:lnTo>
                  <a:lnTo>
                    <a:pt x="558" y="3733"/>
                  </a:lnTo>
                  <a:lnTo>
                    <a:pt x="165" y="3898"/>
                  </a:lnTo>
                  <a:lnTo>
                    <a:pt x="0" y="4292"/>
                  </a:lnTo>
                  <a:lnTo>
                    <a:pt x="165" y="4686"/>
                  </a:lnTo>
                  <a:lnTo>
                    <a:pt x="558" y="4851"/>
                  </a:lnTo>
                  <a:lnTo>
                    <a:pt x="965" y="4686"/>
                  </a:lnTo>
                  <a:lnTo>
                    <a:pt x="1117" y="4292"/>
                  </a:lnTo>
                  <a:close/>
                </a:path>
                <a:path w="72390" h="5079">
                  <a:moveTo>
                    <a:pt x="71970" y="558"/>
                  </a:moveTo>
                  <a:lnTo>
                    <a:pt x="71805" y="165"/>
                  </a:lnTo>
                  <a:lnTo>
                    <a:pt x="71399" y="0"/>
                  </a:lnTo>
                  <a:lnTo>
                    <a:pt x="71005" y="165"/>
                  </a:lnTo>
                  <a:lnTo>
                    <a:pt x="70840" y="558"/>
                  </a:lnTo>
                  <a:lnTo>
                    <a:pt x="71005" y="965"/>
                  </a:lnTo>
                  <a:lnTo>
                    <a:pt x="71399" y="1117"/>
                  </a:lnTo>
                  <a:lnTo>
                    <a:pt x="71805" y="965"/>
                  </a:lnTo>
                  <a:lnTo>
                    <a:pt x="71970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7" name="object 2147"/>
            <p:cNvSpPr/>
            <p:nvPr/>
          </p:nvSpPr>
          <p:spPr>
            <a:xfrm>
              <a:off x="15545739" y="5549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8" name="object 2148"/>
            <p:cNvSpPr/>
            <p:nvPr/>
          </p:nvSpPr>
          <p:spPr>
            <a:xfrm>
              <a:off x="15545179" y="55491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9" name="object 2149"/>
            <p:cNvSpPr/>
            <p:nvPr/>
          </p:nvSpPr>
          <p:spPr>
            <a:xfrm>
              <a:off x="15609134" y="55459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0" name="object 2150"/>
            <p:cNvSpPr/>
            <p:nvPr/>
          </p:nvSpPr>
          <p:spPr>
            <a:xfrm>
              <a:off x="15716704" y="55453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1" name="object 2151"/>
            <p:cNvSpPr/>
            <p:nvPr/>
          </p:nvSpPr>
          <p:spPr>
            <a:xfrm>
              <a:off x="15713532" y="55459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2" name="object 2152"/>
            <p:cNvSpPr/>
            <p:nvPr/>
          </p:nvSpPr>
          <p:spPr>
            <a:xfrm>
              <a:off x="15709799" y="55459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3" name="object 2153"/>
            <p:cNvSpPr/>
            <p:nvPr/>
          </p:nvSpPr>
          <p:spPr>
            <a:xfrm>
              <a:off x="15713532" y="55459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4" name="object 2154"/>
            <p:cNvSpPr/>
            <p:nvPr/>
          </p:nvSpPr>
          <p:spPr>
            <a:xfrm>
              <a:off x="15567557" y="55453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5" name="object 2155"/>
            <p:cNvSpPr/>
            <p:nvPr/>
          </p:nvSpPr>
          <p:spPr>
            <a:xfrm>
              <a:off x="15713536" y="5549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6" name="object 2156"/>
            <p:cNvSpPr/>
            <p:nvPr/>
          </p:nvSpPr>
          <p:spPr>
            <a:xfrm>
              <a:off x="15568124" y="554592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7" name="object 2157"/>
            <p:cNvSpPr/>
            <p:nvPr/>
          </p:nvSpPr>
          <p:spPr>
            <a:xfrm>
              <a:off x="15575002" y="5545372"/>
              <a:ext cx="150495" cy="5080"/>
            </a:xfrm>
            <a:custGeom>
              <a:avLst/>
              <a:gdLst/>
              <a:ahLst/>
              <a:cxnLst/>
              <a:rect l="l" t="t" r="r" b="b"/>
              <a:pathLst>
                <a:path w="150494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17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  <a:path w="150494" h="5079">
                  <a:moveTo>
                    <a:pt x="150266" y="4292"/>
                  </a:moveTo>
                  <a:lnTo>
                    <a:pt x="150101" y="3898"/>
                  </a:lnTo>
                  <a:lnTo>
                    <a:pt x="149707" y="3733"/>
                  </a:lnTo>
                  <a:lnTo>
                    <a:pt x="149313" y="3898"/>
                  </a:lnTo>
                  <a:lnTo>
                    <a:pt x="149148" y="4292"/>
                  </a:lnTo>
                  <a:lnTo>
                    <a:pt x="149313" y="4686"/>
                  </a:lnTo>
                  <a:lnTo>
                    <a:pt x="149707" y="4851"/>
                  </a:lnTo>
                  <a:lnTo>
                    <a:pt x="150101" y="4686"/>
                  </a:lnTo>
                  <a:lnTo>
                    <a:pt x="150266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8" name="object 2158"/>
            <p:cNvSpPr/>
            <p:nvPr/>
          </p:nvSpPr>
          <p:spPr>
            <a:xfrm>
              <a:off x="15575575" y="55459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9" name="object 2159"/>
            <p:cNvSpPr/>
            <p:nvPr/>
          </p:nvSpPr>
          <p:spPr>
            <a:xfrm>
              <a:off x="15724714" y="55459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0" name="object 2160"/>
            <p:cNvSpPr/>
            <p:nvPr/>
          </p:nvSpPr>
          <p:spPr>
            <a:xfrm>
              <a:off x="15717264" y="554592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1" name="object 2161"/>
            <p:cNvSpPr/>
            <p:nvPr/>
          </p:nvSpPr>
          <p:spPr>
            <a:xfrm>
              <a:off x="15716704" y="55453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2" name="object 2162"/>
            <p:cNvSpPr/>
            <p:nvPr/>
          </p:nvSpPr>
          <p:spPr>
            <a:xfrm>
              <a:off x="15518224" y="5546755"/>
              <a:ext cx="227329" cy="4445"/>
            </a:xfrm>
            <a:custGeom>
              <a:avLst/>
              <a:gdLst/>
              <a:ahLst/>
              <a:cxnLst/>
              <a:rect l="l" t="t" r="r" b="b"/>
              <a:pathLst>
                <a:path w="227330" h="4445">
                  <a:moveTo>
                    <a:pt x="0" y="0"/>
                  </a:moveTo>
                  <a:lnTo>
                    <a:pt x="0" y="4397"/>
                  </a:lnTo>
                  <a:lnTo>
                    <a:pt x="226830" y="4397"/>
                  </a:lnTo>
                  <a:lnTo>
                    <a:pt x="22683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3" name="object 2163"/>
            <p:cNvSpPr/>
            <p:nvPr/>
          </p:nvSpPr>
          <p:spPr>
            <a:xfrm>
              <a:off x="15269359" y="5577581"/>
              <a:ext cx="26670" cy="1704975"/>
            </a:xfrm>
            <a:custGeom>
              <a:avLst/>
              <a:gdLst/>
              <a:ahLst/>
              <a:cxnLst/>
              <a:rect l="l" t="t" r="r" b="b"/>
              <a:pathLst>
                <a:path w="26669" h="1704975">
                  <a:moveTo>
                    <a:pt x="0" y="0"/>
                  </a:moveTo>
                  <a:lnTo>
                    <a:pt x="0" y="1704377"/>
                  </a:lnTo>
                  <a:lnTo>
                    <a:pt x="26438" y="1704377"/>
                  </a:lnTo>
                  <a:lnTo>
                    <a:pt x="26438" y="0"/>
                  </a:lnTo>
                  <a:lnTo>
                    <a:pt x="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4" name="object 2164"/>
            <p:cNvSpPr/>
            <p:nvPr/>
          </p:nvSpPr>
          <p:spPr>
            <a:xfrm>
              <a:off x="15292182" y="587779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5" name="object 2165"/>
            <p:cNvSpPr/>
            <p:nvPr/>
          </p:nvSpPr>
          <p:spPr>
            <a:xfrm>
              <a:off x="15291613" y="6272497"/>
              <a:ext cx="5080" cy="57150"/>
            </a:xfrm>
            <a:custGeom>
              <a:avLst/>
              <a:gdLst/>
              <a:ahLst/>
              <a:cxnLst/>
              <a:rect l="l" t="t" r="r" b="b"/>
              <a:pathLst>
                <a:path w="5080" h="57150">
                  <a:moveTo>
                    <a:pt x="1117" y="56489"/>
                  </a:moveTo>
                  <a:lnTo>
                    <a:pt x="952" y="56095"/>
                  </a:lnTo>
                  <a:lnTo>
                    <a:pt x="558" y="55930"/>
                  </a:lnTo>
                  <a:lnTo>
                    <a:pt x="165" y="56095"/>
                  </a:lnTo>
                  <a:lnTo>
                    <a:pt x="0" y="56489"/>
                  </a:lnTo>
                  <a:lnTo>
                    <a:pt x="165" y="56883"/>
                  </a:lnTo>
                  <a:lnTo>
                    <a:pt x="558" y="57048"/>
                  </a:lnTo>
                  <a:lnTo>
                    <a:pt x="952" y="56883"/>
                  </a:lnTo>
                  <a:lnTo>
                    <a:pt x="1117" y="56489"/>
                  </a:lnTo>
                  <a:close/>
                </a:path>
                <a:path w="5080" h="57150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6" name="object 2166"/>
            <p:cNvSpPr/>
            <p:nvPr/>
          </p:nvSpPr>
          <p:spPr>
            <a:xfrm>
              <a:off x="15292182" y="672423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7" name="object 2167"/>
            <p:cNvSpPr/>
            <p:nvPr/>
          </p:nvSpPr>
          <p:spPr>
            <a:xfrm>
              <a:off x="15292182" y="711575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8" name="object 2168"/>
            <p:cNvSpPr/>
            <p:nvPr/>
          </p:nvSpPr>
          <p:spPr>
            <a:xfrm>
              <a:off x="15292177" y="632524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9" name="object 2169"/>
            <p:cNvSpPr/>
            <p:nvPr/>
          </p:nvSpPr>
          <p:spPr>
            <a:xfrm>
              <a:off x="15295909" y="671677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0" name="object 2170"/>
            <p:cNvSpPr/>
            <p:nvPr/>
          </p:nvSpPr>
          <p:spPr>
            <a:xfrm>
              <a:off x="15295349" y="71077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1" name="object 2171"/>
            <p:cNvSpPr/>
            <p:nvPr/>
          </p:nvSpPr>
          <p:spPr>
            <a:xfrm>
              <a:off x="15292177" y="671304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2" name="object 2172"/>
            <p:cNvSpPr/>
            <p:nvPr/>
          </p:nvSpPr>
          <p:spPr>
            <a:xfrm>
              <a:off x="15292177" y="632151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3" name="object 2173"/>
            <p:cNvSpPr/>
            <p:nvPr/>
          </p:nvSpPr>
          <p:spPr>
            <a:xfrm>
              <a:off x="15292177" y="71082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4" name="object 2174"/>
            <p:cNvSpPr/>
            <p:nvPr/>
          </p:nvSpPr>
          <p:spPr>
            <a:xfrm>
              <a:off x="15291617" y="67124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5" name="object 2175"/>
            <p:cNvSpPr/>
            <p:nvPr/>
          </p:nvSpPr>
          <p:spPr>
            <a:xfrm>
              <a:off x="15292177" y="587034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6" name="object 2176"/>
            <p:cNvSpPr/>
            <p:nvPr/>
          </p:nvSpPr>
          <p:spPr>
            <a:xfrm>
              <a:off x="15295349" y="666028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7" name="object 2177"/>
            <p:cNvSpPr/>
            <p:nvPr/>
          </p:nvSpPr>
          <p:spPr>
            <a:xfrm>
              <a:off x="15292177" y="626558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8" name="object 2178"/>
            <p:cNvSpPr/>
            <p:nvPr/>
          </p:nvSpPr>
          <p:spPr>
            <a:xfrm>
              <a:off x="15292177" y="587033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9" name="object 2179"/>
            <p:cNvSpPr/>
            <p:nvPr/>
          </p:nvSpPr>
          <p:spPr>
            <a:xfrm>
              <a:off x="15292177" y="666083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0" name="object 2180"/>
            <p:cNvSpPr/>
            <p:nvPr/>
          </p:nvSpPr>
          <p:spPr>
            <a:xfrm>
              <a:off x="15291613" y="5877248"/>
              <a:ext cx="1270" cy="393065"/>
            </a:xfrm>
            <a:custGeom>
              <a:avLst/>
              <a:gdLst/>
              <a:ahLst/>
              <a:cxnLst/>
              <a:rect l="l" t="t" r="r" b="b"/>
              <a:pathLst>
                <a:path w="1269" h="393064">
                  <a:moveTo>
                    <a:pt x="1117" y="392074"/>
                  </a:moveTo>
                  <a:lnTo>
                    <a:pt x="952" y="391680"/>
                  </a:lnTo>
                  <a:lnTo>
                    <a:pt x="558" y="391515"/>
                  </a:lnTo>
                  <a:lnTo>
                    <a:pt x="165" y="391680"/>
                  </a:lnTo>
                  <a:lnTo>
                    <a:pt x="0" y="392074"/>
                  </a:lnTo>
                  <a:lnTo>
                    <a:pt x="165" y="392468"/>
                  </a:lnTo>
                  <a:lnTo>
                    <a:pt x="558" y="392633"/>
                  </a:lnTo>
                  <a:lnTo>
                    <a:pt x="952" y="392468"/>
                  </a:lnTo>
                  <a:lnTo>
                    <a:pt x="1117" y="392074"/>
                  </a:lnTo>
                  <a:close/>
                </a:path>
                <a:path w="1269" h="393064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1" name="object 2181"/>
            <p:cNvSpPr/>
            <p:nvPr/>
          </p:nvSpPr>
          <p:spPr>
            <a:xfrm>
              <a:off x="15292182" y="626932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2" name="object 2182"/>
            <p:cNvSpPr/>
            <p:nvPr/>
          </p:nvSpPr>
          <p:spPr>
            <a:xfrm>
              <a:off x="15292182" y="666456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3" name="object 2183"/>
            <p:cNvSpPr/>
            <p:nvPr/>
          </p:nvSpPr>
          <p:spPr>
            <a:xfrm>
              <a:off x="15292182" y="645575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4" name="object 2184"/>
            <p:cNvSpPr/>
            <p:nvPr/>
          </p:nvSpPr>
          <p:spPr>
            <a:xfrm>
              <a:off x="15292177" y="576966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5" name="object 2185"/>
            <p:cNvSpPr/>
            <p:nvPr/>
          </p:nvSpPr>
          <p:spPr>
            <a:xfrm>
              <a:off x="15291613" y="5772829"/>
              <a:ext cx="5080" cy="687705"/>
            </a:xfrm>
            <a:custGeom>
              <a:avLst/>
              <a:gdLst/>
              <a:ahLst/>
              <a:cxnLst/>
              <a:rect l="l" t="t" r="r" b="b"/>
              <a:pathLst>
                <a:path w="5080" h="687704">
                  <a:moveTo>
                    <a:pt x="1117" y="571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71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71"/>
                  </a:lnTo>
                  <a:close/>
                </a:path>
                <a:path w="5080" h="687704">
                  <a:moveTo>
                    <a:pt x="4851" y="686663"/>
                  </a:moveTo>
                  <a:lnTo>
                    <a:pt x="4686" y="686269"/>
                  </a:lnTo>
                  <a:lnTo>
                    <a:pt x="4292" y="686104"/>
                  </a:lnTo>
                  <a:lnTo>
                    <a:pt x="3898" y="686269"/>
                  </a:lnTo>
                  <a:lnTo>
                    <a:pt x="3733" y="686663"/>
                  </a:lnTo>
                  <a:lnTo>
                    <a:pt x="3898" y="687057"/>
                  </a:lnTo>
                  <a:lnTo>
                    <a:pt x="4292" y="687222"/>
                  </a:lnTo>
                  <a:lnTo>
                    <a:pt x="4686" y="687057"/>
                  </a:lnTo>
                  <a:lnTo>
                    <a:pt x="4851" y="686663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6" name="object 2186"/>
            <p:cNvSpPr/>
            <p:nvPr/>
          </p:nvSpPr>
          <p:spPr>
            <a:xfrm>
              <a:off x="15292177" y="64594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7" name="object 2187"/>
            <p:cNvSpPr/>
            <p:nvPr/>
          </p:nvSpPr>
          <p:spPr>
            <a:xfrm>
              <a:off x="15291617" y="64589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8" name="object 2188"/>
            <p:cNvSpPr/>
            <p:nvPr/>
          </p:nvSpPr>
          <p:spPr>
            <a:xfrm>
              <a:off x="15292177" y="645575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9" name="object 2189"/>
            <p:cNvSpPr/>
            <p:nvPr/>
          </p:nvSpPr>
          <p:spPr>
            <a:xfrm>
              <a:off x="15292177" y="711948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0" name="object 2190"/>
            <p:cNvSpPr/>
            <p:nvPr/>
          </p:nvSpPr>
          <p:spPr>
            <a:xfrm>
              <a:off x="15295349" y="691383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1" name="object 2191"/>
            <p:cNvSpPr/>
            <p:nvPr/>
          </p:nvSpPr>
          <p:spPr>
            <a:xfrm>
              <a:off x="15292182" y="613880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2" name="object 2192"/>
            <p:cNvSpPr/>
            <p:nvPr/>
          </p:nvSpPr>
          <p:spPr>
            <a:xfrm>
              <a:off x="15291613" y="6138259"/>
              <a:ext cx="5080" cy="210185"/>
            </a:xfrm>
            <a:custGeom>
              <a:avLst/>
              <a:gdLst/>
              <a:ahLst/>
              <a:cxnLst/>
              <a:rect l="l" t="t" r="r" b="b"/>
              <a:pathLst>
                <a:path w="5080" h="210185">
                  <a:moveTo>
                    <a:pt x="1117" y="209372"/>
                  </a:moveTo>
                  <a:lnTo>
                    <a:pt x="952" y="208965"/>
                  </a:lnTo>
                  <a:lnTo>
                    <a:pt x="558" y="208813"/>
                  </a:lnTo>
                  <a:lnTo>
                    <a:pt x="165" y="208965"/>
                  </a:lnTo>
                  <a:lnTo>
                    <a:pt x="0" y="209372"/>
                  </a:lnTo>
                  <a:lnTo>
                    <a:pt x="165" y="209765"/>
                  </a:lnTo>
                  <a:lnTo>
                    <a:pt x="558" y="209931"/>
                  </a:lnTo>
                  <a:lnTo>
                    <a:pt x="952" y="209765"/>
                  </a:lnTo>
                  <a:lnTo>
                    <a:pt x="1117" y="209372"/>
                  </a:lnTo>
                  <a:close/>
                </a:path>
                <a:path w="5080" h="210185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3" name="object 2193"/>
            <p:cNvSpPr/>
            <p:nvPr/>
          </p:nvSpPr>
          <p:spPr>
            <a:xfrm>
              <a:off x="15292182" y="711948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4" name="object 2194"/>
            <p:cNvSpPr/>
            <p:nvPr/>
          </p:nvSpPr>
          <p:spPr>
            <a:xfrm>
              <a:off x="15292182" y="634762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5" name="object 2195"/>
            <p:cNvSpPr/>
            <p:nvPr/>
          </p:nvSpPr>
          <p:spPr>
            <a:xfrm>
              <a:off x="15292177" y="635135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6" name="object 2196"/>
            <p:cNvSpPr/>
            <p:nvPr/>
          </p:nvSpPr>
          <p:spPr>
            <a:xfrm>
              <a:off x="15292177" y="712693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7" name="object 2197"/>
            <p:cNvSpPr/>
            <p:nvPr/>
          </p:nvSpPr>
          <p:spPr>
            <a:xfrm>
              <a:off x="15292177" y="635135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8" name="object 2198"/>
            <p:cNvSpPr/>
            <p:nvPr/>
          </p:nvSpPr>
          <p:spPr>
            <a:xfrm>
              <a:off x="15295349" y="61457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9" name="object 2199"/>
            <p:cNvSpPr/>
            <p:nvPr/>
          </p:nvSpPr>
          <p:spPr>
            <a:xfrm>
              <a:off x="15292177" y="712693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0" name="object 2200"/>
            <p:cNvSpPr/>
            <p:nvPr/>
          </p:nvSpPr>
          <p:spPr>
            <a:xfrm>
              <a:off x="15292177" y="614254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1" name="object 2201"/>
            <p:cNvSpPr/>
            <p:nvPr/>
          </p:nvSpPr>
          <p:spPr>
            <a:xfrm>
              <a:off x="15295909" y="691439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2" name="object 2202"/>
            <p:cNvSpPr/>
            <p:nvPr/>
          </p:nvSpPr>
          <p:spPr>
            <a:xfrm>
              <a:off x="15291613" y="5933166"/>
              <a:ext cx="5080" cy="210185"/>
            </a:xfrm>
            <a:custGeom>
              <a:avLst/>
              <a:gdLst/>
              <a:ahLst/>
              <a:cxnLst/>
              <a:rect l="l" t="t" r="r" b="b"/>
              <a:pathLst>
                <a:path w="5080" h="210185">
                  <a:moveTo>
                    <a:pt x="1117" y="209384"/>
                  </a:moveTo>
                  <a:lnTo>
                    <a:pt x="952" y="208991"/>
                  </a:lnTo>
                  <a:lnTo>
                    <a:pt x="558" y="208826"/>
                  </a:lnTo>
                  <a:lnTo>
                    <a:pt x="165" y="208991"/>
                  </a:lnTo>
                  <a:lnTo>
                    <a:pt x="0" y="209384"/>
                  </a:lnTo>
                  <a:lnTo>
                    <a:pt x="165" y="209778"/>
                  </a:lnTo>
                  <a:lnTo>
                    <a:pt x="558" y="209943"/>
                  </a:lnTo>
                  <a:lnTo>
                    <a:pt x="952" y="209778"/>
                  </a:lnTo>
                  <a:lnTo>
                    <a:pt x="1117" y="209384"/>
                  </a:lnTo>
                  <a:close/>
                </a:path>
                <a:path w="5080" h="210185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65"/>
                  </a:lnTo>
                  <a:lnTo>
                    <a:pt x="4292" y="1117"/>
                  </a:lnTo>
                  <a:lnTo>
                    <a:pt x="4686" y="965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3" name="object 2203"/>
            <p:cNvSpPr/>
            <p:nvPr/>
          </p:nvSpPr>
          <p:spPr>
            <a:xfrm>
              <a:off x="15295909" y="592999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4" name="object 2204"/>
            <p:cNvSpPr/>
            <p:nvPr/>
          </p:nvSpPr>
          <p:spPr>
            <a:xfrm>
              <a:off x="15291613" y="6138259"/>
              <a:ext cx="5080" cy="777240"/>
            </a:xfrm>
            <a:custGeom>
              <a:avLst/>
              <a:gdLst/>
              <a:ahLst/>
              <a:cxnLst/>
              <a:rect l="l" t="t" r="r" b="b"/>
              <a:pathLst>
                <a:path w="5080" h="77724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80" h="777240">
                  <a:moveTo>
                    <a:pt x="4851" y="776147"/>
                  </a:moveTo>
                  <a:lnTo>
                    <a:pt x="4686" y="775754"/>
                  </a:lnTo>
                  <a:lnTo>
                    <a:pt x="4292" y="775589"/>
                  </a:lnTo>
                  <a:lnTo>
                    <a:pt x="3898" y="775754"/>
                  </a:lnTo>
                  <a:lnTo>
                    <a:pt x="3733" y="776147"/>
                  </a:lnTo>
                  <a:lnTo>
                    <a:pt x="3898" y="776541"/>
                  </a:lnTo>
                  <a:lnTo>
                    <a:pt x="4292" y="776706"/>
                  </a:lnTo>
                  <a:lnTo>
                    <a:pt x="4686" y="776541"/>
                  </a:lnTo>
                  <a:lnTo>
                    <a:pt x="4851" y="77614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5" name="object 2205"/>
            <p:cNvSpPr/>
            <p:nvPr/>
          </p:nvSpPr>
          <p:spPr>
            <a:xfrm>
              <a:off x="15292177" y="560932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6" name="object 2206"/>
            <p:cNvSpPr/>
            <p:nvPr/>
          </p:nvSpPr>
          <p:spPr>
            <a:xfrm>
              <a:off x="15292177" y="671677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7" name="object 2207"/>
            <p:cNvSpPr/>
            <p:nvPr/>
          </p:nvSpPr>
          <p:spPr>
            <a:xfrm>
              <a:off x="15295909" y="706727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8" name="object 2208"/>
            <p:cNvSpPr/>
            <p:nvPr/>
          </p:nvSpPr>
          <p:spPr>
            <a:xfrm>
              <a:off x="15295349" y="70704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9" name="object 2209"/>
            <p:cNvSpPr/>
            <p:nvPr/>
          </p:nvSpPr>
          <p:spPr>
            <a:xfrm>
              <a:off x="15292182" y="672050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0" name="object 2210"/>
            <p:cNvSpPr/>
            <p:nvPr/>
          </p:nvSpPr>
          <p:spPr>
            <a:xfrm>
              <a:off x="15291617" y="637316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1" name="object 2211"/>
            <p:cNvSpPr/>
            <p:nvPr/>
          </p:nvSpPr>
          <p:spPr>
            <a:xfrm>
              <a:off x="15292182" y="560932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2" name="object 2212"/>
            <p:cNvSpPr/>
            <p:nvPr/>
          </p:nvSpPr>
          <p:spPr>
            <a:xfrm>
              <a:off x="15291613" y="6723678"/>
              <a:ext cx="5080" cy="411480"/>
            </a:xfrm>
            <a:custGeom>
              <a:avLst/>
              <a:gdLst/>
              <a:ahLst/>
              <a:cxnLst/>
              <a:rect l="l" t="t" r="r" b="b"/>
              <a:pathLst>
                <a:path w="5080" h="411479">
                  <a:moveTo>
                    <a:pt x="1117" y="410730"/>
                  </a:moveTo>
                  <a:lnTo>
                    <a:pt x="952" y="410324"/>
                  </a:lnTo>
                  <a:lnTo>
                    <a:pt x="558" y="410159"/>
                  </a:lnTo>
                  <a:lnTo>
                    <a:pt x="165" y="410324"/>
                  </a:lnTo>
                  <a:lnTo>
                    <a:pt x="0" y="410730"/>
                  </a:lnTo>
                  <a:lnTo>
                    <a:pt x="165" y="411124"/>
                  </a:lnTo>
                  <a:lnTo>
                    <a:pt x="558" y="411289"/>
                  </a:lnTo>
                  <a:lnTo>
                    <a:pt x="952" y="411124"/>
                  </a:lnTo>
                  <a:lnTo>
                    <a:pt x="1117" y="410730"/>
                  </a:lnTo>
                  <a:close/>
                </a:path>
                <a:path w="5080" h="411479">
                  <a:moveTo>
                    <a:pt x="1117" y="60223"/>
                  </a:moveTo>
                  <a:lnTo>
                    <a:pt x="952" y="59817"/>
                  </a:lnTo>
                  <a:lnTo>
                    <a:pt x="558" y="59664"/>
                  </a:lnTo>
                  <a:lnTo>
                    <a:pt x="165" y="59817"/>
                  </a:lnTo>
                  <a:lnTo>
                    <a:pt x="0" y="60223"/>
                  </a:lnTo>
                  <a:lnTo>
                    <a:pt x="165" y="60617"/>
                  </a:lnTo>
                  <a:lnTo>
                    <a:pt x="558" y="60782"/>
                  </a:lnTo>
                  <a:lnTo>
                    <a:pt x="952" y="60617"/>
                  </a:lnTo>
                  <a:lnTo>
                    <a:pt x="1117" y="60223"/>
                  </a:lnTo>
                  <a:close/>
                </a:path>
                <a:path w="5080" h="411479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3" name="object 2213"/>
            <p:cNvSpPr/>
            <p:nvPr/>
          </p:nvSpPr>
          <p:spPr>
            <a:xfrm>
              <a:off x="15292182" y="637372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4" name="object 2214"/>
            <p:cNvSpPr/>
            <p:nvPr/>
          </p:nvSpPr>
          <p:spPr>
            <a:xfrm>
              <a:off x="15292182" y="602321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5" name="object 2215"/>
            <p:cNvSpPr/>
            <p:nvPr/>
          </p:nvSpPr>
          <p:spPr>
            <a:xfrm>
              <a:off x="15291617" y="567588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6" name="object 2216"/>
            <p:cNvSpPr/>
            <p:nvPr/>
          </p:nvSpPr>
          <p:spPr>
            <a:xfrm>
              <a:off x="15292182" y="7134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7" name="object 2217"/>
            <p:cNvSpPr/>
            <p:nvPr/>
          </p:nvSpPr>
          <p:spPr>
            <a:xfrm>
              <a:off x="15292182" y="67838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8" name="object 2218"/>
            <p:cNvSpPr/>
            <p:nvPr/>
          </p:nvSpPr>
          <p:spPr>
            <a:xfrm>
              <a:off x="15292177" y="643338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9" name="object 2219"/>
            <p:cNvSpPr/>
            <p:nvPr/>
          </p:nvSpPr>
          <p:spPr>
            <a:xfrm>
              <a:off x="15295909" y="602321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0" name="object 2220"/>
            <p:cNvSpPr/>
            <p:nvPr/>
          </p:nvSpPr>
          <p:spPr>
            <a:xfrm>
              <a:off x="15292182" y="56764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1" name="object 2221"/>
            <p:cNvSpPr/>
            <p:nvPr/>
          </p:nvSpPr>
          <p:spPr>
            <a:xfrm>
              <a:off x="15295909" y="678015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2" name="object 2222"/>
            <p:cNvSpPr/>
            <p:nvPr/>
          </p:nvSpPr>
          <p:spPr>
            <a:xfrm>
              <a:off x="15291617" y="643282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3" name="object 2223"/>
            <p:cNvSpPr/>
            <p:nvPr/>
          </p:nvSpPr>
          <p:spPr>
            <a:xfrm>
              <a:off x="15295909" y="56727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4" name="object 2224"/>
            <p:cNvSpPr/>
            <p:nvPr/>
          </p:nvSpPr>
          <p:spPr>
            <a:xfrm>
              <a:off x="15292177" y="566898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5" name="object 2225"/>
            <p:cNvSpPr/>
            <p:nvPr/>
          </p:nvSpPr>
          <p:spPr>
            <a:xfrm>
              <a:off x="15292177" y="642965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6" name="object 2226"/>
            <p:cNvSpPr/>
            <p:nvPr/>
          </p:nvSpPr>
          <p:spPr>
            <a:xfrm>
              <a:off x="15292177" y="67801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7" name="object 2227"/>
            <p:cNvSpPr/>
            <p:nvPr/>
          </p:nvSpPr>
          <p:spPr>
            <a:xfrm>
              <a:off x="15291613" y="5668422"/>
              <a:ext cx="5080" cy="1463040"/>
            </a:xfrm>
            <a:custGeom>
              <a:avLst/>
              <a:gdLst/>
              <a:ahLst/>
              <a:cxnLst/>
              <a:rect l="l" t="t" r="r" b="b"/>
              <a:pathLst>
                <a:path w="5080" h="146304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  <a:path w="5080" h="1463040">
                  <a:moveTo>
                    <a:pt x="4851" y="1462252"/>
                  </a:moveTo>
                  <a:lnTo>
                    <a:pt x="4686" y="1461846"/>
                  </a:lnTo>
                  <a:lnTo>
                    <a:pt x="4292" y="1461693"/>
                  </a:lnTo>
                  <a:lnTo>
                    <a:pt x="3898" y="1461846"/>
                  </a:lnTo>
                  <a:lnTo>
                    <a:pt x="3733" y="1462252"/>
                  </a:lnTo>
                  <a:lnTo>
                    <a:pt x="3898" y="1462646"/>
                  </a:lnTo>
                  <a:lnTo>
                    <a:pt x="4292" y="1462811"/>
                  </a:lnTo>
                  <a:lnTo>
                    <a:pt x="4686" y="1462646"/>
                  </a:lnTo>
                  <a:lnTo>
                    <a:pt x="4851" y="146225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8" name="object 2228"/>
            <p:cNvSpPr/>
            <p:nvPr/>
          </p:nvSpPr>
          <p:spPr>
            <a:xfrm>
              <a:off x="15292177" y="601948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9" name="object 2229"/>
            <p:cNvSpPr/>
            <p:nvPr/>
          </p:nvSpPr>
          <p:spPr>
            <a:xfrm>
              <a:off x="15292177" y="636626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0" name="object 2230"/>
            <p:cNvSpPr/>
            <p:nvPr/>
          </p:nvSpPr>
          <p:spPr>
            <a:xfrm>
              <a:off x="15291617" y="67795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1" name="object 2231"/>
            <p:cNvSpPr/>
            <p:nvPr/>
          </p:nvSpPr>
          <p:spPr>
            <a:xfrm>
              <a:off x="15292177" y="71269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2" name="object 2232"/>
            <p:cNvSpPr/>
            <p:nvPr/>
          </p:nvSpPr>
          <p:spPr>
            <a:xfrm>
              <a:off x="15295909" y="560559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3" name="object 2233"/>
            <p:cNvSpPr/>
            <p:nvPr/>
          </p:nvSpPr>
          <p:spPr>
            <a:xfrm>
              <a:off x="15292177" y="636626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4" name="object 2234"/>
            <p:cNvSpPr/>
            <p:nvPr/>
          </p:nvSpPr>
          <p:spPr>
            <a:xfrm>
              <a:off x="15292177" y="671677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5" name="object 2235"/>
            <p:cNvSpPr/>
            <p:nvPr/>
          </p:nvSpPr>
          <p:spPr>
            <a:xfrm>
              <a:off x="15295349" y="706671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6" name="object 2236"/>
            <p:cNvSpPr/>
            <p:nvPr/>
          </p:nvSpPr>
          <p:spPr>
            <a:xfrm>
              <a:off x="15291405" y="5577581"/>
              <a:ext cx="4445" cy="1704975"/>
            </a:xfrm>
            <a:custGeom>
              <a:avLst/>
              <a:gdLst/>
              <a:ahLst/>
              <a:cxnLst/>
              <a:rect l="l" t="t" r="r" b="b"/>
              <a:pathLst>
                <a:path w="4444" h="1704975">
                  <a:moveTo>
                    <a:pt x="4397" y="0"/>
                  </a:moveTo>
                  <a:lnTo>
                    <a:pt x="4397" y="1704377"/>
                  </a:lnTo>
                  <a:lnTo>
                    <a:pt x="0" y="1704377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7" name="object 2237"/>
            <p:cNvSpPr/>
            <p:nvPr/>
          </p:nvSpPr>
          <p:spPr>
            <a:xfrm>
              <a:off x="15269818" y="56018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8" name="object 2238"/>
            <p:cNvSpPr/>
            <p:nvPr/>
          </p:nvSpPr>
          <p:spPr>
            <a:xfrm>
              <a:off x="15269249" y="5992831"/>
              <a:ext cx="5080" cy="60960"/>
            </a:xfrm>
            <a:custGeom>
              <a:avLst/>
              <a:gdLst/>
              <a:ahLst/>
              <a:cxnLst/>
              <a:rect l="l" t="t" r="r" b="b"/>
              <a:pathLst>
                <a:path w="5080" h="60960">
                  <a:moveTo>
                    <a:pt x="1117" y="60223"/>
                  </a:moveTo>
                  <a:lnTo>
                    <a:pt x="952" y="59829"/>
                  </a:lnTo>
                  <a:lnTo>
                    <a:pt x="558" y="59664"/>
                  </a:lnTo>
                  <a:lnTo>
                    <a:pt x="165" y="59829"/>
                  </a:lnTo>
                  <a:lnTo>
                    <a:pt x="0" y="60223"/>
                  </a:lnTo>
                  <a:lnTo>
                    <a:pt x="165" y="60617"/>
                  </a:lnTo>
                  <a:lnTo>
                    <a:pt x="558" y="60782"/>
                  </a:lnTo>
                  <a:lnTo>
                    <a:pt x="952" y="60617"/>
                  </a:lnTo>
                  <a:lnTo>
                    <a:pt x="1117" y="60223"/>
                  </a:lnTo>
                  <a:close/>
                </a:path>
                <a:path w="5080" h="60960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65"/>
                  </a:lnTo>
                  <a:lnTo>
                    <a:pt x="4292" y="1130"/>
                  </a:lnTo>
                  <a:lnTo>
                    <a:pt x="4686" y="965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9" name="object 2239"/>
            <p:cNvSpPr/>
            <p:nvPr/>
          </p:nvSpPr>
          <p:spPr>
            <a:xfrm>
              <a:off x="15269818" y="644457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0" name="object 2240"/>
            <p:cNvSpPr/>
            <p:nvPr/>
          </p:nvSpPr>
          <p:spPr>
            <a:xfrm>
              <a:off x="15269818" y="68398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1" name="object 2241"/>
            <p:cNvSpPr/>
            <p:nvPr/>
          </p:nvSpPr>
          <p:spPr>
            <a:xfrm>
              <a:off x="15269818" y="72313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2" name="object 2242"/>
            <p:cNvSpPr/>
            <p:nvPr/>
          </p:nvSpPr>
          <p:spPr>
            <a:xfrm>
              <a:off x="15269812" y="604559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3" name="object 2243"/>
            <p:cNvSpPr/>
            <p:nvPr/>
          </p:nvSpPr>
          <p:spPr>
            <a:xfrm>
              <a:off x="15273546" y="644084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4" name="object 2244"/>
            <p:cNvSpPr/>
            <p:nvPr/>
          </p:nvSpPr>
          <p:spPr>
            <a:xfrm>
              <a:off x="15273546" y="68286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5" name="object 2245"/>
            <p:cNvSpPr/>
            <p:nvPr/>
          </p:nvSpPr>
          <p:spPr>
            <a:xfrm>
              <a:off x="15269812" y="64371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6" name="object 2246"/>
            <p:cNvSpPr/>
            <p:nvPr/>
          </p:nvSpPr>
          <p:spPr>
            <a:xfrm>
              <a:off x="15269249" y="6045040"/>
              <a:ext cx="5080" cy="1179830"/>
            </a:xfrm>
            <a:custGeom>
              <a:avLst/>
              <a:gdLst/>
              <a:ahLst/>
              <a:cxnLst/>
              <a:rect l="l" t="t" r="r" b="b"/>
              <a:pathLst>
                <a:path w="5080" h="117982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80" h="1179829">
                  <a:moveTo>
                    <a:pt x="4851" y="1178852"/>
                  </a:moveTo>
                  <a:lnTo>
                    <a:pt x="4686" y="1178458"/>
                  </a:lnTo>
                  <a:lnTo>
                    <a:pt x="4292" y="1178293"/>
                  </a:lnTo>
                  <a:lnTo>
                    <a:pt x="3898" y="1178458"/>
                  </a:lnTo>
                  <a:lnTo>
                    <a:pt x="3733" y="1178852"/>
                  </a:lnTo>
                  <a:lnTo>
                    <a:pt x="3898" y="1179245"/>
                  </a:lnTo>
                  <a:lnTo>
                    <a:pt x="4292" y="1179410"/>
                  </a:lnTo>
                  <a:lnTo>
                    <a:pt x="4686" y="1179245"/>
                  </a:lnTo>
                  <a:lnTo>
                    <a:pt x="4851" y="117885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7" name="object 2247"/>
            <p:cNvSpPr/>
            <p:nvPr/>
          </p:nvSpPr>
          <p:spPr>
            <a:xfrm>
              <a:off x="15269812" y="68286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8" name="object 2248"/>
            <p:cNvSpPr/>
            <p:nvPr/>
          </p:nvSpPr>
          <p:spPr>
            <a:xfrm>
              <a:off x="15269249" y="5593848"/>
              <a:ext cx="5080" cy="843915"/>
            </a:xfrm>
            <a:custGeom>
              <a:avLst/>
              <a:gdLst/>
              <a:ahLst/>
              <a:cxnLst/>
              <a:rect l="l" t="t" r="r" b="b"/>
              <a:pathLst>
                <a:path w="5080" h="843914">
                  <a:moveTo>
                    <a:pt x="1117" y="843280"/>
                  </a:moveTo>
                  <a:lnTo>
                    <a:pt x="952" y="842873"/>
                  </a:lnTo>
                  <a:lnTo>
                    <a:pt x="558" y="842708"/>
                  </a:lnTo>
                  <a:lnTo>
                    <a:pt x="165" y="842873"/>
                  </a:lnTo>
                  <a:lnTo>
                    <a:pt x="0" y="843280"/>
                  </a:lnTo>
                  <a:lnTo>
                    <a:pt x="165" y="843673"/>
                  </a:lnTo>
                  <a:lnTo>
                    <a:pt x="558" y="843838"/>
                  </a:lnTo>
                  <a:lnTo>
                    <a:pt x="952" y="843673"/>
                  </a:lnTo>
                  <a:lnTo>
                    <a:pt x="1117" y="843280"/>
                  </a:lnTo>
                  <a:close/>
                </a:path>
                <a:path w="5080" h="843914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65"/>
                  </a:lnTo>
                  <a:lnTo>
                    <a:pt x="4292" y="1130"/>
                  </a:lnTo>
                  <a:lnTo>
                    <a:pt x="4686" y="965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9" name="object 2249"/>
            <p:cNvSpPr/>
            <p:nvPr/>
          </p:nvSpPr>
          <p:spPr>
            <a:xfrm>
              <a:off x="15269812" y="722389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0" name="object 2250"/>
            <p:cNvSpPr/>
            <p:nvPr/>
          </p:nvSpPr>
          <p:spPr>
            <a:xfrm>
              <a:off x="15269252" y="68318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1" name="object 2251"/>
            <p:cNvSpPr/>
            <p:nvPr/>
          </p:nvSpPr>
          <p:spPr>
            <a:xfrm>
              <a:off x="15273546" y="638117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2" name="object 2252"/>
            <p:cNvSpPr/>
            <p:nvPr/>
          </p:nvSpPr>
          <p:spPr>
            <a:xfrm>
              <a:off x="15269812" y="598592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3" name="object 2253"/>
            <p:cNvSpPr/>
            <p:nvPr/>
          </p:nvSpPr>
          <p:spPr>
            <a:xfrm>
              <a:off x="15269812" y="559440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4" name="object 2254"/>
            <p:cNvSpPr/>
            <p:nvPr/>
          </p:nvSpPr>
          <p:spPr>
            <a:xfrm>
              <a:off x="15272985" y="63843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5" name="object 2255"/>
            <p:cNvSpPr/>
            <p:nvPr/>
          </p:nvSpPr>
          <p:spPr>
            <a:xfrm>
              <a:off x="15269812" y="598966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6" name="object 2256"/>
            <p:cNvSpPr/>
            <p:nvPr/>
          </p:nvSpPr>
          <p:spPr>
            <a:xfrm>
              <a:off x="15269252" y="56013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7" name="object 2257"/>
            <p:cNvSpPr/>
            <p:nvPr/>
          </p:nvSpPr>
          <p:spPr>
            <a:xfrm>
              <a:off x="15269818" y="59933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8" name="object 2258"/>
            <p:cNvSpPr/>
            <p:nvPr/>
          </p:nvSpPr>
          <p:spPr>
            <a:xfrm>
              <a:off x="15273546" y="638491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9" name="object 2259"/>
            <p:cNvSpPr/>
            <p:nvPr/>
          </p:nvSpPr>
          <p:spPr>
            <a:xfrm>
              <a:off x="15269252" y="723078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0" name="object 2260"/>
            <p:cNvSpPr/>
            <p:nvPr/>
          </p:nvSpPr>
          <p:spPr>
            <a:xfrm>
              <a:off x="15269818" y="606423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1" name="object 2261"/>
            <p:cNvSpPr/>
            <p:nvPr/>
          </p:nvSpPr>
          <p:spPr>
            <a:xfrm>
              <a:off x="15272982" y="6063684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69" h="5079">
                  <a:moveTo>
                    <a:pt x="1117" y="4279"/>
                  </a:moveTo>
                  <a:lnTo>
                    <a:pt x="952" y="3886"/>
                  </a:lnTo>
                  <a:lnTo>
                    <a:pt x="558" y="3721"/>
                  </a:lnTo>
                  <a:lnTo>
                    <a:pt x="165" y="3886"/>
                  </a:lnTo>
                  <a:lnTo>
                    <a:pt x="0" y="4279"/>
                  </a:lnTo>
                  <a:lnTo>
                    <a:pt x="165" y="4673"/>
                  </a:lnTo>
                  <a:lnTo>
                    <a:pt x="558" y="4838"/>
                  </a:lnTo>
                  <a:lnTo>
                    <a:pt x="952" y="4673"/>
                  </a:lnTo>
                  <a:lnTo>
                    <a:pt x="1117" y="4279"/>
                  </a:lnTo>
                  <a:close/>
                </a:path>
                <a:path w="1269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2" name="object 2262"/>
            <p:cNvSpPr/>
            <p:nvPr/>
          </p:nvSpPr>
          <p:spPr>
            <a:xfrm>
              <a:off x="15269812" y="60679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3" name="object 2263"/>
            <p:cNvSpPr/>
            <p:nvPr/>
          </p:nvSpPr>
          <p:spPr>
            <a:xfrm>
              <a:off x="15273546" y="67503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4" name="object 2264"/>
            <p:cNvSpPr/>
            <p:nvPr/>
          </p:nvSpPr>
          <p:spPr>
            <a:xfrm>
              <a:off x="15269249" y="6063684"/>
              <a:ext cx="5080" cy="687705"/>
            </a:xfrm>
            <a:custGeom>
              <a:avLst/>
              <a:gdLst/>
              <a:ahLst/>
              <a:cxnLst/>
              <a:rect l="l" t="t" r="r" b="b"/>
              <a:pathLst>
                <a:path w="5080" h="687704">
                  <a:moveTo>
                    <a:pt x="1117" y="4279"/>
                  </a:moveTo>
                  <a:lnTo>
                    <a:pt x="952" y="3886"/>
                  </a:lnTo>
                  <a:lnTo>
                    <a:pt x="558" y="3721"/>
                  </a:lnTo>
                  <a:lnTo>
                    <a:pt x="165" y="3886"/>
                  </a:lnTo>
                  <a:lnTo>
                    <a:pt x="0" y="4279"/>
                  </a:lnTo>
                  <a:lnTo>
                    <a:pt x="165" y="4673"/>
                  </a:lnTo>
                  <a:lnTo>
                    <a:pt x="558" y="4838"/>
                  </a:lnTo>
                  <a:lnTo>
                    <a:pt x="952" y="4673"/>
                  </a:lnTo>
                  <a:lnTo>
                    <a:pt x="1117" y="4279"/>
                  </a:lnTo>
                  <a:close/>
                </a:path>
                <a:path w="5080" h="687704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80" h="687704">
                  <a:moveTo>
                    <a:pt x="4851" y="686650"/>
                  </a:moveTo>
                  <a:lnTo>
                    <a:pt x="4686" y="686257"/>
                  </a:lnTo>
                  <a:lnTo>
                    <a:pt x="4292" y="686092"/>
                  </a:lnTo>
                  <a:lnTo>
                    <a:pt x="3898" y="686257"/>
                  </a:lnTo>
                  <a:lnTo>
                    <a:pt x="3733" y="686650"/>
                  </a:lnTo>
                  <a:lnTo>
                    <a:pt x="3898" y="687044"/>
                  </a:lnTo>
                  <a:lnTo>
                    <a:pt x="4292" y="687209"/>
                  </a:lnTo>
                  <a:lnTo>
                    <a:pt x="4686" y="687044"/>
                  </a:lnTo>
                  <a:lnTo>
                    <a:pt x="4851" y="68665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5" name="object 2265"/>
            <p:cNvSpPr/>
            <p:nvPr/>
          </p:nvSpPr>
          <p:spPr>
            <a:xfrm>
              <a:off x="15269818" y="71791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6" name="object 2266"/>
            <p:cNvSpPr/>
            <p:nvPr/>
          </p:nvSpPr>
          <p:spPr>
            <a:xfrm>
              <a:off x="15272985" y="696977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7" name="object 2267"/>
            <p:cNvSpPr/>
            <p:nvPr/>
          </p:nvSpPr>
          <p:spPr>
            <a:xfrm>
              <a:off x="15269818" y="619474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8" name="object 2268"/>
            <p:cNvSpPr/>
            <p:nvPr/>
          </p:nvSpPr>
          <p:spPr>
            <a:xfrm>
              <a:off x="15269249" y="5631135"/>
              <a:ext cx="5080" cy="1548765"/>
            </a:xfrm>
            <a:custGeom>
              <a:avLst/>
              <a:gdLst/>
              <a:ahLst/>
              <a:cxnLst/>
              <a:rect l="l" t="t" r="r" b="b"/>
              <a:pathLst>
                <a:path w="5080" h="1548765">
                  <a:moveTo>
                    <a:pt x="1117" y="772426"/>
                  </a:moveTo>
                  <a:lnTo>
                    <a:pt x="952" y="772033"/>
                  </a:lnTo>
                  <a:lnTo>
                    <a:pt x="558" y="771867"/>
                  </a:lnTo>
                  <a:lnTo>
                    <a:pt x="165" y="772033"/>
                  </a:lnTo>
                  <a:lnTo>
                    <a:pt x="0" y="772426"/>
                  </a:lnTo>
                  <a:lnTo>
                    <a:pt x="165" y="772820"/>
                  </a:lnTo>
                  <a:lnTo>
                    <a:pt x="558" y="772985"/>
                  </a:lnTo>
                  <a:lnTo>
                    <a:pt x="952" y="772820"/>
                  </a:lnTo>
                  <a:lnTo>
                    <a:pt x="1117" y="772426"/>
                  </a:lnTo>
                  <a:close/>
                </a:path>
                <a:path w="5080" h="1548765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  <a:path w="5080" h="1548765">
                  <a:moveTo>
                    <a:pt x="4851" y="1548015"/>
                  </a:moveTo>
                  <a:lnTo>
                    <a:pt x="4686" y="1547622"/>
                  </a:lnTo>
                  <a:lnTo>
                    <a:pt x="4292" y="1547456"/>
                  </a:lnTo>
                  <a:lnTo>
                    <a:pt x="3898" y="1547622"/>
                  </a:lnTo>
                  <a:lnTo>
                    <a:pt x="3733" y="1548015"/>
                  </a:lnTo>
                  <a:lnTo>
                    <a:pt x="3898" y="1548409"/>
                  </a:lnTo>
                  <a:lnTo>
                    <a:pt x="4292" y="1548574"/>
                  </a:lnTo>
                  <a:lnTo>
                    <a:pt x="4686" y="1548409"/>
                  </a:lnTo>
                  <a:lnTo>
                    <a:pt x="4851" y="1548015"/>
                  </a:lnTo>
                  <a:close/>
                </a:path>
                <a:path w="5080" h="1548765">
                  <a:moveTo>
                    <a:pt x="4851" y="563613"/>
                  </a:moveTo>
                  <a:lnTo>
                    <a:pt x="4686" y="563219"/>
                  </a:lnTo>
                  <a:lnTo>
                    <a:pt x="4292" y="563054"/>
                  </a:lnTo>
                  <a:lnTo>
                    <a:pt x="3898" y="563219"/>
                  </a:lnTo>
                  <a:lnTo>
                    <a:pt x="3733" y="563613"/>
                  </a:lnTo>
                  <a:lnTo>
                    <a:pt x="3898" y="564007"/>
                  </a:lnTo>
                  <a:lnTo>
                    <a:pt x="4292" y="564172"/>
                  </a:lnTo>
                  <a:lnTo>
                    <a:pt x="4686" y="564007"/>
                  </a:lnTo>
                  <a:lnTo>
                    <a:pt x="4851" y="563613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9" name="object 2269"/>
            <p:cNvSpPr/>
            <p:nvPr/>
          </p:nvSpPr>
          <p:spPr>
            <a:xfrm>
              <a:off x="15269818" y="640355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0" name="object 2270"/>
            <p:cNvSpPr/>
            <p:nvPr/>
          </p:nvSpPr>
          <p:spPr>
            <a:xfrm>
              <a:off x="15273546" y="640728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1" name="object 2271"/>
            <p:cNvSpPr/>
            <p:nvPr/>
          </p:nvSpPr>
          <p:spPr>
            <a:xfrm>
              <a:off x="15269249" y="5631135"/>
              <a:ext cx="5080" cy="1556385"/>
            </a:xfrm>
            <a:custGeom>
              <a:avLst/>
              <a:gdLst/>
              <a:ahLst/>
              <a:cxnLst/>
              <a:rect l="l" t="t" r="r" b="b"/>
              <a:pathLst>
                <a:path w="5080" h="1556384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  <a:path w="5080" h="1556384">
                  <a:moveTo>
                    <a:pt x="4851" y="1555470"/>
                  </a:moveTo>
                  <a:lnTo>
                    <a:pt x="4686" y="1555076"/>
                  </a:lnTo>
                  <a:lnTo>
                    <a:pt x="4292" y="1554911"/>
                  </a:lnTo>
                  <a:lnTo>
                    <a:pt x="3898" y="1555076"/>
                  </a:lnTo>
                  <a:lnTo>
                    <a:pt x="3733" y="1555470"/>
                  </a:lnTo>
                  <a:lnTo>
                    <a:pt x="3898" y="1555864"/>
                  </a:lnTo>
                  <a:lnTo>
                    <a:pt x="4292" y="1556029"/>
                  </a:lnTo>
                  <a:lnTo>
                    <a:pt x="4686" y="1555864"/>
                  </a:lnTo>
                  <a:lnTo>
                    <a:pt x="4851" y="155547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2" name="object 2272"/>
            <p:cNvSpPr/>
            <p:nvPr/>
          </p:nvSpPr>
          <p:spPr>
            <a:xfrm>
              <a:off x="15269812" y="641101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3" name="object 2273"/>
            <p:cNvSpPr/>
            <p:nvPr/>
          </p:nvSpPr>
          <p:spPr>
            <a:xfrm>
              <a:off x="15272985" y="62016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4" name="object 2274"/>
            <p:cNvSpPr/>
            <p:nvPr/>
          </p:nvSpPr>
          <p:spPr>
            <a:xfrm>
              <a:off x="15269812" y="71865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5" name="object 2275"/>
            <p:cNvSpPr/>
            <p:nvPr/>
          </p:nvSpPr>
          <p:spPr>
            <a:xfrm>
              <a:off x="15269812" y="620220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6" name="object 2276"/>
            <p:cNvSpPr/>
            <p:nvPr/>
          </p:nvSpPr>
          <p:spPr>
            <a:xfrm>
              <a:off x="15269252" y="71860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7" name="object 2277"/>
            <p:cNvSpPr/>
            <p:nvPr/>
          </p:nvSpPr>
          <p:spPr>
            <a:xfrm>
              <a:off x="15273546" y="697405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8" name="object 2278"/>
            <p:cNvSpPr/>
            <p:nvPr/>
          </p:nvSpPr>
          <p:spPr>
            <a:xfrm>
              <a:off x="15269812" y="619846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9" name="object 2279"/>
            <p:cNvSpPr/>
            <p:nvPr/>
          </p:nvSpPr>
          <p:spPr>
            <a:xfrm>
              <a:off x="15272982" y="598909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117" y="571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71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0" name="object 2280"/>
            <p:cNvSpPr/>
            <p:nvPr/>
          </p:nvSpPr>
          <p:spPr>
            <a:xfrm>
              <a:off x="15269812" y="619474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1" name="object 2281"/>
            <p:cNvSpPr/>
            <p:nvPr/>
          </p:nvSpPr>
          <p:spPr>
            <a:xfrm>
              <a:off x="15273546" y="69703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2" name="object 2282"/>
            <p:cNvSpPr/>
            <p:nvPr/>
          </p:nvSpPr>
          <p:spPr>
            <a:xfrm>
              <a:off x="15269252" y="579147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3" name="object 2283"/>
            <p:cNvSpPr/>
            <p:nvPr/>
          </p:nvSpPr>
          <p:spPr>
            <a:xfrm>
              <a:off x="15269812" y="61425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4" name="object 2284"/>
            <p:cNvSpPr/>
            <p:nvPr/>
          </p:nvSpPr>
          <p:spPr>
            <a:xfrm>
              <a:off x="15269812" y="724998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5" name="object 2285"/>
            <p:cNvSpPr/>
            <p:nvPr/>
          </p:nvSpPr>
          <p:spPr>
            <a:xfrm>
              <a:off x="15269818" y="725371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6" name="object 2286"/>
            <p:cNvSpPr/>
            <p:nvPr/>
          </p:nvSpPr>
          <p:spPr>
            <a:xfrm>
              <a:off x="15269252" y="69063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7" name="object 2287"/>
            <p:cNvSpPr/>
            <p:nvPr/>
          </p:nvSpPr>
          <p:spPr>
            <a:xfrm>
              <a:off x="15269818" y="614626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8" name="object 2288"/>
            <p:cNvSpPr/>
            <p:nvPr/>
          </p:nvSpPr>
          <p:spPr>
            <a:xfrm>
              <a:off x="15269249" y="5795206"/>
              <a:ext cx="5080" cy="1463040"/>
            </a:xfrm>
            <a:custGeom>
              <a:avLst/>
              <a:gdLst/>
              <a:ahLst/>
              <a:cxnLst/>
              <a:rect l="l" t="t" r="r" b="b"/>
              <a:pathLst>
                <a:path w="5080" h="146304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80" h="1463040">
                  <a:moveTo>
                    <a:pt x="4851" y="1462239"/>
                  </a:moveTo>
                  <a:lnTo>
                    <a:pt x="4686" y="1461846"/>
                  </a:lnTo>
                  <a:lnTo>
                    <a:pt x="4292" y="1461681"/>
                  </a:lnTo>
                  <a:lnTo>
                    <a:pt x="3898" y="1461846"/>
                  </a:lnTo>
                  <a:lnTo>
                    <a:pt x="3733" y="1462239"/>
                  </a:lnTo>
                  <a:lnTo>
                    <a:pt x="3898" y="1462646"/>
                  </a:lnTo>
                  <a:lnTo>
                    <a:pt x="4292" y="1462811"/>
                  </a:lnTo>
                  <a:lnTo>
                    <a:pt x="4686" y="1462646"/>
                  </a:lnTo>
                  <a:lnTo>
                    <a:pt x="4851" y="146223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9" name="object 2289"/>
            <p:cNvSpPr/>
            <p:nvPr/>
          </p:nvSpPr>
          <p:spPr>
            <a:xfrm>
              <a:off x="15269818" y="690693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0" name="object 2290"/>
            <p:cNvSpPr/>
            <p:nvPr/>
          </p:nvSpPr>
          <p:spPr>
            <a:xfrm>
              <a:off x="15269818" y="655643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1" name="object 2291"/>
            <p:cNvSpPr/>
            <p:nvPr/>
          </p:nvSpPr>
          <p:spPr>
            <a:xfrm>
              <a:off x="15269249" y="6145713"/>
              <a:ext cx="5080" cy="64769"/>
            </a:xfrm>
            <a:custGeom>
              <a:avLst/>
              <a:gdLst/>
              <a:ahLst/>
              <a:cxnLst/>
              <a:rect l="l" t="t" r="r" b="b"/>
              <a:pathLst>
                <a:path w="5080" h="64770">
                  <a:moveTo>
                    <a:pt x="1117" y="63944"/>
                  </a:moveTo>
                  <a:lnTo>
                    <a:pt x="952" y="63550"/>
                  </a:lnTo>
                  <a:lnTo>
                    <a:pt x="558" y="63385"/>
                  </a:lnTo>
                  <a:lnTo>
                    <a:pt x="165" y="63550"/>
                  </a:lnTo>
                  <a:lnTo>
                    <a:pt x="0" y="63944"/>
                  </a:lnTo>
                  <a:lnTo>
                    <a:pt x="165" y="64350"/>
                  </a:lnTo>
                  <a:lnTo>
                    <a:pt x="558" y="64516"/>
                  </a:lnTo>
                  <a:lnTo>
                    <a:pt x="952" y="64350"/>
                  </a:lnTo>
                  <a:lnTo>
                    <a:pt x="1117" y="63944"/>
                  </a:lnTo>
                  <a:close/>
                </a:path>
                <a:path w="5080" h="64770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2" name="object 2292"/>
            <p:cNvSpPr/>
            <p:nvPr/>
          </p:nvSpPr>
          <p:spPr>
            <a:xfrm>
              <a:off x="15269818" y="579576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3" name="object 2293"/>
            <p:cNvSpPr/>
            <p:nvPr/>
          </p:nvSpPr>
          <p:spPr>
            <a:xfrm>
              <a:off x="15272985" y="65596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4" name="object 2294"/>
            <p:cNvSpPr/>
            <p:nvPr/>
          </p:nvSpPr>
          <p:spPr>
            <a:xfrm>
              <a:off x="15269818" y="620965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5" name="object 2295"/>
            <p:cNvSpPr/>
            <p:nvPr/>
          </p:nvSpPr>
          <p:spPr>
            <a:xfrm>
              <a:off x="15269249" y="5858592"/>
              <a:ext cx="1270" cy="1108710"/>
            </a:xfrm>
            <a:custGeom>
              <a:avLst/>
              <a:gdLst/>
              <a:ahLst/>
              <a:cxnLst/>
              <a:rect l="l" t="t" r="r" b="b"/>
              <a:pathLst>
                <a:path w="1269" h="1108709">
                  <a:moveTo>
                    <a:pt x="1117" y="1108011"/>
                  </a:moveTo>
                  <a:lnTo>
                    <a:pt x="952" y="1107617"/>
                  </a:lnTo>
                  <a:lnTo>
                    <a:pt x="558" y="1107452"/>
                  </a:lnTo>
                  <a:lnTo>
                    <a:pt x="165" y="1107617"/>
                  </a:lnTo>
                  <a:lnTo>
                    <a:pt x="0" y="1108011"/>
                  </a:lnTo>
                  <a:lnTo>
                    <a:pt x="165" y="1108405"/>
                  </a:lnTo>
                  <a:lnTo>
                    <a:pt x="558" y="1108570"/>
                  </a:lnTo>
                  <a:lnTo>
                    <a:pt x="952" y="1108405"/>
                  </a:lnTo>
                  <a:lnTo>
                    <a:pt x="1117" y="1108011"/>
                  </a:lnTo>
                  <a:close/>
                </a:path>
                <a:path w="1269" h="110870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6" name="object 2296"/>
            <p:cNvSpPr/>
            <p:nvPr/>
          </p:nvSpPr>
          <p:spPr>
            <a:xfrm>
              <a:off x="15273546" y="620592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7" name="object 2297"/>
            <p:cNvSpPr/>
            <p:nvPr/>
          </p:nvSpPr>
          <p:spPr>
            <a:xfrm>
              <a:off x="15269812" y="585541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8" name="object 2298"/>
            <p:cNvSpPr/>
            <p:nvPr/>
          </p:nvSpPr>
          <p:spPr>
            <a:xfrm>
              <a:off x="15269252" y="58548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9" name="object 2299"/>
            <p:cNvSpPr/>
            <p:nvPr/>
          </p:nvSpPr>
          <p:spPr>
            <a:xfrm>
              <a:off x="15269812" y="620220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0" name="object 2300"/>
            <p:cNvSpPr/>
            <p:nvPr/>
          </p:nvSpPr>
          <p:spPr>
            <a:xfrm>
              <a:off x="15269249" y="5791485"/>
              <a:ext cx="5080" cy="1176020"/>
            </a:xfrm>
            <a:custGeom>
              <a:avLst/>
              <a:gdLst/>
              <a:ahLst/>
              <a:cxnLst/>
              <a:rect l="l" t="t" r="r" b="b"/>
              <a:pathLst>
                <a:path w="5080" h="1176020">
                  <a:moveTo>
                    <a:pt x="1117" y="1175118"/>
                  </a:moveTo>
                  <a:lnTo>
                    <a:pt x="952" y="1174724"/>
                  </a:lnTo>
                  <a:lnTo>
                    <a:pt x="558" y="1174559"/>
                  </a:lnTo>
                  <a:lnTo>
                    <a:pt x="165" y="1174724"/>
                  </a:lnTo>
                  <a:lnTo>
                    <a:pt x="0" y="1175118"/>
                  </a:lnTo>
                  <a:lnTo>
                    <a:pt x="165" y="1175512"/>
                  </a:lnTo>
                  <a:lnTo>
                    <a:pt x="558" y="1175677"/>
                  </a:lnTo>
                  <a:lnTo>
                    <a:pt x="952" y="1175512"/>
                  </a:lnTo>
                  <a:lnTo>
                    <a:pt x="1117" y="1175118"/>
                  </a:lnTo>
                  <a:close/>
                </a:path>
                <a:path w="5080" h="1176020">
                  <a:moveTo>
                    <a:pt x="1117" y="410718"/>
                  </a:moveTo>
                  <a:lnTo>
                    <a:pt x="952" y="410324"/>
                  </a:lnTo>
                  <a:lnTo>
                    <a:pt x="558" y="410159"/>
                  </a:lnTo>
                  <a:lnTo>
                    <a:pt x="165" y="410324"/>
                  </a:lnTo>
                  <a:lnTo>
                    <a:pt x="0" y="410718"/>
                  </a:lnTo>
                  <a:lnTo>
                    <a:pt x="165" y="411111"/>
                  </a:lnTo>
                  <a:lnTo>
                    <a:pt x="558" y="411276"/>
                  </a:lnTo>
                  <a:lnTo>
                    <a:pt x="952" y="411111"/>
                  </a:lnTo>
                  <a:lnTo>
                    <a:pt x="1117" y="410718"/>
                  </a:lnTo>
                  <a:close/>
                </a:path>
                <a:path w="5080" h="1176020">
                  <a:moveTo>
                    <a:pt x="4851" y="761225"/>
                  </a:moveTo>
                  <a:lnTo>
                    <a:pt x="4686" y="760831"/>
                  </a:lnTo>
                  <a:lnTo>
                    <a:pt x="4292" y="760666"/>
                  </a:lnTo>
                  <a:lnTo>
                    <a:pt x="3898" y="760831"/>
                  </a:lnTo>
                  <a:lnTo>
                    <a:pt x="3733" y="761225"/>
                  </a:lnTo>
                  <a:lnTo>
                    <a:pt x="3898" y="761619"/>
                  </a:lnTo>
                  <a:lnTo>
                    <a:pt x="4292" y="761784"/>
                  </a:lnTo>
                  <a:lnTo>
                    <a:pt x="4686" y="761619"/>
                  </a:lnTo>
                  <a:lnTo>
                    <a:pt x="4851" y="761225"/>
                  </a:lnTo>
                  <a:close/>
                </a:path>
                <a:path w="5080" h="1176020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1" name="object 2301"/>
            <p:cNvSpPr/>
            <p:nvPr/>
          </p:nvSpPr>
          <p:spPr>
            <a:xfrm>
              <a:off x="15269812" y="655270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2" name="object 2302"/>
            <p:cNvSpPr/>
            <p:nvPr/>
          </p:nvSpPr>
          <p:spPr>
            <a:xfrm>
              <a:off x="15269812" y="689948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3" name="object 2303"/>
            <p:cNvSpPr/>
            <p:nvPr/>
          </p:nvSpPr>
          <p:spPr>
            <a:xfrm>
              <a:off x="15272985" y="72494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4" name="object 2304"/>
            <p:cNvSpPr/>
            <p:nvPr/>
          </p:nvSpPr>
          <p:spPr>
            <a:xfrm>
              <a:off x="15269812" y="579203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5" name="object 2305"/>
            <p:cNvSpPr/>
            <p:nvPr/>
          </p:nvSpPr>
          <p:spPr>
            <a:xfrm>
              <a:off x="15272985" y="614198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6" name="object 2306"/>
            <p:cNvSpPr/>
            <p:nvPr/>
          </p:nvSpPr>
          <p:spPr>
            <a:xfrm>
              <a:off x="15269812" y="689948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7" name="object 2307"/>
            <p:cNvSpPr/>
            <p:nvPr/>
          </p:nvSpPr>
          <p:spPr>
            <a:xfrm>
              <a:off x="15269812" y="724998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8" name="object 2308"/>
            <p:cNvSpPr/>
            <p:nvPr/>
          </p:nvSpPr>
          <p:spPr>
            <a:xfrm>
              <a:off x="15269359" y="5577581"/>
              <a:ext cx="4445" cy="1704975"/>
            </a:xfrm>
            <a:custGeom>
              <a:avLst/>
              <a:gdLst/>
              <a:ahLst/>
              <a:cxnLst/>
              <a:rect l="l" t="t" r="r" b="b"/>
              <a:pathLst>
                <a:path w="4444" h="1704975">
                  <a:moveTo>
                    <a:pt x="0" y="0"/>
                  </a:moveTo>
                  <a:lnTo>
                    <a:pt x="0" y="1704377"/>
                  </a:lnTo>
                  <a:lnTo>
                    <a:pt x="4397" y="1704377"/>
                  </a:lnTo>
                  <a:lnTo>
                    <a:pt x="4397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9" name="object 2309"/>
            <p:cNvSpPr/>
            <p:nvPr/>
          </p:nvSpPr>
          <p:spPr>
            <a:xfrm>
              <a:off x="15273546" y="726490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0" name="object 2310"/>
            <p:cNvSpPr/>
            <p:nvPr/>
          </p:nvSpPr>
          <p:spPr>
            <a:xfrm>
              <a:off x="15273546" y="722388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1" name="object 2311"/>
            <p:cNvSpPr/>
            <p:nvPr/>
          </p:nvSpPr>
          <p:spPr>
            <a:xfrm>
              <a:off x="15273546" y="717914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2" name="object 2312"/>
            <p:cNvSpPr/>
            <p:nvPr/>
          </p:nvSpPr>
          <p:spPr>
            <a:xfrm>
              <a:off x="15273546" y="713439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3" name="object 2313"/>
            <p:cNvSpPr/>
            <p:nvPr/>
          </p:nvSpPr>
          <p:spPr>
            <a:xfrm>
              <a:off x="15273546" y="708965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4" name="object 2314"/>
            <p:cNvSpPr/>
            <p:nvPr/>
          </p:nvSpPr>
          <p:spPr>
            <a:xfrm>
              <a:off x="15273546" y="704490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5" name="object 2315"/>
            <p:cNvSpPr/>
            <p:nvPr/>
          </p:nvSpPr>
          <p:spPr>
            <a:xfrm>
              <a:off x="15273546" y="700389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6" name="object 2316"/>
            <p:cNvSpPr/>
            <p:nvPr/>
          </p:nvSpPr>
          <p:spPr>
            <a:xfrm>
              <a:off x="15273546" y="695914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7" name="object 2317"/>
            <p:cNvSpPr/>
            <p:nvPr/>
          </p:nvSpPr>
          <p:spPr>
            <a:xfrm>
              <a:off x="15273546" y="691439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8" name="object 2318"/>
            <p:cNvSpPr/>
            <p:nvPr/>
          </p:nvSpPr>
          <p:spPr>
            <a:xfrm>
              <a:off x="15273546" y="686965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9" name="object 2319"/>
            <p:cNvSpPr/>
            <p:nvPr/>
          </p:nvSpPr>
          <p:spPr>
            <a:xfrm>
              <a:off x="15273546" y="682491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0" name="object 2320"/>
            <p:cNvSpPr/>
            <p:nvPr/>
          </p:nvSpPr>
          <p:spPr>
            <a:xfrm>
              <a:off x="15273546" y="678389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1" name="object 2321"/>
            <p:cNvSpPr/>
            <p:nvPr/>
          </p:nvSpPr>
          <p:spPr>
            <a:xfrm>
              <a:off x="15273546" y="673914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2" name="object 2322"/>
            <p:cNvSpPr/>
            <p:nvPr/>
          </p:nvSpPr>
          <p:spPr>
            <a:xfrm>
              <a:off x="15273546" y="669439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3" name="object 2323"/>
            <p:cNvSpPr/>
            <p:nvPr/>
          </p:nvSpPr>
          <p:spPr>
            <a:xfrm>
              <a:off x="15273546" y="664965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4" name="object 2324"/>
            <p:cNvSpPr/>
            <p:nvPr/>
          </p:nvSpPr>
          <p:spPr>
            <a:xfrm>
              <a:off x="15273546" y="660490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5" name="object 2325"/>
            <p:cNvSpPr/>
            <p:nvPr/>
          </p:nvSpPr>
          <p:spPr>
            <a:xfrm>
              <a:off x="15273546" y="656016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6" name="object 2326"/>
            <p:cNvSpPr/>
            <p:nvPr/>
          </p:nvSpPr>
          <p:spPr>
            <a:xfrm>
              <a:off x="15273546" y="651914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7" name="object 2327"/>
            <p:cNvSpPr/>
            <p:nvPr/>
          </p:nvSpPr>
          <p:spPr>
            <a:xfrm>
              <a:off x="15273546" y="647440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8" name="object 2328"/>
            <p:cNvSpPr/>
            <p:nvPr/>
          </p:nvSpPr>
          <p:spPr>
            <a:xfrm>
              <a:off x="15273546" y="642965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9" name="object 2329"/>
            <p:cNvSpPr/>
            <p:nvPr/>
          </p:nvSpPr>
          <p:spPr>
            <a:xfrm>
              <a:off x="15273546" y="638490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0" name="object 2330"/>
            <p:cNvSpPr/>
            <p:nvPr/>
          </p:nvSpPr>
          <p:spPr>
            <a:xfrm>
              <a:off x="15273546" y="634016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1" name="object 2331"/>
            <p:cNvSpPr/>
            <p:nvPr/>
          </p:nvSpPr>
          <p:spPr>
            <a:xfrm>
              <a:off x="15273546" y="629914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2" name="object 2332"/>
            <p:cNvSpPr/>
            <p:nvPr/>
          </p:nvSpPr>
          <p:spPr>
            <a:xfrm>
              <a:off x="15273546" y="625440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3" name="object 2333"/>
            <p:cNvSpPr/>
            <p:nvPr/>
          </p:nvSpPr>
          <p:spPr>
            <a:xfrm>
              <a:off x="15273546" y="620965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4" name="object 2334"/>
            <p:cNvSpPr/>
            <p:nvPr/>
          </p:nvSpPr>
          <p:spPr>
            <a:xfrm>
              <a:off x="15273546" y="616491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5" name="object 2335"/>
            <p:cNvSpPr/>
            <p:nvPr/>
          </p:nvSpPr>
          <p:spPr>
            <a:xfrm>
              <a:off x="15273546" y="612016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6" name="object 2336"/>
            <p:cNvSpPr/>
            <p:nvPr/>
          </p:nvSpPr>
          <p:spPr>
            <a:xfrm>
              <a:off x="15273546" y="607915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7" name="object 2337"/>
            <p:cNvSpPr/>
            <p:nvPr/>
          </p:nvSpPr>
          <p:spPr>
            <a:xfrm>
              <a:off x="15273546" y="603440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8" name="object 2338"/>
            <p:cNvSpPr/>
            <p:nvPr/>
          </p:nvSpPr>
          <p:spPr>
            <a:xfrm>
              <a:off x="15273546" y="598965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9" name="object 2339"/>
            <p:cNvSpPr/>
            <p:nvPr/>
          </p:nvSpPr>
          <p:spPr>
            <a:xfrm>
              <a:off x="15273546" y="594491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0" name="object 2340"/>
            <p:cNvSpPr/>
            <p:nvPr/>
          </p:nvSpPr>
          <p:spPr>
            <a:xfrm>
              <a:off x="15273546" y="590016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1" name="object 2341"/>
            <p:cNvSpPr/>
            <p:nvPr/>
          </p:nvSpPr>
          <p:spPr>
            <a:xfrm>
              <a:off x="15273546" y="585541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2" name="object 2342"/>
            <p:cNvSpPr/>
            <p:nvPr/>
          </p:nvSpPr>
          <p:spPr>
            <a:xfrm>
              <a:off x="15273546" y="581440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3" name="object 2343"/>
            <p:cNvSpPr/>
            <p:nvPr/>
          </p:nvSpPr>
          <p:spPr>
            <a:xfrm>
              <a:off x="15273546" y="576966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4" name="object 2344"/>
            <p:cNvSpPr/>
            <p:nvPr/>
          </p:nvSpPr>
          <p:spPr>
            <a:xfrm>
              <a:off x="15273546" y="572491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5" name="object 2345"/>
            <p:cNvSpPr/>
            <p:nvPr/>
          </p:nvSpPr>
          <p:spPr>
            <a:xfrm>
              <a:off x="15273546" y="568016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6" name="object 2346"/>
            <p:cNvSpPr/>
            <p:nvPr/>
          </p:nvSpPr>
          <p:spPr>
            <a:xfrm>
              <a:off x="15273546" y="563542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7" name="object 2347"/>
            <p:cNvSpPr/>
            <p:nvPr/>
          </p:nvSpPr>
          <p:spPr>
            <a:xfrm>
              <a:off x="15273546" y="559440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8" name="object 2348"/>
            <p:cNvSpPr/>
            <p:nvPr/>
          </p:nvSpPr>
          <p:spPr>
            <a:xfrm>
              <a:off x="15273757" y="5577587"/>
              <a:ext cx="17780" cy="1704975"/>
            </a:xfrm>
            <a:custGeom>
              <a:avLst/>
              <a:gdLst/>
              <a:ahLst/>
              <a:cxnLst/>
              <a:rect l="l" t="t" r="r" b="b"/>
              <a:pathLst>
                <a:path w="17780" h="1704975">
                  <a:moveTo>
                    <a:pt x="0" y="1704377"/>
                  </a:moveTo>
                  <a:lnTo>
                    <a:pt x="0" y="0"/>
                  </a:lnTo>
                  <a:lnTo>
                    <a:pt x="17601" y="0"/>
                  </a:lnTo>
                  <a:lnTo>
                    <a:pt x="17653" y="1704377"/>
                  </a:lnTo>
                  <a:lnTo>
                    <a:pt x="0" y="1704377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49" name="object 2349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0181896" y="5541607"/>
              <a:ext cx="8539809" cy="1823559"/>
            </a:xfrm>
            <a:prstGeom prst="rect">
              <a:avLst/>
            </a:prstGeom>
          </p:spPr>
        </p:pic>
        <p:sp>
          <p:nvSpPr>
            <p:cNvPr id="2350" name="object 2350"/>
            <p:cNvSpPr/>
            <p:nvPr/>
          </p:nvSpPr>
          <p:spPr>
            <a:xfrm>
              <a:off x="18717790" y="5511519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2203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1" name="object 2351"/>
            <p:cNvSpPr/>
            <p:nvPr/>
          </p:nvSpPr>
          <p:spPr>
            <a:xfrm>
              <a:off x="12177821" y="4837723"/>
              <a:ext cx="427355" cy="0"/>
            </a:xfrm>
            <a:custGeom>
              <a:avLst/>
              <a:gdLst/>
              <a:ahLst/>
              <a:cxnLst/>
              <a:rect l="l" t="t" r="r" b="b"/>
              <a:pathLst>
                <a:path w="427354">
                  <a:moveTo>
                    <a:pt x="0" y="0"/>
                  </a:moveTo>
                  <a:lnTo>
                    <a:pt x="42710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2" name="object 2352"/>
            <p:cNvSpPr/>
            <p:nvPr/>
          </p:nvSpPr>
          <p:spPr>
            <a:xfrm>
              <a:off x="10173886" y="732601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6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3" name="object 2353"/>
            <p:cNvSpPr/>
            <p:nvPr/>
          </p:nvSpPr>
          <p:spPr>
            <a:xfrm>
              <a:off x="9241983" y="7335705"/>
              <a:ext cx="0" cy="349250"/>
            </a:xfrm>
            <a:custGeom>
              <a:avLst/>
              <a:gdLst/>
              <a:ahLst/>
              <a:cxnLst/>
              <a:rect l="l" t="t" r="r" b="b"/>
              <a:pathLst>
                <a:path h="349250">
                  <a:moveTo>
                    <a:pt x="0" y="34894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4" name="object 2354"/>
            <p:cNvSpPr/>
            <p:nvPr/>
          </p:nvSpPr>
          <p:spPr>
            <a:xfrm>
              <a:off x="9206747" y="7361230"/>
              <a:ext cx="0" cy="323850"/>
            </a:xfrm>
            <a:custGeom>
              <a:avLst/>
              <a:gdLst/>
              <a:ahLst/>
              <a:cxnLst/>
              <a:rect l="l" t="t" r="r" b="b"/>
              <a:pathLst>
                <a:path h="323850">
                  <a:moveTo>
                    <a:pt x="0" y="32341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5" name="object 2355"/>
            <p:cNvSpPr/>
            <p:nvPr/>
          </p:nvSpPr>
          <p:spPr>
            <a:xfrm>
              <a:off x="9206747" y="736124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6" name="object 2356"/>
            <p:cNvSpPr/>
            <p:nvPr/>
          </p:nvSpPr>
          <p:spPr>
            <a:xfrm>
              <a:off x="9199342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7" name="object 2357"/>
            <p:cNvSpPr/>
            <p:nvPr/>
          </p:nvSpPr>
          <p:spPr>
            <a:xfrm>
              <a:off x="9273915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8" name="object 2358"/>
            <p:cNvSpPr/>
            <p:nvPr/>
          </p:nvSpPr>
          <p:spPr>
            <a:xfrm>
              <a:off x="9348495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9" name="object 2359"/>
            <p:cNvSpPr/>
            <p:nvPr/>
          </p:nvSpPr>
          <p:spPr>
            <a:xfrm>
              <a:off x="9423068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0" name="object 2360"/>
            <p:cNvSpPr/>
            <p:nvPr/>
          </p:nvSpPr>
          <p:spPr>
            <a:xfrm>
              <a:off x="9497641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1" name="object 2361"/>
            <p:cNvSpPr/>
            <p:nvPr/>
          </p:nvSpPr>
          <p:spPr>
            <a:xfrm>
              <a:off x="9572221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2" name="object 2362"/>
            <p:cNvSpPr/>
            <p:nvPr/>
          </p:nvSpPr>
          <p:spPr>
            <a:xfrm>
              <a:off x="9646794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3" name="object 2363"/>
            <p:cNvSpPr/>
            <p:nvPr/>
          </p:nvSpPr>
          <p:spPr>
            <a:xfrm>
              <a:off x="9721374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4" name="object 2364"/>
            <p:cNvSpPr/>
            <p:nvPr/>
          </p:nvSpPr>
          <p:spPr>
            <a:xfrm>
              <a:off x="9795947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5" name="object 2365"/>
            <p:cNvSpPr/>
            <p:nvPr/>
          </p:nvSpPr>
          <p:spPr>
            <a:xfrm>
              <a:off x="9870519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6" name="object 2366"/>
            <p:cNvSpPr/>
            <p:nvPr/>
          </p:nvSpPr>
          <p:spPr>
            <a:xfrm>
              <a:off x="9945099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7" name="object 2367"/>
            <p:cNvSpPr/>
            <p:nvPr/>
          </p:nvSpPr>
          <p:spPr>
            <a:xfrm>
              <a:off x="10019672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8" name="object 2368"/>
            <p:cNvSpPr/>
            <p:nvPr/>
          </p:nvSpPr>
          <p:spPr>
            <a:xfrm>
              <a:off x="10094253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9" name="object 2369"/>
            <p:cNvSpPr/>
            <p:nvPr/>
          </p:nvSpPr>
          <p:spPr>
            <a:xfrm>
              <a:off x="10172559" y="4211024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0" name="object 2370"/>
            <p:cNvSpPr/>
            <p:nvPr/>
          </p:nvSpPr>
          <p:spPr>
            <a:xfrm>
              <a:off x="9229170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1" name="object 2371"/>
            <p:cNvSpPr/>
            <p:nvPr/>
          </p:nvSpPr>
          <p:spPr>
            <a:xfrm>
              <a:off x="9303750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2" name="object 2372"/>
            <p:cNvSpPr/>
            <p:nvPr/>
          </p:nvSpPr>
          <p:spPr>
            <a:xfrm>
              <a:off x="9378324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3" name="object 2373"/>
            <p:cNvSpPr/>
            <p:nvPr/>
          </p:nvSpPr>
          <p:spPr>
            <a:xfrm>
              <a:off x="9452896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4" name="object 2374"/>
            <p:cNvSpPr/>
            <p:nvPr/>
          </p:nvSpPr>
          <p:spPr>
            <a:xfrm>
              <a:off x="9527476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5" name="object 2375"/>
            <p:cNvSpPr/>
            <p:nvPr/>
          </p:nvSpPr>
          <p:spPr>
            <a:xfrm>
              <a:off x="9602049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6" name="object 2376"/>
            <p:cNvSpPr/>
            <p:nvPr/>
          </p:nvSpPr>
          <p:spPr>
            <a:xfrm>
              <a:off x="9676629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7" name="object 2377"/>
            <p:cNvSpPr/>
            <p:nvPr/>
          </p:nvSpPr>
          <p:spPr>
            <a:xfrm>
              <a:off x="9751202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8" name="object 2378"/>
            <p:cNvSpPr/>
            <p:nvPr/>
          </p:nvSpPr>
          <p:spPr>
            <a:xfrm>
              <a:off x="9825775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9" name="object 2379"/>
            <p:cNvSpPr/>
            <p:nvPr/>
          </p:nvSpPr>
          <p:spPr>
            <a:xfrm>
              <a:off x="9900355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0" name="object 2380"/>
            <p:cNvSpPr/>
            <p:nvPr/>
          </p:nvSpPr>
          <p:spPr>
            <a:xfrm>
              <a:off x="9978660" y="4211026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1" name="object 2381"/>
            <p:cNvSpPr/>
            <p:nvPr/>
          </p:nvSpPr>
          <p:spPr>
            <a:xfrm>
              <a:off x="10053234" y="4211026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2" name="object 2382"/>
            <p:cNvSpPr/>
            <p:nvPr/>
          </p:nvSpPr>
          <p:spPr>
            <a:xfrm>
              <a:off x="10127814" y="4211026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3" name="object 2383"/>
            <p:cNvSpPr/>
            <p:nvPr/>
          </p:nvSpPr>
          <p:spPr>
            <a:xfrm>
              <a:off x="10202388" y="4237120"/>
              <a:ext cx="15240" cy="19050"/>
            </a:xfrm>
            <a:custGeom>
              <a:avLst/>
              <a:gdLst/>
              <a:ahLst/>
              <a:cxnLst/>
              <a:rect l="l" t="t" r="r" b="b"/>
              <a:pathLst>
                <a:path w="15240" h="19050">
                  <a:moveTo>
                    <a:pt x="0" y="18648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4" name="object 2384"/>
            <p:cNvSpPr/>
            <p:nvPr/>
          </p:nvSpPr>
          <p:spPr>
            <a:xfrm>
              <a:off x="9198812" y="4212331"/>
              <a:ext cx="1019175" cy="44450"/>
            </a:xfrm>
            <a:custGeom>
              <a:avLst/>
              <a:gdLst/>
              <a:ahLst/>
              <a:cxnLst/>
              <a:rect l="l" t="t" r="r" b="b"/>
              <a:pathLst>
                <a:path w="1019175" h="44450">
                  <a:moveTo>
                    <a:pt x="1019110" y="0"/>
                  </a:moveTo>
                  <a:lnTo>
                    <a:pt x="101911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101911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5" name="object 2385"/>
            <p:cNvSpPr/>
            <p:nvPr/>
          </p:nvSpPr>
          <p:spPr>
            <a:xfrm>
              <a:off x="12596271" y="4244587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0" y="0"/>
                  </a:moveTo>
                  <a:lnTo>
                    <a:pt x="11182" y="111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6" name="object 2386"/>
            <p:cNvSpPr/>
            <p:nvPr/>
          </p:nvSpPr>
          <p:spPr>
            <a:xfrm>
              <a:off x="12596271" y="417000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7" name="object 2387"/>
            <p:cNvSpPr/>
            <p:nvPr/>
          </p:nvSpPr>
          <p:spPr>
            <a:xfrm>
              <a:off x="12652196" y="4147634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8" name="object 2388"/>
            <p:cNvSpPr/>
            <p:nvPr/>
          </p:nvSpPr>
          <p:spPr>
            <a:xfrm>
              <a:off x="12726777" y="4147634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9" name="object 2389"/>
            <p:cNvSpPr/>
            <p:nvPr/>
          </p:nvSpPr>
          <p:spPr>
            <a:xfrm>
              <a:off x="12801350" y="4147634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0" name="object 2390"/>
            <p:cNvSpPr/>
            <p:nvPr/>
          </p:nvSpPr>
          <p:spPr>
            <a:xfrm>
              <a:off x="12875929" y="4147634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1" name="object 2391"/>
            <p:cNvSpPr/>
            <p:nvPr/>
          </p:nvSpPr>
          <p:spPr>
            <a:xfrm>
              <a:off x="12950503" y="4147634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2" name="object 2392"/>
            <p:cNvSpPr/>
            <p:nvPr/>
          </p:nvSpPr>
          <p:spPr>
            <a:xfrm>
              <a:off x="13025075" y="414763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3" name="object 2393"/>
            <p:cNvSpPr/>
            <p:nvPr/>
          </p:nvSpPr>
          <p:spPr>
            <a:xfrm>
              <a:off x="13099655" y="414763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4" name="object 2394"/>
            <p:cNvSpPr/>
            <p:nvPr/>
          </p:nvSpPr>
          <p:spPr>
            <a:xfrm>
              <a:off x="13174238" y="414763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5" name="object 2395"/>
            <p:cNvSpPr/>
            <p:nvPr/>
          </p:nvSpPr>
          <p:spPr>
            <a:xfrm>
              <a:off x="13248809" y="414763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6" name="object 2396"/>
            <p:cNvSpPr/>
            <p:nvPr/>
          </p:nvSpPr>
          <p:spPr>
            <a:xfrm>
              <a:off x="13323381" y="414763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7" name="object 2397"/>
            <p:cNvSpPr/>
            <p:nvPr/>
          </p:nvSpPr>
          <p:spPr>
            <a:xfrm>
              <a:off x="13397954" y="414763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8" name="object 2398"/>
            <p:cNvSpPr/>
            <p:nvPr/>
          </p:nvSpPr>
          <p:spPr>
            <a:xfrm>
              <a:off x="13472527" y="414763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9" name="object 2399"/>
            <p:cNvSpPr/>
            <p:nvPr/>
          </p:nvSpPr>
          <p:spPr>
            <a:xfrm>
              <a:off x="13565746" y="4390006"/>
              <a:ext cx="37465" cy="41275"/>
            </a:xfrm>
            <a:custGeom>
              <a:avLst/>
              <a:gdLst/>
              <a:ahLst/>
              <a:cxnLst/>
              <a:rect l="l" t="t" r="r" b="b"/>
              <a:pathLst>
                <a:path w="37465" h="41275">
                  <a:moveTo>
                    <a:pt x="0" y="0"/>
                  </a:moveTo>
                  <a:lnTo>
                    <a:pt x="37286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0" name="object 2400"/>
            <p:cNvSpPr/>
            <p:nvPr/>
          </p:nvSpPr>
          <p:spPr>
            <a:xfrm>
              <a:off x="13565746" y="431543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1" name="object 2401"/>
            <p:cNvSpPr/>
            <p:nvPr/>
          </p:nvSpPr>
          <p:spPr>
            <a:xfrm>
              <a:off x="13565746" y="424085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2" name="object 2402"/>
            <p:cNvSpPr/>
            <p:nvPr/>
          </p:nvSpPr>
          <p:spPr>
            <a:xfrm>
              <a:off x="13547115" y="4147634"/>
              <a:ext cx="104775" cy="108585"/>
            </a:xfrm>
            <a:custGeom>
              <a:avLst/>
              <a:gdLst/>
              <a:ahLst/>
              <a:cxnLst/>
              <a:rect l="l" t="t" r="r" b="b"/>
              <a:pathLst>
                <a:path w="104775" h="108585">
                  <a:moveTo>
                    <a:pt x="0" y="0"/>
                  </a:moveTo>
                  <a:lnTo>
                    <a:pt x="104405" y="10813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3" name="object 2403"/>
            <p:cNvSpPr/>
            <p:nvPr/>
          </p:nvSpPr>
          <p:spPr>
            <a:xfrm>
              <a:off x="13685077" y="4211024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4" name="object 2404"/>
            <p:cNvSpPr/>
            <p:nvPr/>
          </p:nvSpPr>
          <p:spPr>
            <a:xfrm>
              <a:off x="13759651" y="4211024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5" name="object 2405"/>
            <p:cNvSpPr/>
            <p:nvPr/>
          </p:nvSpPr>
          <p:spPr>
            <a:xfrm>
              <a:off x="13834223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6" name="object 2406"/>
            <p:cNvSpPr/>
            <p:nvPr/>
          </p:nvSpPr>
          <p:spPr>
            <a:xfrm>
              <a:off x="13908794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7" name="object 2407"/>
            <p:cNvSpPr/>
            <p:nvPr/>
          </p:nvSpPr>
          <p:spPr>
            <a:xfrm>
              <a:off x="13983385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8" name="object 2408"/>
            <p:cNvSpPr/>
            <p:nvPr/>
          </p:nvSpPr>
          <p:spPr>
            <a:xfrm>
              <a:off x="14057956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9" name="object 2409"/>
            <p:cNvSpPr/>
            <p:nvPr/>
          </p:nvSpPr>
          <p:spPr>
            <a:xfrm>
              <a:off x="14132529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0" name="object 2410"/>
            <p:cNvSpPr/>
            <p:nvPr/>
          </p:nvSpPr>
          <p:spPr>
            <a:xfrm>
              <a:off x="14207102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1" name="object 2411"/>
            <p:cNvSpPr/>
            <p:nvPr/>
          </p:nvSpPr>
          <p:spPr>
            <a:xfrm>
              <a:off x="14281674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2" name="object 2412"/>
            <p:cNvSpPr/>
            <p:nvPr/>
          </p:nvSpPr>
          <p:spPr>
            <a:xfrm>
              <a:off x="14356262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3" name="object 2413"/>
            <p:cNvSpPr/>
            <p:nvPr/>
          </p:nvSpPr>
          <p:spPr>
            <a:xfrm>
              <a:off x="14430836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4" name="object 2414"/>
            <p:cNvSpPr/>
            <p:nvPr/>
          </p:nvSpPr>
          <p:spPr>
            <a:xfrm>
              <a:off x="14505408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5" name="object 2415"/>
            <p:cNvSpPr/>
            <p:nvPr/>
          </p:nvSpPr>
          <p:spPr>
            <a:xfrm>
              <a:off x="14579980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6" name="object 2416"/>
            <p:cNvSpPr/>
            <p:nvPr/>
          </p:nvSpPr>
          <p:spPr>
            <a:xfrm>
              <a:off x="14654553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7" name="object 2417"/>
            <p:cNvSpPr/>
            <p:nvPr/>
          </p:nvSpPr>
          <p:spPr>
            <a:xfrm>
              <a:off x="14729141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8" name="object 2418"/>
            <p:cNvSpPr/>
            <p:nvPr/>
          </p:nvSpPr>
          <p:spPr>
            <a:xfrm>
              <a:off x="14803714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9" name="object 2419"/>
            <p:cNvSpPr/>
            <p:nvPr/>
          </p:nvSpPr>
          <p:spPr>
            <a:xfrm>
              <a:off x="14878287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0" name="object 2420"/>
            <p:cNvSpPr/>
            <p:nvPr/>
          </p:nvSpPr>
          <p:spPr>
            <a:xfrm>
              <a:off x="14952859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1" name="object 2421"/>
            <p:cNvSpPr/>
            <p:nvPr/>
          </p:nvSpPr>
          <p:spPr>
            <a:xfrm>
              <a:off x="14997603" y="4177464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35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2" name="object 2422"/>
            <p:cNvSpPr/>
            <p:nvPr/>
          </p:nvSpPr>
          <p:spPr>
            <a:xfrm>
              <a:off x="14997603" y="4102891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35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3" name="object 2423"/>
            <p:cNvSpPr/>
            <p:nvPr/>
          </p:nvSpPr>
          <p:spPr>
            <a:xfrm>
              <a:off x="12596271" y="4147632"/>
              <a:ext cx="26670" cy="29845"/>
            </a:xfrm>
            <a:custGeom>
              <a:avLst/>
              <a:gdLst/>
              <a:ahLst/>
              <a:cxnLst/>
              <a:rect l="l" t="t" r="r" b="b"/>
              <a:pathLst>
                <a:path w="26670" h="29845">
                  <a:moveTo>
                    <a:pt x="0" y="29831"/>
                  </a:moveTo>
                  <a:lnTo>
                    <a:pt x="2610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4" name="object 2424"/>
            <p:cNvSpPr/>
            <p:nvPr/>
          </p:nvSpPr>
          <p:spPr>
            <a:xfrm>
              <a:off x="12596271" y="420730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5" name="object 2425"/>
            <p:cNvSpPr/>
            <p:nvPr/>
          </p:nvSpPr>
          <p:spPr>
            <a:xfrm>
              <a:off x="12655929" y="4147643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6" name="object 2426"/>
            <p:cNvSpPr/>
            <p:nvPr/>
          </p:nvSpPr>
          <p:spPr>
            <a:xfrm>
              <a:off x="12730500" y="4147643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7" name="object 2427"/>
            <p:cNvSpPr/>
            <p:nvPr/>
          </p:nvSpPr>
          <p:spPr>
            <a:xfrm>
              <a:off x="12805082" y="414764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8" name="object 2428"/>
            <p:cNvSpPr/>
            <p:nvPr/>
          </p:nvSpPr>
          <p:spPr>
            <a:xfrm>
              <a:off x="12879654" y="414764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9" name="object 2429"/>
            <p:cNvSpPr/>
            <p:nvPr/>
          </p:nvSpPr>
          <p:spPr>
            <a:xfrm>
              <a:off x="12954234" y="414764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0" name="object 2430"/>
            <p:cNvSpPr/>
            <p:nvPr/>
          </p:nvSpPr>
          <p:spPr>
            <a:xfrm>
              <a:off x="13028808" y="414764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1" name="object 2431"/>
            <p:cNvSpPr/>
            <p:nvPr/>
          </p:nvSpPr>
          <p:spPr>
            <a:xfrm>
              <a:off x="13103380" y="414764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2" name="object 2432"/>
            <p:cNvSpPr/>
            <p:nvPr/>
          </p:nvSpPr>
          <p:spPr>
            <a:xfrm>
              <a:off x="13177952" y="414764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3" name="object 2433"/>
            <p:cNvSpPr/>
            <p:nvPr/>
          </p:nvSpPr>
          <p:spPr>
            <a:xfrm>
              <a:off x="13252542" y="414764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4" name="object 2434"/>
            <p:cNvSpPr/>
            <p:nvPr/>
          </p:nvSpPr>
          <p:spPr>
            <a:xfrm>
              <a:off x="13327114" y="414764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5" name="object 2435"/>
            <p:cNvSpPr/>
            <p:nvPr/>
          </p:nvSpPr>
          <p:spPr>
            <a:xfrm>
              <a:off x="13401686" y="414764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6" name="object 2436"/>
            <p:cNvSpPr/>
            <p:nvPr/>
          </p:nvSpPr>
          <p:spPr>
            <a:xfrm>
              <a:off x="13476260" y="414764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7" name="object 2437"/>
            <p:cNvSpPr/>
            <p:nvPr/>
          </p:nvSpPr>
          <p:spPr>
            <a:xfrm>
              <a:off x="13550831" y="414764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8" name="object 2438"/>
            <p:cNvSpPr/>
            <p:nvPr/>
          </p:nvSpPr>
          <p:spPr>
            <a:xfrm>
              <a:off x="13565746" y="421102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9" name="object 2439"/>
            <p:cNvSpPr/>
            <p:nvPr/>
          </p:nvSpPr>
          <p:spPr>
            <a:xfrm>
              <a:off x="13565746" y="428560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0" name="object 2440"/>
            <p:cNvSpPr/>
            <p:nvPr/>
          </p:nvSpPr>
          <p:spPr>
            <a:xfrm>
              <a:off x="13640336" y="4211026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1" name="object 2441"/>
            <p:cNvSpPr/>
            <p:nvPr/>
          </p:nvSpPr>
          <p:spPr>
            <a:xfrm>
              <a:off x="13565746" y="436018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2" name="object 2442"/>
            <p:cNvSpPr/>
            <p:nvPr/>
          </p:nvSpPr>
          <p:spPr>
            <a:xfrm>
              <a:off x="13714907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3" name="object 2443"/>
            <p:cNvSpPr/>
            <p:nvPr/>
          </p:nvSpPr>
          <p:spPr>
            <a:xfrm>
              <a:off x="13789480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4" name="object 2444"/>
            <p:cNvSpPr/>
            <p:nvPr/>
          </p:nvSpPr>
          <p:spPr>
            <a:xfrm>
              <a:off x="13864053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5" name="object 2445"/>
            <p:cNvSpPr/>
            <p:nvPr/>
          </p:nvSpPr>
          <p:spPr>
            <a:xfrm>
              <a:off x="13938625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6" name="object 2446"/>
            <p:cNvSpPr/>
            <p:nvPr/>
          </p:nvSpPr>
          <p:spPr>
            <a:xfrm>
              <a:off x="14013214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7" name="object 2447"/>
            <p:cNvSpPr/>
            <p:nvPr/>
          </p:nvSpPr>
          <p:spPr>
            <a:xfrm>
              <a:off x="14087786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8" name="object 2448"/>
            <p:cNvSpPr/>
            <p:nvPr/>
          </p:nvSpPr>
          <p:spPr>
            <a:xfrm>
              <a:off x="14162358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9" name="object 2449"/>
            <p:cNvSpPr/>
            <p:nvPr/>
          </p:nvSpPr>
          <p:spPr>
            <a:xfrm>
              <a:off x="14236933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0" name="object 2450"/>
            <p:cNvSpPr/>
            <p:nvPr/>
          </p:nvSpPr>
          <p:spPr>
            <a:xfrm>
              <a:off x="14311505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1" name="object 2451"/>
            <p:cNvSpPr/>
            <p:nvPr/>
          </p:nvSpPr>
          <p:spPr>
            <a:xfrm>
              <a:off x="14386093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2" name="object 2452"/>
            <p:cNvSpPr/>
            <p:nvPr/>
          </p:nvSpPr>
          <p:spPr>
            <a:xfrm>
              <a:off x="14460665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3" name="object 2453"/>
            <p:cNvSpPr/>
            <p:nvPr/>
          </p:nvSpPr>
          <p:spPr>
            <a:xfrm>
              <a:off x="14535238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4" name="object 2454"/>
            <p:cNvSpPr/>
            <p:nvPr/>
          </p:nvSpPr>
          <p:spPr>
            <a:xfrm>
              <a:off x="14609810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5" name="object 2455"/>
            <p:cNvSpPr/>
            <p:nvPr/>
          </p:nvSpPr>
          <p:spPr>
            <a:xfrm>
              <a:off x="14684384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6" name="object 2456"/>
            <p:cNvSpPr/>
            <p:nvPr/>
          </p:nvSpPr>
          <p:spPr>
            <a:xfrm>
              <a:off x="14758971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7" name="object 2457"/>
            <p:cNvSpPr/>
            <p:nvPr/>
          </p:nvSpPr>
          <p:spPr>
            <a:xfrm>
              <a:off x="14833544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8" name="object 2458"/>
            <p:cNvSpPr/>
            <p:nvPr/>
          </p:nvSpPr>
          <p:spPr>
            <a:xfrm>
              <a:off x="14908118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9" name="object 2459"/>
            <p:cNvSpPr/>
            <p:nvPr/>
          </p:nvSpPr>
          <p:spPr>
            <a:xfrm>
              <a:off x="14997603" y="4125267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1014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0" name="object 2460"/>
            <p:cNvSpPr/>
            <p:nvPr/>
          </p:nvSpPr>
          <p:spPr>
            <a:xfrm>
              <a:off x="14982689" y="4199833"/>
              <a:ext cx="56515" cy="56515"/>
            </a:xfrm>
            <a:custGeom>
              <a:avLst/>
              <a:gdLst/>
              <a:ahLst/>
              <a:cxnLst/>
              <a:rect l="l" t="t" r="r" b="b"/>
              <a:pathLst>
                <a:path w="56515" h="56514">
                  <a:moveTo>
                    <a:pt x="0" y="55935"/>
                  </a:moveTo>
                  <a:lnTo>
                    <a:pt x="5594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1" name="object 2461"/>
            <p:cNvSpPr/>
            <p:nvPr/>
          </p:nvSpPr>
          <p:spPr>
            <a:xfrm>
              <a:off x="12596118" y="4103122"/>
              <a:ext cx="2444750" cy="329565"/>
            </a:xfrm>
            <a:custGeom>
              <a:avLst/>
              <a:gdLst/>
              <a:ahLst/>
              <a:cxnLst/>
              <a:rect l="l" t="t" r="r" b="b"/>
              <a:pathLst>
                <a:path w="2444750" h="329564">
                  <a:moveTo>
                    <a:pt x="0" y="47569"/>
                  </a:moveTo>
                  <a:lnTo>
                    <a:pt x="0" y="153251"/>
                  </a:lnTo>
                  <a:lnTo>
                    <a:pt x="44030" y="153251"/>
                  </a:lnTo>
                  <a:lnTo>
                    <a:pt x="44030" y="91599"/>
                  </a:lnTo>
                  <a:lnTo>
                    <a:pt x="968881" y="91599"/>
                  </a:lnTo>
                  <a:lnTo>
                    <a:pt x="968881" y="329393"/>
                  </a:lnTo>
                  <a:lnTo>
                    <a:pt x="1012953" y="329393"/>
                  </a:lnTo>
                  <a:lnTo>
                    <a:pt x="1012953" y="153251"/>
                  </a:lnTo>
                  <a:lnTo>
                    <a:pt x="2400220" y="153251"/>
                  </a:lnTo>
                  <a:lnTo>
                    <a:pt x="2444250" y="153251"/>
                  </a:lnTo>
                  <a:lnTo>
                    <a:pt x="2444250" y="0"/>
                  </a:lnTo>
                  <a:lnTo>
                    <a:pt x="2400220" y="0"/>
                  </a:lnTo>
                  <a:lnTo>
                    <a:pt x="2400220" y="109200"/>
                  </a:lnTo>
                  <a:lnTo>
                    <a:pt x="1012953" y="109200"/>
                  </a:lnTo>
                  <a:lnTo>
                    <a:pt x="1012953" y="47537"/>
                  </a:lnTo>
                  <a:lnTo>
                    <a:pt x="968881" y="47537"/>
                  </a:lnTo>
                  <a:lnTo>
                    <a:pt x="0" y="47569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2" name="object 2462"/>
            <p:cNvSpPr/>
            <p:nvPr/>
          </p:nvSpPr>
          <p:spPr>
            <a:xfrm>
              <a:off x="12642908" y="4406114"/>
              <a:ext cx="12065" cy="26670"/>
            </a:xfrm>
            <a:custGeom>
              <a:avLst/>
              <a:gdLst/>
              <a:ahLst/>
              <a:cxnLst/>
              <a:rect l="l" t="t" r="r" b="b"/>
              <a:pathLst>
                <a:path w="12065" h="26670">
                  <a:moveTo>
                    <a:pt x="0" y="26449"/>
                  </a:moveTo>
                  <a:lnTo>
                    <a:pt x="11982" y="26449"/>
                  </a:lnTo>
                  <a:lnTo>
                    <a:pt x="11982" y="0"/>
                  </a:lnTo>
                  <a:lnTo>
                    <a:pt x="0" y="0"/>
                  </a:lnTo>
                  <a:lnTo>
                    <a:pt x="0" y="2644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3" name="object 2463"/>
            <p:cNvSpPr/>
            <p:nvPr/>
          </p:nvSpPr>
          <p:spPr>
            <a:xfrm>
              <a:off x="12640157" y="4406113"/>
              <a:ext cx="15240" cy="26670"/>
            </a:xfrm>
            <a:custGeom>
              <a:avLst/>
              <a:gdLst/>
              <a:ahLst/>
              <a:cxnLst/>
              <a:rect l="l" t="t" r="r" b="b"/>
              <a:pathLst>
                <a:path w="15240" h="26670">
                  <a:moveTo>
                    <a:pt x="0" y="0"/>
                  </a:moveTo>
                  <a:lnTo>
                    <a:pt x="0" y="26397"/>
                  </a:lnTo>
                  <a:lnTo>
                    <a:pt x="12072" y="26438"/>
                  </a:lnTo>
                  <a:lnTo>
                    <a:pt x="12072" y="21999"/>
                  </a:lnTo>
                  <a:lnTo>
                    <a:pt x="8837" y="21999"/>
                  </a:lnTo>
                  <a:lnTo>
                    <a:pt x="8837" y="4397"/>
                  </a:lnTo>
                  <a:lnTo>
                    <a:pt x="14732" y="4397"/>
                  </a:lnTo>
                  <a:lnTo>
                    <a:pt x="14732" y="0"/>
                  </a:lnTo>
                  <a:lnTo>
                    <a:pt x="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4" name="object 2464"/>
            <p:cNvSpPr/>
            <p:nvPr/>
          </p:nvSpPr>
          <p:spPr>
            <a:xfrm>
              <a:off x="12640159" y="4406119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40" h="4445">
                  <a:moveTo>
                    <a:pt x="0" y="4397"/>
                  </a:moveTo>
                  <a:lnTo>
                    <a:pt x="0" y="0"/>
                  </a:lnTo>
                  <a:lnTo>
                    <a:pt x="14732" y="0"/>
                  </a:lnTo>
                  <a:lnTo>
                    <a:pt x="14732" y="4397"/>
                  </a:lnTo>
                  <a:lnTo>
                    <a:pt x="0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5" name="object 2465"/>
            <p:cNvSpPr/>
            <p:nvPr/>
          </p:nvSpPr>
          <p:spPr>
            <a:xfrm>
              <a:off x="12640157" y="4428115"/>
              <a:ext cx="12700" cy="4445"/>
            </a:xfrm>
            <a:custGeom>
              <a:avLst/>
              <a:gdLst/>
              <a:ahLst/>
              <a:cxnLst/>
              <a:rect l="l" t="t" r="r" b="b"/>
              <a:pathLst>
                <a:path w="12700" h="4445">
                  <a:moveTo>
                    <a:pt x="0" y="4397"/>
                  </a:moveTo>
                  <a:lnTo>
                    <a:pt x="12072" y="4429"/>
                  </a:lnTo>
                  <a:lnTo>
                    <a:pt x="12072" y="0"/>
                  </a:lnTo>
                  <a:lnTo>
                    <a:pt x="0" y="0"/>
                  </a:lnTo>
                  <a:lnTo>
                    <a:pt x="0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6" name="object 2466"/>
            <p:cNvSpPr/>
            <p:nvPr/>
          </p:nvSpPr>
          <p:spPr>
            <a:xfrm>
              <a:off x="12640159" y="4410514"/>
              <a:ext cx="8890" cy="17780"/>
            </a:xfrm>
            <a:custGeom>
              <a:avLst/>
              <a:gdLst/>
              <a:ahLst/>
              <a:cxnLst/>
              <a:rect l="l" t="t" r="r" b="b"/>
              <a:pathLst>
                <a:path w="8890" h="17779">
                  <a:moveTo>
                    <a:pt x="0" y="8795"/>
                  </a:moveTo>
                  <a:lnTo>
                    <a:pt x="0" y="17591"/>
                  </a:lnTo>
                  <a:lnTo>
                    <a:pt x="8837" y="17591"/>
                  </a:lnTo>
                  <a:lnTo>
                    <a:pt x="8837" y="8795"/>
                  </a:lnTo>
                  <a:lnTo>
                    <a:pt x="0" y="8795"/>
                  </a:lnTo>
                  <a:close/>
                </a:path>
                <a:path w="8890" h="17779">
                  <a:moveTo>
                    <a:pt x="0" y="8795"/>
                  </a:moveTo>
                  <a:lnTo>
                    <a:pt x="0" y="0"/>
                  </a:lnTo>
                  <a:lnTo>
                    <a:pt x="8837" y="0"/>
                  </a:lnTo>
                  <a:lnTo>
                    <a:pt x="8837" y="8795"/>
                  </a:lnTo>
                  <a:lnTo>
                    <a:pt x="0" y="8795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7" name="object 2467"/>
            <p:cNvSpPr/>
            <p:nvPr/>
          </p:nvSpPr>
          <p:spPr>
            <a:xfrm>
              <a:off x="12394916" y="329374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0" y="0"/>
                  </a:moveTo>
                  <a:lnTo>
                    <a:pt x="33559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8" name="object 2468"/>
            <p:cNvSpPr/>
            <p:nvPr/>
          </p:nvSpPr>
          <p:spPr>
            <a:xfrm>
              <a:off x="12458299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9" name="object 2469"/>
            <p:cNvSpPr/>
            <p:nvPr/>
          </p:nvSpPr>
          <p:spPr>
            <a:xfrm>
              <a:off x="12532880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0" name="object 2470"/>
            <p:cNvSpPr/>
            <p:nvPr/>
          </p:nvSpPr>
          <p:spPr>
            <a:xfrm>
              <a:off x="12607452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1" name="object 2471"/>
            <p:cNvSpPr/>
            <p:nvPr/>
          </p:nvSpPr>
          <p:spPr>
            <a:xfrm>
              <a:off x="12682034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2" name="object 2472"/>
            <p:cNvSpPr/>
            <p:nvPr/>
          </p:nvSpPr>
          <p:spPr>
            <a:xfrm>
              <a:off x="12756606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3" name="object 2473"/>
            <p:cNvSpPr/>
            <p:nvPr/>
          </p:nvSpPr>
          <p:spPr>
            <a:xfrm>
              <a:off x="12831178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4" name="object 2474"/>
            <p:cNvSpPr/>
            <p:nvPr/>
          </p:nvSpPr>
          <p:spPr>
            <a:xfrm>
              <a:off x="12905760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5" name="object 2475"/>
            <p:cNvSpPr/>
            <p:nvPr/>
          </p:nvSpPr>
          <p:spPr>
            <a:xfrm>
              <a:off x="12980331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6" name="object 2476"/>
            <p:cNvSpPr/>
            <p:nvPr/>
          </p:nvSpPr>
          <p:spPr>
            <a:xfrm>
              <a:off x="12398640" y="3286289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1014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7" name="object 2477"/>
            <p:cNvSpPr/>
            <p:nvPr/>
          </p:nvSpPr>
          <p:spPr>
            <a:xfrm>
              <a:off x="12473221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8" name="object 2478"/>
            <p:cNvSpPr/>
            <p:nvPr/>
          </p:nvSpPr>
          <p:spPr>
            <a:xfrm>
              <a:off x="12547794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9" name="object 2479"/>
            <p:cNvSpPr/>
            <p:nvPr/>
          </p:nvSpPr>
          <p:spPr>
            <a:xfrm>
              <a:off x="12622366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0" name="object 2480"/>
            <p:cNvSpPr/>
            <p:nvPr/>
          </p:nvSpPr>
          <p:spPr>
            <a:xfrm>
              <a:off x="12696946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1" name="object 2481"/>
            <p:cNvSpPr/>
            <p:nvPr/>
          </p:nvSpPr>
          <p:spPr>
            <a:xfrm>
              <a:off x="12771520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2" name="object 2482"/>
            <p:cNvSpPr/>
            <p:nvPr/>
          </p:nvSpPr>
          <p:spPr>
            <a:xfrm>
              <a:off x="12846099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3" name="object 2483"/>
            <p:cNvSpPr/>
            <p:nvPr/>
          </p:nvSpPr>
          <p:spPr>
            <a:xfrm>
              <a:off x="12920672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4" name="object 2484"/>
            <p:cNvSpPr/>
            <p:nvPr/>
          </p:nvSpPr>
          <p:spPr>
            <a:xfrm>
              <a:off x="12995245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5" name="object 2485"/>
            <p:cNvSpPr/>
            <p:nvPr/>
          </p:nvSpPr>
          <p:spPr>
            <a:xfrm>
              <a:off x="12394432" y="3286582"/>
              <a:ext cx="647065" cy="44450"/>
            </a:xfrm>
            <a:custGeom>
              <a:avLst/>
              <a:gdLst/>
              <a:ahLst/>
              <a:cxnLst/>
              <a:rect l="l" t="t" r="r" b="b"/>
              <a:pathLst>
                <a:path w="647065" h="44450">
                  <a:moveTo>
                    <a:pt x="646493" y="0"/>
                  </a:moveTo>
                  <a:lnTo>
                    <a:pt x="646493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646493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6" name="object 2486"/>
            <p:cNvSpPr/>
            <p:nvPr/>
          </p:nvSpPr>
          <p:spPr>
            <a:xfrm>
              <a:off x="12732659" y="3330631"/>
              <a:ext cx="26670" cy="820419"/>
            </a:xfrm>
            <a:custGeom>
              <a:avLst/>
              <a:gdLst/>
              <a:ahLst/>
              <a:cxnLst/>
              <a:rect l="l" t="t" r="r" b="b"/>
              <a:pathLst>
                <a:path w="26670" h="820420">
                  <a:moveTo>
                    <a:pt x="26397" y="0"/>
                  </a:moveTo>
                  <a:lnTo>
                    <a:pt x="0" y="0"/>
                  </a:lnTo>
                  <a:lnTo>
                    <a:pt x="0" y="820069"/>
                  </a:lnTo>
                  <a:lnTo>
                    <a:pt x="26397" y="820069"/>
                  </a:lnTo>
                  <a:lnTo>
                    <a:pt x="2639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7" name="object 2487"/>
            <p:cNvSpPr/>
            <p:nvPr/>
          </p:nvSpPr>
          <p:spPr>
            <a:xfrm>
              <a:off x="12732663" y="3330628"/>
              <a:ext cx="26670" cy="820419"/>
            </a:xfrm>
            <a:custGeom>
              <a:avLst/>
              <a:gdLst/>
              <a:ahLst/>
              <a:cxnLst/>
              <a:rect l="l" t="t" r="r" b="b"/>
              <a:pathLst>
                <a:path w="26670" h="820420">
                  <a:moveTo>
                    <a:pt x="0" y="820069"/>
                  </a:moveTo>
                  <a:lnTo>
                    <a:pt x="0" y="0"/>
                  </a:lnTo>
                  <a:lnTo>
                    <a:pt x="26397" y="0"/>
                  </a:lnTo>
                  <a:lnTo>
                    <a:pt x="26397" y="820069"/>
                  </a:lnTo>
                  <a:lnTo>
                    <a:pt x="0" y="820069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8" name="object 2488"/>
            <p:cNvSpPr/>
            <p:nvPr/>
          </p:nvSpPr>
          <p:spPr>
            <a:xfrm>
              <a:off x="12759778" y="344979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9" name="object 2489"/>
            <p:cNvSpPr/>
            <p:nvPr/>
          </p:nvSpPr>
          <p:spPr>
            <a:xfrm>
              <a:off x="12752879" y="350628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0" name="object 2490"/>
            <p:cNvSpPr/>
            <p:nvPr/>
          </p:nvSpPr>
          <p:spPr>
            <a:xfrm>
              <a:off x="12752883" y="390153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1" name="object 2491"/>
            <p:cNvSpPr/>
            <p:nvPr/>
          </p:nvSpPr>
          <p:spPr>
            <a:xfrm>
              <a:off x="12756606" y="35025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2" name="object 2492"/>
            <p:cNvSpPr/>
            <p:nvPr/>
          </p:nvSpPr>
          <p:spPr>
            <a:xfrm>
              <a:off x="12760338" y="389780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3" name="object 2493"/>
            <p:cNvSpPr/>
            <p:nvPr/>
          </p:nvSpPr>
          <p:spPr>
            <a:xfrm>
              <a:off x="12756606" y="389407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4" name="object 2494"/>
            <p:cNvSpPr/>
            <p:nvPr/>
          </p:nvSpPr>
          <p:spPr>
            <a:xfrm>
              <a:off x="12752880" y="349882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5" name="object 2495"/>
            <p:cNvSpPr/>
            <p:nvPr/>
          </p:nvSpPr>
          <p:spPr>
            <a:xfrm>
              <a:off x="12752880" y="389407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6" name="object 2496"/>
            <p:cNvSpPr/>
            <p:nvPr/>
          </p:nvSpPr>
          <p:spPr>
            <a:xfrm>
              <a:off x="12759778" y="383758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7" name="object 2497"/>
            <p:cNvSpPr/>
            <p:nvPr/>
          </p:nvSpPr>
          <p:spPr>
            <a:xfrm>
              <a:off x="12756606" y="344290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8" name="object 2498"/>
            <p:cNvSpPr/>
            <p:nvPr/>
          </p:nvSpPr>
          <p:spPr>
            <a:xfrm>
              <a:off x="12756606" y="383815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9" name="object 2499"/>
            <p:cNvSpPr/>
            <p:nvPr/>
          </p:nvSpPr>
          <p:spPr>
            <a:xfrm>
              <a:off x="12756606" y="34466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0" name="object 2500"/>
            <p:cNvSpPr/>
            <p:nvPr/>
          </p:nvSpPr>
          <p:spPr>
            <a:xfrm>
              <a:off x="12756610" y="345035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1" name="object 2501"/>
            <p:cNvSpPr/>
            <p:nvPr/>
          </p:nvSpPr>
          <p:spPr>
            <a:xfrm>
              <a:off x="12756610" y="384187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2" name="object 2502"/>
            <p:cNvSpPr/>
            <p:nvPr/>
          </p:nvSpPr>
          <p:spPr>
            <a:xfrm>
              <a:off x="12759778" y="38935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3" name="object 2503"/>
            <p:cNvSpPr/>
            <p:nvPr/>
          </p:nvSpPr>
          <p:spPr>
            <a:xfrm>
              <a:off x="12756606" y="389034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4" name="object 2504"/>
            <p:cNvSpPr/>
            <p:nvPr/>
          </p:nvSpPr>
          <p:spPr>
            <a:xfrm>
              <a:off x="12756610" y="38903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5" name="object 2505"/>
            <p:cNvSpPr/>
            <p:nvPr/>
          </p:nvSpPr>
          <p:spPr>
            <a:xfrm>
              <a:off x="12756610" y="399848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6" name="object 2506"/>
            <p:cNvSpPr/>
            <p:nvPr/>
          </p:nvSpPr>
          <p:spPr>
            <a:xfrm>
              <a:off x="12752879" y="343170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7" name="object 2507"/>
            <p:cNvSpPr/>
            <p:nvPr/>
          </p:nvSpPr>
          <p:spPr>
            <a:xfrm>
              <a:off x="12756606" y="34317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8" name="object 2508"/>
            <p:cNvSpPr/>
            <p:nvPr/>
          </p:nvSpPr>
          <p:spPr>
            <a:xfrm>
              <a:off x="12756606" y="343544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9" name="object 2509"/>
            <p:cNvSpPr/>
            <p:nvPr/>
          </p:nvSpPr>
          <p:spPr>
            <a:xfrm>
              <a:off x="12752880" y="343917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0" name="object 2510"/>
            <p:cNvSpPr/>
            <p:nvPr/>
          </p:nvSpPr>
          <p:spPr>
            <a:xfrm>
              <a:off x="12756606" y="400594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1" name="object 2511"/>
            <p:cNvSpPr/>
            <p:nvPr/>
          </p:nvSpPr>
          <p:spPr>
            <a:xfrm>
              <a:off x="12756606" y="400221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2" name="object 2512"/>
            <p:cNvSpPr/>
            <p:nvPr/>
          </p:nvSpPr>
          <p:spPr>
            <a:xfrm>
              <a:off x="12756606" y="399848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3" name="object 2513"/>
            <p:cNvSpPr/>
            <p:nvPr/>
          </p:nvSpPr>
          <p:spPr>
            <a:xfrm>
              <a:off x="12752879" y="40581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4" name="object 2514"/>
            <p:cNvSpPr/>
            <p:nvPr/>
          </p:nvSpPr>
          <p:spPr>
            <a:xfrm>
              <a:off x="12756610" y="40581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5" name="object 2515"/>
            <p:cNvSpPr/>
            <p:nvPr/>
          </p:nvSpPr>
          <p:spPr>
            <a:xfrm>
              <a:off x="12752879" y="370763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6" name="object 2516"/>
            <p:cNvSpPr/>
            <p:nvPr/>
          </p:nvSpPr>
          <p:spPr>
            <a:xfrm>
              <a:off x="12752879" y="33608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7" name="object 2517"/>
            <p:cNvSpPr/>
            <p:nvPr/>
          </p:nvSpPr>
          <p:spPr>
            <a:xfrm>
              <a:off x="12752879" y="412153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8" name="object 2518"/>
            <p:cNvSpPr/>
            <p:nvPr/>
          </p:nvSpPr>
          <p:spPr>
            <a:xfrm>
              <a:off x="12756610" y="371136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9" name="object 2519"/>
            <p:cNvSpPr/>
            <p:nvPr/>
          </p:nvSpPr>
          <p:spPr>
            <a:xfrm>
              <a:off x="12756610" y="33608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0" name="object 2520"/>
            <p:cNvSpPr/>
            <p:nvPr/>
          </p:nvSpPr>
          <p:spPr>
            <a:xfrm>
              <a:off x="12756606" y="411780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1" name="object 2521"/>
            <p:cNvSpPr/>
            <p:nvPr/>
          </p:nvSpPr>
          <p:spPr>
            <a:xfrm>
              <a:off x="12760338" y="335713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2" name="object 2522"/>
            <p:cNvSpPr/>
            <p:nvPr/>
          </p:nvSpPr>
          <p:spPr>
            <a:xfrm>
              <a:off x="12756606" y="335340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3" name="object 2523"/>
            <p:cNvSpPr/>
            <p:nvPr/>
          </p:nvSpPr>
          <p:spPr>
            <a:xfrm>
              <a:off x="12752880" y="411780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4" name="object 2524"/>
            <p:cNvSpPr/>
            <p:nvPr/>
          </p:nvSpPr>
          <p:spPr>
            <a:xfrm>
              <a:off x="12752880" y="335340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5" name="object 2525"/>
            <p:cNvSpPr/>
            <p:nvPr/>
          </p:nvSpPr>
          <p:spPr>
            <a:xfrm>
              <a:off x="12752880" y="370390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6" name="object 2526"/>
            <p:cNvSpPr/>
            <p:nvPr/>
          </p:nvSpPr>
          <p:spPr>
            <a:xfrm>
              <a:off x="12756606" y="405069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7" name="object 2527"/>
            <p:cNvSpPr/>
            <p:nvPr/>
          </p:nvSpPr>
          <p:spPr>
            <a:xfrm>
              <a:off x="12752880" y="405068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8" name="object 2528"/>
            <p:cNvSpPr/>
            <p:nvPr/>
          </p:nvSpPr>
          <p:spPr>
            <a:xfrm>
              <a:off x="12754662" y="3330628"/>
              <a:ext cx="4445" cy="820419"/>
            </a:xfrm>
            <a:custGeom>
              <a:avLst/>
              <a:gdLst/>
              <a:ahLst/>
              <a:cxnLst/>
              <a:rect l="l" t="t" r="r" b="b"/>
              <a:pathLst>
                <a:path w="4445" h="820420">
                  <a:moveTo>
                    <a:pt x="4397" y="820069"/>
                  </a:moveTo>
                  <a:lnTo>
                    <a:pt x="4397" y="0"/>
                  </a:lnTo>
                  <a:lnTo>
                    <a:pt x="0" y="0"/>
                  </a:lnTo>
                  <a:lnTo>
                    <a:pt x="0" y="820069"/>
                  </a:lnTo>
                  <a:lnTo>
                    <a:pt x="4397" y="82006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9" name="object 2529"/>
            <p:cNvSpPr/>
            <p:nvPr/>
          </p:nvSpPr>
          <p:spPr>
            <a:xfrm>
              <a:off x="12734231" y="362187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0" name="object 2530"/>
            <p:cNvSpPr/>
            <p:nvPr/>
          </p:nvSpPr>
          <p:spPr>
            <a:xfrm>
              <a:off x="12734231" y="401712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1" name="object 2531"/>
            <p:cNvSpPr/>
            <p:nvPr/>
          </p:nvSpPr>
          <p:spPr>
            <a:xfrm>
              <a:off x="12734233" y="36144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2" name="object 2532"/>
            <p:cNvSpPr/>
            <p:nvPr/>
          </p:nvSpPr>
          <p:spPr>
            <a:xfrm>
              <a:off x="12734233" y="400967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3" name="object 2533"/>
            <p:cNvSpPr/>
            <p:nvPr/>
          </p:nvSpPr>
          <p:spPr>
            <a:xfrm>
              <a:off x="12733668" y="3498271"/>
              <a:ext cx="5080" cy="519430"/>
            </a:xfrm>
            <a:custGeom>
              <a:avLst/>
              <a:gdLst/>
              <a:ahLst/>
              <a:cxnLst/>
              <a:rect l="l" t="t" r="r" b="b"/>
              <a:pathLst>
                <a:path w="5079" h="519429">
                  <a:moveTo>
                    <a:pt x="1117" y="518858"/>
                  </a:moveTo>
                  <a:lnTo>
                    <a:pt x="952" y="518464"/>
                  </a:lnTo>
                  <a:lnTo>
                    <a:pt x="558" y="518299"/>
                  </a:lnTo>
                  <a:lnTo>
                    <a:pt x="165" y="518464"/>
                  </a:lnTo>
                  <a:lnTo>
                    <a:pt x="0" y="518858"/>
                  </a:lnTo>
                  <a:lnTo>
                    <a:pt x="165" y="519252"/>
                  </a:lnTo>
                  <a:lnTo>
                    <a:pt x="558" y="519417"/>
                  </a:lnTo>
                  <a:lnTo>
                    <a:pt x="952" y="519252"/>
                  </a:lnTo>
                  <a:lnTo>
                    <a:pt x="1117" y="518858"/>
                  </a:lnTo>
                  <a:close/>
                </a:path>
                <a:path w="5079" h="519429">
                  <a:moveTo>
                    <a:pt x="1117" y="511403"/>
                  </a:moveTo>
                  <a:lnTo>
                    <a:pt x="952" y="511009"/>
                  </a:lnTo>
                  <a:lnTo>
                    <a:pt x="558" y="510844"/>
                  </a:lnTo>
                  <a:lnTo>
                    <a:pt x="165" y="511009"/>
                  </a:lnTo>
                  <a:lnTo>
                    <a:pt x="0" y="511403"/>
                  </a:lnTo>
                  <a:lnTo>
                    <a:pt x="165" y="511797"/>
                  </a:lnTo>
                  <a:lnTo>
                    <a:pt x="558" y="511962"/>
                  </a:lnTo>
                  <a:lnTo>
                    <a:pt x="952" y="511797"/>
                  </a:lnTo>
                  <a:lnTo>
                    <a:pt x="1117" y="511403"/>
                  </a:lnTo>
                  <a:close/>
                </a:path>
                <a:path w="5079" h="519429">
                  <a:moveTo>
                    <a:pt x="1117" y="116154"/>
                  </a:moveTo>
                  <a:lnTo>
                    <a:pt x="952" y="115760"/>
                  </a:lnTo>
                  <a:lnTo>
                    <a:pt x="558" y="115595"/>
                  </a:lnTo>
                  <a:lnTo>
                    <a:pt x="165" y="115760"/>
                  </a:lnTo>
                  <a:lnTo>
                    <a:pt x="0" y="116154"/>
                  </a:lnTo>
                  <a:lnTo>
                    <a:pt x="165" y="116547"/>
                  </a:lnTo>
                  <a:lnTo>
                    <a:pt x="558" y="116713"/>
                  </a:lnTo>
                  <a:lnTo>
                    <a:pt x="952" y="116547"/>
                  </a:lnTo>
                  <a:lnTo>
                    <a:pt x="1117" y="116154"/>
                  </a:lnTo>
                  <a:close/>
                </a:path>
                <a:path w="5079" h="519429">
                  <a:moveTo>
                    <a:pt x="4838" y="67678"/>
                  </a:moveTo>
                  <a:lnTo>
                    <a:pt x="4686" y="67284"/>
                  </a:lnTo>
                  <a:lnTo>
                    <a:pt x="4279" y="67119"/>
                  </a:lnTo>
                  <a:lnTo>
                    <a:pt x="3886" y="67284"/>
                  </a:lnTo>
                  <a:lnTo>
                    <a:pt x="3721" y="67678"/>
                  </a:lnTo>
                  <a:lnTo>
                    <a:pt x="3886" y="68072"/>
                  </a:lnTo>
                  <a:lnTo>
                    <a:pt x="4279" y="68237"/>
                  </a:lnTo>
                  <a:lnTo>
                    <a:pt x="4686" y="68072"/>
                  </a:lnTo>
                  <a:lnTo>
                    <a:pt x="4838" y="67678"/>
                  </a:lnTo>
                  <a:close/>
                </a:path>
                <a:path w="5079" h="519429">
                  <a:moveTo>
                    <a:pt x="4838" y="558"/>
                  </a:moveTo>
                  <a:lnTo>
                    <a:pt x="4686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65"/>
                  </a:lnTo>
                  <a:lnTo>
                    <a:pt x="4279" y="1130"/>
                  </a:lnTo>
                  <a:lnTo>
                    <a:pt x="4686" y="965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4" name="object 2534"/>
            <p:cNvSpPr/>
            <p:nvPr/>
          </p:nvSpPr>
          <p:spPr>
            <a:xfrm>
              <a:off x="12734233" y="34988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5" name="object 2535"/>
            <p:cNvSpPr/>
            <p:nvPr/>
          </p:nvSpPr>
          <p:spPr>
            <a:xfrm>
              <a:off x="12734231" y="349509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6" name="object 2536"/>
            <p:cNvSpPr/>
            <p:nvPr/>
          </p:nvSpPr>
          <p:spPr>
            <a:xfrm>
              <a:off x="12734231" y="405441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7" name="object 2537"/>
            <p:cNvSpPr/>
            <p:nvPr/>
          </p:nvSpPr>
          <p:spPr>
            <a:xfrm>
              <a:off x="12734233" y="34876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8" name="object 2538"/>
            <p:cNvSpPr/>
            <p:nvPr/>
          </p:nvSpPr>
          <p:spPr>
            <a:xfrm>
              <a:off x="12734233" y="349136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9" name="object 2539"/>
            <p:cNvSpPr/>
            <p:nvPr/>
          </p:nvSpPr>
          <p:spPr>
            <a:xfrm>
              <a:off x="12733668" y="349453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0" name="object 2540"/>
            <p:cNvSpPr/>
            <p:nvPr/>
          </p:nvSpPr>
          <p:spPr>
            <a:xfrm>
              <a:off x="12734233" y="406187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1" name="object 2541"/>
            <p:cNvSpPr/>
            <p:nvPr/>
          </p:nvSpPr>
          <p:spPr>
            <a:xfrm>
              <a:off x="12734233" y="405814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2" name="object 2542"/>
            <p:cNvSpPr/>
            <p:nvPr/>
          </p:nvSpPr>
          <p:spPr>
            <a:xfrm>
              <a:off x="12734233" y="405441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3" name="object 2543"/>
            <p:cNvSpPr/>
            <p:nvPr/>
          </p:nvSpPr>
          <p:spPr>
            <a:xfrm>
              <a:off x="12734233" y="347645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4" name="object 2544"/>
            <p:cNvSpPr/>
            <p:nvPr/>
          </p:nvSpPr>
          <p:spPr>
            <a:xfrm>
              <a:off x="12734233" y="382696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5" name="object 2545"/>
            <p:cNvSpPr/>
            <p:nvPr/>
          </p:nvSpPr>
          <p:spPr>
            <a:xfrm>
              <a:off x="12734231" y="383068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6" name="object 2546"/>
            <p:cNvSpPr/>
            <p:nvPr/>
          </p:nvSpPr>
          <p:spPr>
            <a:xfrm>
              <a:off x="12734233" y="348018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7" name="object 2547"/>
            <p:cNvSpPr/>
            <p:nvPr/>
          </p:nvSpPr>
          <p:spPr>
            <a:xfrm>
              <a:off x="12733668" y="3830135"/>
              <a:ext cx="5080" cy="64769"/>
            </a:xfrm>
            <a:custGeom>
              <a:avLst/>
              <a:gdLst/>
              <a:ahLst/>
              <a:cxnLst/>
              <a:rect l="l" t="t" r="r" b="b"/>
              <a:pathLst>
                <a:path w="5079" h="64770">
                  <a:moveTo>
                    <a:pt x="1117" y="63944"/>
                  </a:moveTo>
                  <a:lnTo>
                    <a:pt x="952" y="63550"/>
                  </a:lnTo>
                  <a:lnTo>
                    <a:pt x="558" y="63385"/>
                  </a:lnTo>
                  <a:lnTo>
                    <a:pt x="165" y="63550"/>
                  </a:lnTo>
                  <a:lnTo>
                    <a:pt x="0" y="63944"/>
                  </a:lnTo>
                  <a:lnTo>
                    <a:pt x="165" y="64350"/>
                  </a:lnTo>
                  <a:lnTo>
                    <a:pt x="558" y="64516"/>
                  </a:lnTo>
                  <a:lnTo>
                    <a:pt x="952" y="64350"/>
                  </a:lnTo>
                  <a:lnTo>
                    <a:pt x="1117" y="63944"/>
                  </a:lnTo>
                  <a:close/>
                </a:path>
                <a:path w="5079" h="64770">
                  <a:moveTo>
                    <a:pt x="4838" y="558"/>
                  </a:moveTo>
                  <a:lnTo>
                    <a:pt x="4686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79" y="1117"/>
                  </a:lnTo>
                  <a:lnTo>
                    <a:pt x="4686" y="952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8" name="object 2548"/>
            <p:cNvSpPr/>
            <p:nvPr/>
          </p:nvSpPr>
          <p:spPr>
            <a:xfrm>
              <a:off x="12734231" y="348391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9" name="object 2549"/>
            <p:cNvSpPr/>
            <p:nvPr/>
          </p:nvSpPr>
          <p:spPr>
            <a:xfrm>
              <a:off x="12733668" y="3543013"/>
              <a:ext cx="1270" cy="351790"/>
            </a:xfrm>
            <a:custGeom>
              <a:avLst/>
              <a:gdLst/>
              <a:ahLst/>
              <a:cxnLst/>
              <a:rect l="l" t="t" r="r" b="b"/>
              <a:pathLst>
                <a:path w="1270" h="351789">
                  <a:moveTo>
                    <a:pt x="1117" y="351066"/>
                  </a:moveTo>
                  <a:lnTo>
                    <a:pt x="952" y="350672"/>
                  </a:lnTo>
                  <a:lnTo>
                    <a:pt x="558" y="350507"/>
                  </a:lnTo>
                  <a:lnTo>
                    <a:pt x="165" y="350672"/>
                  </a:lnTo>
                  <a:lnTo>
                    <a:pt x="0" y="351066"/>
                  </a:lnTo>
                  <a:lnTo>
                    <a:pt x="165" y="351472"/>
                  </a:lnTo>
                  <a:lnTo>
                    <a:pt x="558" y="351637"/>
                  </a:lnTo>
                  <a:lnTo>
                    <a:pt x="952" y="351472"/>
                  </a:lnTo>
                  <a:lnTo>
                    <a:pt x="1117" y="351066"/>
                  </a:lnTo>
                  <a:close/>
                </a:path>
                <a:path w="1270" h="351789">
                  <a:moveTo>
                    <a:pt x="1117" y="571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71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0" name="object 2550"/>
            <p:cNvSpPr/>
            <p:nvPr/>
          </p:nvSpPr>
          <p:spPr>
            <a:xfrm>
              <a:off x="12734231" y="389034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1" name="object 2551"/>
            <p:cNvSpPr/>
            <p:nvPr/>
          </p:nvSpPr>
          <p:spPr>
            <a:xfrm>
              <a:off x="12734233" y="353984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2" name="object 2552"/>
            <p:cNvSpPr/>
            <p:nvPr/>
          </p:nvSpPr>
          <p:spPr>
            <a:xfrm>
              <a:off x="12733673" y="35392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3" name="object 2553"/>
            <p:cNvSpPr/>
            <p:nvPr/>
          </p:nvSpPr>
          <p:spPr>
            <a:xfrm>
              <a:off x="12734233" y="388662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4" name="object 2554"/>
            <p:cNvSpPr/>
            <p:nvPr/>
          </p:nvSpPr>
          <p:spPr>
            <a:xfrm>
              <a:off x="12734233" y="347645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5" name="object 2555"/>
            <p:cNvSpPr/>
            <p:nvPr/>
          </p:nvSpPr>
          <p:spPr>
            <a:xfrm>
              <a:off x="12733668" y="3475907"/>
              <a:ext cx="1270" cy="411480"/>
            </a:xfrm>
            <a:custGeom>
              <a:avLst/>
              <a:gdLst/>
              <a:ahLst/>
              <a:cxnLst/>
              <a:rect l="l" t="t" r="r" b="b"/>
              <a:pathLst>
                <a:path w="1270" h="411479">
                  <a:moveTo>
                    <a:pt x="1117" y="410718"/>
                  </a:moveTo>
                  <a:lnTo>
                    <a:pt x="952" y="410324"/>
                  </a:lnTo>
                  <a:lnTo>
                    <a:pt x="558" y="410159"/>
                  </a:lnTo>
                  <a:lnTo>
                    <a:pt x="165" y="410324"/>
                  </a:lnTo>
                  <a:lnTo>
                    <a:pt x="0" y="410718"/>
                  </a:lnTo>
                  <a:lnTo>
                    <a:pt x="165" y="411111"/>
                  </a:lnTo>
                  <a:lnTo>
                    <a:pt x="558" y="411276"/>
                  </a:lnTo>
                  <a:lnTo>
                    <a:pt x="952" y="411111"/>
                  </a:lnTo>
                  <a:lnTo>
                    <a:pt x="1117" y="410718"/>
                  </a:lnTo>
                  <a:close/>
                </a:path>
                <a:path w="1270" h="4114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6" name="object 2556"/>
            <p:cNvSpPr/>
            <p:nvPr/>
          </p:nvSpPr>
          <p:spPr>
            <a:xfrm>
              <a:off x="12734233" y="382696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7" name="object 2557"/>
            <p:cNvSpPr/>
            <p:nvPr/>
          </p:nvSpPr>
          <p:spPr>
            <a:xfrm>
              <a:off x="12732663" y="3330628"/>
              <a:ext cx="4445" cy="820419"/>
            </a:xfrm>
            <a:custGeom>
              <a:avLst/>
              <a:gdLst/>
              <a:ahLst/>
              <a:cxnLst/>
              <a:rect l="l" t="t" r="r" b="b"/>
              <a:pathLst>
                <a:path w="4445" h="820420">
                  <a:moveTo>
                    <a:pt x="0" y="820069"/>
                  </a:moveTo>
                  <a:lnTo>
                    <a:pt x="0" y="0"/>
                  </a:lnTo>
                  <a:lnTo>
                    <a:pt x="4397" y="0"/>
                  </a:lnTo>
                  <a:lnTo>
                    <a:pt x="4397" y="820069"/>
                  </a:lnTo>
                  <a:lnTo>
                    <a:pt x="0" y="82006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8" name="object 2558"/>
            <p:cNvSpPr/>
            <p:nvPr/>
          </p:nvSpPr>
          <p:spPr>
            <a:xfrm>
              <a:off x="12737959" y="414763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9" name="object 2559"/>
            <p:cNvSpPr/>
            <p:nvPr/>
          </p:nvSpPr>
          <p:spPr>
            <a:xfrm>
              <a:off x="12737959" y="410289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0" name="object 2560"/>
            <p:cNvSpPr/>
            <p:nvPr/>
          </p:nvSpPr>
          <p:spPr>
            <a:xfrm>
              <a:off x="12737959" y="405814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1" name="object 2561"/>
            <p:cNvSpPr/>
            <p:nvPr/>
          </p:nvSpPr>
          <p:spPr>
            <a:xfrm>
              <a:off x="12737959" y="401340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2" name="object 2562"/>
            <p:cNvSpPr/>
            <p:nvPr/>
          </p:nvSpPr>
          <p:spPr>
            <a:xfrm>
              <a:off x="12737959" y="396865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3" name="object 2563"/>
            <p:cNvSpPr/>
            <p:nvPr/>
          </p:nvSpPr>
          <p:spPr>
            <a:xfrm>
              <a:off x="12737959" y="392764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4" name="object 2564"/>
            <p:cNvSpPr/>
            <p:nvPr/>
          </p:nvSpPr>
          <p:spPr>
            <a:xfrm>
              <a:off x="12737959" y="388289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5" name="object 2565"/>
            <p:cNvSpPr/>
            <p:nvPr/>
          </p:nvSpPr>
          <p:spPr>
            <a:xfrm>
              <a:off x="12737959" y="3838145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6" name="object 2566"/>
            <p:cNvSpPr/>
            <p:nvPr/>
          </p:nvSpPr>
          <p:spPr>
            <a:xfrm>
              <a:off x="12737959" y="379340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7" name="object 2567"/>
            <p:cNvSpPr/>
            <p:nvPr/>
          </p:nvSpPr>
          <p:spPr>
            <a:xfrm>
              <a:off x="12737959" y="374865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8" name="object 2568"/>
            <p:cNvSpPr/>
            <p:nvPr/>
          </p:nvSpPr>
          <p:spPr>
            <a:xfrm>
              <a:off x="12737959" y="370763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9" name="object 2569"/>
            <p:cNvSpPr/>
            <p:nvPr/>
          </p:nvSpPr>
          <p:spPr>
            <a:xfrm>
              <a:off x="12737959" y="366289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0" name="object 2570"/>
            <p:cNvSpPr/>
            <p:nvPr/>
          </p:nvSpPr>
          <p:spPr>
            <a:xfrm>
              <a:off x="12737959" y="361814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1" name="object 2571"/>
            <p:cNvSpPr/>
            <p:nvPr/>
          </p:nvSpPr>
          <p:spPr>
            <a:xfrm>
              <a:off x="12737959" y="357340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2" name="object 2572"/>
            <p:cNvSpPr/>
            <p:nvPr/>
          </p:nvSpPr>
          <p:spPr>
            <a:xfrm>
              <a:off x="12737959" y="352865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3" name="object 2573"/>
            <p:cNvSpPr/>
            <p:nvPr/>
          </p:nvSpPr>
          <p:spPr>
            <a:xfrm>
              <a:off x="12737959" y="3483913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4" name="object 2574"/>
            <p:cNvSpPr/>
            <p:nvPr/>
          </p:nvSpPr>
          <p:spPr>
            <a:xfrm>
              <a:off x="12737959" y="344289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5" name="object 2575"/>
            <p:cNvSpPr/>
            <p:nvPr/>
          </p:nvSpPr>
          <p:spPr>
            <a:xfrm>
              <a:off x="12737959" y="3398152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6" name="object 2576"/>
            <p:cNvSpPr/>
            <p:nvPr/>
          </p:nvSpPr>
          <p:spPr>
            <a:xfrm>
              <a:off x="12737959" y="335340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7" name="object 2577"/>
            <p:cNvSpPr/>
            <p:nvPr/>
          </p:nvSpPr>
          <p:spPr>
            <a:xfrm>
              <a:off x="12737061" y="3330612"/>
              <a:ext cx="17780" cy="820419"/>
            </a:xfrm>
            <a:custGeom>
              <a:avLst/>
              <a:gdLst/>
              <a:ahLst/>
              <a:cxnLst/>
              <a:rect l="l" t="t" r="r" b="b"/>
              <a:pathLst>
                <a:path w="17779" h="820420">
                  <a:moveTo>
                    <a:pt x="17601" y="0"/>
                  </a:moveTo>
                  <a:lnTo>
                    <a:pt x="17601" y="820069"/>
                  </a:lnTo>
                  <a:lnTo>
                    <a:pt x="0" y="820069"/>
                  </a:lnTo>
                  <a:lnTo>
                    <a:pt x="0" y="0"/>
                  </a:lnTo>
                  <a:lnTo>
                    <a:pt x="17601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8" name="object 2578"/>
            <p:cNvSpPr/>
            <p:nvPr/>
          </p:nvSpPr>
          <p:spPr>
            <a:xfrm>
              <a:off x="12828054" y="4406114"/>
              <a:ext cx="737235" cy="26670"/>
            </a:xfrm>
            <a:custGeom>
              <a:avLst/>
              <a:gdLst/>
              <a:ahLst/>
              <a:cxnLst/>
              <a:rect l="l" t="t" r="r" b="b"/>
              <a:pathLst>
                <a:path w="737234" h="26670">
                  <a:moveTo>
                    <a:pt x="5884" y="21999"/>
                  </a:moveTo>
                  <a:lnTo>
                    <a:pt x="2649" y="21999"/>
                  </a:lnTo>
                  <a:lnTo>
                    <a:pt x="2649" y="26438"/>
                  </a:lnTo>
                  <a:lnTo>
                    <a:pt x="736940" y="26438"/>
                  </a:lnTo>
                  <a:lnTo>
                    <a:pt x="736940" y="0"/>
                  </a:lnTo>
                  <a:lnTo>
                    <a:pt x="0" y="0"/>
                  </a:lnTo>
                  <a:lnTo>
                    <a:pt x="0" y="4397"/>
                  </a:lnTo>
                  <a:lnTo>
                    <a:pt x="5884" y="4397"/>
                  </a:lnTo>
                  <a:lnTo>
                    <a:pt x="5884" y="21999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9" name="object 2579"/>
            <p:cNvSpPr/>
            <p:nvPr/>
          </p:nvSpPr>
          <p:spPr>
            <a:xfrm>
              <a:off x="13401697" y="440865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0" name="object 2580"/>
            <p:cNvSpPr/>
            <p:nvPr/>
          </p:nvSpPr>
          <p:spPr>
            <a:xfrm>
              <a:off x="13073556" y="440492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1" name="object 2581"/>
            <p:cNvSpPr/>
            <p:nvPr/>
          </p:nvSpPr>
          <p:spPr>
            <a:xfrm>
              <a:off x="13409152" y="440492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2" name="object 2582"/>
            <p:cNvSpPr/>
            <p:nvPr/>
          </p:nvSpPr>
          <p:spPr>
            <a:xfrm>
              <a:off x="13065532" y="4404366"/>
              <a:ext cx="333375" cy="1270"/>
            </a:xfrm>
            <a:custGeom>
              <a:avLst/>
              <a:gdLst/>
              <a:ahLst/>
              <a:cxnLst/>
              <a:rect l="l" t="t" r="r" b="b"/>
              <a:pathLst>
                <a:path w="333375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333375" h="1270">
                  <a:moveTo>
                    <a:pt x="332981" y="558"/>
                  </a:moveTo>
                  <a:lnTo>
                    <a:pt x="332816" y="165"/>
                  </a:lnTo>
                  <a:lnTo>
                    <a:pt x="332422" y="0"/>
                  </a:lnTo>
                  <a:lnTo>
                    <a:pt x="332016" y="165"/>
                  </a:lnTo>
                  <a:lnTo>
                    <a:pt x="331851" y="558"/>
                  </a:lnTo>
                  <a:lnTo>
                    <a:pt x="332016" y="952"/>
                  </a:lnTo>
                  <a:lnTo>
                    <a:pt x="332422" y="1117"/>
                  </a:lnTo>
                  <a:lnTo>
                    <a:pt x="332816" y="952"/>
                  </a:lnTo>
                  <a:lnTo>
                    <a:pt x="33298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3" name="object 2583"/>
            <p:cNvSpPr/>
            <p:nvPr/>
          </p:nvSpPr>
          <p:spPr>
            <a:xfrm>
              <a:off x="13066094" y="44049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4" name="object 2584"/>
            <p:cNvSpPr/>
            <p:nvPr/>
          </p:nvSpPr>
          <p:spPr>
            <a:xfrm>
              <a:off x="13397958" y="440492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5" name="object 2585"/>
            <p:cNvSpPr/>
            <p:nvPr/>
          </p:nvSpPr>
          <p:spPr>
            <a:xfrm>
              <a:off x="13065534" y="440809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6" name="object 2586"/>
            <p:cNvSpPr/>
            <p:nvPr/>
          </p:nvSpPr>
          <p:spPr>
            <a:xfrm>
              <a:off x="13237626" y="440865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7" name="object 2587"/>
            <p:cNvSpPr/>
            <p:nvPr/>
          </p:nvSpPr>
          <p:spPr>
            <a:xfrm>
              <a:off x="12979769" y="4404366"/>
              <a:ext cx="370840" cy="5080"/>
            </a:xfrm>
            <a:custGeom>
              <a:avLst/>
              <a:gdLst/>
              <a:ahLst/>
              <a:cxnLst/>
              <a:rect l="l" t="t" r="r" b="b"/>
              <a:pathLst>
                <a:path w="370840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370840" h="5079">
                  <a:moveTo>
                    <a:pt x="258406" y="4292"/>
                  </a:moveTo>
                  <a:lnTo>
                    <a:pt x="258241" y="3898"/>
                  </a:lnTo>
                  <a:lnTo>
                    <a:pt x="257848" y="3733"/>
                  </a:lnTo>
                  <a:lnTo>
                    <a:pt x="257454" y="3898"/>
                  </a:lnTo>
                  <a:lnTo>
                    <a:pt x="257289" y="4292"/>
                  </a:lnTo>
                  <a:lnTo>
                    <a:pt x="257454" y="4686"/>
                  </a:lnTo>
                  <a:lnTo>
                    <a:pt x="257848" y="4851"/>
                  </a:lnTo>
                  <a:lnTo>
                    <a:pt x="258241" y="4686"/>
                  </a:lnTo>
                  <a:lnTo>
                    <a:pt x="258406" y="4292"/>
                  </a:lnTo>
                  <a:close/>
                </a:path>
                <a:path w="370840" h="5079">
                  <a:moveTo>
                    <a:pt x="262128" y="4292"/>
                  </a:moveTo>
                  <a:lnTo>
                    <a:pt x="261962" y="3898"/>
                  </a:lnTo>
                  <a:lnTo>
                    <a:pt x="261569" y="3733"/>
                  </a:lnTo>
                  <a:lnTo>
                    <a:pt x="261175" y="3898"/>
                  </a:lnTo>
                  <a:lnTo>
                    <a:pt x="261010" y="4292"/>
                  </a:lnTo>
                  <a:lnTo>
                    <a:pt x="261175" y="4686"/>
                  </a:lnTo>
                  <a:lnTo>
                    <a:pt x="261569" y="4851"/>
                  </a:lnTo>
                  <a:lnTo>
                    <a:pt x="261962" y="4686"/>
                  </a:lnTo>
                  <a:lnTo>
                    <a:pt x="262128" y="4292"/>
                  </a:lnTo>
                  <a:close/>
                </a:path>
                <a:path w="370840" h="5079">
                  <a:moveTo>
                    <a:pt x="370255" y="558"/>
                  </a:moveTo>
                  <a:lnTo>
                    <a:pt x="370103" y="165"/>
                  </a:lnTo>
                  <a:lnTo>
                    <a:pt x="369697" y="0"/>
                  </a:lnTo>
                  <a:lnTo>
                    <a:pt x="369303" y="165"/>
                  </a:lnTo>
                  <a:lnTo>
                    <a:pt x="369138" y="558"/>
                  </a:lnTo>
                  <a:lnTo>
                    <a:pt x="369303" y="952"/>
                  </a:lnTo>
                  <a:lnTo>
                    <a:pt x="369697" y="1117"/>
                  </a:lnTo>
                  <a:lnTo>
                    <a:pt x="370103" y="952"/>
                  </a:lnTo>
                  <a:lnTo>
                    <a:pt x="370255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8" name="object 2588"/>
            <p:cNvSpPr/>
            <p:nvPr/>
          </p:nvSpPr>
          <p:spPr>
            <a:xfrm>
              <a:off x="13349476" y="44049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9" name="object 2589"/>
            <p:cNvSpPr/>
            <p:nvPr/>
          </p:nvSpPr>
          <p:spPr>
            <a:xfrm>
              <a:off x="12980331" y="44049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0" name="object 2590"/>
            <p:cNvSpPr/>
            <p:nvPr/>
          </p:nvSpPr>
          <p:spPr>
            <a:xfrm>
              <a:off x="13345761" y="440865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1" name="object 2591"/>
            <p:cNvSpPr/>
            <p:nvPr/>
          </p:nvSpPr>
          <p:spPr>
            <a:xfrm>
              <a:off x="12972315" y="440809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2" name="object 2592"/>
            <p:cNvSpPr/>
            <p:nvPr/>
          </p:nvSpPr>
          <p:spPr>
            <a:xfrm>
              <a:off x="13342028" y="440865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3" name="object 2593"/>
            <p:cNvSpPr/>
            <p:nvPr/>
          </p:nvSpPr>
          <p:spPr>
            <a:xfrm>
              <a:off x="12972875" y="440492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4" name="object 2594"/>
            <p:cNvSpPr/>
            <p:nvPr/>
          </p:nvSpPr>
          <p:spPr>
            <a:xfrm>
              <a:off x="13342028" y="440492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5" name="object 2595"/>
            <p:cNvSpPr/>
            <p:nvPr/>
          </p:nvSpPr>
          <p:spPr>
            <a:xfrm>
              <a:off x="12905194" y="4404366"/>
              <a:ext cx="642620" cy="5080"/>
            </a:xfrm>
            <a:custGeom>
              <a:avLst/>
              <a:gdLst/>
              <a:ahLst/>
              <a:cxnLst/>
              <a:rect l="l" t="t" r="r" b="b"/>
              <a:pathLst>
                <a:path w="642619" h="5079">
                  <a:moveTo>
                    <a:pt x="1117" y="4292"/>
                  </a:moveTo>
                  <a:lnTo>
                    <a:pt x="952" y="3898"/>
                  </a:lnTo>
                  <a:lnTo>
                    <a:pt x="558" y="3733"/>
                  </a:lnTo>
                  <a:lnTo>
                    <a:pt x="165" y="3898"/>
                  </a:lnTo>
                  <a:lnTo>
                    <a:pt x="0" y="4292"/>
                  </a:lnTo>
                  <a:lnTo>
                    <a:pt x="165" y="4686"/>
                  </a:lnTo>
                  <a:lnTo>
                    <a:pt x="558" y="4851"/>
                  </a:lnTo>
                  <a:lnTo>
                    <a:pt x="952" y="4686"/>
                  </a:lnTo>
                  <a:lnTo>
                    <a:pt x="1117" y="4292"/>
                  </a:lnTo>
                  <a:close/>
                </a:path>
                <a:path w="642619" h="5079">
                  <a:moveTo>
                    <a:pt x="68237" y="558"/>
                  </a:moveTo>
                  <a:lnTo>
                    <a:pt x="68072" y="165"/>
                  </a:lnTo>
                  <a:lnTo>
                    <a:pt x="67678" y="0"/>
                  </a:lnTo>
                  <a:lnTo>
                    <a:pt x="67284" y="165"/>
                  </a:lnTo>
                  <a:lnTo>
                    <a:pt x="67119" y="558"/>
                  </a:lnTo>
                  <a:lnTo>
                    <a:pt x="67284" y="952"/>
                  </a:lnTo>
                  <a:lnTo>
                    <a:pt x="67678" y="1117"/>
                  </a:lnTo>
                  <a:lnTo>
                    <a:pt x="68072" y="952"/>
                  </a:lnTo>
                  <a:lnTo>
                    <a:pt x="68237" y="558"/>
                  </a:lnTo>
                  <a:close/>
                </a:path>
                <a:path w="642619" h="5079">
                  <a:moveTo>
                    <a:pt x="493318" y="558"/>
                  </a:moveTo>
                  <a:lnTo>
                    <a:pt x="493153" y="165"/>
                  </a:lnTo>
                  <a:lnTo>
                    <a:pt x="492760" y="0"/>
                  </a:lnTo>
                  <a:lnTo>
                    <a:pt x="492353" y="165"/>
                  </a:lnTo>
                  <a:lnTo>
                    <a:pt x="492188" y="558"/>
                  </a:lnTo>
                  <a:lnTo>
                    <a:pt x="492353" y="952"/>
                  </a:lnTo>
                  <a:lnTo>
                    <a:pt x="492760" y="1117"/>
                  </a:lnTo>
                  <a:lnTo>
                    <a:pt x="493153" y="952"/>
                  </a:lnTo>
                  <a:lnTo>
                    <a:pt x="493318" y="558"/>
                  </a:lnTo>
                  <a:close/>
                </a:path>
                <a:path w="642619" h="5079">
                  <a:moveTo>
                    <a:pt x="642480" y="4292"/>
                  </a:moveTo>
                  <a:lnTo>
                    <a:pt x="642315" y="3898"/>
                  </a:lnTo>
                  <a:lnTo>
                    <a:pt x="641908" y="3733"/>
                  </a:lnTo>
                  <a:lnTo>
                    <a:pt x="641515" y="3898"/>
                  </a:lnTo>
                  <a:lnTo>
                    <a:pt x="641350" y="4292"/>
                  </a:lnTo>
                  <a:lnTo>
                    <a:pt x="641515" y="4686"/>
                  </a:lnTo>
                  <a:lnTo>
                    <a:pt x="641908" y="4851"/>
                  </a:lnTo>
                  <a:lnTo>
                    <a:pt x="642315" y="4686"/>
                  </a:lnTo>
                  <a:lnTo>
                    <a:pt x="642480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6" name="object 2596"/>
            <p:cNvSpPr/>
            <p:nvPr/>
          </p:nvSpPr>
          <p:spPr>
            <a:xfrm>
              <a:off x="13397958" y="440492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7" name="object 2597"/>
            <p:cNvSpPr/>
            <p:nvPr/>
          </p:nvSpPr>
          <p:spPr>
            <a:xfrm>
              <a:off x="13255689" y="4404366"/>
              <a:ext cx="154305" cy="5080"/>
            </a:xfrm>
            <a:custGeom>
              <a:avLst/>
              <a:gdLst/>
              <a:ahLst/>
              <a:cxnLst/>
              <a:rect l="l" t="t" r="r" b="b"/>
              <a:pathLst>
                <a:path w="154305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54305" h="5079">
                  <a:moveTo>
                    <a:pt x="146545" y="4292"/>
                  </a:moveTo>
                  <a:lnTo>
                    <a:pt x="146392" y="3898"/>
                  </a:lnTo>
                  <a:lnTo>
                    <a:pt x="145986" y="3733"/>
                  </a:lnTo>
                  <a:lnTo>
                    <a:pt x="145592" y="3898"/>
                  </a:lnTo>
                  <a:lnTo>
                    <a:pt x="145427" y="4292"/>
                  </a:lnTo>
                  <a:lnTo>
                    <a:pt x="145592" y="4686"/>
                  </a:lnTo>
                  <a:lnTo>
                    <a:pt x="145986" y="4851"/>
                  </a:lnTo>
                  <a:lnTo>
                    <a:pt x="146392" y="4686"/>
                  </a:lnTo>
                  <a:lnTo>
                    <a:pt x="146545" y="4292"/>
                  </a:lnTo>
                  <a:close/>
                </a:path>
                <a:path w="154305" h="5079">
                  <a:moveTo>
                    <a:pt x="154012" y="4292"/>
                  </a:moveTo>
                  <a:lnTo>
                    <a:pt x="153847" y="3898"/>
                  </a:lnTo>
                  <a:lnTo>
                    <a:pt x="153454" y="3733"/>
                  </a:lnTo>
                  <a:lnTo>
                    <a:pt x="153060" y="3898"/>
                  </a:lnTo>
                  <a:lnTo>
                    <a:pt x="152895" y="4292"/>
                  </a:lnTo>
                  <a:lnTo>
                    <a:pt x="153060" y="4686"/>
                  </a:lnTo>
                  <a:lnTo>
                    <a:pt x="153454" y="4851"/>
                  </a:lnTo>
                  <a:lnTo>
                    <a:pt x="153847" y="4686"/>
                  </a:lnTo>
                  <a:lnTo>
                    <a:pt x="154012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8" name="object 2598"/>
            <p:cNvSpPr/>
            <p:nvPr/>
          </p:nvSpPr>
          <p:spPr>
            <a:xfrm>
              <a:off x="13256263" y="440492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9" name="object 2599"/>
            <p:cNvSpPr/>
            <p:nvPr/>
          </p:nvSpPr>
          <p:spPr>
            <a:xfrm>
              <a:off x="13409152" y="440492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0" name="object 2600"/>
            <p:cNvSpPr/>
            <p:nvPr/>
          </p:nvSpPr>
          <p:spPr>
            <a:xfrm>
              <a:off x="13554003" y="440809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1" name="object 2601"/>
            <p:cNvSpPr/>
            <p:nvPr/>
          </p:nvSpPr>
          <p:spPr>
            <a:xfrm>
              <a:off x="13405417" y="440492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2" name="object 2602"/>
            <p:cNvSpPr/>
            <p:nvPr/>
          </p:nvSpPr>
          <p:spPr>
            <a:xfrm>
              <a:off x="12912657" y="440809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3" name="object 2603"/>
            <p:cNvSpPr/>
            <p:nvPr/>
          </p:nvSpPr>
          <p:spPr>
            <a:xfrm>
              <a:off x="13550831" y="440865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4" name="object 2604"/>
            <p:cNvSpPr/>
            <p:nvPr/>
          </p:nvSpPr>
          <p:spPr>
            <a:xfrm>
              <a:off x="12905760" y="440865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5" name="object 2605"/>
            <p:cNvSpPr/>
            <p:nvPr/>
          </p:nvSpPr>
          <p:spPr>
            <a:xfrm>
              <a:off x="12905200" y="440809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6" name="object 2606"/>
            <p:cNvSpPr/>
            <p:nvPr/>
          </p:nvSpPr>
          <p:spPr>
            <a:xfrm>
              <a:off x="13547115" y="440865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7" name="object 2607"/>
            <p:cNvSpPr/>
            <p:nvPr/>
          </p:nvSpPr>
          <p:spPr>
            <a:xfrm>
              <a:off x="12828059" y="4406119"/>
              <a:ext cx="737235" cy="4445"/>
            </a:xfrm>
            <a:custGeom>
              <a:avLst/>
              <a:gdLst/>
              <a:ahLst/>
              <a:cxnLst/>
              <a:rect l="l" t="t" r="r" b="b"/>
              <a:pathLst>
                <a:path w="737234" h="4445">
                  <a:moveTo>
                    <a:pt x="0" y="4397"/>
                  </a:moveTo>
                  <a:lnTo>
                    <a:pt x="0" y="0"/>
                  </a:lnTo>
                  <a:lnTo>
                    <a:pt x="736951" y="0"/>
                  </a:lnTo>
                  <a:lnTo>
                    <a:pt x="736951" y="4397"/>
                  </a:lnTo>
                  <a:lnTo>
                    <a:pt x="0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8" name="object 2608"/>
            <p:cNvSpPr/>
            <p:nvPr/>
          </p:nvSpPr>
          <p:spPr>
            <a:xfrm>
              <a:off x="12939320" y="442729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9" name="object 2609"/>
            <p:cNvSpPr/>
            <p:nvPr/>
          </p:nvSpPr>
          <p:spPr>
            <a:xfrm>
              <a:off x="13271172" y="442729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0" name="object 2610"/>
            <p:cNvSpPr/>
            <p:nvPr/>
          </p:nvSpPr>
          <p:spPr>
            <a:xfrm>
              <a:off x="12938760" y="44267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1" name="object 2611"/>
            <p:cNvSpPr/>
            <p:nvPr/>
          </p:nvSpPr>
          <p:spPr>
            <a:xfrm>
              <a:off x="13259991" y="44272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2" name="object 2612"/>
            <p:cNvSpPr/>
            <p:nvPr/>
          </p:nvSpPr>
          <p:spPr>
            <a:xfrm>
              <a:off x="12928131" y="44272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3" name="object 2613"/>
            <p:cNvSpPr/>
            <p:nvPr/>
          </p:nvSpPr>
          <p:spPr>
            <a:xfrm>
              <a:off x="13259991" y="44272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4" name="object 2614"/>
            <p:cNvSpPr/>
            <p:nvPr/>
          </p:nvSpPr>
          <p:spPr>
            <a:xfrm>
              <a:off x="12928131" y="44272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5" name="object 2615"/>
            <p:cNvSpPr/>
            <p:nvPr/>
          </p:nvSpPr>
          <p:spPr>
            <a:xfrm>
              <a:off x="13259423" y="4426743"/>
              <a:ext cx="258445" cy="5080"/>
            </a:xfrm>
            <a:custGeom>
              <a:avLst/>
              <a:gdLst/>
              <a:ahLst/>
              <a:cxnLst/>
              <a:rect l="l" t="t" r="r" b="b"/>
              <a:pathLst>
                <a:path w="258444" h="5079">
                  <a:moveTo>
                    <a:pt x="1117" y="4292"/>
                  </a:moveTo>
                  <a:lnTo>
                    <a:pt x="952" y="3898"/>
                  </a:lnTo>
                  <a:lnTo>
                    <a:pt x="558" y="3733"/>
                  </a:lnTo>
                  <a:lnTo>
                    <a:pt x="165" y="3898"/>
                  </a:lnTo>
                  <a:lnTo>
                    <a:pt x="0" y="4292"/>
                  </a:lnTo>
                  <a:lnTo>
                    <a:pt x="165" y="4686"/>
                  </a:lnTo>
                  <a:lnTo>
                    <a:pt x="558" y="4851"/>
                  </a:lnTo>
                  <a:lnTo>
                    <a:pt x="952" y="4686"/>
                  </a:lnTo>
                  <a:lnTo>
                    <a:pt x="1117" y="4292"/>
                  </a:lnTo>
                  <a:close/>
                </a:path>
                <a:path w="258444" h="5079">
                  <a:moveTo>
                    <a:pt x="258419" y="558"/>
                  </a:moveTo>
                  <a:lnTo>
                    <a:pt x="258254" y="165"/>
                  </a:lnTo>
                  <a:lnTo>
                    <a:pt x="257860" y="0"/>
                  </a:lnTo>
                  <a:lnTo>
                    <a:pt x="257454" y="165"/>
                  </a:lnTo>
                  <a:lnTo>
                    <a:pt x="257289" y="558"/>
                  </a:lnTo>
                  <a:lnTo>
                    <a:pt x="257454" y="952"/>
                  </a:lnTo>
                  <a:lnTo>
                    <a:pt x="257860" y="1117"/>
                  </a:lnTo>
                  <a:lnTo>
                    <a:pt x="258254" y="952"/>
                  </a:lnTo>
                  <a:lnTo>
                    <a:pt x="258419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6" name="object 2616"/>
            <p:cNvSpPr/>
            <p:nvPr/>
          </p:nvSpPr>
          <p:spPr>
            <a:xfrm>
              <a:off x="13513553" y="44272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7" name="object 2617"/>
            <p:cNvSpPr/>
            <p:nvPr/>
          </p:nvSpPr>
          <p:spPr>
            <a:xfrm>
              <a:off x="13512993" y="44267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8" name="object 2618"/>
            <p:cNvSpPr/>
            <p:nvPr/>
          </p:nvSpPr>
          <p:spPr>
            <a:xfrm>
              <a:off x="13509821" y="44272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9" name="object 2619"/>
            <p:cNvSpPr/>
            <p:nvPr/>
          </p:nvSpPr>
          <p:spPr>
            <a:xfrm>
              <a:off x="12897740" y="44267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0" name="object 2620"/>
            <p:cNvSpPr/>
            <p:nvPr/>
          </p:nvSpPr>
          <p:spPr>
            <a:xfrm>
              <a:off x="13263728" y="44272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1" name="object 2621"/>
            <p:cNvSpPr/>
            <p:nvPr/>
          </p:nvSpPr>
          <p:spPr>
            <a:xfrm>
              <a:off x="12898301" y="44272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2" name="object 2622"/>
            <p:cNvSpPr/>
            <p:nvPr/>
          </p:nvSpPr>
          <p:spPr>
            <a:xfrm>
              <a:off x="13267456" y="44272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3" name="object 2623"/>
            <p:cNvSpPr/>
            <p:nvPr/>
          </p:nvSpPr>
          <p:spPr>
            <a:xfrm>
              <a:off x="12897740" y="44304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4" name="object 2624"/>
            <p:cNvSpPr/>
            <p:nvPr/>
          </p:nvSpPr>
          <p:spPr>
            <a:xfrm>
              <a:off x="12890843" y="442729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5" name="object 2625"/>
            <p:cNvSpPr/>
            <p:nvPr/>
          </p:nvSpPr>
          <p:spPr>
            <a:xfrm>
              <a:off x="13259991" y="442729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6" name="object 2626"/>
            <p:cNvSpPr/>
            <p:nvPr/>
          </p:nvSpPr>
          <p:spPr>
            <a:xfrm>
              <a:off x="12890272" y="4426743"/>
              <a:ext cx="370840" cy="1270"/>
            </a:xfrm>
            <a:custGeom>
              <a:avLst/>
              <a:gdLst/>
              <a:ahLst/>
              <a:cxnLst/>
              <a:rect l="l" t="t" r="r" b="b"/>
              <a:pathLst>
                <a:path w="370840" h="1270">
                  <a:moveTo>
                    <a:pt x="1130" y="558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71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370840" h="1270">
                  <a:moveTo>
                    <a:pt x="370268" y="558"/>
                  </a:moveTo>
                  <a:lnTo>
                    <a:pt x="370103" y="165"/>
                  </a:lnTo>
                  <a:lnTo>
                    <a:pt x="369709" y="0"/>
                  </a:lnTo>
                  <a:lnTo>
                    <a:pt x="369316" y="165"/>
                  </a:lnTo>
                  <a:lnTo>
                    <a:pt x="369150" y="558"/>
                  </a:lnTo>
                  <a:lnTo>
                    <a:pt x="369316" y="952"/>
                  </a:lnTo>
                  <a:lnTo>
                    <a:pt x="369709" y="1117"/>
                  </a:lnTo>
                  <a:lnTo>
                    <a:pt x="370103" y="952"/>
                  </a:lnTo>
                  <a:lnTo>
                    <a:pt x="37026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7" name="object 2627"/>
            <p:cNvSpPr/>
            <p:nvPr/>
          </p:nvSpPr>
          <p:spPr>
            <a:xfrm>
              <a:off x="12853557" y="44272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8" name="object 2628"/>
            <p:cNvSpPr/>
            <p:nvPr/>
          </p:nvSpPr>
          <p:spPr>
            <a:xfrm>
              <a:off x="13494905" y="44272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9" name="object 2629"/>
            <p:cNvSpPr/>
            <p:nvPr/>
          </p:nvSpPr>
          <p:spPr>
            <a:xfrm>
              <a:off x="12852998" y="4426743"/>
              <a:ext cx="642620" cy="5080"/>
            </a:xfrm>
            <a:custGeom>
              <a:avLst/>
              <a:gdLst/>
              <a:ahLst/>
              <a:cxnLst/>
              <a:rect l="l" t="t" r="r" b="b"/>
              <a:pathLst>
                <a:path w="642619" h="5079">
                  <a:moveTo>
                    <a:pt x="1117" y="4292"/>
                  </a:moveTo>
                  <a:lnTo>
                    <a:pt x="952" y="3898"/>
                  </a:lnTo>
                  <a:lnTo>
                    <a:pt x="558" y="3733"/>
                  </a:lnTo>
                  <a:lnTo>
                    <a:pt x="152" y="3898"/>
                  </a:lnTo>
                  <a:lnTo>
                    <a:pt x="0" y="4292"/>
                  </a:lnTo>
                  <a:lnTo>
                    <a:pt x="152" y="4686"/>
                  </a:lnTo>
                  <a:lnTo>
                    <a:pt x="558" y="4851"/>
                  </a:lnTo>
                  <a:lnTo>
                    <a:pt x="952" y="4686"/>
                  </a:lnTo>
                  <a:lnTo>
                    <a:pt x="1117" y="4292"/>
                  </a:lnTo>
                  <a:close/>
                </a:path>
                <a:path w="642619" h="5079">
                  <a:moveTo>
                    <a:pt x="497027" y="558"/>
                  </a:moveTo>
                  <a:lnTo>
                    <a:pt x="496874" y="165"/>
                  </a:lnTo>
                  <a:lnTo>
                    <a:pt x="496468" y="0"/>
                  </a:lnTo>
                  <a:lnTo>
                    <a:pt x="496074" y="165"/>
                  </a:lnTo>
                  <a:lnTo>
                    <a:pt x="495909" y="558"/>
                  </a:lnTo>
                  <a:lnTo>
                    <a:pt x="496074" y="952"/>
                  </a:lnTo>
                  <a:lnTo>
                    <a:pt x="496468" y="1117"/>
                  </a:lnTo>
                  <a:lnTo>
                    <a:pt x="496874" y="952"/>
                  </a:lnTo>
                  <a:lnTo>
                    <a:pt x="497027" y="558"/>
                  </a:lnTo>
                  <a:close/>
                </a:path>
                <a:path w="642619" h="5079">
                  <a:moveTo>
                    <a:pt x="642467" y="4292"/>
                  </a:moveTo>
                  <a:lnTo>
                    <a:pt x="642302" y="3898"/>
                  </a:lnTo>
                  <a:lnTo>
                    <a:pt x="641896" y="3733"/>
                  </a:lnTo>
                  <a:lnTo>
                    <a:pt x="641502" y="3898"/>
                  </a:lnTo>
                  <a:lnTo>
                    <a:pt x="641337" y="4292"/>
                  </a:lnTo>
                  <a:lnTo>
                    <a:pt x="641502" y="4686"/>
                  </a:lnTo>
                  <a:lnTo>
                    <a:pt x="641896" y="4851"/>
                  </a:lnTo>
                  <a:lnTo>
                    <a:pt x="642302" y="4686"/>
                  </a:lnTo>
                  <a:lnTo>
                    <a:pt x="642467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0" name="object 2630"/>
            <p:cNvSpPr/>
            <p:nvPr/>
          </p:nvSpPr>
          <p:spPr>
            <a:xfrm>
              <a:off x="13349483" y="44272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1" name="object 2631"/>
            <p:cNvSpPr/>
            <p:nvPr/>
          </p:nvSpPr>
          <p:spPr>
            <a:xfrm>
              <a:off x="13353214" y="44272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2" name="object 2632"/>
            <p:cNvSpPr/>
            <p:nvPr/>
          </p:nvSpPr>
          <p:spPr>
            <a:xfrm>
              <a:off x="13502371" y="442729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3" name="object 2633"/>
            <p:cNvSpPr/>
            <p:nvPr/>
          </p:nvSpPr>
          <p:spPr>
            <a:xfrm>
              <a:off x="13356382" y="44267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4" name="object 2634"/>
            <p:cNvSpPr/>
            <p:nvPr/>
          </p:nvSpPr>
          <p:spPr>
            <a:xfrm>
              <a:off x="12861016" y="442729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5" name="object 2635"/>
            <p:cNvSpPr/>
            <p:nvPr/>
          </p:nvSpPr>
          <p:spPr>
            <a:xfrm>
              <a:off x="12860452" y="4426743"/>
              <a:ext cx="642620" cy="1270"/>
            </a:xfrm>
            <a:custGeom>
              <a:avLst/>
              <a:gdLst/>
              <a:ahLst/>
              <a:cxnLst/>
              <a:rect l="l" t="t" r="r" b="b"/>
              <a:pathLst>
                <a:path w="642619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642619" h="1270">
                  <a:moveTo>
                    <a:pt x="642467" y="558"/>
                  </a:moveTo>
                  <a:lnTo>
                    <a:pt x="642315" y="165"/>
                  </a:lnTo>
                  <a:lnTo>
                    <a:pt x="641908" y="0"/>
                  </a:lnTo>
                  <a:lnTo>
                    <a:pt x="641515" y="165"/>
                  </a:lnTo>
                  <a:lnTo>
                    <a:pt x="641350" y="558"/>
                  </a:lnTo>
                  <a:lnTo>
                    <a:pt x="641515" y="952"/>
                  </a:lnTo>
                  <a:lnTo>
                    <a:pt x="641908" y="1117"/>
                  </a:lnTo>
                  <a:lnTo>
                    <a:pt x="642315" y="952"/>
                  </a:lnTo>
                  <a:lnTo>
                    <a:pt x="64246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6" name="object 2636"/>
            <p:cNvSpPr/>
            <p:nvPr/>
          </p:nvSpPr>
          <p:spPr>
            <a:xfrm>
              <a:off x="13498638" y="44272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7" name="object 2637"/>
            <p:cNvSpPr/>
            <p:nvPr/>
          </p:nvSpPr>
          <p:spPr>
            <a:xfrm>
              <a:off x="13002142" y="44304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8" name="object 2638"/>
            <p:cNvSpPr/>
            <p:nvPr/>
          </p:nvSpPr>
          <p:spPr>
            <a:xfrm>
              <a:off x="12857284" y="44272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9" name="object 2639"/>
            <p:cNvSpPr/>
            <p:nvPr/>
          </p:nvSpPr>
          <p:spPr>
            <a:xfrm>
              <a:off x="12852998" y="4426743"/>
              <a:ext cx="642620" cy="5080"/>
            </a:xfrm>
            <a:custGeom>
              <a:avLst/>
              <a:gdLst/>
              <a:ahLst/>
              <a:cxnLst/>
              <a:rect l="l" t="t" r="r" b="b"/>
              <a:pathLst>
                <a:path w="642619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642619" h="5079">
                  <a:moveTo>
                    <a:pt x="150253" y="4292"/>
                  </a:moveTo>
                  <a:lnTo>
                    <a:pt x="150101" y="3898"/>
                  </a:lnTo>
                  <a:lnTo>
                    <a:pt x="149694" y="3733"/>
                  </a:lnTo>
                  <a:lnTo>
                    <a:pt x="149301" y="3898"/>
                  </a:lnTo>
                  <a:lnTo>
                    <a:pt x="149136" y="4292"/>
                  </a:lnTo>
                  <a:lnTo>
                    <a:pt x="149301" y="4686"/>
                  </a:lnTo>
                  <a:lnTo>
                    <a:pt x="149694" y="4851"/>
                  </a:lnTo>
                  <a:lnTo>
                    <a:pt x="150101" y="4686"/>
                  </a:lnTo>
                  <a:lnTo>
                    <a:pt x="150253" y="4292"/>
                  </a:lnTo>
                  <a:close/>
                </a:path>
                <a:path w="642619" h="5079">
                  <a:moveTo>
                    <a:pt x="642467" y="558"/>
                  </a:moveTo>
                  <a:lnTo>
                    <a:pt x="642302" y="165"/>
                  </a:lnTo>
                  <a:lnTo>
                    <a:pt x="641896" y="0"/>
                  </a:lnTo>
                  <a:lnTo>
                    <a:pt x="641502" y="165"/>
                  </a:lnTo>
                  <a:lnTo>
                    <a:pt x="641337" y="558"/>
                  </a:lnTo>
                  <a:lnTo>
                    <a:pt x="641502" y="952"/>
                  </a:lnTo>
                  <a:lnTo>
                    <a:pt x="641896" y="1117"/>
                  </a:lnTo>
                  <a:lnTo>
                    <a:pt x="642302" y="952"/>
                  </a:lnTo>
                  <a:lnTo>
                    <a:pt x="64246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0" name="object 2640"/>
            <p:cNvSpPr/>
            <p:nvPr/>
          </p:nvSpPr>
          <p:spPr>
            <a:xfrm>
              <a:off x="12830699" y="4428111"/>
              <a:ext cx="734695" cy="4445"/>
            </a:xfrm>
            <a:custGeom>
              <a:avLst/>
              <a:gdLst/>
              <a:ahLst/>
              <a:cxnLst/>
              <a:rect l="l" t="t" r="r" b="b"/>
              <a:pathLst>
                <a:path w="734694" h="4445">
                  <a:moveTo>
                    <a:pt x="0" y="4439"/>
                  </a:moveTo>
                  <a:lnTo>
                    <a:pt x="734302" y="4439"/>
                  </a:lnTo>
                  <a:lnTo>
                    <a:pt x="734302" y="41"/>
                  </a:lnTo>
                  <a:lnTo>
                    <a:pt x="0" y="0"/>
                  </a:lnTo>
                  <a:lnTo>
                    <a:pt x="0" y="443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1" name="object 2641"/>
            <p:cNvSpPr/>
            <p:nvPr/>
          </p:nvSpPr>
          <p:spPr>
            <a:xfrm>
              <a:off x="12838636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2" name="object 2642"/>
            <p:cNvSpPr/>
            <p:nvPr/>
          </p:nvSpPr>
          <p:spPr>
            <a:xfrm>
              <a:off x="12883387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3" name="object 2643"/>
            <p:cNvSpPr/>
            <p:nvPr/>
          </p:nvSpPr>
          <p:spPr>
            <a:xfrm>
              <a:off x="12928131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4" name="object 2644"/>
            <p:cNvSpPr/>
            <p:nvPr/>
          </p:nvSpPr>
          <p:spPr>
            <a:xfrm>
              <a:off x="12969151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5" name="object 2645"/>
            <p:cNvSpPr/>
            <p:nvPr/>
          </p:nvSpPr>
          <p:spPr>
            <a:xfrm>
              <a:off x="13013892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6" name="object 2646"/>
            <p:cNvSpPr/>
            <p:nvPr/>
          </p:nvSpPr>
          <p:spPr>
            <a:xfrm>
              <a:off x="13058636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7" name="object 2647"/>
            <p:cNvSpPr/>
            <p:nvPr/>
          </p:nvSpPr>
          <p:spPr>
            <a:xfrm>
              <a:off x="13103380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8" name="object 2648"/>
            <p:cNvSpPr/>
            <p:nvPr/>
          </p:nvSpPr>
          <p:spPr>
            <a:xfrm>
              <a:off x="13148131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9" name="object 2649"/>
            <p:cNvSpPr/>
            <p:nvPr/>
          </p:nvSpPr>
          <p:spPr>
            <a:xfrm>
              <a:off x="13189150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0" name="object 2650"/>
            <p:cNvSpPr/>
            <p:nvPr/>
          </p:nvSpPr>
          <p:spPr>
            <a:xfrm>
              <a:off x="13233894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1" name="object 2651"/>
            <p:cNvSpPr/>
            <p:nvPr/>
          </p:nvSpPr>
          <p:spPr>
            <a:xfrm>
              <a:off x="13278639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2" name="object 2652"/>
            <p:cNvSpPr/>
            <p:nvPr/>
          </p:nvSpPr>
          <p:spPr>
            <a:xfrm>
              <a:off x="13323381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3" name="object 2653"/>
            <p:cNvSpPr/>
            <p:nvPr/>
          </p:nvSpPr>
          <p:spPr>
            <a:xfrm>
              <a:off x="13368125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4" name="object 2654"/>
            <p:cNvSpPr/>
            <p:nvPr/>
          </p:nvSpPr>
          <p:spPr>
            <a:xfrm>
              <a:off x="13409152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5" name="object 2655"/>
            <p:cNvSpPr/>
            <p:nvPr/>
          </p:nvSpPr>
          <p:spPr>
            <a:xfrm>
              <a:off x="13453896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6" name="object 2656"/>
            <p:cNvSpPr/>
            <p:nvPr/>
          </p:nvSpPr>
          <p:spPr>
            <a:xfrm>
              <a:off x="13498638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7" name="object 2657"/>
            <p:cNvSpPr/>
            <p:nvPr/>
          </p:nvSpPr>
          <p:spPr>
            <a:xfrm>
              <a:off x="13543382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8" name="object 2658"/>
            <p:cNvSpPr/>
            <p:nvPr/>
          </p:nvSpPr>
          <p:spPr>
            <a:xfrm>
              <a:off x="12833946" y="4419313"/>
              <a:ext cx="731520" cy="8890"/>
            </a:xfrm>
            <a:custGeom>
              <a:avLst/>
              <a:gdLst/>
              <a:ahLst/>
              <a:cxnLst/>
              <a:rect l="l" t="t" r="r" b="b"/>
              <a:pathLst>
                <a:path w="731519" h="8889">
                  <a:moveTo>
                    <a:pt x="731056" y="0"/>
                  </a:moveTo>
                  <a:lnTo>
                    <a:pt x="0" y="0"/>
                  </a:lnTo>
                  <a:lnTo>
                    <a:pt x="0" y="8795"/>
                  </a:lnTo>
                  <a:lnTo>
                    <a:pt x="731056" y="8837"/>
                  </a:lnTo>
                  <a:lnTo>
                    <a:pt x="731056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9" name="object 2659"/>
            <p:cNvSpPr/>
            <p:nvPr/>
          </p:nvSpPr>
          <p:spPr>
            <a:xfrm>
              <a:off x="12838636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0" name="object 2660"/>
            <p:cNvSpPr/>
            <p:nvPr/>
          </p:nvSpPr>
          <p:spPr>
            <a:xfrm>
              <a:off x="12883387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1" name="object 2661"/>
            <p:cNvSpPr/>
            <p:nvPr/>
          </p:nvSpPr>
          <p:spPr>
            <a:xfrm>
              <a:off x="12928131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2" name="object 2662"/>
            <p:cNvSpPr/>
            <p:nvPr/>
          </p:nvSpPr>
          <p:spPr>
            <a:xfrm>
              <a:off x="12969151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3" name="object 2663"/>
            <p:cNvSpPr/>
            <p:nvPr/>
          </p:nvSpPr>
          <p:spPr>
            <a:xfrm>
              <a:off x="13013892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4" name="object 2664"/>
            <p:cNvSpPr/>
            <p:nvPr/>
          </p:nvSpPr>
          <p:spPr>
            <a:xfrm>
              <a:off x="13058636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5" name="object 2665"/>
            <p:cNvSpPr/>
            <p:nvPr/>
          </p:nvSpPr>
          <p:spPr>
            <a:xfrm>
              <a:off x="13103380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6" name="object 2666"/>
            <p:cNvSpPr/>
            <p:nvPr/>
          </p:nvSpPr>
          <p:spPr>
            <a:xfrm>
              <a:off x="13148131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7" name="object 2667"/>
            <p:cNvSpPr/>
            <p:nvPr/>
          </p:nvSpPr>
          <p:spPr>
            <a:xfrm>
              <a:off x="13189150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8" name="object 2668"/>
            <p:cNvSpPr/>
            <p:nvPr/>
          </p:nvSpPr>
          <p:spPr>
            <a:xfrm>
              <a:off x="13233894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9" name="object 2669"/>
            <p:cNvSpPr/>
            <p:nvPr/>
          </p:nvSpPr>
          <p:spPr>
            <a:xfrm>
              <a:off x="13278639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0" name="object 2670"/>
            <p:cNvSpPr/>
            <p:nvPr/>
          </p:nvSpPr>
          <p:spPr>
            <a:xfrm>
              <a:off x="13323381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1" name="object 2671"/>
            <p:cNvSpPr/>
            <p:nvPr/>
          </p:nvSpPr>
          <p:spPr>
            <a:xfrm>
              <a:off x="13368125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2" name="object 2672"/>
            <p:cNvSpPr/>
            <p:nvPr/>
          </p:nvSpPr>
          <p:spPr>
            <a:xfrm>
              <a:off x="13409152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3" name="object 2673"/>
            <p:cNvSpPr/>
            <p:nvPr/>
          </p:nvSpPr>
          <p:spPr>
            <a:xfrm>
              <a:off x="13453896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4" name="object 2674"/>
            <p:cNvSpPr/>
            <p:nvPr/>
          </p:nvSpPr>
          <p:spPr>
            <a:xfrm>
              <a:off x="13498638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5" name="object 2675"/>
            <p:cNvSpPr/>
            <p:nvPr/>
          </p:nvSpPr>
          <p:spPr>
            <a:xfrm>
              <a:off x="13543382" y="44086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6" name="object 2676"/>
            <p:cNvSpPr/>
            <p:nvPr/>
          </p:nvSpPr>
          <p:spPr>
            <a:xfrm>
              <a:off x="12833946" y="4410514"/>
              <a:ext cx="731520" cy="8890"/>
            </a:xfrm>
            <a:custGeom>
              <a:avLst/>
              <a:gdLst/>
              <a:ahLst/>
              <a:cxnLst/>
              <a:rect l="l" t="t" r="r" b="b"/>
              <a:pathLst>
                <a:path w="731519" h="8889">
                  <a:moveTo>
                    <a:pt x="0" y="8795"/>
                  </a:moveTo>
                  <a:lnTo>
                    <a:pt x="0" y="0"/>
                  </a:lnTo>
                  <a:lnTo>
                    <a:pt x="731056" y="0"/>
                  </a:lnTo>
                  <a:lnTo>
                    <a:pt x="731056" y="8795"/>
                  </a:lnTo>
                  <a:lnTo>
                    <a:pt x="0" y="8795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7" name="object 2677"/>
            <p:cNvSpPr/>
            <p:nvPr/>
          </p:nvSpPr>
          <p:spPr>
            <a:xfrm>
              <a:off x="13565746" y="394255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0"/>
                  </a:moveTo>
                  <a:lnTo>
                    <a:pt x="37286" y="3728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8" name="object 2678"/>
            <p:cNvSpPr/>
            <p:nvPr/>
          </p:nvSpPr>
          <p:spPr>
            <a:xfrm>
              <a:off x="13565746" y="386797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9" name="object 2679"/>
            <p:cNvSpPr/>
            <p:nvPr/>
          </p:nvSpPr>
          <p:spPr>
            <a:xfrm>
              <a:off x="13565746" y="379340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0" name="object 2680"/>
            <p:cNvSpPr/>
            <p:nvPr/>
          </p:nvSpPr>
          <p:spPr>
            <a:xfrm>
              <a:off x="13565746" y="371883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1" name="object 2681"/>
            <p:cNvSpPr/>
            <p:nvPr/>
          </p:nvSpPr>
          <p:spPr>
            <a:xfrm>
              <a:off x="13565746" y="364424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2" name="object 2682"/>
            <p:cNvSpPr/>
            <p:nvPr/>
          </p:nvSpPr>
          <p:spPr>
            <a:xfrm>
              <a:off x="13565746" y="356967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3" name="object 2683"/>
            <p:cNvSpPr/>
            <p:nvPr/>
          </p:nvSpPr>
          <p:spPr>
            <a:xfrm>
              <a:off x="13565746" y="349509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4" name="object 2684"/>
            <p:cNvSpPr/>
            <p:nvPr/>
          </p:nvSpPr>
          <p:spPr>
            <a:xfrm>
              <a:off x="13565746" y="3420523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63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5" name="object 2685"/>
            <p:cNvSpPr/>
            <p:nvPr/>
          </p:nvSpPr>
          <p:spPr>
            <a:xfrm>
              <a:off x="13233894" y="3312390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39">
                  <a:moveTo>
                    <a:pt x="0" y="0"/>
                  </a:moveTo>
                  <a:lnTo>
                    <a:pt x="14910" y="149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6" name="object 2686"/>
            <p:cNvSpPr/>
            <p:nvPr/>
          </p:nvSpPr>
          <p:spPr>
            <a:xfrm>
              <a:off x="13282369" y="3286285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0"/>
                  </a:moveTo>
                  <a:lnTo>
                    <a:pt x="41014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7" name="object 2687"/>
            <p:cNvSpPr/>
            <p:nvPr/>
          </p:nvSpPr>
          <p:spPr>
            <a:xfrm>
              <a:off x="13356942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8" name="object 2688"/>
            <p:cNvSpPr/>
            <p:nvPr/>
          </p:nvSpPr>
          <p:spPr>
            <a:xfrm>
              <a:off x="13431516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9" name="object 2689"/>
            <p:cNvSpPr/>
            <p:nvPr/>
          </p:nvSpPr>
          <p:spPr>
            <a:xfrm>
              <a:off x="13506087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0" name="object 2690"/>
            <p:cNvSpPr/>
            <p:nvPr/>
          </p:nvSpPr>
          <p:spPr>
            <a:xfrm>
              <a:off x="13565746" y="3345950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63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1" name="object 2691"/>
            <p:cNvSpPr/>
            <p:nvPr/>
          </p:nvSpPr>
          <p:spPr>
            <a:xfrm>
              <a:off x="13565746" y="3271370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63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2" name="object 2692"/>
            <p:cNvSpPr/>
            <p:nvPr/>
          </p:nvSpPr>
          <p:spPr>
            <a:xfrm>
              <a:off x="13603040" y="3230352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19">
                  <a:moveTo>
                    <a:pt x="0" y="0"/>
                  </a:moveTo>
                  <a:lnTo>
                    <a:pt x="7455" y="745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3" name="object 2693"/>
            <p:cNvSpPr/>
            <p:nvPr/>
          </p:nvSpPr>
          <p:spPr>
            <a:xfrm>
              <a:off x="13233894" y="3286282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0" y="29831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4" name="object 2694"/>
            <p:cNvSpPr/>
            <p:nvPr/>
          </p:nvSpPr>
          <p:spPr>
            <a:xfrm>
              <a:off x="13293551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5" name="object 2695"/>
            <p:cNvSpPr/>
            <p:nvPr/>
          </p:nvSpPr>
          <p:spPr>
            <a:xfrm>
              <a:off x="13368125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6" name="object 2696"/>
            <p:cNvSpPr/>
            <p:nvPr/>
          </p:nvSpPr>
          <p:spPr>
            <a:xfrm>
              <a:off x="13442698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7" name="object 2697"/>
            <p:cNvSpPr/>
            <p:nvPr/>
          </p:nvSpPr>
          <p:spPr>
            <a:xfrm>
              <a:off x="13517284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8" name="object 2698"/>
            <p:cNvSpPr/>
            <p:nvPr/>
          </p:nvSpPr>
          <p:spPr>
            <a:xfrm>
              <a:off x="13565746" y="32378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9" name="object 2699"/>
            <p:cNvSpPr/>
            <p:nvPr/>
          </p:nvSpPr>
          <p:spPr>
            <a:xfrm>
              <a:off x="13565746" y="331239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0" name="object 2700"/>
            <p:cNvSpPr/>
            <p:nvPr/>
          </p:nvSpPr>
          <p:spPr>
            <a:xfrm>
              <a:off x="13565746" y="338696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1" name="object 2701"/>
            <p:cNvSpPr/>
            <p:nvPr/>
          </p:nvSpPr>
          <p:spPr>
            <a:xfrm>
              <a:off x="13565746" y="346154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2" name="object 2702"/>
            <p:cNvSpPr/>
            <p:nvPr/>
          </p:nvSpPr>
          <p:spPr>
            <a:xfrm>
              <a:off x="13565746" y="353611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3" name="object 2703"/>
            <p:cNvSpPr/>
            <p:nvPr/>
          </p:nvSpPr>
          <p:spPr>
            <a:xfrm>
              <a:off x="13565746" y="361069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4" name="object 2704"/>
            <p:cNvSpPr/>
            <p:nvPr/>
          </p:nvSpPr>
          <p:spPr>
            <a:xfrm>
              <a:off x="13565746" y="368527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5" name="object 2705"/>
            <p:cNvSpPr/>
            <p:nvPr/>
          </p:nvSpPr>
          <p:spPr>
            <a:xfrm>
              <a:off x="13565746" y="375984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6" name="object 2706"/>
            <p:cNvSpPr/>
            <p:nvPr/>
          </p:nvSpPr>
          <p:spPr>
            <a:xfrm>
              <a:off x="13565746" y="383442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7" name="object 2707"/>
            <p:cNvSpPr/>
            <p:nvPr/>
          </p:nvSpPr>
          <p:spPr>
            <a:xfrm>
              <a:off x="13565746" y="3912723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8" name="object 2708"/>
            <p:cNvSpPr/>
            <p:nvPr/>
          </p:nvSpPr>
          <p:spPr>
            <a:xfrm>
              <a:off x="13232953" y="3233741"/>
              <a:ext cx="376555" cy="749935"/>
            </a:xfrm>
            <a:custGeom>
              <a:avLst/>
              <a:gdLst/>
              <a:ahLst/>
              <a:cxnLst/>
              <a:rect l="l" t="t" r="r" b="b"/>
              <a:pathLst>
                <a:path w="376555" h="749935">
                  <a:moveTo>
                    <a:pt x="376124" y="749568"/>
                  </a:moveTo>
                  <a:lnTo>
                    <a:pt x="332052" y="749568"/>
                  </a:lnTo>
                  <a:lnTo>
                    <a:pt x="332052" y="96876"/>
                  </a:lnTo>
                  <a:lnTo>
                    <a:pt x="0" y="96876"/>
                  </a:lnTo>
                  <a:lnTo>
                    <a:pt x="0" y="52846"/>
                  </a:lnTo>
                  <a:lnTo>
                    <a:pt x="332052" y="52846"/>
                  </a:lnTo>
                  <a:lnTo>
                    <a:pt x="332052" y="0"/>
                  </a:lnTo>
                  <a:lnTo>
                    <a:pt x="376124" y="0"/>
                  </a:lnTo>
                  <a:lnTo>
                    <a:pt x="376124" y="749568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9" name="object 2709"/>
            <p:cNvSpPr/>
            <p:nvPr/>
          </p:nvSpPr>
          <p:spPr>
            <a:xfrm>
              <a:off x="13552697" y="3974512"/>
              <a:ext cx="0" cy="176530"/>
            </a:xfrm>
            <a:custGeom>
              <a:avLst/>
              <a:gdLst/>
              <a:ahLst/>
              <a:cxnLst/>
              <a:rect l="l" t="t" r="r" b="b"/>
              <a:pathLst>
                <a:path h="176529">
                  <a:moveTo>
                    <a:pt x="0" y="17614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9EA2A7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0" name="object 2710"/>
            <p:cNvSpPr/>
            <p:nvPr/>
          </p:nvSpPr>
          <p:spPr>
            <a:xfrm>
              <a:off x="13552697" y="3974509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0" y="0"/>
                  </a:moveTo>
                  <a:lnTo>
                    <a:pt x="10565" y="0"/>
                  </a:lnTo>
                </a:path>
              </a:pathLst>
            </a:custGeom>
            <a:ln w="5591">
              <a:solidFill>
                <a:srgbClr val="9EA2A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1" name="object 2711"/>
            <p:cNvSpPr/>
            <p:nvPr/>
          </p:nvSpPr>
          <p:spPr>
            <a:xfrm>
              <a:off x="13563258" y="3974509"/>
              <a:ext cx="0" cy="176530"/>
            </a:xfrm>
            <a:custGeom>
              <a:avLst/>
              <a:gdLst/>
              <a:ahLst/>
              <a:cxnLst/>
              <a:rect l="l" t="t" r="r" b="b"/>
              <a:pathLst>
                <a:path h="176529">
                  <a:moveTo>
                    <a:pt x="0" y="0"/>
                  </a:moveTo>
                  <a:lnTo>
                    <a:pt x="0" y="176141"/>
                  </a:lnTo>
                </a:path>
              </a:pathLst>
            </a:custGeom>
            <a:ln w="5591">
              <a:solidFill>
                <a:srgbClr val="9EA2A7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2" name="object 2712"/>
            <p:cNvSpPr/>
            <p:nvPr/>
          </p:nvSpPr>
          <p:spPr>
            <a:xfrm>
              <a:off x="13552693" y="4150653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56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9EA2A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3" name="object 2713"/>
            <p:cNvSpPr/>
            <p:nvPr/>
          </p:nvSpPr>
          <p:spPr>
            <a:xfrm>
              <a:off x="13830491" y="3308656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8648" y="1864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4" name="object 2714"/>
            <p:cNvSpPr/>
            <p:nvPr/>
          </p:nvSpPr>
          <p:spPr>
            <a:xfrm>
              <a:off x="13878967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5" name="object 2715"/>
            <p:cNvSpPr/>
            <p:nvPr/>
          </p:nvSpPr>
          <p:spPr>
            <a:xfrm>
              <a:off x="13953538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63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6" name="object 2716"/>
            <p:cNvSpPr/>
            <p:nvPr/>
          </p:nvSpPr>
          <p:spPr>
            <a:xfrm>
              <a:off x="14028129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7" name="object 2717"/>
            <p:cNvSpPr/>
            <p:nvPr/>
          </p:nvSpPr>
          <p:spPr>
            <a:xfrm>
              <a:off x="14102700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8" name="object 2718"/>
            <p:cNvSpPr/>
            <p:nvPr/>
          </p:nvSpPr>
          <p:spPr>
            <a:xfrm>
              <a:off x="14177272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9" name="object 2719"/>
            <p:cNvSpPr/>
            <p:nvPr/>
          </p:nvSpPr>
          <p:spPr>
            <a:xfrm>
              <a:off x="14251845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0" name="object 2720"/>
            <p:cNvSpPr/>
            <p:nvPr/>
          </p:nvSpPr>
          <p:spPr>
            <a:xfrm>
              <a:off x="14326418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63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1" name="object 2721"/>
            <p:cNvSpPr/>
            <p:nvPr/>
          </p:nvSpPr>
          <p:spPr>
            <a:xfrm>
              <a:off x="14401007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2" name="object 2722"/>
            <p:cNvSpPr/>
            <p:nvPr/>
          </p:nvSpPr>
          <p:spPr>
            <a:xfrm>
              <a:off x="14475578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3" name="object 2723"/>
            <p:cNvSpPr/>
            <p:nvPr/>
          </p:nvSpPr>
          <p:spPr>
            <a:xfrm>
              <a:off x="14550152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4" name="object 2724"/>
            <p:cNvSpPr/>
            <p:nvPr/>
          </p:nvSpPr>
          <p:spPr>
            <a:xfrm>
              <a:off x="14624723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5" name="object 2725"/>
            <p:cNvSpPr/>
            <p:nvPr/>
          </p:nvSpPr>
          <p:spPr>
            <a:xfrm>
              <a:off x="14699297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63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6" name="object 2726"/>
            <p:cNvSpPr/>
            <p:nvPr/>
          </p:nvSpPr>
          <p:spPr>
            <a:xfrm>
              <a:off x="14777603" y="3286285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0"/>
                  </a:moveTo>
                  <a:lnTo>
                    <a:pt x="41035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7" name="object 2727"/>
            <p:cNvSpPr/>
            <p:nvPr/>
          </p:nvSpPr>
          <p:spPr>
            <a:xfrm>
              <a:off x="14852192" y="3286285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0"/>
                  </a:moveTo>
                  <a:lnTo>
                    <a:pt x="41014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8" name="object 2728"/>
            <p:cNvSpPr/>
            <p:nvPr/>
          </p:nvSpPr>
          <p:spPr>
            <a:xfrm>
              <a:off x="14926763" y="3286285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0"/>
                  </a:moveTo>
                  <a:lnTo>
                    <a:pt x="41014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9" name="object 2729"/>
            <p:cNvSpPr/>
            <p:nvPr/>
          </p:nvSpPr>
          <p:spPr>
            <a:xfrm>
              <a:off x="14997603" y="3730013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35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0" name="object 2730"/>
            <p:cNvSpPr/>
            <p:nvPr/>
          </p:nvSpPr>
          <p:spPr>
            <a:xfrm>
              <a:off x="14997603" y="3655440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35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1" name="object 2731"/>
            <p:cNvSpPr/>
            <p:nvPr/>
          </p:nvSpPr>
          <p:spPr>
            <a:xfrm>
              <a:off x="14997603" y="3580859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35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2" name="object 2732"/>
            <p:cNvSpPr/>
            <p:nvPr/>
          </p:nvSpPr>
          <p:spPr>
            <a:xfrm>
              <a:off x="14997603" y="3506286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35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3" name="object 2733"/>
            <p:cNvSpPr/>
            <p:nvPr/>
          </p:nvSpPr>
          <p:spPr>
            <a:xfrm>
              <a:off x="14997603" y="3431707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0"/>
                  </a:moveTo>
                  <a:lnTo>
                    <a:pt x="41035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4" name="object 2734"/>
            <p:cNvSpPr/>
            <p:nvPr/>
          </p:nvSpPr>
          <p:spPr>
            <a:xfrm>
              <a:off x="14997603" y="3357133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0"/>
                  </a:moveTo>
                  <a:lnTo>
                    <a:pt x="41035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5" name="object 2735"/>
            <p:cNvSpPr/>
            <p:nvPr/>
          </p:nvSpPr>
          <p:spPr>
            <a:xfrm>
              <a:off x="15001337" y="3286285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0"/>
                  </a:moveTo>
                  <a:lnTo>
                    <a:pt x="37286" y="3728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6" name="object 2736"/>
            <p:cNvSpPr/>
            <p:nvPr/>
          </p:nvSpPr>
          <p:spPr>
            <a:xfrm>
              <a:off x="13830491" y="3286282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0" y="29831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7" name="object 2737"/>
            <p:cNvSpPr/>
            <p:nvPr/>
          </p:nvSpPr>
          <p:spPr>
            <a:xfrm>
              <a:off x="13893881" y="3286289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1014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8" name="object 2738"/>
            <p:cNvSpPr/>
            <p:nvPr/>
          </p:nvSpPr>
          <p:spPr>
            <a:xfrm>
              <a:off x="13968470" y="3286289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1014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9" name="object 2739"/>
            <p:cNvSpPr/>
            <p:nvPr/>
          </p:nvSpPr>
          <p:spPr>
            <a:xfrm>
              <a:off x="14043042" y="3286289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41014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0" name="object 2740"/>
            <p:cNvSpPr/>
            <p:nvPr/>
          </p:nvSpPr>
          <p:spPr>
            <a:xfrm>
              <a:off x="14117615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1" name="object 2741"/>
            <p:cNvSpPr/>
            <p:nvPr/>
          </p:nvSpPr>
          <p:spPr>
            <a:xfrm>
              <a:off x="14192189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2" name="object 2742"/>
            <p:cNvSpPr/>
            <p:nvPr/>
          </p:nvSpPr>
          <p:spPr>
            <a:xfrm>
              <a:off x="14266760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3" name="object 2743"/>
            <p:cNvSpPr/>
            <p:nvPr/>
          </p:nvSpPr>
          <p:spPr>
            <a:xfrm>
              <a:off x="14341349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4" name="object 2744"/>
            <p:cNvSpPr/>
            <p:nvPr/>
          </p:nvSpPr>
          <p:spPr>
            <a:xfrm>
              <a:off x="14415922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5" name="object 2745"/>
            <p:cNvSpPr/>
            <p:nvPr/>
          </p:nvSpPr>
          <p:spPr>
            <a:xfrm>
              <a:off x="14490494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6" name="object 2746"/>
            <p:cNvSpPr/>
            <p:nvPr/>
          </p:nvSpPr>
          <p:spPr>
            <a:xfrm>
              <a:off x="14565066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7" name="object 2747"/>
            <p:cNvSpPr/>
            <p:nvPr/>
          </p:nvSpPr>
          <p:spPr>
            <a:xfrm>
              <a:off x="14639640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8" name="object 2748"/>
            <p:cNvSpPr/>
            <p:nvPr/>
          </p:nvSpPr>
          <p:spPr>
            <a:xfrm>
              <a:off x="14714227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9" name="object 2749"/>
            <p:cNvSpPr/>
            <p:nvPr/>
          </p:nvSpPr>
          <p:spPr>
            <a:xfrm>
              <a:off x="14788800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0" name="object 2750"/>
            <p:cNvSpPr/>
            <p:nvPr/>
          </p:nvSpPr>
          <p:spPr>
            <a:xfrm>
              <a:off x="14863374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1" name="object 2751"/>
            <p:cNvSpPr/>
            <p:nvPr/>
          </p:nvSpPr>
          <p:spPr>
            <a:xfrm>
              <a:off x="14937945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2" name="object 2752"/>
            <p:cNvSpPr/>
            <p:nvPr/>
          </p:nvSpPr>
          <p:spPr>
            <a:xfrm>
              <a:off x="14997603" y="3301208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3" name="object 2753"/>
            <p:cNvSpPr/>
            <p:nvPr/>
          </p:nvSpPr>
          <p:spPr>
            <a:xfrm>
              <a:off x="14997603" y="3375780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4" name="object 2754"/>
            <p:cNvSpPr/>
            <p:nvPr/>
          </p:nvSpPr>
          <p:spPr>
            <a:xfrm>
              <a:off x="14997603" y="3450354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5" name="object 2755"/>
            <p:cNvSpPr/>
            <p:nvPr/>
          </p:nvSpPr>
          <p:spPr>
            <a:xfrm>
              <a:off x="14997603" y="3524934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6" name="object 2756"/>
            <p:cNvSpPr/>
            <p:nvPr/>
          </p:nvSpPr>
          <p:spPr>
            <a:xfrm>
              <a:off x="14997603" y="3599507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7" name="object 2757"/>
            <p:cNvSpPr/>
            <p:nvPr/>
          </p:nvSpPr>
          <p:spPr>
            <a:xfrm>
              <a:off x="14997603" y="3674088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3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8" name="object 2758"/>
            <p:cNvSpPr/>
            <p:nvPr/>
          </p:nvSpPr>
          <p:spPr>
            <a:xfrm>
              <a:off x="15012518" y="3748656"/>
              <a:ext cx="26670" cy="29845"/>
            </a:xfrm>
            <a:custGeom>
              <a:avLst/>
              <a:gdLst/>
              <a:ahLst/>
              <a:cxnLst/>
              <a:rect l="l" t="t" r="r" b="b"/>
              <a:pathLst>
                <a:path w="26669" h="29845">
                  <a:moveTo>
                    <a:pt x="0" y="29831"/>
                  </a:moveTo>
                  <a:lnTo>
                    <a:pt x="261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9" name="object 2759"/>
            <p:cNvSpPr/>
            <p:nvPr/>
          </p:nvSpPr>
          <p:spPr>
            <a:xfrm>
              <a:off x="13829260" y="3286578"/>
              <a:ext cx="1211580" cy="495300"/>
            </a:xfrm>
            <a:custGeom>
              <a:avLst/>
              <a:gdLst/>
              <a:ahLst/>
              <a:cxnLst/>
              <a:rect l="l" t="t" r="r" b="b"/>
              <a:pathLst>
                <a:path w="1211580" h="495300">
                  <a:moveTo>
                    <a:pt x="1211114" y="495042"/>
                  </a:moveTo>
                  <a:lnTo>
                    <a:pt x="1211114" y="0"/>
                  </a:lnTo>
                  <a:lnTo>
                    <a:pt x="0" y="0"/>
                  </a:lnTo>
                  <a:lnTo>
                    <a:pt x="0" y="44051"/>
                  </a:lnTo>
                  <a:lnTo>
                    <a:pt x="1167084" y="44051"/>
                  </a:lnTo>
                  <a:lnTo>
                    <a:pt x="1167084" y="495042"/>
                  </a:lnTo>
                  <a:lnTo>
                    <a:pt x="1211114" y="495042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0" name="object 2760"/>
            <p:cNvSpPr/>
            <p:nvPr/>
          </p:nvSpPr>
          <p:spPr>
            <a:xfrm>
              <a:off x="13829262" y="3330618"/>
              <a:ext cx="26670" cy="252095"/>
            </a:xfrm>
            <a:custGeom>
              <a:avLst/>
              <a:gdLst/>
              <a:ahLst/>
              <a:cxnLst/>
              <a:rect l="l" t="t" r="r" b="b"/>
              <a:pathLst>
                <a:path w="26669" h="252095">
                  <a:moveTo>
                    <a:pt x="0" y="0"/>
                  </a:moveTo>
                  <a:lnTo>
                    <a:pt x="0" y="251908"/>
                  </a:lnTo>
                  <a:lnTo>
                    <a:pt x="26449" y="240107"/>
                  </a:lnTo>
                  <a:lnTo>
                    <a:pt x="26449" y="0"/>
                  </a:lnTo>
                  <a:lnTo>
                    <a:pt x="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1" name="object 2761"/>
            <p:cNvSpPr/>
            <p:nvPr/>
          </p:nvSpPr>
          <p:spPr>
            <a:xfrm>
              <a:off x="13834223" y="357340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2" name="object 2762"/>
            <p:cNvSpPr/>
            <p:nvPr/>
          </p:nvSpPr>
          <p:spPr>
            <a:xfrm>
              <a:off x="13834223" y="352865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3" name="object 2763"/>
            <p:cNvSpPr/>
            <p:nvPr/>
          </p:nvSpPr>
          <p:spPr>
            <a:xfrm>
              <a:off x="13834223" y="348391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4" name="object 2764"/>
            <p:cNvSpPr/>
            <p:nvPr/>
          </p:nvSpPr>
          <p:spPr>
            <a:xfrm>
              <a:off x="13834223" y="344289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5" name="object 2765"/>
            <p:cNvSpPr/>
            <p:nvPr/>
          </p:nvSpPr>
          <p:spPr>
            <a:xfrm>
              <a:off x="13834223" y="339815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6" name="object 2766"/>
            <p:cNvSpPr/>
            <p:nvPr/>
          </p:nvSpPr>
          <p:spPr>
            <a:xfrm>
              <a:off x="13834223" y="335340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7" name="object 2767"/>
            <p:cNvSpPr/>
            <p:nvPr/>
          </p:nvSpPr>
          <p:spPr>
            <a:xfrm>
              <a:off x="13833661" y="3330618"/>
              <a:ext cx="17780" cy="250190"/>
            </a:xfrm>
            <a:custGeom>
              <a:avLst/>
              <a:gdLst/>
              <a:ahLst/>
              <a:cxnLst/>
              <a:rect l="l" t="t" r="r" b="b"/>
              <a:pathLst>
                <a:path w="17780" h="250189">
                  <a:moveTo>
                    <a:pt x="0" y="0"/>
                  </a:moveTo>
                  <a:lnTo>
                    <a:pt x="0" y="249940"/>
                  </a:lnTo>
                  <a:lnTo>
                    <a:pt x="17653" y="242076"/>
                  </a:lnTo>
                  <a:lnTo>
                    <a:pt x="17653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8" name="object 2768"/>
            <p:cNvSpPr/>
            <p:nvPr/>
          </p:nvSpPr>
          <p:spPr>
            <a:xfrm>
              <a:off x="13852876" y="342798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9" name="object 2769"/>
            <p:cNvSpPr/>
            <p:nvPr/>
          </p:nvSpPr>
          <p:spPr>
            <a:xfrm>
              <a:off x="13852869" y="343170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0" name="object 2770"/>
            <p:cNvSpPr/>
            <p:nvPr/>
          </p:nvSpPr>
          <p:spPr>
            <a:xfrm>
              <a:off x="13852869" y="342798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1" name="object 2771"/>
            <p:cNvSpPr/>
            <p:nvPr/>
          </p:nvSpPr>
          <p:spPr>
            <a:xfrm>
              <a:off x="13852309" y="34274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2" name="object 2772"/>
            <p:cNvSpPr/>
            <p:nvPr/>
          </p:nvSpPr>
          <p:spPr>
            <a:xfrm>
              <a:off x="13851308" y="3330618"/>
              <a:ext cx="4445" cy="242570"/>
            </a:xfrm>
            <a:custGeom>
              <a:avLst/>
              <a:gdLst/>
              <a:ahLst/>
              <a:cxnLst/>
              <a:rect l="l" t="t" r="r" b="b"/>
              <a:pathLst>
                <a:path w="4444" h="242570">
                  <a:moveTo>
                    <a:pt x="0" y="0"/>
                  </a:moveTo>
                  <a:lnTo>
                    <a:pt x="0" y="242076"/>
                  </a:lnTo>
                  <a:lnTo>
                    <a:pt x="4397" y="240107"/>
                  </a:lnTo>
                  <a:lnTo>
                    <a:pt x="4397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3" name="object 2773"/>
            <p:cNvSpPr/>
            <p:nvPr/>
          </p:nvSpPr>
          <p:spPr>
            <a:xfrm>
              <a:off x="13830495" y="343543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4" name="object 2774"/>
            <p:cNvSpPr/>
            <p:nvPr/>
          </p:nvSpPr>
          <p:spPr>
            <a:xfrm>
              <a:off x="13834223" y="343170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5" name="object 2775"/>
            <p:cNvSpPr/>
            <p:nvPr/>
          </p:nvSpPr>
          <p:spPr>
            <a:xfrm>
              <a:off x="13830491" y="342798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6" name="object 2776"/>
            <p:cNvSpPr/>
            <p:nvPr/>
          </p:nvSpPr>
          <p:spPr>
            <a:xfrm>
              <a:off x="13829920" y="3371487"/>
              <a:ext cx="5080" cy="57150"/>
            </a:xfrm>
            <a:custGeom>
              <a:avLst/>
              <a:gdLst/>
              <a:ahLst/>
              <a:cxnLst/>
              <a:rect l="l" t="t" r="r" b="b"/>
              <a:pathLst>
                <a:path w="5080" h="57150">
                  <a:moveTo>
                    <a:pt x="1130" y="56502"/>
                  </a:moveTo>
                  <a:lnTo>
                    <a:pt x="965" y="56108"/>
                  </a:lnTo>
                  <a:lnTo>
                    <a:pt x="571" y="55943"/>
                  </a:lnTo>
                  <a:lnTo>
                    <a:pt x="165" y="56108"/>
                  </a:lnTo>
                  <a:lnTo>
                    <a:pt x="0" y="56502"/>
                  </a:lnTo>
                  <a:lnTo>
                    <a:pt x="165" y="56896"/>
                  </a:lnTo>
                  <a:lnTo>
                    <a:pt x="571" y="57061"/>
                  </a:lnTo>
                  <a:lnTo>
                    <a:pt x="965" y="56896"/>
                  </a:lnTo>
                  <a:lnTo>
                    <a:pt x="1130" y="56502"/>
                  </a:lnTo>
                  <a:close/>
                </a:path>
                <a:path w="5080" h="57150">
                  <a:moveTo>
                    <a:pt x="4851" y="571"/>
                  </a:moveTo>
                  <a:lnTo>
                    <a:pt x="4699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71"/>
                  </a:lnTo>
                  <a:lnTo>
                    <a:pt x="3898" y="965"/>
                  </a:lnTo>
                  <a:lnTo>
                    <a:pt x="4292" y="1130"/>
                  </a:lnTo>
                  <a:lnTo>
                    <a:pt x="4699" y="965"/>
                  </a:lnTo>
                  <a:lnTo>
                    <a:pt x="4851" y="5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7" name="object 2777"/>
            <p:cNvSpPr/>
            <p:nvPr/>
          </p:nvSpPr>
          <p:spPr>
            <a:xfrm>
              <a:off x="13834223" y="33720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8" name="object 2778"/>
            <p:cNvSpPr/>
            <p:nvPr/>
          </p:nvSpPr>
          <p:spPr>
            <a:xfrm>
              <a:off x="13833662" y="33752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9" name="object 2779"/>
            <p:cNvSpPr/>
            <p:nvPr/>
          </p:nvSpPr>
          <p:spPr>
            <a:xfrm>
              <a:off x="13830495" y="348391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0" name="object 2780"/>
            <p:cNvSpPr/>
            <p:nvPr/>
          </p:nvSpPr>
          <p:spPr>
            <a:xfrm>
              <a:off x="13833662" y="349081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1" name="object 2781"/>
            <p:cNvSpPr/>
            <p:nvPr/>
          </p:nvSpPr>
          <p:spPr>
            <a:xfrm>
              <a:off x="13830491" y="348764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2" name="object 2782"/>
            <p:cNvSpPr/>
            <p:nvPr/>
          </p:nvSpPr>
          <p:spPr>
            <a:xfrm>
              <a:off x="13830491" y="348391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3" name="object 2783"/>
            <p:cNvSpPr/>
            <p:nvPr/>
          </p:nvSpPr>
          <p:spPr>
            <a:xfrm>
              <a:off x="13830495" y="343543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4" name="object 2784"/>
            <p:cNvSpPr/>
            <p:nvPr/>
          </p:nvSpPr>
          <p:spPr>
            <a:xfrm>
              <a:off x="13833662" y="343487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5" name="object 2785"/>
            <p:cNvSpPr/>
            <p:nvPr/>
          </p:nvSpPr>
          <p:spPr>
            <a:xfrm>
              <a:off x="13830491" y="342798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6" name="object 2786"/>
            <p:cNvSpPr/>
            <p:nvPr/>
          </p:nvSpPr>
          <p:spPr>
            <a:xfrm>
              <a:off x="13829262" y="3330618"/>
              <a:ext cx="4445" cy="252095"/>
            </a:xfrm>
            <a:custGeom>
              <a:avLst/>
              <a:gdLst/>
              <a:ahLst/>
              <a:cxnLst/>
              <a:rect l="l" t="t" r="r" b="b"/>
              <a:pathLst>
                <a:path w="4444" h="252095">
                  <a:moveTo>
                    <a:pt x="0" y="0"/>
                  </a:moveTo>
                  <a:lnTo>
                    <a:pt x="0" y="251908"/>
                  </a:lnTo>
                  <a:lnTo>
                    <a:pt x="4397" y="249940"/>
                  </a:lnTo>
                  <a:lnTo>
                    <a:pt x="4397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7" name="object 2787"/>
            <p:cNvSpPr/>
            <p:nvPr/>
          </p:nvSpPr>
          <p:spPr>
            <a:xfrm>
              <a:off x="13829262" y="3977156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0"/>
                  </a:moveTo>
                  <a:lnTo>
                    <a:pt x="0" y="44030"/>
                  </a:lnTo>
                </a:path>
              </a:pathLst>
            </a:custGeom>
            <a:ln w="4471">
              <a:solidFill>
                <a:srgbClr val="85888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8" name="object 2788"/>
            <p:cNvSpPr/>
            <p:nvPr/>
          </p:nvSpPr>
          <p:spPr>
            <a:xfrm>
              <a:off x="13610828" y="4028242"/>
              <a:ext cx="218440" cy="0"/>
            </a:xfrm>
            <a:custGeom>
              <a:avLst/>
              <a:gdLst/>
              <a:ahLst/>
              <a:cxnLst/>
              <a:rect l="l" t="t" r="r" b="b"/>
              <a:pathLst>
                <a:path w="218440">
                  <a:moveTo>
                    <a:pt x="218433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5888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9" name="object 2789"/>
            <p:cNvSpPr/>
            <p:nvPr/>
          </p:nvSpPr>
          <p:spPr>
            <a:xfrm>
              <a:off x="13610840" y="3977155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5">
                  <a:moveTo>
                    <a:pt x="0" y="5108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5888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0" name="object 2790"/>
            <p:cNvSpPr/>
            <p:nvPr/>
          </p:nvSpPr>
          <p:spPr>
            <a:xfrm>
              <a:off x="13610840" y="3977156"/>
              <a:ext cx="218440" cy="0"/>
            </a:xfrm>
            <a:custGeom>
              <a:avLst/>
              <a:gdLst/>
              <a:ahLst/>
              <a:cxnLst/>
              <a:rect l="l" t="t" r="r" b="b"/>
              <a:pathLst>
                <a:path w="218440">
                  <a:moveTo>
                    <a:pt x="0" y="0"/>
                  </a:moveTo>
                  <a:lnTo>
                    <a:pt x="218433" y="0"/>
                  </a:lnTo>
                </a:path>
              </a:pathLst>
            </a:custGeom>
            <a:ln w="4471">
              <a:solidFill>
                <a:srgbClr val="85888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1" name="object 2791"/>
            <p:cNvSpPr/>
            <p:nvPr/>
          </p:nvSpPr>
          <p:spPr>
            <a:xfrm>
              <a:off x="13610840" y="3286582"/>
              <a:ext cx="218440" cy="49530"/>
            </a:xfrm>
            <a:custGeom>
              <a:avLst/>
              <a:gdLst/>
              <a:ahLst/>
              <a:cxnLst/>
              <a:rect l="l" t="t" r="r" b="b"/>
              <a:pathLst>
                <a:path w="218440" h="49529">
                  <a:moveTo>
                    <a:pt x="0" y="49328"/>
                  </a:moveTo>
                  <a:lnTo>
                    <a:pt x="0" y="0"/>
                  </a:lnTo>
                  <a:lnTo>
                    <a:pt x="218443" y="0"/>
                  </a:lnTo>
                  <a:lnTo>
                    <a:pt x="218443" y="49328"/>
                  </a:lnTo>
                  <a:lnTo>
                    <a:pt x="0" y="493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2" name="object 2792"/>
            <p:cNvSpPr/>
            <p:nvPr/>
          </p:nvSpPr>
          <p:spPr>
            <a:xfrm>
              <a:off x="13610840" y="3335926"/>
              <a:ext cx="218440" cy="49530"/>
            </a:xfrm>
            <a:custGeom>
              <a:avLst/>
              <a:gdLst/>
              <a:ahLst/>
              <a:cxnLst/>
              <a:rect l="l" t="t" r="r" b="b"/>
              <a:pathLst>
                <a:path w="218440" h="49529">
                  <a:moveTo>
                    <a:pt x="0" y="49328"/>
                  </a:moveTo>
                  <a:lnTo>
                    <a:pt x="0" y="0"/>
                  </a:lnTo>
                  <a:lnTo>
                    <a:pt x="218443" y="0"/>
                  </a:lnTo>
                  <a:lnTo>
                    <a:pt x="218443" y="49328"/>
                  </a:lnTo>
                  <a:lnTo>
                    <a:pt x="0" y="493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3" name="object 2793"/>
            <p:cNvSpPr/>
            <p:nvPr/>
          </p:nvSpPr>
          <p:spPr>
            <a:xfrm>
              <a:off x="13610840" y="3385256"/>
              <a:ext cx="218440" cy="49530"/>
            </a:xfrm>
            <a:custGeom>
              <a:avLst/>
              <a:gdLst/>
              <a:ahLst/>
              <a:cxnLst/>
              <a:rect l="l" t="t" r="r" b="b"/>
              <a:pathLst>
                <a:path w="218440" h="49529">
                  <a:moveTo>
                    <a:pt x="0" y="49328"/>
                  </a:moveTo>
                  <a:lnTo>
                    <a:pt x="0" y="0"/>
                  </a:lnTo>
                  <a:lnTo>
                    <a:pt x="218443" y="0"/>
                  </a:lnTo>
                  <a:lnTo>
                    <a:pt x="218443" y="49328"/>
                  </a:lnTo>
                  <a:lnTo>
                    <a:pt x="0" y="493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4" name="object 2794"/>
            <p:cNvSpPr/>
            <p:nvPr/>
          </p:nvSpPr>
          <p:spPr>
            <a:xfrm>
              <a:off x="13610840" y="3434584"/>
              <a:ext cx="218440" cy="49530"/>
            </a:xfrm>
            <a:custGeom>
              <a:avLst/>
              <a:gdLst/>
              <a:ahLst/>
              <a:cxnLst/>
              <a:rect l="l" t="t" r="r" b="b"/>
              <a:pathLst>
                <a:path w="218440" h="49529">
                  <a:moveTo>
                    <a:pt x="0" y="49328"/>
                  </a:moveTo>
                  <a:lnTo>
                    <a:pt x="0" y="0"/>
                  </a:lnTo>
                  <a:lnTo>
                    <a:pt x="218443" y="0"/>
                  </a:lnTo>
                  <a:lnTo>
                    <a:pt x="218443" y="49328"/>
                  </a:lnTo>
                  <a:lnTo>
                    <a:pt x="0" y="493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5" name="object 2795"/>
            <p:cNvSpPr/>
            <p:nvPr/>
          </p:nvSpPr>
          <p:spPr>
            <a:xfrm>
              <a:off x="13610840" y="3483882"/>
              <a:ext cx="218440" cy="49530"/>
            </a:xfrm>
            <a:custGeom>
              <a:avLst/>
              <a:gdLst/>
              <a:ahLst/>
              <a:cxnLst/>
              <a:rect l="l" t="t" r="r" b="b"/>
              <a:pathLst>
                <a:path w="218440" h="49529">
                  <a:moveTo>
                    <a:pt x="0" y="49328"/>
                  </a:moveTo>
                  <a:lnTo>
                    <a:pt x="0" y="0"/>
                  </a:lnTo>
                  <a:lnTo>
                    <a:pt x="218443" y="0"/>
                  </a:lnTo>
                  <a:lnTo>
                    <a:pt x="218443" y="49328"/>
                  </a:lnTo>
                  <a:lnTo>
                    <a:pt x="0" y="493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6" name="object 2796"/>
            <p:cNvSpPr/>
            <p:nvPr/>
          </p:nvSpPr>
          <p:spPr>
            <a:xfrm>
              <a:off x="13610840" y="3533210"/>
              <a:ext cx="218440" cy="49530"/>
            </a:xfrm>
            <a:custGeom>
              <a:avLst/>
              <a:gdLst/>
              <a:ahLst/>
              <a:cxnLst/>
              <a:rect l="l" t="t" r="r" b="b"/>
              <a:pathLst>
                <a:path w="218440" h="49529">
                  <a:moveTo>
                    <a:pt x="0" y="49328"/>
                  </a:moveTo>
                  <a:lnTo>
                    <a:pt x="0" y="0"/>
                  </a:lnTo>
                  <a:lnTo>
                    <a:pt x="218443" y="0"/>
                  </a:lnTo>
                  <a:lnTo>
                    <a:pt x="218443" y="49328"/>
                  </a:lnTo>
                  <a:lnTo>
                    <a:pt x="0" y="493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7" name="object 2797"/>
            <p:cNvSpPr/>
            <p:nvPr/>
          </p:nvSpPr>
          <p:spPr>
            <a:xfrm>
              <a:off x="13610840" y="3933126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4403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8" name="object 2798"/>
            <p:cNvSpPr/>
            <p:nvPr/>
          </p:nvSpPr>
          <p:spPr>
            <a:xfrm>
              <a:off x="13610840" y="3927822"/>
              <a:ext cx="218440" cy="0"/>
            </a:xfrm>
            <a:custGeom>
              <a:avLst/>
              <a:gdLst/>
              <a:ahLst/>
              <a:cxnLst/>
              <a:rect l="l" t="t" r="r" b="b"/>
              <a:pathLst>
                <a:path w="218440">
                  <a:moveTo>
                    <a:pt x="0" y="0"/>
                  </a:moveTo>
                  <a:lnTo>
                    <a:pt x="218433" y="0"/>
                  </a:lnTo>
                </a:path>
              </a:pathLst>
            </a:custGeom>
            <a:ln w="559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9" name="object 2799"/>
            <p:cNvSpPr/>
            <p:nvPr/>
          </p:nvSpPr>
          <p:spPr>
            <a:xfrm>
              <a:off x="13829262" y="3927822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h="49529">
                  <a:moveTo>
                    <a:pt x="0" y="0"/>
                  </a:moveTo>
                  <a:lnTo>
                    <a:pt x="0" y="49328"/>
                  </a:lnTo>
                </a:path>
              </a:pathLst>
            </a:custGeom>
            <a:ln w="559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0" name="object 2800"/>
            <p:cNvSpPr/>
            <p:nvPr/>
          </p:nvSpPr>
          <p:spPr>
            <a:xfrm>
              <a:off x="13610828" y="3977156"/>
              <a:ext cx="218440" cy="0"/>
            </a:xfrm>
            <a:custGeom>
              <a:avLst/>
              <a:gdLst/>
              <a:ahLst/>
              <a:cxnLst/>
              <a:rect l="l" t="t" r="r" b="b"/>
              <a:pathLst>
                <a:path w="218440">
                  <a:moveTo>
                    <a:pt x="21843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1" name="object 2801"/>
            <p:cNvSpPr/>
            <p:nvPr/>
          </p:nvSpPr>
          <p:spPr>
            <a:xfrm>
              <a:off x="13610840" y="3686506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4403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2" name="object 2802"/>
            <p:cNvSpPr/>
            <p:nvPr/>
          </p:nvSpPr>
          <p:spPr>
            <a:xfrm>
              <a:off x="13610840" y="3681203"/>
              <a:ext cx="218440" cy="0"/>
            </a:xfrm>
            <a:custGeom>
              <a:avLst/>
              <a:gdLst/>
              <a:ahLst/>
              <a:cxnLst/>
              <a:rect l="l" t="t" r="r" b="b"/>
              <a:pathLst>
                <a:path w="218440">
                  <a:moveTo>
                    <a:pt x="0" y="0"/>
                  </a:moveTo>
                  <a:lnTo>
                    <a:pt x="218433" y="0"/>
                  </a:lnTo>
                </a:path>
              </a:pathLst>
            </a:custGeom>
            <a:ln w="559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3" name="object 2803"/>
            <p:cNvSpPr/>
            <p:nvPr/>
          </p:nvSpPr>
          <p:spPr>
            <a:xfrm>
              <a:off x="13829262" y="3681203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h="49529">
                  <a:moveTo>
                    <a:pt x="0" y="0"/>
                  </a:moveTo>
                  <a:lnTo>
                    <a:pt x="0" y="49328"/>
                  </a:lnTo>
                </a:path>
              </a:pathLst>
            </a:custGeom>
            <a:ln w="559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4" name="object 2804"/>
            <p:cNvSpPr/>
            <p:nvPr/>
          </p:nvSpPr>
          <p:spPr>
            <a:xfrm>
              <a:off x="13610828" y="3730536"/>
              <a:ext cx="218440" cy="0"/>
            </a:xfrm>
            <a:custGeom>
              <a:avLst/>
              <a:gdLst/>
              <a:ahLst/>
              <a:cxnLst/>
              <a:rect l="l" t="t" r="r" b="b"/>
              <a:pathLst>
                <a:path w="218440">
                  <a:moveTo>
                    <a:pt x="21843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5" name="object 2805"/>
            <p:cNvSpPr/>
            <p:nvPr/>
          </p:nvSpPr>
          <p:spPr>
            <a:xfrm>
              <a:off x="13720050" y="3286581"/>
              <a:ext cx="0" cy="690880"/>
            </a:xfrm>
            <a:custGeom>
              <a:avLst/>
              <a:gdLst/>
              <a:ahLst/>
              <a:cxnLst/>
              <a:rect l="l" t="t" r="r" b="b"/>
              <a:pathLst>
                <a:path h="690879">
                  <a:moveTo>
                    <a:pt x="0" y="0"/>
                  </a:moveTo>
                  <a:lnTo>
                    <a:pt x="0" y="69057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6" name="object 2806"/>
            <p:cNvSpPr/>
            <p:nvPr/>
          </p:nvSpPr>
          <p:spPr>
            <a:xfrm>
              <a:off x="13711412" y="3962166"/>
              <a:ext cx="17780" cy="15240"/>
            </a:xfrm>
            <a:custGeom>
              <a:avLst/>
              <a:gdLst/>
              <a:ahLst/>
              <a:cxnLst/>
              <a:rect l="l" t="t" r="r" b="b"/>
              <a:pathLst>
                <a:path w="17780" h="15239">
                  <a:moveTo>
                    <a:pt x="17287" y="0"/>
                  </a:moveTo>
                  <a:lnTo>
                    <a:pt x="8638" y="14994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7" name="object 2807"/>
            <p:cNvSpPr/>
            <p:nvPr/>
          </p:nvSpPr>
          <p:spPr>
            <a:xfrm>
              <a:off x="13609078" y="3977156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0"/>
                  </a:moveTo>
                  <a:lnTo>
                    <a:pt x="0" y="44030"/>
                  </a:lnTo>
                </a:path>
              </a:pathLst>
            </a:custGeom>
            <a:ln w="4471">
              <a:solidFill>
                <a:srgbClr val="85888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8" name="object 2808"/>
            <p:cNvSpPr/>
            <p:nvPr/>
          </p:nvSpPr>
          <p:spPr>
            <a:xfrm>
              <a:off x="13609078" y="4029995"/>
              <a:ext cx="222250" cy="0"/>
            </a:xfrm>
            <a:custGeom>
              <a:avLst/>
              <a:gdLst/>
              <a:ahLst/>
              <a:cxnLst/>
              <a:rect l="l" t="t" r="r" b="b"/>
              <a:pathLst>
                <a:path w="222250">
                  <a:moveTo>
                    <a:pt x="0" y="0"/>
                  </a:moveTo>
                  <a:lnTo>
                    <a:pt x="221940" y="0"/>
                  </a:lnTo>
                </a:path>
              </a:pathLst>
            </a:custGeom>
            <a:ln w="4471">
              <a:solidFill>
                <a:srgbClr val="85888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9" name="object 2809"/>
            <p:cNvSpPr/>
            <p:nvPr/>
          </p:nvSpPr>
          <p:spPr>
            <a:xfrm>
              <a:off x="13831022" y="3996541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3345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5888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0" name="object 2810"/>
            <p:cNvSpPr/>
            <p:nvPr/>
          </p:nvSpPr>
          <p:spPr>
            <a:xfrm>
              <a:off x="13609078" y="4007099"/>
              <a:ext cx="222250" cy="0"/>
            </a:xfrm>
            <a:custGeom>
              <a:avLst/>
              <a:gdLst/>
              <a:ahLst/>
              <a:cxnLst/>
              <a:rect l="l" t="t" r="r" b="b"/>
              <a:pathLst>
                <a:path w="222250">
                  <a:moveTo>
                    <a:pt x="0" y="0"/>
                  </a:moveTo>
                  <a:lnTo>
                    <a:pt x="221940" y="0"/>
                  </a:lnTo>
                </a:path>
              </a:pathLst>
            </a:custGeom>
            <a:ln w="4471">
              <a:solidFill>
                <a:srgbClr val="85888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1" name="object 2811"/>
            <p:cNvSpPr/>
            <p:nvPr/>
          </p:nvSpPr>
          <p:spPr>
            <a:xfrm>
              <a:off x="13823556" y="400709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85888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2" name="object 2812"/>
            <p:cNvSpPr/>
            <p:nvPr/>
          </p:nvSpPr>
          <p:spPr>
            <a:xfrm>
              <a:off x="13715653" y="328218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4397" y="0"/>
                  </a:moveTo>
                  <a:lnTo>
                    <a:pt x="1978" y="0"/>
                  </a:lnTo>
                  <a:lnTo>
                    <a:pt x="0" y="1968"/>
                  </a:lnTo>
                  <a:lnTo>
                    <a:pt x="0" y="4397"/>
                  </a:lnTo>
                  <a:lnTo>
                    <a:pt x="0" y="6816"/>
                  </a:lnTo>
                  <a:lnTo>
                    <a:pt x="1978" y="8795"/>
                  </a:lnTo>
                  <a:lnTo>
                    <a:pt x="4397" y="8795"/>
                  </a:lnTo>
                  <a:lnTo>
                    <a:pt x="6816" y="8795"/>
                  </a:lnTo>
                  <a:lnTo>
                    <a:pt x="8795" y="6816"/>
                  </a:lnTo>
                  <a:lnTo>
                    <a:pt x="8795" y="4397"/>
                  </a:lnTo>
                  <a:lnTo>
                    <a:pt x="8795" y="1968"/>
                  </a:lnTo>
                  <a:lnTo>
                    <a:pt x="6816" y="0"/>
                  </a:lnTo>
                  <a:lnTo>
                    <a:pt x="439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3" name="object 2813"/>
            <p:cNvSpPr/>
            <p:nvPr/>
          </p:nvSpPr>
          <p:spPr>
            <a:xfrm>
              <a:off x="13610840" y="3582539"/>
              <a:ext cx="218440" cy="49530"/>
            </a:xfrm>
            <a:custGeom>
              <a:avLst/>
              <a:gdLst/>
              <a:ahLst/>
              <a:cxnLst/>
              <a:rect l="l" t="t" r="r" b="b"/>
              <a:pathLst>
                <a:path w="218440" h="49529">
                  <a:moveTo>
                    <a:pt x="0" y="49328"/>
                  </a:moveTo>
                  <a:lnTo>
                    <a:pt x="0" y="0"/>
                  </a:lnTo>
                  <a:lnTo>
                    <a:pt x="218443" y="0"/>
                  </a:lnTo>
                  <a:lnTo>
                    <a:pt x="218443" y="49328"/>
                  </a:lnTo>
                  <a:lnTo>
                    <a:pt x="0" y="493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4" name="object 2814"/>
            <p:cNvSpPr/>
            <p:nvPr/>
          </p:nvSpPr>
          <p:spPr>
            <a:xfrm>
              <a:off x="13610840" y="3631868"/>
              <a:ext cx="218440" cy="49530"/>
            </a:xfrm>
            <a:custGeom>
              <a:avLst/>
              <a:gdLst/>
              <a:ahLst/>
              <a:cxnLst/>
              <a:rect l="l" t="t" r="r" b="b"/>
              <a:pathLst>
                <a:path w="218440" h="49529">
                  <a:moveTo>
                    <a:pt x="0" y="49328"/>
                  </a:moveTo>
                  <a:lnTo>
                    <a:pt x="0" y="0"/>
                  </a:lnTo>
                  <a:lnTo>
                    <a:pt x="218443" y="0"/>
                  </a:lnTo>
                  <a:lnTo>
                    <a:pt x="218443" y="49328"/>
                  </a:lnTo>
                  <a:lnTo>
                    <a:pt x="0" y="493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5" name="object 2815"/>
            <p:cNvSpPr/>
            <p:nvPr/>
          </p:nvSpPr>
          <p:spPr>
            <a:xfrm>
              <a:off x="13610840" y="3681212"/>
              <a:ext cx="218440" cy="49530"/>
            </a:xfrm>
            <a:custGeom>
              <a:avLst/>
              <a:gdLst/>
              <a:ahLst/>
              <a:cxnLst/>
              <a:rect l="l" t="t" r="r" b="b"/>
              <a:pathLst>
                <a:path w="218440" h="49529">
                  <a:moveTo>
                    <a:pt x="0" y="49328"/>
                  </a:moveTo>
                  <a:lnTo>
                    <a:pt x="0" y="0"/>
                  </a:lnTo>
                  <a:lnTo>
                    <a:pt x="218443" y="0"/>
                  </a:lnTo>
                  <a:lnTo>
                    <a:pt x="218443" y="49328"/>
                  </a:lnTo>
                  <a:lnTo>
                    <a:pt x="0" y="493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6" name="object 2816"/>
            <p:cNvSpPr/>
            <p:nvPr/>
          </p:nvSpPr>
          <p:spPr>
            <a:xfrm>
              <a:off x="13610840" y="3933126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4403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7" name="object 2817"/>
            <p:cNvSpPr/>
            <p:nvPr/>
          </p:nvSpPr>
          <p:spPr>
            <a:xfrm>
              <a:off x="13610840" y="3927822"/>
              <a:ext cx="218440" cy="0"/>
            </a:xfrm>
            <a:custGeom>
              <a:avLst/>
              <a:gdLst/>
              <a:ahLst/>
              <a:cxnLst/>
              <a:rect l="l" t="t" r="r" b="b"/>
              <a:pathLst>
                <a:path w="218440">
                  <a:moveTo>
                    <a:pt x="0" y="0"/>
                  </a:moveTo>
                  <a:lnTo>
                    <a:pt x="218433" y="0"/>
                  </a:lnTo>
                </a:path>
              </a:pathLst>
            </a:custGeom>
            <a:ln w="559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8" name="object 2818"/>
            <p:cNvSpPr/>
            <p:nvPr/>
          </p:nvSpPr>
          <p:spPr>
            <a:xfrm>
              <a:off x="13829262" y="3927822"/>
              <a:ext cx="0" cy="49530"/>
            </a:xfrm>
            <a:custGeom>
              <a:avLst/>
              <a:gdLst/>
              <a:ahLst/>
              <a:cxnLst/>
              <a:rect l="l" t="t" r="r" b="b"/>
              <a:pathLst>
                <a:path h="49529">
                  <a:moveTo>
                    <a:pt x="0" y="0"/>
                  </a:moveTo>
                  <a:lnTo>
                    <a:pt x="0" y="49328"/>
                  </a:lnTo>
                </a:path>
              </a:pathLst>
            </a:custGeom>
            <a:ln w="559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9" name="object 2819"/>
            <p:cNvSpPr/>
            <p:nvPr/>
          </p:nvSpPr>
          <p:spPr>
            <a:xfrm>
              <a:off x="13610828" y="3977156"/>
              <a:ext cx="218440" cy="0"/>
            </a:xfrm>
            <a:custGeom>
              <a:avLst/>
              <a:gdLst/>
              <a:ahLst/>
              <a:cxnLst/>
              <a:rect l="l" t="t" r="r" b="b"/>
              <a:pathLst>
                <a:path w="218440">
                  <a:moveTo>
                    <a:pt x="21843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0" name="object 2820"/>
            <p:cNvSpPr/>
            <p:nvPr/>
          </p:nvSpPr>
          <p:spPr>
            <a:xfrm>
              <a:off x="13610840" y="3730542"/>
              <a:ext cx="218440" cy="49530"/>
            </a:xfrm>
            <a:custGeom>
              <a:avLst/>
              <a:gdLst/>
              <a:ahLst/>
              <a:cxnLst/>
              <a:rect l="l" t="t" r="r" b="b"/>
              <a:pathLst>
                <a:path w="218440" h="49529">
                  <a:moveTo>
                    <a:pt x="0" y="49328"/>
                  </a:moveTo>
                  <a:lnTo>
                    <a:pt x="0" y="0"/>
                  </a:lnTo>
                  <a:lnTo>
                    <a:pt x="218443" y="0"/>
                  </a:lnTo>
                  <a:lnTo>
                    <a:pt x="218443" y="49328"/>
                  </a:lnTo>
                  <a:lnTo>
                    <a:pt x="0" y="493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1" name="object 2821"/>
            <p:cNvSpPr/>
            <p:nvPr/>
          </p:nvSpPr>
          <p:spPr>
            <a:xfrm>
              <a:off x="13610840" y="3779840"/>
              <a:ext cx="218440" cy="49530"/>
            </a:xfrm>
            <a:custGeom>
              <a:avLst/>
              <a:gdLst/>
              <a:ahLst/>
              <a:cxnLst/>
              <a:rect l="l" t="t" r="r" b="b"/>
              <a:pathLst>
                <a:path w="218440" h="49529">
                  <a:moveTo>
                    <a:pt x="0" y="49328"/>
                  </a:moveTo>
                  <a:lnTo>
                    <a:pt x="0" y="0"/>
                  </a:lnTo>
                  <a:lnTo>
                    <a:pt x="218443" y="0"/>
                  </a:lnTo>
                  <a:lnTo>
                    <a:pt x="218443" y="49328"/>
                  </a:lnTo>
                  <a:lnTo>
                    <a:pt x="0" y="493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2" name="object 2822"/>
            <p:cNvSpPr/>
            <p:nvPr/>
          </p:nvSpPr>
          <p:spPr>
            <a:xfrm>
              <a:off x="13610840" y="3829168"/>
              <a:ext cx="218440" cy="49530"/>
            </a:xfrm>
            <a:custGeom>
              <a:avLst/>
              <a:gdLst/>
              <a:ahLst/>
              <a:cxnLst/>
              <a:rect l="l" t="t" r="r" b="b"/>
              <a:pathLst>
                <a:path w="218440" h="49529">
                  <a:moveTo>
                    <a:pt x="0" y="49328"/>
                  </a:moveTo>
                  <a:lnTo>
                    <a:pt x="0" y="0"/>
                  </a:lnTo>
                  <a:lnTo>
                    <a:pt x="218443" y="0"/>
                  </a:lnTo>
                  <a:lnTo>
                    <a:pt x="218443" y="49328"/>
                  </a:lnTo>
                  <a:lnTo>
                    <a:pt x="0" y="493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3" name="object 2823"/>
            <p:cNvSpPr/>
            <p:nvPr/>
          </p:nvSpPr>
          <p:spPr>
            <a:xfrm>
              <a:off x="13610840" y="3878496"/>
              <a:ext cx="218440" cy="49530"/>
            </a:xfrm>
            <a:custGeom>
              <a:avLst/>
              <a:gdLst/>
              <a:ahLst/>
              <a:cxnLst/>
              <a:rect l="l" t="t" r="r" b="b"/>
              <a:pathLst>
                <a:path w="218440" h="49529">
                  <a:moveTo>
                    <a:pt x="0" y="49328"/>
                  </a:moveTo>
                  <a:lnTo>
                    <a:pt x="0" y="0"/>
                  </a:lnTo>
                  <a:lnTo>
                    <a:pt x="218443" y="0"/>
                  </a:lnTo>
                  <a:lnTo>
                    <a:pt x="218443" y="49328"/>
                  </a:lnTo>
                  <a:lnTo>
                    <a:pt x="0" y="493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4" name="object 2824"/>
            <p:cNvSpPr/>
            <p:nvPr/>
          </p:nvSpPr>
          <p:spPr>
            <a:xfrm>
              <a:off x="13610840" y="3927825"/>
              <a:ext cx="218440" cy="49530"/>
            </a:xfrm>
            <a:custGeom>
              <a:avLst/>
              <a:gdLst/>
              <a:ahLst/>
              <a:cxnLst/>
              <a:rect l="l" t="t" r="r" b="b"/>
              <a:pathLst>
                <a:path w="218440" h="49529">
                  <a:moveTo>
                    <a:pt x="0" y="49328"/>
                  </a:moveTo>
                  <a:lnTo>
                    <a:pt x="0" y="0"/>
                  </a:lnTo>
                  <a:lnTo>
                    <a:pt x="218443" y="0"/>
                  </a:lnTo>
                  <a:lnTo>
                    <a:pt x="218443" y="49328"/>
                  </a:lnTo>
                  <a:lnTo>
                    <a:pt x="0" y="493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5" name="object 2825"/>
            <p:cNvSpPr/>
            <p:nvPr/>
          </p:nvSpPr>
          <p:spPr>
            <a:xfrm>
              <a:off x="12626100" y="440865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6" name="object 2826"/>
            <p:cNvSpPr/>
            <p:nvPr/>
          </p:nvSpPr>
          <p:spPr>
            <a:xfrm>
              <a:off x="12626966" y="4381539"/>
              <a:ext cx="8890" cy="38100"/>
            </a:xfrm>
            <a:custGeom>
              <a:avLst/>
              <a:gdLst/>
              <a:ahLst/>
              <a:cxnLst/>
              <a:rect l="l" t="t" r="r" b="b"/>
              <a:pathLst>
                <a:path w="8890" h="38100">
                  <a:moveTo>
                    <a:pt x="8795" y="0"/>
                  </a:moveTo>
                  <a:lnTo>
                    <a:pt x="8795" y="37768"/>
                  </a:lnTo>
                  <a:lnTo>
                    <a:pt x="0" y="37768"/>
                  </a:lnTo>
                  <a:lnTo>
                    <a:pt x="0" y="0"/>
                  </a:lnTo>
                  <a:lnTo>
                    <a:pt x="8795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7" name="object 2827"/>
            <p:cNvSpPr/>
            <p:nvPr/>
          </p:nvSpPr>
          <p:spPr>
            <a:xfrm>
              <a:off x="12626100" y="436763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8" name="object 2828"/>
            <p:cNvSpPr/>
            <p:nvPr/>
          </p:nvSpPr>
          <p:spPr>
            <a:xfrm>
              <a:off x="12626100" y="432289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9" name="object 2829"/>
            <p:cNvSpPr/>
            <p:nvPr/>
          </p:nvSpPr>
          <p:spPr>
            <a:xfrm>
              <a:off x="12626100" y="4278148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0" name="object 2830"/>
            <p:cNvSpPr/>
            <p:nvPr/>
          </p:nvSpPr>
          <p:spPr>
            <a:xfrm>
              <a:off x="12626966" y="4274865"/>
              <a:ext cx="8890" cy="106045"/>
            </a:xfrm>
            <a:custGeom>
              <a:avLst/>
              <a:gdLst/>
              <a:ahLst/>
              <a:cxnLst/>
              <a:rect l="l" t="t" r="r" b="b"/>
              <a:pathLst>
                <a:path w="8890" h="106045">
                  <a:moveTo>
                    <a:pt x="8795" y="0"/>
                  </a:moveTo>
                  <a:lnTo>
                    <a:pt x="8795" y="105714"/>
                  </a:lnTo>
                  <a:lnTo>
                    <a:pt x="0" y="105714"/>
                  </a:lnTo>
                  <a:lnTo>
                    <a:pt x="0" y="0"/>
                  </a:lnTo>
                  <a:lnTo>
                    <a:pt x="8795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1" name="object 2831"/>
            <p:cNvSpPr/>
            <p:nvPr/>
          </p:nvSpPr>
          <p:spPr>
            <a:xfrm>
              <a:off x="12626966" y="4256362"/>
              <a:ext cx="8890" cy="17780"/>
            </a:xfrm>
            <a:custGeom>
              <a:avLst/>
              <a:gdLst/>
              <a:ahLst/>
              <a:cxnLst/>
              <a:rect l="l" t="t" r="r" b="b"/>
              <a:pathLst>
                <a:path w="8890" h="17779">
                  <a:moveTo>
                    <a:pt x="8795" y="0"/>
                  </a:moveTo>
                  <a:lnTo>
                    <a:pt x="8795" y="17601"/>
                  </a:lnTo>
                  <a:lnTo>
                    <a:pt x="0" y="17601"/>
                  </a:lnTo>
                  <a:lnTo>
                    <a:pt x="0" y="0"/>
                  </a:lnTo>
                  <a:lnTo>
                    <a:pt x="8795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2" name="object 2832"/>
            <p:cNvSpPr/>
            <p:nvPr/>
          </p:nvSpPr>
          <p:spPr>
            <a:xfrm>
              <a:off x="12133897" y="437882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3" name="object 2833"/>
            <p:cNvSpPr/>
            <p:nvPr/>
          </p:nvSpPr>
          <p:spPr>
            <a:xfrm>
              <a:off x="12133897" y="430424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4" name="object 2834"/>
            <p:cNvSpPr/>
            <p:nvPr/>
          </p:nvSpPr>
          <p:spPr>
            <a:xfrm>
              <a:off x="12133897" y="422967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5" name="object 2835"/>
            <p:cNvSpPr/>
            <p:nvPr/>
          </p:nvSpPr>
          <p:spPr>
            <a:xfrm>
              <a:off x="12133897" y="415509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6" name="object 2836"/>
            <p:cNvSpPr/>
            <p:nvPr/>
          </p:nvSpPr>
          <p:spPr>
            <a:xfrm>
              <a:off x="12133897" y="408051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7" name="object 2837"/>
            <p:cNvSpPr/>
            <p:nvPr/>
          </p:nvSpPr>
          <p:spPr>
            <a:xfrm>
              <a:off x="12133897" y="400594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8" name="object 2838"/>
            <p:cNvSpPr/>
            <p:nvPr/>
          </p:nvSpPr>
          <p:spPr>
            <a:xfrm>
              <a:off x="12133897" y="393136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9" name="object 2839"/>
            <p:cNvSpPr/>
            <p:nvPr/>
          </p:nvSpPr>
          <p:spPr>
            <a:xfrm>
              <a:off x="12133897" y="385679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0" name="object 2840"/>
            <p:cNvSpPr/>
            <p:nvPr/>
          </p:nvSpPr>
          <p:spPr>
            <a:xfrm>
              <a:off x="12133897" y="378221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1" name="object 2841"/>
            <p:cNvSpPr/>
            <p:nvPr/>
          </p:nvSpPr>
          <p:spPr>
            <a:xfrm>
              <a:off x="12133897" y="370763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2" name="object 2842"/>
            <p:cNvSpPr/>
            <p:nvPr/>
          </p:nvSpPr>
          <p:spPr>
            <a:xfrm>
              <a:off x="12133897" y="363306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3" name="object 2843"/>
            <p:cNvSpPr/>
            <p:nvPr/>
          </p:nvSpPr>
          <p:spPr>
            <a:xfrm>
              <a:off x="12133897" y="355848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4" name="object 2844"/>
            <p:cNvSpPr/>
            <p:nvPr/>
          </p:nvSpPr>
          <p:spPr>
            <a:xfrm>
              <a:off x="12133897" y="3483913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5" name="object 2845"/>
            <p:cNvSpPr/>
            <p:nvPr/>
          </p:nvSpPr>
          <p:spPr>
            <a:xfrm>
              <a:off x="12133897" y="3409333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6" name="object 2846"/>
            <p:cNvSpPr/>
            <p:nvPr/>
          </p:nvSpPr>
          <p:spPr>
            <a:xfrm>
              <a:off x="12107800" y="3308656"/>
              <a:ext cx="22860" cy="19050"/>
            </a:xfrm>
            <a:custGeom>
              <a:avLst/>
              <a:gdLst/>
              <a:ahLst/>
              <a:cxnLst/>
              <a:rect l="l" t="t" r="r" b="b"/>
              <a:pathLst>
                <a:path w="22859" h="19050">
                  <a:moveTo>
                    <a:pt x="0" y="0"/>
                  </a:moveTo>
                  <a:lnTo>
                    <a:pt x="22376" y="1864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7" name="object 2847"/>
            <p:cNvSpPr/>
            <p:nvPr/>
          </p:nvSpPr>
          <p:spPr>
            <a:xfrm>
              <a:off x="12133897" y="3334761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8" name="object 2848"/>
            <p:cNvSpPr/>
            <p:nvPr/>
          </p:nvSpPr>
          <p:spPr>
            <a:xfrm>
              <a:off x="12160000" y="3286285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0"/>
                  </a:moveTo>
                  <a:lnTo>
                    <a:pt x="41014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9" name="object 2849"/>
            <p:cNvSpPr/>
            <p:nvPr/>
          </p:nvSpPr>
          <p:spPr>
            <a:xfrm>
              <a:off x="12107800" y="328628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0" y="33559"/>
                  </a:moveTo>
                  <a:lnTo>
                    <a:pt x="335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0" name="object 2850"/>
            <p:cNvSpPr/>
            <p:nvPr/>
          </p:nvSpPr>
          <p:spPr>
            <a:xfrm>
              <a:off x="12133897" y="3301205"/>
              <a:ext cx="67310" cy="67310"/>
            </a:xfrm>
            <a:custGeom>
              <a:avLst/>
              <a:gdLst/>
              <a:ahLst/>
              <a:cxnLst/>
              <a:rect l="l" t="t" r="r" b="b"/>
              <a:pathLst>
                <a:path w="67309" h="67310">
                  <a:moveTo>
                    <a:pt x="0" y="67118"/>
                  </a:moveTo>
                  <a:lnTo>
                    <a:pt x="6711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1" name="object 2851"/>
            <p:cNvSpPr/>
            <p:nvPr/>
          </p:nvSpPr>
          <p:spPr>
            <a:xfrm>
              <a:off x="12133897" y="339815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2" name="object 2852"/>
            <p:cNvSpPr/>
            <p:nvPr/>
          </p:nvSpPr>
          <p:spPr>
            <a:xfrm>
              <a:off x="12133897" y="34727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3" name="object 2853"/>
            <p:cNvSpPr/>
            <p:nvPr/>
          </p:nvSpPr>
          <p:spPr>
            <a:xfrm>
              <a:off x="12133897" y="354730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4" name="object 2854"/>
            <p:cNvSpPr/>
            <p:nvPr/>
          </p:nvSpPr>
          <p:spPr>
            <a:xfrm>
              <a:off x="12133897" y="362187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5" name="object 2855"/>
            <p:cNvSpPr/>
            <p:nvPr/>
          </p:nvSpPr>
          <p:spPr>
            <a:xfrm>
              <a:off x="12133897" y="369646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6" name="object 2856"/>
            <p:cNvSpPr/>
            <p:nvPr/>
          </p:nvSpPr>
          <p:spPr>
            <a:xfrm>
              <a:off x="12133897" y="377103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7" name="object 2857"/>
            <p:cNvSpPr/>
            <p:nvPr/>
          </p:nvSpPr>
          <p:spPr>
            <a:xfrm>
              <a:off x="12133897" y="384560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8" name="object 2858"/>
            <p:cNvSpPr/>
            <p:nvPr/>
          </p:nvSpPr>
          <p:spPr>
            <a:xfrm>
              <a:off x="12133897" y="3923914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9" name="object 2859"/>
            <p:cNvSpPr/>
            <p:nvPr/>
          </p:nvSpPr>
          <p:spPr>
            <a:xfrm>
              <a:off x="12133897" y="3998486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0" name="object 2860"/>
            <p:cNvSpPr/>
            <p:nvPr/>
          </p:nvSpPr>
          <p:spPr>
            <a:xfrm>
              <a:off x="12133897" y="4073066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1" name="object 2861"/>
            <p:cNvSpPr/>
            <p:nvPr/>
          </p:nvSpPr>
          <p:spPr>
            <a:xfrm>
              <a:off x="12133897" y="414763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2" name="object 2862"/>
            <p:cNvSpPr/>
            <p:nvPr/>
          </p:nvSpPr>
          <p:spPr>
            <a:xfrm>
              <a:off x="12133897" y="422221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3" name="object 2863"/>
            <p:cNvSpPr/>
            <p:nvPr/>
          </p:nvSpPr>
          <p:spPr>
            <a:xfrm>
              <a:off x="12133897" y="429678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4" name="object 2864"/>
            <p:cNvSpPr/>
            <p:nvPr/>
          </p:nvSpPr>
          <p:spPr>
            <a:xfrm>
              <a:off x="12133897" y="437136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5" name="object 2865"/>
            <p:cNvSpPr/>
            <p:nvPr/>
          </p:nvSpPr>
          <p:spPr>
            <a:xfrm>
              <a:off x="12109029" y="3286581"/>
              <a:ext cx="93980" cy="1146175"/>
            </a:xfrm>
            <a:custGeom>
              <a:avLst/>
              <a:gdLst/>
              <a:ahLst/>
              <a:cxnLst/>
              <a:rect l="l" t="t" r="r" b="b"/>
              <a:pathLst>
                <a:path w="93979" h="1146175">
                  <a:moveTo>
                    <a:pt x="0" y="0"/>
                  </a:moveTo>
                  <a:lnTo>
                    <a:pt x="93358" y="0"/>
                  </a:lnTo>
                  <a:lnTo>
                    <a:pt x="93358" y="44030"/>
                  </a:lnTo>
                  <a:lnTo>
                    <a:pt x="68720" y="44030"/>
                  </a:lnTo>
                  <a:lnTo>
                    <a:pt x="68720" y="1145933"/>
                  </a:lnTo>
                  <a:lnTo>
                    <a:pt x="24690" y="1145933"/>
                  </a:lnTo>
                  <a:lnTo>
                    <a:pt x="24690" y="44030"/>
                  </a:lnTo>
                  <a:lnTo>
                    <a:pt x="0" y="44030"/>
                  </a:lnTo>
                  <a:lnTo>
                    <a:pt x="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6" name="object 2866"/>
            <p:cNvSpPr/>
            <p:nvPr/>
          </p:nvSpPr>
          <p:spPr>
            <a:xfrm>
              <a:off x="11384414" y="4233397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7" name="object 2867"/>
            <p:cNvSpPr/>
            <p:nvPr/>
          </p:nvSpPr>
          <p:spPr>
            <a:xfrm>
              <a:off x="11406786" y="4211024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8" name="object 2868"/>
            <p:cNvSpPr/>
            <p:nvPr/>
          </p:nvSpPr>
          <p:spPr>
            <a:xfrm>
              <a:off x="11385018" y="4212331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9" name="object 2869"/>
            <p:cNvSpPr/>
            <p:nvPr/>
          </p:nvSpPr>
          <p:spPr>
            <a:xfrm>
              <a:off x="10593913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0" name="object 2870"/>
            <p:cNvSpPr/>
            <p:nvPr/>
          </p:nvSpPr>
          <p:spPr>
            <a:xfrm>
              <a:off x="10634924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1" name="object 2871"/>
            <p:cNvSpPr/>
            <p:nvPr/>
          </p:nvSpPr>
          <p:spPr>
            <a:xfrm>
              <a:off x="10679667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2" name="object 2872"/>
            <p:cNvSpPr/>
            <p:nvPr/>
          </p:nvSpPr>
          <p:spPr>
            <a:xfrm>
              <a:off x="10724418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3" name="object 2873"/>
            <p:cNvSpPr/>
            <p:nvPr/>
          </p:nvSpPr>
          <p:spPr>
            <a:xfrm>
              <a:off x="10769164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4" name="object 2874"/>
            <p:cNvSpPr/>
            <p:nvPr/>
          </p:nvSpPr>
          <p:spPr>
            <a:xfrm>
              <a:off x="10813905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5" name="object 2875"/>
            <p:cNvSpPr/>
            <p:nvPr/>
          </p:nvSpPr>
          <p:spPr>
            <a:xfrm>
              <a:off x="10854925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6" name="object 2876"/>
            <p:cNvSpPr/>
            <p:nvPr/>
          </p:nvSpPr>
          <p:spPr>
            <a:xfrm>
              <a:off x="10899670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7" name="object 2877"/>
            <p:cNvSpPr/>
            <p:nvPr/>
          </p:nvSpPr>
          <p:spPr>
            <a:xfrm>
              <a:off x="10944411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8" name="object 2878"/>
            <p:cNvSpPr/>
            <p:nvPr/>
          </p:nvSpPr>
          <p:spPr>
            <a:xfrm>
              <a:off x="10989155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9" name="object 2879"/>
            <p:cNvSpPr/>
            <p:nvPr/>
          </p:nvSpPr>
          <p:spPr>
            <a:xfrm>
              <a:off x="11033908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0" name="object 2880"/>
            <p:cNvSpPr/>
            <p:nvPr/>
          </p:nvSpPr>
          <p:spPr>
            <a:xfrm>
              <a:off x="11074924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1" name="object 2881"/>
            <p:cNvSpPr/>
            <p:nvPr/>
          </p:nvSpPr>
          <p:spPr>
            <a:xfrm>
              <a:off x="11119670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2" name="object 2882"/>
            <p:cNvSpPr/>
            <p:nvPr/>
          </p:nvSpPr>
          <p:spPr>
            <a:xfrm>
              <a:off x="11164413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3" name="object 2883"/>
            <p:cNvSpPr/>
            <p:nvPr/>
          </p:nvSpPr>
          <p:spPr>
            <a:xfrm>
              <a:off x="11209157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4" name="object 2884"/>
            <p:cNvSpPr/>
            <p:nvPr/>
          </p:nvSpPr>
          <p:spPr>
            <a:xfrm>
              <a:off x="11253901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5" name="object 2885"/>
            <p:cNvSpPr/>
            <p:nvPr/>
          </p:nvSpPr>
          <p:spPr>
            <a:xfrm>
              <a:off x="11298651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6" name="object 2886"/>
            <p:cNvSpPr/>
            <p:nvPr/>
          </p:nvSpPr>
          <p:spPr>
            <a:xfrm>
              <a:off x="11339669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7" name="object 2887"/>
            <p:cNvSpPr/>
            <p:nvPr/>
          </p:nvSpPr>
          <p:spPr>
            <a:xfrm>
              <a:off x="10586105" y="4243170"/>
              <a:ext cx="799465" cy="8890"/>
            </a:xfrm>
            <a:custGeom>
              <a:avLst/>
              <a:gdLst/>
              <a:ahLst/>
              <a:cxnLst/>
              <a:rect l="l" t="t" r="r" b="b"/>
              <a:pathLst>
                <a:path w="799465" h="8889">
                  <a:moveTo>
                    <a:pt x="798897" y="8795"/>
                  </a:moveTo>
                  <a:lnTo>
                    <a:pt x="798897" y="0"/>
                  </a:lnTo>
                  <a:lnTo>
                    <a:pt x="0" y="0"/>
                  </a:lnTo>
                  <a:lnTo>
                    <a:pt x="0" y="8795"/>
                  </a:lnTo>
                  <a:lnTo>
                    <a:pt x="798897" y="8795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8" name="object 2888"/>
            <p:cNvSpPr/>
            <p:nvPr/>
          </p:nvSpPr>
          <p:spPr>
            <a:xfrm>
              <a:off x="11033904" y="425576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9" name="object 2889"/>
            <p:cNvSpPr/>
            <p:nvPr/>
          </p:nvSpPr>
          <p:spPr>
            <a:xfrm>
              <a:off x="11362045" y="4252044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20" h="3810">
                  <a:moveTo>
                    <a:pt x="7455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0" name="object 2890"/>
            <p:cNvSpPr/>
            <p:nvPr/>
          </p:nvSpPr>
          <p:spPr>
            <a:xfrm>
              <a:off x="10705772" y="424831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1" name="object 2891"/>
            <p:cNvSpPr/>
            <p:nvPr/>
          </p:nvSpPr>
          <p:spPr>
            <a:xfrm>
              <a:off x="11037631" y="424831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2" name="object 2892"/>
            <p:cNvSpPr/>
            <p:nvPr/>
          </p:nvSpPr>
          <p:spPr>
            <a:xfrm>
              <a:off x="11369500" y="42483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3" name="object 2893"/>
            <p:cNvSpPr/>
            <p:nvPr/>
          </p:nvSpPr>
          <p:spPr>
            <a:xfrm>
              <a:off x="11026450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4" name="object 2894"/>
            <p:cNvSpPr/>
            <p:nvPr/>
          </p:nvSpPr>
          <p:spPr>
            <a:xfrm>
              <a:off x="10694583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5" name="object 2895"/>
            <p:cNvSpPr/>
            <p:nvPr/>
          </p:nvSpPr>
          <p:spPr>
            <a:xfrm>
              <a:off x="11358311" y="42483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6" name="object 2896"/>
            <p:cNvSpPr/>
            <p:nvPr/>
          </p:nvSpPr>
          <p:spPr>
            <a:xfrm>
              <a:off x="11025890" y="42514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7" name="object 2897"/>
            <p:cNvSpPr/>
            <p:nvPr/>
          </p:nvSpPr>
          <p:spPr>
            <a:xfrm>
              <a:off x="10694583" y="4252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8" name="object 2898"/>
            <p:cNvSpPr/>
            <p:nvPr/>
          </p:nvSpPr>
          <p:spPr>
            <a:xfrm>
              <a:off x="11358308" y="425204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9" name="object 2899"/>
            <p:cNvSpPr/>
            <p:nvPr/>
          </p:nvSpPr>
          <p:spPr>
            <a:xfrm>
              <a:off x="11026447" y="425204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0" name="object 2900"/>
            <p:cNvSpPr/>
            <p:nvPr/>
          </p:nvSpPr>
          <p:spPr>
            <a:xfrm>
              <a:off x="10694023" y="42552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1" name="object 2901"/>
            <p:cNvSpPr/>
            <p:nvPr/>
          </p:nvSpPr>
          <p:spPr>
            <a:xfrm>
              <a:off x="10612549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2" name="object 2902"/>
            <p:cNvSpPr/>
            <p:nvPr/>
          </p:nvSpPr>
          <p:spPr>
            <a:xfrm>
              <a:off x="10615716" y="42514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3" name="object 2903"/>
            <p:cNvSpPr/>
            <p:nvPr/>
          </p:nvSpPr>
          <p:spPr>
            <a:xfrm>
              <a:off x="10612552" y="425204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4" name="object 2904"/>
            <p:cNvSpPr/>
            <p:nvPr/>
          </p:nvSpPr>
          <p:spPr>
            <a:xfrm>
              <a:off x="10608827" y="425204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5" name="object 2905"/>
            <p:cNvSpPr/>
            <p:nvPr/>
          </p:nvSpPr>
          <p:spPr>
            <a:xfrm>
              <a:off x="10608825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6" name="object 2906"/>
            <p:cNvSpPr/>
            <p:nvPr/>
          </p:nvSpPr>
          <p:spPr>
            <a:xfrm>
              <a:off x="11347121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7" name="object 2907"/>
            <p:cNvSpPr/>
            <p:nvPr/>
          </p:nvSpPr>
          <p:spPr>
            <a:xfrm>
              <a:off x="10977975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8" name="object 2908"/>
            <p:cNvSpPr/>
            <p:nvPr/>
          </p:nvSpPr>
          <p:spPr>
            <a:xfrm>
              <a:off x="10608825" y="42483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9" name="object 2909"/>
            <p:cNvSpPr/>
            <p:nvPr/>
          </p:nvSpPr>
          <p:spPr>
            <a:xfrm>
              <a:off x="11346561" y="42514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0" name="object 2910"/>
            <p:cNvSpPr/>
            <p:nvPr/>
          </p:nvSpPr>
          <p:spPr>
            <a:xfrm>
              <a:off x="10977975" y="4252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1" name="object 2911"/>
            <p:cNvSpPr/>
            <p:nvPr/>
          </p:nvSpPr>
          <p:spPr>
            <a:xfrm>
              <a:off x="10612552" y="4252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2" name="object 2912"/>
            <p:cNvSpPr/>
            <p:nvPr/>
          </p:nvSpPr>
          <p:spPr>
            <a:xfrm>
              <a:off x="11343396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3" name="object 2913"/>
            <p:cNvSpPr/>
            <p:nvPr/>
          </p:nvSpPr>
          <p:spPr>
            <a:xfrm>
              <a:off x="10977414" y="42552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4" name="object 2914"/>
            <p:cNvSpPr/>
            <p:nvPr/>
          </p:nvSpPr>
          <p:spPr>
            <a:xfrm>
              <a:off x="10974242" y="42520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5" name="object 2915"/>
            <p:cNvSpPr/>
            <p:nvPr/>
          </p:nvSpPr>
          <p:spPr>
            <a:xfrm>
              <a:off x="11339669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6" name="object 2916"/>
            <p:cNvSpPr/>
            <p:nvPr/>
          </p:nvSpPr>
          <p:spPr>
            <a:xfrm>
              <a:off x="10601364" y="425204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7" name="object 2917"/>
            <p:cNvSpPr/>
            <p:nvPr/>
          </p:nvSpPr>
          <p:spPr>
            <a:xfrm>
              <a:off x="10970517" y="424831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8" name="object 2918"/>
            <p:cNvSpPr/>
            <p:nvPr/>
          </p:nvSpPr>
          <p:spPr>
            <a:xfrm>
              <a:off x="11339669" y="42483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9" name="object 2919"/>
            <p:cNvSpPr/>
            <p:nvPr/>
          </p:nvSpPr>
          <p:spPr>
            <a:xfrm>
              <a:off x="10601367" y="424831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0" name="object 2920"/>
            <p:cNvSpPr/>
            <p:nvPr/>
          </p:nvSpPr>
          <p:spPr>
            <a:xfrm>
              <a:off x="10601364" y="4252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1" name="object 2921"/>
            <p:cNvSpPr/>
            <p:nvPr/>
          </p:nvSpPr>
          <p:spPr>
            <a:xfrm>
              <a:off x="11097298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2" name="object 2922"/>
            <p:cNvSpPr/>
            <p:nvPr/>
          </p:nvSpPr>
          <p:spPr>
            <a:xfrm>
              <a:off x="11242717" y="425204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3" name="object 2923"/>
            <p:cNvSpPr/>
            <p:nvPr/>
          </p:nvSpPr>
          <p:spPr>
            <a:xfrm>
              <a:off x="11096737" y="42514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4" name="object 2924"/>
            <p:cNvSpPr/>
            <p:nvPr/>
          </p:nvSpPr>
          <p:spPr>
            <a:xfrm>
              <a:off x="11097301" y="425204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5" name="object 2925"/>
            <p:cNvSpPr/>
            <p:nvPr/>
          </p:nvSpPr>
          <p:spPr>
            <a:xfrm>
              <a:off x="11104195" y="4251496"/>
              <a:ext cx="150495" cy="5080"/>
            </a:xfrm>
            <a:custGeom>
              <a:avLst/>
              <a:gdLst/>
              <a:ahLst/>
              <a:cxnLst/>
              <a:rect l="l" t="t" r="r" b="b"/>
              <a:pathLst>
                <a:path w="150495" h="5079">
                  <a:moveTo>
                    <a:pt x="1117" y="558"/>
                  </a:moveTo>
                  <a:lnTo>
                    <a:pt x="952" y="152"/>
                  </a:lnTo>
                  <a:lnTo>
                    <a:pt x="558" y="0"/>
                  </a:lnTo>
                  <a:lnTo>
                    <a:pt x="165" y="152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50495" h="5079">
                  <a:moveTo>
                    <a:pt x="150266" y="4279"/>
                  </a:moveTo>
                  <a:lnTo>
                    <a:pt x="150101" y="3886"/>
                  </a:lnTo>
                  <a:lnTo>
                    <a:pt x="149694" y="3721"/>
                  </a:lnTo>
                  <a:lnTo>
                    <a:pt x="149301" y="3886"/>
                  </a:lnTo>
                  <a:lnTo>
                    <a:pt x="149136" y="4279"/>
                  </a:lnTo>
                  <a:lnTo>
                    <a:pt x="149301" y="4673"/>
                  </a:lnTo>
                  <a:lnTo>
                    <a:pt x="149694" y="4838"/>
                  </a:lnTo>
                  <a:lnTo>
                    <a:pt x="150101" y="4673"/>
                  </a:lnTo>
                  <a:lnTo>
                    <a:pt x="150266" y="427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6" name="object 2926"/>
            <p:cNvSpPr/>
            <p:nvPr/>
          </p:nvSpPr>
          <p:spPr>
            <a:xfrm>
              <a:off x="11104752" y="424831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7" name="object 2927"/>
            <p:cNvSpPr/>
            <p:nvPr/>
          </p:nvSpPr>
          <p:spPr>
            <a:xfrm>
              <a:off x="10611992" y="42552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8" name="object 2928"/>
            <p:cNvSpPr/>
            <p:nvPr/>
          </p:nvSpPr>
          <p:spPr>
            <a:xfrm>
              <a:off x="11253901" y="42520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9" name="object 2929"/>
            <p:cNvSpPr/>
            <p:nvPr/>
          </p:nvSpPr>
          <p:spPr>
            <a:xfrm>
              <a:off x="10608827" y="425204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0" name="object 2930"/>
            <p:cNvSpPr/>
            <p:nvPr/>
          </p:nvSpPr>
          <p:spPr>
            <a:xfrm>
              <a:off x="11246451" y="425204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1" name="object 2931"/>
            <p:cNvSpPr/>
            <p:nvPr/>
          </p:nvSpPr>
          <p:spPr>
            <a:xfrm>
              <a:off x="10605095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2" name="object 2932"/>
            <p:cNvSpPr/>
            <p:nvPr/>
          </p:nvSpPr>
          <p:spPr>
            <a:xfrm>
              <a:off x="10601364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3" name="object 2933"/>
            <p:cNvSpPr/>
            <p:nvPr/>
          </p:nvSpPr>
          <p:spPr>
            <a:xfrm>
              <a:off x="11245891" y="42514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4" name="object 2934"/>
            <p:cNvSpPr/>
            <p:nvPr/>
          </p:nvSpPr>
          <p:spPr>
            <a:xfrm>
              <a:off x="10582827" y="4251964"/>
              <a:ext cx="802640" cy="4445"/>
            </a:xfrm>
            <a:custGeom>
              <a:avLst/>
              <a:gdLst/>
              <a:ahLst/>
              <a:cxnLst/>
              <a:rect l="l" t="t" r="r" b="b"/>
              <a:pathLst>
                <a:path w="802640" h="4445">
                  <a:moveTo>
                    <a:pt x="802174" y="4397"/>
                  </a:moveTo>
                  <a:lnTo>
                    <a:pt x="802174" y="0"/>
                  </a:lnTo>
                  <a:lnTo>
                    <a:pt x="0" y="0"/>
                  </a:lnTo>
                  <a:lnTo>
                    <a:pt x="0" y="4397"/>
                  </a:lnTo>
                  <a:lnTo>
                    <a:pt x="802174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5" name="object 2935"/>
            <p:cNvSpPr/>
            <p:nvPr/>
          </p:nvSpPr>
          <p:spPr>
            <a:xfrm>
              <a:off x="10638092" y="4210475"/>
              <a:ext cx="273685" cy="5080"/>
            </a:xfrm>
            <a:custGeom>
              <a:avLst/>
              <a:gdLst/>
              <a:ahLst/>
              <a:cxnLst/>
              <a:rect l="l" t="t" r="r" b="b"/>
              <a:pathLst>
                <a:path w="273684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273684" h="5079">
                  <a:moveTo>
                    <a:pt x="273316" y="4292"/>
                  </a:moveTo>
                  <a:lnTo>
                    <a:pt x="273151" y="3898"/>
                  </a:lnTo>
                  <a:lnTo>
                    <a:pt x="272757" y="3733"/>
                  </a:lnTo>
                  <a:lnTo>
                    <a:pt x="272364" y="3898"/>
                  </a:lnTo>
                  <a:lnTo>
                    <a:pt x="272199" y="4292"/>
                  </a:lnTo>
                  <a:lnTo>
                    <a:pt x="272364" y="4686"/>
                  </a:lnTo>
                  <a:lnTo>
                    <a:pt x="272757" y="4851"/>
                  </a:lnTo>
                  <a:lnTo>
                    <a:pt x="273151" y="4686"/>
                  </a:lnTo>
                  <a:lnTo>
                    <a:pt x="273316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6" name="object 2936"/>
            <p:cNvSpPr/>
            <p:nvPr/>
          </p:nvSpPr>
          <p:spPr>
            <a:xfrm>
              <a:off x="10907124" y="421102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7" name="object 2937"/>
            <p:cNvSpPr/>
            <p:nvPr/>
          </p:nvSpPr>
          <p:spPr>
            <a:xfrm>
              <a:off x="10903401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8" name="object 2938"/>
            <p:cNvSpPr/>
            <p:nvPr/>
          </p:nvSpPr>
          <p:spPr>
            <a:xfrm>
              <a:off x="10899670" y="42110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9" name="object 2939"/>
            <p:cNvSpPr/>
            <p:nvPr/>
          </p:nvSpPr>
          <p:spPr>
            <a:xfrm>
              <a:off x="10638097" y="42104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0" name="object 2940"/>
            <p:cNvSpPr/>
            <p:nvPr/>
          </p:nvSpPr>
          <p:spPr>
            <a:xfrm>
              <a:off x="10910856" y="421102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1" name="object 2941"/>
            <p:cNvSpPr/>
            <p:nvPr/>
          </p:nvSpPr>
          <p:spPr>
            <a:xfrm>
              <a:off x="10914589" y="42110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2" name="object 2942"/>
            <p:cNvSpPr/>
            <p:nvPr/>
          </p:nvSpPr>
          <p:spPr>
            <a:xfrm>
              <a:off x="10705211" y="4214209"/>
              <a:ext cx="213995" cy="1270"/>
            </a:xfrm>
            <a:custGeom>
              <a:avLst/>
              <a:gdLst/>
              <a:ahLst/>
              <a:cxnLst/>
              <a:rect l="l" t="t" r="r" b="b"/>
              <a:pathLst>
                <a:path w="213995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213995" h="1270">
                  <a:moveTo>
                    <a:pt x="206197" y="558"/>
                  </a:moveTo>
                  <a:lnTo>
                    <a:pt x="206032" y="165"/>
                  </a:lnTo>
                  <a:lnTo>
                    <a:pt x="205638" y="0"/>
                  </a:lnTo>
                  <a:lnTo>
                    <a:pt x="205244" y="165"/>
                  </a:lnTo>
                  <a:lnTo>
                    <a:pt x="205079" y="558"/>
                  </a:lnTo>
                  <a:lnTo>
                    <a:pt x="205244" y="952"/>
                  </a:lnTo>
                  <a:lnTo>
                    <a:pt x="205638" y="1117"/>
                  </a:lnTo>
                  <a:lnTo>
                    <a:pt x="206032" y="952"/>
                  </a:lnTo>
                  <a:lnTo>
                    <a:pt x="206197" y="558"/>
                  </a:lnTo>
                  <a:close/>
                </a:path>
                <a:path w="213995" h="1270">
                  <a:moveTo>
                    <a:pt x="213664" y="558"/>
                  </a:moveTo>
                  <a:lnTo>
                    <a:pt x="213499" y="165"/>
                  </a:lnTo>
                  <a:lnTo>
                    <a:pt x="213093" y="0"/>
                  </a:lnTo>
                  <a:lnTo>
                    <a:pt x="212699" y="165"/>
                  </a:lnTo>
                  <a:lnTo>
                    <a:pt x="212534" y="558"/>
                  </a:lnTo>
                  <a:lnTo>
                    <a:pt x="212699" y="952"/>
                  </a:lnTo>
                  <a:lnTo>
                    <a:pt x="213093" y="1117"/>
                  </a:lnTo>
                  <a:lnTo>
                    <a:pt x="213499" y="952"/>
                  </a:lnTo>
                  <a:lnTo>
                    <a:pt x="213664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3" name="object 2943"/>
            <p:cNvSpPr/>
            <p:nvPr/>
          </p:nvSpPr>
          <p:spPr>
            <a:xfrm>
              <a:off x="11056283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4" name="object 2944"/>
            <p:cNvSpPr/>
            <p:nvPr/>
          </p:nvSpPr>
          <p:spPr>
            <a:xfrm>
              <a:off x="10712666" y="4210475"/>
              <a:ext cx="347980" cy="5080"/>
            </a:xfrm>
            <a:custGeom>
              <a:avLst/>
              <a:gdLst/>
              <a:ahLst/>
              <a:cxnLst/>
              <a:rect l="l" t="t" r="r" b="b"/>
              <a:pathLst>
                <a:path w="347979" h="5079">
                  <a:moveTo>
                    <a:pt x="1117" y="4292"/>
                  </a:moveTo>
                  <a:lnTo>
                    <a:pt x="952" y="3898"/>
                  </a:lnTo>
                  <a:lnTo>
                    <a:pt x="558" y="3733"/>
                  </a:lnTo>
                  <a:lnTo>
                    <a:pt x="165" y="3898"/>
                  </a:lnTo>
                  <a:lnTo>
                    <a:pt x="0" y="4292"/>
                  </a:lnTo>
                  <a:lnTo>
                    <a:pt x="165" y="4686"/>
                  </a:lnTo>
                  <a:lnTo>
                    <a:pt x="558" y="4851"/>
                  </a:lnTo>
                  <a:lnTo>
                    <a:pt x="952" y="4686"/>
                  </a:lnTo>
                  <a:lnTo>
                    <a:pt x="1117" y="4292"/>
                  </a:lnTo>
                  <a:close/>
                </a:path>
                <a:path w="347979" h="5079">
                  <a:moveTo>
                    <a:pt x="347903" y="558"/>
                  </a:moveTo>
                  <a:lnTo>
                    <a:pt x="347738" y="165"/>
                  </a:lnTo>
                  <a:lnTo>
                    <a:pt x="347345" y="0"/>
                  </a:lnTo>
                  <a:lnTo>
                    <a:pt x="346938" y="165"/>
                  </a:lnTo>
                  <a:lnTo>
                    <a:pt x="346773" y="558"/>
                  </a:lnTo>
                  <a:lnTo>
                    <a:pt x="346938" y="952"/>
                  </a:lnTo>
                  <a:lnTo>
                    <a:pt x="347345" y="1117"/>
                  </a:lnTo>
                  <a:lnTo>
                    <a:pt x="347738" y="952"/>
                  </a:lnTo>
                  <a:lnTo>
                    <a:pt x="347903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5" name="object 2945"/>
            <p:cNvSpPr/>
            <p:nvPr/>
          </p:nvSpPr>
          <p:spPr>
            <a:xfrm>
              <a:off x="10709497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6" name="object 2946"/>
            <p:cNvSpPr/>
            <p:nvPr/>
          </p:nvSpPr>
          <p:spPr>
            <a:xfrm>
              <a:off x="10705772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7" name="object 2947"/>
            <p:cNvSpPr/>
            <p:nvPr/>
          </p:nvSpPr>
          <p:spPr>
            <a:xfrm>
              <a:off x="10580189" y="4212331"/>
              <a:ext cx="554355" cy="4445"/>
            </a:xfrm>
            <a:custGeom>
              <a:avLst/>
              <a:gdLst/>
              <a:ahLst/>
              <a:cxnLst/>
              <a:rect l="l" t="t" r="r" b="b"/>
              <a:pathLst>
                <a:path w="554354" h="4445">
                  <a:moveTo>
                    <a:pt x="0" y="0"/>
                  </a:moveTo>
                  <a:lnTo>
                    <a:pt x="0" y="4397"/>
                  </a:lnTo>
                  <a:lnTo>
                    <a:pt x="553752" y="4397"/>
                  </a:lnTo>
                  <a:lnTo>
                    <a:pt x="553752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8" name="object 2948"/>
            <p:cNvSpPr/>
            <p:nvPr/>
          </p:nvSpPr>
          <p:spPr>
            <a:xfrm>
              <a:off x="11242157" y="42141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9" name="object 2949"/>
            <p:cNvSpPr/>
            <p:nvPr/>
          </p:nvSpPr>
          <p:spPr>
            <a:xfrm>
              <a:off x="11238985" y="421102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0" name="object 2950"/>
            <p:cNvSpPr/>
            <p:nvPr/>
          </p:nvSpPr>
          <p:spPr>
            <a:xfrm>
              <a:off x="11235262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1" name="object 2951"/>
            <p:cNvSpPr/>
            <p:nvPr/>
          </p:nvSpPr>
          <p:spPr>
            <a:xfrm>
              <a:off x="11231529" y="42110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2" name="object 2952"/>
            <p:cNvSpPr/>
            <p:nvPr/>
          </p:nvSpPr>
          <p:spPr>
            <a:xfrm>
              <a:off x="11230969" y="42141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3" name="object 2953"/>
            <p:cNvSpPr/>
            <p:nvPr/>
          </p:nvSpPr>
          <p:spPr>
            <a:xfrm>
              <a:off x="11280008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4" name="object 2954"/>
            <p:cNvSpPr/>
            <p:nvPr/>
          </p:nvSpPr>
          <p:spPr>
            <a:xfrm>
              <a:off x="11283176" y="42104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5" name="object 2955"/>
            <p:cNvSpPr/>
            <p:nvPr/>
          </p:nvSpPr>
          <p:spPr>
            <a:xfrm>
              <a:off x="11283735" y="42110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6" name="object 2956"/>
            <p:cNvSpPr/>
            <p:nvPr/>
          </p:nvSpPr>
          <p:spPr>
            <a:xfrm>
              <a:off x="11279444" y="42141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7" name="object 2957"/>
            <p:cNvSpPr/>
            <p:nvPr/>
          </p:nvSpPr>
          <p:spPr>
            <a:xfrm>
              <a:off x="11280004" y="42110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8" name="object 2958"/>
            <p:cNvSpPr/>
            <p:nvPr/>
          </p:nvSpPr>
          <p:spPr>
            <a:xfrm>
              <a:off x="11201134" y="4210475"/>
              <a:ext cx="146685" cy="5080"/>
            </a:xfrm>
            <a:custGeom>
              <a:avLst/>
              <a:gdLst/>
              <a:ahLst/>
              <a:cxnLst/>
              <a:rect l="l" t="t" r="r" b="b"/>
              <a:pathLst>
                <a:path w="146684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46684" h="5079">
                  <a:moveTo>
                    <a:pt x="146545" y="4292"/>
                  </a:moveTo>
                  <a:lnTo>
                    <a:pt x="146380" y="3898"/>
                  </a:lnTo>
                  <a:lnTo>
                    <a:pt x="145986" y="3733"/>
                  </a:lnTo>
                  <a:lnTo>
                    <a:pt x="145580" y="3898"/>
                  </a:lnTo>
                  <a:lnTo>
                    <a:pt x="145427" y="4292"/>
                  </a:lnTo>
                  <a:lnTo>
                    <a:pt x="145580" y="4686"/>
                  </a:lnTo>
                  <a:lnTo>
                    <a:pt x="145986" y="4851"/>
                  </a:lnTo>
                  <a:lnTo>
                    <a:pt x="146380" y="4686"/>
                  </a:lnTo>
                  <a:lnTo>
                    <a:pt x="146545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9" name="object 2959"/>
            <p:cNvSpPr/>
            <p:nvPr/>
          </p:nvSpPr>
          <p:spPr>
            <a:xfrm>
              <a:off x="11201700" y="42110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0" name="object 2960"/>
            <p:cNvSpPr/>
            <p:nvPr/>
          </p:nvSpPr>
          <p:spPr>
            <a:xfrm>
              <a:off x="11201703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1" name="object 2961"/>
            <p:cNvSpPr/>
            <p:nvPr/>
          </p:nvSpPr>
          <p:spPr>
            <a:xfrm>
              <a:off x="11208597" y="42141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2" name="object 2962"/>
            <p:cNvSpPr/>
            <p:nvPr/>
          </p:nvSpPr>
          <p:spPr>
            <a:xfrm>
              <a:off x="11209157" y="42110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3" name="object 2963"/>
            <p:cNvSpPr/>
            <p:nvPr/>
          </p:nvSpPr>
          <p:spPr>
            <a:xfrm>
              <a:off x="11354584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4" name="object 2964"/>
            <p:cNvSpPr/>
            <p:nvPr/>
          </p:nvSpPr>
          <p:spPr>
            <a:xfrm>
              <a:off x="11208597" y="42104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5" name="object 2965"/>
            <p:cNvSpPr/>
            <p:nvPr/>
          </p:nvSpPr>
          <p:spPr>
            <a:xfrm>
              <a:off x="11350852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6" name="object 2966"/>
            <p:cNvSpPr/>
            <p:nvPr/>
          </p:nvSpPr>
          <p:spPr>
            <a:xfrm>
              <a:off x="11347121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7" name="object 2967"/>
            <p:cNvSpPr/>
            <p:nvPr/>
          </p:nvSpPr>
          <p:spPr>
            <a:xfrm>
              <a:off x="11133942" y="4212330"/>
              <a:ext cx="251460" cy="4445"/>
            </a:xfrm>
            <a:custGeom>
              <a:avLst/>
              <a:gdLst/>
              <a:ahLst/>
              <a:cxnLst/>
              <a:rect l="l" t="t" r="r" b="b"/>
              <a:pathLst>
                <a:path w="251459" h="4445">
                  <a:moveTo>
                    <a:pt x="251060" y="4397"/>
                  </a:moveTo>
                  <a:lnTo>
                    <a:pt x="251060" y="0"/>
                  </a:lnTo>
                  <a:lnTo>
                    <a:pt x="0" y="0"/>
                  </a:lnTo>
                  <a:lnTo>
                    <a:pt x="0" y="4397"/>
                  </a:lnTo>
                  <a:lnTo>
                    <a:pt x="251060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8" name="object 2968"/>
            <p:cNvSpPr/>
            <p:nvPr/>
          </p:nvSpPr>
          <p:spPr>
            <a:xfrm>
              <a:off x="10593913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9" name="object 2969"/>
            <p:cNvSpPr/>
            <p:nvPr/>
          </p:nvSpPr>
          <p:spPr>
            <a:xfrm>
              <a:off x="10634924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0" name="object 2970"/>
            <p:cNvSpPr/>
            <p:nvPr/>
          </p:nvSpPr>
          <p:spPr>
            <a:xfrm>
              <a:off x="10679667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1" name="object 2971"/>
            <p:cNvSpPr/>
            <p:nvPr/>
          </p:nvSpPr>
          <p:spPr>
            <a:xfrm>
              <a:off x="10724418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2" name="object 2972"/>
            <p:cNvSpPr/>
            <p:nvPr/>
          </p:nvSpPr>
          <p:spPr>
            <a:xfrm>
              <a:off x="10769164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3" name="object 2973"/>
            <p:cNvSpPr/>
            <p:nvPr/>
          </p:nvSpPr>
          <p:spPr>
            <a:xfrm>
              <a:off x="10813905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4" name="object 2974"/>
            <p:cNvSpPr/>
            <p:nvPr/>
          </p:nvSpPr>
          <p:spPr>
            <a:xfrm>
              <a:off x="10854925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5" name="object 2975"/>
            <p:cNvSpPr/>
            <p:nvPr/>
          </p:nvSpPr>
          <p:spPr>
            <a:xfrm>
              <a:off x="10899670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6" name="object 2976"/>
            <p:cNvSpPr/>
            <p:nvPr/>
          </p:nvSpPr>
          <p:spPr>
            <a:xfrm>
              <a:off x="10944411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7" name="object 2977"/>
            <p:cNvSpPr/>
            <p:nvPr/>
          </p:nvSpPr>
          <p:spPr>
            <a:xfrm>
              <a:off x="10989155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8" name="object 2978"/>
            <p:cNvSpPr/>
            <p:nvPr/>
          </p:nvSpPr>
          <p:spPr>
            <a:xfrm>
              <a:off x="11033908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9" name="object 2979"/>
            <p:cNvSpPr/>
            <p:nvPr/>
          </p:nvSpPr>
          <p:spPr>
            <a:xfrm>
              <a:off x="11074924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0" name="object 2980"/>
            <p:cNvSpPr/>
            <p:nvPr/>
          </p:nvSpPr>
          <p:spPr>
            <a:xfrm>
              <a:off x="11119670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1" name="object 2981"/>
            <p:cNvSpPr/>
            <p:nvPr/>
          </p:nvSpPr>
          <p:spPr>
            <a:xfrm>
              <a:off x="10586110" y="4216728"/>
              <a:ext cx="548005" cy="17780"/>
            </a:xfrm>
            <a:custGeom>
              <a:avLst/>
              <a:gdLst/>
              <a:ahLst/>
              <a:cxnLst/>
              <a:rect l="l" t="t" r="r" b="b"/>
              <a:pathLst>
                <a:path w="548004" h="17779">
                  <a:moveTo>
                    <a:pt x="0" y="0"/>
                  </a:moveTo>
                  <a:lnTo>
                    <a:pt x="0" y="17601"/>
                  </a:lnTo>
                  <a:lnTo>
                    <a:pt x="547836" y="17601"/>
                  </a:lnTo>
                  <a:lnTo>
                    <a:pt x="547836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2" name="object 2982"/>
            <p:cNvSpPr/>
            <p:nvPr/>
          </p:nvSpPr>
          <p:spPr>
            <a:xfrm>
              <a:off x="11164413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3" name="object 2983"/>
            <p:cNvSpPr/>
            <p:nvPr/>
          </p:nvSpPr>
          <p:spPr>
            <a:xfrm>
              <a:off x="11209157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4" name="object 2984"/>
            <p:cNvSpPr/>
            <p:nvPr/>
          </p:nvSpPr>
          <p:spPr>
            <a:xfrm>
              <a:off x="11253901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5" name="object 2985"/>
            <p:cNvSpPr/>
            <p:nvPr/>
          </p:nvSpPr>
          <p:spPr>
            <a:xfrm>
              <a:off x="11298651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6" name="object 2986"/>
            <p:cNvSpPr/>
            <p:nvPr/>
          </p:nvSpPr>
          <p:spPr>
            <a:xfrm>
              <a:off x="11339669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7" name="object 2987"/>
            <p:cNvSpPr/>
            <p:nvPr/>
          </p:nvSpPr>
          <p:spPr>
            <a:xfrm>
              <a:off x="11133946" y="4216728"/>
              <a:ext cx="251460" cy="17780"/>
            </a:xfrm>
            <a:custGeom>
              <a:avLst/>
              <a:gdLst/>
              <a:ahLst/>
              <a:cxnLst/>
              <a:rect l="l" t="t" r="r" b="b"/>
              <a:pathLst>
                <a:path w="251459" h="17779">
                  <a:moveTo>
                    <a:pt x="0" y="0"/>
                  </a:moveTo>
                  <a:lnTo>
                    <a:pt x="0" y="17601"/>
                  </a:lnTo>
                  <a:lnTo>
                    <a:pt x="251060" y="17601"/>
                  </a:lnTo>
                  <a:lnTo>
                    <a:pt x="251060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8" name="object 2988"/>
            <p:cNvSpPr/>
            <p:nvPr/>
          </p:nvSpPr>
          <p:spPr>
            <a:xfrm>
              <a:off x="10832550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9" name="object 2989"/>
            <p:cNvSpPr/>
            <p:nvPr/>
          </p:nvSpPr>
          <p:spPr>
            <a:xfrm>
              <a:off x="11104196" y="42365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0" name="object 2990"/>
            <p:cNvSpPr/>
            <p:nvPr/>
          </p:nvSpPr>
          <p:spPr>
            <a:xfrm>
              <a:off x="10769164" y="42371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1" name="object 2991"/>
            <p:cNvSpPr/>
            <p:nvPr/>
          </p:nvSpPr>
          <p:spPr>
            <a:xfrm>
              <a:off x="11104756" y="42333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2" name="object 2992"/>
            <p:cNvSpPr/>
            <p:nvPr/>
          </p:nvSpPr>
          <p:spPr>
            <a:xfrm>
              <a:off x="11101022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3" name="object 2993"/>
            <p:cNvSpPr/>
            <p:nvPr/>
          </p:nvSpPr>
          <p:spPr>
            <a:xfrm>
              <a:off x="10765430" y="42371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4" name="object 2994"/>
            <p:cNvSpPr/>
            <p:nvPr/>
          </p:nvSpPr>
          <p:spPr>
            <a:xfrm>
              <a:off x="11097298" y="42334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5" name="object 2995"/>
            <p:cNvSpPr/>
            <p:nvPr/>
          </p:nvSpPr>
          <p:spPr>
            <a:xfrm>
              <a:off x="10764863" y="4232839"/>
              <a:ext cx="68580" cy="5080"/>
            </a:xfrm>
            <a:custGeom>
              <a:avLst/>
              <a:gdLst/>
              <a:ahLst/>
              <a:cxnLst/>
              <a:rect l="l" t="t" r="r" b="b"/>
              <a:pathLst>
                <a:path w="68579" h="5079">
                  <a:moveTo>
                    <a:pt x="1117" y="4292"/>
                  </a:moveTo>
                  <a:lnTo>
                    <a:pt x="952" y="3898"/>
                  </a:lnTo>
                  <a:lnTo>
                    <a:pt x="558" y="3733"/>
                  </a:lnTo>
                  <a:lnTo>
                    <a:pt x="165" y="3898"/>
                  </a:lnTo>
                  <a:lnTo>
                    <a:pt x="0" y="4292"/>
                  </a:lnTo>
                  <a:lnTo>
                    <a:pt x="165" y="4686"/>
                  </a:lnTo>
                  <a:lnTo>
                    <a:pt x="558" y="4851"/>
                  </a:lnTo>
                  <a:lnTo>
                    <a:pt x="952" y="4686"/>
                  </a:lnTo>
                  <a:lnTo>
                    <a:pt x="1117" y="4292"/>
                  </a:lnTo>
                  <a:close/>
                </a:path>
                <a:path w="68579" h="5079">
                  <a:moveTo>
                    <a:pt x="68249" y="558"/>
                  </a:moveTo>
                  <a:lnTo>
                    <a:pt x="68084" y="165"/>
                  </a:lnTo>
                  <a:lnTo>
                    <a:pt x="67678" y="0"/>
                  </a:lnTo>
                  <a:lnTo>
                    <a:pt x="67284" y="165"/>
                  </a:lnTo>
                  <a:lnTo>
                    <a:pt x="67119" y="558"/>
                  </a:lnTo>
                  <a:lnTo>
                    <a:pt x="67284" y="965"/>
                  </a:lnTo>
                  <a:lnTo>
                    <a:pt x="67678" y="1130"/>
                  </a:lnTo>
                  <a:lnTo>
                    <a:pt x="68084" y="965"/>
                  </a:lnTo>
                  <a:lnTo>
                    <a:pt x="68249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6" name="object 2996"/>
            <p:cNvSpPr/>
            <p:nvPr/>
          </p:nvSpPr>
          <p:spPr>
            <a:xfrm>
              <a:off x="10828825" y="42371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7" name="object 2997"/>
            <p:cNvSpPr/>
            <p:nvPr/>
          </p:nvSpPr>
          <p:spPr>
            <a:xfrm>
              <a:off x="10832550" y="42371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8" name="object 2998"/>
            <p:cNvSpPr/>
            <p:nvPr/>
          </p:nvSpPr>
          <p:spPr>
            <a:xfrm>
              <a:off x="10690297" y="42328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9" name="object 2999"/>
            <p:cNvSpPr/>
            <p:nvPr/>
          </p:nvSpPr>
          <p:spPr>
            <a:xfrm>
              <a:off x="10687132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0" name="object 3000"/>
            <p:cNvSpPr/>
            <p:nvPr/>
          </p:nvSpPr>
          <p:spPr>
            <a:xfrm>
              <a:off x="10828260" y="42365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1" name="object 3001"/>
            <p:cNvSpPr/>
            <p:nvPr/>
          </p:nvSpPr>
          <p:spPr>
            <a:xfrm>
              <a:off x="10653571" y="423340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2" name="object 3002"/>
            <p:cNvSpPr/>
            <p:nvPr/>
          </p:nvSpPr>
          <p:spPr>
            <a:xfrm>
              <a:off x="10653002" y="4236573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117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17" y="558"/>
                  </a:lnTo>
                  <a:close/>
                </a:path>
                <a:path w="12700" h="1270">
                  <a:moveTo>
                    <a:pt x="12306" y="558"/>
                  </a:moveTo>
                  <a:lnTo>
                    <a:pt x="12141" y="165"/>
                  </a:lnTo>
                  <a:lnTo>
                    <a:pt x="11747" y="0"/>
                  </a:lnTo>
                  <a:lnTo>
                    <a:pt x="11353" y="165"/>
                  </a:lnTo>
                  <a:lnTo>
                    <a:pt x="11188" y="558"/>
                  </a:lnTo>
                  <a:lnTo>
                    <a:pt x="11353" y="952"/>
                  </a:lnTo>
                  <a:lnTo>
                    <a:pt x="11747" y="1117"/>
                  </a:lnTo>
                  <a:lnTo>
                    <a:pt x="12141" y="952"/>
                  </a:lnTo>
                  <a:lnTo>
                    <a:pt x="12306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3" name="object 3003"/>
            <p:cNvSpPr/>
            <p:nvPr/>
          </p:nvSpPr>
          <p:spPr>
            <a:xfrm>
              <a:off x="10661028" y="423339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4" name="object 3004"/>
            <p:cNvSpPr/>
            <p:nvPr/>
          </p:nvSpPr>
          <p:spPr>
            <a:xfrm>
              <a:off x="10805890" y="42365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5" name="object 3005"/>
            <p:cNvSpPr/>
            <p:nvPr/>
          </p:nvSpPr>
          <p:spPr>
            <a:xfrm>
              <a:off x="10657297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6" name="object 3006"/>
            <p:cNvSpPr/>
            <p:nvPr/>
          </p:nvSpPr>
          <p:spPr>
            <a:xfrm>
              <a:off x="10653571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7" name="object 3007"/>
            <p:cNvSpPr/>
            <p:nvPr/>
          </p:nvSpPr>
          <p:spPr>
            <a:xfrm>
              <a:off x="10802717" y="42371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8" name="object 3008"/>
            <p:cNvSpPr/>
            <p:nvPr/>
          </p:nvSpPr>
          <p:spPr>
            <a:xfrm>
              <a:off x="10586112" y="4234329"/>
              <a:ext cx="548005" cy="4445"/>
            </a:xfrm>
            <a:custGeom>
              <a:avLst/>
              <a:gdLst/>
              <a:ahLst/>
              <a:cxnLst/>
              <a:rect l="l" t="t" r="r" b="b"/>
              <a:pathLst>
                <a:path w="548004" h="4445">
                  <a:moveTo>
                    <a:pt x="547836" y="0"/>
                  </a:moveTo>
                  <a:lnTo>
                    <a:pt x="0" y="0"/>
                  </a:lnTo>
                  <a:lnTo>
                    <a:pt x="0" y="4397"/>
                  </a:lnTo>
                  <a:lnTo>
                    <a:pt x="547836" y="4439"/>
                  </a:lnTo>
                  <a:lnTo>
                    <a:pt x="54783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9" name="object 3009"/>
            <p:cNvSpPr/>
            <p:nvPr/>
          </p:nvSpPr>
          <p:spPr>
            <a:xfrm>
              <a:off x="11197972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0" name="object 3010"/>
            <p:cNvSpPr/>
            <p:nvPr/>
          </p:nvSpPr>
          <p:spPr>
            <a:xfrm>
              <a:off x="11201700" y="423340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1" name="object 3011"/>
            <p:cNvSpPr/>
            <p:nvPr/>
          </p:nvSpPr>
          <p:spPr>
            <a:xfrm>
              <a:off x="11201703" y="42371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2" name="object 3012"/>
            <p:cNvSpPr/>
            <p:nvPr/>
          </p:nvSpPr>
          <p:spPr>
            <a:xfrm>
              <a:off x="11197975" y="42333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3" name="object 3013"/>
            <p:cNvSpPr/>
            <p:nvPr/>
          </p:nvSpPr>
          <p:spPr>
            <a:xfrm>
              <a:off x="11294919" y="42334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4" name="object 3014"/>
            <p:cNvSpPr/>
            <p:nvPr/>
          </p:nvSpPr>
          <p:spPr>
            <a:xfrm>
              <a:off x="11148937" y="42328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5" name="object 3015"/>
            <p:cNvSpPr/>
            <p:nvPr/>
          </p:nvSpPr>
          <p:spPr>
            <a:xfrm>
              <a:off x="11294923" y="42371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6" name="object 3016"/>
            <p:cNvSpPr/>
            <p:nvPr/>
          </p:nvSpPr>
          <p:spPr>
            <a:xfrm>
              <a:off x="11149500" y="423339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7" name="object 3017"/>
            <p:cNvSpPr/>
            <p:nvPr/>
          </p:nvSpPr>
          <p:spPr>
            <a:xfrm>
              <a:off x="11156392" y="4232839"/>
              <a:ext cx="150495" cy="5080"/>
            </a:xfrm>
            <a:custGeom>
              <a:avLst/>
              <a:gdLst/>
              <a:ahLst/>
              <a:cxnLst/>
              <a:rect l="l" t="t" r="r" b="b"/>
              <a:pathLst>
                <a:path w="150495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  <a:path w="150495" h="5079">
                  <a:moveTo>
                    <a:pt x="150279" y="4292"/>
                  </a:moveTo>
                  <a:lnTo>
                    <a:pt x="150114" y="3898"/>
                  </a:lnTo>
                  <a:lnTo>
                    <a:pt x="149707" y="3733"/>
                  </a:lnTo>
                  <a:lnTo>
                    <a:pt x="149313" y="3898"/>
                  </a:lnTo>
                  <a:lnTo>
                    <a:pt x="149148" y="4292"/>
                  </a:lnTo>
                  <a:lnTo>
                    <a:pt x="149313" y="4686"/>
                  </a:lnTo>
                  <a:lnTo>
                    <a:pt x="149707" y="4851"/>
                  </a:lnTo>
                  <a:lnTo>
                    <a:pt x="150114" y="4686"/>
                  </a:lnTo>
                  <a:lnTo>
                    <a:pt x="150279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8" name="object 3018"/>
            <p:cNvSpPr/>
            <p:nvPr/>
          </p:nvSpPr>
          <p:spPr>
            <a:xfrm>
              <a:off x="11306110" y="42333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9" name="object 3019"/>
            <p:cNvSpPr/>
            <p:nvPr/>
          </p:nvSpPr>
          <p:spPr>
            <a:xfrm>
              <a:off x="11302377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0" name="object 3020"/>
            <p:cNvSpPr/>
            <p:nvPr/>
          </p:nvSpPr>
          <p:spPr>
            <a:xfrm>
              <a:off x="11298090" y="42328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1" name="object 3021"/>
            <p:cNvSpPr/>
            <p:nvPr/>
          </p:nvSpPr>
          <p:spPr>
            <a:xfrm>
              <a:off x="11133946" y="4234331"/>
              <a:ext cx="251460" cy="4445"/>
            </a:xfrm>
            <a:custGeom>
              <a:avLst/>
              <a:gdLst/>
              <a:ahLst/>
              <a:cxnLst/>
              <a:rect l="l" t="t" r="r" b="b"/>
              <a:pathLst>
                <a:path w="251459" h="4445">
                  <a:moveTo>
                    <a:pt x="0" y="0"/>
                  </a:moveTo>
                  <a:lnTo>
                    <a:pt x="0" y="4439"/>
                  </a:lnTo>
                  <a:lnTo>
                    <a:pt x="251060" y="4439"/>
                  </a:lnTo>
                  <a:lnTo>
                    <a:pt x="25106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2" name="object 3022"/>
            <p:cNvSpPr/>
            <p:nvPr/>
          </p:nvSpPr>
          <p:spPr>
            <a:xfrm>
              <a:off x="11104756" y="42371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3" name="object 3023"/>
            <p:cNvSpPr/>
            <p:nvPr/>
          </p:nvSpPr>
          <p:spPr>
            <a:xfrm>
              <a:off x="11096737" y="42365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4" name="object 3024"/>
            <p:cNvSpPr/>
            <p:nvPr/>
          </p:nvSpPr>
          <p:spPr>
            <a:xfrm>
              <a:off x="11097298" y="42371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5" name="object 3025"/>
            <p:cNvSpPr/>
            <p:nvPr/>
          </p:nvSpPr>
          <p:spPr>
            <a:xfrm>
              <a:off x="10916043" y="4238774"/>
              <a:ext cx="235585" cy="4445"/>
            </a:xfrm>
            <a:custGeom>
              <a:avLst/>
              <a:gdLst/>
              <a:ahLst/>
              <a:cxnLst/>
              <a:rect l="l" t="t" r="r" b="b"/>
              <a:pathLst>
                <a:path w="235584" h="4445">
                  <a:moveTo>
                    <a:pt x="0" y="0"/>
                  </a:moveTo>
                  <a:lnTo>
                    <a:pt x="0" y="4397"/>
                  </a:lnTo>
                  <a:lnTo>
                    <a:pt x="235553" y="4397"/>
                  </a:lnTo>
                  <a:lnTo>
                    <a:pt x="235553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6" name="object 3026"/>
            <p:cNvSpPr/>
            <p:nvPr/>
          </p:nvSpPr>
          <p:spPr>
            <a:xfrm>
              <a:off x="11429157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7" name="object 3027"/>
            <p:cNvSpPr/>
            <p:nvPr/>
          </p:nvSpPr>
          <p:spPr>
            <a:xfrm>
              <a:off x="11473902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8" name="object 3028"/>
            <p:cNvSpPr/>
            <p:nvPr/>
          </p:nvSpPr>
          <p:spPr>
            <a:xfrm>
              <a:off x="11518645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9" name="object 3029"/>
            <p:cNvSpPr/>
            <p:nvPr/>
          </p:nvSpPr>
          <p:spPr>
            <a:xfrm>
              <a:off x="11559663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0" name="object 3030"/>
            <p:cNvSpPr/>
            <p:nvPr/>
          </p:nvSpPr>
          <p:spPr>
            <a:xfrm>
              <a:off x="11637970" y="3286285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0"/>
                  </a:moveTo>
                  <a:lnTo>
                    <a:pt x="41014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1" name="object 3031"/>
            <p:cNvSpPr/>
            <p:nvPr/>
          </p:nvSpPr>
          <p:spPr>
            <a:xfrm>
              <a:off x="11712549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2" name="object 3032"/>
            <p:cNvSpPr/>
            <p:nvPr/>
          </p:nvSpPr>
          <p:spPr>
            <a:xfrm>
              <a:off x="11787123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3" name="object 3033"/>
            <p:cNvSpPr/>
            <p:nvPr/>
          </p:nvSpPr>
          <p:spPr>
            <a:xfrm>
              <a:off x="11861695" y="328628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0"/>
                  </a:moveTo>
                  <a:lnTo>
                    <a:pt x="44742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4" name="object 3034"/>
            <p:cNvSpPr/>
            <p:nvPr/>
          </p:nvSpPr>
          <p:spPr>
            <a:xfrm>
              <a:off x="11649159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5" name="object 3035"/>
            <p:cNvSpPr/>
            <p:nvPr/>
          </p:nvSpPr>
          <p:spPr>
            <a:xfrm>
              <a:off x="11723731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6" name="object 3036"/>
            <p:cNvSpPr/>
            <p:nvPr/>
          </p:nvSpPr>
          <p:spPr>
            <a:xfrm>
              <a:off x="11798304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7" name="object 3037"/>
            <p:cNvSpPr/>
            <p:nvPr/>
          </p:nvSpPr>
          <p:spPr>
            <a:xfrm>
              <a:off x="11872884" y="3286289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8" name="object 3038"/>
            <p:cNvSpPr/>
            <p:nvPr/>
          </p:nvSpPr>
          <p:spPr>
            <a:xfrm>
              <a:off x="11627231" y="3286582"/>
              <a:ext cx="290195" cy="44450"/>
            </a:xfrm>
            <a:custGeom>
              <a:avLst/>
              <a:gdLst/>
              <a:ahLst/>
              <a:cxnLst/>
              <a:rect l="l" t="t" r="r" b="b"/>
              <a:pathLst>
                <a:path w="290195" h="44450">
                  <a:moveTo>
                    <a:pt x="289792" y="0"/>
                  </a:moveTo>
                  <a:lnTo>
                    <a:pt x="289792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289792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9" name="object 3039"/>
            <p:cNvSpPr/>
            <p:nvPr/>
          </p:nvSpPr>
          <p:spPr>
            <a:xfrm>
              <a:off x="11627237" y="3330631"/>
              <a:ext cx="26670" cy="882015"/>
            </a:xfrm>
            <a:custGeom>
              <a:avLst/>
              <a:gdLst/>
              <a:ahLst/>
              <a:cxnLst/>
              <a:rect l="l" t="t" r="r" b="b"/>
              <a:pathLst>
                <a:path w="26670" h="882014">
                  <a:moveTo>
                    <a:pt x="26428" y="0"/>
                  </a:moveTo>
                  <a:lnTo>
                    <a:pt x="0" y="0"/>
                  </a:lnTo>
                  <a:lnTo>
                    <a:pt x="0" y="881700"/>
                  </a:lnTo>
                  <a:lnTo>
                    <a:pt x="26428" y="881700"/>
                  </a:lnTo>
                  <a:lnTo>
                    <a:pt x="264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0" name="object 3040"/>
            <p:cNvSpPr/>
            <p:nvPr/>
          </p:nvSpPr>
          <p:spPr>
            <a:xfrm>
              <a:off x="11627233" y="3330630"/>
              <a:ext cx="26670" cy="882015"/>
            </a:xfrm>
            <a:custGeom>
              <a:avLst/>
              <a:gdLst/>
              <a:ahLst/>
              <a:cxnLst/>
              <a:rect l="l" t="t" r="r" b="b"/>
              <a:pathLst>
                <a:path w="26670" h="882014">
                  <a:moveTo>
                    <a:pt x="0" y="881700"/>
                  </a:moveTo>
                  <a:lnTo>
                    <a:pt x="0" y="0"/>
                  </a:lnTo>
                  <a:lnTo>
                    <a:pt x="26428" y="0"/>
                  </a:lnTo>
                  <a:lnTo>
                    <a:pt x="26428" y="881700"/>
                  </a:lnTo>
                  <a:lnTo>
                    <a:pt x="0" y="88170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1" name="object 3041"/>
            <p:cNvSpPr/>
            <p:nvPr/>
          </p:nvSpPr>
          <p:spPr>
            <a:xfrm>
              <a:off x="11626784" y="347645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2" name="object 3042"/>
            <p:cNvSpPr/>
            <p:nvPr/>
          </p:nvSpPr>
          <p:spPr>
            <a:xfrm>
              <a:off x="11626784" y="387170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3" name="object 3043"/>
            <p:cNvSpPr/>
            <p:nvPr/>
          </p:nvSpPr>
          <p:spPr>
            <a:xfrm>
              <a:off x="11630512" y="34727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4" name="object 3044"/>
            <p:cNvSpPr/>
            <p:nvPr/>
          </p:nvSpPr>
          <p:spPr>
            <a:xfrm>
              <a:off x="11630512" y="386051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5" name="object 3045"/>
            <p:cNvSpPr/>
            <p:nvPr/>
          </p:nvSpPr>
          <p:spPr>
            <a:xfrm>
              <a:off x="11626781" y="346900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6" name="object 3046"/>
            <p:cNvSpPr/>
            <p:nvPr/>
          </p:nvSpPr>
          <p:spPr>
            <a:xfrm>
              <a:off x="11626781" y="386052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7" name="object 3047"/>
            <p:cNvSpPr/>
            <p:nvPr/>
          </p:nvSpPr>
          <p:spPr>
            <a:xfrm>
              <a:off x="11626221" y="34684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8" name="object 3048"/>
            <p:cNvSpPr/>
            <p:nvPr/>
          </p:nvSpPr>
          <p:spPr>
            <a:xfrm>
              <a:off x="11630512" y="341306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9" name="object 3049"/>
            <p:cNvSpPr/>
            <p:nvPr/>
          </p:nvSpPr>
          <p:spPr>
            <a:xfrm>
              <a:off x="11629952" y="341623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0" name="object 3050"/>
            <p:cNvSpPr/>
            <p:nvPr/>
          </p:nvSpPr>
          <p:spPr>
            <a:xfrm>
              <a:off x="11630512" y="341679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1" name="object 3051"/>
            <p:cNvSpPr/>
            <p:nvPr/>
          </p:nvSpPr>
          <p:spPr>
            <a:xfrm>
              <a:off x="11629952" y="343487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2" name="object 3052"/>
            <p:cNvSpPr/>
            <p:nvPr/>
          </p:nvSpPr>
          <p:spPr>
            <a:xfrm>
              <a:off x="11630512" y="343170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3" name="object 3053"/>
            <p:cNvSpPr/>
            <p:nvPr/>
          </p:nvSpPr>
          <p:spPr>
            <a:xfrm>
              <a:off x="11629952" y="34311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4" name="object 3054"/>
            <p:cNvSpPr/>
            <p:nvPr/>
          </p:nvSpPr>
          <p:spPr>
            <a:xfrm>
              <a:off x="11630512" y="405814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5" name="object 3055"/>
            <p:cNvSpPr/>
            <p:nvPr/>
          </p:nvSpPr>
          <p:spPr>
            <a:xfrm>
              <a:off x="11626784" y="349136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6" name="object 3056"/>
            <p:cNvSpPr/>
            <p:nvPr/>
          </p:nvSpPr>
          <p:spPr>
            <a:xfrm>
              <a:off x="11630512" y="349510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7" name="object 3057"/>
            <p:cNvSpPr/>
            <p:nvPr/>
          </p:nvSpPr>
          <p:spPr>
            <a:xfrm>
              <a:off x="11629952" y="34982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8" name="object 3058"/>
            <p:cNvSpPr/>
            <p:nvPr/>
          </p:nvSpPr>
          <p:spPr>
            <a:xfrm>
              <a:off x="11626781" y="34988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9" name="object 3059"/>
            <p:cNvSpPr/>
            <p:nvPr/>
          </p:nvSpPr>
          <p:spPr>
            <a:xfrm>
              <a:off x="11629952" y="406504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0" name="object 3060"/>
            <p:cNvSpPr/>
            <p:nvPr/>
          </p:nvSpPr>
          <p:spPr>
            <a:xfrm>
              <a:off x="11630512" y="406187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1" name="object 3061"/>
            <p:cNvSpPr/>
            <p:nvPr/>
          </p:nvSpPr>
          <p:spPr>
            <a:xfrm>
              <a:off x="11629952" y="40613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2" name="object 3062"/>
            <p:cNvSpPr/>
            <p:nvPr/>
          </p:nvSpPr>
          <p:spPr>
            <a:xfrm>
              <a:off x="11630512" y="358458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3" name="object 3063"/>
            <p:cNvSpPr/>
            <p:nvPr/>
          </p:nvSpPr>
          <p:spPr>
            <a:xfrm>
              <a:off x="11629952" y="35877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4" name="object 3064"/>
            <p:cNvSpPr/>
            <p:nvPr/>
          </p:nvSpPr>
          <p:spPr>
            <a:xfrm>
              <a:off x="11626784" y="400221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5" name="object 3065"/>
            <p:cNvSpPr/>
            <p:nvPr/>
          </p:nvSpPr>
          <p:spPr>
            <a:xfrm>
              <a:off x="11626784" y="365171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6" name="object 3066"/>
            <p:cNvSpPr/>
            <p:nvPr/>
          </p:nvSpPr>
          <p:spPr>
            <a:xfrm>
              <a:off x="11630512" y="365170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7" name="object 3067"/>
            <p:cNvSpPr/>
            <p:nvPr/>
          </p:nvSpPr>
          <p:spPr>
            <a:xfrm>
              <a:off x="11629952" y="364742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8" name="object 3068"/>
            <p:cNvSpPr/>
            <p:nvPr/>
          </p:nvSpPr>
          <p:spPr>
            <a:xfrm>
              <a:off x="11626781" y="364798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9" name="object 3069"/>
            <p:cNvSpPr/>
            <p:nvPr/>
          </p:nvSpPr>
          <p:spPr>
            <a:xfrm>
              <a:off x="11626781" y="399475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0" name="object 3070"/>
            <p:cNvSpPr/>
            <p:nvPr/>
          </p:nvSpPr>
          <p:spPr>
            <a:xfrm>
              <a:off x="11626215" y="3584034"/>
              <a:ext cx="5080" cy="411480"/>
            </a:xfrm>
            <a:custGeom>
              <a:avLst/>
              <a:gdLst/>
              <a:ahLst/>
              <a:cxnLst/>
              <a:rect l="l" t="t" r="r" b="b"/>
              <a:pathLst>
                <a:path w="5079" h="411479">
                  <a:moveTo>
                    <a:pt x="1117" y="410730"/>
                  </a:moveTo>
                  <a:lnTo>
                    <a:pt x="952" y="410337"/>
                  </a:lnTo>
                  <a:lnTo>
                    <a:pt x="558" y="410171"/>
                  </a:lnTo>
                  <a:lnTo>
                    <a:pt x="165" y="410337"/>
                  </a:lnTo>
                  <a:lnTo>
                    <a:pt x="0" y="410730"/>
                  </a:lnTo>
                  <a:lnTo>
                    <a:pt x="165" y="411124"/>
                  </a:lnTo>
                  <a:lnTo>
                    <a:pt x="558" y="411289"/>
                  </a:lnTo>
                  <a:lnTo>
                    <a:pt x="952" y="411124"/>
                  </a:lnTo>
                  <a:lnTo>
                    <a:pt x="1117" y="410730"/>
                  </a:lnTo>
                  <a:close/>
                </a:path>
                <a:path w="5079" h="411479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1" name="object 3071"/>
            <p:cNvSpPr/>
            <p:nvPr/>
          </p:nvSpPr>
          <p:spPr>
            <a:xfrm>
              <a:off x="11627233" y="3330630"/>
              <a:ext cx="4445" cy="882015"/>
            </a:xfrm>
            <a:custGeom>
              <a:avLst/>
              <a:gdLst/>
              <a:ahLst/>
              <a:cxnLst/>
              <a:rect l="l" t="t" r="r" b="b"/>
              <a:pathLst>
                <a:path w="4445" h="882014">
                  <a:moveTo>
                    <a:pt x="0" y="881700"/>
                  </a:moveTo>
                  <a:lnTo>
                    <a:pt x="0" y="0"/>
                  </a:lnTo>
                  <a:lnTo>
                    <a:pt x="4397" y="0"/>
                  </a:lnTo>
                  <a:lnTo>
                    <a:pt x="4397" y="881700"/>
                  </a:lnTo>
                  <a:lnTo>
                    <a:pt x="0" y="88170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2" name="object 3072"/>
            <p:cNvSpPr/>
            <p:nvPr/>
          </p:nvSpPr>
          <p:spPr>
            <a:xfrm>
              <a:off x="11648593" y="3695896"/>
              <a:ext cx="5080" cy="60960"/>
            </a:xfrm>
            <a:custGeom>
              <a:avLst/>
              <a:gdLst/>
              <a:ahLst/>
              <a:cxnLst/>
              <a:rect l="l" t="t" r="r" b="b"/>
              <a:pathLst>
                <a:path w="5079" h="60960">
                  <a:moveTo>
                    <a:pt x="1117" y="60223"/>
                  </a:moveTo>
                  <a:lnTo>
                    <a:pt x="952" y="59829"/>
                  </a:lnTo>
                  <a:lnTo>
                    <a:pt x="558" y="59664"/>
                  </a:lnTo>
                  <a:lnTo>
                    <a:pt x="165" y="59829"/>
                  </a:lnTo>
                  <a:lnTo>
                    <a:pt x="0" y="60223"/>
                  </a:lnTo>
                  <a:lnTo>
                    <a:pt x="165" y="60617"/>
                  </a:lnTo>
                  <a:lnTo>
                    <a:pt x="558" y="60782"/>
                  </a:lnTo>
                  <a:lnTo>
                    <a:pt x="952" y="60617"/>
                  </a:lnTo>
                  <a:lnTo>
                    <a:pt x="1117" y="60223"/>
                  </a:lnTo>
                  <a:close/>
                </a:path>
                <a:path w="5079" h="60960">
                  <a:moveTo>
                    <a:pt x="4838" y="558"/>
                  </a:moveTo>
                  <a:lnTo>
                    <a:pt x="4686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79" y="1117"/>
                  </a:lnTo>
                  <a:lnTo>
                    <a:pt x="4686" y="952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3" name="object 3073"/>
            <p:cNvSpPr/>
            <p:nvPr/>
          </p:nvSpPr>
          <p:spPr>
            <a:xfrm>
              <a:off x="11649155" y="414763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4" name="object 3074"/>
            <p:cNvSpPr/>
            <p:nvPr/>
          </p:nvSpPr>
          <p:spPr>
            <a:xfrm>
              <a:off x="11648599" y="335657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5" name="object 3075"/>
            <p:cNvSpPr/>
            <p:nvPr/>
          </p:nvSpPr>
          <p:spPr>
            <a:xfrm>
              <a:off x="11649155" y="3748659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3727" y="0"/>
                  </a:moveTo>
                  <a:lnTo>
                    <a:pt x="0" y="7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6" name="object 3076"/>
            <p:cNvSpPr/>
            <p:nvPr/>
          </p:nvSpPr>
          <p:spPr>
            <a:xfrm>
              <a:off x="11652883" y="414390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7" name="object 3077"/>
            <p:cNvSpPr/>
            <p:nvPr/>
          </p:nvSpPr>
          <p:spPr>
            <a:xfrm>
              <a:off x="11652323" y="413961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8" name="object 3078"/>
            <p:cNvSpPr/>
            <p:nvPr/>
          </p:nvSpPr>
          <p:spPr>
            <a:xfrm>
              <a:off x="11649159" y="374865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9" name="object 3079"/>
            <p:cNvSpPr/>
            <p:nvPr/>
          </p:nvSpPr>
          <p:spPr>
            <a:xfrm>
              <a:off x="11648599" y="335657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0" name="object 3080"/>
            <p:cNvSpPr/>
            <p:nvPr/>
          </p:nvSpPr>
          <p:spPr>
            <a:xfrm>
              <a:off x="11649159" y="414017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1" name="object 3081"/>
            <p:cNvSpPr/>
            <p:nvPr/>
          </p:nvSpPr>
          <p:spPr>
            <a:xfrm>
              <a:off x="11652323" y="408368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2" name="object 3082"/>
            <p:cNvSpPr/>
            <p:nvPr/>
          </p:nvSpPr>
          <p:spPr>
            <a:xfrm>
              <a:off x="11652883" y="36889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3" name="object 3083"/>
            <p:cNvSpPr/>
            <p:nvPr/>
          </p:nvSpPr>
          <p:spPr>
            <a:xfrm>
              <a:off x="11652883" y="408424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4" name="object 3084"/>
            <p:cNvSpPr/>
            <p:nvPr/>
          </p:nvSpPr>
          <p:spPr>
            <a:xfrm>
              <a:off x="11649159" y="369272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5" name="object 3085"/>
            <p:cNvSpPr/>
            <p:nvPr/>
          </p:nvSpPr>
          <p:spPr>
            <a:xfrm>
              <a:off x="11649155" y="369645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6" name="object 3086"/>
            <p:cNvSpPr/>
            <p:nvPr/>
          </p:nvSpPr>
          <p:spPr>
            <a:xfrm>
              <a:off x="11652314" y="3826414"/>
              <a:ext cx="1270" cy="262255"/>
            </a:xfrm>
            <a:custGeom>
              <a:avLst/>
              <a:gdLst/>
              <a:ahLst/>
              <a:cxnLst/>
              <a:rect l="l" t="t" r="r" b="b"/>
              <a:pathLst>
                <a:path w="1270" h="262254">
                  <a:moveTo>
                    <a:pt x="1117" y="261569"/>
                  </a:moveTo>
                  <a:lnTo>
                    <a:pt x="965" y="261175"/>
                  </a:lnTo>
                  <a:lnTo>
                    <a:pt x="558" y="261010"/>
                  </a:lnTo>
                  <a:lnTo>
                    <a:pt x="165" y="261175"/>
                  </a:lnTo>
                  <a:lnTo>
                    <a:pt x="0" y="261569"/>
                  </a:lnTo>
                  <a:lnTo>
                    <a:pt x="165" y="261962"/>
                  </a:lnTo>
                  <a:lnTo>
                    <a:pt x="558" y="262128"/>
                  </a:lnTo>
                  <a:lnTo>
                    <a:pt x="965" y="261962"/>
                  </a:lnTo>
                  <a:lnTo>
                    <a:pt x="1117" y="261569"/>
                  </a:lnTo>
                  <a:close/>
                </a:path>
                <a:path w="1270" h="262254">
                  <a:moveTo>
                    <a:pt x="1117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7" name="object 3087"/>
            <p:cNvSpPr/>
            <p:nvPr/>
          </p:nvSpPr>
          <p:spPr>
            <a:xfrm>
              <a:off x="11652883" y="382323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8" name="object 3088"/>
            <p:cNvSpPr/>
            <p:nvPr/>
          </p:nvSpPr>
          <p:spPr>
            <a:xfrm>
              <a:off x="11652323" y="382267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9" name="object 3089"/>
            <p:cNvSpPr/>
            <p:nvPr/>
          </p:nvSpPr>
          <p:spPr>
            <a:xfrm>
              <a:off x="11649155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0" name="object 3090"/>
            <p:cNvSpPr/>
            <p:nvPr/>
          </p:nvSpPr>
          <p:spPr>
            <a:xfrm>
              <a:off x="11648593" y="3434886"/>
              <a:ext cx="5080" cy="777240"/>
            </a:xfrm>
            <a:custGeom>
              <a:avLst/>
              <a:gdLst/>
              <a:ahLst/>
              <a:cxnLst/>
              <a:rect l="l" t="t" r="r" b="b"/>
              <a:pathLst>
                <a:path w="5079" h="77723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79" h="777239">
                  <a:moveTo>
                    <a:pt x="4838" y="776147"/>
                  </a:moveTo>
                  <a:lnTo>
                    <a:pt x="4686" y="775754"/>
                  </a:lnTo>
                  <a:lnTo>
                    <a:pt x="4279" y="775589"/>
                  </a:lnTo>
                  <a:lnTo>
                    <a:pt x="3886" y="775754"/>
                  </a:lnTo>
                  <a:lnTo>
                    <a:pt x="3721" y="776147"/>
                  </a:lnTo>
                  <a:lnTo>
                    <a:pt x="3886" y="776541"/>
                  </a:lnTo>
                  <a:lnTo>
                    <a:pt x="4279" y="776706"/>
                  </a:lnTo>
                  <a:lnTo>
                    <a:pt x="4686" y="776541"/>
                  </a:lnTo>
                  <a:lnTo>
                    <a:pt x="4838" y="776147"/>
                  </a:lnTo>
                  <a:close/>
                </a:path>
                <a:path w="5079" h="777239">
                  <a:moveTo>
                    <a:pt x="4838" y="567334"/>
                  </a:moveTo>
                  <a:lnTo>
                    <a:pt x="4686" y="566940"/>
                  </a:lnTo>
                  <a:lnTo>
                    <a:pt x="4279" y="566775"/>
                  </a:lnTo>
                  <a:lnTo>
                    <a:pt x="3886" y="566940"/>
                  </a:lnTo>
                  <a:lnTo>
                    <a:pt x="3721" y="567334"/>
                  </a:lnTo>
                  <a:lnTo>
                    <a:pt x="3886" y="567728"/>
                  </a:lnTo>
                  <a:lnTo>
                    <a:pt x="4279" y="567893"/>
                  </a:lnTo>
                  <a:lnTo>
                    <a:pt x="4686" y="567728"/>
                  </a:lnTo>
                  <a:lnTo>
                    <a:pt x="4838" y="567334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1" name="object 3091"/>
            <p:cNvSpPr/>
            <p:nvPr/>
          </p:nvSpPr>
          <p:spPr>
            <a:xfrm>
              <a:off x="11649155" y="343544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2" name="object 3092"/>
            <p:cNvSpPr/>
            <p:nvPr/>
          </p:nvSpPr>
          <p:spPr>
            <a:xfrm>
              <a:off x="11652883" y="343916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3" name="object 3093"/>
            <p:cNvSpPr/>
            <p:nvPr/>
          </p:nvSpPr>
          <p:spPr>
            <a:xfrm>
              <a:off x="11649159" y="344289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4" name="object 3094"/>
            <p:cNvSpPr/>
            <p:nvPr/>
          </p:nvSpPr>
          <p:spPr>
            <a:xfrm>
              <a:off x="11652323" y="40091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5" name="object 3095"/>
            <p:cNvSpPr/>
            <p:nvPr/>
          </p:nvSpPr>
          <p:spPr>
            <a:xfrm>
              <a:off x="11652883" y="400594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6" name="object 3096"/>
            <p:cNvSpPr/>
            <p:nvPr/>
          </p:nvSpPr>
          <p:spPr>
            <a:xfrm>
              <a:off x="11652883" y="400221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7" name="object 3097"/>
            <p:cNvSpPr/>
            <p:nvPr/>
          </p:nvSpPr>
          <p:spPr>
            <a:xfrm>
              <a:off x="11649159" y="381204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8" name="object 3098"/>
            <p:cNvSpPr/>
            <p:nvPr/>
          </p:nvSpPr>
          <p:spPr>
            <a:xfrm>
              <a:off x="11652883" y="41625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9" name="object 3099"/>
            <p:cNvSpPr/>
            <p:nvPr/>
          </p:nvSpPr>
          <p:spPr>
            <a:xfrm>
              <a:off x="11652323" y="416572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0" name="object 3100"/>
            <p:cNvSpPr/>
            <p:nvPr/>
          </p:nvSpPr>
          <p:spPr>
            <a:xfrm>
              <a:off x="11649155" y="381577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1" name="object 3101"/>
            <p:cNvSpPr/>
            <p:nvPr/>
          </p:nvSpPr>
          <p:spPr>
            <a:xfrm>
              <a:off x="11648593" y="3468452"/>
              <a:ext cx="5080" cy="351790"/>
            </a:xfrm>
            <a:custGeom>
              <a:avLst/>
              <a:gdLst/>
              <a:ahLst/>
              <a:cxnLst/>
              <a:rect l="l" t="t" r="r" b="b"/>
              <a:pathLst>
                <a:path w="5079" h="351789">
                  <a:moveTo>
                    <a:pt x="1117" y="558"/>
                  </a:moveTo>
                  <a:lnTo>
                    <a:pt x="952" y="152"/>
                  </a:lnTo>
                  <a:lnTo>
                    <a:pt x="558" y="0"/>
                  </a:lnTo>
                  <a:lnTo>
                    <a:pt x="165" y="152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79" h="351789">
                  <a:moveTo>
                    <a:pt x="4838" y="351066"/>
                  </a:moveTo>
                  <a:lnTo>
                    <a:pt x="4686" y="350659"/>
                  </a:lnTo>
                  <a:lnTo>
                    <a:pt x="4279" y="350494"/>
                  </a:lnTo>
                  <a:lnTo>
                    <a:pt x="3886" y="350659"/>
                  </a:lnTo>
                  <a:lnTo>
                    <a:pt x="3721" y="351066"/>
                  </a:lnTo>
                  <a:lnTo>
                    <a:pt x="3886" y="351459"/>
                  </a:lnTo>
                  <a:lnTo>
                    <a:pt x="4279" y="351624"/>
                  </a:lnTo>
                  <a:lnTo>
                    <a:pt x="4686" y="351459"/>
                  </a:lnTo>
                  <a:lnTo>
                    <a:pt x="4838" y="35106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2" name="object 3102"/>
            <p:cNvSpPr/>
            <p:nvPr/>
          </p:nvSpPr>
          <p:spPr>
            <a:xfrm>
              <a:off x="11649155" y="346900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3" name="object 3103"/>
            <p:cNvSpPr/>
            <p:nvPr/>
          </p:nvSpPr>
          <p:spPr>
            <a:xfrm>
              <a:off x="11648599" y="387860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4" name="object 3104"/>
            <p:cNvSpPr/>
            <p:nvPr/>
          </p:nvSpPr>
          <p:spPr>
            <a:xfrm>
              <a:off x="11649155" y="38754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5" name="object 3105"/>
            <p:cNvSpPr/>
            <p:nvPr/>
          </p:nvSpPr>
          <p:spPr>
            <a:xfrm>
              <a:off x="11649159" y="387543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6" name="object 3106"/>
            <p:cNvSpPr/>
            <p:nvPr/>
          </p:nvSpPr>
          <p:spPr>
            <a:xfrm>
              <a:off x="11649159" y="346154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7" name="object 3107"/>
            <p:cNvSpPr/>
            <p:nvPr/>
          </p:nvSpPr>
          <p:spPr>
            <a:xfrm>
              <a:off x="11648593" y="3460984"/>
              <a:ext cx="5080" cy="351790"/>
            </a:xfrm>
            <a:custGeom>
              <a:avLst/>
              <a:gdLst/>
              <a:ahLst/>
              <a:cxnLst/>
              <a:rect l="l" t="t" r="r" b="b"/>
              <a:pathLst>
                <a:path w="5079" h="351789">
                  <a:moveTo>
                    <a:pt x="1117" y="571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71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71"/>
                  </a:lnTo>
                  <a:close/>
                </a:path>
                <a:path w="5079" h="351789">
                  <a:moveTo>
                    <a:pt x="4838" y="351066"/>
                  </a:moveTo>
                  <a:lnTo>
                    <a:pt x="4686" y="350672"/>
                  </a:lnTo>
                  <a:lnTo>
                    <a:pt x="4279" y="350507"/>
                  </a:lnTo>
                  <a:lnTo>
                    <a:pt x="3886" y="350672"/>
                  </a:lnTo>
                  <a:lnTo>
                    <a:pt x="3721" y="351066"/>
                  </a:lnTo>
                  <a:lnTo>
                    <a:pt x="3886" y="351472"/>
                  </a:lnTo>
                  <a:lnTo>
                    <a:pt x="4279" y="351624"/>
                  </a:lnTo>
                  <a:lnTo>
                    <a:pt x="4686" y="351472"/>
                  </a:lnTo>
                  <a:lnTo>
                    <a:pt x="4838" y="35106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8" name="object 3108"/>
            <p:cNvSpPr/>
            <p:nvPr/>
          </p:nvSpPr>
          <p:spPr>
            <a:xfrm>
              <a:off x="11649159" y="381204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9" name="object 3109"/>
            <p:cNvSpPr/>
            <p:nvPr/>
          </p:nvSpPr>
          <p:spPr>
            <a:xfrm>
              <a:off x="11652323" y="41619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0" name="object 3110"/>
            <p:cNvSpPr/>
            <p:nvPr/>
          </p:nvSpPr>
          <p:spPr>
            <a:xfrm>
              <a:off x="11649263" y="3330630"/>
              <a:ext cx="4445" cy="882015"/>
            </a:xfrm>
            <a:custGeom>
              <a:avLst/>
              <a:gdLst/>
              <a:ahLst/>
              <a:cxnLst/>
              <a:rect l="l" t="t" r="r" b="b"/>
              <a:pathLst>
                <a:path w="4445" h="882014">
                  <a:moveTo>
                    <a:pt x="4397" y="881700"/>
                  </a:moveTo>
                  <a:lnTo>
                    <a:pt x="4397" y="0"/>
                  </a:lnTo>
                  <a:lnTo>
                    <a:pt x="0" y="0"/>
                  </a:lnTo>
                  <a:lnTo>
                    <a:pt x="0" y="881700"/>
                  </a:lnTo>
                  <a:lnTo>
                    <a:pt x="4397" y="88170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1" name="object 3111"/>
            <p:cNvSpPr/>
            <p:nvPr/>
          </p:nvSpPr>
          <p:spPr>
            <a:xfrm>
              <a:off x="11630512" y="418865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2" name="object 3112"/>
            <p:cNvSpPr/>
            <p:nvPr/>
          </p:nvSpPr>
          <p:spPr>
            <a:xfrm>
              <a:off x="11630512" y="414763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3" name="object 3113"/>
            <p:cNvSpPr/>
            <p:nvPr/>
          </p:nvSpPr>
          <p:spPr>
            <a:xfrm>
              <a:off x="11630512" y="410289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4" name="object 3114"/>
            <p:cNvSpPr/>
            <p:nvPr/>
          </p:nvSpPr>
          <p:spPr>
            <a:xfrm>
              <a:off x="11630512" y="405814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5" name="object 3115"/>
            <p:cNvSpPr/>
            <p:nvPr/>
          </p:nvSpPr>
          <p:spPr>
            <a:xfrm>
              <a:off x="11630512" y="401340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6" name="object 3116"/>
            <p:cNvSpPr/>
            <p:nvPr/>
          </p:nvSpPr>
          <p:spPr>
            <a:xfrm>
              <a:off x="11630512" y="396865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7" name="object 3117"/>
            <p:cNvSpPr/>
            <p:nvPr/>
          </p:nvSpPr>
          <p:spPr>
            <a:xfrm>
              <a:off x="11630512" y="392764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8" name="object 3118"/>
            <p:cNvSpPr/>
            <p:nvPr/>
          </p:nvSpPr>
          <p:spPr>
            <a:xfrm>
              <a:off x="11630512" y="388289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9" name="object 3119"/>
            <p:cNvSpPr/>
            <p:nvPr/>
          </p:nvSpPr>
          <p:spPr>
            <a:xfrm>
              <a:off x="11630512" y="383814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0" name="object 3120"/>
            <p:cNvSpPr/>
            <p:nvPr/>
          </p:nvSpPr>
          <p:spPr>
            <a:xfrm>
              <a:off x="11630512" y="379340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1" name="object 3121"/>
            <p:cNvSpPr/>
            <p:nvPr/>
          </p:nvSpPr>
          <p:spPr>
            <a:xfrm>
              <a:off x="11630512" y="374865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2" name="object 3122"/>
            <p:cNvSpPr/>
            <p:nvPr/>
          </p:nvSpPr>
          <p:spPr>
            <a:xfrm>
              <a:off x="11630512" y="370763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3" name="object 3123"/>
            <p:cNvSpPr/>
            <p:nvPr/>
          </p:nvSpPr>
          <p:spPr>
            <a:xfrm>
              <a:off x="11630512" y="366289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4" name="object 3124"/>
            <p:cNvSpPr/>
            <p:nvPr/>
          </p:nvSpPr>
          <p:spPr>
            <a:xfrm>
              <a:off x="11630512" y="361814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5" name="object 3125"/>
            <p:cNvSpPr/>
            <p:nvPr/>
          </p:nvSpPr>
          <p:spPr>
            <a:xfrm>
              <a:off x="11630512" y="357340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6" name="object 3126"/>
            <p:cNvSpPr/>
            <p:nvPr/>
          </p:nvSpPr>
          <p:spPr>
            <a:xfrm>
              <a:off x="11630512" y="352865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7" name="object 3127"/>
            <p:cNvSpPr/>
            <p:nvPr/>
          </p:nvSpPr>
          <p:spPr>
            <a:xfrm>
              <a:off x="11630512" y="348391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8" name="object 3128"/>
            <p:cNvSpPr/>
            <p:nvPr/>
          </p:nvSpPr>
          <p:spPr>
            <a:xfrm>
              <a:off x="11630512" y="344289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9" name="object 3129"/>
            <p:cNvSpPr/>
            <p:nvPr/>
          </p:nvSpPr>
          <p:spPr>
            <a:xfrm>
              <a:off x="11630512" y="339815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0" name="object 3130"/>
            <p:cNvSpPr/>
            <p:nvPr/>
          </p:nvSpPr>
          <p:spPr>
            <a:xfrm>
              <a:off x="11630512" y="335340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1" name="object 3131"/>
            <p:cNvSpPr/>
            <p:nvPr/>
          </p:nvSpPr>
          <p:spPr>
            <a:xfrm>
              <a:off x="11631631" y="3330612"/>
              <a:ext cx="17780" cy="882015"/>
            </a:xfrm>
            <a:custGeom>
              <a:avLst/>
              <a:gdLst/>
              <a:ahLst/>
              <a:cxnLst/>
              <a:rect l="l" t="t" r="r" b="b"/>
              <a:pathLst>
                <a:path w="17779" h="882014">
                  <a:moveTo>
                    <a:pt x="17632" y="0"/>
                  </a:moveTo>
                  <a:lnTo>
                    <a:pt x="17632" y="881700"/>
                  </a:lnTo>
                  <a:lnTo>
                    <a:pt x="0" y="881700"/>
                  </a:lnTo>
                  <a:lnTo>
                    <a:pt x="0" y="0"/>
                  </a:lnTo>
                  <a:lnTo>
                    <a:pt x="17632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2" name="object 3132"/>
            <p:cNvSpPr/>
            <p:nvPr/>
          </p:nvSpPr>
          <p:spPr>
            <a:xfrm>
              <a:off x="11604407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3" name="object 3133"/>
            <p:cNvSpPr/>
            <p:nvPr/>
          </p:nvSpPr>
          <p:spPr>
            <a:xfrm>
              <a:off x="11649159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4" name="object 3134"/>
            <p:cNvSpPr/>
            <p:nvPr/>
          </p:nvSpPr>
          <p:spPr>
            <a:xfrm>
              <a:off x="11693904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5" name="object 3135"/>
            <p:cNvSpPr/>
            <p:nvPr/>
          </p:nvSpPr>
          <p:spPr>
            <a:xfrm>
              <a:off x="11738648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6" name="object 3136"/>
            <p:cNvSpPr/>
            <p:nvPr/>
          </p:nvSpPr>
          <p:spPr>
            <a:xfrm>
              <a:off x="11779664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7" name="object 3137"/>
            <p:cNvSpPr/>
            <p:nvPr/>
          </p:nvSpPr>
          <p:spPr>
            <a:xfrm>
              <a:off x="11824409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8" name="object 3138"/>
            <p:cNvSpPr/>
            <p:nvPr/>
          </p:nvSpPr>
          <p:spPr>
            <a:xfrm>
              <a:off x="11869153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9" name="object 3139"/>
            <p:cNvSpPr/>
            <p:nvPr/>
          </p:nvSpPr>
          <p:spPr>
            <a:xfrm>
              <a:off x="11913903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0" name="object 3140"/>
            <p:cNvSpPr/>
            <p:nvPr/>
          </p:nvSpPr>
          <p:spPr>
            <a:xfrm>
              <a:off x="11958645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1" name="object 3141"/>
            <p:cNvSpPr/>
            <p:nvPr/>
          </p:nvSpPr>
          <p:spPr>
            <a:xfrm>
              <a:off x="12003390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2" name="object 3142"/>
            <p:cNvSpPr/>
            <p:nvPr/>
          </p:nvSpPr>
          <p:spPr>
            <a:xfrm>
              <a:off x="12044409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3" name="object 3143"/>
            <p:cNvSpPr/>
            <p:nvPr/>
          </p:nvSpPr>
          <p:spPr>
            <a:xfrm>
              <a:off x="12089153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4" name="object 3144"/>
            <p:cNvSpPr/>
            <p:nvPr/>
          </p:nvSpPr>
          <p:spPr>
            <a:xfrm>
              <a:off x="11429052" y="4243170"/>
              <a:ext cx="704850" cy="8890"/>
            </a:xfrm>
            <a:custGeom>
              <a:avLst/>
              <a:gdLst/>
              <a:ahLst/>
              <a:cxnLst/>
              <a:rect l="l" t="t" r="r" b="b"/>
              <a:pathLst>
                <a:path w="704850" h="8889">
                  <a:moveTo>
                    <a:pt x="704659" y="8795"/>
                  </a:moveTo>
                  <a:lnTo>
                    <a:pt x="704659" y="0"/>
                  </a:lnTo>
                  <a:lnTo>
                    <a:pt x="0" y="0"/>
                  </a:lnTo>
                  <a:lnTo>
                    <a:pt x="0" y="8795"/>
                  </a:lnTo>
                  <a:lnTo>
                    <a:pt x="704659" y="8795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5" name="object 3145"/>
            <p:cNvSpPr/>
            <p:nvPr/>
          </p:nvSpPr>
          <p:spPr>
            <a:xfrm>
              <a:off x="11697632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6" name="object 3146"/>
            <p:cNvSpPr/>
            <p:nvPr/>
          </p:nvSpPr>
          <p:spPr>
            <a:xfrm>
              <a:off x="12029498" y="425204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7" name="object 3147"/>
            <p:cNvSpPr/>
            <p:nvPr/>
          </p:nvSpPr>
          <p:spPr>
            <a:xfrm>
              <a:off x="11701360" y="42483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8" name="object 3148"/>
            <p:cNvSpPr/>
            <p:nvPr/>
          </p:nvSpPr>
          <p:spPr>
            <a:xfrm>
              <a:off x="12036953" y="42483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9" name="object 3149"/>
            <p:cNvSpPr/>
            <p:nvPr/>
          </p:nvSpPr>
          <p:spPr>
            <a:xfrm>
              <a:off x="11965534" y="425521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30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0" name="object 3150"/>
            <p:cNvSpPr/>
            <p:nvPr/>
          </p:nvSpPr>
          <p:spPr>
            <a:xfrm>
              <a:off x="11693904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1" name="object 3151"/>
            <p:cNvSpPr/>
            <p:nvPr/>
          </p:nvSpPr>
          <p:spPr>
            <a:xfrm>
              <a:off x="12025768" y="42483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2" name="object 3152"/>
            <p:cNvSpPr/>
            <p:nvPr/>
          </p:nvSpPr>
          <p:spPr>
            <a:xfrm>
              <a:off x="11693900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3" name="object 3153"/>
            <p:cNvSpPr/>
            <p:nvPr/>
          </p:nvSpPr>
          <p:spPr>
            <a:xfrm>
              <a:off x="12081695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4" name="object 3154"/>
            <p:cNvSpPr/>
            <p:nvPr/>
          </p:nvSpPr>
          <p:spPr>
            <a:xfrm>
              <a:off x="11716273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5" name="object 3155"/>
            <p:cNvSpPr/>
            <p:nvPr/>
          </p:nvSpPr>
          <p:spPr>
            <a:xfrm>
              <a:off x="12081135" y="42514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6" name="object 3156"/>
            <p:cNvSpPr/>
            <p:nvPr/>
          </p:nvSpPr>
          <p:spPr>
            <a:xfrm>
              <a:off x="11712549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7" name="object 3157"/>
            <p:cNvSpPr/>
            <p:nvPr/>
          </p:nvSpPr>
          <p:spPr>
            <a:xfrm>
              <a:off x="11708816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8" name="object 3158"/>
            <p:cNvSpPr/>
            <p:nvPr/>
          </p:nvSpPr>
          <p:spPr>
            <a:xfrm>
              <a:off x="12077964" y="424831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9" name="object 3159"/>
            <p:cNvSpPr/>
            <p:nvPr/>
          </p:nvSpPr>
          <p:spPr>
            <a:xfrm>
              <a:off x="11708816" y="42483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0" name="object 3160"/>
            <p:cNvSpPr/>
            <p:nvPr/>
          </p:nvSpPr>
          <p:spPr>
            <a:xfrm>
              <a:off x="11738648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1" name="object 3161"/>
            <p:cNvSpPr/>
            <p:nvPr/>
          </p:nvSpPr>
          <p:spPr>
            <a:xfrm>
              <a:off x="11887800" y="4252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2" name="object 3162"/>
            <p:cNvSpPr/>
            <p:nvPr/>
          </p:nvSpPr>
          <p:spPr>
            <a:xfrm>
              <a:off x="11738651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3" name="object 3163"/>
            <p:cNvSpPr/>
            <p:nvPr/>
          </p:nvSpPr>
          <p:spPr>
            <a:xfrm>
              <a:off x="11742375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4" name="object 3164"/>
            <p:cNvSpPr/>
            <p:nvPr/>
          </p:nvSpPr>
          <p:spPr>
            <a:xfrm>
              <a:off x="11746109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5" name="object 3165"/>
            <p:cNvSpPr/>
            <p:nvPr/>
          </p:nvSpPr>
          <p:spPr>
            <a:xfrm>
              <a:off x="11894695" y="42552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6" name="object 3166"/>
            <p:cNvSpPr/>
            <p:nvPr/>
          </p:nvSpPr>
          <p:spPr>
            <a:xfrm>
              <a:off x="11749837" y="42483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7" name="object 3167"/>
            <p:cNvSpPr/>
            <p:nvPr/>
          </p:nvSpPr>
          <p:spPr>
            <a:xfrm>
              <a:off x="11895256" y="42520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8" name="object 3168"/>
            <p:cNvSpPr/>
            <p:nvPr/>
          </p:nvSpPr>
          <p:spPr>
            <a:xfrm>
              <a:off x="11891523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9" name="object 3169"/>
            <p:cNvSpPr/>
            <p:nvPr/>
          </p:nvSpPr>
          <p:spPr>
            <a:xfrm>
              <a:off x="11887800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0" name="object 3170"/>
            <p:cNvSpPr/>
            <p:nvPr/>
          </p:nvSpPr>
          <p:spPr>
            <a:xfrm>
              <a:off x="11429052" y="4251964"/>
              <a:ext cx="704850" cy="4445"/>
            </a:xfrm>
            <a:custGeom>
              <a:avLst/>
              <a:gdLst/>
              <a:ahLst/>
              <a:cxnLst/>
              <a:rect l="l" t="t" r="r" b="b"/>
              <a:pathLst>
                <a:path w="704850" h="4445">
                  <a:moveTo>
                    <a:pt x="704659" y="4397"/>
                  </a:moveTo>
                  <a:lnTo>
                    <a:pt x="704659" y="0"/>
                  </a:lnTo>
                  <a:lnTo>
                    <a:pt x="0" y="0"/>
                  </a:lnTo>
                  <a:lnTo>
                    <a:pt x="0" y="4397"/>
                  </a:lnTo>
                  <a:lnTo>
                    <a:pt x="704659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1" name="object 3171"/>
            <p:cNvSpPr/>
            <p:nvPr/>
          </p:nvSpPr>
          <p:spPr>
            <a:xfrm>
              <a:off x="11574578" y="42110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2" name="object 3172"/>
            <p:cNvSpPr/>
            <p:nvPr/>
          </p:nvSpPr>
          <p:spPr>
            <a:xfrm>
              <a:off x="11910170" y="42110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3" name="object 3173"/>
            <p:cNvSpPr/>
            <p:nvPr/>
          </p:nvSpPr>
          <p:spPr>
            <a:xfrm>
              <a:off x="11574018" y="4210475"/>
              <a:ext cx="337185" cy="1270"/>
            </a:xfrm>
            <a:custGeom>
              <a:avLst/>
              <a:gdLst/>
              <a:ahLst/>
              <a:cxnLst/>
              <a:rect l="l" t="t" r="r" b="b"/>
              <a:pathLst>
                <a:path w="337184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337184" h="1270">
                  <a:moveTo>
                    <a:pt x="336702" y="558"/>
                  </a:moveTo>
                  <a:lnTo>
                    <a:pt x="336537" y="165"/>
                  </a:lnTo>
                  <a:lnTo>
                    <a:pt x="336143" y="0"/>
                  </a:lnTo>
                  <a:lnTo>
                    <a:pt x="335749" y="165"/>
                  </a:lnTo>
                  <a:lnTo>
                    <a:pt x="335584" y="558"/>
                  </a:lnTo>
                  <a:lnTo>
                    <a:pt x="335749" y="952"/>
                  </a:lnTo>
                  <a:lnTo>
                    <a:pt x="336143" y="1117"/>
                  </a:lnTo>
                  <a:lnTo>
                    <a:pt x="336537" y="952"/>
                  </a:lnTo>
                  <a:lnTo>
                    <a:pt x="336702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4" name="object 3174"/>
            <p:cNvSpPr/>
            <p:nvPr/>
          </p:nvSpPr>
          <p:spPr>
            <a:xfrm>
              <a:off x="11898981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5" name="object 3175"/>
            <p:cNvSpPr/>
            <p:nvPr/>
          </p:nvSpPr>
          <p:spPr>
            <a:xfrm>
              <a:off x="11567121" y="42110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6" name="object 3176"/>
            <p:cNvSpPr/>
            <p:nvPr/>
          </p:nvSpPr>
          <p:spPr>
            <a:xfrm>
              <a:off x="11898981" y="42110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7" name="object 3177"/>
            <p:cNvSpPr/>
            <p:nvPr/>
          </p:nvSpPr>
          <p:spPr>
            <a:xfrm>
              <a:off x="11540452" y="4210475"/>
              <a:ext cx="27305" cy="5080"/>
            </a:xfrm>
            <a:custGeom>
              <a:avLst/>
              <a:gdLst/>
              <a:ahLst/>
              <a:cxnLst/>
              <a:rect l="l" t="t" r="r" b="b"/>
              <a:pathLst>
                <a:path w="27304" h="5079">
                  <a:moveTo>
                    <a:pt x="1130" y="558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71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27304" h="5079">
                  <a:moveTo>
                    <a:pt x="27228" y="4292"/>
                  </a:moveTo>
                  <a:lnTo>
                    <a:pt x="27063" y="3898"/>
                  </a:lnTo>
                  <a:lnTo>
                    <a:pt x="26657" y="3733"/>
                  </a:lnTo>
                  <a:lnTo>
                    <a:pt x="26263" y="3898"/>
                  </a:lnTo>
                  <a:lnTo>
                    <a:pt x="26098" y="4292"/>
                  </a:lnTo>
                  <a:lnTo>
                    <a:pt x="26263" y="4686"/>
                  </a:lnTo>
                  <a:lnTo>
                    <a:pt x="26657" y="4851"/>
                  </a:lnTo>
                  <a:lnTo>
                    <a:pt x="27063" y="4686"/>
                  </a:lnTo>
                  <a:lnTo>
                    <a:pt x="27228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8" name="object 3178"/>
            <p:cNvSpPr/>
            <p:nvPr/>
          </p:nvSpPr>
          <p:spPr>
            <a:xfrm>
              <a:off x="11537293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9" name="object 3179"/>
            <p:cNvSpPr/>
            <p:nvPr/>
          </p:nvSpPr>
          <p:spPr>
            <a:xfrm>
              <a:off x="11536731" y="4210475"/>
              <a:ext cx="116839" cy="1270"/>
            </a:xfrm>
            <a:custGeom>
              <a:avLst/>
              <a:gdLst/>
              <a:ahLst/>
              <a:cxnLst/>
              <a:rect l="l" t="t" r="r" b="b"/>
              <a:pathLst>
                <a:path w="116840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16840" h="1270">
                  <a:moveTo>
                    <a:pt x="112979" y="558"/>
                  </a:moveTo>
                  <a:lnTo>
                    <a:pt x="112814" y="165"/>
                  </a:lnTo>
                  <a:lnTo>
                    <a:pt x="112420" y="0"/>
                  </a:lnTo>
                  <a:lnTo>
                    <a:pt x="112026" y="165"/>
                  </a:lnTo>
                  <a:lnTo>
                    <a:pt x="111861" y="558"/>
                  </a:lnTo>
                  <a:lnTo>
                    <a:pt x="112026" y="952"/>
                  </a:lnTo>
                  <a:lnTo>
                    <a:pt x="112420" y="1117"/>
                  </a:lnTo>
                  <a:lnTo>
                    <a:pt x="112814" y="952"/>
                  </a:lnTo>
                  <a:lnTo>
                    <a:pt x="112979" y="558"/>
                  </a:lnTo>
                  <a:close/>
                </a:path>
                <a:path w="116840" h="1270">
                  <a:moveTo>
                    <a:pt x="116700" y="558"/>
                  </a:moveTo>
                  <a:lnTo>
                    <a:pt x="116547" y="165"/>
                  </a:lnTo>
                  <a:lnTo>
                    <a:pt x="116141" y="0"/>
                  </a:lnTo>
                  <a:lnTo>
                    <a:pt x="115747" y="165"/>
                  </a:lnTo>
                  <a:lnTo>
                    <a:pt x="115582" y="558"/>
                  </a:lnTo>
                  <a:lnTo>
                    <a:pt x="115747" y="952"/>
                  </a:lnTo>
                  <a:lnTo>
                    <a:pt x="116141" y="1117"/>
                  </a:lnTo>
                  <a:lnTo>
                    <a:pt x="116547" y="952"/>
                  </a:lnTo>
                  <a:lnTo>
                    <a:pt x="116700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0" name="object 3180"/>
            <p:cNvSpPr/>
            <p:nvPr/>
          </p:nvSpPr>
          <p:spPr>
            <a:xfrm>
              <a:off x="12022037" y="42110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1" name="object 3181"/>
            <p:cNvSpPr/>
            <p:nvPr/>
          </p:nvSpPr>
          <p:spPr>
            <a:xfrm>
              <a:off x="11652888" y="42110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2" name="object 3182"/>
            <p:cNvSpPr/>
            <p:nvPr/>
          </p:nvSpPr>
          <p:spPr>
            <a:xfrm>
              <a:off x="11656048" y="4214209"/>
              <a:ext cx="367030" cy="1270"/>
            </a:xfrm>
            <a:custGeom>
              <a:avLst/>
              <a:gdLst/>
              <a:ahLst/>
              <a:cxnLst/>
              <a:rect l="l" t="t" r="r" b="b"/>
              <a:pathLst>
                <a:path w="367029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367029" h="1270">
                  <a:moveTo>
                    <a:pt x="366547" y="558"/>
                  </a:moveTo>
                  <a:lnTo>
                    <a:pt x="366382" y="165"/>
                  </a:lnTo>
                  <a:lnTo>
                    <a:pt x="365988" y="0"/>
                  </a:lnTo>
                  <a:lnTo>
                    <a:pt x="365582" y="165"/>
                  </a:lnTo>
                  <a:lnTo>
                    <a:pt x="365417" y="558"/>
                  </a:lnTo>
                  <a:lnTo>
                    <a:pt x="365582" y="952"/>
                  </a:lnTo>
                  <a:lnTo>
                    <a:pt x="365988" y="1117"/>
                  </a:lnTo>
                  <a:lnTo>
                    <a:pt x="366382" y="952"/>
                  </a:lnTo>
                  <a:lnTo>
                    <a:pt x="36654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3" name="object 3183"/>
            <p:cNvSpPr/>
            <p:nvPr/>
          </p:nvSpPr>
          <p:spPr>
            <a:xfrm>
              <a:off x="11645426" y="421102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4" name="object 3184"/>
            <p:cNvSpPr/>
            <p:nvPr/>
          </p:nvSpPr>
          <p:spPr>
            <a:xfrm>
              <a:off x="12014581" y="421102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5" name="object 3185"/>
            <p:cNvSpPr/>
            <p:nvPr/>
          </p:nvSpPr>
          <p:spPr>
            <a:xfrm>
              <a:off x="11645432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6" name="object 3186"/>
            <p:cNvSpPr/>
            <p:nvPr/>
          </p:nvSpPr>
          <p:spPr>
            <a:xfrm>
              <a:off x="11842496" y="4210475"/>
              <a:ext cx="172720" cy="5080"/>
            </a:xfrm>
            <a:custGeom>
              <a:avLst/>
              <a:gdLst/>
              <a:ahLst/>
              <a:cxnLst/>
              <a:rect l="l" t="t" r="r" b="b"/>
              <a:pathLst>
                <a:path w="172720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72720" h="5079">
                  <a:moveTo>
                    <a:pt x="150253" y="4292"/>
                  </a:moveTo>
                  <a:lnTo>
                    <a:pt x="150088" y="3898"/>
                  </a:lnTo>
                  <a:lnTo>
                    <a:pt x="149694" y="3733"/>
                  </a:lnTo>
                  <a:lnTo>
                    <a:pt x="149301" y="3898"/>
                  </a:lnTo>
                  <a:lnTo>
                    <a:pt x="149136" y="4292"/>
                  </a:lnTo>
                  <a:lnTo>
                    <a:pt x="149301" y="4686"/>
                  </a:lnTo>
                  <a:lnTo>
                    <a:pt x="149694" y="4851"/>
                  </a:lnTo>
                  <a:lnTo>
                    <a:pt x="150088" y="4686"/>
                  </a:lnTo>
                  <a:lnTo>
                    <a:pt x="150253" y="4292"/>
                  </a:lnTo>
                  <a:close/>
                </a:path>
                <a:path w="172720" h="5079">
                  <a:moveTo>
                    <a:pt x="172643" y="558"/>
                  </a:moveTo>
                  <a:lnTo>
                    <a:pt x="172478" y="165"/>
                  </a:lnTo>
                  <a:lnTo>
                    <a:pt x="172072" y="0"/>
                  </a:lnTo>
                  <a:lnTo>
                    <a:pt x="171678" y="165"/>
                  </a:lnTo>
                  <a:lnTo>
                    <a:pt x="171513" y="558"/>
                  </a:lnTo>
                  <a:lnTo>
                    <a:pt x="171678" y="952"/>
                  </a:lnTo>
                  <a:lnTo>
                    <a:pt x="172072" y="1117"/>
                  </a:lnTo>
                  <a:lnTo>
                    <a:pt x="172478" y="952"/>
                  </a:lnTo>
                  <a:lnTo>
                    <a:pt x="172643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7" name="object 3187"/>
            <p:cNvSpPr/>
            <p:nvPr/>
          </p:nvSpPr>
          <p:spPr>
            <a:xfrm>
              <a:off x="11843052" y="42110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8" name="object 3188"/>
            <p:cNvSpPr/>
            <p:nvPr/>
          </p:nvSpPr>
          <p:spPr>
            <a:xfrm>
              <a:off x="11700790" y="4210475"/>
              <a:ext cx="154305" cy="5080"/>
            </a:xfrm>
            <a:custGeom>
              <a:avLst/>
              <a:gdLst/>
              <a:ahLst/>
              <a:cxnLst/>
              <a:rect l="l" t="t" r="r" b="b"/>
              <a:pathLst>
                <a:path w="154304" h="5079">
                  <a:moveTo>
                    <a:pt x="1130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154304" h="5079">
                  <a:moveTo>
                    <a:pt x="146545" y="4292"/>
                  </a:moveTo>
                  <a:lnTo>
                    <a:pt x="146380" y="3898"/>
                  </a:lnTo>
                  <a:lnTo>
                    <a:pt x="145986" y="3733"/>
                  </a:lnTo>
                  <a:lnTo>
                    <a:pt x="145592" y="3898"/>
                  </a:lnTo>
                  <a:lnTo>
                    <a:pt x="145427" y="4292"/>
                  </a:lnTo>
                  <a:lnTo>
                    <a:pt x="145592" y="4686"/>
                  </a:lnTo>
                  <a:lnTo>
                    <a:pt x="145986" y="4851"/>
                  </a:lnTo>
                  <a:lnTo>
                    <a:pt x="146380" y="4686"/>
                  </a:lnTo>
                  <a:lnTo>
                    <a:pt x="146545" y="4292"/>
                  </a:lnTo>
                  <a:close/>
                </a:path>
                <a:path w="154304" h="5079">
                  <a:moveTo>
                    <a:pt x="154000" y="4292"/>
                  </a:moveTo>
                  <a:lnTo>
                    <a:pt x="153835" y="3898"/>
                  </a:lnTo>
                  <a:lnTo>
                    <a:pt x="153441" y="3733"/>
                  </a:lnTo>
                  <a:lnTo>
                    <a:pt x="153047" y="3898"/>
                  </a:lnTo>
                  <a:lnTo>
                    <a:pt x="152882" y="4292"/>
                  </a:lnTo>
                  <a:lnTo>
                    <a:pt x="153047" y="4686"/>
                  </a:lnTo>
                  <a:lnTo>
                    <a:pt x="153441" y="4851"/>
                  </a:lnTo>
                  <a:lnTo>
                    <a:pt x="153835" y="4686"/>
                  </a:lnTo>
                  <a:lnTo>
                    <a:pt x="154000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9" name="object 3189"/>
            <p:cNvSpPr/>
            <p:nvPr/>
          </p:nvSpPr>
          <p:spPr>
            <a:xfrm>
              <a:off x="11701357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0" name="object 3190"/>
            <p:cNvSpPr/>
            <p:nvPr/>
          </p:nvSpPr>
          <p:spPr>
            <a:xfrm>
              <a:off x="11854237" y="42110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1" name="object 3191"/>
            <p:cNvSpPr/>
            <p:nvPr/>
          </p:nvSpPr>
          <p:spPr>
            <a:xfrm>
              <a:off x="11999098" y="42141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2" name="object 3192"/>
            <p:cNvSpPr/>
            <p:nvPr/>
          </p:nvSpPr>
          <p:spPr>
            <a:xfrm>
              <a:off x="11850513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3" name="object 3193"/>
            <p:cNvSpPr/>
            <p:nvPr/>
          </p:nvSpPr>
          <p:spPr>
            <a:xfrm>
              <a:off x="11992200" y="421475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4" name="object 3194"/>
            <p:cNvSpPr/>
            <p:nvPr/>
          </p:nvSpPr>
          <p:spPr>
            <a:xfrm>
              <a:off x="11991640" y="42141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5" name="object 3195"/>
            <p:cNvSpPr/>
            <p:nvPr/>
          </p:nvSpPr>
          <p:spPr>
            <a:xfrm>
              <a:off x="11429052" y="4212330"/>
              <a:ext cx="704850" cy="4445"/>
            </a:xfrm>
            <a:custGeom>
              <a:avLst/>
              <a:gdLst/>
              <a:ahLst/>
              <a:cxnLst/>
              <a:rect l="l" t="t" r="r" b="b"/>
              <a:pathLst>
                <a:path w="704850" h="4445">
                  <a:moveTo>
                    <a:pt x="704659" y="4397"/>
                  </a:moveTo>
                  <a:lnTo>
                    <a:pt x="704659" y="0"/>
                  </a:lnTo>
                  <a:lnTo>
                    <a:pt x="0" y="0"/>
                  </a:lnTo>
                  <a:lnTo>
                    <a:pt x="0" y="4397"/>
                  </a:lnTo>
                  <a:lnTo>
                    <a:pt x="704659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6" name="object 3196"/>
            <p:cNvSpPr/>
            <p:nvPr/>
          </p:nvSpPr>
          <p:spPr>
            <a:xfrm>
              <a:off x="11429157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7" name="object 3197"/>
            <p:cNvSpPr/>
            <p:nvPr/>
          </p:nvSpPr>
          <p:spPr>
            <a:xfrm>
              <a:off x="11473902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8" name="object 3198"/>
            <p:cNvSpPr/>
            <p:nvPr/>
          </p:nvSpPr>
          <p:spPr>
            <a:xfrm>
              <a:off x="11518645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9" name="object 3199"/>
            <p:cNvSpPr/>
            <p:nvPr/>
          </p:nvSpPr>
          <p:spPr>
            <a:xfrm>
              <a:off x="11559663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0" name="object 3200"/>
            <p:cNvSpPr/>
            <p:nvPr/>
          </p:nvSpPr>
          <p:spPr>
            <a:xfrm>
              <a:off x="11604407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1" name="object 3201"/>
            <p:cNvSpPr/>
            <p:nvPr/>
          </p:nvSpPr>
          <p:spPr>
            <a:xfrm>
              <a:off x="11649159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2" name="object 3202"/>
            <p:cNvSpPr/>
            <p:nvPr/>
          </p:nvSpPr>
          <p:spPr>
            <a:xfrm>
              <a:off x="11693904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3" name="object 3203"/>
            <p:cNvSpPr/>
            <p:nvPr/>
          </p:nvSpPr>
          <p:spPr>
            <a:xfrm>
              <a:off x="11738648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4" name="object 3204"/>
            <p:cNvSpPr/>
            <p:nvPr/>
          </p:nvSpPr>
          <p:spPr>
            <a:xfrm>
              <a:off x="11779664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5" name="object 3205"/>
            <p:cNvSpPr/>
            <p:nvPr/>
          </p:nvSpPr>
          <p:spPr>
            <a:xfrm>
              <a:off x="11824409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6" name="object 3206"/>
            <p:cNvSpPr/>
            <p:nvPr/>
          </p:nvSpPr>
          <p:spPr>
            <a:xfrm>
              <a:off x="11869153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7" name="object 3207"/>
            <p:cNvSpPr/>
            <p:nvPr/>
          </p:nvSpPr>
          <p:spPr>
            <a:xfrm>
              <a:off x="11913903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8" name="object 3208"/>
            <p:cNvSpPr/>
            <p:nvPr/>
          </p:nvSpPr>
          <p:spPr>
            <a:xfrm>
              <a:off x="11958645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9" name="object 3209"/>
            <p:cNvSpPr/>
            <p:nvPr/>
          </p:nvSpPr>
          <p:spPr>
            <a:xfrm>
              <a:off x="12003390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0" name="object 3210"/>
            <p:cNvSpPr/>
            <p:nvPr/>
          </p:nvSpPr>
          <p:spPr>
            <a:xfrm>
              <a:off x="12044409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1" name="object 3211"/>
            <p:cNvSpPr/>
            <p:nvPr/>
          </p:nvSpPr>
          <p:spPr>
            <a:xfrm>
              <a:off x="12089153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2" name="object 3212"/>
            <p:cNvSpPr/>
            <p:nvPr/>
          </p:nvSpPr>
          <p:spPr>
            <a:xfrm>
              <a:off x="11429052" y="4216730"/>
              <a:ext cx="704850" cy="17780"/>
            </a:xfrm>
            <a:custGeom>
              <a:avLst/>
              <a:gdLst/>
              <a:ahLst/>
              <a:cxnLst/>
              <a:rect l="l" t="t" r="r" b="b"/>
              <a:pathLst>
                <a:path w="704850" h="17779">
                  <a:moveTo>
                    <a:pt x="704659" y="17601"/>
                  </a:moveTo>
                  <a:lnTo>
                    <a:pt x="704659" y="0"/>
                  </a:lnTo>
                  <a:lnTo>
                    <a:pt x="0" y="0"/>
                  </a:lnTo>
                  <a:lnTo>
                    <a:pt x="0" y="17601"/>
                  </a:lnTo>
                  <a:lnTo>
                    <a:pt x="704659" y="17601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3" name="object 3213"/>
            <p:cNvSpPr/>
            <p:nvPr/>
          </p:nvSpPr>
          <p:spPr>
            <a:xfrm>
              <a:off x="11439780" y="42365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4" name="object 3214"/>
            <p:cNvSpPr/>
            <p:nvPr/>
          </p:nvSpPr>
          <p:spPr>
            <a:xfrm>
              <a:off x="11772207" y="42333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5" name="object 3215"/>
            <p:cNvSpPr/>
            <p:nvPr/>
          </p:nvSpPr>
          <p:spPr>
            <a:xfrm>
              <a:off x="12104067" y="42333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6" name="object 3216"/>
            <p:cNvSpPr/>
            <p:nvPr/>
          </p:nvSpPr>
          <p:spPr>
            <a:xfrm>
              <a:off x="11436615" y="423339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7" name="object 3217"/>
            <p:cNvSpPr/>
            <p:nvPr/>
          </p:nvSpPr>
          <p:spPr>
            <a:xfrm>
              <a:off x="11768475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8" name="object 3218"/>
            <p:cNvSpPr/>
            <p:nvPr/>
          </p:nvSpPr>
          <p:spPr>
            <a:xfrm>
              <a:off x="11764188" y="4232839"/>
              <a:ext cx="340995" cy="1270"/>
            </a:xfrm>
            <a:custGeom>
              <a:avLst/>
              <a:gdLst/>
              <a:ahLst/>
              <a:cxnLst/>
              <a:rect l="l" t="t" r="r" b="b"/>
              <a:pathLst>
                <a:path w="340995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  <a:path w="340995" h="1270">
                  <a:moveTo>
                    <a:pt x="340436" y="558"/>
                  </a:moveTo>
                  <a:lnTo>
                    <a:pt x="340271" y="165"/>
                  </a:lnTo>
                  <a:lnTo>
                    <a:pt x="339877" y="0"/>
                  </a:lnTo>
                  <a:lnTo>
                    <a:pt x="339471" y="165"/>
                  </a:lnTo>
                  <a:lnTo>
                    <a:pt x="339318" y="558"/>
                  </a:lnTo>
                  <a:lnTo>
                    <a:pt x="339471" y="965"/>
                  </a:lnTo>
                  <a:lnTo>
                    <a:pt x="339877" y="1130"/>
                  </a:lnTo>
                  <a:lnTo>
                    <a:pt x="340271" y="965"/>
                  </a:lnTo>
                  <a:lnTo>
                    <a:pt x="340436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9" name="object 3219"/>
            <p:cNvSpPr/>
            <p:nvPr/>
          </p:nvSpPr>
          <p:spPr>
            <a:xfrm>
              <a:off x="11432891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0" name="object 3220"/>
            <p:cNvSpPr/>
            <p:nvPr/>
          </p:nvSpPr>
          <p:spPr>
            <a:xfrm>
              <a:off x="12096051" y="42328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1" name="object 3221"/>
            <p:cNvSpPr/>
            <p:nvPr/>
          </p:nvSpPr>
          <p:spPr>
            <a:xfrm>
              <a:off x="11761018" y="42334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2" name="object 3222"/>
            <p:cNvSpPr/>
            <p:nvPr/>
          </p:nvSpPr>
          <p:spPr>
            <a:xfrm>
              <a:off x="11429157" y="42334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3" name="object 3223"/>
            <p:cNvSpPr/>
            <p:nvPr/>
          </p:nvSpPr>
          <p:spPr>
            <a:xfrm>
              <a:off x="12092878" y="42334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4" name="object 3224"/>
            <p:cNvSpPr/>
            <p:nvPr/>
          </p:nvSpPr>
          <p:spPr>
            <a:xfrm>
              <a:off x="11760454" y="4232839"/>
              <a:ext cx="195580" cy="5080"/>
            </a:xfrm>
            <a:custGeom>
              <a:avLst/>
              <a:gdLst/>
              <a:ahLst/>
              <a:cxnLst/>
              <a:rect l="l" t="t" r="r" b="b"/>
              <a:pathLst>
                <a:path w="195579" h="5079">
                  <a:moveTo>
                    <a:pt x="1117" y="4292"/>
                  </a:moveTo>
                  <a:lnTo>
                    <a:pt x="952" y="3898"/>
                  </a:lnTo>
                  <a:lnTo>
                    <a:pt x="558" y="3733"/>
                  </a:lnTo>
                  <a:lnTo>
                    <a:pt x="165" y="3898"/>
                  </a:lnTo>
                  <a:lnTo>
                    <a:pt x="0" y="4292"/>
                  </a:lnTo>
                  <a:lnTo>
                    <a:pt x="165" y="4686"/>
                  </a:lnTo>
                  <a:lnTo>
                    <a:pt x="558" y="4851"/>
                  </a:lnTo>
                  <a:lnTo>
                    <a:pt x="952" y="4686"/>
                  </a:lnTo>
                  <a:lnTo>
                    <a:pt x="1117" y="4292"/>
                  </a:lnTo>
                  <a:close/>
                </a:path>
                <a:path w="195579" h="5079">
                  <a:moveTo>
                    <a:pt x="195008" y="558"/>
                  </a:moveTo>
                  <a:lnTo>
                    <a:pt x="194856" y="165"/>
                  </a:lnTo>
                  <a:lnTo>
                    <a:pt x="194449" y="0"/>
                  </a:lnTo>
                  <a:lnTo>
                    <a:pt x="194056" y="165"/>
                  </a:lnTo>
                  <a:lnTo>
                    <a:pt x="193890" y="558"/>
                  </a:lnTo>
                  <a:lnTo>
                    <a:pt x="194056" y="965"/>
                  </a:lnTo>
                  <a:lnTo>
                    <a:pt x="194449" y="1130"/>
                  </a:lnTo>
                  <a:lnTo>
                    <a:pt x="194856" y="965"/>
                  </a:lnTo>
                  <a:lnTo>
                    <a:pt x="19500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5" name="object 3225"/>
            <p:cNvSpPr/>
            <p:nvPr/>
          </p:nvSpPr>
          <p:spPr>
            <a:xfrm>
              <a:off x="11954918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6" name="object 3226"/>
            <p:cNvSpPr/>
            <p:nvPr/>
          </p:nvSpPr>
          <p:spPr>
            <a:xfrm>
              <a:off x="11954914" y="42334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7" name="object 3227"/>
            <p:cNvSpPr/>
            <p:nvPr/>
          </p:nvSpPr>
          <p:spPr>
            <a:xfrm>
              <a:off x="11951189" y="42371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8" name="object 3228"/>
            <p:cNvSpPr/>
            <p:nvPr/>
          </p:nvSpPr>
          <p:spPr>
            <a:xfrm>
              <a:off x="11951189" y="42333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9" name="object 3229"/>
            <p:cNvSpPr/>
            <p:nvPr/>
          </p:nvSpPr>
          <p:spPr>
            <a:xfrm>
              <a:off x="11951187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0" name="object 3230"/>
            <p:cNvSpPr/>
            <p:nvPr/>
          </p:nvSpPr>
          <p:spPr>
            <a:xfrm>
              <a:off x="11931982" y="42328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1" name="object 3231"/>
            <p:cNvSpPr/>
            <p:nvPr/>
          </p:nvSpPr>
          <p:spPr>
            <a:xfrm>
              <a:off x="11567127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2" name="object 3232"/>
            <p:cNvSpPr/>
            <p:nvPr/>
          </p:nvSpPr>
          <p:spPr>
            <a:xfrm>
              <a:off x="11939440" y="42328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3" name="object 3233"/>
            <p:cNvSpPr/>
            <p:nvPr/>
          </p:nvSpPr>
          <p:spPr>
            <a:xfrm>
              <a:off x="11567127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4" name="object 3234"/>
            <p:cNvSpPr/>
            <p:nvPr/>
          </p:nvSpPr>
          <p:spPr>
            <a:xfrm>
              <a:off x="11940000" y="423340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5" name="object 3235"/>
            <p:cNvSpPr/>
            <p:nvPr/>
          </p:nvSpPr>
          <p:spPr>
            <a:xfrm>
              <a:off x="11570855" y="423340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6" name="object 3236"/>
            <p:cNvSpPr/>
            <p:nvPr/>
          </p:nvSpPr>
          <p:spPr>
            <a:xfrm>
              <a:off x="11562830" y="4236573"/>
              <a:ext cx="377825" cy="1270"/>
            </a:xfrm>
            <a:custGeom>
              <a:avLst/>
              <a:gdLst/>
              <a:ahLst/>
              <a:cxnLst/>
              <a:rect l="l" t="t" r="r" b="b"/>
              <a:pathLst>
                <a:path w="377825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377825" h="1270">
                  <a:moveTo>
                    <a:pt x="377723" y="558"/>
                  </a:moveTo>
                  <a:lnTo>
                    <a:pt x="377558" y="165"/>
                  </a:lnTo>
                  <a:lnTo>
                    <a:pt x="377164" y="0"/>
                  </a:lnTo>
                  <a:lnTo>
                    <a:pt x="376770" y="165"/>
                  </a:lnTo>
                  <a:lnTo>
                    <a:pt x="376605" y="558"/>
                  </a:lnTo>
                  <a:lnTo>
                    <a:pt x="376770" y="952"/>
                  </a:lnTo>
                  <a:lnTo>
                    <a:pt x="377164" y="1117"/>
                  </a:lnTo>
                  <a:lnTo>
                    <a:pt x="377558" y="952"/>
                  </a:lnTo>
                  <a:lnTo>
                    <a:pt x="377723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7" name="object 3237"/>
            <p:cNvSpPr/>
            <p:nvPr/>
          </p:nvSpPr>
          <p:spPr>
            <a:xfrm>
              <a:off x="11932542" y="42333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8" name="object 3238"/>
            <p:cNvSpPr/>
            <p:nvPr/>
          </p:nvSpPr>
          <p:spPr>
            <a:xfrm>
              <a:off x="11563393" y="423339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9" name="object 3239"/>
            <p:cNvSpPr/>
            <p:nvPr/>
          </p:nvSpPr>
          <p:spPr>
            <a:xfrm>
              <a:off x="11931982" y="42328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0" name="object 3240"/>
            <p:cNvSpPr/>
            <p:nvPr/>
          </p:nvSpPr>
          <p:spPr>
            <a:xfrm>
              <a:off x="11940000" y="423340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1" name="object 3241"/>
            <p:cNvSpPr/>
            <p:nvPr/>
          </p:nvSpPr>
          <p:spPr>
            <a:xfrm>
              <a:off x="11790852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2" name="object 3242"/>
            <p:cNvSpPr/>
            <p:nvPr/>
          </p:nvSpPr>
          <p:spPr>
            <a:xfrm>
              <a:off x="11939440" y="42365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3" name="object 3243"/>
            <p:cNvSpPr/>
            <p:nvPr/>
          </p:nvSpPr>
          <p:spPr>
            <a:xfrm>
              <a:off x="11794576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4" name="object 3244"/>
            <p:cNvSpPr/>
            <p:nvPr/>
          </p:nvSpPr>
          <p:spPr>
            <a:xfrm>
              <a:off x="11798309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5" name="object 3245"/>
            <p:cNvSpPr/>
            <p:nvPr/>
          </p:nvSpPr>
          <p:spPr>
            <a:xfrm>
              <a:off x="11801475" y="4232839"/>
              <a:ext cx="146685" cy="5080"/>
            </a:xfrm>
            <a:custGeom>
              <a:avLst/>
              <a:gdLst/>
              <a:ahLst/>
              <a:cxnLst/>
              <a:rect l="l" t="t" r="r" b="b"/>
              <a:pathLst>
                <a:path w="146684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  <a:path w="146684" h="5079">
                  <a:moveTo>
                    <a:pt x="146532" y="4292"/>
                  </a:moveTo>
                  <a:lnTo>
                    <a:pt x="146367" y="3898"/>
                  </a:lnTo>
                  <a:lnTo>
                    <a:pt x="145973" y="3733"/>
                  </a:lnTo>
                  <a:lnTo>
                    <a:pt x="145580" y="3898"/>
                  </a:lnTo>
                  <a:lnTo>
                    <a:pt x="145415" y="4292"/>
                  </a:lnTo>
                  <a:lnTo>
                    <a:pt x="145580" y="4686"/>
                  </a:lnTo>
                  <a:lnTo>
                    <a:pt x="145973" y="4851"/>
                  </a:lnTo>
                  <a:lnTo>
                    <a:pt x="146367" y="4686"/>
                  </a:lnTo>
                  <a:lnTo>
                    <a:pt x="146532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6" name="object 3246"/>
            <p:cNvSpPr/>
            <p:nvPr/>
          </p:nvSpPr>
          <p:spPr>
            <a:xfrm>
              <a:off x="11947456" y="42333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7" name="object 3247"/>
            <p:cNvSpPr/>
            <p:nvPr/>
          </p:nvSpPr>
          <p:spPr>
            <a:xfrm>
              <a:off x="12088593" y="42365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8" name="object 3248"/>
            <p:cNvSpPr/>
            <p:nvPr/>
          </p:nvSpPr>
          <p:spPr>
            <a:xfrm>
              <a:off x="11943734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9" name="object 3249"/>
            <p:cNvSpPr/>
            <p:nvPr/>
          </p:nvSpPr>
          <p:spPr>
            <a:xfrm>
              <a:off x="11447234" y="4232839"/>
              <a:ext cx="642620" cy="5080"/>
            </a:xfrm>
            <a:custGeom>
              <a:avLst/>
              <a:gdLst/>
              <a:ahLst/>
              <a:cxnLst/>
              <a:rect l="l" t="t" r="r" b="b"/>
              <a:pathLst>
                <a:path w="642620" h="5079">
                  <a:moveTo>
                    <a:pt x="1130" y="4292"/>
                  </a:moveTo>
                  <a:lnTo>
                    <a:pt x="965" y="3898"/>
                  </a:lnTo>
                  <a:lnTo>
                    <a:pt x="558" y="3733"/>
                  </a:lnTo>
                  <a:lnTo>
                    <a:pt x="165" y="3898"/>
                  </a:lnTo>
                  <a:lnTo>
                    <a:pt x="0" y="4292"/>
                  </a:lnTo>
                  <a:lnTo>
                    <a:pt x="165" y="4686"/>
                  </a:lnTo>
                  <a:lnTo>
                    <a:pt x="558" y="4851"/>
                  </a:lnTo>
                  <a:lnTo>
                    <a:pt x="965" y="4686"/>
                  </a:lnTo>
                  <a:lnTo>
                    <a:pt x="1130" y="4292"/>
                  </a:lnTo>
                  <a:close/>
                </a:path>
                <a:path w="642620" h="5079">
                  <a:moveTo>
                    <a:pt x="493318" y="558"/>
                  </a:moveTo>
                  <a:lnTo>
                    <a:pt x="493153" y="165"/>
                  </a:lnTo>
                  <a:lnTo>
                    <a:pt x="492760" y="0"/>
                  </a:lnTo>
                  <a:lnTo>
                    <a:pt x="492366" y="165"/>
                  </a:lnTo>
                  <a:lnTo>
                    <a:pt x="492201" y="558"/>
                  </a:lnTo>
                  <a:lnTo>
                    <a:pt x="492366" y="965"/>
                  </a:lnTo>
                  <a:lnTo>
                    <a:pt x="492760" y="1130"/>
                  </a:lnTo>
                  <a:lnTo>
                    <a:pt x="493153" y="965"/>
                  </a:lnTo>
                  <a:lnTo>
                    <a:pt x="493318" y="558"/>
                  </a:lnTo>
                  <a:close/>
                </a:path>
                <a:path w="642620" h="5079">
                  <a:moveTo>
                    <a:pt x="642467" y="4292"/>
                  </a:moveTo>
                  <a:lnTo>
                    <a:pt x="642315" y="3898"/>
                  </a:lnTo>
                  <a:lnTo>
                    <a:pt x="641908" y="3733"/>
                  </a:lnTo>
                  <a:lnTo>
                    <a:pt x="641515" y="3898"/>
                  </a:lnTo>
                  <a:lnTo>
                    <a:pt x="641350" y="4292"/>
                  </a:lnTo>
                  <a:lnTo>
                    <a:pt x="641515" y="4686"/>
                  </a:lnTo>
                  <a:lnTo>
                    <a:pt x="641908" y="4851"/>
                  </a:lnTo>
                  <a:lnTo>
                    <a:pt x="642315" y="4686"/>
                  </a:lnTo>
                  <a:lnTo>
                    <a:pt x="642467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0" name="object 3250"/>
            <p:cNvSpPr/>
            <p:nvPr/>
          </p:nvSpPr>
          <p:spPr>
            <a:xfrm>
              <a:off x="11429045" y="4234331"/>
              <a:ext cx="704850" cy="4445"/>
            </a:xfrm>
            <a:custGeom>
              <a:avLst/>
              <a:gdLst/>
              <a:ahLst/>
              <a:cxnLst/>
              <a:rect l="l" t="t" r="r" b="b"/>
              <a:pathLst>
                <a:path w="704850" h="4445">
                  <a:moveTo>
                    <a:pt x="0" y="4397"/>
                  </a:moveTo>
                  <a:lnTo>
                    <a:pt x="704659" y="4429"/>
                  </a:lnTo>
                  <a:lnTo>
                    <a:pt x="704659" y="0"/>
                  </a:lnTo>
                  <a:lnTo>
                    <a:pt x="0" y="0"/>
                  </a:lnTo>
                  <a:lnTo>
                    <a:pt x="0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1" name="object 3251"/>
            <p:cNvSpPr/>
            <p:nvPr/>
          </p:nvSpPr>
          <p:spPr>
            <a:xfrm>
              <a:off x="12178641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2" name="object 3252"/>
            <p:cNvSpPr/>
            <p:nvPr/>
          </p:nvSpPr>
          <p:spPr>
            <a:xfrm>
              <a:off x="12223392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3" name="object 3253"/>
            <p:cNvSpPr/>
            <p:nvPr/>
          </p:nvSpPr>
          <p:spPr>
            <a:xfrm>
              <a:off x="12264402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4" name="object 3254"/>
            <p:cNvSpPr/>
            <p:nvPr/>
          </p:nvSpPr>
          <p:spPr>
            <a:xfrm>
              <a:off x="12309155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5" name="object 3255"/>
            <p:cNvSpPr/>
            <p:nvPr/>
          </p:nvSpPr>
          <p:spPr>
            <a:xfrm>
              <a:off x="12353899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6" name="object 3256"/>
            <p:cNvSpPr/>
            <p:nvPr/>
          </p:nvSpPr>
          <p:spPr>
            <a:xfrm>
              <a:off x="12398640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7" name="object 3257"/>
            <p:cNvSpPr/>
            <p:nvPr/>
          </p:nvSpPr>
          <p:spPr>
            <a:xfrm>
              <a:off x="12443385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8" name="object 3258"/>
            <p:cNvSpPr/>
            <p:nvPr/>
          </p:nvSpPr>
          <p:spPr>
            <a:xfrm>
              <a:off x="12484404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9" name="object 3259"/>
            <p:cNvSpPr/>
            <p:nvPr/>
          </p:nvSpPr>
          <p:spPr>
            <a:xfrm>
              <a:off x="12529146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0" name="object 3260"/>
            <p:cNvSpPr/>
            <p:nvPr/>
          </p:nvSpPr>
          <p:spPr>
            <a:xfrm>
              <a:off x="12573899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1" name="object 3261"/>
            <p:cNvSpPr/>
            <p:nvPr/>
          </p:nvSpPr>
          <p:spPr>
            <a:xfrm>
              <a:off x="12618641" y="441610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2" name="object 3262"/>
            <p:cNvSpPr/>
            <p:nvPr/>
          </p:nvSpPr>
          <p:spPr>
            <a:xfrm>
              <a:off x="12177755" y="4419310"/>
              <a:ext cx="458470" cy="8890"/>
            </a:xfrm>
            <a:custGeom>
              <a:avLst/>
              <a:gdLst/>
              <a:ahLst/>
              <a:cxnLst/>
              <a:rect l="l" t="t" r="r" b="b"/>
              <a:pathLst>
                <a:path w="458470" h="8889">
                  <a:moveTo>
                    <a:pt x="458006" y="0"/>
                  </a:moveTo>
                  <a:lnTo>
                    <a:pt x="458006" y="8795"/>
                  </a:lnTo>
                  <a:lnTo>
                    <a:pt x="0" y="8795"/>
                  </a:lnTo>
                  <a:lnTo>
                    <a:pt x="0" y="0"/>
                  </a:lnTo>
                  <a:lnTo>
                    <a:pt x="458006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3" name="object 3263"/>
            <p:cNvSpPr/>
            <p:nvPr/>
          </p:nvSpPr>
          <p:spPr>
            <a:xfrm>
              <a:off x="12177745" y="4225529"/>
              <a:ext cx="418465" cy="194310"/>
            </a:xfrm>
            <a:custGeom>
              <a:avLst/>
              <a:gdLst/>
              <a:ahLst/>
              <a:cxnLst/>
              <a:rect l="l" t="t" r="r" b="b"/>
              <a:pathLst>
                <a:path w="418465" h="194310">
                  <a:moveTo>
                    <a:pt x="418374" y="0"/>
                  </a:moveTo>
                  <a:lnTo>
                    <a:pt x="0" y="0"/>
                  </a:lnTo>
                  <a:lnTo>
                    <a:pt x="0" y="193784"/>
                  </a:lnTo>
                  <a:lnTo>
                    <a:pt x="22522" y="26627"/>
                  </a:lnTo>
                  <a:lnTo>
                    <a:pt x="41837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4" name="object 3264"/>
            <p:cNvSpPr/>
            <p:nvPr/>
          </p:nvSpPr>
          <p:spPr>
            <a:xfrm>
              <a:off x="12177745" y="4225531"/>
              <a:ext cx="418465" cy="194310"/>
            </a:xfrm>
            <a:custGeom>
              <a:avLst/>
              <a:gdLst/>
              <a:ahLst/>
              <a:cxnLst/>
              <a:rect l="l" t="t" r="r" b="b"/>
              <a:pathLst>
                <a:path w="418465" h="194310">
                  <a:moveTo>
                    <a:pt x="22522" y="26627"/>
                  </a:moveTo>
                  <a:lnTo>
                    <a:pt x="418385" y="0"/>
                  </a:lnTo>
                  <a:lnTo>
                    <a:pt x="0" y="0"/>
                  </a:lnTo>
                  <a:lnTo>
                    <a:pt x="0" y="19378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5" name="object 3265"/>
            <p:cNvSpPr/>
            <p:nvPr/>
          </p:nvSpPr>
          <p:spPr>
            <a:xfrm>
              <a:off x="12178641" y="421475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6" name="object 3266"/>
            <p:cNvSpPr/>
            <p:nvPr/>
          </p:nvSpPr>
          <p:spPr>
            <a:xfrm>
              <a:off x="12223392" y="421475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7" name="object 3267"/>
            <p:cNvSpPr/>
            <p:nvPr/>
          </p:nvSpPr>
          <p:spPr>
            <a:xfrm>
              <a:off x="12264402" y="421475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8" name="object 3268"/>
            <p:cNvSpPr/>
            <p:nvPr/>
          </p:nvSpPr>
          <p:spPr>
            <a:xfrm>
              <a:off x="12309155" y="421475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9" name="object 3269"/>
            <p:cNvSpPr/>
            <p:nvPr/>
          </p:nvSpPr>
          <p:spPr>
            <a:xfrm>
              <a:off x="12353899" y="421475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0" name="object 3270"/>
            <p:cNvSpPr/>
            <p:nvPr/>
          </p:nvSpPr>
          <p:spPr>
            <a:xfrm>
              <a:off x="12398640" y="421475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1" name="object 3271"/>
            <p:cNvSpPr/>
            <p:nvPr/>
          </p:nvSpPr>
          <p:spPr>
            <a:xfrm>
              <a:off x="12443385" y="421475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2" name="object 3272"/>
            <p:cNvSpPr/>
            <p:nvPr/>
          </p:nvSpPr>
          <p:spPr>
            <a:xfrm>
              <a:off x="12484404" y="421475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3" name="object 3273"/>
            <p:cNvSpPr/>
            <p:nvPr/>
          </p:nvSpPr>
          <p:spPr>
            <a:xfrm>
              <a:off x="12529146" y="421475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4" name="object 3274"/>
            <p:cNvSpPr/>
            <p:nvPr/>
          </p:nvSpPr>
          <p:spPr>
            <a:xfrm>
              <a:off x="12573899" y="421475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5" name="object 3275"/>
            <p:cNvSpPr/>
            <p:nvPr/>
          </p:nvSpPr>
          <p:spPr>
            <a:xfrm>
              <a:off x="12177742" y="4216728"/>
              <a:ext cx="418465" cy="8890"/>
            </a:xfrm>
            <a:custGeom>
              <a:avLst/>
              <a:gdLst/>
              <a:ahLst/>
              <a:cxnLst/>
              <a:rect l="l" t="t" r="r" b="b"/>
              <a:pathLst>
                <a:path w="418465" h="8889">
                  <a:moveTo>
                    <a:pt x="418447" y="0"/>
                  </a:moveTo>
                  <a:lnTo>
                    <a:pt x="418447" y="8795"/>
                  </a:lnTo>
                  <a:lnTo>
                    <a:pt x="0" y="8795"/>
                  </a:lnTo>
                  <a:lnTo>
                    <a:pt x="0" y="0"/>
                  </a:lnTo>
                  <a:lnTo>
                    <a:pt x="418447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6" name="object 3276"/>
            <p:cNvSpPr/>
            <p:nvPr/>
          </p:nvSpPr>
          <p:spPr>
            <a:xfrm>
              <a:off x="12570171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7" name="object 3277"/>
            <p:cNvSpPr/>
            <p:nvPr/>
          </p:nvSpPr>
          <p:spPr>
            <a:xfrm>
              <a:off x="12242032" y="42110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8" name="object 3278"/>
            <p:cNvSpPr/>
            <p:nvPr/>
          </p:nvSpPr>
          <p:spPr>
            <a:xfrm>
              <a:off x="12573899" y="42110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9" name="object 3279"/>
            <p:cNvSpPr/>
            <p:nvPr/>
          </p:nvSpPr>
          <p:spPr>
            <a:xfrm>
              <a:off x="12230848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0" name="object 3280"/>
            <p:cNvSpPr/>
            <p:nvPr/>
          </p:nvSpPr>
          <p:spPr>
            <a:xfrm>
              <a:off x="12562707" y="42110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1" name="object 3281"/>
            <p:cNvSpPr/>
            <p:nvPr/>
          </p:nvSpPr>
          <p:spPr>
            <a:xfrm>
              <a:off x="12230848" y="42110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2" name="object 3282"/>
            <p:cNvSpPr/>
            <p:nvPr/>
          </p:nvSpPr>
          <p:spPr>
            <a:xfrm>
              <a:off x="12562713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3" name="object 3283"/>
            <p:cNvSpPr/>
            <p:nvPr/>
          </p:nvSpPr>
          <p:spPr>
            <a:xfrm>
              <a:off x="12230278" y="4210475"/>
              <a:ext cx="161925" cy="5080"/>
            </a:xfrm>
            <a:custGeom>
              <a:avLst/>
              <a:gdLst/>
              <a:ahLst/>
              <a:cxnLst/>
              <a:rect l="l" t="t" r="r" b="b"/>
              <a:pathLst>
                <a:path w="161925" h="5079">
                  <a:moveTo>
                    <a:pt x="1117" y="4292"/>
                  </a:moveTo>
                  <a:lnTo>
                    <a:pt x="965" y="3898"/>
                  </a:lnTo>
                  <a:lnTo>
                    <a:pt x="558" y="3733"/>
                  </a:lnTo>
                  <a:lnTo>
                    <a:pt x="165" y="3898"/>
                  </a:lnTo>
                  <a:lnTo>
                    <a:pt x="0" y="4292"/>
                  </a:lnTo>
                  <a:lnTo>
                    <a:pt x="165" y="4686"/>
                  </a:lnTo>
                  <a:lnTo>
                    <a:pt x="558" y="4851"/>
                  </a:lnTo>
                  <a:lnTo>
                    <a:pt x="965" y="4686"/>
                  </a:lnTo>
                  <a:lnTo>
                    <a:pt x="1117" y="4292"/>
                  </a:lnTo>
                  <a:close/>
                </a:path>
                <a:path w="161925" h="5079">
                  <a:moveTo>
                    <a:pt x="161455" y="558"/>
                  </a:moveTo>
                  <a:lnTo>
                    <a:pt x="161302" y="165"/>
                  </a:lnTo>
                  <a:lnTo>
                    <a:pt x="160896" y="0"/>
                  </a:lnTo>
                  <a:lnTo>
                    <a:pt x="160502" y="165"/>
                  </a:lnTo>
                  <a:lnTo>
                    <a:pt x="160337" y="558"/>
                  </a:lnTo>
                  <a:lnTo>
                    <a:pt x="160502" y="952"/>
                  </a:lnTo>
                  <a:lnTo>
                    <a:pt x="160896" y="1117"/>
                  </a:lnTo>
                  <a:lnTo>
                    <a:pt x="161302" y="952"/>
                  </a:lnTo>
                  <a:lnTo>
                    <a:pt x="161455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4" name="object 3284"/>
            <p:cNvSpPr/>
            <p:nvPr/>
          </p:nvSpPr>
          <p:spPr>
            <a:xfrm>
              <a:off x="12391185" y="42110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5" name="object 3285"/>
            <p:cNvSpPr/>
            <p:nvPr/>
          </p:nvSpPr>
          <p:spPr>
            <a:xfrm>
              <a:off x="12390625" y="42141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6" name="object 3286"/>
            <p:cNvSpPr/>
            <p:nvPr/>
          </p:nvSpPr>
          <p:spPr>
            <a:xfrm>
              <a:off x="12383727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7" name="object 3287"/>
            <p:cNvSpPr/>
            <p:nvPr/>
          </p:nvSpPr>
          <p:spPr>
            <a:xfrm>
              <a:off x="12383727" y="42110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8" name="object 3288"/>
            <p:cNvSpPr/>
            <p:nvPr/>
          </p:nvSpPr>
          <p:spPr>
            <a:xfrm>
              <a:off x="12483844" y="42104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9" name="object 3289"/>
            <p:cNvSpPr/>
            <p:nvPr/>
          </p:nvSpPr>
          <p:spPr>
            <a:xfrm>
              <a:off x="12484408" y="42110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0" name="object 3290"/>
            <p:cNvSpPr/>
            <p:nvPr/>
          </p:nvSpPr>
          <p:spPr>
            <a:xfrm>
              <a:off x="12342714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1" name="object 3291"/>
            <p:cNvSpPr/>
            <p:nvPr/>
          </p:nvSpPr>
          <p:spPr>
            <a:xfrm>
              <a:off x="12345874" y="4210475"/>
              <a:ext cx="150495" cy="5080"/>
            </a:xfrm>
            <a:custGeom>
              <a:avLst/>
              <a:gdLst/>
              <a:ahLst/>
              <a:cxnLst/>
              <a:rect l="l" t="t" r="r" b="b"/>
              <a:pathLst>
                <a:path w="150495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50495" h="5079">
                  <a:moveTo>
                    <a:pt x="142811" y="4292"/>
                  </a:moveTo>
                  <a:lnTo>
                    <a:pt x="142646" y="3898"/>
                  </a:lnTo>
                  <a:lnTo>
                    <a:pt x="142252" y="3733"/>
                  </a:lnTo>
                  <a:lnTo>
                    <a:pt x="141859" y="3898"/>
                  </a:lnTo>
                  <a:lnTo>
                    <a:pt x="141693" y="4292"/>
                  </a:lnTo>
                  <a:lnTo>
                    <a:pt x="141859" y="4686"/>
                  </a:lnTo>
                  <a:lnTo>
                    <a:pt x="142252" y="4851"/>
                  </a:lnTo>
                  <a:lnTo>
                    <a:pt x="142646" y="4686"/>
                  </a:lnTo>
                  <a:lnTo>
                    <a:pt x="142811" y="4292"/>
                  </a:lnTo>
                  <a:close/>
                </a:path>
                <a:path w="150495" h="5079">
                  <a:moveTo>
                    <a:pt x="150279" y="4292"/>
                  </a:moveTo>
                  <a:lnTo>
                    <a:pt x="150114" y="3898"/>
                  </a:lnTo>
                  <a:lnTo>
                    <a:pt x="149707" y="3733"/>
                  </a:lnTo>
                  <a:lnTo>
                    <a:pt x="149313" y="3898"/>
                  </a:lnTo>
                  <a:lnTo>
                    <a:pt x="149148" y="4292"/>
                  </a:lnTo>
                  <a:lnTo>
                    <a:pt x="149313" y="4686"/>
                  </a:lnTo>
                  <a:lnTo>
                    <a:pt x="149707" y="4851"/>
                  </a:lnTo>
                  <a:lnTo>
                    <a:pt x="150114" y="4686"/>
                  </a:lnTo>
                  <a:lnTo>
                    <a:pt x="150279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2" name="object 3292"/>
            <p:cNvSpPr/>
            <p:nvPr/>
          </p:nvSpPr>
          <p:spPr>
            <a:xfrm>
              <a:off x="12495593" y="42110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3" name="object 3293"/>
            <p:cNvSpPr/>
            <p:nvPr/>
          </p:nvSpPr>
          <p:spPr>
            <a:xfrm>
              <a:off x="12495033" y="42104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4" name="object 3294"/>
            <p:cNvSpPr/>
            <p:nvPr/>
          </p:nvSpPr>
          <p:spPr>
            <a:xfrm>
              <a:off x="12177664" y="4212331"/>
              <a:ext cx="418465" cy="4445"/>
            </a:xfrm>
            <a:custGeom>
              <a:avLst/>
              <a:gdLst/>
              <a:ahLst/>
              <a:cxnLst/>
              <a:rect l="l" t="t" r="r" b="b"/>
              <a:pathLst>
                <a:path w="418465" h="4445">
                  <a:moveTo>
                    <a:pt x="418447" y="0"/>
                  </a:moveTo>
                  <a:lnTo>
                    <a:pt x="418447" y="4397"/>
                  </a:lnTo>
                  <a:lnTo>
                    <a:pt x="0" y="4397"/>
                  </a:lnTo>
                  <a:lnTo>
                    <a:pt x="0" y="0"/>
                  </a:lnTo>
                  <a:lnTo>
                    <a:pt x="41844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5" name="object 3295"/>
            <p:cNvSpPr/>
            <p:nvPr/>
          </p:nvSpPr>
          <p:spPr>
            <a:xfrm>
              <a:off x="12271860" y="442729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6" name="object 3296"/>
            <p:cNvSpPr/>
            <p:nvPr/>
          </p:nvSpPr>
          <p:spPr>
            <a:xfrm>
              <a:off x="12603724" y="442729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7" name="object 3297"/>
            <p:cNvSpPr/>
            <p:nvPr/>
          </p:nvSpPr>
          <p:spPr>
            <a:xfrm>
              <a:off x="12271300" y="44267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8" name="object 3298"/>
            <p:cNvSpPr/>
            <p:nvPr/>
          </p:nvSpPr>
          <p:spPr>
            <a:xfrm>
              <a:off x="12603727" y="44272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9" name="object 3299"/>
            <p:cNvSpPr/>
            <p:nvPr/>
          </p:nvSpPr>
          <p:spPr>
            <a:xfrm>
              <a:off x="12268135" y="44272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0" name="object 3300"/>
            <p:cNvSpPr/>
            <p:nvPr/>
          </p:nvSpPr>
          <p:spPr>
            <a:xfrm>
              <a:off x="12596271" y="442729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1" name="object 3301"/>
            <p:cNvSpPr/>
            <p:nvPr/>
          </p:nvSpPr>
          <p:spPr>
            <a:xfrm>
              <a:off x="12264402" y="442729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2" name="object 3302"/>
            <p:cNvSpPr/>
            <p:nvPr/>
          </p:nvSpPr>
          <p:spPr>
            <a:xfrm>
              <a:off x="12595711" y="44304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3" name="object 3303"/>
            <p:cNvSpPr/>
            <p:nvPr/>
          </p:nvSpPr>
          <p:spPr>
            <a:xfrm>
              <a:off x="12521696" y="44272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4" name="object 3304"/>
            <p:cNvSpPr/>
            <p:nvPr/>
          </p:nvSpPr>
          <p:spPr>
            <a:xfrm>
              <a:off x="12525419" y="44272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5" name="object 3305"/>
            <p:cNvSpPr/>
            <p:nvPr/>
          </p:nvSpPr>
          <p:spPr>
            <a:xfrm>
              <a:off x="12529146" y="44272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6" name="object 3306"/>
            <p:cNvSpPr/>
            <p:nvPr/>
          </p:nvSpPr>
          <p:spPr>
            <a:xfrm>
              <a:off x="12521131" y="44304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7" name="object 3307"/>
            <p:cNvSpPr/>
            <p:nvPr/>
          </p:nvSpPr>
          <p:spPr>
            <a:xfrm>
              <a:off x="12521691" y="442729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8" name="object 3308"/>
            <p:cNvSpPr/>
            <p:nvPr/>
          </p:nvSpPr>
          <p:spPr>
            <a:xfrm>
              <a:off x="12208478" y="44272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9" name="object 3309"/>
            <p:cNvSpPr/>
            <p:nvPr/>
          </p:nvSpPr>
          <p:spPr>
            <a:xfrm>
              <a:off x="12207917" y="44304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0" name="object 3310"/>
            <p:cNvSpPr/>
            <p:nvPr/>
          </p:nvSpPr>
          <p:spPr>
            <a:xfrm>
              <a:off x="12219658" y="442729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1" name="object 3311"/>
            <p:cNvSpPr/>
            <p:nvPr/>
          </p:nvSpPr>
          <p:spPr>
            <a:xfrm>
              <a:off x="12215934" y="44272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2" name="object 3312"/>
            <p:cNvSpPr/>
            <p:nvPr/>
          </p:nvSpPr>
          <p:spPr>
            <a:xfrm>
              <a:off x="12215369" y="4426743"/>
              <a:ext cx="146685" cy="5080"/>
            </a:xfrm>
            <a:custGeom>
              <a:avLst/>
              <a:gdLst/>
              <a:ahLst/>
              <a:cxnLst/>
              <a:rect l="l" t="t" r="r" b="b"/>
              <a:pathLst>
                <a:path w="146684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46684" h="5079">
                  <a:moveTo>
                    <a:pt x="146545" y="4292"/>
                  </a:moveTo>
                  <a:lnTo>
                    <a:pt x="146380" y="3898"/>
                  </a:lnTo>
                  <a:lnTo>
                    <a:pt x="145986" y="3733"/>
                  </a:lnTo>
                  <a:lnTo>
                    <a:pt x="145580" y="3898"/>
                  </a:lnTo>
                  <a:lnTo>
                    <a:pt x="145415" y="4292"/>
                  </a:lnTo>
                  <a:lnTo>
                    <a:pt x="145580" y="4686"/>
                  </a:lnTo>
                  <a:lnTo>
                    <a:pt x="145986" y="4851"/>
                  </a:lnTo>
                  <a:lnTo>
                    <a:pt x="146380" y="4686"/>
                  </a:lnTo>
                  <a:lnTo>
                    <a:pt x="146545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3" name="object 3313"/>
            <p:cNvSpPr/>
            <p:nvPr/>
          </p:nvSpPr>
          <p:spPr>
            <a:xfrm>
              <a:off x="12208478" y="44272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4" name="object 3314"/>
            <p:cNvSpPr/>
            <p:nvPr/>
          </p:nvSpPr>
          <p:spPr>
            <a:xfrm>
              <a:off x="12357623" y="443102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5" name="object 3315"/>
            <p:cNvSpPr/>
            <p:nvPr/>
          </p:nvSpPr>
          <p:spPr>
            <a:xfrm>
              <a:off x="12177743" y="4428119"/>
              <a:ext cx="462915" cy="4445"/>
            </a:xfrm>
            <a:custGeom>
              <a:avLst/>
              <a:gdLst/>
              <a:ahLst/>
              <a:cxnLst/>
              <a:rect l="l" t="t" r="r" b="b"/>
              <a:pathLst>
                <a:path w="462915" h="4445">
                  <a:moveTo>
                    <a:pt x="462415" y="0"/>
                  </a:moveTo>
                  <a:lnTo>
                    <a:pt x="462415" y="4397"/>
                  </a:lnTo>
                  <a:lnTo>
                    <a:pt x="0" y="4397"/>
                  </a:lnTo>
                  <a:lnTo>
                    <a:pt x="0" y="0"/>
                  </a:lnTo>
                  <a:lnTo>
                    <a:pt x="462415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6" name="object 3316"/>
            <p:cNvSpPr/>
            <p:nvPr/>
          </p:nvSpPr>
          <p:spPr>
            <a:xfrm>
              <a:off x="9689429" y="2463904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0" y="44030"/>
                  </a:moveTo>
                  <a:lnTo>
                    <a:pt x="0" y="0"/>
                  </a:lnTo>
                  <a:lnTo>
                    <a:pt x="44030" y="0"/>
                  </a:lnTo>
                  <a:lnTo>
                    <a:pt x="44030" y="44030"/>
                  </a:lnTo>
                  <a:lnTo>
                    <a:pt x="0" y="4403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7" name="object 3317"/>
            <p:cNvSpPr/>
            <p:nvPr/>
          </p:nvSpPr>
          <p:spPr>
            <a:xfrm>
              <a:off x="9687813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8" name="object 3318"/>
            <p:cNvSpPr/>
            <p:nvPr/>
          </p:nvSpPr>
          <p:spPr>
            <a:xfrm>
              <a:off x="9710184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9" name="object 3319"/>
            <p:cNvSpPr/>
            <p:nvPr/>
          </p:nvSpPr>
          <p:spPr>
            <a:xfrm>
              <a:off x="9689445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0" name="object 3320"/>
            <p:cNvSpPr/>
            <p:nvPr/>
          </p:nvSpPr>
          <p:spPr>
            <a:xfrm>
              <a:off x="10657304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1" name="object 3321"/>
            <p:cNvSpPr/>
            <p:nvPr/>
          </p:nvSpPr>
          <p:spPr>
            <a:xfrm>
              <a:off x="10679667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2" name="object 3322"/>
            <p:cNvSpPr/>
            <p:nvPr/>
          </p:nvSpPr>
          <p:spPr>
            <a:xfrm>
              <a:off x="10658355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3" name="object 3323"/>
            <p:cNvSpPr/>
            <p:nvPr/>
          </p:nvSpPr>
          <p:spPr>
            <a:xfrm>
              <a:off x="10657304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4" name="object 3324"/>
            <p:cNvSpPr/>
            <p:nvPr/>
          </p:nvSpPr>
          <p:spPr>
            <a:xfrm>
              <a:off x="10679667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5" name="object 3325"/>
            <p:cNvSpPr/>
            <p:nvPr/>
          </p:nvSpPr>
          <p:spPr>
            <a:xfrm>
              <a:off x="10658355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6" name="object 3326"/>
            <p:cNvSpPr/>
            <p:nvPr/>
          </p:nvSpPr>
          <p:spPr>
            <a:xfrm>
              <a:off x="11142042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7" name="object 3327"/>
            <p:cNvSpPr/>
            <p:nvPr/>
          </p:nvSpPr>
          <p:spPr>
            <a:xfrm>
              <a:off x="11164413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8" name="object 3328"/>
            <p:cNvSpPr/>
            <p:nvPr/>
          </p:nvSpPr>
          <p:spPr>
            <a:xfrm>
              <a:off x="11142786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9" name="object 3329"/>
            <p:cNvSpPr/>
            <p:nvPr/>
          </p:nvSpPr>
          <p:spPr>
            <a:xfrm>
              <a:off x="11626787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0" name="object 3330"/>
            <p:cNvSpPr/>
            <p:nvPr/>
          </p:nvSpPr>
          <p:spPr>
            <a:xfrm>
              <a:off x="11649159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1" name="object 3331"/>
            <p:cNvSpPr/>
            <p:nvPr/>
          </p:nvSpPr>
          <p:spPr>
            <a:xfrm>
              <a:off x="11627233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2" name="object 3332"/>
            <p:cNvSpPr/>
            <p:nvPr/>
          </p:nvSpPr>
          <p:spPr>
            <a:xfrm>
              <a:off x="12111527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3" name="object 3333"/>
            <p:cNvSpPr/>
            <p:nvPr/>
          </p:nvSpPr>
          <p:spPr>
            <a:xfrm>
              <a:off x="12133897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4" name="object 3334"/>
            <p:cNvSpPr/>
            <p:nvPr/>
          </p:nvSpPr>
          <p:spPr>
            <a:xfrm>
              <a:off x="12111681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5" name="object 3335"/>
            <p:cNvSpPr/>
            <p:nvPr/>
          </p:nvSpPr>
          <p:spPr>
            <a:xfrm>
              <a:off x="12596271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6" name="object 3336"/>
            <p:cNvSpPr/>
            <p:nvPr/>
          </p:nvSpPr>
          <p:spPr>
            <a:xfrm>
              <a:off x="12618641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7" name="object 3337"/>
            <p:cNvSpPr/>
            <p:nvPr/>
          </p:nvSpPr>
          <p:spPr>
            <a:xfrm>
              <a:off x="12596128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8" name="object 3338"/>
            <p:cNvSpPr/>
            <p:nvPr/>
          </p:nvSpPr>
          <p:spPr>
            <a:xfrm>
              <a:off x="13081016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9" name="object 3339"/>
            <p:cNvSpPr/>
            <p:nvPr/>
          </p:nvSpPr>
          <p:spPr>
            <a:xfrm>
              <a:off x="13103380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0" name="object 3340"/>
            <p:cNvSpPr/>
            <p:nvPr/>
          </p:nvSpPr>
          <p:spPr>
            <a:xfrm>
              <a:off x="13080575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1" name="object 3341"/>
            <p:cNvSpPr/>
            <p:nvPr/>
          </p:nvSpPr>
          <p:spPr>
            <a:xfrm>
              <a:off x="14050493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2" name="object 3342"/>
            <p:cNvSpPr/>
            <p:nvPr/>
          </p:nvSpPr>
          <p:spPr>
            <a:xfrm>
              <a:off x="14072871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3" name="object 3343"/>
            <p:cNvSpPr/>
            <p:nvPr/>
          </p:nvSpPr>
          <p:spPr>
            <a:xfrm>
              <a:off x="14049486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4" name="object 3344"/>
            <p:cNvSpPr/>
            <p:nvPr/>
          </p:nvSpPr>
          <p:spPr>
            <a:xfrm>
              <a:off x="14535234" y="2484594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>
                  <a:moveTo>
                    <a:pt x="41014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5" name="object 3345"/>
            <p:cNvSpPr/>
            <p:nvPr/>
          </p:nvSpPr>
          <p:spPr>
            <a:xfrm>
              <a:off x="14557616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6" name="object 3346"/>
            <p:cNvSpPr/>
            <p:nvPr/>
          </p:nvSpPr>
          <p:spPr>
            <a:xfrm>
              <a:off x="14533933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7" name="object 3347"/>
            <p:cNvSpPr/>
            <p:nvPr/>
          </p:nvSpPr>
          <p:spPr>
            <a:xfrm>
              <a:off x="10172558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8" name="object 3348"/>
            <p:cNvSpPr/>
            <p:nvPr/>
          </p:nvSpPr>
          <p:spPr>
            <a:xfrm>
              <a:off x="10194929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9" name="object 3349"/>
            <p:cNvSpPr/>
            <p:nvPr/>
          </p:nvSpPr>
          <p:spPr>
            <a:xfrm>
              <a:off x="10173892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0" name="object 3350"/>
            <p:cNvSpPr/>
            <p:nvPr/>
          </p:nvSpPr>
          <p:spPr>
            <a:xfrm>
              <a:off x="13565746" y="296934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1" name="object 3351"/>
            <p:cNvSpPr/>
            <p:nvPr/>
          </p:nvSpPr>
          <p:spPr>
            <a:xfrm>
              <a:off x="13565746" y="289476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2" name="object 3352"/>
            <p:cNvSpPr/>
            <p:nvPr/>
          </p:nvSpPr>
          <p:spPr>
            <a:xfrm>
              <a:off x="13565746" y="282018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3" name="object 3353"/>
            <p:cNvSpPr/>
            <p:nvPr/>
          </p:nvSpPr>
          <p:spPr>
            <a:xfrm>
              <a:off x="13565746" y="274561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4" name="object 3354"/>
            <p:cNvSpPr/>
            <p:nvPr/>
          </p:nvSpPr>
          <p:spPr>
            <a:xfrm>
              <a:off x="13565746" y="267103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5" name="object 3355"/>
            <p:cNvSpPr/>
            <p:nvPr/>
          </p:nvSpPr>
          <p:spPr>
            <a:xfrm>
              <a:off x="13565746" y="259646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6" name="object 3356"/>
            <p:cNvSpPr/>
            <p:nvPr/>
          </p:nvSpPr>
          <p:spPr>
            <a:xfrm>
              <a:off x="13565746" y="252188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7" name="object 3357"/>
            <p:cNvSpPr/>
            <p:nvPr/>
          </p:nvSpPr>
          <p:spPr>
            <a:xfrm>
              <a:off x="13580661" y="2462223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4">
                  <a:moveTo>
                    <a:pt x="0" y="0"/>
                  </a:moveTo>
                  <a:lnTo>
                    <a:pt x="29842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8" name="object 3358"/>
            <p:cNvSpPr/>
            <p:nvPr/>
          </p:nvSpPr>
          <p:spPr>
            <a:xfrm>
              <a:off x="13565746" y="249205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9" name="object 3359"/>
            <p:cNvSpPr/>
            <p:nvPr/>
          </p:nvSpPr>
          <p:spPr>
            <a:xfrm>
              <a:off x="13565746" y="2566633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0" name="object 3360"/>
            <p:cNvSpPr/>
            <p:nvPr/>
          </p:nvSpPr>
          <p:spPr>
            <a:xfrm>
              <a:off x="13565746" y="264120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1" name="object 3361"/>
            <p:cNvSpPr/>
            <p:nvPr/>
          </p:nvSpPr>
          <p:spPr>
            <a:xfrm>
              <a:off x="13565746" y="271578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2" name="object 3362"/>
            <p:cNvSpPr/>
            <p:nvPr/>
          </p:nvSpPr>
          <p:spPr>
            <a:xfrm>
              <a:off x="13565746" y="279036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3" name="object 3363"/>
            <p:cNvSpPr/>
            <p:nvPr/>
          </p:nvSpPr>
          <p:spPr>
            <a:xfrm>
              <a:off x="13565746" y="2864940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4" name="object 3364"/>
            <p:cNvSpPr/>
            <p:nvPr/>
          </p:nvSpPr>
          <p:spPr>
            <a:xfrm>
              <a:off x="13565746" y="293951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6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5" name="object 3365"/>
            <p:cNvSpPr/>
            <p:nvPr/>
          </p:nvSpPr>
          <p:spPr>
            <a:xfrm>
              <a:off x="13584394" y="3014084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69">
                  <a:moveTo>
                    <a:pt x="0" y="26103"/>
                  </a:moveTo>
                  <a:lnTo>
                    <a:pt x="261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6" name="object 3366"/>
            <p:cNvSpPr/>
            <p:nvPr/>
          </p:nvSpPr>
          <p:spPr>
            <a:xfrm>
              <a:off x="13565003" y="2463902"/>
              <a:ext cx="44450" cy="577850"/>
            </a:xfrm>
            <a:custGeom>
              <a:avLst/>
              <a:gdLst/>
              <a:ahLst/>
              <a:cxnLst/>
              <a:rect l="l" t="t" r="r" b="b"/>
              <a:pathLst>
                <a:path w="44450" h="577850">
                  <a:moveTo>
                    <a:pt x="44082" y="0"/>
                  </a:moveTo>
                  <a:lnTo>
                    <a:pt x="44082" y="577804"/>
                  </a:lnTo>
                  <a:lnTo>
                    <a:pt x="0" y="577804"/>
                  </a:lnTo>
                  <a:lnTo>
                    <a:pt x="0" y="0"/>
                  </a:lnTo>
                  <a:lnTo>
                    <a:pt x="44082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7" name="object 3367"/>
            <p:cNvSpPr/>
            <p:nvPr/>
          </p:nvSpPr>
          <p:spPr>
            <a:xfrm>
              <a:off x="9445441" y="1917818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5">
                  <a:moveTo>
                    <a:pt x="0" y="0"/>
                  </a:moveTo>
                  <a:lnTo>
                    <a:pt x="37286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8" name="object 3368"/>
            <p:cNvSpPr/>
            <p:nvPr/>
          </p:nvSpPr>
          <p:spPr>
            <a:xfrm>
              <a:off x="9445441" y="1843245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5">
                  <a:moveTo>
                    <a:pt x="0" y="0"/>
                  </a:moveTo>
                  <a:lnTo>
                    <a:pt x="37286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9" name="object 3369"/>
            <p:cNvSpPr/>
            <p:nvPr/>
          </p:nvSpPr>
          <p:spPr>
            <a:xfrm>
              <a:off x="9520021" y="191409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0"/>
                  </a:moveTo>
                  <a:lnTo>
                    <a:pt x="37286" y="3728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0" name="object 3370"/>
            <p:cNvSpPr/>
            <p:nvPr/>
          </p:nvSpPr>
          <p:spPr>
            <a:xfrm>
              <a:off x="9594594" y="191409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0"/>
                  </a:moveTo>
                  <a:lnTo>
                    <a:pt x="37286" y="3728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1" name="object 3371"/>
            <p:cNvSpPr/>
            <p:nvPr/>
          </p:nvSpPr>
          <p:spPr>
            <a:xfrm>
              <a:off x="9669166" y="191409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0"/>
                  </a:moveTo>
                  <a:lnTo>
                    <a:pt x="37286" y="3728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2" name="object 3372"/>
            <p:cNvSpPr/>
            <p:nvPr/>
          </p:nvSpPr>
          <p:spPr>
            <a:xfrm>
              <a:off x="9743747" y="191409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0"/>
                  </a:moveTo>
                  <a:lnTo>
                    <a:pt x="37286" y="3728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3" name="object 3373"/>
            <p:cNvSpPr/>
            <p:nvPr/>
          </p:nvSpPr>
          <p:spPr>
            <a:xfrm>
              <a:off x="9818319" y="191409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0"/>
                  </a:moveTo>
                  <a:lnTo>
                    <a:pt x="37286" y="3728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4" name="object 3374"/>
            <p:cNvSpPr/>
            <p:nvPr/>
          </p:nvSpPr>
          <p:spPr>
            <a:xfrm>
              <a:off x="9892900" y="191409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0"/>
                  </a:moveTo>
                  <a:lnTo>
                    <a:pt x="37286" y="3728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5" name="object 3375"/>
            <p:cNvSpPr/>
            <p:nvPr/>
          </p:nvSpPr>
          <p:spPr>
            <a:xfrm>
              <a:off x="9922728" y="1869350"/>
              <a:ext cx="33655" cy="37465"/>
            </a:xfrm>
            <a:custGeom>
              <a:avLst/>
              <a:gdLst/>
              <a:ahLst/>
              <a:cxnLst/>
              <a:rect l="l" t="t" r="r" b="b"/>
              <a:pathLst>
                <a:path w="33654" h="37464">
                  <a:moveTo>
                    <a:pt x="0" y="0"/>
                  </a:moveTo>
                  <a:lnTo>
                    <a:pt x="33559" y="3728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6" name="object 3376"/>
            <p:cNvSpPr/>
            <p:nvPr/>
          </p:nvSpPr>
          <p:spPr>
            <a:xfrm>
              <a:off x="9945099" y="1820875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>
                  <a:moveTo>
                    <a:pt x="0" y="0"/>
                  </a:moveTo>
                  <a:lnTo>
                    <a:pt x="11182" y="111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7" name="object 3377"/>
            <p:cNvSpPr/>
            <p:nvPr/>
          </p:nvSpPr>
          <p:spPr>
            <a:xfrm>
              <a:off x="9445441" y="1835791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5">
                  <a:moveTo>
                    <a:pt x="0" y="33559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8" name="object 3378"/>
            <p:cNvSpPr/>
            <p:nvPr/>
          </p:nvSpPr>
          <p:spPr>
            <a:xfrm>
              <a:off x="9445441" y="1910363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5">
                  <a:moveTo>
                    <a:pt x="0" y="33559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9" name="object 3379"/>
            <p:cNvSpPr/>
            <p:nvPr/>
          </p:nvSpPr>
          <p:spPr>
            <a:xfrm>
              <a:off x="9516287" y="1914093"/>
              <a:ext cx="33655" cy="37465"/>
            </a:xfrm>
            <a:custGeom>
              <a:avLst/>
              <a:gdLst/>
              <a:ahLst/>
              <a:cxnLst/>
              <a:rect l="l" t="t" r="r" b="b"/>
              <a:pathLst>
                <a:path w="33654" h="37464">
                  <a:moveTo>
                    <a:pt x="0" y="37286"/>
                  </a:moveTo>
                  <a:lnTo>
                    <a:pt x="335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0" name="object 3380"/>
            <p:cNvSpPr/>
            <p:nvPr/>
          </p:nvSpPr>
          <p:spPr>
            <a:xfrm>
              <a:off x="9590861" y="1914093"/>
              <a:ext cx="33655" cy="37465"/>
            </a:xfrm>
            <a:custGeom>
              <a:avLst/>
              <a:gdLst/>
              <a:ahLst/>
              <a:cxnLst/>
              <a:rect l="l" t="t" r="r" b="b"/>
              <a:pathLst>
                <a:path w="33654" h="37464">
                  <a:moveTo>
                    <a:pt x="0" y="37286"/>
                  </a:moveTo>
                  <a:lnTo>
                    <a:pt x="335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1" name="object 3381"/>
            <p:cNvSpPr/>
            <p:nvPr/>
          </p:nvSpPr>
          <p:spPr>
            <a:xfrm>
              <a:off x="9665441" y="1914093"/>
              <a:ext cx="33655" cy="37465"/>
            </a:xfrm>
            <a:custGeom>
              <a:avLst/>
              <a:gdLst/>
              <a:ahLst/>
              <a:cxnLst/>
              <a:rect l="l" t="t" r="r" b="b"/>
              <a:pathLst>
                <a:path w="33654" h="37464">
                  <a:moveTo>
                    <a:pt x="0" y="37286"/>
                  </a:moveTo>
                  <a:lnTo>
                    <a:pt x="335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2" name="object 3382"/>
            <p:cNvSpPr/>
            <p:nvPr/>
          </p:nvSpPr>
          <p:spPr>
            <a:xfrm>
              <a:off x="9740013" y="1914093"/>
              <a:ext cx="33655" cy="37465"/>
            </a:xfrm>
            <a:custGeom>
              <a:avLst/>
              <a:gdLst/>
              <a:ahLst/>
              <a:cxnLst/>
              <a:rect l="l" t="t" r="r" b="b"/>
              <a:pathLst>
                <a:path w="33654" h="37464">
                  <a:moveTo>
                    <a:pt x="0" y="37286"/>
                  </a:moveTo>
                  <a:lnTo>
                    <a:pt x="335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3" name="object 3383"/>
            <p:cNvSpPr/>
            <p:nvPr/>
          </p:nvSpPr>
          <p:spPr>
            <a:xfrm>
              <a:off x="9814594" y="1914093"/>
              <a:ext cx="33655" cy="37465"/>
            </a:xfrm>
            <a:custGeom>
              <a:avLst/>
              <a:gdLst/>
              <a:ahLst/>
              <a:cxnLst/>
              <a:rect l="l" t="t" r="r" b="b"/>
              <a:pathLst>
                <a:path w="33654" h="37464">
                  <a:moveTo>
                    <a:pt x="0" y="37286"/>
                  </a:moveTo>
                  <a:lnTo>
                    <a:pt x="335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4" name="object 3384"/>
            <p:cNvSpPr/>
            <p:nvPr/>
          </p:nvSpPr>
          <p:spPr>
            <a:xfrm>
              <a:off x="9922728" y="1820869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22376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5" name="object 3385"/>
            <p:cNvSpPr/>
            <p:nvPr/>
          </p:nvSpPr>
          <p:spPr>
            <a:xfrm>
              <a:off x="9889167" y="1880534"/>
              <a:ext cx="67310" cy="71120"/>
            </a:xfrm>
            <a:custGeom>
              <a:avLst/>
              <a:gdLst/>
              <a:ahLst/>
              <a:cxnLst/>
              <a:rect l="l" t="t" r="r" b="b"/>
              <a:pathLst>
                <a:path w="67309" h="71119">
                  <a:moveTo>
                    <a:pt x="0" y="70846"/>
                  </a:moveTo>
                  <a:lnTo>
                    <a:pt x="6711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6" name="object 3386"/>
            <p:cNvSpPr/>
            <p:nvPr/>
          </p:nvSpPr>
          <p:spPr>
            <a:xfrm>
              <a:off x="9445441" y="1768673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5">
                  <a:moveTo>
                    <a:pt x="0" y="0"/>
                  </a:moveTo>
                  <a:lnTo>
                    <a:pt x="37286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7" name="object 3387"/>
            <p:cNvSpPr/>
            <p:nvPr/>
          </p:nvSpPr>
          <p:spPr>
            <a:xfrm>
              <a:off x="9445441" y="1694092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5">
                  <a:moveTo>
                    <a:pt x="0" y="0"/>
                  </a:moveTo>
                  <a:lnTo>
                    <a:pt x="37286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8" name="object 3388"/>
            <p:cNvSpPr/>
            <p:nvPr/>
          </p:nvSpPr>
          <p:spPr>
            <a:xfrm>
              <a:off x="9508829" y="1679179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9" name="object 3389"/>
            <p:cNvSpPr/>
            <p:nvPr/>
          </p:nvSpPr>
          <p:spPr>
            <a:xfrm>
              <a:off x="9583410" y="1679179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0" name="object 3390"/>
            <p:cNvSpPr/>
            <p:nvPr/>
          </p:nvSpPr>
          <p:spPr>
            <a:xfrm>
              <a:off x="9657982" y="1679179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1" name="object 3391"/>
            <p:cNvSpPr/>
            <p:nvPr/>
          </p:nvSpPr>
          <p:spPr>
            <a:xfrm>
              <a:off x="9732555" y="1679179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2" name="object 3392"/>
            <p:cNvSpPr/>
            <p:nvPr/>
          </p:nvSpPr>
          <p:spPr>
            <a:xfrm>
              <a:off x="9807136" y="1679179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3" name="object 3393"/>
            <p:cNvSpPr/>
            <p:nvPr/>
          </p:nvSpPr>
          <p:spPr>
            <a:xfrm>
              <a:off x="9922728" y="1794770"/>
              <a:ext cx="22860" cy="26670"/>
            </a:xfrm>
            <a:custGeom>
              <a:avLst/>
              <a:gdLst/>
              <a:ahLst/>
              <a:cxnLst/>
              <a:rect l="l" t="t" r="r" b="b"/>
              <a:pathLst>
                <a:path w="22859" h="26669">
                  <a:moveTo>
                    <a:pt x="0" y="0"/>
                  </a:moveTo>
                  <a:lnTo>
                    <a:pt x="22376" y="2610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4" name="object 3394"/>
            <p:cNvSpPr/>
            <p:nvPr/>
          </p:nvSpPr>
          <p:spPr>
            <a:xfrm>
              <a:off x="9881708" y="1679179"/>
              <a:ext cx="74930" cy="74930"/>
            </a:xfrm>
            <a:custGeom>
              <a:avLst/>
              <a:gdLst/>
              <a:ahLst/>
              <a:cxnLst/>
              <a:rect l="l" t="t" r="r" b="b"/>
              <a:pathLst>
                <a:path w="74929" h="74930">
                  <a:moveTo>
                    <a:pt x="0" y="0"/>
                  </a:moveTo>
                  <a:lnTo>
                    <a:pt x="74573" y="745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5" name="object 3395"/>
            <p:cNvSpPr/>
            <p:nvPr/>
          </p:nvSpPr>
          <p:spPr>
            <a:xfrm>
              <a:off x="9954053" y="167694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0" y="2235"/>
                  </a:moveTo>
                  <a:lnTo>
                    <a:pt x="654" y="654"/>
                  </a:lnTo>
                  <a:lnTo>
                    <a:pt x="2235" y="0"/>
                  </a:lnTo>
                  <a:lnTo>
                    <a:pt x="3816" y="654"/>
                  </a:lnTo>
                  <a:lnTo>
                    <a:pt x="4471" y="2235"/>
                  </a:lnTo>
                  <a:lnTo>
                    <a:pt x="3816" y="3816"/>
                  </a:lnTo>
                  <a:lnTo>
                    <a:pt x="2235" y="4471"/>
                  </a:lnTo>
                  <a:lnTo>
                    <a:pt x="654" y="3816"/>
                  </a:lnTo>
                  <a:lnTo>
                    <a:pt x="0" y="223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6" name="object 3396"/>
            <p:cNvSpPr/>
            <p:nvPr/>
          </p:nvSpPr>
          <p:spPr>
            <a:xfrm>
              <a:off x="9445441" y="1679183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7" name="object 3397"/>
            <p:cNvSpPr/>
            <p:nvPr/>
          </p:nvSpPr>
          <p:spPr>
            <a:xfrm>
              <a:off x="9445441" y="1761211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5">
                  <a:moveTo>
                    <a:pt x="0" y="33559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8" name="object 3398"/>
            <p:cNvSpPr/>
            <p:nvPr/>
          </p:nvSpPr>
          <p:spPr>
            <a:xfrm>
              <a:off x="9520021" y="167917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9" name="object 3399"/>
            <p:cNvSpPr/>
            <p:nvPr/>
          </p:nvSpPr>
          <p:spPr>
            <a:xfrm>
              <a:off x="9594594" y="167917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0" name="object 3400"/>
            <p:cNvSpPr/>
            <p:nvPr/>
          </p:nvSpPr>
          <p:spPr>
            <a:xfrm>
              <a:off x="9669166" y="167917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1" name="object 3401"/>
            <p:cNvSpPr/>
            <p:nvPr/>
          </p:nvSpPr>
          <p:spPr>
            <a:xfrm>
              <a:off x="9743747" y="167917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2" name="object 3402"/>
            <p:cNvSpPr/>
            <p:nvPr/>
          </p:nvSpPr>
          <p:spPr>
            <a:xfrm>
              <a:off x="9818319" y="167917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3" name="object 3403"/>
            <p:cNvSpPr/>
            <p:nvPr/>
          </p:nvSpPr>
          <p:spPr>
            <a:xfrm>
              <a:off x="9892900" y="167917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4" name="object 3404"/>
            <p:cNvSpPr/>
            <p:nvPr/>
          </p:nvSpPr>
          <p:spPr>
            <a:xfrm>
              <a:off x="9922728" y="1731387"/>
              <a:ext cx="33655" cy="37465"/>
            </a:xfrm>
            <a:custGeom>
              <a:avLst/>
              <a:gdLst/>
              <a:ahLst/>
              <a:cxnLst/>
              <a:rect l="l" t="t" r="r" b="b"/>
              <a:pathLst>
                <a:path w="33654" h="37464">
                  <a:moveTo>
                    <a:pt x="0" y="37286"/>
                  </a:moveTo>
                  <a:lnTo>
                    <a:pt x="335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5" name="object 3405"/>
            <p:cNvSpPr/>
            <p:nvPr/>
          </p:nvSpPr>
          <p:spPr>
            <a:xfrm>
              <a:off x="9945099" y="1805964"/>
              <a:ext cx="11430" cy="15240"/>
            </a:xfrm>
            <a:custGeom>
              <a:avLst/>
              <a:gdLst/>
              <a:ahLst/>
              <a:cxnLst/>
              <a:rect l="l" t="t" r="r" b="b"/>
              <a:pathLst>
                <a:path w="11429" h="15239">
                  <a:moveTo>
                    <a:pt x="0" y="1491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6" name="object 3406"/>
            <p:cNvSpPr/>
            <p:nvPr/>
          </p:nvSpPr>
          <p:spPr>
            <a:xfrm>
              <a:off x="9447213" y="1679956"/>
              <a:ext cx="511175" cy="273685"/>
            </a:xfrm>
            <a:custGeom>
              <a:avLst/>
              <a:gdLst/>
              <a:ahLst/>
              <a:cxnLst/>
              <a:rect l="l" t="t" r="r" b="b"/>
              <a:pathLst>
                <a:path w="511175" h="273685">
                  <a:moveTo>
                    <a:pt x="0" y="0"/>
                  </a:moveTo>
                  <a:lnTo>
                    <a:pt x="0" y="273059"/>
                  </a:lnTo>
                  <a:lnTo>
                    <a:pt x="510874" y="273059"/>
                  </a:lnTo>
                  <a:lnTo>
                    <a:pt x="510874" y="0"/>
                  </a:lnTo>
                  <a:lnTo>
                    <a:pt x="0" y="0"/>
                  </a:lnTo>
                  <a:close/>
                </a:path>
                <a:path w="511175" h="273685">
                  <a:moveTo>
                    <a:pt x="475639" y="44051"/>
                  </a:moveTo>
                  <a:lnTo>
                    <a:pt x="475639" y="237835"/>
                  </a:lnTo>
                  <a:lnTo>
                    <a:pt x="35234" y="237835"/>
                  </a:lnTo>
                  <a:lnTo>
                    <a:pt x="35234" y="44051"/>
                  </a:lnTo>
                  <a:lnTo>
                    <a:pt x="475639" y="44051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7" name="object 3407"/>
            <p:cNvSpPr/>
            <p:nvPr/>
          </p:nvSpPr>
          <p:spPr>
            <a:xfrm>
              <a:off x="9958081" y="1679547"/>
              <a:ext cx="4977130" cy="44450"/>
            </a:xfrm>
            <a:custGeom>
              <a:avLst/>
              <a:gdLst/>
              <a:ahLst/>
              <a:cxnLst/>
              <a:rect l="l" t="t" r="r" b="b"/>
              <a:pathLst>
                <a:path w="4977130" h="44450">
                  <a:moveTo>
                    <a:pt x="0" y="44450"/>
                  </a:moveTo>
                  <a:lnTo>
                    <a:pt x="4976612" y="44450"/>
                  </a:lnTo>
                  <a:lnTo>
                    <a:pt x="4976612" y="0"/>
                  </a:lnTo>
                  <a:lnTo>
                    <a:pt x="0" y="0"/>
                  </a:lnTo>
                  <a:lnTo>
                    <a:pt x="0" y="4445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8" name="object 3408"/>
            <p:cNvSpPr/>
            <p:nvPr/>
          </p:nvSpPr>
          <p:spPr>
            <a:xfrm>
              <a:off x="9958081" y="1679967"/>
              <a:ext cx="4977130" cy="749300"/>
            </a:xfrm>
            <a:custGeom>
              <a:avLst/>
              <a:gdLst/>
              <a:ahLst/>
              <a:cxnLst/>
              <a:rect l="l" t="t" r="r" b="b"/>
              <a:pathLst>
                <a:path w="4977130" h="749300">
                  <a:moveTo>
                    <a:pt x="0" y="44030"/>
                  </a:moveTo>
                  <a:lnTo>
                    <a:pt x="220202" y="44030"/>
                  </a:lnTo>
                  <a:lnTo>
                    <a:pt x="220202" y="748689"/>
                  </a:lnTo>
                  <a:lnTo>
                    <a:pt x="255426" y="748689"/>
                  </a:lnTo>
                  <a:lnTo>
                    <a:pt x="255426" y="44030"/>
                  </a:lnTo>
                  <a:lnTo>
                    <a:pt x="4976612" y="44030"/>
                  </a:lnTo>
                  <a:lnTo>
                    <a:pt x="4976612" y="0"/>
                  </a:lnTo>
                  <a:lnTo>
                    <a:pt x="0" y="0"/>
                  </a:lnTo>
                  <a:lnTo>
                    <a:pt x="0" y="4403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9" name="object 3409"/>
            <p:cNvSpPr/>
            <p:nvPr/>
          </p:nvSpPr>
          <p:spPr>
            <a:xfrm>
              <a:off x="9427835" y="2197884"/>
              <a:ext cx="55244" cy="229235"/>
            </a:xfrm>
            <a:custGeom>
              <a:avLst/>
              <a:gdLst/>
              <a:ahLst/>
              <a:cxnLst/>
              <a:rect l="l" t="t" r="r" b="b"/>
              <a:pathLst>
                <a:path w="55245" h="229235">
                  <a:moveTo>
                    <a:pt x="55003" y="0"/>
                  </a:moveTo>
                  <a:lnTo>
                    <a:pt x="55003" y="229029"/>
                  </a:lnTo>
                  <a:lnTo>
                    <a:pt x="0" y="229029"/>
                  </a:lnTo>
                  <a:lnTo>
                    <a:pt x="0" y="0"/>
                  </a:lnTo>
                  <a:lnTo>
                    <a:pt x="55003" y="0"/>
                  </a:lnTo>
                  <a:close/>
                </a:path>
              </a:pathLst>
            </a:custGeom>
            <a:ln w="5591">
              <a:solidFill>
                <a:srgbClr val="BDC1C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0" name="object 3410"/>
            <p:cNvSpPr/>
            <p:nvPr/>
          </p:nvSpPr>
          <p:spPr>
            <a:xfrm>
              <a:off x="9958201" y="2196135"/>
              <a:ext cx="21590" cy="233045"/>
            </a:xfrm>
            <a:custGeom>
              <a:avLst/>
              <a:gdLst/>
              <a:ahLst/>
              <a:cxnLst/>
              <a:rect l="l" t="t" r="r" b="b"/>
              <a:pathLst>
                <a:path w="21590" h="233044">
                  <a:moveTo>
                    <a:pt x="0" y="0"/>
                  </a:moveTo>
                  <a:lnTo>
                    <a:pt x="21025" y="0"/>
                  </a:lnTo>
                  <a:lnTo>
                    <a:pt x="21025" y="232537"/>
                  </a:lnTo>
                  <a:lnTo>
                    <a:pt x="0" y="232537"/>
                  </a:lnTo>
                  <a:lnTo>
                    <a:pt x="0" y="230778"/>
                  </a:lnTo>
                  <a:lnTo>
                    <a:pt x="19266" y="230778"/>
                  </a:lnTo>
                  <a:lnTo>
                    <a:pt x="19266" y="1759"/>
                  </a:lnTo>
                  <a:lnTo>
                    <a:pt x="0" y="1759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BDC1C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1" name="object 3411"/>
            <p:cNvSpPr/>
            <p:nvPr/>
          </p:nvSpPr>
          <p:spPr>
            <a:xfrm>
              <a:off x="9939443" y="2197884"/>
              <a:ext cx="38100" cy="229235"/>
            </a:xfrm>
            <a:custGeom>
              <a:avLst/>
              <a:gdLst/>
              <a:ahLst/>
              <a:cxnLst/>
              <a:rect l="l" t="t" r="r" b="b"/>
              <a:pathLst>
                <a:path w="38100" h="229235">
                  <a:moveTo>
                    <a:pt x="38019" y="0"/>
                  </a:moveTo>
                  <a:lnTo>
                    <a:pt x="38019" y="229029"/>
                  </a:lnTo>
                  <a:lnTo>
                    <a:pt x="0" y="229029"/>
                  </a:lnTo>
                  <a:lnTo>
                    <a:pt x="0" y="0"/>
                  </a:lnTo>
                  <a:lnTo>
                    <a:pt x="38019" y="0"/>
                  </a:lnTo>
                  <a:close/>
                </a:path>
              </a:pathLst>
            </a:custGeom>
            <a:ln w="5591">
              <a:solidFill>
                <a:srgbClr val="BDC1C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2" name="object 3412"/>
            <p:cNvSpPr/>
            <p:nvPr/>
          </p:nvSpPr>
          <p:spPr>
            <a:xfrm>
              <a:off x="9888717" y="2197901"/>
              <a:ext cx="50800" cy="229235"/>
            </a:xfrm>
            <a:custGeom>
              <a:avLst/>
              <a:gdLst/>
              <a:ahLst/>
              <a:cxnLst/>
              <a:rect l="l" t="t" r="r" b="b"/>
              <a:pathLst>
                <a:path w="50800" h="229235">
                  <a:moveTo>
                    <a:pt x="0" y="229008"/>
                  </a:moveTo>
                  <a:lnTo>
                    <a:pt x="0" y="0"/>
                  </a:lnTo>
                  <a:lnTo>
                    <a:pt x="50741" y="0"/>
                  </a:lnTo>
                  <a:lnTo>
                    <a:pt x="50741" y="229008"/>
                  </a:lnTo>
                  <a:lnTo>
                    <a:pt x="0" y="22900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3" name="object 3413"/>
            <p:cNvSpPr/>
            <p:nvPr/>
          </p:nvSpPr>
          <p:spPr>
            <a:xfrm>
              <a:off x="9482824" y="2312401"/>
              <a:ext cx="457200" cy="0"/>
            </a:xfrm>
            <a:custGeom>
              <a:avLst/>
              <a:gdLst/>
              <a:ahLst/>
              <a:cxnLst/>
              <a:rect l="l" t="t" r="r" b="b"/>
              <a:pathLst>
                <a:path w="457200">
                  <a:moveTo>
                    <a:pt x="45662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4" name="object 3414"/>
            <p:cNvSpPr/>
            <p:nvPr/>
          </p:nvSpPr>
          <p:spPr>
            <a:xfrm>
              <a:off x="9482842" y="2303762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40" h="17780">
                  <a:moveTo>
                    <a:pt x="14973" y="17287"/>
                  </a:moveTo>
                  <a:lnTo>
                    <a:pt x="0" y="8638"/>
                  </a:lnTo>
                  <a:lnTo>
                    <a:pt x="149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5" name="object 3415"/>
            <p:cNvSpPr/>
            <p:nvPr/>
          </p:nvSpPr>
          <p:spPr>
            <a:xfrm>
              <a:off x="9837975" y="2197901"/>
              <a:ext cx="50800" cy="229235"/>
            </a:xfrm>
            <a:custGeom>
              <a:avLst/>
              <a:gdLst/>
              <a:ahLst/>
              <a:cxnLst/>
              <a:rect l="l" t="t" r="r" b="b"/>
              <a:pathLst>
                <a:path w="50800" h="229235">
                  <a:moveTo>
                    <a:pt x="0" y="229008"/>
                  </a:moveTo>
                  <a:lnTo>
                    <a:pt x="0" y="0"/>
                  </a:lnTo>
                  <a:lnTo>
                    <a:pt x="50741" y="0"/>
                  </a:lnTo>
                  <a:lnTo>
                    <a:pt x="50741" y="229008"/>
                  </a:lnTo>
                  <a:lnTo>
                    <a:pt x="0" y="22900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6" name="object 3416"/>
            <p:cNvSpPr/>
            <p:nvPr/>
          </p:nvSpPr>
          <p:spPr>
            <a:xfrm>
              <a:off x="9787247" y="2197901"/>
              <a:ext cx="50800" cy="229235"/>
            </a:xfrm>
            <a:custGeom>
              <a:avLst/>
              <a:gdLst/>
              <a:ahLst/>
              <a:cxnLst/>
              <a:rect l="l" t="t" r="r" b="b"/>
              <a:pathLst>
                <a:path w="50800" h="229235">
                  <a:moveTo>
                    <a:pt x="0" y="229008"/>
                  </a:moveTo>
                  <a:lnTo>
                    <a:pt x="0" y="0"/>
                  </a:lnTo>
                  <a:lnTo>
                    <a:pt x="50741" y="0"/>
                  </a:lnTo>
                  <a:lnTo>
                    <a:pt x="50741" y="229008"/>
                  </a:lnTo>
                  <a:lnTo>
                    <a:pt x="0" y="22900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7" name="object 3417"/>
            <p:cNvSpPr/>
            <p:nvPr/>
          </p:nvSpPr>
          <p:spPr>
            <a:xfrm>
              <a:off x="9736505" y="2197901"/>
              <a:ext cx="50800" cy="229235"/>
            </a:xfrm>
            <a:custGeom>
              <a:avLst/>
              <a:gdLst/>
              <a:ahLst/>
              <a:cxnLst/>
              <a:rect l="l" t="t" r="r" b="b"/>
              <a:pathLst>
                <a:path w="50800" h="229235">
                  <a:moveTo>
                    <a:pt x="0" y="229008"/>
                  </a:moveTo>
                  <a:lnTo>
                    <a:pt x="0" y="0"/>
                  </a:lnTo>
                  <a:lnTo>
                    <a:pt x="50741" y="0"/>
                  </a:lnTo>
                  <a:lnTo>
                    <a:pt x="50741" y="229008"/>
                  </a:lnTo>
                  <a:lnTo>
                    <a:pt x="0" y="22900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8" name="object 3418"/>
            <p:cNvSpPr/>
            <p:nvPr/>
          </p:nvSpPr>
          <p:spPr>
            <a:xfrm>
              <a:off x="9685777" y="2197901"/>
              <a:ext cx="50800" cy="229235"/>
            </a:xfrm>
            <a:custGeom>
              <a:avLst/>
              <a:gdLst/>
              <a:ahLst/>
              <a:cxnLst/>
              <a:rect l="l" t="t" r="r" b="b"/>
              <a:pathLst>
                <a:path w="50800" h="229235">
                  <a:moveTo>
                    <a:pt x="0" y="229008"/>
                  </a:moveTo>
                  <a:lnTo>
                    <a:pt x="0" y="0"/>
                  </a:lnTo>
                  <a:lnTo>
                    <a:pt x="50741" y="0"/>
                  </a:lnTo>
                  <a:lnTo>
                    <a:pt x="50741" y="229008"/>
                  </a:lnTo>
                  <a:lnTo>
                    <a:pt x="0" y="22900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9" name="object 3419"/>
            <p:cNvSpPr/>
            <p:nvPr/>
          </p:nvSpPr>
          <p:spPr>
            <a:xfrm>
              <a:off x="9635035" y="2197901"/>
              <a:ext cx="50800" cy="229235"/>
            </a:xfrm>
            <a:custGeom>
              <a:avLst/>
              <a:gdLst/>
              <a:ahLst/>
              <a:cxnLst/>
              <a:rect l="l" t="t" r="r" b="b"/>
              <a:pathLst>
                <a:path w="50800" h="229235">
                  <a:moveTo>
                    <a:pt x="0" y="229008"/>
                  </a:moveTo>
                  <a:lnTo>
                    <a:pt x="0" y="0"/>
                  </a:lnTo>
                  <a:lnTo>
                    <a:pt x="50731" y="0"/>
                  </a:lnTo>
                  <a:lnTo>
                    <a:pt x="50731" y="229008"/>
                  </a:lnTo>
                  <a:lnTo>
                    <a:pt x="0" y="22900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0" name="object 3420"/>
            <p:cNvSpPr/>
            <p:nvPr/>
          </p:nvSpPr>
          <p:spPr>
            <a:xfrm>
              <a:off x="9584308" y="2197901"/>
              <a:ext cx="50800" cy="229235"/>
            </a:xfrm>
            <a:custGeom>
              <a:avLst/>
              <a:gdLst/>
              <a:ahLst/>
              <a:cxnLst/>
              <a:rect l="l" t="t" r="r" b="b"/>
              <a:pathLst>
                <a:path w="50800" h="229235">
                  <a:moveTo>
                    <a:pt x="0" y="229008"/>
                  </a:moveTo>
                  <a:lnTo>
                    <a:pt x="0" y="0"/>
                  </a:lnTo>
                  <a:lnTo>
                    <a:pt x="50741" y="0"/>
                  </a:lnTo>
                  <a:lnTo>
                    <a:pt x="50741" y="229008"/>
                  </a:lnTo>
                  <a:lnTo>
                    <a:pt x="0" y="22900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1" name="object 3421"/>
            <p:cNvSpPr/>
            <p:nvPr/>
          </p:nvSpPr>
          <p:spPr>
            <a:xfrm>
              <a:off x="9533565" y="2197901"/>
              <a:ext cx="50800" cy="229235"/>
            </a:xfrm>
            <a:custGeom>
              <a:avLst/>
              <a:gdLst/>
              <a:ahLst/>
              <a:cxnLst/>
              <a:rect l="l" t="t" r="r" b="b"/>
              <a:pathLst>
                <a:path w="50800" h="229235">
                  <a:moveTo>
                    <a:pt x="0" y="229008"/>
                  </a:moveTo>
                  <a:lnTo>
                    <a:pt x="0" y="0"/>
                  </a:lnTo>
                  <a:lnTo>
                    <a:pt x="50741" y="0"/>
                  </a:lnTo>
                  <a:lnTo>
                    <a:pt x="50741" y="229008"/>
                  </a:lnTo>
                  <a:lnTo>
                    <a:pt x="0" y="22900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2" name="object 3422"/>
            <p:cNvSpPr/>
            <p:nvPr/>
          </p:nvSpPr>
          <p:spPr>
            <a:xfrm>
              <a:off x="9482839" y="2197901"/>
              <a:ext cx="50800" cy="229235"/>
            </a:xfrm>
            <a:custGeom>
              <a:avLst/>
              <a:gdLst/>
              <a:ahLst/>
              <a:cxnLst/>
              <a:rect l="l" t="t" r="r" b="b"/>
              <a:pathLst>
                <a:path w="50800" h="229235">
                  <a:moveTo>
                    <a:pt x="0" y="229008"/>
                  </a:moveTo>
                  <a:lnTo>
                    <a:pt x="0" y="0"/>
                  </a:lnTo>
                  <a:lnTo>
                    <a:pt x="50741" y="0"/>
                  </a:lnTo>
                  <a:lnTo>
                    <a:pt x="50741" y="229008"/>
                  </a:lnTo>
                  <a:lnTo>
                    <a:pt x="0" y="22900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3" name="object 3423"/>
            <p:cNvSpPr/>
            <p:nvPr/>
          </p:nvSpPr>
          <p:spPr>
            <a:xfrm>
              <a:off x="9426076" y="2196131"/>
              <a:ext cx="21590" cy="233045"/>
            </a:xfrm>
            <a:custGeom>
              <a:avLst/>
              <a:gdLst/>
              <a:ahLst/>
              <a:cxnLst/>
              <a:rect l="l" t="t" r="r" b="b"/>
              <a:pathLst>
                <a:path w="21590" h="233044">
                  <a:moveTo>
                    <a:pt x="21130" y="232537"/>
                  </a:moveTo>
                  <a:lnTo>
                    <a:pt x="0" y="232537"/>
                  </a:lnTo>
                  <a:lnTo>
                    <a:pt x="0" y="0"/>
                  </a:lnTo>
                  <a:lnTo>
                    <a:pt x="21234" y="0"/>
                  </a:lnTo>
                  <a:lnTo>
                    <a:pt x="21234" y="1759"/>
                  </a:lnTo>
                  <a:lnTo>
                    <a:pt x="1759" y="1759"/>
                  </a:lnTo>
                  <a:lnTo>
                    <a:pt x="1759" y="230778"/>
                  </a:lnTo>
                  <a:lnTo>
                    <a:pt x="21130" y="230778"/>
                  </a:lnTo>
                  <a:lnTo>
                    <a:pt x="21130" y="232537"/>
                  </a:lnTo>
                </a:path>
              </a:pathLst>
            </a:custGeom>
            <a:ln w="5591">
              <a:solidFill>
                <a:srgbClr val="BDC1C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4" name="object 3424"/>
            <p:cNvSpPr/>
            <p:nvPr/>
          </p:nvSpPr>
          <p:spPr>
            <a:xfrm>
              <a:off x="9934162" y="2307185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4">
                  <a:moveTo>
                    <a:pt x="7926" y="9769"/>
                  </a:moveTo>
                  <a:lnTo>
                    <a:pt x="7120" y="10250"/>
                  </a:lnTo>
                  <a:lnTo>
                    <a:pt x="6230" y="10470"/>
                  </a:lnTo>
                  <a:lnTo>
                    <a:pt x="5287" y="10470"/>
                  </a:lnTo>
                  <a:lnTo>
                    <a:pt x="4355" y="10470"/>
                  </a:lnTo>
                  <a:lnTo>
                    <a:pt x="3465" y="10250"/>
                  </a:lnTo>
                  <a:lnTo>
                    <a:pt x="2649" y="9769"/>
                  </a:lnTo>
                  <a:lnTo>
                    <a:pt x="1821" y="9287"/>
                  </a:lnTo>
                  <a:lnTo>
                    <a:pt x="1183" y="8648"/>
                  </a:lnTo>
                  <a:lnTo>
                    <a:pt x="722" y="7863"/>
                  </a:lnTo>
                  <a:lnTo>
                    <a:pt x="240" y="7046"/>
                  </a:lnTo>
                  <a:lnTo>
                    <a:pt x="0" y="6146"/>
                  </a:lnTo>
                  <a:lnTo>
                    <a:pt x="0" y="5214"/>
                  </a:lnTo>
                  <a:lnTo>
                    <a:pt x="0" y="4282"/>
                  </a:lnTo>
                  <a:lnTo>
                    <a:pt x="240" y="3434"/>
                  </a:lnTo>
                  <a:lnTo>
                    <a:pt x="722" y="2607"/>
                  </a:lnTo>
                  <a:lnTo>
                    <a:pt x="1183" y="1780"/>
                  </a:lnTo>
                  <a:lnTo>
                    <a:pt x="1821" y="1151"/>
                  </a:lnTo>
                  <a:lnTo>
                    <a:pt x="2649" y="659"/>
                  </a:lnTo>
                  <a:lnTo>
                    <a:pt x="3465" y="209"/>
                  </a:lnTo>
                  <a:lnTo>
                    <a:pt x="4355" y="0"/>
                  </a:lnTo>
                  <a:lnTo>
                    <a:pt x="5287" y="0"/>
                  </a:lnTo>
                  <a:lnTo>
                    <a:pt x="6230" y="0"/>
                  </a:lnTo>
                  <a:lnTo>
                    <a:pt x="9863" y="2607"/>
                  </a:lnTo>
                  <a:lnTo>
                    <a:pt x="10334" y="3434"/>
                  </a:lnTo>
                  <a:lnTo>
                    <a:pt x="10565" y="4282"/>
                  </a:lnTo>
                  <a:lnTo>
                    <a:pt x="10565" y="5214"/>
                  </a:lnTo>
                  <a:lnTo>
                    <a:pt x="10565" y="6146"/>
                  </a:lnTo>
                  <a:lnTo>
                    <a:pt x="10334" y="7046"/>
                  </a:lnTo>
                  <a:lnTo>
                    <a:pt x="9863" y="7863"/>
                  </a:lnTo>
                  <a:lnTo>
                    <a:pt x="9402" y="8648"/>
                  </a:lnTo>
                  <a:lnTo>
                    <a:pt x="8753" y="9287"/>
                  </a:lnTo>
                  <a:lnTo>
                    <a:pt x="7926" y="976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5" name="object 3425"/>
            <p:cNvSpPr/>
            <p:nvPr/>
          </p:nvSpPr>
          <p:spPr>
            <a:xfrm>
              <a:off x="9922449" y="1954813"/>
              <a:ext cx="55244" cy="229235"/>
            </a:xfrm>
            <a:custGeom>
              <a:avLst/>
              <a:gdLst/>
              <a:ahLst/>
              <a:cxnLst/>
              <a:rect l="l" t="t" r="r" b="b"/>
              <a:pathLst>
                <a:path w="55245" h="229235">
                  <a:moveTo>
                    <a:pt x="55014" y="0"/>
                  </a:moveTo>
                  <a:lnTo>
                    <a:pt x="55014" y="228998"/>
                  </a:lnTo>
                  <a:lnTo>
                    <a:pt x="0" y="228998"/>
                  </a:lnTo>
                  <a:lnTo>
                    <a:pt x="0" y="0"/>
                  </a:lnTo>
                  <a:lnTo>
                    <a:pt x="55014" y="0"/>
                  </a:lnTo>
                  <a:close/>
                </a:path>
              </a:pathLst>
            </a:custGeom>
            <a:ln w="5591">
              <a:solidFill>
                <a:srgbClr val="BDC1C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6" name="object 3426"/>
            <p:cNvSpPr/>
            <p:nvPr/>
          </p:nvSpPr>
          <p:spPr>
            <a:xfrm>
              <a:off x="9447192" y="1954813"/>
              <a:ext cx="19050" cy="229235"/>
            </a:xfrm>
            <a:custGeom>
              <a:avLst/>
              <a:gdLst/>
              <a:ahLst/>
              <a:cxnLst/>
              <a:rect l="l" t="t" r="r" b="b"/>
              <a:pathLst>
                <a:path w="19050" h="229235">
                  <a:moveTo>
                    <a:pt x="18648" y="0"/>
                  </a:moveTo>
                  <a:lnTo>
                    <a:pt x="18648" y="228998"/>
                  </a:lnTo>
                  <a:lnTo>
                    <a:pt x="0" y="228998"/>
                  </a:lnTo>
                  <a:lnTo>
                    <a:pt x="0" y="0"/>
                  </a:lnTo>
                  <a:lnTo>
                    <a:pt x="18648" y="0"/>
                  </a:lnTo>
                  <a:close/>
                </a:path>
              </a:pathLst>
            </a:custGeom>
            <a:ln w="5591">
              <a:solidFill>
                <a:srgbClr val="BDC1C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7" name="object 3427"/>
            <p:cNvSpPr/>
            <p:nvPr/>
          </p:nvSpPr>
          <p:spPr>
            <a:xfrm>
              <a:off x="9465840" y="1954784"/>
              <a:ext cx="50800" cy="229235"/>
            </a:xfrm>
            <a:custGeom>
              <a:avLst/>
              <a:gdLst/>
              <a:ahLst/>
              <a:cxnLst/>
              <a:rect l="l" t="t" r="r" b="b"/>
              <a:pathLst>
                <a:path w="50800" h="229235">
                  <a:moveTo>
                    <a:pt x="0" y="229008"/>
                  </a:moveTo>
                  <a:lnTo>
                    <a:pt x="0" y="0"/>
                  </a:lnTo>
                  <a:lnTo>
                    <a:pt x="50741" y="0"/>
                  </a:lnTo>
                  <a:lnTo>
                    <a:pt x="50741" y="229008"/>
                  </a:lnTo>
                  <a:lnTo>
                    <a:pt x="0" y="22900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8" name="object 3428"/>
            <p:cNvSpPr/>
            <p:nvPr/>
          </p:nvSpPr>
          <p:spPr>
            <a:xfrm>
              <a:off x="9465846" y="2069284"/>
              <a:ext cx="457200" cy="0"/>
            </a:xfrm>
            <a:custGeom>
              <a:avLst/>
              <a:gdLst/>
              <a:ahLst/>
              <a:cxnLst/>
              <a:rect l="l" t="t" r="r" b="b"/>
              <a:pathLst>
                <a:path w="457200">
                  <a:moveTo>
                    <a:pt x="0" y="0"/>
                  </a:moveTo>
                  <a:lnTo>
                    <a:pt x="45660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29" name="object 3429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9513772" y="1951988"/>
              <a:ext cx="411485" cy="234600"/>
            </a:xfrm>
            <a:prstGeom prst="rect">
              <a:avLst/>
            </a:prstGeom>
          </p:spPr>
        </p:pic>
        <p:sp>
          <p:nvSpPr>
            <p:cNvPr id="3430" name="object 3430"/>
            <p:cNvSpPr/>
            <p:nvPr/>
          </p:nvSpPr>
          <p:spPr>
            <a:xfrm>
              <a:off x="9957987" y="1953018"/>
              <a:ext cx="21590" cy="233045"/>
            </a:xfrm>
            <a:custGeom>
              <a:avLst/>
              <a:gdLst/>
              <a:ahLst/>
              <a:cxnLst/>
              <a:rect l="l" t="t" r="r" b="b"/>
              <a:pathLst>
                <a:path w="21590" h="233044">
                  <a:moveTo>
                    <a:pt x="94" y="0"/>
                  </a:moveTo>
                  <a:lnTo>
                    <a:pt x="21234" y="0"/>
                  </a:lnTo>
                  <a:lnTo>
                    <a:pt x="21234" y="232568"/>
                  </a:lnTo>
                  <a:lnTo>
                    <a:pt x="0" y="232568"/>
                  </a:lnTo>
                  <a:lnTo>
                    <a:pt x="0" y="230778"/>
                  </a:lnTo>
                  <a:lnTo>
                    <a:pt x="19486" y="230778"/>
                  </a:lnTo>
                  <a:lnTo>
                    <a:pt x="19486" y="1790"/>
                  </a:lnTo>
                  <a:lnTo>
                    <a:pt x="94" y="1790"/>
                  </a:lnTo>
                  <a:lnTo>
                    <a:pt x="94" y="0"/>
                  </a:lnTo>
                </a:path>
              </a:pathLst>
            </a:custGeom>
            <a:ln w="5591">
              <a:solidFill>
                <a:srgbClr val="BDC1C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1" name="object 3431"/>
            <p:cNvSpPr/>
            <p:nvPr/>
          </p:nvSpPr>
          <p:spPr>
            <a:xfrm>
              <a:off x="9460561" y="2064070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4">
                  <a:moveTo>
                    <a:pt x="2638" y="701"/>
                  </a:moveTo>
                  <a:lnTo>
                    <a:pt x="3465" y="219"/>
                  </a:lnTo>
                  <a:lnTo>
                    <a:pt x="4334" y="0"/>
                  </a:lnTo>
                  <a:lnTo>
                    <a:pt x="5277" y="0"/>
                  </a:lnTo>
                  <a:lnTo>
                    <a:pt x="6230" y="0"/>
                  </a:lnTo>
                  <a:lnTo>
                    <a:pt x="7109" y="219"/>
                  </a:lnTo>
                  <a:lnTo>
                    <a:pt x="7926" y="701"/>
                  </a:lnTo>
                  <a:lnTo>
                    <a:pt x="8743" y="1151"/>
                  </a:lnTo>
                  <a:lnTo>
                    <a:pt x="9402" y="1790"/>
                  </a:lnTo>
                  <a:lnTo>
                    <a:pt x="9863" y="2617"/>
                  </a:lnTo>
                  <a:lnTo>
                    <a:pt x="10334" y="3423"/>
                  </a:lnTo>
                  <a:lnTo>
                    <a:pt x="10565" y="4272"/>
                  </a:lnTo>
                  <a:lnTo>
                    <a:pt x="10565" y="5224"/>
                  </a:lnTo>
                  <a:lnTo>
                    <a:pt x="10565" y="6188"/>
                  </a:lnTo>
                  <a:lnTo>
                    <a:pt x="10334" y="7036"/>
                  </a:lnTo>
                  <a:lnTo>
                    <a:pt x="9863" y="7863"/>
                  </a:lnTo>
                  <a:lnTo>
                    <a:pt x="9402" y="8690"/>
                  </a:lnTo>
                  <a:lnTo>
                    <a:pt x="8743" y="9329"/>
                  </a:lnTo>
                  <a:lnTo>
                    <a:pt x="7926" y="9758"/>
                  </a:lnTo>
                  <a:lnTo>
                    <a:pt x="7109" y="10240"/>
                  </a:lnTo>
                  <a:lnTo>
                    <a:pt x="6230" y="10470"/>
                  </a:lnTo>
                  <a:lnTo>
                    <a:pt x="5277" y="10470"/>
                  </a:lnTo>
                  <a:lnTo>
                    <a:pt x="4334" y="10470"/>
                  </a:lnTo>
                  <a:lnTo>
                    <a:pt x="3465" y="10240"/>
                  </a:lnTo>
                  <a:lnTo>
                    <a:pt x="2638" y="9758"/>
                  </a:lnTo>
                  <a:lnTo>
                    <a:pt x="1832" y="9329"/>
                  </a:lnTo>
                  <a:lnTo>
                    <a:pt x="1183" y="8690"/>
                  </a:lnTo>
                  <a:lnTo>
                    <a:pt x="701" y="7863"/>
                  </a:lnTo>
                  <a:lnTo>
                    <a:pt x="230" y="7036"/>
                  </a:lnTo>
                  <a:lnTo>
                    <a:pt x="0" y="6188"/>
                  </a:lnTo>
                  <a:lnTo>
                    <a:pt x="0" y="5224"/>
                  </a:lnTo>
                  <a:lnTo>
                    <a:pt x="0" y="4272"/>
                  </a:lnTo>
                  <a:lnTo>
                    <a:pt x="230" y="3423"/>
                  </a:lnTo>
                  <a:lnTo>
                    <a:pt x="701" y="2617"/>
                  </a:lnTo>
                  <a:lnTo>
                    <a:pt x="1183" y="1790"/>
                  </a:lnTo>
                  <a:lnTo>
                    <a:pt x="1832" y="1151"/>
                  </a:lnTo>
                  <a:lnTo>
                    <a:pt x="2638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2" name="object 3432"/>
            <p:cNvSpPr/>
            <p:nvPr/>
          </p:nvSpPr>
          <p:spPr>
            <a:xfrm>
              <a:off x="9422546" y="2166204"/>
              <a:ext cx="560705" cy="49530"/>
            </a:xfrm>
            <a:custGeom>
              <a:avLst/>
              <a:gdLst/>
              <a:ahLst/>
              <a:cxnLst/>
              <a:rect l="l" t="t" r="r" b="b"/>
              <a:pathLst>
                <a:path w="560704" h="49530">
                  <a:moveTo>
                    <a:pt x="538653" y="0"/>
                  </a:moveTo>
                  <a:lnTo>
                    <a:pt x="35245" y="0"/>
                  </a:lnTo>
                  <a:lnTo>
                    <a:pt x="35245" y="7036"/>
                  </a:lnTo>
                  <a:lnTo>
                    <a:pt x="535418" y="7036"/>
                  </a:lnTo>
                  <a:lnTo>
                    <a:pt x="537732" y="7036"/>
                  </a:lnTo>
                  <a:lnTo>
                    <a:pt x="553040" y="22323"/>
                  </a:lnTo>
                  <a:lnTo>
                    <a:pt x="553040" y="26952"/>
                  </a:lnTo>
                  <a:lnTo>
                    <a:pt x="537732" y="42270"/>
                  </a:lnTo>
                  <a:lnTo>
                    <a:pt x="22355" y="42270"/>
                  </a:lnTo>
                  <a:lnTo>
                    <a:pt x="7046" y="26952"/>
                  </a:lnTo>
                  <a:lnTo>
                    <a:pt x="7046" y="22323"/>
                  </a:lnTo>
                  <a:lnTo>
                    <a:pt x="22355" y="7036"/>
                  </a:lnTo>
                  <a:lnTo>
                    <a:pt x="24648" y="7036"/>
                  </a:lnTo>
                  <a:lnTo>
                    <a:pt x="24648" y="0"/>
                  </a:lnTo>
                  <a:lnTo>
                    <a:pt x="21423" y="0"/>
                  </a:lnTo>
                  <a:lnTo>
                    <a:pt x="18219" y="617"/>
                  </a:lnTo>
                  <a:lnTo>
                    <a:pt x="0" y="21392"/>
                  </a:lnTo>
                  <a:lnTo>
                    <a:pt x="0" y="27883"/>
                  </a:lnTo>
                  <a:lnTo>
                    <a:pt x="21423" y="49328"/>
                  </a:lnTo>
                  <a:lnTo>
                    <a:pt x="538653" y="49328"/>
                  </a:lnTo>
                  <a:lnTo>
                    <a:pt x="560077" y="27883"/>
                  </a:lnTo>
                  <a:lnTo>
                    <a:pt x="560077" y="21392"/>
                  </a:lnTo>
                  <a:lnTo>
                    <a:pt x="5386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3" name="object 3433"/>
            <p:cNvSpPr/>
            <p:nvPr/>
          </p:nvSpPr>
          <p:spPr>
            <a:xfrm>
              <a:off x="9422546" y="2166204"/>
              <a:ext cx="560705" cy="49530"/>
            </a:xfrm>
            <a:custGeom>
              <a:avLst/>
              <a:gdLst/>
              <a:ahLst/>
              <a:cxnLst/>
              <a:rect l="l" t="t" r="r" b="b"/>
              <a:pathLst>
                <a:path w="560704" h="49530">
                  <a:moveTo>
                    <a:pt x="535418" y="7036"/>
                  </a:moveTo>
                  <a:lnTo>
                    <a:pt x="537732" y="7036"/>
                  </a:lnTo>
                  <a:lnTo>
                    <a:pt x="540014" y="7486"/>
                  </a:lnTo>
                  <a:lnTo>
                    <a:pt x="542161" y="8376"/>
                  </a:lnTo>
                  <a:lnTo>
                    <a:pt x="544308" y="9277"/>
                  </a:lnTo>
                  <a:lnTo>
                    <a:pt x="546245" y="10544"/>
                  </a:lnTo>
                  <a:lnTo>
                    <a:pt x="547878" y="12198"/>
                  </a:lnTo>
                  <a:lnTo>
                    <a:pt x="549512" y="13821"/>
                  </a:lnTo>
                  <a:lnTo>
                    <a:pt x="550810" y="15769"/>
                  </a:lnTo>
                  <a:lnTo>
                    <a:pt x="551700" y="17926"/>
                  </a:lnTo>
                  <a:lnTo>
                    <a:pt x="552569" y="20051"/>
                  </a:lnTo>
                  <a:lnTo>
                    <a:pt x="553040" y="22323"/>
                  </a:lnTo>
                  <a:lnTo>
                    <a:pt x="553040" y="24637"/>
                  </a:lnTo>
                  <a:lnTo>
                    <a:pt x="553040" y="26952"/>
                  </a:lnTo>
                  <a:lnTo>
                    <a:pt x="547878" y="37098"/>
                  </a:lnTo>
                  <a:lnTo>
                    <a:pt x="546245" y="38731"/>
                  </a:lnTo>
                  <a:lnTo>
                    <a:pt x="544308" y="40040"/>
                  </a:lnTo>
                  <a:lnTo>
                    <a:pt x="542161" y="40941"/>
                  </a:lnTo>
                  <a:lnTo>
                    <a:pt x="540014" y="41820"/>
                  </a:lnTo>
                  <a:lnTo>
                    <a:pt x="537732" y="42270"/>
                  </a:lnTo>
                  <a:lnTo>
                    <a:pt x="535418" y="42270"/>
                  </a:lnTo>
                  <a:lnTo>
                    <a:pt x="24648" y="42270"/>
                  </a:lnTo>
                  <a:lnTo>
                    <a:pt x="22355" y="42270"/>
                  </a:lnTo>
                  <a:lnTo>
                    <a:pt x="20051" y="41820"/>
                  </a:lnTo>
                  <a:lnTo>
                    <a:pt x="17926" y="40941"/>
                  </a:lnTo>
                  <a:lnTo>
                    <a:pt x="15779" y="40040"/>
                  </a:lnTo>
                  <a:lnTo>
                    <a:pt x="13842" y="38731"/>
                  </a:lnTo>
                  <a:lnTo>
                    <a:pt x="12209" y="37098"/>
                  </a:lnTo>
                  <a:lnTo>
                    <a:pt x="10575" y="35496"/>
                  </a:lnTo>
                  <a:lnTo>
                    <a:pt x="9266" y="33506"/>
                  </a:lnTo>
                  <a:lnTo>
                    <a:pt x="8387" y="31381"/>
                  </a:lnTo>
                  <a:lnTo>
                    <a:pt x="7497" y="29266"/>
                  </a:lnTo>
                  <a:lnTo>
                    <a:pt x="7046" y="26952"/>
                  </a:lnTo>
                  <a:lnTo>
                    <a:pt x="7046" y="24637"/>
                  </a:lnTo>
                  <a:lnTo>
                    <a:pt x="7046" y="22323"/>
                  </a:lnTo>
                  <a:lnTo>
                    <a:pt x="7497" y="20051"/>
                  </a:lnTo>
                  <a:lnTo>
                    <a:pt x="8387" y="17926"/>
                  </a:lnTo>
                  <a:lnTo>
                    <a:pt x="9266" y="15769"/>
                  </a:lnTo>
                  <a:lnTo>
                    <a:pt x="10575" y="13821"/>
                  </a:lnTo>
                  <a:lnTo>
                    <a:pt x="12209" y="12198"/>
                  </a:lnTo>
                  <a:lnTo>
                    <a:pt x="13842" y="10544"/>
                  </a:lnTo>
                  <a:lnTo>
                    <a:pt x="15779" y="9277"/>
                  </a:lnTo>
                  <a:lnTo>
                    <a:pt x="17926" y="8376"/>
                  </a:lnTo>
                  <a:lnTo>
                    <a:pt x="20051" y="7486"/>
                  </a:lnTo>
                  <a:lnTo>
                    <a:pt x="22355" y="7036"/>
                  </a:lnTo>
                  <a:lnTo>
                    <a:pt x="24648" y="7036"/>
                  </a:lnTo>
                  <a:lnTo>
                    <a:pt x="24648" y="0"/>
                  </a:lnTo>
                  <a:lnTo>
                    <a:pt x="21423" y="0"/>
                  </a:lnTo>
                  <a:lnTo>
                    <a:pt x="18219" y="617"/>
                  </a:lnTo>
                  <a:lnTo>
                    <a:pt x="15224" y="1863"/>
                  </a:lnTo>
                  <a:lnTo>
                    <a:pt x="12240" y="3120"/>
                  </a:lnTo>
                  <a:lnTo>
                    <a:pt x="9507" y="4910"/>
                  </a:lnTo>
                  <a:lnTo>
                    <a:pt x="7224" y="7224"/>
                  </a:lnTo>
                  <a:lnTo>
                    <a:pt x="4931" y="9507"/>
                  </a:lnTo>
                  <a:lnTo>
                    <a:pt x="3120" y="12229"/>
                  </a:lnTo>
                  <a:lnTo>
                    <a:pt x="1874" y="15203"/>
                  </a:lnTo>
                  <a:lnTo>
                    <a:pt x="628" y="18187"/>
                  </a:lnTo>
                  <a:lnTo>
                    <a:pt x="0" y="21392"/>
                  </a:lnTo>
                  <a:lnTo>
                    <a:pt x="0" y="24637"/>
                  </a:lnTo>
                  <a:lnTo>
                    <a:pt x="0" y="27883"/>
                  </a:lnTo>
                  <a:lnTo>
                    <a:pt x="628" y="31088"/>
                  </a:lnTo>
                  <a:lnTo>
                    <a:pt x="1874" y="34072"/>
                  </a:lnTo>
                  <a:lnTo>
                    <a:pt x="3120" y="37098"/>
                  </a:lnTo>
                  <a:lnTo>
                    <a:pt x="4931" y="39820"/>
                  </a:lnTo>
                  <a:lnTo>
                    <a:pt x="7224" y="42082"/>
                  </a:lnTo>
                  <a:lnTo>
                    <a:pt x="9507" y="44375"/>
                  </a:lnTo>
                  <a:lnTo>
                    <a:pt x="12240" y="46187"/>
                  </a:lnTo>
                  <a:lnTo>
                    <a:pt x="15224" y="47433"/>
                  </a:lnTo>
                  <a:lnTo>
                    <a:pt x="18219" y="48689"/>
                  </a:lnTo>
                  <a:lnTo>
                    <a:pt x="21423" y="49328"/>
                  </a:lnTo>
                  <a:lnTo>
                    <a:pt x="24648" y="49328"/>
                  </a:lnTo>
                  <a:lnTo>
                    <a:pt x="535418" y="49328"/>
                  </a:lnTo>
                  <a:lnTo>
                    <a:pt x="538653" y="49328"/>
                  </a:lnTo>
                  <a:lnTo>
                    <a:pt x="541868" y="48689"/>
                  </a:lnTo>
                  <a:lnTo>
                    <a:pt x="544852" y="47433"/>
                  </a:lnTo>
                  <a:lnTo>
                    <a:pt x="547847" y="46187"/>
                  </a:lnTo>
                  <a:lnTo>
                    <a:pt x="550569" y="44375"/>
                  </a:lnTo>
                  <a:lnTo>
                    <a:pt x="552862" y="42082"/>
                  </a:lnTo>
                  <a:lnTo>
                    <a:pt x="555145" y="39820"/>
                  </a:lnTo>
                  <a:lnTo>
                    <a:pt x="556967" y="37098"/>
                  </a:lnTo>
                  <a:lnTo>
                    <a:pt x="558192" y="34072"/>
                  </a:lnTo>
                  <a:lnTo>
                    <a:pt x="559438" y="31088"/>
                  </a:lnTo>
                  <a:lnTo>
                    <a:pt x="560077" y="27883"/>
                  </a:lnTo>
                  <a:lnTo>
                    <a:pt x="560077" y="24637"/>
                  </a:lnTo>
                  <a:lnTo>
                    <a:pt x="560077" y="21392"/>
                  </a:lnTo>
                  <a:lnTo>
                    <a:pt x="559438" y="18187"/>
                  </a:lnTo>
                  <a:lnTo>
                    <a:pt x="558192" y="15203"/>
                  </a:lnTo>
                  <a:lnTo>
                    <a:pt x="556967" y="12229"/>
                  </a:lnTo>
                  <a:lnTo>
                    <a:pt x="555145" y="9507"/>
                  </a:lnTo>
                  <a:lnTo>
                    <a:pt x="552862" y="7224"/>
                  </a:lnTo>
                  <a:lnTo>
                    <a:pt x="550569" y="4910"/>
                  </a:lnTo>
                  <a:lnTo>
                    <a:pt x="547847" y="3120"/>
                  </a:lnTo>
                  <a:lnTo>
                    <a:pt x="544852" y="1863"/>
                  </a:lnTo>
                  <a:lnTo>
                    <a:pt x="541868" y="617"/>
                  </a:lnTo>
                  <a:lnTo>
                    <a:pt x="538653" y="0"/>
                  </a:lnTo>
                  <a:lnTo>
                    <a:pt x="535418" y="0"/>
                  </a:lnTo>
                  <a:lnTo>
                    <a:pt x="35245" y="0"/>
                  </a:lnTo>
                  <a:lnTo>
                    <a:pt x="35245" y="7036"/>
                  </a:lnTo>
                  <a:lnTo>
                    <a:pt x="535418" y="703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4" name="object 3434"/>
            <p:cNvSpPr/>
            <p:nvPr/>
          </p:nvSpPr>
          <p:spPr>
            <a:xfrm>
              <a:off x="9447228" y="2183791"/>
              <a:ext cx="511175" cy="14604"/>
            </a:xfrm>
            <a:custGeom>
              <a:avLst/>
              <a:gdLst/>
              <a:ahLst/>
              <a:cxnLst/>
              <a:rect l="l" t="t" r="r" b="b"/>
              <a:pathLst>
                <a:path w="511175" h="14605">
                  <a:moveTo>
                    <a:pt x="0" y="14093"/>
                  </a:moveTo>
                  <a:lnTo>
                    <a:pt x="0" y="0"/>
                  </a:lnTo>
                  <a:lnTo>
                    <a:pt x="510874" y="0"/>
                  </a:lnTo>
                  <a:lnTo>
                    <a:pt x="510874" y="14093"/>
                  </a:lnTo>
                  <a:lnTo>
                    <a:pt x="0" y="1409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5" name="object 3435"/>
            <p:cNvSpPr/>
            <p:nvPr/>
          </p:nvSpPr>
          <p:spPr>
            <a:xfrm>
              <a:off x="9448984" y="1958048"/>
              <a:ext cx="8890" cy="223520"/>
            </a:xfrm>
            <a:custGeom>
              <a:avLst/>
              <a:gdLst/>
              <a:ahLst/>
              <a:cxnLst/>
              <a:rect l="l" t="t" r="r" b="b"/>
              <a:pathLst>
                <a:path w="8890" h="223519">
                  <a:moveTo>
                    <a:pt x="0" y="223134"/>
                  </a:moveTo>
                  <a:lnTo>
                    <a:pt x="0" y="0"/>
                  </a:lnTo>
                  <a:lnTo>
                    <a:pt x="8806" y="0"/>
                  </a:lnTo>
                  <a:lnTo>
                    <a:pt x="8806" y="223134"/>
                  </a:lnTo>
                  <a:lnTo>
                    <a:pt x="0" y="22313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6" name="object 3436"/>
            <p:cNvSpPr/>
            <p:nvPr/>
          </p:nvSpPr>
          <p:spPr>
            <a:xfrm>
              <a:off x="10178287" y="1723999"/>
              <a:ext cx="35560" cy="704850"/>
            </a:xfrm>
            <a:custGeom>
              <a:avLst/>
              <a:gdLst/>
              <a:ahLst/>
              <a:cxnLst/>
              <a:rect l="l" t="t" r="r" b="b"/>
              <a:pathLst>
                <a:path w="35559" h="704850">
                  <a:moveTo>
                    <a:pt x="35234" y="0"/>
                  </a:moveTo>
                  <a:lnTo>
                    <a:pt x="0" y="0"/>
                  </a:lnTo>
                  <a:lnTo>
                    <a:pt x="0" y="704659"/>
                  </a:lnTo>
                  <a:lnTo>
                    <a:pt x="35234" y="704659"/>
                  </a:lnTo>
                  <a:lnTo>
                    <a:pt x="352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7" name="object 3437"/>
            <p:cNvSpPr/>
            <p:nvPr/>
          </p:nvSpPr>
          <p:spPr>
            <a:xfrm>
              <a:off x="10178289" y="1724006"/>
              <a:ext cx="35560" cy="704850"/>
            </a:xfrm>
            <a:custGeom>
              <a:avLst/>
              <a:gdLst/>
              <a:ahLst/>
              <a:cxnLst/>
              <a:rect l="l" t="t" r="r" b="b"/>
              <a:pathLst>
                <a:path w="35559" h="704850">
                  <a:moveTo>
                    <a:pt x="0" y="704659"/>
                  </a:moveTo>
                  <a:lnTo>
                    <a:pt x="0" y="0"/>
                  </a:lnTo>
                  <a:lnTo>
                    <a:pt x="35234" y="0"/>
                  </a:lnTo>
                  <a:lnTo>
                    <a:pt x="35234" y="704659"/>
                  </a:lnTo>
                  <a:lnTo>
                    <a:pt x="0" y="70465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8" name="object 3438"/>
            <p:cNvSpPr/>
            <p:nvPr/>
          </p:nvSpPr>
          <p:spPr>
            <a:xfrm>
              <a:off x="11252894" y="239342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5203" y="0"/>
                  </a:moveTo>
                  <a:lnTo>
                    <a:pt x="28306" y="685"/>
                  </a:lnTo>
                  <a:lnTo>
                    <a:pt x="21725" y="2689"/>
                  </a:lnTo>
                  <a:lnTo>
                    <a:pt x="680" y="28338"/>
                  </a:lnTo>
                  <a:lnTo>
                    <a:pt x="0" y="3523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9" name="object 3439"/>
            <p:cNvSpPr/>
            <p:nvPr/>
          </p:nvSpPr>
          <p:spPr>
            <a:xfrm>
              <a:off x="14881822" y="2393429"/>
              <a:ext cx="53340" cy="35560"/>
            </a:xfrm>
            <a:custGeom>
              <a:avLst/>
              <a:gdLst/>
              <a:ahLst/>
              <a:cxnLst/>
              <a:rect l="l" t="t" r="r" b="b"/>
              <a:pathLst>
                <a:path w="53340" h="35560">
                  <a:moveTo>
                    <a:pt x="0" y="0"/>
                  </a:moveTo>
                  <a:lnTo>
                    <a:pt x="17653" y="0"/>
                  </a:lnTo>
                  <a:lnTo>
                    <a:pt x="19947" y="0"/>
                  </a:lnTo>
                  <a:lnTo>
                    <a:pt x="22282" y="219"/>
                  </a:lnTo>
                  <a:lnTo>
                    <a:pt x="24501" y="701"/>
                  </a:lnTo>
                  <a:lnTo>
                    <a:pt x="26784" y="1151"/>
                  </a:lnTo>
                  <a:lnTo>
                    <a:pt x="28972" y="1832"/>
                  </a:lnTo>
                  <a:lnTo>
                    <a:pt x="31109" y="2691"/>
                  </a:lnTo>
                  <a:lnTo>
                    <a:pt x="33276" y="3570"/>
                  </a:lnTo>
                  <a:lnTo>
                    <a:pt x="35286" y="4659"/>
                  </a:lnTo>
                  <a:lnTo>
                    <a:pt x="37223" y="5968"/>
                  </a:lnTo>
                  <a:lnTo>
                    <a:pt x="39119" y="7224"/>
                  </a:lnTo>
                  <a:lnTo>
                    <a:pt x="40909" y="8680"/>
                  </a:lnTo>
                  <a:lnTo>
                    <a:pt x="42553" y="10334"/>
                  </a:lnTo>
                  <a:lnTo>
                    <a:pt x="44197" y="11978"/>
                  </a:lnTo>
                  <a:lnTo>
                    <a:pt x="50186" y="21768"/>
                  </a:lnTo>
                  <a:lnTo>
                    <a:pt x="51087" y="23894"/>
                  </a:lnTo>
                  <a:lnTo>
                    <a:pt x="51768" y="26103"/>
                  </a:lnTo>
                  <a:lnTo>
                    <a:pt x="52207" y="28365"/>
                  </a:lnTo>
                  <a:lnTo>
                    <a:pt x="52668" y="30658"/>
                  </a:lnTo>
                  <a:lnTo>
                    <a:pt x="52867" y="32920"/>
                  </a:lnTo>
                  <a:lnTo>
                    <a:pt x="52867" y="3523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0" name="object 3440"/>
            <p:cNvSpPr/>
            <p:nvPr/>
          </p:nvSpPr>
          <p:spPr>
            <a:xfrm>
              <a:off x="11288099" y="2393429"/>
              <a:ext cx="3594100" cy="0"/>
            </a:xfrm>
            <a:custGeom>
              <a:avLst/>
              <a:gdLst/>
              <a:ahLst/>
              <a:cxnLst/>
              <a:rect l="l" t="t" r="r" b="b"/>
              <a:pathLst>
                <a:path w="3594100">
                  <a:moveTo>
                    <a:pt x="359372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1" name="object 3441"/>
            <p:cNvSpPr/>
            <p:nvPr/>
          </p:nvSpPr>
          <p:spPr>
            <a:xfrm>
              <a:off x="15019979" y="2484594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>
                  <a:moveTo>
                    <a:pt x="41014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2" name="object 3442"/>
            <p:cNvSpPr/>
            <p:nvPr/>
          </p:nvSpPr>
          <p:spPr>
            <a:xfrm>
              <a:off x="15038630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3" name="object 3443"/>
            <p:cNvSpPr/>
            <p:nvPr/>
          </p:nvSpPr>
          <p:spPr>
            <a:xfrm>
              <a:off x="15018375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51" y="0"/>
                  </a:moveTo>
                  <a:lnTo>
                    <a:pt x="44051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51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4" name="object 3444"/>
            <p:cNvSpPr/>
            <p:nvPr/>
          </p:nvSpPr>
          <p:spPr>
            <a:xfrm>
              <a:off x="15500997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5" name="object 3445"/>
            <p:cNvSpPr/>
            <p:nvPr/>
          </p:nvSpPr>
          <p:spPr>
            <a:xfrm>
              <a:off x="15523360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6" name="object 3446"/>
            <p:cNvSpPr/>
            <p:nvPr/>
          </p:nvSpPr>
          <p:spPr>
            <a:xfrm>
              <a:off x="15502807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51" y="0"/>
                  </a:moveTo>
                  <a:lnTo>
                    <a:pt x="44051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51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7" name="object 3447"/>
            <p:cNvSpPr/>
            <p:nvPr/>
          </p:nvSpPr>
          <p:spPr>
            <a:xfrm>
              <a:off x="16470468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63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8" name="object 3448"/>
            <p:cNvSpPr/>
            <p:nvPr/>
          </p:nvSpPr>
          <p:spPr>
            <a:xfrm>
              <a:off x="16492852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9" name="object 3449"/>
            <p:cNvSpPr/>
            <p:nvPr/>
          </p:nvSpPr>
          <p:spPr>
            <a:xfrm>
              <a:off x="16471724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0" name="object 3450"/>
            <p:cNvSpPr/>
            <p:nvPr/>
          </p:nvSpPr>
          <p:spPr>
            <a:xfrm>
              <a:off x="16480514" y="2507934"/>
              <a:ext cx="26670" cy="1704975"/>
            </a:xfrm>
            <a:custGeom>
              <a:avLst/>
              <a:gdLst/>
              <a:ahLst/>
              <a:cxnLst/>
              <a:rect l="l" t="t" r="r" b="b"/>
              <a:pathLst>
                <a:path w="26669" h="1704975">
                  <a:moveTo>
                    <a:pt x="26428" y="0"/>
                  </a:moveTo>
                  <a:lnTo>
                    <a:pt x="0" y="0"/>
                  </a:lnTo>
                  <a:lnTo>
                    <a:pt x="0" y="1704398"/>
                  </a:lnTo>
                  <a:lnTo>
                    <a:pt x="26428" y="1704398"/>
                  </a:lnTo>
                  <a:lnTo>
                    <a:pt x="264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1" name="object 3451"/>
            <p:cNvSpPr/>
            <p:nvPr/>
          </p:nvSpPr>
          <p:spPr>
            <a:xfrm>
              <a:off x="16480515" y="2507933"/>
              <a:ext cx="26670" cy="1704975"/>
            </a:xfrm>
            <a:custGeom>
              <a:avLst/>
              <a:gdLst/>
              <a:ahLst/>
              <a:cxnLst/>
              <a:rect l="l" t="t" r="r" b="b"/>
              <a:pathLst>
                <a:path w="26669" h="1704975">
                  <a:moveTo>
                    <a:pt x="0" y="1704398"/>
                  </a:moveTo>
                  <a:lnTo>
                    <a:pt x="0" y="0"/>
                  </a:lnTo>
                  <a:lnTo>
                    <a:pt x="26428" y="0"/>
                  </a:lnTo>
                  <a:lnTo>
                    <a:pt x="26428" y="1704398"/>
                  </a:lnTo>
                  <a:lnTo>
                    <a:pt x="0" y="1704398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2" name="object 3452"/>
            <p:cNvSpPr/>
            <p:nvPr/>
          </p:nvSpPr>
          <p:spPr>
            <a:xfrm>
              <a:off x="16504038" y="390899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3" name="object 3453"/>
            <p:cNvSpPr/>
            <p:nvPr/>
          </p:nvSpPr>
          <p:spPr>
            <a:xfrm>
              <a:off x="16504038" y="351746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4" name="object 3454"/>
            <p:cNvSpPr/>
            <p:nvPr/>
          </p:nvSpPr>
          <p:spPr>
            <a:xfrm>
              <a:off x="16503473" y="3065735"/>
              <a:ext cx="1270" cy="396875"/>
            </a:xfrm>
            <a:custGeom>
              <a:avLst/>
              <a:gdLst/>
              <a:ahLst/>
              <a:cxnLst/>
              <a:rect l="l" t="t" r="r" b="b"/>
              <a:pathLst>
                <a:path w="1269" h="396875">
                  <a:moveTo>
                    <a:pt x="1117" y="395820"/>
                  </a:moveTo>
                  <a:lnTo>
                    <a:pt x="952" y="395414"/>
                  </a:lnTo>
                  <a:lnTo>
                    <a:pt x="558" y="395249"/>
                  </a:lnTo>
                  <a:lnTo>
                    <a:pt x="165" y="395414"/>
                  </a:lnTo>
                  <a:lnTo>
                    <a:pt x="0" y="395820"/>
                  </a:lnTo>
                  <a:lnTo>
                    <a:pt x="165" y="396214"/>
                  </a:lnTo>
                  <a:lnTo>
                    <a:pt x="558" y="396379"/>
                  </a:lnTo>
                  <a:lnTo>
                    <a:pt x="952" y="396214"/>
                  </a:lnTo>
                  <a:lnTo>
                    <a:pt x="1117" y="395820"/>
                  </a:lnTo>
                  <a:close/>
                </a:path>
                <a:path w="1269" h="396875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17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5" name="object 3455"/>
            <p:cNvSpPr/>
            <p:nvPr/>
          </p:nvSpPr>
          <p:spPr>
            <a:xfrm>
              <a:off x="16504038" y="267476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6" name="object 3456"/>
            <p:cNvSpPr/>
            <p:nvPr/>
          </p:nvSpPr>
          <p:spPr>
            <a:xfrm>
              <a:off x="16504033" y="346153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7" name="object 3457"/>
            <p:cNvSpPr/>
            <p:nvPr/>
          </p:nvSpPr>
          <p:spPr>
            <a:xfrm>
              <a:off x="16504038" y="3066294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19">
                  <a:moveTo>
                    <a:pt x="3727" y="7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8" name="object 3458"/>
            <p:cNvSpPr/>
            <p:nvPr/>
          </p:nvSpPr>
          <p:spPr>
            <a:xfrm>
              <a:off x="16504033" y="268222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9" name="object 3459"/>
            <p:cNvSpPr/>
            <p:nvPr/>
          </p:nvSpPr>
          <p:spPr>
            <a:xfrm>
              <a:off x="16504033" y="307374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0" name="object 3460"/>
            <p:cNvSpPr/>
            <p:nvPr/>
          </p:nvSpPr>
          <p:spPr>
            <a:xfrm>
              <a:off x="16504033" y="346527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1" name="object 3461"/>
            <p:cNvSpPr/>
            <p:nvPr/>
          </p:nvSpPr>
          <p:spPr>
            <a:xfrm>
              <a:off x="16503473" y="2681674"/>
              <a:ext cx="1270" cy="393065"/>
            </a:xfrm>
            <a:custGeom>
              <a:avLst/>
              <a:gdLst/>
              <a:ahLst/>
              <a:cxnLst/>
              <a:rect l="l" t="t" r="r" b="b"/>
              <a:pathLst>
                <a:path w="1269" h="393064">
                  <a:moveTo>
                    <a:pt x="1117" y="392087"/>
                  </a:moveTo>
                  <a:lnTo>
                    <a:pt x="952" y="391680"/>
                  </a:lnTo>
                  <a:lnTo>
                    <a:pt x="558" y="391515"/>
                  </a:lnTo>
                  <a:lnTo>
                    <a:pt x="165" y="391680"/>
                  </a:lnTo>
                  <a:lnTo>
                    <a:pt x="0" y="392087"/>
                  </a:lnTo>
                  <a:lnTo>
                    <a:pt x="165" y="392480"/>
                  </a:lnTo>
                  <a:lnTo>
                    <a:pt x="558" y="392645"/>
                  </a:lnTo>
                  <a:lnTo>
                    <a:pt x="952" y="392480"/>
                  </a:lnTo>
                  <a:lnTo>
                    <a:pt x="1117" y="392087"/>
                  </a:lnTo>
                  <a:close/>
                </a:path>
                <a:path w="1269" h="393064">
                  <a:moveTo>
                    <a:pt x="1117" y="558"/>
                  </a:moveTo>
                  <a:lnTo>
                    <a:pt x="952" y="152"/>
                  </a:lnTo>
                  <a:lnTo>
                    <a:pt x="558" y="0"/>
                  </a:lnTo>
                  <a:lnTo>
                    <a:pt x="165" y="152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2" name="object 3462"/>
            <p:cNvSpPr/>
            <p:nvPr/>
          </p:nvSpPr>
          <p:spPr>
            <a:xfrm>
              <a:off x="16504033" y="392018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3" name="object 3463"/>
            <p:cNvSpPr/>
            <p:nvPr/>
          </p:nvSpPr>
          <p:spPr>
            <a:xfrm>
              <a:off x="16504033" y="312967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4" name="object 3464"/>
            <p:cNvSpPr/>
            <p:nvPr/>
          </p:nvSpPr>
          <p:spPr>
            <a:xfrm>
              <a:off x="16504033" y="352120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5" name="object 3465"/>
            <p:cNvSpPr/>
            <p:nvPr/>
          </p:nvSpPr>
          <p:spPr>
            <a:xfrm>
              <a:off x="16504033" y="391645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6" name="object 3466"/>
            <p:cNvSpPr/>
            <p:nvPr/>
          </p:nvSpPr>
          <p:spPr>
            <a:xfrm>
              <a:off x="16504033" y="312595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7" name="object 3467"/>
            <p:cNvSpPr/>
            <p:nvPr/>
          </p:nvSpPr>
          <p:spPr>
            <a:xfrm>
              <a:off x="16503474" y="35206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8" name="object 3468"/>
            <p:cNvSpPr/>
            <p:nvPr/>
          </p:nvSpPr>
          <p:spPr>
            <a:xfrm>
              <a:off x="16504033" y="390899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9" name="object 3469"/>
            <p:cNvSpPr/>
            <p:nvPr/>
          </p:nvSpPr>
          <p:spPr>
            <a:xfrm>
              <a:off x="16504033" y="351746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0" name="object 3470"/>
            <p:cNvSpPr/>
            <p:nvPr/>
          </p:nvSpPr>
          <p:spPr>
            <a:xfrm>
              <a:off x="16504038" y="312595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1" name="object 3471"/>
            <p:cNvSpPr/>
            <p:nvPr/>
          </p:nvSpPr>
          <p:spPr>
            <a:xfrm>
              <a:off x="16504038" y="333102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2" name="object 3472"/>
            <p:cNvSpPr/>
            <p:nvPr/>
          </p:nvSpPr>
          <p:spPr>
            <a:xfrm>
              <a:off x="16503474" y="401656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3" name="object 3473"/>
            <p:cNvSpPr/>
            <p:nvPr/>
          </p:nvSpPr>
          <p:spPr>
            <a:xfrm>
              <a:off x="16507766" y="332730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4" name="object 3474"/>
            <p:cNvSpPr/>
            <p:nvPr/>
          </p:nvSpPr>
          <p:spPr>
            <a:xfrm>
              <a:off x="16503474" y="401656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5" name="object 3475"/>
            <p:cNvSpPr/>
            <p:nvPr/>
          </p:nvSpPr>
          <p:spPr>
            <a:xfrm>
              <a:off x="16504033" y="332730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6" name="object 3476"/>
            <p:cNvSpPr/>
            <p:nvPr/>
          </p:nvSpPr>
          <p:spPr>
            <a:xfrm>
              <a:off x="16504033" y="332730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7" name="object 3477"/>
            <p:cNvSpPr/>
            <p:nvPr/>
          </p:nvSpPr>
          <p:spPr>
            <a:xfrm>
              <a:off x="16504033" y="333103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8" name="object 3478"/>
            <p:cNvSpPr/>
            <p:nvPr/>
          </p:nvSpPr>
          <p:spPr>
            <a:xfrm>
              <a:off x="16503473" y="2666751"/>
              <a:ext cx="5080" cy="210185"/>
            </a:xfrm>
            <a:custGeom>
              <a:avLst/>
              <a:gdLst/>
              <a:ahLst/>
              <a:cxnLst/>
              <a:rect l="l" t="t" r="r" b="b"/>
              <a:pathLst>
                <a:path w="5080" h="210185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17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  <a:path w="5080" h="210185">
                  <a:moveTo>
                    <a:pt x="4851" y="209372"/>
                  </a:moveTo>
                  <a:lnTo>
                    <a:pt x="4686" y="208978"/>
                  </a:lnTo>
                  <a:lnTo>
                    <a:pt x="4292" y="208813"/>
                  </a:lnTo>
                  <a:lnTo>
                    <a:pt x="3886" y="208978"/>
                  </a:lnTo>
                  <a:lnTo>
                    <a:pt x="3721" y="209372"/>
                  </a:lnTo>
                  <a:lnTo>
                    <a:pt x="3886" y="209765"/>
                  </a:lnTo>
                  <a:lnTo>
                    <a:pt x="4292" y="209931"/>
                  </a:lnTo>
                  <a:lnTo>
                    <a:pt x="4686" y="209765"/>
                  </a:lnTo>
                  <a:lnTo>
                    <a:pt x="4851" y="20937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9" name="object 3479"/>
            <p:cNvSpPr/>
            <p:nvPr/>
          </p:nvSpPr>
          <p:spPr>
            <a:xfrm>
              <a:off x="16504038" y="365170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0" name="object 3480"/>
            <p:cNvSpPr/>
            <p:nvPr/>
          </p:nvSpPr>
          <p:spPr>
            <a:xfrm>
              <a:off x="16503473" y="3442341"/>
              <a:ext cx="5080" cy="210185"/>
            </a:xfrm>
            <a:custGeom>
              <a:avLst/>
              <a:gdLst/>
              <a:ahLst/>
              <a:cxnLst/>
              <a:rect l="l" t="t" r="r" b="b"/>
              <a:pathLst>
                <a:path w="5080" h="210185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80" h="210185">
                  <a:moveTo>
                    <a:pt x="4851" y="209372"/>
                  </a:moveTo>
                  <a:lnTo>
                    <a:pt x="4686" y="208978"/>
                  </a:lnTo>
                  <a:lnTo>
                    <a:pt x="4292" y="208813"/>
                  </a:lnTo>
                  <a:lnTo>
                    <a:pt x="3886" y="208978"/>
                  </a:lnTo>
                  <a:lnTo>
                    <a:pt x="3721" y="209372"/>
                  </a:lnTo>
                  <a:lnTo>
                    <a:pt x="3886" y="209765"/>
                  </a:lnTo>
                  <a:lnTo>
                    <a:pt x="4292" y="209931"/>
                  </a:lnTo>
                  <a:lnTo>
                    <a:pt x="4686" y="209765"/>
                  </a:lnTo>
                  <a:lnTo>
                    <a:pt x="4851" y="20937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1" name="object 3481"/>
            <p:cNvSpPr/>
            <p:nvPr/>
          </p:nvSpPr>
          <p:spPr>
            <a:xfrm>
              <a:off x="16504038" y="266730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2" name="object 3482"/>
            <p:cNvSpPr/>
            <p:nvPr/>
          </p:nvSpPr>
          <p:spPr>
            <a:xfrm>
              <a:off x="16504033" y="343917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3" name="object 3483"/>
            <p:cNvSpPr/>
            <p:nvPr/>
          </p:nvSpPr>
          <p:spPr>
            <a:xfrm>
              <a:off x="16504033" y="343543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4" name="object 3484"/>
            <p:cNvSpPr/>
            <p:nvPr/>
          </p:nvSpPr>
          <p:spPr>
            <a:xfrm>
              <a:off x="16504033" y="26598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5" name="object 3485"/>
            <p:cNvSpPr/>
            <p:nvPr/>
          </p:nvSpPr>
          <p:spPr>
            <a:xfrm>
              <a:off x="16503473" y="3434886"/>
              <a:ext cx="5080" cy="210185"/>
            </a:xfrm>
            <a:custGeom>
              <a:avLst/>
              <a:gdLst/>
              <a:ahLst/>
              <a:cxnLst/>
              <a:rect l="l" t="t" r="r" b="b"/>
              <a:pathLst>
                <a:path w="5080" h="210185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80" h="210185">
                  <a:moveTo>
                    <a:pt x="4851" y="209372"/>
                  </a:moveTo>
                  <a:lnTo>
                    <a:pt x="4686" y="208978"/>
                  </a:lnTo>
                  <a:lnTo>
                    <a:pt x="4292" y="208813"/>
                  </a:lnTo>
                  <a:lnTo>
                    <a:pt x="3886" y="208978"/>
                  </a:lnTo>
                  <a:lnTo>
                    <a:pt x="3721" y="209372"/>
                  </a:lnTo>
                  <a:lnTo>
                    <a:pt x="3886" y="209765"/>
                  </a:lnTo>
                  <a:lnTo>
                    <a:pt x="4292" y="209931"/>
                  </a:lnTo>
                  <a:lnTo>
                    <a:pt x="4686" y="209765"/>
                  </a:lnTo>
                  <a:lnTo>
                    <a:pt x="4851" y="20937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6" name="object 3486"/>
            <p:cNvSpPr/>
            <p:nvPr/>
          </p:nvSpPr>
          <p:spPr>
            <a:xfrm>
              <a:off x="16504033" y="265984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7" name="object 3487"/>
            <p:cNvSpPr/>
            <p:nvPr/>
          </p:nvSpPr>
          <p:spPr>
            <a:xfrm>
              <a:off x="16504033" y="364424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8" name="object 3488"/>
            <p:cNvSpPr/>
            <p:nvPr/>
          </p:nvSpPr>
          <p:spPr>
            <a:xfrm>
              <a:off x="16504033" y="286866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9" name="object 3489"/>
            <p:cNvSpPr/>
            <p:nvPr/>
          </p:nvSpPr>
          <p:spPr>
            <a:xfrm>
              <a:off x="16504033" y="364425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0" name="object 3490"/>
            <p:cNvSpPr/>
            <p:nvPr/>
          </p:nvSpPr>
          <p:spPr>
            <a:xfrm>
              <a:off x="16503473" y="3651154"/>
              <a:ext cx="5080" cy="206375"/>
            </a:xfrm>
            <a:custGeom>
              <a:avLst/>
              <a:gdLst/>
              <a:ahLst/>
              <a:cxnLst/>
              <a:rect l="l" t="t" r="r" b="b"/>
              <a:pathLst>
                <a:path w="5080" h="206375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80" h="206375">
                  <a:moveTo>
                    <a:pt x="4851" y="205651"/>
                  </a:moveTo>
                  <a:lnTo>
                    <a:pt x="4686" y="205244"/>
                  </a:lnTo>
                  <a:lnTo>
                    <a:pt x="4292" y="205079"/>
                  </a:lnTo>
                  <a:lnTo>
                    <a:pt x="3886" y="205244"/>
                  </a:lnTo>
                  <a:lnTo>
                    <a:pt x="3721" y="205651"/>
                  </a:lnTo>
                  <a:lnTo>
                    <a:pt x="3886" y="206044"/>
                  </a:lnTo>
                  <a:lnTo>
                    <a:pt x="4292" y="206209"/>
                  </a:lnTo>
                  <a:lnTo>
                    <a:pt x="4686" y="206044"/>
                  </a:lnTo>
                  <a:lnTo>
                    <a:pt x="4851" y="20565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1" name="object 3491"/>
            <p:cNvSpPr/>
            <p:nvPr/>
          </p:nvSpPr>
          <p:spPr>
            <a:xfrm>
              <a:off x="16504038" y="287239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2" name="object 3492"/>
            <p:cNvSpPr/>
            <p:nvPr/>
          </p:nvSpPr>
          <p:spPr>
            <a:xfrm>
              <a:off x="16504033" y="417746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3" name="object 3493"/>
            <p:cNvSpPr/>
            <p:nvPr/>
          </p:nvSpPr>
          <p:spPr>
            <a:xfrm>
              <a:off x="16504033" y="307001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4" name="object 3494"/>
            <p:cNvSpPr/>
            <p:nvPr/>
          </p:nvSpPr>
          <p:spPr>
            <a:xfrm>
              <a:off x="16507766" y="271950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5" name="object 3495"/>
            <p:cNvSpPr/>
            <p:nvPr/>
          </p:nvSpPr>
          <p:spPr>
            <a:xfrm>
              <a:off x="16507205" y="271894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6" name="object 3496"/>
            <p:cNvSpPr/>
            <p:nvPr/>
          </p:nvSpPr>
          <p:spPr>
            <a:xfrm>
              <a:off x="16504038" y="306629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7" name="object 3497"/>
            <p:cNvSpPr/>
            <p:nvPr/>
          </p:nvSpPr>
          <p:spPr>
            <a:xfrm>
              <a:off x="16503474" y="341623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8" name="object 3498"/>
            <p:cNvSpPr/>
            <p:nvPr/>
          </p:nvSpPr>
          <p:spPr>
            <a:xfrm>
              <a:off x="16504038" y="417746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9" name="object 3499"/>
            <p:cNvSpPr/>
            <p:nvPr/>
          </p:nvSpPr>
          <p:spPr>
            <a:xfrm>
              <a:off x="16503473" y="2655563"/>
              <a:ext cx="5080" cy="411480"/>
            </a:xfrm>
            <a:custGeom>
              <a:avLst/>
              <a:gdLst/>
              <a:ahLst/>
              <a:cxnLst/>
              <a:rect l="l" t="t" r="r" b="b"/>
              <a:pathLst>
                <a:path w="5080" h="411480">
                  <a:moveTo>
                    <a:pt x="1117" y="347345"/>
                  </a:moveTo>
                  <a:lnTo>
                    <a:pt x="952" y="346951"/>
                  </a:lnTo>
                  <a:lnTo>
                    <a:pt x="558" y="346786"/>
                  </a:lnTo>
                  <a:lnTo>
                    <a:pt x="165" y="346951"/>
                  </a:lnTo>
                  <a:lnTo>
                    <a:pt x="0" y="347345"/>
                  </a:lnTo>
                  <a:lnTo>
                    <a:pt x="165" y="347738"/>
                  </a:lnTo>
                  <a:lnTo>
                    <a:pt x="558" y="347903"/>
                  </a:lnTo>
                  <a:lnTo>
                    <a:pt x="952" y="347738"/>
                  </a:lnTo>
                  <a:lnTo>
                    <a:pt x="1117" y="347345"/>
                  </a:lnTo>
                  <a:close/>
                </a:path>
                <a:path w="5080" h="41148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80" h="411480">
                  <a:moveTo>
                    <a:pt x="4851" y="410730"/>
                  </a:moveTo>
                  <a:lnTo>
                    <a:pt x="4686" y="410337"/>
                  </a:lnTo>
                  <a:lnTo>
                    <a:pt x="4292" y="410171"/>
                  </a:lnTo>
                  <a:lnTo>
                    <a:pt x="3886" y="410337"/>
                  </a:lnTo>
                  <a:lnTo>
                    <a:pt x="3721" y="410730"/>
                  </a:lnTo>
                  <a:lnTo>
                    <a:pt x="3886" y="411137"/>
                  </a:lnTo>
                  <a:lnTo>
                    <a:pt x="4292" y="411289"/>
                  </a:lnTo>
                  <a:lnTo>
                    <a:pt x="4686" y="411137"/>
                  </a:lnTo>
                  <a:lnTo>
                    <a:pt x="4851" y="41073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0" name="object 3500"/>
            <p:cNvSpPr/>
            <p:nvPr/>
          </p:nvSpPr>
          <p:spPr>
            <a:xfrm>
              <a:off x="16504038" y="341679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1" name="object 3501"/>
            <p:cNvSpPr/>
            <p:nvPr/>
          </p:nvSpPr>
          <p:spPr>
            <a:xfrm>
              <a:off x="16504038" y="376357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2" name="object 3502"/>
            <p:cNvSpPr/>
            <p:nvPr/>
          </p:nvSpPr>
          <p:spPr>
            <a:xfrm>
              <a:off x="16503474" y="41135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3" name="object 3503"/>
            <p:cNvSpPr/>
            <p:nvPr/>
          </p:nvSpPr>
          <p:spPr>
            <a:xfrm>
              <a:off x="16504038" y="265611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4" name="object 3504"/>
            <p:cNvSpPr/>
            <p:nvPr/>
          </p:nvSpPr>
          <p:spPr>
            <a:xfrm>
              <a:off x="16504033" y="30028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5" name="object 3505"/>
            <p:cNvSpPr/>
            <p:nvPr/>
          </p:nvSpPr>
          <p:spPr>
            <a:xfrm>
              <a:off x="16503473" y="3352856"/>
              <a:ext cx="5080" cy="411480"/>
            </a:xfrm>
            <a:custGeom>
              <a:avLst/>
              <a:gdLst/>
              <a:ahLst/>
              <a:cxnLst/>
              <a:rect l="l" t="t" r="r" b="b"/>
              <a:pathLst>
                <a:path w="5080" h="4114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80" h="411479">
                  <a:moveTo>
                    <a:pt x="4851" y="410718"/>
                  </a:moveTo>
                  <a:lnTo>
                    <a:pt x="4686" y="410324"/>
                  </a:lnTo>
                  <a:lnTo>
                    <a:pt x="4292" y="410159"/>
                  </a:lnTo>
                  <a:lnTo>
                    <a:pt x="3886" y="410324"/>
                  </a:lnTo>
                  <a:lnTo>
                    <a:pt x="3721" y="410718"/>
                  </a:lnTo>
                  <a:lnTo>
                    <a:pt x="3886" y="411124"/>
                  </a:lnTo>
                  <a:lnTo>
                    <a:pt x="4292" y="411276"/>
                  </a:lnTo>
                  <a:lnTo>
                    <a:pt x="4686" y="411124"/>
                  </a:lnTo>
                  <a:lnTo>
                    <a:pt x="4851" y="41071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6" name="object 3506"/>
            <p:cNvSpPr/>
            <p:nvPr/>
          </p:nvSpPr>
          <p:spPr>
            <a:xfrm>
              <a:off x="16504038" y="411408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7" name="object 3507"/>
            <p:cNvSpPr/>
            <p:nvPr/>
          </p:nvSpPr>
          <p:spPr>
            <a:xfrm>
              <a:off x="16503474" y="300606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8" name="object 3508"/>
            <p:cNvSpPr/>
            <p:nvPr/>
          </p:nvSpPr>
          <p:spPr>
            <a:xfrm>
              <a:off x="16504033" y="335340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9" name="object 3509"/>
            <p:cNvSpPr/>
            <p:nvPr/>
          </p:nvSpPr>
          <p:spPr>
            <a:xfrm>
              <a:off x="16507766" y="411407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0" name="object 3510"/>
            <p:cNvSpPr/>
            <p:nvPr/>
          </p:nvSpPr>
          <p:spPr>
            <a:xfrm>
              <a:off x="16504033" y="411781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1" name="object 3511"/>
            <p:cNvSpPr/>
            <p:nvPr/>
          </p:nvSpPr>
          <p:spPr>
            <a:xfrm>
              <a:off x="16503474" y="335657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2" name="object 3512"/>
            <p:cNvSpPr/>
            <p:nvPr/>
          </p:nvSpPr>
          <p:spPr>
            <a:xfrm>
              <a:off x="16504033" y="300663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3" name="object 3513"/>
            <p:cNvSpPr/>
            <p:nvPr/>
          </p:nvSpPr>
          <p:spPr>
            <a:xfrm>
              <a:off x="16504033" y="26598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4" name="object 3514"/>
            <p:cNvSpPr/>
            <p:nvPr/>
          </p:nvSpPr>
          <p:spPr>
            <a:xfrm>
              <a:off x="16503474" y="412097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5" name="object 3515"/>
            <p:cNvSpPr/>
            <p:nvPr/>
          </p:nvSpPr>
          <p:spPr>
            <a:xfrm>
              <a:off x="16504033" y="377103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6" name="object 3516"/>
            <p:cNvSpPr/>
            <p:nvPr/>
          </p:nvSpPr>
          <p:spPr>
            <a:xfrm>
              <a:off x="16504033" y="342052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7" name="object 3517"/>
            <p:cNvSpPr/>
            <p:nvPr/>
          </p:nvSpPr>
          <p:spPr>
            <a:xfrm>
              <a:off x="16503473" y="2659297"/>
              <a:ext cx="1270" cy="351790"/>
            </a:xfrm>
            <a:custGeom>
              <a:avLst/>
              <a:gdLst/>
              <a:ahLst/>
              <a:cxnLst/>
              <a:rect l="l" t="t" r="r" b="b"/>
              <a:pathLst>
                <a:path w="1269" h="351789">
                  <a:moveTo>
                    <a:pt x="1117" y="351066"/>
                  </a:moveTo>
                  <a:lnTo>
                    <a:pt x="952" y="350672"/>
                  </a:lnTo>
                  <a:lnTo>
                    <a:pt x="558" y="350507"/>
                  </a:lnTo>
                  <a:lnTo>
                    <a:pt x="165" y="350672"/>
                  </a:lnTo>
                  <a:lnTo>
                    <a:pt x="0" y="351066"/>
                  </a:lnTo>
                  <a:lnTo>
                    <a:pt x="165" y="351459"/>
                  </a:lnTo>
                  <a:lnTo>
                    <a:pt x="558" y="351624"/>
                  </a:lnTo>
                  <a:lnTo>
                    <a:pt x="952" y="351459"/>
                  </a:lnTo>
                  <a:lnTo>
                    <a:pt x="1117" y="351066"/>
                  </a:lnTo>
                  <a:close/>
                </a:path>
                <a:path w="1269" h="35178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8" name="object 3518"/>
            <p:cNvSpPr/>
            <p:nvPr/>
          </p:nvSpPr>
          <p:spPr>
            <a:xfrm>
              <a:off x="16504033" y="418119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9" name="object 3519"/>
            <p:cNvSpPr/>
            <p:nvPr/>
          </p:nvSpPr>
          <p:spPr>
            <a:xfrm>
              <a:off x="16504033" y="342052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0" name="object 3520"/>
            <p:cNvSpPr/>
            <p:nvPr/>
          </p:nvSpPr>
          <p:spPr>
            <a:xfrm>
              <a:off x="16504033" y="307374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1" name="object 3521"/>
            <p:cNvSpPr/>
            <p:nvPr/>
          </p:nvSpPr>
          <p:spPr>
            <a:xfrm>
              <a:off x="16507205" y="272268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2" name="object 3522"/>
            <p:cNvSpPr/>
            <p:nvPr/>
          </p:nvSpPr>
          <p:spPr>
            <a:xfrm>
              <a:off x="16502546" y="2507933"/>
              <a:ext cx="4445" cy="1704975"/>
            </a:xfrm>
            <a:custGeom>
              <a:avLst/>
              <a:gdLst/>
              <a:ahLst/>
              <a:cxnLst/>
              <a:rect l="l" t="t" r="r" b="b"/>
              <a:pathLst>
                <a:path w="4444" h="1704975">
                  <a:moveTo>
                    <a:pt x="4397" y="1704398"/>
                  </a:moveTo>
                  <a:lnTo>
                    <a:pt x="4397" y="0"/>
                  </a:lnTo>
                  <a:lnTo>
                    <a:pt x="0" y="0"/>
                  </a:lnTo>
                  <a:lnTo>
                    <a:pt x="0" y="1704398"/>
                  </a:lnTo>
                  <a:lnTo>
                    <a:pt x="4397" y="170439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3" name="object 3523"/>
            <p:cNvSpPr/>
            <p:nvPr/>
          </p:nvSpPr>
          <p:spPr>
            <a:xfrm>
              <a:off x="16481674" y="418865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4" name="object 3524"/>
            <p:cNvSpPr/>
            <p:nvPr/>
          </p:nvSpPr>
          <p:spPr>
            <a:xfrm>
              <a:off x="16481108" y="3736917"/>
              <a:ext cx="5080" cy="57150"/>
            </a:xfrm>
            <a:custGeom>
              <a:avLst/>
              <a:gdLst/>
              <a:ahLst/>
              <a:cxnLst/>
              <a:rect l="l" t="t" r="r" b="b"/>
              <a:pathLst>
                <a:path w="5080" h="5715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80" h="57150">
                  <a:moveTo>
                    <a:pt x="4851" y="56489"/>
                  </a:moveTo>
                  <a:lnTo>
                    <a:pt x="4686" y="56095"/>
                  </a:lnTo>
                  <a:lnTo>
                    <a:pt x="4292" y="55930"/>
                  </a:lnTo>
                  <a:lnTo>
                    <a:pt x="3886" y="56095"/>
                  </a:lnTo>
                  <a:lnTo>
                    <a:pt x="3733" y="56489"/>
                  </a:lnTo>
                  <a:lnTo>
                    <a:pt x="3886" y="56883"/>
                  </a:lnTo>
                  <a:lnTo>
                    <a:pt x="4292" y="57048"/>
                  </a:lnTo>
                  <a:lnTo>
                    <a:pt x="4686" y="56883"/>
                  </a:lnTo>
                  <a:lnTo>
                    <a:pt x="4851" y="5648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5" name="object 3525"/>
            <p:cNvSpPr/>
            <p:nvPr/>
          </p:nvSpPr>
          <p:spPr>
            <a:xfrm>
              <a:off x="16481674" y="334595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6" name="object 3526"/>
            <p:cNvSpPr/>
            <p:nvPr/>
          </p:nvSpPr>
          <p:spPr>
            <a:xfrm>
              <a:off x="16481674" y="29506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7" name="object 3527"/>
            <p:cNvSpPr/>
            <p:nvPr/>
          </p:nvSpPr>
          <p:spPr>
            <a:xfrm>
              <a:off x="16481674" y="255544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8" name="object 3528"/>
            <p:cNvSpPr/>
            <p:nvPr/>
          </p:nvSpPr>
          <p:spPr>
            <a:xfrm>
              <a:off x="16481668" y="373747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9" name="object 3529"/>
            <p:cNvSpPr/>
            <p:nvPr/>
          </p:nvSpPr>
          <p:spPr>
            <a:xfrm>
              <a:off x="16485402" y="334594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0" name="object 3530"/>
            <p:cNvSpPr/>
            <p:nvPr/>
          </p:nvSpPr>
          <p:spPr>
            <a:xfrm>
              <a:off x="16484841" y="295759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1" name="object 3531"/>
            <p:cNvSpPr/>
            <p:nvPr/>
          </p:nvSpPr>
          <p:spPr>
            <a:xfrm>
              <a:off x="16481668" y="334968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2" name="object 3532"/>
            <p:cNvSpPr/>
            <p:nvPr/>
          </p:nvSpPr>
          <p:spPr>
            <a:xfrm>
              <a:off x="16481107" y="37443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3" name="object 3533"/>
            <p:cNvSpPr/>
            <p:nvPr/>
          </p:nvSpPr>
          <p:spPr>
            <a:xfrm>
              <a:off x="16481668" y="256663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4" name="object 3534"/>
            <p:cNvSpPr/>
            <p:nvPr/>
          </p:nvSpPr>
          <p:spPr>
            <a:xfrm>
              <a:off x="16481668" y="295815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5" name="object 3535"/>
            <p:cNvSpPr/>
            <p:nvPr/>
          </p:nvSpPr>
          <p:spPr>
            <a:xfrm>
              <a:off x="16481107" y="335284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6" name="object 3536"/>
            <p:cNvSpPr/>
            <p:nvPr/>
          </p:nvSpPr>
          <p:spPr>
            <a:xfrm>
              <a:off x="16481668" y="419611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7" name="object 3537"/>
            <p:cNvSpPr/>
            <p:nvPr/>
          </p:nvSpPr>
          <p:spPr>
            <a:xfrm>
              <a:off x="16481668" y="25628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8" name="object 3538"/>
            <p:cNvSpPr/>
            <p:nvPr/>
          </p:nvSpPr>
          <p:spPr>
            <a:xfrm>
              <a:off x="16481108" y="2957594"/>
              <a:ext cx="5080" cy="448945"/>
            </a:xfrm>
            <a:custGeom>
              <a:avLst/>
              <a:gdLst/>
              <a:ahLst/>
              <a:cxnLst/>
              <a:rect l="l" t="t" r="r" b="b"/>
              <a:pathLst>
                <a:path w="5080" h="448945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80" h="448945">
                  <a:moveTo>
                    <a:pt x="4851" y="448017"/>
                  </a:moveTo>
                  <a:lnTo>
                    <a:pt x="4686" y="447624"/>
                  </a:lnTo>
                  <a:lnTo>
                    <a:pt x="4292" y="447459"/>
                  </a:lnTo>
                  <a:lnTo>
                    <a:pt x="3886" y="447624"/>
                  </a:lnTo>
                  <a:lnTo>
                    <a:pt x="3733" y="448017"/>
                  </a:lnTo>
                  <a:lnTo>
                    <a:pt x="3886" y="448411"/>
                  </a:lnTo>
                  <a:lnTo>
                    <a:pt x="4292" y="448576"/>
                  </a:lnTo>
                  <a:lnTo>
                    <a:pt x="4686" y="448411"/>
                  </a:lnTo>
                  <a:lnTo>
                    <a:pt x="4851" y="44801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9" name="object 3539"/>
            <p:cNvSpPr/>
            <p:nvPr/>
          </p:nvSpPr>
          <p:spPr>
            <a:xfrm>
              <a:off x="16481668" y="38008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0" name="object 3540"/>
            <p:cNvSpPr/>
            <p:nvPr/>
          </p:nvSpPr>
          <p:spPr>
            <a:xfrm>
              <a:off x="16481668" y="419238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1" name="object 3541"/>
            <p:cNvSpPr/>
            <p:nvPr/>
          </p:nvSpPr>
          <p:spPr>
            <a:xfrm>
              <a:off x="16484841" y="340505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2" name="object 3542"/>
            <p:cNvSpPr/>
            <p:nvPr/>
          </p:nvSpPr>
          <p:spPr>
            <a:xfrm>
              <a:off x="16481668" y="379712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3" name="object 3543"/>
            <p:cNvSpPr/>
            <p:nvPr/>
          </p:nvSpPr>
          <p:spPr>
            <a:xfrm>
              <a:off x="16481107" y="418809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4" name="object 3544"/>
            <p:cNvSpPr/>
            <p:nvPr/>
          </p:nvSpPr>
          <p:spPr>
            <a:xfrm>
              <a:off x="16481674" y="379340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5" name="object 3545"/>
            <p:cNvSpPr/>
            <p:nvPr/>
          </p:nvSpPr>
          <p:spPr>
            <a:xfrm>
              <a:off x="16485402" y="340187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6" name="object 3546"/>
            <p:cNvSpPr/>
            <p:nvPr/>
          </p:nvSpPr>
          <p:spPr>
            <a:xfrm>
              <a:off x="16481668" y="255544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7" name="object 3547"/>
            <p:cNvSpPr/>
            <p:nvPr/>
          </p:nvSpPr>
          <p:spPr>
            <a:xfrm>
              <a:off x="16481674" y="37262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8" name="object 3548"/>
            <p:cNvSpPr/>
            <p:nvPr/>
          </p:nvSpPr>
          <p:spPr>
            <a:xfrm>
              <a:off x="16484842" y="3721995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69" h="5079">
                  <a:moveTo>
                    <a:pt x="1117" y="4292"/>
                  </a:moveTo>
                  <a:lnTo>
                    <a:pt x="952" y="3898"/>
                  </a:lnTo>
                  <a:lnTo>
                    <a:pt x="558" y="3733"/>
                  </a:lnTo>
                  <a:lnTo>
                    <a:pt x="152" y="3898"/>
                  </a:lnTo>
                  <a:lnTo>
                    <a:pt x="0" y="4292"/>
                  </a:lnTo>
                  <a:lnTo>
                    <a:pt x="152" y="4699"/>
                  </a:lnTo>
                  <a:lnTo>
                    <a:pt x="558" y="4864"/>
                  </a:lnTo>
                  <a:lnTo>
                    <a:pt x="952" y="4699"/>
                  </a:lnTo>
                  <a:lnTo>
                    <a:pt x="1117" y="4292"/>
                  </a:lnTo>
                  <a:close/>
                </a:path>
                <a:path w="1269" h="5079">
                  <a:moveTo>
                    <a:pt x="1117" y="571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71"/>
                  </a:lnTo>
                  <a:lnTo>
                    <a:pt x="152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9" name="object 3549"/>
            <p:cNvSpPr/>
            <p:nvPr/>
          </p:nvSpPr>
          <p:spPr>
            <a:xfrm>
              <a:off x="16481668" y="372255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0" name="object 3550"/>
            <p:cNvSpPr/>
            <p:nvPr/>
          </p:nvSpPr>
          <p:spPr>
            <a:xfrm>
              <a:off x="16481108" y="3035902"/>
              <a:ext cx="5080" cy="691515"/>
            </a:xfrm>
            <a:custGeom>
              <a:avLst/>
              <a:gdLst/>
              <a:ahLst/>
              <a:cxnLst/>
              <a:rect l="l" t="t" r="r" b="b"/>
              <a:pathLst>
                <a:path w="5080" h="691514">
                  <a:moveTo>
                    <a:pt x="1117" y="690384"/>
                  </a:moveTo>
                  <a:lnTo>
                    <a:pt x="952" y="689991"/>
                  </a:lnTo>
                  <a:lnTo>
                    <a:pt x="558" y="689825"/>
                  </a:lnTo>
                  <a:lnTo>
                    <a:pt x="152" y="689991"/>
                  </a:lnTo>
                  <a:lnTo>
                    <a:pt x="0" y="690384"/>
                  </a:lnTo>
                  <a:lnTo>
                    <a:pt x="152" y="690791"/>
                  </a:lnTo>
                  <a:lnTo>
                    <a:pt x="558" y="690956"/>
                  </a:lnTo>
                  <a:lnTo>
                    <a:pt x="952" y="690791"/>
                  </a:lnTo>
                  <a:lnTo>
                    <a:pt x="1117" y="690384"/>
                  </a:lnTo>
                  <a:close/>
                </a:path>
                <a:path w="5080" h="691514">
                  <a:moveTo>
                    <a:pt x="1117" y="686663"/>
                  </a:moveTo>
                  <a:lnTo>
                    <a:pt x="952" y="686257"/>
                  </a:lnTo>
                  <a:lnTo>
                    <a:pt x="558" y="686092"/>
                  </a:lnTo>
                  <a:lnTo>
                    <a:pt x="152" y="686257"/>
                  </a:lnTo>
                  <a:lnTo>
                    <a:pt x="0" y="686663"/>
                  </a:lnTo>
                  <a:lnTo>
                    <a:pt x="152" y="687057"/>
                  </a:lnTo>
                  <a:lnTo>
                    <a:pt x="558" y="687222"/>
                  </a:lnTo>
                  <a:lnTo>
                    <a:pt x="952" y="687057"/>
                  </a:lnTo>
                  <a:lnTo>
                    <a:pt x="1117" y="686663"/>
                  </a:lnTo>
                  <a:close/>
                </a:path>
                <a:path w="5080" h="691514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86" y="165"/>
                  </a:lnTo>
                  <a:lnTo>
                    <a:pt x="3733" y="558"/>
                  </a:lnTo>
                  <a:lnTo>
                    <a:pt x="3886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1" name="object 3551"/>
            <p:cNvSpPr/>
            <p:nvPr/>
          </p:nvSpPr>
          <p:spPr>
            <a:xfrm>
              <a:off x="16485402" y="303646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2" name="object 3552"/>
            <p:cNvSpPr/>
            <p:nvPr/>
          </p:nvSpPr>
          <p:spPr>
            <a:xfrm>
              <a:off x="16481108" y="2610821"/>
              <a:ext cx="5080" cy="210185"/>
            </a:xfrm>
            <a:custGeom>
              <a:avLst/>
              <a:gdLst/>
              <a:ahLst/>
              <a:cxnLst/>
              <a:rect l="l" t="t" r="r" b="b"/>
              <a:pathLst>
                <a:path w="5080" h="210185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80" h="210185">
                  <a:moveTo>
                    <a:pt x="4851" y="209372"/>
                  </a:moveTo>
                  <a:lnTo>
                    <a:pt x="4686" y="208978"/>
                  </a:lnTo>
                  <a:lnTo>
                    <a:pt x="4292" y="208813"/>
                  </a:lnTo>
                  <a:lnTo>
                    <a:pt x="3886" y="208978"/>
                  </a:lnTo>
                  <a:lnTo>
                    <a:pt x="3733" y="209372"/>
                  </a:lnTo>
                  <a:lnTo>
                    <a:pt x="3886" y="209765"/>
                  </a:lnTo>
                  <a:lnTo>
                    <a:pt x="4292" y="209931"/>
                  </a:lnTo>
                  <a:lnTo>
                    <a:pt x="4686" y="209765"/>
                  </a:lnTo>
                  <a:lnTo>
                    <a:pt x="4851" y="20937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3" name="object 3553"/>
            <p:cNvSpPr/>
            <p:nvPr/>
          </p:nvSpPr>
          <p:spPr>
            <a:xfrm>
              <a:off x="16481674" y="359204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4" name="object 3554"/>
            <p:cNvSpPr/>
            <p:nvPr/>
          </p:nvSpPr>
          <p:spPr>
            <a:xfrm>
              <a:off x="16484841" y="359521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5" name="object 3555"/>
            <p:cNvSpPr/>
            <p:nvPr/>
          </p:nvSpPr>
          <p:spPr>
            <a:xfrm>
              <a:off x="16481668" y="338323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6" name="object 3556"/>
            <p:cNvSpPr/>
            <p:nvPr/>
          </p:nvSpPr>
          <p:spPr>
            <a:xfrm>
              <a:off x="16481674" y="261137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7" name="object 3557"/>
            <p:cNvSpPr/>
            <p:nvPr/>
          </p:nvSpPr>
          <p:spPr>
            <a:xfrm>
              <a:off x="16481668" y="415509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8" name="object 3558"/>
            <p:cNvSpPr/>
            <p:nvPr/>
          </p:nvSpPr>
          <p:spPr>
            <a:xfrm>
              <a:off x="16481674" y="337950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9" name="object 3559"/>
            <p:cNvSpPr/>
            <p:nvPr/>
          </p:nvSpPr>
          <p:spPr>
            <a:xfrm>
              <a:off x="16481668" y="33795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0" name="object 3560"/>
            <p:cNvSpPr/>
            <p:nvPr/>
          </p:nvSpPr>
          <p:spPr>
            <a:xfrm>
              <a:off x="16481107" y="415453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1" name="object 3561"/>
            <p:cNvSpPr/>
            <p:nvPr/>
          </p:nvSpPr>
          <p:spPr>
            <a:xfrm>
              <a:off x="16481668" y="260391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2" name="object 3562"/>
            <p:cNvSpPr/>
            <p:nvPr/>
          </p:nvSpPr>
          <p:spPr>
            <a:xfrm>
              <a:off x="16481107" y="337894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3" name="object 3563"/>
            <p:cNvSpPr/>
            <p:nvPr/>
          </p:nvSpPr>
          <p:spPr>
            <a:xfrm>
              <a:off x="16485402" y="358459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4" name="object 3564"/>
            <p:cNvSpPr/>
            <p:nvPr/>
          </p:nvSpPr>
          <p:spPr>
            <a:xfrm>
              <a:off x="16481107" y="26033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5" name="object 3565"/>
            <p:cNvSpPr/>
            <p:nvPr/>
          </p:nvSpPr>
          <p:spPr>
            <a:xfrm>
              <a:off x="16481668" y="358458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6" name="object 3566"/>
            <p:cNvSpPr/>
            <p:nvPr/>
          </p:nvSpPr>
          <p:spPr>
            <a:xfrm>
              <a:off x="16481107" y="26033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7" name="object 3567"/>
            <p:cNvSpPr/>
            <p:nvPr/>
          </p:nvSpPr>
          <p:spPr>
            <a:xfrm>
              <a:off x="16485402" y="28127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8" name="object 3568"/>
            <p:cNvSpPr/>
            <p:nvPr/>
          </p:nvSpPr>
          <p:spPr>
            <a:xfrm>
              <a:off x="16481668" y="358832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9" name="object 3569"/>
            <p:cNvSpPr/>
            <p:nvPr/>
          </p:nvSpPr>
          <p:spPr>
            <a:xfrm>
              <a:off x="16481108" y="3591489"/>
              <a:ext cx="5080" cy="210185"/>
            </a:xfrm>
            <a:custGeom>
              <a:avLst/>
              <a:gdLst/>
              <a:ahLst/>
              <a:cxnLst/>
              <a:rect l="l" t="t" r="r" b="b"/>
              <a:pathLst>
                <a:path w="5080" h="210185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  <a:path w="5080" h="210185">
                  <a:moveTo>
                    <a:pt x="4851" y="209372"/>
                  </a:moveTo>
                  <a:lnTo>
                    <a:pt x="4686" y="208978"/>
                  </a:lnTo>
                  <a:lnTo>
                    <a:pt x="4292" y="208813"/>
                  </a:lnTo>
                  <a:lnTo>
                    <a:pt x="3886" y="208978"/>
                  </a:lnTo>
                  <a:lnTo>
                    <a:pt x="3733" y="209372"/>
                  </a:lnTo>
                  <a:lnTo>
                    <a:pt x="3886" y="209778"/>
                  </a:lnTo>
                  <a:lnTo>
                    <a:pt x="4292" y="209931"/>
                  </a:lnTo>
                  <a:lnTo>
                    <a:pt x="4686" y="209778"/>
                  </a:lnTo>
                  <a:lnTo>
                    <a:pt x="4851" y="20937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0" name="object 3570"/>
            <p:cNvSpPr/>
            <p:nvPr/>
          </p:nvSpPr>
          <p:spPr>
            <a:xfrm>
              <a:off x="16485402" y="281645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1" name="object 3571"/>
            <p:cNvSpPr/>
            <p:nvPr/>
          </p:nvSpPr>
          <p:spPr>
            <a:xfrm>
              <a:off x="16481668" y="399475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2" name="object 3572"/>
            <p:cNvSpPr/>
            <p:nvPr/>
          </p:nvSpPr>
          <p:spPr>
            <a:xfrm>
              <a:off x="16481668" y="364424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3" name="object 3573"/>
            <p:cNvSpPr/>
            <p:nvPr/>
          </p:nvSpPr>
          <p:spPr>
            <a:xfrm>
              <a:off x="16481107" y="25362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4" name="object 3574"/>
            <p:cNvSpPr/>
            <p:nvPr/>
          </p:nvSpPr>
          <p:spPr>
            <a:xfrm>
              <a:off x="16481674" y="253306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5" name="object 3575"/>
            <p:cNvSpPr/>
            <p:nvPr/>
          </p:nvSpPr>
          <p:spPr>
            <a:xfrm>
              <a:off x="16481107" y="288301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6" name="object 3576"/>
            <p:cNvSpPr/>
            <p:nvPr/>
          </p:nvSpPr>
          <p:spPr>
            <a:xfrm>
              <a:off x="16481674" y="364424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7" name="object 3577"/>
            <p:cNvSpPr/>
            <p:nvPr/>
          </p:nvSpPr>
          <p:spPr>
            <a:xfrm>
              <a:off x="16481668" y="399102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8" name="object 3578"/>
            <p:cNvSpPr/>
            <p:nvPr/>
          </p:nvSpPr>
          <p:spPr>
            <a:xfrm>
              <a:off x="16484841" y="253250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9" name="object 3579"/>
            <p:cNvSpPr/>
            <p:nvPr/>
          </p:nvSpPr>
          <p:spPr>
            <a:xfrm>
              <a:off x="16481674" y="287985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0" name="object 3580"/>
            <p:cNvSpPr/>
            <p:nvPr/>
          </p:nvSpPr>
          <p:spPr>
            <a:xfrm>
              <a:off x="16481674" y="32303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1" name="object 3581"/>
            <p:cNvSpPr/>
            <p:nvPr/>
          </p:nvSpPr>
          <p:spPr>
            <a:xfrm>
              <a:off x="16481108" y="3580301"/>
              <a:ext cx="5080" cy="64769"/>
            </a:xfrm>
            <a:custGeom>
              <a:avLst/>
              <a:gdLst/>
              <a:ahLst/>
              <a:cxnLst/>
              <a:rect l="l" t="t" r="r" b="b"/>
              <a:pathLst>
                <a:path w="5080" h="647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  <a:path w="5080" h="64770">
                  <a:moveTo>
                    <a:pt x="4851" y="63957"/>
                  </a:moveTo>
                  <a:lnTo>
                    <a:pt x="4686" y="63563"/>
                  </a:lnTo>
                  <a:lnTo>
                    <a:pt x="4292" y="63398"/>
                  </a:lnTo>
                  <a:lnTo>
                    <a:pt x="3886" y="63563"/>
                  </a:lnTo>
                  <a:lnTo>
                    <a:pt x="3733" y="63957"/>
                  </a:lnTo>
                  <a:lnTo>
                    <a:pt x="3886" y="64350"/>
                  </a:lnTo>
                  <a:lnTo>
                    <a:pt x="4292" y="64516"/>
                  </a:lnTo>
                  <a:lnTo>
                    <a:pt x="4686" y="64350"/>
                  </a:lnTo>
                  <a:lnTo>
                    <a:pt x="4851" y="6395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2" name="object 3582"/>
            <p:cNvSpPr/>
            <p:nvPr/>
          </p:nvSpPr>
          <p:spPr>
            <a:xfrm>
              <a:off x="16481674" y="399102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3" name="object 3583"/>
            <p:cNvSpPr/>
            <p:nvPr/>
          </p:nvSpPr>
          <p:spPr>
            <a:xfrm>
              <a:off x="16484841" y="32297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4" name="object 3584"/>
            <p:cNvSpPr/>
            <p:nvPr/>
          </p:nvSpPr>
          <p:spPr>
            <a:xfrm>
              <a:off x="16481674" y="358085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5" name="object 3585"/>
            <p:cNvSpPr/>
            <p:nvPr/>
          </p:nvSpPr>
          <p:spPr>
            <a:xfrm>
              <a:off x="16481107" y="393080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6" name="object 3586"/>
            <p:cNvSpPr/>
            <p:nvPr/>
          </p:nvSpPr>
          <p:spPr>
            <a:xfrm>
              <a:off x="16481668" y="282019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7" name="object 3587"/>
            <p:cNvSpPr/>
            <p:nvPr/>
          </p:nvSpPr>
          <p:spPr>
            <a:xfrm>
              <a:off x="16485402" y="358086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8" name="object 3588"/>
            <p:cNvSpPr/>
            <p:nvPr/>
          </p:nvSpPr>
          <p:spPr>
            <a:xfrm>
              <a:off x="16481668" y="393137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9" name="object 3589"/>
            <p:cNvSpPr/>
            <p:nvPr/>
          </p:nvSpPr>
          <p:spPr>
            <a:xfrm>
              <a:off x="16481107" y="393453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0" name="object 3590"/>
            <p:cNvSpPr/>
            <p:nvPr/>
          </p:nvSpPr>
          <p:spPr>
            <a:xfrm>
              <a:off x="16481668" y="358458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1" name="object 3591"/>
            <p:cNvSpPr/>
            <p:nvPr/>
          </p:nvSpPr>
          <p:spPr>
            <a:xfrm>
              <a:off x="16481108" y="2823368"/>
              <a:ext cx="5080" cy="415290"/>
            </a:xfrm>
            <a:custGeom>
              <a:avLst/>
              <a:gdLst/>
              <a:ahLst/>
              <a:cxnLst/>
              <a:rect l="l" t="t" r="r" b="b"/>
              <a:pathLst>
                <a:path w="5080" h="41528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5080" h="415289">
                  <a:moveTo>
                    <a:pt x="4851" y="414451"/>
                  </a:moveTo>
                  <a:lnTo>
                    <a:pt x="4686" y="414045"/>
                  </a:lnTo>
                  <a:lnTo>
                    <a:pt x="4292" y="413893"/>
                  </a:lnTo>
                  <a:lnTo>
                    <a:pt x="3886" y="414045"/>
                  </a:lnTo>
                  <a:lnTo>
                    <a:pt x="3733" y="414451"/>
                  </a:lnTo>
                  <a:lnTo>
                    <a:pt x="3886" y="414845"/>
                  </a:lnTo>
                  <a:lnTo>
                    <a:pt x="4292" y="415010"/>
                  </a:lnTo>
                  <a:lnTo>
                    <a:pt x="4686" y="414845"/>
                  </a:lnTo>
                  <a:lnTo>
                    <a:pt x="4851" y="41445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2" name="object 3592"/>
            <p:cNvSpPr/>
            <p:nvPr/>
          </p:nvSpPr>
          <p:spPr>
            <a:xfrm>
              <a:off x="16481668" y="399848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3" name="object 3593"/>
            <p:cNvSpPr/>
            <p:nvPr/>
          </p:nvSpPr>
          <p:spPr>
            <a:xfrm>
              <a:off x="16481107" y="35877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4" name="object 3594"/>
            <p:cNvSpPr/>
            <p:nvPr/>
          </p:nvSpPr>
          <p:spPr>
            <a:xfrm>
              <a:off x="16481668" y="323780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5" name="object 3595"/>
            <p:cNvSpPr/>
            <p:nvPr/>
          </p:nvSpPr>
          <p:spPr>
            <a:xfrm>
              <a:off x="16481668" y="288731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6" name="object 3596"/>
            <p:cNvSpPr/>
            <p:nvPr/>
          </p:nvSpPr>
          <p:spPr>
            <a:xfrm>
              <a:off x="16481108" y="2539967"/>
              <a:ext cx="5080" cy="1459230"/>
            </a:xfrm>
            <a:custGeom>
              <a:avLst/>
              <a:gdLst/>
              <a:ahLst/>
              <a:cxnLst/>
              <a:rect l="l" t="t" r="r" b="b"/>
              <a:pathLst>
                <a:path w="5080" h="1459229">
                  <a:moveTo>
                    <a:pt x="1117" y="1458531"/>
                  </a:moveTo>
                  <a:lnTo>
                    <a:pt x="952" y="1458125"/>
                  </a:lnTo>
                  <a:lnTo>
                    <a:pt x="558" y="1457972"/>
                  </a:lnTo>
                  <a:lnTo>
                    <a:pt x="152" y="1458125"/>
                  </a:lnTo>
                  <a:lnTo>
                    <a:pt x="0" y="1458531"/>
                  </a:lnTo>
                  <a:lnTo>
                    <a:pt x="152" y="1458925"/>
                  </a:lnTo>
                  <a:lnTo>
                    <a:pt x="558" y="1459090"/>
                  </a:lnTo>
                  <a:lnTo>
                    <a:pt x="952" y="1458925"/>
                  </a:lnTo>
                  <a:lnTo>
                    <a:pt x="1117" y="1458531"/>
                  </a:lnTo>
                  <a:close/>
                </a:path>
                <a:path w="5080" h="1459229">
                  <a:moveTo>
                    <a:pt x="4851" y="571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86" y="165"/>
                  </a:lnTo>
                  <a:lnTo>
                    <a:pt x="3733" y="571"/>
                  </a:lnTo>
                  <a:lnTo>
                    <a:pt x="3886" y="965"/>
                  </a:lnTo>
                  <a:lnTo>
                    <a:pt x="4292" y="1130"/>
                  </a:lnTo>
                  <a:lnTo>
                    <a:pt x="4686" y="965"/>
                  </a:lnTo>
                  <a:lnTo>
                    <a:pt x="4851" y="57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7" name="object 3597"/>
            <p:cNvSpPr/>
            <p:nvPr/>
          </p:nvSpPr>
          <p:spPr>
            <a:xfrm>
              <a:off x="16481668" y="364798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8" name="object 3598"/>
            <p:cNvSpPr/>
            <p:nvPr/>
          </p:nvSpPr>
          <p:spPr>
            <a:xfrm>
              <a:off x="16481107" y="288674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9" name="object 3599"/>
            <p:cNvSpPr/>
            <p:nvPr/>
          </p:nvSpPr>
          <p:spPr>
            <a:xfrm>
              <a:off x="16481668" y="253680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0" name="object 3600"/>
            <p:cNvSpPr/>
            <p:nvPr/>
          </p:nvSpPr>
          <p:spPr>
            <a:xfrm>
              <a:off x="16480516" y="2507932"/>
              <a:ext cx="4445" cy="1704975"/>
            </a:xfrm>
            <a:custGeom>
              <a:avLst/>
              <a:gdLst/>
              <a:ahLst/>
              <a:cxnLst/>
              <a:rect l="l" t="t" r="r" b="b"/>
              <a:pathLst>
                <a:path w="4444" h="1704975">
                  <a:moveTo>
                    <a:pt x="31" y="1704398"/>
                  </a:moveTo>
                  <a:lnTo>
                    <a:pt x="0" y="0"/>
                  </a:lnTo>
                  <a:lnTo>
                    <a:pt x="4397" y="0"/>
                  </a:lnTo>
                  <a:lnTo>
                    <a:pt x="4429" y="1704398"/>
                  </a:lnTo>
                  <a:lnTo>
                    <a:pt x="31" y="170439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1" name="object 3601"/>
            <p:cNvSpPr/>
            <p:nvPr/>
          </p:nvSpPr>
          <p:spPr>
            <a:xfrm>
              <a:off x="16485402" y="252188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2" name="object 3602"/>
            <p:cNvSpPr/>
            <p:nvPr/>
          </p:nvSpPr>
          <p:spPr>
            <a:xfrm>
              <a:off x="16485402" y="256663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3" name="object 3603"/>
            <p:cNvSpPr/>
            <p:nvPr/>
          </p:nvSpPr>
          <p:spPr>
            <a:xfrm>
              <a:off x="16485402" y="261137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4" name="object 3604"/>
            <p:cNvSpPr/>
            <p:nvPr/>
          </p:nvSpPr>
          <p:spPr>
            <a:xfrm>
              <a:off x="16485402" y="265611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5" name="object 3605"/>
            <p:cNvSpPr/>
            <p:nvPr/>
          </p:nvSpPr>
          <p:spPr>
            <a:xfrm>
              <a:off x="16485402" y="270087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6" name="object 3606"/>
            <p:cNvSpPr/>
            <p:nvPr/>
          </p:nvSpPr>
          <p:spPr>
            <a:xfrm>
              <a:off x="16485402" y="274188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7" name="object 3607"/>
            <p:cNvSpPr/>
            <p:nvPr/>
          </p:nvSpPr>
          <p:spPr>
            <a:xfrm>
              <a:off x="16485402" y="278663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8" name="object 3608"/>
            <p:cNvSpPr/>
            <p:nvPr/>
          </p:nvSpPr>
          <p:spPr>
            <a:xfrm>
              <a:off x="16485402" y="283137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9" name="object 3609"/>
            <p:cNvSpPr/>
            <p:nvPr/>
          </p:nvSpPr>
          <p:spPr>
            <a:xfrm>
              <a:off x="16485402" y="287612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0" name="object 3610"/>
            <p:cNvSpPr/>
            <p:nvPr/>
          </p:nvSpPr>
          <p:spPr>
            <a:xfrm>
              <a:off x="16485402" y="292086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1" name="object 3611"/>
            <p:cNvSpPr/>
            <p:nvPr/>
          </p:nvSpPr>
          <p:spPr>
            <a:xfrm>
              <a:off x="16485402" y="296560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2" name="object 3612"/>
            <p:cNvSpPr/>
            <p:nvPr/>
          </p:nvSpPr>
          <p:spPr>
            <a:xfrm>
              <a:off x="16485402" y="300662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3" name="object 3613"/>
            <p:cNvSpPr/>
            <p:nvPr/>
          </p:nvSpPr>
          <p:spPr>
            <a:xfrm>
              <a:off x="16485402" y="305136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4" name="object 3614"/>
            <p:cNvSpPr/>
            <p:nvPr/>
          </p:nvSpPr>
          <p:spPr>
            <a:xfrm>
              <a:off x="16485402" y="309612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5" name="object 3615"/>
            <p:cNvSpPr/>
            <p:nvPr/>
          </p:nvSpPr>
          <p:spPr>
            <a:xfrm>
              <a:off x="16485402" y="314086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6" name="object 3616"/>
            <p:cNvSpPr/>
            <p:nvPr/>
          </p:nvSpPr>
          <p:spPr>
            <a:xfrm>
              <a:off x="16485402" y="318560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7" name="object 3617"/>
            <p:cNvSpPr/>
            <p:nvPr/>
          </p:nvSpPr>
          <p:spPr>
            <a:xfrm>
              <a:off x="16485402" y="322662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8" name="object 3618"/>
            <p:cNvSpPr/>
            <p:nvPr/>
          </p:nvSpPr>
          <p:spPr>
            <a:xfrm>
              <a:off x="16485402" y="327137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9" name="object 3619"/>
            <p:cNvSpPr/>
            <p:nvPr/>
          </p:nvSpPr>
          <p:spPr>
            <a:xfrm>
              <a:off x="16485402" y="3316113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0" name="object 3620"/>
            <p:cNvSpPr/>
            <p:nvPr/>
          </p:nvSpPr>
          <p:spPr>
            <a:xfrm>
              <a:off x="16485402" y="336086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1" name="object 3621"/>
            <p:cNvSpPr/>
            <p:nvPr/>
          </p:nvSpPr>
          <p:spPr>
            <a:xfrm>
              <a:off x="16485402" y="340561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2" name="object 3622"/>
            <p:cNvSpPr/>
            <p:nvPr/>
          </p:nvSpPr>
          <p:spPr>
            <a:xfrm>
              <a:off x="16485402" y="344662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3" name="object 3623"/>
            <p:cNvSpPr/>
            <p:nvPr/>
          </p:nvSpPr>
          <p:spPr>
            <a:xfrm>
              <a:off x="16485402" y="3491372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4" name="object 3624"/>
            <p:cNvSpPr/>
            <p:nvPr/>
          </p:nvSpPr>
          <p:spPr>
            <a:xfrm>
              <a:off x="16485402" y="353611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5" name="object 3625"/>
            <p:cNvSpPr/>
            <p:nvPr/>
          </p:nvSpPr>
          <p:spPr>
            <a:xfrm>
              <a:off x="16485402" y="358085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6" name="object 3626"/>
            <p:cNvSpPr/>
            <p:nvPr/>
          </p:nvSpPr>
          <p:spPr>
            <a:xfrm>
              <a:off x="16485402" y="362561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7" name="object 3627"/>
            <p:cNvSpPr/>
            <p:nvPr/>
          </p:nvSpPr>
          <p:spPr>
            <a:xfrm>
              <a:off x="16485402" y="366662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8" name="object 3628"/>
            <p:cNvSpPr/>
            <p:nvPr/>
          </p:nvSpPr>
          <p:spPr>
            <a:xfrm>
              <a:off x="16485402" y="371136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9" name="object 3629"/>
            <p:cNvSpPr/>
            <p:nvPr/>
          </p:nvSpPr>
          <p:spPr>
            <a:xfrm>
              <a:off x="16485402" y="3756116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0" name="object 3630"/>
            <p:cNvSpPr/>
            <p:nvPr/>
          </p:nvSpPr>
          <p:spPr>
            <a:xfrm>
              <a:off x="16485402" y="380086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1" name="object 3631"/>
            <p:cNvSpPr/>
            <p:nvPr/>
          </p:nvSpPr>
          <p:spPr>
            <a:xfrm>
              <a:off x="16485402" y="384560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2" name="object 3632"/>
            <p:cNvSpPr/>
            <p:nvPr/>
          </p:nvSpPr>
          <p:spPr>
            <a:xfrm>
              <a:off x="16485402" y="389034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3" name="object 3633"/>
            <p:cNvSpPr/>
            <p:nvPr/>
          </p:nvSpPr>
          <p:spPr>
            <a:xfrm>
              <a:off x="16485402" y="393136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4" name="object 3634"/>
            <p:cNvSpPr/>
            <p:nvPr/>
          </p:nvSpPr>
          <p:spPr>
            <a:xfrm>
              <a:off x="16485402" y="3976109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5" name="object 3635"/>
            <p:cNvSpPr/>
            <p:nvPr/>
          </p:nvSpPr>
          <p:spPr>
            <a:xfrm>
              <a:off x="16485402" y="402086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6" name="object 3636"/>
            <p:cNvSpPr/>
            <p:nvPr/>
          </p:nvSpPr>
          <p:spPr>
            <a:xfrm>
              <a:off x="16485402" y="406560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7" name="object 3637"/>
            <p:cNvSpPr/>
            <p:nvPr/>
          </p:nvSpPr>
          <p:spPr>
            <a:xfrm>
              <a:off x="16485402" y="411034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8" name="object 3638"/>
            <p:cNvSpPr/>
            <p:nvPr/>
          </p:nvSpPr>
          <p:spPr>
            <a:xfrm>
              <a:off x="16485402" y="415136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9" name="object 3639"/>
            <p:cNvSpPr/>
            <p:nvPr/>
          </p:nvSpPr>
          <p:spPr>
            <a:xfrm>
              <a:off x="16485402" y="419611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0" name="object 3640"/>
            <p:cNvSpPr/>
            <p:nvPr/>
          </p:nvSpPr>
          <p:spPr>
            <a:xfrm>
              <a:off x="16484913" y="2507934"/>
              <a:ext cx="17780" cy="1704975"/>
            </a:xfrm>
            <a:custGeom>
              <a:avLst/>
              <a:gdLst/>
              <a:ahLst/>
              <a:cxnLst/>
              <a:rect l="l" t="t" r="r" b="b"/>
              <a:pathLst>
                <a:path w="17780" h="1704975">
                  <a:moveTo>
                    <a:pt x="0" y="0"/>
                  </a:moveTo>
                  <a:lnTo>
                    <a:pt x="0" y="1704398"/>
                  </a:lnTo>
                  <a:lnTo>
                    <a:pt x="17632" y="1704398"/>
                  </a:lnTo>
                  <a:lnTo>
                    <a:pt x="17632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1" name="object 3641"/>
            <p:cNvSpPr/>
            <p:nvPr/>
          </p:nvSpPr>
          <p:spPr>
            <a:xfrm>
              <a:off x="16496588" y="421102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2" name="object 3642"/>
            <p:cNvSpPr/>
            <p:nvPr/>
          </p:nvSpPr>
          <p:spPr>
            <a:xfrm>
              <a:off x="16500316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3" name="object 3643"/>
            <p:cNvSpPr/>
            <p:nvPr/>
          </p:nvSpPr>
          <p:spPr>
            <a:xfrm>
              <a:off x="16492293" y="42104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4" name="object 3644"/>
            <p:cNvSpPr/>
            <p:nvPr/>
          </p:nvSpPr>
          <p:spPr>
            <a:xfrm>
              <a:off x="16492856" y="42110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5" name="object 3645"/>
            <p:cNvSpPr/>
            <p:nvPr/>
          </p:nvSpPr>
          <p:spPr>
            <a:xfrm>
              <a:off x="16530146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6" name="object 3646"/>
            <p:cNvSpPr/>
            <p:nvPr/>
          </p:nvSpPr>
          <p:spPr>
            <a:xfrm>
              <a:off x="16529584" y="4210475"/>
              <a:ext cx="53340" cy="5080"/>
            </a:xfrm>
            <a:custGeom>
              <a:avLst/>
              <a:gdLst/>
              <a:ahLst/>
              <a:cxnLst/>
              <a:rect l="l" t="t" r="r" b="b"/>
              <a:pathLst>
                <a:path w="53340" h="5079">
                  <a:moveTo>
                    <a:pt x="1117" y="4292"/>
                  </a:moveTo>
                  <a:lnTo>
                    <a:pt x="952" y="3898"/>
                  </a:lnTo>
                  <a:lnTo>
                    <a:pt x="558" y="3733"/>
                  </a:lnTo>
                  <a:lnTo>
                    <a:pt x="165" y="3898"/>
                  </a:lnTo>
                  <a:lnTo>
                    <a:pt x="0" y="4292"/>
                  </a:lnTo>
                  <a:lnTo>
                    <a:pt x="165" y="4686"/>
                  </a:lnTo>
                  <a:lnTo>
                    <a:pt x="558" y="4851"/>
                  </a:lnTo>
                  <a:lnTo>
                    <a:pt x="952" y="4686"/>
                  </a:lnTo>
                  <a:lnTo>
                    <a:pt x="1117" y="4292"/>
                  </a:lnTo>
                  <a:close/>
                </a:path>
                <a:path w="53340" h="5079">
                  <a:moveTo>
                    <a:pt x="4838" y="4292"/>
                  </a:moveTo>
                  <a:lnTo>
                    <a:pt x="4673" y="3898"/>
                  </a:lnTo>
                  <a:lnTo>
                    <a:pt x="4267" y="3733"/>
                  </a:lnTo>
                  <a:lnTo>
                    <a:pt x="3873" y="3898"/>
                  </a:lnTo>
                  <a:lnTo>
                    <a:pt x="3708" y="4292"/>
                  </a:lnTo>
                  <a:lnTo>
                    <a:pt x="3873" y="4686"/>
                  </a:lnTo>
                  <a:lnTo>
                    <a:pt x="4267" y="4851"/>
                  </a:lnTo>
                  <a:lnTo>
                    <a:pt x="4673" y="4686"/>
                  </a:lnTo>
                  <a:lnTo>
                    <a:pt x="4838" y="4292"/>
                  </a:lnTo>
                  <a:close/>
                </a:path>
                <a:path w="53340" h="5079">
                  <a:moveTo>
                    <a:pt x="53314" y="558"/>
                  </a:moveTo>
                  <a:lnTo>
                    <a:pt x="53149" y="165"/>
                  </a:lnTo>
                  <a:lnTo>
                    <a:pt x="52743" y="0"/>
                  </a:lnTo>
                  <a:lnTo>
                    <a:pt x="52349" y="165"/>
                  </a:lnTo>
                  <a:lnTo>
                    <a:pt x="52184" y="558"/>
                  </a:lnTo>
                  <a:lnTo>
                    <a:pt x="52349" y="952"/>
                  </a:lnTo>
                  <a:lnTo>
                    <a:pt x="52743" y="1117"/>
                  </a:lnTo>
                  <a:lnTo>
                    <a:pt x="53149" y="952"/>
                  </a:lnTo>
                  <a:lnTo>
                    <a:pt x="53314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7" name="object 3647"/>
            <p:cNvSpPr/>
            <p:nvPr/>
          </p:nvSpPr>
          <p:spPr>
            <a:xfrm>
              <a:off x="16578622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8" name="object 3648"/>
            <p:cNvSpPr/>
            <p:nvPr/>
          </p:nvSpPr>
          <p:spPr>
            <a:xfrm>
              <a:off x="16488550" y="4210475"/>
              <a:ext cx="90805" cy="5080"/>
            </a:xfrm>
            <a:custGeom>
              <a:avLst/>
              <a:gdLst/>
              <a:ahLst/>
              <a:cxnLst/>
              <a:rect l="l" t="t" r="r" b="b"/>
              <a:pathLst>
                <a:path w="90805" h="5079">
                  <a:moveTo>
                    <a:pt x="1117" y="4292"/>
                  </a:moveTo>
                  <a:lnTo>
                    <a:pt x="965" y="3898"/>
                  </a:lnTo>
                  <a:lnTo>
                    <a:pt x="558" y="3733"/>
                  </a:lnTo>
                  <a:lnTo>
                    <a:pt x="165" y="3898"/>
                  </a:lnTo>
                  <a:lnTo>
                    <a:pt x="0" y="4292"/>
                  </a:lnTo>
                  <a:lnTo>
                    <a:pt x="165" y="4686"/>
                  </a:lnTo>
                  <a:lnTo>
                    <a:pt x="558" y="4851"/>
                  </a:lnTo>
                  <a:lnTo>
                    <a:pt x="965" y="4686"/>
                  </a:lnTo>
                  <a:lnTo>
                    <a:pt x="1117" y="4292"/>
                  </a:lnTo>
                  <a:close/>
                </a:path>
                <a:path w="90805" h="5079">
                  <a:moveTo>
                    <a:pt x="8585" y="4292"/>
                  </a:moveTo>
                  <a:lnTo>
                    <a:pt x="8420" y="3898"/>
                  </a:lnTo>
                  <a:lnTo>
                    <a:pt x="8026" y="3733"/>
                  </a:lnTo>
                  <a:lnTo>
                    <a:pt x="7632" y="3898"/>
                  </a:lnTo>
                  <a:lnTo>
                    <a:pt x="7467" y="4292"/>
                  </a:lnTo>
                  <a:lnTo>
                    <a:pt x="7632" y="4686"/>
                  </a:lnTo>
                  <a:lnTo>
                    <a:pt x="8026" y="4851"/>
                  </a:lnTo>
                  <a:lnTo>
                    <a:pt x="8420" y="4686"/>
                  </a:lnTo>
                  <a:lnTo>
                    <a:pt x="8585" y="4292"/>
                  </a:lnTo>
                  <a:close/>
                </a:path>
                <a:path w="90805" h="5079">
                  <a:moveTo>
                    <a:pt x="90627" y="558"/>
                  </a:moveTo>
                  <a:lnTo>
                    <a:pt x="90462" y="165"/>
                  </a:lnTo>
                  <a:lnTo>
                    <a:pt x="90068" y="0"/>
                  </a:lnTo>
                  <a:lnTo>
                    <a:pt x="89674" y="165"/>
                  </a:lnTo>
                  <a:lnTo>
                    <a:pt x="89509" y="558"/>
                  </a:lnTo>
                  <a:lnTo>
                    <a:pt x="89674" y="952"/>
                  </a:lnTo>
                  <a:lnTo>
                    <a:pt x="90068" y="1117"/>
                  </a:lnTo>
                  <a:lnTo>
                    <a:pt x="90462" y="952"/>
                  </a:lnTo>
                  <a:lnTo>
                    <a:pt x="9062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9" name="object 3649"/>
            <p:cNvSpPr/>
            <p:nvPr/>
          </p:nvSpPr>
          <p:spPr>
            <a:xfrm>
              <a:off x="16489119" y="421475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0" name="object 3650"/>
            <p:cNvSpPr/>
            <p:nvPr/>
          </p:nvSpPr>
          <p:spPr>
            <a:xfrm>
              <a:off x="16488559" y="42141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1" name="object 3651"/>
            <p:cNvSpPr/>
            <p:nvPr/>
          </p:nvSpPr>
          <p:spPr>
            <a:xfrm>
              <a:off x="15743362" y="4233397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2" name="object 3652"/>
            <p:cNvSpPr/>
            <p:nvPr/>
          </p:nvSpPr>
          <p:spPr>
            <a:xfrm>
              <a:off x="15765741" y="4211024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3" name="object 3653"/>
            <p:cNvSpPr/>
            <p:nvPr/>
          </p:nvSpPr>
          <p:spPr>
            <a:xfrm>
              <a:off x="15745044" y="4212331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4" name="object 3654"/>
            <p:cNvSpPr/>
            <p:nvPr/>
          </p:nvSpPr>
          <p:spPr>
            <a:xfrm>
              <a:off x="15437605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5" name="object 3655"/>
            <p:cNvSpPr/>
            <p:nvPr/>
          </p:nvSpPr>
          <p:spPr>
            <a:xfrm>
              <a:off x="15482348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6" name="object 3656"/>
            <p:cNvSpPr/>
            <p:nvPr/>
          </p:nvSpPr>
          <p:spPr>
            <a:xfrm>
              <a:off x="15523360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7" name="object 3657"/>
            <p:cNvSpPr/>
            <p:nvPr/>
          </p:nvSpPr>
          <p:spPr>
            <a:xfrm>
              <a:off x="15568117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8" name="object 3658"/>
            <p:cNvSpPr/>
            <p:nvPr/>
          </p:nvSpPr>
          <p:spPr>
            <a:xfrm>
              <a:off x="15612862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9" name="object 3659"/>
            <p:cNvSpPr/>
            <p:nvPr/>
          </p:nvSpPr>
          <p:spPr>
            <a:xfrm>
              <a:off x="15657606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0" name="object 3660"/>
            <p:cNvSpPr/>
            <p:nvPr/>
          </p:nvSpPr>
          <p:spPr>
            <a:xfrm>
              <a:off x="15702350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1" name="object 3661"/>
            <p:cNvSpPr/>
            <p:nvPr/>
          </p:nvSpPr>
          <p:spPr>
            <a:xfrm>
              <a:off x="15408552" y="4216728"/>
              <a:ext cx="336550" cy="17780"/>
            </a:xfrm>
            <a:custGeom>
              <a:avLst/>
              <a:gdLst/>
              <a:ahLst/>
              <a:cxnLst/>
              <a:rect l="l" t="t" r="r" b="b"/>
              <a:pathLst>
                <a:path w="336550" h="17779">
                  <a:moveTo>
                    <a:pt x="0" y="0"/>
                  </a:moveTo>
                  <a:lnTo>
                    <a:pt x="0" y="17601"/>
                  </a:lnTo>
                  <a:lnTo>
                    <a:pt x="336492" y="17601"/>
                  </a:lnTo>
                  <a:lnTo>
                    <a:pt x="336492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2" name="object 3662"/>
            <p:cNvSpPr/>
            <p:nvPr/>
          </p:nvSpPr>
          <p:spPr>
            <a:xfrm>
              <a:off x="15504729" y="42110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3" name="object 3663"/>
            <p:cNvSpPr/>
            <p:nvPr/>
          </p:nvSpPr>
          <p:spPr>
            <a:xfrm>
              <a:off x="15492970" y="42104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4" name="object 3664"/>
            <p:cNvSpPr/>
            <p:nvPr/>
          </p:nvSpPr>
          <p:spPr>
            <a:xfrm>
              <a:off x="15493531" y="42110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5" name="object 3665"/>
            <p:cNvSpPr/>
            <p:nvPr/>
          </p:nvSpPr>
          <p:spPr>
            <a:xfrm>
              <a:off x="15478049" y="4210475"/>
              <a:ext cx="16510" cy="5080"/>
            </a:xfrm>
            <a:custGeom>
              <a:avLst/>
              <a:gdLst/>
              <a:ahLst/>
              <a:cxnLst/>
              <a:rect l="l" t="t" r="r" b="b"/>
              <a:pathLst>
                <a:path w="16509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6509" h="5079">
                  <a:moveTo>
                    <a:pt x="16040" y="4292"/>
                  </a:moveTo>
                  <a:lnTo>
                    <a:pt x="15875" y="3898"/>
                  </a:lnTo>
                  <a:lnTo>
                    <a:pt x="15481" y="3733"/>
                  </a:lnTo>
                  <a:lnTo>
                    <a:pt x="15074" y="3898"/>
                  </a:lnTo>
                  <a:lnTo>
                    <a:pt x="14909" y="4292"/>
                  </a:lnTo>
                  <a:lnTo>
                    <a:pt x="15074" y="4686"/>
                  </a:lnTo>
                  <a:lnTo>
                    <a:pt x="15481" y="4851"/>
                  </a:lnTo>
                  <a:lnTo>
                    <a:pt x="15875" y="4686"/>
                  </a:lnTo>
                  <a:lnTo>
                    <a:pt x="16040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6" name="object 3666"/>
            <p:cNvSpPr/>
            <p:nvPr/>
          </p:nvSpPr>
          <p:spPr>
            <a:xfrm>
              <a:off x="15478617" y="42110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7" name="object 3667"/>
            <p:cNvSpPr/>
            <p:nvPr/>
          </p:nvSpPr>
          <p:spPr>
            <a:xfrm>
              <a:off x="15474338" y="42141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8" name="object 3668"/>
            <p:cNvSpPr/>
            <p:nvPr/>
          </p:nvSpPr>
          <p:spPr>
            <a:xfrm>
              <a:off x="15471167" y="421102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9" name="object 3669"/>
            <p:cNvSpPr/>
            <p:nvPr/>
          </p:nvSpPr>
          <p:spPr>
            <a:xfrm>
              <a:off x="15470595" y="4210475"/>
              <a:ext cx="228600" cy="1270"/>
            </a:xfrm>
            <a:custGeom>
              <a:avLst/>
              <a:gdLst/>
              <a:ahLst/>
              <a:cxnLst/>
              <a:rect l="l" t="t" r="r" b="b"/>
              <a:pathLst>
                <a:path w="228600" h="1270">
                  <a:moveTo>
                    <a:pt x="1130" y="558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71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228600" h="1270">
                  <a:moveTo>
                    <a:pt x="228574" y="558"/>
                  </a:moveTo>
                  <a:lnTo>
                    <a:pt x="228409" y="165"/>
                  </a:lnTo>
                  <a:lnTo>
                    <a:pt x="228015" y="0"/>
                  </a:lnTo>
                  <a:lnTo>
                    <a:pt x="227622" y="165"/>
                  </a:lnTo>
                  <a:lnTo>
                    <a:pt x="227457" y="558"/>
                  </a:lnTo>
                  <a:lnTo>
                    <a:pt x="227622" y="952"/>
                  </a:lnTo>
                  <a:lnTo>
                    <a:pt x="228015" y="1117"/>
                  </a:lnTo>
                  <a:lnTo>
                    <a:pt x="228409" y="952"/>
                  </a:lnTo>
                  <a:lnTo>
                    <a:pt x="228574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0" name="object 3670"/>
            <p:cNvSpPr/>
            <p:nvPr/>
          </p:nvSpPr>
          <p:spPr>
            <a:xfrm>
              <a:off x="15698616" y="42110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1" name="object 3671"/>
            <p:cNvSpPr/>
            <p:nvPr/>
          </p:nvSpPr>
          <p:spPr>
            <a:xfrm>
              <a:off x="15553204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2" name="object 3672"/>
            <p:cNvSpPr/>
            <p:nvPr/>
          </p:nvSpPr>
          <p:spPr>
            <a:xfrm>
              <a:off x="15698623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3" name="object 3673"/>
            <p:cNvSpPr/>
            <p:nvPr/>
          </p:nvSpPr>
          <p:spPr>
            <a:xfrm>
              <a:off x="15556358" y="4210475"/>
              <a:ext cx="150495" cy="5080"/>
            </a:xfrm>
            <a:custGeom>
              <a:avLst/>
              <a:gdLst/>
              <a:ahLst/>
              <a:cxnLst/>
              <a:rect l="l" t="t" r="r" b="b"/>
              <a:pathLst>
                <a:path w="150494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50494" h="5079">
                  <a:moveTo>
                    <a:pt x="150279" y="4292"/>
                  </a:moveTo>
                  <a:lnTo>
                    <a:pt x="150114" y="3898"/>
                  </a:lnTo>
                  <a:lnTo>
                    <a:pt x="149720" y="3733"/>
                  </a:lnTo>
                  <a:lnTo>
                    <a:pt x="149326" y="3898"/>
                  </a:lnTo>
                  <a:lnTo>
                    <a:pt x="149161" y="4292"/>
                  </a:lnTo>
                  <a:lnTo>
                    <a:pt x="149326" y="4686"/>
                  </a:lnTo>
                  <a:lnTo>
                    <a:pt x="149720" y="4851"/>
                  </a:lnTo>
                  <a:lnTo>
                    <a:pt x="150114" y="4686"/>
                  </a:lnTo>
                  <a:lnTo>
                    <a:pt x="150279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4" name="object 3674"/>
            <p:cNvSpPr/>
            <p:nvPr/>
          </p:nvSpPr>
          <p:spPr>
            <a:xfrm>
              <a:off x="15706083" y="42110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5" name="object 3675"/>
            <p:cNvSpPr/>
            <p:nvPr/>
          </p:nvSpPr>
          <p:spPr>
            <a:xfrm>
              <a:off x="15705523" y="42104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6" name="object 3676"/>
            <p:cNvSpPr/>
            <p:nvPr/>
          </p:nvSpPr>
          <p:spPr>
            <a:xfrm>
              <a:off x="15402662" y="4212331"/>
              <a:ext cx="342900" cy="4445"/>
            </a:xfrm>
            <a:custGeom>
              <a:avLst/>
              <a:gdLst/>
              <a:ahLst/>
              <a:cxnLst/>
              <a:rect l="l" t="t" r="r" b="b"/>
              <a:pathLst>
                <a:path w="342900" h="4445">
                  <a:moveTo>
                    <a:pt x="0" y="0"/>
                  </a:moveTo>
                  <a:lnTo>
                    <a:pt x="0" y="4397"/>
                  </a:lnTo>
                  <a:lnTo>
                    <a:pt x="342377" y="4397"/>
                  </a:lnTo>
                  <a:lnTo>
                    <a:pt x="342377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7" name="object 3677"/>
            <p:cNvSpPr/>
            <p:nvPr/>
          </p:nvSpPr>
          <p:spPr>
            <a:xfrm>
              <a:off x="15437605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8" name="object 3678"/>
            <p:cNvSpPr/>
            <p:nvPr/>
          </p:nvSpPr>
          <p:spPr>
            <a:xfrm>
              <a:off x="15482348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9" name="object 3679"/>
            <p:cNvSpPr/>
            <p:nvPr/>
          </p:nvSpPr>
          <p:spPr>
            <a:xfrm>
              <a:off x="15523360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0" name="object 3680"/>
            <p:cNvSpPr/>
            <p:nvPr/>
          </p:nvSpPr>
          <p:spPr>
            <a:xfrm>
              <a:off x="15568117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1" name="object 3681"/>
            <p:cNvSpPr/>
            <p:nvPr/>
          </p:nvSpPr>
          <p:spPr>
            <a:xfrm>
              <a:off x="15612862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2" name="object 3682"/>
            <p:cNvSpPr/>
            <p:nvPr/>
          </p:nvSpPr>
          <p:spPr>
            <a:xfrm>
              <a:off x="15657606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3" name="object 3683"/>
            <p:cNvSpPr/>
            <p:nvPr/>
          </p:nvSpPr>
          <p:spPr>
            <a:xfrm>
              <a:off x="15702350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4" name="object 3684"/>
            <p:cNvSpPr/>
            <p:nvPr/>
          </p:nvSpPr>
          <p:spPr>
            <a:xfrm>
              <a:off x="15408552" y="4243171"/>
              <a:ext cx="336550" cy="8890"/>
            </a:xfrm>
            <a:custGeom>
              <a:avLst/>
              <a:gdLst/>
              <a:ahLst/>
              <a:cxnLst/>
              <a:rect l="l" t="t" r="r" b="b"/>
              <a:pathLst>
                <a:path w="336550" h="8889">
                  <a:moveTo>
                    <a:pt x="0" y="0"/>
                  </a:moveTo>
                  <a:lnTo>
                    <a:pt x="0" y="8795"/>
                  </a:lnTo>
                  <a:lnTo>
                    <a:pt x="336492" y="8795"/>
                  </a:lnTo>
                  <a:lnTo>
                    <a:pt x="336492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5" name="object 3685"/>
            <p:cNvSpPr/>
            <p:nvPr/>
          </p:nvSpPr>
          <p:spPr>
            <a:xfrm>
              <a:off x="15624050" y="424831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6" name="object 3686"/>
            <p:cNvSpPr/>
            <p:nvPr/>
          </p:nvSpPr>
          <p:spPr>
            <a:xfrm>
              <a:off x="15560655" y="42520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7" name="object 3687"/>
            <p:cNvSpPr/>
            <p:nvPr/>
          </p:nvSpPr>
          <p:spPr>
            <a:xfrm>
              <a:off x="15556921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8" name="object 3688"/>
            <p:cNvSpPr/>
            <p:nvPr/>
          </p:nvSpPr>
          <p:spPr>
            <a:xfrm>
              <a:off x="15556921" y="4252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9" name="object 3689"/>
            <p:cNvSpPr/>
            <p:nvPr/>
          </p:nvSpPr>
          <p:spPr>
            <a:xfrm>
              <a:off x="15624044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0" name="object 3690"/>
            <p:cNvSpPr/>
            <p:nvPr/>
          </p:nvSpPr>
          <p:spPr>
            <a:xfrm>
              <a:off x="15467436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1" name="object 3691"/>
            <p:cNvSpPr/>
            <p:nvPr/>
          </p:nvSpPr>
          <p:spPr>
            <a:xfrm>
              <a:off x="15463702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2" name="object 3692"/>
            <p:cNvSpPr/>
            <p:nvPr/>
          </p:nvSpPr>
          <p:spPr>
            <a:xfrm>
              <a:off x="15463702" y="42483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3" name="object 3693"/>
            <p:cNvSpPr/>
            <p:nvPr/>
          </p:nvSpPr>
          <p:spPr>
            <a:xfrm>
              <a:off x="15676253" y="425204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4" name="object 3694"/>
            <p:cNvSpPr/>
            <p:nvPr/>
          </p:nvSpPr>
          <p:spPr>
            <a:xfrm>
              <a:off x="15679975" y="425204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5" name="object 3695"/>
            <p:cNvSpPr/>
            <p:nvPr/>
          </p:nvSpPr>
          <p:spPr>
            <a:xfrm>
              <a:off x="15683142" y="42552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6" name="object 3696"/>
            <p:cNvSpPr/>
            <p:nvPr/>
          </p:nvSpPr>
          <p:spPr>
            <a:xfrm>
              <a:off x="15538274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7" name="object 3697"/>
            <p:cNvSpPr/>
            <p:nvPr/>
          </p:nvSpPr>
          <p:spPr>
            <a:xfrm>
              <a:off x="15534558" y="424831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1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8" name="object 3698"/>
            <p:cNvSpPr/>
            <p:nvPr/>
          </p:nvSpPr>
          <p:spPr>
            <a:xfrm>
              <a:off x="15675693" y="42552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9" name="object 3699"/>
            <p:cNvSpPr/>
            <p:nvPr/>
          </p:nvSpPr>
          <p:spPr>
            <a:xfrm>
              <a:off x="15594214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0" name="object 3700"/>
            <p:cNvSpPr/>
            <p:nvPr/>
          </p:nvSpPr>
          <p:spPr>
            <a:xfrm>
              <a:off x="15739644" y="425204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1" name="object 3701"/>
            <p:cNvSpPr/>
            <p:nvPr/>
          </p:nvSpPr>
          <p:spPr>
            <a:xfrm>
              <a:off x="15593654" y="42514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2" name="object 3702"/>
            <p:cNvSpPr/>
            <p:nvPr/>
          </p:nvSpPr>
          <p:spPr>
            <a:xfrm>
              <a:off x="15594221" y="425204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3" name="object 3703"/>
            <p:cNvSpPr/>
            <p:nvPr/>
          </p:nvSpPr>
          <p:spPr>
            <a:xfrm>
              <a:off x="15601105" y="42514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4" name="object 3704"/>
            <p:cNvSpPr/>
            <p:nvPr/>
          </p:nvSpPr>
          <p:spPr>
            <a:xfrm>
              <a:off x="15601670" y="424831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5" name="object 3705"/>
            <p:cNvSpPr/>
            <p:nvPr/>
          </p:nvSpPr>
          <p:spPr>
            <a:xfrm>
              <a:off x="15742794" y="42514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117" y="558"/>
                  </a:moveTo>
                  <a:lnTo>
                    <a:pt x="952" y="152"/>
                  </a:lnTo>
                  <a:lnTo>
                    <a:pt x="558" y="0"/>
                  </a:lnTo>
                  <a:lnTo>
                    <a:pt x="165" y="152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6" name="object 3706"/>
            <p:cNvSpPr/>
            <p:nvPr/>
          </p:nvSpPr>
          <p:spPr>
            <a:xfrm>
              <a:off x="15405319" y="4251965"/>
              <a:ext cx="339725" cy="4445"/>
            </a:xfrm>
            <a:custGeom>
              <a:avLst/>
              <a:gdLst/>
              <a:ahLst/>
              <a:cxnLst/>
              <a:rect l="l" t="t" r="r" b="b"/>
              <a:pathLst>
                <a:path w="339725" h="4445">
                  <a:moveTo>
                    <a:pt x="0" y="0"/>
                  </a:moveTo>
                  <a:lnTo>
                    <a:pt x="0" y="4397"/>
                  </a:lnTo>
                  <a:lnTo>
                    <a:pt x="339727" y="4397"/>
                  </a:lnTo>
                  <a:lnTo>
                    <a:pt x="339727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7" name="object 3707"/>
            <p:cNvSpPr/>
            <p:nvPr/>
          </p:nvSpPr>
          <p:spPr>
            <a:xfrm>
              <a:off x="15698616" y="42333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8" name="object 3708"/>
            <p:cNvSpPr/>
            <p:nvPr/>
          </p:nvSpPr>
          <p:spPr>
            <a:xfrm>
              <a:off x="15690608" y="42328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9" name="object 3709"/>
            <p:cNvSpPr/>
            <p:nvPr/>
          </p:nvSpPr>
          <p:spPr>
            <a:xfrm>
              <a:off x="15687436" y="42334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0" name="object 3710"/>
            <p:cNvSpPr/>
            <p:nvPr/>
          </p:nvSpPr>
          <p:spPr>
            <a:xfrm>
              <a:off x="15687440" y="42371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1" name="object 3711"/>
            <p:cNvSpPr/>
            <p:nvPr/>
          </p:nvSpPr>
          <p:spPr>
            <a:xfrm>
              <a:off x="15645865" y="42328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2" name="object 3712"/>
            <p:cNvSpPr/>
            <p:nvPr/>
          </p:nvSpPr>
          <p:spPr>
            <a:xfrm>
              <a:off x="15646429" y="423339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3" name="object 3713"/>
            <p:cNvSpPr/>
            <p:nvPr/>
          </p:nvSpPr>
          <p:spPr>
            <a:xfrm>
              <a:off x="15653309" y="42328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4" name="object 3714"/>
            <p:cNvSpPr/>
            <p:nvPr/>
          </p:nvSpPr>
          <p:spPr>
            <a:xfrm>
              <a:off x="15408552" y="4234331"/>
              <a:ext cx="336550" cy="4445"/>
            </a:xfrm>
            <a:custGeom>
              <a:avLst/>
              <a:gdLst/>
              <a:ahLst/>
              <a:cxnLst/>
              <a:rect l="l" t="t" r="r" b="b"/>
              <a:pathLst>
                <a:path w="336550" h="4445">
                  <a:moveTo>
                    <a:pt x="0" y="0"/>
                  </a:moveTo>
                  <a:lnTo>
                    <a:pt x="0" y="4439"/>
                  </a:lnTo>
                  <a:lnTo>
                    <a:pt x="336492" y="4439"/>
                  </a:lnTo>
                  <a:lnTo>
                    <a:pt x="336492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5" name="object 3715"/>
            <p:cNvSpPr/>
            <p:nvPr/>
          </p:nvSpPr>
          <p:spPr>
            <a:xfrm>
              <a:off x="15691171" y="423712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6" name="object 3716"/>
            <p:cNvSpPr/>
            <p:nvPr/>
          </p:nvSpPr>
          <p:spPr>
            <a:xfrm>
              <a:off x="15690597" y="4236573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1130" y="558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71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8890" h="1270">
                  <a:moveTo>
                    <a:pt x="8572" y="558"/>
                  </a:moveTo>
                  <a:lnTo>
                    <a:pt x="8407" y="165"/>
                  </a:lnTo>
                  <a:lnTo>
                    <a:pt x="8013" y="0"/>
                  </a:lnTo>
                  <a:lnTo>
                    <a:pt x="7620" y="165"/>
                  </a:lnTo>
                  <a:lnTo>
                    <a:pt x="7454" y="558"/>
                  </a:lnTo>
                  <a:lnTo>
                    <a:pt x="7620" y="952"/>
                  </a:lnTo>
                  <a:lnTo>
                    <a:pt x="8013" y="1117"/>
                  </a:lnTo>
                  <a:lnTo>
                    <a:pt x="8407" y="952"/>
                  </a:lnTo>
                  <a:lnTo>
                    <a:pt x="8572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7" name="object 3717"/>
            <p:cNvSpPr/>
            <p:nvPr/>
          </p:nvSpPr>
          <p:spPr>
            <a:xfrm>
              <a:off x="15408551" y="4238773"/>
              <a:ext cx="336550" cy="4445"/>
            </a:xfrm>
            <a:custGeom>
              <a:avLst/>
              <a:gdLst/>
              <a:ahLst/>
              <a:cxnLst/>
              <a:rect l="l" t="t" r="r" b="b"/>
              <a:pathLst>
                <a:path w="336550" h="4445">
                  <a:moveTo>
                    <a:pt x="336492" y="4397"/>
                  </a:moveTo>
                  <a:lnTo>
                    <a:pt x="336492" y="0"/>
                  </a:lnTo>
                  <a:lnTo>
                    <a:pt x="0" y="0"/>
                  </a:lnTo>
                  <a:lnTo>
                    <a:pt x="0" y="4397"/>
                  </a:lnTo>
                  <a:lnTo>
                    <a:pt x="336492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8" name="object 3718"/>
            <p:cNvSpPr/>
            <p:nvPr/>
          </p:nvSpPr>
          <p:spPr>
            <a:xfrm>
              <a:off x="15832863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9" name="object 3719"/>
            <p:cNvSpPr/>
            <p:nvPr/>
          </p:nvSpPr>
          <p:spPr>
            <a:xfrm>
              <a:off x="15836581" y="42110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0" name="object 3720"/>
            <p:cNvSpPr/>
            <p:nvPr/>
          </p:nvSpPr>
          <p:spPr>
            <a:xfrm>
              <a:off x="15825399" y="42110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1" name="object 3721"/>
            <p:cNvSpPr/>
            <p:nvPr/>
          </p:nvSpPr>
          <p:spPr>
            <a:xfrm>
              <a:off x="15825403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2" name="object 3722"/>
            <p:cNvSpPr/>
            <p:nvPr/>
          </p:nvSpPr>
          <p:spPr>
            <a:xfrm>
              <a:off x="15847217" y="42104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3" name="object 3723"/>
            <p:cNvSpPr/>
            <p:nvPr/>
          </p:nvSpPr>
          <p:spPr>
            <a:xfrm>
              <a:off x="15847777" y="42110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4" name="object 3724"/>
            <p:cNvSpPr/>
            <p:nvPr/>
          </p:nvSpPr>
          <p:spPr>
            <a:xfrm>
              <a:off x="15844046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5" name="object 3725"/>
            <p:cNvSpPr/>
            <p:nvPr/>
          </p:nvSpPr>
          <p:spPr>
            <a:xfrm>
              <a:off x="15840313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6" name="object 3726"/>
            <p:cNvSpPr/>
            <p:nvPr/>
          </p:nvSpPr>
          <p:spPr>
            <a:xfrm>
              <a:off x="15840313" y="42110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7" name="object 3727"/>
            <p:cNvSpPr/>
            <p:nvPr/>
          </p:nvSpPr>
          <p:spPr>
            <a:xfrm>
              <a:off x="15843486" y="42141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8" name="object 3728"/>
            <p:cNvSpPr/>
            <p:nvPr/>
          </p:nvSpPr>
          <p:spPr>
            <a:xfrm>
              <a:off x="15851496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9" name="object 3729"/>
            <p:cNvSpPr/>
            <p:nvPr/>
          </p:nvSpPr>
          <p:spPr>
            <a:xfrm>
              <a:off x="15847777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0" name="object 3730"/>
            <p:cNvSpPr/>
            <p:nvPr/>
          </p:nvSpPr>
          <p:spPr>
            <a:xfrm>
              <a:off x="15844046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1" name="object 3731"/>
            <p:cNvSpPr/>
            <p:nvPr/>
          </p:nvSpPr>
          <p:spPr>
            <a:xfrm>
              <a:off x="17197597" y="4211024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14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2" name="object 3732"/>
            <p:cNvSpPr/>
            <p:nvPr/>
          </p:nvSpPr>
          <p:spPr>
            <a:xfrm>
              <a:off x="17272170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3" name="object 3733"/>
            <p:cNvSpPr/>
            <p:nvPr/>
          </p:nvSpPr>
          <p:spPr>
            <a:xfrm>
              <a:off x="17346743" y="4211024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0" y="0"/>
                  </a:moveTo>
                  <a:lnTo>
                    <a:pt x="11182" y="111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4" name="object 3734"/>
            <p:cNvSpPr/>
            <p:nvPr/>
          </p:nvSpPr>
          <p:spPr>
            <a:xfrm>
              <a:off x="17193866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5" name="object 3735"/>
            <p:cNvSpPr/>
            <p:nvPr/>
          </p:nvSpPr>
          <p:spPr>
            <a:xfrm>
              <a:off x="17227426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6" name="object 3736"/>
            <p:cNvSpPr/>
            <p:nvPr/>
          </p:nvSpPr>
          <p:spPr>
            <a:xfrm>
              <a:off x="17301998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7" name="object 3737"/>
            <p:cNvSpPr/>
            <p:nvPr/>
          </p:nvSpPr>
          <p:spPr>
            <a:xfrm>
              <a:off x="17195324" y="4212331"/>
              <a:ext cx="163195" cy="44450"/>
            </a:xfrm>
            <a:custGeom>
              <a:avLst/>
              <a:gdLst/>
              <a:ahLst/>
              <a:cxnLst/>
              <a:rect l="l" t="t" r="r" b="b"/>
              <a:pathLst>
                <a:path w="163194" h="44450">
                  <a:moveTo>
                    <a:pt x="162947" y="0"/>
                  </a:moveTo>
                  <a:lnTo>
                    <a:pt x="162947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162947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8" name="object 3738"/>
            <p:cNvSpPr/>
            <p:nvPr/>
          </p:nvSpPr>
          <p:spPr>
            <a:xfrm>
              <a:off x="17159733" y="42104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130" y="558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71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9" name="object 3739"/>
            <p:cNvSpPr/>
            <p:nvPr/>
          </p:nvSpPr>
          <p:spPr>
            <a:xfrm>
              <a:off x="17096912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0" name="object 3740"/>
            <p:cNvSpPr/>
            <p:nvPr/>
          </p:nvSpPr>
          <p:spPr>
            <a:xfrm>
              <a:off x="17093181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1" name="object 3741"/>
            <p:cNvSpPr/>
            <p:nvPr/>
          </p:nvSpPr>
          <p:spPr>
            <a:xfrm>
              <a:off x="17092621" y="42141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2" name="object 3742"/>
            <p:cNvSpPr/>
            <p:nvPr/>
          </p:nvSpPr>
          <p:spPr>
            <a:xfrm>
              <a:off x="17089464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3" name="object 3743"/>
            <p:cNvSpPr/>
            <p:nvPr/>
          </p:nvSpPr>
          <p:spPr>
            <a:xfrm>
              <a:off x="17088892" y="4214209"/>
              <a:ext cx="50165" cy="1270"/>
            </a:xfrm>
            <a:custGeom>
              <a:avLst/>
              <a:gdLst/>
              <a:ahLst/>
              <a:cxnLst/>
              <a:rect l="l" t="t" r="r" b="b"/>
              <a:pathLst>
                <a:path w="50165" h="1270">
                  <a:moveTo>
                    <a:pt x="1130" y="558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71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50165" h="1270">
                  <a:moveTo>
                    <a:pt x="4838" y="558"/>
                  </a:moveTo>
                  <a:lnTo>
                    <a:pt x="4673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79" y="1117"/>
                  </a:lnTo>
                  <a:lnTo>
                    <a:pt x="4673" y="952"/>
                  </a:lnTo>
                  <a:lnTo>
                    <a:pt x="4838" y="558"/>
                  </a:lnTo>
                  <a:close/>
                </a:path>
                <a:path w="50165" h="1270">
                  <a:moveTo>
                    <a:pt x="42138" y="558"/>
                  </a:moveTo>
                  <a:lnTo>
                    <a:pt x="41973" y="165"/>
                  </a:lnTo>
                  <a:lnTo>
                    <a:pt x="41579" y="0"/>
                  </a:lnTo>
                  <a:lnTo>
                    <a:pt x="41186" y="165"/>
                  </a:lnTo>
                  <a:lnTo>
                    <a:pt x="41021" y="558"/>
                  </a:lnTo>
                  <a:lnTo>
                    <a:pt x="41186" y="952"/>
                  </a:lnTo>
                  <a:lnTo>
                    <a:pt x="41579" y="1117"/>
                  </a:lnTo>
                  <a:lnTo>
                    <a:pt x="41973" y="952"/>
                  </a:lnTo>
                  <a:lnTo>
                    <a:pt x="42138" y="558"/>
                  </a:lnTo>
                  <a:close/>
                </a:path>
                <a:path w="50165" h="1270">
                  <a:moveTo>
                    <a:pt x="49606" y="558"/>
                  </a:moveTo>
                  <a:lnTo>
                    <a:pt x="49441" y="165"/>
                  </a:lnTo>
                  <a:lnTo>
                    <a:pt x="49047" y="0"/>
                  </a:lnTo>
                  <a:lnTo>
                    <a:pt x="48641" y="165"/>
                  </a:lnTo>
                  <a:lnTo>
                    <a:pt x="48475" y="558"/>
                  </a:lnTo>
                  <a:lnTo>
                    <a:pt x="48641" y="952"/>
                  </a:lnTo>
                  <a:lnTo>
                    <a:pt x="49047" y="1117"/>
                  </a:lnTo>
                  <a:lnTo>
                    <a:pt x="49441" y="952"/>
                  </a:lnTo>
                  <a:lnTo>
                    <a:pt x="49606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4" name="object 3744"/>
            <p:cNvSpPr/>
            <p:nvPr/>
          </p:nvSpPr>
          <p:spPr>
            <a:xfrm>
              <a:off x="17134207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5" name="object 3745"/>
            <p:cNvSpPr/>
            <p:nvPr/>
          </p:nvSpPr>
          <p:spPr>
            <a:xfrm>
              <a:off x="17130474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6" name="object 3746"/>
            <p:cNvSpPr/>
            <p:nvPr/>
          </p:nvSpPr>
          <p:spPr>
            <a:xfrm>
              <a:off x="16160993" y="421475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7" name="object 3747"/>
            <p:cNvSpPr/>
            <p:nvPr/>
          </p:nvSpPr>
          <p:spPr>
            <a:xfrm>
              <a:off x="16168448" y="42110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8" name="object 3748"/>
            <p:cNvSpPr/>
            <p:nvPr/>
          </p:nvSpPr>
          <p:spPr>
            <a:xfrm>
              <a:off x="16160423" y="42104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9" name="object 3749"/>
            <p:cNvSpPr/>
            <p:nvPr/>
          </p:nvSpPr>
          <p:spPr>
            <a:xfrm>
              <a:off x="16160984" y="42110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0" name="object 3750"/>
            <p:cNvSpPr/>
            <p:nvPr/>
          </p:nvSpPr>
          <p:spPr>
            <a:xfrm>
              <a:off x="16216364" y="42104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1" name="object 3751"/>
            <p:cNvSpPr/>
            <p:nvPr/>
          </p:nvSpPr>
          <p:spPr>
            <a:xfrm>
              <a:off x="16213192" y="42110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2" name="object 3752"/>
            <p:cNvSpPr/>
            <p:nvPr/>
          </p:nvSpPr>
          <p:spPr>
            <a:xfrm>
              <a:off x="16209459" y="421102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3" name="object 3753"/>
            <p:cNvSpPr/>
            <p:nvPr/>
          </p:nvSpPr>
          <p:spPr>
            <a:xfrm>
              <a:off x="16197708" y="4210475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130" y="558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71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12700" h="1270">
                  <a:moveTo>
                    <a:pt x="12306" y="558"/>
                  </a:moveTo>
                  <a:lnTo>
                    <a:pt x="12141" y="165"/>
                  </a:lnTo>
                  <a:lnTo>
                    <a:pt x="11747" y="0"/>
                  </a:lnTo>
                  <a:lnTo>
                    <a:pt x="11353" y="165"/>
                  </a:lnTo>
                  <a:lnTo>
                    <a:pt x="11188" y="558"/>
                  </a:lnTo>
                  <a:lnTo>
                    <a:pt x="11353" y="952"/>
                  </a:lnTo>
                  <a:lnTo>
                    <a:pt x="11747" y="1117"/>
                  </a:lnTo>
                  <a:lnTo>
                    <a:pt x="12141" y="952"/>
                  </a:lnTo>
                  <a:lnTo>
                    <a:pt x="12306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4" name="object 3754"/>
            <p:cNvSpPr/>
            <p:nvPr/>
          </p:nvSpPr>
          <p:spPr>
            <a:xfrm>
              <a:off x="16198281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5" name="object 3755"/>
            <p:cNvSpPr/>
            <p:nvPr/>
          </p:nvSpPr>
          <p:spPr>
            <a:xfrm>
              <a:off x="16828444" y="421102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6" name="object 3756"/>
            <p:cNvSpPr/>
            <p:nvPr/>
          </p:nvSpPr>
          <p:spPr>
            <a:xfrm>
              <a:off x="16835339" y="42104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7" name="object 3757"/>
            <p:cNvSpPr/>
            <p:nvPr/>
          </p:nvSpPr>
          <p:spPr>
            <a:xfrm>
              <a:off x="16824730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8" name="object 3758"/>
            <p:cNvSpPr/>
            <p:nvPr/>
          </p:nvSpPr>
          <p:spPr>
            <a:xfrm>
              <a:off x="16839633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9" name="object 3759"/>
            <p:cNvSpPr/>
            <p:nvPr/>
          </p:nvSpPr>
          <p:spPr>
            <a:xfrm>
              <a:off x="16764496" y="4210475"/>
              <a:ext cx="80010" cy="5080"/>
            </a:xfrm>
            <a:custGeom>
              <a:avLst/>
              <a:gdLst/>
              <a:ahLst/>
              <a:cxnLst/>
              <a:rect l="l" t="t" r="r" b="b"/>
              <a:pathLst>
                <a:path w="80009" h="5079">
                  <a:moveTo>
                    <a:pt x="1117" y="4292"/>
                  </a:moveTo>
                  <a:lnTo>
                    <a:pt x="952" y="3898"/>
                  </a:lnTo>
                  <a:lnTo>
                    <a:pt x="558" y="3733"/>
                  </a:lnTo>
                  <a:lnTo>
                    <a:pt x="165" y="3898"/>
                  </a:lnTo>
                  <a:lnTo>
                    <a:pt x="0" y="4292"/>
                  </a:lnTo>
                  <a:lnTo>
                    <a:pt x="165" y="4686"/>
                  </a:lnTo>
                  <a:lnTo>
                    <a:pt x="558" y="4851"/>
                  </a:lnTo>
                  <a:lnTo>
                    <a:pt x="952" y="4686"/>
                  </a:lnTo>
                  <a:lnTo>
                    <a:pt x="1117" y="4292"/>
                  </a:lnTo>
                  <a:close/>
                </a:path>
                <a:path w="80009" h="5079">
                  <a:moveTo>
                    <a:pt x="79413" y="558"/>
                  </a:moveTo>
                  <a:lnTo>
                    <a:pt x="79248" y="165"/>
                  </a:lnTo>
                  <a:lnTo>
                    <a:pt x="78854" y="0"/>
                  </a:lnTo>
                  <a:lnTo>
                    <a:pt x="78447" y="165"/>
                  </a:lnTo>
                  <a:lnTo>
                    <a:pt x="78282" y="558"/>
                  </a:lnTo>
                  <a:lnTo>
                    <a:pt x="78447" y="952"/>
                  </a:lnTo>
                  <a:lnTo>
                    <a:pt x="78854" y="1117"/>
                  </a:lnTo>
                  <a:lnTo>
                    <a:pt x="79248" y="952"/>
                  </a:lnTo>
                  <a:lnTo>
                    <a:pt x="79413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0" name="object 3760"/>
            <p:cNvSpPr/>
            <p:nvPr/>
          </p:nvSpPr>
          <p:spPr>
            <a:xfrm>
              <a:off x="16761328" y="42147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1" name="object 3761"/>
            <p:cNvSpPr/>
            <p:nvPr/>
          </p:nvSpPr>
          <p:spPr>
            <a:xfrm>
              <a:off x="16723462" y="4214209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1130" y="558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71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38734" h="1270">
                  <a:moveTo>
                    <a:pt x="38417" y="558"/>
                  </a:moveTo>
                  <a:lnTo>
                    <a:pt x="38252" y="165"/>
                  </a:lnTo>
                  <a:lnTo>
                    <a:pt x="37858" y="0"/>
                  </a:lnTo>
                  <a:lnTo>
                    <a:pt x="37465" y="165"/>
                  </a:lnTo>
                  <a:lnTo>
                    <a:pt x="37299" y="558"/>
                  </a:lnTo>
                  <a:lnTo>
                    <a:pt x="37465" y="952"/>
                  </a:lnTo>
                  <a:lnTo>
                    <a:pt x="37858" y="1117"/>
                  </a:lnTo>
                  <a:lnTo>
                    <a:pt x="38252" y="952"/>
                  </a:lnTo>
                  <a:lnTo>
                    <a:pt x="384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2" name="object 3762"/>
            <p:cNvSpPr/>
            <p:nvPr/>
          </p:nvSpPr>
          <p:spPr>
            <a:xfrm>
              <a:off x="16947767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3" name="object 3763"/>
            <p:cNvSpPr/>
            <p:nvPr/>
          </p:nvSpPr>
          <p:spPr>
            <a:xfrm>
              <a:off x="16947198" y="4210475"/>
              <a:ext cx="34925" cy="1270"/>
            </a:xfrm>
            <a:custGeom>
              <a:avLst/>
              <a:gdLst/>
              <a:ahLst/>
              <a:cxnLst/>
              <a:rect l="l" t="t" r="r" b="b"/>
              <a:pathLst>
                <a:path w="34925" h="1270">
                  <a:moveTo>
                    <a:pt x="1117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17" y="558"/>
                  </a:lnTo>
                  <a:close/>
                </a:path>
                <a:path w="34925" h="1270">
                  <a:moveTo>
                    <a:pt x="34683" y="558"/>
                  </a:moveTo>
                  <a:lnTo>
                    <a:pt x="34518" y="165"/>
                  </a:lnTo>
                  <a:lnTo>
                    <a:pt x="34124" y="0"/>
                  </a:lnTo>
                  <a:lnTo>
                    <a:pt x="33731" y="165"/>
                  </a:lnTo>
                  <a:lnTo>
                    <a:pt x="33566" y="558"/>
                  </a:lnTo>
                  <a:lnTo>
                    <a:pt x="33731" y="952"/>
                  </a:lnTo>
                  <a:lnTo>
                    <a:pt x="34124" y="1117"/>
                  </a:lnTo>
                  <a:lnTo>
                    <a:pt x="34518" y="952"/>
                  </a:lnTo>
                  <a:lnTo>
                    <a:pt x="34683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4" name="object 3764"/>
            <p:cNvSpPr/>
            <p:nvPr/>
          </p:nvSpPr>
          <p:spPr>
            <a:xfrm>
              <a:off x="16981328" y="42110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5" name="object 3765"/>
            <p:cNvSpPr/>
            <p:nvPr/>
          </p:nvSpPr>
          <p:spPr>
            <a:xfrm>
              <a:off x="16984485" y="4214209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8890" h="1270">
                  <a:moveTo>
                    <a:pt x="8585" y="558"/>
                  </a:moveTo>
                  <a:lnTo>
                    <a:pt x="8420" y="165"/>
                  </a:lnTo>
                  <a:lnTo>
                    <a:pt x="8013" y="0"/>
                  </a:lnTo>
                  <a:lnTo>
                    <a:pt x="7620" y="165"/>
                  </a:lnTo>
                  <a:lnTo>
                    <a:pt x="7454" y="558"/>
                  </a:lnTo>
                  <a:lnTo>
                    <a:pt x="7620" y="952"/>
                  </a:lnTo>
                  <a:lnTo>
                    <a:pt x="8013" y="1117"/>
                  </a:lnTo>
                  <a:lnTo>
                    <a:pt x="8420" y="952"/>
                  </a:lnTo>
                  <a:lnTo>
                    <a:pt x="8585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6" name="object 3766"/>
            <p:cNvSpPr/>
            <p:nvPr/>
          </p:nvSpPr>
          <p:spPr>
            <a:xfrm>
              <a:off x="16992511" y="42110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7" name="object 3767"/>
            <p:cNvSpPr/>
            <p:nvPr/>
          </p:nvSpPr>
          <p:spPr>
            <a:xfrm>
              <a:off x="16339401" y="4210475"/>
              <a:ext cx="654050" cy="1270"/>
            </a:xfrm>
            <a:custGeom>
              <a:avLst/>
              <a:gdLst/>
              <a:ahLst/>
              <a:cxnLst/>
              <a:rect l="l" t="t" r="r" b="b"/>
              <a:pathLst>
                <a:path w="654050" h="1270">
                  <a:moveTo>
                    <a:pt x="1130" y="558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71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654050" h="1270">
                  <a:moveTo>
                    <a:pt x="653669" y="558"/>
                  </a:moveTo>
                  <a:lnTo>
                    <a:pt x="653503" y="165"/>
                  </a:lnTo>
                  <a:lnTo>
                    <a:pt x="653097" y="0"/>
                  </a:lnTo>
                  <a:lnTo>
                    <a:pt x="652703" y="165"/>
                  </a:lnTo>
                  <a:lnTo>
                    <a:pt x="652538" y="558"/>
                  </a:lnTo>
                  <a:lnTo>
                    <a:pt x="652703" y="952"/>
                  </a:lnTo>
                  <a:lnTo>
                    <a:pt x="653097" y="1117"/>
                  </a:lnTo>
                  <a:lnTo>
                    <a:pt x="653503" y="952"/>
                  </a:lnTo>
                  <a:lnTo>
                    <a:pt x="653669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8" name="object 3768"/>
            <p:cNvSpPr/>
            <p:nvPr/>
          </p:nvSpPr>
          <p:spPr>
            <a:xfrm>
              <a:off x="16339979" y="42110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9" name="object 3769"/>
            <p:cNvSpPr/>
            <p:nvPr/>
          </p:nvSpPr>
          <p:spPr>
            <a:xfrm>
              <a:off x="16343135" y="4214209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1130" y="558"/>
                  </a:moveTo>
                  <a:lnTo>
                    <a:pt x="965" y="165"/>
                  </a:lnTo>
                  <a:lnTo>
                    <a:pt x="571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71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8890" h="1270">
                  <a:moveTo>
                    <a:pt x="8572" y="558"/>
                  </a:moveTo>
                  <a:lnTo>
                    <a:pt x="8407" y="165"/>
                  </a:lnTo>
                  <a:lnTo>
                    <a:pt x="8013" y="0"/>
                  </a:lnTo>
                  <a:lnTo>
                    <a:pt x="7620" y="165"/>
                  </a:lnTo>
                  <a:lnTo>
                    <a:pt x="7454" y="558"/>
                  </a:lnTo>
                  <a:lnTo>
                    <a:pt x="7620" y="952"/>
                  </a:lnTo>
                  <a:lnTo>
                    <a:pt x="8013" y="1117"/>
                  </a:lnTo>
                  <a:lnTo>
                    <a:pt x="8407" y="952"/>
                  </a:lnTo>
                  <a:lnTo>
                    <a:pt x="8572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0" name="object 3770"/>
            <p:cNvSpPr/>
            <p:nvPr/>
          </p:nvSpPr>
          <p:spPr>
            <a:xfrm>
              <a:off x="16351154" y="42110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1" name="object 3771"/>
            <p:cNvSpPr/>
            <p:nvPr/>
          </p:nvSpPr>
          <p:spPr>
            <a:xfrm>
              <a:off x="16347423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2" name="object 3772"/>
            <p:cNvSpPr/>
            <p:nvPr/>
          </p:nvSpPr>
          <p:spPr>
            <a:xfrm>
              <a:off x="15789075" y="4212331"/>
              <a:ext cx="1406525" cy="4445"/>
            </a:xfrm>
            <a:custGeom>
              <a:avLst/>
              <a:gdLst/>
              <a:ahLst/>
              <a:cxnLst/>
              <a:rect l="l" t="t" r="r" b="b"/>
              <a:pathLst>
                <a:path w="1406525" h="4445">
                  <a:moveTo>
                    <a:pt x="0" y="0"/>
                  </a:moveTo>
                  <a:lnTo>
                    <a:pt x="0" y="4397"/>
                  </a:lnTo>
                  <a:lnTo>
                    <a:pt x="1406250" y="4397"/>
                  </a:lnTo>
                  <a:lnTo>
                    <a:pt x="140625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3" name="object 3773"/>
            <p:cNvSpPr/>
            <p:nvPr/>
          </p:nvSpPr>
          <p:spPr>
            <a:xfrm>
              <a:off x="15788103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4" name="object 3774"/>
            <p:cNvSpPr/>
            <p:nvPr/>
          </p:nvSpPr>
          <p:spPr>
            <a:xfrm>
              <a:off x="15832864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5" name="object 3775"/>
            <p:cNvSpPr/>
            <p:nvPr/>
          </p:nvSpPr>
          <p:spPr>
            <a:xfrm>
              <a:off x="15877608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6" name="object 3776"/>
            <p:cNvSpPr/>
            <p:nvPr/>
          </p:nvSpPr>
          <p:spPr>
            <a:xfrm>
              <a:off x="15922349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7" name="object 3777"/>
            <p:cNvSpPr/>
            <p:nvPr/>
          </p:nvSpPr>
          <p:spPr>
            <a:xfrm>
              <a:off x="15967094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8" name="object 3778"/>
            <p:cNvSpPr/>
            <p:nvPr/>
          </p:nvSpPr>
          <p:spPr>
            <a:xfrm>
              <a:off x="16008106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9" name="object 3779"/>
            <p:cNvSpPr/>
            <p:nvPr/>
          </p:nvSpPr>
          <p:spPr>
            <a:xfrm>
              <a:off x="16052849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0" name="object 3780"/>
            <p:cNvSpPr/>
            <p:nvPr/>
          </p:nvSpPr>
          <p:spPr>
            <a:xfrm>
              <a:off x="16097593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1" name="object 3781"/>
            <p:cNvSpPr/>
            <p:nvPr/>
          </p:nvSpPr>
          <p:spPr>
            <a:xfrm>
              <a:off x="16142352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2" name="object 3782"/>
            <p:cNvSpPr/>
            <p:nvPr/>
          </p:nvSpPr>
          <p:spPr>
            <a:xfrm>
              <a:off x="16187097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3" name="object 3783"/>
            <p:cNvSpPr/>
            <p:nvPr/>
          </p:nvSpPr>
          <p:spPr>
            <a:xfrm>
              <a:off x="16228106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4" name="object 3784"/>
            <p:cNvSpPr/>
            <p:nvPr/>
          </p:nvSpPr>
          <p:spPr>
            <a:xfrm>
              <a:off x="16272850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5" name="object 3785"/>
            <p:cNvSpPr/>
            <p:nvPr/>
          </p:nvSpPr>
          <p:spPr>
            <a:xfrm>
              <a:off x="16317594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6" name="object 3786"/>
            <p:cNvSpPr/>
            <p:nvPr/>
          </p:nvSpPr>
          <p:spPr>
            <a:xfrm>
              <a:off x="16362339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7" name="object 3787"/>
            <p:cNvSpPr/>
            <p:nvPr/>
          </p:nvSpPr>
          <p:spPr>
            <a:xfrm>
              <a:off x="16407095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8" name="object 3788"/>
            <p:cNvSpPr/>
            <p:nvPr/>
          </p:nvSpPr>
          <p:spPr>
            <a:xfrm>
              <a:off x="16448109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9" name="object 3789"/>
            <p:cNvSpPr/>
            <p:nvPr/>
          </p:nvSpPr>
          <p:spPr>
            <a:xfrm>
              <a:off x="16492852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0" name="object 3790"/>
            <p:cNvSpPr/>
            <p:nvPr/>
          </p:nvSpPr>
          <p:spPr>
            <a:xfrm>
              <a:off x="16537594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1" name="object 3791"/>
            <p:cNvSpPr/>
            <p:nvPr/>
          </p:nvSpPr>
          <p:spPr>
            <a:xfrm>
              <a:off x="16582338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2" name="object 3792"/>
            <p:cNvSpPr/>
            <p:nvPr/>
          </p:nvSpPr>
          <p:spPr>
            <a:xfrm>
              <a:off x="16627082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3" name="object 3793"/>
            <p:cNvSpPr/>
            <p:nvPr/>
          </p:nvSpPr>
          <p:spPr>
            <a:xfrm>
              <a:off x="16668108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4" name="object 3794"/>
            <p:cNvSpPr/>
            <p:nvPr/>
          </p:nvSpPr>
          <p:spPr>
            <a:xfrm>
              <a:off x="16712852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5" name="object 3795"/>
            <p:cNvSpPr/>
            <p:nvPr/>
          </p:nvSpPr>
          <p:spPr>
            <a:xfrm>
              <a:off x="16757597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6" name="object 3796"/>
            <p:cNvSpPr/>
            <p:nvPr/>
          </p:nvSpPr>
          <p:spPr>
            <a:xfrm>
              <a:off x="16802341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7" name="object 3797"/>
            <p:cNvSpPr/>
            <p:nvPr/>
          </p:nvSpPr>
          <p:spPr>
            <a:xfrm>
              <a:off x="16847083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8" name="object 3798"/>
            <p:cNvSpPr/>
            <p:nvPr/>
          </p:nvSpPr>
          <p:spPr>
            <a:xfrm>
              <a:off x="16891826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9" name="object 3799"/>
            <p:cNvSpPr/>
            <p:nvPr/>
          </p:nvSpPr>
          <p:spPr>
            <a:xfrm>
              <a:off x="16932853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0" name="object 3800"/>
            <p:cNvSpPr/>
            <p:nvPr/>
          </p:nvSpPr>
          <p:spPr>
            <a:xfrm>
              <a:off x="16977597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1" name="object 3801"/>
            <p:cNvSpPr/>
            <p:nvPr/>
          </p:nvSpPr>
          <p:spPr>
            <a:xfrm>
              <a:off x="17022340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2" name="object 3802"/>
            <p:cNvSpPr/>
            <p:nvPr/>
          </p:nvSpPr>
          <p:spPr>
            <a:xfrm>
              <a:off x="17067083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3" name="object 3803"/>
            <p:cNvSpPr/>
            <p:nvPr/>
          </p:nvSpPr>
          <p:spPr>
            <a:xfrm>
              <a:off x="17111826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4" name="object 3804"/>
            <p:cNvSpPr/>
            <p:nvPr/>
          </p:nvSpPr>
          <p:spPr>
            <a:xfrm>
              <a:off x="17152853" y="42147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5" name="object 3805"/>
            <p:cNvSpPr/>
            <p:nvPr/>
          </p:nvSpPr>
          <p:spPr>
            <a:xfrm>
              <a:off x="15789075" y="4216728"/>
              <a:ext cx="1406525" cy="17780"/>
            </a:xfrm>
            <a:custGeom>
              <a:avLst/>
              <a:gdLst/>
              <a:ahLst/>
              <a:cxnLst/>
              <a:rect l="l" t="t" r="r" b="b"/>
              <a:pathLst>
                <a:path w="1406525" h="17779">
                  <a:moveTo>
                    <a:pt x="0" y="0"/>
                  </a:moveTo>
                  <a:lnTo>
                    <a:pt x="0" y="17632"/>
                  </a:lnTo>
                  <a:lnTo>
                    <a:pt x="1406250" y="17632"/>
                  </a:lnTo>
                  <a:lnTo>
                    <a:pt x="1406250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6" name="object 3806"/>
            <p:cNvSpPr/>
            <p:nvPr/>
          </p:nvSpPr>
          <p:spPr>
            <a:xfrm>
              <a:off x="15788103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7" name="object 3807"/>
            <p:cNvSpPr/>
            <p:nvPr/>
          </p:nvSpPr>
          <p:spPr>
            <a:xfrm>
              <a:off x="15832864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8" name="object 3808"/>
            <p:cNvSpPr/>
            <p:nvPr/>
          </p:nvSpPr>
          <p:spPr>
            <a:xfrm>
              <a:off x="15877608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9" name="object 3809"/>
            <p:cNvSpPr/>
            <p:nvPr/>
          </p:nvSpPr>
          <p:spPr>
            <a:xfrm>
              <a:off x="15922349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0" name="object 3810"/>
            <p:cNvSpPr/>
            <p:nvPr/>
          </p:nvSpPr>
          <p:spPr>
            <a:xfrm>
              <a:off x="15967094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1" name="object 3811"/>
            <p:cNvSpPr/>
            <p:nvPr/>
          </p:nvSpPr>
          <p:spPr>
            <a:xfrm>
              <a:off x="16008106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2" name="object 3812"/>
            <p:cNvSpPr/>
            <p:nvPr/>
          </p:nvSpPr>
          <p:spPr>
            <a:xfrm>
              <a:off x="16052849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3" name="object 3813"/>
            <p:cNvSpPr/>
            <p:nvPr/>
          </p:nvSpPr>
          <p:spPr>
            <a:xfrm>
              <a:off x="16097593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4" name="object 3814"/>
            <p:cNvSpPr/>
            <p:nvPr/>
          </p:nvSpPr>
          <p:spPr>
            <a:xfrm>
              <a:off x="16142352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5" name="object 3815"/>
            <p:cNvSpPr/>
            <p:nvPr/>
          </p:nvSpPr>
          <p:spPr>
            <a:xfrm>
              <a:off x="16187097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6" name="object 3816"/>
            <p:cNvSpPr/>
            <p:nvPr/>
          </p:nvSpPr>
          <p:spPr>
            <a:xfrm>
              <a:off x="16228106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7" name="object 3817"/>
            <p:cNvSpPr/>
            <p:nvPr/>
          </p:nvSpPr>
          <p:spPr>
            <a:xfrm>
              <a:off x="16272850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8" name="object 3818"/>
            <p:cNvSpPr/>
            <p:nvPr/>
          </p:nvSpPr>
          <p:spPr>
            <a:xfrm>
              <a:off x="16317594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9" name="object 3819"/>
            <p:cNvSpPr/>
            <p:nvPr/>
          </p:nvSpPr>
          <p:spPr>
            <a:xfrm>
              <a:off x="16362339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0" name="object 3820"/>
            <p:cNvSpPr/>
            <p:nvPr/>
          </p:nvSpPr>
          <p:spPr>
            <a:xfrm>
              <a:off x="16407095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1" name="object 3821"/>
            <p:cNvSpPr/>
            <p:nvPr/>
          </p:nvSpPr>
          <p:spPr>
            <a:xfrm>
              <a:off x="16448109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2" name="object 3822"/>
            <p:cNvSpPr/>
            <p:nvPr/>
          </p:nvSpPr>
          <p:spPr>
            <a:xfrm>
              <a:off x="16492852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3" name="object 3823"/>
            <p:cNvSpPr/>
            <p:nvPr/>
          </p:nvSpPr>
          <p:spPr>
            <a:xfrm>
              <a:off x="16537594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4" name="object 3824"/>
            <p:cNvSpPr/>
            <p:nvPr/>
          </p:nvSpPr>
          <p:spPr>
            <a:xfrm>
              <a:off x="16582338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5" name="object 3825"/>
            <p:cNvSpPr/>
            <p:nvPr/>
          </p:nvSpPr>
          <p:spPr>
            <a:xfrm>
              <a:off x="16627082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6" name="object 3826"/>
            <p:cNvSpPr/>
            <p:nvPr/>
          </p:nvSpPr>
          <p:spPr>
            <a:xfrm>
              <a:off x="16668108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7" name="object 3827"/>
            <p:cNvSpPr/>
            <p:nvPr/>
          </p:nvSpPr>
          <p:spPr>
            <a:xfrm>
              <a:off x="16712852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8" name="object 3828"/>
            <p:cNvSpPr/>
            <p:nvPr/>
          </p:nvSpPr>
          <p:spPr>
            <a:xfrm>
              <a:off x="16757597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9" name="object 3829"/>
            <p:cNvSpPr/>
            <p:nvPr/>
          </p:nvSpPr>
          <p:spPr>
            <a:xfrm>
              <a:off x="16802341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0" name="object 3830"/>
            <p:cNvSpPr/>
            <p:nvPr/>
          </p:nvSpPr>
          <p:spPr>
            <a:xfrm>
              <a:off x="16847083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1" name="object 3831"/>
            <p:cNvSpPr/>
            <p:nvPr/>
          </p:nvSpPr>
          <p:spPr>
            <a:xfrm>
              <a:off x="16891826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2" name="object 3832"/>
            <p:cNvSpPr/>
            <p:nvPr/>
          </p:nvSpPr>
          <p:spPr>
            <a:xfrm>
              <a:off x="16932853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3" name="object 3833"/>
            <p:cNvSpPr/>
            <p:nvPr/>
          </p:nvSpPr>
          <p:spPr>
            <a:xfrm>
              <a:off x="16977597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4" name="object 3834"/>
            <p:cNvSpPr/>
            <p:nvPr/>
          </p:nvSpPr>
          <p:spPr>
            <a:xfrm>
              <a:off x="17022340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5" name="object 3835"/>
            <p:cNvSpPr/>
            <p:nvPr/>
          </p:nvSpPr>
          <p:spPr>
            <a:xfrm>
              <a:off x="17067083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6" name="object 3836"/>
            <p:cNvSpPr/>
            <p:nvPr/>
          </p:nvSpPr>
          <p:spPr>
            <a:xfrm>
              <a:off x="17111826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7" name="object 3837"/>
            <p:cNvSpPr/>
            <p:nvPr/>
          </p:nvSpPr>
          <p:spPr>
            <a:xfrm>
              <a:off x="17152853" y="424085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8" name="object 3838"/>
            <p:cNvSpPr/>
            <p:nvPr/>
          </p:nvSpPr>
          <p:spPr>
            <a:xfrm>
              <a:off x="15789075" y="4243171"/>
              <a:ext cx="1406525" cy="8890"/>
            </a:xfrm>
            <a:custGeom>
              <a:avLst/>
              <a:gdLst/>
              <a:ahLst/>
              <a:cxnLst/>
              <a:rect l="l" t="t" r="r" b="b"/>
              <a:pathLst>
                <a:path w="1406525" h="8889">
                  <a:moveTo>
                    <a:pt x="0" y="0"/>
                  </a:moveTo>
                  <a:lnTo>
                    <a:pt x="0" y="8795"/>
                  </a:lnTo>
                  <a:lnTo>
                    <a:pt x="1406250" y="8795"/>
                  </a:lnTo>
                  <a:lnTo>
                    <a:pt x="1406250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9" name="object 3839"/>
            <p:cNvSpPr/>
            <p:nvPr/>
          </p:nvSpPr>
          <p:spPr>
            <a:xfrm>
              <a:off x="15895680" y="42552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0" name="object 3840"/>
            <p:cNvSpPr/>
            <p:nvPr/>
          </p:nvSpPr>
          <p:spPr>
            <a:xfrm>
              <a:off x="16228106" y="42520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1" name="object 3841"/>
            <p:cNvSpPr/>
            <p:nvPr/>
          </p:nvSpPr>
          <p:spPr>
            <a:xfrm>
              <a:off x="16559973" y="425204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2" name="object 3842"/>
            <p:cNvSpPr/>
            <p:nvPr/>
          </p:nvSpPr>
          <p:spPr>
            <a:xfrm>
              <a:off x="16895560" y="42520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3" name="object 3843"/>
            <p:cNvSpPr/>
            <p:nvPr/>
          </p:nvSpPr>
          <p:spPr>
            <a:xfrm>
              <a:off x="15892521" y="425204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1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4" name="object 3844"/>
            <p:cNvSpPr/>
            <p:nvPr/>
          </p:nvSpPr>
          <p:spPr>
            <a:xfrm>
              <a:off x="16224375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5" name="object 3845"/>
            <p:cNvSpPr/>
            <p:nvPr/>
          </p:nvSpPr>
          <p:spPr>
            <a:xfrm>
              <a:off x="16559976" y="424831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1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6" name="object 3846"/>
            <p:cNvSpPr/>
            <p:nvPr/>
          </p:nvSpPr>
          <p:spPr>
            <a:xfrm>
              <a:off x="16895560" y="42483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7" name="object 3847"/>
            <p:cNvSpPr/>
            <p:nvPr/>
          </p:nvSpPr>
          <p:spPr>
            <a:xfrm>
              <a:off x="16556242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8" name="object 3848"/>
            <p:cNvSpPr/>
            <p:nvPr/>
          </p:nvSpPr>
          <p:spPr>
            <a:xfrm>
              <a:off x="16223815" y="42514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9" name="object 3849"/>
            <p:cNvSpPr/>
            <p:nvPr/>
          </p:nvSpPr>
          <p:spPr>
            <a:xfrm>
              <a:off x="15888789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0" name="object 3850"/>
            <p:cNvSpPr/>
            <p:nvPr/>
          </p:nvSpPr>
          <p:spPr>
            <a:xfrm>
              <a:off x="16884378" y="42483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1" name="object 3851"/>
            <p:cNvSpPr/>
            <p:nvPr/>
          </p:nvSpPr>
          <p:spPr>
            <a:xfrm>
              <a:off x="16552509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2" name="object 3852"/>
            <p:cNvSpPr/>
            <p:nvPr/>
          </p:nvSpPr>
          <p:spPr>
            <a:xfrm>
              <a:off x="16220657" y="425204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3" name="object 3853"/>
            <p:cNvSpPr/>
            <p:nvPr/>
          </p:nvSpPr>
          <p:spPr>
            <a:xfrm>
              <a:off x="15888789" y="4252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4" name="object 3854"/>
            <p:cNvSpPr/>
            <p:nvPr/>
          </p:nvSpPr>
          <p:spPr>
            <a:xfrm>
              <a:off x="16884378" y="4252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5" name="object 3855"/>
            <p:cNvSpPr/>
            <p:nvPr/>
          </p:nvSpPr>
          <p:spPr>
            <a:xfrm>
              <a:off x="16552509" y="4252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6" name="object 3856"/>
            <p:cNvSpPr/>
            <p:nvPr/>
          </p:nvSpPr>
          <p:spPr>
            <a:xfrm>
              <a:off x="16779415" y="42477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7" name="object 3857"/>
            <p:cNvSpPr/>
            <p:nvPr/>
          </p:nvSpPr>
          <p:spPr>
            <a:xfrm>
              <a:off x="16410817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8" name="object 3858"/>
            <p:cNvSpPr/>
            <p:nvPr/>
          </p:nvSpPr>
          <p:spPr>
            <a:xfrm>
              <a:off x="16045405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9" name="object 3859"/>
            <p:cNvSpPr/>
            <p:nvPr/>
          </p:nvSpPr>
          <p:spPr>
            <a:xfrm>
              <a:off x="16787424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0" name="object 3860"/>
            <p:cNvSpPr/>
            <p:nvPr/>
          </p:nvSpPr>
          <p:spPr>
            <a:xfrm>
              <a:off x="16414552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1" name="object 3861"/>
            <p:cNvSpPr/>
            <p:nvPr/>
          </p:nvSpPr>
          <p:spPr>
            <a:xfrm>
              <a:off x="16048572" y="42514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2" name="object 3862"/>
            <p:cNvSpPr/>
            <p:nvPr/>
          </p:nvSpPr>
          <p:spPr>
            <a:xfrm>
              <a:off x="17156571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3" name="object 3863"/>
            <p:cNvSpPr/>
            <p:nvPr/>
          </p:nvSpPr>
          <p:spPr>
            <a:xfrm>
              <a:off x="16787424" y="4252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4" name="object 3864"/>
            <p:cNvSpPr/>
            <p:nvPr/>
          </p:nvSpPr>
          <p:spPr>
            <a:xfrm>
              <a:off x="16418279" y="4252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5" name="object 3865"/>
            <p:cNvSpPr/>
            <p:nvPr/>
          </p:nvSpPr>
          <p:spPr>
            <a:xfrm>
              <a:off x="16049132" y="4252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6" name="object 3866"/>
            <p:cNvSpPr/>
            <p:nvPr/>
          </p:nvSpPr>
          <p:spPr>
            <a:xfrm>
              <a:off x="17156571" y="4252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7" name="object 3867"/>
            <p:cNvSpPr/>
            <p:nvPr/>
          </p:nvSpPr>
          <p:spPr>
            <a:xfrm>
              <a:off x="16786864" y="42552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8" name="object 3868"/>
            <p:cNvSpPr/>
            <p:nvPr/>
          </p:nvSpPr>
          <p:spPr>
            <a:xfrm>
              <a:off x="16410813" y="42520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9" name="object 3869"/>
            <p:cNvSpPr/>
            <p:nvPr/>
          </p:nvSpPr>
          <p:spPr>
            <a:xfrm>
              <a:off x="16779975" y="42520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0" name="object 3870"/>
            <p:cNvSpPr/>
            <p:nvPr/>
          </p:nvSpPr>
          <p:spPr>
            <a:xfrm>
              <a:off x="17149122" y="42520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1" name="object 3871"/>
            <p:cNvSpPr/>
            <p:nvPr/>
          </p:nvSpPr>
          <p:spPr>
            <a:xfrm>
              <a:off x="16045399" y="42520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2" name="object 3872"/>
            <p:cNvSpPr/>
            <p:nvPr/>
          </p:nvSpPr>
          <p:spPr>
            <a:xfrm>
              <a:off x="16410253" y="42514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3" name="object 3873"/>
            <p:cNvSpPr/>
            <p:nvPr/>
          </p:nvSpPr>
          <p:spPr>
            <a:xfrm>
              <a:off x="16779975" y="42483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4" name="object 3874"/>
            <p:cNvSpPr/>
            <p:nvPr/>
          </p:nvSpPr>
          <p:spPr>
            <a:xfrm>
              <a:off x="17149122" y="42483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5" name="object 3875"/>
            <p:cNvSpPr/>
            <p:nvPr/>
          </p:nvSpPr>
          <p:spPr>
            <a:xfrm>
              <a:off x="16235571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6" name="object 3876"/>
            <p:cNvSpPr/>
            <p:nvPr/>
          </p:nvSpPr>
          <p:spPr>
            <a:xfrm>
              <a:off x="16384716" y="4252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7" name="object 3877"/>
            <p:cNvSpPr/>
            <p:nvPr/>
          </p:nvSpPr>
          <p:spPr>
            <a:xfrm>
              <a:off x="16876912" y="424831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8" name="object 3878"/>
            <p:cNvSpPr/>
            <p:nvPr/>
          </p:nvSpPr>
          <p:spPr>
            <a:xfrm>
              <a:off x="17026074" y="42520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9" name="object 3879"/>
            <p:cNvSpPr/>
            <p:nvPr/>
          </p:nvSpPr>
          <p:spPr>
            <a:xfrm>
              <a:off x="16235571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0" name="object 3880"/>
            <p:cNvSpPr/>
            <p:nvPr/>
          </p:nvSpPr>
          <p:spPr>
            <a:xfrm>
              <a:off x="16876917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1" name="object 3881"/>
            <p:cNvSpPr/>
            <p:nvPr/>
          </p:nvSpPr>
          <p:spPr>
            <a:xfrm>
              <a:off x="16239293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2" name="object 3882"/>
            <p:cNvSpPr/>
            <p:nvPr/>
          </p:nvSpPr>
          <p:spPr>
            <a:xfrm>
              <a:off x="16880651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3" name="object 3883"/>
            <p:cNvSpPr/>
            <p:nvPr/>
          </p:nvSpPr>
          <p:spPr>
            <a:xfrm>
              <a:off x="16884381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4" name="object 3884"/>
            <p:cNvSpPr/>
            <p:nvPr/>
          </p:nvSpPr>
          <p:spPr>
            <a:xfrm>
              <a:off x="16243026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5" name="object 3885"/>
            <p:cNvSpPr/>
            <p:nvPr/>
          </p:nvSpPr>
          <p:spPr>
            <a:xfrm>
              <a:off x="17036694" y="42552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6" name="object 3886"/>
            <p:cNvSpPr/>
            <p:nvPr/>
          </p:nvSpPr>
          <p:spPr>
            <a:xfrm>
              <a:off x="16888109" y="42483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7" name="object 3887"/>
            <p:cNvSpPr/>
            <p:nvPr/>
          </p:nvSpPr>
          <p:spPr>
            <a:xfrm>
              <a:off x="16391622" y="42552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8" name="object 3888"/>
            <p:cNvSpPr/>
            <p:nvPr/>
          </p:nvSpPr>
          <p:spPr>
            <a:xfrm>
              <a:off x="16246754" y="42483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9" name="object 3889"/>
            <p:cNvSpPr/>
            <p:nvPr/>
          </p:nvSpPr>
          <p:spPr>
            <a:xfrm>
              <a:off x="17033523" y="425204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0" name="object 3890"/>
            <p:cNvSpPr/>
            <p:nvPr/>
          </p:nvSpPr>
          <p:spPr>
            <a:xfrm>
              <a:off x="16392183" y="42520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1" name="object 3891"/>
            <p:cNvSpPr/>
            <p:nvPr/>
          </p:nvSpPr>
          <p:spPr>
            <a:xfrm>
              <a:off x="17029789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2" name="object 3892"/>
            <p:cNvSpPr/>
            <p:nvPr/>
          </p:nvSpPr>
          <p:spPr>
            <a:xfrm>
              <a:off x="16388449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3" name="object 3893"/>
            <p:cNvSpPr/>
            <p:nvPr/>
          </p:nvSpPr>
          <p:spPr>
            <a:xfrm>
              <a:off x="16384716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4" name="object 3894"/>
            <p:cNvSpPr/>
            <p:nvPr/>
          </p:nvSpPr>
          <p:spPr>
            <a:xfrm>
              <a:off x="17026074" y="425204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5" name="object 3895"/>
            <p:cNvSpPr/>
            <p:nvPr/>
          </p:nvSpPr>
          <p:spPr>
            <a:xfrm>
              <a:off x="15789075" y="4251965"/>
              <a:ext cx="1406525" cy="4445"/>
            </a:xfrm>
            <a:custGeom>
              <a:avLst/>
              <a:gdLst/>
              <a:ahLst/>
              <a:cxnLst/>
              <a:rect l="l" t="t" r="r" b="b"/>
              <a:pathLst>
                <a:path w="1406525" h="4445">
                  <a:moveTo>
                    <a:pt x="0" y="0"/>
                  </a:moveTo>
                  <a:lnTo>
                    <a:pt x="0" y="4397"/>
                  </a:lnTo>
                  <a:lnTo>
                    <a:pt x="1406250" y="4397"/>
                  </a:lnTo>
                  <a:lnTo>
                    <a:pt x="140625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6" name="object 3896"/>
            <p:cNvSpPr/>
            <p:nvPr/>
          </p:nvSpPr>
          <p:spPr>
            <a:xfrm>
              <a:off x="16029926" y="42365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7" name="object 3897"/>
            <p:cNvSpPr/>
            <p:nvPr/>
          </p:nvSpPr>
          <p:spPr>
            <a:xfrm>
              <a:off x="16358626" y="423712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8" name="object 3898"/>
            <p:cNvSpPr/>
            <p:nvPr/>
          </p:nvSpPr>
          <p:spPr>
            <a:xfrm>
              <a:off x="16690483" y="4233397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19" h="3810">
                  <a:moveTo>
                    <a:pt x="7455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9" name="object 3899"/>
            <p:cNvSpPr/>
            <p:nvPr/>
          </p:nvSpPr>
          <p:spPr>
            <a:xfrm>
              <a:off x="17022344" y="423339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0" name="object 3900"/>
            <p:cNvSpPr/>
            <p:nvPr/>
          </p:nvSpPr>
          <p:spPr>
            <a:xfrm>
              <a:off x="16030488" y="423339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1" name="object 3901"/>
            <p:cNvSpPr/>
            <p:nvPr/>
          </p:nvSpPr>
          <p:spPr>
            <a:xfrm>
              <a:off x="16366070" y="42333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2" name="object 3902"/>
            <p:cNvSpPr/>
            <p:nvPr/>
          </p:nvSpPr>
          <p:spPr>
            <a:xfrm>
              <a:off x="16022460" y="4232839"/>
              <a:ext cx="1008380" cy="5080"/>
            </a:xfrm>
            <a:custGeom>
              <a:avLst/>
              <a:gdLst/>
              <a:ahLst/>
              <a:cxnLst/>
              <a:rect l="l" t="t" r="r" b="b"/>
              <a:pathLst>
                <a:path w="1008380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  <a:path w="1008380" h="5079">
                  <a:moveTo>
                    <a:pt x="332981" y="558"/>
                  </a:moveTo>
                  <a:lnTo>
                    <a:pt x="332816" y="165"/>
                  </a:lnTo>
                  <a:lnTo>
                    <a:pt x="332422" y="0"/>
                  </a:lnTo>
                  <a:lnTo>
                    <a:pt x="332028" y="165"/>
                  </a:lnTo>
                  <a:lnTo>
                    <a:pt x="331863" y="558"/>
                  </a:lnTo>
                  <a:lnTo>
                    <a:pt x="332028" y="965"/>
                  </a:lnTo>
                  <a:lnTo>
                    <a:pt x="332422" y="1130"/>
                  </a:lnTo>
                  <a:lnTo>
                    <a:pt x="332816" y="965"/>
                  </a:lnTo>
                  <a:lnTo>
                    <a:pt x="332981" y="558"/>
                  </a:lnTo>
                  <a:close/>
                </a:path>
                <a:path w="1008380" h="5079">
                  <a:moveTo>
                    <a:pt x="664845" y="558"/>
                  </a:moveTo>
                  <a:lnTo>
                    <a:pt x="664679" y="165"/>
                  </a:lnTo>
                  <a:lnTo>
                    <a:pt x="664286" y="0"/>
                  </a:lnTo>
                  <a:lnTo>
                    <a:pt x="663892" y="165"/>
                  </a:lnTo>
                  <a:lnTo>
                    <a:pt x="663727" y="558"/>
                  </a:lnTo>
                  <a:lnTo>
                    <a:pt x="663892" y="965"/>
                  </a:lnTo>
                  <a:lnTo>
                    <a:pt x="664286" y="1130"/>
                  </a:lnTo>
                  <a:lnTo>
                    <a:pt x="664679" y="965"/>
                  </a:lnTo>
                  <a:lnTo>
                    <a:pt x="664845" y="558"/>
                  </a:lnTo>
                  <a:close/>
                </a:path>
                <a:path w="1008380" h="5079">
                  <a:moveTo>
                    <a:pt x="676033" y="558"/>
                  </a:moveTo>
                  <a:lnTo>
                    <a:pt x="675868" y="165"/>
                  </a:lnTo>
                  <a:lnTo>
                    <a:pt x="675474" y="0"/>
                  </a:lnTo>
                  <a:lnTo>
                    <a:pt x="675081" y="165"/>
                  </a:lnTo>
                  <a:lnTo>
                    <a:pt x="674916" y="558"/>
                  </a:lnTo>
                  <a:lnTo>
                    <a:pt x="675081" y="965"/>
                  </a:lnTo>
                  <a:lnTo>
                    <a:pt x="675474" y="1130"/>
                  </a:lnTo>
                  <a:lnTo>
                    <a:pt x="675868" y="965"/>
                  </a:lnTo>
                  <a:lnTo>
                    <a:pt x="676033" y="558"/>
                  </a:lnTo>
                  <a:close/>
                </a:path>
                <a:path w="1008380" h="5079">
                  <a:moveTo>
                    <a:pt x="937044" y="4292"/>
                  </a:moveTo>
                  <a:lnTo>
                    <a:pt x="936879" y="3898"/>
                  </a:lnTo>
                  <a:lnTo>
                    <a:pt x="936485" y="3733"/>
                  </a:lnTo>
                  <a:lnTo>
                    <a:pt x="936091" y="3898"/>
                  </a:lnTo>
                  <a:lnTo>
                    <a:pt x="935926" y="4292"/>
                  </a:lnTo>
                  <a:lnTo>
                    <a:pt x="936091" y="4686"/>
                  </a:lnTo>
                  <a:lnTo>
                    <a:pt x="936485" y="4851"/>
                  </a:lnTo>
                  <a:lnTo>
                    <a:pt x="936879" y="4686"/>
                  </a:lnTo>
                  <a:lnTo>
                    <a:pt x="937044" y="4292"/>
                  </a:lnTo>
                  <a:close/>
                </a:path>
                <a:path w="1008380" h="5079">
                  <a:moveTo>
                    <a:pt x="1007884" y="558"/>
                  </a:moveTo>
                  <a:lnTo>
                    <a:pt x="1007719" y="165"/>
                  </a:lnTo>
                  <a:lnTo>
                    <a:pt x="1007325" y="0"/>
                  </a:lnTo>
                  <a:lnTo>
                    <a:pt x="1006932" y="165"/>
                  </a:lnTo>
                  <a:lnTo>
                    <a:pt x="1006767" y="558"/>
                  </a:lnTo>
                  <a:lnTo>
                    <a:pt x="1006932" y="965"/>
                  </a:lnTo>
                  <a:lnTo>
                    <a:pt x="1007325" y="1130"/>
                  </a:lnTo>
                  <a:lnTo>
                    <a:pt x="1007719" y="965"/>
                  </a:lnTo>
                  <a:lnTo>
                    <a:pt x="1007884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3" name="object 3903"/>
            <p:cNvSpPr/>
            <p:nvPr/>
          </p:nvSpPr>
          <p:spPr>
            <a:xfrm>
              <a:off x="16023020" y="423340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4" name="object 3904"/>
            <p:cNvSpPr/>
            <p:nvPr/>
          </p:nvSpPr>
          <p:spPr>
            <a:xfrm>
              <a:off x="17021779" y="42328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5" name="object 3905"/>
            <p:cNvSpPr/>
            <p:nvPr/>
          </p:nvSpPr>
          <p:spPr>
            <a:xfrm>
              <a:off x="16686757" y="42334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6" name="object 3906"/>
            <p:cNvSpPr/>
            <p:nvPr/>
          </p:nvSpPr>
          <p:spPr>
            <a:xfrm>
              <a:off x="16354893" y="42334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7" name="object 3907"/>
            <p:cNvSpPr/>
            <p:nvPr/>
          </p:nvSpPr>
          <p:spPr>
            <a:xfrm>
              <a:off x="16022460" y="4232839"/>
              <a:ext cx="788035" cy="5080"/>
            </a:xfrm>
            <a:custGeom>
              <a:avLst/>
              <a:gdLst/>
              <a:ahLst/>
              <a:cxnLst/>
              <a:rect l="l" t="t" r="r" b="b"/>
              <a:pathLst>
                <a:path w="788034" h="5079">
                  <a:moveTo>
                    <a:pt x="1117" y="4292"/>
                  </a:moveTo>
                  <a:lnTo>
                    <a:pt x="952" y="3898"/>
                  </a:lnTo>
                  <a:lnTo>
                    <a:pt x="558" y="3733"/>
                  </a:lnTo>
                  <a:lnTo>
                    <a:pt x="152" y="3898"/>
                  </a:lnTo>
                  <a:lnTo>
                    <a:pt x="0" y="4292"/>
                  </a:lnTo>
                  <a:lnTo>
                    <a:pt x="152" y="4686"/>
                  </a:lnTo>
                  <a:lnTo>
                    <a:pt x="558" y="4851"/>
                  </a:lnTo>
                  <a:lnTo>
                    <a:pt x="952" y="4686"/>
                  </a:lnTo>
                  <a:lnTo>
                    <a:pt x="1117" y="4292"/>
                  </a:lnTo>
                  <a:close/>
                </a:path>
                <a:path w="788034" h="5079">
                  <a:moveTo>
                    <a:pt x="787895" y="558"/>
                  </a:moveTo>
                  <a:lnTo>
                    <a:pt x="787730" y="165"/>
                  </a:lnTo>
                  <a:lnTo>
                    <a:pt x="787336" y="0"/>
                  </a:lnTo>
                  <a:lnTo>
                    <a:pt x="786942" y="165"/>
                  </a:lnTo>
                  <a:lnTo>
                    <a:pt x="786777" y="558"/>
                  </a:lnTo>
                  <a:lnTo>
                    <a:pt x="786942" y="965"/>
                  </a:lnTo>
                  <a:lnTo>
                    <a:pt x="787336" y="1130"/>
                  </a:lnTo>
                  <a:lnTo>
                    <a:pt x="787730" y="965"/>
                  </a:lnTo>
                  <a:lnTo>
                    <a:pt x="787895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8" name="object 3908"/>
            <p:cNvSpPr/>
            <p:nvPr/>
          </p:nvSpPr>
          <p:spPr>
            <a:xfrm>
              <a:off x="16806071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9" name="object 3909"/>
            <p:cNvSpPr/>
            <p:nvPr/>
          </p:nvSpPr>
          <p:spPr>
            <a:xfrm>
              <a:off x="16805511" y="42328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0" name="object 3910"/>
            <p:cNvSpPr/>
            <p:nvPr/>
          </p:nvSpPr>
          <p:spPr>
            <a:xfrm>
              <a:off x="17007430" y="42371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1" name="object 3911"/>
            <p:cNvSpPr/>
            <p:nvPr/>
          </p:nvSpPr>
          <p:spPr>
            <a:xfrm>
              <a:off x="16134322" y="4232839"/>
              <a:ext cx="877569" cy="5080"/>
            </a:xfrm>
            <a:custGeom>
              <a:avLst/>
              <a:gdLst/>
              <a:ahLst/>
              <a:cxnLst/>
              <a:rect l="l" t="t" r="r" b="b"/>
              <a:pathLst>
                <a:path w="877569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  <a:path w="877569" h="5079">
                  <a:moveTo>
                    <a:pt x="735698" y="558"/>
                  </a:moveTo>
                  <a:lnTo>
                    <a:pt x="735533" y="165"/>
                  </a:lnTo>
                  <a:lnTo>
                    <a:pt x="735139" y="0"/>
                  </a:lnTo>
                  <a:lnTo>
                    <a:pt x="734745" y="165"/>
                  </a:lnTo>
                  <a:lnTo>
                    <a:pt x="734580" y="558"/>
                  </a:lnTo>
                  <a:lnTo>
                    <a:pt x="734745" y="965"/>
                  </a:lnTo>
                  <a:lnTo>
                    <a:pt x="735139" y="1130"/>
                  </a:lnTo>
                  <a:lnTo>
                    <a:pt x="735533" y="965"/>
                  </a:lnTo>
                  <a:lnTo>
                    <a:pt x="735698" y="558"/>
                  </a:lnTo>
                  <a:close/>
                </a:path>
                <a:path w="877569" h="5079">
                  <a:moveTo>
                    <a:pt x="877392" y="4292"/>
                  </a:moveTo>
                  <a:lnTo>
                    <a:pt x="877227" y="3898"/>
                  </a:lnTo>
                  <a:lnTo>
                    <a:pt x="876833" y="3733"/>
                  </a:lnTo>
                  <a:lnTo>
                    <a:pt x="876439" y="3898"/>
                  </a:lnTo>
                  <a:lnTo>
                    <a:pt x="876274" y="4292"/>
                  </a:lnTo>
                  <a:lnTo>
                    <a:pt x="876439" y="4686"/>
                  </a:lnTo>
                  <a:lnTo>
                    <a:pt x="876833" y="4851"/>
                  </a:lnTo>
                  <a:lnTo>
                    <a:pt x="877227" y="4686"/>
                  </a:lnTo>
                  <a:lnTo>
                    <a:pt x="877392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2" name="object 3912"/>
            <p:cNvSpPr/>
            <p:nvPr/>
          </p:nvSpPr>
          <p:spPr>
            <a:xfrm>
              <a:off x="16500316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3" name="object 3913"/>
            <p:cNvSpPr/>
            <p:nvPr/>
          </p:nvSpPr>
          <p:spPr>
            <a:xfrm>
              <a:off x="16134887" y="423340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4" name="object 3914"/>
            <p:cNvSpPr/>
            <p:nvPr/>
          </p:nvSpPr>
          <p:spPr>
            <a:xfrm>
              <a:off x="16865730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5" name="object 3915"/>
            <p:cNvSpPr/>
            <p:nvPr/>
          </p:nvSpPr>
          <p:spPr>
            <a:xfrm>
              <a:off x="16496583" y="42334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6" name="object 3916"/>
            <p:cNvSpPr/>
            <p:nvPr/>
          </p:nvSpPr>
          <p:spPr>
            <a:xfrm>
              <a:off x="16131154" y="42371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7" name="object 3917"/>
            <p:cNvSpPr/>
            <p:nvPr/>
          </p:nvSpPr>
          <p:spPr>
            <a:xfrm>
              <a:off x="16127435" y="42371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8" name="object 3918"/>
            <p:cNvSpPr/>
            <p:nvPr/>
          </p:nvSpPr>
          <p:spPr>
            <a:xfrm>
              <a:off x="16496583" y="42333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9" name="object 3919"/>
            <p:cNvSpPr/>
            <p:nvPr/>
          </p:nvSpPr>
          <p:spPr>
            <a:xfrm>
              <a:off x="16865170" y="42328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0" name="object 3920"/>
            <p:cNvSpPr/>
            <p:nvPr/>
          </p:nvSpPr>
          <p:spPr>
            <a:xfrm>
              <a:off x="16127435" y="42333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1" name="object 3921"/>
            <p:cNvSpPr/>
            <p:nvPr/>
          </p:nvSpPr>
          <p:spPr>
            <a:xfrm>
              <a:off x="16496024" y="42328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2" name="object 3922"/>
            <p:cNvSpPr/>
            <p:nvPr/>
          </p:nvSpPr>
          <p:spPr>
            <a:xfrm>
              <a:off x="16861997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3" name="object 3923"/>
            <p:cNvSpPr/>
            <p:nvPr/>
          </p:nvSpPr>
          <p:spPr>
            <a:xfrm>
              <a:off x="15791836" y="42334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4" name="object 3924"/>
            <p:cNvSpPr/>
            <p:nvPr/>
          </p:nvSpPr>
          <p:spPr>
            <a:xfrm>
              <a:off x="16436926" y="423340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5" name="object 3925"/>
            <p:cNvSpPr/>
            <p:nvPr/>
          </p:nvSpPr>
          <p:spPr>
            <a:xfrm>
              <a:off x="17078266" y="423340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6" name="object 3926"/>
            <p:cNvSpPr/>
            <p:nvPr/>
          </p:nvSpPr>
          <p:spPr>
            <a:xfrm>
              <a:off x="15791842" y="42371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7" name="object 3927"/>
            <p:cNvSpPr/>
            <p:nvPr/>
          </p:nvSpPr>
          <p:spPr>
            <a:xfrm>
              <a:off x="16287770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8" name="object 3928"/>
            <p:cNvSpPr/>
            <p:nvPr/>
          </p:nvSpPr>
          <p:spPr>
            <a:xfrm>
              <a:off x="16436366" y="4232839"/>
              <a:ext cx="642620" cy="5080"/>
            </a:xfrm>
            <a:custGeom>
              <a:avLst/>
              <a:gdLst/>
              <a:ahLst/>
              <a:cxnLst/>
              <a:rect l="l" t="t" r="r" b="b"/>
              <a:pathLst>
                <a:path w="642619" h="5079">
                  <a:moveTo>
                    <a:pt x="1117" y="4292"/>
                  </a:moveTo>
                  <a:lnTo>
                    <a:pt x="952" y="3898"/>
                  </a:lnTo>
                  <a:lnTo>
                    <a:pt x="558" y="3733"/>
                  </a:lnTo>
                  <a:lnTo>
                    <a:pt x="152" y="3898"/>
                  </a:lnTo>
                  <a:lnTo>
                    <a:pt x="0" y="4292"/>
                  </a:lnTo>
                  <a:lnTo>
                    <a:pt x="152" y="4686"/>
                  </a:lnTo>
                  <a:lnTo>
                    <a:pt x="558" y="4851"/>
                  </a:lnTo>
                  <a:lnTo>
                    <a:pt x="952" y="4686"/>
                  </a:lnTo>
                  <a:lnTo>
                    <a:pt x="1117" y="4292"/>
                  </a:lnTo>
                  <a:close/>
                </a:path>
                <a:path w="642619" h="5079">
                  <a:moveTo>
                    <a:pt x="497039" y="558"/>
                  </a:moveTo>
                  <a:lnTo>
                    <a:pt x="496874" y="165"/>
                  </a:lnTo>
                  <a:lnTo>
                    <a:pt x="496481" y="0"/>
                  </a:lnTo>
                  <a:lnTo>
                    <a:pt x="496087" y="165"/>
                  </a:lnTo>
                  <a:lnTo>
                    <a:pt x="495922" y="558"/>
                  </a:lnTo>
                  <a:lnTo>
                    <a:pt x="496087" y="965"/>
                  </a:lnTo>
                  <a:lnTo>
                    <a:pt x="496481" y="1130"/>
                  </a:lnTo>
                  <a:lnTo>
                    <a:pt x="496874" y="965"/>
                  </a:lnTo>
                  <a:lnTo>
                    <a:pt x="497039" y="558"/>
                  </a:lnTo>
                  <a:close/>
                </a:path>
                <a:path w="642619" h="5079">
                  <a:moveTo>
                    <a:pt x="642454" y="4292"/>
                  </a:moveTo>
                  <a:lnTo>
                    <a:pt x="642289" y="3898"/>
                  </a:lnTo>
                  <a:lnTo>
                    <a:pt x="641896" y="3733"/>
                  </a:lnTo>
                  <a:lnTo>
                    <a:pt x="641502" y="3898"/>
                  </a:lnTo>
                  <a:lnTo>
                    <a:pt x="641337" y="4292"/>
                  </a:lnTo>
                  <a:lnTo>
                    <a:pt x="641502" y="4686"/>
                  </a:lnTo>
                  <a:lnTo>
                    <a:pt x="641896" y="4851"/>
                  </a:lnTo>
                  <a:lnTo>
                    <a:pt x="642289" y="4686"/>
                  </a:lnTo>
                  <a:lnTo>
                    <a:pt x="642454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9" name="object 3929"/>
            <p:cNvSpPr/>
            <p:nvPr/>
          </p:nvSpPr>
          <p:spPr>
            <a:xfrm>
              <a:off x="16291500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0" name="object 3930"/>
            <p:cNvSpPr/>
            <p:nvPr/>
          </p:nvSpPr>
          <p:spPr>
            <a:xfrm>
              <a:off x="16932853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1" name="object 3931"/>
            <p:cNvSpPr/>
            <p:nvPr/>
          </p:nvSpPr>
          <p:spPr>
            <a:xfrm>
              <a:off x="16936574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2" name="object 3932"/>
            <p:cNvSpPr/>
            <p:nvPr/>
          </p:nvSpPr>
          <p:spPr>
            <a:xfrm>
              <a:off x="16295236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3" name="object 3933"/>
            <p:cNvSpPr/>
            <p:nvPr/>
          </p:nvSpPr>
          <p:spPr>
            <a:xfrm>
              <a:off x="15802458" y="4232839"/>
              <a:ext cx="1287780" cy="5080"/>
            </a:xfrm>
            <a:custGeom>
              <a:avLst/>
              <a:gdLst/>
              <a:ahLst/>
              <a:cxnLst/>
              <a:rect l="l" t="t" r="r" b="b"/>
              <a:pathLst>
                <a:path w="1287780" h="5079">
                  <a:moveTo>
                    <a:pt x="1117" y="4292"/>
                  </a:moveTo>
                  <a:lnTo>
                    <a:pt x="952" y="3898"/>
                  </a:lnTo>
                  <a:lnTo>
                    <a:pt x="558" y="3733"/>
                  </a:lnTo>
                  <a:lnTo>
                    <a:pt x="165" y="3898"/>
                  </a:lnTo>
                  <a:lnTo>
                    <a:pt x="0" y="4292"/>
                  </a:lnTo>
                  <a:lnTo>
                    <a:pt x="165" y="4686"/>
                  </a:lnTo>
                  <a:lnTo>
                    <a:pt x="558" y="4851"/>
                  </a:lnTo>
                  <a:lnTo>
                    <a:pt x="952" y="4686"/>
                  </a:lnTo>
                  <a:lnTo>
                    <a:pt x="1117" y="4292"/>
                  </a:lnTo>
                  <a:close/>
                </a:path>
                <a:path w="1287780" h="5079">
                  <a:moveTo>
                    <a:pt x="497065" y="558"/>
                  </a:moveTo>
                  <a:lnTo>
                    <a:pt x="496900" y="165"/>
                  </a:lnTo>
                  <a:lnTo>
                    <a:pt x="496493" y="0"/>
                  </a:lnTo>
                  <a:lnTo>
                    <a:pt x="496100" y="165"/>
                  </a:lnTo>
                  <a:lnTo>
                    <a:pt x="495935" y="558"/>
                  </a:lnTo>
                  <a:lnTo>
                    <a:pt x="496100" y="965"/>
                  </a:lnTo>
                  <a:lnTo>
                    <a:pt x="496493" y="1130"/>
                  </a:lnTo>
                  <a:lnTo>
                    <a:pt x="496900" y="965"/>
                  </a:lnTo>
                  <a:lnTo>
                    <a:pt x="497065" y="558"/>
                  </a:lnTo>
                  <a:close/>
                </a:path>
                <a:path w="1287780" h="5079">
                  <a:moveTo>
                    <a:pt x="642467" y="4292"/>
                  </a:moveTo>
                  <a:lnTo>
                    <a:pt x="642302" y="3898"/>
                  </a:lnTo>
                  <a:lnTo>
                    <a:pt x="641908" y="3733"/>
                  </a:lnTo>
                  <a:lnTo>
                    <a:pt x="641515" y="3898"/>
                  </a:lnTo>
                  <a:lnTo>
                    <a:pt x="641350" y="4292"/>
                  </a:lnTo>
                  <a:lnTo>
                    <a:pt x="641515" y="4686"/>
                  </a:lnTo>
                  <a:lnTo>
                    <a:pt x="641908" y="4851"/>
                  </a:lnTo>
                  <a:lnTo>
                    <a:pt x="642302" y="4686"/>
                  </a:lnTo>
                  <a:lnTo>
                    <a:pt x="642467" y="4292"/>
                  </a:lnTo>
                  <a:close/>
                </a:path>
                <a:path w="1287780" h="5079">
                  <a:moveTo>
                    <a:pt x="1138402" y="558"/>
                  </a:moveTo>
                  <a:lnTo>
                    <a:pt x="1138237" y="165"/>
                  </a:lnTo>
                  <a:lnTo>
                    <a:pt x="1137843" y="0"/>
                  </a:lnTo>
                  <a:lnTo>
                    <a:pt x="1137437" y="165"/>
                  </a:lnTo>
                  <a:lnTo>
                    <a:pt x="1137272" y="558"/>
                  </a:lnTo>
                  <a:lnTo>
                    <a:pt x="1137437" y="965"/>
                  </a:lnTo>
                  <a:lnTo>
                    <a:pt x="1137843" y="1130"/>
                  </a:lnTo>
                  <a:lnTo>
                    <a:pt x="1138237" y="965"/>
                  </a:lnTo>
                  <a:lnTo>
                    <a:pt x="1138402" y="558"/>
                  </a:lnTo>
                  <a:close/>
                </a:path>
                <a:path w="1287780" h="5079">
                  <a:moveTo>
                    <a:pt x="1287564" y="4292"/>
                  </a:moveTo>
                  <a:lnTo>
                    <a:pt x="1287399" y="3898"/>
                  </a:lnTo>
                  <a:lnTo>
                    <a:pt x="1287005" y="3733"/>
                  </a:lnTo>
                  <a:lnTo>
                    <a:pt x="1286598" y="3898"/>
                  </a:lnTo>
                  <a:lnTo>
                    <a:pt x="1286433" y="4292"/>
                  </a:lnTo>
                  <a:lnTo>
                    <a:pt x="1286598" y="4686"/>
                  </a:lnTo>
                  <a:lnTo>
                    <a:pt x="1287005" y="4851"/>
                  </a:lnTo>
                  <a:lnTo>
                    <a:pt x="1287399" y="4686"/>
                  </a:lnTo>
                  <a:lnTo>
                    <a:pt x="1287564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4" name="object 3934"/>
            <p:cNvSpPr/>
            <p:nvPr/>
          </p:nvSpPr>
          <p:spPr>
            <a:xfrm>
              <a:off x="17085730" y="423339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5" name="object 3935"/>
            <p:cNvSpPr/>
            <p:nvPr/>
          </p:nvSpPr>
          <p:spPr>
            <a:xfrm>
              <a:off x="16444375" y="42333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6" name="object 3936"/>
            <p:cNvSpPr/>
            <p:nvPr/>
          </p:nvSpPr>
          <p:spPr>
            <a:xfrm>
              <a:off x="15799302" y="423339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1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7" name="object 3937"/>
            <p:cNvSpPr/>
            <p:nvPr/>
          </p:nvSpPr>
          <p:spPr>
            <a:xfrm>
              <a:off x="17081999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8" name="object 3938"/>
            <p:cNvSpPr/>
            <p:nvPr/>
          </p:nvSpPr>
          <p:spPr>
            <a:xfrm>
              <a:off x="16585512" y="42365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9" name="object 3939"/>
            <p:cNvSpPr/>
            <p:nvPr/>
          </p:nvSpPr>
          <p:spPr>
            <a:xfrm>
              <a:off x="16440642" y="42333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0" name="object 3940"/>
            <p:cNvSpPr/>
            <p:nvPr/>
          </p:nvSpPr>
          <p:spPr>
            <a:xfrm>
              <a:off x="15795004" y="4232839"/>
              <a:ext cx="1283970" cy="5080"/>
            </a:xfrm>
            <a:custGeom>
              <a:avLst/>
              <a:gdLst/>
              <a:ahLst/>
              <a:cxnLst/>
              <a:rect l="l" t="t" r="r" b="b"/>
              <a:pathLst>
                <a:path w="1283969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58"/>
                  </a:lnTo>
                  <a:close/>
                </a:path>
                <a:path w="1283969" h="5079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65"/>
                  </a:lnTo>
                  <a:lnTo>
                    <a:pt x="4292" y="1130"/>
                  </a:lnTo>
                  <a:lnTo>
                    <a:pt x="4686" y="965"/>
                  </a:lnTo>
                  <a:lnTo>
                    <a:pt x="4851" y="558"/>
                  </a:lnTo>
                  <a:close/>
                </a:path>
                <a:path w="1283969" h="5079">
                  <a:moveTo>
                    <a:pt x="150266" y="4292"/>
                  </a:moveTo>
                  <a:lnTo>
                    <a:pt x="150101" y="3898"/>
                  </a:lnTo>
                  <a:lnTo>
                    <a:pt x="149707" y="3733"/>
                  </a:lnTo>
                  <a:lnTo>
                    <a:pt x="149313" y="3898"/>
                  </a:lnTo>
                  <a:lnTo>
                    <a:pt x="149148" y="4292"/>
                  </a:lnTo>
                  <a:lnTo>
                    <a:pt x="149313" y="4686"/>
                  </a:lnTo>
                  <a:lnTo>
                    <a:pt x="149707" y="4851"/>
                  </a:lnTo>
                  <a:lnTo>
                    <a:pt x="150101" y="4686"/>
                  </a:lnTo>
                  <a:lnTo>
                    <a:pt x="150266" y="4292"/>
                  </a:lnTo>
                  <a:close/>
                </a:path>
                <a:path w="1283969" h="5079">
                  <a:moveTo>
                    <a:pt x="642480" y="558"/>
                  </a:moveTo>
                  <a:lnTo>
                    <a:pt x="642315" y="165"/>
                  </a:lnTo>
                  <a:lnTo>
                    <a:pt x="641921" y="0"/>
                  </a:lnTo>
                  <a:lnTo>
                    <a:pt x="641515" y="165"/>
                  </a:lnTo>
                  <a:lnTo>
                    <a:pt x="641362" y="558"/>
                  </a:lnTo>
                  <a:lnTo>
                    <a:pt x="641515" y="965"/>
                  </a:lnTo>
                  <a:lnTo>
                    <a:pt x="641921" y="1130"/>
                  </a:lnTo>
                  <a:lnTo>
                    <a:pt x="642315" y="965"/>
                  </a:lnTo>
                  <a:lnTo>
                    <a:pt x="642480" y="558"/>
                  </a:lnTo>
                  <a:close/>
                </a:path>
                <a:path w="1283969" h="5079">
                  <a:moveTo>
                    <a:pt x="791629" y="4292"/>
                  </a:moveTo>
                  <a:lnTo>
                    <a:pt x="791464" y="3898"/>
                  </a:lnTo>
                  <a:lnTo>
                    <a:pt x="791057" y="3733"/>
                  </a:lnTo>
                  <a:lnTo>
                    <a:pt x="790663" y="3898"/>
                  </a:lnTo>
                  <a:lnTo>
                    <a:pt x="790498" y="4292"/>
                  </a:lnTo>
                  <a:lnTo>
                    <a:pt x="790663" y="4686"/>
                  </a:lnTo>
                  <a:lnTo>
                    <a:pt x="791057" y="4851"/>
                  </a:lnTo>
                  <a:lnTo>
                    <a:pt x="791464" y="4686"/>
                  </a:lnTo>
                  <a:lnTo>
                    <a:pt x="791629" y="4292"/>
                  </a:lnTo>
                  <a:close/>
                </a:path>
                <a:path w="1283969" h="5079">
                  <a:moveTo>
                    <a:pt x="1283817" y="558"/>
                  </a:moveTo>
                  <a:lnTo>
                    <a:pt x="1283652" y="165"/>
                  </a:lnTo>
                  <a:lnTo>
                    <a:pt x="1283258" y="0"/>
                  </a:lnTo>
                  <a:lnTo>
                    <a:pt x="1282865" y="165"/>
                  </a:lnTo>
                  <a:lnTo>
                    <a:pt x="1282700" y="558"/>
                  </a:lnTo>
                  <a:lnTo>
                    <a:pt x="1282865" y="965"/>
                  </a:lnTo>
                  <a:lnTo>
                    <a:pt x="1283258" y="1130"/>
                  </a:lnTo>
                  <a:lnTo>
                    <a:pt x="1283652" y="965"/>
                  </a:lnTo>
                  <a:lnTo>
                    <a:pt x="12838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1" name="object 3941"/>
            <p:cNvSpPr/>
            <p:nvPr/>
          </p:nvSpPr>
          <p:spPr>
            <a:xfrm>
              <a:off x="15789075" y="4234362"/>
              <a:ext cx="1406525" cy="4445"/>
            </a:xfrm>
            <a:custGeom>
              <a:avLst/>
              <a:gdLst/>
              <a:ahLst/>
              <a:cxnLst/>
              <a:rect l="l" t="t" r="r" b="b"/>
              <a:pathLst>
                <a:path w="1406525" h="4445">
                  <a:moveTo>
                    <a:pt x="0" y="0"/>
                  </a:moveTo>
                  <a:lnTo>
                    <a:pt x="0" y="4397"/>
                  </a:lnTo>
                  <a:lnTo>
                    <a:pt x="1406250" y="4397"/>
                  </a:lnTo>
                  <a:lnTo>
                    <a:pt x="140625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2" name="object 3942"/>
            <p:cNvSpPr/>
            <p:nvPr/>
          </p:nvSpPr>
          <p:spPr>
            <a:xfrm>
              <a:off x="15430601" y="2281565"/>
              <a:ext cx="188595" cy="147320"/>
            </a:xfrm>
            <a:custGeom>
              <a:avLst/>
              <a:gdLst/>
              <a:ahLst/>
              <a:cxnLst/>
              <a:rect l="l" t="t" r="r" b="b"/>
              <a:pathLst>
                <a:path w="188594" h="147319">
                  <a:moveTo>
                    <a:pt x="188486" y="0"/>
                  </a:moveTo>
                  <a:lnTo>
                    <a:pt x="188486" y="147105"/>
                  </a:lnTo>
                  <a:lnTo>
                    <a:pt x="0" y="147105"/>
                  </a:lnTo>
                  <a:lnTo>
                    <a:pt x="0" y="0"/>
                  </a:lnTo>
                  <a:lnTo>
                    <a:pt x="18848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3" name="object 3943"/>
            <p:cNvSpPr/>
            <p:nvPr/>
          </p:nvSpPr>
          <p:spPr>
            <a:xfrm>
              <a:off x="15431483" y="2282449"/>
              <a:ext cx="187325" cy="146685"/>
            </a:xfrm>
            <a:custGeom>
              <a:avLst/>
              <a:gdLst/>
              <a:ahLst/>
              <a:cxnLst/>
              <a:rect l="l" t="t" r="r" b="b"/>
              <a:pathLst>
                <a:path w="187325" h="146685">
                  <a:moveTo>
                    <a:pt x="0" y="146215"/>
                  </a:moveTo>
                  <a:lnTo>
                    <a:pt x="0" y="0"/>
                  </a:lnTo>
                  <a:lnTo>
                    <a:pt x="186737" y="0"/>
                  </a:lnTo>
                  <a:lnTo>
                    <a:pt x="186737" y="146215"/>
                  </a:lnTo>
                  <a:lnTo>
                    <a:pt x="0" y="146215"/>
                  </a:lnTo>
                  <a:close/>
                </a:path>
                <a:path w="187325" h="146685">
                  <a:moveTo>
                    <a:pt x="0" y="146215"/>
                  </a:moveTo>
                  <a:lnTo>
                    <a:pt x="186706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4" name="object 3944"/>
            <p:cNvSpPr/>
            <p:nvPr/>
          </p:nvSpPr>
          <p:spPr>
            <a:xfrm>
              <a:off x="15431491" y="2428145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5" name="object 3945"/>
            <p:cNvSpPr/>
            <p:nvPr/>
          </p:nvSpPr>
          <p:spPr>
            <a:xfrm>
              <a:off x="15431491" y="2422326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6" name="object 3946"/>
            <p:cNvSpPr/>
            <p:nvPr/>
          </p:nvSpPr>
          <p:spPr>
            <a:xfrm>
              <a:off x="15431491" y="2421802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7" name="object 3947"/>
            <p:cNvSpPr/>
            <p:nvPr/>
          </p:nvSpPr>
          <p:spPr>
            <a:xfrm>
              <a:off x="15431491" y="2415984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8" name="object 3948"/>
            <p:cNvSpPr/>
            <p:nvPr/>
          </p:nvSpPr>
          <p:spPr>
            <a:xfrm>
              <a:off x="15431491" y="241546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9" name="object 3949"/>
            <p:cNvSpPr/>
            <p:nvPr/>
          </p:nvSpPr>
          <p:spPr>
            <a:xfrm>
              <a:off x="15431491" y="2409650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0" name="object 3950"/>
            <p:cNvSpPr/>
            <p:nvPr/>
          </p:nvSpPr>
          <p:spPr>
            <a:xfrm>
              <a:off x="15431491" y="2409126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1" name="object 3951"/>
            <p:cNvSpPr/>
            <p:nvPr/>
          </p:nvSpPr>
          <p:spPr>
            <a:xfrm>
              <a:off x="15431491" y="240330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2" name="object 3952"/>
            <p:cNvSpPr/>
            <p:nvPr/>
          </p:nvSpPr>
          <p:spPr>
            <a:xfrm>
              <a:off x="15431491" y="2402785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3" name="object 3953"/>
            <p:cNvSpPr/>
            <p:nvPr/>
          </p:nvSpPr>
          <p:spPr>
            <a:xfrm>
              <a:off x="15431491" y="2396974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4" name="object 3954"/>
            <p:cNvSpPr/>
            <p:nvPr/>
          </p:nvSpPr>
          <p:spPr>
            <a:xfrm>
              <a:off x="15431491" y="2396450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5" name="object 3955"/>
            <p:cNvSpPr/>
            <p:nvPr/>
          </p:nvSpPr>
          <p:spPr>
            <a:xfrm>
              <a:off x="15431491" y="2390631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6" name="object 3956"/>
            <p:cNvSpPr/>
            <p:nvPr/>
          </p:nvSpPr>
          <p:spPr>
            <a:xfrm>
              <a:off x="15431491" y="239010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7" name="object 3957"/>
            <p:cNvSpPr/>
            <p:nvPr/>
          </p:nvSpPr>
          <p:spPr>
            <a:xfrm>
              <a:off x="15431491" y="2384290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8" name="object 3958"/>
            <p:cNvSpPr/>
            <p:nvPr/>
          </p:nvSpPr>
          <p:spPr>
            <a:xfrm>
              <a:off x="15431491" y="2383772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9" name="object 3959"/>
            <p:cNvSpPr/>
            <p:nvPr/>
          </p:nvSpPr>
          <p:spPr>
            <a:xfrm>
              <a:off x="15431491" y="2377954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0" name="object 3960"/>
            <p:cNvSpPr/>
            <p:nvPr/>
          </p:nvSpPr>
          <p:spPr>
            <a:xfrm>
              <a:off x="15431491" y="2377393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1" name="object 3961"/>
            <p:cNvSpPr/>
            <p:nvPr/>
          </p:nvSpPr>
          <p:spPr>
            <a:xfrm>
              <a:off x="15431491" y="2371611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2" name="object 3962"/>
            <p:cNvSpPr/>
            <p:nvPr/>
          </p:nvSpPr>
          <p:spPr>
            <a:xfrm>
              <a:off x="15431491" y="237105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3" name="object 3963"/>
            <p:cNvSpPr/>
            <p:nvPr/>
          </p:nvSpPr>
          <p:spPr>
            <a:xfrm>
              <a:off x="15431491" y="2365240"/>
              <a:ext cx="187325" cy="635"/>
            </a:xfrm>
            <a:custGeom>
              <a:avLst/>
              <a:gdLst/>
              <a:ahLst/>
              <a:cxnLst/>
              <a:rect l="l" t="t" r="r" b="b"/>
              <a:pathLst>
                <a:path w="187325" h="635">
                  <a:moveTo>
                    <a:pt x="0" y="0"/>
                  </a:moveTo>
                  <a:lnTo>
                    <a:pt x="186706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4" name="object 3964"/>
            <p:cNvSpPr/>
            <p:nvPr/>
          </p:nvSpPr>
          <p:spPr>
            <a:xfrm>
              <a:off x="15431491" y="2364716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5" name="object 3965"/>
            <p:cNvSpPr/>
            <p:nvPr/>
          </p:nvSpPr>
          <p:spPr>
            <a:xfrm>
              <a:off x="15431491" y="235889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6" name="object 3966"/>
            <p:cNvSpPr/>
            <p:nvPr/>
          </p:nvSpPr>
          <p:spPr>
            <a:xfrm>
              <a:off x="15431491" y="2358375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7" name="object 3967"/>
            <p:cNvSpPr/>
            <p:nvPr/>
          </p:nvSpPr>
          <p:spPr>
            <a:xfrm>
              <a:off x="15431491" y="2352564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8" name="object 3968"/>
            <p:cNvSpPr/>
            <p:nvPr/>
          </p:nvSpPr>
          <p:spPr>
            <a:xfrm>
              <a:off x="15431491" y="2352040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9" name="object 3969"/>
            <p:cNvSpPr/>
            <p:nvPr/>
          </p:nvSpPr>
          <p:spPr>
            <a:xfrm>
              <a:off x="15431491" y="2346221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0" name="object 3970"/>
            <p:cNvSpPr/>
            <p:nvPr/>
          </p:nvSpPr>
          <p:spPr>
            <a:xfrm>
              <a:off x="15431491" y="234569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1" name="object 3971"/>
            <p:cNvSpPr/>
            <p:nvPr/>
          </p:nvSpPr>
          <p:spPr>
            <a:xfrm>
              <a:off x="15431491" y="2339880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2" name="object 3972"/>
            <p:cNvSpPr/>
            <p:nvPr/>
          </p:nvSpPr>
          <p:spPr>
            <a:xfrm>
              <a:off x="15431491" y="2339362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3" name="object 3973"/>
            <p:cNvSpPr/>
            <p:nvPr/>
          </p:nvSpPr>
          <p:spPr>
            <a:xfrm>
              <a:off x="15431491" y="2333544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4" name="object 3974"/>
            <p:cNvSpPr/>
            <p:nvPr/>
          </p:nvSpPr>
          <p:spPr>
            <a:xfrm>
              <a:off x="15431491" y="2333021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5" name="object 3975"/>
            <p:cNvSpPr/>
            <p:nvPr/>
          </p:nvSpPr>
          <p:spPr>
            <a:xfrm>
              <a:off x="15431491" y="2327202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6" name="object 3976"/>
            <p:cNvSpPr/>
            <p:nvPr/>
          </p:nvSpPr>
          <p:spPr>
            <a:xfrm>
              <a:off x="15431491" y="2326686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7" name="object 3977"/>
            <p:cNvSpPr/>
            <p:nvPr/>
          </p:nvSpPr>
          <p:spPr>
            <a:xfrm>
              <a:off x="15431491" y="2320867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8" name="object 3978"/>
            <p:cNvSpPr/>
            <p:nvPr/>
          </p:nvSpPr>
          <p:spPr>
            <a:xfrm>
              <a:off x="15431491" y="2320344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9" name="object 3979"/>
            <p:cNvSpPr/>
            <p:nvPr/>
          </p:nvSpPr>
          <p:spPr>
            <a:xfrm>
              <a:off x="15431491" y="2314525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0" name="object 3980"/>
            <p:cNvSpPr/>
            <p:nvPr/>
          </p:nvSpPr>
          <p:spPr>
            <a:xfrm>
              <a:off x="15431491" y="2314002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1" name="object 3981"/>
            <p:cNvSpPr/>
            <p:nvPr/>
          </p:nvSpPr>
          <p:spPr>
            <a:xfrm>
              <a:off x="15431491" y="2308191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2" name="object 3982"/>
            <p:cNvSpPr/>
            <p:nvPr/>
          </p:nvSpPr>
          <p:spPr>
            <a:xfrm>
              <a:off x="15431491" y="230766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3" name="object 3983"/>
            <p:cNvSpPr/>
            <p:nvPr/>
          </p:nvSpPr>
          <p:spPr>
            <a:xfrm>
              <a:off x="15431491" y="2301849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4" name="object 3984"/>
            <p:cNvSpPr/>
            <p:nvPr/>
          </p:nvSpPr>
          <p:spPr>
            <a:xfrm>
              <a:off x="15431491" y="2301325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5" name="object 3985"/>
            <p:cNvSpPr/>
            <p:nvPr/>
          </p:nvSpPr>
          <p:spPr>
            <a:xfrm>
              <a:off x="15431491" y="229550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6" name="object 3986"/>
            <p:cNvSpPr/>
            <p:nvPr/>
          </p:nvSpPr>
          <p:spPr>
            <a:xfrm>
              <a:off x="15431491" y="2294954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7" name="object 3987"/>
            <p:cNvSpPr/>
            <p:nvPr/>
          </p:nvSpPr>
          <p:spPr>
            <a:xfrm>
              <a:off x="15431491" y="2289173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8" name="object 3988"/>
            <p:cNvSpPr/>
            <p:nvPr/>
          </p:nvSpPr>
          <p:spPr>
            <a:xfrm>
              <a:off x="15431491" y="2288610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9" name="object 3989"/>
            <p:cNvSpPr/>
            <p:nvPr/>
          </p:nvSpPr>
          <p:spPr>
            <a:xfrm>
              <a:off x="15431491" y="2282792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0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0" name="object 3990"/>
            <p:cNvSpPr/>
            <p:nvPr/>
          </p:nvSpPr>
          <p:spPr>
            <a:xfrm>
              <a:off x="15431491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1" name="object 3991"/>
            <p:cNvSpPr/>
            <p:nvPr/>
          </p:nvSpPr>
          <p:spPr>
            <a:xfrm>
              <a:off x="15432006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2" name="object 3992"/>
            <p:cNvSpPr/>
            <p:nvPr/>
          </p:nvSpPr>
          <p:spPr>
            <a:xfrm>
              <a:off x="15437832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3" name="object 3993"/>
            <p:cNvSpPr/>
            <p:nvPr/>
          </p:nvSpPr>
          <p:spPr>
            <a:xfrm>
              <a:off x="15438349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4" name="object 3994"/>
            <p:cNvSpPr/>
            <p:nvPr/>
          </p:nvSpPr>
          <p:spPr>
            <a:xfrm>
              <a:off x="15444175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5" name="object 3995"/>
            <p:cNvSpPr/>
            <p:nvPr/>
          </p:nvSpPr>
          <p:spPr>
            <a:xfrm>
              <a:off x="15444691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6" name="object 3996"/>
            <p:cNvSpPr/>
            <p:nvPr/>
          </p:nvSpPr>
          <p:spPr>
            <a:xfrm>
              <a:off x="15450502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7" name="object 3997"/>
            <p:cNvSpPr/>
            <p:nvPr/>
          </p:nvSpPr>
          <p:spPr>
            <a:xfrm>
              <a:off x="15451032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8" name="object 3998"/>
            <p:cNvSpPr/>
            <p:nvPr/>
          </p:nvSpPr>
          <p:spPr>
            <a:xfrm>
              <a:off x="15456844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9" name="object 3999"/>
            <p:cNvSpPr/>
            <p:nvPr/>
          </p:nvSpPr>
          <p:spPr>
            <a:xfrm>
              <a:off x="15457375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0" name="object 4000"/>
            <p:cNvSpPr/>
            <p:nvPr/>
          </p:nvSpPr>
          <p:spPr>
            <a:xfrm>
              <a:off x="15463186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1" name="object 4001"/>
            <p:cNvSpPr/>
            <p:nvPr/>
          </p:nvSpPr>
          <p:spPr>
            <a:xfrm>
              <a:off x="15463702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2" name="object 4002"/>
            <p:cNvSpPr/>
            <p:nvPr/>
          </p:nvSpPr>
          <p:spPr>
            <a:xfrm>
              <a:off x="15469528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3" name="object 4003"/>
            <p:cNvSpPr/>
            <p:nvPr/>
          </p:nvSpPr>
          <p:spPr>
            <a:xfrm>
              <a:off x="15470043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4" name="object 4004"/>
            <p:cNvSpPr/>
            <p:nvPr/>
          </p:nvSpPr>
          <p:spPr>
            <a:xfrm>
              <a:off x="15475856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5" name="object 4005"/>
            <p:cNvSpPr/>
            <p:nvPr/>
          </p:nvSpPr>
          <p:spPr>
            <a:xfrm>
              <a:off x="15476385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6" name="object 4006"/>
            <p:cNvSpPr/>
            <p:nvPr/>
          </p:nvSpPr>
          <p:spPr>
            <a:xfrm>
              <a:off x="15482199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7" name="object 4007"/>
            <p:cNvSpPr/>
            <p:nvPr/>
          </p:nvSpPr>
          <p:spPr>
            <a:xfrm>
              <a:off x="15482727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8" name="object 4008"/>
            <p:cNvSpPr/>
            <p:nvPr/>
          </p:nvSpPr>
          <p:spPr>
            <a:xfrm>
              <a:off x="15488540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9" name="object 4009"/>
            <p:cNvSpPr/>
            <p:nvPr/>
          </p:nvSpPr>
          <p:spPr>
            <a:xfrm>
              <a:off x="15489056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0" name="object 4010"/>
            <p:cNvSpPr/>
            <p:nvPr/>
          </p:nvSpPr>
          <p:spPr>
            <a:xfrm>
              <a:off x="15494882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1" name="object 4011"/>
            <p:cNvSpPr/>
            <p:nvPr/>
          </p:nvSpPr>
          <p:spPr>
            <a:xfrm>
              <a:off x="15495444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2" name="object 4012"/>
            <p:cNvSpPr/>
            <p:nvPr/>
          </p:nvSpPr>
          <p:spPr>
            <a:xfrm>
              <a:off x="15501225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3" name="object 4013"/>
            <p:cNvSpPr/>
            <p:nvPr/>
          </p:nvSpPr>
          <p:spPr>
            <a:xfrm>
              <a:off x="15501770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4" name="object 4014"/>
            <p:cNvSpPr/>
            <p:nvPr/>
          </p:nvSpPr>
          <p:spPr>
            <a:xfrm>
              <a:off x="15507596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5" name="object 4015"/>
            <p:cNvSpPr/>
            <p:nvPr/>
          </p:nvSpPr>
          <p:spPr>
            <a:xfrm>
              <a:off x="15508111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6" name="object 4016"/>
            <p:cNvSpPr/>
            <p:nvPr/>
          </p:nvSpPr>
          <p:spPr>
            <a:xfrm>
              <a:off x="15513938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7" name="object 4017"/>
            <p:cNvSpPr/>
            <p:nvPr/>
          </p:nvSpPr>
          <p:spPr>
            <a:xfrm>
              <a:off x="15514453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8" name="object 4018"/>
            <p:cNvSpPr/>
            <p:nvPr/>
          </p:nvSpPr>
          <p:spPr>
            <a:xfrm>
              <a:off x="15520265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9" name="object 4019"/>
            <p:cNvSpPr/>
            <p:nvPr/>
          </p:nvSpPr>
          <p:spPr>
            <a:xfrm>
              <a:off x="15520796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0" name="object 4020"/>
            <p:cNvSpPr/>
            <p:nvPr/>
          </p:nvSpPr>
          <p:spPr>
            <a:xfrm>
              <a:off x="15526608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1" name="object 4021"/>
            <p:cNvSpPr/>
            <p:nvPr/>
          </p:nvSpPr>
          <p:spPr>
            <a:xfrm>
              <a:off x="15527136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2" name="object 4022"/>
            <p:cNvSpPr/>
            <p:nvPr/>
          </p:nvSpPr>
          <p:spPr>
            <a:xfrm>
              <a:off x="15532950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3" name="object 4023"/>
            <p:cNvSpPr/>
            <p:nvPr/>
          </p:nvSpPr>
          <p:spPr>
            <a:xfrm>
              <a:off x="15533465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4" name="object 4024"/>
            <p:cNvSpPr/>
            <p:nvPr/>
          </p:nvSpPr>
          <p:spPr>
            <a:xfrm>
              <a:off x="15539292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5" name="object 4025"/>
            <p:cNvSpPr/>
            <p:nvPr/>
          </p:nvSpPr>
          <p:spPr>
            <a:xfrm>
              <a:off x="15539808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6" name="object 4026"/>
            <p:cNvSpPr/>
            <p:nvPr/>
          </p:nvSpPr>
          <p:spPr>
            <a:xfrm>
              <a:off x="15545634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7" name="object 4027"/>
            <p:cNvSpPr/>
            <p:nvPr/>
          </p:nvSpPr>
          <p:spPr>
            <a:xfrm>
              <a:off x="15546150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8" name="object 4028"/>
            <p:cNvSpPr/>
            <p:nvPr/>
          </p:nvSpPr>
          <p:spPr>
            <a:xfrm>
              <a:off x="15551960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9" name="object 4029"/>
            <p:cNvSpPr/>
            <p:nvPr/>
          </p:nvSpPr>
          <p:spPr>
            <a:xfrm>
              <a:off x="15552492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0" name="object 4030"/>
            <p:cNvSpPr/>
            <p:nvPr/>
          </p:nvSpPr>
          <p:spPr>
            <a:xfrm>
              <a:off x="15558303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1" name="object 4031"/>
            <p:cNvSpPr/>
            <p:nvPr/>
          </p:nvSpPr>
          <p:spPr>
            <a:xfrm>
              <a:off x="15558833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2" name="object 4032"/>
            <p:cNvSpPr/>
            <p:nvPr/>
          </p:nvSpPr>
          <p:spPr>
            <a:xfrm>
              <a:off x="15564644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3" name="object 4033"/>
            <p:cNvSpPr/>
            <p:nvPr/>
          </p:nvSpPr>
          <p:spPr>
            <a:xfrm>
              <a:off x="15565160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4" name="object 4034"/>
            <p:cNvSpPr/>
            <p:nvPr/>
          </p:nvSpPr>
          <p:spPr>
            <a:xfrm>
              <a:off x="15570986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5" name="object 4035"/>
            <p:cNvSpPr/>
            <p:nvPr/>
          </p:nvSpPr>
          <p:spPr>
            <a:xfrm>
              <a:off x="15571547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6" name="object 4036"/>
            <p:cNvSpPr/>
            <p:nvPr/>
          </p:nvSpPr>
          <p:spPr>
            <a:xfrm>
              <a:off x="15577329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7" name="object 4037"/>
            <p:cNvSpPr/>
            <p:nvPr/>
          </p:nvSpPr>
          <p:spPr>
            <a:xfrm>
              <a:off x="15577875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8" name="object 4038"/>
            <p:cNvSpPr/>
            <p:nvPr/>
          </p:nvSpPr>
          <p:spPr>
            <a:xfrm>
              <a:off x="15583655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9" name="object 4039"/>
            <p:cNvSpPr/>
            <p:nvPr/>
          </p:nvSpPr>
          <p:spPr>
            <a:xfrm>
              <a:off x="15584217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0" name="object 4040"/>
            <p:cNvSpPr/>
            <p:nvPr/>
          </p:nvSpPr>
          <p:spPr>
            <a:xfrm>
              <a:off x="15590043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1" name="object 4041"/>
            <p:cNvSpPr/>
            <p:nvPr/>
          </p:nvSpPr>
          <p:spPr>
            <a:xfrm>
              <a:off x="15590559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2" name="object 4042"/>
            <p:cNvSpPr/>
            <p:nvPr/>
          </p:nvSpPr>
          <p:spPr>
            <a:xfrm>
              <a:off x="15596370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3" name="object 4043"/>
            <p:cNvSpPr/>
            <p:nvPr/>
          </p:nvSpPr>
          <p:spPr>
            <a:xfrm>
              <a:off x="15596901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4" name="object 4044"/>
            <p:cNvSpPr/>
            <p:nvPr/>
          </p:nvSpPr>
          <p:spPr>
            <a:xfrm>
              <a:off x="15602712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5" name="object 4045"/>
            <p:cNvSpPr/>
            <p:nvPr/>
          </p:nvSpPr>
          <p:spPr>
            <a:xfrm>
              <a:off x="15603244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6" name="object 4046"/>
            <p:cNvSpPr/>
            <p:nvPr/>
          </p:nvSpPr>
          <p:spPr>
            <a:xfrm>
              <a:off x="15609054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7" name="object 4047"/>
            <p:cNvSpPr/>
            <p:nvPr/>
          </p:nvSpPr>
          <p:spPr>
            <a:xfrm>
              <a:off x="15609570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8" name="object 4048"/>
            <p:cNvSpPr/>
            <p:nvPr/>
          </p:nvSpPr>
          <p:spPr>
            <a:xfrm>
              <a:off x="15615397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9" name="object 4049"/>
            <p:cNvSpPr/>
            <p:nvPr/>
          </p:nvSpPr>
          <p:spPr>
            <a:xfrm>
              <a:off x="15615912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0" name="object 4050"/>
            <p:cNvSpPr/>
            <p:nvPr/>
          </p:nvSpPr>
          <p:spPr>
            <a:xfrm>
              <a:off x="15436741" y="2287751"/>
              <a:ext cx="0" cy="140970"/>
            </a:xfrm>
            <a:custGeom>
              <a:avLst/>
              <a:gdLst/>
              <a:ahLst/>
              <a:cxnLst/>
              <a:rect l="l" t="t" r="r" b="b"/>
              <a:pathLst>
                <a:path h="140969">
                  <a:moveTo>
                    <a:pt x="0" y="14091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1" name="object 4051"/>
            <p:cNvSpPr/>
            <p:nvPr/>
          </p:nvSpPr>
          <p:spPr>
            <a:xfrm>
              <a:off x="15436741" y="228775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2" name="object 4052"/>
            <p:cNvSpPr/>
            <p:nvPr/>
          </p:nvSpPr>
          <p:spPr>
            <a:xfrm>
              <a:off x="15436741" y="2287754"/>
              <a:ext cx="176530" cy="0"/>
            </a:xfrm>
            <a:custGeom>
              <a:avLst/>
              <a:gdLst/>
              <a:ahLst/>
              <a:cxnLst/>
              <a:rect l="l" t="t" r="r" b="b"/>
              <a:pathLst>
                <a:path w="176530">
                  <a:moveTo>
                    <a:pt x="0" y="0"/>
                  </a:moveTo>
                  <a:lnTo>
                    <a:pt x="176204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3" name="object 4053"/>
            <p:cNvSpPr/>
            <p:nvPr/>
          </p:nvSpPr>
          <p:spPr>
            <a:xfrm>
              <a:off x="15612940" y="2287754"/>
              <a:ext cx="0" cy="140970"/>
            </a:xfrm>
            <a:custGeom>
              <a:avLst/>
              <a:gdLst/>
              <a:ahLst/>
              <a:cxnLst/>
              <a:rect l="l" t="t" r="r" b="b"/>
              <a:pathLst>
                <a:path h="140969">
                  <a:moveTo>
                    <a:pt x="0" y="0"/>
                  </a:moveTo>
                  <a:lnTo>
                    <a:pt x="0" y="140917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4" name="object 4054"/>
            <p:cNvSpPr/>
            <p:nvPr/>
          </p:nvSpPr>
          <p:spPr>
            <a:xfrm>
              <a:off x="15612940" y="242121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0"/>
                  </a:moveTo>
                  <a:lnTo>
                    <a:pt x="0" y="745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5" name="object 4055"/>
            <p:cNvSpPr/>
            <p:nvPr/>
          </p:nvSpPr>
          <p:spPr>
            <a:xfrm>
              <a:off x="15436735" y="2428668"/>
              <a:ext cx="176530" cy="0"/>
            </a:xfrm>
            <a:custGeom>
              <a:avLst/>
              <a:gdLst/>
              <a:ahLst/>
              <a:cxnLst/>
              <a:rect l="l" t="t" r="r" b="b"/>
              <a:pathLst>
                <a:path w="176530">
                  <a:moveTo>
                    <a:pt x="176204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6" name="object 4056"/>
            <p:cNvSpPr/>
            <p:nvPr/>
          </p:nvSpPr>
          <p:spPr>
            <a:xfrm>
              <a:off x="16399866" y="2282449"/>
              <a:ext cx="187325" cy="146685"/>
            </a:xfrm>
            <a:custGeom>
              <a:avLst/>
              <a:gdLst/>
              <a:ahLst/>
              <a:cxnLst/>
              <a:rect l="l" t="t" r="r" b="b"/>
              <a:pathLst>
                <a:path w="187325" h="146685">
                  <a:moveTo>
                    <a:pt x="0" y="146215"/>
                  </a:moveTo>
                  <a:lnTo>
                    <a:pt x="0" y="0"/>
                  </a:lnTo>
                  <a:lnTo>
                    <a:pt x="186737" y="0"/>
                  </a:lnTo>
                  <a:lnTo>
                    <a:pt x="186737" y="146215"/>
                  </a:lnTo>
                  <a:lnTo>
                    <a:pt x="0" y="146215"/>
                  </a:lnTo>
                  <a:close/>
                </a:path>
                <a:path w="187325" h="146685">
                  <a:moveTo>
                    <a:pt x="0" y="146215"/>
                  </a:moveTo>
                  <a:lnTo>
                    <a:pt x="186737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7" name="object 4057"/>
            <p:cNvSpPr/>
            <p:nvPr/>
          </p:nvSpPr>
          <p:spPr>
            <a:xfrm>
              <a:off x="16399857" y="2428145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8" name="object 4058"/>
            <p:cNvSpPr/>
            <p:nvPr/>
          </p:nvSpPr>
          <p:spPr>
            <a:xfrm>
              <a:off x="16399857" y="2422326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9" name="object 4059"/>
            <p:cNvSpPr/>
            <p:nvPr/>
          </p:nvSpPr>
          <p:spPr>
            <a:xfrm>
              <a:off x="16399857" y="2421802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0" name="object 4060"/>
            <p:cNvSpPr/>
            <p:nvPr/>
          </p:nvSpPr>
          <p:spPr>
            <a:xfrm>
              <a:off x="16399857" y="2415984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1" name="object 4061"/>
            <p:cNvSpPr/>
            <p:nvPr/>
          </p:nvSpPr>
          <p:spPr>
            <a:xfrm>
              <a:off x="16399857" y="241546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2" name="object 4062"/>
            <p:cNvSpPr/>
            <p:nvPr/>
          </p:nvSpPr>
          <p:spPr>
            <a:xfrm>
              <a:off x="16399857" y="2409650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3" name="object 4063"/>
            <p:cNvSpPr/>
            <p:nvPr/>
          </p:nvSpPr>
          <p:spPr>
            <a:xfrm>
              <a:off x="16399857" y="2409126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4" name="object 4064"/>
            <p:cNvSpPr/>
            <p:nvPr/>
          </p:nvSpPr>
          <p:spPr>
            <a:xfrm>
              <a:off x="16399857" y="240330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5" name="object 4065"/>
            <p:cNvSpPr/>
            <p:nvPr/>
          </p:nvSpPr>
          <p:spPr>
            <a:xfrm>
              <a:off x="16399857" y="2402785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6" name="object 4066"/>
            <p:cNvSpPr/>
            <p:nvPr/>
          </p:nvSpPr>
          <p:spPr>
            <a:xfrm>
              <a:off x="16399857" y="2396974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7" name="object 4067"/>
            <p:cNvSpPr/>
            <p:nvPr/>
          </p:nvSpPr>
          <p:spPr>
            <a:xfrm>
              <a:off x="16399857" y="2396450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8" name="object 4068"/>
            <p:cNvSpPr/>
            <p:nvPr/>
          </p:nvSpPr>
          <p:spPr>
            <a:xfrm>
              <a:off x="16399857" y="2390631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9" name="object 4069"/>
            <p:cNvSpPr/>
            <p:nvPr/>
          </p:nvSpPr>
          <p:spPr>
            <a:xfrm>
              <a:off x="16399857" y="239010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0" name="object 4070"/>
            <p:cNvSpPr/>
            <p:nvPr/>
          </p:nvSpPr>
          <p:spPr>
            <a:xfrm>
              <a:off x="16399857" y="2384290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1" name="object 4071"/>
            <p:cNvSpPr/>
            <p:nvPr/>
          </p:nvSpPr>
          <p:spPr>
            <a:xfrm>
              <a:off x="16399857" y="2383772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2" name="object 4072"/>
            <p:cNvSpPr/>
            <p:nvPr/>
          </p:nvSpPr>
          <p:spPr>
            <a:xfrm>
              <a:off x="16399857" y="2377954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3" name="object 4073"/>
            <p:cNvSpPr/>
            <p:nvPr/>
          </p:nvSpPr>
          <p:spPr>
            <a:xfrm>
              <a:off x="16399857" y="2377393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4" name="object 4074"/>
            <p:cNvSpPr/>
            <p:nvPr/>
          </p:nvSpPr>
          <p:spPr>
            <a:xfrm>
              <a:off x="16399857" y="2371611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5" name="object 4075"/>
            <p:cNvSpPr/>
            <p:nvPr/>
          </p:nvSpPr>
          <p:spPr>
            <a:xfrm>
              <a:off x="16399857" y="237105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6" name="object 4076"/>
            <p:cNvSpPr/>
            <p:nvPr/>
          </p:nvSpPr>
          <p:spPr>
            <a:xfrm>
              <a:off x="16399857" y="2365240"/>
              <a:ext cx="187325" cy="635"/>
            </a:xfrm>
            <a:custGeom>
              <a:avLst/>
              <a:gdLst/>
              <a:ahLst/>
              <a:cxnLst/>
              <a:rect l="l" t="t" r="r" b="b"/>
              <a:pathLst>
                <a:path w="187325" h="635">
                  <a:moveTo>
                    <a:pt x="0" y="0"/>
                  </a:moveTo>
                  <a:lnTo>
                    <a:pt x="186737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7" name="object 4077"/>
            <p:cNvSpPr/>
            <p:nvPr/>
          </p:nvSpPr>
          <p:spPr>
            <a:xfrm>
              <a:off x="16399857" y="2364716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8" name="object 4078"/>
            <p:cNvSpPr/>
            <p:nvPr/>
          </p:nvSpPr>
          <p:spPr>
            <a:xfrm>
              <a:off x="16399857" y="235889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9" name="object 4079"/>
            <p:cNvSpPr/>
            <p:nvPr/>
          </p:nvSpPr>
          <p:spPr>
            <a:xfrm>
              <a:off x="16399857" y="2358375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0" name="object 4080"/>
            <p:cNvSpPr/>
            <p:nvPr/>
          </p:nvSpPr>
          <p:spPr>
            <a:xfrm>
              <a:off x="16399857" y="2352564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1" name="object 4081"/>
            <p:cNvSpPr/>
            <p:nvPr/>
          </p:nvSpPr>
          <p:spPr>
            <a:xfrm>
              <a:off x="16399857" y="2352040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2" name="object 4082"/>
            <p:cNvSpPr/>
            <p:nvPr/>
          </p:nvSpPr>
          <p:spPr>
            <a:xfrm>
              <a:off x="16399857" y="2346221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3" name="object 4083"/>
            <p:cNvSpPr/>
            <p:nvPr/>
          </p:nvSpPr>
          <p:spPr>
            <a:xfrm>
              <a:off x="16399857" y="234569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4" name="object 4084"/>
            <p:cNvSpPr/>
            <p:nvPr/>
          </p:nvSpPr>
          <p:spPr>
            <a:xfrm>
              <a:off x="16399857" y="2339880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5" name="object 4085"/>
            <p:cNvSpPr/>
            <p:nvPr/>
          </p:nvSpPr>
          <p:spPr>
            <a:xfrm>
              <a:off x="16399857" y="2339362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6" name="object 4086"/>
            <p:cNvSpPr/>
            <p:nvPr/>
          </p:nvSpPr>
          <p:spPr>
            <a:xfrm>
              <a:off x="16399857" y="2333544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7" name="object 4087"/>
            <p:cNvSpPr/>
            <p:nvPr/>
          </p:nvSpPr>
          <p:spPr>
            <a:xfrm>
              <a:off x="16399857" y="2333021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8" name="object 4088"/>
            <p:cNvSpPr/>
            <p:nvPr/>
          </p:nvSpPr>
          <p:spPr>
            <a:xfrm>
              <a:off x="16399857" y="2327202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9" name="object 4089"/>
            <p:cNvSpPr/>
            <p:nvPr/>
          </p:nvSpPr>
          <p:spPr>
            <a:xfrm>
              <a:off x="16399857" y="2326686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0" name="object 4090"/>
            <p:cNvSpPr/>
            <p:nvPr/>
          </p:nvSpPr>
          <p:spPr>
            <a:xfrm>
              <a:off x="16399857" y="2320867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1" name="object 4091"/>
            <p:cNvSpPr/>
            <p:nvPr/>
          </p:nvSpPr>
          <p:spPr>
            <a:xfrm>
              <a:off x="16399857" y="2320344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2" name="object 4092"/>
            <p:cNvSpPr/>
            <p:nvPr/>
          </p:nvSpPr>
          <p:spPr>
            <a:xfrm>
              <a:off x="16399857" y="2314525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3" name="object 4093"/>
            <p:cNvSpPr/>
            <p:nvPr/>
          </p:nvSpPr>
          <p:spPr>
            <a:xfrm>
              <a:off x="16399857" y="2314002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4" name="object 4094"/>
            <p:cNvSpPr/>
            <p:nvPr/>
          </p:nvSpPr>
          <p:spPr>
            <a:xfrm>
              <a:off x="16399857" y="2308191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5" name="object 4095"/>
            <p:cNvSpPr/>
            <p:nvPr/>
          </p:nvSpPr>
          <p:spPr>
            <a:xfrm>
              <a:off x="16399857" y="230766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6" name="object 4096"/>
            <p:cNvSpPr/>
            <p:nvPr/>
          </p:nvSpPr>
          <p:spPr>
            <a:xfrm>
              <a:off x="16399857" y="2301849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7" name="object 4097"/>
            <p:cNvSpPr/>
            <p:nvPr/>
          </p:nvSpPr>
          <p:spPr>
            <a:xfrm>
              <a:off x="16399857" y="2301325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8" name="object 4098"/>
            <p:cNvSpPr/>
            <p:nvPr/>
          </p:nvSpPr>
          <p:spPr>
            <a:xfrm>
              <a:off x="16399857" y="229550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9" name="object 4099"/>
            <p:cNvSpPr/>
            <p:nvPr/>
          </p:nvSpPr>
          <p:spPr>
            <a:xfrm>
              <a:off x="16399857" y="2294954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0" name="object 4100"/>
            <p:cNvSpPr/>
            <p:nvPr/>
          </p:nvSpPr>
          <p:spPr>
            <a:xfrm>
              <a:off x="16399857" y="2289173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1" name="object 4101"/>
            <p:cNvSpPr/>
            <p:nvPr/>
          </p:nvSpPr>
          <p:spPr>
            <a:xfrm>
              <a:off x="16399857" y="2288610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2" name="object 4102"/>
            <p:cNvSpPr/>
            <p:nvPr/>
          </p:nvSpPr>
          <p:spPr>
            <a:xfrm>
              <a:off x="16399857" y="2282792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0" y="0"/>
                  </a:moveTo>
                  <a:lnTo>
                    <a:pt x="18673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3" name="object 4103"/>
            <p:cNvSpPr/>
            <p:nvPr/>
          </p:nvSpPr>
          <p:spPr>
            <a:xfrm>
              <a:off x="16399857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4" name="object 4104"/>
            <p:cNvSpPr/>
            <p:nvPr/>
          </p:nvSpPr>
          <p:spPr>
            <a:xfrm>
              <a:off x="16400374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5" name="object 4105"/>
            <p:cNvSpPr/>
            <p:nvPr/>
          </p:nvSpPr>
          <p:spPr>
            <a:xfrm>
              <a:off x="16406200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6" name="object 4106"/>
            <p:cNvSpPr/>
            <p:nvPr/>
          </p:nvSpPr>
          <p:spPr>
            <a:xfrm>
              <a:off x="16406717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7" name="object 4107"/>
            <p:cNvSpPr/>
            <p:nvPr/>
          </p:nvSpPr>
          <p:spPr>
            <a:xfrm>
              <a:off x="16412527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8" name="object 4108"/>
            <p:cNvSpPr/>
            <p:nvPr/>
          </p:nvSpPr>
          <p:spPr>
            <a:xfrm>
              <a:off x="16413060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9" name="object 4109"/>
            <p:cNvSpPr/>
            <p:nvPr/>
          </p:nvSpPr>
          <p:spPr>
            <a:xfrm>
              <a:off x="16418869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0" name="object 4110"/>
            <p:cNvSpPr/>
            <p:nvPr/>
          </p:nvSpPr>
          <p:spPr>
            <a:xfrm>
              <a:off x="16419402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1" name="object 4111"/>
            <p:cNvSpPr/>
            <p:nvPr/>
          </p:nvSpPr>
          <p:spPr>
            <a:xfrm>
              <a:off x="16425212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2" name="object 4112"/>
            <p:cNvSpPr/>
            <p:nvPr/>
          </p:nvSpPr>
          <p:spPr>
            <a:xfrm>
              <a:off x="16425727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3" name="object 4113"/>
            <p:cNvSpPr/>
            <p:nvPr/>
          </p:nvSpPr>
          <p:spPr>
            <a:xfrm>
              <a:off x="16431553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4" name="object 4114"/>
            <p:cNvSpPr/>
            <p:nvPr/>
          </p:nvSpPr>
          <p:spPr>
            <a:xfrm>
              <a:off x="16432070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5" name="object 4115"/>
            <p:cNvSpPr/>
            <p:nvPr/>
          </p:nvSpPr>
          <p:spPr>
            <a:xfrm>
              <a:off x="16437881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6" name="object 4116"/>
            <p:cNvSpPr/>
            <p:nvPr/>
          </p:nvSpPr>
          <p:spPr>
            <a:xfrm>
              <a:off x="16438413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7" name="object 4117"/>
            <p:cNvSpPr/>
            <p:nvPr/>
          </p:nvSpPr>
          <p:spPr>
            <a:xfrm>
              <a:off x="16444224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8" name="object 4118"/>
            <p:cNvSpPr/>
            <p:nvPr/>
          </p:nvSpPr>
          <p:spPr>
            <a:xfrm>
              <a:off x="16444755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9" name="object 4119"/>
            <p:cNvSpPr/>
            <p:nvPr/>
          </p:nvSpPr>
          <p:spPr>
            <a:xfrm>
              <a:off x="16450566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0" name="object 4120"/>
            <p:cNvSpPr/>
            <p:nvPr/>
          </p:nvSpPr>
          <p:spPr>
            <a:xfrm>
              <a:off x="16451081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1" name="object 4121"/>
            <p:cNvSpPr/>
            <p:nvPr/>
          </p:nvSpPr>
          <p:spPr>
            <a:xfrm>
              <a:off x="16456908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2" name="object 4122"/>
            <p:cNvSpPr/>
            <p:nvPr/>
          </p:nvSpPr>
          <p:spPr>
            <a:xfrm>
              <a:off x="16457469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3" name="object 4123"/>
            <p:cNvSpPr/>
            <p:nvPr/>
          </p:nvSpPr>
          <p:spPr>
            <a:xfrm>
              <a:off x="16463250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4" name="object 4124"/>
            <p:cNvSpPr/>
            <p:nvPr/>
          </p:nvSpPr>
          <p:spPr>
            <a:xfrm>
              <a:off x="16463811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5" name="object 4125"/>
            <p:cNvSpPr/>
            <p:nvPr/>
          </p:nvSpPr>
          <p:spPr>
            <a:xfrm>
              <a:off x="16469621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6" name="object 4126"/>
            <p:cNvSpPr/>
            <p:nvPr/>
          </p:nvSpPr>
          <p:spPr>
            <a:xfrm>
              <a:off x="16470137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7" name="object 4127"/>
            <p:cNvSpPr/>
            <p:nvPr/>
          </p:nvSpPr>
          <p:spPr>
            <a:xfrm>
              <a:off x="16475963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8" name="object 4128"/>
            <p:cNvSpPr/>
            <p:nvPr/>
          </p:nvSpPr>
          <p:spPr>
            <a:xfrm>
              <a:off x="16476481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9" name="object 4129"/>
            <p:cNvSpPr/>
            <p:nvPr/>
          </p:nvSpPr>
          <p:spPr>
            <a:xfrm>
              <a:off x="16482307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0" name="object 4130"/>
            <p:cNvSpPr/>
            <p:nvPr/>
          </p:nvSpPr>
          <p:spPr>
            <a:xfrm>
              <a:off x="16482823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1" name="object 4131"/>
            <p:cNvSpPr/>
            <p:nvPr/>
          </p:nvSpPr>
          <p:spPr>
            <a:xfrm>
              <a:off x="16488633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2" name="object 4132"/>
            <p:cNvSpPr/>
            <p:nvPr/>
          </p:nvSpPr>
          <p:spPr>
            <a:xfrm>
              <a:off x="16489165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3" name="object 4133"/>
            <p:cNvSpPr/>
            <p:nvPr/>
          </p:nvSpPr>
          <p:spPr>
            <a:xfrm>
              <a:off x="16494975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4" name="object 4134"/>
            <p:cNvSpPr/>
            <p:nvPr/>
          </p:nvSpPr>
          <p:spPr>
            <a:xfrm>
              <a:off x="16495507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5" name="object 4135"/>
            <p:cNvSpPr/>
            <p:nvPr/>
          </p:nvSpPr>
          <p:spPr>
            <a:xfrm>
              <a:off x="16501317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6" name="object 4136"/>
            <p:cNvSpPr/>
            <p:nvPr/>
          </p:nvSpPr>
          <p:spPr>
            <a:xfrm>
              <a:off x="16501833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7" name="object 4137"/>
            <p:cNvSpPr/>
            <p:nvPr/>
          </p:nvSpPr>
          <p:spPr>
            <a:xfrm>
              <a:off x="16507659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8" name="object 4138"/>
            <p:cNvSpPr/>
            <p:nvPr/>
          </p:nvSpPr>
          <p:spPr>
            <a:xfrm>
              <a:off x="16508175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9" name="object 4139"/>
            <p:cNvSpPr/>
            <p:nvPr/>
          </p:nvSpPr>
          <p:spPr>
            <a:xfrm>
              <a:off x="16513986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0" name="object 4140"/>
            <p:cNvSpPr/>
            <p:nvPr/>
          </p:nvSpPr>
          <p:spPr>
            <a:xfrm>
              <a:off x="16514517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1" name="object 4141"/>
            <p:cNvSpPr/>
            <p:nvPr/>
          </p:nvSpPr>
          <p:spPr>
            <a:xfrm>
              <a:off x="16520328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2" name="object 4142"/>
            <p:cNvSpPr/>
            <p:nvPr/>
          </p:nvSpPr>
          <p:spPr>
            <a:xfrm>
              <a:off x="16520860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3" name="object 4143"/>
            <p:cNvSpPr/>
            <p:nvPr/>
          </p:nvSpPr>
          <p:spPr>
            <a:xfrm>
              <a:off x="16526671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4" name="object 4144"/>
            <p:cNvSpPr/>
            <p:nvPr/>
          </p:nvSpPr>
          <p:spPr>
            <a:xfrm>
              <a:off x="16527186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5" name="object 4145"/>
            <p:cNvSpPr/>
            <p:nvPr/>
          </p:nvSpPr>
          <p:spPr>
            <a:xfrm>
              <a:off x="16533013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6" name="object 4146"/>
            <p:cNvSpPr/>
            <p:nvPr/>
          </p:nvSpPr>
          <p:spPr>
            <a:xfrm>
              <a:off x="16533574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7" name="object 4147"/>
            <p:cNvSpPr/>
            <p:nvPr/>
          </p:nvSpPr>
          <p:spPr>
            <a:xfrm>
              <a:off x="16539354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8" name="object 4148"/>
            <p:cNvSpPr/>
            <p:nvPr/>
          </p:nvSpPr>
          <p:spPr>
            <a:xfrm>
              <a:off x="16539916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9" name="object 4149"/>
            <p:cNvSpPr/>
            <p:nvPr/>
          </p:nvSpPr>
          <p:spPr>
            <a:xfrm>
              <a:off x="16545683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0" name="object 4150"/>
            <p:cNvSpPr/>
            <p:nvPr/>
          </p:nvSpPr>
          <p:spPr>
            <a:xfrm>
              <a:off x="16546244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1" name="object 4151"/>
            <p:cNvSpPr/>
            <p:nvPr/>
          </p:nvSpPr>
          <p:spPr>
            <a:xfrm>
              <a:off x="16552070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2" name="object 4152"/>
            <p:cNvSpPr/>
            <p:nvPr/>
          </p:nvSpPr>
          <p:spPr>
            <a:xfrm>
              <a:off x="16552586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3" name="object 4153"/>
            <p:cNvSpPr/>
            <p:nvPr/>
          </p:nvSpPr>
          <p:spPr>
            <a:xfrm>
              <a:off x="16558412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4" name="object 4154"/>
            <p:cNvSpPr/>
            <p:nvPr/>
          </p:nvSpPr>
          <p:spPr>
            <a:xfrm>
              <a:off x="16558928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5" name="object 4155"/>
            <p:cNvSpPr/>
            <p:nvPr/>
          </p:nvSpPr>
          <p:spPr>
            <a:xfrm>
              <a:off x="16564739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6" name="object 4156"/>
            <p:cNvSpPr/>
            <p:nvPr/>
          </p:nvSpPr>
          <p:spPr>
            <a:xfrm>
              <a:off x="16565269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7" name="object 4157"/>
            <p:cNvSpPr/>
            <p:nvPr/>
          </p:nvSpPr>
          <p:spPr>
            <a:xfrm>
              <a:off x="16571079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8" name="object 4158"/>
            <p:cNvSpPr/>
            <p:nvPr/>
          </p:nvSpPr>
          <p:spPr>
            <a:xfrm>
              <a:off x="16571611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9" name="object 4159"/>
            <p:cNvSpPr/>
            <p:nvPr/>
          </p:nvSpPr>
          <p:spPr>
            <a:xfrm>
              <a:off x="16577422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0" name="object 4160"/>
            <p:cNvSpPr/>
            <p:nvPr/>
          </p:nvSpPr>
          <p:spPr>
            <a:xfrm>
              <a:off x="16577937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1" name="object 4161"/>
            <p:cNvSpPr/>
            <p:nvPr/>
          </p:nvSpPr>
          <p:spPr>
            <a:xfrm>
              <a:off x="16583764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2" name="object 4162"/>
            <p:cNvSpPr/>
            <p:nvPr/>
          </p:nvSpPr>
          <p:spPr>
            <a:xfrm>
              <a:off x="16584279" y="228246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2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3" name="object 4163"/>
            <p:cNvSpPr/>
            <p:nvPr/>
          </p:nvSpPr>
          <p:spPr>
            <a:xfrm>
              <a:off x="16405109" y="2287751"/>
              <a:ext cx="0" cy="140970"/>
            </a:xfrm>
            <a:custGeom>
              <a:avLst/>
              <a:gdLst/>
              <a:ahLst/>
              <a:cxnLst/>
              <a:rect l="l" t="t" r="r" b="b"/>
              <a:pathLst>
                <a:path h="140969">
                  <a:moveTo>
                    <a:pt x="0" y="14091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4" name="object 4164"/>
            <p:cNvSpPr/>
            <p:nvPr/>
          </p:nvSpPr>
          <p:spPr>
            <a:xfrm>
              <a:off x="16405109" y="228775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5" name="object 4165"/>
            <p:cNvSpPr/>
            <p:nvPr/>
          </p:nvSpPr>
          <p:spPr>
            <a:xfrm>
              <a:off x="16405109" y="2287754"/>
              <a:ext cx="176530" cy="0"/>
            </a:xfrm>
            <a:custGeom>
              <a:avLst/>
              <a:gdLst/>
              <a:ahLst/>
              <a:cxnLst/>
              <a:rect l="l" t="t" r="r" b="b"/>
              <a:pathLst>
                <a:path w="176530">
                  <a:moveTo>
                    <a:pt x="0" y="0"/>
                  </a:moveTo>
                  <a:lnTo>
                    <a:pt x="176183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6" name="object 4166"/>
            <p:cNvSpPr/>
            <p:nvPr/>
          </p:nvSpPr>
          <p:spPr>
            <a:xfrm>
              <a:off x="16581290" y="2287754"/>
              <a:ext cx="0" cy="140970"/>
            </a:xfrm>
            <a:custGeom>
              <a:avLst/>
              <a:gdLst/>
              <a:ahLst/>
              <a:cxnLst/>
              <a:rect l="l" t="t" r="r" b="b"/>
              <a:pathLst>
                <a:path h="140969">
                  <a:moveTo>
                    <a:pt x="0" y="0"/>
                  </a:moveTo>
                  <a:lnTo>
                    <a:pt x="0" y="140917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7" name="object 4167"/>
            <p:cNvSpPr/>
            <p:nvPr/>
          </p:nvSpPr>
          <p:spPr>
            <a:xfrm>
              <a:off x="16581290" y="242121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0"/>
                  </a:moveTo>
                  <a:lnTo>
                    <a:pt x="0" y="745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8" name="object 4168"/>
            <p:cNvSpPr/>
            <p:nvPr/>
          </p:nvSpPr>
          <p:spPr>
            <a:xfrm>
              <a:off x="16405107" y="2428668"/>
              <a:ext cx="176530" cy="0"/>
            </a:xfrm>
            <a:custGeom>
              <a:avLst/>
              <a:gdLst/>
              <a:ahLst/>
              <a:cxnLst/>
              <a:rect l="l" t="t" r="r" b="b"/>
              <a:pathLst>
                <a:path w="176530">
                  <a:moveTo>
                    <a:pt x="176183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9" name="object 4169"/>
            <p:cNvSpPr/>
            <p:nvPr/>
          </p:nvSpPr>
          <p:spPr>
            <a:xfrm>
              <a:off x="15985744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0" name="object 4170"/>
            <p:cNvSpPr/>
            <p:nvPr/>
          </p:nvSpPr>
          <p:spPr>
            <a:xfrm>
              <a:off x="16008106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1" name="object 4171"/>
            <p:cNvSpPr/>
            <p:nvPr/>
          </p:nvSpPr>
          <p:spPr>
            <a:xfrm>
              <a:off x="15987255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51" y="0"/>
                  </a:moveTo>
                  <a:lnTo>
                    <a:pt x="44051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51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2" name="object 4172"/>
            <p:cNvSpPr/>
            <p:nvPr/>
          </p:nvSpPr>
          <p:spPr>
            <a:xfrm>
              <a:off x="16955219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3" name="object 4173"/>
            <p:cNvSpPr/>
            <p:nvPr/>
          </p:nvSpPr>
          <p:spPr>
            <a:xfrm>
              <a:off x="16977597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4" name="object 4174"/>
            <p:cNvSpPr/>
            <p:nvPr/>
          </p:nvSpPr>
          <p:spPr>
            <a:xfrm>
              <a:off x="16956154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5" name="object 4175"/>
            <p:cNvSpPr/>
            <p:nvPr/>
          </p:nvSpPr>
          <p:spPr>
            <a:xfrm>
              <a:off x="17439964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6" name="object 4176"/>
            <p:cNvSpPr/>
            <p:nvPr/>
          </p:nvSpPr>
          <p:spPr>
            <a:xfrm>
              <a:off x="17462344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7" name="object 4177"/>
            <p:cNvSpPr/>
            <p:nvPr/>
          </p:nvSpPr>
          <p:spPr>
            <a:xfrm>
              <a:off x="17440606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71" y="0"/>
                  </a:moveTo>
                  <a:lnTo>
                    <a:pt x="44071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71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8" name="object 4178"/>
            <p:cNvSpPr/>
            <p:nvPr/>
          </p:nvSpPr>
          <p:spPr>
            <a:xfrm>
              <a:off x="17924710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9" name="object 4179"/>
            <p:cNvSpPr/>
            <p:nvPr/>
          </p:nvSpPr>
          <p:spPr>
            <a:xfrm>
              <a:off x="17947073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0" name="object 4180"/>
            <p:cNvSpPr/>
            <p:nvPr/>
          </p:nvSpPr>
          <p:spPr>
            <a:xfrm>
              <a:off x="17925075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51" y="0"/>
                  </a:moveTo>
                  <a:lnTo>
                    <a:pt x="44051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51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1" name="object 4181"/>
            <p:cNvSpPr/>
            <p:nvPr/>
          </p:nvSpPr>
          <p:spPr>
            <a:xfrm>
              <a:off x="18409456" y="2484594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4474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2" name="object 4182"/>
            <p:cNvSpPr/>
            <p:nvPr/>
          </p:nvSpPr>
          <p:spPr>
            <a:xfrm>
              <a:off x="18431818" y="246222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3" name="object 4183"/>
            <p:cNvSpPr/>
            <p:nvPr/>
          </p:nvSpPr>
          <p:spPr>
            <a:xfrm>
              <a:off x="18409528" y="2463902"/>
              <a:ext cx="44450" cy="44450"/>
            </a:xfrm>
            <a:custGeom>
              <a:avLst/>
              <a:gdLst/>
              <a:ahLst/>
              <a:cxnLst/>
              <a:rect l="l" t="t" r="r" b="b"/>
              <a:pathLst>
                <a:path w="44450" h="44450">
                  <a:moveTo>
                    <a:pt x="44030" y="0"/>
                  </a:moveTo>
                  <a:lnTo>
                    <a:pt x="4403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440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4" name="object 4184"/>
            <p:cNvSpPr/>
            <p:nvPr/>
          </p:nvSpPr>
          <p:spPr>
            <a:xfrm>
              <a:off x="17678611" y="4244587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0" y="0"/>
                  </a:moveTo>
                  <a:lnTo>
                    <a:pt x="11182" y="111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5" name="object 4185"/>
            <p:cNvSpPr/>
            <p:nvPr/>
          </p:nvSpPr>
          <p:spPr>
            <a:xfrm>
              <a:off x="17719622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6" name="object 4186"/>
            <p:cNvSpPr/>
            <p:nvPr/>
          </p:nvSpPr>
          <p:spPr>
            <a:xfrm>
              <a:off x="17794194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7" name="object 4187"/>
            <p:cNvSpPr/>
            <p:nvPr/>
          </p:nvSpPr>
          <p:spPr>
            <a:xfrm>
              <a:off x="17868767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8" name="object 4188"/>
            <p:cNvSpPr/>
            <p:nvPr/>
          </p:nvSpPr>
          <p:spPr>
            <a:xfrm>
              <a:off x="17943355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9" name="object 4189"/>
            <p:cNvSpPr/>
            <p:nvPr/>
          </p:nvSpPr>
          <p:spPr>
            <a:xfrm>
              <a:off x="18017928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0" name="object 4190"/>
            <p:cNvSpPr/>
            <p:nvPr/>
          </p:nvSpPr>
          <p:spPr>
            <a:xfrm>
              <a:off x="18092501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1" name="object 4191"/>
            <p:cNvSpPr/>
            <p:nvPr/>
          </p:nvSpPr>
          <p:spPr>
            <a:xfrm>
              <a:off x="18167073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2" name="object 4192"/>
            <p:cNvSpPr/>
            <p:nvPr/>
          </p:nvSpPr>
          <p:spPr>
            <a:xfrm>
              <a:off x="18241646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63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3" name="object 4193"/>
            <p:cNvSpPr/>
            <p:nvPr/>
          </p:nvSpPr>
          <p:spPr>
            <a:xfrm>
              <a:off x="18316233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4" name="object 4194"/>
            <p:cNvSpPr/>
            <p:nvPr/>
          </p:nvSpPr>
          <p:spPr>
            <a:xfrm>
              <a:off x="18390806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5" name="object 4195"/>
            <p:cNvSpPr/>
            <p:nvPr/>
          </p:nvSpPr>
          <p:spPr>
            <a:xfrm>
              <a:off x="18465379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6" name="object 4196"/>
            <p:cNvSpPr/>
            <p:nvPr/>
          </p:nvSpPr>
          <p:spPr>
            <a:xfrm>
              <a:off x="18539952" y="4211024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7" name="object 4197"/>
            <p:cNvSpPr/>
            <p:nvPr/>
          </p:nvSpPr>
          <p:spPr>
            <a:xfrm>
              <a:off x="18618258" y="4211024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0"/>
                  </a:moveTo>
                  <a:lnTo>
                    <a:pt x="41035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8" name="object 4198"/>
            <p:cNvSpPr/>
            <p:nvPr/>
          </p:nvSpPr>
          <p:spPr>
            <a:xfrm>
              <a:off x="17678611" y="4211024"/>
              <a:ext cx="41275" cy="37465"/>
            </a:xfrm>
            <a:custGeom>
              <a:avLst/>
              <a:gdLst/>
              <a:ahLst/>
              <a:cxnLst/>
              <a:rect l="l" t="t" r="r" b="b"/>
              <a:pathLst>
                <a:path w="41275" h="37464">
                  <a:moveTo>
                    <a:pt x="0" y="37286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9" name="object 4199"/>
            <p:cNvSpPr/>
            <p:nvPr/>
          </p:nvSpPr>
          <p:spPr>
            <a:xfrm>
              <a:off x="17749450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0" name="object 4200"/>
            <p:cNvSpPr/>
            <p:nvPr/>
          </p:nvSpPr>
          <p:spPr>
            <a:xfrm>
              <a:off x="17824024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1" name="object 4201"/>
            <p:cNvSpPr/>
            <p:nvPr/>
          </p:nvSpPr>
          <p:spPr>
            <a:xfrm>
              <a:off x="17898611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2" name="object 4202"/>
            <p:cNvSpPr/>
            <p:nvPr/>
          </p:nvSpPr>
          <p:spPr>
            <a:xfrm>
              <a:off x="17973184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3" name="object 4203"/>
            <p:cNvSpPr/>
            <p:nvPr/>
          </p:nvSpPr>
          <p:spPr>
            <a:xfrm>
              <a:off x="18047758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4" name="object 4204"/>
            <p:cNvSpPr/>
            <p:nvPr/>
          </p:nvSpPr>
          <p:spPr>
            <a:xfrm>
              <a:off x="18122329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5" name="object 4205"/>
            <p:cNvSpPr/>
            <p:nvPr/>
          </p:nvSpPr>
          <p:spPr>
            <a:xfrm>
              <a:off x="18196903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6" name="object 4206"/>
            <p:cNvSpPr/>
            <p:nvPr/>
          </p:nvSpPr>
          <p:spPr>
            <a:xfrm>
              <a:off x="18271490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7" name="object 4207"/>
            <p:cNvSpPr/>
            <p:nvPr/>
          </p:nvSpPr>
          <p:spPr>
            <a:xfrm>
              <a:off x="18346063" y="421102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8" name="object 4208"/>
            <p:cNvSpPr/>
            <p:nvPr/>
          </p:nvSpPr>
          <p:spPr>
            <a:xfrm>
              <a:off x="18424369" y="4211026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9" name="object 4209"/>
            <p:cNvSpPr/>
            <p:nvPr/>
          </p:nvSpPr>
          <p:spPr>
            <a:xfrm>
              <a:off x="18498940" y="4211026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0" name="object 4210"/>
            <p:cNvSpPr/>
            <p:nvPr/>
          </p:nvSpPr>
          <p:spPr>
            <a:xfrm>
              <a:off x="18573514" y="4211026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1" name="object 4211"/>
            <p:cNvSpPr/>
            <p:nvPr/>
          </p:nvSpPr>
          <p:spPr>
            <a:xfrm>
              <a:off x="18648087" y="4225937"/>
              <a:ext cx="26670" cy="29845"/>
            </a:xfrm>
            <a:custGeom>
              <a:avLst/>
              <a:gdLst/>
              <a:ahLst/>
              <a:cxnLst/>
              <a:rect l="l" t="t" r="r" b="b"/>
              <a:pathLst>
                <a:path w="26669" h="29845">
                  <a:moveTo>
                    <a:pt x="0" y="29831"/>
                  </a:moveTo>
                  <a:lnTo>
                    <a:pt x="261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2" name="object 4212"/>
            <p:cNvSpPr/>
            <p:nvPr/>
          </p:nvSpPr>
          <p:spPr>
            <a:xfrm>
              <a:off x="17679751" y="4212331"/>
              <a:ext cx="994410" cy="44450"/>
            </a:xfrm>
            <a:custGeom>
              <a:avLst/>
              <a:gdLst/>
              <a:ahLst/>
              <a:cxnLst/>
              <a:rect l="l" t="t" r="r" b="b"/>
              <a:pathLst>
                <a:path w="994409" h="44450">
                  <a:moveTo>
                    <a:pt x="993990" y="0"/>
                  </a:moveTo>
                  <a:lnTo>
                    <a:pt x="993990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99399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3" name="object 4213"/>
            <p:cNvSpPr/>
            <p:nvPr/>
          </p:nvSpPr>
          <p:spPr>
            <a:xfrm>
              <a:off x="18692060" y="3353511"/>
              <a:ext cx="26034" cy="431800"/>
            </a:xfrm>
            <a:custGeom>
              <a:avLst/>
              <a:gdLst/>
              <a:ahLst/>
              <a:cxnLst/>
              <a:rect l="l" t="t" r="r" b="b"/>
              <a:pathLst>
                <a:path w="26034" h="431800">
                  <a:moveTo>
                    <a:pt x="0" y="431609"/>
                  </a:moveTo>
                  <a:lnTo>
                    <a:pt x="0" y="0"/>
                  </a:lnTo>
                  <a:lnTo>
                    <a:pt x="25726" y="0"/>
                  </a:lnTo>
                  <a:lnTo>
                    <a:pt x="25726" y="431609"/>
                  </a:lnTo>
                  <a:lnTo>
                    <a:pt x="0" y="43160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4" name="object 4214"/>
            <p:cNvSpPr/>
            <p:nvPr/>
          </p:nvSpPr>
          <p:spPr>
            <a:xfrm>
              <a:off x="18692062" y="3497448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72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5" name="object 4215"/>
            <p:cNvSpPr/>
            <p:nvPr/>
          </p:nvSpPr>
          <p:spPr>
            <a:xfrm>
              <a:off x="18692062" y="3641382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72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6" name="object 4216"/>
            <p:cNvSpPr/>
            <p:nvPr/>
          </p:nvSpPr>
          <p:spPr>
            <a:xfrm>
              <a:off x="18692060" y="3785120"/>
              <a:ext cx="26034" cy="449580"/>
            </a:xfrm>
            <a:custGeom>
              <a:avLst/>
              <a:gdLst/>
              <a:ahLst/>
              <a:cxnLst/>
              <a:rect l="l" t="t" r="r" b="b"/>
              <a:pathLst>
                <a:path w="26034" h="449579">
                  <a:moveTo>
                    <a:pt x="0" y="449211"/>
                  </a:moveTo>
                  <a:lnTo>
                    <a:pt x="0" y="0"/>
                  </a:lnTo>
                  <a:lnTo>
                    <a:pt x="25726" y="0"/>
                  </a:lnTo>
                  <a:lnTo>
                    <a:pt x="25726" y="449211"/>
                  </a:lnTo>
                  <a:lnTo>
                    <a:pt x="0" y="44921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7" name="object 4217"/>
            <p:cNvSpPr/>
            <p:nvPr/>
          </p:nvSpPr>
          <p:spPr>
            <a:xfrm>
              <a:off x="18692062" y="3934870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72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8" name="object 4218"/>
            <p:cNvSpPr/>
            <p:nvPr/>
          </p:nvSpPr>
          <p:spPr>
            <a:xfrm>
              <a:off x="18692062" y="4084584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72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9" name="object 4219"/>
            <p:cNvSpPr/>
            <p:nvPr/>
          </p:nvSpPr>
          <p:spPr>
            <a:xfrm>
              <a:off x="18692060" y="2921903"/>
              <a:ext cx="26034" cy="431800"/>
            </a:xfrm>
            <a:custGeom>
              <a:avLst/>
              <a:gdLst/>
              <a:ahLst/>
              <a:cxnLst/>
              <a:rect l="l" t="t" r="r" b="b"/>
              <a:pathLst>
                <a:path w="26034" h="431800">
                  <a:moveTo>
                    <a:pt x="0" y="431609"/>
                  </a:moveTo>
                  <a:lnTo>
                    <a:pt x="0" y="0"/>
                  </a:lnTo>
                  <a:lnTo>
                    <a:pt x="25726" y="0"/>
                  </a:lnTo>
                  <a:lnTo>
                    <a:pt x="25726" y="431609"/>
                  </a:lnTo>
                  <a:lnTo>
                    <a:pt x="0" y="43160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0" name="object 4220"/>
            <p:cNvSpPr/>
            <p:nvPr/>
          </p:nvSpPr>
          <p:spPr>
            <a:xfrm>
              <a:off x="18692062" y="3065843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72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1" name="object 4221"/>
            <p:cNvSpPr/>
            <p:nvPr/>
          </p:nvSpPr>
          <p:spPr>
            <a:xfrm>
              <a:off x="18692062" y="3209770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72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2" name="object 4222"/>
            <p:cNvSpPr/>
            <p:nvPr/>
          </p:nvSpPr>
          <p:spPr>
            <a:xfrm>
              <a:off x="18692060" y="2481877"/>
              <a:ext cx="26034" cy="440055"/>
            </a:xfrm>
            <a:custGeom>
              <a:avLst/>
              <a:gdLst/>
              <a:ahLst/>
              <a:cxnLst/>
              <a:rect l="l" t="t" r="r" b="b"/>
              <a:pathLst>
                <a:path w="26034" h="440055">
                  <a:moveTo>
                    <a:pt x="0" y="440028"/>
                  </a:moveTo>
                  <a:lnTo>
                    <a:pt x="0" y="0"/>
                  </a:lnTo>
                  <a:lnTo>
                    <a:pt x="25726" y="0"/>
                  </a:lnTo>
                  <a:lnTo>
                    <a:pt x="25726" y="440028"/>
                  </a:lnTo>
                  <a:lnTo>
                    <a:pt x="0" y="4400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3" name="object 4223"/>
            <p:cNvSpPr/>
            <p:nvPr/>
          </p:nvSpPr>
          <p:spPr>
            <a:xfrm>
              <a:off x="18692062" y="2628602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72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4" name="object 4224"/>
            <p:cNvSpPr/>
            <p:nvPr/>
          </p:nvSpPr>
          <p:spPr>
            <a:xfrm>
              <a:off x="18692062" y="2775329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72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25" name="object 4225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9186015" y="1757221"/>
              <a:ext cx="9535689" cy="2521177"/>
            </a:xfrm>
            <a:prstGeom prst="rect">
              <a:avLst/>
            </a:prstGeom>
          </p:spPr>
        </p:pic>
        <p:sp>
          <p:nvSpPr>
            <p:cNvPr id="4226" name="object 4226"/>
            <p:cNvSpPr/>
            <p:nvPr/>
          </p:nvSpPr>
          <p:spPr>
            <a:xfrm>
              <a:off x="14881822" y="1760017"/>
              <a:ext cx="0" cy="633730"/>
            </a:xfrm>
            <a:custGeom>
              <a:avLst/>
              <a:gdLst/>
              <a:ahLst/>
              <a:cxnLst/>
              <a:rect l="l" t="t" r="r" b="b"/>
              <a:pathLst>
                <a:path h="633730">
                  <a:moveTo>
                    <a:pt x="0" y="0"/>
                  </a:moveTo>
                  <a:lnTo>
                    <a:pt x="0" y="6334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7" name="object 4227"/>
            <p:cNvSpPr/>
            <p:nvPr/>
          </p:nvSpPr>
          <p:spPr>
            <a:xfrm>
              <a:off x="11298423" y="1760017"/>
              <a:ext cx="0" cy="633730"/>
            </a:xfrm>
            <a:custGeom>
              <a:avLst/>
              <a:gdLst/>
              <a:ahLst/>
              <a:cxnLst/>
              <a:rect l="l" t="t" r="r" b="b"/>
              <a:pathLst>
                <a:path h="633730">
                  <a:moveTo>
                    <a:pt x="0" y="0"/>
                  </a:moveTo>
                  <a:lnTo>
                    <a:pt x="0" y="6334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8" name="object 4228"/>
            <p:cNvSpPr/>
            <p:nvPr/>
          </p:nvSpPr>
          <p:spPr>
            <a:xfrm>
              <a:off x="13529803" y="4196709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78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9" name="object 4229"/>
            <p:cNvSpPr/>
            <p:nvPr/>
          </p:nvSpPr>
          <p:spPr>
            <a:xfrm>
              <a:off x="13480477" y="4196709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78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0" name="object 4230"/>
            <p:cNvSpPr/>
            <p:nvPr/>
          </p:nvSpPr>
          <p:spPr>
            <a:xfrm>
              <a:off x="13431152" y="4196709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78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1" name="object 4231"/>
            <p:cNvSpPr/>
            <p:nvPr/>
          </p:nvSpPr>
          <p:spPr>
            <a:xfrm>
              <a:off x="13381809" y="4196709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78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2" name="object 4232"/>
            <p:cNvSpPr/>
            <p:nvPr/>
          </p:nvSpPr>
          <p:spPr>
            <a:xfrm>
              <a:off x="13332484" y="4196709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78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3" name="object 4233"/>
            <p:cNvSpPr/>
            <p:nvPr/>
          </p:nvSpPr>
          <p:spPr>
            <a:xfrm>
              <a:off x="13283144" y="4196709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78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4" name="object 4234"/>
            <p:cNvSpPr/>
            <p:nvPr/>
          </p:nvSpPr>
          <p:spPr>
            <a:xfrm>
              <a:off x="13233849" y="4196709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78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5" name="object 4235"/>
            <p:cNvSpPr/>
            <p:nvPr/>
          </p:nvSpPr>
          <p:spPr>
            <a:xfrm>
              <a:off x="13184523" y="4196709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78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6" name="object 4236"/>
            <p:cNvSpPr/>
            <p:nvPr/>
          </p:nvSpPr>
          <p:spPr>
            <a:xfrm>
              <a:off x="13135188" y="4196709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78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7" name="object 4237"/>
            <p:cNvSpPr/>
            <p:nvPr/>
          </p:nvSpPr>
          <p:spPr>
            <a:xfrm>
              <a:off x="13085856" y="4196709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78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8" name="object 4238"/>
            <p:cNvSpPr/>
            <p:nvPr/>
          </p:nvSpPr>
          <p:spPr>
            <a:xfrm>
              <a:off x="13036524" y="4196709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78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9" name="object 4239"/>
            <p:cNvSpPr/>
            <p:nvPr/>
          </p:nvSpPr>
          <p:spPr>
            <a:xfrm>
              <a:off x="12987198" y="4196709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78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0" name="object 4240"/>
            <p:cNvSpPr/>
            <p:nvPr/>
          </p:nvSpPr>
          <p:spPr>
            <a:xfrm>
              <a:off x="12937901" y="4196709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78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1" name="object 4241"/>
            <p:cNvSpPr/>
            <p:nvPr/>
          </p:nvSpPr>
          <p:spPr>
            <a:xfrm>
              <a:off x="12888569" y="4196709"/>
              <a:ext cx="0" cy="208279"/>
            </a:xfrm>
            <a:custGeom>
              <a:avLst/>
              <a:gdLst/>
              <a:ahLst/>
              <a:cxnLst/>
              <a:rect l="l" t="t" r="r" b="b"/>
              <a:pathLst>
                <a:path h="208279">
                  <a:moveTo>
                    <a:pt x="0" y="0"/>
                  </a:moveTo>
                  <a:lnTo>
                    <a:pt x="0" y="2078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2" name="object 4242"/>
            <p:cNvSpPr/>
            <p:nvPr/>
          </p:nvSpPr>
          <p:spPr>
            <a:xfrm>
              <a:off x="12888573" y="4300665"/>
              <a:ext cx="676910" cy="0"/>
            </a:xfrm>
            <a:custGeom>
              <a:avLst/>
              <a:gdLst/>
              <a:ahLst/>
              <a:cxnLst/>
              <a:rect l="l" t="t" r="r" b="b"/>
              <a:pathLst>
                <a:path w="676909">
                  <a:moveTo>
                    <a:pt x="67642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3" name="object 4243"/>
            <p:cNvSpPr/>
            <p:nvPr/>
          </p:nvSpPr>
          <p:spPr>
            <a:xfrm>
              <a:off x="12888578" y="4292011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40" h="17779">
                  <a:moveTo>
                    <a:pt x="14941" y="17308"/>
                  </a:moveTo>
                  <a:lnTo>
                    <a:pt x="0" y="8659"/>
                  </a:lnTo>
                  <a:lnTo>
                    <a:pt x="1494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4" name="object 4244"/>
            <p:cNvSpPr/>
            <p:nvPr/>
          </p:nvSpPr>
          <p:spPr>
            <a:xfrm>
              <a:off x="12888569" y="4196709"/>
              <a:ext cx="676910" cy="0"/>
            </a:xfrm>
            <a:custGeom>
              <a:avLst/>
              <a:gdLst/>
              <a:ahLst/>
              <a:cxnLst/>
              <a:rect l="l" t="t" r="r" b="b"/>
              <a:pathLst>
                <a:path w="676909">
                  <a:moveTo>
                    <a:pt x="0" y="0"/>
                  </a:moveTo>
                  <a:lnTo>
                    <a:pt x="67642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5" name="object 4245"/>
            <p:cNvSpPr/>
            <p:nvPr/>
          </p:nvSpPr>
          <p:spPr>
            <a:xfrm>
              <a:off x="12888569" y="4404587"/>
              <a:ext cx="676910" cy="0"/>
            </a:xfrm>
            <a:custGeom>
              <a:avLst/>
              <a:gdLst/>
              <a:ahLst/>
              <a:cxnLst/>
              <a:rect l="l" t="t" r="r" b="b"/>
              <a:pathLst>
                <a:path w="676909">
                  <a:moveTo>
                    <a:pt x="0" y="0"/>
                  </a:moveTo>
                  <a:lnTo>
                    <a:pt x="67642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6" name="object 4246"/>
            <p:cNvSpPr/>
            <p:nvPr/>
          </p:nvSpPr>
          <p:spPr>
            <a:xfrm>
              <a:off x="12835651" y="4205275"/>
              <a:ext cx="729615" cy="7620"/>
            </a:xfrm>
            <a:custGeom>
              <a:avLst/>
              <a:gdLst/>
              <a:ahLst/>
              <a:cxnLst/>
              <a:rect l="l" t="t" r="r" b="b"/>
              <a:pathLst>
                <a:path w="729615" h="7620">
                  <a:moveTo>
                    <a:pt x="729359" y="0"/>
                  </a:moveTo>
                  <a:lnTo>
                    <a:pt x="0" y="0"/>
                  </a:lnTo>
                  <a:lnTo>
                    <a:pt x="0" y="7057"/>
                  </a:lnTo>
                  <a:lnTo>
                    <a:pt x="729359" y="7057"/>
                  </a:lnTo>
                  <a:lnTo>
                    <a:pt x="7293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7" name="object 4247"/>
            <p:cNvSpPr/>
            <p:nvPr/>
          </p:nvSpPr>
          <p:spPr>
            <a:xfrm>
              <a:off x="12835656" y="4205274"/>
              <a:ext cx="729615" cy="7620"/>
            </a:xfrm>
            <a:custGeom>
              <a:avLst/>
              <a:gdLst/>
              <a:ahLst/>
              <a:cxnLst/>
              <a:rect l="l" t="t" r="r" b="b"/>
              <a:pathLst>
                <a:path w="729615" h="7620">
                  <a:moveTo>
                    <a:pt x="0" y="7057"/>
                  </a:moveTo>
                  <a:lnTo>
                    <a:pt x="0" y="0"/>
                  </a:lnTo>
                  <a:lnTo>
                    <a:pt x="729370" y="0"/>
                  </a:lnTo>
                  <a:lnTo>
                    <a:pt x="729370" y="7057"/>
                  </a:lnTo>
                  <a:lnTo>
                    <a:pt x="0" y="705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8" name="object 4248"/>
            <p:cNvSpPr/>
            <p:nvPr/>
          </p:nvSpPr>
          <p:spPr>
            <a:xfrm>
              <a:off x="18717790" y="2428668"/>
              <a:ext cx="0" cy="4932680"/>
            </a:xfrm>
            <a:custGeom>
              <a:avLst/>
              <a:gdLst/>
              <a:ahLst/>
              <a:cxnLst/>
              <a:rect l="l" t="t" r="r" b="b"/>
              <a:pathLst>
                <a:path h="4932680">
                  <a:moveTo>
                    <a:pt x="0" y="0"/>
                  </a:moveTo>
                  <a:lnTo>
                    <a:pt x="0" y="4932593"/>
                  </a:lnTo>
                </a:path>
              </a:pathLst>
            </a:custGeom>
            <a:ln w="7832">
              <a:solidFill>
                <a:srgbClr val="8D9096"/>
              </a:solidFill>
              <a:prstDash val="lg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9" name="object 4249"/>
            <p:cNvSpPr/>
            <p:nvPr/>
          </p:nvSpPr>
          <p:spPr>
            <a:xfrm>
              <a:off x="18717790" y="735381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7455"/>
                  </a:lnTo>
                </a:path>
              </a:pathLst>
            </a:custGeom>
            <a:ln w="7832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0" name="object 4250"/>
            <p:cNvSpPr/>
            <p:nvPr/>
          </p:nvSpPr>
          <p:spPr>
            <a:xfrm>
              <a:off x="9209681" y="7361271"/>
              <a:ext cx="9508490" cy="0"/>
            </a:xfrm>
            <a:custGeom>
              <a:avLst/>
              <a:gdLst/>
              <a:ahLst/>
              <a:cxnLst/>
              <a:rect l="l" t="t" r="r" b="b"/>
              <a:pathLst>
                <a:path w="9508490">
                  <a:moveTo>
                    <a:pt x="0" y="0"/>
                  </a:moveTo>
                  <a:lnTo>
                    <a:pt x="9508097" y="0"/>
                  </a:lnTo>
                </a:path>
              </a:pathLst>
            </a:custGeom>
            <a:ln w="7832">
              <a:solidFill>
                <a:srgbClr val="8D9096"/>
              </a:solidFill>
              <a:prstDash val="lg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1" name="object 4251"/>
            <p:cNvSpPr/>
            <p:nvPr/>
          </p:nvSpPr>
          <p:spPr>
            <a:xfrm>
              <a:off x="9227799" y="2428668"/>
              <a:ext cx="9490075" cy="0"/>
            </a:xfrm>
            <a:custGeom>
              <a:avLst/>
              <a:gdLst/>
              <a:ahLst/>
              <a:cxnLst/>
              <a:rect l="l" t="t" r="r" b="b"/>
              <a:pathLst>
                <a:path w="9490075">
                  <a:moveTo>
                    <a:pt x="0" y="0"/>
                  </a:moveTo>
                  <a:lnTo>
                    <a:pt x="9489983" y="0"/>
                  </a:lnTo>
                </a:path>
              </a:pathLst>
            </a:custGeom>
            <a:ln w="7832">
              <a:solidFill>
                <a:srgbClr val="8D9096"/>
              </a:solidFill>
              <a:prstDash val="lg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2" name="object 4252"/>
            <p:cNvSpPr/>
            <p:nvPr/>
          </p:nvSpPr>
          <p:spPr>
            <a:xfrm>
              <a:off x="11298423" y="2076743"/>
              <a:ext cx="3504565" cy="0"/>
            </a:xfrm>
            <a:custGeom>
              <a:avLst/>
              <a:gdLst/>
              <a:ahLst/>
              <a:cxnLst/>
              <a:rect l="l" t="t" r="r" b="b"/>
              <a:pathLst>
                <a:path w="3504565">
                  <a:moveTo>
                    <a:pt x="0" y="0"/>
                  </a:moveTo>
                  <a:lnTo>
                    <a:pt x="350414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3" name="object 4253"/>
            <p:cNvSpPr/>
            <p:nvPr/>
          </p:nvSpPr>
          <p:spPr>
            <a:xfrm>
              <a:off x="14787600" y="2068094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40" h="17780">
                  <a:moveTo>
                    <a:pt x="0" y="0"/>
                  </a:moveTo>
                  <a:lnTo>
                    <a:pt x="14962" y="8659"/>
                  </a:lnTo>
                  <a:lnTo>
                    <a:pt x="0" y="1728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4" name="object 4254"/>
            <p:cNvSpPr/>
            <p:nvPr/>
          </p:nvSpPr>
          <p:spPr>
            <a:xfrm>
              <a:off x="9447206" y="1953018"/>
              <a:ext cx="0" cy="245110"/>
            </a:xfrm>
            <a:custGeom>
              <a:avLst/>
              <a:gdLst/>
              <a:ahLst/>
              <a:cxnLst/>
              <a:rect l="l" t="t" r="r" b="b"/>
              <a:pathLst>
                <a:path h="245110">
                  <a:moveTo>
                    <a:pt x="0" y="0"/>
                  </a:moveTo>
                  <a:lnTo>
                    <a:pt x="0" y="24487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5" name="object 4255"/>
            <p:cNvSpPr/>
            <p:nvPr/>
          </p:nvSpPr>
          <p:spPr>
            <a:xfrm>
              <a:off x="13619639" y="3233747"/>
              <a:ext cx="7620" cy="443230"/>
            </a:xfrm>
            <a:custGeom>
              <a:avLst/>
              <a:gdLst/>
              <a:ahLst/>
              <a:cxnLst/>
              <a:rect l="l" t="t" r="r" b="b"/>
              <a:pathLst>
                <a:path w="7619" h="443229">
                  <a:moveTo>
                    <a:pt x="7036" y="0"/>
                  </a:moveTo>
                  <a:lnTo>
                    <a:pt x="0" y="0"/>
                  </a:lnTo>
                  <a:lnTo>
                    <a:pt x="0" y="442719"/>
                  </a:lnTo>
                  <a:lnTo>
                    <a:pt x="7036" y="439557"/>
                  </a:lnTo>
                  <a:lnTo>
                    <a:pt x="703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6" name="object 4256"/>
            <p:cNvSpPr/>
            <p:nvPr/>
          </p:nvSpPr>
          <p:spPr>
            <a:xfrm>
              <a:off x="13619639" y="3233750"/>
              <a:ext cx="7620" cy="443230"/>
            </a:xfrm>
            <a:custGeom>
              <a:avLst/>
              <a:gdLst/>
              <a:ahLst/>
              <a:cxnLst/>
              <a:rect l="l" t="t" r="r" b="b"/>
              <a:pathLst>
                <a:path w="7619" h="443229">
                  <a:moveTo>
                    <a:pt x="0" y="0"/>
                  </a:moveTo>
                  <a:lnTo>
                    <a:pt x="0" y="442719"/>
                  </a:lnTo>
                  <a:lnTo>
                    <a:pt x="7036" y="439546"/>
                  </a:lnTo>
                  <a:lnTo>
                    <a:pt x="7036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7" name="object 4257"/>
            <p:cNvSpPr/>
            <p:nvPr/>
          </p:nvSpPr>
          <p:spPr>
            <a:xfrm>
              <a:off x="13552702" y="3886416"/>
              <a:ext cx="10795" cy="176530"/>
            </a:xfrm>
            <a:custGeom>
              <a:avLst/>
              <a:gdLst/>
              <a:ahLst/>
              <a:cxnLst/>
              <a:rect l="l" t="t" r="r" b="b"/>
              <a:pathLst>
                <a:path w="10794" h="176529">
                  <a:moveTo>
                    <a:pt x="0" y="176172"/>
                  </a:moveTo>
                  <a:lnTo>
                    <a:pt x="0" y="0"/>
                  </a:lnTo>
                  <a:lnTo>
                    <a:pt x="10575" y="0"/>
                  </a:lnTo>
                  <a:lnTo>
                    <a:pt x="10575" y="176172"/>
                  </a:lnTo>
                  <a:lnTo>
                    <a:pt x="0" y="17617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8" name="object 4258"/>
            <p:cNvSpPr/>
            <p:nvPr/>
          </p:nvSpPr>
          <p:spPr>
            <a:xfrm>
              <a:off x="9233192" y="1723997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29">
                  <a:moveTo>
                    <a:pt x="2140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9" name="object 4259"/>
            <p:cNvSpPr/>
            <p:nvPr/>
          </p:nvSpPr>
          <p:spPr>
            <a:xfrm>
              <a:off x="18162748" y="2449811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0" y="0"/>
                  </a:moveTo>
                  <a:lnTo>
                    <a:pt x="4405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0" name="object 4260"/>
            <p:cNvSpPr/>
            <p:nvPr/>
          </p:nvSpPr>
          <p:spPr>
            <a:xfrm>
              <a:off x="18162747" y="2428668"/>
              <a:ext cx="39370" cy="0"/>
            </a:xfrm>
            <a:custGeom>
              <a:avLst/>
              <a:gdLst/>
              <a:ahLst/>
              <a:cxnLst/>
              <a:rect l="l" t="t" r="r" b="b"/>
              <a:pathLst>
                <a:path w="39369">
                  <a:moveTo>
                    <a:pt x="3875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1" name="object 4261"/>
            <p:cNvSpPr/>
            <p:nvPr/>
          </p:nvSpPr>
          <p:spPr>
            <a:xfrm>
              <a:off x="18162748" y="2428668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29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2" name="object 4262"/>
            <p:cNvSpPr/>
            <p:nvPr/>
          </p:nvSpPr>
          <p:spPr>
            <a:xfrm>
              <a:off x="18164509" y="2448058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0" y="0"/>
                  </a:moveTo>
                  <a:lnTo>
                    <a:pt x="4403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3" name="object 4263"/>
            <p:cNvSpPr/>
            <p:nvPr/>
          </p:nvSpPr>
          <p:spPr>
            <a:xfrm>
              <a:off x="18164512" y="2430457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28187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4" name="object 4264"/>
            <p:cNvSpPr/>
            <p:nvPr/>
          </p:nvSpPr>
          <p:spPr>
            <a:xfrm>
              <a:off x="18164509" y="2430457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8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5" name="object 4265"/>
            <p:cNvSpPr/>
            <p:nvPr/>
          </p:nvSpPr>
          <p:spPr>
            <a:xfrm>
              <a:off x="18162748" y="2430457"/>
              <a:ext cx="44450" cy="0"/>
            </a:xfrm>
            <a:custGeom>
              <a:avLst/>
              <a:gdLst/>
              <a:ahLst/>
              <a:cxnLst/>
              <a:rect l="l" t="t" r="r" b="b"/>
              <a:pathLst>
                <a:path w="44450">
                  <a:moveTo>
                    <a:pt x="0" y="0"/>
                  </a:moveTo>
                  <a:lnTo>
                    <a:pt x="4405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6" name="object 4266"/>
            <p:cNvSpPr/>
            <p:nvPr/>
          </p:nvSpPr>
          <p:spPr>
            <a:xfrm>
              <a:off x="9154795" y="1425619"/>
              <a:ext cx="35560" cy="496570"/>
            </a:xfrm>
            <a:custGeom>
              <a:avLst/>
              <a:gdLst/>
              <a:ahLst/>
              <a:cxnLst/>
              <a:rect l="l" t="t" r="r" b="b"/>
              <a:pathLst>
                <a:path w="35559" h="496569">
                  <a:moveTo>
                    <a:pt x="35229" y="0"/>
                  </a:moveTo>
                  <a:lnTo>
                    <a:pt x="30556" y="0"/>
                  </a:lnTo>
                  <a:lnTo>
                    <a:pt x="30556" y="16408"/>
                  </a:lnTo>
                  <a:lnTo>
                    <a:pt x="14109" y="16408"/>
                  </a:lnTo>
                  <a:lnTo>
                    <a:pt x="14109" y="20878"/>
                  </a:lnTo>
                  <a:lnTo>
                    <a:pt x="30556" y="20878"/>
                  </a:lnTo>
                  <a:lnTo>
                    <a:pt x="30556" y="64897"/>
                  </a:lnTo>
                  <a:lnTo>
                    <a:pt x="14109" y="64897"/>
                  </a:lnTo>
                  <a:lnTo>
                    <a:pt x="14109" y="69367"/>
                  </a:lnTo>
                  <a:lnTo>
                    <a:pt x="30556" y="69367"/>
                  </a:lnTo>
                  <a:lnTo>
                    <a:pt x="30556" y="109639"/>
                  </a:lnTo>
                  <a:lnTo>
                    <a:pt x="14109" y="109639"/>
                  </a:lnTo>
                  <a:lnTo>
                    <a:pt x="14109" y="114109"/>
                  </a:lnTo>
                  <a:lnTo>
                    <a:pt x="30556" y="114109"/>
                  </a:lnTo>
                  <a:lnTo>
                    <a:pt x="30556" y="158115"/>
                  </a:lnTo>
                  <a:lnTo>
                    <a:pt x="14109" y="158115"/>
                  </a:lnTo>
                  <a:lnTo>
                    <a:pt x="14109" y="162585"/>
                  </a:lnTo>
                  <a:lnTo>
                    <a:pt x="30556" y="162585"/>
                  </a:lnTo>
                  <a:lnTo>
                    <a:pt x="30556" y="202857"/>
                  </a:lnTo>
                  <a:lnTo>
                    <a:pt x="14109" y="202857"/>
                  </a:lnTo>
                  <a:lnTo>
                    <a:pt x="14109" y="207327"/>
                  </a:lnTo>
                  <a:lnTo>
                    <a:pt x="30556" y="207327"/>
                  </a:lnTo>
                  <a:lnTo>
                    <a:pt x="30556" y="251333"/>
                  </a:lnTo>
                  <a:lnTo>
                    <a:pt x="14109" y="251333"/>
                  </a:lnTo>
                  <a:lnTo>
                    <a:pt x="14109" y="255803"/>
                  </a:lnTo>
                  <a:lnTo>
                    <a:pt x="30556" y="255803"/>
                  </a:lnTo>
                  <a:lnTo>
                    <a:pt x="30556" y="296075"/>
                  </a:lnTo>
                  <a:lnTo>
                    <a:pt x="14122" y="296075"/>
                  </a:lnTo>
                  <a:lnTo>
                    <a:pt x="14122" y="300545"/>
                  </a:lnTo>
                  <a:lnTo>
                    <a:pt x="30556" y="300545"/>
                  </a:lnTo>
                  <a:lnTo>
                    <a:pt x="30556" y="344551"/>
                  </a:lnTo>
                  <a:lnTo>
                    <a:pt x="14122" y="344551"/>
                  </a:lnTo>
                  <a:lnTo>
                    <a:pt x="14122" y="349021"/>
                  </a:lnTo>
                  <a:lnTo>
                    <a:pt x="30556" y="349021"/>
                  </a:lnTo>
                  <a:lnTo>
                    <a:pt x="30556" y="389293"/>
                  </a:lnTo>
                  <a:lnTo>
                    <a:pt x="14122" y="389293"/>
                  </a:lnTo>
                  <a:lnTo>
                    <a:pt x="14122" y="393763"/>
                  </a:lnTo>
                  <a:lnTo>
                    <a:pt x="30556" y="393763"/>
                  </a:lnTo>
                  <a:lnTo>
                    <a:pt x="30556" y="437769"/>
                  </a:lnTo>
                  <a:lnTo>
                    <a:pt x="14122" y="437769"/>
                  </a:lnTo>
                  <a:lnTo>
                    <a:pt x="14122" y="442239"/>
                  </a:lnTo>
                  <a:lnTo>
                    <a:pt x="30556" y="442239"/>
                  </a:lnTo>
                  <a:lnTo>
                    <a:pt x="30556" y="482511"/>
                  </a:lnTo>
                  <a:lnTo>
                    <a:pt x="0" y="482511"/>
                  </a:lnTo>
                  <a:lnTo>
                    <a:pt x="0" y="486981"/>
                  </a:lnTo>
                  <a:lnTo>
                    <a:pt x="30556" y="486981"/>
                  </a:lnTo>
                  <a:lnTo>
                    <a:pt x="30556" y="496417"/>
                  </a:lnTo>
                  <a:lnTo>
                    <a:pt x="35229" y="496417"/>
                  </a:lnTo>
                  <a:lnTo>
                    <a:pt x="35229" y="486981"/>
                  </a:lnTo>
                  <a:lnTo>
                    <a:pt x="35229" y="482511"/>
                  </a:lnTo>
                  <a:lnTo>
                    <a:pt x="35229" y="16408"/>
                  </a:lnTo>
                  <a:lnTo>
                    <a:pt x="3522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7" name="object 4267"/>
            <p:cNvSpPr/>
            <p:nvPr/>
          </p:nvSpPr>
          <p:spPr>
            <a:xfrm>
              <a:off x="9154787" y="1338001"/>
              <a:ext cx="35560" cy="584200"/>
            </a:xfrm>
            <a:custGeom>
              <a:avLst/>
              <a:gdLst/>
              <a:ahLst/>
              <a:cxnLst/>
              <a:rect l="l" t="t" r="r" b="b"/>
              <a:pathLst>
                <a:path w="35559" h="584200">
                  <a:moveTo>
                    <a:pt x="0" y="584035"/>
                  </a:moveTo>
                  <a:lnTo>
                    <a:pt x="0" y="562036"/>
                  </a:lnTo>
                  <a:lnTo>
                    <a:pt x="14125" y="562036"/>
                  </a:lnTo>
                  <a:lnTo>
                    <a:pt x="14101" y="0"/>
                  </a:lnTo>
                </a:path>
                <a:path w="35559" h="584200">
                  <a:moveTo>
                    <a:pt x="35234" y="0"/>
                  </a:moveTo>
                  <a:lnTo>
                    <a:pt x="35234" y="584035"/>
                  </a:lnTo>
                  <a:lnTo>
                    <a:pt x="0" y="584035"/>
                  </a:lnTo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8" name="object 4268"/>
            <p:cNvSpPr/>
            <p:nvPr/>
          </p:nvSpPr>
          <p:spPr>
            <a:xfrm>
              <a:off x="9162052" y="2380193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29831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9" name="object 4269"/>
            <p:cNvSpPr/>
            <p:nvPr/>
          </p:nvSpPr>
          <p:spPr>
            <a:xfrm>
              <a:off x="9162052" y="2331716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29831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0" name="object 4270"/>
            <p:cNvSpPr/>
            <p:nvPr/>
          </p:nvSpPr>
          <p:spPr>
            <a:xfrm>
              <a:off x="9188153" y="2298149"/>
              <a:ext cx="0" cy="86360"/>
            </a:xfrm>
            <a:custGeom>
              <a:avLst/>
              <a:gdLst/>
              <a:ahLst/>
              <a:cxnLst/>
              <a:rect l="l" t="t" r="r" b="b"/>
              <a:pathLst>
                <a:path h="86360">
                  <a:moveTo>
                    <a:pt x="0" y="8576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1" name="object 4271"/>
            <p:cNvSpPr/>
            <p:nvPr/>
          </p:nvSpPr>
          <p:spPr>
            <a:xfrm>
              <a:off x="9154787" y="2299049"/>
              <a:ext cx="35560" cy="87630"/>
            </a:xfrm>
            <a:custGeom>
              <a:avLst/>
              <a:gdLst/>
              <a:ahLst/>
              <a:cxnLst/>
              <a:rect l="l" t="t" r="r" b="b"/>
              <a:pathLst>
                <a:path w="35559" h="87630">
                  <a:moveTo>
                    <a:pt x="0" y="0"/>
                  </a:moveTo>
                  <a:lnTo>
                    <a:pt x="0" y="16931"/>
                  </a:lnTo>
                  <a:lnTo>
                    <a:pt x="7926" y="16931"/>
                  </a:lnTo>
                  <a:lnTo>
                    <a:pt x="7926" y="87547"/>
                  </a:lnTo>
                  <a:lnTo>
                    <a:pt x="35234" y="87547"/>
                  </a:lnTo>
                  <a:lnTo>
                    <a:pt x="35234" y="0"/>
                  </a:lnTo>
                  <a:lnTo>
                    <a:pt x="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2" name="object 4272"/>
            <p:cNvSpPr/>
            <p:nvPr/>
          </p:nvSpPr>
          <p:spPr>
            <a:xfrm>
              <a:off x="9173237" y="504255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3" name="object 4273"/>
            <p:cNvSpPr/>
            <p:nvPr/>
          </p:nvSpPr>
          <p:spPr>
            <a:xfrm>
              <a:off x="9167131" y="5043291"/>
              <a:ext cx="17145" cy="13335"/>
            </a:xfrm>
            <a:custGeom>
              <a:avLst/>
              <a:gdLst/>
              <a:ahLst/>
              <a:cxnLst/>
              <a:rect l="l" t="t" r="r" b="b"/>
              <a:pathLst>
                <a:path w="17145" h="13335">
                  <a:moveTo>
                    <a:pt x="16564" y="0"/>
                  </a:moveTo>
                  <a:lnTo>
                    <a:pt x="16564" y="13203"/>
                  </a:lnTo>
                  <a:lnTo>
                    <a:pt x="0" y="13203"/>
                  </a:lnTo>
                  <a:lnTo>
                    <a:pt x="0" y="0"/>
                  </a:lnTo>
                  <a:lnTo>
                    <a:pt x="16564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4" name="object 4274"/>
            <p:cNvSpPr/>
            <p:nvPr/>
          </p:nvSpPr>
          <p:spPr>
            <a:xfrm>
              <a:off x="9199342" y="504255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5" name="object 4275"/>
            <p:cNvSpPr/>
            <p:nvPr/>
          </p:nvSpPr>
          <p:spPr>
            <a:xfrm>
              <a:off x="9187223" y="5043291"/>
              <a:ext cx="27305" cy="13335"/>
            </a:xfrm>
            <a:custGeom>
              <a:avLst/>
              <a:gdLst/>
              <a:ahLst/>
              <a:cxnLst/>
              <a:rect l="l" t="t" r="r" b="b"/>
              <a:pathLst>
                <a:path w="27304" h="13335">
                  <a:moveTo>
                    <a:pt x="27297" y="0"/>
                  </a:moveTo>
                  <a:lnTo>
                    <a:pt x="27297" y="13203"/>
                  </a:lnTo>
                  <a:lnTo>
                    <a:pt x="0" y="13203"/>
                  </a:lnTo>
                  <a:lnTo>
                    <a:pt x="0" y="0"/>
                  </a:lnTo>
                  <a:lnTo>
                    <a:pt x="27297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76" name="object 4276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9064640" y="5033303"/>
              <a:ext cx="108070" cy="332293"/>
            </a:xfrm>
            <a:prstGeom prst="rect">
              <a:avLst/>
            </a:prstGeom>
          </p:spPr>
        </p:pic>
        <p:sp>
          <p:nvSpPr>
            <p:cNvPr id="4277" name="object 4277"/>
            <p:cNvSpPr/>
            <p:nvPr/>
          </p:nvSpPr>
          <p:spPr>
            <a:xfrm>
              <a:off x="9154598" y="1828331"/>
              <a:ext cx="15240" cy="11430"/>
            </a:xfrm>
            <a:custGeom>
              <a:avLst/>
              <a:gdLst/>
              <a:ahLst/>
              <a:cxnLst/>
              <a:rect l="l" t="t" r="r" b="b"/>
              <a:pathLst>
                <a:path w="15240" h="11430">
                  <a:moveTo>
                    <a:pt x="0" y="0"/>
                  </a:moveTo>
                  <a:lnTo>
                    <a:pt x="14910" y="111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8" name="object 4278"/>
            <p:cNvSpPr/>
            <p:nvPr/>
          </p:nvSpPr>
          <p:spPr>
            <a:xfrm>
              <a:off x="9154598" y="1738837"/>
              <a:ext cx="15240" cy="11430"/>
            </a:xfrm>
            <a:custGeom>
              <a:avLst/>
              <a:gdLst/>
              <a:ahLst/>
              <a:cxnLst/>
              <a:rect l="l" t="t" r="r" b="b"/>
              <a:pathLst>
                <a:path w="15240" h="11430">
                  <a:moveTo>
                    <a:pt x="0" y="0"/>
                  </a:moveTo>
                  <a:lnTo>
                    <a:pt x="14910" y="111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9" name="object 4279"/>
            <p:cNvSpPr/>
            <p:nvPr/>
          </p:nvSpPr>
          <p:spPr>
            <a:xfrm>
              <a:off x="9154598" y="1645616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39">
                  <a:moveTo>
                    <a:pt x="0" y="0"/>
                  </a:moveTo>
                  <a:lnTo>
                    <a:pt x="14910" y="149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0" name="object 4280"/>
            <p:cNvSpPr/>
            <p:nvPr/>
          </p:nvSpPr>
          <p:spPr>
            <a:xfrm>
              <a:off x="9154598" y="1556129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40">
                  <a:moveTo>
                    <a:pt x="0" y="0"/>
                  </a:moveTo>
                  <a:lnTo>
                    <a:pt x="14910" y="149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1" name="object 4281"/>
            <p:cNvSpPr/>
            <p:nvPr/>
          </p:nvSpPr>
          <p:spPr>
            <a:xfrm>
              <a:off x="9154598" y="1466642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40">
                  <a:moveTo>
                    <a:pt x="0" y="0"/>
                  </a:moveTo>
                  <a:lnTo>
                    <a:pt x="14910" y="149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2" name="object 4282"/>
            <p:cNvSpPr/>
            <p:nvPr/>
          </p:nvSpPr>
          <p:spPr>
            <a:xfrm>
              <a:off x="9154598" y="1377147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40">
                  <a:moveTo>
                    <a:pt x="0" y="0"/>
                  </a:moveTo>
                  <a:lnTo>
                    <a:pt x="14910" y="149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3" name="object 4283"/>
            <p:cNvSpPr/>
            <p:nvPr/>
          </p:nvSpPr>
          <p:spPr>
            <a:xfrm>
              <a:off x="9154799" y="1337388"/>
              <a:ext cx="14604" cy="563245"/>
            </a:xfrm>
            <a:custGeom>
              <a:avLst/>
              <a:gdLst/>
              <a:ahLst/>
              <a:cxnLst/>
              <a:rect l="l" t="t" r="r" b="b"/>
              <a:pathLst>
                <a:path w="14604" h="563244">
                  <a:moveTo>
                    <a:pt x="0" y="0"/>
                  </a:moveTo>
                  <a:lnTo>
                    <a:pt x="0" y="562642"/>
                  </a:lnTo>
                  <a:lnTo>
                    <a:pt x="14093" y="562642"/>
                  </a:lnTo>
                  <a:lnTo>
                    <a:pt x="14093" y="0"/>
                  </a:lnTo>
                  <a:lnTo>
                    <a:pt x="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4" name="object 4284"/>
            <p:cNvSpPr/>
            <p:nvPr/>
          </p:nvSpPr>
          <p:spPr>
            <a:xfrm>
              <a:off x="9113580" y="2331716"/>
              <a:ext cx="48895" cy="48895"/>
            </a:xfrm>
            <a:custGeom>
              <a:avLst/>
              <a:gdLst/>
              <a:ahLst/>
              <a:cxnLst/>
              <a:rect l="l" t="t" r="r" b="b"/>
              <a:pathLst>
                <a:path w="48895" h="48894">
                  <a:moveTo>
                    <a:pt x="0" y="0"/>
                  </a:moveTo>
                  <a:lnTo>
                    <a:pt x="48480" y="4848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5" name="object 4285"/>
            <p:cNvSpPr/>
            <p:nvPr/>
          </p:nvSpPr>
          <p:spPr>
            <a:xfrm>
              <a:off x="9113580" y="231307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4">
                  <a:moveTo>
                    <a:pt x="0" y="37286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6" name="object 4286"/>
            <p:cNvSpPr/>
            <p:nvPr/>
          </p:nvSpPr>
          <p:spPr>
            <a:xfrm>
              <a:off x="9154598" y="2376461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19">
                  <a:moveTo>
                    <a:pt x="0" y="7455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7" name="object 4287"/>
            <p:cNvSpPr/>
            <p:nvPr/>
          </p:nvSpPr>
          <p:spPr>
            <a:xfrm>
              <a:off x="9115154" y="2316024"/>
              <a:ext cx="47625" cy="70485"/>
            </a:xfrm>
            <a:custGeom>
              <a:avLst/>
              <a:gdLst/>
              <a:ahLst/>
              <a:cxnLst/>
              <a:rect l="l" t="t" r="r" b="b"/>
              <a:pathLst>
                <a:path w="47625" h="70485">
                  <a:moveTo>
                    <a:pt x="47569" y="0"/>
                  </a:moveTo>
                  <a:lnTo>
                    <a:pt x="47569" y="70448"/>
                  </a:lnTo>
                  <a:lnTo>
                    <a:pt x="0" y="70448"/>
                  </a:lnTo>
                  <a:lnTo>
                    <a:pt x="0" y="0"/>
                  </a:lnTo>
                  <a:lnTo>
                    <a:pt x="47569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8" name="object 4288"/>
            <p:cNvSpPr/>
            <p:nvPr/>
          </p:nvSpPr>
          <p:spPr>
            <a:xfrm>
              <a:off x="9167123" y="2485042"/>
              <a:ext cx="0" cy="1806575"/>
            </a:xfrm>
            <a:custGeom>
              <a:avLst/>
              <a:gdLst/>
              <a:ahLst/>
              <a:cxnLst/>
              <a:rect l="l" t="t" r="r" b="b"/>
              <a:pathLst>
                <a:path h="1806575">
                  <a:moveTo>
                    <a:pt x="0" y="180656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9" name="object 4289"/>
            <p:cNvSpPr/>
            <p:nvPr/>
          </p:nvSpPr>
          <p:spPr>
            <a:xfrm>
              <a:off x="9167123" y="248504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0" name="object 4290"/>
            <p:cNvSpPr/>
            <p:nvPr/>
          </p:nvSpPr>
          <p:spPr>
            <a:xfrm>
              <a:off x="9167123" y="5001555"/>
              <a:ext cx="0" cy="2683510"/>
            </a:xfrm>
            <a:custGeom>
              <a:avLst/>
              <a:gdLst/>
              <a:ahLst/>
              <a:cxnLst/>
              <a:rect l="l" t="t" r="r" b="b"/>
              <a:pathLst>
                <a:path h="2683509">
                  <a:moveTo>
                    <a:pt x="0" y="268309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1" name="object 4291"/>
            <p:cNvSpPr/>
            <p:nvPr/>
          </p:nvSpPr>
          <p:spPr>
            <a:xfrm>
              <a:off x="9167123" y="500156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2" name="object 4292"/>
            <p:cNvSpPr/>
            <p:nvPr/>
          </p:nvSpPr>
          <p:spPr>
            <a:xfrm>
              <a:off x="9132227" y="4050690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3" name="object 4293"/>
            <p:cNvSpPr/>
            <p:nvPr/>
          </p:nvSpPr>
          <p:spPr>
            <a:xfrm>
              <a:off x="9132227" y="3961194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4" name="object 4294"/>
            <p:cNvSpPr/>
            <p:nvPr/>
          </p:nvSpPr>
          <p:spPr>
            <a:xfrm>
              <a:off x="9132227" y="3871708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5" name="object 4295"/>
            <p:cNvSpPr/>
            <p:nvPr/>
          </p:nvSpPr>
          <p:spPr>
            <a:xfrm>
              <a:off x="9132227" y="3778488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6" name="object 4296"/>
            <p:cNvSpPr/>
            <p:nvPr/>
          </p:nvSpPr>
          <p:spPr>
            <a:xfrm>
              <a:off x="9132227" y="3688993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7" name="object 4297"/>
            <p:cNvSpPr/>
            <p:nvPr/>
          </p:nvSpPr>
          <p:spPr>
            <a:xfrm>
              <a:off x="9132227" y="3599507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8" name="object 4298"/>
            <p:cNvSpPr/>
            <p:nvPr/>
          </p:nvSpPr>
          <p:spPr>
            <a:xfrm>
              <a:off x="9132227" y="3510010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9" name="object 4299"/>
            <p:cNvSpPr/>
            <p:nvPr/>
          </p:nvSpPr>
          <p:spPr>
            <a:xfrm>
              <a:off x="9132227" y="3420523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0" name="object 4300"/>
            <p:cNvSpPr/>
            <p:nvPr/>
          </p:nvSpPr>
          <p:spPr>
            <a:xfrm>
              <a:off x="9132227" y="3331029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1" name="object 4301"/>
            <p:cNvSpPr/>
            <p:nvPr/>
          </p:nvSpPr>
          <p:spPr>
            <a:xfrm>
              <a:off x="9131886" y="3305147"/>
              <a:ext cx="31750" cy="813435"/>
            </a:xfrm>
            <a:custGeom>
              <a:avLst/>
              <a:gdLst/>
              <a:ahLst/>
              <a:cxnLst/>
              <a:rect l="l" t="t" r="r" b="b"/>
              <a:pathLst>
                <a:path w="31750" h="813435">
                  <a:moveTo>
                    <a:pt x="31705" y="813032"/>
                  </a:moveTo>
                  <a:lnTo>
                    <a:pt x="31705" y="0"/>
                  </a:lnTo>
                  <a:lnTo>
                    <a:pt x="0" y="0"/>
                  </a:lnTo>
                  <a:lnTo>
                    <a:pt x="0" y="813032"/>
                  </a:lnTo>
                  <a:lnTo>
                    <a:pt x="31705" y="813032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2" name="object 4302"/>
            <p:cNvSpPr/>
            <p:nvPr/>
          </p:nvSpPr>
          <p:spPr>
            <a:xfrm>
              <a:off x="9132227" y="3152047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4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3" name="object 4303"/>
            <p:cNvSpPr/>
            <p:nvPr/>
          </p:nvSpPr>
          <p:spPr>
            <a:xfrm>
              <a:off x="9132227" y="3062559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4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4" name="object 4304"/>
            <p:cNvSpPr/>
            <p:nvPr/>
          </p:nvSpPr>
          <p:spPr>
            <a:xfrm>
              <a:off x="9132227" y="2973071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4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5" name="object 4305"/>
            <p:cNvSpPr/>
            <p:nvPr/>
          </p:nvSpPr>
          <p:spPr>
            <a:xfrm>
              <a:off x="9132227" y="2883578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4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6" name="object 4306"/>
            <p:cNvSpPr/>
            <p:nvPr/>
          </p:nvSpPr>
          <p:spPr>
            <a:xfrm>
              <a:off x="9132227" y="2790358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5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7" name="object 4307"/>
            <p:cNvSpPr/>
            <p:nvPr/>
          </p:nvSpPr>
          <p:spPr>
            <a:xfrm>
              <a:off x="9132227" y="2700870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5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8" name="object 4308"/>
            <p:cNvSpPr/>
            <p:nvPr/>
          </p:nvSpPr>
          <p:spPr>
            <a:xfrm>
              <a:off x="9132227" y="2611376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5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9" name="object 4309"/>
            <p:cNvSpPr/>
            <p:nvPr/>
          </p:nvSpPr>
          <p:spPr>
            <a:xfrm>
              <a:off x="9132227" y="2521888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5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0" name="object 4310"/>
            <p:cNvSpPr/>
            <p:nvPr/>
          </p:nvSpPr>
          <p:spPr>
            <a:xfrm>
              <a:off x="9132227" y="2432393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5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1" name="object 4311"/>
            <p:cNvSpPr/>
            <p:nvPr/>
          </p:nvSpPr>
          <p:spPr>
            <a:xfrm>
              <a:off x="9131881" y="2386483"/>
              <a:ext cx="31750" cy="813435"/>
            </a:xfrm>
            <a:custGeom>
              <a:avLst/>
              <a:gdLst/>
              <a:ahLst/>
              <a:cxnLst/>
              <a:rect l="l" t="t" r="r" b="b"/>
              <a:pathLst>
                <a:path w="31750" h="813435">
                  <a:moveTo>
                    <a:pt x="0" y="0"/>
                  </a:moveTo>
                  <a:lnTo>
                    <a:pt x="0" y="813001"/>
                  </a:lnTo>
                  <a:lnTo>
                    <a:pt x="31705" y="813001"/>
                  </a:lnTo>
                  <a:lnTo>
                    <a:pt x="31705" y="0"/>
                  </a:lnTo>
                  <a:lnTo>
                    <a:pt x="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2" name="object 4312"/>
            <p:cNvSpPr/>
            <p:nvPr/>
          </p:nvSpPr>
          <p:spPr>
            <a:xfrm>
              <a:off x="9202497" y="7324007"/>
              <a:ext cx="5080" cy="333375"/>
            </a:xfrm>
            <a:custGeom>
              <a:avLst/>
              <a:gdLst/>
              <a:ahLst/>
              <a:cxnLst/>
              <a:rect l="l" t="t" r="r" b="b"/>
              <a:pathLst>
                <a:path w="5079" h="333375">
                  <a:moveTo>
                    <a:pt x="1130" y="558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65" y="952"/>
                  </a:lnTo>
                  <a:lnTo>
                    <a:pt x="1130" y="558"/>
                  </a:lnTo>
                  <a:close/>
                </a:path>
                <a:path w="5079" h="333375">
                  <a:moveTo>
                    <a:pt x="4851" y="332422"/>
                  </a:moveTo>
                  <a:lnTo>
                    <a:pt x="4699" y="332028"/>
                  </a:lnTo>
                  <a:lnTo>
                    <a:pt x="4292" y="331863"/>
                  </a:lnTo>
                  <a:lnTo>
                    <a:pt x="3898" y="332028"/>
                  </a:lnTo>
                  <a:lnTo>
                    <a:pt x="3733" y="332422"/>
                  </a:lnTo>
                  <a:lnTo>
                    <a:pt x="3898" y="332828"/>
                  </a:lnTo>
                  <a:lnTo>
                    <a:pt x="4292" y="332994"/>
                  </a:lnTo>
                  <a:lnTo>
                    <a:pt x="4699" y="332828"/>
                  </a:lnTo>
                  <a:lnTo>
                    <a:pt x="4851" y="33242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3" name="object 4313"/>
            <p:cNvSpPr/>
            <p:nvPr/>
          </p:nvSpPr>
          <p:spPr>
            <a:xfrm>
              <a:off x="9206799" y="765642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4" name="object 4314"/>
            <p:cNvSpPr/>
            <p:nvPr/>
          </p:nvSpPr>
          <p:spPr>
            <a:xfrm>
              <a:off x="9202497" y="7391126"/>
              <a:ext cx="5080" cy="269875"/>
            </a:xfrm>
            <a:custGeom>
              <a:avLst/>
              <a:gdLst/>
              <a:ahLst/>
              <a:cxnLst/>
              <a:rect l="l" t="t" r="r" b="b"/>
              <a:pathLst>
                <a:path w="5079" h="269875">
                  <a:moveTo>
                    <a:pt x="1130" y="205638"/>
                  </a:moveTo>
                  <a:lnTo>
                    <a:pt x="965" y="205244"/>
                  </a:lnTo>
                  <a:lnTo>
                    <a:pt x="558" y="205079"/>
                  </a:lnTo>
                  <a:lnTo>
                    <a:pt x="165" y="205244"/>
                  </a:lnTo>
                  <a:lnTo>
                    <a:pt x="0" y="205638"/>
                  </a:lnTo>
                  <a:lnTo>
                    <a:pt x="165" y="206032"/>
                  </a:lnTo>
                  <a:lnTo>
                    <a:pt x="558" y="206197"/>
                  </a:lnTo>
                  <a:lnTo>
                    <a:pt x="965" y="206032"/>
                  </a:lnTo>
                  <a:lnTo>
                    <a:pt x="1130" y="205638"/>
                  </a:lnTo>
                  <a:close/>
                </a:path>
                <a:path w="5079" h="269875">
                  <a:moveTo>
                    <a:pt x="4851" y="269036"/>
                  </a:moveTo>
                  <a:lnTo>
                    <a:pt x="4699" y="268643"/>
                  </a:lnTo>
                  <a:lnTo>
                    <a:pt x="4292" y="268478"/>
                  </a:lnTo>
                  <a:lnTo>
                    <a:pt x="3898" y="268643"/>
                  </a:lnTo>
                  <a:lnTo>
                    <a:pt x="3733" y="269036"/>
                  </a:lnTo>
                  <a:lnTo>
                    <a:pt x="3898" y="269430"/>
                  </a:lnTo>
                  <a:lnTo>
                    <a:pt x="4292" y="269595"/>
                  </a:lnTo>
                  <a:lnTo>
                    <a:pt x="4699" y="269430"/>
                  </a:lnTo>
                  <a:lnTo>
                    <a:pt x="4851" y="269036"/>
                  </a:lnTo>
                  <a:close/>
                </a:path>
                <a:path w="5079" h="269875">
                  <a:moveTo>
                    <a:pt x="4851" y="558"/>
                  </a:moveTo>
                  <a:lnTo>
                    <a:pt x="4699" y="165"/>
                  </a:lnTo>
                  <a:lnTo>
                    <a:pt x="4292" y="0"/>
                  </a:lnTo>
                  <a:lnTo>
                    <a:pt x="3898" y="165"/>
                  </a:lnTo>
                  <a:lnTo>
                    <a:pt x="3733" y="558"/>
                  </a:lnTo>
                  <a:lnTo>
                    <a:pt x="3898" y="965"/>
                  </a:lnTo>
                  <a:lnTo>
                    <a:pt x="4292" y="1130"/>
                  </a:lnTo>
                  <a:lnTo>
                    <a:pt x="4699" y="965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5" name="object 4315"/>
            <p:cNvSpPr/>
            <p:nvPr/>
          </p:nvSpPr>
          <p:spPr>
            <a:xfrm>
              <a:off x="9203072" y="759676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6" name="object 4316"/>
            <p:cNvSpPr/>
            <p:nvPr/>
          </p:nvSpPr>
          <p:spPr>
            <a:xfrm>
              <a:off x="9206239" y="759993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7" name="object 4317"/>
            <p:cNvSpPr/>
            <p:nvPr/>
          </p:nvSpPr>
          <p:spPr>
            <a:xfrm>
              <a:off x="9203067" y="760422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8" name="object 4318"/>
            <p:cNvSpPr/>
            <p:nvPr/>
          </p:nvSpPr>
          <p:spPr>
            <a:xfrm>
              <a:off x="9206239" y="739484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9" name="object 4319"/>
            <p:cNvSpPr/>
            <p:nvPr/>
          </p:nvSpPr>
          <p:spPr>
            <a:xfrm>
              <a:off x="9203067" y="739168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0" name="object 4320"/>
            <p:cNvSpPr/>
            <p:nvPr/>
          </p:nvSpPr>
          <p:spPr>
            <a:xfrm>
              <a:off x="9203072" y="739168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1" name="object 4321"/>
            <p:cNvSpPr/>
            <p:nvPr/>
          </p:nvSpPr>
          <p:spPr>
            <a:xfrm>
              <a:off x="9203072" y="768625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2" name="object 4322"/>
            <p:cNvSpPr/>
            <p:nvPr/>
          </p:nvSpPr>
          <p:spPr>
            <a:xfrm>
              <a:off x="9203072" y="733574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3" name="object 4323"/>
            <p:cNvSpPr/>
            <p:nvPr/>
          </p:nvSpPr>
          <p:spPr>
            <a:xfrm>
              <a:off x="9206239" y="733891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4" name="object 4324"/>
            <p:cNvSpPr/>
            <p:nvPr/>
          </p:nvSpPr>
          <p:spPr>
            <a:xfrm>
              <a:off x="9203067" y="733201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5" name="object 4325"/>
            <p:cNvSpPr/>
            <p:nvPr/>
          </p:nvSpPr>
          <p:spPr>
            <a:xfrm>
              <a:off x="9203067" y="767880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6" name="object 4326"/>
            <p:cNvSpPr/>
            <p:nvPr/>
          </p:nvSpPr>
          <p:spPr>
            <a:xfrm>
              <a:off x="9202507" y="76782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7" name="object 4327"/>
            <p:cNvSpPr/>
            <p:nvPr/>
          </p:nvSpPr>
          <p:spPr>
            <a:xfrm>
              <a:off x="9204107" y="7326011"/>
              <a:ext cx="3175" cy="358775"/>
            </a:xfrm>
            <a:custGeom>
              <a:avLst/>
              <a:gdLst/>
              <a:ahLst/>
              <a:cxnLst/>
              <a:rect l="l" t="t" r="r" b="b"/>
              <a:pathLst>
                <a:path w="3175" h="358775">
                  <a:moveTo>
                    <a:pt x="2638" y="358634"/>
                  </a:moveTo>
                  <a:lnTo>
                    <a:pt x="2638" y="0"/>
                  </a:lnTo>
                  <a:lnTo>
                    <a:pt x="0" y="0"/>
                  </a:lnTo>
                  <a:lnTo>
                    <a:pt x="0" y="35863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8" name="object 4328"/>
            <p:cNvSpPr/>
            <p:nvPr/>
          </p:nvSpPr>
          <p:spPr>
            <a:xfrm>
              <a:off x="9221718" y="14740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9" name="object 4329"/>
            <p:cNvSpPr/>
            <p:nvPr/>
          </p:nvSpPr>
          <p:spPr>
            <a:xfrm>
              <a:off x="9221718" y="186561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0" name="object 4330"/>
            <p:cNvSpPr/>
            <p:nvPr/>
          </p:nvSpPr>
          <p:spPr>
            <a:xfrm>
              <a:off x="9221155" y="231624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1" name="object 4331"/>
            <p:cNvSpPr/>
            <p:nvPr/>
          </p:nvSpPr>
          <p:spPr>
            <a:xfrm>
              <a:off x="9221718" y="231306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2" name="object 4332"/>
            <p:cNvSpPr/>
            <p:nvPr/>
          </p:nvSpPr>
          <p:spPr>
            <a:xfrm>
              <a:off x="9221715" y="230934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3" name="object 4333"/>
            <p:cNvSpPr/>
            <p:nvPr/>
          </p:nvSpPr>
          <p:spPr>
            <a:xfrm>
              <a:off x="9224886" y="185760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4" name="object 4334"/>
            <p:cNvSpPr/>
            <p:nvPr/>
          </p:nvSpPr>
          <p:spPr>
            <a:xfrm>
              <a:off x="9221715" y="14666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5" name="object 4335"/>
            <p:cNvSpPr/>
            <p:nvPr/>
          </p:nvSpPr>
          <p:spPr>
            <a:xfrm>
              <a:off x="9221715" y="22534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6" name="object 4336"/>
            <p:cNvSpPr/>
            <p:nvPr/>
          </p:nvSpPr>
          <p:spPr>
            <a:xfrm>
              <a:off x="9221715" y="185816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7" name="object 4337"/>
            <p:cNvSpPr/>
            <p:nvPr/>
          </p:nvSpPr>
          <p:spPr>
            <a:xfrm>
              <a:off x="9221155" y="22565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8" name="object 4338"/>
            <p:cNvSpPr/>
            <p:nvPr/>
          </p:nvSpPr>
          <p:spPr>
            <a:xfrm>
              <a:off x="9221715" y="186562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9" name="object 4339"/>
            <p:cNvSpPr/>
            <p:nvPr/>
          </p:nvSpPr>
          <p:spPr>
            <a:xfrm>
              <a:off x="9221718" y="225714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0" name="object 4340"/>
            <p:cNvSpPr/>
            <p:nvPr/>
          </p:nvSpPr>
          <p:spPr>
            <a:xfrm>
              <a:off x="9221718" y="205205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1" name="object 4341"/>
            <p:cNvSpPr/>
            <p:nvPr/>
          </p:nvSpPr>
          <p:spPr>
            <a:xfrm>
              <a:off x="9224886" y="18464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2" name="object 4342"/>
            <p:cNvSpPr/>
            <p:nvPr/>
          </p:nvSpPr>
          <p:spPr>
            <a:xfrm>
              <a:off x="9225446" y="20520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3" name="object 4343"/>
            <p:cNvSpPr/>
            <p:nvPr/>
          </p:nvSpPr>
          <p:spPr>
            <a:xfrm>
              <a:off x="9221715" y="226459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4" name="object 4344"/>
            <p:cNvSpPr/>
            <p:nvPr/>
          </p:nvSpPr>
          <p:spPr>
            <a:xfrm>
              <a:off x="9221153" y="2062689"/>
              <a:ext cx="5080" cy="206375"/>
            </a:xfrm>
            <a:custGeom>
              <a:avLst/>
              <a:gdLst/>
              <a:ahLst/>
              <a:cxnLst/>
              <a:rect l="l" t="t" r="r" b="b"/>
              <a:pathLst>
                <a:path w="5079" h="206375">
                  <a:moveTo>
                    <a:pt x="1117" y="205638"/>
                  </a:moveTo>
                  <a:lnTo>
                    <a:pt x="952" y="205244"/>
                  </a:lnTo>
                  <a:lnTo>
                    <a:pt x="558" y="205079"/>
                  </a:lnTo>
                  <a:lnTo>
                    <a:pt x="165" y="205244"/>
                  </a:lnTo>
                  <a:lnTo>
                    <a:pt x="0" y="205638"/>
                  </a:lnTo>
                  <a:lnTo>
                    <a:pt x="165" y="206044"/>
                  </a:lnTo>
                  <a:lnTo>
                    <a:pt x="558" y="206209"/>
                  </a:lnTo>
                  <a:lnTo>
                    <a:pt x="952" y="206044"/>
                  </a:lnTo>
                  <a:lnTo>
                    <a:pt x="1117" y="205638"/>
                  </a:lnTo>
                  <a:close/>
                </a:path>
                <a:path w="5079" h="206375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65"/>
                  </a:lnTo>
                  <a:lnTo>
                    <a:pt x="4292" y="1130"/>
                  </a:lnTo>
                  <a:lnTo>
                    <a:pt x="4686" y="965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5" name="object 4345"/>
            <p:cNvSpPr/>
            <p:nvPr/>
          </p:nvSpPr>
          <p:spPr>
            <a:xfrm>
              <a:off x="9221715" y="20632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6" name="object 4346"/>
            <p:cNvSpPr/>
            <p:nvPr/>
          </p:nvSpPr>
          <p:spPr>
            <a:xfrm>
              <a:off x="9224886" y="18501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7" name="object 4347"/>
            <p:cNvSpPr/>
            <p:nvPr/>
          </p:nvSpPr>
          <p:spPr>
            <a:xfrm>
              <a:off x="9225446" y="184697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8" name="object 4348"/>
            <p:cNvSpPr/>
            <p:nvPr/>
          </p:nvSpPr>
          <p:spPr>
            <a:xfrm>
              <a:off x="9225446" y="200731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9" name="object 4349"/>
            <p:cNvSpPr/>
            <p:nvPr/>
          </p:nvSpPr>
          <p:spPr>
            <a:xfrm>
              <a:off x="9224886" y="201047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0" name="object 4350"/>
            <p:cNvSpPr/>
            <p:nvPr/>
          </p:nvSpPr>
          <p:spPr>
            <a:xfrm>
              <a:off x="9221718" y="166426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1" name="object 4351"/>
            <p:cNvSpPr/>
            <p:nvPr/>
          </p:nvSpPr>
          <p:spPr>
            <a:xfrm>
              <a:off x="9221718" y="242493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2" name="object 4352"/>
            <p:cNvSpPr/>
            <p:nvPr/>
          </p:nvSpPr>
          <p:spPr>
            <a:xfrm>
              <a:off x="9221153" y="1663705"/>
              <a:ext cx="5080" cy="762000"/>
            </a:xfrm>
            <a:custGeom>
              <a:avLst/>
              <a:gdLst/>
              <a:ahLst/>
              <a:cxnLst/>
              <a:rect l="l" t="t" r="r" b="b"/>
              <a:pathLst>
                <a:path w="5079" h="762000">
                  <a:moveTo>
                    <a:pt x="1117" y="410730"/>
                  </a:moveTo>
                  <a:lnTo>
                    <a:pt x="952" y="410337"/>
                  </a:lnTo>
                  <a:lnTo>
                    <a:pt x="558" y="410171"/>
                  </a:lnTo>
                  <a:lnTo>
                    <a:pt x="165" y="410337"/>
                  </a:lnTo>
                  <a:lnTo>
                    <a:pt x="0" y="410730"/>
                  </a:lnTo>
                  <a:lnTo>
                    <a:pt x="165" y="411124"/>
                  </a:lnTo>
                  <a:lnTo>
                    <a:pt x="558" y="411289"/>
                  </a:lnTo>
                  <a:lnTo>
                    <a:pt x="952" y="411124"/>
                  </a:lnTo>
                  <a:lnTo>
                    <a:pt x="1117" y="410730"/>
                  </a:lnTo>
                  <a:close/>
                </a:path>
                <a:path w="5079" h="762000">
                  <a:moveTo>
                    <a:pt x="4851" y="761238"/>
                  </a:moveTo>
                  <a:lnTo>
                    <a:pt x="4686" y="760844"/>
                  </a:lnTo>
                  <a:lnTo>
                    <a:pt x="4292" y="760679"/>
                  </a:lnTo>
                  <a:lnTo>
                    <a:pt x="3886" y="760844"/>
                  </a:lnTo>
                  <a:lnTo>
                    <a:pt x="3721" y="761238"/>
                  </a:lnTo>
                  <a:lnTo>
                    <a:pt x="3886" y="761631"/>
                  </a:lnTo>
                  <a:lnTo>
                    <a:pt x="4292" y="761796"/>
                  </a:lnTo>
                  <a:lnTo>
                    <a:pt x="4686" y="761631"/>
                  </a:lnTo>
                  <a:lnTo>
                    <a:pt x="4851" y="761238"/>
                  </a:lnTo>
                  <a:close/>
                </a:path>
                <a:path w="5079" h="762000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65"/>
                  </a:lnTo>
                  <a:lnTo>
                    <a:pt x="4292" y="1130"/>
                  </a:lnTo>
                  <a:lnTo>
                    <a:pt x="4686" y="965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3" name="object 4353"/>
            <p:cNvSpPr/>
            <p:nvPr/>
          </p:nvSpPr>
          <p:spPr>
            <a:xfrm>
              <a:off x="9221718" y="20744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4" name="object 4354"/>
            <p:cNvSpPr/>
            <p:nvPr/>
          </p:nvSpPr>
          <p:spPr>
            <a:xfrm>
              <a:off x="9221153" y="172337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5" name="object 4355"/>
            <p:cNvSpPr/>
            <p:nvPr/>
          </p:nvSpPr>
          <p:spPr>
            <a:xfrm>
              <a:off x="9221715" y="17201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6" name="object 4356"/>
            <p:cNvSpPr/>
            <p:nvPr/>
          </p:nvSpPr>
          <p:spPr>
            <a:xfrm>
              <a:off x="9221715" y="20707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7" name="object 4357"/>
            <p:cNvSpPr/>
            <p:nvPr/>
          </p:nvSpPr>
          <p:spPr>
            <a:xfrm>
              <a:off x="9221153" y="1656251"/>
              <a:ext cx="5080" cy="415290"/>
            </a:xfrm>
            <a:custGeom>
              <a:avLst/>
              <a:gdLst/>
              <a:ahLst/>
              <a:cxnLst/>
              <a:rect l="l" t="t" r="r" b="b"/>
              <a:pathLst>
                <a:path w="5079" h="415289">
                  <a:moveTo>
                    <a:pt x="1117" y="414464"/>
                  </a:moveTo>
                  <a:lnTo>
                    <a:pt x="952" y="414058"/>
                  </a:lnTo>
                  <a:lnTo>
                    <a:pt x="558" y="413905"/>
                  </a:lnTo>
                  <a:lnTo>
                    <a:pt x="165" y="414058"/>
                  </a:lnTo>
                  <a:lnTo>
                    <a:pt x="0" y="414464"/>
                  </a:lnTo>
                  <a:lnTo>
                    <a:pt x="165" y="414858"/>
                  </a:lnTo>
                  <a:lnTo>
                    <a:pt x="558" y="415023"/>
                  </a:lnTo>
                  <a:lnTo>
                    <a:pt x="952" y="414858"/>
                  </a:lnTo>
                  <a:lnTo>
                    <a:pt x="1117" y="414464"/>
                  </a:lnTo>
                  <a:close/>
                </a:path>
                <a:path w="5079" h="415289">
                  <a:moveTo>
                    <a:pt x="4851" y="558"/>
                  </a:moveTo>
                  <a:lnTo>
                    <a:pt x="4686" y="165"/>
                  </a:lnTo>
                  <a:lnTo>
                    <a:pt x="4292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92" y="1117"/>
                  </a:lnTo>
                  <a:lnTo>
                    <a:pt x="4686" y="952"/>
                  </a:lnTo>
                  <a:lnTo>
                    <a:pt x="4851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8" name="object 4358"/>
            <p:cNvSpPr/>
            <p:nvPr/>
          </p:nvSpPr>
          <p:spPr>
            <a:xfrm>
              <a:off x="9221715" y="241747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9" name="object 4359"/>
            <p:cNvSpPr/>
            <p:nvPr/>
          </p:nvSpPr>
          <p:spPr>
            <a:xfrm>
              <a:off x="9221715" y="165680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0" name="object 4360"/>
            <p:cNvSpPr/>
            <p:nvPr/>
          </p:nvSpPr>
          <p:spPr>
            <a:xfrm>
              <a:off x="9224886" y="200675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1" name="object 4361"/>
            <p:cNvSpPr/>
            <p:nvPr/>
          </p:nvSpPr>
          <p:spPr>
            <a:xfrm>
              <a:off x="9222602" y="1338001"/>
              <a:ext cx="3175" cy="1104900"/>
            </a:xfrm>
            <a:custGeom>
              <a:avLst/>
              <a:gdLst/>
              <a:ahLst/>
              <a:cxnLst/>
              <a:rect l="l" t="t" r="r" b="b"/>
              <a:pathLst>
                <a:path w="3175" h="1104900">
                  <a:moveTo>
                    <a:pt x="0" y="1104761"/>
                  </a:moveTo>
                  <a:lnTo>
                    <a:pt x="2638" y="1104761"/>
                  </a:lnTo>
                  <a:lnTo>
                    <a:pt x="2638" y="0"/>
                  </a:lnTo>
                </a:path>
                <a:path w="3175" h="1104900">
                  <a:moveTo>
                    <a:pt x="0" y="0"/>
                  </a:moveTo>
                  <a:lnTo>
                    <a:pt x="0" y="11047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2" name="object 4362"/>
            <p:cNvSpPr/>
            <p:nvPr/>
          </p:nvSpPr>
          <p:spPr>
            <a:xfrm>
              <a:off x="9165782" y="7272361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3" name="object 4363"/>
            <p:cNvSpPr/>
            <p:nvPr/>
          </p:nvSpPr>
          <p:spPr>
            <a:xfrm>
              <a:off x="9165782" y="7227617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4" name="object 4364"/>
            <p:cNvSpPr/>
            <p:nvPr/>
          </p:nvSpPr>
          <p:spPr>
            <a:xfrm>
              <a:off x="9165782" y="7186597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5" name="object 4365"/>
            <p:cNvSpPr/>
            <p:nvPr/>
          </p:nvSpPr>
          <p:spPr>
            <a:xfrm>
              <a:off x="9165782" y="7141855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6" name="object 4366"/>
            <p:cNvSpPr/>
            <p:nvPr/>
          </p:nvSpPr>
          <p:spPr>
            <a:xfrm>
              <a:off x="9165782" y="7097111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7" name="object 4367"/>
            <p:cNvSpPr/>
            <p:nvPr/>
          </p:nvSpPr>
          <p:spPr>
            <a:xfrm>
              <a:off x="9165782" y="7052360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8" name="object 4368"/>
            <p:cNvSpPr/>
            <p:nvPr/>
          </p:nvSpPr>
          <p:spPr>
            <a:xfrm>
              <a:off x="9165782" y="7007615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9" name="object 4369"/>
            <p:cNvSpPr/>
            <p:nvPr/>
          </p:nvSpPr>
          <p:spPr>
            <a:xfrm>
              <a:off x="9165782" y="6966598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0" name="object 4370"/>
            <p:cNvSpPr/>
            <p:nvPr/>
          </p:nvSpPr>
          <p:spPr>
            <a:xfrm>
              <a:off x="9176971" y="692185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1" name="object 4371"/>
            <p:cNvSpPr/>
            <p:nvPr/>
          </p:nvSpPr>
          <p:spPr>
            <a:xfrm>
              <a:off x="9176971" y="687710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2" name="object 4372"/>
            <p:cNvSpPr/>
            <p:nvPr/>
          </p:nvSpPr>
          <p:spPr>
            <a:xfrm>
              <a:off x="9165782" y="683236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3" name="object 4373"/>
            <p:cNvSpPr/>
            <p:nvPr/>
          </p:nvSpPr>
          <p:spPr>
            <a:xfrm>
              <a:off x="9165782" y="678761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4" name="object 4374"/>
            <p:cNvSpPr/>
            <p:nvPr/>
          </p:nvSpPr>
          <p:spPr>
            <a:xfrm>
              <a:off x="9165782" y="6742872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5" name="object 4375"/>
            <p:cNvSpPr/>
            <p:nvPr/>
          </p:nvSpPr>
          <p:spPr>
            <a:xfrm>
              <a:off x="9165782" y="6701859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6" name="object 4376"/>
            <p:cNvSpPr/>
            <p:nvPr/>
          </p:nvSpPr>
          <p:spPr>
            <a:xfrm>
              <a:off x="9165782" y="6657109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7" name="object 4377"/>
            <p:cNvSpPr/>
            <p:nvPr/>
          </p:nvSpPr>
          <p:spPr>
            <a:xfrm>
              <a:off x="9165782" y="661236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8" name="object 4378"/>
            <p:cNvSpPr/>
            <p:nvPr/>
          </p:nvSpPr>
          <p:spPr>
            <a:xfrm>
              <a:off x="9165782" y="6567622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9" name="object 4379"/>
            <p:cNvSpPr/>
            <p:nvPr/>
          </p:nvSpPr>
          <p:spPr>
            <a:xfrm>
              <a:off x="9165782" y="6522878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0" name="object 4380"/>
            <p:cNvSpPr/>
            <p:nvPr/>
          </p:nvSpPr>
          <p:spPr>
            <a:xfrm>
              <a:off x="9165782" y="6481860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1" name="object 4381"/>
            <p:cNvSpPr/>
            <p:nvPr/>
          </p:nvSpPr>
          <p:spPr>
            <a:xfrm>
              <a:off x="9165782" y="643711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2" name="object 4382"/>
            <p:cNvSpPr/>
            <p:nvPr/>
          </p:nvSpPr>
          <p:spPr>
            <a:xfrm>
              <a:off x="9165782" y="6392364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3" name="object 4383"/>
            <p:cNvSpPr/>
            <p:nvPr/>
          </p:nvSpPr>
          <p:spPr>
            <a:xfrm>
              <a:off x="9165782" y="6347620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4" name="object 4384"/>
            <p:cNvSpPr/>
            <p:nvPr/>
          </p:nvSpPr>
          <p:spPr>
            <a:xfrm>
              <a:off x="9165782" y="6302878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5" name="object 4385"/>
            <p:cNvSpPr/>
            <p:nvPr/>
          </p:nvSpPr>
          <p:spPr>
            <a:xfrm>
              <a:off x="9165782" y="6261858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6" name="object 4386"/>
            <p:cNvSpPr/>
            <p:nvPr/>
          </p:nvSpPr>
          <p:spPr>
            <a:xfrm>
              <a:off x="9165782" y="6217114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7" name="object 4387"/>
            <p:cNvSpPr/>
            <p:nvPr/>
          </p:nvSpPr>
          <p:spPr>
            <a:xfrm>
              <a:off x="9165782" y="6172372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8" name="object 4388"/>
            <p:cNvSpPr/>
            <p:nvPr/>
          </p:nvSpPr>
          <p:spPr>
            <a:xfrm>
              <a:off x="9176971" y="612762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9" name="object 4389"/>
            <p:cNvSpPr/>
            <p:nvPr/>
          </p:nvSpPr>
          <p:spPr>
            <a:xfrm>
              <a:off x="9176971" y="6082876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0" name="object 4390"/>
            <p:cNvSpPr/>
            <p:nvPr/>
          </p:nvSpPr>
          <p:spPr>
            <a:xfrm>
              <a:off x="9165782" y="6041858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1" name="object 4391"/>
            <p:cNvSpPr/>
            <p:nvPr/>
          </p:nvSpPr>
          <p:spPr>
            <a:xfrm>
              <a:off x="9165782" y="5997114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2" name="object 4392"/>
            <p:cNvSpPr/>
            <p:nvPr/>
          </p:nvSpPr>
          <p:spPr>
            <a:xfrm>
              <a:off x="9165782" y="5952370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3" name="object 4393"/>
            <p:cNvSpPr/>
            <p:nvPr/>
          </p:nvSpPr>
          <p:spPr>
            <a:xfrm>
              <a:off x="9165782" y="5907627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4" name="object 4394"/>
            <p:cNvSpPr/>
            <p:nvPr/>
          </p:nvSpPr>
          <p:spPr>
            <a:xfrm>
              <a:off x="9165782" y="5862883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5" name="object 4395"/>
            <p:cNvSpPr/>
            <p:nvPr/>
          </p:nvSpPr>
          <p:spPr>
            <a:xfrm>
              <a:off x="9165782" y="5818133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6" name="object 4396"/>
            <p:cNvSpPr/>
            <p:nvPr/>
          </p:nvSpPr>
          <p:spPr>
            <a:xfrm>
              <a:off x="9165782" y="5777120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7" name="object 4397"/>
            <p:cNvSpPr/>
            <p:nvPr/>
          </p:nvSpPr>
          <p:spPr>
            <a:xfrm>
              <a:off x="9165782" y="5732368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8" name="object 4398"/>
            <p:cNvSpPr/>
            <p:nvPr/>
          </p:nvSpPr>
          <p:spPr>
            <a:xfrm>
              <a:off x="9165782" y="5687627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9" name="object 4399"/>
            <p:cNvSpPr/>
            <p:nvPr/>
          </p:nvSpPr>
          <p:spPr>
            <a:xfrm>
              <a:off x="9165782" y="5642882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0" name="object 4400"/>
            <p:cNvSpPr/>
            <p:nvPr/>
          </p:nvSpPr>
          <p:spPr>
            <a:xfrm>
              <a:off x="9165782" y="5598138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1" name="object 4401"/>
            <p:cNvSpPr/>
            <p:nvPr/>
          </p:nvSpPr>
          <p:spPr>
            <a:xfrm>
              <a:off x="9165782" y="5557121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2" name="object 4402"/>
            <p:cNvSpPr/>
            <p:nvPr/>
          </p:nvSpPr>
          <p:spPr>
            <a:xfrm>
              <a:off x="9165782" y="551237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3" name="object 4403"/>
            <p:cNvSpPr/>
            <p:nvPr/>
          </p:nvSpPr>
          <p:spPr>
            <a:xfrm>
              <a:off x="9165782" y="5467625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4" name="object 4404"/>
            <p:cNvSpPr/>
            <p:nvPr/>
          </p:nvSpPr>
          <p:spPr>
            <a:xfrm>
              <a:off x="9165782" y="5422881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5" name="object 4405"/>
            <p:cNvSpPr/>
            <p:nvPr/>
          </p:nvSpPr>
          <p:spPr>
            <a:xfrm>
              <a:off x="9165782" y="537813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6" name="object 4406"/>
            <p:cNvSpPr/>
            <p:nvPr/>
          </p:nvSpPr>
          <p:spPr>
            <a:xfrm>
              <a:off x="9165782" y="5337119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7" name="object 4407"/>
            <p:cNvSpPr/>
            <p:nvPr/>
          </p:nvSpPr>
          <p:spPr>
            <a:xfrm>
              <a:off x="9165782" y="5292375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8" name="object 4408"/>
            <p:cNvSpPr/>
            <p:nvPr/>
          </p:nvSpPr>
          <p:spPr>
            <a:xfrm>
              <a:off x="9165782" y="5247631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9" name="object 4409"/>
            <p:cNvSpPr/>
            <p:nvPr/>
          </p:nvSpPr>
          <p:spPr>
            <a:xfrm>
              <a:off x="9165782" y="5202881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0" name="object 4410"/>
            <p:cNvSpPr/>
            <p:nvPr/>
          </p:nvSpPr>
          <p:spPr>
            <a:xfrm>
              <a:off x="9165782" y="5158137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1" name="object 4411"/>
            <p:cNvSpPr/>
            <p:nvPr/>
          </p:nvSpPr>
          <p:spPr>
            <a:xfrm>
              <a:off x="9165782" y="5113393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2" name="object 4412"/>
            <p:cNvSpPr/>
            <p:nvPr/>
          </p:nvSpPr>
          <p:spPr>
            <a:xfrm>
              <a:off x="9167120" y="5077631"/>
              <a:ext cx="19685" cy="2227580"/>
            </a:xfrm>
            <a:custGeom>
              <a:avLst/>
              <a:gdLst/>
              <a:ahLst/>
              <a:cxnLst/>
              <a:rect l="l" t="t" r="r" b="b"/>
              <a:pathLst>
                <a:path w="19684" h="2227579">
                  <a:moveTo>
                    <a:pt x="19371" y="0"/>
                  </a:moveTo>
                  <a:lnTo>
                    <a:pt x="0" y="0"/>
                  </a:lnTo>
                  <a:lnTo>
                    <a:pt x="0" y="965666"/>
                  </a:lnTo>
                  <a:lnTo>
                    <a:pt x="8806" y="965666"/>
                  </a:lnTo>
                  <a:lnTo>
                    <a:pt x="8806" y="1071360"/>
                  </a:lnTo>
                  <a:lnTo>
                    <a:pt x="0" y="1071360"/>
                  </a:lnTo>
                  <a:lnTo>
                    <a:pt x="0" y="1765443"/>
                  </a:lnTo>
                  <a:lnTo>
                    <a:pt x="8806" y="1765443"/>
                  </a:lnTo>
                  <a:lnTo>
                    <a:pt x="8806" y="1871147"/>
                  </a:lnTo>
                  <a:lnTo>
                    <a:pt x="0" y="1871147"/>
                  </a:lnTo>
                  <a:lnTo>
                    <a:pt x="0" y="2227241"/>
                  </a:lnTo>
                  <a:lnTo>
                    <a:pt x="19371" y="2227241"/>
                  </a:lnTo>
                  <a:lnTo>
                    <a:pt x="19371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3" name="object 4413"/>
            <p:cNvSpPr/>
            <p:nvPr/>
          </p:nvSpPr>
          <p:spPr>
            <a:xfrm>
              <a:off x="9176971" y="7671343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>
                  <a:moveTo>
                    <a:pt x="0" y="0"/>
                  </a:moveTo>
                  <a:lnTo>
                    <a:pt x="2610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4" name="object 4414"/>
            <p:cNvSpPr/>
            <p:nvPr/>
          </p:nvSpPr>
          <p:spPr>
            <a:xfrm>
              <a:off x="9165782" y="7626592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5" name="object 4415"/>
            <p:cNvSpPr/>
            <p:nvPr/>
          </p:nvSpPr>
          <p:spPr>
            <a:xfrm>
              <a:off x="9165782" y="7581849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6" name="object 4416"/>
            <p:cNvSpPr/>
            <p:nvPr/>
          </p:nvSpPr>
          <p:spPr>
            <a:xfrm>
              <a:off x="9165782" y="7537105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7" name="object 4417"/>
            <p:cNvSpPr/>
            <p:nvPr/>
          </p:nvSpPr>
          <p:spPr>
            <a:xfrm>
              <a:off x="9165782" y="7492361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8" name="object 4418"/>
            <p:cNvSpPr/>
            <p:nvPr/>
          </p:nvSpPr>
          <p:spPr>
            <a:xfrm>
              <a:off x="9165782" y="7447618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9" name="object 4419"/>
            <p:cNvSpPr/>
            <p:nvPr/>
          </p:nvSpPr>
          <p:spPr>
            <a:xfrm>
              <a:off x="9165782" y="7406599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0" name="object 4420"/>
            <p:cNvSpPr/>
            <p:nvPr/>
          </p:nvSpPr>
          <p:spPr>
            <a:xfrm>
              <a:off x="9165782" y="7361855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5">
                  <a:moveTo>
                    <a:pt x="0" y="0"/>
                  </a:moveTo>
                  <a:lnTo>
                    <a:pt x="372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1" name="object 4421"/>
            <p:cNvSpPr/>
            <p:nvPr/>
          </p:nvSpPr>
          <p:spPr>
            <a:xfrm>
              <a:off x="9167113" y="7326015"/>
              <a:ext cx="37465" cy="358775"/>
            </a:xfrm>
            <a:custGeom>
              <a:avLst/>
              <a:gdLst/>
              <a:ahLst/>
              <a:cxnLst/>
              <a:rect l="l" t="t" r="r" b="b"/>
              <a:pathLst>
                <a:path w="37465" h="358775">
                  <a:moveTo>
                    <a:pt x="36993" y="358629"/>
                  </a:moveTo>
                  <a:lnTo>
                    <a:pt x="36993" y="0"/>
                  </a:lnTo>
                  <a:lnTo>
                    <a:pt x="0" y="0"/>
                  </a:lnTo>
                  <a:lnTo>
                    <a:pt x="0" y="316838"/>
                  </a:lnTo>
                  <a:lnTo>
                    <a:pt x="8826" y="316838"/>
                  </a:lnTo>
                  <a:lnTo>
                    <a:pt x="8826" y="35862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2" name="object 4422"/>
            <p:cNvSpPr/>
            <p:nvPr/>
          </p:nvSpPr>
          <p:spPr>
            <a:xfrm>
              <a:off x="9165782" y="2428668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3" name="object 4423"/>
            <p:cNvSpPr/>
            <p:nvPr/>
          </p:nvSpPr>
          <p:spPr>
            <a:xfrm>
              <a:off x="9191883" y="2383916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4" name="object 4424"/>
            <p:cNvSpPr/>
            <p:nvPr/>
          </p:nvSpPr>
          <p:spPr>
            <a:xfrm>
              <a:off x="9191883" y="2339172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5" name="object 4425"/>
            <p:cNvSpPr/>
            <p:nvPr/>
          </p:nvSpPr>
          <p:spPr>
            <a:xfrm>
              <a:off x="9191883" y="2298155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6" name="object 4426"/>
            <p:cNvSpPr/>
            <p:nvPr/>
          </p:nvSpPr>
          <p:spPr>
            <a:xfrm>
              <a:off x="9191883" y="2253411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7" name="object 4427"/>
            <p:cNvSpPr/>
            <p:nvPr/>
          </p:nvSpPr>
          <p:spPr>
            <a:xfrm>
              <a:off x="9191883" y="2208666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8" name="object 4428"/>
            <p:cNvSpPr/>
            <p:nvPr/>
          </p:nvSpPr>
          <p:spPr>
            <a:xfrm>
              <a:off x="9191883" y="2163924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9" name="object 4429"/>
            <p:cNvSpPr/>
            <p:nvPr/>
          </p:nvSpPr>
          <p:spPr>
            <a:xfrm>
              <a:off x="9191883" y="2119172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0" name="object 4430"/>
            <p:cNvSpPr/>
            <p:nvPr/>
          </p:nvSpPr>
          <p:spPr>
            <a:xfrm>
              <a:off x="9191883" y="2078161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1" name="object 4431"/>
            <p:cNvSpPr/>
            <p:nvPr/>
          </p:nvSpPr>
          <p:spPr>
            <a:xfrm>
              <a:off x="9191883" y="2033411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2" name="object 4432"/>
            <p:cNvSpPr/>
            <p:nvPr/>
          </p:nvSpPr>
          <p:spPr>
            <a:xfrm>
              <a:off x="9191883" y="1988667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3" name="object 4433"/>
            <p:cNvSpPr/>
            <p:nvPr/>
          </p:nvSpPr>
          <p:spPr>
            <a:xfrm>
              <a:off x="9191883" y="1943923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4" name="object 4434"/>
            <p:cNvSpPr/>
            <p:nvPr/>
          </p:nvSpPr>
          <p:spPr>
            <a:xfrm>
              <a:off x="9191883" y="1899178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5" name="object 4435"/>
            <p:cNvSpPr/>
            <p:nvPr/>
          </p:nvSpPr>
          <p:spPr>
            <a:xfrm>
              <a:off x="9191883" y="1854434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6" name="object 4436"/>
            <p:cNvSpPr/>
            <p:nvPr/>
          </p:nvSpPr>
          <p:spPr>
            <a:xfrm>
              <a:off x="9191883" y="1813417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7" name="object 4437"/>
            <p:cNvSpPr/>
            <p:nvPr/>
          </p:nvSpPr>
          <p:spPr>
            <a:xfrm>
              <a:off x="9191883" y="1768673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8" name="object 4438"/>
            <p:cNvSpPr/>
            <p:nvPr/>
          </p:nvSpPr>
          <p:spPr>
            <a:xfrm>
              <a:off x="9191883" y="1723921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9" name="object 4439"/>
            <p:cNvSpPr/>
            <p:nvPr/>
          </p:nvSpPr>
          <p:spPr>
            <a:xfrm>
              <a:off x="9191883" y="1679179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0" name="object 4440"/>
            <p:cNvSpPr/>
            <p:nvPr/>
          </p:nvSpPr>
          <p:spPr>
            <a:xfrm>
              <a:off x="9191883" y="1634435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1" name="object 4441"/>
            <p:cNvSpPr/>
            <p:nvPr/>
          </p:nvSpPr>
          <p:spPr>
            <a:xfrm>
              <a:off x="9191883" y="1593415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2" name="object 4442"/>
            <p:cNvSpPr/>
            <p:nvPr/>
          </p:nvSpPr>
          <p:spPr>
            <a:xfrm>
              <a:off x="9191883" y="1548673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3" name="object 4443"/>
            <p:cNvSpPr/>
            <p:nvPr/>
          </p:nvSpPr>
          <p:spPr>
            <a:xfrm>
              <a:off x="9191883" y="1503929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4" name="object 4444"/>
            <p:cNvSpPr/>
            <p:nvPr/>
          </p:nvSpPr>
          <p:spPr>
            <a:xfrm>
              <a:off x="9191883" y="1459177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5" name="object 4445"/>
            <p:cNvSpPr/>
            <p:nvPr/>
          </p:nvSpPr>
          <p:spPr>
            <a:xfrm>
              <a:off x="9191883" y="1414434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6" name="object 4446"/>
            <p:cNvSpPr/>
            <p:nvPr/>
          </p:nvSpPr>
          <p:spPr>
            <a:xfrm>
              <a:off x="9191883" y="1373423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7" name="object 4447"/>
            <p:cNvSpPr/>
            <p:nvPr/>
          </p:nvSpPr>
          <p:spPr>
            <a:xfrm>
              <a:off x="9167117" y="1338001"/>
              <a:ext cx="55880" cy="1126490"/>
            </a:xfrm>
            <a:custGeom>
              <a:avLst/>
              <a:gdLst/>
              <a:ahLst/>
              <a:cxnLst/>
              <a:rect l="l" t="t" r="r" b="b"/>
              <a:pathLst>
                <a:path w="55879" h="1126489">
                  <a:moveTo>
                    <a:pt x="22899" y="0"/>
                  </a:moveTo>
                  <a:lnTo>
                    <a:pt x="22899" y="1048605"/>
                  </a:lnTo>
                  <a:lnTo>
                    <a:pt x="0" y="1048605"/>
                  </a:lnTo>
                  <a:lnTo>
                    <a:pt x="0" y="1125890"/>
                  </a:lnTo>
                  <a:lnTo>
                    <a:pt x="19381" y="1125890"/>
                  </a:lnTo>
                  <a:lnTo>
                    <a:pt x="19381" y="1090708"/>
                  </a:lnTo>
                  <a:lnTo>
                    <a:pt x="35213" y="1090708"/>
                  </a:lnTo>
                  <a:lnTo>
                    <a:pt x="35213" y="1086290"/>
                  </a:lnTo>
                  <a:lnTo>
                    <a:pt x="55485" y="1086290"/>
                  </a:lnTo>
                  <a:lnTo>
                    <a:pt x="5548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8" name="object 4448"/>
            <p:cNvSpPr/>
            <p:nvPr/>
          </p:nvSpPr>
          <p:spPr>
            <a:xfrm>
              <a:off x="9176971" y="418865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9" name="object 4449"/>
            <p:cNvSpPr/>
            <p:nvPr/>
          </p:nvSpPr>
          <p:spPr>
            <a:xfrm>
              <a:off x="9176971" y="414763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0" name="object 4450"/>
            <p:cNvSpPr/>
            <p:nvPr/>
          </p:nvSpPr>
          <p:spPr>
            <a:xfrm>
              <a:off x="9165782" y="4102891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1" name="object 4451"/>
            <p:cNvSpPr/>
            <p:nvPr/>
          </p:nvSpPr>
          <p:spPr>
            <a:xfrm>
              <a:off x="9165782" y="4058147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2" name="object 4452"/>
            <p:cNvSpPr/>
            <p:nvPr/>
          </p:nvSpPr>
          <p:spPr>
            <a:xfrm>
              <a:off x="9165782" y="4013403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3" name="object 4453"/>
            <p:cNvSpPr/>
            <p:nvPr/>
          </p:nvSpPr>
          <p:spPr>
            <a:xfrm>
              <a:off x="9165782" y="3968651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4" name="object 4454"/>
            <p:cNvSpPr/>
            <p:nvPr/>
          </p:nvSpPr>
          <p:spPr>
            <a:xfrm>
              <a:off x="9165782" y="3927641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5" name="object 4455"/>
            <p:cNvSpPr/>
            <p:nvPr/>
          </p:nvSpPr>
          <p:spPr>
            <a:xfrm>
              <a:off x="9165782" y="3882890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6" name="object 4456"/>
            <p:cNvSpPr/>
            <p:nvPr/>
          </p:nvSpPr>
          <p:spPr>
            <a:xfrm>
              <a:off x="9165782" y="3838145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7" name="object 4457"/>
            <p:cNvSpPr/>
            <p:nvPr/>
          </p:nvSpPr>
          <p:spPr>
            <a:xfrm>
              <a:off x="9165782" y="3793401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8" name="object 4458"/>
            <p:cNvSpPr/>
            <p:nvPr/>
          </p:nvSpPr>
          <p:spPr>
            <a:xfrm>
              <a:off x="9165782" y="3748659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9" name="object 4459"/>
            <p:cNvSpPr/>
            <p:nvPr/>
          </p:nvSpPr>
          <p:spPr>
            <a:xfrm>
              <a:off x="9165782" y="3707639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0" name="object 4460"/>
            <p:cNvSpPr/>
            <p:nvPr/>
          </p:nvSpPr>
          <p:spPr>
            <a:xfrm>
              <a:off x="9165782" y="366289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1" name="object 4461"/>
            <p:cNvSpPr/>
            <p:nvPr/>
          </p:nvSpPr>
          <p:spPr>
            <a:xfrm>
              <a:off x="9165782" y="361814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2" name="object 4462"/>
            <p:cNvSpPr/>
            <p:nvPr/>
          </p:nvSpPr>
          <p:spPr>
            <a:xfrm>
              <a:off x="9165782" y="3573402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3" name="object 4463"/>
            <p:cNvSpPr/>
            <p:nvPr/>
          </p:nvSpPr>
          <p:spPr>
            <a:xfrm>
              <a:off x="9165782" y="3528658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4" name="object 4464"/>
            <p:cNvSpPr/>
            <p:nvPr/>
          </p:nvSpPr>
          <p:spPr>
            <a:xfrm>
              <a:off x="9165782" y="3483913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5" name="object 4465"/>
            <p:cNvSpPr/>
            <p:nvPr/>
          </p:nvSpPr>
          <p:spPr>
            <a:xfrm>
              <a:off x="9165782" y="344289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6" name="object 4466"/>
            <p:cNvSpPr/>
            <p:nvPr/>
          </p:nvSpPr>
          <p:spPr>
            <a:xfrm>
              <a:off x="9165782" y="3398152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7" name="object 4467"/>
            <p:cNvSpPr/>
            <p:nvPr/>
          </p:nvSpPr>
          <p:spPr>
            <a:xfrm>
              <a:off x="9165782" y="3353408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8" name="object 4468"/>
            <p:cNvSpPr/>
            <p:nvPr/>
          </p:nvSpPr>
          <p:spPr>
            <a:xfrm>
              <a:off x="9165782" y="330865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9" name="object 4469"/>
            <p:cNvSpPr/>
            <p:nvPr/>
          </p:nvSpPr>
          <p:spPr>
            <a:xfrm>
              <a:off x="9176971" y="326391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0" name="object 4470"/>
            <p:cNvSpPr/>
            <p:nvPr/>
          </p:nvSpPr>
          <p:spPr>
            <a:xfrm>
              <a:off x="9176971" y="322289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1" name="object 4471"/>
            <p:cNvSpPr/>
            <p:nvPr/>
          </p:nvSpPr>
          <p:spPr>
            <a:xfrm>
              <a:off x="9165782" y="3178150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2" name="object 4472"/>
            <p:cNvSpPr/>
            <p:nvPr/>
          </p:nvSpPr>
          <p:spPr>
            <a:xfrm>
              <a:off x="9165782" y="3133408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3" name="object 4473"/>
            <p:cNvSpPr/>
            <p:nvPr/>
          </p:nvSpPr>
          <p:spPr>
            <a:xfrm>
              <a:off x="9165782" y="3088664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4" name="object 4474"/>
            <p:cNvSpPr/>
            <p:nvPr/>
          </p:nvSpPr>
          <p:spPr>
            <a:xfrm>
              <a:off x="9165782" y="3043912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5" name="object 4475"/>
            <p:cNvSpPr/>
            <p:nvPr/>
          </p:nvSpPr>
          <p:spPr>
            <a:xfrm>
              <a:off x="9165782" y="3002902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6" name="object 4476"/>
            <p:cNvSpPr/>
            <p:nvPr/>
          </p:nvSpPr>
          <p:spPr>
            <a:xfrm>
              <a:off x="9165782" y="2958150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7" name="object 4477"/>
            <p:cNvSpPr/>
            <p:nvPr/>
          </p:nvSpPr>
          <p:spPr>
            <a:xfrm>
              <a:off x="9165782" y="291340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8" name="object 4478"/>
            <p:cNvSpPr/>
            <p:nvPr/>
          </p:nvSpPr>
          <p:spPr>
            <a:xfrm>
              <a:off x="9165782" y="2868662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9" name="object 4479"/>
            <p:cNvSpPr/>
            <p:nvPr/>
          </p:nvSpPr>
          <p:spPr>
            <a:xfrm>
              <a:off x="9165782" y="2823918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0" name="object 4480"/>
            <p:cNvSpPr/>
            <p:nvPr/>
          </p:nvSpPr>
          <p:spPr>
            <a:xfrm>
              <a:off x="9165782" y="2779168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1" name="object 4481"/>
            <p:cNvSpPr/>
            <p:nvPr/>
          </p:nvSpPr>
          <p:spPr>
            <a:xfrm>
              <a:off x="9165782" y="273815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2" name="object 4482"/>
            <p:cNvSpPr/>
            <p:nvPr/>
          </p:nvSpPr>
          <p:spPr>
            <a:xfrm>
              <a:off x="9165782" y="2693413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3" name="object 4483"/>
            <p:cNvSpPr/>
            <p:nvPr/>
          </p:nvSpPr>
          <p:spPr>
            <a:xfrm>
              <a:off x="9165782" y="2648662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4" name="object 4484"/>
            <p:cNvSpPr/>
            <p:nvPr/>
          </p:nvSpPr>
          <p:spPr>
            <a:xfrm>
              <a:off x="9165782" y="2603918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5" name="object 4485"/>
            <p:cNvSpPr/>
            <p:nvPr/>
          </p:nvSpPr>
          <p:spPr>
            <a:xfrm>
              <a:off x="9165782" y="2559174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6" name="object 4486"/>
            <p:cNvSpPr/>
            <p:nvPr/>
          </p:nvSpPr>
          <p:spPr>
            <a:xfrm>
              <a:off x="9165782" y="2518156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7" name="object 4487"/>
            <p:cNvSpPr/>
            <p:nvPr/>
          </p:nvSpPr>
          <p:spPr>
            <a:xfrm>
              <a:off x="9167125" y="2485045"/>
              <a:ext cx="19685" cy="1717675"/>
            </a:xfrm>
            <a:custGeom>
              <a:avLst/>
              <a:gdLst/>
              <a:ahLst/>
              <a:cxnLst/>
              <a:rect l="l" t="t" r="r" b="b"/>
              <a:pathLst>
                <a:path w="19684" h="1717675">
                  <a:moveTo>
                    <a:pt x="8806" y="1717664"/>
                  </a:moveTo>
                  <a:lnTo>
                    <a:pt x="19371" y="1717664"/>
                  </a:lnTo>
                  <a:lnTo>
                    <a:pt x="19371" y="0"/>
                  </a:lnTo>
                  <a:lnTo>
                    <a:pt x="0" y="0"/>
                  </a:lnTo>
                  <a:lnTo>
                    <a:pt x="0" y="714438"/>
                  </a:lnTo>
                  <a:lnTo>
                    <a:pt x="8806" y="714438"/>
                  </a:lnTo>
                  <a:lnTo>
                    <a:pt x="8806" y="820100"/>
                  </a:lnTo>
                  <a:lnTo>
                    <a:pt x="0" y="820100"/>
                  </a:lnTo>
                  <a:lnTo>
                    <a:pt x="0" y="1633133"/>
                  </a:lnTo>
                  <a:lnTo>
                    <a:pt x="8806" y="1633133"/>
                  </a:lnTo>
                  <a:lnTo>
                    <a:pt x="8806" y="1717664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8" name="object 4488"/>
            <p:cNvSpPr/>
            <p:nvPr/>
          </p:nvSpPr>
          <p:spPr>
            <a:xfrm>
              <a:off x="9154598" y="2275783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60">
                  <a:moveTo>
                    <a:pt x="0" y="0"/>
                  </a:moveTo>
                  <a:lnTo>
                    <a:pt x="22376" y="2237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9" name="object 4489"/>
            <p:cNvSpPr/>
            <p:nvPr/>
          </p:nvSpPr>
          <p:spPr>
            <a:xfrm>
              <a:off x="9154598" y="2186295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5">
                  <a:moveTo>
                    <a:pt x="0" y="0"/>
                  </a:moveTo>
                  <a:lnTo>
                    <a:pt x="37286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0" name="object 4490"/>
            <p:cNvSpPr/>
            <p:nvPr/>
          </p:nvSpPr>
          <p:spPr>
            <a:xfrm>
              <a:off x="9154598" y="2096800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5">
                  <a:moveTo>
                    <a:pt x="0" y="0"/>
                  </a:moveTo>
                  <a:lnTo>
                    <a:pt x="37286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1" name="object 4491"/>
            <p:cNvSpPr/>
            <p:nvPr/>
          </p:nvSpPr>
          <p:spPr>
            <a:xfrm>
              <a:off x="9154598" y="2007313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5">
                  <a:moveTo>
                    <a:pt x="0" y="0"/>
                  </a:moveTo>
                  <a:lnTo>
                    <a:pt x="37286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2" name="object 4492"/>
            <p:cNvSpPr/>
            <p:nvPr/>
          </p:nvSpPr>
          <p:spPr>
            <a:xfrm>
              <a:off x="9158323" y="1921551"/>
              <a:ext cx="33655" cy="29845"/>
            </a:xfrm>
            <a:custGeom>
              <a:avLst/>
              <a:gdLst/>
              <a:ahLst/>
              <a:cxnLst/>
              <a:rect l="l" t="t" r="r" b="b"/>
              <a:pathLst>
                <a:path w="33654" h="29844">
                  <a:moveTo>
                    <a:pt x="0" y="0"/>
                  </a:moveTo>
                  <a:lnTo>
                    <a:pt x="33559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3" name="object 4493"/>
            <p:cNvSpPr/>
            <p:nvPr/>
          </p:nvSpPr>
          <p:spPr>
            <a:xfrm>
              <a:off x="9154785" y="1922078"/>
              <a:ext cx="35560" cy="377190"/>
            </a:xfrm>
            <a:custGeom>
              <a:avLst/>
              <a:gdLst/>
              <a:ahLst/>
              <a:cxnLst/>
              <a:rect l="l" t="t" r="r" b="b"/>
              <a:pathLst>
                <a:path w="35559" h="377189">
                  <a:moveTo>
                    <a:pt x="35234" y="0"/>
                  </a:moveTo>
                  <a:lnTo>
                    <a:pt x="35234" y="376983"/>
                  </a:lnTo>
                  <a:lnTo>
                    <a:pt x="0" y="376983"/>
                  </a:lnTo>
                  <a:lnTo>
                    <a:pt x="0" y="0"/>
                  </a:lnTo>
                  <a:lnTo>
                    <a:pt x="35234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4" name="object 4494"/>
            <p:cNvSpPr/>
            <p:nvPr/>
          </p:nvSpPr>
          <p:spPr>
            <a:xfrm>
              <a:off x="9132227" y="6836091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20" h="3809">
                  <a:moveTo>
                    <a:pt x="0" y="0"/>
                  </a:moveTo>
                  <a:lnTo>
                    <a:pt x="7455" y="372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5" name="object 4495"/>
            <p:cNvSpPr/>
            <p:nvPr/>
          </p:nvSpPr>
          <p:spPr>
            <a:xfrm>
              <a:off x="9132227" y="6742872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6" name="object 4496"/>
            <p:cNvSpPr/>
            <p:nvPr/>
          </p:nvSpPr>
          <p:spPr>
            <a:xfrm>
              <a:off x="9132227" y="6653384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7" name="object 4497"/>
            <p:cNvSpPr/>
            <p:nvPr/>
          </p:nvSpPr>
          <p:spPr>
            <a:xfrm>
              <a:off x="9132227" y="6563890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8" name="object 4498"/>
            <p:cNvSpPr/>
            <p:nvPr/>
          </p:nvSpPr>
          <p:spPr>
            <a:xfrm>
              <a:off x="9132227" y="6474401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9" name="object 4499"/>
            <p:cNvSpPr/>
            <p:nvPr/>
          </p:nvSpPr>
          <p:spPr>
            <a:xfrm>
              <a:off x="9132227" y="6384907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0" name="object 4500"/>
            <p:cNvSpPr/>
            <p:nvPr/>
          </p:nvSpPr>
          <p:spPr>
            <a:xfrm>
              <a:off x="9132227" y="6295420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1" name="object 4501"/>
            <p:cNvSpPr/>
            <p:nvPr/>
          </p:nvSpPr>
          <p:spPr>
            <a:xfrm>
              <a:off x="9132227" y="6205925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2" name="object 4502"/>
            <p:cNvSpPr/>
            <p:nvPr/>
          </p:nvSpPr>
          <p:spPr>
            <a:xfrm>
              <a:off x="9159820" y="614403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2235"/>
                  </a:moveTo>
                  <a:lnTo>
                    <a:pt x="654" y="654"/>
                  </a:lnTo>
                  <a:lnTo>
                    <a:pt x="2235" y="0"/>
                  </a:lnTo>
                  <a:lnTo>
                    <a:pt x="3816" y="654"/>
                  </a:lnTo>
                  <a:lnTo>
                    <a:pt x="4471" y="2235"/>
                  </a:lnTo>
                  <a:lnTo>
                    <a:pt x="3816" y="3816"/>
                  </a:lnTo>
                  <a:lnTo>
                    <a:pt x="2235" y="4471"/>
                  </a:lnTo>
                  <a:lnTo>
                    <a:pt x="654" y="3816"/>
                  </a:lnTo>
                  <a:lnTo>
                    <a:pt x="0" y="223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3" name="object 4503"/>
            <p:cNvSpPr/>
            <p:nvPr/>
          </p:nvSpPr>
          <p:spPr>
            <a:xfrm>
              <a:off x="9131886" y="6148985"/>
              <a:ext cx="31750" cy="694690"/>
            </a:xfrm>
            <a:custGeom>
              <a:avLst/>
              <a:gdLst/>
              <a:ahLst/>
              <a:cxnLst/>
              <a:rect l="l" t="t" r="r" b="b"/>
              <a:pathLst>
                <a:path w="31750" h="694690">
                  <a:moveTo>
                    <a:pt x="31705" y="694083"/>
                  </a:moveTo>
                  <a:lnTo>
                    <a:pt x="31705" y="0"/>
                  </a:lnTo>
                  <a:lnTo>
                    <a:pt x="0" y="0"/>
                  </a:lnTo>
                  <a:lnTo>
                    <a:pt x="0" y="694083"/>
                  </a:lnTo>
                  <a:lnTo>
                    <a:pt x="31705" y="694083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4" name="object 4504"/>
            <p:cNvSpPr/>
            <p:nvPr/>
          </p:nvSpPr>
          <p:spPr>
            <a:xfrm>
              <a:off x="9132227" y="7552020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5" name="object 4505"/>
            <p:cNvSpPr/>
            <p:nvPr/>
          </p:nvSpPr>
          <p:spPr>
            <a:xfrm>
              <a:off x="9132227" y="7462533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6" name="object 4506"/>
            <p:cNvSpPr/>
            <p:nvPr/>
          </p:nvSpPr>
          <p:spPr>
            <a:xfrm>
              <a:off x="9132227" y="7373037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7" name="object 4507"/>
            <p:cNvSpPr/>
            <p:nvPr/>
          </p:nvSpPr>
          <p:spPr>
            <a:xfrm>
              <a:off x="9132227" y="7283550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8" name="object 4508"/>
            <p:cNvSpPr/>
            <p:nvPr/>
          </p:nvSpPr>
          <p:spPr>
            <a:xfrm>
              <a:off x="9132227" y="7194055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9" name="object 4509"/>
            <p:cNvSpPr/>
            <p:nvPr/>
          </p:nvSpPr>
          <p:spPr>
            <a:xfrm>
              <a:off x="9132227" y="7104569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0" name="object 4510"/>
            <p:cNvSpPr/>
            <p:nvPr/>
          </p:nvSpPr>
          <p:spPr>
            <a:xfrm>
              <a:off x="9132227" y="7015073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1" name="object 4511"/>
            <p:cNvSpPr/>
            <p:nvPr/>
          </p:nvSpPr>
          <p:spPr>
            <a:xfrm>
              <a:off x="9154598" y="6947958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0" y="0"/>
                  </a:moveTo>
                  <a:lnTo>
                    <a:pt x="7455" y="745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2" name="object 4512"/>
            <p:cNvSpPr/>
            <p:nvPr/>
          </p:nvSpPr>
          <p:spPr>
            <a:xfrm>
              <a:off x="9131886" y="6948779"/>
              <a:ext cx="31750" cy="694690"/>
            </a:xfrm>
            <a:custGeom>
              <a:avLst/>
              <a:gdLst/>
              <a:ahLst/>
              <a:cxnLst/>
              <a:rect l="l" t="t" r="r" b="b"/>
              <a:pathLst>
                <a:path w="31750" h="694690">
                  <a:moveTo>
                    <a:pt x="31705" y="694083"/>
                  </a:moveTo>
                  <a:lnTo>
                    <a:pt x="31705" y="0"/>
                  </a:lnTo>
                  <a:lnTo>
                    <a:pt x="0" y="0"/>
                  </a:lnTo>
                  <a:lnTo>
                    <a:pt x="0" y="694083"/>
                  </a:lnTo>
                  <a:lnTo>
                    <a:pt x="31705" y="694083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3" name="object 4513"/>
            <p:cNvSpPr/>
            <p:nvPr/>
          </p:nvSpPr>
          <p:spPr>
            <a:xfrm>
              <a:off x="9132227" y="6026943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39">
                  <a:moveTo>
                    <a:pt x="0" y="0"/>
                  </a:moveTo>
                  <a:lnTo>
                    <a:pt x="14910" y="149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4" name="object 4514"/>
            <p:cNvSpPr/>
            <p:nvPr/>
          </p:nvSpPr>
          <p:spPr>
            <a:xfrm>
              <a:off x="9132227" y="5937455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5" name="object 4515"/>
            <p:cNvSpPr/>
            <p:nvPr/>
          </p:nvSpPr>
          <p:spPr>
            <a:xfrm>
              <a:off x="9132227" y="5847961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0"/>
                  </a:moveTo>
                  <a:lnTo>
                    <a:pt x="29831" y="2983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6" name="object 4516"/>
            <p:cNvSpPr/>
            <p:nvPr/>
          </p:nvSpPr>
          <p:spPr>
            <a:xfrm>
              <a:off x="9132227" y="5754741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7" name="object 4517"/>
            <p:cNvSpPr/>
            <p:nvPr/>
          </p:nvSpPr>
          <p:spPr>
            <a:xfrm>
              <a:off x="9132227" y="5665253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8" name="object 4518"/>
            <p:cNvSpPr/>
            <p:nvPr/>
          </p:nvSpPr>
          <p:spPr>
            <a:xfrm>
              <a:off x="9132227" y="5575760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9" name="object 4519"/>
            <p:cNvSpPr/>
            <p:nvPr/>
          </p:nvSpPr>
          <p:spPr>
            <a:xfrm>
              <a:off x="9132227" y="5486272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0" name="object 4520"/>
            <p:cNvSpPr/>
            <p:nvPr/>
          </p:nvSpPr>
          <p:spPr>
            <a:xfrm>
              <a:off x="9132227" y="5396784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5" h="33654">
                  <a:moveTo>
                    <a:pt x="0" y="0"/>
                  </a:moveTo>
                  <a:lnTo>
                    <a:pt x="29831" y="3355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1" name="object 4521"/>
            <p:cNvSpPr/>
            <p:nvPr/>
          </p:nvSpPr>
          <p:spPr>
            <a:xfrm>
              <a:off x="9131881" y="5360021"/>
              <a:ext cx="31750" cy="683895"/>
            </a:xfrm>
            <a:custGeom>
              <a:avLst/>
              <a:gdLst/>
              <a:ahLst/>
              <a:cxnLst/>
              <a:rect l="l" t="t" r="r" b="b"/>
              <a:pathLst>
                <a:path w="31750" h="683895">
                  <a:moveTo>
                    <a:pt x="0" y="0"/>
                  </a:moveTo>
                  <a:lnTo>
                    <a:pt x="0" y="683288"/>
                  </a:lnTo>
                  <a:lnTo>
                    <a:pt x="31705" y="683288"/>
                  </a:lnTo>
                  <a:lnTo>
                    <a:pt x="31705" y="0"/>
                  </a:lnTo>
                  <a:lnTo>
                    <a:pt x="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2" name="object 4522"/>
            <p:cNvSpPr/>
            <p:nvPr/>
          </p:nvSpPr>
          <p:spPr>
            <a:xfrm>
              <a:off x="8986797" y="4173737"/>
              <a:ext cx="56515" cy="56515"/>
            </a:xfrm>
            <a:custGeom>
              <a:avLst/>
              <a:gdLst/>
              <a:ahLst/>
              <a:cxnLst/>
              <a:rect l="l" t="t" r="r" b="b"/>
              <a:pathLst>
                <a:path w="56515" h="56514">
                  <a:moveTo>
                    <a:pt x="0" y="0"/>
                  </a:moveTo>
                  <a:lnTo>
                    <a:pt x="55935" y="5593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3" name="object 4523"/>
            <p:cNvSpPr/>
            <p:nvPr/>
          </p:nvSpPr>
          <p:spPr>
            <a:xfrm>
              <a:off x="9076293" y="4173737"/>
              <a:ext cx="56515" cy="56515"/>
            </a:xfrm>
            <a:custGeom>
              <a:avLst/>
              <a:gdLst/>
              <a:ahLst/>
              <a:cxnLst/>
              <a:rect l="l" t="t" r="r" b="b"/>
              <a:pathLst>
                <a:path w="56515" h="56514">
                  <a:moveTo>
                    <a:pt x="0" y="0"/>
                  </a:moveTo>
                  <a:lnTo>
                    <a:pt x="55935" y="5593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4" name="object 4524"/>
            <p:cNvSpPr/>
            <p:nvPr/>
          </p:nvSpPr>
          <p:spPr>
            <a:xfrm>
              <a:off x="8954345" y="4176212"/>
              <a:ext cx="177800" cy="53340"/>
            </a:xfrm>
            <a:custGeom>
              <a:avLst/>
              <a:gdLst/>
              <a:ahLst/>
              <a:cxnLst/>
              <a:rect l="l" t="t" r="r" b="b"/>
              <a:pathLst>
                <a:path w="177800" h="53339">
                  <a:moveTo>
                    <a:pt x="0" y="0"/>
                  </a:moveTo>
                  <a:lnTo>
                    <a:pt x="177536" y="0"/>
                  </a:lnTo>
                  <a:lnTo>
                    <a:pt x="177536" y="52867"/>
                  </a:lnTo>
                  <a:lnTo>
                    <a:pt x="0" y="52867"/>
                  </a:lnTo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5" name="object 4525"/>
            <p:cNvSpPr/>
            <p:nvPr/>
          </p:nvSpPr>
          <p:spPr>
            <a:xfrm>
              <a:off x="8955894" y="297572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0" y="0"/>
                  </a:moveTo>
                  <a:lnTo>
                    <a:pt x="35234" y="3523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6" name="object 4526"/>
            <p:cNvSpPr/>
            <p:nvPr/>
          </p:nvSpPr>
          <p:spPr>
            <a:xfrm>
              <a:off x="9045380" y="2975721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0" y="0"/>
                  </a:moveTo>
                  <a:lnTo>
                    <a:pt x="35234" y="3523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7" name="object 4527"/>
            <p:cNvSpPr/>
            <p:nvPr/>
          </p:nvSpPr>
          <p:spPr>
            <a:xfrm>
              <a:off x="8954345" y="2975712"/>
              <a:ext cx="177800" cy="35560"/>
            </a:xfrm>
            <a:custGeom>
              <a:avLst/>
              <a:gdLst/>
              <a:ahLst/>
              <a:cxnLst/>
              <a:rect l="l" t="t" r="r" b="b"/>
              <a:pathLst>
                <a:path w="177800" h="35560">
                  <a:moveTo>
                    <a:pt x="177536" y="35234"/>
                  </a:moveTo>
                  <a:lnTo>
                    <a:pt x="177536" y="0"/>
                  </a:lnTo>
                  <a:lnTo>
                    <a:pt x="0" y="0"/>
                  </a:lnTo>
                </a:path>
                <a:path w="177800" h="35560">
                  <a:moveTo>
                    <a:pt x="0" y="35234"/>
                  </a:moveTo>
                  <a:lnTo>
                    <a:pt x="177536" y="35234"/>
                  </a:lnTo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8" name="object 4528"/>
            <p:cNvSpPr/>
            <p:nvPr/>
          </p:nvSpPr>
          <p:spPr>
            <a:xfrm>
              <a:off x="9227802" y="1338001"/>
              <a:ext cx="0" cy="1106170"/>
            </a:xfrm>
            <a:custGeom>
              <a:avLst/>
              <a:gdLst/>
              <a:ahLst/>
              <a:cxnLst/>
              <a:rect l="l" t="t" r="r" b="b"/>
              <a:pathLst>
                <a:path h="1106170">
                  <a:moveTo>
                    <a:pt x="0" y="0"/>
                  </a:moveTo>
                  <a:lnTo>
                    <a:pt x="0" y="110565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9" name="object 4529"/>
            <p:cNvSpPr/>
            <p:nvPr/>
          </p:nvSpPr>
          <p:spPr>
            <a:xfrm>
              <a:off x="9207611" y="2411073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80">
                  <a:moveTo>
                    <a:pt x="0" y="1763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0" name="object 4530"/>
            <p:cNvSpPr/>
            <p:nvPr/>
          </p:nvSpPr>
          <p:spPr>
            <a:xfrm>
              <a:off x="9207611" y="2411069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0" y="0"/>
                  </a:moveTo>
                  <a:lnTo>
                    <a:pt x="792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1" name="object 4531"/>
            <p:cNvSpPr/>
            <p:nvPr/>
          </p:nvSpPr>
          <p:spPr>
            <a:xfrm>
              <a:off x="9215539" y="1338001"/>
              <a:ext cx="0" cy="1073150"/>
            </a:xfrm>
            <a:custGeom>
              <a:avLst/>
              <a:gdLst/>
              <a:ahLst/>
              <a:cxnLst/>
              <a:rect l="l" t="t" r="r" b="b"/>
              <a:pathLst>
                <a:path h="1073150">
                  <a:moveTo>
                    <a:pt x="0" y="107306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2" name="object 4532"/>
            <p:cNvSpPr/>
            <p:nvPr/>
          </p:nvSpPr>
          <p:spPr>
            <a:xfrm>
              <a:off x="8994256" y="5169326"/>
              <a:ext cx="41275" cy="41275"/>
            </a:xfrm>
            <a:custGeom>
              <a:avLst/>
              <a:gdLst/>
              <a:ahLst/>
              <a:cxnLst/>
              <a:rect l="l" t="t" r="r" b="b"/>
              <a:pathLst>
                <a:path w="41275" h="41275">
                  <a:moveTo>
                    <a:pt x="0" y="0"/>
                  </a:moveTo>
                  <a:lnTo>
                    <a:pt x="41014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3" name="object 4533"/>
            <p:cNvSpPr/>
            <p:nvPr/>
          </p:nvSpPr>
          <p:spPr>
            <a:xfrm>
              <a:off x="8954345" y="5171530"/>
              <a:ext cx="116205" cy="37465"/>
            </a:xfrm>
            <a:custGeom>
              <a:avLst/>
              <a:gdLst/>
              <a:ahLst/>
              <a:cxnLst/>
              <a:rect l="l" t="t" r="r" b="b"/>
              <a:pathLst>
                <a:path w="116204" h="37464">
                  <a:moveTo>
                    <a:pt x="0" y="0"/>
                  </a:moveTo>
                  <a:lnTo>
                    <a:pt x="115892" y="0"/>
                  </a:lnTo>
                  <a:lnTo>
                    <a:pt x="115892" y="36993"/>
                  </a:lnTo>
                  <a:lnTo>
                    <a:pt x="0" y="36993"/>
                  </a:lnTo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4" name="object 4534"/>
            <p:cNvSpPr/>
            <p:nvPr/>
          </p:nvSpPr>
          <p:spPr>
            <a:xfrm>
              <a:off x="9162056" y="410289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5" name="object 4535"/>
            <p:cNvSpPr/>
            <p:nvPr/>
          </p:nvSpPr>
          <p:spPr>
            <a:xfrm>
              <a:off x="9162056" y="40581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6" name="object 4536"/>
            <p:cNvSpPr/>
            <p:nvPr/>
          </p:nvSpPr>
          <p:spPr>
            <a:xfrm>
              <a:off x="9162056" y="401340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7" name="object 4537"/>
            <p:cNvSpPr/>
            <p:nvPr/>
          </p:nvSpPr>
          <p:spPr>
            <a:xfrm>
              <a:off x="9162056" y="396865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8" name="object 4538"/>
            <p:cNvSpPr/>
            <p:nvPr/>
          </p:nvSpPr>
          <p:spPr>
            <a:xfrm>
              <a:off x="9162056" y="39276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9" name="object 4539"/>
            <p:cNvSpPr/>
            <p:nvPr/>
          </p:nvSpPr>
          <p:spPr>
            <a:xfrm>
              <a:off x="9162056" y="38828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0" name="object 4540"/>
            <p:cNvSpPr/>
            <p:nvPr/>
          </p:nvSpPr>
          <p:spPr>
            <a:xfrm>
              <a:off x="9162056" y="383814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1" name="object 4541"/>
            <p:cNvSpPr/>
            <p:nvPr/>
          </p:nvSpPr>
          <p:spPr>
            <a:xfrm>
              <a:off x="9162056" y="379340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2" name="object 4542"/>
            <p:cNvSpPr/>
            <p:nvPr/>
          </p:nvSpPr>
          <p:spPr>
            <a:xfrm>
              <a:off x="9162056" y="374865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3" name="object 4543"/>
            <p:cNvSpPr/>
            <p:nvPr/>
          </p:nvSpPr>
          <p:spPr>
            <a:xfrm>
              <a:off x="9162056" y="370763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4" name="object 4544"/>
            <p:cNvSpPr/>
            <p:nvPr/>
          </p:nvSpPr>
          <p:spPr>
            <a:xfrm>
              <a:off x="9162056" y="366289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5" name="object 4545"/>
            <p:cNvSpPr/>
            <p:nvPr/>
          </p:nvSpPr>
          <p:spPr>
            <a:xfrm>
              <a:off x="9162056" y="361814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6" name="object 4546"/>
            <p:cNvSpPr/>
            <p:nvPr/>
          </p:nvSpPr>
          <p:spPr>
            <a:xfrm>
              <a:off x="9162056" y="357340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7" name="object 4547"/>
            <p:cNvSpPr/>
            <p:nvPr/>
          </p:nvSpPr>
          <p:spPr>
            <a:xfrm>
              <a:off x="9162056" y="35286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8" name="object 4548"/>
            <p:cNvSpPr/>
            <p:nvPr/>
          </p:nvSpPr>
          <p:spPr>
            <a:xfrm>
              <a:off x="9162056" y="348391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9" name="object 4549"/>
            <p:cNvSpPr/>
            <p:nvPr/>
          </p:nvSpPr>
          <p:spPr>
            <a:xfrm>
              <a:off x="9162056" y="344289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0" name="object 4550"/>
            <p:cNvSpPr/>
            <p:nvPr/>
          </p:nvSpPr>
          <p:spPr>
            <a:xfrm>
              <a:off x="9162056" y="33981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1" name="object 4551"/>
            <p:cNvSpPr/>
            <p:nvPr/>
          </p:nvSpPr>
          <p:spPr>
            <a:xfrm>
              <a:off x="9162056" y="335340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2" name="object 4552"/>
            <p:cNvSpPr/>
            <p:nvPr/>
          </p:nvSpPr>
          <p:spPr>
            <a:xfrm>
              <a:off x="9162056" y="330865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3" name="object 4553"/>
            <p:cNvSpPr/>
            <p:nvPr/>
          </p:nvSpPr>
          <p:spPr>
            <a:xfrm>
              <a:off x="9163590" y="3305147"/>
              <a:ext cx="3810" cy="813435"/>
            </a:xfrm>
            <a:custGeom>
              <a:avLst/>
              <a:gdLst/>
              <a:ahLst/>
              <a:cxnLst/>
              <a:rect l="l" t="t" r="r" b="b"/>
              <a:pathLst>
                <a:path w="3809" h="813435">
                  <a:moveTo>
                    <a:pt x="3528" y="813032"/>
                  </a:moveTo>
                  <a:lnTo>
                    <a:pt x="3528" y="0"/>
                  </a:lnTo>
                  <a:lnTo>
                    <a:pt x="0" y="0"/>
                  </a:lnTo>
                  <a:lnTo>
                    <a:pt x="0" y="813032"/>
                  </a:lnTo>
                  <a:lnTo>
                    <a:pt x="3528" y="813032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4" name="object 4554"/>
            <p:cNvSpPr/>
            <p:nvPr/>
          </p:nvSpPr>
          <p:spPr>
            <a:xfrm>
              <a:off x="9163590" y="2386608"/>
              <a:ext cx="3810" cy="77470"/>
            </a:xfrm>
            <a:custGeom>
              <a:avLst/>
              <a:gdLst/>
              <a:ahLst/>
              <a:cxnLst/>
              <a:rect l="l" t="t" r="r" b="b"/>
              <a:pathLst>
                <a:path w="3809" h="77469">
                  <a:moveTo>
                    <a:pt x="3528" y="0"/>
                  </a:moveTo>
                  <a:lnTo>
                    <a:pt x="3528" y="77296"/>
                  </a:lnTo>
                  <a:lnTo>
                    <a:pt x="0" y="77296"/>
                  </a:lnTo>
                  <a:lnTo>
                    <a:pt x="0" y="0"/>
                  </a:lnTo>
                  <a:lnTo>
                    <a:pt x="3528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5" name="object 4555"/>
            <p:cNvSpPr/>
            <p:nvPr/>
          </p:nvSpPr>
          <p:spPr>
            <a:xfrm>
              <a:off x="9162056" y="317815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6" name="object 4556"/>
            <p:cNvSpPr/>
            <p:nvPr/>
          </p:nvSpPr>
          <p:spPr>
            <a:xfrm>
              <a:off x="9162056" y="313340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7" name="object 4557"/>
            <p:cNvSpPr/>
            <p:nvPr/>
          </p:nvSpPr>
          <p:spPr>
            <a:xfrm>
              <a:off x="9162056" y="308866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8" name="object 4558"/>
            <p:cNvSpPr/>
            <p:nvPr/>
          </p:nvSpPr>
          <p:spPr>
            <a:xfrm>
              <a:off x="9162056" y="304391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9" name="object 4559"/>
            <p:cNvSpPr/>
            <p:nvPr/>
          </p:nvSpPr>
          <p:spPr>
            <a:xfrm>
              <a:off x="9162056" y="300290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0" name="object 4560"/>
            <p:cNvSpPr/>
            <p:nvPr/>
          </p:nvSpPr>
          <p:spPr>
            <a:xfrm>
              <a:off x="9162056" y="295815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1" name="object 4561"/>
            <p:cNvSpPr/>
            <p:nvPr/>
          </p:nvSpPr>
          <p:spPr>
            <a:xfrm>
              <a:off x="9162056" y="291340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2" name="object 4562"/>
            <p:cNvSpPr/>
            <p:nvPr/>
          </p:nvSpPr>
          <p:spPr>
            <a:xfrm>
              <a:off x="9162056" y="2868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3" name="object 4563"/>
            <p:cNvSpPr/>
            <p:nvPr/>
          </p:nvSpPr>
          <p:spPr>
            <a:xfrm>
              <a:off x="9162056" y="282391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4" name="object 4564"/>
            <p:cNvSpPr/>
            <p:nvPr/>
          </p:nvSpPr>
          <p:spPr>
            <a:xfrm>
              <a:off x="9162056" y="277916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5" name="object 4565"/>
            <p:cNvSpPr/>
            <p:nvPr/>
          </p:nvSpPr>
          <p:spPr>
            <a:xfrm>
              <a:off x="9162056" y="273815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6" name="object 4566"/>
            <p:cNvSpPr/>
            <p:nvPr/>
          </p:nvSpPr>
          <p:spPr>
            <a:xfrm>
              <a:off x="9162056" y="269341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7" name="object 4567"/>
            <p:cNvSpPr/>
            <p:nvPr/>
          </p:nvSpPr>
          <p:spPr>
            <a:xfrm>
              <a:off x="9162056" y="26486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8" name="object 4568"/>
            <p:cNvSpPr/>
            <p:nvPr/>
          </p:nvSpPr>
          <p:spPr>
            <a:xfrm>
              <a:off x="9162056" y="260391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9" name="object 4569"/>
            <p:cNvSpPr/>
            <p:nvPr/>
          </p:nvSpPr>
          <p:spPr>
            <a:xfrm>
              <a:off x="9162056" y="255917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0" name="object 4570"/>
            <p:cNvSpPr/>
            <p:nvPr/>
          </p:nvSpPr>
          <p:spPr>
            <a:xfrm>
              <a:off x="9162056" y="251815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1" name="object 4571"/>
            <p:cNvSpPr/>
            <p:nvPr/>
          </p:nvSpPr>
          <p:spPr>
            <a:xfrm>
              <a:off x="9163590" y="2485047"/>
              <a:ext cx="3810" cy="715010"/>
            </a:xfrm>
            <a:custGeom>
              <a:avLst/>
              <a:gdLst/>
              <a:ahLst/>
              <a:cxnLst/>
              <a:rect l="l" t="t" r="r" b="b"/>
              <a:pathLst>
                <a:path w="3809" h="715010">
                  <a:moveTo>
                    <a:pt x="3528" y="0"/>
                  </a:moveTo>
                  <a:lnTo>
                    <a:pt x="3528" y="714438"/>
                  </a:lnTo>
                  <a:lnTo>
                    <a:pt x="0" y="714438"/>
                  </a:lnTo>
                  <a:lnTo>
                    <a:pt x="0" y="0"/>
                  </a:lnTo>
                  <a:lnTo>
                    <a:pt x="3528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2" name="object 4572"/>
            <p:cNvSpPr/>
            <p:nvPr/>
          </p:nvSpPr>
          <p:spPr>
            <a:xfrm>
              <a:off x="9132227" y="3245266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3" name="object 4573"/>
            <p:cNvSpPr/>
            <p:nvPr/>
          </p:nvSpPr>
          <p:spPr>
            <a:xfrm>
              <a:off x="9158323" y="319679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8648" y="1864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4" name="object 4574"/>
            <p:cNvSpPr/>
            <p:nvPr/>
          </p:nvSpPr>
          <p:spPr>
            <a:xfrm>
              <a:off x="9132227" y="319679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5">
                  <a:moveTo>
                    <a:pt x="0" y="33559"/>
                  </a:moveTo>
                  <a:lnTo>
                    <a:pt x="335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5" name="object 4575"/>
            <p:cNvSpPr/>
            <p:nvPr/>
          </p:nvSpPr>
          <p:spPr>
            <a:xfrm>
              <a:off x="9135950" y="3260190"/>
              <a:ext cx="41275" cy="45085"/>
            </a:xfrm>
            <a:custGeom>
              <a:avLst/>
              <a:gdLst/>
              <a:ahLst/>
              <a:cxnLst/>
              <a:rect l="l" t="t" r="r" b="b"/>
              <a:pathLst>
                <a:path w="41275" h="45085">
                  <a:moveTo>
                    <a:pt x="0" y="44742"/>
                  </a:moveTo>
                  <a:lnTo>
                    <a:pt x="410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6" name="object 4576"/>
            <p:cNvSpPr/>
            <p:nvPr/>
          </p:nvSpPr>
          <p:spPr>
            <a:xfrm>
              <a:off x="9131877" y="3199483"/>
              <a:ext cx="44450" cy="106045"/>
            </a:xfrm>
            <a:custGeom>
              <a:avLst/>
              <a:gdLst/>
              <a:ahLst/>
              <a:cxnLst/>
              <a:rect l="l" t="t" r="r" b="b"/>
              <a:pathLst>
                <a:path w="44450" h="106045">
                  <a:moveTo>
                    <a:pt x="44051" y="0"/>
                  </a:moveTo>
                  <a:lnTo>
                    <a:pt x="44051" y="105661"/>
                  </a:lnTo>
                  <a:lnTo>
                    <a:pt x="0" y="105661"/>
                  </a:lnTo>
                  <a:lnTo>
                    <a:pt x="0" y="0"/>
                  </a:lnTo>
                  <a:lnTo>
                    <a:pt x="44051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7" name="object 4577"/>
            <p:cNvSpPr/>
            <p:nvPr/>
          </p:nvSpPr>
          <p:spPr>
            <a:xfrm>
              <a:off x="9132227" y="421848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8" name="object 4578"/>
            <p:cNvSpPr/>
            <p:nvPr/>
          </p:nvSpPr>
          <p:spPr>
            <a:xfrm>
              <a:off x="9132227" y="414390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9" name="object 4579"/>
            <p:cNvSpPr/>
            <p:nvPr/>
          </p:nvSpPr>
          <p:spPr>
            <a:xfrm>
              <a:off x="9132227" y="4117811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0" y="11182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0" name="object 4580"/>
            <p:cNvSpPr/>
            <p:nvPr/>
          </p:nvSpPr>
          <p:spPr>
            <a:xfrm>
              <a:off x="9132227" y="415882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1" name="object 4581"/>
            <p:cNvSpPr/>
            <p:nvPr/>
          </p:nvSpPr>
          <p:spPr>
            <a:xfrm>
              <a:off x="9131877" y="4118180"/>
              <a:ext cx="44450" cy="106045"/>
            </a:xfrm>
            <a:custGeom>
              <a:avLst/>
              <a:gdLst/>
              <a:ahLst/>
              <a:cxnLst/>
              <a:rect l="l" t="t" r="r" b="b"/>
              <a:pathLst>
                <a:path w="44450" h="106045">
                  <a:moveTo>
                    <a:pt x="44051" y="0"/>
                  </a:moveTo>
                  <a:lnTo>
                    <a:pt x="44051" y="105682"/>
                  </a:lnTo>
                  <a:lnTo>
                    <a:pt x="0" y="105682"/>
                  </a:lnTo>
                  <a:lnTo>
                    <a:pt x="0" y="0"/>
                  </a:lnTo>
                  <a:lnTo>
                    <a:pt x="44051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2" name="object 4582"/>
            <p:cNvSpPr/>
            <p:nvPr/>
          </p:nvSpPr>
          <p:spPr>
            <a:xfrm>
              <a:off x="9162056" y="68323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3" name="object 4583"/>
            <p:cNvSpPr/>
            <p:nvPr/>
          </p:nvSpPr>
          <p:spPr>
            <a:xfrm>
              <a:off x="9162056" y="678761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4" name="object 4584"/>
            <p:cNvSpPr/>
            <p:nvPr/>
          </p:nvSpPr>
          <p:spPr>
            <a:xfrm>
              <a:off x="9162056" y="674287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5" name="object 4585"/>
            <p:cNvSpPr/>
            <p:nvPr/>
          </p:nvSpPr>
          <p:spPr>
            <a:xfrm>
              <a:off x="9162056" y="670185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6" name="object 4586"/>
            <p:cNvSpPr/>
            <p:nvPr/>
          </p:nvSpPr>
          <p:spPr>
            <a:xfrm>
              <a:off x="9162056" y="665710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7" name="object 4587"/>
            <p:cNvSpPr/>
            <p:nvPr/>
          </p:nvSpPr>
          <p:spPr>
            <a:xfrm>
              <a:off x="9162056" y="66123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8" name="object 4588"/>
            <p:cNvSpPr/>
            <p:nvPr/>
          </p:nvSpPr>
          <p:spPr>
            <a:xfrm>
              <a:off x="9162056" y="656762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9" name="object 4589"/>
            <p:cNvSpPr/>
            <p:nvPr/>
          </p:nvSpPr>
          <p:spPr>
            <a:xfrm>
              <a:off x="9162056" y="652287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0" name="object 4590"/>
            <p:cNvSpPr/>
            <p:nvPr/>
          </p:nvSpPr>
          <p:spPr>
            <a:xfrm>
              <a:off x="9162056" y="64818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1" name="object 4591"/>
            <p:cNvSpPr/>
            <p:nvPr/>
          </p:nvSpPr>
          <p:spPr>
            <a:xfrm>
              <a:off x="9162056" y="643711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2" name="object 4592"/>
            <p:cNvSpPr/>
            <p:nvPr/>
          </p:nvSpPr>
          <p:spPr>
            <a:xfrm>
              <a:off x="9162056" y="639236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3" name="object 4593"/>
            <p:cNvSpPr/>
            <p:nvPr/>
          </p:nvSpPr>
          <p:spPr>
            <a:xfrm>
              <a:off x="9162056" y="634762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4" name="object 4594"/>
            <p:cNvSpPr/>
            <p:nvPr/>
          </p:nvSpPr>
          <p:spPr>
            <a:xfrm>
              <a:off x="9162056" y="630287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5" name="object 4595"/>
            <p:cNvSpPr/>
            <p:nvPr/>
          </p:nvSpPr>
          <p:spPr>
            <a:xfrm>
              <a:off x="9162056" y="62618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6" name="object 4596"/>
            <p:cNvSpPr/>
            <p:nvPr/>
          </p:nvSpPr>
          <p:spPr>
            <a:xfrm>
              <a:off x="9162056" y="621711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7" name="object 4597"/>
            <p:cNvSpPr/>
            <p:nvPr/>
          </p:nvSpPr>
          <p:spPr>
            <a:xfrm>
              <a:off x="9162056" y="617237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8" name="object 4598"/>
            <p:cNvSpPr/>
            <p:nvPr/>
          </p:nvSpPr>
          <p:spPr>
            <a:xfrm>
              <a:off x="9163590" y="6148985"/>
              <a:ext cx="3810" cy="694690"/>
            </a:xfrm>
            <a:custGeom>
              <a:avLst/>
              <a:gdLst/>
              <a:ahLst/>
              <a:cxnLst/>
              <a:rect l="l" t="t" r="r" b="b"/>
              <a:pathLst>
                <a:path w="3809" h="694690">
                  <a:moveTo>
                    <a:pt x="3528" y="694083"/>
                  </a:moveTo>
                  <a:lnTo>
                    <a:pt x="3528" y="0"/>
                  </a:lnTo>
                  <a:lnTo>
                    <a:pt x="0" y="0"/>
                  </a:lnTo>
                  <a:lnTo>
                    <a:pt x="0" y="694083"/>
                  </a:lnTo>
                  <a:lnTo>
                    <a:pt x="3528" y="694083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9" name="object 4599"/>
            <p:cNvSpPr/>
            <p:nvPr/>
          </p:nvSpPr>
          <p:spPr>
            <a:xfrm>
              <a:off x="9162056" y="76265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0" name="object 4600"/>
            <p:cNvSpPr/>
            <p:nvPr/>
          </p:nvSpPr>
          <p:spPr>
            <a:xfrm>
              <a:off x="9162056" y="758184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1" name="object 4601"/>
            <p:cNvSpPr/>
            <p:nvPr/>
          </p:nvSpPr>
          <p:spPr>
            <a:xfrm>
              <a:off x="9162056" y="75371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2" name="object 4602"/>
            <p:cNvSpPr/>
            <p:nvPr/>
          </p:nvSpPr>
          <p:spPr>
            <a:xfrm>
              <a:off x="9162056" y="74923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3" name="object 4603"/>
            <p:cNvSpPr/>
            <p:nvPr/>
          </p:nvSpPr>
          <p:spPr>
            <a:xfrm>
              <a:off x="9162056" y="744761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4" name="object 4604"/>
            <p:cNvSpPr/>
            <p:nvPr/>
          </p:nvSpPr>
          <p:spPr>
            <a:xfrm>
              <a:off x="9162056" y="740659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5" name="object 4605"/>
            <p:cNvSpPr/>
            <p:nvPr/>
          </p:nvSpPr>
          <p:spPr>
            <a:xfrm>
              <a:off x="9162056" y="736185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6" name="object 4606"/>
            <p:cNvSpPr/>
            <p:nvPr/>
          </p:nvSpPr>
          <p:spPr>
            <a:xfrm>
              <a:off x="9163590" y="7326025"/>
              <a:ext cx="3810" cy="316865"/>
            </a:xfrm>
            <a:custGeom>
              <a:avLst/>
              <a:gdLst/>
              <a:ahLst/>
              <a:cxnLst/>
              <a:rect l="l" t="t" r="r" b="b"/>
              <a:pathLst>
                <a:path w="3809" h="316865">
                  <a:moveTo>
                    <a:pt x="3528" y="0"/>
                  </a:moveTo>
                  <a:lnTo>
                    <a:pt x="3528" y="316838"/>
                  </a:lnTo>
                  <a:lnTo>
                    <a:pt x="0" y="316838"/>
                  </a:lnTo>
                  <a:lnTo>
                    <a:pt x="0" y="0"/>
                  </a:lnTo>
                  <a:lnTo>
                    <a:pt x="3528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7" name="object 4607"/>
            <p:cNvSpPr/>
            <p:nvPr/>
          </p:nvSpPr>
          <p:spPr>
            <a:xfrm>
              <a:off x="9162056" y="72723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8" name="object 4608"/>
            <p:cNvSpPr/>
            <p:nvPr/>
          </p:nvSpPr>
          <p:spPr>
            <a:xfrm>
              <a:off x="9162056" y="722761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9" name="object 4609"/>
            <p:cNvSpPr/>
            <p:nvPr/>
          </p:nvSpPr>
          <p:spPr>
            <a:xfrm>
              <a:off x="9162056" y="71865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0" name="object 4610"/>
            <p:cNvSpPr/>
            <p:nvPr/>
          </p:nvSpPr>
          <p:spPr>
            <a:xfrm>
              <a:off x="9162056" y="714185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1" name="object 4611"/>
            <p:cNvSpPr/>
            <p:nvPr/>
          </p:nvSpPr>
          <p:spPr>
            <a:xfrm>
              <a:off x="9162056" y="709711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2" name="object 4612"/>
            <p:cNvSpPr/>
            <p:nvPr/>
          </p:nvSpPr>
          <p:spPr>
            <a:xfrm>
              <a:off x="9162056" y="70523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3" name="object 4613"/>
            <p:cNvSpPr/>
            <p:nvPr/>
          </p:nvSpPr>
          <p:spPr>
            <a:xfrm>
              <a:off x="9162056" y="700761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4" name="object 4614"/>
            <p:cNvSpPr/>
            <p:nvPr/>
          </p:nvSpPr>
          <p:spPr>
            <a:xfrm>
              <a:off x="9162056" y="696659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5" name="object 4615"/>
            <p:cNvSpPr/>
            <p:nvPr/>
          </p:nvSpPr>
          <p:spPr>
            <a:xfrm>
              <a:off x="9163590" y="6948780"/>
              <a:ext cx="3810" cy="356235"/>
            </a:xfrm>
            <a:custGeom>
              <a:avLst/>
              <a:gdLst/>
              <a:ahLst/>
              <a:cxnLst/>
              <a:rect l="l" t="t" r="r" b="b"/>
              <a:pathLst>
                <a:path w="3809" h="356234">
                  <a:moveTo>
                    <a:pt x="3528" y="0"/>
                  </a:moveTo>
                  <a:lnTo>
                    <a:pt x="3528" y="356104"/>
                  </a:lnTo>
                  <a:lnTo>
                    <a:pt x="0" y="356104"/>
                  </a:lnTo>
                  <a:lnTo>
                    <a:pt x="0" y="0"/>
                  </a:lnTo>
                  <a:lnTo>
                    <a:pt x="3528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6" name="object 4616"/>
            <p:cNvSpPr/>
            <p:nvPr/>
          </p:nvSpPr>
          <p:spPr>
            <a:xfrm>
              <a:off x="9162056" y="60418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7" name="object 4617"/>
            <p:cNvSpPr/>
            <p:nvPr/>
          </p:nvSpPr>
          <p:spPr>
            <a:xfrm>
              <a:off x="9162056" y="599711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8" name="object 4618"/>
            <p:cNvSpPr/>
            <p:nvPr/>
          </p:nvSpPr>
          <p:spPr>
            <a:xfrm>
              <a:off x="9162056" y="595237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9" name="object 4619"/>
            <p:cNvSpPr/>
            <p:nvPr/>
          </p:nvSpPr>
          <p:spPr>
            <a:xfrm>
              <a:off x="9162056" y="590762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0" name="object 4620"/>
            <p:cNvSpPr/>
            <p:nvPr/>
          </p:nvSpPr>
          <p:spPr>
            <a:xfrm>
              <a:off x="9162056" y="58628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1" name="object 4621"/>
            <p:cNvSpPr/>
            <p:nvPr/>
          </p:nvSpPr>
          <p:spPr>
            <a:xfrm>
              <a:off x="9162056" y="581813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2" name="object 4622"/>
            <p:cNvSpPr/>
            <p:nvPr/>
          </p:nvSpPr>
          <p:spPr>
            <a:xfrm>
              <a:off x="9162056" y="577712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3" name="object 4623"/>
            <p:cNvSpPr/>
            <p:nvPr/>
          </p:nvSpPr>
          <p:spPr>
            <a:xfrm>
              <a:off x="9162056" y="573236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4" name="object 4624"/>
            <p:cNvSpPr/>
            <p:nvPr/>
          </p:nvSpPr>
          <p:spPr>
            <a:xfrm>
              <a:off x="9162056" y="568762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5" name="object 4625"/>
            <p:cNvSpPr/>
            <p:nvPr/>
          </p:nvSpPr>
          <p:spPr>
            <a:xfrm>
              <a:off x="9162056" y="564288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6" name="object 4626"/>
            <p:cNvSpPr/>
            <p:nvPr/>
          </p:nvSpPr>
          <p:spPr>
            <a:xfrm>
              <a:off x="9162056" y="559813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7" name="object 4627"/>
            <p:cNvSpPr/>
            <p:nvPr/>
          </p:nvSpPr>
          <p:spPr>
            <a:xfrm>
              <a:off x="9162056" y="555712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8" name="object 4628"/>
            <p:cNvSpPr/>
            <p:nvPr/>
          </p:nvSpPr>
          <p:spPr>
            <a:xfrm>
              <a:off x="9162056" y="551237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9" name="object 4629"/>
            <p:cNvSpPr/>
            <p:nvPr/>
          </p:nvSpPr>
          <p:spPr>
            <a:xfrm>
              <a:off x="9162056" y="546762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0" name="object 4630"/>
            <p:cNvSpPr/>
            <p:nvPr/>
          </p:nvSpPr>
          <p:spPr>
            <a:xfrm>
              <a:off x="9162056" y="542288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1" name="object 4631"/>
            <p:cNvSpPr/>
            <p:nvPr/>
          </p:nvSpPr>
          <p:spPr>
            <a:xfrm>
              <a:off x="9162056" y="537813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2" name="object 4632"/>
            <p:cNvSpPr/>
            <p:nvPr/>
          </p:nvSpPr>
          <p:spPr>
            <a:xfrm>
              <a:off x="9163592" y="5360021"/>
              <a:ext cx="3810" cy="683895"/>
            </a:xfrm>
            <a:custGeom>
              <a:avLst/>
              <a:gdLst/>
              <a:ahLst/>
              <a:cxnLst/>
              <a:rect l="l" t="t" r="r" b="b"/>
              <a:pathLst>
                <a:path w="3809" h="683895">
                  <a:moveTo>
                    <a:pt x="0" y="0"/>
                  </a:moveTo>
                  <a:lnTo>
                    <a:pt x="0" y="683288"/>
                  </a:lnTo>
                  <a:lnTo>
                    <a:pt x="3528" y="683288"/>
                  </a:lnTo>
                  <a:lnTo>
                    <a:pt x="3528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3" name="object 4633"/>
            <p:cNvSpPr/>
            <p:nvPr/>
          </p:nvSpPr>
          <p:spPr>
            <a:xfrm>
              <a:off x="9132227" y="608660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742" y="4474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4" name="object 4634"/>
            <p:cNvSpPr/>
            <p:nvPr/>
          </p:nvSpPr>
          <p:spPr>
            <a:xfrm>
              <a:off x="9162056" y="6041858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39">
                  <a:moveTo>
                    <a:pt x="0" y="0"/>
                  </a:moveTo>
                  <a:lnTo>
                    <a:pt x="14910" y="149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5" name="object 4635"/>
            <p:cNvSpPr/>
            <p:nvPr/>
          </p:nvSpPr>
          <p:spPr>
            <a:xfrm>
              <a:off x="9132227" y="6041863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0" y="29831"/>
                  </a:moveTo>
                  <a:lnTo>
                    <a:pt x="298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6" name="object 4636"/>
            <p:cNvSpPr/>
            <p:nvPr/>
          </p:nvSpPr>
          <p:spPr>
            <a:xfrm>
              <a:off x="9132227" y="6101525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44742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7" name="object 4637"/>
            <p:cNvSpPr/>
            <p:nvPr/>
          </p:nvSpPr>
          <p:spPr>
            <a:xfrm>
              <a:off x="9131877" y="6043291"/>
              <a:ext cx="44450" cy="106045"/>
            </a:xfrm>
            <a:custGeom>
              <a:avLst/>
              <a:gdLst/>
              <a:ahLst/>
              <a:cxnLst/>
              <a:rect l="l" t="t" r="r" b="b"/>
              <a:pathLst>
                <a:path w="44450" h="106045">
                  <a:moveTo>
                    <a:pt x="44051" y="0"/>
                  </a:moveTo>
                  <a:lnTo>
                    <a:pt x="44051" y="105693"/>
                  </a:lnTo>
                  <a:lnTo>
                    <a:pt x="0" y="105693"/>
                  </a:lnTo>
                  <a:lnTo>
                    <a:pt x="0" y="0"/>
                  </a:lnTo>
                  <a:lnTo>
                    <a:pt x="44051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8" name="object 4638"/>
            <p:cNvSpPr/>
            <p:nvPr/>
          </p:nvSpPr>
          <p:spPr>
            <a:xfrm>
              <a:off x="9132227" y="6906939"/>
              <a:ext cx="37465" cy="41275"/>
            </a:xfrm>
            <a:custGeom>
              <a:avLst/>
              <a:gdLst/>
              <a:ahLst/>
              <a:cxnLst/>
              <a:rect l="l" t="t" r="r" b="b"/>
              <a:pathLst>
                <a:path w="37465" h="41275">
                  <a:moveTo>
                    <a:pt x="0" y="0"/>
                  </a:moveTo>
                  <a:lnTo>
                    <a:pt x="37286" y="410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9" name="object 4639"/>
            <p:cNvSpPr/>
            <p:nvPr/>
          </p:nvSpPr>
          <p:spPr>
            <a:xfrm>
              <a:off x="9139684" y="6839824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5">
                  <a:moveTo>
                    <a:pt x="0" y="0"/>
                  </a:moveTo>
                  <a:lnTo>
                    <a:pt x="37286" y="3728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0" name="object 4640"/>
            <p:cNvSpPr/>
            <p:nvPr/>
          </p:nvSpPr>
          <p:spPr>
            <a:xfrm>
              <a:off x="9132227" y="6851010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4" h="41275">
                  <a:moveTo>
                    <a:pt x="0" y="41014"/>
                  </a:moveTo>
                  <a:lnTo>
                    <a:pt x="4474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1" name="object 4641"/>
            <p:cNvSpPr/>
            <p:nvPr/>
          </p:nvSpPr>
          <p:spPr>
            <a:xfrm>
              <a:off x="9154598" y="6925581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376"/>
                  </a:moveTo>
                  <a:lnTo>
                    <a:pt x="22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2" name="object 4642"/>
            <p:cNvSpPr/>
            <p:nvPr/>
          </p:nvSpPr>
          <p:spPr>
            <a:xfrm>
              <a:off x="9131877" y="6843069"/>
              <a:ext cx="44450" cy="106045"/>
            </a:xfrm>
            <a:custGeom>
              <a:avLst/>
              <a:gdLst/>
              <a:ahLst/>
              <a:cxnLst/>
              <a:rect l="l" t="t" r="r" b="b"/>
              <a:pathLst>
                <a:path w="44450" h="106045">
                  <a:moveTo>
                    <a:pt x="44051" y="0"/>
                  </a:moveTo>
                  <a:lnTo>
                    <a:pt x="44051" y="105714"/>
                  </a:lnTo>
                  <a:lnTo>
                    <a:pt x="0" y="105714"/>
                  </a:lnTo>
                  <a:lnTo>
                    <a:pt x="0" y="0"/>
                  </a:lnTo>
                  <a:lnTo>
                    <a:pt x="44051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3" name="object 4643"/>
            <p:cNvSpPr/>
            <p:nvPr/>
          </p:nvSpPr>
          <p:spPr>
            <a:xfrm>
              <a:off x="9132227" y="7656429"/>
              <a:ext cx="28575" cy="28575"/>
            </a:xfrm>
            <a:custGeom>
              <a:avLst/>
              <a:gdLst/>
              <a:ahLst/>
              <a:cxnLst/>
              <a:rect l="l" t="t" r="r" b="b"/>
              <a:pathLst>
                <a:path w="28575" h="28575">
                  <a:moveTo>
                    <a:pt x="0" y="0"/>
                  </a:moveTo>
                  <a:lnTo>
                    <a:pt x="28216" y="2821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4" name="object 4644"/>
            <p:cNvSpPr/>
            <p:nvPr/>
          </p:nvSpPr>
          <p:spPr>
            <a:xfrm>
              <a:off x="9163668" y="7671345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4">
                  <a:moveTo>
                    <a:pt x="0" y="13300"/>
                  </a:moveTo>
                  <a:lnTo>
                    <a:pt x="1330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5" name="object 4645"/>
            <p:cNvSpPr/>
            <p:nvPr/>
          </p:nvSpPr>
          <p:spPr>
            <a:xfrm>
              <a:off x="9131898" y="7642862"/>
              <a:ext cx="44450" cy="41910"/>
            </a:xfrm>
            <a:custGeom>
              <a:avLst/>
              <a:gdLst/>
              <a:ahLst/>
              <a:cxnLst/>
              <a:rect l="l" t="t" r="r" b="b"/>
              <a:pathLst>
                <a:path w="44450" h="41909">
                  <a:moveTo>
                    <a:pt x="44030" y="0"/>
                  </a:moveTo>
                  <a:lnTo>
                    <a:pt x="44030" y="41783"/>
                  </a:lnTo>
                </a:path>
                <a:path w="44450" h="41909">
                  <a:moveTo>
                    <a:pt x="0" y="41783"/>
                  </a:moveTo>
                  <a:lnTo>
                    <a:pt x="0" y="0"/>
                  </a:lnTo>
                  <a:lnTo>
                    <a:pt x="44030" y="0"/>
                  </a:lnTo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6" name="object 4646"/>
            <p:cNvSpPr/>
            <p:nvPr/>
          </p:nvSpPr>
          <p:spPr>
            <a:xfrm>
              <a:off x="9131885" y="2299047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30">
                  <a:moveTo>
                    <a:pt x="0" y="874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7" name="object 4647"/>
            <p:cNvSpPr/>
            <p:nvPr/>
          </p:nvSpPr>
          <p:spPr>
            <a:xfrm>
              <a:off x="9225029" y="244279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69">
                  <a:moveTo>
                    <a:pt x="219" y="0"/>
                  </a:moveTo>
                  <a:lnTo>
                    <a:pt x="20" y="261"/>
                  </a:lnTo>
                  <a:lnTo>
                    <a:pt x="0" y="418"/>
                  </a:lnTo>
                  <a:lnTo>
                    <a:pt x="0" y="607"/>
                  </a:lnTo>
                  <a:lnTo>
                    <a:pt x="83" y="74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8" name="object 4648"/>
            <p:cNvSpPr/>
            <p:nvPr/>
          </p:nvSpPr>
          <p:spPr>
            <a:xfrm>
              <a:off x="18612114" y="2472699"/>
              <a:ext cx="0" cy="5212080"/>
            </a:xfrm>
            <a:custGeom>
              <a:avLst/>
              <a:gdLst/>
              <a:ahLst/>
              <a:cxnLst/>
              <a:rect l="l" t="t" r="r" b="b"/>
              <a:pathLst>
                <a:path h="5212080">
                  <a:moveTo>
                    <a:pt x="0" y="5211946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9" name="object 4649"/>
            <p:cNvSpPr/>
            <p:nvPr/>
          </p:nvSpPr>
          <p:spPr>
            <a:xfrm>
              <a:off x="19228663" y="2428775"/>
              <a:ext cx="0" cy="3082925"/>
            </a:xfrm>
            <a:custGeom>
              <a:avLst/>
              <a:gdLst/>
              <a:ahLst/>
              <a:cxnLst/>
              <a:rect l="l" t="t" r="r" b="b"/>
              <a:pathLst>
                <a:path h="3082925">
                  <a:moveTo>
                    <a:pt x="0" y="1805776"/>
                  </a:moveTo>
                  <a:lnTo>
                    <a:pt x="0" y="3082743"/>
                  </a:lnTo>
                </a:path>
                <a:path h="3082925">
                  <a:moveTo>
                    <a:pt x="0" y="0"/>
                  </a:moveTo>
                  <a:lnTo>
                    <a:pt x="0" y="180577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0" name="object 4650"/>
            <p:cNvSpPr/>
            <p:nvPr/>
          </p:nvSpPr>
          <p:spPr>
            <a:xfrm>
              <a:off x="19228661" y="4234551"/>
              <a:ext cx="233045" cy="1321435"/>
            </a:xfrm>
            <a:custGeom>
              <a:avLst/>
              <a:gdLst/>
              <a:ahLst/>
              <a:cxnLst/>
              <a:rect l="l" t="t" r="r" b="b"/>
              <a:pathLst>
                <a:path w="233044" h="1321435">
                  <a:moveTo>
                    <a:pt x="232537" y="0"/>
                  </a:moveTo>
                  <a:lnTo>
                    <a:pt x="0" y="0"/>
                  </a:lnTo>
                  <a:lnTo>
                    <a:pt x="0" y="1321027"/>
                  </a:lnTo>
                  <a:lnTo>
                    <a:pt x="232537" y="1321027"/>
                  </a:lnTo>
                  <a:lnTo>
                    <a:pt x="232537" y="0"/>
                  </a:lnTo>
                  <a:close/>
                </a:path>
              </a:pathLst>
            </a:custGeom>
            <a:solidFill>
              <a:srgbClr val="EDED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1" name="object 4651"/>
            <p:cNvSpPr/>
            <p:nvPr/>
          </p:nvSpPr>
          <p:spPr>
            <a:xfrm>
              <a:off x="19228664" y="4234552"/>
              <a:ext cx="233045" cy="1321435"/>
            </a:xfrm>
            <a:custGeom>
              <a:avLst/>
              <a:gdLst/>
              <a:ahLst/>
              <a:cxnLst/>
              <a:rect l="l" t="t" r="r" b="b"/>
              <a:pathLst>
                <a:path w="233044" h="1321435">
                  <a:moveTo>
                    <a:pt x="0" y="1321027"/>
                  </a:moveTo>
                  <a:lnTo>
                    <a:pt x="0" y="0"/>
                  </a:lnTo>
                  <a:lnTo>
                    <a:pt x="232537" y="0"/>
                  </a:lnTo>
                  <a:lnTo>
                    <a:pt x="232537" y="1321027"/>
                  </a:lnTo>
                  <a:lnTo>
                    <a:pt x="0" y="1321027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2" name="object 4652"/>
            <p:cNvSpPr/>
            <p:nvPr/>
          </p:nvSpPr>
          <p:spPr>
            <a:xfrm>
              <a:off x="18983796" y="5557335"/>
              <a:ext cx="491490" cy="2127250"/>
            </a:xfrm>
            <a:custGeom>
              <a:avLst/>
              <a:gdLst/>
              <a:ahLst/>
              <a:cxnLst/>
              <a:rect l="l" t="t" r="r" b="b"/>
              <a:pathLst>
                <a:path w="491490" h="2127250">
                  <a:moveTo>
                    <a:pt x="491490" y="1037590"/>
                  </a:moveTo>
                  <a:lnTo>
                    <a:pt x="244868" y="1037590"/>
                  </a:lnTo>
                  <a:lnTo>
                    <a:pt x="244868" y="0"/>
                  </a:lnTo>
                  <a:lnTo>
                    <a:pt x="0" y="0"/>
                  </a:lnTo>
                  <a:lnTo>
                    <a:pt x="0" y="1037590"/>
                  </a:lnTo>
                  <a:lnTo>
                    <a:pt x="0" y="2127250"/>
                  </a:lnTo>
                  <a:lnTo>
                    <a:pt x="491490" y="2127250"/>
                  </a:lnTo>
                  <a:lnTo>
                    <a:pt x="491490" y="1037590"/>
                  </a:lnTo>
                  <a:close/>
                </a:path>
              </a:pathLst>
            </a:custGeom>
            <a:solidFill>
              <a:srgbClr val="EDED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3" name="object 4653"/>
            <p:cNvSpPr/>
            <p:nvPr/>
          </p:nvSpPr>
          <p:spPr>
            <a:xfrm>
              <a:off x="18983793" y="5557336"/>
              <a:ext cx="492125" cy="2127885"/>
            </a:xfrm>
            <a:custGeom>
              <a:avLst/>
              <a:gdLst/>
              <a:ahLst/>
              <a:cxnLst/>
              <a:rect l="l" t="t" r="r" b="b"/>
              <a:pathLst>
                <a:path w="492125" h="2127884">
                  <a:moveTo>
                    <a:pt x="491503" y="2127309"/>
                  </a:moveTo>
                  <a:lnTo>
                    <a:pt x="491503" y="1037612"/>
                  </a:lnTo>
                  <a:lnTo>
                    <a:pt x="244872" y="1037612"/>
                  </a:lnTo>
                  <a:lnTo>
                    <a:pt x="244872" y="0"/>
                  </a:lnTo>
                  <a:lnTo>
                    <a:pt x="0" y="0"/>
                  </a:lnTo>
                  <a:lnTo>
                    <a:pt x="0" y="212730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4" name="object 4654"/>
            <p:cNvSpPr/>
            <p:nvPr/>
          </p:nvSpPr>
          <p:spPr>
            <a:xfrm>
              <a:off x="19231306" y="3838862"/>
              <a:ext cx="257810" cy="393065"/>
            </a:xfrm>
            <a:custGeom>
              <a:avLst/>
              <a:gdLst/>
              <a:ahLst/>
              <a:cxnLst/>
              <a:rect l="l" t="t" r="r" b="b"/>
              <a:pathLst>
                <a:path w="257809" h="393064">
                  <a:moveTo>
                    <a:pt x="257206" y="0"/>
                  </a:moveTo>
                  <a:lnTo>
                    <a:pt x="257206" y="392857"/>
                  </a:lnTo>
                  <a:lnTo>
                    <a:pt x="0" y="392857"/>
                  </a:lnTo>
                  <a:lnTo>
                    <a:pt x="0" y="0"/>
                  </a:lnTo>
                  <a:lnTo>
                    <a:pt x="25720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5" name="object 4655"/>
            <p:cNvSpPr/>
            <p:nvPr/>
          </p:nvSpPr>
          <p:spPr>
            <a:xfrm>
              <a:off x="19488513" y="3838874"/>
              <a:ext cx="26670" cy="393065"/>
            </a:xfrm>
            <a:custGeom>
              <a:avLst/>
              <a:gdLst/>
              <a:ahLst/>
              <a:cxnLst/>
              <a:rect l="l" t="t" r="r" b="b"/>
              <a:pathLst>
                <a:path w="26669" h="393064">
                  <a:moveTo>
                    <a:pt x="0" y="392846"/>
                  </a:moveTo>
                  <a:lnTo>
                    <a:pt x="0" y="0"/>
                  </a:lnTo>
                  <a:lnTo>
                    <a:pt x="26428" y="0"/>
                  </a:lnTo>
                  <a:lnTo>
                    <a:pt x="26428" y="392846"/>
                  </a:lnTo>
                  <a:lnTo>
                    <a:pt x="0" y="39284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6" name="object 4656"/>
            <p:cNvSpPr/>
            <p:nvPr/>
          </p:nvSpPr>
          <p:spPr>
            <a:xfrm>
              <a:off x="19228663" y="3797469"/>
              <a:ext cx="333375" cy="0"/>
            </a:xfrm>
            <a:custGeom>
              <a:avLst/>
              <a:gdLst/>
              <a:ahLst/>
              <a:cxnLst/>
              <a:rect l="l" t="t" r="r" b="b"/>
              <a:pathLst>
                <a:path w="333375">
                  <a:moveTo>
                    <a:pt x="0" y="0"/>
                  </a:moveTo>
                  <a:lnTo>
                    <a:pt x="332953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7" name="object 4657"/>
            <p:cNvSpPr/>
            <p:nvPr/>
          </p:nvSpPr>
          <p:spPr>
            <a:xfrm>
              <a:off x="19561605" y="3797469"/>
              <a:ext cx="0" cy="481330"/>
            </a:xfrm>
            <a:custGeom>
              <a:avLst/>
              <a:gdLst/>
              <a:ahLst/>
              <a:cxnLst/>
              <a:rect l="l" t="t" r="r" b="b"/>
              <a:pathLst>
                <a:path h="481329">
                  <a:moveTo>
                    <a:pt x="0" y="0"/>
                  </a:moveTo>
                  <a:lnTo>
                    <a:pt x="0" y="480938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8" name="object 4658"/>
            <p:cNvSpPr/>
            <p:nvPr/>
          </p:nvSpPr>
          <p:spPr>
            <a:xfrm>
              <a:off x="19228652" y="4278405"/>
              <a:ext cx="333375" cy="0"/>
            </a:xfrm>
            <a:custGeom>
              <a:avLst/>
              <a:gdLst/>
              <a:ahLst/>
              <a:cxnLst/>
              <a:rect l="l" t="t" r="r" b="b"/>
              <a:pathLst>
                <a:path w="333375">
                  <a:moveTo>
                    <a:pt x="332953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9" name="object 4659"/>
            <p:cNvSpPr/>
            <p:nvPr/>
          </p:nvSpPr>
          <p:spPr>
            <a:xfrm>
              <a:off x="19228656" y="5220517"/>
              <a:ext cx="233045" cy="0"/>
            </a:xfrm>
            <a:custGeom>
              <a:avLst/>
              <a:gdLst/>
              <a:ahLst/>
              <a:cxnLst/>
              <a:rect l="l" t="t" r="r" b="b"/>
              <a:pathLst>
                <a:path w="233044">
                  <a:moveTo>
                    <a:pt x="23253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0" name="object 4660"/>
            <p:cNvSpPr/>
            <p:nvPr/>
          </p:nvSpPr>
          <p:spPr>
            <a:xfrm>
              <a:off x="19228658" y="5211864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40" h="17779">
                  <a:moveTo>
                    <a:pt x="14994" y="17308"/>
                  </a:moveTo>
                  <a:lnTo>
                    <a:pt x="0" y="8659"/>
                  </a:lnTo>
                  <a:lnTo>
                    <a:pt x="1499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1" name="object 4661"/>
            <p:cNvSpPr/>
            <p:nvPr/>
          </p:nvSpPr>
          <p:spPr>
            <a:xfrm>
              <a:off x="9235826" y="2425163"/>
              <a:ext cx="9992995" cy="0"/>
            </a:xfrm>
            <a:custGeom>
              <a:avLst/>
              <a:gdLst/>
              <a:ahLst/>
              <a:cxnLst/>
              <a:rect l="l" t="t" r="r" b="b"/>
              <a:pathLst>
                <a:path w="9992994">
                  <a:moveTo>
                    <a:pt x="999283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2" name="object 4662"/>
            <p:cNvSpPr/>
            <p:nvPr/>
          </p:nvSpPr>
          <p:spPr>
            <a:xfrm>
              <a:off x="19196966" y="2425168"/>
              <a:ext cx="0" cy="1809750"/>
            </a:xfrm>
            <a:custGeom>
              <a:avLst/>
              <a:gdLst/>
              <a:ahLst/>
              <a:cxnLst/>
              <a:rect l="l" t="t" r="r" b="b"/>
              <a:pathLst>
                <a:path h="1809750">
                  <a:moveTo>
                    <a:pt x="0" y="1809389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3" name="object 4663"/>
            <p:cNvSpPr/>
            <p:nvPr/>
          </p:nvSpPr>
          <p:spPr>
            <a:xfrm>
              <a:off x="19196966" y="242516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4" name="object 4664"/>
            <p:cNvSpPr/>
            <p:nvPr/>
          </p:nvSpPr>
          <p:spPr>
            <a:xfrm>
              <a:off x="19228663" y="2425163"/>
              <a:ext cx="0" cy="1809750"/>
            </a:xfrm>
            <a:custGeom>
              <a:avLst/>
              <a:gdLst/>
              <a:ahLst/>
              <a:cxnLst/>
              <a:rect l="l" t="t" r="r" b="b"/>
              <a:pathLst>
                <a:path h="1809750">
                  <a:moveTo>
                    <a:pt x="0" y="0"/>
                  </a:moveTo>
                  <a:lnTo>
                    <a:pt x="0" y="1809389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5" name="object 4665"/>
            <p:cNvSpPr/>
            <p:nvPr/>
          </p:nvSpPr>
          <p:spPr>
            <a:xfrm>
              <a:off x="19220045" y="4234558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617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6" name="object 4666"/>
            <p:cNvSpPr/>
            <p:nvPr/>
          </p:nvSpPr>
          <p:spPr>
            <a:xfrm>
              <a:off x="19196966" y="4234559"/>
              <a:ext cx="0" cy="1321435"/>
            </a:xfrm>
            <a:custGeom>
              <a:avLst/>
              <a:gdLst/>
              <a:ahLst/>
              <a:cxnLst/>
              <a:rect l="l" t="t" r="r" b="b"/>
              <a:pathLst>
                <a:path h="1321435">
                  <a:moveTo>
                    <a:pt x="0" y="132102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7" name="object 4667"/>
            <p:cNvSpPr/>
            <p:nvPr/>
          </p:nvSpPr>
          <p:spPr>
            <a:xfrm>
              <a:off x="19196966" y="4234558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21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8" name="object 4668"/>
            <p:cNvSpPr/>
            <p:nvPr/>
          </p:nvSpPr>
          <p:spPr>
            <a:xfrm>
              <a:off x="19228663" y="4234558"/>
              <a:ext cx="0" cy="1321435"/>
            </a:xfrm>
            <a:custGeom>
              <a:avLst/>
              <a:gdLst/>
              <a:ahLst/>
              <a:cxnLst/>
              <a:rect l="l" t="t" r="r" b="b"/>
              <a:pathLst>
                <a:path h="1321435">
                  <a:moveTo>
                    <a:pt x="0" y="0"/>
                  </a:moveTo>
                  <a:lnTo>
                    <a:pt x="0" y="1321027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9" name="object 4669"/>
            <p:cNvSpPr/>
            <p:nvPr/>
          </p:nvSpPr>
          <p:spPr>
            <a:xfrm>
              <a:off x="19206559" y="5555587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22104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0" name="object 4670"/>
            <p:cNvSpPr/>
            <p:nvPr/>
          </p:nvSpPr>
          <p:spPr>
            <a:xfrm>
              <a:off x="18950353" y="5557343"/>
              <a:ext cx="0" cy="2127885"/>
            </a:xfrm>
            <a:custGeom>
              <a:avLst/>
              <a:gdLst/>
              <a:ahLst/>
              <a:cxnLst/>
              <a:rect l="l" t="t" r="r" b="b"/>
              <a:pathLst>
                <a:path h="2127884">
                  <a:moveTo>
                    <a:pt x="0" y="212730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1" name="object 4671"/>
            <p:cNvSpPr/>
            <p:nvPr/>
          </p:nvSpPr>
          <p:spPr>
            <a:xfrm>
              <a:off x="18950353" y="5557339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>
                  <a:moveTo>
                    <a:pt x="0" y="0"/>
                  </a:moveTo>
                  <a:lnTo>
                    <a:pt x="2948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2" name="object 4672"/>
            <p:cNvSpPr/>
            <p:nvPr/>
          </p:nvSpPr>
          <p:spPr>
            <a:xfrm>
              <a:off x="18982048" y="5557339"/>
              <a:ext cx="0" cy="2127885"/>
            </a:xfrm>
            <a:custGeom>
              <a:avLst/>
              <a:gdLst/>
              <a:ahLst/>
              <a:cxnLst/>
              <a:rect l="l" t="t" r="r" b="b"/>
              <a:pathLst>
                <a:path h="2127884">
                  <a:moveTo>
                    <a:pt x="0" y="0"/>
                  </a:moveTo>
                  <a:lnTo>
                    <a:pt x="0" y="2127306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3" name="object 4673"/>
            <p:cNvSpPr/>
            <p:nvPr/>
          </p:nvSpPr>
          <p:spPr>
            <a:xfrm>
              <a:off x="19228663" y="2425168"/>
              <a:ext cx="0" cy="1809750"/>
            </a:xfrm>
            <a:custGeom>
              <a:avLst/>
              <a:gdLst/>
              <a:ahLst/>
              <a:cxnLst/>
              <a:rect l="l" t="t" r="r" b="b"/>
              <a:pathLst>
                <a:path h="1809750">
                  <a:moveTo>
                    <a:pt x="0" y="180938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4" name="object 4674"/>
            <p:cNvSpPr/>
            <p:nvPr/>
          </p:nvSpPr>
          <p:spPr>
            <a:xfrm>
              <a:off x="9167123" y="4279257"/>
              <a:ext cx="0" cy="760095"/>
            </a:xfrm>
            <a:custGeom>
              <a:avLst/>
              <a:gdLst/>
              <a:ahLst/>
              <a:cxnLst/>
              <a:rect l="l" t="t" r="r" b="b"/>
              <a:pathLst>
                <a:path h="760095">
                  <a:moveTo>
                    <a:pt x="0" y="75963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5" name="object 4675"/>
            <p:cNvSpPr/>
            <p:nvPr/>
          </p:nvSpPr>
          <p:spPr>
            <a:xfrm>
              <a:off x="9232288" y="4256367"/>
              <a:ext cx="0" cy="782955"/>
            </a:xfrm>
            <a:custGeom>
              <a:avLst/>
              <a:gdLst/>
              <a:ahLst/>
              <a:cxnLst/>
              <a:rect l="l" t="t" r="r" b="b"/>
              <a:pathLst>
                <a:path h="782954">
                  <a:moveTo>
                    <a:pt x="0" y="78252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6" name="object 4676"/>
            <p:cNvSpPr/>
            <p:nvPr/>
          </p:nvSpPr>
          <p:spPr>
            <a:xfrm>
              <a:off x="15612940" y="242516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7" name="object 4677"/>
            <p:cNvSpPr/>
            <p:nvPr/>
          </p:nvSpPr>
          <p:spPr>
            <a:xfrm>
              <a:off x="15436741" y="242516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8" name="object 4678"/>
            <p:cNvSpPr/>
            <p:nvPr/>
          </p:nvSpPr>
          <p:spPr>
            <a:xfrm>
              <a:off x="15619083" y="2418487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17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9" name="object 4679"/>
            <p:cNvSpPr/>
            <p:nvPr/>
          </p:nvSpPr>
          <p:spPr>
            <a:xfrm>
              <a:off x="15430596" y="2428668"/>
              <a:ext cx="188595" cy="0"/>
            </a:xfrm>
            <a:custGeom>
              <a:avLst/>
              <a:gdLst/>
              <a:ahLst/>
              <a:cxnLst/>
              <a:rect l="l" t="t" r="r" b="b"/>
              <a:pathLst>
                <a:path w="188594">
                  <a:moveTo>
                    <a:pt x="18848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0" name="object 4680"/>
            <p:cNvSpPr/>
            <p:nvPr/>
          </p:nvSpPr>
          <p:spPr>
            <a:xfrm>
              <a:off x="15430595" y="241546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20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1" name="object 4681"/>
            <p:cNvSpPr/>
            <p:nvPr/>
          </p:nvSpPr>
          <p:spPr>
            <a:xfrm>
              <a:off x="15618188" y="2418298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36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2" name="object 4682"/>
            <p:cNvSpPr/>
            <p:nvPr/>
          </p:nvSpPr>
          <p:spPr>
            <a:xfrm>
              <a:off x="15431482" y="242866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18670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3" name="object 4683"/>
            <p:cNvSpPr/>
            <p:nvPr/>
          </p:nvSpPr>
          <p:spPr>
            <a:xfrm>
              <a:off x="15431491" y="241546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20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4" name="object 4684"/>
            <p:cNvSpPr/>
            <p:nvPr/>
          </p:nvSpPr>
          <p:spPr>
            <a:xfrm>
              <a:off x="16581290" y="242516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5" name="object 4685"/>
            <p:cNvSpPr/>
            <p:nvPr/>
          </p:nvSpPr>
          <p:spPr>
            <a:xfrm>
              <a:off x="16405109" y="242516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6" name="object 4686"/>
            <p:cNvSpPr/>
            <p:nvPr/>
          </p:nvSpPr>
          <p:spPr>
            <a:xfrm>
              <a:off x="16587375" y="2418487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17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7" name="object 4687"/>
            <p:cNvSpPr/>
            <p:nvPr/>
          </p:nvSpPr>
          <p:spPr>
            <a:xfrm>
              <a:off x="16398962" y="2428668"/>
              <a:ext cx="188595" cy="0"/>
            </a:xfrm>
            <a:custGeom>
              <a:avLst/>
              <a:gdLst/>
              <a:ahLst/>
              <a:cxnLst/>
              <a:rect l="l" t="t" r="r" b="b"/>
              <a:pathLst>
                <a:path w="188594">
                  <a:moveTo>
                    <a:pt x="188413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8" name="object 4688"/>
            <p:cNvSpPr/>
            <p:nvPr/>
          </p:nvSpPr>
          <p:spPr>
            <a:xfrm>
              <a:off x="16398964" y="241546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20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9" name="object 4689"/>
            <p:cNvSpPr/>
            <p:nvPr/>
          </p:nvSpPr>
          <p:spPr>
            <a:xfrm>
              <a:off x="16586588" y="2418298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36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0" name="object 4690"/>
            <p:cNvSpPr/>
            <p:nvPr/>
          </p:nvSpPr>
          <p:spPr>
            <a:xfrm>
              <a:off x="16399850" y="2428668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>
                  <a:moveTo>
                    <a:pt x="186737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1" name="object 4691"/>
            <p:cNvSpPr/>
            <p:nvPr/>
          </p:nvSpPr>
          <p:spPr>
            <a:xfrm>
              <a:off x="16399857" y="241546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20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2" name="object 4692"/>
            <p:cNvSpPr/>
            <p:nvPr/>
          </p:nvSpPr>
          <p:spPr>
            <a:xfrm>
              <a:off x="13028514" y="4411227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16177" y="0"/>
                  </a:moveTo>
                  <a:lnTo>
                    <a:pt x="0" y="0"/>
                  </a:lnTo>
                  <a:lnTo>
                    <a:pt x="0" y="16177"/>
                  </a:lnTo>
                  <a:lnTo>
                    <a:pt x="16177" y="16177"/>
                  </a:lnTo>
                  <a:lnTo>
                    <a:pt x="1617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3" name="object 4693"/>
            <p:cNvSpPr/>
            <p:nvPr/>
          </p:nvSpPr>
          <p:spPr>
            <a:xfrm>
              <a:off x="13028511" y="4411227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0" y="16177"/>
                  </a:moveTo>
                  <a:lnTo>
                    <a:pt x="0" y="0"/>
                  </a:lnTo>
                  <a:lnTo>
                    <a:pt x="16177" y="0"/>
                  </a:lnTo>
                  <a:lnTo>
                    <a:pt x="16177" y="16177"/>
                  </a:lnTo>
                  <a:lnTo>
                    <a:pt x="0" y="16177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4" name="object 4694"/>
            <p:cNvSpPr/>
            <p:nvPr/>
          </p:nvSpPr>
          <p:spPr>
            <a:xfrm>
              <a:off x="13028808" y="526627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5" name="object 4695"/>
            <p:cNvSpPr/>
            <p:nvPr/>
          </p:nvSpPr>
          <p:spPr>
            <a:xfrm>
              <a:off x="13028808" y="524017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6" name="object 4696"/>
            <p:cNvSpPr/>
            <p:nvPr/>
          </p:nvSpPr>
          <p:spPr>
            <a:xfrm>
              <a:off x="13028808" y="521034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7" name="object 4697"/>
            <p:cNvSpPr/>
            <p:nvPr/>
          </p:nvSpPr>
          <p:spPr>
            <a:xfrm>
              <a:off x="13028808" y="518424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8" name="object 4698"/>
            <p:cNvSpPr/>
            <p:nvPr/>
          </p:nvSpPr>
          <p:spPr>
            <a:xfrm>
              <a:off x="13028808" y="5158137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9" name="object 4699"/>
            <p:cNvSpPr/>
            <p:nvPr/>
          </p:nvSpPr>
          <p:spPr>
            <a:xfrm>
              <a:off x="13028808" y="513204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0" name="object 4700"/>
            <p:cNvSpPr/>
            <p:nvPr/>
          </p:nvSpPr>
          <p:spPr>
            <a:xfrm>
              <a:off x="13028808" y="510593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1" name="object 4701"/>
            <p:cNvSpPr/>
            <p:nvPr/>
          </p:nvSpPr>
          <p:spPr>
            <a:xfrm>
              <a:off x="13028808" y="507983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2" name="object 4702"/>
            <p:cNvSpPr/>
            <p:nvPr/>
          </p:nvSpPr>
          <p:spPr>
            <a:xfrm>
              <a:off x="13029367" y="5069081"/>
              <a:ext cx="11430" cy="213995"/>
            </a:xfrm>
            <a:custGeom>
              <a:avLst/>
              <a:gdLst/>
              <a:ahLst/>
              <a:cxnLst/>
              <a:rect l="l" t="t" r="r" b="b"/>
              <a:pathLst>
                <a:path w="11430" h="213995">
                  <a:moveTo>
                    <a:pt x="0" y="213490"/>
                  </a:moveTo>
                  <a:lnTo>
                    <a:pt x="0" y="0"/>
                  </a:lnTo>
                  <a:lnTo>
                    <a:pt x="10826" y="0"/>
                  </a:lnTo>
                  <a:lnTo>
                    <a:pt x="10826" y="213490"/>
                  </a:lnTo>
                  <a:lnTo>
                    <a:pt x="0" y="21349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3" name="object 4703"/>
            <p:cNvSpPr/>
            <p:nvPr/>
          </p:nvSpPr>
          <p:spPr>
            <a:xfrm>
              <a:off x="13028808" y="505373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4" name="object 4704"/>
            <p:cNvSpPr/>
            <p:nvPr/>
          </p:nvSpPr>
          <p:spPr>
            <a:xfrm>
              <a:off x="13028808" y="502763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5" name="object 4705"/>
            <p:cNvSpPr/>
            <p:nvPr/>
          </p:nvSpPr>
          <p:spPr>
            <a:xfrm>
              <a:off x="13028808" y="5001526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6" name="object 4706"/>
            <p:cNvSpPr/>
            <p:nvPr/>
          </p:nvSpPr>
          <p:spPr>
            <a:xfrm>
              <a:off x="13028808" y="497542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7" name="object 4707"/>
            <p:cNvSpPr/>
            <p:nvPr/>
          </p:nvSpPr>
          <p:spPr>
            <a:xfrm>
              <a:off x="13028808" y="494932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8" name="object 4708"/>
            <p:cNvSpPr/>
            <p:nvPr/>
          </p:nvSpPr>
          <p:spPr>
            <a:xfrm>
              <a:off x="13028808" y="492322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9" name="object 4709"/>
            <p:cNvSpPr/>
            <p:nvPr/>
          </p:nvSpPr>
          <p:spPr>
            <a:xfrm>
              <a:off x="13028808" y="489339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0" name="object 4710"/>
            <p:cNvSpPr/>
            <p:nvPr/>
          </p:nvSpPr>
          <p:spPr>
            <a:xfrm>
              <a:off x="13028808" y="486729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1" name="object 4711"/>
            <p:cNvSpPr/>
            <p:nvPr/>
          </p:nvSpPr>
          <p:spPr>
            <a:xfrm>
              <a:off x="13029367" y="4852906"/>
              <a:ext cx="11430" cy="215265"/>
            </a:xfrm>
            <a:custGeom>
              <a:avLst/>
              <a:gdLst/>
              <a:ahLst/>
              <a:cxnLst/>
              <a:rect l="l" t="t" r="r" b="b"/>
              <a:pathLst>
                <a:path w="11430" h="215264">
                  <a:moveTo>
                    <a:pt x="0" y="214653"/>
                  </a:moveTo>
                  <a:lnTo>
                    <a:pt x="0" y="0"/>
                  </a:lnTo>
                  <a:lnTo>
                    <a:pt x="10826" y="0"/>
                  </a:lnTo>
                  <a:lnTo>
                    <a:pt x="10826" y="214653"/>
                  </a:lnTo>
                  <a:lnTo>
                    <a:pt x="0" y="214653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2" name="object 4712"/>
            <p:cNvSpPr/>
            <p:nvPr/>
          </p:nvSpPr>
          <p:spPr>
            <a:xfrm>
              <a:off x="13045322" y="486539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52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3" name="object 4713"/>
            <p:cNvSpPr/>
            <p:nvPr/>
          </p:nvSpPr>
          <p:spPr>
            <a:xfrm>
              <a:off x="13044652" y="486591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67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4" name="object 4714"/>
            <p:cNvSpPr/>
            <p:nvPr/>
          </p:nvSpPr>
          <p:spPr>
            <a:xfrm>
              <a:off x="13044655" y="486539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52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5" name="object 4715"/>
            <p:cNvSpPr/>
            <p:nvPr/>
          </p:nvSpPr>
          <p:spPr>
            <a:xfrm>
              <a:off x="13044655" y="486539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67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6" name="object 4716"/>
            <p:cNvSpPr/>
            <p:nvPr/>
          </p:nvSpPr>
          <p:spPr>
            <a:xfrm>
              <a:off x="13044652" y="485939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67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7" name="object 4717"/>
            <p:cNvSpPr/>
            <p:nvPr/>
          </p:nvSpPr>
          <p:spPr>
            <a:xfrm>
              <a:off x="13044655" y="485886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52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8" name="object 4718"/>
            <p:cNvSpPr/>
            <p:nvPr/>
          </p:nvSpPr>
          <p:spPr>
            <a:xfrm>
              <a:off x="13045322" y="485886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52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9" name="object 4719"/>
            <p:cNvSpPr/>
            <p:nvPr/>
          </p:nvSpPr>
          <p:spPr>
            <a:xfrm>
              <a:off x="13044655" y="485886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67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0" name="object 4720"/>
            <p:cNvSpPr/>
            <p:nvPr/>
          </p:nvSpPr>
          <p:spPr>
            <a:xfrm>
              <a:off x="13043831" y="485816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90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1" name="object 4721"/>
            <p:cNvSpPr/>
            <p:nvPr/>
          </p:nvSpPr>
          <p:spPr>
            <a:xfrm>
              <a:off x="13043954" y="485886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2" name="object 4722"/>
            <p:cNvSpPr/>
            <p:nvPr/>
          </p:nvSpPr>
          <p:spPr>
            <a:xfrm>
              <a:off x="13043954" y="486591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3" name="object 4723"/>
            <p:cNvSpPr/>
            <p:nvPr/>
          </p:nvSpPr>
          <p:spPr>
            <a:xfrm>
              <a:off x="13043572" y="48584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0" y="136"/>
                  </a:lnTo>
                  <a:lnTo>
                    <a:pt x="230" y="376"/>
                  </a:lnTo>
                  <a:lnTo>
                    <a:pt x="376" y="37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4" name="object 4724"/>
            <p:cNvSpPr/>
            <p:nvPr/>
          </p:nvSpPr>
          <p:spPr>
            <a:xfrm>
              <a:off x="13044655" y="485939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9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5" name="object 4725"/>
            <p:cNvSpPr/>
            <p:nvPr/>
          </p:nvSpPr>
          <p:spPr>
            <a:xfrm>
              <a:off x="13045322" y="485939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9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6" name="object 4726"/>
            <p:cNvSpPr/>
            <p:nvPr/>
          </p:nvSpPr>
          <p:spPr>
            <a:xfrm>
              <a:off x="13034838" y="4851819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>
                  <a:moveTo>
                    <a:pt x="776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7" name="object 4727"/>
            <p:cNvSpPr/>
            <p:nvPr/>
          </p:nvSpPr>
          <p:spPr>
            <a:xfrm>
              <a:off x="13040140" y="486591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8" name="object 4728"/>
            <p:cNvSpPr/>
            <p:nvPr/>
          </p:nvSpPr>
          <p:spPr>
            <a:xfrm>
              <a:off x="13041036" y="486255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9" name="object 4729"/>
            <p:cNvSpPr/>
            <p:nvPr/>
          </p:nvSpPr>
          <p:spPr>
            <a:xfrm>
              <a:off x="13040136" y="48615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900" y="963"/>
                  </a:moveTo>
                  <a:lnTo>
                    <a:pt x="900" y="586"/>
                  </a:lnTo>
                  <a:lnTo>
                    <a:pt x="638" y="293"/>
                  </a:lnTo>
                  <a:lnTo>
                    <a:pt x="376" y="31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0" name="object 4730"/>
            <p:cNvSpPr/>
            <p:nvPr/>
          </p:nvSpPr>
          <p:spPr>
            <a:xfrm>
              <a:off x="13040140" y="48641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963"/>
                  </a:moveTo>
                  <a:lnTo>
                    <a:pt x="376" y="931"/>
                  </a:lnTo>
                  <a:lnTo>
                    <a:pt x="638" y="649"/>
                  </a:lnTo>
                  <a:lnTo>
                    <a:pt x="900" y="408"/>
                  </a:lnTo>
                  <a:lnTo>
                    <a:pt x="90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1" name="object 4731"/>
            <p:cNvSpPr/>
            <p:nvPr/>
          </p:nvSpPr>
          <p:spPr>
            <a:xfrm>
              <a:off x="13044696" y="48521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93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2" name="object 4732"/>
            <p:cNvSpPr/>
            <p:nvPr/>
          </p:nvSpPr>
          <p:spPr>
            <a:xfrm>
              <a:off x="13044694" y="48579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2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3" name="object 4733"/>
            <p:cNvSpPr/>
            <p:nvPr/>
          </p:nvSpPr>
          <p:spPr>
            <a:xfrm>
              <a:off x="13042341" y="48578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6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4" name="object 4734"/>
            <p:cNvSpPr/>
            <p:nvPr/>
          </p:nvSpPr>
          <p:spPr>
            <a:xfrm>
              <a:off x="13042345" y="48562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0"/>
                  </a:move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5" name="object 4735"/>
            <p:cNvSpPr/>
            <p:nvPr/>
          </p:nvSpPr>
          <p:spPr>
            <a:xfrm>
              <a:off x="13042341" y="48538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6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6" name="object 4736"/>
            <p:cNvSpPr/>
            <p:nvPr/>
          </p:nvSpPr>
          <p:spPr>
            <a:xfrm>
              <a:off x="13042345" y="48521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0"/>
                  </a:moveTo>
                  <a:lnTo>
                    <a:pt x="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7" name="object 4737"/>
            <p:cNvSpPr/>
            <p:nvPr/>
          </p:nvSpPr>
          <p:spPr>
            <a:xfrm>
              <a:off x="13042610" y="485215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8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8" name="object 4738"/>
            <p:cNvSpPr/>
            <p:nvPr/>
          </p:nvSpPr>
          <p:spPr>
            <a:xfrm>
              <a:off x="13044989" y="4852440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45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9" name="object 4739"/>
            <p:cNvSpPr/>
            <p:nvPr/>
          </p:nvSpPr>
          <p:spPr>
            <a:xfrm>
              <a:off x="13042607" y="485816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8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0" name="object 4740"/>
            <p:cNvSpPr/>
            <p:nvPr/>
          </p:nvSpPr>
          <p:spPr>
            <a:xfrm>
              <a:off x="13042341" y="485647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1" name="object 4741"/>
            <p:cNvSpPr/>
            <p:nvPr/>
          </p:nvSpPr>
          <p:spPr>
            <a:xfrm>
              <a:off x="13042341" y="485719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2" name="object 4742"/>
            <p:cNvSpPr/>
            <p:nvPr/>
          </p:nvSpPr>
          <p:spPr>
            <a:xfrm>
              <a:off x="13042607" y="48562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0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3" name="object 4743"/>
            <p:cNvSpPr/>
            <p:nvPr/>
          </p:nvSpPr>
          <p:spPr>
            <a:xfrm>
              <a:off x="13042712" y="4854094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0"/>
                  </a:moveTo>
                  <a:lnTo>
                    <a:pt x="0" y="2125"/>
                  </a:lnTo>
                </a:path>
                <a:path w="634" h="2539">
                  <a:moveTo>
                    <a:pt x="0" y="0"/>
                  </a:move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4" name="object 4744"/>
            <p:cNvSpPr/>
            <p:nvPr/>
          </p:nvSpPr>
          <p:spPr>
            <a:xfrm>
              <a:off x="13042341" y="48524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6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5" name="object 4745"/>
            <p:cNvSpPr/>
            <p:nvPr/>
          </p:nvSpPr>
          <p:spPr>
            <a:xfrm>
              <a:off x="13042341" y="485368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6" name="object 4746"/>
            <p:cNvSpPr/>
            <p:nvPr/>
          </p:nvSpPr>
          <p:spPr>
            <a:xfrm>
              <a:off x="13042312" y="48526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43" y="0"/>
                  </a:moveTo>
                  <a:lnTo>
                    <a:pt x="335" y="0"/>
                  </a:lnTo>
                  <a:lnTo>
                    <a:pt x="0" y="324"/>
                  </a:lnTo>
                  <a:lnTo>
                    <a:pt x="0" y="743"/>
                  </a:lnTo>
                  <a:lnTo>
                    <a:pt x="0" y="1151"/>
                  </a:lnTo>
                  <a:lnTo>
                    <a:pt x="335" y="1486"/>
                  </a:lnTo>
                  <a:lnTo>
                    <a:pt x="743" y="1486"/>
                  </a:lnTo>
                  <a:lnTo>
                    <a:pt x="1151" y="1486"/>
                  </a:lnTo>
                  <a:lnTo>
                    <a:pt x="1486" y="1151"/>
                  </a:lnTo>
                  <a:lnTo>
                    <a:pt x="1486" y="743"/>
                  </a:lnTo>
                  <a:lnTo>
                    <a:pt x="1486" y="324"/>
                  </a:lnTo>
                  <a:lnTo>
                    <a:pt x="1151" y="0"/>
                  </a:lnTo>
                  <a:lnTo>
                    <a:pt x="74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7" name="object 4747"/>
            <p:cNvSpPr/>
            <p:nvPr/>
          </p:nvSpPr>
          <p:spPr>
            <a:xfrm>
              <a:off x="13043306" y="48530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57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8" name="object 4748"/>
            <p:cNvSpPr/>
            <p:nvPr/>
          </p:nvSpPr>
          <p:spPr>
            <a:xfrm>
              <a:off x="13042905" y="48530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08" y="7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9" name="object 4749"/>
            <p:cNvSpPr/>
            <p:nvPr/>
          </p:nvSpPr>
          <p:spPr>
            <a:xfrm>
              <a:off x="13042639" y="48530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0"/>
                  </a:moveTo>
                  <a:lnTo>
                    <a:pt x="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0" name="object 4750"/>
            <p:cNvSpPr/>
            <p:nvPr/>
          </p:nvSpPr>
          <p:spPr>
            <a:xfrm>
              <a:off x="13042645" y="48533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36" y="37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1" name="object 4751"/>
            <p:cNvSpPr/>
            <p:nvPr/>
          </p:nvSpPr>
          <p:spPr>
            <a:xfrm>
              <a:off x="13042789" y="48536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76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2" name="object 4752"/>
            <p:cNvSpPr/>
            <p:nvPr/>
          </p:nvSpPr>
          <p:spPr>
            <a:xfrm>
              <a:off x="13043160" y="485349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93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3" name="object 4753"/>
            <p:cNvSpPr/>
            <p:nvPr/>
          </p:nvSpPr>
          <p:spPr>
            <a:xfrm>
              <a:off x="13042312" y="48561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43" y="0"/>
                  </a:moveTo>
                  <a:lnTo>
                    <a:pt x="335" y="0"/>
                  </a:lnTo>
                  <a:lnTo>
                    <a:pt x="0" y="324"/>
                  </a:lnTo>
                  <a:lnTo>
                    <a:pt x="0" y="743"/>
                  </a:lnTo>
                  <a:lnTo>
                    <a:pt x="0" y="1151"/>
                  </a:lnTo>
                  <a:lnTo>
                    <a:pt x="335" y="1486"/>
                  </a:lnTo>
                  <a:lnTo>
                    <a:pt x="743" y="1486"/>
                  </a:lnTo>
                  <a:lnTo>
                    <a:pt x="1151" y="1486"/>
                  </a:lnTo>
                  <a:lnTo>
                    <a:pt x="1486" y="1151"/>
                  </a:lnTo>
                  <a:lnTo>
                    <a:pt x="1486" y="743"/>
                  </a:lnTo>
                  <a:lnTo>
                    <a:pt x="1486" y="324"/>
                  </a:lnTo>
                  <a:lnTo>
                    <a:pt x="1151" y="0"/>
                  </a:lnTo>
                  <a:lnTo>
                    <a:pt x="74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4" name="object 4754"/>
            <p:cNvSpPr/>
            <p:nvPr/>
          </p:nvSpPr>
          <p:spPr>
            <a:xfrm>
              <a:off x="13043055" y="48571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19"/>
                  </a:move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5" name="object 4755"/>
            <p:cNvSpPr/>
            <p:nvPr/>
          </p:nvSpPr>
          <p:spPr>
            <a:xfrm>
              <a:off x="13043388" y="485670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6" name="object 4756"/>
            <p:cNvSpPr/>
            <p:nvPr/>
          </p:nvSpPr>
          <p:spPr>
            <a:xfrm>
              <a:off x="13043063" y="48565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7" name="object 4757"/>
            <p:cNvSpPr/>
            <p:nvPr/>
          </p:nvSpPr>
          <p:spPr>
            <a:xfrm>
              <a:off x="13042678" y="48565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76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8" name="object 4758"/>
            <p:cNvSpPr/>
            <p:nvPr/>
          </p:nvSpPr>
          <p:spPr>
            <a:xfrm>
              <a:off x="13042676" y="485670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9" name="object 4759"/>
            <p:cNvSpPr/>
            <p:nvPr/>
          </p:nvSpPr>
          <p:spPr>
            <a:xfrm>
              <a:off x="13042676" y="48571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76" y="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0" name="object 4760"/>
            <p:cNvSpPr/>
            <p:nvPr/>
          </p:nvSpPr>
          <p:spPr>
            <a:xfrm>
              <a:off x="13042335" y="486520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7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1" name="object 4761"/>
            <p:cNvSpPr/>
            <p:nvPr/>
          </p:nvSpPr>
          <p:spPr>
            <a:xfrm>
              <a:off x="13042335" y="485886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7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2" name="object 4762"/>
            <p:cNvSpPr/>
            <p:nvPr/>
          </p:nvSpPr>
          <p:spPr>
            <a:xfrm>
              <a:off x="13042712" y="485886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33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3" name="object 4763"/>
            <p:cNvSpPr/>
            <p:nvPr/>
          </p:nvSpPr>
          <p:spPr>
            <a:xfrm>
              <a:off x="13042341" y="485241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5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4" name="object 4764"/>
            <p:cNvSpPr/>
            <p:nvPr/>
          </p:nvSpPr>
          <p:spPr>
            <a:xfrm>
              <a:off x="13042017" y="485293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5" name="object 4765"/>
            <p:cNvSpPr/>
            <p:nvPr/>
          </p:nvSpPr>
          <p:spPr>
            <a:xfrm>
              <a:off x="13042007" y="485770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6" name="object 4766"/>
            <p:cNvSpPr/>
            <p:nvPr/>
          </p:nvSpPr>
          <p:spPr>
            <a:xfrm>
              <a:off x="13042606" y="48584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2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7" name="object 4767"/>
            <p:cNvSpPr/>
            <p:nvPr/>
          </p:nvSpPr>
          <p:spPr>
            <a:xfrm>
              <a:off x="13045322" y="4852417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4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8" name="object 4768"/>
            <p:cNvSpPr/>
            <p:nvPr/>
          </p:nvSpPr>
          <p:spPr>
            <a:xfrm>
              <a:off x="13042607" y="48518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2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9" name="object 4769"/>
            <p:cNvSpPr/>
            <p:nvPr/>
          </p:nvSpPr>
          <p:spPr>
            <a:xfrm>
              <a:off x="13042007" y="485242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51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0" name="object 4770"/>
            <p:cNvSpPr/>
            <p:nvPr/>
          </p:nvSpPr>
          <p:spPr>
            <a:xfrm>
              <a:off x="13042606" y="485215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2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1" name="object 4771"/>
            <p:cNvSpPr/>
            <p:nvPr/>
          </p:nvSpPr>
          <p:spPr>
            <a:xfrm>
              <a:off x="13044989" y="4852409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48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2" name="object 4772"/>
            <p:cNvSpPr/>
            <p:nvPr/>
          </p:nvSpPr>
          <p:spPr>
            <a:xfrm>
              <a:off x="13042607" y="485816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2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3" name="object 4773"/>
            <p:cNvSpPr/>
            <p:nvPr/>
          </p:nvSpPr>
          <p:spPr>
            <a:xfrm>
              <a:off x="13042341" y="485770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4" name="object 4774"/>
            <p:cNvSpPr/>
            <p:nvPr/>
          </p:nvSpPr>
          <p:spPr>
            <a:xfrm>
              <a:off x="13042007" y="4858753"/>
              <a:ext cx="635" cy="6985"/>
            </a:xfrm>
            <a:custGeom>
              <a:avLst/>
              <a:gdLst/>
              <a:ahLst/>
              <a:cxnLst/>
              <a:rect l="l" t="t" r="r" b="b"/>
              <a:pathLst>
                <a:path w="634" h="6985">
                  <a:moveTo>
                    <a:pt x="0" y="6638"/>
                  </a:moveTo>
                  <a:lnTo>
                    <a:pt x="0" y="0"/>
                  </a:lnTo>
                </a:path>
                <a:path w="634" h="6985">
                  <a:moveTo>
                    <a:pt x="0" y="6638"/>
                  </a:moveTo>
                  <a:lnTo>
                    <a:pt x="324" y="66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5" name="object 4775"/>
            <p:cNvSpPr/>
            <p:nvPr/>
          </p:nvSpPr>
          <p:spPr>
            <a:xfrm>
              <a:off x="13042341" y="485875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63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6" name="object 4776"/>
            <p:cNvSpPr/>
            <p:nvPr/>
          </p:nvSpPr>
          <p:spPr>
            <a:xfrm>
              <a:off x="13041934" y="48585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88"/>
                  </a:moveTo>
                  <a:lnTo>
                    <a:pt x="41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7" name="object 4777"/>
            <p:cNvSpPr/>
            <p:nvPr/>
          </p:nvSpPr>
          <p:spPr>
            <a:xfrm>
              <a:off x="13042153" y="48583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450"/>
                  </a:moveTo>
                  <a:lnTo>
                    <a:pt x="157" y="23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8" name="object 4778"/>
            <p:cNvSpPr/>
            <p:nvPr/>
          </p:nvSpPr>
          <p:spPr>
            <a:xfrm>
              <a:off x="13042046" y="48581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9" name="object 4779"/>
            <p:cNvSpPr/>
            <p:nvPr/>
          </p:nvSpPr>
          <p:spPr>
            <a:xfrm>
              <a:off x="13041817" y="48584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0" name="object 4780"/>
            <p:cNvSpPr/>
            <p:nvPr/>
          </p:nvSpPr>
          <p:spPr>
            <a:xfrm>
              <a:off x="13041970" y="48580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1" name="object 4781"/>
            <p:cNvSpPr/>
            <p:nvPr/>
          </p:nvSpPr>
          <p:spPr>
            <a:xfrm>
              <a:off x="13041636" y="48580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261"/>
                  </a:lnTo>
                  <a:lnTo>
                    <a:pt x="188" y="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2" name="object 4782"/>
            <p:cNvSpPr/>
            <p:nvPr/>
          </p:nvSpPr>
          <p:spPr>
            <a:xfrm>
              <a:off x="13041939" y="48577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31" y="314"/>
                  </a:lnTo>
                </a:path>
                <a:path w="634" h="635">
                  <a:moveTo>
                    <a:pt x="31" y="0"/>
                  </a:moveTo>
                  <a:lnTo>
                    <a:pt x="31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3" name="object 4783"/>
            <p:cNvSpPr/>
            <p:nvPr/>
          </p:nvSpPr>
          <p:spPr>
            <a:xfrm>
              <a:off x="13041639" y="485738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701" y="324"/>
                  </a:moveTo>
                  <a:lnTo>
                    <a:pt x="701" y="0"/>
                  </a:lnTo>
                  <a:lnTo>
                    <a:pt x="324" y="0"/>
                  </a:lnTo>
                  <a:lnTo>
                    <a:pt x="0" y="0"/>
                  </a:lnTo>
                  <a:lnTo>
                    <a:pt x="0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4" name="object 4784"/>
            <p:cNvSpPr/>
            <p:nvPr/>
          </p:nvSpPr>
          <p:spPr>
            <a:xfrm>
              <a:off x="13041636" y="485769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5" name="object 4785"/>
            <p:cNvSpPr/>
            <p:nvPr/>
          </p:nvSpPr>
          <p:spPr>
            <a:xfrm>
              <a:off x="13042007" y="48578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0" y="261"/>
                  </a:lnTo>
                  <a:lnTo>
                    <a:pt x="188" y="408"/>
                  </a:lnTo>
                  <a:lnTo>
                    <a:pt x="324" y="607"/>
                  </a:lnTo>
                  <a:lnTo>
                    <a:pt x="607" y="6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6" name="object 4786"/>
            <p:cNvSpPr/>
            <p:nvPr/>
          </p:nvSpPr>
          <p:spPr>
            <a:xfrm>
              <a:off x="13044732" y="48578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07"/>
                  </a:moveTo>
                  <a:lnTo>
                    <a:pt x="261" y="607"/>
                  </a:lnTo>
                  <a:lnTo>
                    <a:pt x="450" y="418"/>
                  </a:lnTo>
                  <a:lnTo>
                    <a:pt x="586" y="282"/>
                  </a:lnTo>
                  <a:lnTo>
                    <a:pt x="58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7" name="object 4787"/>
            <p:cNvSpPr/>
            <p:nvPr/>
          </p:nvSpPr>
          <p:spPr>
            <a:xfrm>
              <a:off x="13044736" y="48518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86" y="607"/>
                  </a:moveTo>
                  <a:lnTo>
                    <a:pt x="586" y="345"/>
                  </a:lnTo>
                  <a:lnTo>
                    <a:pt x="450" y="188"/>
                  </a:lnTo>
                  <a:lnTo>
                    <a:pt x="261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8" name="object 4788"/>
            <p:cNvSpPr/>
            <p:nvPr/>
          </p:nvSpPr>
          <p:spPr>
            <a:xfrm>
              <a:off x="13042000" y="48518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07" y="0"/>
                  </a:moveTo>
                  <a:lnTo>
                    <a:pt x="345" y="0"/>
                  </a:lnTo>
                  <a:lnTo>
                    <a:pt x="188" y="188"/>
                  </a:lnTo>
                  <a:lnTo>
                    <a:pt x="0" y="324"/>
                  </a:lnTo>
                  <a:lnTo>
                    <a:pt x="0" y="6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9" name="object 4789"/>
            <p:cNvSpPr/>
            <p:nvPr/>
          </p:nvSpPr>
          <p:spPr>
            <a:xfrm>
              <a:off x="13042345" y="48521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0"/>
                  </a:moveTo>
                  <a:lnTo>
                    <a:pt x="73" y="73"/>
                  </a:ln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0" name="object 4790"/>
            <p:cNvSpPr/>
            <p:nvPr/>
          </p:nvSpPr>
          <p:spPr>
            <a:xfrm>
              <a:off x="13044727" y="48521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261"/>
                  </a:moveTo>
                  <a:lnTo>
                    <a:pt x="188" y="73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1" name="object 4791"/>
            <p:cNvSpPr/>
            <p:nvPr/>
          </p:nvSpPr>
          <p:spPr>
            <a:xfrm>
              <a:off x="13044732" y="48579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188" y="188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2" name="object 4792"/>
            <p:cNvSpPr/>
            <p:nvPr/>
          </p:nvSpPr>
          <p:spPr>
            <a:xfrm>
              <a:off x="13042341" y="48578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188"/>
                  </a:lnTo>
                  <a:lnTo>
                    <a:pt x="26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3" name="object 4793"/>
            <p:cNvSpPr/>
            <p:nvPr/>
          </p:nvSpPr>
          <p:spPr>
            <a:xfrm>
              <a:off x="13039916" y="486203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588" y="2806"/>
                  </a:moveTo>
                  <a:lnTo>
                    <a:pt x="4762" y="825"/>
                  </a:lnTo>
                  <a:lnTo>
                    <a:pt x="2794" y="0"/>
                  </a:lnTo>
                  <a:lnTo>
                    <a:pt x="812" y="825"/>
                  </a:lnTo>
                  <a:lnTo>
                    <a:pt x="0" y="2806"/>
                  </a:lnTo>
                  <a:lnTo>
                    <a:pt x="812" y="4775"/>
                  </a:lnTo>
                  <a:lnTo>
                    <a:pt x="2794" y="5600"/>
                  </a:lnTo>
                  <a:lnTo>
                    <a:pt x="4762" y="4775"/>
                  </a:lnTo>
                  <a:lnTo>
                    <a:pt x="5588" y="2806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4" name="object 4794"/>
            <p:cNvSpPr/>
            <p:nvPr/>
          </p:nvSpPr>
          <p:spPr>
            <a:xfrm>
              <a:off x="13044989" y="5319185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0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5" name="object 4795"/>
            <p:cNvSpPr/>
            <p:nvPr/>
          </p:nvSpPr>
          <p:spPr>
            <a:xfrm>
              <a:off x="13045322" y="5319186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0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6" name="object 4796"/>
            <p:cNvSpPr/>
            <p:nvPr/>
          </p:nvSpPr>
          <p:spPr>
            <a:xfrm>
              <a:off x="13044989" y="533329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0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7" name="object 4797"/>
            <p:cNvSpPr/>
            <p:nvPr/>
          </p:nvSpPr>
          <p:spPr>
            <a:xfrm>
              <a:off x="13044989" y="531739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8" name="object 4798"/>
            <p:cNvSpPr/>
            <p:nvPr/>
          </p:nvSpPr>
          <p:spPr>
            <a:xfrm>
              <a:off x="13045322" y="533328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9" name="object 4799"/>
            <p:cNvSpPr/>
            <p:nvPr/>
          </p:nvSpPr>
          <p:spPr>
            <a:xfrm>
              <a:off x="13044645" y="5333613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638" y="0"/>
                  </a:moveTo>
                  <a:lnTo>
                    <a:pt x="0" y="186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0" name="object 4800"/>
            <p:cNvSpPr/>
            <p:nvPr/>
          </p:nvSpPr>
          <p:spPr>
            <a:xfrm>
              <a:off x="13044655" y="533563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86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1" name="object 4801"/>
            <p:cNvSpPr/>
            <p:nvPr/>
          </p:nvSpPr>
          <p:spPr>
            <a:xfrm>
              <a:off x="13042860" y="533820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8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2" name="object 4802"/>
            <p:cNvSpPr/>
            <p:nvPr/>
          </p:nvSpPr>
          <p:spPr>
            <a:xfrm>
              <a:off x="13042160" y="53360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1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3" name="object 4803"/>
            <p:cNvSpPr/>
            <p:nvPr/>
          </p:nvSpPr>
          <p:spPr>
            <a:xfrm>
              <a:off x="13042160" y="533607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7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4" name="object 4804"/>
            <p:cNvSpPr/>
            <p:nvPr/>
          </p:nvSpPr>
          <p:spPr>
            <a:xfrm>
              <a:off x="13042531" y="533607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5" name="object 4805"/>
            <p:cNvSpPr/>
            <p:nvPr/>
          </p:nvSpPr>
          <p:spPr>
            <a:xfrm>
              <a:off x="13042866" y="533783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6" name="object 4806"/>
            <p:cNvSpPr/>
            <p:nvPr/>
          </p:nvSpPr>
          <p:spPr>
            <a:xfrm>
              <a:off x="13044284" y="533562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86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7" name="object 4807"/>
            <p:cNvSpPr/>
            <p:nvPr/>
          </p:nvSpPr>
          <p:spPr>
            <a:xfrm>
              <a:off x="13044320" y="533350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1863"/>
                  </a:moveTo>
                  <a:lnTo>
                    <a:pt x="67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8" name="object 4808"/>
            <p:cNvSpPr/>
            <p:nvPr/>
          </p:nvSpPr>
          <p:spPr>
            <a:xfrm>
              <a:off x="13024897" y="531706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5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9" name="object 4809"/>
            <p:cNvSpPr/>
            <p:nvPr/>
          </p:nvSpPr>
          <p:spPr>
            <a:xfrm>
              <a:off x="13045322" y="531739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0" name="object 4810"/>
            <p:cNvSpPr/>
            <p:nvPr/>
          </p:nvSpPr>
          <p:spPr>
            <a:xfrm>
              <a:off x="13024214" y="531881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4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1" name="object 4811"/>
            <p:cNvSpPr/>
            <p:nvPr/>
          </p:nvSpPr>
          <p:spPr>
            <a:xfrm>
              <a:off x="13024560" y="531739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2" name="object 4812"/>
            <p:cNvSpPr/>
            <p:nvPr/>
          </p:nvSpPr>
          <p:spPr>
            <a:xfrm>
              <a:off x="13024217" y="531740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1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3" name="object 4813"/>
            <p:cNvSpPr/>
            <p:nvPr/>
          </p:nvSpPr>
          <p:spPr>
            <a:xfrm>
              <a:off x="13045283" y="53333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19"/>
                  </a:moveTo>
                  <a:lnTo>
                    <a:pt x="31" y="8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4" name="object 4814"/>
            <p:cNvSpPr/>
            <p:nvPr/>
          </p:nvSpPr>
          <p:spPr>
            <a:xfrm>
              <a:off x="13044655" y="533547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5" name="object 4815"/>
            <p:cNvSpPr/>
            <p:nvPr/>
          </p:nvSpPr>
          <p:spPr>
            <a:xfrm>
              <a:off x="13043949" y="53374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712"/>
                  </a:moveTo>
                  <a:lnTo>
                    <a:pt x="293" y="712"/>
                  </a:lnTo>
                  <a:lnTo>
                    <a:pt x="481" y="481"/>
                  </a:lnTo>
                  <a:lnTo>
                    <a:pt x="701" y="303"/>
                  </a:ln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6" name="object 4816"/>
            <p:cNvSpPr/>
            <p:nvPr/>
          </p:nvSpPr>
          <p:spPr>
            <a:xfrm>
              <a:off x="13042160" y="533748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0" y="314"/>
                  </a:lnTo>
                  <a:lnTo>
                    <a:pt x="219" y="481"/>
                  </a:lnTo>
                  <a:lnTo>
                    <a:pt x="450" y="712"/>
                  </a:lnTo>
                  <a:lnTo>
                    <a:pt x="701" y="7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7" name="object 4817"/>
            <p:cNvSpPr/>
            <p:nvPr/>
          </p:nvSpPr>
          <p:spPr>
            <a:xfrm>
              <a:off x="13042531" y="53374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0" y="157"/>
                  </a:lnTo>
                  <a:lnTo>
                    <a:pt x="188" y="345"/>
                  </a:lnTo>
                  <a:lnTo>
                    <a:pt x="324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8" name="object 4818"/>
            <p:cNvSpPr/>
            <p:nvPr/>
          </p:nvSpPr>
          <p:spPr>
            <a:xfrm>
              <a:off x="13043949" y="53374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45"/>
                  </a:moveTo>
                  <a:lnTo>
                    <a:pt x="136" y="345"/>
                  </a:lnTo>
                  <a:lnTo>
                    <a:pt x="324" y="157"/>
                  </a:ln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9" name="object 4819"/>
            <p:cNvSpPr/>
            <p:nvPr/>
          </p:nvSpPr>
          <p:spPr>
            <a:xfrm>
              <a:off x="13044289" y="53353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0" name="object 4820"/>
            <p:cNvSpPr/>
            <p:nvPr/>
          </p:nvSpPr>
          <p:spPr>
            <a:xfrm>
              <a:off x="13044989" y="533339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1" name="object 4821"/>
            <p:cNvSpPr/>
            <p:nvPr/>
          </p:nvSpPr>
          <p:spPr>
            <a:xfrm>
              <a:off x="13044665" y="53170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324"/>
                  </a:moveTo>
                  <a:lnTo>
                    <a:pt x="324" y="167"/>
                  </a:ln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2" name="object 4822"/>
            <p:cNvSpPr/>
            <p:nvPr/>
          </p:nvSpPr>
          <p:spPr>
            <a:xfrm>
              <a:off x="13044652" y="531669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70" y="701"/>
                  </a:moveTo>
                  <a:lnTo>
                    <a:pt x="670" y="439"/>
                  </a:lnTo>
                  <a:lnTo>
                    <a:pt x="481" y="219"/>
                  </a:lnTo>
                  <a:lnTo>
                    <a:pt x="261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3" name="object 4823"/>
            <p:cNvSpPr/>
            <p:nvPr/>
          </p:nvSpPr>
          <p:spPr>
            <a:xfrm>
              <a:off x="13024567" y="53170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94" y="104"/>
                  </a:lnTo>
                  <a:lnTo>
                    <a:pt x="0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4" name="object 4824"/>
            <p:cNvSpPr/>
            <p:nvPr/>
          </p:nvSpPr>
          <p:spPr>
            <a:xfrm>
              <a:off x="13024221" y="531668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70" y="0"/>
                  </a:moveTo>
                  <a:lnTo>
                    <a:pt x="408" y="0"/>
                  </a:lnTo>
                  <a:lnTo>
                    <a:pt x="188" y="219"/>
                  </a:lnTo>
                  <a:lnTo>
                    <a:pt x="0" y="450"/>
                  </a:ln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5" name="object 4825"/>
            <p:cNvSpPr/>
            <p:nvPr/>
          </p:nvSpPr>
          <p:spPr>
            <a:xfrm>
              <a:off x="13024897" y="531668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1975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6" name="object 4826"/>
            <p:cNvSpPr/>
            <p:nvPr/>
          </p:nvSpPr>
          <p:spPr>
            <a:xfrm>
              <a:off x="13024217" y="53382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7" name="object 4827"/>
            <p:cNvSpPr/>
            <p:nvPr/>
          </p:nvSpPr>
          <p:spPr>
            <a:xfrm>
              <a:off x="13024036" y="53382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0" y="136"/>
                  </a:lnTo>
                  <a:lnTo>
                    <a:pt x="188" y="324"/>
                  </a:lnTo>
                  <a:lnTo>
                    <a:pt x="324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8" name="object 4828"/>
            <p:cNvSpPr/>
            <p:nvPr/>
          </p:nvSpPr>
          <p:spPr>
            <a:xfrm>
              <a:off x="13024213" y="53166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57" y="0"/>
                  </a:move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9" name="object 4829"/>
            <p:cNvSpPr/>
            <p:nvPr/>
          </p:nvSpPr>
          <p:spPr>
            <a:xfrm>
              <a:off x="13024045" y="53165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167" y="0"/>
                  </a:lnTo>
                  <a:lnTo>
                    <a:pt x="0" y="188"/>
                  </a:lnTo>
                  <a:lnTo>
                    <a:pt x="0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0" name="object 4830"/>
            <p:cNvSpPr/>
            <p:nvPr/>
          </p:nvSpPr>
          <p:spPr>
            <a:xfrm>
              <a:off x="13044466" y="53381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188" y="8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1" name="object 4831"/>
            <p:cNvSpPr/>
            <p:nvPr/>
          </p:nvSpPr>
          <p:spPr>
            <a:xfrm>
              <a:off x="13044466" y="53382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157" y="324"/>
                  </a:lnTo>
                  <a:lnTo>
                    <a:pt x="345" y="136"/>
                  </a:lnTo>
                  <a:lnTo>
                    <a:pt x="34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2" name="object 4832"/>
            <p:cNvSpPr/>
            <p:nvPr/>
          </p:nvSpPr>
          <p:spPr>
            <a:xfrm>
              <a:off x="13024036" y="5316874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h="21589">
                  <a:moveTo>
                    <a:pt x="0" y="2132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3" name="object 4833"/>
            <p:cNvSpPr/>
            <p:nvPr/>
          </p:nvSpPr>
          <p:spPr>
            <a:xfrm>
              <a:off x="13024217" y="5316871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h="21589">
                  <a:moveTo>
                    <a:pt x="0" y="0"/>
                  </a:moveTo>
                  <a:lnTo>
                    <a:pt x="0" y="2132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4" name="object 4834"/>
            <p:cNvSpPr/>
            <p:nvPr/>
          </p:nvSpPr>
          <p:spPr>
            <a:xfrm>
              <a:off x="13024369" y="531668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60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5" name="object 4835"/>
            <p:cNvSpPr/>
            <p:nvPr/>
          </p:nvSpPr>
          <p:spPr>
            <a:xfrm>
              <a:off x="13025971" y="531653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6" name="object 4836"/>
            <p:cNvSpPr/>
            <p:nvPr/>
          </p:nvSpPr>
          <p:spPr>
            <a:xfrm>
              <a:off x="13024370" y="531653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60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7" name="object 4837"/>
            <p:cNvSpPr/>
            <p:nvPr/>
          </p:nvSpPr>
          <p:spPr>
            <a:xfrm>
              <a:off x="13044655" y="533659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8" name="object 4838"/>
            <p:cNvSpPr/>
            <p:nvPr/>
          </p:nvSpPr>
          <p:spPr>
            <a:xfrm>
              <a:off x="13044655" y="533659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6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9" name="object 4839"/>
            <p:cNvSpPr/>
            <p:nvPr/>
          </p:nvSpPr>
          <p:spPr>
            <a:xfrm>
              <a:off x="13044806" y="533659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6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0" name="object 4840"/>
            <p:cNvSpPr/>
            <p:nvPr/>
          </p:nvSpPr>
          <p:spPr>
            <a:xfrm>
              <a:off x="13024372" y="533853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2009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1" name="object 4841"/>
            <p:cNvSpPr/>
            <p:nvPr/>
          </p:nvSpPr>
          <p:spPr>
            <a:xfrm>
              <a:off x="13024370" y="533838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200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2" name="object 4842"/>
            <p:cNvSpPr/>
            <p:nvPr/>
          </p:nvSpPr>
          <p:spPr>
            <a:xfrm>
              <a:off x="13053271" y="4842124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632" y="0"/>
                  </a:moveTo>
                  <a:lnTo>
                    <a:pt x="0" y="0"/>
                  </a:lnTo>
                  <a:lnTo>
                    <a:pt x="0" y="17601"/>
                  </a:lnTo>
                  <a:lnTo>
                    <a:pt x="17632" y="17601"/>
                  </a:lnTo>
                  <a:lnTo>
                    <a:pt x="17632" y="16376"/>
                  </a:lnTo>
                  <a:lnTo>
                    <a:pt x="1005" y="16376"/>
                  </a:lnTo>
                  <a:lnTo>
                    <a:pt x="1005" y="2314"/>
                  </a:lnTo>
                  <a:lnTo>
                    <a:pt x="1863" y="1225"/>
                  </a:lnTo>
                  <a:lnTo>
                    <a:pt x="17632" y="1225"/>
                  </a:lnTo>
                  <a:lnTo>
                    <a:pt x="17632" y="0"/>
                  </a:lnTo>
                  <a:close/>
                </a:path>
                <a:path w="17780" h="17779">
                  <a:moveTo>
                    <a:pt x="17632" y="1225"/>
                  </a:moveTo>
                  <a:lnTo>
                    <a:pt x="15769" y="1225"/>
                  </a:lnTo>
                  <a:lnTo>
                    <a:pt x="16187" y="1790"/>
                  </a:lnTo>
                  <a:lnTo>
                    <a:pt x="16638" y="2314"/>
                  </a:lnTo>
                  <a:lnTo>
                    <a:pt x="16638" y="16376"/>
                  </a:lnTo>
                  <a:lnTo>
                    <a:pt x="17632" y="16376"/>
                  </a:lnTo>
                  <a:lnTo>
                    <a:pt x="17632" y="122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3" name="object 4843"/>
            <p:cNvSpPr/>
            <p:nvPr/>
          </p:nvSpPr>
          <p:spPr>
            <a:xfrm>
              <a:off x="13053271" y="4842124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632" y="14544"/>
                  </a:moveTo>
                  <a:lnTo>
                    <a:pt x="17632" y="17601"/>
                  </a:lnTo>
                  <a:lnTo>
                    <a:pt x="2450" y="17601"/>
                  </a:lnTo>
                  <a:lnTo>
                    <a:pt x="0" y="17601"/>
                  </a:lnTo>
                  <a:lnTo>
                    <a:pt x="0" y="3088"/>
                  </a:lnTo>
                  <a:lnTo>
                    <a:pt x="0" y="0"/>
                  </a:lnTo>
                  <a:lnTo>
                    <a:pt x="15130" y="0"/>
                  </a:lnTo>
                  <a:lnTo>
                    <a:pt x="17632" y="0"/>
                  </a:lnTo>
                  <a:lnTo>
                    <a:pt x="17632" y="3088"/>
                  </a:lnTo>
                  <a:lnTo>
                    <a:pt x="17632" y="14544"/>
                  </a:lnTo>
                </a:path>
                <a:path w="17780" h="17779">
                  <a:moveTo>
                    <a:pt x="16638" y="3088"/>
                  </a:moveTo>
                  <a:lnTo>
                    <a:pt x="16638" y="2314"/>
                  </a:lnTo>
                  <a:lnTo>
                    <a:pt x="16187" y="1790"/>
                  </a:lnTo>
                  <a:lnTo>
                    <a:pt x="15769" y="1225"/>
                  </a:lnTo>
                  <a:lnTo>
                    <a:pt x="2450" y="1225"/>
                  </a:lnTo>
                  <a:lnTo>
                    <a:pt x="1863" y="1225"/>
                  </a:lnTo>
                  <a:lnTo>
                    <a:pt x="1413" y="1790"/>
                  </a:lnTo>
                  <a:lnTo>
                    <a:pt x="1005" y="2314"/>
                  </a:lnTo>
                  <a:lnTo>
                    <a:pt x="1005" y="14544"/>
                  </a:lnTo>
                  <a:lnTo>
                    <a:pt x="1005" y="16376"/>
                  </a:lnTo>
                  <a:lnTo>
                    <a:pt x="15130" y="16376"/>
                  </a:lnTo>
                  <a:lnTo>
                    <a:pt x="16638" y="16376"/>
                  </a:lnTo>
                  <a:lnTo>
                    <a:pt x="16638" y="14544"/>
                  </a:lnTo>
                  <a:lnTo>
                    <a:pt x="16638" y="308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4" name="object 4844"/>
            <p:cNvSpPr/>
            <p:nvPr/>
          </p:nvSpPr>
          <p:spPr>
            <a:xfrm>
              <a:off x="13032084" y="485242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5" name="object 4845"/>
            <p:cNvSpPr/>
            <p:nvPr/>
          </p:nvSpPr>
          <p:spPr>
            <a:xfrm>
              <a:off x="13030963" y="48524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6" name="object 4846"/>
            <p:cNvSpPr/>
            <p:nvPr/>
          </p:nvSpPr>
          <p:spPr>
            <a:xfrm>
              <a:off x="13030371" y="48518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3" y="48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7" name="object 4847"/>
            <p:cNvSpPr/>
            <p:nvPr/>
          </p:nvSpPr>
          <p:spPr>
            <a:xfrm>
              <a:off x="13029634" y="48518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5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8" name="object 4848"/>
            <p:cNvSpPr/>
            <p:nvPr/>
          </p:nvSpPr>
          <p:spPr>
            <a:xfrm>
              <a:off x="13029364" y="48518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0"/>
                  </a:moveTo>
                  <a:lnTo>
                    <a:pt x="73" y="73"/>
                  </a:ln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9" name="object 4849"/>
            <p:cNvSpPr/>
            <p:nvPr/>
          </p:nvSpPr>
          <p:spPr>
            <a:xfrm>
              <a:off x="13030181" y="48518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7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0" name="object 4850"/>
            <p:cNvSpPr/>
            <p:nvPr/>
          </p:nvSpPr>
          <p:spPr>
            <a:xfrm>
              <a:off x="13030894" y="48523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1" name="object 4851"/>
            <p:cNvSpPr/>
            <p:nvPr/>
          </p:nvSpPr>
          <p:spPr>
            <a:xfrm>
              <a:off x="13029634" y="48518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5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2" name="object 4852"/>
            <p:cNvSpPr/>
            <p:nvPr/>
          </p:nvSpPr>
          <p:spPr>
            <a:xfrm>
              <a:off x="13037455" y="485242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3" name="object 4853"/>
            <p:cNvSpPr/>
            <p:nvPr/>
          </p:nvSpPr>
          <p:spPr>
            <a:xfrm>
              <a:off x="13037455" y="48524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12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4" name="object 4854"/>
            <p:cNvSpPr/>
            <p:nvPr/>
          </p:nvSpPr>
          <p:spPr>
            <a:xfrm>
              <a:off x="13038655" y="48518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481"/>
                  </a:moveTo>
                  <a:lnTo>
                    <a:pt x="5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5" name="object 4855"/>
            <p:cNvSpPr/>
            <p:nvPr/>
          </p:nvSpPr>
          <p:spPr>
            <a:xfrm>
              <a:off x="13039361" y="48518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5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6" name="object 4856"/>
            <p:cNvSpPr/>
            <p:nvPr/>
          </p:nvSpPr>
          <p:spPr>
            <a:xfrm>
              <a:off x="13039917" y="48518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261"/>
                  </a:moveTo>
                  <a:lnTo>
                    <a:pt x="188" y="73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7" name="object 4857"/>
            <p:cNvSpPr/>
            <p:nvPr/>
          </p:nvSpPr>
          <p:spPr>
            <a:xfrm>
              <a:off x="13039173" y="48518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0"/>
                  </a:moveTo>
                  <a:lnTo>
                    <a:pt x="31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8" name="object 4858"/>
            <p:cNvSpPr/>
            <p:nvPr/>
          </p:nvSpPr>
          <p:spPr>
            <a:xfrm>
              <a:off x="13038579" y="48523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9" name="object 4859"/>
            <p:cNvSpPr/>
            <p:nvPr/>
          </p:nvSpPr>
          <p:spPr>
            <a:xfrm>
              <a:off x="13039361" y="48518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5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0" name="object 4860"/>
            <p:cNvSpPr/>
            <p:nvPr/>
          </p:nvSpPr>
          <p:spPr>
            <a:xfrm>
              <a:off x="13029665" y="4852564"/>
              <a:ext cx="10795" cy="635"/>
            </a:xfrm>
            <a:custGeom>
              <a:avLst/>
              <a:gdLst/>
              <a:ahLst/>
              <a:cxnLst/>
              <a:rect l="l" t="t" r="r" b="b"/>
              <a:pathLst>
                <a:path w="10794" h="635">
                  <a:moveTo>
                    <a:pt x="10219" y="0"/>
                  </a:moveTo>
                  <a:lnTo>
                    <a:pt x="10219" y="324"/>
                  </a:lnTo>
                  <a:lnTo>
                    <a:pt x="0" y="324"/>
                  </a:lnTo>
                  <a:lnTo>
                    <a:pt x="0" y="0"/>
                  </a:lnTo>
                  <a:lnTo>
                    <a:pt x="10219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1" name="object 4861"/>
            <p:cNvSpPr/>
            <p:nvPr/>
          </p:nvSpPr>
          <p:spPr>
            <a:xfrm>
              <a:off x="13029368" y="4852897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081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2" name="object 4862"/>
            <p:cNvSpPr/>
            <p:nvPr/>
          </p:nvSpPr>
          <p:spPr>
            <a:xfrm>
              <a:off x="13030821" y="48518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0"/>
                  </a:moveTo>
                  <a:lnTo>
                    <a:pt x="0" y="0"/>
                  </a:lnTo>
                  <a:lnTo>
                    <a:pt x="0" y="261"/>
                  </a:lnTo>
                  <a:lnTo>
                    <a:pt x="0" y="523"/>
                  </a:lnTo>
                  <a:lnTo>
                    <a:pt x="261" y="52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3" name="object 4863"/>
            <p:cNvSpPr/>
            <p:nvPr/>
          </p:nvSpPr>
          <p:spPr>
            <a:xfrm>
              <a:off x="13031087" y="485241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3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4" name="object 4864"/>
            <p:cNvSpPr/>
            <p:nvPr/>
          </p:nvSpPr>
          <p:spPr>
            <a:xfrm>
              <a:off x="13034323" y="485215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5" name="object 4865"/>
            <p:cNvSpPr/>
            <p:nvPr/>
          </p:nvSpPr>
          <p:spPr>
            <a:xfrm>
              <a:off x="13028287" y="484935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6" name="object 4866"/>
            <p:cNvSpPr/>
            <p:nvPr/>
          </p:nvSpPr>
          <p:spPr>
            <a:xfrm>
              <a:off x="13031083" y="485189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38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7" name="object 4867"/>
            <p:cNvSpPr/>
            <p:nvPr/>
          </p:nvSpPr>
          <p:spPr>
            <a:xfrm>
              <a:off x="13038466" y="48518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3"/>
                  </a:moveTo>
                  <a:lnTo>
                    <a:pt x="261" y="523"/>
                  </a:lnTo>
                  <a:lnTo>
                    <a:pt x="261" y="261"/>
                  </a:lnTo>
                  <a:lnTo>
                    <a:pt x="261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8" name="object 4868"/>
            <p:cNvSpPr/>
            <p:nvPr/>
          </p:nvSpPr>
          <p:spPr>
            <a:xfrm>
              <a:off x="13035670" y="484935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9" name="object 4869"/>
            <p:cNvSpPr/>
            <p:nvPr/>
          </p:nvSpPr>
          <p:spPr>
            <a:xfrm>
              <a:off x="13035217" y="485215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0" name="object 4870"/>
            <p:cNvSpPr/>
            <p:nvPr/>
          </p:nvSpPr>
          <p:spPr>
            <a:xfrm>
              <a:off x="13031083" y="48521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3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1" name="object 4871"/>
            <p:cNvSpPr/>
            <p:nvPr/>
          </p:nvSpPr>
          <p:spPr>
            <a:xfrm>
              <a:off x="13035217" y="485241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4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2" name="object 4872"/>
            <p:cNvSpPr/>
            <p:nvPr/>
          </p:nvSpPr>
          <p:spPr>
            <a:xfrm>
              <a:off x="13035217" y="48521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4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3" name="object 4873"/>
            <p:cNvSpPr/>
            <p:nvPr/>
          </p:nvSpPr>
          <p:spPr>
            <a:xfrm>
              <a:off x="13031084" y="48521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38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4" name="object 4874"/>
            <p:cNvSpPr/>
            <p:nvPr/>
          </p:nvSpPr>
          <p:spPr>
            <a:xfrm>
              <a:off x="13032571" y="485121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52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5" name="object 4875"/>
            <p:cNvSpPr/>
            <p:nvPr/>
          </p:nvSpPr>
          <p:spPr>
            <a:xfrm>
              <a:off x="13036970" y="485121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52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6" name="object 4876"/>
            <p:cNvSpPr/>
            <p:nvPr/>
          </p:nvSpPr>
          <p:spPr>
            <a:xfrm>
              <a:off x="13040179" y="485207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4">
                  <a:moveTo>
                    <a:pt x="0" y="0"/>
                  </a:moveTo>
                  <a:lnTo>
                    <a:pt x="0" y="3057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7" name="object 4877"/>
            <p:cNvSpPr/>
            <p:nvPr/>
          </p:nvSpPr>
          <p:spPr>
            <a:xfrm>
              <a:off x="13029368" y="485207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4">
                  <a:moveTo>
                    <a:pt x="0" y="0"/>
                  </a:moveTo>
                  <a:lnTo>
                    <a:pt x="0" y="3057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8" name="object 4878"/>
            <p:cNvSpPr/>
            <p:nvPr/>
          </p:nvSpPr>
          <p:spPr>
            <a:xfrm>
              <a:off x="13029634" y="50683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54" y="0"/>
                  </a:moveTo>
                  <a:lnTo>
                    <a:pt x="0" y="0"/>
                  </a:lnTo>
                </a:path>
                <a:path w="634">
                  <a:moveTo>
                    <a:pt x="55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9" name="object 4879"/>
            <p:cNvSpPr/>
            <p:nvPr/>
          </p:nvSpPr>
          <p:spPr>
            <a:xfrm>
              <a:off x="13039361" y="50683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54" y="0"/>
                  </a:lnTo>
                </a:path>
                <a:path w="634">
                  <a:moveTo>
                    <a:pt x="0" y="0"/>
                  </a:moveTo>
                  <a:lnTo>
                    <a:pt x="55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0" name="object 4880"/>
            <p:cNvSpPr/>
            <p:nvPr/>
          </p:nvSpPr>
          <p:spPr>
            <a:xfrm>
              <a:off x="13032084" y="506756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1" name="object 4881"/>
            <p:cNvSpPr/>
            <p:nvPr/>
          </p:nvSpPr>
          <p:spPr>
            <a:xfrm>
              <a:off x="13030963" y="506771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2" name="object 4882"/>
            <p:cNvSpPr/>
            <p:nvPr/>
          </p:nvSpPr>
          <p:spPr>
            <a:xfrm>
              <a:off x="13030371" y="50677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3" y="0"/>
                  </a:moveTo>
                  <a:lnTo>
                    <a:pt x="0" y="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3" name="object 4883"/>
            <p:cNvSpPr/>
            <p:nvPr/>
          </p:nvSpPr>
          <p:spPr>
            <a:xfrm>
              <a:off x="13029634" y="50683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5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4" name="object 4884"/>
            <p:cNvSpPr/>
            <p:nvPr/>
          </p:nvSpPr>
          <p:spPr>
            <a:xfrm>
              <a:off x="13029368" y="50680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188"/>
                  </a:lnTo>
                  <a:lnTo>
                    <a:pt x="26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5" name="object 4885"/>
            <p:cNvSpPr/>
            <p:nvPr/>
          </p:nvSpPr>
          <p:spPr>
            <a:xfrm>
              <a:off x="13030189" y="50682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157" y="4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6" name="object 4886"/>
            <p:cNvSpPr/>
            <p:nvPr/>
          </p:nvSpPr>
          <p:spPr>
            <a:xfrm>
              <a:off x="13030898" y="50677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7" name="object 4887"/>
            <p:cNvSpPr/>
            <p:nvPr/>
          </p:nvSpPr>
          <p:spPr>
            <a:xfrm>
              <a:off x="13029634" y="50683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5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8" name="object 4888"/>
            <p:cNvSpPr/>
            <p:nvPr/>
          </p:nvSpPr>
          <p:spPr>
            <a:xfrm>
              <a:off x="13037455" y="506756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9" name="object 4889"/>
            <p:cNvSpPr/>
            <p:nvPr/>
          </p:nvSpPr>
          <p:spPr>
            <a:xfrm>
              <a:off x="13037455" y="506771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12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0" name="object 4890"/>
            <p:cNvSpPr/>
            <p:nvPr/>
          </p:nvSpPr>
          <p:spPr>
            <a:xfrm>
              <a:off x="13038655" y="50677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513" y="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1" name="object 4891"/>
            <p:cNvSpPr/>
            <p:nvPr/>
          </p:nvSpPr>
          <p:spPr>
            <a:xfrm>
              <a:off x="13039361" y="50683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5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2" name="object 4892"/>
            <p:cNvSpPr/>
            <p:nvPr/>
          </p:nvSpPr>
          <p:spPr>
            <a:xfrm>
              <a:off x="13039920" y="506805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188" y="188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3" name="object 4893"/>
            <p:cNvSpPr/>
            <p:nvPr/>
          </p:nvSpPr>
          <p:spPr>
            <a:xfrm>
              <a:off x="13039170" y="50682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88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4" name="object 4894"/>
            <p:cNvSpPr/>
            <p:nvPr/>
          </p:nvSpPr>
          <p:spPr>
            <a:xfrm>
              <a:off x="13038582" y="50677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1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5" name="object 4895"/>
            <p:cNvSpPr/>
            <p:nvPr/>
          </p:nvSpPr>
          <p:spPr>
            <a:xfrm>
              <a:off x="13039361" y="50683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5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6" name="object 4896"/>
            <p:cNvSpPr/>
            <p:nvPr/>
          </p:nvSpPr>
          <p:spPr>
            <a:xfrm>
              <a:off x="13029362" y="506756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081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7" name="object 4897"/>
            <p:cNvSpPr/>
            <p:nvPr/>
          </p:nvSpPr>
          <p:spPr>
            <a:xfrm>
              <a:off x="13038313" y="506771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6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8" name="object 4898"/>
            <p:cNvSpPr/>
            <p:nvPr/>
          </p:nvSpPr>
          <p:spPr>
            <a:xfrm>
              <a:off x="13031265" y="5067707"/>
              <a:ext cx="7620" cy="635"/>
            </a:xfrm>
            <a:custGeom>
              <a:avLst/>
              <a:gdLst/>
              <a:ahLst/>
              <a:cxnLst/>
              <a:rect l="l" t="t" r="r" b="b"/>
              <a:pathLst>
                <a:path w="7619" h="635">
                  <a:moveTo>
                    <a:pt x="0" y="607"/>
                  </a:moveTo>
                  <a:lnTo>
                    <a:pt x="0" y="0"/>
                  </a:lnTo>
                  <a:lnTo>
                    <a:pt x="70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9" name="object 4899"/>
            <p:cNvSpPr/>
            <p:nvPr/>
          </p:nvSpPr>
          <p:spPr>
            <a:xfrm>
              <a:off x="13040179" y="50675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8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0" name="object 4900"/>
            <p:cNvSpPr/>
            <p:nvPr/>
          </p:nvSpPr>
          <p:spPr>
            <a:xfrm>
              <a:off x="13029368" y="50675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8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1" name="object 4901"/>
            <p:cNvSpPr/>
            <p:nvPr/>
          </p:nvSpPr>
          <p:spPr>
            <a:xfrm>
              <a:off x="13029634" y="50683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54" y="0"/>
                  </a:moveTo>
                  <a:lnTo>
                    <a:pt x="0" y="0"/>
                  </a:lnTo>
                </a:path>
                <a:path w="634">
                  <a:moveTo>
                    <a:pt x="55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2" name="object 4902"/>
            <p:cNvSpPr/>
            <p:nvPr/>
          </p:nvSpPr>
          <p:spPr>
            <a:xfrm>
              <a:off x="13039361" y="50683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54" y="0"/>
                  </a:lnTo>
                </a:path>
                <a:path w="634">
                  <a:moveTo>
                    <a:pt x="0" y="0"/>
                  </a:moveTo>
                  <a:lnTo>
                    <a:pt x="55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3" name="object 4903"/>
            <p:cNvSpPr/>
            <p:nvPr/>
          </p:nvSpPr>
          <p:spPr>
            <a:xfrm>
              <a:off x="13030963" y="506895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120" y="104"/>
                  </a:moveTo>
                  <a:lnTo>
                    <a:pt x="1120" y="0"/>
                  </a:lnTo>
                </a:path>
                <a:path w="1269" h="635">
                  <a:moveTo>
                    <a:pt x="1120" y="104"/>
                  </a:move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4" name="object 4904"/>
            <p:cNvSpPr/>
            <p:nvPr/>
          </p:nvSpPr>
          <p:spPr>
            <a:xfrm>
              <a:off x="13030371" y="50683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3" y="52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5" name="object 4905"/>
            <p:cNvSpPr/>
            <p:nvPr/>
          </p:nvSpPr>
          <p:spPr>
            <a:xfrm>
              <a:off x="13029634" y="50683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5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6" name="object 4906"/>
            <p:cNvSpPr/>
            <p:nvPr/>
          </p:nvSpPr>
          <p:spPr>
            <a:xfrm>
              <a:off x="13029368" y="50683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73" y="73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7" name="object 4907"/>
            <p:cNvSpPr/>
            <p:nvPr/>
          </p:nvSpPr>
          <p:spPr>
            <a:xfrm>
              <a:off x="13030189" y="50683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57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8" name="object 4908"/>
            <p:cNvSpPr/>
            <p:nvPr/>
          </p:nvSpPr>
          <p:spPr>
            <a:xfrm>
              <a:off x="13030898" y="50689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1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9" name="object 4909"/>
            <p:cNvSpPr/>
            <p:nvPr/>
          </p:nvSpPr>
          <p:spPr>
            <a:xfrm>
              <a:off x="13029634" y="50683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5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0" name="object 4910"/>
            <p:cNvSpPr/>
            <p:nvPr/>
          </p:nvSpPr>
          <p:spPr>
            <a:xfrm>
              <a:off x="13037455" y="506895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104"/>
                  </a:moveTo>
                  <a:lnTo>
                    <a:pt x="0" y="0"/>
                  </a:lnTo>
                </a:path>
                <a:path w="1269" h="635">
                  <a:moveTo>
                    <a:pt x="0" y="104"/>
                  </a:moveTo>
                  <a:lnTo>
                    <a:pt x="112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1" name="object 4911"/>
            <p:cNvSpPr/>
            <p:nvPr/>
          </p:nvSpPr>
          <p:spPr>
            <a:xfrm>
              <a:off x="13038655" y="50683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3"/>
                  </a:moveTo>
                  <a:lnTo>
                    <a:pt x="5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2" name="object 4912"/>
            <p:cNvSpPr/>
            <p:nvPr/>
          </p:nvSpPr>
          <p:spPr>
            <a:xfrm>
              <a:off x="13039361" y="50683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5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3" name="object 4913"/>
            <p:cNvSpPr/>
            <p:nvPr/>
          </p:nvSpPr>
          <p:spPr>
            <a:xfrm>
              <a:off x="13039920" y="50683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88" y="62"/>
                  </a:lnTo>
                  <a:lnTo>
                    <a:pt x="26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4" name="object 4914"/>
            <p:cNvSpPr/>
            <p:nvPr/>
          </p:nvSpPr>
          <p:spPr>
            <a:xfrm>
              <a:off x="13039170" y="50683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2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5" name="object 4915"/>
            <p:cNvSpPr/>
            <p:nvPr/>
          </p:nvSpPr>
          <p:spPr>
            <a:xfrm>
              <a:off x="13038582" y="50689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6" name="object 4916"/>
            <p:cNvSpPr/>
            <p:nvPr/>
          </p:nvSpPr>
          <p:spPr>
            <a:xfrm>
              <a:off x="13039361" y="50683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5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7" name="object 4917"/>
            <p:cNvSpPr/>
            <p:nvPr/>
          </p:nvSpPr>
          <p:spPr>
            <a:xfrm>
              <a:off x="13029362" y="506906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081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8" name="object 4918"/>
            <p:cNvSpPr/>
            <p:nvPr/>
          </p:nvSpPr>
          <p:spPr>
            <a:xfrm>
              <a:off x="13038313" y="506830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63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9" name="object 4919"/>
            <p:cNvSpPr/>
            <p:nvPr/>
          </p:nvSpPr>
          <p:spPr>
            <a:xfrm>
              <a:off x="13031265" y="5068314"/>
              <a:ext cx="7620" cy="635"/>
            </a:xfrm>
            <a:custGeom>
              <a:avLst/>
              <a:gdLst/>
              <a:ahLst/>
              <a:cxnLst/>
              <a:rect l="l" t="t" r="r" b="b"/>
              <a:pathLst>
                <a:path w="7619" h="635">
                  <a:moveTo>
                    <a:pt x="0" y="0"/>
                  </a:moveTo>
                  <a:lnTo>
                    <a:pt x="0" y="638"/>
                  </a:lnTo>
                  <a:lnTo>
                    <a:pt x="7057" y="6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0" name="object 4920"/>
            <p:cNvSpPr/>
            <p:nvPr/>
          </p:nvSpPr>
          <p:spPr>
            <a:xfrm>
              <a:off x="13040179" y="50685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1" name="object 4921"/>
            <p:cNvSpPr/>
            <p:nvPr/>
          </p:nvSpPr>
          <p:spPr>
            <a:xfrm>
              <a:off x="13029368" y="50685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2" name="object 4922"/>
            <p:cNvSpPr/>
            <p:nvPr/>
          </p:nvSpPr>
          <p:spPr>
            <a:xfrm>
              <a:off x="13032054" y="528289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3" name="object 4923"/>
            <p:cNvSpPr/>
            <p:nvPr/>
          </p:nvSpPr>
          <p:spPr>
            <a:xfrm>
              <a:off x="13030861" y="528305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9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4" name="object 4924"/>
            <p:cNvSpPr/>
            <p:nvPr/>
          </p:nvSpPr>
          <p:spPr>
            <a:xfrm>
              <a:off x="13030341" y="528309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08" y="0"/>
                  </a:moveTo>
                  <a:lnTo>
                    <a:pt x="0" y="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5" name="object 4925"/>
            <p:cNvSpPr/>
            <p:nvPr/>
          </p:nvSpPr>
          <p:spPr>
            <a:xfrm>
              <a:off x="13029616" y="528365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3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6" name="object 4926"/>
            <p:cNvSpPr/>
            <p:nvPr/>
          </p:nvSpPr>
          <p:spPr>
            <a:xfrm>
              <a:off x="13029368" y="52833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188"/>
                  </a:lnTo>
                  <a:lnTo>
                    <a:pt x="26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7" name="object 4927"/>
            <p:cNvSpPr/>
            <p:nvPr/>
          </p:nvSpPr>
          <p:spPr>
            <a:xfrm>
              <a:off x="13030150" y="52835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157" y="4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8" name="object 4928"/>
            <p:cNvSpPr/>
            <p:nvPr/>
          </p:nvSpPr>
          <p:spPr>
            <a:xfrm>
              <a:off x="13030751" y="52830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9" name="object 4929"/>
            <p:cNvSpPr/>
            <p:nvPr/>
          </p:nvSpPr>
          <p:spPr>
            <a:xfrm>
              <a:off x="13038725" y="52830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1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0" name="object 4930"/>
            <p:cNvSpPr/>
            <p:nvPr/>
          </p:nvSpPr>
          <p:spPr>
            <a:xfrm>
              <a:off x="13039207" y="52835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57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1" name="object 4931"/>
            <p:cNvSpPr/>
            <p:nvPr/>
          </p:nvSpPr>
          <p:spPr>
            <a:xfrm>
              <a:off x="13039397" y="528339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523" y="261"/>
                  </a:moveTo>
                  <a:lnTo>
                    <a:pt x="712" y="188"/>
                  </a:lnTo>
                  <a:lnTo>
                    <a:pt x="785" y="0"/>
                  </a:lnTo>
                </a:path>
                <a:path w="1269" h="635">
                  <a:moveTo>
                    <a:pt x="523" y="261"/>
                  </a:move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2" name="object 4932"/>
            <p:cNvSpPr/>
            <p:nvPr/>
          </p:nvSpPr>
          <p:spPr>
            <a:xfrm>
              <a:off x="13038799" y="52830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08" y="48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3" name="object 4933"/>
            <p:cNvSpPr/>
            <p:nvPr/>
          </p:nvSpPr>
          <p:spPr>
            <a:xfrm>
              <a:off x="13037498" y="528305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22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4" name="object 4934"/>
            <p:cNvSpPr/>
            <p:nvPr/>
          </p:nvSpPr>
          <p:spPr>
            <a:xfrm>
              <a:off x="13037495" y="528289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5" name="object 4935"/>
            <p:cNvSpPr/>
            <p:nvPr/>
          </p:nvSpPr>
          <p:spPr>
            <a:xfrm>
              <a:off x="13029369" y="5282572"/>
              <a:ext cx="10795" cy="635"/>
            </a:xfrm>
            <a:custGeom>
              <a:avLst/>
              <a:gdLst/>
              <a:ahLst/>
              <a:cxnLst/>
              <a:rect l="l" t="t" r="r" b="b"/>
              <a:pathLst>
                <a:path w="10794" h="635">
                  <a:moveTo>
                    <a:pt x="293" y="0"/>
                  </a:moveTo>
                  <a:lnTo>
                    <a:pt x="293" y="324"/>
                  </a:lnTo>
                  <a:lnTo>
                    <a:pt x="10512" y="324"/>
                  </a:lnTo>
                  <a:lnTo>
                    <a:pt x="10512" y="0"/>
                  </a:lnTo>
                  <a:lnTo>
                    <a:pt x="293" y="0"/>
                  </a:lnTo>
                  <a:close/>
                </a:path>
                <a:path w="10794" h="635">
                  <a:moveTo>
                    <a:pt x="29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6" name="object 4936"/>
            <p:cNvSpPr/>
            <p:nvPr/>
          </p:nvSpPr>
          <p:spPr>
            <a:xfrm>
              <a:off x="13039883" y="528256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7" name="object 4937"/>
            <p:cNvSpPr/>
            <p:nvPr/>
          </p:nvSpPr>
          <p:spPr>
            <a:xfrm>
              <a:off x="13038275" y="528305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12"/>
                  </a:moveTo>
                  <a:lnTo>
                    <a:pt x="376" y="712"/>
                  </a:lnTo>
                  <a:lnTo>
                    <a:pt x="376" y="335"/>
                  </a:lnTo>
                  <a:lnTo>
                    <a:pt x="376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8" name="object 4938"/>
            <p:cNvSpPr/>
            <p:nvPr/>
          </p:nvSpPr>
          <p:spPr>
            <a:xfrm>
              <a:off x="13033360" y="528376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91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9" name="object 4939"/>
            <p:cNvSpPr/>
            <p:nvPr/>
          </p:nvSpPr>
          <p:spPr>
            <a:xfrm>
              <a:off x="13033360" y="528338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7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0" name="object 4940"/>
            <p:cNvSpPr/>
            <p:nvPr/>
          </p:nvSpPr>
          <p:spPr>
            <a:xfrm>
              <a:off x="13033364" y="528338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910" y="0"/>
                  </a:moveTo>
                  <a:lnTo>
                    <a:pt x="0" y="0"/>
                  </a:lnTo>
                </a:path>
                <a:path w="5080">
                  <a:moveTo>
                    <a:pt x="4910" y="0"/>
                  </a:moveTo>
                  <a:lnTo>
                    <a:pt x="4942" y="0"/>
                  </a:lnTo>
                  <a:lnTo>
                    <a:pt x="491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1" name="object 4941"/>
            <p:cNvSpPr/>
            <p:nvPr/>
          </p:nvSpPr>
          <p:spPr>
            <a:xfrm>
              <a:off x="13031077" y="52833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0"/>
                  </a:moveTo>
                  <a:lnTo>
                    <a:pt x="0" y="0"/>
                  </a:lnTo>
                  <a:lnTo>
                    <a:pt x="0" y="188"/>
                  </a:lnTo>
                  <a:lnTo>
                    <a:pt x="0" y="376"/>
                  </a:lnTo>
                  <a:lnTo>
                    <a:pt x="188" y="37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2" name="object 4942"/>
            <p:cNvSpPr/>
            <p:nvPr/>
          </p:nvSpPr>
          <p:spPr>
            <a:xfrm>
              <a:off x="13030710" y="528305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54" y="0"/>
                  </a:moveTo>
                  <a:lnTo>
                    <a:pt x="0" y="0"/>
                  </a:lnTo>
                  <a:lnTo>
                    <a:pt x="0" y="534"/>
                  </a:lnTo>
                  <a:lnTo>
                    <a:pt x="0" y="1036"/>
                  </a:lnTo>
                  <a:lnTo>
                    <a:pt x="554" y="10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3" name="object 4943"/>
            <p:cNvSpPr/>
            <p:nvPr/>
          </p:nvSpPr>
          <p:spPr>
            <a:xfrm>
              <a:off x="13031270" y="528305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00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4" name="object 4944"/>
            <p:cNvSpPr/>
            <p:nvPr/>
          </p:nvSpPr>
          <p:spPr>
            <a:xfrm>
              <a:off x="13031265" y="5283502"/>
              <a:ext cx="12700" cy="635"/>
            </a:xfrm>
            <a:custGeom>
              <a:avLst/>
              <a:gdLst/>
              <a:ahLst/>
              <a:cxnLst/>
              <a:rect l="l" t="t" r="r" b="b"/>
              <a:pathLst>
                <a:path w="12700" h="635">
                  <a:moveTo>
                    <a:pt x="12418" y="261"/>
                  </a:moveTo>
                  <a:lnTo>
                    <a:pt x="0" y="261"/>
                  </a:lnTo>
                </a:path>
                <a:path w="12700" h="635">
                  <a:moveTo>
                    <a:pt x="12418" y="261"/>
                  </a:moveTo>
                  <a:lnTo>
                    <a:pt x="12606" y="188"/>
                  </a:lnTo>
                  <a:lnTo>
                    <a:pt x="1268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5" name="object 4945"/>
            <p:cNvSpPr/>
            <p:nvPr/>
          </p:nvSpPr>
          <p:spPr>
            <a:xfrm>
              <a:off x="13043684" y="52834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07"/>
                  </a:moveTo>
                  <a:lnTo>
                    <a:pt x="230" y="607"/>
                  </a:lnTo>
                  <a:lnTo>
                    <a:pt x="408" y="450"/>
                  </a:lnTo>
                  <a:lnTo>
                    <a:pt x="607" y="282"/>
                  </a:lnTo>
                  <a:lnTo>
                    <a:pt x="60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6" name="object 4946"/>
            <p:cNvSpPr/>
            <p:nvPr/>
          </p:nvSpPr>
          <p:spPr>
            <a:xfrm>
              <a:off x="13043949" y="527704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45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7" name="object 4947"/>
            <p:cNvSpPr/>
            <p:nvPr/>
          </p:nvSpPr>
          <p:spPr>
            <a:xfrm>
              <a:off x="13044284" y="527705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8" name="object 4948"/>
            <p:cNvSpPr/>
            <p:nvPr/>
          </p:nvSpPr>
          <p:spPr>
            <a:xfrm>
              <a:off x="13031265" y="528338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00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9" name="object 4949"/>
            <p:cNvSpPr/>
            <p:nvPr/>
          </p:nvSpPr>
          <p:spPr>
            <a:xfrm>
              <a:off x="13031265" y="5284098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0" name="object 4950"/>
            <p:cNvSpPr/>
            <p:nvPr/>
          </p:nvSpPr>
          <p:spPr>
            <a:xfrm>
              <a:off x="13043949" y="527705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1" name="object 4951"/>
            <p:cNvSpPr/>
            <p:nvPr/>
          </p:nvSpPr>
          <p:spPr>
            <a:xfrm>
              <a:off x="13032571" y="528077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2" name="object 4952"/>
            <p:cNvSpPr/>
            <p:nvPr/>
          </p:nvSpPr>
          <p:spPr>
            <a:xfrm>
              <a:off x="13036970" y="528077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3" name="object 4953"/>
            <p:cNvSpPr/>
            <p:nvPr/>
          </p:nvSpPr>
          <p:spPr>
            <a:xfrm>
              <a:off x="13034769" y="529539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3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4" name="object 4954"/>
            <p:cNvSpPr/>
            <p:nvPr/>
          </p:nvSpPr>
          <p:spPr>
            <a:xfrm>
              <a:off x="13032497" y="529259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5" name="object 4955"/>
            <p:cNvSpPr/>
            <p:nvPr/>
          </p:nvSpPr>
          <p:spPr>
            <a:xfrm>
              <a:off x="13035483" y="529396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24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6" name="object 4956"/>
            <p:cNvSpPr/>
            <p:nvPr/>
          </p:nvSpPr>
          <p:spPr>
            <a:xfrm>
              <a:off x="13034769" y="529114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4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7" name="object 4957"/>
            <p:cNvSpPr/>
            <p:nvPr/>
          </p:nvSpPr>
          <p:spPr>
            <a:xfrm>
              <a:off x="13035293" y="529398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13"/>
                  </a:moveTo>
                  <a:lnTo>
                    <a:pt x="0" y="0"/>
                  </a:lnTo>
                </a:path>
                <a:path w="634" h="1904">
                  <a:moveTo>
                    <a:pt x="0" y="1413"/>
                  </a:moveTo>
                  <a:lnTo>
                    <a:pt x="188" y="12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8" name="object 4958"/>
            <p:cNvSpPr/>
            <p:nvPr/>
          </p:nvSpPr>
          <p:spPr>
            <a:xfrm>
              <a:off x="13034771" y="529521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9" name="object 4959"/>
            <p:cNvSpPr/>
            <p:nvPr/>
          </p:nvSpPr>
          <p:spPr>
            <a:xfrm>
              <a:off x="13034065" y="529521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0" name="object 4960"/>
            <p:cNvSpPr/>
            <p:nvPr/>
          </p:nvSpPr>
          <p:spPr>
            <a:xfrm>
              <a:off x="13031649" y="529114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2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1" name="object 4961"/>
            <p:cNvSpPr/>
            <p:nvPr/>
          </p:nvSpPr>
          <p:spPr>
            <a:xfrm>
              <a:off x="13034257" y="529539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1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2" name="object 4962"/>
            <p:cNvSpPr/>
            <p:nvPr/>
          </p:nvSpPr>
          <p:spPr>
            <a:xfrm>
              <a:off x="13034254" y="529398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1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3" name="object 4963"/>
            <p:cNvSpPr/>
            <p:nvPr/>
          </p:nvSpPr>
          <p:spPr>
            <a:xfrm>
              <a:off x="13034065" y="529396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24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4" name="object 4964"/>
            <p:cNvSpPr/>
            <p:nvPr/>
          </p:nvSpPr>
          <p:spPr>
            <a:xfrm>
              <a:off x="13034066" y="52952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5" name="object 4965"/>
            <p:cNvSpPr/>
            <p:nvPr/>
          </p:nvSpPr>
          <p:spPr>
            <a:xfrm>
              <a:off x="13031459" y="529259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6" name="object 4966"/>
            <p:cNvSpPr/>
            <p:nvPr/>
          </p:nvSpPr>
          <p:spPr>
            <a:xfrm>
              <a:off x="13031597" y="5284098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20">
                  <a:moveTo>
                    <a:pt x="3172" y="0"/>
                  </a:moveTo>
                  <a:lnTo>
                    <a:pt x="2177" y="900"/>
                  </a:lnTo>
                  <a:lnTo>
                    <a:pt x="1350" y="1968"/>
                  </a:lnTo>
                  <a:lnTo>
                    <a:pt x="827" y="3172"/>
                  </a:lnTo>
                  <a:lnTo>
                    <a:pt x="272" y="4397"/>
                  </a:lnTo>
                  <a:lnTo>
                    <a:pt x="0" y="5748"/>
                  </a:lnTo>
                  <a:lnTo>
                    <a:pt x="52" y="70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7" name="object 4967"/>
            <p:cNvSpPr/>
            <p:nvPr/>
          </p:nvSpPr>
          <p:spPr>
            <a:xfrm>
              <a:off x="13034761" y="5284088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20">
                  <a:moveTo>
                    <a:pt x="3141" y="7057"/>
                  </a:moveTo>
                  <a:lnTo>
                    <a:pt x="3172" y="5748"/>
                  </a:lnTo>
                  <a:lnTo>
                    <a:pt x="2921" y="4418"/>
                  </a:lnTo>
                  <a:lnTo>
                    <a:pt x="2366" y="3172"/>
                  </a:lnTo>
                  <a:lnTo>
                    <a:pt x="1832" y="1978"/>
                  </a:lnTo>
                  <a:lnTo>
                    <a:pt x="1015" y="90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8" name="object 4968"/>
            <p:cNvSpPr/>
            <p:nvPr/>
          </p:nvSpPr>
          <p:spPr>
            <a:xfrm>
              <a:off x="13027723" y="529114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4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9" name="object 4969"/>
            <p:cNvSpPr/>
            <p:nvPr/>
          </p:nvSpPr>
          <p:spPr>
            <a:xfrm>
              <a:off x="13041817" y="529114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74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0" name="object 4970"/>
            <p:cNvSpPr/>
            <p:nvPr/>
          </p:nvSpPr>
          <p:spPr>
            <a:xfrm>
              <a:off x="13027723" y="529114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0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1" name="object 4971"/>
            <p:cNvSpPr/>
            <p:nvPr/>
          </p:nvSpPr>
          <p:spPr>
            <a:xfrm>
              <a:off x="13028619" y="5308785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30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2" name="object 4972"/>
            <p:cNvSpPr/>
            <p:nvPr/>
          </p:nvSpPr>
          <p:spPr>
            <a:xfrm>
              <a:off x="13027724" y="5292564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09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3" name="object 4973"/>
            <p:cNvSpPr/>
            <p:nvPr/>
          </p:nvSpPr>
          <p:spPr>
            <a:xfrm>
              <a:off x="13027723" y="530788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0" y="376"/>
                  </a:lnTo>
                  <a:lnTo>
                    <a:pt x="261" y="638"/>
                  </a:lnTo>
                  <a:lnTo>
                    <a:pt x="523" y="900"/>
                  </a:lnTo>
                  <a:lnTo>
                    <a:pt x="900" y="90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4" name="object 4974"/>
            <p:cNvSpPr/>
            <p:nvPr/>
          </p:nvSpPr>
          <p:spPr>
            <a:xfrm>
              <a:off x="13040922" y="53078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900"/>
                  </a:moveTo>
                  <a:lnTo>
                    <a:pt x="376" y="900"/>
                  </a:lnTo>
                  <a:lnTo>
                    <a:pt x="638" y="638"/>
                  </a:lnTo>
                  <a:lnTo>
                    <a:pt x="900" y="376"/>
                  </a:lnTo>
                  <a:lnTo>
                    <a:pt x="90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5" name="object 4975"/>
            <p:cNvSpPr/>
            <p:nvPr/>
          </p:nvSpPr>
          <p:spPr>
            <a:xfrm>
              <a:off x="13035622" y="52937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57" y="0"/>
                  </a:move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6" name="object 4976"/>
            <p:cNvSpPr/>
            <p:nvPr/>
          </p:nvSpPr>
          <p:spPr>
            <a:xfrm>
              <a:off x="13035483" y="52938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36"/>
                  </a:moveTo>
                  <a:lnTo>
                    <a:pt x="136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7" name="object 4977"/>
            <p:cNvSpPr/>
            <p:nvPr/>
          </p:nvSpPr>
          <p:spPr>
            <a:xfrm>
              <a:off x="13033777" y="52937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104"/>
                  </a:moveTo>
                  <a:lnTo>
                    <a:pt x="240" y="240"/>
                  </a:lnTo>
                </a:path>
                <a:path w="634" h="635">
                  <a:moveTo>
                    <a:pt x="136" y="10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8" name="object 4978"/>
            <p:cNvSpPr/>
            <p:nvPr/>
          </p:nvSpPr>
          <p:spPr>
            <a:xfrm>
              <a:off x="13034069" y="529397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1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9" name="object 4979"/>
            <p:cNvSpPr/>
            <p:nvPr/>
          </p:nvSpPr>
          <p:spPr>
            <a:xfrm>
              <a:off x="13027624" y="52926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31" y="0"/>
                  </a:lnTo>
                  <a:lnTo>
                    <a:pt x="0" y="0"/>
                  </a:lnTo>
                </a:path>
                <a:path w="634" h="635">
                  <a:moveTo>
                    <a:pt x="31" y="0"/>
                  </a:moveTo>
                </a:path>
                <a:path w="634" h="635">
                  <a:moveTo>
                    <a:pt x="31" y="0"/>
                  </a:moveTo>
                  <a:lnTo>
                    <a:pt x="251" y="0"/>
                  </a:lnTo>
                </a:path>
                <a:path w="634" h="635">
                  <a:moveTo>
                    <a:pt x="31" y="0"/>
                  </a:moveTo>
                  <a:lnTo>
                    <a:pt x="25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0" name="object 4980"/>
            <p:cNvSpPr/>
            <p:nvPr/>
          </p:nvSpPr>
          <p:spPr>
            <a:xfrm>
              <a:off x="13027701" y="529267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36" y="0"/>
                  </a:moveTo>
                  <a:lnTo>
                    <a:pt x="136" y="0"/>
                  </a:lnTo>
                  <a:lnTo>
                    <a:pt x="104" y="0"/>
                  </a:lnTo>
                </a:path>
                <a:path w="634">
                  <a:moveTo>
                    <a:pt x="13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1" name="object 4981"/>
            <p:cNvSpPr/>
            <p:nvPr/>
          </p:nvSpPr>
          <p:spPr>
            <a:xfrm>
              <a:off x="13027655" y="52925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136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2" name="object 4982"/>
            <p:cNvSpPr/>
            <p:nvPr/>
          </p:nvSpPr>
          <p:spPr>
            <a:xfrm>
              <a:off x="13027767" y="52925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1"/>
                  </a:moveTo>
                  <a:lnTo>
                    <a:pt x="31" y="0"/>
                  </a:lnTo>
                  <a:lnTo>
                    <a:pt x="62" y="0"/>
                  </a:lnTo>
                </a:path>
                <a:path w="634" h="635">
                  <a:moveTo>
                    <a:pt x="31" y="31"/>
                  </a:moveTo>
                  <a:lnTo>
                    <a:pt x="0" y="31"/>
                  </a:lnTo>
                </a:path>
                <a:path w="634" h="635">
                  <a:moveTo>
                    <a:pt x="31" y="31"/>
                  </a:moveTo>
                  <a:lnTo>
                    <a:pt x="31" y="25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3" name="object 4983"/>
            <p:cNvSpPr/>
            <p:nvPr/>
          </p:nvSpPr>
          <p:spPr>
            <a:xfrm>
              <a:off x="13027655" y="529259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4" name="object 4984"/>
            <p:cNvSpPr/>
            <p:nvPr/>
          </p:nvSpPr>
          <p:spPr>
            <a:xfrm>
              <a:off x="13027842" y="52925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1"/>
                  </a:moveTo>
                  <a:lnTo>
                    <a:pt x="0" y="0"/>
                  </a:lnTo>
                </a:path>
                <a:path w="634" h="635">
                  <a:moveTo>
                    <a:pt x="31" y="31"/>
                  </a:moveTo>
                  <a:lnTo>
                    <a:pt x="31" y="104"/>
                  </a:lnTo>
                </a:path>
                <a:path w="634" h="635">
                  <a:moveTo>
                    <a:pt x="31" y="31"/>
                  </a:moveTo>
                  <a:lnTo>
                    <a:pt x="31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5" name="object 4985"/>
            <p:cNvSpPr/>
            <p:nvPr/>
          </p:nvSpPr>
          <p:spPr>
            <a:xfrm>
              <a:off x="13027578" y="52926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31" y="31"/>
                  </a:lnTo>
                </a:path>
                <a:path w="634" h="635">
                  <a:moveTo>
                    <a:pt x="0" y="31"/>
                  </a:moveTo>
                  <a:lnTo>
                    <a:pt x="31" y="0"/>
                  </a:lnTo>
                </a:path>
                <a:path w="634" h="635">
                  <a:moveTo>
                    <a:pt x="0" y="31"/>
                  </a:move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6" name="object 4986"/>
            <p:cNvSpPr/>
            <p:nvPr/>
          </p:nvSpPr>
          <p:spPr>
            <a:xfrm>
              <a:off x="13033541" y="52936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314" y="104"/>
                  </a:lnTo>
                  <a:lnTo>
                    <a:pt x="45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7" name="object 4987"/>
            <p:cNvSpPr/>
            <p:nvPr/>
          </p:nvSpPr>
          <p:spPr>
            <a:xfrm>
              <a:off x="13033548" y="52925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54" y="104"/>
                  </a:moveTo>
                  <a:lnTo>
                    <a:pt x="293" y="0"/>
                  </a:ln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8" name="object 4988"/>
            <p:cNvSpPr/>
            <p:nvPr/>
          </p:nvSpPr>
          <p:spPr>
            <a:xfrm>
              <a:off x="13033617" y="529371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9" name="object 4989"/>
            <p:cNvSpPr/>
            <p:nvPr/>
          </p:nvSpPr>
          <p:spPr>
            <a:xfrm>
              <a:off x="13033617" y="529256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0" name="object 4990"/>
            <p:cNvSpPr/>
            <p:nvPr/>
          </p:nvSpPr>
          <p:spPr>
            <a:xfrm>
              <a:off x="13035445" y="52936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61" y="104"/>
                  </a:lnTo>
                  <a:lnTo>
                    <a:pt x="45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1" name="object 4991"/>
            <p:cNvSpPr/>
            <p:nvPr/>
          </p:nvSpPr>
          <p:spPr>
            <a:xfrm>
              <a:off x="13034102" y="529360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324" y="104"/>
                  </a:lnTo>
                  <a:lnTo>
                    <a:pt x="670" y="104"/>
                  </a:lnTo>
                  <a:lnTo>
                    <a:pt x="1005" y="104"/>
                  </a:lnTo>
                  <a:lnTo>
                    <a:pt x="134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2" name="object 4992"/>
            <p:cNvSpPr/>
            <p:nvPr/>
          </p:nvSpPr>
          <p:spPr>
            <a:xfrm>
              <a:off x="13034105" y="529256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340" y="104"/>
                  </a:moveTo>
                  <a:lnTo>
                    <a:pt x="1015" y="0"/>
                  </a:lnTo>
                  <a:lnTo>
                    <a:pt x="670" y="0"/>
                  </a:lnTo>
                  <a:lnTo>
                    <a:pt x="335" y="0"/>
                  </a:ln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3" name="object 4993"/>
            <p:cNvSpPr/>
            <p:nvPr/>
          </p:nvSpPr>
          <p:spPr>
            <a:xfrm>
              <a:off x="13035452" y="52925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54" y="62"/>
                  </a:moveTo>
                  <a:lnTo>
                    <a:pt x="240" y="0"/>
                  </a:lnTo>
                  <a:lnTo>
                    <a:pt x="104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4" name="object 4994"/>
            <p:cNvSpPr/>
            <p:nvPr/>
          </p:nvSpPr>
          <p:spPr>
            <a:xfrm>
              <a:off x="13035940" y="52936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0"/>
                  </a:move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5" name="object 4995"/>
            <p:cNvSpPr/>
            <p:nvPr/>
          </p:nvSpPr>
          <p:spPr>
            <a:xfrm>
              <a:off x="13034102" y="52926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6" name="object 4996"/>
            <p:cNvSpPr/>
            <p:nvPr/>
          </p:nvSpPr>
          <p:spPr>
            <a:xfrm>
              <a:off x="13035940" y="529256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6" y="104"/>
                  </a:moveTo>
                  <a:lnTo>
                    <a:pt x="0" y="0"/>
                  </a:lnTo>
                </a:path>
                <a:path w="634" h="1270">
                  <a:moveTo>
                    <a:pt x="136" y="104"/>
                  </a:moveTo>
                  <a:lnTo>
                    <a:pt x="136" y="10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7" name="object 4997"/>
            <p:cNvSpPr/>
            <p:nvPr/>
          </p:nvSpPr>
          <p:spPr>
            <a:xfrm>
              <a:off x="13035445" y="52926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8" name="object 4998"/>
            <p:cNvSpPr/>
            <p:nvPr/>
          </p:nvSpPr>
          <p:spPr>
            <a:xfrm>
              <a:off x="13033466" y="52936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57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9" name="object 4999"/>
            <p:cNvSpPr/>
            <p:nvPr/>
          </p:nvSpPr>
          <p:spPr>
            <a:xfrm>
              <a:off x="13033466" y="529256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04"/>
                  </a:moveTo>
                  <a:lnTo>
                    <a:pt x="157" y="0"/>
                  </a:lnTo>
                </a:path>
                <a:path w="634" h="1270">
                  <a:moveTo>
                    <a:pt x="0" y="104"/>
                  </a:moveTo>
                  <a:lnTo>
                    <a:pt x="0" y="10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0" name="object 5000"/>
            <p:cNvSpPr/>
            <p:nvPr/>
          </p:nvSpPr>
          <p:spPr>
            <a:xfrm>
              <a:off x="13033011" y="530349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1759" y="0"/>
                  </a:moveTo>
                  <a:lnTo>
                    <a:pt x="795" y="0"/>
                  </a:lnTo>
                  <a:lnTo>
                    <a:pt x="0" y="774"/>
                  </a:lnTo>
                  <a:lnTo>
                    <a:pt x="0" y="1759"/>
                  </a:lnTo>
                  <a:lnTo>
                    <a:pt x="0" y="2722"/>
                  </a:lnTo>
                  <a:lnTo>
                    <a:pt x="795" y="3539"/>
                  </a:lnTo>
                  <a:lnTo>
                    <a:pt x="1759" y="3539"/>
                  </a:lnTo>
                  <a:lnTo>
                    <a:pt x="2722" y="3539"/>
                  </a:lnTo>
                  <a:lnTo>
                    <a:pt x="3518" y="2722"/>
                  </a:lnTo>
                  <a:lnTo>
                    <a:pt x="3518" y="1759"/>
                  </a:lnTo>
                  <a:lnTo>
                    <a:pt x="3518" y="774"/>
                  </a:lnTo>
                  <a:lnTo>
                    <a:pt x="2722" y="0"/>
                  </a:ln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1" name="object 5001"/>
            <p:cNvSpPr/>
            <p:nvPr/>
          </p:nvSpPr>
          <p:spPr>
            <a:xfrm>
              <a:off x="13034769" y="530296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5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2" name="object 5002"/>
            <p:cNvSpPr/>
            <p:nvPr/>
          </p:nvSpPr>
          <p:spPr>
            <a:xfrm>
              <a:off x="13032513" y="530524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3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3" name="object 5003"/>
            <p:cNvSpPr/>
            <p:nvPr/>
          </p:nvSpPr>
          <p:spPr>
            <a:xfrm>
              <a:off x="13032756" y="5294832"/>
              <a:ext cx="4445" cy="3810"/>
            </a:xfrm>
            <a:custGeom>
              <a:avLst/>
              <a:gdLst/>
              <a:ahLst/>
              <a:cxnLst/>
              <a:rect l="l" t="t" r="r" b="b"/>
              <a:pathLst>
                <a:path w="4444" h="3810">
                  <a:moveTo>
                    <a:pt x="1308" y="0"/>
                  </a:moveTo>
                  <a:lnTo>
                    <a:pt x="0" y="554"/>
                  </a:lnTo>
                  <a:lnTo>
                    <a:pt x="303" y="1968"/>
                  </a:lnTo>
                  <a:lnTo>
                    <a:pt x="607" y="3350"/>
                  </a:lnTo>
                  <a:lnTo>
                    <a:pt x="2010" y="3350"/>
                  </a:lnTo>
                  <a:lnTo>
                    <a:pt x="3434" y="3350"/>
                  </a:lnTo>
                  <a:lnTo>
                    <a:pt x="3727" y="1968"/>
                  </a:lnTo>
                  <a:lnTo>
                    <a:pt x="4031" y="554"/>
                  </a:lnTo>
                  <a:lnTo>
                    <a:pt x="272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4" name="object 5004"/>
            <p:cNvSpPr/>
            <p:nvPr/>
          </p:nvSpPr>
          <p:spPr>
            <a:xfrm>
              <a:off x="13032513" y="529644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53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5" name="object 5005"/>
            <p:cNvSpPr/>
            <p:nvPr/>
          </p:nvSpPr>
          <p:spPr>
            <a:xfrm>
              <a:off x="13033278" y="529531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900" y="0"/>
                  </a:moveTo>
                  <a:lnTo>
                    <a:pt x="0" y="450"/>
                  </a:lnTo>
                  <a:lnTo>
                    <a:pt x="261" y="1465"/>
                  </a:lnTo>
                  <a:lnTo>
                    <a:pt x="492" y="2418"/>
                  </a:lnTo>
                  <a:lnTo>
                    <a:pt x="1486" y="2418"/>
                  </a:lnTo>
                  <a:lnTo>
                    <a:pt x="2502" y="2418"/>
                  </a:lnTo>
                  <a:lnTo>
                    <a:pt x="2732" y="1465"/>
                  </a:lnTo>
                  <a:lnTo>
                    <a:pt x="2984" y="450"/>
                  </a:lnTo>
                  <a:lnTo>
                    <a:pt x="209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6" name="object 5006"/>
            <p:cNvSpPr/>
            <p:nvPr/>
          </p:nvSpPr>
          <p:spPr>
            <a:xfrm>
              <a:off x="13033808" y="529558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04" y="701"/>
                  </a:moveTo>
                  <a:lnTo>
                    <a:pt x="0" y="1308"/>
                  </a:lnTo>
                  <a:lnTo>
                    <a:pt x="481" y="1602"/>
                  </a:lnTo>
                  <a:lnTo>
                    <a:pt x="1005" y="1926"/>
                  </a:lnTo>
                  <a:lnTo>
                    <a:pt x="1486" y="1602"/>
                  </a:lnTo>
                  <a:lnTo>
                    <a:pt x="1937" y="1225"/>
                  </a:lnTo>
                  <a:lnTo>
                    <a:pt x="1811" y="670"/>
                  </a:lnTo>
                  <a:lnTo>
                    <a:pt x="1717" y="94"/>
                  </a:lnTo>
                  <a:lnTo>
                    <a:pt x="110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7" name="object 5007"/>
            <p:cNvSpPr/>
            <p:nvPr/>
          </p:nvSpPr>
          <p:spPr>
            <a:xfrm>
              <a:off x="13034026" y="529569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43" y="0"/>
                  </a:moveTo>
                  <a:lnTo>
                    <a:pt x="345" y="0"/>
                  </a:lnTo>
                  <a:lnTo>
                    <a:pt x="0" y="345"/>
                  </a:lnTo>
                  <a:lnTo>
                    <a:pt x="0" y="743"/>
                  </a:lnTo>
                  <a:lnTo>
                    <a:pt x="0" y="1162"/>
                  </a:lnTo>
                  <a:lnTo>
                    <a:pt x="345" y="1486"/>
                  </a:lnTo>
                  <a:lnTo>
                    <a:pt x="743" y="1486"/>
                  </a:lnTo>
                  <a:lnTo>
                    <a:pt x="1151" y="1486"/>
                  </a:lnTo>
                  <a:lnTo>
                    <a:pt x="1486" y="1162"/>
                  </a:lnTo>
                  <a:lnTo>
                    <a:pt x="1486" y="743"/>
                  </a:lnTo>
                  <a:lnTo>
                    <a:pt x="1486" y="345"/>
                  </a:lnTo>
                  <a:lnTo>
                    <a:pt x="1151" y="0"/>
                  </a:lnTo>
                  <a:lnTo>
                    <a:pt x="74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8" name="object 5008"/>
            <p:cNvSpPr/>
            <p:nvPr/>
          </p:nvSpPr>
          <p:spPr>
            <a:xfrm>
              <a:off x="13033125" y="529502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827" y="0"/>
                  </a:moveTo>
                  <a:lnTo>
                    <a:pt x="0" y="1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9" name="object 5009"/>
            <p:cNvSpPr/>
            <p:nvPr/>
          </p:nvSpPr>
          <p:spPr>
            <a:xfrm>
              <a:off x="13033131" y="529644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0"/>
                  </a:moveTo>
                  <a:lnTo>
                    <a:pt x="827" y="1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0" name="object 5010"/>
            <p:cNvSpPr/>
            <p:nvPr/>
          </p:nvSpPr>
          <p:spPr>
            <a:xfrm>
              <a:off x="13033952" y="52978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1" name="object 5011"/>
            <p:cNvSpPr/>
            <p:nvPr/>
          </p:nvSpPr>
          <p:spPr>
            <a:xfrm>
              <a:off x="13035588" y="529644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1413"/>
                  </a:moveTo>
                  <a:lnTo>
                    <a:pt x="82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2" name="object 5012"/>
            <p:cNvSpPr/>
            <p:nvPr/>
          </p:nvSpPr>
          <p:spPr>
            <a:xfrm>
              <a:off x="13035588" y="529502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827" y="141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3" name="object 5013"/>
            <p:cNvSpPr/>
            <p:nvPr/>
          </p:nvSpPr>
          <p:spPr>
            <a:xfrm>
              <a:off x="13033492" y="530397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77" y="0"/>
                  </a:moveTo>
                  <a:lnTo>
                    <a:pt x="575" y="0"/>
                  </a:lnTo>
                  <a:lnTo>
                    <a:pt x="0" y="554"/>
                  </a:lnTo>
                  <a:lnTo>
                    <a:pt x="0" y="1277"/>
                  </a:lnTo>
                  <a:lnTo>
                    <a:pt x="0" y="1968"/>
                  </a:lnTo>
                  <a:lnTo>
                    <a:pt x="575" y="2575"/>
                  </a:lnTo>
                  <a:lnTo>
                    <a:pt x="1277" y="2575"/>
                  </a:lnTo>
                  <a:lnTo>
                    <a:pt x="1989" y="2575"/>
                  </a:lnTo>
                  <a:lnTo>
                    <a:pt x="2586" y="1968"/>
                  </a:lnTo>
                  <a:lnTo>
                    <a:pt x="2586" y="1277"/>
                  </a:lnTo>
                  <a:lnTo>
                    <a:pt x="2586" y="554"/>
                  </a:lnTo>
                  <a:lnTo>
                    <a:pt x="1989" y="0"/>
                  </a:lnTo>
                  <a:lnTo>
                    <a:pt x="127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4" name="object 5014"/>
            <p:cNvSpPr/>
            <p:nvPr/>
          </p:nvSpPr>
          <p:spPr>
            <a:xfrm>
              <a:off x="13033808" y="530438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04" y="701"/>
                  </a:moveTo>
                  <a:lnTo>
                    <a:pt x="0" y="1308"/>
                  </a:lnTo>
                  <a:lnTo>
                    <a:pt x="481" y="1602"/>
                  </a:lnTo>
                  <a:lnTo>
                    <a:pt x="1005" y="1926"/>
                  </a:lnTo>
                  <a:lnTo>
                    <a:pt x="1486" y="1602"/>
                  </a:lnTo>
                  <a:lnTo>
                    <a:pt x="1937" y="1256"/>
                  </a:lnTo>
                  <a:lnTo>
                    <a:pt x="1811" y="670"/>
                  </a:lnTo>
                  <a:lnTo>
                    <a:pt x="1717" y="94"/>
                  </a:lnTo>
                  <a:lnTo>
                    <a:pt x="110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5" name="object 5015"/>
            <p:cNvSpPr/>
            <p:nvPr/>
          </p:nvSpPr>
          <p:spPr>
            <a:xfrm>
              <a:off x="13034026" y="53045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43" y="0"/>
                  </a:moveTo>
                  <a:lnTo>
                    <a:pt x="345" y="0"/>
                  </a:lnTo>
                  <a:lnTo>
                    <a:pt x="0" y="345"/>
                  </a:lnTo>
                  <a:lnTo>
                    <a:pt x="0" y="712"/>
                  </a:lnTo>
                  <a:lnTo>
                    <a:pt x="0" y="1120"/>
                  </a:lnTo>
                  <a:lnTo>
                    <a:pt x="345" y="1465"/>
                  </a:lnTo>
                  <a:lnTo>
                    <a:pt x="743" y="1465"/>
                  </a:lnTo>
                  <a:lnTo>
                    <a:pt x="1151" y="1465"/>
                  </a:lnTo>
                  <a:lnTo>
                    <a:pt x="1486" y="1120"/>
                  </a:lnTo>
                  <a:lnTo>
                    <a:pt x="1486" y="712"/>
                  </a:lnTo>
                  <a:lnTo>
                    <a:pt x="1486" y="345"/>
                  </a:lnTo>
                  <a:lnTo>
                    <a:pt x="1151" y="0"/>
                  </a:lnTo>
                  <a:lnTo>
                    <a:pt x="74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6" name="object 5016"/>
            <p:cNvSpPr/>
            <p:nvPr/>
          </p:nvSpPr>
          <p:spPr>
            <a:xfrm>
              <a:off x="13033125" y="530386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827" y="0"/>
                  </a:moveTo>
                  <a:lnTo>
                    <a:pt x="0" y="138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7" name="object 5017"/>
            <p:cNvSpPr/>
            <p:nvPr/>
          </p:nvSpPr>
          <p:spPr>
            <a:xfrm>
              <a:off x="13033131" y="530524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0"/>
                  </a:moveTo>
                  <a:lnTo>
                    <a:pt x="827" y="1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8" name="object 5018"/>
            <p:cNvSpPr/>
            <p:nvPr/>
          </p:nvSpPr>
          <p:spPr>
            <a:xfrm>
              <a:off x="13033952" y="530666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63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9" name="object 5019"/>
            <p:cNvSpPr/>
            <p:nvPr/>
          </p:nvSpPr>
          <p:spPr>
            <a:xfrm>
              <a:off x="13035588" y="530524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1413"/>
                  </a:moveTo>
                  <a:lnTo>
                    <a:pt x="82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0" name="object 5020"/>
            <p:cNvSpPr/>
            <p:nvPr/>
          </p:nvSpPr>
          <p:spPr>
            <a:xfrm>
              <a:off x="13035588" y="530385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827" y="138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1" name="object 5021"/>
            <p:cNvSpPr/>
            <p:nvPr/>
          </p:nvSpPr>
          <p:spPr>
            <a:xfrm>
              <a:off x="13033955" y="530386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63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2" name="object 5022"/>
            <p:cNvSpPr/>
            <p:nvPr/>
          </p:nvSpPr>
          <p:spPr>
            <a:xfrm>
              <a:off x="13034769" y="529416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5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3" name="object 5023"/>
            <p:cNvSpPr/>
            <p:nvPr/>
          </p:nvSpPr>
          <p:spPr>
            <a:xfrm>
              <a:off x="13035484" y="529502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0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4" name="object 5024"/>
            <p:cNvSpPr/>
            <p:nvPr/>
          </p:nvSpPr>
          <p:spPr>
            <a:xfrm>
              <a:off x="13033960" y="529502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0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5" name="object 5025"/>
            <p:cNvSpPr/>
            <p:nvPr/>
          </p:nvSpPr>
          <p:spPr>
            <a:xfrm>
              <a:off x="13034254" y="484828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3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6" name="object 5026"/>
            <p:cNvSpPr/>
            <p:nvPr/>
          </p:nvSpPr>
          <p:spPr>
            <a:xfrm>
              <a:off x="13035293" y="484828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3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7" name="object 5027"/>
            <p:cNvSpPr/>
            <p:nvPr/>
          </p:nvSpPr>
          <p:spPr>
            <a:xfrm>
              <a:off x="13034254" y="484651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759"/>
                  </a:move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8" name="object 5028"/>
            <p:cNvSpPr/>
            <p:nvPr/>
          </p:nvSpPr>
          <p:spPr>
            <a:xfrm>
              <a:off x="13035031" y="484651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261" y="175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9" name="object 5029"/>
            <p:cNvSpPr/>
            <p:nvPr/>
          </p:nvSpPr>
          <p:spPr>
            <a:xfrm>
              <a:off x="13034511" y="484652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3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0" name="object 5030"/>
            <p:cNvSpPr/>
            <p:nvPr/>
          </p:nvSpPr>
          <p:spPr>
            <a:xfrm>
              <a:off x="13034769" y="484477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79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1" name="object 5031"/>
            <p:cNvSpPr/>
            <p:nvPr/>
          </p:nvSpPr>
          <p:spPr>
            <a:xfrm>
              <a:off x="13024036" y="5316167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>
                  <a:moveTo>
                    <a:pt x="0" y="0"/>
                  </a:moveTo>
                  <a:lnTo>
                    <a:pt x="2128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2" name="object 5032"/>
            <p:cNvSpPr/>
            <p:nvPr/>
          </p:nvSpPr>
          <p:spPr>
            <a:xfrm>
              <a:off x="13040179" y="528255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2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3" name="object 5033"/>
            <p:cNvSpPr/>
            <p:nvPr/>
          </p:nvSpPr>
          <p:spPr>
            <a:xfrm>
              <a:off x="13029368" y="528255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2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4" name="object 5034"/>
            <p:cNvSpPr/>
            <p:nvPr/>
          </p:nvSpPr>
          <p:spPr>
            <a:xfrm>
              <a:off x="13001996" y="4842124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601" y="0"/>
                  </a:moveTo>
                  <a:lnTo>
                    <a:pt x="0" y="0"/>
                  </a:lnTo>
                  <a:lnTo>
                    <a:pt x="0" y="17601"/>
                  </a:lnTo>
                  <a:lnTo>
                    <a:pt x="17601" y="17601"/>
                  </a:lnTo>
                  <a:lnTo>
                    <a:pt x="17601" y="16376"/>
                  </a:lnTo>
                  <a:lnTo>
                    <a:pt x="973" y="16376"/>
                  </a:lnTo>
                  <a:lnTo>
                    <a:pt x="973" y="2314"/>
                  </a:lnTo>
                  <a:lnTo>
                    <a:pt x="1413" y="1790"/>
                  </a:lnTo>
                  <a:lnTo>
                    <a:pt x="1832" y="1225"/>
                  </a:lnTo>
                  <a:lnTo>
                    <a:pt x="17601" y="1225"/>
                  </a:lnTo>
                  <a:lnTo>
                    <a:pt x="17601" y="0"/>
                  </a:lnTo>
                  <a:close/>
                </a:path>
                <a:path w="17780" h="17779">
                  <a:moveTo>
                    <a:pt x="17601" y="1225"/>
                  </a:moveTo>
                  <a:lnTo>
                    <a:pt x="15737" y="1225"/>
                  </a:lnTo>
                  <a:lnTo>
                    <a:pt x="16187" y="1790"/>
                  </a:lnTo>
                  <a:lnTo>
                    <a:pt x="16638" y="2314"/>
                  </a:lnTo>
                  <a:lnTo>
                    <a:pt x="16638" y="16376"/>
                  </a:lnTo>
                  <a:lnTo>
                    <a:pt x="17601" y="16376"/>
                  </a:lnTo>
                  <a:lnTo>
                    <a:pt x="17601" y="122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5" name="object 5035"/>
            <p:cNvSpPr/>
            <p:nvPr/>
          </p:nvSpPr>
          <p:spPr>
            <a:xfrm>
              <a:off x="13001996" y="4842124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601" y="14544"/>
                  </a:moveTo>
                  <a:lnTo>
                    <a:pt x="17601" y="17601"/>
                  </a:lnTo>
                  <a:lnTo>
                    <a:pt x="2450" y="17601"/>
                  </a:lnTo>
                  <a:lnTo>
                    <a:pt x="0" y="17601"/>
                  </a:lnTo>
                  <a:lnTo>
                    <a:pt x="0" y="3088"/>
                  </a:lnTo>
                  <a:lnTo>
                    <a:pt x="0" y="0"/>
                  </a:lnTo>
                  <a:lnTo>
                    <a:pt x="15151" y="0"/>
                  </a:lnTo>
                  <a:lnTo>
                    <a:pt x="17601" y="0"/>
                  </a:lnTo>
                  <a:lnTo>
                    <a:pt x="17601" y="3088"/>
                  </a:lnTo>
                  <a:lnTo>
                    <a:pt x="17601" y="14544"/>
                  </a:lnTo>
                </a:path>
                <a:path w="17780" h="17779">
                  <a:moveTo>
                    <a:pt x="16638" y="3088"/>
                  </a:moveTo>
                  <a:lnTo>
                    <a:pt x="16638" y="2314"/>
                  </a:lnTo>
                  <a:lnTo>
                    <a:pt x="16187" y="1790"/>
                  </a:lnTo>
                  <a:lnTo>
                    <a:pt x="15737" y="1225"/>
                  </a:lnTo>
                  <a:lnTo>
                    <a:pt x="2450" y="1225"/>
                  </a:lnTo>
                  <a:lnTo>
                    <a:pt x="1832" y="1225"/>
                  </a:lnTo>
                  <a:lnTo>
                    <a:pt x="1413" y="1790"/>
                  </a:lnTo>
                  <a:lnTo>
                    <a:pt x="973" y="2314"/>
                  </a:lnTo>
                  <a:lnTo>
                    <a:pt x="973" y="14544"/>
                  </a:lnTo>
                  <a:lnTo>
                    <a:pt x="973" y="16376"/>
                  </a:lnTo>
                  <a:lnTo>
                    <a:pt x="15151" y="16376"/>
                  </a:lnTo>
                  <a:lnTo>
                    <a:pt x="16638" y="16376"/>
                  </a:lnTo>
                  <a:lnTo>
                    <a:pt x="16638" y="14544"/>
                  </a:lnTo>
                  <a:lnTo>
                    <a:pt x="16638" y="308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6" name="object 5036"/>
            <p:cNvSpPr/>
            <p:nvPr/>
          </p:nvSpPr>
          <p:spPr>
            <a:xfrm>
              <a:off x="13027766" y="441051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632" y="0"/>
                  </a:moveTo>
                  <a:lnTo>
                    <a:pt x="0" y="0"/>
                  </a:lnTo>
                  <a:lnTo>
                    <a:pt x="0" y="17601"/>
                  </a:lnTo>
                  <a:lnTo>
                    <a:pt x="17632" y="17601"/>
                  </a:lnTo>
                  <a:lnTo>
                    <a:pt x="17632" y="16376"/>
                  </a:lnTo>
                  <a:lnTo>
                    <a:pt x="1005" y="16376"/>
                  </a:lnTo>
                  <a:lnTo>
                    <a:pt x="1005" y="2314"/>
                  </a:lnTo>
                  <a:lnTo>
                    <a:pt x="1863" y="1246"/>
                  </a:lnTo>
                  <a:lnTo>
                    <a:pt x="17632" y="1246"/>
                  </a:lnTo>
                  <a:lnTo>
                    <a:pt x="17632" y="0"/>
                  </a:lnTo>
                  <a:close/>
                </a:path>
                <a:path w="17780" h="17779">
                  <a:moveTo>
                    <a:pt x="17632" y="1246"/>
                  </a:moveTo>
                  <a:lnTo>
                    <a:pt x="15769" y="1246"/>
                  </a:lnTo>
                  <a:lnTo>
                    <a:pt x="16638" y="2314"/>
                  </a:lnTo>
                  <a:lnTo>
                    <a:pt x="16638" y="16376"/>
                  </a:lnTo>
                  <a:lnTo>
                    <a:pt x="17632" y="16376"/>
                  </a:lnTo>
                  <a:lnTo>
                    <a:pt x="17632" y="124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7" name="object 5037"/>
            <p:cNvSpPr/>
            <p:nvPr/>
          </p:nvSpPr>
          <p:spPr>
            <a:xfrm>
              <a:off x="13027766" y="441051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632" y="14544"/>
                  </a:moveTo>
                  <a:lnTo>
                    <a:pt x="17632" y="17601"/>
                  </a:lnTo>
                  <a:lnTo>
                    <a:pt x="2450" y="17601"/>
                  </a:lnTo>
                  <a:lnTo>
                    <a:pt x="0" y="17601"/>
                  </a:lnTo>
                  <a:lnTo>
                    <a:pt x="0" y="3088"/>
                  </a:lnTo>
                  <a:lnTo>
                    <a:pt x="0" y="0"/>
                  </a:lnTo>
                  <a:lnTo>
                    <a:pt x="15182" y="0"/>
                  </a:lnTo>
                  <a:lnTo>
                    <a:pt x="17632" y="0"/>
                  </a:lnTo>
                  <a:lnTo>
                    <a:pt x="17632" y="3088"/>
                  </a:lnTo>
                  <a:lnTo>
                    <a:pt x="17632" y="14544"/>
                  </a:lnTo>
                </a:path>
                <a:path w="17780" h="17779">
                  <a:moveTo>
                    <a:pt x="16638" y="3088"/>
                  </a:moveTo>
                  <a:lnTo>
                    <a:pt x="16638" y="2314"/>
                  </a:lnTo>
                  <a:lnTo>
                    <a:pt x="16219" y="1790"/>
                  </a:lnTo>
                  <a:lnTo>
                    <a:pt x="15769" y="1246"/>
                  </a:lnTo>
                  <a:lnTo>
                    <a:pt x="2450" y="1246"/>
                  </a:lnTo>
                  <a:lnTo>
                    <a:pt x="1863" y="1246"/>
                  </a:lnTo>
                  <a:lnTo>
                    <a:pt x="1413" y="1790"/>
                  </a:lnTo>
                  <a:lnTo>
                    <a:pt x="1005" y="2314"/>
                  </a:lnTo>
                  <a:lnTo>
                    <a:pt x="1005" y="14544"/>
                  </a:lnTo>
                  <a:lnTo>
                    <a:pt x="1005" y="16376"/>
                  </a:lnTo>
                  <a:lnTo>
                    <a:pt x="15182" y="16376"/>
                  </a:lnTo>
                  <a:lnTo>
                    <a:pt x="16638" y="16376"/>
                  </a:lnTo>
                  <a:lnTo>
                    <a:pt x="16638" y="14544"/>
                  </a:lnTo>
                  <a:lnTo>
                    <a:pt x="16638" y="308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8" name="object 5038"/>
            <p:cNvSpPr/>
            <p:nvPr/>
          </p:nvSpPr>
          <p:spPr>
            <a:xfrm>
              <a:off x="13053271" y="529072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632" y="0"/>
                  </a:moveTo>
                  <a:lnTo>
                    <a:pt x="0" y="0"/>
                  </a:lnTo>
                  <a:lnTo>
                    <a:pt x="0" y="17601"/>
                  </a:lnTo>
                  <a:lnTo>
                    <a:pt x="17632" y="17601"/>
                  </a:lnTo>
                  <a:lnTo>
                    <a:pt x="17632" y="16376"/>
                  </a:lnTo>
                  <a:lnTo>
                    <a:pt x="1005" y="16376"/>
                  </a:lnTo>
                  <a:lnTo>
                    <a:pt x="1005" y="2314"/>
                  </a:lnTo>
                  <a:lnTo>
                    <a:pt x="1413" y="1759"/>
                  </a:lnTo>
                  <a:lnTo>
                    <a:pt x="1863" y="1246"/>
                  </a:lnTo>
                  <a:lnTo>
                    <a:pt x="17632" y="1246"/>
                  </a:lnTo>
                  <a:lnTo>
                    <a:pt x="17632" y="0"/>
                  </a:lnTo>
                  <a:close/>
                </a:path>
                <a:path w="17780" h="17779">
                  <a:moveTo>
                    <a:pt x="17632" y="1246"/>
                  </a:moveTo>
                  <a:lnTo>
                    <a:pt x="15769" y="1246"/>
                  </a:lnTo>
                  <a:lnTo>
                    <a:pt x="16638" y="2314"/>
                  </a:lnTo>
                  <a:lnTo>
                    <a:pt x="16638" y="16376"/>
                  </a:lnTo>
                  <a:lnTo>
                    <a:pt x="17632" y="16376"/>
                  </a:lnTo>
                  <a:lnTo>
                    <a:pt x="17632" y="124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9" name="object 5039"/>
            <p:cNvSpPr/>
            <p:nvPr/>
          </p:nvSpPr>
          <p:spPr>
            <a:xfrm>
              <a:off x="13053271" y="529072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632" y="14512"/>
                  </a:moveTo>
                  <a:lnTo>
                    <a:pt x="17632" y="17601"/>
                  </a:lnTo>
                  <a:lnTo>
                    <a:pt x="2450" y="17601"/>
                  </a:lnTo>
                  <a:lnTo>
                    <a:pt x="0" y="17601"/>
                  </a:lnTo>
                  <a:lnTo>
                    <a:pt x="0" y="3057"/>
                  </a:lnTo>
                  <a:lnTo>
                    <a:pt x="0" y="0"/>
                  </a:lnTo>
                  <a:lnTo>
                    <a:pt x="15130" y="0"/>
                  </a:lnTo>
                  <a:lnTo>
                    <a:pt x="17632" y="0"/>
                  </a:lnTo>
                  <a:lnTo>
                    <a:pt x="17632" y="3057"/>
                  </a:lnTo>
                  <a:lnTo>
                    <a:pt x="17632" y="14512"/>
                  </a:lnTo>
                </a:path>
                <a:path w="17780" h="17779">
                  <a:moveTo>
                    <a:pt x="16638" y="3057"/>
                  </a:moveTo>
                  <a:lnTo>
                    <a:pt x="16638" y="2314"/>
                  </a:lnTo>
                  <a:lnTo>
                    <a:pt x="16187" y="1759"/>
                  </a:lnTo>
                  <a:lnTo>
                    <a:pt x="15769" y="1246"/>
                  </a:lnTo>
                  <a:lnTo>
                    <a:pt x="2450" y="1246"/>
                  </a:lnTo>
                  <a:lnTo>
                    <a:pt x="1863" y="1246"/>
                  </a:lnTo>
                  <a:lnTo>
                    <a:pt x="1413" y="1759"/>
                  </a:lnTo>
                  <a:lnTo>
                    <a:pt x="1005" y="2314"/>
                  </a:lnTo>
                  <a:lnTo>
                    <a:pt x="1005" y="14512"/>
                  </a:lnTo>
                  <a:lnTo>
                    <a:pt x="1005" y="16376"/>
                  </a:lnTo>
                  <a:lnTo>
                    <a:pt x="15130" y="16376"/>
                  </a:lnTo>
                  <a:lnTo>
                    <a:pt x="16638" y="16376"/>
                  </a:lnTo>
                  <a:lnTo>
                    <a:pt x="16638" y="14512"/>
                  </a:lnTo>
                  <a:lnTo>
                    <a:pt x="16638" y="305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0" name="object 5040"/>
            <p:cNvSpPr/>
            <p:nvPr/>
          </p:nvSpPr>
          <p:spPr>
            <a:xfrm>
              <a:off x="13023319" y="4837726"/>
              <a:ext cx="25400" cy="1905"/>
            </a:xfrm>
            <a:custGeom>
              <a:avLst/>
              <a:gdLst/>
              <a:ahLst/>
              <a:cxnLst/>
              <a:rect l="l" t="t" r="r" b="b"/>
              <a:pathLst>
                <a:path w="25400" h="1904">
                  <a:moveTo>
                    <a:pt x="24847" y="0"/>
                  </a:moveTo>
                  <a:lnTo>
                    <a:pt x="24847" y="1759"/>
                  </a:lnTo>
                  <a:lnTo>
                    <a:pt x="0" y="1759"/>
                  </a:lnTo>
                  <a:lnTo>
                    <a:pt x="0" y="0"/>
                  </a:lnTo>
                  <a:lnTo>
                    <a:pt x="2484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1" name="object 5041"/>
            <p:cNvSpPr/>
            <p:nvPr/>
          </p:nvSpPr>
          <p:spPr>
            <a:xfrm>
              <a:off x="12626966" y="5516879"/>
              <a:ext cx="8890" cy="17145"/>
            </a:xfrm>
            <a:custGeom>
              <a:avLst/>
              <a:gdLst/>
              <a:ahLst/>
              <a:cxnLst/>
              <a:rect l="l" t="t" r="r" b="b"/>
              <a:pathLst>
                <a:path w="8890" h="17145">
                  <a:moveTo>
                    <a:pt x="8795" y="0"/>
                  </a:moveTo>
                  <a:lnTo>
                    <a:pt x="8795" y="16669"/>
                  </a:lnTo>
                  <a:lnTo>
                    <a:pt x="0" y="16669"/>
                  </a:lnTo>
                  <a:lnTo>
                    <a:pt x="0" y="0"/>
                  </a:lnTo>
                  <a:lnTo>
                    <a:pt x="8795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2" name="object 5042"/>
            <p:cNvSpPr/>
            <p:nvPr/>
          </p:nvSpPr>
          <p:spPr>
            <a:xfrm>
              <a:off x="12626100" y="5512376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3" name="object 5043"/>
            <p:cNvSpPr/>
            <p:nvPr/>
          </p:nvSpPr>
          <p:spPr>
            <a:xfrm>
              <a:off x="12626100" y="546762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4" name="object 5044"/>
            <p:cNvSpPr/>
            <p:nvPr/>
          </p:nvSpPr>
          <p:spPr>
            <a:xfrm>
              <a:off x="12626966" y="5427839"/>
              <a:ext cx="8890" cy="88265"/>
            </a:xfrm>
            <a:custGeom>
              <a:avLst/>
              <a:gdLst/>
              <a:ahLst/>
              <a:cxnLst/>
              <a:rect l="l" t="t" r="r" b="b"/>
              <a:pathLst>
                <a:path w="8890" h="88264">
                  <a:moveTo>
                    <a:pt x="8795" y="0"/>
                  </a:moveTo>
                  <a:lnTo>
                    <a:pt x="8795" y="88112"/>
                  </a:lnTo>
                  <a:lnTo>
                    <a:pt x="0" y="88112"/>
                  </a:lnTo>
                  <a:lnTo>
                    <a:pt x="0" y="0"/>
                  </a:lnTo>
                  <a:lnTo>
                    <a:pt x="8795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5" name="object 5045"/>
            <p:cNvSpPr/>
            <p:nvPr/>
          </p:nvSpPr>
          <p:spPr>
            <a:xfrm>
              <a:off x="12626100" y="542288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6" name="object 5046"/>
            <p:cNvSpPr/>
            <p:nvPr/>
          </p:nvSpPr>
          <p:spPr>
            <a:xfrm>
              <a:off x="12626966" y="5410235"/>
              <a:ext cx="8890" cy="17145"/>
            </a:xfrm>
            <a:custGeom>
              <a:avLst/>
              <a:gdLst/>
              <a:ahLst/>
              <a:cxnLst/>
              <a:rect l="l" t="t" r="r" b="b"/>
              <a:pathLst>
                <a:path w="8890" h="17145">
                  <a:moveTo>
                    <a:pt x="8795" y="0"/>
                  </a:moveTo>
                  <a:lnTo>
                    <a:pt x="8795" y="16669"/>
                  </a:lnTo>
                  <a:lnTo>
                    <a:pt x="0" y="16669"/>
                  </a:lnTo>
                  <a:lnTo>
                    <a:pt x="0" y="0"/>
                  </a:lnTo>
                  <a:lnTo>
                    <a:pt x="8795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7" name="object 5047"/>
            <p:cNvSpPr/>
            <p:nvPr/>
          </p:nvSpPr>
          <p:spPr>
            <a:xfrm>
              <a:off x="14028129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8" name="object 5048"/>
            <p:cNvSpPr/>
            <p:nvPr/>
          </p:nvSpPr>
          <p:spPr>
            <a:xfrm>
              <a:off x="14072871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9" name="object 5049"/>
            <p:cNvSpPr/>
            <p:nvPr/>
          </p:nvSpPr>
          <p:spPr>
            <a:xfrm>
              <a:off x="14113881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0" name="object 5050"/>
            <p:cNvSpPr/>
            <p:nvPr/>
          </p:nvSpPr>
          <p:spPr>
            <a:xfrm>
              <a:off x="14158625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1" name="object 5051"/>
            <p:cNvSpPr/>
            <p:nvPr/>
          </p:nvSpPr>
          <p:spPr>
            <a:xfrm>
              <a:off x="14203370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2" name="object 5052"/>
            <p:cNvSpPr/>
            <p:nvPr/>
          </p:nvSpPr>
          <p:spPr>
            <a:xfrm>
              <a:off x="14248129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3" name="object 5053"/>
            <p:cNvSpPr/>
            <p:nvPr/>
          </p:nvSpPr>
          <p:spPr>
            <a:xfrm>
              <a:off x="14292874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4" name="object 5054"/>
            <p:cNvSpPr/>
            <p:nvPr/>
          </p:nvSpPr>
          <p:spPr>
            <a:xfrm>
              <a:off x="14333883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5" name="object 5055"/>
            <p:cNvSpPr/>
            <p:nvPr/>
          </p:nvSpPr>
          <p:spPr>
            <a:xfrm>
              <a:off x="14378627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6" name="object 5056"/>
            <p:cNvSpPr/>
            <p:nvPr/>
          </p:nvSpPr>
          <p:spPr>
            <a:xfrm>
              <a:off x="14423371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7" name="object 5057"/>
            <p:cNvSpPr/>
            <p:nvPr/>
          </p:nvSpPr>
          <p:spPr>
            <a:xfrm>
              <a:off x="14468112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8" name="object 5058"/>
            <p:cNvSpPr/>
            <p:nvPr/>
          </p:nvSpPr>
          <p:spPr>
            <a:xfrm>
              <a:off x="14512856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9" name="object 5059"/>
            <p:cNvSpPr/>
            <p:nvPr/>
          </p:nvSpPr>
          <p:spPr>
            <a:xfrm>
              <a:off x="14557616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0" name="object 5060"/>
            <p:cNvSpPr/>
            <p:nvPr/>
          </p:nvSpPr>
          <p:spPr>
            <a:xfrm>
              <a:off x="14598628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1" name="object 5061"/>
            <p:cNvSpPr/>
            <p:nvPr/>
          </p:nvSpPr>
          <p:spPr>
            <a:xfrm>
              <a:off x="14643371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2" name="object 5062"/>
            <p:cNvSpPr/>
            <p:nvPr/>
          </p:nvSpPr>
          <p:spPr>
            <a:xfrm>
              <a:off x="14688115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3" name="object 5063"/>
            <p:cNvSpPr/>
            <p:nvPr/>
          </p:nvSpPr>
          <p:spPr>
            <a:xfrm>
              <a:off x="14732859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4" name="object 5064"/>
            <p:cNvSpPr/>
            <p:nvPr/>
          </p:nvSpPr>
          <p:spPr>
            <a:xfrm>
              <a:off x="14777603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5" name="object 5065"/>
            <p:cNvSpPr/>
            <p:nvPr/>
          </p:nvSpPr>
          <p:spPr>
            <a:xfrm>
              <a:off x="14818629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6" name="object 5066"/>
            <p:cNvSpPr/>
            <p:nvPr/>
          </p:nvSpPr>
          <p:spPr>
            <a:xfrm>
              <a:off x="14863374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7" name="object 5067"/>
            <p:cNvSpPr/>
            <p:nvPr/>
          </p:nvSpPr>
          <p:spPr>
            <a:xfrm>
              <a:off x="14908118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8" name="object 5068"/>
            <p:cNvSpPr/>
            <p:nvPr/>
          </p:nvSpPr>
          <p:spPr>
            <a:xfrm>
              <a:off x="14952859" y="4841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9" name="object 5069"/>
            <p:cNvSpPr/>
            <p:nvPr/>
          </p:nvSpPr>
          <p:spPr>
            <a:xfrm>
              <a:off x="14022158" y="4842124"/>
              <a:ext cx="974725" cy="8890"/>
            </a:xfrm>
            <a:custGeom>
              <a:avLst/>
              <a:gdLst/>
              <a:ahLst/>
              <a:cxnLst/>
              <a:rect l="l" t="t" r="r" b="b"/>
              <a:pathLst>
                <a:path w="974725" h="8889">
                  <a:moveTo>
                    <a:pt x="974190" y="0"/>
                  </a:moveTo>
                  <a:lnTo>
                    <a:pt x="974190" y="8795"/>
                  </a:lnTo>
                  <a:lnTo>
                    <a:pt x="0" y="8795"/>
                  </a:lnTo>
                  <a:lnTo>
                    <a:pt x="0" y="0"/>
                  </a:lnTo>
                  <a:lnTo>
                    <a:pt x="97419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0" name="object 5070"/>
            <p:cNvSpPr/>
            <p:nvPr/>
          </p:nvSpPr>
          <p:spPr>
            <a:xfrm>
              <a:off x="12635761" y="5516879"/>
              <a:ext cx="4445" cy="17145"/>
            </a:xfrm>
            <a:custGeom>
              <a:avLst/>
              <a:gdLst/>
              <a:ahLst/>
              <a:cxnLst/>
              <a:rect l="l" t="t" r="r" b="b"/>
              <a:pathLst>
                <a:path w="4445" h="17145">
                  <a:moveTo>
                    <a:pt x="4397" y="0"/>
                  </a:moveTo>
                  <a:lnTo>
                    <a:pt x="4397" y="16669"/>
                  </a:lnTo>
                  <a:lnTo>
                    <a:pt x="0" y="16669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1" name="object 5071"/>
            <p:cNvSpPr/>
            <p:nvPr/>
          </p:nvSpPr>
          <p:spPr>
            <a:xfrm>
              <a:off x="12637285" y="544152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2" name="object 5072"/>
            <p:cNvSpPr/>
            <p:nvPr/>
          </p:nvSpPr>
          <p:spPr>
            <a:xfrm>
              <a:off x="12637282" y="54303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3" name="object 5073"/>
            <p:cNvSpPr/>
            <p:nvPr/>
          </p:nvSpPr>
          <p:spPr>
            <a:xfrm>
              <a:off x="12637282" y="543034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4" name="object 5074"/>
            <p:cNvSpPr/>
            <p:nvPr/>
          </p:nvSpPr>
          <p:spPr>
            <a:xfrm>
              <a:off x="12635761" y="5427839"/>
              <a:ext cx="4445" cy="88265"/>
            </a:xfrm>
            <a:custGeom>
              <a:avLst/>
              <a:gdLst/>
              <a:ahLst/>
              <a:cxnLst/>
              <a:rect l="l" t="t" r="r" b="b"/>
              <a:pathLst>
                <a:path w="4445" h="88264">
                  <a:moveTo>
                    <a:pt x="4397" y="0"/>
                  </a:moveTo>
                  <a:lnTo>
                    <a:pt x="4397" y="88112"/>
                  </a:lnTo>
                  <a:lnTo>
                    <a:pt x="0" y="88112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5" name="object 5075"/>
            <p:cNvSpPr/>
            <p:nvPr/>
          </p:nvSpPr>
          <p:spPr>
            <a:xfrm>
              <a:off x="12635761" y="5410235"/>
              <a:ext cx="4445" cy="17145"/>
            </a:xfrm>
            <a:custGeom>
              <a:avLst/>
              <a:gdLst/>
              <a:ahLst/>
              <a:cxnLst/>
              <a:rect l="l" t="t" r="r" b="b"/>
              <a:pathLst>
                <a:path w="4445" h="17145">
                  <a:moveTo>
                    <a:pt x="4397" y="0"/>
                  </a:moveTo>
                  <a:lnTo>
                    <a:pt x="4397" y="16669"/>
                  </a:lnTo>
                  <a:lnTo>
                    <a:pt x="0" y="16669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6" name="object 5076"/>
            <p:cNvSpPr/>
            <p:nvPr/>
          </p:nvSpPr>
          <p:spPr>
            <a:xfrm>
              <a:off x="14136263" y="483746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7" name="object 5077"/>
            <p:cNvSpPr/>
            <p:nvPr/>
          </p:nvSpPr>
          <p:spPr>
            <a:xfrm>
              <a:off x="14468112" y="483746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8" name="object 5078"/>
            <p:cNvSpPr/>
            <p:nvPr/>
          </p:nvSpPr>
          <p:spPr>
            <a:xfrm>
              <a:off x="14803714" y="483746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9" name="object 5079"/>
            <p:cNvSpPr/>
            <p:nvPr/>
          </p:nvSpPr>
          <p:spPr>
            <a:xfrm>
              <a:off x="14132529" y="48374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0" name="object 5080"/>
            <p:cNvSpPr/>
            <p:nvPr/>
          </p:nvSpPr>
          <p:spPr>
            <a:xfrm>
              <a:off x="14467552" y="48369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1" name="object 5081"/>
            <p:cNvSpPr/>
            <p:nvPr/>
          </p:nvSpPr>
          <p:spPr>
            <a:xfrm>
              <a:off x="14799982" y="48374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2" name="object 5082"/>
            <p:cNvSpPr/>
            <p:nvPr/>
          </p:nvSpPr>
          <p:spPr>
            <a:xfrm>
              <a:off x="14463837" y="48369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3" name="object 5083"/>
            <p:cNvSpPr/>
            <p:nvPr/>
          </p:nvSpPr>
          <p:spPr>
            <a:xfrm>
              <a:off x="14128797" y="48374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4" name="object 5084"/>
            <p:cNvSpPr/>
            <p:nvPr/>
          </p:nvSpPr>
          <p:spPr>
            <a:xfrm>
              <a:off x="14792516" y="48374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5" name="object 5085"/>
            <p:cNvSpPr/>
            <p:nvPr/>
          </p:nvSpPr>
          <p:spPr>
            <a:xfrm>
              <a:off x="14460665" y="483746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6" name="object 5086"/>
            <p:cNvSpPr/>
            <p:nvPr/>
          </p:nvSpPr>
          <p:spPr>
            <a:xfrm>
              <a:off x="14125066" y="483746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7" name="object 5087"/>
            <p:cNvSpPr/>
            <p:nvPr/>
          </p:nvSpPr>
          <p:spPr>
            <a:xfrm>
              <a:off x="14792516" y="483746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8" name="object 5088"/>
            <p:cNvSpPr/>
            <p:nvPr/>
          </p:nvSpPr>
          <p:spPr>
            <a:xfrm>
              <a:off x="14355700" y="4836915"/>
              <a:ext cx="367030" cy="5080"/>
            </a:xfrm>
            <a:custGeom>
              <a:avLst/>
              <a:gdLst/>
              <a:ahLst/>
              <a:cxnLst/>
              <a:rect l="l" t="t" r="r" b="b"/>
              <a:pathLst>
                <a:path w="367030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367030" h="5079">
                  <a:moveTo>
                    <a:pt x="105524" y="4279"/>
                  </a:moveTo>
                  <a:lnTo>
                    <a:pt x="105359" y="3886"/>
                  </a:lnTo>
                  <a:lnTo>
                    <a:pt x="104952" y="3721"/>
                  </a:lnTo>
                  <a:lnTo>
                    <a:pt x="104559" y="3886"/>
                  </a:lnTo>
                  <a:lnTo>
                    <a:pt x="104394" y="4279"/>
                  </a:lnTo>
                  <a:lnTo>
                    <a:pt x="104559" y="4673"/>
                  </a:lnTo>
                  <a:lnTo>
                    <a:pt x="104952" y="4838"/>
                  </a:lnTo>
                  <a:lnTo>
                    <a:pt x="105359" y="4673"/>
                  </a:lnTo>
                  <a:lnTo>
                    <a:pt x="105524" y="4279"/>
                  </a:lnTo>
                  <a:close/>
                </a:path>
                <a:path w="367030" h="5079">
                  <a:moveTo>
                    <a:pt x="366534" y="558"/>
                  </a:moveTo>
                  <a:lnTo>
                    <a:pt x="366369" y="165"/>
                  </a:lnTo>
                  <a:lnTo>
                    <a:pt x="365975" y="0"/>
                  </a:lnTo>
                  <a:lnTo>
                    <a:pt x="365582" y="165"/>
                  </a:lnTo>
                  <a:lnTo>
                    <a:pt x="365417" y="558"/>
                  </a:lnTo>
                  <a:lnTo>
                    <a:pt x="365582" y="952"/>
                  </a:lnTo>
                  <a:lnTo>
                    <a:pt x="365975" y="1117"/>
                  </a:lnTo>
                  <a:lnTo>
                    <a:pt x="366369" y="952"/>
                  </a:lnTo>
                  <a:lnTo>
                    <a:pt x="366534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9" name="object 5089"/>
            <p:cNvSpPr/>
            <p:nvPr/>
          </p:nvSpPr>
          <p:spPr>
            <a:xfrm>
              <a:off x="14725413" y="48374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0" name="object 5090"/>
            <p:cNvSpPr/>
            <p:nvPr/>
          </p:nvSpPr>
          <p:spPr>
            <a:xfrm>
              <a:off x="14356264" y="48374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1" name="object 5091"/>
            <p:cNvSpPr/>
            <p:nvPr/>
          </p:nvSpPr>
          <p:spPr>
            <a:xfrm>
              <a:off x="14729141" y="483746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2" name="object 5092"/>
            <p:cNvSpPr/>
            <p:nvPr/>
          </p:nvSpPr>
          <p:spPr>
            <a:xfrm>
              <a:off x="14359980" y="483746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3" name="object 5093"/>
            <p:cNvSpPr/>
            <p:nvPr/>
          </p:nvSpPr>
          <p:spPr>
            <a:xfrm>
              <a:off x="14351970" y="484063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4" name="object 5094"/>
            <p:cNvSpPr/>
            <p:nvPr/>
          </p:nvSpPr>
          <p:spPr>
            <a:xfrm>
              <a:off x="14721677" y="483746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5" name="object 5095"/>
            <p:cNvSpPr/>
            <p:nvPr/>
          </p:nvSpPr>
          <p:spPr>
            <a:xfrm>
              <a:off x="14352535" y="483746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6" name="object 5096"/>
            <p:cNvSpPr/>
            <p:nvPr/>
          </p:nvSpPr>
          <p:spPr>
            <a:xfrm>
              <a:off x="14721117" y="48369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7" name="object 5097"/>
            <p:cNvSpPr/>
            <p:nvPr/>
          </p:nvSpPr>
          <p:spPr>
            <a:xfrm>
              <a:off x="14128797" y="483746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8" name="object 5098"/>
            <p:cNvSpPr/>
            <p:nvPr/>
          </p:nvSpPr>
          <p:spPr>
            <a:xfrm>
              <a:off x="14624163" y="48369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9" name="object 5099"/>
            <p:cNvSpPr/>
            <p:nvPr/>
          </p:nvSpPr>
          <p:spPr>
            <a:xfrm>
              <a:off x="14773885" y="483746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0" name="object 5100"/>
            <p:cNvSpPr/>
            <p:nvPr/>
          </p:nvSpPr>
          <p:spPr>
            <a:xfrm>
              <a:off x="14624730" y="48374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1" name="object 5101"/>
            <p:cNvSpPr/>
            <p:nvPr/>
          </p:nvSpPr>
          <p:spPr>
            <a:xfrm>
              <a:off x="14628461" y="48374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2" name="object 5102"/>
            <p:cNvSpPr/>
            <p:nvPr/>
          </p:nvSpPr>
          <p:spPr>
            <a:xfrm>
              <a:off x="14632194" y="48374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3" name="object 5103"/>
            <p:cNvSpPr/>
            <p:nvPr/>
          </p:nvSpPr>
          <p:spPr>
            <a:xfrm>
              <a:off x="14139419" y="4836915"/>
              <a:ext cx="642620" cy="5080"/>
            </a:xfrm>
            <a:custGeom>
              <a:avLst/>
              <a:gdLst/>
              <a:ahLst/>
              <a:cxnLst/>
              <a:rect l="l" t="t" r="r" b="b"/>
              <a:pathLst>
                <a:path w="642619" h="5079">
                  <a:moveTo>
                    <a:pt x="1117" y="4279"/>
                  </a:moveTo>
                  <a:lnTo>
                    <a:pt x="952" y="3886"/>
                  </a:lnTo>
                  <a:lnTo>
                    <a:pt x="558" y="3721"/>
                  </a:lnTo>
                  <a:lnTo>
                    <a:pt x="152" y="3886"/>
                  </a:lnTo>
                  <a:lnTo>
                    <a:pt x="0" y="4279"/>
                  </a:lnTo>
                  <a:lnTo>
                    <a:pt x="152" y="4673"/>
                  </a:lnTo>
                  <a:lnTo>
                    <a:pt x="558" y="4838"/>
                  </a:lnTo>
                  <a:lnTo>
                    <a:pt x="952" y="4673"/>
                  </a:lnTo>
                  <a:lnTo>
                    <a:pt x="1117" y="4279"/>
                  </a:lnTo>
                  <a:close/>
                </a:path>
                <a:path w="642619" h="5079">
                  <a:moveTo>
                    <a:pt x="497052" y="558"/>
                  </a:moveTo>
                  <a:lnTo>
                    <a:pt x="496887" y="165"/>
                  </a:lnTo>
                  <a:lnTo>
                    <a:pt x="496493" y="0"/>
                  </a:lnTo>
                  <a:lnTo>
                    <a:pt x="496100" y="165"/>
                  </a:lnTo>
                  <a:lnTo>
                    <a:pt x="495935" y="558"/>
                  </a:lnTo>
                  <a:lnTo>
                    <a:pt x="496100" y="952"/>
                  </a:lnTo>
                  <a:lnTo>
                    <a:pt x="496493" y="1117"/>
                  </a:lnTo>
                  <a:lnTo>
                    <a:pt x="496887" y="952"/>
                  </a:lnTo>
                  <a:lnTo>
                    <a:pt x="497052" y="558"/>
                  </a:lnTo>
                  <a:close/>
                </a:path>
                <a:path w="642619" h="5079">
                  <a:moveTo>
                    <a:pt x="642467" y="4279"/>
                  </a:moveTo>
                  <a:lnTo>
                    <a:pt x="642302" y="3886"/>
                  </a:lnTo>
                  <a:lnTo>
                    <a:pt x="641908" y="3721"/>
                  </a:lnTo>
                  <a:lnTo>
                    <a:pt x="641515" y="3886"/>
                  </a:lnTo>
                  <a:lnTo>
                    <a:pt x="641350" y="4279"/>
                  </a:lnTo>
                  <a:lnTo>
                    <a:pt x="641515" y="4673"/>
                  </a:lnTo>
                  <a:lnTo>
                    <a:pt x="641908" y="4838"/>
                  </a:lnTo>
                  <a:lnTo>
                    <a:pt x="642302" y="4673"/>
                  </a:lnTo>
                  <a:lnTo>
                    <a:pt x="642467" y="4279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4" name="object 5104"/>
            <p:cNvSpPr/>
            <p:nvPr/>
          </p:nvSpPr>
          <p:spPr>
            <a:xfrm>
              <a:off x="14781334" y="483746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5" name="object 5105"/>
            <p:cNvSpPr/>
            <p:nvPr/>
          </p:nvSpPr>
          <p:spPr>
            <a:xfrm>
              <a:off x="14139979" y="483746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6" name="object 5106"/>
            <p:cNvSpPr/>
            <p:nvPr/>
          </p:nvSpPr>
          <p:spPr>
            <a:xfrm>
              <a:off x="14777603" y="48374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7" name="object 5107"/>
            <p:cNvSpPr/>
            <p:nvPr/>
          </p:nvSpPr>
          <p:spPr>
            <a:xfrm>
              <a:off x="14132529" y="483746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8" name="object 5108"/>
            <p:cNvSpPr/>
            <p:nvPr/>
          </p:nvSpPr>
          <p:spPr>
            <a:xfrm>
              <a:off x="14131969" y="48369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9" name="object 5109"/>
            <p:cNvSpPr/>
            <p:nvPr/>
          </p:nvSpPr>
          <p:spPr>
            <a:xfrm>
              <a:off x="14773885" y="48374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0" name="object 5110"/>
            <p:cNvSpPr/>
            <p:nvPr/>
          </p:nvSpPr>
          <p:spPr>
            <a:xfrm>
              <a:off x="14022158" y="4837726"/>
              <a:ext cx="974725" cy="4445"/>
            </a:xfrm>
            <a:custGeom>
              <a:avLst/>
              <a:gdLst/>
              <a:ahLst/>
              <a:cxnLst/>
              <a:rect l="l" t="t" r="r" b="b"/>
              <a:pathLst>
                <a:path w="974725" h="4445">
                  <a:moveTo>
                    <a:pt x="974190" y="0"/>
                  </a:moveTo>
                  <a:lnTo>
                    <a:pt x="974190" y="4397"/>
                  </a:lnTo>
                  <a:lnTo>
                    <a:pt x="0" y="4397"/>
                  </a:lnTo>
                  <a:lnTo>
                    <a:pt x="0" y="0"/>
                  </a:lnTo>
                  <a:lnTo>
                    <a:pt x="97419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1" name="object 5111"/>
            <p:cNvSpPr/>
            <p:nvPr/>
          </p:nvSpPr>
          <p:spPr>
            <a:xfrm>
              <a:off x="12223392" y="497542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2" name="object 5112"/>
            <p:cNvSpPr/>
            <p:nvPr/>
          </p:nvSpPr>
          <p:spPr>
            <a:xfrm>
              <a:off x="12264402" y="497542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3" name="object 5113"/>
            <p:cNvSpPr/>
            <p:nvPr/>
          </p:nvSpPr>
          <p:spPr>
            <a:xfrm>
              <a:off x="12309155" y="497542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4" name="object 5114"/>
            <p:cNvSpPr/>
            <p:nvPr/>
          </p:nvSpPr>
          <p:spPr>
            <a:xfrm>
              <a:off x="12353899" y="497542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5" name="object 5115"/>
            <p:cNvSpPr/>
            <p:nvPr/>
          </p:nvSpPr>
          <p:spPr>
            <a:xfrm>
              <a:off x="12398640" y="497542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6" name="object 5116"/>
            <p:cNvSpPr/>
            <p:nvPr/>
          </p:nvSpPr>
          <p:spPr>
            <a:xfrm>
              <a:off x="12443385" y="497542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7" name="object 5117"/>
            <p:cNvSpPr/>
            <p:nvPr/>
          </p:nvSpPr>
          <p:spPr>
            <a:xfrm>
              <a:off x="12484404" y="497542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8" name="object 5118"/>
            <p:cNvSpPr/>
            <p:nvPr/>
          </p:nvSpPr>
          <p:spPr>
            <a:xfrm>
              <a:off x="12529146" y="497542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9" name="object 5119"/>
            <p:cNvSpPr/>
            <p:nvPr/>
          </p:nvSpPr>
          <p:spPr>
            <a:xfrm>
              <a:off x="12573899" y="497542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0" name="object 5120"/>
            <p:cNvSpPr/>
            <p:nvPr/>
          </p:nvSpPr>
          <p:spPr>
            <a:xfrm>
              <a:off x="12177824" y="4978628"/>
              <a:ext cx="431800" cy="8890"/>
            </a:xfrm>
            <a:custGeom>
              <a:avLst/>
              <a:gdLst/>
              <a:ahLst/>
              <a:cxnLst/>
              <a:rect l="l" t="t" r="r" b="b"/>
              <a:pathLst>
                <a:path w="431800" h="8889">
                  <a:moveTo>
                    <a:pt x="431526" y="0"/>
                  </a:moveTo>
                  <a:lnTo>
                    <a:pt x="431526" y="8795"/>
                  </a:lnTo>
                  <a:lnTo>
                    <a:pt x="0" y="8795"/>
                  </a:lnTo>
                  <a:lnTo>
                    <a:pt x="0" y="0"/>
                  </a:lnTo>
                  <a:lnTo>
                    <a:pt x="431526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1" name="object 5121"/>
            <p:cNvSpPr/>
            <p:nvPr/>
          </p:nvSpPr>
          <p:spPr>
            <a:xfrm>
              <a:off x="12383727" y="49716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2" name="object 5122"/>
            <p:cNvSpPr/>
            <p:nvPr/>
          </p:nvSpPr>
          <p:spPr>
            <a:xfrm>
              <a:off x="12372537" y="49717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3" name="object 5123"/>
            <p:cNvSpPr/>
            <p:nvPr/>
          </p:nvSpPr>
          <p:spPr>
            <a:xfrm>
              <a:off x="12248922" y="4971141"/>
              <a:ext cx="124460" cy="5080"/>
            </a:xfrm>
            <a:custGeom>
              <a:avLst/>
              <a:gdLst/>
              <a:ahLst/>
              <a:cxnLst/>
              <a:rect l="l" t="t" r="r" b="b"/>
              <a:pathLst>
                <a:path w="124459" h="507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124459" h="5079">
                  <a:moveTo>
                    <a:pt x="124167" y="4292"/>
                  </a:moveTo>
                  <a:lnTo>
                    <a:pt x="124002" y="3898"/>
                  </a:lnTo>
                  <a:lnTo>
                    <a:pt x="123609" y="3733"/>
                  </a:lnTo>
                  <a:lnTo>
                    <a:pt x="123215" y="3898"/>
                  </a:lnTo>
                  <a:lnTo>
                    <a:pt x="123050" y="4292"/>
                  </a:lnTo>
                  <a:lnTo>
                    <a:pt x="123215" y="4686"/>
                  </a:lnTo>
                  <a:lnTo>
                    <a:pt x="123609" y="4851"/>
                  </a:lnTo>
                  <a:lnTo>
                    <a:pt x="124002" y="4686"/>
                  </a:lnTo>
                  <a:lnTo>
                    <a:pt x="124167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4" name="object 5124"/>
            <p:cNvSpPr/>
            <p:nvPr/>
          </p:nvSpPr>
          <p:spPr>
            <a:xfrm>
              <a:off x="12249494" y="49717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5" name="object 5125"/>
            <p:cNvSpPr/>
            <p:nvPr/>
          </p:nvSpPr>
          <p:spPr>
            <a:xfrm>
              <a:off x="12245201" y="4974875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8890" h="1270">
                  <a:moveTo>
                    <a:pt x="8572" y="558"/>
                  </a:moveTo>
                  <a:lnTo>
                    <a:pt x="8407" y="165"/>
                  </a:lnTo>
                  <a:lnTo>
                    <a:pt x="8013" y="0"/>
                  </a:lnTo>
                  <a:lnTo>
                    <a:pt x="7620" y="165"/>
                  </a:lnTo>
                  <a:lnTo>
                    <a:pt x="7454" y="558"/>
                  </a:lnTo>
                  <a:lnTo>
                    <a:pt x="7620" y="952"/>
                  </a:lnTo>
                  <a:lnTo>
                    <a:pt x="8013" y="1117"/>
                  </a:lnTo>
                  <a:lnTo>
                    <a:pt x="8407" y="952"/>
                  </a:lnTo>
                  <a:lnTo>
                    <a:pt x="8572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6" name="object 5126"/>
            <p:cNvSpPr/>
            <p:nvPr/>
          </p:nvSpPr>
          <p:spPr>
            <a:xfrm>
              <a:off x="12245764" y="49716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7" name="object 5127"/>
            <p:cNvSpPr/>
            <p:nvPr/>
          </p:nvSpPr>
          <p:spPr>
            <a:xfrm>
              <a:off x="12480120" y="49711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8" name="object 5128"/>
            <p:cNvSpPr/>
            <p:nvPr/>
          </p:nvSpPr>
          <p:spPr>
            <a:xfrm>
              <a:off x="12480676" y="49717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9" name="object 5129"/>
            <p:cNvSpPr/>
            <p:nvPr/>
          </p:nvSpPr>
          <p:spPr>
            <a:xfrm>
              <a:off x="12484408" y="49754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0" name="object 5130"/>
            <p:cNvSpPr/>
            <p:nvPr/>
          </p:nvSpPr>
          <p:spPr>
            <a:xfrm>
              <a:off x="12488133" y="497542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1" name="object 5131"/>
            <p:cNvSpPr/>
            <p:nvPr/>
          </p:nvSpPr>
          <p:spPr>
            <a:xfrm>
              <a:off x="12491860" y="49716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2" name="object 5132"/>
            <p:cNvSpPr/>
            <p:nvPr/>
          </p:nvSpPr>
          <p:spPr>
            <a:xfrm>
              <a:off x="12177824" y="4974231"/>
              <a:ext cx="431800" cy="4445"/>
            </a:xfrm>
            <a:custGeom>
              <a:avLst/>
              <a:gdLst/>
              <a:ahLst/>
              <a:cxnLst/>
              <a:rect l="l" t="t" r="r" b="b"/>
              <a:pathLst>
                <a:path w="431800" h="4445">
                  <a:moveTo>
                    <a:pt x="431526" y="0"/>
                  </a:moveTo>
                  <a:lnTo>
                    <a:pt x="431526" y="4397"/>
                  </a:lnTo>
                  <a:lnTo>
                    <a:pt x="0" y="4397"/>
                  </a:lnTo>
                  <a:lnTo>
                    <a:pt x="0" y="0"/>
                  </a:lnTo>
                  <a:lnTo>
                    <a:pt x="43152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3" name="object 5133"/>
            <p:cNvSpPr/>
            <p:nvPr/>
          </p:nvSpPr>
          <p:spPr>
            <a:xfrm>
              <a:off x="14598628" y="416255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4" name="object 5134"/>
            <p:cNvSpPr/>
            <p:nvPr/>
          </p:nvSpPr>
          <p:spPr>
            <a:xfrm>
              <a:off x="14643371" y="416255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5" name="object 5135"/>
            <p:cNvSpPr/>
            <p:nvPr/>
          </p:nvSpPr>
          <p:spPr>
            <a:xfrm>
              <a:off x="14688115" y="416255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6" name="object 5136"/>
            <p:cNvSpPr/>
            <p:nvPr/>
          </p:nvSpPr>
          <p:spPr>
            <a:xfrm>
              <a:off x="14732859" y="416255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7" name="object 5137"/>
            <p:cNvSpPr/>
            <p:nvPr/>
          </p:nvSpPr>
          <p:spPr>
            <a:xfrm>
              <a:off x="14777603" y="416255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8" name="object 5138"/>
            <p:cNvSpPr/>
            <p:nvPr/>
          </p:nvSpPr>
          <p:spPr>
            <a:xfrm>
              <a:off x="14818629" y="416255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9" name="object 5139"/>
            <p:cNvSpPr/>
            <p:nvPr/>
          </p:nvSpPr>
          <p:spPr>
            <a:xfrm>
              <a:off x="14863374" y="416255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0" name="object 5140"/>
            <p:cNvSpPr/>
            <p:nvPr/>
          </p:nvSpPr>
          <p:spPr>
            <a:xfrm>
              <a:off x="14908118" y="416255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1" name="object 5141"/>
            <p:cNvSpPr/>
            <p:nvPr/>
          </p:nvSpPr>
          <p:spPr>
            <a:xfrm>
              <a:off x="14952859" y="416255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2" name="object 5142"/>
            <p:cNvSpPr/>
            <p:nvPr/>
          </p:nvSpPr>
          <p:spPr>
            <a:xfrm>
              <a:off x="14592926" y="4164746"/>
              <a:ext cx="403860" cy="8890"/>
            </a:xfrm>
            <a:custGeom>
              <a:avLst/>
              <a:gdLst/>
              <a:ahLst/>
              <a:cxnLst/>
              <a:rect l="l" t="t" r="r" b="b"/>
              <a:pathLst>
                <a:path w="403859" h="8889">
                  <a:moveTo>
                    <a:pt x="403422" y="8837"/>
                  </a:moveTo>
                  <a:lnTo>
                    <a:pt x="403422" y="0"/>
                  </a:lnTo>
                  <a:lnTo>
                    <a:pt x="0" y="0"/>
                  </a:lnTo>
                  <a:lnTo>
                    <a:pt x="0" y="8837"/>
                  </a:lnTo>
                  <a:lnTo>
                    <a:pt x="403422" y="8837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3" name="object 5143"/>
            <p:cNvSpPr/>
            <p:nvPr/>
          </p:nvSpPr>
          <p:spPr>
            <a:xfrm>
              <a:off x="14591163" y="418865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20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4" name="object 5144"/>
            <p:cNvSpPr/>
            <p:nvPr/>
          </p:nvSpPr>
          <p:spPr>
            <a:xfrm>
              <a:off x="14592922" y="4173578"/>
              <a:ext cx="8890" cy="39370"/>
            </a:xfrm>
            <a:custGeom>
              <a:avLst/>
              <a:gdLst/>
              <a:ahLst/>
              <a:cxnLst/>
              <a:rect l="l" t="t" r="r" b="b"/>
              <a:pathLst>
                <a:path w="8890" h="39370">
                  <a:moveTo>
                    <a:pt x="8826" y="38752"/>
                  </a:moveTo>
                  <a:lnTo>
                    <a:pt x="8826" y="0"/>
                  </a:lnTo>
                  <a:lnTo>
                    <a:pt x="0" y="0"/>
                  </a:lnTo>
                  <a:lnTo>
                    <a:pt x="0" y="38752"/>
                  </a:lnTo>
                  <a:lnTo>
                    <a:pt x="8826" y="38752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5" name="object 5145"/>
            <p:cNvSpPr/>
            <p:nvPr/>
          </p:nvSpPr>
          <p:spPr>
            <a:xfrm>
              <a:off x="14588526" y="4164741"/>
              <a:ext cx="4445" cy="47625"/>
            </a:xfrm>
            <a:custGeom>
              <a:avLst/>
              <a:gdLst/>
              <a:ahLst/>
              <a:cxnLst/>
              <a:rect l="l" t="t" r="r" b="b"/>
              <a:pathLst>
                <a:path w="4444" h="47625">
                  <a:moveTo>
                    <a:pt x="4397" y="47590"/>
                  </a:moveTo>
                  <a:lnTo>
                    <a:pt x="4397" y="0"/>
                  </a:lnTo>
                  <a:lnTo>
                    <a:pt x="0" y="0"/>
                  </a:lnTo>
                  <a:lnTo>
                    <a:pt x="0" y="47590"/>
                  </a:lnTo>
                  <a:lnTo>
                    <a:pt x="4397" y="475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6" name="object 5146"/>
            <p:cNvSpPr/>
            <p:nvPr/>
          </p:nvSpPr>
          <p:spPr>
            <a:xfrm>
              <a:off x="14840998" y="415882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7" name="object 5147"/>
            <p:cNvSpPr/>
            <p:nvPr/>
          </p:nvSpPr>
          <p:spPr>
            <a:xfrm>
              <a:off x="14844729" y="415882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8" name="object 5148"/>
            <p:cNvSpPr/>
            <p:nvPr/>
          </p:nvSpPr>
          <p:spPr>
            <a:xfrm>
              <a:off x="14836715" y="41582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9" name="object 5149"/>
            <p:cNvSpPr/>
            <p:nvPr/>
          </p:nvSpPr>
          <p:spPr>
            <a:xfrm>
              <a:off x="14837275" y="415882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1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0" name="object 5150"/>
            <p:cNvSpPr/>
            <p:nvPr/>
          </p:nvSpPr>
          <p:spPr>
            <a:xfrm>
              <a:off x="14765860" y="415826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1" name="object 5151"/>
            <p:cNvSpPr/>
            <p:nvPr/>
          </p:nvSpPr>
          <p:spPr>
            <a:xfrm>
              <a:off x="14762688" y="415882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2" name="object 5152"/>
            <p:cNvSpPr/>
            <p:nvPr/>
          </p:nvSpPr>
          <p:spPr>
            <a:xfrm>
              <a:off x="14758971" y="415882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3" name="object 5153"/>
            <p:cNvSpPr/>
            <p:nvPr/>
          </p:nvSpPr>
          <p:spPr>
            <a:xfrm>
              <a:off x="14717383" y="4158265"/>
              <a:ext cx="146685" cy="5080"/>
            </a:xfrm>
            <a:custGeom>
              <a:avLst/>
              <a:gdLst/>
              <a:ahLst/>
              <a:cxnLst/>
              <a:rect l="l" t="t" r="r" b="b"/>
              <a:pathLst>
                <a:path w="146684" h="5079">
                  <a:moveTo>
                    <a:pt x="1117" y="571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71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52" y="965"/>
                  </a:lnTo>
                  <a:lnTo>
                    <a:pt x="1117" y="571"/>
                  </a:lnTo>
                  <a:close/>
                </a:path>
                <a:path w="146684" h="5079">
                  <a:moveTo>
                    <a:pt x="42138" y="571"/>
                  </a:moveTo>
                  <a:lnTo>
                    <a:pt x="41973" y="165"/>
                  </a:lnTo>
                  <a:lnTo>
                    <a:pt x="41579" y="0"/>
                  </a:lnTo>
                  <a:lnTo>
                    <a:pt x="41186" y="165"/>
                  </a:lnTo>
                  <a:lnTo>
                    <a:pt x="41021" y="571"/>
                  </a:lnTo>
                  <a:lnTo>
                    <a:pt x="41186" y="965"/>
                  </a:lnTo>
                  <a:lnTo>
                    <a:pt x="41579" y="1130"/>
                  </a:lnTo>
                  <a:lnTo>
                    <a:pt x="41973" y="965"/>
                  </a:lnTo>
                  <a:lnTo>
                    <a:pt x="42138" y="571"/>
                  </a:lnTo>
                  <a:close/>
                </a:path>
                <a:path w="146684" h="5079">
                  <a:moveTo>
                    <a:pt x="146545" y="4292"/>
                  </a:moveTo>
                  <a:lnTo>
                    <a:pt x="146380" y="3898"/>
                  </a:lnTo>
                  <a:lnTo>
                    <a:pt x="145986" y="3733"/>
                  </a:lnTo>
                  <a:lnTo>
                    <a:pt x="145592" y="3898"/>
                  </a:lnTo>
                  <a:lnTo>
                    <a:pt x="145427" y="4292"/>
                  </a:lnTo>
                  <a:lnTo>
                    <a:pt x="145592" y="4686"/>
                  </a:lnTo>
                  <a:lnTo>
                    <a:pt x="145986" y="4851"/>
                  </a:lnTo>
                  <a:lnTo>
                    <a:pt x="146380" y="4686"/>
                  </a:lnTo>
                  <a:lnTo>
                    <a:pt x="146545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4" name="object 5154"/>
            <p:cNvSpPr/>
            <p:nvPr/>
          </p:nvSpPr>
          <p:spPr>
            <a:xfrm>
              <a:off x="14717943" y="415882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5" name="object 5155"/>
            <p:cNvSpPr/>
            <p:nvPr/>
          </p:nvSpPr>
          <p:spPr>
            <a:xfrm>
              <a:off x="14717383" y="4161999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  <a:path w="8890" h="1270">
                  <a:moveTo>
                    <a:pt x="8585" y="558"/>
                  </a:moveTo>
                  <a:lnTo>
                    <a:pt x="8420" y="165"/>
                  </a:lnTo>
                  <a:lnTo>
                    <a:pt x="8013" y="0"/>
                  </a:lnTo>
                  <a:lnTo>
                    <a:pt x="7620" y="165"/>
                  </a:lnTo>
                  <a:lnTo>
                    <a:pt x="7454" y="558"/>
                  </a:lnTo>
                  <a:lnTo>
                    <a:pt x="7620" y="952"/>
                  </a:lnTo>
                  <a:lnTo>
                    <a:pt x="8013" y="1117"/>
                  </a:lnTo>
                  <a:lnTo>
                    <a:pt x="8420" y="952"/>
                  </a:lnTo>
                  <a:lnTo>
                    <a:pt x="8585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6" name="object 5156"/>
            <p:cNvSpPr/>
            <p:nvPr/>
          </p:nvSpPr>
          <p:spPr>
            <a:xfrm>
              <a:off x="14725408" y="415882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7" name="object 5157"/>
            <p:cNvSpPr/>
            <p:nvPr/>
          </p:nvSpPr>
          <p:spPr>
            <a:xfrm>
              <a:off x="14724838" y="4158265"/>
              <a:ext cx="146685" cy="5080"/>
            </a:xfrm>
            <a:custGeom>
              <a:avLst/>
              <a:gdLst/>
              <a:ahLst/>
              <a:cxnLst/>
              <a:rect l="l" t="t" r="r" b="b"/>
              <a:pathLst>
                <a:path w="146684" h="5079">
                  <a:moveTo>
                    <a:pt x="1130" y="571"/>
                  </a:moveTo>
                  <a:lnTo>
                    <a:pt x="965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71"/>
                  </a:lnTo>
                  <a:lnTo>
                    <a:pt x="165" y="965"/>
                  </a:lnTo>
                  <a:lnTo>
                    <a:pt x="558" y="1130"/>
                  </a:lnTo>
                  <a:lnTo>
                    <a:pt x="965" y="965"/>
                  </a:lnTo>
                  <a:lnTo>
                    <a:pt x="1130" y="571"/>
                  </a:lnTo>
                  <a:close/>
                </a:path>
                <a:path w="146684" h="5079">
                  <a:moveTo>
                    <a:pt x="146545" y="4292"/>
                  </a:moveTo>
                  <a:lnTo>
                    <a:pt x="146380" y="3898"/>
                  </a:lnTo>
                  <a:lnTo>
                    <a:pt x="145973" y="3733"/>
                  </a:lnTo>
                  <a:lnTo>
                    <a:pt x="145580" y="3898"/>
                  </a:lnTo>
                  <a:lnTo>
                    <a:pt x="145415" y="4292"/>
                  </a:lnTo>
                  <a:lnTo>
                    <a:pt x="145580" y="4686"/>
                  </a:lnTo>
                  <a:lnTo>
                    <a:pt x="145973" y="4851"/>
                  </a:lnTo>
                  <a:lnTo>
                    <a:pt x="146380" y="4686"/>
                  </a:lnTo>
                  <a:lnTo>
                    <a:pt x="146545" y="429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8" name="object 5158"/>
            <p:cNvSpPr/>
            <p:nvPr/>
          </p:nvSpPr>
          <p:spPr>
            <a:xfrm>
              <a:off x="14867105" y="416254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9" name="object 5159"/>
            <p:cNvSpPr/>
            <p:nvPr/>
          </p:nvSpPr>
          <p:spPr>
            <a:xfrm>
              <a:off x="14863374" y="416254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0" name="object 5160"/>
            <p:cNvSpPr/>
            <p:nvPr/>
          </p:nvSpPr>
          <p:spPr>
            <a:xfrm>
              <a:off x="14588528" y="4160345"/>
              <a:ext cx="408305" cy="4445"/>
            </a:xfrm>
            <a:custGeom>
              <a:avLst/>
              <a:gdLst/>
              <a:ahLst/>
              <a:cxnLst/>
              <a:rect l="l" t="t" r="r" b="b"/>
              <a:pathLst>
                <a:path w="408305" h="4445">
                  <a:moveTo>
                    <a:pt x="407820" y="4397"/>
                  </a:moveTo>
                  <a:lnTo>
                    <a:pt x="407820" y="0"/>
                  </a:lnTo>
                  <a:lnTo>
                    <a:pt x="0" y="0"/>
                  </a:lnTo>
                  <a:lnTo>
                    <a:pt x="0" y="4397"/>
                  </a:lnTo>
                  <a:lnTo>
                    <a:pt x="407820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1" name="object 5161"/>
            <p:cNvSpPr/>
            <p:nvPr/>
          </p:nvSpPr>
          <p:spPr>
            <a:xfrm>
              <a:off x="12635715" y="4381539"/>
              <a:ext cx="4445" cy="51435"/>
            </a:xfrm>
            <a:custGeom>
              <a:avLst/>
              <a:gdLst/>
              <a:ahLst/>
              <a:cxnLst/>
              <a:rect l="l" t="t" r="r" b="b"/>
              <a:pathLst>
                <a:path w="4445" h="51435">
                  <a:moveTo>
                    <a:pt x="4397" y="0"/>
                  </a:moveTo>
                  <a:lnTo>
                    <a:pt x="4397" y="50972"/>
                  </a:lnTo>
                  <a:lnTo>
                    <a:pt x="0" y="50972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2" name="object 5162"/>
            <p:cNvSpPr/>
            <p:nvPr/>
          </p:nvSpPr>
          <p:spPr>
            <a:xfrm>
              <a:off x="12635715" y="4274865"/>
              <a:ext cx="4445" cy="106045"/>
            </a:xfrm>
            <a:custGeom>
              <a:avLst/>
              <a:gdLst/>
              <a:ahLst/>
              <a:cxnLst/>
              <a:rect l="l" t="t" r="r" b="b"/>
              <a:pathLst>
                <a:path w="4445" h="106045">
                  <a:moveTo>
                    <a:pt x="4397" y="0"/>
                  </a:moveTo>
                  <a:lnTo>
                    <a:pt x="4397" y="105714"/>
                  </a:lnTo>
                  <a:lnTo>
                    <a:pt x="0" y="105714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3" name="object 5163"/>
            <p:cNvSpPr/>
            <p:nvPr/>
          </p:nvSpPr>
          <p:spPr>
            <a:xfrm>
              <a:off x="12635715" y="4256362"/>
              <a:ext cx="4445" cy="17780"/>
            </a:xfrm>
            <a:custGeom>
              <a:avLst/>
              <a:gdLst/>
              <a:ahLst/>
              <a:cxnLst/>
              <a:rect l="l" t="t" r="r" b="b"/>
              <a:pathLst>
                <a:path w="4445" h="17779">
                  <a:moveTo>
                    <a:pt x="4397" y="0"/>
                  </a:moveTo>
                  <a:lnTo>
                    <a:pt x="4397" y="17601"/>
                  </a:lnTo>
                  <a:lnTo>
                    <a:pt x="0" y="17601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4" name="object 5164"/>
            <p:cNvSpPr/>
            <p:nvPr/>
          </p:nvSpPr>
          <p:spPr>
            <a:xfrm>
              <a:off x="13487441" y="370763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5" name="object 5165"/>
            <p:cNvSpPr/>
            <p:nvPr/>
          </p:nvSpPr>
          <p:spPr>
            <a:xfrm>
              <a:off x="13487441" y="366289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6" name="object 5166"/>
            <p:cNvSpPr/>
            <p:nvPr/>
          </p:nvSpPr>
          <p:spPr>
            <a:xfrm>
              <a:off x="13487441" y="361814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7" name="object 5167"/>
            <p:cNvSpPr/>
            <p:nvPr/>
          </p:nvSpPr>
          <p:spPr>
            <a:xfrm>
              <a:off x="13487441" y="357340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8" name="object 5168"/>
            <p:cNvSpPr/>
            <p:nvPr/>
          </p:nvSpPr>
          <p:spPr>
            <a:xfrm>
              <a:off x="13487441" y="352865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9" name="object 5169"/>
            <p:cNvSpPr/>
            <p:nvPr/>
          </p:nvSpPr>
          <p:spPr>
            <a:xfrm>
              <a:off x="13487441" y="348391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0" name="object 5170"/>
            <p:cNvSpPr/>
            <p:nvPr/>
          </p:nvSpPr>
          <p:spPr>
            <a:xfrm>
              <a:off x="13487441" y="344289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1" name="object 5171"/>
            <p:cNvSpPr/>
            <p:nvPr/>
          </p:nvSpPr>
          <p:spPr>
            <a:xfrm>
              <a:off x="13487441" y="33981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2" name="object 5172"/>
            <p:cNvSpPr/>
            <p:nvPr/>
          </p:nvSpPr>
          <p:spPr>
            <a:xfrm>
              <a:off x="13487441" y="335340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3" name="object 5173"/>
            <p:cNvSpPr/>
            <p:nvPr/>
          </p:nvSpPr>
          <p:spPr>
            <a:xfrm>
              <a:off x="13485784" y="3330632"/>
              <a:ext cx="8890" cy="420370"/>
            </a:xfrm>
            <a:custGeom>
              <a:avLst/>
              <a:gdLst/>
              <a:ahLst/>
              <a:cxnLst/>
              <a:rect l="l" t="t" r="r" b="b"/>
              <a:pathLst>
                <a:path w="8890" h="420370">
                  <a:moveTo>
                    <a:pt x="8795" y="419966"/>
                  </a:moveTo>
                  <a:lnTo>
                    <a:pt x="8795" y="0"/>
                  </a:lnTo>
                  <a:lnTo>
                    <a:pt x="0" y="0"/>
                  </a:lnTo>
                  <a:lnTo>
                    <a:pt x="0" y="419966"/>
                  </a:lnTo>
                  <a:lnTo>
                    <a:pt x="8795" y="419966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4" name="object 5174"/>
            <p:cNvSpPr/>
            <p:nvPr/>
          </p:nvSpPr>
          <p:spPr>
            <a:xfrm>
              <a:off x="13498638" y="374120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5" name="object 5175"/>
            <p:cNvSpPr/>
            <p:nvPr/>
          </p:nvSpPr>
          <p:spPr>
            <a:xfrm>
              <a:off x="13543382" y="374120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6" name="object 5176"/>
            <p:cNvSpPr/>
            <p:nvPr/>
          </p:nvSpPr>
          <p:spPr>
            <a:xfrm>
              <a:off x="13494580" y="3741788"/>
              <a:ext cx="70485" cy="8890"/>
            </a:xfrm>
            <a:custGeom>
              <a:avLst/>
              <a:gdLst/>
              <a:ahLst/>
              <a:cxnLst/>
              <a:rect l="l" t="t" r="r" b="b"/>
              <a:pathLst>
                <a:path w="70484" h="8889">
                  <a:moveTo>
                    <a:pt x="0" y="0"/>
                  </a:moveTo>
                  <a:lnTo>
                    <a:pt x="0" y="8795"/>
                  </a:lnTo>
                  <a:lnTo>
                    <a:pt x="70427" y="8795"/>
                  </a:lnTo>
                  <a:lnTo>
                    <a:pt x="70427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7" name="object 5177"/>
            <p:cNvSpPr/>
            <p:nvPr/>
          </p:nvSpPr>
          <p:spPr>
            <a:xfrm>
              <a:off x="13485771" y="3750598"/>
              <a:ext cx="79375" cy="4445"/>
            </a:xfrm>
            <a:custGeom>
              <a:avLst/>
              <a:gdLst/>
              <a:ahLst/>
              <a:cxnLst/>
              <a:rect l="l" t="t" r="r" b="b"/>
              <a:pathLst>
                <a:path w="79375" h="4445">
                  <a:moveTo>
                    <a:pt x="0" y="0"/>
                  </a:moveTo>
                  <a:lnTo>
                    <a:pt x="0" y="4397"/>
                  </a:lnTo>
                  <a:lnTo>
                    <a:pt x="79233" y="4397"/>
                  </a:lnTo>
                  <a:lnTo>
                    <a:pt x="79233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8" name="object 5178"/>
            <p:cNvSpPr/>
            <p:nvPr/>
          </p:nvSpPr>
          <p:spPr>
            <a:xfrm>
              <a:off x="13483723" y="349509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9" name="object 5179"/>
            <p:cNvSpPr/>
            <p:nvPr/>
          </p:nvSpPr>
          <p:spPr>
            <a:xfrm>
              <a:off x="13479997" y="354730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0" name="object 5180"/>
            <p:cNvSpPr/>
            <p:nvPr/>
          </p:nvSpPr>
          <p:spPr>
            <a:xfrm>
              <a:off x="13479991" y="354357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1" name="object 5181"/>
            <p:cNvSpPr/>
            <p:nvPr/>
          </p:nvSpPr>
          <p:spPr>
            <a:xfrm>
              <a:off x="13483725" y="348764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2" name="object 5182"/>
            <p:cNvSpPr/>
            <p:nvPr/>
          </p:nvSpPr>
          <p:spPr>
            <a:xfrm>
              <a:off x="13479991" y="348764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3" name="object 5183"/>
            <p:cNvSpPr/>
            <p:nvPr/>
          </p:nvSpPr>
          <p:spPr>
            <a:xfrm>
              <a:off x="13479431" y="349081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4" name="object 5184"/>
            <p:cNvSpPr/>
            <p:nvPr/>
          </p:nvSpPr>
          <p:spPr>
            <a:xfrm>
              <a:off x="13479997" y="349136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5" name="object 5185"/>
            <p:cNvSpPr/>
            <p:nvPr/>
          </p:nvSpPr>
          <p:spPr>
            <a:xfrm>
              <a:off x="13483725" y="334967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6" name="object 5186"/>
            <p:cNvSpPr/>
            <p:nvPr/>
          </p:nvSpPr>
          <p:spPr>
            <a:xfrm>
              <a:off x="13483725" y="334595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7" name="object 5187"/>
            <p:cNvSpPr/>
            <p:nvPr/>
          </p:nvSpPr>
          <p:spPr>
            <a:xfrm>
              <a:off x="13483723" y="334595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8" name="object 5188"/>
            <p:cNvSpPr/>
            <p:nvPr/>
          </p:nvSpPr>
          <p:spPr>
            <a:xfrm>
              <a:off x="13479997" y="36367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9" name="object 5189"/>
            <p:cNvSpPr/>
            <p:nvPr/>
          </p:nvSpPr>
          <p:spPr>
            <a:xfrm>
              <a:off x="13483723" y="342798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0" name="object 5190"/>
            <p:cNvSpPr/>
            <p:nvPr/>
          </p:nvSpPr>
          <p:spPr>
            <a:xfrm>
              <a:off x="13483723" y="36367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1" name="object 5191"/>
            <p:cNvSpPr/>
            <p:nvPr/>
          </p:nvSpPr>
          <p:spPr>
            <a:xfrm>
              <a:off x="13483725" y="364424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2" name="object 5192"/>
            <p:cNvSpPr/>
            <p:nvPr/>
          </p:nvSpPr>
          <p:spPr>
            <a:xfrm>
              <a:off x="13479991" y="364424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3" name="object 5193"/>
            <p:cNvSpPr/>
            <p:nvPr/>
          </p:nvSpPr>
          <p:spPr>
            <a:xfrm>
              <a:off x="13479991" y="364052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4" name="object 5194"/>
            <p:cNvSpPr/>
            <p:nvPr/>
          </p:nvSpPr>
          <p:spPr>
            <a:xfrm>
              <a:off x="13483725" y="343170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5" name="object 5195"/>
            <p:cNvSpPr/>
            <p:nvPr/>
          </p:nvSpPr>
          <p:spPr>
            <a:xfrm>
              <a:off x="13483725" y="342798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6" name="object 5196"/>
            <p:cNvSpPr/>
            <p:nvPr/>
          </p:nvSpPr>
          <p:spPr>
            <a:xfrm>
              <a:off x="13479996" y="3442900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19" h="3810">
                  <a:moveTo>
                    <a:pt x="7444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7" name="object 5197"/>
            <p:cNvSpPr/>
            <p:nvPr/>
          </p:nvSpPr>
          <p:spPr>
            <a:xfrm>
              <a:off x="13486881" y="344606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8" name="object 5198"/>
            <p:cNvSpPr/>
            <p:nvPr/>
          </p:nvSpPr>
          <p:spPr>
            <a:xfrm>
              <a:off x="13479991" y="343917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9" name="object 5199"/>
            <p:cNvSpPr/>
            <p:nvPr/>
          </p:nvSpPr>
          <p:spPr>
            <a:xfrm>
              <a:off x="13479431" y="34386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0" name="object 5200"/>
            <p:cNvSpPr/>
            <p:nvPr/>
          </p:nvSpPr>
          <p:spPr>
            <a:xfrm>
              <a:off x="13481331" y="3330631"/>
              <a:ext cx="4445" cy="424815"/>
            </a:xfrm>
            <a:custGeom>
              <a:avLst/>
              <a:gdLst/>
              <a:ahLst/>
              <a:cxnLst/>
              <a:rect l="l" t="t" r="r" b="b"/>
              <a:pathLst>
                <a:path w="4444" h="424814">
                  <a:moveTo>
                    <a:pt x="4439" y="424364"/>
                  </a:moveTo>
                  <a:lnTo>
                    <a:pt x="4439" y="0"/>
                  </a:lnTo>
                  <a:lnTo>
                    <a:pt x="0" y="0"/>
                  </a:lnTo>
                  <a:lnTo>
                    <a:pt x="0" y="424364"/>
                  </a:lnTo>
                  <a:lnTo>
                    <a:pt x="4439" y="42436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1" name="object 5201"/>
            <p:cNvSpPr/>
            <p:nvPr/>
          </p:nvSpPr>
          <p:spPr>
            <a:xfrm>
              <a:off x="9449948" y="6879255"/>
              <a:ext cx="39370" cy="26034"/>
            </a:xfrm>
            <a:custGeom>
              <a:avLst/>
              <a:gdLst/>
              <a:ahLst/>
              <a:cxnLst/>
              <a:rect l="l" t="t" r="r" b="b"/>
              <a:pathLst>
                <a:path w="39370" h="26034">
                  <a:moveTo>
                    <a:pt x="0" y="25726"/>
                  </a:moveTo>
                  <a:lnTo>
                    <a:pt x="0" y="0"/>
                  </a:lnTo>
                  <a:lnTo>
                    <a:pt x="38763" y="0"/>
                  </a:lnTo>
                  <a:lnTo>
                    <a:pt x="38763" y="25726"/>
                  </a:lnTo>
                  <a:lnTo>
                    <a:pt x="0" y="2572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2" name="object 5202"/>
            <p:cNvSpPr/>
            <p:nvPr/>
          </p:nvSpPr>
          <p:spPr>
            <a:xfrm>
              <a:off x="9464925" y="690886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2471"/>
                  </a:moveTo>
                  <a:lnTo>
                    <a:pt x="0" y="0"/>
                  </a:lnTo>
                  <a:lnTo>
                    <a:pt x="1759" y="0"/>
                  </a:lnTo>
                  <a:lnTo>
                    <a:pt x="1759" y="2471"/>
                  </a:lnTo>
                  <a:lnTo>
                    <a:pt x="0" y="247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3" name="object 5203"/>
            <p:cNvSpPr/>
            <p:nvPr/>
          </p:nvSpPr>
          <p:spPr>
            <a:xfrm>
              <a:off x="10135082" y="6915559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125" y="10"/>
                  </a:moveTo>
                  <a:lnTo>
                    <a:pt x="0" y="890"/>
                  </a:lnTo>
                  <a:lnTo>
                    <a:pt x="366" y="900"/>
                  </a:lnTo>
                  <a:lnTo>
                    <a:pt x="272" y="1183"/>
                  </a:lnTo>
                  <a:lnTo>
                    <a:pt x="484" y="1602"/>
                  </a:lnTo>
                  <a:lnTo>
                    <a:pt x="1403" y="1654"/>
                  </a:lnTo>
                  <a:lnTo>
                    <a:pt x="1706" y="1246"/>
                  </a:lnTo>
                  <a:lnTo>
                    <a:pt x="1585" y="1109"/>
                  </a:lnTo>
                  <a:lnTo>
                    <a:pt x="1591" y="890"/>
                  </a:lnTo>
                  <a:lnTo>
                    <a:pt x="2659" y="890"/>
                  </a:lnTo>
                  <a:lnTo>
                    <a:pt x="2722" y="460"/>
                  </a:lnTo>
                  <a:lnTo>
                    <a:pt x="2913" y="240"/>
                  </a:lnTo>
                  <a:lnTo>
                    <a:pt x="272" y="240"/>
                  </a:lnTo>
                  <a:lnTo>
                    <a:pt x="125" y="10"/>
                  </a:lnTo>
                  <a:close/>
                </a:path>
                <a:path w="3809" h="1904">
                  <a:moveTo>
                    <a:pt x="481" y="10"/>
                  </a:moveTo>
                  <a:lnTo>
                    <a:pt x="272" y="240"/>
                  </a:lnTo>
                  <a:lnTo>
                    <a:pt x="586" y="240"/>
                  </a:lnTo>
                  <a:lnTo>
                    <a:pt x="481" y="10"/>
                  </a:lnTo>
                  <a:close/>
                </a:path>
                <a:path w="3809" h="1904">
                  <a:moveTo>
                    <a:pt x="659" y="0"/>
                  </a:moveTo>
                  <a:lnTo>
                    <a:pt x="869" y="240"/>
                  </a:lnTo>
                  <a:lnTo>
                    <a:pt x="1151" y="240"/>
                  </a:lnTo>
                  <a:lnTo>
                    <a:pt x="659" y="0"/>
                  </a:lnTo>
                  <a:close/>
                </a:path>
                <a:path w="3809" h="1904">
                  <a:moveTo>
                    <a:pt x="1497" y="219"/>
                  </a:moveTo>
                  <a:lnTo>
                    <a:pt x="1204" y="219"/>
                  </a:lnTo>
                  <a:lnTo>
                    <a:pt x="1497" y="240"/>
                  </a:lnTo>
                  <a:close/>
                </a:path>
                <a:path w="3809" h="1904">
                  <a:moveTo>
                    <a:pt x="2073" y="0"/>
                  </a:moveTo>
                  <a:lnTo>
                    <a:pt x="1539" y="240"/>
                  </a:lnTo>
                  <a:lnTo>
                    <a:pt x="1821" y="240"/>
                  </a:lnTo>
                  <a:lnTo>
                    <a:pt x="2073" y="0"/>
                  </a:lnTo>
                  <a:close/>
                </a:path>
                <a:path w="3809" h="1904">
                  <a:moveTo>
                    <a:pt x="2261" y="0"/>
                  </a:moveTo>
                  <a:lnTo>
                    <a:pt x="2094" y="240"/>
                  </a:lnTo>
                  <a:lnTo>
                    <a:pt x="2913" y="240"/>
                  </a:lnTo>
                  <a:lnTo>
                    <a:pt x="2450" y="198"/>
                  </a:lnTo>
                  <a:lnTo>
                    <a:pt x="2261" y="0"/>
                  </a:lnTo>
                  <a:close/>
                </a:path>
                <a:path w="3809" h="1904">
                  <a:moveTo>
                    <a:pt x="1382" y="10"/>
                  </a:moveTo>
                  <a:lnTo>
                    <a:pt x="1214" y="219"/>
                  </a:lnTo>
                  <a:lnTo>
                    <a:pt x="1476" y="219"/>
                  </a:lnTo>
                  <a:lnTo>
                    <a:pt x="1382" y="10"/>
                  </a:lnTo>
                  <a:close/>
                </a:path>
                <a:path w="3809" h="1904">
                  <a:moveTo>
                    <a:pt x="3266" y="0"/>
                  </a:moveTo>
                  <a:lnTo>
                    <a:pt x="2617" y="0"/>
                  </a:lnTo>
                  <a:lnTo>
                    <a:pt x="2450" y="198"/>
                  </a:lnTo>
                  <a:lnTo>
                    <a:pt x="2961" y="198"/>
                  </a:lnTo>
                  <a:lnTo>
                    <a:pt x="3099" y="146"/>
                  </a:lnTo>
                  <a:lnTo>
                    <a:pt x="3266" y="9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4" name="object 5204"/>
            <p:cNvSpPr/>
            <p:nvPr/>
          </p:nvSpPr>
          <p:spPr>
            <a:xfrm>
              <a:off x="10135037" y="6915557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277" y="0"/>
                  </a:moveTo>
                  <a:lnTo>
                    <a:pt x="2691" y="0"/>
                  </a:lnTo>
                  <a:lnTo>
                    <a:pt x="2544" y="157"/>
                  </a:lnTo>
                  <a:lnTo>
                    <a:pt x="2408" y="167"/>
                  </a:lnTo>
                  <a:lnTo>
                    <a:pt x="2345" y="31"/>
                  </a:lnTo>
                  <a:lnTo>
                    <a:pt x="2177" y="198"/>
                  </a:lnTo>
                  <a:lnTo>
                    <a:pt x="1863" y="230"/>
                  </a:lnTo>
                  <a:lnTo>
                    <a:pt x="2115" y="94"/>
                  </a:lnTo>
                  <a:lnTo>
                    <a:pt x="1602" y="219"/>
                  </a:lnTo>
                  <a:lnTo>
                    <a:pt x="1424" y="31"/>
                  </a:lnTo>
                  <a:lnTo>
                    <a:pt x="1256" y="198"/>
                  </a:lnTo>
                  <a:lnTo>
                    <a:pt x="701" y="0"/>
                  </a:lnTo>
                  <a:lnTo>
                    <a:pt x="910" y="230"/>
                  </a:lnTo>
                  <a:lnTo>
                    <a:pt x="649" y="230"/>
                  </a:lnTo>
                  <a:lnTo>
                    <a:pt x="523" y="31"/>
                  </a:lnTo>
                  <a:lnTo>
                    <a:pt x="356" y="198"/>
                  </a:lnTo>
                  <a:lnTo>
                    <a:pt x="188" y="31"/>
                  </a:lnTo>
                  <a:lnTo>
                    <a:pt x="10" y="198"/>
                  </a:lnTo>
                  <a:lnTo>
                    <a:pt x="0" y="827"/>
                  </a:lnTo>
                  <a:lnTo>
                    <a:pt x="376" y="890"/>
                  </a:lnTo>
                  <a:lnTo>
                    <a:pt x="418" y="1088"/>
                  </a:lnTo>
                  <a:lnTo>
                    <a:pt x="282" y="1193"/>
                  </a:lnTo>
                  <a:lnTo>
                    <a:pt x="523" y="1602"/>
                  </a:lnTo>
                  <a:lnTo>
                    <a:pt x="638" y="1664"/>
                  </a:lnTo>
                  <a:lnTo>
                    <a:pt x="1424" y="1664"/>
                  </a:lnTo>
                  <a:lnTo>
                    <a:pt x="1738" y="1256"/>
                  </a:lnTo>
                  <a:lnTo>
                    <a:pt x="1633" y="1120"/>
                  </a:lnTo>
                  <a:lnTo>
                    <a:pt x="1612" y="931"/>
                  </a:lnTo>
                  <a:lnTo>
                    <a:pt x="2691" y="890"/>
                  </a:lnTo>
                  <a:lnTo>
                    <a:pt x="2753" y="837"/>
                  </a:lnTo>
                  <a:lnTo>
                    <a:pt x="2753" y="481"/>
                  </a:lnTo>
                  <a:lnTo>
                    <a:pt x="2879" y="324"/>
                  </a:lnTo>
                  <a:lnTo>
                    <a:pt x="3057" y="167"/>
                  </a:lnTo>
                  <a:lnTo>
                    <a:pt x="3214" y="10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5" name="object 5205"/>
            <p:cNvSpPr/>
            <p:nvPr/>
          </p:nvSpPr>
          <p:spPr>
            <a:xfrm>
              <a:off x="10123772" y="6915493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214" y="0"/>
                  </a:moveTo>
                  <a:lnTo>
                    <a:pt x="3088" y="272"/>
                  </a:lnTo>
                  <a:lnTo>
                    <a:pt x="2900" y="94"/>
                  </a:lnTo>
                  <a:lnTo>
                    <a:pt x="2732" y="272"/>
                  </a:lnTo>
                  <a:lnTo>
                    <a:pt x="2429" y="293"/>
                  </a:lnTo>
                  <a:lnTo>
                    <a:pt x="2680" y="167"/>
                  </a:lnTo>
                  <a:lnTo>
                    <a:pt x="2167" y="272"/>
                  </a:lnTo>
                  <a:lnTo>
                    <a:pt x="1989" y="94"/>
                  </a:lnTo>
                  <a:lnTo>
                    <a:pt x="1821" y="272"/>
                  </a:lnTo>
                  <a:lnTo>
                    <a:pt x="1266" y="73"/>
                  </a:lnTo>
                  <a:lnTo>
                    <a:pt x="1486" y="293"/>
                  </a:lnTo>
                  <a:lnTo>
                    <a:pt x="1193" y="293"/>
                  </a:lnTo>
                  <a:lnTo>
                    <a:pt x="1099" y="94"/>
                  </a:lnTo>
                  <a:lnTo>
                    <a:pt x="942" y="219"/>
                  </a:lnTo>
                  <a:lnTo>
                    <a:pt x="879" y="356"/>
                  </a:lnTo>
                  <a:lnTo>
                    <a:pt x="701" y="52"/>
                  </a:lnTo>
                  <a:lnTo>
                    <a:pt x="94" y="52"/>
                  </a:lnTo>
                  <a:lnTo>
                    <a:pt x="387" y="219"/>
                  </a:lnTo>
                  <a:lnTo>
                    <a:pt x="596" y="554"/>
                  </a:lnTo>
                  <a:lnTo>
                    <a:pt x="596" y="942"/>
                  </a:lnTo>
                  <a:lnTo>
                    <a:pt x="1727" y="942"/>
                  </a:lnTo>
                  <a:lnTo>
                    <a:pt x="1727" y="1172"/>
                  </a:lnTo>
                  <a:lnTo>
                    <a:pt x="1560" y="1266"/>
                  </a:lnTo>
                  <a:lnTo>
                    <a:pt x="1842" y="1654"/>
                  </a:lnTo>
                  <a:lnTo>
                    <a:pt x="2753" y="1738"/>
                  </a:lnTo>
                  <a:lnTo>
                    <a:pt x="3047" y="1319"/>
                  </a:lnTo>
                  <a:lnTo>
                    <a:pt x="2942" y="1172"/>
                  </a:lnTo>
                  <a:lnTo>
                    <a:pt x="2931" y="942"/>
                  </a:lnTo>
                  <a:lnTo>
                    <a:pt x="3350" y="942"/>
                  </a:lnTo>
                  <a:lnTo>
                    <a:pt x="3350" y="27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6" name="object 5206"/>
            <p:cNvSpPr/>
            <p:nvPr/>
          </p:nvSpPr>
          <p:spPr>
            <a:xfrm>
              <a:off x="10123763" y="6915488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607" y="607"/>
                  </a:moveTo>
                  <a:lnTo>
                    <a:pt x="408" y="219"/>
                  </a:lnTo>
                  <a:lnTo>
                    <a:pt x="62" y="167"/>
                  </a:lnTo>
                  <a:lnTo>
                    <a:pt x="659" y="62"/>
                  </a:lnTo>
                  <a:lnTo>
                    <a:pt x="795" y="230"/>
                  </a:lnTo>
                  <a:lnTo>
                    <a:pt x="952" y="219"/>
                  </a:lnTo>
                  <a:lnTo>
                    <a:pt x="1057" y="0"/>
                  </a:lnTo>
                  <a:lnTo>
                    <a:pt x="1183" y="282"/>
                  </a:lnTo>
                  <a:lnTo>
                    <a:pt x="1497" y="293"/>
                  </a:lnTo>
                  <a:lnTo>
                    <a:pt x="1246" y="167"/>
                  </a:lnTo>
                  <a:lnTo>
                    <a:pt x="1759" y="282"/>
                  </a:lnTo>
                  <a:lnTo>
                    <a:pt x="1916" y="94"/>
                  </a:lnTo>
                  <a:lnTo>
                    <a:pt x="2083" y="282"/>
                  </a:lnTo>
                  <a:lnTo>
                    <a:pt x="2638" y="83"/>
                  </a:lnTo>
                  <a:lnTo>
                    <a:pt x="2439" y="293"/>
                  </a:lnTo>
                  <a:lnTo>
                    <a:pt x="2691" y="293"/>
                  </a:lnTo>
                  <a:lnTo>
                    <a:pt x="2827" y="94"/>
                  </a:lnTo>
                  <a:lnTo>
                    <a:pt x="3005" y="282"/>
                  </a:lnTo>
                  <a:lnTo>
                    <a:pt x="3172" y="94"/>
                  </a:lnTo>
                  <a:lnTo>
                    <a:pt x="3340" y="282"/>
                  </a:lnTo>
                  <a:lnTo>
                    <a:pt x="3361" y="900"/>
                  </a:lnTo>
                  <a:lnTo>
                    <a:pt x="2984" y="952"/>
                  </a:lnTo>
                  <a:lnTo>
                    <a:pt x="2942" y="1162"/>
                  </a:lnTo>
                  <a:lnTo>
                    <a:pt x="3088" y="1277"/>
                  </a:lnTo>
                  <a:lnTo>
                    <a:pt x="2827" y="1664"/>
                  </a:lnTo>
                  <a:lnTo>
                    <a:pt x="2691" y="1738"/>
                  </a:lnTo>
                  <a:lnTo>
                    <a:pt x="1989" y="1738"/>
                  </a:lnTo>
                  <a:lnTo>
                    <a:pt x="1853" y="1664"/>
                  </a:lnTo>
                  <a:lnTo>
                    <a:pt x="1602" y="1319"/>
                  </a:lnTo>
                  <a:lnTo>
                    <a:pt x="1727" y="1183"/>
                  </a:lnTo>
                  <a:lnTo>
                    <a:pt x="1738" y="994"/>
                  </a:lnTo>
                  <a:lnTo>
                    <a:pt x="659" y="952"/>
                  </a:lnTo>
                  <a:lnTo>
                    <a:pt x="607" y="60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7" name="object 5207"/>
            <p:cNvSpPr/>
            <p:nvPr/>
          </p:nvSpPr>
          <p:spPr>
            <a:xfrm>
              <a:off x="9956317" y="6911337"/>
              <a:ext cx="172720" cy="1270"/>
            </a:xfrm>
            <a:custGeom>
              <a:avLst/>
              <a:gdLst/>
              <a:ahLst/>
              <a:cxnLst/>
              <a:rect l="l" t="t" r="r" b="b"/>
              <a:pathLst>
                <a:path w="172720" h="1270">
                  <a:moveTo>
                    <a:pt x="0" y="0"/>
                  </a:moveTo>
                  <a:lnTo>
                    <a:pt x="0" y="701"/>
                  </a:lnTo>
                  <a:lnTo>
                    <a:pt x="172109" y="701"/>
                  </a:lnTo>
                  <a:lnTo>
                    <a:pt x="172109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8" name="object 5208"/>
            <p:cNvSpPr/>
            <p:nvPr/>
          </p:nvSpPr>
          <p:spPr>
            <a:xfrm>
              <a:off x="9232280" y="6879765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528" y="31"/>
                  </a:moveTo>
                  <a:lnTo>
                    <a:pt x="1769" y="638"/>
                  </a:lnTo>
                  <a:lnTo>
                    <a:pt x="0" y="0"/>
                  </a:lnTo>
                  <a:lnTo>
                    <a:pt x="0" y="1759"/>
                  </a:lnTo>
                  <a:lnTo>
                    <a:pt x="0" y="1507"/>
                  </a:lnTo>
                  <a:lnTo>
                    <a:pt x="251" y="1434"/>
                  </a:lnTo>
                  <a:lnTo>
                    <a:pt x="1790" y="963"/>
                  </a:lnTo>
                  <a:lnTo>
                    <a:pt x="3298" y="1465"/>
                  </a:lnTo>
                  <a:lnTo>
                    <a:pt x="3528" y="1539"/>
                  </a:lnTo>
                  <a:lnTo>
                    <a:pt x="3528" y="1790"/>
                  </a:lnTo>
                  <a:lnTo>
                    <a:pt x="3528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9" name="object 5209"/>
            <p:cNvSpPr/>
            <p:nvPr/>
          </p:nvSpPr>
          <p:spPr>
            <a:xfrm>
              <a:off x="9232282" y="6880732"/>
              <a:ext cx="3810" cy="6350"/>
            </a:xfrm>
            <a:custGeom>
              <a:avLst/>
              <a:gdLst/>
              <a:ahLst/>
              <a:cxnLst/>
              <a:rect l="l" t="t" r="r" b="b"/>
              <a:pathLst>
                <a:path w="3809" h="6350">
                  <a:moveTo>
                    <a:pt x="3298" y="5874"/>
                  </a:moveTo>
                  <a:lnTo>
                    <a:pt x="1759" y="6355"/>
                  </a:lnTo>
                  <a:lnTo>
                    <a:pt x="251" y="5874"/>
                  </a:lnTo>
                  <a:lnTo>
                    <a:pt x="0" y="5800"/>
                  </a:lnTo>
                  <a:lnTo>
                    <a:pt x="0" y="5549"/>
                  </a:lnTo>
                  <a:lnTo>
                    <a:pt x="0" y="774"/>
                  </a:lnTo>
                  <a:lnTo>
                    <a:pt x="0" y="534"/>
                  </a:lnTo>
                  <a:lnTo>
                    <a:pt x="251" y="471"/>
                  </a:lnTo>
                  <a:lnTo>
                    <a:pt x="1780" y="0"/>
                  </a:lnTo>
                  <a:lnTo>
                    <a:pt x="3298" y="502"/>
                  </a:lnTo>
                  <a:lnTo>
                    <a:pt x="3528" y="575"/>
                  </a:lnTo>
                  <a:lnTo>
                    <a:pt x="3528" y="806"/>
                  </a:lnTo>
                  <a:lnTo>
                    <a:pt x="3528" y="5549"/>
                  </a:lnTo>
                  <a:lnTo>
                    <a:pt x="3528" y="5800"/>
                  </a:lnTo>
                  <a:lnTo>
                    <a:pt x="3298" y="587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0" name="object 5210"/>
            <p:cNvSpPr/>
            <p:nvPr/>
          </p:nvSpPr>
          <p:spPr>
            <a:xfrm>
              <a:off x="9232295" y="6907267"/>
              <a:ext cx="3810" cy="8890"/>
            </a:xfrm>
            <a:custGeom>
              <a:avLst/>
              <a:gdLst/>
              <a:ahLst/>
              <a:cxnLst/>
              <a:rect l="l" t="t" r="r" b="b"/>
              <a:pathLst>
                <a:path w="3809" h="8890">
                  <a:moveTo>
                    <a:pt x="0" y="0"/>
                  </a:moveTo>
                  <a:lnTo>
                    <a:pt x="0" y="8261"/>
                  </a:lnTo>
                  <a:lnTo>
                    <a:pt x="3528" y="8261"/>
                  </a:lnTo>
                  <a:lnTo>
                    <a:pt x="3528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1" name="object 5211"/>
            <p:cNvSpPr/>
            <p:nvPr/>
          </p:nvSpPr>
          <p:spPr>
            <a:xfrm>
              <a:off x="9723967" y="6908054"/>
              <a:ext cx="196850" cy="1270"/>
            </a:xfrm>
            <a:custGeom>
              <a:avLst/>
              <a:gdLst/>
              <a:ahLst/>
              <a:cxnLst/>
              <a:rect l="l" t="t" r="r" b="b"/>
              <a:pathLst>
                <a:path w="196850" h="1270">
                  <a:moveTo>
                    <a:pt x="0" y="890"/>
                  </a:moveTo>
                  <a:lnTo>
                    <a:pt x="0" y="0"/>
                  </a:lnTo>
                  <a:lnTo>
                    <a:pt x="196601" y="0"/>
                  </a:lnTo>
                  <a:lnTo>
                    <a:pt x="196601" y="890"/>
                  </a:lnTo>
                  <a:lnTo>
                    <a:pt x="0" y="89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2" name="object 5212"/>
            <p:cNvSpPr/>
            <p:nvPr/>
          </p:nvSpPr>
          <p:spPr>
            <a:xfrm>
              <a:off x="9723967" y="6906997"/>
              <a:ext cx="196850" cy="1270"/>
            </a:xfrm>
            <a:custGeom>
              <a:avLst/>
              <a:gdLst/>
              <a:ahLst/>
              <a:cxnLst/>
              <a:rect l="l" t="t" r="r" b="b"/>
              <a:pathLst>
                <a:path w="196850" h="1270">
                  <a:moveTo>
                    <a:pt x="0" y="890"/>
                  </a:moveTo>
                  <a:lnTo>
                    <a:pt x="0" y="0"/>
                  </a:lnTo>
                  <a:lnTo>
                    <a:pt x="196601" y="0"/>
                  </a:lnTo>
                  <a:lnTo>
                    <a:pt x="196601" y="890"/>
                  </a:lnTo>
                  <a:lnTo>
                    <a:pt x="0" y="89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3" name="object 5213"/>
            <p:cNvSpPr/>
            <p:nvPr/>
          </p:nvSpPr>
          <p:spPr>
            <a:xfrm>
              <a:off x="9723967" y="6911772"/>
              <a:ext cx="196850" cy="1270"/>
            </a:xfrm>
            <a:custGeom>
              <a:avLst/>
              <a:gdLst/>
              <a:ahLst/>
              <a:cxnLst/>
              <a:rect l="l" t="t" r="r" b="b"/>
              <a:pathLst>
                <a:path w="196850" h="1270">
                  <a:moveTo>
                    <a:pt x="0" y="0"/>
                  </a:moveTo>
                  <a:lnTo>
                    <a:pt x="0" y="890"/>
                  </a:lnTo>
                  <a:lnTo>
                    <a:pt x="196601" y="890"/>
                  </a:lnTo>
                  <a:lnTo>
                    <a:pt x="196601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4" name="object 5214"/>
            <p:cNvSpPr/>
            <p:nvPr/>
          </p:nvSpPr>
          <p:spPr>
            <a:xfrm>
              <a:off x="9723967" y="6912829"/>
              <a:ext cx="196850" cy="1270"/>
            </a:xfrm>
            <a:custGeom>
              <a:avLst/>
              <a:gdLst/>
              <a:ahLst/>
              <a:cxnLst/>
              <a:rect l="l" t="t" r="r" b="b"/>
              <a:pathLst>
                <a:path w="196850" h="1270">
                  <a:moveTo>
                    <a:pt x="0" y="0"/>
                  </a:moveTo>
                  <a:lnTo>
                    <a:pt x="0" y="890"/>
                  </a:lnTo>
                  <a:lnTo>
                    <a:pt x="196601" y="890"/>
                  </a:lnTo>
                  <a:lnTo>
                    <a:pt x="196601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5" name="object 5215"/>
            <p:cNvSpPr/>
            <p:nvPr/>
          </p:nvSpPr>
          <p:spPr>
            <a:xfrm>
              <a:off x="9936766" y="6908070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61" y="0"/>
                  </a:moveTo>
                  <a:lnTo>
                    <a:pt x="0" y="0"/>
                  </a:lnTo>
                  <a:lnTo>
                    <a:pt x="0" y="261"/>
                  </a:lnTo>
                  <a:lnTo>
                    <a:pt x="0" y="4146"/>
                  </a:lnTo>
                  <a:lnTo>
                    <a:pt x="0" y="4408"/>
                  </a:lnTo>
                  <a:lnTo>
                    <a:pt x="261" y="4408"/>
                  </a:lnTo>
                  <a:lnTo>
                    <a:pt x="2188" y="4408"/>
                  </a:lnTo>
                  <a:lnTo>
                    <a:pt x="2450" y="4408"/>
                  </a:lnTo>
                  <a:lnTo>
                    <a:pt x="2450" y="4146"/>
                  </a:lnTo>
                  <a:lnTo>
                    <a:pt x="2450" y="261"/>
                  </a:lnTo>
                  <a:lnTo>
                    <a:pt x="2450" y="0"/>
                  </a:lnTo>
                  <a:lnTo>
                    <a:pt x="2188" y="0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6" name="object 5216"/>
            <p:cNvSpPr/>
            <p:nvPr/>
          </p:nvSpPr>
          <p:spPr>
            <a:xfrm>
              <a:off x="9935354" y="6908073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36" y="261"/>
                  </a:moveTo>
                  <a:lnTo>
                    <a:pt x="1036" y="4146"/>
                  </a:lnTo>
                  <a:lnTo>
                    <a:pt x="1036" y="4408"/>
                  </a:lnTo>
                  <a:lnTo>
                    <a:pt x="774" y="4408"/>
                  </a:lnTo>
                  <a:lnTo>
                    <a:pt x="261" y="4408"/>
                  </a:lnTo>
                  <a:lnTo>
                    <a:pt x="0" y="4408"/>
                  </a:lnTo>
                  <a:lnTo>
                    <a:pt x="0" y="4146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261" y="0"/>
                  </a:lnTo>
                  <a:lnTo>
                    <a:pt x="774" y="0"/>
                  </a:lnTo>
                  <a:lnTo>
                    <a:pt x="1036" y="0"/>
                  </a:lnTo>
                  <a:lnTo>
                    <a:pt x="1036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7" name="object 5217"/>
            <p:cNvSpPr/>
            <p:nvPr/>
          </p:nvSpPr>
          <p:spPr>
            <a:xfrm>
              <a:off x="9931306" y="6902347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5">
                  <a:moveTo>
                    <a:pt x="8722" y="0"/>
                  </a:moveTo>
                  <a:lnTo>
                    <a:pt x="94" y="0"/>
                  </a:lnTo>
                  <a:lnTo>
                    <a:pt x="0" y="869"/>
                  </a:lnTo>
                  <a:lnTo>
                    <a:pt x="408" y="869"/>
                  </a:lnTo>
                  <a:lnTo>
                    <a:pt x="408" y="701"/>
                  </a:lnTo>
                  <a:lnTo>
                    <a:pt x="230" y="701"/>
                  </a:lnTo>
                  <a:lnTo>
                    <a:pt x="230" y="261"/>
                  </a:lnTo>
                  <a:lnTo>
                    <a:pt x="1287" y="261"/>
                  </a:lnTo>
                  <a:lnTo>
                    <a:pt x="1287" y="701"/>
                  </a:lnTo>
                  <a:lnTo>
                    <a:pt x="1109" y="701"/>
                  </a:lnTo>
                  <a:lnTo>
                    <a:pt x="1109" y="869"/>
                  </a:lnTo>
                  <a:lnTo>
                    <a:pt x="1518" y="869"/>
                  </a:lnTo>
                  <a:lnTo>
                    <a:pt x="1518" y="356"/>
                  </a:lnTo>
                  <a:lnTo>
                    <a:pt x="2638" y="356"/>
                  </a:lnTo>
                  <a:lnTo>
                    <a:pt x="2638" y="1727"/>
                  </a:lnTo>
                  <a:lnTo>
                    <a:pt x="3162" y="1727"/>
                  </a:lnTo>
                  <a:lnTo>
                    <a:pt x="3162" y="2900"/>
                  </a:lnTo>
                  <a:lnTo>
                    <a:pt x="3162" y="3078"/>
                  </a:lnTo>
                  <a:lnTo>
                    <a:pt x="3162" y="3968"/>
                  </a:lnTo>
                  <a:lnTo>
                    <a:pt x="3214" y="4115"/>
                  </a:lnTo>
                  <a:lnTo>
                    <a:pt x="3162" y="4523"/>
                  </a:lnTo>
                  <a:lnTo>
                    <a:pt x="3455" y="4523"/>
                  </a:lnTo>
                  <a:lnTo>
                    <a:pt x="3455" y="3968"/>
                  </a:lnTo>
                  <a:lnTo>
                    <a:pt x="4314" y="3968"/>
                  </a:lnTo>
                  <a:lnTo>
                    <a:pt x="4314" y="4188"/>
                  </a:lnTo>
                  <a:lnTo>
                    <a:pt x="4073" y="4628"/>
                  </a:lnTo>
                  <a:lnTo>
                    <a:pt x="4429" y="4628"/>
                  </a:lnTo>
                  <a:lnTo>
                    <a:pt x="4429" y="5580"/>
                  </a:lnTo>
                  <a:lnTo>
                    <a:pt x="7528" y="5580"/>
                  </a:lnTo>
                  <a:lnTo>
                    <a:pt x="7528" y="4628"/>
                  </a:lnTo>
                  <a:lnTo>
                    <a:pt x="7884" y="4628"/>
                  </a:lnTo>
                  <a:lnTo>
                    <a:pt x="7622" y="4188"/>
                  </a:lnTo>
                  <a:lnTo>
                    <a:pt x="7622" y="3968"/>
                  </a:lnTo>
                  <a:lnTo>
                    <a:pt x="8491" y="3968"/>
                  </a:lnTo>
                  <a:lnTo>
                    <a:pt x="8491" y="4523"/>
                  </a:lnTo>
                  <a:lnTo>
                    <a:pt x="8774" y="4523"/>
                  </a:lnTo>
                  <a:lnTo>
                    <a:pt x="8774" y="4135"/>
                  </a:lnTo>
                  <a:lnTo>
                    <a:pt x="8722" y="3968"/>
                  </a:lnTo>
                  <a:lnTo>
                    <a:pt x="8774" y="1078"/>
                  </a:lnTo>
                  <a:lnTo>
                    <a:pt x="9151" y="1078"/>
                  </a:lnTo>
                  <a:lnTo>
                    <a:pt x="9612" y="1361"/>
                  </a:lnTo>
                  <a:lnTo>
                    <a:pt x="9737" y="1120"/>
                  </a:lnTo>
                  <a:lnTo>
                    <a:pt x="9245" y="816"/>
                  </a:lnTo>
                  <a:lnTo>
                    <a:pt x="8722" y="806"/>
                  </a:lnTo>
                  <a:lnTo>
                    <a:pt x="872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8" name="object 5218"/>
            <p:cNvSpPr/>
            <p:nvPr/>
          </p:nvSpPr>
          <p:spPr>
            <a:xfrm>
              <a:off x="9931303" y="6902347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5">
                  <a:moveTo>
                    <a:pt x="9633" y="1057"/>
                  </a:moveTo>
                  <a:lnTo>
                    <a:pt x="9685" y="1225"/>
                  </a:lnTo>
                  <a:lnTo>
                    <a:pt x="9497" y="1287"/>
                  </a:lnTo>
                  <a:lnTo>
                    <a:pt x="9151" y="1078"/>
                  </a:lnTo>
                  <a:lnTo>
                    <a:pt x="8868" y="1078"/>
                  </a:lnTo>
                  <a:lnTo>
                    <a:pt x="8774" y="3957"/>
                  </a:lnTo>
                  <a:lnTo>
                    <a:pt x="8732" y="4115"/>
                  </a:lnTo>
                  <a:lnTo>
                    <a:pt x="8774" y="4460"/>
                  </a:lnTo>
                  <a:lnTo>
                    <a:pt x="8544" y="4523"/>
                  </a:lnTo>
                  <a:lnTo>
                    <a:pt x="8502" y="3978"/>
                  </a:lnTo>
                  <a:lnTo>
                    <a:pt x="7727" y="3957"/>
                  </a:lnTo>
                  <a:lnTo>
                    <a:pt x="7633" y="4177"/>
                  </a:lnTo>
                  <a:lnTo>
                    <a:pt x="7874" y="4596"/>
                  </a:lnTo>
                  <a:lnTo>
                    <a:pt x="7612" y="4628"/>
                  </a:lnTo>
                  <a:lnTo>
                    <a:pt x="7539" y="5235"/>
                  </a:lnTo>
                  <a:lnTo>
                    <a:pt x="7539" y="5580"/>
                  </a:lnTo>
                  <a:lnTo>
                    <a:pt x="7183" y="5580"/>
                  </a:lnTo>
                  <a:lnTo>
                    <a:pt x="4785" y="5580"/>
                  </a:lnTo>
                  <a:lnTo>
                    <a:pt x="4429" y="5580"/>
                  </a:lnTo>
                  <a:lnTo>
                    <a:pt x="4429" y="5235"/>
                  </a:lnTo>
                  <a:lnTo>
                    <a:pt x="4429" y="4711"/>
                  </a:lnTo>
                  <a:lnTo>
                    <a:pt x="4104" y="4628"/>
                  </a:lnTo>
                  <a:lnTo>
                    <a:pt x="4324" y="4177"/>
                  </a:lnTo>
                  <a:lnTo>
                    <a:pt x="4324" y="4041"/>
                  </a:lnTo>
                  <a:lnTo>
                    <a:pt x="3476" y="3957"/>
                  </a:lnTo>
                  <a:lnTo>
                    <a:pt x="3465" y="4460"/>
                  </a:lnTo>
                  <a:lnTo>
                    <a:pt x="3235" y="4523"/>
                  </a:lnTo>
                  <a:lnTo>
                    <a:pt x="3172" y="4135"/>
                  </a:lnTo>
                  <a:lnTo>
                    <a:pt x="3214" y="3957"/>
                  </a:lnTo>
                  <a:lnTo>
                    <a:pt x="3172" y="3078"/>
                  </a:lnTo>
                  <a:lnTo>
                    <a:pt x="3172" y="2910"/>
                  </a:lnTo>
                  <a:lnTo>
                    <a:pt x="3172" y="1727"/>
                  </a:lnTo>
                  <a:lnTo>
                    <a:pt x="2732" y="1727"/>
                  </a:lnTo>
                  <a:lnTo>
                    <a:pt x="2638" y="439"/>
                  </a:lnTo>
                  <a:lnTo>
                    <a:pt x="1602" y="356"/>
                  </a:lnTo>
                  <a:lnTo>
                    <a:pt x="1518" y="795"/>
                  </a:lnTo>
                  <a:lnTo>
                    <a:pt x="1214" y="869"/>
                  </a:lnTo>
                  <a:lnTo>
                    <a:pt x="1120" y="701"/>
                  </a:lnTo>
                  <a:lnTo>
                    <a:pt x="1287" y="701"/>
                  </a:lnTo>
                  <a:lnTo>
                    <a:pt x="1287" y="439"/>
                  </a:lnTo>
                  <a:lnTo>
                    <a:pt x="1287" y="261"/>
                  </a:lnTo>
                  <a:lnTo>
                    <a:pt x="1120" y="261"/>
                  </a:lnTo>
                  <a:lnTo>
                    <a:pt x="408" y="261"/>
                  </a:lnTo>
                  <a:lnTo>
                    <a:pt x="230" y="261"/>
                  </a:lnTo>
                  <a:lnTo>
                    <a:pt x="230" y="439"/>
                  </a:lnTo>
                  <a:lnTo>
                    <a:pt x="230" y="701"/>
                  </a:lnTo>
                  <a:lnTo>
                    <a:pt x="408" y="701"/>
                  </a:lnTo>
                  <a:lnTo>
                    <a:pt x="408" y="869"/>
                  </a:lnTo>
                  <a:lnTo>
                    <a:pt x="94" y="869"/>
                  </a:lnTo>
                  <a:lnTo>
                    <a:pt x="0" y="94"/>
                  </a:lnTo>
                  <a:lnTo>
                    <a:pt x="8732" y="0"/>
                  </a:lnTo>
                  <a:lnTo>
                    <a:pt x="8732" y="712"/>
                  </a:lnTo>
                  <a:lnTo>
                    <a:pt x="9151" y="806"/>
                  </a:lnTo>
                  <a:lnTo>
                    <a:pt x="9633" y="105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9" name="object 5219"/>
            <p:cNvSpPr/>
            <p:nvPr/>
          </p:nvSpPr>
          <p:spPr>
            <a:xfrm>
              <a:off x="9934235" y="6902638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486" y="0"/>
                  </a:moveTo>
                  <a:lnTo>
                    <a:pt x="1780" y="0"/>
                  </a:lnTo>
                  <a:lnTo>
                    <a:pt x="1780" y="617"/>
                  </a:lnTo>
                  <a:lnTo>
                    <a:pt x="1486" y="617"/>
                  </a:lnTo>
                  <a:lnTo>
                    <a:pt x="1486" y="0"/>
                  </a:lnTo>
                  <a:lnTo>
                    <a:pt x="0" y="0"/>
                  </a:lnTo>
                  <a:lnTo>
                    <a:pt x="0" y="1151"/>
                  </a:lnTo>
                  <a:lnTo>
                    <a:pt x="534" y="1151"/>
                  </a:lnTo>
                  <a:lnTo>
                    <a:pt x="534" y="2020"/>
                  </a:lnTo>
                  <a:lnTo>
                    <a:pt x="680" y="2167"/>
                  </a:lnTo>
                  <a:lnTo>
                    <a:pt x="680" y="3361"/>
                  </a:lnTo>
                  <a:lnTo>
                    <a:pt x="1780" y="3361"/>
                  </a:lnTo>
                  <a:lnTo>
                    <a:pt x="1780" y="4984"/>
                  </a:lnTo>
                  <a:lnTo>
                    <a:pt x="4293" y="4984"/>
                  </a:lnTo>
                  <a:lnTo>
                    <a:pt x="4293" y="3361"/>
                  </a:lnTo>
                  <a:lnTo>
                    <a:pt x="5560" y="3361"/>
                  </a:lnTo>
                  <a:lnTo>
                    <a:pt x="556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0" name="object 5220"/>
            <p:cNvSpPr/>
            <p:nvPr/>
          </p:nvSpPr>
          <p:spPr>
            <a:xfrm>
              <a:off x="9934237" y="6902635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560" y="94"/>
                  </a:moveTo>
                  <a:lnTo>
                    <a:pt x="1874" y="0"/>
                  </a:lnTo>
                  <a:lnTo>
                    <a:pt x="1780" y="534"/>
                  </a:lnTo>
                  <a:lnTo>
                    <a:pt x="1581" y="617"/>
                  </a:lnTo>
                  <a:lnTo>
                    <a:pt x="1486" y="94"/>
                  </a:lnTo>
                  <a:lnTo>
                    <a:pt x="73" y="0"/>
                  </a:lnTo>
                  <a:lnTo>
                    <a:pt x="0" y="1057"/>
                  </a:lnTo>
                  <a:lnTo>
                    <a:pt x="356" y="1151"/>
                  </a:lnTo>
                  <a:lnTo>
                    <a:pt x="523" y="1151"/>
                  </a:lnTo>
                  <a:lnTo>
                    <a:pt x="523" y="1340"/>
                  </a:lnTo>
                  <a:lnTo>
                    <a:pt x="523" y="2020"/>
                  </a:lnTo>
                  <a:lnTo>
                    <a:pt x="680" y="2177"/>
                  </a:lnTo>
                  <a:lnTo>
                    <a:pt x="680" y="3277"/>
                  </a:lnTo>
                  <a:lnTo>
                    <a:pt x="1612" y="3371"/>
                  </a:lnTo>
                  <a:lnTo>
                    <a:pt x="1780" y="3371"/>
                  </a:lnTo>
                  <a:lnTo>
                    <a:pt x="1780" y="3539"/>
                  </a:lnTo>
                  <a:lnTo>
                    <a:pt x="1780" y="4910"/>
                  </a:lnTo>
                  <a:lnTo>
                    <a:pt x="4209" y="4984"/>
                  </a:lnTo>
                  <a:lnTo>
                    <a:pt x="4282" y="3539"/>
                  </a:lnTo>
                  <a:lnTo>
                    <a:pt x="4282" y="3371"/>
                  </a:lnTo>
                  <a:lnTo>
                    <a:pt x="4471" y="3371"/>
                  </a:lnTo>
                  <a:lnTo>
                    <a:pt x="5486" y="3371"/>
                  </a:lnTo>
                  <a:lnTo>
                    <a:pt x="5560" y="9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1" name="object 5221"/>
            <p:cNvSpPr/>
            <p:nvPr/>
          </p:nvSpPr>
          <p:spPr>
            <a:xfrm>
              <a:off x="9933940" y="6912684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5224" y="0"/>
                  </a:moveTo>
                  <a:lnTo>
                    <a:pt x="4628" y="62"/>
                  </a:lnTo>
                  <a:lnTo>
                    <a:pt x="4439" y="670"/>
                  </a:lnTo>
                  <a:lnTo>
                    <a:pt x="2240" y="670"/>
                  </a:lnTo>
                  <a:lnTo>
                    <a:pt x="2041" y="62"/>
                  </a:lnTo>
                  <a:lnTo>
                    <a:pt x="1413" y="0"/>
                  </a:lnTo>
                  <a:lnTo>
                    <a:pt x="1685" y="460"/>
                  </a:lnTo>
                  <a:lnTo>
                    <a:pt x="1685" y="670"/>
                  </a:lnTo>
                  <a:lnTo>
                    <a:pt x="827" y="670"/>
                  </a:lnTo>
                  <a:lnTo>
                    <a:pt x="827" y="104"/>
                  </a:lnTo>
                  <a:lnTo>
                    <a:pt x="544" y="104"/>
                  </a:lnTo>
                  <a:lnTo>
                    <a:pt x="544" y="502"/>
                  </a:lnTo>
                  <a:lnTo>
                    <a:pt x="575" y="649"/>
                  </a:lnTo>
                  <a:lnTo>
                    <a:pt x="544" y="1151"/>
                  </a:lnTo>
                  <a:lnTo>
                    <a:pt x="0" y="1151"/>
                  </a:lnTo>
                  <a:lnTo>
                    <a:pt x="0" y="1361"/>
                  </a:lnTo>
                  <a:lnTo>
                    <a:pt x="1780" y="1361"/>
                  </a:lnTo>
                  <a:lnTo>
                    <a:pt x="1780" y="1874"/>
                  </a:lnTo>
                  <a:lnTo>
                    <a:pt x="2251" y="1874"/>
                  </a:lnTo>
                  <a:lnTo>
                    <a:pt x="2251" y="2376"/>
                  </a:lnTo>
                  <a:lnTo>
                    <a:pt x="2816" y="2376"/>
                  </a:lnTo>
                  <a:lnTo>
                    <a:pt x="2816" y="1874"/>
                  </a:lnTo>
                  <a:lnTo>
                    <a:pt x="3287" y="1874"/>
                  </a:lnTo>
                  <a:lnTo>
                    <a:pt x="3287" y="1602"/>
                  </a:lnTo>
                  <a:lnTo>
                    <a:pt x="2052" y="1602"/>
                  </a:lnTo>
                  <a:lnTo>
                    <a:pt x="2052" y="984"/>
                  </a:lnTo>
                  <a:lnTo>
                    <a:pt x="6135" y="984"/>
                  </a:lnTo>
                  <a:lnTo>
                    <a:pt x="6135" y="670"/>
                  </a:lnTo>
                  <a:lnTo>
                    <a:pt x="6114" y="502"/>
                  </a:lnTo>
                  <a:lnTo>
                    <a:pt x="6135" y="104"/>
                  </a:lnTo>
                  <a:lnTo>
                    <a:pt x="5853" y="104"/>
                  </a:lnTo>
                  <a:lnTo>
                    <a:pt x="5853" y="670"/>
                  </a:lnTo>
                  <a:lnTo>
                    <a:pt x="4994" y="670"/>
                  </a:lnTo>
                  <a:lnTo>
                    <a:pt x="4994" y="460"/>
                  </a:lnTo>
                  <a:lnTo>
                    <a:pt x="525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2" name="object 5222"/>
            <p:cNvSpPr/>
            <p:nvPr/>
          </p:nvSpPr>
          <p:spPr>
            <a:xfrm>
              <a:off x="9933941" y="6912684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6135" y="900"/>
                  </a:moveTo>
                  <a:lnTo>
                    <a:pt x="2146" y="973"/>
                  </a:lnTo>
                  <a:lnTo>
                    <a:pt x="2052" y="1518"/>
                  </a:lnTo>
                  <a:lnTo>
                    <a:pt x="3204" y="1602"/>
                  </a:lnTo>
                  <a:lnTo>
                    <a:pt x="3277" y="1800"/>
                  </a:lnTo>
                  <a:lnTo>
                    <a:pt x="2900" y="1884"/>
                  </a:lnTo>
                  <a:lnTo>
                    <a:pt x="2806" y="2209"/>
                  </a:lnTo>
                  <a:lnTo>
                    <a:pt x="2806" y="2376"/>
                  </a:lnTo>
                  <a:lnTo>
                    <a:pt x="2628" y="2376"/>
                  </a:lnTo>
                  <a:lnTo>
                    <a:pt x="2418" y="2376"/>
                  </a:lnTo>
                  <a:lnTo>
                    <a:pt x="2251" y="2376"/>
                  </a:lnTo>
                  <a:lnTo>
                    <a:pt x="2251" y="2209"/>
                  </a:lnTo>
                  <a:lnTo>
                    <a:pt x="2251" y="1968"/>
                  </a:lnTo>
                  <a:lnTo>
                    <a:pt x="1863" y="1884"/>
                  </a:lnTo>
                  <a:lnTo>
                    <a:pt x="1769" y="1455"/>
                  </a:lnTo>
                  <a:lnTo>
                    <a:pt x="94" y="1371"/>
                  </a:lnTo>
                  <a:lnTo>
                    <a:pt x="0" y="1225"/>
                  </a:lnTo>
                  <a:lnTo>
                    <a:pt x="450" y="1151"/>
                  </a:lnTo>
                  <a:lnTo>
                    <a:pt x="544" y="670"/>
                  </a:lnTo>
                  <a:lnTo>
                    <a:pt x="575" y="492"/>
                  </a:lnTo>
                  <a:lnTo>
                    <a:pt x="544" y="167"/>
                  </a:lnTo>
                  <a:lnTo>
                    <a:pt x="764" y="104"/>
                  </a:lnTo>
                  <a:lnTo>
                    <a:pt x="827" y="649"/>
                  </a:lnTo>
                  <a:lnTo>
                    <a:pt x="1602" y="670"/>
                  </a:lnTo>
                  <a:lnTo>
                    <a:pt x="1675" y="460"/>
                  </a:lnTo>
                  <a:lnTo>
                    <a:pt x="1444" y="31"/>
                  </a:lnTo>
                  <a:lnTo>
                    <a:pt x="2031" y="62"/>
                  </a:lnTo>
                  <a:lnTo>
                    <a:pt x="2219" y="607"/>
                  </a:lnTo>
                  <a:lnTo>
                    <a:pt x="4376" y="670"/>
                  </a:lnTo>
                  <a:lnTo>
                    <a:pt x="4628" y="62"/>
                  </a:lnTo>
                  <a:lnTo>
                    <a:pt x="5224" y="0"/>
                  </a:lnTo>
                  <a:lnTo>
                    <a:pt x="4984" y="460"/>
                  </a:lnTo>
                  <a:lnTo>
                    <a:pt x="4984" y="670"/>
                  </a:lnTo>
                  <a:lnTo>
                    <a:pt x="5842" y="670"/>
                  </a:lnTo>
                  <a:lnTo>
                    <a:pt x="5853" y="167"/>
                  </a:lnTo>
                  <a:lnTo>
                    <a:pt x="6094" y="104"/>
                  </a:lnTo>
                  <a:lnTo>
                    <a:pt x="6135" y="492"/>
                  </a:lnTo>
                  <a:lnTo>
                    <a:pt x="6104" y="649"/>
                  </a:lnTo>
                  <a:lnTo>
                    <a:pt x="6135" y="90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3" name="object 5223"/>
            <p:cNvSpPr/>
            <p:nvPr/>
          </p:nvSpPr>
          <p:spPr>
            <a:xfrm>
              <a:off x="9938821" y="6906313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1256" y="649"/>
                  </a:moveTo>
                  <a:lnTo>
                    <a:pt x="1256" y="6397"/>
                  </a:lnTo>
                  <a:lnTo>
                    <a:pt x="1026" y="6471"/>
                  </a:lnTo>
                  <a:lnTo>
                    <a:pt x="973" y="6952"/>
                  </a:lnTo>
                  <a:lnTo>
                    <a:pt x="282" y="7036"/>
                  </a:lnTo>
                  <a:lnTo>
                    <a:pt x="0" y="7005"/>
                  </a:lnTo>
                  <a:lnTo>
                    <a:pt x="157" y="6774"/>
                  </a:lnTo>
                  <a:lnTo>
                    <a:pt x="387" y="6366"/>
                  </a:lnTo>
                  <a:lnTo>
                    <a:pt x="387" y="712"/>
                  </a:lnTo>
                  <a:lnTo>
                    <a:pt x="157" y="261"/>
                  </a:lnTo>
                  <a:lnTo>
                    <a:pt x="0" y="31"/>
                  </a:lnTo>
                  <a:lnTo>
                    <a:pt x="282" y="0"/>
                  </a:lnTo>
                  <a:lnTo>
                    <a:pt x="879" y="0"/>
                  </a:lnTo>
                  <a:lnTo>
                    <a:pt x="973" y="513"/>
                  </a:lnTo>
                  <a:lnTo>
                    <a:pt x="1183" y="55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4" name="object 5224"/>
            <p:cNvSpPr/>
            <p:nvPr/>
          </p:nvSpPr>
          <p:spPr>
            <a:xfrm>
              <a:off x="9939442" y="6909028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408" y="1507"/>
                  </a:moveTo>
                  <a:lnTo>
                    <a:pt x="408" y="94"/>
                  </a:lnTo>
                  <a:lnTo>
                    <a:pt x="94" y="0"/>
                  </a:lnTo>
                  <a:lnTo>
                    <a:pt x="0" y="1507"/>
                  </a:lnTo>
                  <a:lnTo>
                    <a:pt x="335" y="160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5" name="object 5225"/>
            <p:cNvSpPr/>
            <p:nvPr/>
          </p:nvSpPr>
          <p:spPr>
            <a:xfrm>
              <a:off x="9939442" y="690728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408" y="1486"/>
                  </a:moveTo>
                  <a:lnTo>
                    <a:pt x="408" y="83"/>
                  </a:lnTo>
                  <a:lnTo>
                    <a:pt x="94" y="0"/>
                  </a:lnTo>
                  <a:lnTo>
                    <a:pt x="0" y="1486"/>
                  </a:lnTo>
                  <a:lnTo>
                    <a:pt x="335" y="15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6" name="object 5226"/>
            <p:cNvSpPr/>
            <p:nvPr/>
          </p:nvSpPr>
          <p:spPr>
            <a:xfrm>
              <a:off x="9939449" y="6910796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94"/>
                  </a:moveTo>
                  <a:lnTo>
                    <a:pt x="0" y="1497"/>
                  </a:lnTo>
                  <a:lnTo>
                    <a:pt x="324" y="1581"/>
                  </a:lnTo>
                  <a:lnTo>
                    <a:pt x="408" y="94"/>
                  </a:lnTo>
                  <a:lnTo>
                    <a:pt x="9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7" name="object 5227"/>
            <p:cNvSpPr/>
            <p:nvPr/>
          </p:nvSpPr>
          <p:spPr>
            <a:xfrm>
              <a:off x="9934480" y="6906313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0" y="649"/>
                  </a:moveTo>
                  <a:lnTo>
                    <a:pt x="0" y="6397"/>
                  </a:lnTo>
                  <a:lnTo>
                    <a:pt x="230" y="6471"/>
                  </a:lnTo>
                  <a:lnTo>
                    <a:pt x="282" y="6952"/>
                  </a:lnTo>
                  <a:lnTo>
                    <a:pt x="984" y="7036"/>
                  </a:lnTo>
                  <a:lnTo>
                    <a:pt x="1256" y="7005"/>
                  </a:lnTo>
                  <a:lnTo>
                    <a:pt x="1099" y="6774"/>
                  </a:lnTo>
                  <a:lnTo>
                    <a:pt x="869" y="6366"/>
                  </a:lnTo>
                  <a:lnTo>
                    <a:pt x="869" y="712"/>
                  </a:lnTo>
                  <a:lnTo>
                    <a:pt x="1099" y="261"/>
                  </a:lnTo>
                  <a:lnTo>
                    <a:pt x="1256" y="31"/>
                  </a:lnTo>
                  <a:lnTo>
                    <a:pt x="984" y="0"/>
                  </a:lnTo>
                  <a:lnTo>
                    <a:pt x="376" y="0"/>
                  </a:lnTo>
                  <a:lnTo>
                    <a:pt x="282" y="513"/>
                  </a:lnTo>
                  <a:lnTo>
                    <a:pt x="73" y="55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8" name="object 5228"/>
            <p:cNvSpPr/>
            <p:nvPr/>
          </p:nvSpPr>
          <p:spPr>
            <a:xfrm>
              <a:off x="9934707" y="6909028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507"/>
                  </a:moveTo>
                  <a:lnTo>
                    <a:pt x="0" y="94"/>
                  </a:lnTo>
                  <a:lnTo>
                    <a:pt x="314" y="0"/>
                  </a:lnTo>
                  <a:lnTo>
                    <a:pt x="408" y="1507"/>
                  </a:lnTo>
                  <a:lnTo>
                    <a:pt x="73" y="160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9" name="object 5229"/>
            <p:cNvSpPr/>
            <p:nvPr/>
          </p:nvSpPr>
          <p:spPr>
            <a:xfrm>
              <a:off x="9934707" y="690728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86"/>
                  </a:moveTo>
                  <a:lnTo>
                    <a:pt x="0" y="83"/>
                  </a:lnTo>
                  <a:lnTo>
                    <a:pt x="314" y="0"/>
                  </a:lnTo>
                  <a:lnTo>
                    <a:pt x="408" y="1486"/>
                  </a:lnTo>
                  <a:lnTo>
                    <a:pt x="73" y="15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0" name="object 5230"/>
            <p:cNvSpPr/>
            <p:nvPr/>
          </p:nvSpPr>
          <p:spPr>
            <a:xfrm>
              <a:off x="9934707" y="6910808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86"/>
                  </a:moveTo>
                  <a:lnTo>
                    <a:pt x="0" y="83"/>
                  </a:lnTo>
                  <a:lnTo>
                    <a:pt x="314" y="0"/>
                  </a:lnTo>
                  <a:lnTo>
                    <a:pt x="408" y="1486"/>
                  </a:lnTo>
                  <a:lnTo>
                    <a:pt x="73" y="15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1" name="object 5231"/>
            <p:cNvSpPr/>
            <p:nvPr/>
          </p:nvSpPr>
          <p:spPr>
            <a:xfrm>
              <a:off x="9918796" y="690894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2827"/>
                  </a:moveTo>
                  <a:lnTo>
                    <a:pt x="0" y="0"/>
                  </a:lnTo>
                  <a:lnTo>
                    <a:pt x="1759" y="0"/>
                  </a:lnTo>
                  <a:lnTo>
                    <a:pt x="1759" y="2827"/>
                  </a:lnTo>
                  <a:lnTo>
                    <a:pt x="0" y="282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2" name="object 5232"/>
            <p:cNvSpPr/>
            <p:nvPr/>
          </p:nvSpPr>
          <p:spPr>
            <a:xfrm>
              <a:off x="9916783" y="691372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308" y="1183"/>
                  </a:moveTo>
                  <a:lnTo>
                    <a:pt x="1308" y="952"/>
                  </a:lnTo>
                  <a:lnTo>
                    <a:pt x="1141" y="858"/>
                  </a:lnTo>
                  <a:lnTo>
                    <a:pt x="785" y="952"/>
                  </a:lnTo>
                  <a:lnTo>
                    <a:pt x="785" y="1088"/>
                  </a:lnTo>
                  <a:lnTo>
                    <a:pt x="659" y="481"/>
                  </a:lnTo>
                  <a:lnTo>
                    <a:pt x="638" y="219"/>
                  </a:lnTo>
                  <a:lnTo>
                    <a:pt x="376" y="178"/>
                  </a:lnTo>
                  <a:lnTo>
                    <a:pt x="157" y="125"/>
                  </a:lnTo>
                  <a:lnTo>
                    <a:pt x="0" y="94"/>
                  </a:lnTo>
                  <a:lnTo>
                    <a:pt x="178" y="20"/>
                  </a:lnTo>
                  <a:lnTo>
                    <a:pt x="335" y="62"/>
                  </a:lnTo>
                  <a:lnTo>
                    <a:pt x="858" y="83"/>
                  </a:lnTo>
                  <a:lnTo>
                    <a:pt x="963" y="575"/>
                  </a:lnTo>
                  <a:lnTo>
                    <a:pt x="1172" y="659"/>
                  </a:lnTo>
                  <a:lnTo>
                    <a:pt x="1308" y="481"/>
                  </a:lnTo>
                  <a:lnTo>
                    <a:pt x="1790" y="439"/>
                  </a:lnTo>
                  <a:lnTo>
                    <a:pt x="1947" y="607"/>
                  </a:lnTo>
                  <a:lnTo>
                    <a:pt x="2209" y="659"/>
                  </a:lnTo>
                  <a:lnTo>
                    <a:pt x="2293" y="952"/>
                  </a:lnTo>
                  <a:lnTo>
                    <a:pt x="2052" y="952"/>
                  </a:lnTo>
                  <a:lnTo>
                    <a:pt x="1884" y="858"/>
                  </a:lnTo>
                  <a:lnTo>
                    <a:pt x="1884" y="1183"/>
                  </a:lnTo>
                  <a:lnTo>
                    <a:pt x="2073" y="1225"/>
                  </a:lnTo>
                  <a:lnTo>
                    <a:pt x="1811" y="1507"/>
                  </a:lnTo>
                  <a:lnTo>
                    <a:pt x="1444" y="1528"/>
                  </a:lnTo>
                  <a:lnTo>
                    <a:pt x="1204" y="1319"/>
                  </a:lnTo>
                  <a:lnTo>
                    <a:pt x="1308" y="118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3" name="object 5233"/>
            <p:cNvSpPr/>
            <p:nvPr/>
          </p:nvSpPr>
          <p:spPr>
            <a:xfrm>
              <a:off x="9918238" y="69146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88" y="0"/>
                  </a:moveTo>
                  <a:lnTo>
                    <a:pt x="0" y="0"/>
                  </a:lnTo>
                  <a:lnTo>
                    <a:pt x="0" y="282"/>
                  </a:lnTo>
                  <a:lnTo>
                    <a:pt x="188" y="356"/>
                  </a:lnTo>
                  <a:lnTo>
                    <a:pt x="282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4" name="object 5234"/>
            <p:cNvSpPr/>
            <p:nvPr/>
          </p:nvSpPr>
          <p:spPr>
            <a:xfrm>
              <a:off x="9916886" y="691371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350" y="1539"/>
                  </a:moveTo>
                  <a:lnTo>
                    <a:pt x="1099" y="1340"/>
                  </a:lnTo>
                  <a:lnTo>
                    <a:pt x="1214" y="1193"/>
                  </a:lnTo>
                  <a:lnTo>
                    <a:pt x="1214" y="963"/>
                  </a:lnTo>
                  <a:lnTo>
                    <a:pt x="1068" y="890"/>
                  </a:lnTo>
                  <a:lnTo>
                    <a:pt x="680" y="963"/>
                  </a:lnTo>
                  <a:lnTo>
                    <a:pt x="680" y="1099"/>
                  </a:lnTo>
                  <a:lnTo>
                    <a:pt x="554" y="502"/>
                  </a:lnTo>
                  <a:lnTo>
                    <a:pt x="513" y="324"/>
                  </a:lnTo>
                  <a:lnTo>
                    <a:pt x="345" y="188"/>
                  </a:lnTo>
                  <a:lnTo>
                    <a:pt x="62" y="125"/>
                  </a:lnTo>
                  <a:lnTo>
                    <a:pt x="219" y="62"/>
                  </a:lnTo>
                  <a:lnTo>
                    <a:pt x="869" y="586"/>
                  </a:lnTo>
                  <a:lnTo>
                    <a:pt x="952" y="649"/>
                  </a:lnTo>
                  <a:lnTo>
                    <a:pt x="1099" y="649"/>
                  </a:lnTo>
                  <a:lnTo>
                    <a:pt x="1214" y="502"/>
                  </a:lnTo>
                  <a:lnTo>
                    <a:pt x="1256" y="450"/>
                  </a:lnTo>
                  <a:lnTo>
                    <a:pt x="1706" y="450"/>
                  </a:lnTo>
                  <a:lnTo>
                    <a:pt x="1832" y="607"/>
                  </a:lnTo>
                  <a:lnTo>
                    <a:pt x="2094" y="649"/>
                  </a:lnTo>
                  <a:lnTo>
                    <a:pt x="2188" y="963"/>
                  </a:lnTo>
                  <a:lnTo>
                    <a:pt x="1958" y="963"/>
                  </a:lnTo>
                  <a:lnTo>
                    <a:pt x="1821" y="890"/>
                  </a:lnTo>
                  <a:lnTo>
                    <a:pt x="1769" y="1193"/>
                  </a:lnTo>
                  <a:lnTo>
                    <a:pt x="1884" y="1340"/>
                  </a:lnTo>
                  <a:lnTo>
                    <a:pt x="1696" y="1528"/>
                  </a:lnTo>
                  <a:lnTo>
                    <a:pt x="1350" y="15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5" name="object 5235"/>
            <p:cNvSpPr/>
            <p:nvPr/>
          </p:nvSpPr>
          <p:spPr>
            <a:xfrm>
              <a:off x="9916908" y="691359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570" y="261"/>
                  </a:moveTo>
                  <a:lnTo>
                    <a:pt x="1528" y="104"/>
                  </a:lnTo>
                  <a:lnTo>
                    <a:pt x="1350" y="261"/>
                  </a:lnTo>
                  <a:lnTo>
                    <a:pt x="1183" y="167"/>
                  </a:lnTo>
                  <a:lnTo>
                    <a:pt x="1047" y="125"/>
                  </a:lnTo>
                  <a:lnTo>
                    <a:pt x="1047" y="429"/>
                  </a:lnTo>
                  <a:lnTo>
                    <a:pt x="921" y="293"/>
                  </a:lnTo>
                  <a:lnTo>
                    <a:pt x="764" y="104"/>
                  </a:lnTo>
                  <a:lnTo>
                    <a:pt x="513" y="104"/>
                  </a:lnTo>
                  <a:lnTo>
                    <a:pt x="52" y="104"/>
                  </a:lnTo>
                  <a:lnTo>
                    <a:pt x="198" y="188"/>
                  </a:lnTo>
                  <a:lnTo>
                    <a:pt x="732" y="198"/>
                  </a:lnTo>
                  <a:lnTo>
                    <a:pt x="837" y="712"/>
                  </a:lnTo>
                  <a:lnTo>
                    <a:pt x="1047" y="774"/>
                  </a:lnTo>
                  <a:lnTo>
                    <a:pt x="1193" y="607"/>
                  </a:lnTo>
                  <a:lnTo>
                    <a:pt x="1664" y="575"/>
                  </a:lnTo>
                  <a:lnTo>
                    <a:pt x="1821" y="722"/>
                  </a:lnTo>
                  <a:lnTo>
                    <a:pt x="2083" y="774"/>
                  </a:lnTo>
                  <a:lnTo>
                    <a:pt x="2177" y="1088"/>
                  </a:lnTo>
                  <a:lnTo>
                    <a:pt x="2345" y="1088"/>
                  </a:lnTo>
                  <a:lnTo>
                    <a:pt x="2345" y="324"/>
                  </a:lnTo>
                  <a:lnTo>
                    <a:pt x="2240" y="136"/>
                  </a:lnTo>
                  <a:lnTo>
                    <a:pt x="2146" y="0"/>
                  </a:lnTo>
                  <a:lnTo>
                    <a:pt x="2094" y="167"/>
                  </a:lnTo>
                  <a:lnTo>
                    <a:pt x="2052" y="303"/>
                  </a:lnTo>
                  <a:lnTo>
                    <a:pt x="1895" y="167"/>
                  </a:lnTo>
                  <a:lnTo>
                    <a:pt x="1759" y="167"/>
                  </a:lnTo>
                  <a:lnTo>
                    <a:pt x="1696" y="303"/>
                  </a:lnTo>
                </a:path>
                <a:path w="2540" h="1270">
                  <a:moveTo>
                    <a:pt x="1570" y="261"/>
                  </a:moveTo>
                  <a:lnTo>
                    <a:pt x="1528" y="104"/>
                  </a:lnTo>
                  <a:lnTo>
                    <a:pt x="1350" y="261"/>
                  </a:lnTo>
                  <a:lnTo>
                    <a:pt x="1183" y="167"/>
                  </a:lnTo>
                  <a:lnTo>
                    <a:pt x="1047" y="125"/>
                  </a:lnTo>
                  <a:lnTo>
                    <a:pt x="1047" y="429"/>
                  </a:lnTo>
                  <a:lnTo>
                    <a:pt x="921" y="293"/>
                  </a:lnTo>
                  <a:lnTo>
                    <a:pt x="764" y="104"/>
                  </a:lnTo>
                  <a:lnTo>
                    <a:pt x="513" y="104"/>
                  </a:lnTo>
                  <a:lnTo>
                    <a:pt x="52" y="104"/>
                  </a:lnTo>
                  <a:lnTo>
                    <a:pt x="198" y="188"/>
                  </a:lnTo>
                  <a:lnTo>
                    <a:pt x="732" y="198"/>
                  </a:lnTo>
                  <a:lnTo>
                    <a:pt x="837" y="712"/>
                  </a:lnTo>
                  <a:lnTo>
                    <a:pt x="1047" y="774"/>
                  </a:lnTo>
                  <a:lnTo>
                    <a:pt x="1193" y="607"/>
                  </a:lnTo>
                  <a:lnTo>
                    <a:pt x="1664" y="575"/>
                  </a:lnTo>
                  <a:lnTo>
                    <a:pt x="1821" y="722"/>
                  </a:lnTo>
                  <a:lnTo>
                    <a:pt x="2083" y="774"/>
                  </a:lnTo>
                  <a:lnTo>
                    <a:pt x="2177" y="1088"/>
                  </a:lnTo>
                  <a:lnTo>
                    <a:pt x="2345" y="1088"/>
                  </a:lnTo>
                  <a:lnTo>
                    <a:pt x="2345" y="324"/>
                  </a:lnTo>
                  <a:lnTo>
                    <a:pt x="2240" y="136"/>
                  </a:lnTo>
                  <a:lnTo>
                    <a:pt x="2146" y="0"/>
                  </a:lnTo>
                  <a:lnTo>
                    <a:pt x="2094" y="167"/>
                  </a:lnTo>
                  <a:lnTo>
                    <a:pt x="2052" y="303"/>
                  </a:lnTo>
                  <a:lnTo>
                    <a:pt x="1895" y="167"/>
                  </a:lnTo>
                  <a:lnTo>
                    <a:pt x="1759" y="167"/>
                  </a:lnTo>
                  <a:lnTo>
                    <a:pt x="1696" y="3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6" name="object 5236"/>
            <p:cNvSpPr/>
            <p:nvPr/>
          </p:nvSpPr>
          <p:spPr>
            <a:xfrm>
              <a:off x="9918090" y="6902341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94" y="0"/>
                  </a:moveTo>
                  <a:lnTo>
                    <a:pt x="0" y="3434"/>
                  </a:lnTo>
                  <a:lnTo>
                    <a:pt x="261" y="3528"/>
                  </a:lnTo>
                  <a:lnTo>
                    <a:pt x="356" y="3790"/>
                  </a:lnTo>
                  <a:lnTo>
                    <a:pt x="628" y="3884"/>
                  </a:lnTo>
                  <a:lnTo>
                    <a:pt x="712" y="3654"/>
                  </a:lnTo>
                  <a:lnTo>
                    <a:pt x="1643" y="3874"/>
                  </a:lnTo>
                  <a:lnTo>
                    <a:pt x="1759" y="3727"/>
                  </a:lnTo>
                  <a:lnTo>
                    <a:pt x="649" y="3266"/>
                  </a:lnTo>
                  <a:lnTo>
                    <a:pt x="356" y="3266"/>
                  </a:lnTo>
                  <a:lnTo>
                    <a:pt x="261" y="544"/>
                  </a:lnTo>
                  <a:lnTo>
                    <a:pt x="261" y="261"/>
                  </a:lnTo>
                  <a:lnTo>
                    <a:pt x="544" y="282"/>
                  </a:lnTo>
                  <a:lnTo>
                    <a:pt x="2251" y="345"/>
                  </a:lnTo>
                  <a:lnTo>
                    <a:pt x="2335" y="931"/>
                  </a:lnTo>
                  <a:lnTo>
                    <a:pt x="2397" y="1403"/>
                  </a:lnTo>
                  <a:lnTo>
                    <a:pt x="2607" y="963"/>
                  </a:lnTo>
                  <a:lnTo>
                    <a:pt x="2565" y="439"/>
                  </a:lnTo>
                  <a:lnTo>
                    <a:pt x="3277" y="356"/>
                  </a:lnTo>
                  <a:lnTo>
                    <a:pt x="3266" y="806"/>
                  </a:lnTo>
                  <a:lnTo>
                    <a:pt x="3235" y="952"/>
                  </a:lnTo>
                  <a:lnTo>
                    <a:pt x="4324" y="2052"/>
                  </a:lnTo>
                  <a:lnTo>
                    <a:pt x="4429" y="2303"/>
                  </a:lnTo>
                  <a:lnTo>
                    <a:pt x="4429" y="2691"/>
                  </a:lnTo>
                  <a:lnTo>
                    <a:pt x="4523" y="2502"/>
                  </a:lnTo>
                  <a:lnTo>
                    <a:pt x="4586" y="2366"/>
                  </a:lnTo>
                  <a:lnTo>
                    <a:pt x="4586" y="1790"/>
                  </a:lnTo>
                  <a:lnTo>
                    <a:pt x="4429" y="1853"/>
                  </a:lnTo>
                  <a:lnTo>
                    <a:pt x="3916" y="1319"/>
                  </a:lnTo>
                  <a:lnTo>
                    <a:pt x="3779" y="1183"/>
                  </a:lnTo>
                  <a:lnTo>
                    <a:pt x="3968" y="1162"/>
                  </a:lnTo>
                  <a:lnTo>
                    <a:pt x="4177" y="1151"/>
                  </a:lnTo>
                  <a:lnTo>
                    <a:pt x="4272" y="921"/>
                  </a:lnTo>
                  <a:lnTo>
                    <a:pt x="3748" y="931"/>
                  </a:lnTo>
                  <a:lnTo>
                    <a:pt x="3497" y="952"/>
                  </a:lnTo>
                  <a:lnTo>
                    <a:pt x="3560" y="701"/>
                  </a:lnTo>
                  <a:lnTo>
                    <a:pt x="3685" y="251"/>
                  </a:lnTo>
                  <a:lnTo>
                    <a:pt x="3790" y="0"/>
                  </a:lnTo>
                  <a:lnTo>
                    <a:pt x="94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7" name="object 5237"/>
            <p:cNvSpPr/>
            <p:nvPr/>
          </p:nvSpPr>
          <p:spPr>
            <a:xfrm>
              <a:off x="9917889" y="6906471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1151" y="293"/>
                  </a:moveTo>
                  <a:lnTo>
                    <a:pt x="963" y="450"/>
                  </a:lnTo>
                  <a:lnTo>
                    <a:pt x="439" y="544"/>
                  </a:lnTo>
                  <a:lnTo>
                    <a:pt x="0" y="544"/>
                  </a:lnTo>
                  <a:lnTo>
                    <a:pt x="0" y="356"/>
                  </a:lnTo>
                  <a:lnTo>
                    <a:pt x="146" y="335"/>
                  </a:lnTo>
                  <a:lnTo>
                    <a:pt x="282" y="335"/>
                  </a:lnTo>
                  <a:lnTo>
                    <a:pt x="1015" y="0"/>
                  </a:lnTo>
                  <a:lnTo>
                    <a:pt x="1183" y="0"/>
                  </a:lnTo>
                  <a:lnTo>
                    <a:pt x="1685" y="293"/>
                  </a:lnTo>
                  <a:lnTo>
                    <a:pt x="2219" y="387"/>
                  </a:lnTo>
                  <a:lnTo>
                    <a:pt x="2240" y="575"/>
                  </a:lnTo>
                  <a:lnTo>
                    <a:pt x="2073" y="544"/>
                  </a:lnTo>
                  <a:lnTo>
                    <a:pt x="1371" y="356"/>
                  </a:lnTo>
                  <a:lnTo>
                    <a:pt x="1225" y="251"/>
                  </a:lnTo>
                </a:path>
                <a:path w="2540" h="634">
                  <a:moveTo>
                    <a:pt x="1151" y="293"/>
                  </a:moveTo>
                  <a:lnTo>
                    <a:pt x="963" y="450"/>
                  </a:lnTo>
                  <a:lnTo>
                    <a:pt x="439" y="544"/>
                  </a:lnTo>
                  <a:lnTo>
                    <a:pt x="0" y="544"/>
                  </a:lnTo>
                  <a:lnTo>
                    <a:pt x="0" y="356"/>
                  </a:lnTo>
                  <a:lnTo>
                    <a:pt x="146" y="335"/>
                  </a:lnTo>
                  <a:lnTo>
                    <a:pt x="282" y="335"/>
                  </a:lnTo>
                  <a:lnTo>
                    <a:pt x="1015" y="0"/>
                  </a:lnTo>
                  <a:lnTo>
                    <a:pt x="1183" y="0"/>
                  </a:lnTo>
                  <a:lnTo>
                    <a:pt x="1685" y="293"/>
                  </a:lnTo>
                  <a:lnTo>
                    <a:pt x="2219" y="387"/>
                  </a:lnTo>
                  <a:lnTo>
                    <a:pt x="2240" y="575"/>
                  </a:lnTo>
                  <a:lnTo>
                    <a:pt x="2073" y="544"/>
                  </a:lnTo>
                  <a:lnTo>
                    <a:pt x="1371" y="356"/>
                  </a:lnTo>
                  <a:lnTo>
                    <a:pt x="1225" y="25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8" name="object 5238"/>
            <p:cNvSpPr/>
            <p:nvPr/>
          </p:nvSpPr>
          <p:spPr>
            <a:xfrm>
              <a:off x="9919056" y="690601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26" y="827"/>
                  </a:moveTo>
                  <a:lnTo>
                    <a:pt x="1434" y="439"/>
                  </a:lnTo>
                  <a:lnTo>
                    <a:pt x="795" y="439"/>
                  </a:lnTo>
                  <a:lnTo>
                    <a:pt x="617" y="439"/>
                  </a:lnTo>
                  <a:lnTo>
                    <a:pt x="251" y="303"/>
                  </a:lnTo>
                  <a:lnTo>
                    <a:pt x="0" y="0"/>
                  </a:lnTo>
                  <a:lnTo>
                    <a:pt x="157" y="157"/>
                  </a:lnTo>
                  <a:lnTo>
                    <a:pt x="376" y="157"/>
                  </a:lnTo>
                  <a:lnTo>
                    <a:pt x="795" y="157"/>
                  </a:lnTo>
                  <a:lnTo>
                    <a:pt x="1528" y="157"/>
                  </a:lnTo>
                  <a:lnTo>
                    <a:pt x="2094" y="607"/>
                  </a:lnTo>
                  <a:lnTo>
                    <a:pt x="2125" y="816"/>
                  </a:lnTo>
                  <a:lnTo>
                    <a:pt x="1926" y="827"/>
                  </a:lnTo>
                </a:path>
                <a:path w="2540" h="1270">
                  <a:moveTo>
                    <a:pt x="1926" y="827"/>
                  </a:moveTo>
                  <a:lnTo>
                    <a:pt x="1434" y="439"/>
                  </a:lnTo>
                  <a:lnTo>
                    <a:pt x="795" y="439"/>
                  </a:lnTo>
                  <a:lnTo>
                    <a:pt x="617" y="439"/>
                  </a:lnTo>
                  <a:lnTo>
                    <a:pt x="251" y="303"/>
                  </a:lnTo>
                  <a:lnTo>
                    <a:pt x="0" y="0"/>
                  </a:lnTo>
                  <a:lnTo>
                    <a:pt x="157" y="157"/>
                  </a:lnTo>
                  <a:lnTo>
                    <a:pt x="376" y="157"/>
                  </a:lnTo>
                  <a:lnTo>
                    <a:pt x="795" y="157"/>
                  </a:lnTo>
                  <a:lnTo>
                    <a:pt x="1528" y="157"/>
                  </a:lnTo>
                  <a:lnTo>
                    <a:pt x="2094" y="607"/>
                  </a:lnTo>
                  <a:lnTo>
                    <a:pt x="2125" y="816"/>
                  </a:lnTo>
                  <a:lnTo>
                    <a:pt x="1926" y="82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9" name="object 5239"/>
            <p:cNvSpPr/>
            <p:nvPr/>
          </p:nvSpPr>
          <p:spPr>
            <a:xfrm>
              <a:off x="9917496" y="690586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544" y="41"/>
                  </a:moveTo>
                  <a:lnTo>
                    <a:pt x="858" y="41"/>
                  </a:lnTo>
                  <a:lnTo>
                    <a:pt x="869" y="261"/>
                  </a:lnTo>
                  <a:lnTo>
                    <a:pt x="1287" y="324"/>
                  </a:lnTo>
                  <a:lnTo>
                    <a:pt x="1413" y="83"/>
                  </a:lnTo>
                  <a:lnTo>
                    <a:pt x="1916" y="617"/>
                  </a:lnTo>
                  <a:lnTo>
                    <a:pt x="2533" y="900"/>
                  </a:lnTo>
                  <a:lnTo>
                    <a:pt x="2083" y="900"/>
                  </a:lnTo>
                  <a:lnTo>
                    <a:pt x="1612" y="617"/>
                  </a:lnTo>
                  <a:lnTo>
                    <a:pt x="1465" y="596"/>
                  </a:lnTo>
                  <a:lnTo>
                    <a:pt x="1308" y="785"/>
                  </a:lnTo>
                  <a:lnTo>
                    <a:pt x="1371" y="628"/>
                  </a:lnTo>
                  <a:lnTo>
                    <a:pt x="1193" y="628"/>
                  </a:lnTo>
                  <a:lnTo>
                    <a:pt x="806" y="628"/>
                  </a:lnTo>
                  <a:lnTo>
                    <a:pt x="649" y="774"/>
                  </a:lnTo>
                  <a:lnTo>
                    <a:pt x="513" y="816"/>
                  </a:lnTo>
                  <a:lnTo>
                    <a:pt x="408" y="994"/>
                  </a:lnTo>
                  <a:lnTo>
                    <a:pt x="408" y="1141"/>
                  </a:lnTo>
                  <a:lnTo>
                    <a:pt x="0" y="1141"/>
                  </a:lnTo>
                  <a:lnTo>
                    <a:pt x="219" y="816"/>
                  </a:lnTo>
                  <a:lnTo>
                    <a:pt x="418" y="617"/>
                  </a:lnTo>
                  <a:lnTo>
                    <a:pt x="502" y="356"/>
                  </a:lnTo>
                  <a:lnTo>
                    <a:pt x="534" y="136"/>
                  </a:lnTo>
                </a:path>
                <a:path w="3175" h="1270">
                  <a:moveTo>
                    <a:pt x="544" y="41"/>
                  </a:moveTo>
                  <a:lnTo>
                    <a:pt x="858" y="41"/>
                  </a:lnTo>
                  <a:lnTo>
                    <a:pt x="869" y="261"/>
                  </a:lnTo>
                  <a:lnTo>
                    <a:pt x="1287" y="324"/>
                  </a:lnTo>
                  <a:lnTo>
                    <a:pt x="1413" y="83"/>
                  </a:lnTo>
                  <a:lnTo>
                    <a:pt x="1916" y="617"/>
                  </a:lnTo>
                  <a:lnTo>
                    <a:pt x="2533" y="900"/>
                  </a:lnTo>
                  <a:lnTo>
                    <a:pt x="2083" y="900"/>
                  </a:lnTo>
                  <a:lnTo>
                    <a:pt x="1612" y="617"/>
                  </a:lnTo>
                  <a:lnTo>
                    <a:pt x="1465" y="596"/>
                  </a:lnTo>
                  <a:lnTo>
                    <a:pt x="1308" y="785"/>
                  </a:lnTo>
                  <a:lnTo>
                    <a:pt x="1371" y="628"/>
                  </a:lnTo>
                  <a:lnTo>
                    <a:pt x="1193" y="628"/>
                  </a:lnTo>
                  <a:lnTo>
                    <a:pt x="806" y="628"/>
                  </a:lnTo>
                  <a:lnTo>
                    <a:pt x="649" y="774"/>
                  </a:lnTo>
                  <a:lnTo>
                    <a:pt x="513" y="816"/>
                  </a:lnTo>
                  <a:lnTo>
                    <a:pt x="408" y="994"/>
                  </a:lnTo>
                  <a:lnTo>
                    <a:pt x="408" y="1141"/>
                  </a:lnTo>
                  <a:lnTo>
                    <a:pt x="0" y="1141"/>
                  </a:lnTo>
                  <a:lnTo>
                    <a:pt x="219" y="816"/>
                  </a:lnTo>
                  <a:lnTo>
                    <a:pt x="418" y="617"/>
                  </a:lnTo>
                  <a:lnTo>
                    <a:pt x="502" y="356"/>
                  </a:lnTo>
                  <a:lnTo>
                    <a:pt x="534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0" name="object 5240"/>
            <p:cNvSpPr/>
            <p:nvPr/>
          </p:nvSpPr>
          <p:spPr>
            <a:xfrm>
              <a:off x="9931317" y="690279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492" y="0"/>
                  </a:moveTo>
                  <a:lnTo>
                    <a:pt x="387" y="136"/>
                  </a:lnTo>
                  <a:lnTo>
                    <a:pt x="450" y="408"/>
                  </a:lnTo>
                  <a:lnTo>
                    <a:pt x="41" y="439"/>
                  </a:lnTo>
                  <a:lnTo>
                    <a:pt x="0" y="649"/>
                  </a:lnTo>
                  <a:lnTo>
                    <a:pt x="73" y="837"/>
                  </a:lnTo>
                  <a:lnTo>
                    <a:pt x="554" y="1183"/>
                  </a:lnTo>
                  <a:lnTo>
                    <a:pt x="1109" y="931"/>
                  </a:lnTo>
                  <a:lnTo>
                    <a:pt x="1109" y="795"/>
                  </a:lnTo>
                  <a:lnTo>
                    <a:pt x="596" y="1026"/>
                  </a:lnTo>
                  <a:lnTo>
                    <a:pt x="198" y="764"/>
                  </a:lnTo>
                  <a:lnTo>
                    <a:pt x="178" y="617"/>
                  </a:lnTo>
                  <a:lnTo>
                    <a:pt x="743" y="764"/>
                  </a:lnTo>
                  <a:lnTo>
                    <a:pt x="1225" y="607"/>
                  </a:lnTo>
                  <a:lnTo>
                    <a:pt x="1361" y="575"/>
                  </a:lnTo>
                  <a:lnTo>
                    <a:pt x="1361" y="439"/>
                  </a:lnTo>
                  <a:lnTo>
                    <a:pt x="1078" y="439"/>
                  </a:lnTo>
                  <a:lnTo>
                    <a:pt x="1047" y="230"/>
                  </a:lnTo>
                  <a:lnTo>
                    <a:pt x="1047" y="10"/>
                  </a:lnTo>
                  <a:lnTo>
                    <a:pt x="49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1" name="object 5241"/>
            <p:cNvSpPr/>
            <p:nvPr/>
          </p:nvSpPr>
          <p:spPr>
            <a:xfrm>
              <a:off x="9931816" y="69031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62"/>
                  </a:moveTo>
                  <a:lnTo>
                    <a:pt x="136" y="0"/>
                  </a:lnTo>
                  <a:lnTo>
                    <a:pt x="251" y="188"/>
                  </a:lnTo>
                  <a:lnTo>
                    <a:pt x="324" y="52"/>
                  </a:lnTo>
                  <a:lnTo>
                    <a:pt x="502" y="62"/>
                  </a:lnTo>
                  <a:lnTo>
                    <a:pt x="230" y="198"/>
                  </a:lnTo>
                  <a:lnTo>
                    <a:pt x="73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2" name="object 5242"/>
            <p:cNvSpPr/>
            <p:nvPr/>
          </p:nvSpPr>
          <p:spPr>
            <a:xfrm>
              <a:off x="9931908" y="69029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25"/>
                  </a:moveTo>
                  <a:lnTo>
                    <a:pt x="157" y="62"/>
                  </a:lnTo>
                  <a:lnTo>
                    <a:pt x="324" y="0"/>
                  </a:lnTo>
                  <a:lnTo>
                    <a:pt x="324" y="167"/>
                  </a:lnTo>
                  <a:lnTo>
                    <a:pt x="52" y="16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3" name="object 5243"/>
            <p:cNvSpPr/>
            <p:nvPr/>
          </p:nvSpPr>
          <p:spPr>
            <a:xfrm>
              <a:off x="9931317" y="690279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492" y="0"/>
                  </a:moveTo>
                  <a:lnTo>
                    <a:pt x="387" y="136"/>
                  </a:lnTo>
                  <a:lnTo>
                    <a:pt x="450" y="408"/>
                  </a:lnTo>
                  <a:lnTo>
                    <a:pt x="41" y="439"/>
                  </a:lnTo>
                  <a:lnTo>
                    <a:pt x="0" y="649"/>
                  </a:lnTo>
                  <a:lnTo>
                    <a:pt x="41" y="795"/>
                  </a:lnTo>
                  <a:lnTo>
                    <a:pt x="178" y="921"/>
                  </a:lnTo>
                  <a:lnTo>
                    <a:pt x="450" y="994"/>
                  </a:lnTo>
                  <a:lnTo>
                    <a:pt x="712" y="1026"/>
                  </a:lnTo>
                  <a:lnTo>
                    <a:pt x="848" y="1005"/>
                  </a:lnTo>
                  <a:lnTo>
                    <a:pt x="1109" y="931"/>
                  </a:lnTo>
                  <a:lnTo>
                    <a:pt x="963" y="869"/>
                  </a:lnTo>
                  <a:lnTo>
                    <a:pt x="743" y="921"/>
                  </a:lnTo>
                  <a:lnTo>
                    <a:pt x="513" y="890"/>
                  </a:lnTo>
                  <a:lnTo>
                    <a:pt x="303" y="806"/>
                  </a:lnTo>
                  <a:lnTo>
                    <a:pt x="167" y="732"/>
                  </a:lnTo>
                  <a:lnTo>
                    <a:pt x="366" y="649"/>
                  </a:lnTo>
                  <a:lnTo>
                    <a:pt x="617" y="680"/>
                  </a:lnTo>
                  <a:lnTo>
                    <a:pt x="869" y="680"/>
                  </a:lnTo>
                  <a:lnTo>
                    <a:pt x="1109" y="649"/>
                  </a:lnTo>
                  <a:lnTo>
                    <a:pt x="1256" y="607"/>
                  </a:lnTo>
                  <a:lnTo>
                    <a:pt x="1361" y="471"/>
                  </a:lnTo>
                  <a:lnTo>
                    <a:pt x="1078" y="439"/>
                  </a:lnTo>
                  <a:lnTo>
                    <a:pt x="1047" y="230"/>
                  </a:lnTo>
                  <a:lnTo>
                    <a:pt x="1047" y="10"/>
                  </a:lnTo>
                  <a:lnTo>
                    <a:pt x="49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4" name="object 5244"/>
            <p:cNvSpPr/>
            <p:nvPr/>
          </p:nvSpPr>
          <p:spPr>
            <a:xfrm>
              <a:off x="9933444" y="691392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890" y="1183"/>
                  </a:moveTo>
                  <a:lnTo>
                    <a:pt x="994" y="1047"/>
                  </a:lnTo>
                  <a:lnTo>
                    <a:pt x="921" y="774"/>
                  </a:lnTo>
                  <a:lnTo>
                    <a:pt x="1340" y="743"/>
                  </a:lnTo>
                  <a:lnTo>
                    <a:pt x="1371" y="534"/>
                  </a:lnTo>
                  <a:lnTo>
                    <a:pt x="1298" y="345"/>
                  </a:lnTo>
                  <a:lnTo>
                    <a:pt x="816" y="0"/>
                  </a:lnTo>
                  <a:lnTo>
                    <a:pt x="272" y="230"/>
                  </a:lnTo>
                  <a:lnTo>
                    <a:pt x="251" y="387"/>
                  </a:lnTo>
                  <a:lnTo>
                    <a:pt x="764" y="146"/>
                  </a:lnTo>
                  <a:lnTo>
                    <a:pt x="1172" y="418"/>
                  </a:lnTo>
                  <a:lnTo>
                    <a:pt x="628" y="418"/>
                  </a:lnTo>
                  <a:lnTo>
                    <a:pt x="146" y="565"/>
                  </a:lnTo>
                  <a:lnTo>
                    <a:pt x="0" y="607"/>
                  </a:lnTo>
                  <a:lnTo>
                    <a:pt x="0" y="743"/>
                  </a:lnTo>
                  <a:lnTo>
                    <a:pt x="282" y="743"/>
                  </a:lnTo>
                  <a:lnTo>
                    <a:pt x="335" y="952"/>
                  </a:lnTo>
                  <a:lnTo>
                    <a:pt x="335" y="1172"/>
                  </a:lnTo>
                  <a:lnTo>
                    <a:pt x="890" y="118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5" name="object 5245"/>
            <p:cNvSpPr/>
            <p:nvPr/>
          </p:nvSpPr>
          <p:spPr>
            <a:xfrm>
              <a:off x="9933827" y="69145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92" y="136"/>
                  </a:moveTo>
                  <a:lnTo>
                    <a:pt x="356" y="198"/>
                  </a:lnTo>
                  <a:lnTo>
                    <a:pt x="240" y="10"/>
                  </a:lnTo>
                  <a:lnTo>
                    <a:pt x="167" y="146"/>
                  </a:lnTo>
                  <a:lnTo>
                    <a:pt x="0" y="136"/>
                  </a:lnTo>
                  <a:lnTo>
                    <a:pt x="261" y="0"/>
                  </a:lnTo>
                  <a:lnTo>
                    <a:pt x="429" y="1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6" name="object 5246"/>
            <p:cNvSpPr/>
            <p:nvPr/>
          </p:nvSpPr>
          <p:spPr>
            <a:xfrm>
              <a:off x="9933904" y="69148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41"/>
                  </a:moveTo>
                  <a:lnTo>
                    <a:pt x="167" y="104"/>
                  </a:lnTo>
                  <a:lnTo>
                    <a:pt x="0" y="167"/>
                  </a:lnTo>
                  <a:lnTo>
                    <a:pt x="0" y="0"/>
                  </a:lnTo>
                  <a:lnTo>
                    <a:pt x="28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7" name="object 5247"/>
            <p:cNvSpPr/>
            <p:nvPr/>
          </p:nvSpPr>
          <p:spPr>
            <a:xfrm>
              <a:off x="9933444" y="691408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890" y="1026"/>
                  </a:moveTo>
                  <a:lnTo>
                    <a:pt x="994" y="890"/>
                  </a:lnTo>
                  <a:lnTo>
                    <a:pt x="921" y="617"/>
                  </a:lnTo>
                  <a:lnTo>
                    <a:pt x="1340" y="586"/>
                  </a:lnTo>
                  <a:lnTo>
                    <a:pt x="1371" y="376"/>
                  </a:lnTo>
                  <a:lnTo>
                    <a:pt x="1329" y="230"/>
                  </a:lnTo>
                  <a:lnTo>
                    <a:pt x="795" y="0"/>
                  </a:lnTo>
                  <a:lnTo>
                    <a:pt x="659" y="0"/>
                  </a:lnTo>
                  <a:lnTo>
                    <a:pt x="397" y="52"/>
                  </a:lnTo>
                  <a:lnTo>
                    <a:pt x="251" y="94"/>
                  </a:lnTo>
                  <a:lnTo>
                    <a:pt x="240" y="104"/>
                  </a:lnTo>
                  <a:lnTo>
                    <a:pt x="240" y="188"/>
                  </a:lnTo>
                  <a:lnTo>
                    <a:pt x="429" y="157"/>
                  </a:lnTo>
                  <a:lnTo>
                    <a:pt x="638" y="125"/>
                  </a:lnTo>
                  <a:lnTo>
                    <a:pt x="858" y="136"/>
                  </a:lnTo>
                  <a:lnTo>
                    <a:pt x="1078" y="198"/>
                  </a:lnTo>
                  <a:lnTo>
                    <a:pt x="1214" y="293"/>
                  </a:lnTo>
                  <a:lnTo>
                    <a:pt x="1015" y="376"/>
                  </a:lnTo>
                  <a:lnTo>
                    <a:pt x="764" y="345"/>
                  </a:lnTo>
                  <a:lnTo>
                    <a:pt x="628" y="345"/>
                  </a:lnTo>
                  <a:lnTo>
                    <a:pt x="397" y="356"/>
                  </a:lnTo>
                  <a:lnTo>
                    <a:pt x="251" y="376"/>
                  </a:lnTo>
                  <a:lnTo>
                    <a:pt x="115" y="418"/>
                  </a:lnTo>
                  <a:lnTo>
                    <a:pt x="0" y="554"/>
                  </a:lnTo>
                  <a:lnTo>
                    <a:pt x="282" y="586"/>
                  </a:lnTo>
                  <a:lnTo>
                    <a:pt x="335" y="795"/>
                  </a:lnTo>
                  <a:lnTo>
                    <a:pt x="335" y="1015"/>
                  </a:lnTo>
                  <a:lnTo>
                    <a:pt x="890" y="102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8" name="object 5248"/>
            <p:cNvSpPr/>
            <p:nvPr/>
          </p:nvSpPr>
          <p:spPr>
            <a:xfrm>
              <a:off x="9920866" y="6902556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25" y="492"/>
                  </a:moveTo>
                  <a:lnTo>
                    <a:pt x="984" y="2492"/>
                  </a:lnTo>
                  <a:lnTo>
                    <a:pt x="984" y="2910"/>
                  </a:lnTo>
                  <a:lnTo>
                    <a:pt x="827" y="2900"/>
                  </a:lnTo>
                  <a:lnTo>
                    <a:pt x="764" y="3151"/>
                  </a:lnTo>
                  <a:lnTo>
                    <a:pt x="774" y="3350"/>
                  </a:lnTo>
                  <a:lnTo>
                    <a:pt x="607" y="3350"/>
                  </a:lnTo>
                  <a:lnTo>
                    <a:pt x="565" y="3486"/>
                  </a:lnTo>
                  <a:lnTo>
                    <a:pt x="1088" y="3455"/>
                  </a:lnTo>
                  <a:lnTo>
                    <a:pt x="1120" y="3005"/>
                  </a:lnTo>
                  <a:lnTo>
                    <a:pt x="1120" y="2544"/>
                  </a:lnTo>
                  <a:lnTo>
                    <a:pt x="1256" y="2376"/>
                  </a:lnTo>
                  <a:lnTo>
                    <a:pt x="1507" y="2324"/>
                  </a:lnTo>
                  <a:lnTo>
                    <a:pt x="1507" y="2513"/>
                  </a:lnTo>
                  <a:lnTo>
                    <a:pt x="1507" y="2743"/>
                  </a:lnTo>
                  <a:lnTo>
                    <a:pt x="1738" y="2764"/>
                  </a:lnTo>
                  <a:lnTo>
                    <a:pt x="1989" y="2764"/>
                  </a:lnTo>
                  <a:lnTo>
                    <a:pt x="1989" y="2586"/>
                  </a:lnTo>
                  <a:lnTo>
                    <a:pt x="1989" y="1497"/>
                  </a:lnTo>
                  <a:lnTo>
                    <a:pt x="1853" y="1392"/>
                  </a:lnTo>
                  <a:lnTo>
                    <a:pt x="1706" y="1497"/>
                  </a:lnTo>
                  <a:lnTo>
                    <a:pt x="1926" y="1392"/>
                  </a:lnTo>
                  <a:lnTo>
                    <a:pt x="1916" y="2282"/>
                  </a:lnTo>
                  <a:lnTo>
                    <a:pt x="1832" y="2492"/>
                  </a:lnTo>
                  <a:lnTo>
                    <a:pt x="1643" y="2586"/>
                  </a:lnTo>
                  <a:lnTo>
                    <a:pt x="1643" y="2251"/>
                  </a:lnTo>
                  <a:lnTo>
                    <a:pt x="1643" y="2104"/>
                  </a:lnTo>
                  <a:lnTo>
                    <a:pt x="994" y="1874"/>
                  </a:lnTo>
                  <a:lnTo>
                    <a:pt x="837" y="1738"/>
                  </a:lnTo>
                  <a:lnTo>
                    <a:pt x="261" y="366"/>
                  </a:lnTo>
                  <a:lnTo>
                    <a:pt x="188" y="178"/>
                  </a:lnTo>
                  <a:lnTo>
                    <a:pt x="387" y="261"/>
                  </a:lnTo>
                  <a:lnTo>
                    <a:pt x="544" y="324"/>
                  </a:lnTo>
                  <a:lnTo>
                    <a:pt x="534" y="178"/>
                  </a:lnTo>
                  <a:lnTo>
                    <a:pt x="125" y="20"/>
                  </a:lnTo>
                  <a:lnTo>
                    <a:pt x="0" y="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9" name="object 5249"/>
            <p:cNvSpPr/>
            <p:nvPr/>
          </p:nvSpPr>
          <p:spPr>
            <a:xfrm>
              <a:off x="9726336" y="6902341"/>
              <a:ext cx="192405" cy="0"/>
            </a:xfrm>
            <a:custGeom>
              <a:avLst/>
              <a:gdLst/>
              <a:ahLst/>
              <a:cxnLst/>
              <a:rect l="l" t="t" r="r" b="b"/>
              <a:pathLst>
                <a:path w="192404">
                  <a:moveTo>
                    <a:pt x="0" y="0"/>
                  </a:moveTo>
                  <a:lnTo>
                    <a:pt x="19184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0" name="object 5250"/>
            <p:cNvSpPr/>
            <p:nvPr/>
          </p:nvSpPr>
          <p:spPr>
            <a:xfrm>
              <a:off x="9725982" y="6906218"/>
              <a:ext cx="192405" cy="0"/>
            </a:xfrm>
            <a:custGeom>
              <a:avLst/>
              <a:gdLst/>
              <a:ahLst/>
              <a:cxnLst/>
              <a:rect l="l" t="t" r="r" b="b"/>
              <a:pathLst>
                <a:path w="192404">
                  <a:moveTo>
                    <a:pt x="19210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1" name="object 5251"/>
            <p:cNvSpPr/>
            <p:nvPr/>
          </p:nvSpPr>
          <p:spPr>
            <a:xfrm>
              <a:off x="9726866" y="6915557"/>
              <a:ext cx="191135" cy="0"/>
            </a:xfrm>
            <a:custGeom>
              <a:avLst/>
              <a:gdLst/>
              <a:ahLst/>
              <a:cxnLst/>
              <a:rect l="l" t="t" r="r" b="b"/>
              <a:pathLst>
                <a:path w="191134">
                  <a:moveTo>
                    <a:pt x="0" y="0"/>
                  </a:moveTo>
                  <a:lnTo>
                    <a:pt x="19079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2" name="object 5252"/>
            <p:cNvSpPr/>
            <p:nvPr/>
          </p:nvSpPr>
          <p:spPr>
            <a:xfrm>
              <a:off x="9726872" y="6914677"/>
              <a:ext cx="191135" cy="0"/>
            </a:xfrm>
            <a:custGeom>
              <a:avLst/>
              <a:gdLst/>
              <a:ahLst/>
              <a:cxnLst/>
              <a:rect l="l" t="t" r="r" b="b"/>
              <a:pathLst>
                <a:path w="191134">
                  <a:moveTo>
                    <a:pt x="19069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3" name="object 5253"/>
            <p:cNvSpPr/>
            <p:nvPr/>
          </p:nvSpPr>
          <p:spPr>
            <a:xfrm>
              <a:off x="9723964" y="690894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759" y="2827"/>
                  </a:moveTo>
                  <a:lnTo>
                    <a:pt x="1759" y="0"/>
                  </a:lnTo>
                  <a:lnTo>
                    <a:pt x="0" y="0"/>
                  </a:lnTo>
                  <a:lnTo>
                    <a:pt x="0" y="2827"/>
                  </a:lnTo>
                  <a:lnTo>
                    <a:pt x="1759" y="282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4" name="object 5254"/>
            <p:cNvSpPr/>
            <p:nvPr/>
          </p:nvSpPr>
          <p:spPr>
            <a:xfrm>
              <a:off x="9725442" y="691372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984" y="1183"/>
                  </a:moveTo>
                  <a:lnTo>
                    <a:pt x="984" y="952"/>
                  </a:lnTo>
                  <a:lnTo>
                    <a:pt x="1151" y="858"/>
                  </a:lnTo>
                  <a:lnTo>
                    <a:pt x="1518" y="952"/>
                  </a:lnTo>
                  <a:lnTo>
                    <a:pt x="1518" y="1088"/>
                  </a:lnTo>
                  <a:lnTo>
                    <a:pt x="1633" y="481"/>
                  </a:lnTo>
                  <a:lnTo>
                    <a:pt x="1654" y="219"/>
                  </a:lnTo>
                  <a:lnTo>
                    <a:pt x="1916" y="178"/>
                  </a:lnTo>
                  <a:lnTo>
                    <a:pt x="2136" y="125"/>
                  </a:lnTo>
                  <a:lnTo>
                    <a:pt x="2293" y="94"/>
                  </a:lnTo>
                  <a:lnTo>
                    <a:pt x="2115" y="20"/>
                  </a:lnTo>
                  <a:lnTo>
                    <a:pt x="1968" y="62"/>
                  </a:lnTo>
                  <a:lnTo>
                    <a:pt x="1455" y="83"/>
                  </a:lnTo>
                  <a:lnTo>
                    <a:pt x="1329" y="575"/>
                  </a:lnTo>
                  <a:lnTo>
                    <a:pt x="1120" y="659"/>
                  </a:lnTo>
                  <a:lnTo>
                    <a:pt x="984" y="481"/>
                  </a:lnTo>
                  <a:lnTo>
                    <a:pt x="523" y="439"/>
                  </a:lnTo>
                  <a:lnTo>
                    <a:pt x="366" y="607"/>
                  </a:lnTo>
                  <a:lnTo>
                    <a:pt x="83" y="659"/>
                  </a:lnTo>
                  <a:lnTo>
                    <a:pt x="0" y="952"/>
                  </a:lnTo>
                  <a:lnTo>
                    <a:pt x="251" y="952"/>
                  </a:lnTo>
                  <a:lnTo>
                    <a:pt x="429" y="858"/>
                  </a:lnTo>
                  <a:lnTo>
                    <a:pt x="429" y="1183"/>
                  </a:lnTo>
                  <a:lnTo>
                    <a:pt x="219" y="1225"/>
                  </a:lnTo>
                  <a:lnTo>
                    <a:pt x="502" y="1507"/>
                  </a:lnTo>
                  <a:lnTo>
                    <a:pt x="848" y="1528"/>
                  </a:lnTo>
                  <a:lnTo>
                    <a:pt x="1088" y="1319"/>
                  </a:lnTo>
                  <a:lnTo>
                    <a:pt x="984" y="118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5" name="object 5255"/>
            <p:cNvSpPr/>
            <p:nvPr/>
          </p:nvSpPr>
          <p:spPr>
            <a:xfrm>
              <a:off x="9726019" y="69146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0"/>
                  </a:moveTo>
                  <a:lnTo>
                    <a:pt x="272" y="0"/>
                  </a:lnTo>
                  <a:lnTo>
                    <a:pt x="272" y="282"/>
                  </a:lnTo>
                  <a:lnTo>
                    <a:pt x="73" y="356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6" name="object 5256"/>
            <p:cNvSpPr/>
            <p:nvPr/>
          </p:nvSpPr>
          <p:spPr>
            <a:xfrm>
              <a:off x="9725265" y="691359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774" y="261"/>
                  </a:moveTo>
                  <a:lnTo>
                    <a:pt x="827" y="104"/>
                  </a:lnTo>
                  <a:lnTo>
                    <a:pt x="994" y="261"/>
                  </a:lnTo>
                  <a:lnTo>
                    <a:pt x="1162" y="167"/>
                  </a:lnTo>
                  <a:lnTo>
                    <a:pt x="1308" y="125"/>
                  </a:lnTo>
                  <a:lnTo>
                    <a:pt x="1308" y="429"/>
                  </a:lnTo>
                  <a:lnTo>
                    <a:pt x="1424" y="293"/>
                  </a:lnTo>
                  <a:lnTo>
                    <a:pt x="1581" y="104"/>
                  </a:lnTo>
                  <a:lnTo>
                    <a:pt x="1832" y="104"/>
                  </a:lnTo>
                  <a:lnTo>
                    <a:pt x="2293" y="104"/>
                  </a:lnTo>
                  <a:lnTo>
                    <a:pt x="2146" y="188"/>
                  </a:lnTo>
                  <a:lnTo>
                    <a:pt x="1612" y="198"/>
                  </a:lnTo>
                  <a:lnTo>
                    <a:pt x="1507" y="712"/>
                  </a:lnTo>
                  <a:lnTo>
                    <a:pt x="1308" y="774"/>
                  </a:lnTo>
                  <a:lnTo>
                    <a:pt x="1162" y="607"/>
                  </a:lnTo>
                  <a:lnTo>
                    <a:pt x="701" y="575"/>
                  </a:lnTo>
                  <a:lnTo>
                    <a:pt x="544" y="722"/>
                  </a:lnTo>
                  <a:lnTo>
                    <a:pt x="261" y="774"/>
                  </a:lnTo>
                  <a:lnTo>
                    <a:pt x="167" y="1088"/>
                  </a:lnTo>
                  <a:lnTo>
                    <a:pt x="0" y="1088"/>
                  </a:lnTo>
                  <a:lnTo>
                    <a:pt x="0" y="324"/>
                  </a:lnTo>
                  <a:lnTo>
                    <a:pt x="125" y="136"/>
                  </a:lnTo>
                  <a:lnTo>
                    <a:pt x="198" y="0"/>
                  </a:lnTo>
                  <a:lnTo>
                    <a:pt x="251" y="167"/>
                  </a:lnTo>
                  <a:lnTo>
                    <a:pt x="293" y="303"/>
                  </a:lnTo>
                  <a:lnTo>
                    <a:pt x="460" y="167"/>
                  </a:lnTo>
                  <a:lnTo>
                    <a:pt x="607" y="167"/>
                  </a:lnTo>
                  <a:lnTo>
                    <a:pt x="649" y="3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7" name="object 5257"/>
            <p:cNvSpPr/>
            <p:nvPr/>
          </p:nvSpPr>
          <p:spPr>
            <a:xfrm>
              <a:off x="9721844" y="6902341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4492" y="0"/>
                  </a:moveTo>
                  <a:lnTo>
                    <a:pt x="4586" y="3434"/>
                  </a:lnTo>
                  <a:lnTo>
                    <a:pt x="4324" y="3528"/>
                  </a:lnTo>
                  <a:lnTo>
                    <a:pt x="4230" y="3790"/>
                  </a:lnTo>
                  <a:lnTo>
                    <a:pt x="3968" y="3884"/>
                  </a:lnTo>
                  <a:lnTo>
                    <a:pt x="3874" y="3654"/>
                  </a:lnTo>
                  <a:lnTo>
                    <a:pt x="2942" y="3874"/>
                  </a:lnTo>
                  <a:lnTo>
                    <a:pt x="2827" y="3727"/>
                  </a:lnTo>
                  <a:lnTo>
                    <a:pt x="3937" y="3266"/>
                  </a:lnTo>
                  <a:lnTo>
                    <a:pt x="4230" y="3266"/>
                  </a:lnTo>
                  <a:lnTo>
                    <a:pt x="4324" y="544"/>
                  </a:lnTo>
                  <a:lnTo>
                    <a:pt x="4324" y="261"/>
                  </a:lnTo>
                  <a:lnTo>
                    <a:pt x="4041" y="282"/>
                  </a:lnTo>
                  <a:lnTo>
                    <a:pt x="2345" y="345"/>
                  </a:lnTo>
                  <a:lnTo>
                    <a:pt x="2251" y="931"/>
                  </a:lnTo>
                  <a:lnTo>
                    <a:pt x="2188" y="1403"/>
                  </a:lnTo>
                  <a:lnTo>
                    <a:pt x="1989" y="963"/>
                  </a:lnTo>
                  <a:lnTo>
                    <a:pt x="2041" y="439"/>
                  </a:lnTo>
                  <a:lnTo>
                    <a:pt x="1319" y="356"/>
                  </a:lnTo>
                  <a:lnTo>
                    <a:pt x="1319" y="806"/>
                  </a:lnTo>
                  <a:lnTo>
                    <a:pt x="1371" y="952"/>
                  </a:lnTo>
                  <a:lnTo>
                    <a:pt x="261" y="2052"/>
                  </a:lnTo>
                  <a:lnTo>
                    <a:pt x="157" y="2303"/>
                  </a:lnTo>
                  <a:lnTo>
                    <a:pt x="157" y="2691"/>
                  </a:lnTo>
                  <a:lnTo>
                    <a:pt x="83" y="2502"/>
                  </a:lnTo>
                  <a:lnTo>
                    <a:pt x="0" y="2366"/>
                  </a:lnTo>
                  <a:lnTo>
                    <a:pt x="0" y="1790"/>
                  </a:lnTo>
                  <a:lnTo>
                    <a:pt x="157" y="1853"/>
                  </a:lnTo>
                  <a:lnTo>
                    <a:pt x="670" y="1319"/>
                  </a:lnTo>
                  <a:lnTo>
                    <a:pt x="806" y="1183"/>
                  </a:lnTo>
                  <a:lnTo>
                    <a:pt x="628" y="1162"/>
                  </a:lnTo>
                  <a:lnTo>
                    <a:pt x="408" y="1151"/>
                  </a:lnTo>
                  <a:lnTo>
                    <a:pt x="314" y="921"/>
                  </a:lnTo>
                  <a:lnTo>
                    <a:pt x="837" y="931"/>
                  </a:lnTo>
                  <a:lnTo>
                    <a:pt x="1088" y="952"/>
                  </a:lnTo>
                  <a:lnTo>
                    <a:pt x="1026" y="701"/>
                  </a:lnTo>
                  <a:lnTo>
                    <a:pt x="900" y="251"/>
                  </a:lnTo>
                  <a:lnTo>
                    <a:pt x="795" y="0"/>
                  </a:lnTo>
                  <a:lnTo>
                    <a:pt x="4492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8" name="object 5258"/>
            <p:cNvSpPr/>
            <p:nvPr/>
          </p:nvSpPr>
          <p:spPr>
            <a:xfrm>
              <a:off x="9724390" y="6906471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1088" y="293"/>
                  </a:moveTo>
                  <a:lnTo>
                    <a:pt x="1277" y="450"/>
                  </a:lnTo>
                  <a:lnTo>
                    <a:pt x="1800" y="544"/>
                  </a:lnTo>
                  <a:lnTo>
                    <a:pt x="2240" y="544"/>
                  </a:lnTo>
                  <a:lnTo>
                    <a:pt x="2240" y="356"/>
                  </a:lnTo>
                  <a:lnTo>
                    <a:pt x="2094" y="335"/>
                  </a:lnTo>
                  <a:lnTo>
                    <a:pt x="1832" y="324"/>
                  </a:lnTo>
                  <a:lnTo>
                    <a:pt x="1225" y="0"/>
                  </a:lnTo>
                  <a:lnTo>
                    <a:pt x="1078" y="0"/>
                  </a:lnTo>
                  <a:lnTo>
                    <a:pt x="565" y="293"/>
                  </a:lnTo>
                  <a:lnTo>
                    <a:pt x="20" y="387"/>
                  </a:lnTo>
                  <a:lnTo>
                    <a:pt x="0" y="575"/>
                  </a:lnTo>
                  <a:lnTo>
                    <a:pt x="188" y="544"/>
                  </a:lnTo>
                  <a:lnTo>
                    <a:pt x="890" y="356"/>
                  </a:lnTo>
                  <a:lnTo>
                    <a:pt x="1026" y="251"/>
                  </a:lnTo>
                </a:path>
                <a:path w="2540" h="634">
                  <a:moveTo>
                    <a:pt x="1088" y="293"/>
                  </a:moveTo>
                  <a:lnTo>
                    <a:pt x="1277" y="450"/>
                  </a:lnTo>
                  <a:lnTo>
                    <a:pt x="1800" y="544"/>
                  </a:lnTo>
                  <a:lnTo>
                    <a:pt x="2240" y="544"/>
                  </a:lnTo>
                  <a:lnTo>
                    <a:pt x="2240" y="356"/>
                  </a:lnTo>
                  <a:lnTo>
                    <a:pt x="2094" y="335"/>
                  </a:lnTo>
                  <a:lnTo>
                    <a:pt x="1832" y="324"/>
                  </a:lnTo>
                  <a:lnTo>
                    <a:pt x="1225" y="0"/>
                  </a:lnTo>
                  <a:lnTo>
                    <a:pt x="1078" y="0"/>
                  </a:lnTo>
                  <a:lnTo>
                    <a:pt x="565" y="293"/>
                  </a:lnTo>
                  <a:lnTo>
                    <a:pt x="20" y="387"/>
                  </a:lnTo>
                  <a:lnTo>
                    <a:pt x="0" y="575"/>
                  </a:lnTo>
                  <a:lnTo>
                    <a:pt x="188" y="544"/>
                  </a:lnTo>
                  <a:lnTo>
                    <a:pt x="890" y="356"/>
                  </a:lnTo>
                  <a:lnTo>
                    <a:pt x="1026" y="25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9" name="object 5259"/>
            <p:cNvSpPr/>
            <p:nvPr/>
          </p:nvSpPr>
          <p:spPr>
            <a:xfrm>
              <a:off x="9723254" y="690601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82" y="827"/>
                  </a:moveTo>
                  <a:lnTo>
                    <a:pt x="785" y="439"/>
                  </a:lnTo>
                  <a:lnTo>
                    <a:pt x="1413" y="439"/>
                  </a:lnTo>
                  <a:lnTo>
                    <a:pt x="1591" y="439"/>
                  </a:lnTo>
                  <a:lnTo>
                    <a:pt x="1958" y="303"/>
                  </a:lnTo>
                  <a:lnTo>
                    <a:pt x="2209" y="0"/>
                  </a:lnTo>
                  <a:lnTo>
                    <a:pt x="2052" y="157"/>
                  </a:lnTo>
                  <a:lnTo>
                    <a:pt x="1832" y="157"/>
                  </a:lnTo>
                  <a:lnTo>
                    <a:pt x="1413" y="157"/>
                  </a:lnTo>
                  <a:lnTo>
                    <a:pt x="691" y="157"/>
                  </a:lnTo>
                  <a:lnTo>
                    <a:pt x="115" y="607"/>
                  </a:lnTo>
                  <a:lnTo>
                    <a:pt x="83" y="816"/>
                  </a:lnTo>
                  <a:lnTo>
                    <a:pt x="282" y="827"/>
                  </a:lnTo>
                </a:path>
                <a:path w="2540" h="1270">
                  <a:moveTo>
                    <a:pt x="282" y="827"/>
                  </a:moveTo>
                  <a:lnTo>
                    <a:pt x="785" y="439"/>
                  </a:lnTo>
                  <a:lnTo>
                    <a:pt x="1413" y="439"/>
                  </a:lnTo>
                  <a:lnTo>
                    <a:pt x="1591" y="439"/>
                  </a:lnTo>
                  <a:lnTo>
                    <a:pt x="1958" y="303"/>
                  </a:lnTo>
                  <a:lnTo>
                    <a:pt x="2209" y="0"/>
                  </a:lnTo>
                  <a:lnTo>
                    <a:pt x="2052" y="157"/>
                  </a:lnTo>
                  <a:lnTo>
                    <a:pt x="1832" y="157"/>
                  </a:lnTo>
                  <a:lnTo>
                    <a:pt x="1413" y="157"/>
                  </a:lnTo>
                  <a:lnTo>
                    <a:pt x="691" y="157"/>
                  </a:lnTo>
                  <a:lnTo>
                    <a:pt x="115" y="607"/>
                  </a:lnTo>
                  <a:lnTo>
                    <a:pt x="83" y="816"/>
                  </a:lnTo>
                  <a:lnTo>
                    <a:pt x="282" y="82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0" name="object 5260"/>
            <p:cNvSpPr/>
            <p:nvPr/>
          </p:nvSpPr>
          <p:spPr>
            <a:xfrm>
              <a:off x="9724417" y="690586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62" y="41"/>
                  </a:moveTo>
                  <a:lnTo>
                    <a:pt x="1748" y="41"/>
                  </a:lnTo>
                  <a:lnTo>
                    <a:pt x="1738" y="261"/>
                  </a:lnTo>
                  <a:lnTo>
                    <a:pt x="1319" y="324"/>
                  </a:lnTo>
                  <a:lnTo>
                    <a:pt x="1193" y="83"/>
                  </a:lnTo>
                  <a:lnTo>
                    <a:pt x="691" y="617"/>
                  </a:lnTo>
                  <a:lnTo>
                    <a:pt x="73" y="900"/>
                  </a:lnTo>
                  <a:lnTo>
                    <a:pt x="523" y="900"/>
                  </a:lnTo>
                  <a:lnTo>
                    <a:pt x="994" y="617"/>
                  </a:lnTo>
                  <a:lnTo>
                    <a:pt x="1141" y="596"/>
                  </a:lnTo>
                  <a:lnTo>
                    <a:pt x="1319" y="785"/>
                  </a:lnTo>
                  <a:lnTo>
                    <a:pt x="1235" y="628"/>
                  </a:lnTo>
                  <a:lnTo>
                    <a:pt x="1413" y="628"/>
                  </a:lnTo>
                  <a:lnTo>
                    <a:pt x="1800" y="628"/>
                  </a:lnTo>
                  <a:lnTo>
                    <a:pt x="1958" y="774"/>
                  </a:lnTo>
                  <a:lnTo>
                    <a:pt x="2094" y="816"/>
                  </a:lnTo>
                  <a:lnTo>
                    <a:pt x="2219" y="994"/>
                  </a:lnTo>
                  <a:lnTo>
                    <a:pt x="2219" y="1141"/>
                  </a:lnTo>
                  <a:lnTo>
                    <a:pt x="2617" y="1141"/>
                  </a:lnTo>
                  <a:lnTo>
                    <a:pt x="2387" y="816"/>
                  </a:lnTo>
                  <a:lnTo>
                    <a:pt x="2188" y="617"/>
                  </a:lnTo>
                  <a:lnTo>
                    <a:pt x="2125" y="356"/>
                  </a:lnTo>
                  <a:lnTo>
                    <a:pt x="2083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1" name="object 5261"/>
            <p:cNvSpPr/>
            <p:nvPr/>
          </p:nvSpPr>
          <p:spPr>
            <a:xfrm>
              <a:off x="9721664" y="6902556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863" y="492"/>
                  </a:moveTo>
                  <a:lnTo>
                    <a:pt x="1005" y="2492"/>
                  </a:lnTo>
                  <a:lnTo>
                    <a:pt x="1005" y="2910"/>
                  </a:lnTo>
                  <a:lnTo>
                    <a:pt x="1162" y="2900"/>
                  </a:lnTo>
                  <a:lnTo>
                    <a:pt x="1225" y="3151"/>
                  </a:lnTo>
                  <a:lnTo>
                    <a:pt x="1214" y="3350"/>
                  </a:lnTo>
                  <a:lnTo>
                    <a:pt x="1382" y="3350"/>
                  </a:lnTo>
                  <a:lnTo>
                    <a:pt x="1434" y="3486"/>
                  </a:lnTo>
                  <a:lnTo>
                    <a:pt x="900" y="3455"/>
                  </a:lnTo>
                  <a:lnTo>
                    <a:pt x="869" y="3005"/>
                  </a:lnTo>
                  <a:lnTo>
                    <a:pt x="869" y="2544"/>
                  </a:lnTo>
                  <a:lnTo>
                    <a:pt x="743" y="2376"/>
                  </a:lnTo>
                  <a:lnTo>
                    <a:pt x="481" y="2324"/>
                  </a:lnTo>
                  <a:lnTo>
                    <a:pt x="481" y="2513"/>
                  </a:lnTo>
                  <a:lnTo>
                    <a:pt x="481" y="2743"/>
                  </a:lnTo>
                  <a:lnTo>
                    <a:pt x="251" y="2764"/>
                  </a:lnTo>
                  <a:lnTo>
                    <a:pt x="0" y="2764"/>
                  </a:lnTo>
                  <a:lnTo>
                    <a:pt x="0" y="2586"/>
                  </a:lnTo>
                  <a:lnTo>
                    <a:pt x="0" y="1497"/>
                  </a:lnTo>
                  <a:lnTo>
                    <a:pt x="157" y="1392"/>
                  </a:lnTo>
                  <a:lnTo>
                    <a:pt x="293" y="1497"/>
                  </a:lnTo>
                  <a:lnTo>
                    <a:pt x="62" y="1392"/>
                  </a:lnTo>
                  <a:lnTo>
                    <a:pt x="73" y="2282"/>
                  </a:lnTo>
                  <a:lnTo>
                    <a:pt x="157" y="2492"/>
                  </a:lnTo>
                  <a:lnTo>
                    <a:pt x="345" y="2586"/>
                  </a:lnTo>
                  <a:lnTo>
                    <a:pt x="345" y="2251"/>
                  </a:lnTo>
                  <a:lnTo>
                    <a:pt x="345" y="2104"/>
                  </a:lnTo>
                  <a:lnTo>
                    <a:pt x="994" y="1874"/>
                  </a:lnTo>
                  <a:lnTo>
                    <a:pt x="1151" y="1738"/>
                  </a:lnTo>
                  <a:lnTo>
                    <a:pt x="1727" y="366"/>
                  </a:lnTo>
                  <a:lnTo>
                    <a:pt x="1800" y="178"/>
                  </a:lnTo>
                  <a:lnTo>
                    <a:pt x="1602" y="261"/>
                  </a:lnTo>
                  <a:lnTo>
                    <a:pt x="1444" y="324"/>
                  </a:lnTo>
                  <a:lnTo>
                    <a:pt x="1455" y="178"/>
                  </a:lnTo>
                  <a:lnTo>
                    <a:pt x="1884" y="20"/>
                  </a:lnTo>
                  <a:lnTo>
                    <a:pt x="1999" y="481"/>
                  </a:lnTo>
                  <a:lnTo>
                    <a:pt x="1863" y="49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2" name="object 5262"/>
            <p:cNvSpPr/>
            <p:nvPr/>
          </p:nvSpPr>
          <p:spPr>
            <a:xfrm>
              <a:off x="9946635" y="6879800"/>
              <a:ext cx="14604" cy="24765"/>
            </a:xfrm>
            <a:custGeom>
              <a:avLst/>
              <a:gdLst/>
              <a:ahLst/>
              <a:cxnLst/>
              <a:rect l="l" t="t" r="r" b="b"/>
              <a:pathLst>
                <a:path w="14604" h="24765">
                  <a:moveTo>
                    <a:pt x="12324" y="24658"/>
                  </a:moveTo>
                  <a:lnTo>
                    <a:pt x="1759" y="24658"/>
                  </a:lnTo>
                  <a:lnTo>
                    <a:pt x="0" y="24658"/>
                  </a:lnTo>
                  <a:lnTo>
                    <a:pt x="0" y="22899"/>
                  </a:lnTo>
                  <a:lnTo>
                    <a:pt x="0" y="1759"/>
                  </a:lnTo>
                  <a:lnTo>
                    <a:pt x="0" y="0"/>
                  </a:lnTo>
                  <a:lnTo>
                    <a:pt x="1759" y="0"/>
                  </a:lnTo>
                  <a:lnTo>
                    <a:pt x="12324" y="0"/>
                  </a:lnTo>
                  <a:lnTo>
                    <a:pt x="14093" y="0"/>
                  </a:lnTo>
                  <a:lnTo>
                    <a:pt x="14093" y="1759"/>
                  </a:lnTo>
                  <a:lnTo>
                    <a:pt x="14093" y="22899"/>
                  </a:lnTo>
                  <a:lnTo>
                    <a:pt x="14093" y="24658"/>
                  </a:lnTo>
                  <a:lnTo>
                    <a:pt x="12324" y="2465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3" name="object 5263"/>
            <p:cNvSpPr/>
            <p:nvPr/>
          </p:nvSpPr>
          <p:spPr>
            <a:xfrm>
              <a:off x="9947337" y="6880498"/>
              <a:ext cx="12700" cy="23495"/>
            </a:xfrm>
            <a:custGeom>
              <a:avLst/>
              <a:gdLst/>
              <a:ahLst/>
              <a:cxnLst/>
              <a:rect l="l" t="t" r="r" b="b"/>
              <a:pathLst>
                <a:path w="12700" h="23495">
                  <a:moveTo>
                    <a:pt x="11622" y="23255"/>
                  </a:moveTo>
                  <a:lnTo>
                    <a:pt x="1057" y="23255"/>
                  </a:lnTo>
                  <a:lnTo>
                    <a:pt x="0" y="23255"/>
                  </a:lnTo>
                  <a:lnTo>
                    <a:pt x="0" y="22198"/>
                  </a:lnTo>
                  <a:lnTo>
                    <a:pt x="0" y="1057"/>
                  </a:lnTo>
                  <a:lnTo>
                    <a:pt x="0" y="0"/>
                  </a:lnTo>
                  <a:lnTo>
                    <a:pt x="1057" y="0"/>
                  </a:lnTo>
                  <a:lnTo>
                    <a:pt x="11622" y="0"/>
                  </a:lnTo>
                  <a:lnTo>
                    <a:pt x="12680" y="0"/>
                  </a:lnTo>
                  <a:lnTo>
                    <a:pt x="12680" y="1057"/>
                  </a:lnTo>
                  <a:lnTo>
                    <a:pt x="12680" y="22198"/>
                  </a:lnTo>
                  <a:lnTo>
                    <a:pt x="12680" y="23255"/>
                  </a:lnTo>
                  <a:lnTo>
                    <a:pt x="11622" y="2325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4" name="object 5264"/>
            <p:cNvSpPr/>
            <p:nvPr/>
          </p:nvSpPr>
          <p:spPr>
            <a:xfrm>
              <a:off x="9946995" y="6916422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387" y="607"/>
                  </a:moveTo>
                  <a:lnTo>
                    <a:pt x="481" y="806"/>
                  </a:lnTo>
                  <a:lnTo>
                    <a:pt x="251" y="858"/>
                  </a:lnTo>
                  <a:lnTo>
                    <a:pt x="219" y="1895"/>
                  </a:lnTo>
                  <a:lnTo>
                    <a:pt x="921" y="1895"/>
                  </a:lnTo>
                  <a:lnTo>
                    <a:pt x="1005" y="2062"/>
                  </a:lnTo>
                  <a:lnTo>
                    <a:pt x="219" y="2062"/>
                  </a:lnTo>
                  <a:lnTo>
                    <a:pt x="219" y="2429"/>
                  </a:lnTo>
                  <a:lnTo>
                    <a:pt x="4041" y="2335"/>
                  </a:lnTo>
                  <a:lnTo>
                    <a:pt x="9319" y="2335"/>
                  </a:lnTo>
                  <a:lnTo>
                    <a:pt x="13140" y="2429"/>
                  </a:lnTo>
                  <a:lnTo>
                    <a:pt x="13140" y="2062"/>
                  </a:lnTo>
                  <a:lnTo>
                    <a:pt x="12439" y="2062"/>
                  </a:lnTo>
                  <a:lnTo>
                    <a:pt x="12366" y="1895"/>
                  </a:lnTo>
                  <a:lnTo>
                    <a:pt x="13140" y="1895"/>
                  </a:lnTo>
                  <a:lnTo>
                    <a:pt x="13203" y="869"/>
                  </a:lnTo>
                  <a:lnTo>
                    <a:pt x="12900" y="806"/>
                  </a:lnTo>
                  <a:lnTo>
                    <a:pt x="12983" y="607"/>
                  </a:lnTo>
                  <a:lnTo>
                    <a:pt x="13203" y="83"/>
                  </a:lnTo>
                  <a:lnTo>
                    <a:pt x="13381" y="20"/>
                  </a:lnTo>
                  <a:lnTo>
                    <a:pt x="13381" y="2565"/>
                  </a:lnTo>
                  <a:lnTo>
                    <a:pt x="73" y="2659"/>
                  </a:lnTo>
                  <a:lnTo>
                    <a:pt x="0" y="94"/>
                  </a:lnTo>
                  <a:lnTo>
                    <a:pt x="136" y="0"/>
                  </a:lnTo>
                  <a:lnTo>
                    <a:pt x="387" y="60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5" name="object 5265"/>
            <p:cNvSpPr/>
            <p:nvPr/>
          </p:nvSpPr>
          <p:spPr>
            <a:xfrm>
              <a:off x="9952632" y="6904923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821" y="764"/>
                  </a:moveTo>
                  <a:lnTo>
                    <a:pt x="1821" y="2879"/>
                  </a:lnTo>
                  <a:lnTo>
                    <a:pt x="1497" y="2973"/>
                  </a:lnTo>
                  <a:lnTo>
                    <a:pt x="1497" y="3235"/>
                  </a:lnTo>
                  <a:lnTo>
                    <a:pt x="1727" y="3235"/>
                  </a:lnTo>
                  <a:lnTo>
                    <a:pt x="2083" y="3235"/>
                  </a:lnTo>
                  <a:lnTo>
                    <a:pt x="2083" y="2879"/>
                  </a:lnTo>
                  <a:lnTo>
                    <a:pt x="2083" y="764"/>
                  </a:lnTo>
                  <a:lnTo>
                    <a:pt x="2083" y="544"/>
                  </a:lnTo>
                  <a:lnTo>
                    <a:pt x="1895" y="450"/>
                  </a:lnTo>
                  <a:lnTo>
                    <a:pt x="1246" y="115"/>
                  </a:lnTo>
                  <a:lnTo>
                    <a:pt x="1047" y="0"/>
                  </a:lnTo>
                  <a:lnTo>
                    <a:pt x="848" y="115"/>
                  </a:lnTo>
                  <a:lnTo>
                    <a:pt x="209" y="450"/>
                  </a:lnTo>
                  <a:lnTo>
                    <a:pt x="0" y="544"/>
                  </a:lnTo>
                  <a:lnTo>
                    <a:pt x="0" y="764"/>
                  </a:lnTo>
                  <a:lnTo>
                    <a:pt x="0" y="2879"/>
                  </a:lnTo>
                  <a:lnTo>
                    <a:pt x="0" y="3235"/>
                  </a:lnTo>
                  <a:lnTo>
                    <a:pt x="366" y="3235"/>
                  </a:lnTo>
                  <a:lnTo>
                    <a:pt x="596" y="3235"/>
                  </a:lnTo>
                  <a:lnTo>
                    <a:pt x="596" y="2973"/>
                  </a:lnTo>
                  <a:lnTo>
                    <a:pt x="366" y="2973"/>
                  </a:lnTo>
                  <a:lnTo>
                    <a:pt x="272" y="764"/>
                  </a:lnTo>
                  <a:lnTo>
                    <a:pt x="963" y="345"/>
                  </a:lnTo>
                  <a:lnTo>
                    <a:pt x="1141" y="345"/>
                  </a:lnTo>
                  <a:lnTo>
                    <a:pt x="1780" y="69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6" name="object 5266"/>
            <p:cNvSpPr/>
            <p:nvPr/>
          </p:nvSpPr>
          <p:spPr>
            <a:xfrm>
              <a:off x="9952694" y="690446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036"/>
                  </a:moveTo>
                  <a:lnTo>
                    <a:pt x="157" y="712"/>
                  </a:lnTo>
                  <a:lnTo>
                    <a:pt x="167" y="335"/>
                  </a:lnTo>
                  <a:lnTo>
                    <a:pt x="3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7" name="object 5267"/>
            <p:cNvSpPr/>
            <p:nvPr/>
          </p:nvSpPr>
          <p:spPr>
            <a:xfrm>
              <a:off x="9954495" y="690445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0"/>
                  </a:moveTo>
                  <a:lnTo>
                    <a:pt x="0" y="324"/>
                  </a:lnTo>
                  <a:lnTo>
                    <a:pt x="0" y="712"/>
                  </a:lnTo>
                  <a:lnTo>
                    <a:pt x="178" y="10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8" name="object 5268"/>
            <p:cNvSpPr/>
            <p:nvPr/>
          </p:nvSpPr>
          <p:spPr>
            <a:xfrm>
              <a:off x="9952924" y="690526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314" y="2544"/>
                  </a:moveTo>
                  <a:lnTo>
                    <a:pt x="418" y="2324"/>
                  </a:lnTo>
                  <a:lnTo>
                    <a:pt x="282" y="2219"/>
                  </a:lnTo>
                  <a:lnTo>
                    <a:pt x="418" y="2136"/>
                  </a:lnTo>
                  <a:lnTo>
                    <a:pt x="418" y="1989"/>
                  </a:lnTo>
                  <a:lnTo>
                    <a:pt x="282" y="1905"/>
                  </a:lnTo>
                  <a:lnTo>
                    <a:pt x="418" y="1811"/>
                  </a:lnTo>
                  <a:lnTo>
                    <a:pt x="418" y="1675"/>
                  </a:lnTo>
                  <a:lnTo>
                    <a:pt x="282" y="1581"/>
                  </a:lnTo>
                  <a:lnTo>
                    <a:pt x="418" y="1507"/>
                  </a:lnTo>
                  <a:lnTo>
                    <a:pt x="418" y="1361"/>
                  </a:lnTo>
                  <a:lnTo>
                    <a:pt x="282" y="1266"/>
                  </a:lnTo>
                  <a:lnTo>
                    <a:pt x="418" y="1193"/>
                  </a:lnTo>
                  <a:lnTo>
                    <a:pt x="418" y="1036"/>
                  </a:lnTo>
                  <a:lnTo>
                    <a:pt x="282" y="942"/>
                  </a:lnTo>
                  <a:lnTo>
                    <a:pt x="418" y="869"/>
                  </a:lnTo>
                  <a:lnTo>
                    <a:pt x="418" y="638"/>
                  </a:lnTo>
                  <a:lnTo>
                    <a:pt x="638" y="460"/>
                  </a:lnTo>
                  <a:lnTo>
                    <a:pt x="858" y="460"/>
                  </a:lnTo>
                  <a:lnTo>
                    <a:pt x="1057" y="607"/>
                  </a:lnTo>
                  <a:lnTo>
                    <a:pt x="1183" y="774"/>
                  </a:lnTo>
                  <a:lnTo>
                    <a:pt x="1078" y="910"/>
                  </a:lnTo>
                  <a:lnTo>
                    <a:pt x="1183" y="1088"/>
                  </a:lnTo>
                  <a:lnTo>
                    <a:pt x="1078" y="1225"/>
                  </a:lnTo>
                  <a:lnTo>
                    <a:pt x="1183" y="1392"/>
                  </a:lnTo>
                  <a:lnTo>
                    <a:pt x="1078" y="1539"/>
                  </a:lnTo>
                  <a:lnTo>
                    <a:pt x="1088" y="1675"/>
                  </a:lnTo>
                  <a:lnTo>
                    <a:pt x="1235" y="1748"/>
                  </a:lnTo>
                  <a:lnTo>
                    <a:pt x="1088" y="1832"/>
                  </a:lnTo>
                  <a:lnTo>
                    <a:pt x="1078" y="1968"/>
                  </a:lnTo>
                  <a:lnTo>
                    <a:pt x="1235" y="2062"/>
                  </a:lnTo>
                  <a:lnTo>
                    <a:pt x="1088" y="2136"/>
                  </a:lnTo>
                  <a:lnTo>
                    <a:pt x="1078" y="2282"/>
                  </a:lnTo>
                  <a:lnTo>
                    <a:pt x="1235" y="2387"/>
                  </a:lnTo>
                  <a:lnTo>
                    <a:pt x="1088" y="2471"/>
                  </a:lnTo>
                  <a:lnTo>
                    <a:pt x="1078" y="2617"/>
                  </a:lnTo>
                  <a:lnTo>
                    <a:pt x="1350" y="2617"/>
                  </a:lnTo>
                  <a:lnTo>
                    <a:pt x="1507" y="2617"/>
                  </a:lnTo>
                  <a:lnTo>
                    <a:pt x="1507" y="2481"/>
                  </a:lnTo>
                  <a:lnTo>
                    <a:pt x="1507" y="544"/>
                  </a:lnTo>
                  <a:lnTo>
                    <a:pt x="848" y="104"/>
                  </a:lnTo>
                  <a:lnTo>
                    <a:pt x="691" y="94"/>
                  </a:lnTo>
                  <a:lnTo>
                    <a:pt x="83" y="418"/>
                  </a:lnTo>
                  <a:lnTo>
                    <a:pt x="0" y="2481"/>
                  </a:lnTo>
                  <a:lnTo>
                    <a:pt x="0" y="2617"/>
                  </a:lnTo>
                  <a:lnTo>
                    <a:pt x="146" y="2617"/>
                  </a:lnTo>
                  <a:lnTo>
                    <a:pt x="282" y="261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9" name="object 5269"/>
            <p:cNvSpPr/>
            <p:nvPr/>
          </p:nvSpPr>
          <p:spPr>
            <a:xfrm>
              <a:off x="9953005" y="69174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35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0" name="object 5270"/>
            <p:cNvSpPr/>
            <p:nvPr/>
          </p:nvSpPr>
          <p:spPr>
            <a:xfrm>
              <a:off x="9952739" y="691696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439"/>
                  </a:moveTo>
                  <a:lnTo>
                    <a:pt x="0" y="0"/>
                  </a:lnTo>
                  <a:lnTo>
                    <a:pt x="1884" y="0"/>
                  </a:lnTo>
                  <a:lnTo>
                    <a:pt x="1884" y="439"/>
                  </a:lnTo>
                  <a:lnTo>
                    <a:pt x="1675" y="607"/>
                  </a:lnTo>
                  <a:lnTo>
                    <a:pt x="1434" y="701"/>
                  </a:lnTo>
                  <a:lnTo>
                    <a:pt x="450" y="701"/>
                  </a:lnTo>
                  <a:lnTo>
                    <a:pt x="198" y="607"/>
                  </a:lnTo>
                  <a:lnTo>
                    <a:pt x="0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1" name="object 5271"/>
            <p:cNvSpPr/>
            <p:nvPr/>
          </p:nvSpPr>
          <p:spPr>
            <a:xfrm>
              <a:off x="9953285" y="69171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30"/>
                  </a:moveTo>
                  <a:lnTo>
                    <a:pt x="38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2" name="object 5272"/>
            <p:cNvSpPr/>
            <p:nvPr/>
          </p:nvSpPr>
          <p:spPr>
            <a:xfrm>
              <a:off x="9953452" y="69173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167" y="0"/>
                  </a:lnTo>
                  <a:lnTo>
                    <a:pt x="345" y="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3" name="object 5273"/>
            <p:cNvSpPr/>
            <p:nvPr/>
          </p:nvSpPr>
          <p:spPr>
            <a:xfrm>
              <a:off x="9954075" y="69173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4" name="object 5274"/>
            <p:cNvSpPr/>
            <p:nvPr/>
          </p:nvSpPr>
          <p:spPr>
            <a:xfrm>
              <a:off x="9953907" y="69173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5" name="object 5275"/>
            <p:cNvSpPr/>
            <p:nvPr/>
          </p:nvSpPr>
          <p:spPr>
            <a:xfrm>
              <a:off x="9953536" y="691735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6" name="object 5276"/>
            <p:cNvSpPr/>
            <p:nvPr/>
          </p:nvSpPr>
          <p:spPr>
            <a:xfrm>
              <a:off x="9953822" y="691735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7" name="object 5277"/>
            <p:cNvSpPr/>
            <p:nvPr/>
          </p:nvSpPr>
          <p:spPr>
            <a:xfrm>
              <a:off x="9953681" y="69171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87" y="2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8" name="object 5278"/>
            <p:cNvSpPr/>
            <p:nvPr/>
          </p:nvSpPr>
          <p:spPr>
            <a:xfrm>
              <a:off x="9953907" y="69173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157" y="1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9" name="object 5279"/>
            <p:cNvSpPr/>
            <p:nvPr/>
          </p:nvSpPr>
          <p:spPr>
            <a:xfrm>
              <a:off x="9953285" y="69173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0" name="object 5280"/>
            <p:cNvSpPr/>
            <p:nvPr/>
          </p:nvSpPr>
          <p:spPr>
            <a:xfrm>
              <a:off x="9953452" y="69173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1" name="object 5281"/>
            <p:cNvSpPr/>
            <p:nvPr/>
          </p:nvSpPr>
          <p:spPr>
            <a:xfrm>
              <a:off x="9953285" y="69173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136" y="1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2" name="object 5282"/>
            <p:cNvSpPr/>
            <p:nvPr/>
          </p:nvSpPr>
          <p:spPr>
            <a:xfrm>
              <a:off x="9948305" y="691643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01" y="0"/>
                  </a:moveTo>
                  <a:lnTo>
                    <a:pt x="94" y="0"/>
                  </a:lnTo>
                  <a:lnTo>
                    <a:pt x="0" y="439"/>
                  </a:lnTo>
                  <a:lnTo>
                    <a:pt x="701" y="523"/>
                  </a:lnTo>
                  <a:lnTo>
                    <a:pt x="795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3" name="object 5283"/>
            <p:cNvSpPr/>
            <p:nvPr/>
          </p:nvSpPr>
          <p:spPr>
            <a:xfrm>
              <a:off x="9946366" y="6915488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607" y="607"/>
                  </a:moveTo>
                  <a:lnTo>
                    <a:pt x="408" y="219"/>
                  </a:lnTo>
                  <a:lnTo>
                    <a:pt x="62" y="167"/>
                  </a:lnTo>
                  <a:lnTo>
                    <a:pt x="659" y="62"/>
                  </a:lnTo>
                  <a:lnTo>
                    <a:pt x="795" y="230"/>
                  </a:lnTo>
                  <a:lnTo>
                    <a:pt x="952" y="219"/>
                  </a:lnTo>
                  <a:lnTo>
                    <a:pt x="1057" y="0"/>
                  </a:lnTo>
                  <a:lnTo>
                    <a:pt x="1183" y="282"/>
                  </a:lnTo>
                  <a:lnTo>
                    <a:pt x="1497" y="293"/>
                  </a:lnTo>
                  <a:lnTo>
                    <a:pt x="1246" y="167"/>
                  </a:lnTo>
                  <a:lnTo>
                    <a:pt x="1759" y="282"/>
                  </a:lnTo>
                  <a:lnTo>
                    <a:pt x="1916" y="94"/>
                  </a:lnTo>
                  <a:lnTo>
                    <a:pt x="2083" y="282"/>
                  </a:lnTo>
                  <a:lnTo>
                    <a:pt x="2638" y="83"/>
                  </a:lnTo>
                  <a:lnTo>
                    <a:pt x="2439" y="293"/>
                  </a:lnTo>
                  <a:lnTo>
                    <a:pt x="2691" y="293"/>
                  </a:lnTo>
                  <a:lnTo>
                    <a:pt x="2827" y="94"/>
                  </a:lnTo>
                  <a:lnTo>
                    <a:pt x="3005" y="282"/>
                  </a:lnTo>
                  <a:lnTo>
                    <a:pt x="3172" y="94"/>
                  </a:lnTo>
                  <a:lnTo>
                    <a:pt x="3340" y="282"/>
                  </a:lnTo>
                  <a:lnTo>
                    <a:pt x="3361" y="900"/>
                  </a:lnTo>
                  <a:lnTo>
                    <a:pt x="2984" y="952"/>
                  </a:lnTo>
                  <a:lnTo>
                    <a:pt x="2942" y="1162"/>
                  </a:lnTo>
                  <a:lnTo>
                    <a:pt x="3088" y="1277"/>
                  </a:lnTo>
                  <a:lnTo>
                    <a:pt x="2827" y="1664"/>
                  </a:lnTo>
                  <a:lnTo>
                    <a:pt x="2691" y="1738"/>
                  </a:lnTo>
                  <a:lnTo>
                    <a:pt x="1989" y="1738"/>
                  </a:lnTo>
                  <a:lnTo>
                    <a:pt x="1853" y="1664"/>
                  </a:lnTo>
                  <a:lnTo>
                    <a:pt x="1602" y="1319"/>
                  </a:lnTo>
                  <a:lnTo>
                    <a:pt x="1727" y="1183"/>
                  </a:lnTo>
                  <a:lnTo>
                    <a:pt x="1738" y="994"/>
                  </a:lnTo>
                  <a:lnTo>
                    <a:pt x="659" y="952"/>
                  </a:lnTo>
                  <a:lnTo>
                    <a:pt x="607" y="6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4" name="object 5284"/>
            <p:cNvSpPr/>
            <p:nvPr/>
          </p:nvSpPr>
          <p:spPr>
            <a:xfrm>
              <a:off x="9947253" y="6916435"/>
              <a:ext cx="13335" cy="1905"/>
            </a:xfrm>
            <a:custGeom>
              <a:avLst/>
              <a:gdLst/>
              <a:ahLst/>
              <a:cxnLst/>
              <a:rect l="l" t="t" r="r" b="b"/>
              <a:pathLst>
                <a:path w="13334" h="1904">
                  <a:moveTo>
                    <a:pt x="774" y="0"/>
                  </a:moveTo>
                  <a:lnTo>
                    <a:pt x="0" y="0"/>
                  </a:lnTo>
                  <a:lnTo>
                    <a:pt x="366" y="890"/>
                  </a:lnTo>
                  <a:lnTo>
                    <a:pt x="0" y="931"/>
                  </a:lnTo>
                  <a:lnTo>
                    <a:pt x="240" y="1842"/>
                  </a:lnTo>
                  <a:lnTo>
                    <a:pt x="408" y="1842"/>
                  </a:lnTo>
                  <a:lnTo>
                    <a:pt x="408" y="1193"/>
                  </a:lnTo>
                  <a:lnTo>
                    <a:pt x="2345" y="1193"/>
                  </a:lnTo>
                  <a:lnTo>
                    <a:pt x="2508" y="931"/>
                  </a:lnTo>
                  <a:lnTo>
                    <a:pt x="523" y="931"/>
                  </a:lnTo>
                  <a:lnTo>
                    <a:pt x="432" y="439"/>
                  </a:lnTo>
                  <a:lnTo>
                    <a:pt x="335" y="230"/>
                  </a:lnTo>
                  <a:lnTo>
                    <a:pt x="767" y="230"/>
                  </a:lnTo>
                  <a:lnTo>
                    <a:pt x="774" y="0"/>
                  </a:lnTo>
                  <a:close/>
                </a:path>
                <a:path w="13334" h="1904">
                  <a:moveTo>
                    <a:pt x="10418" y="439"/>
                  </a:moveTo>
                  <a:lnTo>
                    <a:pt x="6429" y="439"/>
                  </a:lnTo>
                  <a:lnTo>
                    <a:pt x="10125" y="534"/>
                  </a:lnTo>
                  <a:lnTo>
                    <a:pt x="10397" y="1047"/>
                  </a:lnTo>
                  <a:lnTo>
                    <a:pt x="10512" y="1193"/>
                  </a:lnTo>
                  <a:lnTo>
                    <a:pt x="12439" y="1193"/>
                  </a:lnTo>
                  <a:lnTo>
                    <a:pt x="12439" y="1842"/>
                  </a:lnTo>
                  <a:lnTo>
                    <a:pt x="12606" y="1842"/>
                  </a:lnTo>
                  <a:lnTo>
                    <a:pt x="12858" y="931"/>
                  </a:lnTo>
                  <a:lnTo>
                    <a:pt x="10659" y="931"/>
                  </a:lnTo>
                  <a:lnTo>
                    <a:pt x="10418" y="439"/>
                  </a:lnTo>
                  <a:close/>
                </a:path>
                <a:path w="13334" h="1904">
                  <a:moveTo>
                    <a:pt x="10324" y="230"/>
                  </a:moveTo>
                  <a:lnTo>
                    <a:pt x="2523" y="230"/>
                  </a:lnTo>
                  <a:lnTo>
                    <a:pt x="2251" y="858"/>
                  </a:lnTo>
                  <a:lnTo>
                    <a:pt x="2508" y="931"/>
                  </a:lnTo>
                  <a:lnTo>
                    <a:pt x="2711" y="534"/>
                  </a:lnTo>
                  <a:lnTo>
                    <a:pt x="6334" y="534"/>
                  </a:lnTo>
                  <a:lnTo>
                    <a:pt x="10418" y="439"/>
                  </a:lnTo>
                  <a:lnTo>
                    <a:pt x="10324" y="230"/>
                  </a:lnTo>
                  <a:close/>
                </a:path>
                <a:path w="13334" h="1904">
                  <a:moveTo>
                    <a:pt x="12760" y="230"/>
                  </a:moveTo>
                  <a:lnTo>
                    <a:pt x="12512" y="230"/>
                  </a:lnTo>
                  <a:lnTo>
                    <a:pt x="12421" y="439"/>
                  </a:lnTo>
                  <a:lnTo>
                    <a:pt x="12334" y="931"/>
                  </a:lnTo>
                  <a:lnTo>
                    <a:pt x="12858" y="931"/>
                  </a:lnTo>
                  <a:lnTo>
                    <a:pt x="12481" y="890"/>
                  </a:lnTo>
                  <a:lnTo>
                    <a:pt x="12760" y="230"/>
                  </a:lnTo>
                  <a:close/>
                </a:path>
                <a:path w="13334" h="1904">
                  <a:moveTo>
                    <a:pt x="767" y="230"/>
                  </a:moveTo>
                  <a:close/>
                </a:path>
                <a:path w="13334" h="1904">
                  <a:moveTo>
                    <a:pt x="10732" y="0"/>
                  </a:moveTo>
                  <a:lnTo>
                    <a:pt x="2125" y="0"/>
                  </a:lnTo>
                  <a:lnTo>
                    <a:pt x="2136" y="230"/>
                  </a:lnTo>
                  <a:lnTo>
                    <a:pt x="10722" y="230"/>
                  </a:lnTo>
                  <a:lnTo>
                    <a:pt x="10732" y="0"/>
                  </a:lnTo>
                  <a:close/>
                </a:path>
                <a:path w="13334" h="1904">
                  <a:moveTo>
                    <a:pt x="10722" y="230"/>
                  </a:moveTo>
                  <a:close/>
                </a:path>
                <a:path w="13334" h="1904">
                  <a:moveTo>
                    <a:pt x="12858" y="0"/>
                  </a:moveTo>
                  <a:lnTo>
                    <a:pt x="12083" y="0"/>
                  </a:lnTo>
                  <a:lnTo>
                    <a:pt x="12075" y="230"/>
                  </a:lnTo>
                  <a:lnTo>
                    <a:pt x="12760" y="230"/>
                  </a:lnTo>
                  <a:lnTo>
                    <a:pt x="1285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5" name="object 5285"/>
            <p:cNvSpPr/>
            <p:nvPr/>
          </p:nvSpPr>
          <p:spPr>
            <a:xfrm>
              <a:off x="9947247" y="6916441"/>
              <a:ext cx="13335" cy="1905"/>
            </a:xfrm>
            <a:custGeom>
              <a:avLst/>
              <a:gdLst/>
              <a:ahLst/>
              <a:cxnLst/>
              <a:rect l="l" t="t" r="r" b="b"/>
              <a:pathLst>
                <a:path w="13334" h="1904">
                  <a:moveTo>
                    <a:pt x="10627" y="230"/>
                  </a:moveTo>
                  <a:lnTo>
                    <a:pt x="10826" y="167"/>
                  </a:lnTo>
                  <a:lnTo>
                    <a:pt x="10753" y="10"/>
                  </a:lnTo>
                  <a:lnTo>
                    <a:pt x="2157" y="0"/>
                  </a:lnTo>
                  <a:lnTo>
                    <a:pt x="2041" y="167"/>
                  </a:lnTo>
                  <a:lnTo>
                    <a:pt x="2177" y="240"/>
                  </a:lnTo>
                  <a:lnTo>
                    <a:pt x="2481" y="219"/>
                  </a:lnTo>
                  <a:lnTo>
                    <a:pt x="2251" y="848"/>
                  </a:lnTo>
                  <a:lnTo>
                    <a:pt x="2115" y="931"/>
                  </a:lnTo>
                  <a:lnTo>
                    <a:pt x="837" y="931"/>
                  </a:lnTo>
                  <a:lnTo>
                    <a:pt x="534" y="931"/>
                  </a:lnTo>
                  <a:lnTo>
                    <a:pt x="502" y="607"/>
                  </a:lnTo>
                  <a:lnTo>
                    <a:pt x="450" y="460"/>
                  </a:lnTo>
                  <a:lnTo>
                    <a:pt x="356" y="240"/>
                  </a:lnTo>
                  <a:lnTo>
                    <a:pt x="638" y="219"/>
                  </a:lnTo>
                  <a:lnTo>
                    <a:pt x="890" y="167"/>
                  </a:lnTo>
                  <a:lnTo>
                    <a:pt x="795" y="10"/>
                  </a:lnTo>
                  <a:lnTo>
                    <a:pt x="62" y="0"/>
                  </a:lnTo>
                  <a:lnTo>
                    <a:pt x="251" y="554"/>
                  </a:lnTo>
                  <a:lnTo>
                    <a:pt x="376" y="879"/>
                  </a:lnTo>
                  <a:lnTo>
                    <a:pt x="52" y="910"/>
                  </a:lnTo>
                  <a:lnTo>
                    <a:pt x="230" y="1780"/>
                  </a:lnTo>
                  <a:lnTo>
                    <a:pt x="376" y="1832"/>
                  </a:lnTo>
                  <a:lnTo>
                    <a:pt x="418" y="1225"/>
                  </a:lnTo>
                  <a:lnTo>
                    <a:pt x="2157" y="1193"/>
                  </a:lnTo>
                  <a:lnTo>
                    <a:pt x="2345" y="1193"/>
                  </a:lnTo>
                  <a:lnTo>
                    <a:pt x="2460" y="1036"/>
                  </a:lnTo>
                  <a:lnTo>
                    <a:pt x="2670" y="617"/>
                  </a:lnTo>
                  <a:lnTo>
                    <a:pt x="2827" y="523"/>
                  </a:lnTo>
                  <a:lnTo>
                    <a:pt x="6324" y="523"/>
                  </a:lnTo>
                  <a:lnTo>
                    <a:pt x="6512" y="513"/>
                  </a:lnTo>
                  <a:lnTo>
                    <a:pt x="10041" y="523"/>
                  </a:lnTo>
                  <a:lnTo>
                    <a:pt x="10188" y="617"/>
                  </a:lnTo>
                  <a:lnTo>
                    <a:pt x="10408" y="1036"/>
                  </a:lnTo>
                  <a:lnTo>
                    <a:pt x="10523" y="1193"/>
                  </a:lnTo>
                  <a:lnTo>
                    <a:pt x="10701" y="1193"/>
                  </a:lnTo>
                  <a:lnTo>
                    <a:pt x="12397" y="1193"/>
                  </a:lnTo>
                  <a:lnTo>
                    <a:pt x="12449" y="1769"/>
                  </a:lnTo>
                  <a:lnTo>
                    <a:pt x="12617" y="1832"/>
                  </a:lnTo>
                  <a:lnTo>
                    <a:pt x="12847" y="963"/>
                  </a:lnTo>
                  <a:lnTo>
                    <a:pt x="12491" y="879"/>
                  </a:lnTo>
                  <a:lnTo>
                    <a:pt x="12617" y="554"/>
                  </a:lnTo>
                  <a:lnTo>
                    <a:pt x="12847" y="41"/>
                  </a:lnTo>
                  <a:lnTo>
                    <a:pt x="12114" y="0"/>
                  </a:lnTo>
                  <a:lnTo>
                    <a:pt x="11978" y="167"/>
                  </a:lnTo>
                  <a:lnTo>
                    <a:pt x="12114" y="240"/>
                  </a:lnTo>
                  <a:lnTo>
                    <a:pt x="12481" y="219"/>
                  </a:lnTo>
                  <a:lnTo>
                    <a:pt x="12418" y="460"/>
                  </a:lnTo>
                  <a:lnTo>
                    <a:pt x="12366" y="607"/>
                  </a:lnTo>
                  <a:lnTo>
                    <a:pt x="12334" y="931"/>
                  </a:lnTo>
                  <a:lnTo>
                    <a:pt x="12031" y="931"/>
                  </a:lnTo>
                  <a:lnTo>
                    <a:pt x="10753" y="931"/>
                  </a:lnTo>
                  <a:lnTo>
                    <a:pt x="10617" y="848"/>
                  </a:lnTo>
                  <a:lnTo>
                    <a:pt x="10345" y="240"/>
                  </a:lnTo>
                  <a:lnTo>
                    <a:pt x="10596" y="219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6" name="object 5286"/>
            <p:cNvSpPr/>
            <p:nvPr/>
          </p:nvSpPr>
          <p:spPr>
            <a:xfrm>
              <a:off x="9949807" y="6909563"/>
              <a:ext cx="8255" cy="6985"/>
            </a:xfrm>
            <a:custGeom>
              <a:avLst/>
              <a:gdLst/>
              <a:ahLst/>
              <a:cxnLst/>
              <a:rect l="l" t="t" r="r" b="b"/>
              <a:pathLst>
                <a:path w="8254" h="6984">
                  <a:moveTo>
                    <a:pt x="6512" y="5811"/>
                  </a:moveTo>
                  <a:lnTo>
                    <a:pt x="6512" y="5434"/>
                  </a:lnTo>
                  <a:lnTo>
                    <a:pt x="6512" y="5287"/>
                  </a:lnTo>
                  <a:lnTo>
                    <a:pt x="6376" y="5266"/>
                  </a:lnTo>
                  <a:lnTo>
                    <a:pt x="5779" y="5162"/>
                  </a:lnTo>
                  <a:lnTo>
                    <a:pt x="5633" y="5141"/>
                  </a:lnTo>
                  <a:lnTo>
                    <a:pt x="5633" y="4984"/>
                  </a:lnTo>
                  <a:lnTo>
                    <a:pt x="5633" y="2596"/>
                  </a:lnTo>
                  <a:lnTo>
                    <a:pt x="5633" y="2460"/>
                  </a:lnTo>
                  <a:lnTo>
                    <a:pt x="5779" y="2429"/>
                  </a:lnTo>
                  <a:lnTo>
                    <a:pt x="6376" y="2314"/>
                  </a:lnTo>
                  <a:lnTo>
                    <a:pt x="6512" y="2282"/>
                  </a:lnTo>
                  <a:lnTo>
                    <a:pt x="6512" y="2146"/>
                  </a:lnTo>
                  <a:lnTo>
                    <a:pt x="6512" y="1947"/>
                  </a:lnTo>
                  <a:lnTo>
                    <a:pt x="6376" y="1916"/>
                  </a:lnTo>
                  <a:lnTo>
                    <a:pt x="5779" y="1821"/>
                  </a:lnTo>
                  <a:lnTo>
                    <a:pt x="5633" y="1790"/>
                  </a:lnTo>
                  <a:lnTo>
                    <a:pt x="5633" y="1633"/>
                  </a:lnTo>
                  <a:lnTo>
                    <a:pt x="5633" y="167"/>
                  </a:lnTo>
                  <a:lnTo>
                    <a:pt x="5633" y="0"/>
                  </a:lnTo>
                  <a:lnTo>
                    <a:pt x="5455" y="0"/>
                  </a:lnTo>
                  <a:lnTo>
                    <a:pt x="2282" y="0"/>
                  </a:lnTo>
                  <a:lnTo>
                    <a:pt x="2115" y="0"/>
                  </a:lnTo>
                  <a:lnTo>
                    <a:pt x="2115" y="167"/>
                  </a:lnTo>
                  <a:lnTo>
                    <a:pt x="2115" y="1633"/>
                  </a:lnTo>
                  <a:lnTo>
                    <a:pt x="2115" y="1790"/>
                  </a:lnTo>
                  <a:lnTo>
                    <a:pt x="1958" y="1821"/>
                  </a:lnTo>
                  <a:lnTo>
                    <a:pt x="1371" y="1916"/>
                  </a:lnTo>
                  <a:lnTo>
                    <a:pt x="1235" y="1947"/>
                  </a:lnTo>
                  <a:lnTo>
                    <a:pt x="1235" y="2083"/>
                  </a:lnTo>
                  <a:lnTo>
                    <a:pt x="1235" y="2282"/>
                  </a:lnTo>
                  <a:lnTo>
                    <a:pt x="1371" y="2314"/>
                  </a:lnTo>
                  <a:lnTo>
                    <a:pt x="1958" y="2429"/>
                  </a:lnTo>
                  <a:lnTo>
                    <a:pt x="2115" y="2460"/>
                  </a:lnTo>
                  <a:lnTo>
                    <a:pt x="2115" y="2596"/>
                  </a:lnTo>
                  <a:lnTo>
                    <a:pt x="2115" y="4984"/>
                  </a:lnTo>
                  <a:lnTo>
                    <a:pt x="2115" y="5141"/>
                  </a:lnTo>
                  <a:lnTo>
                    <a:pt x="1958" y="5162"/>
                  </a:lnTo>
                  <a:lnTo>
                    <a:pt x="1371" y="5266"/>
                  </a:lnTo>
                  <a:lnTo>
                    <a:pt x="1235" y="5287"/>
                  </a:lnTo>
                  <a:lnTo>
                    <a:pt x="1235" y="5434"/>
                  </a:lnTo>
                  <a:lnTo>
                    <a:pt x="1235" y="5811"/>
                  </a:lnTo>
                  <a:lnTo>
                    <a:pt x="1235" y="5999"/>
                  </a:lnTo>
                  <a:lnTo>
                    <a:pt x="1047" y="5999"/>
                  </a:lnTo>
                  <a:lnTo>
                    <a:pt x="178" y="5999"/>
                  </a:lnTo>
                  <a:lnTo>
                    <a:pt x="0" y="5999"/>
                  </a:lnTo>
                  <a:lnTo>
                    <a:pt x="0" y="6167"/>
                  </a:lnTo>
                  <a:lnTo>
                    <a:pt x="0" y="6774"/>
                  </a:lnTo>
                  <a:lnTo>
                    <a:pt x="7664" y="6868"/>
                  </a:lnTo>
                  <a:lnTo>
                    <a:pt x="7758" y="6167"/>
                  </a:lnTo>
                  <a:lnTo>
                    <a:pt x="7758" y="5999"/>
                  </a:lnTo>
                  <a:lnTo>
                    <a:pt x="7570" y="5999"/>
                  </a:lnTo>
                  <a:lnTo>
                    <a:pt x="6701" y="5999"/>
                  </a:lnTo>
                  <a:lnTo>
                    <a:pt x="6512" y="5999"/>
                  </a:lnTo>
                  <a:lnTo>
                    <a:pt x="6512" y="581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7" name="object 5287"/>
            <p:cNvSpPr/>
            <p:nvPr/>
          </p:nvSpPr>
          <p:spPr>
            <a:xfrm>
              <a:off x="9946355" y="6904097"/>
              <a:ext cx="15240" cy="5080"/>
            </a:xfrm>
            <a:custGeom>
              <a:avLst/>
              <a:gdLst/>
              <a:ahLst/>
              <a:cxnLst/>
              <a:rect l="l" t="t" r="r" b="b"/>
              <a:pathLst>
                <a:path w="15240" h="5079">
                  <a:moveTo>
                    <a:pt x="7120" y="3266"/>
                  </a:moveTo>
                  <a:lnTo>
                    <a:pt x="6984" y="3298"/>
                  </a:lnTo>
                  <a:lnTo>
                    <a:pt x="7120" y="3172"/>
                  </a:lnTo>
                  <a:lnTo>
                    <a:pt x="7214" y="3015"/>
                  </a:lnTo>
                  <a:lnTo>
                    <a:pt x="6984" y="3036"/>
                  </a:lnTo>
                  <a:lnTo>
                    <a:pt x="7141" y="2910"/>
                  </a:lnTo>
                  <a:lnTo>
                    <a:pt x="7256" y="2774"/>
                  </a:lnTo>
                  <a:lnTo>
                    <a:pt x="7507" y="2910"/>
                  </a:lnTo>
                  <a:lnTo>
                    <a:pt x="7696" y="2973"/>
                  </a:lnTo>
                  <a:lnTo>
                    <a:pt x="7559" y="3015"/>
                  </a:lnTo>
                  <a:lnTo>
                    <a:pt x="7497" y="3162"/>
                  </a:lnTo>
                  <a:lnTo>
                    <a:pt x="7696" y="3235"/>
                  </a:lnTo>
                  <a:lnTo>
                    <a:pt x="7559" y="3277"/>
                  </a:lnTo>
                  <a:lnTo>
                    <a:pt x="7497" y="3423"/>
                  </a:lnTo>
                  <a:lnTo>
                    <a:pt x="7696" y="3497"/>
                  </a:lnTo>
                  <a:lnTo>
                    <a:pt x="7559" y="3560"/>
                  </a:lnTo>
                  <a:lnTo>
                    <a:pt x="7539" y="3978"/>
                  </a:lnTo>
                  <a:lnTo>
                    <a:pt x="7371" y="3978"/>
                  </a:lnTo>
                  <a:lnTo>
                    <a:pt x="7622" y="4230"/>
                  </a:lnTo>
                  <a:lnTo>
                    <a:pt x="7622" y="4062"/>
                  </a:lnTo>
                  <a:lnTo>
                    <a:pt x="8209" y="4062"/>
                  </a:lnTo>
                  <a:lnTo>
                    <a:pt x="8376" y="4062"/>
                  </a:lnTo>
                  <a:lnTo>
                    <a:pt x="8376" y="3884"/>
                  </a:lnTo>
                  <a:lnTo>
                    <a:pt x="8376" y="1622"/>
                  </a:lnTo>
                  <a:lnTo>
                    <a:pt x="9057" y="376"/>
                  </a:lnTo>
                  <a:lnTo>
                    <a:pt x="13800" y="366"/>
                  </a:lnTo>
                  <a:lnTo>
                    <a:pt x="13936" y="31"/>
                  </a:lnTo>
                  <a:lnTo>
                    <a:pt x="14020" y="2628"/>
                  </a:lnTo>
                  <a:lnTo>
                    <a:pt x="14020" y="2921"/>
                  </a:lnTo>
                  <a:lnTo>
                    <a:pt x="14303" y="2973"/>
                  </a:lnTo>
                  <a:lnTo>
                    <a:pt x="14533" y="3015"/>
                  </a:lnTo>
                  <a:lnTo>
                    <a:pt x="14638" y="3172"/>
                  </a:lnTo>
                  <a:lnTo>
                    <a:pt x="14208" y="3141"/>
                  </a:lnTo>
                  <a:lnTo>
                    <a:pt x="13821" y="2889"/>
                  </a:lnTo>
                  <a:lnTo>
                    <a:pt x="13633" y="3130"/>
                  </a:lnTo>
                  <a:lnTo>
                    <a:pt x="13476" y="3005"/>
                  </a:lnTo>
                  <a:lnTo>
                    <a:pt x="13444" y="2774"/>
                  </a:lnTo>
                  <a:lnTo>
                    <a:pt x="13339" y="2984"/>
                  </a:lnTo>
                  <a:lnTo>
                    <a:pt x="13214" y="3162"/>
                  </a:lnTo>
                  <a:lnTo>
                    <a:pt x="12544" y="3172"/>
                  </a:lnTo>
                  <a:lnTo>
                    <a:pt x="12491" y="3036"/>
                  </a:lnTo>
                  <a:lnTo>
                    <a:pt x="13099" y="2952"/>
                  </a:lnTo>
                  <a:lnTo>
                    <a:pt x="13161" y="2806"/>
                  </a:lnTo>
                  <a:lnTo>
                    <a:pt x="13004" y="2879"/>
                  </a:lnTo>
                  <a:lnTo>
                    <a:pt x="12795" y="2910"/>
                  </a:lnTo>
                  <a:lnTo>
                    <a:pt x="12554" y="2910"/>
                  </a:lnTo>
                  <a:lnTo>
                    <a:pt x="12418" y="2910"/>
                  </a:lnTo>
                  <a:lnTo>
                    <a:pt x="12387" y="3047"/>
                  </a:lnTo>
                  <a:lnTo>
                    <a:pt x="12250" y="3172"/>
                  </a:lnTo>
                  <a:lnTo>
                    <a:pt x="12167" y="2910"/>
                  </a:lnTo>
                  <a:lnTo>
                    <a:pt x="12167" y="2397"/>
                  </a:lnTo>
                  <a:lnTo>
                    <a:pt x="12376" y="2303"/>
                  </a:lnTo>
                  <a:lnTo>
                    <a:pt x="12523" y="2439"/>
                  </a:lnTo>
                  <a:lnTo>
                    <a:pt x="12648" y="2303"/>
                  </a:lnTo>
                  <a:lnTo>
                    <a:pt x="13769" y="2303"/>
                  </a:lnTo>
                  <a:lnTo>
                    <a:pt x="13570" y="2293"/>
                  </a:lnTo>
                  <a:lnTo>
                    <a:pt x="13350" y="2052"/>
                  </a:lnTo>
                  <a:lnTo>
                    <a:pt x="13151" y="2272"/>
                  </a:lnTo>
                  <a:lnTo>
                    <a:pt x="12921" y="2052"/>
                  </a:lnTo>
                  <a:lnTo>
                    <a:pt x="12680" y="2293"/>
                  </a:lnTo>
                  <a:lnTo>
                    <a:pt x="12523" y="2429"/>
                  </a:lnTo>
                  <a:lnTo>
                    <a:pt x="12387" y="2303"/>
                  </a:lnTo>
                  <a:lnTo>
                    <a:pt x="12250" y="2293"/>
                  </a:lnTo>
                  <a:lnTo>
                    <a:pt x="12167" y="1780"/>
                  </a:lnTo>
                  <a:lnTo>
                    <a:pt x="12167" y="1591"/>
                  </a:lnTo>
                  <a:lnTo>
                    <a:pt x="11978" y="1591"/>
                  </a:lnTo>
                  <a:lnTo>
                    <a:pt x="9182" y="1591"/>
                  </a:lnTo>
                  <a:lnTo>
                    <a:pt x="8858" y="1591"/>
                  </a:lnTo>
                  <a:lnTo>
                    <a:pt x="8795" y="1916"/>
                  </a:lnTo>
                  <a:lnTo>
                    <a:pt x="8732" y="2303"/>
                  </a:lnTo>
                  <a:lnTo>
                    <a:pt x="8732" y="3172"/>
                  </a:lnTo>
                  <a:lnTo>
                    <a:pt x="8596" y="3340"/>
                  </a:lnTo>
                  <a:lnTo>
                    <a:pt x="8596" y="3528"/>
                  </a:lnTo>
                  <a:lnTo>
                    <a:pt x="8732" y="3591"/>
                  </a:lnTo>
                  <a:lnTo>
                    <a:pt x="8732" y="3759"/>
                  </a:lnTo>
                  <a:lnTo>
                    <a:pt x="8638" y="3916"/>
                  </a:lnTo>
                  <a:lnTo>
                    <a:pt x="9685" y="3361"/>
                  </a:lnTo>
                  <a:lnTo>
                    <a:pt x="9821" y="3434"/>
                  </a:lnTo>
                  <a:lnTo>
                    <a:pt x="8858" y="4062"/>
                  </a:lnTo>
                  <a:lnTo>
                    <a:pt x="8397" y="4816"/>
                  </a:lnTo>
                  <a:lnTo>
                    <a:pt x="8282" y="5036"/>
                  </a:lnTo>
                  <a:lnTo>
                    <a:pt x="8083" y="4931"/>
                  </a:lnTo>
                  <a:lnTo>
                    <a:pt x="7413" y="4670"/>
                  </a:lnTo>
                  <a:lnTo>
                    <a:pt x="7245" y="4670"/>
                  </a:lnTo>
                  <a:lnTo>
                    <a:pt x="6575" y="4931"/>
                  </a:lnTo>
                  <a:lnTo>
                    <a:pt x="6355" y="5036"/>
                  </a:lnTo>
                  <a:lnTo>
                    <a:pt x="6251" y="4816"/>
                  </a:lnTo>
                  <a:lnTo>
                    <a:pt x="5926" y="4104"/>
                  </a:lnTo>
                  <a:lnTo>
                    <a:pt x="5779" y="4062"/>
                  </a:lnTo>
                  <a:lnTo>
                    <a:pt x="4879" y="3486"/>
                  </a:lnTo>
                  <a:lnTo>
                    <a:pt x="4910" y="3329"/>
                  </a:lnTo>
                  <a:lnTo>
                    <a:pt x="5874" y="3853"/>
                  </a:lnTo>
                  <a:lnTo>
                    <a:pt x="6020" y="3916"/>
                  </a:lnTo>
                  <a:lnTo>
                    <a:pt x="5926" y="3779"/>
                  </a:lnTo>
                  <a:lnTo>
                    <a:pt x="5905" y="3643"/>
                  </a:lnTo>
                  <a:lnTo>
                    <a:pt x="6062" y="3591"/>
                  </a:lnTo>
                  <a:lnTo>
                    <a:pt x="6062" y="3361"/>
                  </a:lnTo>
                  <a:lnTo>
                    <a:pt x="5926" y="3193"/>
                  </a:lnTo>
                  <a:lnTo>
                    <a:pt x="5905" y="2303"/>
                  </a:lnTo>
                  <a:lnTo>
                    <a:pt x="5842" y="1916"/>
                  </a:lnTo>
                  <a:lnTo>
                    <a:pt x="5800" y="1591"/>
                  </a:lnTo>
                  <a:lnTo>
                    <a:pt x="5476" y="1591"/>
                  </a:lnTo>
                  <a:lnTo>
                    <a:pt x="2649" y="1591"/>
                  </a:lnTo>
                  <a:lnTo>
                    <a:pt x="2492" y="1591"/>
                  </a:lnTo>
                  <a:lnTo>
                    <a:pt x="2492" y="1780"/>
                  </a:lnTo>
                  <a:lnTo>
                    <a:pt x="2492" y="2198"/>
                  </a:lnTo>
                  <a:lnTo>
                    <a:pt x="2272" y="2303"/>
                  </a:lnTo>
                  <a:lnTo>
                    <a:pt x="2136" y="2429"/>
                  </a:lnTo>
                  <a:lnTo>
                    <a:pt x="1989" y="2303"/>
                  </a:lnTo>
                  <a:lnTo>
                    <a:pt x="1790" y="2052"/>
                  </a:lnTo>
                  <a:lnTo>
                    <a:pt x="1591" y="2272"/>
                  </a:lnTo>
                  <a:lnTo>
                    <a:pt x="1361" y="2052"/>
                  </a:lnTo>
                  <a:lnTo>
                    <a:pt x="1141" y="2272"/>
                  </a:lnTo>
                  <a:lnTo>
                    <a:pt x="890" y="2230"/>
                  </a:lnTo>
                  <a:lnTo>
                    <a:pt x="1978" y="2303"/>
                  </a:lnTo>
                  <a:lnTo>
                    <a:pt x="2136" y="2439"/>
                  </a:lnTo>
                  <a:lnTo>
                    <a:pt x="2261" y="2303"/>
                  </a:lnTo>
                  <a:lnTo>
                    <a:pt x="2397" y="2303"/>
                  </a:lnTo>
                  <a:lnTo>
                    <a:pt x="2492" y="2910"/>
                  </a:lnTo>
                  <a:lnTo>
                    <a:pt x="2429" y="3130"/>
                  </a:lnTo>
                  <a:lnTo>
                    <a:pt x="2293" y="3130"/>
                  </a:lnTo>
                  <a:lnTo>
                    <a:pt x="2230" y="2910"/>
                  </a:lnTo>
                  <a:lnTo>
                    <a:pt x="1853" y="2910"/>
                  </a:lnTo>
                  <a:lnTo>
                    <a:pt x="1633" y="2879"/>
                  </a:lnTo>
                  <a:lnTo>
                    <a:pt x="1476" y="2806"/>
                  </a:lnTo>
                  <a:lnTo>
                    <a:pt x="1560" y="2952"/>
                  </a:lnTo>
                  <a:lnTo>
                    <a:pt x="2041" y="3005"/>
                  </a:lnTo>
                  <a:lnTo>
                    <a:pt x="2146" y="3141"/>
                  </a:lnTo>
                  <a:lnTo>
                    <a:pt x="1444" y="3162"/>
                  </a:lnTo>
                  <a:lnTo>
                    <a:pt x="1308" y="2984"/>
                  </a:lnTo>
                  <a:lnTo>
                    <a:pt x="1204" y="2774"/>
                  </a:lnTo>
                  <a:lnTo>
                    <a:pt x="1172" y="3005"/>
                  </a:lnTo>
                  <a:lnTo>
                    <a:pt x="1141" y="3172"/>
                  </a:lnTo>
                  <a:lnTo>
                    <a:pt x="994" y="3130"/>
                  </a:lnTo>
                  <a:lnTo>
                    <a:pt x="952" y="2910"/>
                  </a:lnTo>
                  <a:lnTo>
                    <a:pt x="816" y="2952"/>
                  </a:lnTo>
                  <a:lnTo>
                    <a:pt x="628" y="3099"/>
                  </a:lnTo>
                  <a:lnTo>
                    <a:pt x="460" y="3141"/>
                  </a:lnTo>
                  <a:lnTo>
                    <a:pt x="31" y="3172"/>
                  </a:lnTo>
                  <a:lnTo>
                    <a:pt x="0" y="3036"/>
                  </a:lnTo>
                  <a:lnTo>
                    <a:pt x="335" y="2973"/>
                  </a:lnTo>
                  <a:lnTo>
                    <a:pt x="638" y="2921"/>
                  </a:lnTo>
                  <a:lnTo>
                    <a:pt x="638" y="2628"/>
                  </a:lnTo>
                  <a:lnTo>
                    <a:pt x="638" y="31"/>
                  </a:lnTo>
                  <a:lnTo>
                    <a:pt x="764" y="303"/>
                  </a:lnTo>
                  <a:lnTo>
                    <a:pt x="5539" y="366"/>
                  </a:lnTo>
                  <a:lnTo>
                    <a:pt x="6261" y="1591"/>
                  </a:lnTo>
                  <a:lnTo>
                    <a:pt x="6261" y="3884"/>
                  </a:lnTo>
                  <a:lnTo>
                    <a:pt x="6261" y="4062"/>
                  </a:lnTo>
                  <a:lnTo>
                    <a:pt x="6450" y="4062"/>
                  </a:lnTo>
                  <a:lnTo>
                    <a:pt x="7046" y="4062"/>
                  </a:lnTo>
                  <a:lnTo>
                    <a:pt x="7046" y="4230"/>
                  </a:lnTo>
                  <a:lnTo>
                    <a:pt x="7277" y="3978"/>
                  </a:lnTo>
                  <a:lnTo>
                    <a:pt x="7109" y="3978"/>
                  </a:lnTo>
                  <a:lnTo>
                    <a:pt x="7109" y="3622"/>
                  </a:lnTo>
                  <a:lnTo>
                    <a:pt x="7141" y="3486"/>
                  </a:lnTo>
                  <a:lnTo>
                    <a:pt x="6984" y="3560"/>
                  </a:lnTo>
                  <a:lnTo>
                    <a:pt x="7120" y="3434"/>
                  </a:lnTo>
                  <a:lnTo>
                    <a:pt x="7214" y="327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8" name="object 5288"/>
            <p:cNvSpPr/>
            <p:nvPr/>
          </p:nvSpPr>
          <p:spPr>
            <a:xfrm>
              <a:off x="9947876" y="690507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3" y="617"/>
                  </a:moveTo>
                  <a:lnTo>
                    <a:pt x="523" y="94"/>
                  </a:lnTo>
                  <a:lnTo>
                    <a:pt x="83" y="0"/>
                  </a:lnTo>
                  <a:lnTo>
                    <a:pt x="0" y="617"/>
                  </a:lnTo>
                  <a:lnTo>
                    <a:pt x="429" y="7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9" name="object 5289"/>
            <p:cNvSpPr/>
            <p:nvPr/>
          </p:nvSpPr>
          <p:spPr>
            <a:xfrm>
              <a:off x="9958960" y="690507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617"/>
                  </a:moveTo>
                  <a:lnTo>
                    <a:pt x="0" y="94"/>
                  </a:lnTo>
                  <a:lnTo>
                    <a:pt x="439" y="0"/>
                  </a:lnTo>
                  <a:lnTo>
                    <a:pt x="534" y="617"/>
                  </a:lnTo>
                  <a:lnTo>
                    <a:pt x="94" y="7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0" name="object 5290"/>
            <p:cNvSpPr/>
            <p:nvPr/>
          </p:nvSpPr>
          <p:spPr>
            <a:xfrm>
              <a:off x="9955347" y="690480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3172" y="94"/>
                  </a:moveTo>
                  <a:lnTo>
                    <a:pt x="345" y="0"/>
                  </a:lnTo>
                  <a:lnTo>
                    <a:pt x="83" y="408"/>
                  </a:lnTo>
                  <a:lnTo>
                    <a:pt x="3099" y="534"/>
                  </a:lnTo>
                  <a:lnTo>
                    <a:pt x="3172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1" name="object 5291"/>
            <p:cNvSpPr/>
            <p:nvPr/>
          </p:nvSpPr>
          <p:spPr>
            <a:xfrm>
              <a:off x="9948839" y="690480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94"/>
                  </a:moveTo>
                  <a:lnTo>
                    <a:pt x="2827" y="0"/>
                  </a:lnTo>
                  <a:lnTo>
                    <a:pt x="3088" y="408"/>
                  </a:lnTo>
                  <a:lnTo>
                    <a:pt x="73" y="534"/>
                  </a:lnTo>
                  <a:lnTo>
                    <a:pt x="0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2" name="object 5292"/>
            <p:cNvSpPr/>
            <p:nvPr/>
          </p:nvSpPr>
          <p:spPr>
            <a:xfrm>
              <a:off x="9953998" y="69060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62"/>
                  </a:moveTo>
                  <a:lnTo>
                    <a:pt x="3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3" name="object 5293"/>
            <p:cNvSpPr/>
            <p:nvPr/>
          </p:nvSpPr>
          <p:spPr>
            <a:xfrm>
              <a:off x="9953356" y="69058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4" name="object 5294"/>
            <p:cNvSpPr/>
            <p:nvPr/>
          </p:nvSpPr>
          <p:spPr>
            <a:xfrm>
              <a:off x="9953270" y="690607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25"/>
                  </a:moveTo>
                  <a:lnTo>
                    <a:pt x="76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5" name="object 5295"/>
            <p:cNvSpPr/>
            <p:nvPr/>
          </p:nvSpPr>
          <p:spPr>
            <a:xfrm>
              <a:off x="9953360" y="69060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523" y="0"/>
                  </a:move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6" name="object 5296"/>
            <p:cNvSpPr/>
            <p:nvPr/>
          </p:nvSpPr>
          <p:spPr>
            <a:xfrm>
              <a:off x="9953681" y="69058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98" y="19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7" name="object 5297"/>
            <p:cNvSpPr/>
            <p:nvPr/>
          </p:nvSpPr>
          <p:spPr>
            <a:xfrm>
              <a:off x="9953893" y="69060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6" y="4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8" name="object 5298"/>
            <p:cNvSpPr/>
            <p:nvPr/>
          </p:nvSpPr>
          <p:spPr>
            <a:xfrm>
              <a:off x="9953234" y="690664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3" y="136"/>
                  </a:moveTo>
                  <a:lnTo>
                    <a:pt x="0" y="178"/>
                  </a:lnTo>
                </a:path>
                <a:path w="1270" h="634">
                  <a:moveTo>
                    <a:pt x="73" y="136"/>
                  </a:moveTo>
                  <a:lnTo>
                    <a:pt x="94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9" name="object 5299"/>
            <p:cNvSpPr/>
            <p:nvPr/>
          </p:nvSpPr>
          <p:spPr>
            <a:xfrm>
              <a:off x="9953203" y="69064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0"/>
                  </a:moveTo>
                  <a:lnTo>
                    <a:pt x="0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0" name="object 5300"/>
            <p:cNvSpPr/>
            <p:nvPr/>
          </p:nvSpPr>
          <p:spPr>
            <a:xfrm>
              <a:off x="9953175" y="69062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0"/>
                  </a:moveTo>
                  <a:lnTo>
                    <a:pt x="125" y="73"/>
                  </a:lnTo>
                </a:path>
                <a:path w="634" h="634">
                  <a:moveTo>
                    <a:pt x="94" y="0"/>
                  </a:moveTo>
                  <a:lnTo>
                    <a:pt x="0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1" name="object 5301"/>
            <p:cNvSpPr/>
            <p:nvPr/>
          </p:nvSpPr>
          <p:spPr>
            <a:xfrm>
              <a:off x="9953194" y="690637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67"/>
                  </a:moveTo>
                  <a:lnTo>
                    <a:pt x="104" y="230"/>
                  </a:lnTo>
                </a:path>
                <a:path w="1270" h="634">
                  <a:moveTo>
                    <a:pt x="0" y="167"/>
                  </a:moveTo>
                  <a:lnTo>
                    <a:pt x="96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2" name="object 5302"/>
            <p:cNvSpPr/>
            <p:nvPr/>
          </p:nvSpPr>
          <p:spPr>
            <a:xfrm>
              <a:off x="9953702" y="69067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62"/>
                  </a:moveTo>
                  <a:lnTo>
                    <a:pt x="34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3" name="object 5303"/>
            <p:cNvSpPr/>
            <p:nvPr/>
          </p:nvSpPr>
          <p:spPr>
            <a:xfrm>
              <a:off x="9953307" y="690644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57"/>
                  </a:moveTo>
                  <a:lnTo>
                    <a:pt x="7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4" name="object 5304"/>
            <p:cNvSpPr/>
            <p:nvPr/>
          </p:nvSpPr>
          <p:spPr>
            <a:xfrm>
              <a:off x="9953307" y="690612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57"/>
                  </a:moveTo>
                  <a:lnTo>
                    <a:pt x="68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5" name="object 5305"/>
            <p:cNvSpPr/>
            <p:nvPr/>
          </p:nvSpPr>
          <p:spPr>
            <a:xfrm>
              <a:off x="9953310" y="690630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32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6" name="object 5306"/>
            <p:cNvSpPr/>
            <p:nvPr/>
          </p:nvSpPr>
          <p:spPr>
            <a:xfrm>
              <a:off x="9953310" y="690662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32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7" name="object 5307"/>
            <p:cNvSpPr/>
            <p:nvPr/>
          </p:nvSpPr>
          <p:spPr>
            <a:xfrm>
              <a:off x="9954043" y="690676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8" name="object 5308"/>
            <p:cNvSpPr/>
            <p:nvPr/>
          </p:nvSpPr>
          <p:spPr>
            <a:xfrm>
              <a:off x="9953998" y="69061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52" y="41"/>
                  </a:lnTo>
                </a:path>
                <a:path w="634" h="634">
                  <a:moveTo>
                    <a:pt x="0" y="0"/>
                  </a:moveTo>
                  <a:lnTo>
                    <a:pt x="0" y="1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9" name="object 5309"/>
            <p:cNvSpPr/>
            <p:nvPr/>
          </p:nvSpPr>
          <p:spPr>
            <a:xfrm>
              <a:off x="9954043" y="690643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0" name="object 5310"/>
            <p:cNvSpPr/>
            <p:nvPr/>
          </p:nvSpPr>
          <p:spPr>
            <a:xfrm>
              <a:off x="9954039" y="69066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62"/>
                  </a:moveTo>
                  <a:lnTo>
                    <a:pt x="0" y="0"/>
                  </a:lnTo>
                </a:path>
                <a:path w="634" h="634">
                  <a:moveTo>
                    <a:pt x="125" y="62"/>
                  </a:moveTo>
                  <a:lnTo>
                    <a:pt x="25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1" name="object 5311"/>
            <p:cNvSpPr/>
            <p:nvPr/>
          </p:nvSpPr>
          <p:spPr>
            <a:xfrm>
              <a:off x="9954039" y="69063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62"/>
                  </a:moveTo>
                  <a:lnTo>
                    <a:pt x="0" y="0"/>
                  </a:lnTo>
                </a:path>
                <a:path w="634" h="634">
                  <a:moveTo>
                    <a:pt x="125" y="62"/>
                  </a:moveTo>
                  <a:lnTo>
                    <a:pt x="25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2" name="object 5312"/>
            <p:cNvSpPr/>
            <p:nvPr/>
          </p:nvSpPr>
          <p:spPr>
            <a:xfrm>
              <a:off x="9953307" y="690659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3" name="object 5313"/>
            <p:cNvSpPr/>
            <p:nvPr/>
          </p:nvSpPr>
          <p:spPr>
            <a:xfrm>
              <a:off x="9953307" y="690628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4" name="object 5314"/>
            <p:cNvSpPr/>
            <p:nvPr/>
          </p:nvSpPr>
          <p:spPr>
            <a:xfrm>
              <a:off x="9956313" y="690886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759" y="2471"/>
                  </a:moveTo>
                  <a:lnTo>
                    <a:pt x="1759" y="0"/>
                  </a:lnTo>
                  <a:lnTo>
                    <a:pt x="0" y="0"/>
                  </a:lnTo>
                  <a:lnTo>
                    <a:pt x="0" y="2471"/>
                  </a:lnTo>
                  <a:lnTo>
                    <a:pt x="1759" y="247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5" name="object 5315"/>
            <p:cNvSpPr/>
            <p:nvPr/>
          </p:nvSpPr>
          <p:spPr>
            <a:xfrm>
              <a:off x="9956313" y="691202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759" y="2471"/>
                  </a:moveTo>
                  <a:lnTo>
                    <a:pt x="1759" y="0"/>
                  </a:lnTo>
                  <a:lnTo>
                    <a:pt x="0" y="0"/>
                  </a:lnTo>
                  <a:lnTo>
                    <a:pt x="0" y="2471"/>
                  </a:lnTo>
                  <a:lnTo>
                    <a:pt x="1759" y="247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6" name="object 5316"/>
            <p:cNvSpPr/>
            <p:nvPr/>
          </p:nvSpPr>
          <p:spPr>
            <a:xfrm>
              <a:off x="9960372" y="6918553"/>
              <a:ext cx="164465" cy="0"/>
            </a:xfrm>
            <a:custGeom>
              <a:avLst/>
              <a:gdLst/>
              <a:ahLst/>
              <a:cxnLst/>
              <a:rect l="l" t="t" r="r" b="b"/>
              <a:pathLst>
                <a:path w="164465">
                  <a:moveTo>
                    <a:pt x="16400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7" name="object 5317"/>
            <p:cNvSpPr/>
            <p:nvPr/>
          </p:nvSpPr>
          <p:spPr>
            <a:xfrm>
              <a:off x="9960372" y="6916437"/>
              <a:ext cx="164465" cy="0"/>
            </a:xfrm>
            <a:custGeom>
              <a:avLst/>
              <a:gdLst/>
              <a:ahLst/>
              <a:cxnLst/>
              <a:rect l="l" t="t" r="r" b="b"/>
              <a:pathLst>
                <a:path w="164465">
                  <a:moveTo>
                    <a:pt x="16400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8" name="object 5318"/>
            <p:cNvSpPr/>
            <p:nvPr/>
          </p:nvSpPr>
          <p:spPr>
            <a:xfrm>
              <a:off x="9956317" y="6914490"/>
              <a:ext cx="172720" cy="1270"/>
            </a:xfrm>
            <a:custGeom>
              <a:avLst/>
              <a:gdLst/>
              <a:ahLst/>
              <a:cxnLst/>
              <a:rect l="l" t="t" r="r" b="b"/>
              <a:pathLst>
                <a:path w="172720" h="1270">
                  <a:moveTo>
                    <a:pt x="0" y="0"/>
                  </a:moveTo>
                  <a:lnTo>
                    <a:pt x="0" y="1057"/>
                  </a:lnTo>
                  <a:lnTo>
                    <a:pt x="172109" y="1057"/>
                  </a:lnTo>
                  <a:lnTo>
                    <a:pt x="172109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9" name="object 5319"/>
            <p:cNvSpPr/>
            <p:nvPr/>
          </p:nvSpPr>
          <p:spPr>
            <a:xfrm>
              <a:off x="9956317" y="6908152"/>
              <a:ext cx="172720" cy="1270"/>
            </a:xfrm>
            <a:custGeom>
              <a:avLst/>
              <a:gdLst/>
              <a:ahLst/>
              <a:cxnLst/>
              <a:rect l="l" t="t" r="r" b="b"/>
              <a:pathLst>
                <a:path w="172720" h="1270">
                  <a:moveTo>
                    <a:pt x="0" y="0"/>
                  </a:moveTo>
                  <a:lnTo>
                    <a:pt x="0" y="701"/>
                  </a:lnTo>
                  <a:lnTo>
                    <a:pt x="172109" y="701"/>
                  </a:lnTo>
                  <a:lnTo>
                    <a:pt x="172109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0" name="object 5320"/>
            <p:cNvSpPr/>
            <p:nvPr/>
          </p:nvSpPr>
          <p:spPr>
            <a:xfrm>
              <a:off x="9956317" y="6907267"/>
              <a:ext cx="172720" cy="1270"/>
            </a:xfrm>
            <a:custGeom>
              <a:avLst/>
              <a:gdLst/>
              <a:ahLst/>
              <a:cxnLst/>
              <a:rect l="l" t="t" r="r" b="b"/>
              <a:pathLst>
                <a:path w="172720" h="1270">
                  <a:moveTo>
                    <a:pt x="0" y="0"/>
                  </a:moveTo>
                  <a:lnTo>
                    <a:pt x="0" y="701"/>
                  </a:lnTo>
                  <a:lnTo>
                    <a:pt x="172109" y="701"/>
                  </a:lnTo>
                  <a:lnTo>
                    <a:pt x="172109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1" name="object 5321"/>
            <p:cNvSpPr/>
            <p:nvPr/>
          </p:nvSpPr>
          <p:spPr>
            <a:xfrm>
              <a:off x="9958273" y="691643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3" y="0"/>
                  </a:moveTo>
                  <a:lnTo>
                    <a:pt x="691" y="0"/>
                  </a:lnTo>
                  <a:lnTo>
                    <a:pt x="774" y="439"/>
                  </a:lnTo>
                  <a:lnTo>
                    <a:pt x="73" y="523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2" name="object 5322"/>
            <p:cNvSpPr/>
            <p:nvPr/>
          </p:nvSpPr>
          <p:spPr>
            <a:xfrm>
              <a:off x="9957632" y="6915488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2753" y="607"/>
                  </a:moveTo>
                  <a:lnTo>
                    <a:pt x="2952" y="219"/>
                  </a:lnTo>
                  <a:lnTo>
                    <a:pt x="3298" y="167"/>
                  </a:lnTo>
                  <a:lnTo>
                    <a:pt x="2711" y="62"/>
                  </a:lnTo>
                  <a:lnTo>
                    <a:pt x="2565" y="230"/>
                  </a:lnTo>
                  <a:lnTo>
                    <a:pt x="2408" y="219"/>
                  </a:lnTo>
                  <a:lnTo>
                    <a:pt x="2303" y="0"/>
                  </a:lnTo>
                  <a:lnTo>
                    <a:pt x="2177" y="282"/>
                  </a:lnTo>
                  <a:lnTo>
                    <a:pt x="1863" y="293"/>
                  </a:lnTo>
                  <a:lnTo>
                    <a:pt x="2115" y="167"/>
                  </a:lnTo>
                  <a:lnTo>
                    <a:pt x="1602" y="282"/>
                  </a:lnTo>
                  <a:lnTo>
                    <a:pt x="1444" y="94"/>
                  </a:lnTo>
                  <a:lnTo>
                    <a:pt x="1266" y="282"/>
                  </a:lnTo>
                  <a:lnTo>
                    <a:pt x="722" y="83"/>
                  </a:lnTo>
                  <a:lnTo>
                    <a:pt x="921" y="293"/>
                  </a:lnTo>
                  <a:lnTo>
                    <a:pt x="659" y="293"/>
                  </a:lnTo>
                  <a:lnTo>
                    <a:pt x="534" y="94"/>
                  </a:lnTo>
                  <a:lnTo>
                    <a:pt x="356" y="282"/>
                  </a:lnTo>
                  <a:lnTo>
                    <a:pt x="188" y="94"/>
                  </a:lnTo>
                  <a:lnTo>
                    <a:pt x="20" y="282"/>
                  </a:lnTo>
                  <a:lnTo>
                    <a:pt x="0" y="900"/>
                  </a:lnTo>
                  <a:lnTo>
                    <a:pt x="376" y="952"/>
                  </a:lnTo>
                  <a:lnTo>
                    <a:pt x="418" y="1162"/>
                  </a:lnTo>
                  <a:lnTo>
                    <a:pt x="251" y="1277"/>
                  </a:lnTo>
                  <a:lnTo>
                    <a:pt x="534" y="1664"/>
                  </a:lnTo>
                  <a:lnTo>
                    <a:pt x="670" y="1738"/>
                  </a:lnTo>
                  <a:lnTo>
                    <a:pt x="1371" y="1738"/>
                  </a:lnTo>
                  <a:lnTo>
                    <a:pt x="1507" y="1664"/>
                  </a:lnTo>
                  <a:lnTo>
                    <a:pt x="1759" y="1319"/>
                  </a:lnTo>
                  <a:lnTo>
                    <a:pt x="1633" y="1183"/>
                  </a:lnTo>
                  <a:lnTo>
                    <a:pt x="1622" y="994"/>
                  </a:lnTo>
                  <a:lnTo>
                    <a:pt x="2711" y="952"/>
                  </a:lnTo>
                  <a:lnTo>
                    <a:pt x="2753" y="6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3" name="object 5323"/>
            <p:cNvSpPr/>
            <p:nvPr/>
          </p:nvSpPr>
          <p:spPr>
            <a:xfrm>
              <a:off x="10124030" y="6879800"/>
              <a:ext cx="14604" cy="24765"/>
            </a:xfrm>
            <a:custGeom>
              <a:avLst/>
              <a:gdLst/>
              <a:ahLst/>
              <a:cxnLst/>
              <a:rect l="l" t="t" r="r" b="b"/>
              <a:pathLst>
                <a:path w="14604" h="24765">
                  <a:moveTo>
                    <a:pt x="1759" y="24658"/>
                  </a:moveTo>
                  <a:lnTo>
                    <a:pt x="12324" y="24658"/>
                  </a:lnTo>
                  <a:lnTo>
                    <a:pt x="14093" y="24658"/>
                  </a:lnTo>
                  <a:lnTo>
                    <a:pt x="14093" y="22899"/>
                  </a:lnTo>
                  <a:lnTo>
                    <a:pt x="14093" y="1759"/>
                  </a:lnTo>
                  <a:lnTo>
                    <a:pt x="14093" y="0"/>
                  </a:lnTo>
                  <a:lnTo>
                    <a:pt x="12324" y="0"/>
                  </a:lnTo>
                  <a:lnTo>
                    <a:pt x="1759" y="0"/>
                  </a:lnTo>
                  <a:lnTo>
                    <a:pt x="0" y="0"/>
                  </a:lnTo>
                  <a:lnTo>
                    <a:pt x="0" y="1759"/>
                  </a:lnTo>
                  <a:lnTo>
                    <a:pt x="0" y="22899"/>
                  </a:lnTo>
                  <a:lnTo>
                    <a:pt x="0" y="24658"/>
                  </a:lnTo>
                  <a:lnTo>
                    <a:pt x="1759" y="2465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4" name="object 5324"/>
            <p:cNvSpPr/>
            <p:nvPr/>
          </p:nvSpPr>
          <p:spPr>
            <a:xfrm>
              <a:off x="10124731" y="6880498"/>
              <a:ext cx="12700" cy="23495"/>
            </a:xfrm>
            <a:custGeom>
              <a:avLst/>
              <a:gdLst/>
              <a:ahLst/>
              <a:cxnLst/>
              <a:rect l="l" t="t" r="r" b="b"/>
              <a:pathLst>
                <a:path w="12700" h="23495">
                  <a:moveTo>
                    <a:pt x="1057" y="23255"/>
                  </a:moveTo>
                  <a:lnTo>
                    <a:pt x="11622" y="23255"/>
                  </a:lnTo>
                  <a:lnTo>
                    <a:pt x="12690" y="23255"/>
                  </a:lnTo>
                  <a:lnTo>
                    <a:pt x="12690" y="22198"/>
                  </a:lnTo>
                  <a:lnTo>
                    <a:pt x="12690" y="1057"/>
                  </a:lnTo>
                  <a:lnTo>
                    <a:pt x="12690" y="0"/>
                  </a:lnTo>
                  <a:lnTo>
                    <a:pt x="11622" y="0"/>
                  </a:lnTo>
                  <a:lnTo>
                    <a:pt x="1057" y="0"/>
                  </a:lnTo>
                  <a:lnTo>
                    <a:pt x="0" y="0"/>
                  </a:lnTo>
                  <a:lnTo>
                    <a:pt x="0" y="1057"/>
                  </a:lnTo>
                  <a:lnTo>
                    <a:pt x="0" y="22198"/>
                  </a:lnTo>
                  <a:lnTo>
                    <a:pt x="0" y="23255"/>
                  </a:lnTo>
                  <a:lnTo>
                    <a:pt x="1057" y="2325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5" name="object 5325"/>
            <p:cNvSpPr/>
            <p:nvPr/>
          </p:nvSpPr>
          <p:spPr>
            <a:xfrm>
              <a:off x="10124383" y="6916422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397" y="607"/>
                  </a:moveTo>
                  <a:lnTo>
                    <a:pt x="492" y="806"/>
                  </a:lnTo>
                  <a:lnTo>
                    <a:pt x="261" y="858"/>
                  </a:lnTo>
                  <a:lnTo>
                    <a:pt x="230" y="1895"/>
                  </a:lnTo>
                  <a:lnTo>
                    <a:pt x="942" y="1895"/>
                  </a:lnTo>
                  <a:lnTo>
                    <a:pt x="1015" y="2062"/>
                  </a:lnTo>
                  <a:lnTo>
                    <a:pt x="230" y="2062"/>
                  </a:lnTo>
                  <a:lnTo>
                    <a:pt x="230" y="2429"/>
                  </a:lnTo>
                  <a:lnTo>
                    <a:pt x="4052" y="2335"/>
                  </a:lnTo>
                  <a:lnTo>
                    <a:pt x="9329" y="2335"/>
                  </a:lnTo>
                  <a:lnTo>
                    <a:pt x="13151" y="2429"/>
                  </a:lnTo>
                  <a:lnTo>
                    <a:pt x="13151" y="2062"/>
                  </a:lnTo>
                  <a:lnTo>
                    <a:pt x="12449" y="2062"/>
                  </a:lnTo>
                  <a:lnTo>
                    <a:pt x="12376" y="1895"/>
                  </a:lnTo>
                  <a:lnTo>
                    <a:pt x="13151" y="1895"/>
                  </a:lnTo>
                  <a:lnTo>
                    <a:pt x="13214" y="869"/>
                  </a:lnTo>
                  <a:lnTo>
                    <a:pt x="12910" y="806"/>
                  </a:lnTo>
                  <a:lnTo>
                    <a:pt x="12994" y="607"/>
                  </a:lnTo>
                  <a:lnTo>
                    <a:pt x="13214" y="83"/>
                  </a:lnTo>
                  <a:lnTo>
                    <a:pt x="13392" y="20"/>
                  </a:lnTo>
                  <a:lnTo>
                    <a:pt x="13392" y="2565"/>
                  </a:lnTo>
                  <a:lnTo>
                    <a:pt x="83" y="2659"/>
                  </a:lnTo>
                  <a:lnTo>
                    <a:pt x="0" y="94"/>
                  </a:lnTo>
                  <a:lnTo>
                    <a:pt x="146" y="0"/>
                  </a:lnTo>
                  <a:lnTo>
                    <a:pt x="397" y="60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6" name="object 5326"/>
            <p:cNvSpPr/>
            <p:nvPr/>
          </p:nvSpPr>
          <p:spPr>
            <a:xfrm>
              <a:off x="10130028" y="6904923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821" y="764"/>
                  </a:moveTo>
                  <a:lnTo>
                    <a:pt x="1821" y="2879"/>
                  </a:lnTo>
                  <a:lnTo>
                    <a:pt x="1497" y="2973"/>
                  </a:lnTo>
                  <a:lnTo>
                    <a:pt x="1497" y="3235"/>
                  </a:lnTo>
                  <a:lnTo>
                    <a:pt x="1727" y="3235"/>
                  </a:lnTo>
                  <a:lnTo>
                    <a:pt x="2083" y="3235"/>
                  </a:lnTo>
                  <a:lnTo>
                    <a:pt x="2083" y="2879"/>
                  </a:lnTo>
                  <a:lnTo>
                    <a:pt x="2083" y="764"/>
                  </a:lnTo>
                  <a:lnTo>
                    <a:pt x="2083" y="544"/>
                  </a:lnTo>
                  <a:lnTo>
                    <a:pt x="1895" y="450"/>
                  </a:lnTo>
                  <a:lnTo>
                    <a:pt x="1246" y="115"/>
                  </a:lnTo>
                  <a:lnTo>
                    <a:pt x="1047" y="0"/>
                  </a:lnTo>
                  <a:lnTo>
                    <a:pt x="837" y="115"/>
                  </a:lnTo>
                  <a:lnTo>
                    <a:pt x="209" y="450"/>
                  </a:lnTo>
                  <a:lnTo>
                    <a:pt x="0" y="544"/>
                  </a:lnTo>
                  <a:lnTo>
                    <a:pt x="0" y="764"/>
                  </a:lnTo>
                  <a:lnTo>
                    <a:pt x="0" y="2879"/>
                  </a:lnTo>
                  <a:lnTo>
                    <a:pt x="0" y="3235"/>
                  </a:lnTo>
                  <a:lnTo>
                    <a:pt x="366" y="3235"/>
                  </a:lnTo>
                  <a:lnTo>
                    <a:pt x="596" y="3235"/>
                  </a:lnTo>
                  <a:lnTo>
                    <a:pt x="596" y="2973"/>
                  </a:lnTo>
                  <a:lnTo>
                    <a:pt x="366" y="2973"/>
                  </a:lnTo>
                  <a:lnTo>
                    <a:pt x="272" y="764"/>
                  </a:lnTo>
                  <a:lnTo>
                    <a:pt x="963" y="345"/>
                  </a:lnTo>
                  <a:lnTo>
                    <a:pt x="1141" y="345"/>
                  </a:lnTo>
                  <a:lnTo>
                    <a:pt x="1780" y="69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7" name="object 5327"/>
            <p:cNvSpPr/>
            <p:nvPr/>
          </p:nvSpPr>
          <p:spPr>
            <a:xfrm>
              <a:off x="10130091" y="690446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036"/>
                  </a:moveTo>
                  <a:lnTo>
                    <a:pt x="157" y="712"/>
                  </a:lnTo>
                  <a:lnTo>
                    <a:pt x="167" y="335"/>
                  </a:lnTo>
                  <a:lnTo>
                    <a:pt x="3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8" name="object 5328"/>
            <p:cNvSpPr/>
            <p:nvPr/>
          </p:nvSpPr>
          <p:spPr>
            <a:xfrm>
              <a:off x="10131889" y="690445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0"/>
                  </a:moveTo>
                  <a:lnTo>
                    <a:pt x="0" y="324"/>
                  </a:lnTo>
                  <a:lnTo>
                    <a:pt x="0" y="712"/>
                  </a:lnTo>
                  <a:lnTo>
                    <a:pt x="178" y="10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9" name="object 5329"/>
            <p:cNvSpPr/>
            <p:nvPr/>
          </p:nvSpPr>
          <p:spPr>
            <a:xfrm>
              <a:off x="10130322" y="690526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314" y="2544"/>
                  </a:moveTo>
                  <a:lnTo>
                    <a:pt x="418" y="2324"/>
                  </a:lnTo>
                  <a:lnTo>
                    <a:pt x="282" y="2219"/>
                  </a:lnTo>
                  <a:lnTo>
                    <a:pt x="418" y="2136"/>
                  </a:lnTo>
                  <a:lnTo>
                    <a:pt x="418" y="1989"/>
                  </a:lnTo>
                  <a:lnTo>
                    <a:pt x="282" y="1905"/>
                  </a:lnTo>
                  <a:lnTo>
                    <a:pt x="418" y="1811"/>
                  </a:lnTo>
                  <a:lnTo>
                    <a:pt x="418" y="1675"/>
                  </a:lnTo>
                  <a:lnTo>
                    <a:pt x="282" y="1581"/>
                  </a:lnTo>
                  <a:lnTo>
                    <a:pt x="418" y="1507"/>
                  </a:lnTo>
                  <a:lnTo>
                    <a:pt x="418" y="1361"/>
                  </a:lnTo>
                  <a:lnTo>
                    <a:pt x="282" y="1266"/>
                  </a:lnTo>
                  <a:lnTo>
                    <a:pt x="418" y="1193"/>
                  </a:lnTo>
                  <a:lnTo>
                    <a:pt x="418" y="1036"/>
                  </a:lnTo>
                  <a:lnTo>
                    <a:pt x="282" y="942"/>
                  </a:lnTo>
                  <a:lnTo>
                    <a:pt x="418" y="869"/>
                  </a:lnTo>
                  <a:lnTo>
                    <a:pt x="418" y="638"/>
                  </a:lnTo>
                  <a:lnTo>
                    <a:pt x="638" y="460"/>
                  </a:lnTo>
                  <a:lnTo>
                    <a:pt x="858" y="460"/>
                  </a:lnTo>
                  <a:lnTo>
                    <a:pt x="1057" y="607"/>
                  </a:lnTo>
                  <a:lnTo>
                    <a:pt x="1183" y="774"/>
                  </a:lnTo>
                  <a:lnTo>
                    <a:pt x="1078" y="910"/>
                  </a:lnTo>
                  <a:lnTo>
                    <a:pt x="1183" y="1088"/>
                  </a:lnTo>
                  <a:lnTo>
                    <a:pt x="1078" y="1225"/>
                  </a:lnTo>
                  <a:lnTo>
                    <a:pt x="1183" y="1392"/>
                  </a:lnTo>
                  <a:lnTo>
                    <a:pt x="1078" y="1539"/>
                  </a:lnTo>
                  <a:lnTo>
                    <a:pt x="1088" y="1675"/>
                  </a:lnTo>
                  <a:lnTo>
                    <a:pt x="1235" y="1748"/>
                  </a:lnTo>
                  <a:lnTo>
                    <a:pt x="1088" y="1832"/>
                  </a:lnTo>
                  <a:lnTo>
                    <a:pt x="1078" y="1968"/>
                  </a:lnTo>
                  <a:lnTo>
                    <a:pt x="1235" y="2062"/>
                  </a:lnTo>
                  <a:lnTo>
                    <a:pt x="1088" y="2136"/>
                  </a:lnTo>
                  <a:lnTo>
                    <a:pt x="1078" y="2282"/>
                  </a:lnTo>
                  <a:lnTo>
                    <a:pt x="1235" y="2387"/>
                  </a:lnTo>
                  <a:lnTo>
                    <a:pt x="1088" y="2471"/>
                  </a:lnTo>
                  <a:lnTo>
                    <a:pt x="1078" y="2617"/>
                  </a:lnTo>
                  <a:lnTo>
                    <a:pt x="1350" y="2617"/>
                  </a:lnTo>
                  <a:lnTo>
                    <a:pt x="1507" y="2617"/>
                  </a:lnTo>
                  <a:lnTo>
                    <a:pt x="1507" y="2481"/>
                  </a:lnTo>
                  <a:lnTo>
                    <a:pt x="1507" y="544"/>
                  </a:lnTo>
                  <a:lnTo>
                    <a:pt x="848" y="104"/>
                  </a:lnTo>
                  <a:lnTo>
                    <a:pt x="701" y="94"/>
                  </a:lnTo>
                  <a:lnTo>
                    <a:pt x="83" y="418"/>
                  </a:lnTo>
                  <a:lnTo>
                    <a:pt x="0" y="2481"/>
                  </a:lnTo>
                  <a:lnTo>
                    <a:pt x="0" y="2617"/>
                  </a:lnTo>
                  <a:lnTo>
                    <a:pt x="146" y="2617"/>
                  </a:lnTo>
                  <a:lnTo>
                    <a:pt x="282" y="261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0" name="object 5330"/>
            <p:cNvSpPr/>
            <p:nvPr/>
          </p:nvSpPr>
          <p:spPr>
            <a:xfrm>
              <a:off x="10130398" y="69174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36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1" name="object 5331"/>
            <p:cNvSpPr/>
            <p:nvPr/>
          </p:nvSpPr>
          <p:spPr>
            <a:xfrm>
              <a:off x="10130135" y="691696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439"/>
                  </a:moveTo>
                  <a:lnTo>
                    <a:pt x="0" y="0"/>
                  </a:lnTo>
                  <a:lnTo>
                    <a:pt x="1884" y="0"/>
                  </a:lnTo>
                  <a:lnTo>
                    <a:pt x="1884" y="439"/>
                  </a:lnTo>
                  <a:lnTo>
                    <a:pt x="1675" y="607"/>
                  </a:lnTo>
                  <a:lnTo>
                    <a:pt x="1434" y="701"/>
                  </a:lnTo>
                  <a:lnTo>
                    <a:pt x="450" y="701"/>
                  </a:lnTo>
                  <a:lnTo>
                    <a:pt x="198" y="607"/>
                  </a:lnTo>
                  <a:lnTo>
                    <a:pt x="0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2" name="object 5332"/>
            <p:cNvSpPr/>
            <p:nvPr/>
          </p:nvSpPr>
          <p:spPr>
            <a:xfrm>
              <a:off x="10130676" y="69171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30"/>
                  </a:moveTo>
                  <a:lnTo>
                    <a:pt x="40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3" name="object 5333"/>
            <p:cNvSpPr/>
            <p:nvPr/>
          </p:nvSpPr>
          <p:spPr>
            <a:xfrm>
              <a:off x="10130848" y="69173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167" y="0"/>
                  </a:lnTo>
                  <a:lnTo>
                    <a:pt x="345" y="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4" name="object 5334"/>
            <p:cNvSpPr/>
            <p:nvPr/>
          </p:nvSpPr>
          <p:spPr>
            <a:xfrm>
              <a:off x="10131471" y="69173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5" name="object 5335"/>
            <p:cNvSpPr/>
            <p:nvPr/>
          </p:nvSpPr>
          <p:spPr>
            <a:xfrm>
              <a:off x="10131304" y="69173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6" name="object 5336"/>
            <p:cNvSpPr/>
            <p:nvPr/>
          </p:nvSpPr>
          <p:spPr>
            <a:xfrm>
              <a:off x="10130925" y="691735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7" name="object 5337"/>
            <p:cNvSpPr/>
            <p:nvPr/>
          </p:nvSpPr>
          <p:spPr>
            <a:xfrm>
              <a:off x="10131220" y="691735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8" name="object 5338"/>
            <p:cNvSpPr/>
            <p:nvPr/>
          </p:nvSpPr>
          <p:spPr>
            <a:xfrm>
              <a:off x="10131076" y="69171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87" y="2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9" name="object 5339"/>
            <p:cNvSpPr/>
            <p:nvPr/>
          </p:nvSpPr>
          <p:spPr>
            <a:xfrm>
              <a:off x="10131304" y="69173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157" y="1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0" name="object 5340"/>
            <p:cNvSpPr/>
            <p:nvPr/>
          </p:nvSpPr>
          <p:spPr>
            <a:xfrm>
              <a:off x="10130676" y="69173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1" name="object 5341"/>
            <p:cNvSpPr/>
            <p:nvPr/>
          </p:nvSpPr>
          <p:spPr>
            <a:xfrm>
              <a:off x="10130848" y="69173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2" name="object 5342"/>
            <p:cNvSpPr/>
            <p:nvPr/>
          </p:nvSpPr>
          <p:spPr>
            <a:xfrm>
              <a:off x="10130676" y="69173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157" y="1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3" name="object 5343"/>
            <p:cNvSpPr/>
            <p:nvPr/>
          </p:nvSpPr>
          <p:spPr>
            <a:xfrm>
              <a:off x="10125705" y="691643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01" y="0"/>
                  </a:moveTo>
                  <a:lnTo>
                    <a:pt x="0" y="0"/>
                  </a:lnTo>
                  <a:lnTo>
                    <a:pt x="0" y="523"/>
                  </a:lnTo>
                  <a:lnTo>
                    <a:pt x="785" y="523"/>
                  </a:lnTo>
                  <a:lnTo>
                    <a:pt x="78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4" name="object 5344"/>
            <p:cNvSpPr/>
            <p:nvPr/>
          </p:nvSpPr>
          <p:spPr>
            <a:xfrm>
              <a:off x="10125708" y="691643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01" y="0"/>
                  </a:moveTo>
                  <a:lnTo>
                    <a:pt x="83" y="0"/>
                  </a:lnTo>
                  <a:lnTo>
                    <a:pt x="0" y="439"/>
                  </a:lnTo>
                  <a:lnTo>
                    <a:pt x="701" y="523"/>
                  </a:lnTo>
                  <a:lnTo>
                    <a:pt x="774" y="7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5" name="object 5345"/>
            <p:cNvSpPr/>
            <p:nvPr/>
          </p:nvSpPr>
          <p:spPr>
            <a:xfrm>
              <a:off x="10124637" y="6916441"/>
              <a:ext cx="13335" cy="1905"/>
            </a:xfrm>
            <a:custGeom>
              <a:avLst/>
              <a:gdLst/>
              <a:ahLst/>
              <a:cxnLst/>
              <a:rect l="l" t="t" r="r" b="b"/>
              <a:pathLst>
                <a:path w="13334" h="1904">
                  <a:moveTo>
                    <a:pt x="10627" y="230"/>
                  </a:moveTo>
                  <a:lnTo>
                    <a:pt x="10847" y="167"/>
                  </a:lnTo>
                  <a:lnTo>
                    <a:pt x="10753" y="10"/>
                  </a:lnTo>
                  <a:lnTo>
                    <a:pt x="2177" y="0"/>
                  </a:lnTo>
                  <a:lnTo>
                    <a:pt x="2041" y="167"/>
                  </a:lnTo>
                  <a:lnTo>
                    <a:pt x="2177" y="240"/>
                  </a:lnTo>
                  <a:lnTo>
                    <a:pt x="2492" y="219"/>
                  </a:lnTo>
                  <a:lnTo>
                    <a:pt x="2272" y="848"/>
                  </a:lnTo>
                  <a:lnTo>
                    <a:pt x="2115" y="931"/>
                  </a:lnTo>
                  <a:lnTo>
                    <a:pt x="858" y="931"/>
                  </a:lnTo>
                  <a:lnTo>
                    <a:pt x="544" y="931"/>
                  </a:lnTo>
                  <a:lnTo>
                    <a:pt x="502" y="607"/>
                  </a:lnTo>
                  <a:lnTo>
                    <a:pt x="471" y="460"/>
                  </a:lnTo>
                  <a:lnTo>
                    <a:pt x="376" y="240"/>
                  </a:lnTo>
                  <a:lnTo>
                    <a:pt x="638" y="219"/>
                  </a:lnTo>
                  <a:lnTo>
                    <a:pt x="900" y="167"/>
                  </a:lnTo>
                  <a:lnTo>
                    <a:pt x="806" y="10"/>
                  </a:lnTo>
                  <a:lnTo>
                    <a:pt x="62" y="0"/>
                  </a:lnTo>
                  <a:lnTo>
                    <a:pt x="251" y="554"/>
                  </a:lnTo>
                  <a:lnTo>
                    <a:pt x="387" y="879"/>
                  </a:lnTo>
                  <a:lnTo>
                    <a:pt x="52" y="910"/>
                  </a:lnTo>
                  <a:lnTo>
                    <a:pt x="251" y="1780"/>
                  </a:lnTo>
                  <a:lnTo>
                    <a:pt x="439" y="1832"/>
                  </a:lnTo>
                  <a:lnTo>
                    <a:pt x="439" y="1225"/>
                  </a:lnTo>
                  <a:lnTo>
                    <a:pt x="2177" y="1193"/>
                  </a:lnTo>
                  <a:lnTo>
                    <a:pt x="2345" y="1193"/>
                  </a:lnTo>
                  <a:lnTo>
                    <a:pt x="2460" y="1036"/>
                  </a:lnTo>
                  <a:lnTo>
                    <a:pt x="2670" y="617"/>
                  </a:lnTo>
                  <a:lnTo>
                    <a:pt x="2848" y="523"/>
                  </a:lnTo>
                  <a:lnTo>
                    <a:pt x="6345" y="523"/>
                  </a:lnTo>
                  <a:lnTo>
                    <a:pt x="6512" y="513"/>
                  </a:lnTo>
                  <a:lnTo>
                    <a:pt x="10041" y="523"/>
                  </a:lnTo>
                  <a:lnTo>
                    <a:pt x="10198" y="617"/>
                  </a:lnTo>
                  <a:lnTo>
                    <a:pt x="10429" y="1036"/>
                  </a:lnTo>
                  <a:lnTo>
                    <a:pt x="10533" y="1193"/>
                  </a:lnTo>
                  <a:lnTo>
                    <a:pt x="10701" y="1193"/>
                  </a:lnTo>
                  <a:lnTo>
                    <a:pt x="12418" y="1193"/>
                  </a:lnTo>
                  <a:lnTo>
                    <a:pt x="12449" y="1769"/>
                  </a:lnTo>
                  <a:lnTo>
                    <a:pt x="12586" y="1832"/>
                  </a:lnTo>
                  <a:lnTo>
                    <a:pt x="12868" y="963"/>
                  </a:lnTo>
                  <a:lnTo>
                    <a:pt x="12491" y="879"/>
                  </a:lnTo>
                  <a:lnTo>
                    <a:pt x="12617" y="554"/>
                  </a:lnTo>
                  <a:lnTo>
                    <a:pt x="12847" y="41"/>
                  </a:lnTo>
                  <a:lnTo>
                    <a:pt x="12114" y="0"/>
                  </a:lnTo>
                  <a:lnTo>
                    <a:pt x="11978" y="167"/>
                  </a:lnTo>
                  <a:lnTo>
                    <a:pt x="12135" y="240"/>
                  </a:lnTo>
                  <a:lnTo>
                    <a:pt x="12481" y="219"/>
                  </a:lnTo>
                  <a:lnTo>
                    <a:pt x="12418" y="460"/>
                  </a:lnTo>
                  <a:lnTo>
                    <a:pt x="12387" y="607"/>
                  </a:lnTo>
                  <a:lnTo>
                    <a:pt x="12355" y="931"/>
                  </a:lnTo>
                  <a:lnTo>
                    <a:pt x="12031" y="931"/>
                  </a:lnTo>
                  <a:lnTo>
                    <a:pt x="10764" y="931"/>
                  </a:lnTo>
                  <a:lnTo>
                    <a:pt x="10617" y="848"/>
                  </a:lnTo>
                  <a:lnTo>
                    <a:pt x="10366" y="240"/>
                  </a:lnTo>
                  <a:lnTo>
                    <a:pt x="10596" y="219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6" name="object 5346"/>
            <p:cNvSpPr/>
            <p:nvPr/>
          </p:nvSpPr>
          <p:spPr>
            <a:xfrm>
              <a:off x="10127205" y="6909563"/>
              <a:ext cx="8255" cy="6985"/>
            </a:xfrm>
            <a:custGeom>
              <a:avLst/>
              <a:gdLst/>
              <a:ahLst/>
              <a:cxnLst/>
              <a:rect l="l" t="t" r="r" b="b"/>
              <a:pathLst>
                <a:path w="8254" h="6984">
                  <a:moveTo>
                    <a:pt x="6512" y="5811"/>
                  </a:moveTo>
                  <a:lnTo>
                    <a:pt x="6512" y="5434"/>
                  </a:lnTo>
                  <a:lnTo>
                    <a:pt x="6512" y="5287"/>
                  </a:lnTo>
                  <a:lnTo>
                    <a:pt x="6376" y="5266"/>
                  </a:lnTo>
                  <a:lnTo>
                    <a:pt x="5779" y="5162"/>
                  </a:lnTo>
                  <a:lnTo>
                    <a:pt x="5622" y="5141"/>
                  </a:lnTo>
                  <a:lnTo>
                    <a:pt x="5622" y="4984"/>
                  </a:lnTo>
                  <a:lnTo>
                    <a:pt x="5622" y="2596"/>
                  </a:lnTo>
                  <a:lnTo>
                    <a:pt x="5622" y="2460"/>
                  </a:lnTo>
                  <a:lnTo>
                    <a:pt x="5779" y="2429"/>
                  </a:lnTo>
                  <a:lnTo>
                    <a:pt x="6376" y="2314"/>
                  </a:lnTo>
                  <a:lnTo>
                    <a:pt x="6512" y="2282"/>
                  </a:lnTo>
                  <a:lnTo>
                    <a:pt x="6512" y="2146"/>
                  </a:lnTo>
                  <a:lnTo>
                    <a:pt x="6512" y="1947"/>
                  </a:lnTo>
                  <a:lnTo>
                    <a:pt x="6376" y="1916"/>
                  </a:lnTo>
                  <a:lnTo>
                    <a:pt x="5779" y="1821"/>
                  </a:lnTo>
                  <a:lnTo>
                    <a:pt x="5622" y="1790"/>
                  </a:lnTo>
                  <a:lnTo>
                    <a:pt x="5622" y="1633"/>
                  </a:lnTo>
                  <a:lnTo>
                    <a:pt x="5622" y="167"/>
                  </a:lnTo>
                  <a:lnTo>
                    <a:pt x="5622" y="0"/>
                  </a:lnTo>
                  <a:lnTo>
                    <a:pt x="5455" y="0"/>
                  </a:lnTo>
                  <a:lnTo>
                    <a:pt x="2282" y="0"/>
                  </a:lnTo>
                  <a:lnTo>
                    <a:pt x="2115" y="0"/>
                  </a:lnTo>
                  <a:lnTo>
                    <a:pt x="2115" y="167"/>
                  </a:lnTo>
                  <a:lnTo>
                    <a:pt x="2115" y="1633"/>
                  </a:lnTo>
                  <a:lnTo>
                    <a:pt x="2115" y="1790"/>
                  </a:lnTo>
                  <a:lnTo>
                    <a:pt x="1958" y="1821"/>
                  </a:lnTo>
                  <a:lnTo>
                    <a:pt x="1371" y="1916"/>
                  </a:lnTo>
                  <a:lnTo>
                    <a:pt x="1235" y="1947"/>
                  </a:lnTo>
                  <a:lnTo>
                    <a:pt x="1235" y="2083"/>
                  </a:lnTo>
                  <a:lnTo>
                    <a:pt x="1235" y="2282"/>
                  </a:lnTo>
                  <a:lnTo>
                    <a:pt x="1371" y="2314"/>
                  </a:lnTo>
                  <a:lnTo>
                    <a:pt x="1958" y="2429"/>
                  </a:lnTo>
                  <a:lnTo>
                    <a:pt x="2115" y="2460"/>
                  </a:lnTo>
                  <a:lnTo>
                    <a:pt x="2115" y="2596"/>
                  </a:lnTo>
                  <a:lnTo>
                    <a:pt x="2115" y="4984"/>
                  </a:lnTo>
                  <a:lnTo>
                    <a:pt x="2115" y="5141"/>
                  </a:lnTo>
                  <a:lnTo>
                    <a:pt x="1958" y="5162"/>
                  </a:lnTo>
                  <a:lnTo>
                    <a:pt x="1371" y="5266"/>
                  </a:lnTo>
                  <a:lnTo>
                    <a:pt x="1235" y="5287"/>
                  </a:lnTo>
                  <a:lnTo>
                    <a:pt x="1235" y="5434"/>
                  </a:lnTo>
                  <a:lnTo>
                    <a:pt x="1235" y="5811"/>
                  </a:lnTo>
                  <a:lnTo>
                    <a:pt x="1235" y="5999"/>
                  </a:lnTo>
                  <a:lnTo>
                    <a:pt x="1047" y="5999"/>
                  </a:lnTo>
                  <a:lnTo>
                    <a:pt x="178" y="5999"/>
                  </a:lnTo>
                  <a:lnTo>
                    <a:pt x="0" y="5999"/>
                  </a:lnTo>
                  <a:lnTo>
                    <a:pt x="0" y="6167"/>
                  </a:lnTo>
                  <a:lnTo>
                    <a:pt x="0" y="6774"/>
                  </a:lnTo>
                  <a:lnTo>
                    <a:pt x="7664" y="6868"/>
                  </a:lnTo>
                  <a:lnTo>
                    <a:pt x="7758" y="6167"/>
                  </a:lnTo>
                  <a:lnTo>
                    <a:pt x="7758" y="5999"/>
                  </a:lnTo>
                  <a:lnTo>
                    <a:pt x="7570" y="5999"/>
                  </a:lnTo>
                  <a:lnTo>
                    <a:pt x="6701" y="5999"/>
                  </a:lnTo>
                  <a:lnTo>
                    <a:pt x="6512" y="5999"/>
                  </a:lnTo>
                  <a:lnTo>
                    <a:pt x="6512" y="581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7" name="object 5347"/>
            <p:cNvSpPr/>
            <p:nvPr/>
          </p:nvSpPr>
          <p:spPr>
            <a:xfrm>
              <a:off x="10123755" y="6904097"/>
              <a:ext cx="15240" cy="5080"/>
            </a:xfrm>
            <a:custGeom>
              <a:avLst/>
              <a:gdLst/>
              <a:ahLst/>
              <a:cxnLst/>
              <a:rect l="l" t="t" r="r" b="b"/>
              <a:pathLst>
                <a:path w="15240" h="5079">
                  <a:moveTo>
                    <a:pt x="7109" y="3266"/>
                  </a:moveTo>
                  <a:lnTo>
                    <a:pt x="6973" y="3298"/>
                  </a:lnTo>
                  <a:lnTo>
                    <a:pt x="7130" y="3172"/>
                  </a:lnTo>
                  <a:lnTo>
                    <a:pt x="7203" y="3015"/>
                  </a:lnTo>
                  <a:lnTo>
                    <a:pt x="6973" y="3036"/>
                  </a:lnTo>
                  <a:lnTo>
                    <a:pt x="7130" y="2910"/>
                  </a:lnTo>
                  <a:lnTo>
                    <a:pt x="7266" y="2774"/>
                  </a:lnTo>
                  <a:lnTo>
                    <a:pt x="7518" y="2910"/>
                  </a:lnTo>
                  <a:lnTo>
                    <a:pt x="7685" y="2973"/>
                  </a:lnTo>
                  <a:lnTo>
                    <a:pt x="7528" y="3015"/>
                  </a:lnTo>
                  <a:lnTo>
                    <a:pt x="7497" y="3162"/>
                  </a:lnTo>
                  <a:lnTo>
                    <a:pt x="7685" y="3235"/>
                  </a:lnTo>
                  <a:lnTo>
                    <a:pt x="7528" y="3277"/>
                  </a:lnTo>
                  <a:lnTo>
                    <a:pt x="7497" y="3423"/>
                  </a:lnTo>
                  <a:lnTo>
                    <a:pt x="7685" y="3497"/>
                  </a:lnTo>
                  <a:lnTo>
                    <a:pt x="7528" y="3560"/>
                  </a:lnTo>
                  <a:lnTo>
                    <a:pt x="7549" y="3978"/>
                  </a:lnTo>
                  <a:lnTo>
                    <a:pt x="7371" y="3978"/>
                  </a:lnTo>
                  <a:lnTo>
                    <a:pt x="7612" y="4230"/>
                  </a:lnTo>
                  <a:lnTo>
                    <a:pt x="7612" y="4062"/>
                  </a:lnTo>
                  <a:lnTo>
                    <a:pt x="8198" y="4062"/>
                  </a:lnTo>
                  <a:lnTo>
                    <a:pt x="8387" y="4062"/>
                  </a:lnTo>
                  <a:lnTo>
                    <a:pt x="8387" y="3884"/>
                  </a:lnTo>
                  <a:lnTo>
                    <a:pt x="8387" y="1622"/>
                  </a:lnTo>
                  <a:lnTo>
                    <a:pt x="9067" y="376"/>
                  </a:lnTo>
                  <a:lnTo>
                    <a:pt x="13790" y="366"/>
                  </a:lnTo>
                  <a:lnTo>
                    <a:pt x="13947" y="31"/>
                  </a:lnTo>
                  <a:lnTo>
                    <a:pt x="14010" y="2628"/>
                  </a:lnTo>
                  <a:lnTo>
                    <a:pt x="14010" y="2921"/>
                  </a:lnTo>
                  <a:lnTo>
                    <a:pt x="14303" y="2973"/>
                  </a:lnTo>
                  <a:lnTo>
                    <a:pt x="14523" y="3015"/>
                  </a:lnTo>
                  <a:lnTo>
                    <a:pt x="14648" y="3172"/>
                  </a:lnTo>
                  <a:lnTo>
                    <a:pt x="14198" y="3141"/>
                  </a:lnTo>
                  <a:lnTo>
                    <a:pt x="14020" y="3099"/>
                  </a:lnTo>
                  <a:lnTo>
                    <a:pt x="13884" y="2984"/>
                  </a:lnTo>
                  <a:lnTo>
                    <a:pt x="13716" y="2858"/>
                  </a:lnTo>
                  <a:lnTo>
                    <a:pt x="13633" y="3130"/>
                  </a:lnTo>
                  <a:lnTo>
                    <a:pt x="13496" y="3130"/>
                  </a:lnTo>
                  <a:lnTo>
                    <a:pt x="13434" y="2774"/>
                  </a:lnTo>
                  <a:lnTo>
                    <a:pt x="13339" y="2984"/>
                  </a:lnTo>
                  <a:lnTo>
                    <a:pt x="13203" y="3162"/>
                  </a:lnTo>
                  <a:lnTo>
                    <a:pt x="12544" y="3172"/>
                  </a:lnTo>
                  <a:lnTo>
                    <a:pt x="12502" y="3036"/>
                  </a:lnTo>
                  <a:lnTo>
                    <a:pt x="13088" y="2952"/>
                  </a:lnTo>
                  <a:lnTo>
                    <a:pt x="13172" y="2806"/>
                  </a:lnTo>
                  <a:lnTo>
                    <a:pt x="12994" y="2879"/>
                  </a:lnTo>
                  <a:lnTo>
                    <a:pt x="12784" y="2910"/>
                  </a:lnTo>
                  <a:lnTo>
                    <a:pt x="12544" y="2910"/>
                  </a:lnTo>
                  <a:lnTo>
                    <a:pt x="12407" y="2910"/>
                  </a:lnTo>
                  <a:lnTo>
                    <a:pt x="12376" y="3047"/>
                  </a:lnTo>
                  <a:lnTo>
                    <a:pt x="12240" y="3172"/>
                  </a:lnTo>
                  <a:lnTo>
                    <a:pt x="12156" y="2910"/>
                  </a:lnTo>
                  <a:lnTo>
                    <a:pt x="12156" y="2397"/>
                  </a:lnTo>
                  <a:lnTo>
                    <a:pt x="12366" y="2303"/>
                  </a:lnTo>
                  <a:lnTo>
                    <a:pt x="12502" y="2408"/>
                  </a:lnTo>
                  <a:lnTo>
                    <a:pt x="12638" y="2303"/>
                  </a:lnTo>
                  <a:lnTo>
                    <a:pt x="13758" y="2303"/>
                  </a:lnTo>
                  <a:lnTo>
                    <a:pt x="13570" y="2293"/>
                  </a:lnTo>
                  <a:lnTo>
                    <a:pt x="13339" y="2052"/>
                  </a:lnTo>
                  <a:lnTo>
                    <a:pt x="13140" y="2272"/>
                  </a:lnTo>
                  <a:lnTo>
                    <a:pt x="12910" y="2052"/>
                  </a:lnTo>
                  <a:lnTo>
                    <a:pt x="12690" y="2293"/>
                  </a:lnTo>
                  <a:lnTo>
                    <a:pt x="12544" y="2397"/>
                  </a:lnTo>
                  <a:lnTo>
                    <a:pt x="12397" y="2303"/>
                  </a:lnTo>
                  <a:lnTo>
                    <a:pt x="12250" y="2303"/>
                  </a:lnTo>
                  <a:lnTo>
                    <a:pt x="12156" y="1780"/>
                  </a:lnTo>
                  <a:lnTo>
                    <a:pt x="12156" y="1591"/>
                  </a:lnTo>
                  <a:lnTo>
                    <a:pt x="11989" y="1591"/>
                  </a:lnTo>
                  <a:lnTo>
                    <a:pt x="9172" y="1591"/>
                  </a:lnTo>
                  <a:lnTo>
                    <a:pt x="8847" y="1591"/>
                  </a:lnTo>
                  <a:lnTo>
                    <a:pt x="8785" y="1916"/>
                  </a:lnTo>
                  <a:lnTo>
                    <a:pt x="8722" y="2303"/>
                  </a:lnTo>
                  <a:lnTo>
                    <a:pt x="8722" y="3172"/>
                  </a:lnTo>
                  <a:lnTo>
                    <a:pt x="8596" y="3340"/>
                  </a:lnTo>
                  <a:lnTo>
                    <a:pt x="8586" y="3528"/>
                  </a:lnTo>
                  <a:lnTo>
                    <a:pt x="8722" y="3591"/>
                  </a:lnTo>
                  <a:lnTo>
                    <a:pt x="8722" y="3759"/>
                  </a:lnTo>
                  <a:lnTo>
                    <a:pt x="8628" y="3916"/>
                  </a:lnTo>
                  <a:lnTo>
                    <a:pt x="9685" y="3361"/>
                  </a:lnTo>
                  <a:lnTo>
                    <a:pt x="8868" y="4062"/>
                  </a:lnTo>
                  <a:lnTo>
                    <a:pt x="8722" y="4010"/>
                  </a:lnTo>
                  <a:lnTo>
                    <a:pt x="8387" y="4816"/>
                  </a:lnTo>
                  <a:lnTo>
                    <a:pt x="8292" y="5036"/>
                  </a:lnTo>
                  <a:lnTo>
                    <a:pt x="8073" y="4931"/>
                  </a:lnTo>
                  <a:lnTo>
                    <a:pt x="7402" y="4670"/>
                  </a:lnTo>
                  <a:lnTo>
                    <a:pt x="7235" y="4670"/>
                  </a:lnTo>
                  <a:lnTo>
                    <a:pt x="6565" y="4931"/>
                  </a:lnTo>
                  <a:lnTo>
                    <a:pt x="6366" y="5036"/>
                  </a:lnTo>
                  <a:lnTo>
                    <a:pt x="6251" y="4816"/>
                  </a:lnTo>
                  <a:lnTo>
                    <a:pt x="5916" y="4104"/>
                  </a:lnTo>
                  <a:lnTo>
                    <a:pt x="4868" y="3486"/>
                  </a:lnTo>
                  <a:lnTo>
                    <a:pt x="4900" y="3329"/>
                  </a:lnTo>
                  <a:lnTo>
                    <a:pt x="5884" y="3853"/>
                  </a:lnTo>
                  <a:lnTo>
                    <a:pt x="5916" y="3643"/>
                  </a:lnTo>
                  <a:lnTo>
                    <a:pt x="6052" y="3591"/>
                  </a:lnTo>
                  <a:lnTo>
                    <a:pt x="6052" y="3361"/>
                  </a:lnTo>
                  <a:lnTo>
                    <a:pt x="5916" y="3193"/>
                  </a:lnTo>
                  <a:lnTo>
                    <a:pt x="5916" y="2303"/>
                  </a:lnTo>
                  <a:lnTo>
                    <a:pt x="5832" y="1916"/>
                  </a:lnTo>
                  <a:lnTo>
                    <a:pt x="5790" y="1591"/>
                  </a:lnTo>
                  <a:lnTo>
                    <a:pt x="5465" y="1591"/>
                  </a:lnTo>
                  <a:lnTo>
                    <a:pt x="2649" y="1591"/>
                  </a:lnTo>
                  <a:lnTo>
                    <a:pt x="2481" y="1591"/>
                  </a:lnTo>
                  <a:lnTo>
                    <a:pt x="2481" y="1780"/>
                  </a:lnTo>
                  <a:lnTo>
                    <a:pt x="2481" y="2198"/>
                  </a:lnTo>
                  <a:lnTo>
                    <a:pt x="2261" y="2303"/>
                  </a:lnTo>
                  <a:lnTo>
                    <a:pt x="2125" y="2429"/>
                  </a:lnTo>
                  <a:lnTo>
                    <a:pt x="1978" y="2303"/>
                  </a:lnTo>
                  <a:lnTo>
                    <a:pt x="1800" y="2052"/>
                  </a:lnTo>
                  <a:lnTo>
                    <a:pt x="1591" y="2272"/>
                  </a:lnTo>
                  <a:lnTo>
                    <a:pt x="1350" y="2052"/>
                  </a:lnTo>
                  <a:lnTo>
                    <a:pt x="1141" y="2272"/>
                  </a:lnTo>
                  <a:lnTo>
                    <a:pt x="900" y="2230"/>
                  </a:lnTo>
                  <a:lnTo>
                    <a:pt x="1968" y="2303"/>
                  </a:lnTo>
                  <a:lnTo>
                    <a:pt x="2125" y="2439"/>
                  </a:lnTo>
                  <a:lnTo>
                    <a:pt x="2261" y="2303"/>
                  </a:lnTo>
                  <a:lnTo>
                    <a:pt x="2397" y="2303"/>
                  </a:lnTo>
                  <a:lnTo>
                    <a:pt x="2481" y="2910"/>
                  </a:lnTo>
                  <a:lnTo>
                    <a:pt x="2418" y="3130"/>
                  </a:lnTo>
                  <a:lnTo>
                    <a:pt x="2282" y="3130"/>
                  </a:lnTo>
                  <a:lnTo>
                    <a:pt x="2230" y="2910"/>
                  </a:lnTo>
                  <a:lnTo>
                    <a:pt x="2094" y="2910"/>
                  </a:lnTo>
                  <a:lnTo>
                    <a:pt x="1863" y="2910"/>
                  </a:lnTo>
                  <a:lnTo>
                    <a:pt x="1643" y="2879"/>
                  </a:lnTo>
                  <a:lnTo>
                    <a:pt x="1486" y="2806"/>
                  </a:lnTo>
                  <a:lnTo>
                    <a:pt x="1549" y="2952"/>
                  </a:lnTo>
                  <a:lnTo>
                    <a:pt x="2041" y="3005"/>
                  </a:lnTo>
                  <a:lnTo>
                    <a:pt x="2136" y="3141"/>
                  </a:lnTo>
                  <a:lnTo>
                    <a:pt x="1434" y="3162"/>
                  </a:lnTo>
                  <a:lnTo>
                    <a:pt x="1298" y="2984"/>
                  </a:lnTo>
                  <a:lnTo>
                    <a:pt x="1204" y="2774"/>
                  </a:lnTo>
                  <a:lnTo>
                    <a:pt x="1172" y="3005"/>
                  </a:lnTo>
                  <a:lnTo>
                    <a:pt x="1130" y="3172"/>
                  </a:lnTo>
                  <a:lnTo>
                    <a:pt x="952" y="2910"/>
                  </a:lnTo>
                  <a:lnTo>
                    <a:pt x="816" y="2910"/>
                  </a:lnTo>
                  <a:lnTo>
                    <a:pt x="41" y="3172"/>
                  </a:lnTo>
                  <a:lnTo>
                    <a:pt x="10" y="3036"/>
                  </a:lnTo>
                  <a:lnTo>
                    <a:pt x="335" y="2973"/>
                  </a:lnTo>
                  <a:lnTo>
                    <a:pt x="628" y="2921"/>
                  </a:lnTo>
                  <a:lnTo>
                    <a:pt x="628" y="2628"/>
                  </a:lnTo>
                  <a:lnTo>
                    <a:pt x="628" y="31"/>
                  </a:lnTo>
                  <a:lnTo>
                    <a:pt x="774" y="303"/>
                  </a:lnTo>
                  <a:lnTo>
                    <a:pt x="5528" y="366"/>
                  </a:lnTo>
                  <a:lnTo>
                    <a:pt x="6251" y="1591"/>
                  </a:lnTo>
                  <a:lnTo>
                    <a:pt x="6251" y="3884"/>
                  </a:lnTo>
                  <a:lnTo>
                    <a:pt x="6251" y="4062"/>
                  </a:lnTo>
                  <a:lnTo>
                    <a:pt x="6439" y="4062"/>
                  </a:lnTo>
                  <a:lnTo>
                    <a:pt x="7036" y="4062"/>
                  </a:lnTo>
                  <a:lnTo>
                    <a:pt x="7036" y="4230"/>
                  </a:lnTo>
                  <a:lnTo>
                    <a:pt x="7266" y="3978"/>
                  </a:lnTo>
                  <a:lnTo>
                    <a:pt x="7109" y="3978"/>
                  </a:lnTo>
                  <a:lnTo>
                    <a:pt x="7109" y="3622"/>
                  </a:lnTo>
                  <a:lnTo>
                    <a:pt x="7130" y="3486"/>
                  </a:lnTo>
                  <a:lnTo>
                    <a:pt x="6973" y="3560"/>
                  </a:lnTo>
                  <a:lnTo>
                    <a:pt x="7130" y="3434"/>
                  </a:lnTo>
                  <a:lnTo>
                    <a:pt x="7203" y="327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8" name="object 5348"/>
            <p:cNvSpPr/>
            <p:nvPr/>
          </p:nvSpPr>
          <p:spPr>
            <a:xfrm>
              <a:off x="10125265" y="690507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3" y="617"/>
                  </a:moveTo>
                  <a:lnTo>
                    <a:pt x="523" y="94"/>
                  </a:lnTo>
                  <a:lnTo>
                    <a:pt x="83" y="0"/>
                  </a:lnTo>
                  <a:lnTo>
                    <a:pt x="0" y="617"/>
                  </a:lnTo>
                  <a:lnTo>
                    <a:pt x="450" y="7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9" name="object 5349"/>
            <p:cNvSpPr/>
            <p:nvPr/>
          </p:nvSpPr>
          <p:spPr>
            <a:xfrm>
              <a:off x="10136356" y="690507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617"/>
                  </a:moveTo>
                  <a:lnTo>
                    <a:pt x="0" y="94"/>
                  </a:lnTo>
                  <a:lnTo>
                    <a:pt x="439" y="0"/>
                  </a:lnTo>
                  <a:lnTo>
                    <a:pt x="534" y="617"/>
                  </a:lnTo>
                  <a:lnTo>
                    <a:pt x="94" y="7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0" name="object 5350"/>
            <p:cNvSpPr/>
            <p:nvPr/>
          </p:nvSpPr>
          <p:spPr>
            <a:xfrm>
              <a:off x="10132745" y="690480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3172" y="94"/>
                  </a:moveTo>
                  <a:lnTo>
                    <a:pt x="345" y="0"/>
                  </a:lnTo>
                  <a:lnTo>
                    <a:pt x="83" y="408"/>
                  </a:lnTo>
                  <a:lnTo>
                    <a:pt x="3099" y="534"/>
                  </a:lnTo>
                  <a:lnTo>
                    <a:pt x="3172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1" name="object 5351"/>
            <p:cNvSpPr/>
            <p:nvPr/>
          </p:nvSpPr>
          <p:spPr>
            <a:xfrm>
              <a:off x="10126236" y="690480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94"/>
                  </a:moveTo>
                  <a:lnTo>
                    <a:pt x="2827" y="0"/>
                  </a:lnTo>
                  <a:lnTo>
                    <a:pt x="3088" y="408"/>
                  </a:lnTo>
                  <a:lnTo>
                    <a:pt x="73" y="534"/>
                  </a:lnTo>
                  <a:lnTo>
                    <a:pt x="0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2" name="object 5352"/>
            <p:cNvSpPr/>
            <p:nvPr/>
          </p:nvSpPr>
          <p:spPr>
            <a:xfrm>
              <a:off x="10131394" y="69060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62"/>
                  </a:moveTo>
                  <a:lnTo>
                    <a:pt x="3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3" name="object 5353"/>
            <p:cNvSpPr/>
            <p:nvPr/>
          </p:nvSpPr>
          <p:spPr>
            <a:xfrm>
              <a:off x="10130751" y="69058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4" name="object 5354"/>
            <p:cNvSpPr/>
            <p:nvPr/>
          </p:nvSpPr>
          <p:spPr>
            <a:xfrm>
              <a:off x="10130667" y="690607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25"/>
                  </a:moveTo>
                  <a:lnTo>
                    <a:pt x="76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5" name="object 5355"/>
            <p:cNvSpPr/>
            <p:nvPr/>
          </p:nvSpPr>
          <p:spPr>
            <a:xfrm>
              <a:off x="10130757" y="69060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523" y="0"/>
                  </a:move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6" name="object 5356"/>
            <p:cNvSpPr/>
            <p:nvPr/>
          </p:nvSpPr>
          <p:spPr>
            <a:xfrm>
              <a:off x="10131076" y="69058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98" y="19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7" name="object 5357"/>
            <p:cNvSpPr/>
            <p:nvPr/>
          </p:nvSpPr>
          <p:spPr>
            <a:xfrm>
              <a:off x="10131289" y="69060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6" y="4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8" name="object 5358"/>
            <p:cNvSpPr/>
            <p:nvPr/>
          </p:nvSpPr>
          <p:spPr>
            <a:xfrm>
              <a:off x="10130632" y="690664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3" y="136"/>
                  </a:moveTo>
                  <a:lnTo>
                    <a:pt x="0" y="178"/>
                  </a:lnTo>
                </a:path>
                <a:path w="1270" h="634">
                  <a:moveTo>
                    <a:pt x="73" y="136"/>
                  </a:moveTo>
                  <a:lnTo>
                    <a:pt x="94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9" name="object 5359"/>
            <p:cNvSpPr/>
            <p:nvPr/>
          </p:nvSpPr>
          <p:spPr>
            <a:xfrm>
              <a:off x="10130600" y="69064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0"/>
                  </a:moveTo>
                  <a:lnTo>
                    <a:pt x="0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0" name="object 5360"/>
            <p:cNvSpPr/>
            <p:nvPr/>
          </p:nvSpPr>
          <p:spPr>
            <a:xfrm>
              <a:off x="10130573" y="69062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0"/>
                  </a:moveTo>
                  <a:lnTo>
                    <a:pt x="125" y="73"/>
                  </a:lnTo>
                </a:path>
                <a:path w="634" h="634">
                  <a:moveTo>
                    <a:pt x="94" y="0"/>
                  </a:moveTo>
                  <a:lnTo>
                    <a:pt x="0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1" name="object 5361"/>
            <p:cNvSpPr/>
            <p:nvPr/>
          </p:nvSpPr>
          <p:spPr>
            <a:xfrm>
              <a:off x="10130591" y="690637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67"/>
                  </a:moveTo>
                  <a:lnTo>
                    <a:pt x="104" y="230"/>
                  </a:lnTo>
                </a:path>
                <a:path w="1270" h="634">
                  <a:moveTo>
                    <a:pt x="0" y="167"/>
                  </a:moveTo>
                  <a:lnTo>
                    <a:pt x="96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2" name="object 5362"/>
            <p:cNvSpPr/>
            <p:nvPr/>
          </p:nvSpPr>
          <p:spPr>
            <a:xfrm>
              <a:off x="10131107" y="69067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62"/>
                  </a:move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3" name="object 5363"/>
            <p:cNvSpPr/>
            <p:nvPr/>
          </p:nvSpPr>
          <p:spPr>
            <a:xfrm>
              <a:off x="10130705" y="690644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57"/>
                  </a:moveTo>
                  <a:lnTo>
                    <a:pt x="7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4" name="object 5364"/>
            <p:cNvSpPr/>
            <p:nvPr/>
          </p:nvSpPr>
          <p:spPr>
            <a:xfrm>
              <a:off x="10130705" y="690612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57"/>
                  </a:moveTo>
                  <a:lnTo>
                    <a:pt x="68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5" name="object 5365"/>
            <p:cNvSpPr/>
            <p:nvPr/>
          </p:nvSpPr>
          <p:spPr>
            <a:xfrm>
              <a:off x="10130707" y="690630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32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6" name="object 5366"/>
            <p:cNvSpPr/>
            <p:nvPr/>
          </p:nvSpPr>
          <p:spPr>
            <a:xfrm>
              <a:off x="10130707" y="690662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32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7" name="object 5367"/>
            <p:cNvSpPr/>
            <p:nvPr/>
          </p:nvSpPr>
          <p:spPr>
            <a:xfrm>
              <a:off x="10131440" y="690676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8" name="object 5368"/>
            <p:cNvSpPr/>
            <p:nvPr/>
          </p:nvSpPr>
          <p:spPr>
            <a:xfrm>
              <a:off x="10131394" y="69061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52" y="41"/>
                  </a:lnTo>
                </a:path>
                <a:path w="634" h="634">
                  <a:moveTo>
                    <a:pt x="0" y="0"/>
                  </a:moveTo>
                  <a:lnTo>
                    <a:pt x="0" y="1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9" name="object 5369"/>
            <p:cNvSpPr/>
            <p:nvPr/>
          </p:nvSpPr>
          <p:spPr>
            <a:xfrm>
              <a:off x="10131440" y="690643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0" name="object 5370"/>
            <p:cNvSpPr/>
            <p:nvPr/>
          </p:nvSpPr>
          <p:spPr>
            <a:xfrm>
              <a:off x="10131436" y="69066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62"/>
                  </a:moveTo>
                  <a:lnTo>
                    <a:pt x="0" y="0"/>
                  </a:lnTo>
                </a:path>
                <a:path w="634" h="634">
                  <a:moveTo>
                    <a:pt x="125" y="62"/>
                  </a:moveTo>
                  <a:lnTo>
                    <a:pt x="25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1" name="object 5371"/>
            <p:cNvSpPr/>
            <p:nvPr/>
          </p:nvSpPr>
          <p:spPr>
            <a:xfrm>
              <a:off x="10131436" y="69063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62"/>
                  </a:moveTo>
                  <a:lnTo>
                    <a:pt x="0" y="0"/>
                  </a:lnTo>
                </a:path>
                <a:path w="634" h="634">
                  <a:moveTo>
                    <a:pt x="125" y="62"/>
                  </a:moveTo>
                  <a:lnTo>
                    <a:pt x="25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2" name="object 5372"/>
            <p:cNvSpPr/>
            <p:nvPr/>
          </p:nvSpPr>
          <p:spPr>
            <a:xfrm>
              <a:off x="10130705" y="690659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3" name="object 5373"/>
            <p:cNvSpPr/>
            <p:nvPr/>
          </p:nvSpPr>
          <p:spPr>
            <a:xfrm>
              <a:off x="10130705" y="690628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4" name="object 5374"/>
            <p:cNvSpPr/>
            <p:nvPr/>
          </p:nvSpPr>
          <p:spPr>
            <a:xfrm>
              <a:off x="10126676" y="690886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2471"/>
                  </a:moveTo>
                  <a:lnTo>
                    <a:pt x="0" y="0"/>
                  </a:lnTo>
                  <a:lnTo>
                    <a:pt x="1759" y="0"/>
                  </a:lnTo>
                  <a:lnTo>
                    <a:pt x="1759" y="2471"/>
                  </a:lnTo>
                  <a:lnTo>
                    <a:pt x="0" y="247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5" name="object 5375"/>
            <p:cNvSpPr/>
            <p:nvPr/>
          </p:nvSpPr>
          <p:spPr>
            <a:xfrm>
              <a:off x="10126676" y="691202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2471"/>
                  </a:moveTo>
                  <a:lnTo>
                    <a:pt x="0" y="0"/>
                  </a:lnTo>
                  <a:lnTo>
                    <a:pt x="1759" y="0"/>
                  </a:lnTo>
                  <a:lnTo>
                    <a:pt x="1759" y="2471"/>
                  </a:lnTo>
                  <a:lnTo>
                    <a:pt x="0" y="247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6" name="object 5376"/>
            <p:cNvSpPr/>
            <p:nvPr/>
          </p:nvSpPr>
          <p:spPr>
            <a:xfrm>
              <a:off x="9974825" y="6883308"/>
              <a:ext cx="149225" cy="21590"/>
            </a:xfrm>
            <a:custGeom>
              <a:avLst/>
              <a:gdLst/>
              <a:ahLst/>
              <a:cxnLst/>
              <a:rect l="l" t="t" r="r" b="b"/>
              <a:pathLst>
                <a:path w="149225" h="21590">
                  <a:moveTo>
                    <a:pt x="149210" y="0"/>
                  </a:moveTo>
                  <a:lnTo>
                    <a:pt x="149210" y="21140"/>
                  </a:lnTo>
                  <a:lnTo>
                    <a:pt x="0" y="21140"/>
                  </a:lnTo>
                  <a:lnTo>
                    <a:pt x="0" y="0"/>
                  </a:lnTo>
                  <a:lnTo>
                    <a:pt x="14921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7" name="object 5377"/>
            <p:cNvSpPr/>
            <p:nvPr/>
          </p:nvSpPr>
          <p:spPr>
            <a:xfrm>
              <a:off x="9974814" y="6884020"/>
              <a:ext cx="149225" cy="0"/>
            </a:xfrm>
            <a:custGeom>
              <a:avLst/>
              <a:gdLst/>
              <a:ahLst/>
              <a:cxnLst/>
              <a:rect l="l" t="t" r="r" b="b"/>
              <a:pathLst>
                <a:path w="149225">
                  <a:moveTo>
                    <a:pt x="0" y="0"/>
                  </a:moveTo>
                  <a:lnTo>
                    <a:pt x="14921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8" name="object 5378"/>
            <p:cNvSpPr/>
            <p:nvPr/>
          </p:nvSpPr>
          <p:spPr>
            <a:xfrm>
              <a:off x="9938705" y="6903754"/>
              <a:ext cx="185420" cy="0"/>
            </a:xfrm>
            <a:custGeom>
              <a:avLst/>
              <a:gdLst/>
              <a:ahLst/>
              <a:cxnLst/>
              <a:rect l="l" t="t" r="r" b="b"/>
              <a:pathLst>
                <a:path w="185420">
                  <a:moveTo>
                    <a:pt x="0" y="0"/>
                  </a:moveTo>
                  <a:lnTo>
                    <a:pt x="185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9" name="object 5379"/>
            <p:cNvSpPr/>
            <p:nvPr/>
          </p:nvSpPr>
          <p:spPr>
            <a:xfrm>
              <a:off x="9502467" y="6908054"/>
              <a:ext cx="196850" cy="1270"/>
            </a:xfrm>
            <a:custGeom>
              <a:avLst/>
              <a:gdLst/>
              <a:ahLst/>
              <a:cxnLst/>
              <a:rect l="l" t="t" r="r" b="b"/>
              <a:pathLst>
                <a:path w="196850" h="1270">
                  <a:moveTo>
                    <a:pt x="196486" y="890"/>
                  </a:moveTo>
                  <a:lnTo>
                    <a:pt x="196486" y="0"/>
                  </a:lnTo>
                  <a:lnTo>
                    <a:pt x="0" y="0"/>
                  </a:lnTo>
                  <a:lnTo>
                    <a:pt x="0" y="890"/>
                  </a:lnTo>
                  <a:lnTo>
                    <a:pt x="196486" y="89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0" name="object 5380"/>
            <p:cNvSpPr/>
            <p:nvPr/>
          </p:nvSpPr>
          <p:spPr>
            <a:xfrm>
              <a:off x="9502467" y="6906997"/>
              <a:ext cx="196850" cy="1270"/>
            </a:xfrm>
            <a:custGeom>
              <a:avLst/>
              <a:gdLst/>
              <a:ahLst/>
              <a:cxnLst/>
              <a:rect l="l" t="t" r="r" b="b"/>
              <a:pathLst>
                <a:path w="196850" h="1270">
                  <a:moveTo>
                    <a:pt x="196486" y="890"/>
                  </a:moveTo>
                  <a:lnTo>
                    <a:pt x="196486" y="0"/>
                  </a:lnTo>
                  <a:lnTo>
                    <a:pt x="0" y="0"/>
                  </a:lnTo>
                  <a:lnTo>
                    <a:pt x="0" y="890"/>
                  </a:lnTo>
                  <a:lnTo>
                    <a:pt x="196486" y="89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1" name="object 5381"/>
            <p:cNvSpPr/>
            <p:nvPr/>
          </p:nvSpPr>
          <p:spPr>
            <a:xfrm>
              <a:off x="9502467" y="6911772"/>
              <a:ext cx="196850" cy="1270"/>
            </a:xfrm>
            <a:custGeom>
              <a:avLst/>
              <a:gdLst/>
              <a:ahLst/>
              <a:cxnLst/>
              <a:rect l="l" t="t" r="r" b="b"/>
              <a:pathLst>
                <a:path w="196850" h="1270">
                  <a:moveTo>
                    <a:pt x="196486" y="0"/>
                  </a:moveTo>
                  <a:lnTo>
                    <a:pt x="196486" y="890"/>
                  </a:lnTo>
                  <a:lnTo>
                    <a:pt x="0" y="890"/>
                  </a:lnTo>
                  <a:lnTo>
                    <a:pt x="0" y="0"/>
                  </a:lnTo>
                  <a:lnTo>
                    <a:pt x="196486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2" name="object 5382"/>
            <p:cNvSpPr/>
            <p:nvPr/>
          </p:nvSpPr>
          <p:spPr>
            <a:xfrm>
              <a:off x="9502467" y="6912829"/>
              <a:ext cx="196850" cy="1270"/>
            </a:xfrm>
            <a:custGeom>
              <a:avLst/>
              <a:gdLst/>
              <a:ahLst/>
              <a:cxnLst/>
              <a:rect l="l" t="t" r="r" b="b"/>
              <a:pathLst>
                <a:path w="196850" h="1270">
                  <a:moveTo>
                    <a:pt x="196486" y="0"/>
                  </a:moveTo>
                  <a:lnTo>
                    <a:pt x="196486" y="890"/>
                  </a:lnTo>
                  <a:lnTo>
                    <a:pt x="0" y="890"/>
                  </a:lnTo>
                  <a:lnTo>
                    <a:pt x="0" y="0"/>
                  </a:lnTo>
                  <a:lnTo>
                    <a:pt x="196486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3" name="object 5383"/>
            <p:cNvSpPr/>
            <p:nvPr/>
          </p:nvSpPr>
          <p:spPr>
            <a:xfrm>
              <a:off x="9483800" y="6908070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2188" y="0"/>
                  </a:moveTo>
                  <a:lnTo>
                    <a:pt x="2450" y="0"/>
                  </a:lnTo>
                  <a:lnTo>
                    <a:pt x="2450" y="261"/>
                  </a:lnTo>
                  <a:lnTo>
                    <a:pt x="2450" y="4146"/>
                  </a:lnTo>
                  <a:lnTo>
                    <a:pt x="2450" y="4408"/>
                  </a:lnTo>
                  <a:lnTo>
                    <a:pt x="2188" y="4408"/>
                  </a:lnTo>
                  <a:lnTo>
                    <a:pt x="261" y="4408"/>
                  </a:lnTo>
                  <a:lnTo>
                    <a:pt x="0" y="4408"/>
                  </a:lnTo>
                  <a:lnTo>
                    <a:pt x="0" y="4146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261" y="0"/>
                  </a:lnTo>
                  <a:lnTo>
                    <a:pt x="2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4" name="object 5384"/>
            <p:cNvSpPr/>
            <p:nvPr/>
          </p:nvSpPr>
          <p:spPr>
            <a:xfrm>
              <a:off x="9486624" y="6908073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261"/>
                  </a:moveTo>
                  <a:lnTo>
                    <a:pt x="0" y="4146"/>
                  </a:lnTo>
                  <a:lnTo>
                    <a:pt x="0" y="4408"/>
                  </a:lnTo>
                  <a:lnTo>
                    <a:pt x="261" y="4408"/>
                  </a:lnTo>
                  <a:lnTo>
                    <a:pt x="774" y="4408"/>
                  </a:lnTo>
                  <a:lnTo>
                    <a:pt x="1036" y="4408"/>
                  </a:lnTo>
                  <a:lnTo>
                    <a:pt x="1036" y="4146"/>
                  </a:lnTo>
                  <a:lnTo>
                    <a:pt x="1036" y="261"/>
                  </a:lnTo>
                  <a:lnTo>
                    <a:pt x="1036" y="0"/>
                  </a:lnTo>
                  <a:lnTo>
                    <a:pt x="774" y="0"/>
                  </a:lnTo>
                  <a:lnTo>
                    <a:pt x="261" y="0"/>
                  </a:lnTo>
                  <a:lnTo>
                    <a:pt x="0" y="0"/>
                  </a:ln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5" name="object 5385"/>
            <p:cNvSpPr/>
            <p:nvPr/>
          </p:nvSpPr>
          <p:spPr>
            <a:xfrm>
              <a:off x="9481977" y="6902347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5">
                  <a:moveTo>
                    <a:pt x="9633" y="0"/>
                  </a:moveTo>
                  <a:lnTo>
                    <a:pt x="1005" y="0"/>
                  </a:lnTo>
                  <a:lnTo>
                    <a:pt x="1005" y="806"/>
                  </a:lnTo>
                  <a:lnTo>
                    <a:pt x="481" y="816"/>
                  </a:lnTo>
                  <a:lnTo>
                    <a:pt x="0" y="1120"/>
                  </a:lnTo>
                  <a:lnTo>
                    <a:pt x="125" y="1361"/>
                  </a:lnTo>
                  <a:lnTo>
                    <a:pt x="575" y="1078"/>
                  </a:lnTo>
                  <a:lnTo>
                    <a:pt x="963" y="1078"/>
                  </a:lnTo>
                  <a:lnTo>
                    <a:pt x="963" y="3968"/>
                  </a:lnTo>
                  <a:lnTo>
                    <a:pt x="1005" y="4115"/>
                  </a:lnTo>
                  <a:lnTo>
                    <a:pt x="963" y="4523"/>
                  </a:lnTo>
                  <a:lnTo>
                    <a:pt x="1225" y="4523"/>
                  </a:lnTo>
                  <a:lnTo>
                    <a:pt x="1225" y="3968"/>
                  </a:lnTo>
                  <a:lnTo>
                    <a:pt x="2104" y="3968"/>
                  </a:lnTo>
                  <a:lnTo>
                    <a:pt x="2104" y="4188"/>
                  </a:lnTo>
                  <a:lnTo>
                    <a:pt x="1842" y="4628"/>
                  </a:lnTo>
                  <a:lnTo>
                    <a:pt x="2209" y="4628"/>
                  </a:lnTo>
                  <a:lnTo>
                    <a:pt x="2209" y="5580"/>
                  </a:lnTo>
                  <a:lnTo>
                    <a:pt x="5298" y="5580"/>
                  </a:lnTo>
                  <a:lnTo>
                    <a:pt x="5298" y="4628"/>
                  </a:lnTo>
                  <a:lnTo>
                    <a:pt x="5675" y="4628"/>
                  </a:lnTo>
                  <a:lnTo>
                    <a:pt x="5413" y="4188"/>
                  </a:lnTo>
                  <a:lnTo>
                    <a:pt x="5413" y="3968"/>
                  </a:lnTo>
                  <a:lnTo>
                    <a:pt x="6282" y="3968"/>
                  </a:lnTo>
                  <a:lnTo>
                    <a:pt x="6282" y="4523"/>
                  </a:lnTo>
                  <a:lnTo>
                    <a:pt x="6565" y="4523"/>
                  </a:lnTo>
                  <a:lnTo>
                    <a:pt x="6565" y="4135"/>
                  </a:lnTo>
                  <a:lnTo>
                    <a:pt x="6533" y="3968"/>
                  </a:lnTo>
                  <a:lnTo>
                    <a:pt x="6565" y="3078"/>
                  </a:lnTo>
                  <a:lnTo>
                    <a:pt x="6565" y="2900"/>
                  </a:lnTo>
                  <a:lnTo>
                    <a:pt x="6565" y="1727"/>
                  </a:lnTo>
                  <a:lnTo>
                    <a:pt x="7088" y="1727"/>
                  </a:lnTo>
                  <a:lnTo>
                    <a:pt x="7088" y="356"/>
                  </a:lnTo>
                  <a:lnTo>
                    <a:pt x="8209" y="356"/>
                  </a:lnTo>
                  <a:lnTo>
                    <a:pt x="8209" y="869"/>
                  </a:lnTo>
                  <a:lnTo>
                    <a:pt x="8628" y="869"/>
                  </a:lnTo>
                  <a:lnTo>
                    <a:pt x="8628" y="701"/>
                  </a:lnTo>
                  <a:lnTo>
                    <a:pt x="8439" y="701"/>
                  </a:lnTo>
                  <a:lnTo>
                    <a:pt x="8439" y="261"/>
                  </a:lnTo>
                  <a:lnTo>
                    <a:pt x="9497" y="261"/>
                  </a:lnTo>
                  <a:lnTo>
                    <a:pt x="9497" y="701"/>
                  </a:lnTo>
                  <a:lnTo>
                    <a:pt x="9319" y="701"/>
                  </a:lnTo>
                  <a:lnTo>
                    <a:pt x="9319" y="869"/>
                  </a:lnTo>
                  <a:lnTo>
                    <a:pt x="9727" y="869"/>
                  </a:lnTo>
                  <a:lnTo>
                    <a:pt x="97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6" name="object 5386"/>
            <p:cNvSpPr/>
            <p:nvPr/>
          </p:nvSpPr>
          <p:spPr>
            <a:xfrm>
              <a:off x="9481984" y="6902347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5">
                  <a:moveTo>
                    <a:pt x="104" y="1057"/>
                  </a:moveTo>
                  <a:lnTo>
                    <a:pt x="62" y="1225"/>
                  </a:lnTo>
                  <a:lnTo>
                    <a:pt x="230" y="1287"/>
                  </a:lnTo>
                  <a:lnTo>
                    <a:pt x="575" y="1078"/>
                  </a:lnTo>
                  <a:lnTo>
                    <a:pt x="869" y="1078"/>
                  </a:lnTo>
                  <a:lnTo>
                    <a:pt x="963" y="3957"/>
                  </a:lnTo>
                  <a:lnTo>
                    <a:pt x="994" y="4115"/>
                  </a:lnTo>
                  <a:lnTo>
                    <a:pt x="963" y="4460"/>
                  </a:lnTo>
                  <a:lnTo>
                    <a:pt x="1172" y="4523"/>
                  </a:lnTo>
                  <a:lnTo>
                    <a:pt x="1225" y="3978"/>
                  </a:lnTo>
                  <a:lnTo>
                    <a:pt x="2020" y="3957"/>
                  </a:lnTo>
                  <a:lnTo>
                    <a:pt x="2094" y="4177"/>
                  </a:lnTo>
                  <a:lnTo>
                    <a:pt x="1842" y="4596"/>
                  </a:lnTo>
                  <a:lnTo>
                    <a:pt x="2104" y="4628"/>
                  </a:lnTo>
                  <a:lnTo>
                    <a:pt x="2198" y="5235"/>
                  </a:lnTo>
                  <a:lnTo>
                    <a:pt x="2198" y="5580"/>
                  </a:lnTo>
                  <a:lnTo>
                    <a:pt x="2554" y="5580"/>
                  </a:lnTo>
                  <a:lnTo>
                    <a:pt x="4952" y="5580"/>
                  </a:lnTo>
                  <a:lnTo>
                    <a:pt x="5298" y="5580"/>
                  </a:lnTo>
                  <a:lnTo>
                    <a:pt x="5298" y="5235"/>
                  </a:lnTo>
                  <a:lnTo>
                    <a:pt x="5298" y="4711"/>
                  </a:lnTo>
                  <a:lnTo>
                    <a:pt x="5622" y="4628"/>
                  </a:lnTo>
                  <a:lnTo>
                    <a:pt x="5402" y="4177"/>
                  </a:lnTo>
                  <a:lnTo>
                    <a:pt x="5402" y="4041"/>
                  </a:lnTo>
                  <a:lnTo>
                    <a:pt x="6261" y="3957"/>
                  </a:lnTo>
                  <a:lnTo>
                    <a:pt x="6272" y="4460"/>
                  </a:lnTo>
                  <a:lnTo>
                    <a:pt x="6502" y="4523"/>
                  </a:lnTo>
                  <a:lnTo>
                    <a:pt x="6554" y="4135"/>
                  </a:lnTo>
                  <a:lnTo>
                    <a:pt x="6523" y="3957"/>
                  </a:lnTo>
                  <a:lnTo>
                    <a:pt x="6554" y="3078"/>
                  </a:lnTo>
                  <a:lnTo>
                    <a:pt x="6554" y="2910"/>
                  </a:lnTo>
                  <a:lnTo>
                    <a:pt x="6554" y="1727"/>
                  </a:lnTo>
                  <a:lnTo>
                    <a:pt x="6984" y="1727"/>
                  </a:lnTo>
                  <a:lnTo>
                    <a:pt x="7078" y="439"/>
                  </a:lnTo>
                  <a:lnTo>
                    <a:pt x="8125" y="356"/>
                  </a:lnTo>
                  <a:lnTo>
                    <a:pt x="8198" y="795"/>
                  </a:lnTo>
                  <a:lnTo>
                    <a:pt x="8523" y="869"/>
                  </a:lnTo>
                  <a:lnTo>
                    <a:pt x="8617" y="701"/>
                  </a:lnTo>
                  <a:lnTo>
                    <a:pt x="8429" y="701"/>
                  </a:lnTo>
                  <a:lnTo>
                    <a:pt x="8429" y="439"/>
                  </a:lnTo>
                  <a:lnTo>
                    <a:pt x="8429" y="261"/>
                  </a:lnTo>
                  <a:lnTo>
                    <a:pt x="8617" y="261"/>
                  </a:lnTo>
                  <a:lnTo>
                    <a:pt x="9319" y="261"/>
                  </a:lnTo>
                  <a:lnTo>
                    <a:pt x="9486" y="261"/>
                  </a:lnTo>
                  <a:lnTo>
                    <a:pt x="9486" y="439"/>
                  </a:lnTo>
                  <a:lnTo>
                    <a:pt x="9486" y="701"/>
                  </a:lnTo>
                  <a:lnTo>
                    <a:pt x="9319" y="701"/>
                  </a:lnTo>
                  <a:lnTo>
                    <a:pt x="9319" y="869"/>
                  </a:lnTo>
                  <a:lnTo>
                    <a:pt x="9633" y="869"/>
                  </a:lnTo>
                  <a:lnTo>
                    <a:pt x="9727" y="94"/>
                  </a:lnTo>
                  <a:lnTo>
                    <a:pt x="994" y="0"/>
                  </a:lnTo>
                  <a:lnTo>
                    <a:pt x="994" y="712"/>
                  </a:lnTo>
                  <a:lnTo>
                    <a:pt x="575" y="806"/>
                  </a:lnTo>
                  <a:lnTo>
                    <a:pt x="104" y="105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7" name="object 5387"/>
            <p:cNvSpPr/>
            <p:nvPr/>
          </p:nvSpPr>
          <p:spPr>
            <a:xfrm>
              <a:off x="9483221" y="6902638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486" y="0"/>
                  </a:moveTo>
                  <a:lnTo>
                    <a:pt x="4073" y="0"/>
                  </a:lnTo>
                  <a:lnTo>
                    <a:pt x="4073" y="617"/>
                  </a:lnTo>
                  <a:lnTo>
                    <a:pt x="3769" y="617"/>
                  </a:lnTo>
                  <a:lnTo>
                    <a:pt x="3769" y="0"/>
                  </a:lnTo>
                  <a:lnTo>
                    <a:pt x="0" y="0"/>
                  </a:lnTo>
                  <a:lnTo>
                    <a:pt x="0" y="3361"/>
                  </a:lnTo>
                  <a:lnTo>
                    <a:pt x="1277" y="3361"/>
                  </a:lnTo>
                  <a:lnTo>
                    <a:pt x="1277" y="4984"/>
                  </a:lnTo>
                  <a:lnTo>
                    <a:pt x="3769" y="4984"/>
                  </a:lnTo>
                  <a:lnTo>
                    <a:pt x="3769" y="3361"/>
                  </a:lnTo>
                  <a:lnTo>
                    <a:pt x="4868" y="3361"/>
                  </a:lnTo>
                  <a:lnTo>
                    <a:pt x="4868" y="2167"/>
                  </a:lnTo>
                  <a:lnTo>
                    <a:pt x="5036" y="2020"/>
                  </a:lnTo>
                  <a:lnTo>
                    <a:pt x="5036" y="1151"/>
                  </a:lnTo>
                  <a:lnTo>
                    <a:pt x="5560" y="1151"/>
                  </a:lnTo>
                  <a:lnTo>
                    <a:pt x="556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8" name="object 5388"/>
            <p:cNvSpPr/>
            <p:nvPr/>
          </p:nvSpPr>
          <p:spPr>
            <a:xfrm>
              <a:off x="9483219" y="6902635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0" y="94"/>
                  </a:moveTo>
                  <a:lnTo>
                    <a:pt x="3685" y="0"/>
                  </a:lnTo>
                  <a:lnTo>
                    <a:pt x="3779" y="534"/>
                  </a:lnTo>
                  <a:lnTo>
                    <a:pt x="3978" y="617"/>
                  </a:lnTo>
                  <a:lnTo>
                    <a:pt x="4073" y="94"/>
                  </a:lnTo>
                  <a:lnTo>
                    <a:pt x="5486" y="0"/>
                  </a:lnTo>
                  <a:lnTo>
                    <a:pt x="5560" y="1057"/>
                  </a:lnTo>
                  <a:lnTo>
                    <a:pt x="5204" y="1151"/>
                  </a:lnTo>
                  <a:lnTo>
                    <a:pt x="5036" y="1151"/>
                  </a:lnTo>
                  <a:lnTo>
                    <a:pt x="5036" y="1340"/>
                  </a:lnTo>
                  <a:lnTo>
                    <a:pt x="5036" y="2020"/>
                  </a:lnTo>
                  <a:lnTo>
                    <a:pt x="4879" y="2177"/>
                  </a:lnTo>
                  <a:lnTo>
                    <a:pt x="4879" y="3277"/>
                  </a:lnTo>
                  <a:lnTo>
                    <a:pt x="3947" y="3371"/>
                  </a:lnTo>
                  <a:lnTo>
                    <a:pt x="3779" y="3371"/>
                  </a:lnTo>
                  <a:lnTo>
                    <a:pt x="3779" y="3539"/>
                  </a:lnTo>
                  <a:lnTo>
                    <a:pt x="3779" y="4910"/>
                  </a:lnTo>
                  <a:lnTo>
                    <a:pt x="1350" y="4984"/>
                  </a:lnTo>
                  <a:lnTo>
                    <a:pt x="1277" y="3539"/>
                  </a:lnTo>
                  <a:lnTo>
                    <a:pt x="1277" y="3371"/>
                  </a:lnTo>
                  <a:lnTo>
                    <a:pt x="1088" y="3371"/>
                  </a:lnTo>
                  <a:lnTo>
                    <a:pt x="73" y="3371"/>
                  </a:lnTo>
                  <a:lnTo>
                    <a:pt x="0" y="9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9" name="object 5389"/>
            <p:cNvSpPr/>
            <p:nvPr/>
          </p:nvSpPr>
          <p:spPr>
            <a:xfrm>
              <a:off x="9482945" y="6912684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4670" y="0"/>
                  </a:moveTo>
                  <a:lnTo>
                    <a:pt x="4094" y="62"/>
                  </a:lnTo>
                  <a:lnTo>
                    <a:pt x="3905" y="607"/>
                  </a:lnTo>
                  <a:lnTo>
                    <a:pt x="1685" y="670"/>
                  </a:lnTo>
                  <a:lnTo>
                    <a:pt x="1507" y="62"/>
                  </a:lnTo>
                  <a:lnTo>
                    <a:pt x="879" y="0"/>
                  </a:lnTo>
                  <a:lnTo>
                    <a:pt x="1130" y="460"/>
                  </a:lnTo>
                  <a:lnTo>
                    <a:pt x="1130" y="670"/>
                  </a:lnTo>
                  <a:lnTo>
                    <a:pt x="272" y="670"/>
                  </a:lnTo>
                  <a:lnTo>
                    <a:pt x="272" y="104"/>
                  </a:lnTo>
                  <a:lnTo>
                    <a:pt x="0" y="104"/>
                  </a:lnTo>
                  <a:lnTo>
                    <a:pt x="0" y="502"/>
                  </a:lnTo>
                  <a:lnTo>
                    <a:pt x="20" y="649"/>
                  </a:lnTo>
                  <a:lnTo>
                    <a:pt x="0" y="984"/>
                  </a:lnTo>
                  <a:lnTo>
                    <a:pt x="4073" y="984"/>
                  </a:lnTo>
                  <a:lnTo>
                    <a:pt x="4073" y="1602"/>
                  </a:lnTo>
                  <a:lnTo>
                    <a:pt x="2848" y="1602"/>
                  </a:lnTo>
                  <a:lnTo>
                    <a:pt x="2848" y="1874"/>
                  </a:lnTo>
                  <a:lnTo>
                    <a:pt x="3319" y="1874"/>
                  </a:lnTo>
                  <a:lnTo>
                    <a:pt x="3319" y="2376"/>
                  </a:lnTo>
                  <a:lnTo>
                    <a:pt x="3874" y="2376"/>
                  </a:lnTo>
                  <a:lnTo>
                    <a:pt x="3874" y="1874"/>
                  </a:lnTo>
                  <a:lnTo>
                    <a:pt x="4355" y="1874"/>
                  </a:lnTo>
                  <a:lnTo>
                    <a:pt x="4355" y="1361"/>
                  </a:lnTo>
                  <a:lnTo>
                    <a:pt x="6135" y="1361"/>
                  </a:lnTo>
                  <a:lnTo>
                    <a:pt x="6135" y="1151"/>
                  </a:lnTo>
                  <a:lnTo>
                    <a:pt x="5580" y="1151"/>
                  </a:lnTo>
                  <a:lnTo>
                    <a:pt x="5580" y="670"/>
                  </a:lnTo>
                  <a:lnTo>
                    <a:pt x="5560" y="502"/>
                  </a:lnTo>
                  <a:lnTo>
                    <a:pt x="5580" y="104"/>
                  </a:lnTo>
                  <a:lnTo>
                    <a:pt x="5308" y="104"/>
                  </a:lnTo>
                  <a:lnTo>
                    <a:pt x="5308" y="670"/>
                  </a:lnTo>
                  <a:lnTo>
                    <a:pt x="4450" y="670"/>
                  </a:lnTo>
                  <a:lnTo>
                    <a:pt x="4450" y="460"/>
                  </a:lnTo>
                  <a:lnTo>
                    <a:pt x="4690" y="3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0" name="object 5390"/>
            <p:cNvSpPr/>
            <p:nvPr/>
          </p:nvSpPr>
          <p:spPr>
            <a:xfrm>
              <a:off x="9482937" y="6912684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0" y="900"/>
                  </a:moveTo>
                  <a:lnTo>
                    <a:pt x="3989" y="973"/>
                  </a:lnTo>
                  <a:lnTo>
                    <a:pt x="4083" y="1518"/>
                  </a:lnTo>
                  <a:lnTo>
                    <a:pt x="2931" y="1602"/>
                  </a:lnTo>
                  <a:lnTo>
                    <a:pt x="2858" y="1800"/>
                  </a:lnTo>
                  <a:lnTo>
                    <a:pt x="3235" y="1884"/>
                  </a:lnTo>
                  <a:lnTo>
                    <a:pt x="3329" y="2209"/>
                  </a:lnTo>
                  <a:lnTo>
                    <a:pt x="3329" y="2376"/>
                  </a:lnTo>
                  <a:lnTo>
                    <a:pt x="3507" y="2376"/>
                  </a:lnTo>
                  <a:lnTo>
                    <a:pt x="3717" y="2376"/>
                  </a:lnTo>
                  <a:lnTo>
                    <a:pt x="3884" y="2376"/>
                  </a:lnTo>
                  <a:lnTo>
                    <a:pt x="3884" y="2209"/>
                  </a:lnTo>
                  <a:lnTo>
                    <a:pt x="3884" y="1968"/>
                  </a:lnTo>
                  <a:lnTo>
                    <a:pt x="4272" y="1884"/>
                  </a:lnTo>
                  <a:lnTo>
                    <a:pt x="4366" y="1455"/>
                  </a:lnTo>
                  <a:lnTo>
                    <a:pt x="6041" y="1371"/>
                  </a:lnTo>
                  <a:lnTo>
                    <a:pt x="6135" y="1225"/>
                  </a:lnTo>
                  <a:lnTo>
                    <a:pt x="5685" y="1151"/>
                  </a:lnTo>
                  <a:lnTo>
                    <a:pt x="5591" y="670"/>
                  </a:lnTo>
                  <a:lnTo>
                    <a:pt x="5560" y="492"/>
                  </a:lnTo>
                  <a:lnTo>
                    <a:pt x="5591" y="167"/>
                  </a:lnTo>
                  <a:lnTo>
                    <a:pt x="5371" y="104"/>
                  </a:lnTo>
                  <a:lnTo>
                    <a:pt x="5319" y="649"/>
                  </a:lnTo>
                  <a:lnTo>
                    <a:pt x="4533" y="670"/>
                  </a:lnTo>
                  <a:lnTo>
                    <a:pt x="4460" y="460"/>
                  </a:lnTo>
                  <a:lnTo>
                    <a:pt x="4690" y="31"/>
                  </a:lnTo>
                  <a:lnTo>
                    <a:pt x="4104" y="62"/>
                  </a:lnTo>
                  <a:lnTo>
                    <a:pt x="3916" y="607"/>
                  </a:lnTo>
                  <a:lnTo>
                    <a:pt x="1759" y="670"/>
                  </a:lnTo>
                  <a:lnTo>
                    <a:pt x="1507" y="62"/>
                  </a:lnTo>
                  <a:lnTo>
                    <a:pt x="921" y="0"/>
                  </a:lnTo>
                  <a:lnTo>
                    <a:pt x="1130" y="460"/>
                  </a:lnTo>
                  <a:lnTo>
                    <a:pt x="1130" y="670"/>
                  </a:lnTo>
                  <a:lnTo>
                    <a:pt x="293" y="670"/>
                  </a:lnTo>
                  <a:lnTo>
                    <a:pt x="282" y="167"/>
                  </a:lnTo>
                  <a:lnTo>
                    <a:pt x="52" y="104"/>
                  </a:lnTo>
                  <a:lnTo>
                    <a:pt x="0" y="492"/>
                  </a:lnTo>
                  <a:lnTo>
                    <a:pt x="31" y="649"/>
                  </a:lnTo>
                  <a:lnTo>
                    <a:pt x="0" y="90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1" name="object 5391"/>
            <p:cNvSpPr/>
            <p:nvPr/>
          </p:nvSpPr>
          <p:spPr>
            <a:xfrm>
              <a:off x="9482937" y="6906313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0" y="649"/>
                  </a:moveTo>
                  <a:lnTo>
                    <a:pt x="0" y="6397"/>
                  </a:lnTo>
                  <a:lnTo>
                    <a:pt x="230" y="6471"/>
                  </a:lnTo>
                  <a:lnTo>
                    <a:pt x="282" y="6952"/>
                  </a:lnTo>
                  <a:lnTo>
                    <a:pt x="984" y="7036"/>
                  </a:lnTo>
                  <a:lnTo>
                    <a:pt x="1256" y="7005"/>
                  </a:lnTo>
                  <a:lnTo>
                    <a:pt x="1099" y="6774"/>
                  </a:lnTo>
                  <a:lnTo>
                    <a:pt x="869" y="6366"/>
                  </a:lnTo>
                  <a:lnTo>
                    <a:pt x="869" y="659"/>
                  </a:lnTo>
                  <a:lnTo>
                    <a:pt x="1099" y="261"/>
                  </a:lnTo>
                  <a:lnTo>
                    <a:pt x="1256" y="31"/>
                  </a:lnTo>
                  <a:lnTo>
                    <a:pt x="984" y="0"/>
                  </a:lnTo>
                  <a:lnTo>
                    <a:pt x="376" y="0"/>
                  </a:lnTo>
                  <a:lnTo>
                    <a:pt x="282" y="513"/>
                  </a:lnTo>
                  <a:lnTo>
                    <a:pt x="73" y="55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2" name="object 5392"/>
            <p:cNvSpPr/>
            <p:nvPr/>
          </p:nvSpPr>
          <p:spPr>
            <a:xfrm>
              <a:off x="9483166" y="6909028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507"/>
                  </a:moveTo>
                  <a:lnTo>
                    <a:pt x="0" y="94"/>
                  </a:lnTo>
                  <a:lnTo>
                    <a:pt x="314" y="0"/>
                  </a:lnTo>
                  <a:lnTo>
                    <a:pt x="408" y="1507"/>
                  </a:lnTo>
                  <a:lnTo>
                    <a:pt x="73" y="160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3" name="object 5393"/>
            <p:cNvSpPr/>
            <p:nvPr/>
          </p:nvSpPr>
          <p:spPr>
            <a:xfrm>
              <a:off x="9483166" y="690728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86"/>
                  </a:moveTo>
                  <a:lnTo>
                    <a:pt x="0" y="83"/>
                  </a:lnTo>
                  <a:lnTo>
                    <a:pt x="314" y="0"/>
                  </a:lnTo>
                  <a:lnTo>
                    <a:pt x="408" y="1486"/>
                  </a:lnTo>
                  <a:lnTo>
                    <a:pt x="73" y="15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4" name="object 5394"/>
            <p:cNvSpPr/>
            <p:nvPr/>
          </p:nvSpPr>
          <p:spPr>
            <a:xfrm>
              <a:off x="9483160" y="6910796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408" y="94"/>
                  </a:moveTo>
                  <a:lnTo>
                    <a:pt x="408" y="1497"/>
                  </a:lnTo>
                  <a:lnTo>
                    <a:pt x="83" y="1581"/>
                  </a:lnTo>
                  <a:lnTo>
                    <a:pt x="0" y="94"/>
                  </a:ln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5" name="object 5395"/>
            <p:cNvSpPr/>
            <p:nvPr/>
          </p:nvSpPr>
          <p:spPr>
            <a:xfrm>
              <a:off x="9487281" y="6906313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1256" y="649"/>
                  </a:moveTo>
                  <a:lnTo>
                    <a:pt x="1256" y="6397"/>
                  </a:lnTo>
                  <a:lnTo>
                    <a:pt x="1026" y="6471"/>
                  </a:lnTo>
                  <a:lnTo>
                    <a:pt x="963" y="6952"/>
                  </a:lnTo>
                  <a:lnTo>
                    <a:pt x="272" y="7036"/>
                  </a:lnTo>
                  <a:lnTo>
                    <a:pt x="0" y="7005"/>
                  </a:lnTo>
                  <a:lnTo>
                    <a:pt x="157" y="6774"/>
                  </a:lnTo>
                  <a:lnTo>
                    <a:pt x="387" y="6366"/>
                  </a:lnTo>
                  <a:lnTo>
                    <a:pt x="387" y="712"/>
                  </a:lnTo>
                  <a:lnTo>
                    <a:pt x="157" y="261"/>
                  </a:lnTo>
                  <a:lnTo>
                    <a:pt x="0" y="31"/>
                  </a:lnTo>
                  <a:lnTo>
                    <a:pt x="272" y="0"/>
                  </a:lnTo>
                  <a:lnTo>
                    <a:pt x="879" y="0"/>
                  </a:lnTo>
                  <a:lnTo>
                    <a:pt x="963" y="513"/>
                  </a:lnTo>
                  <a:lnTo>
                    <a:pt x="1162" y="55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6" name="object 5396"/>
            <p:cNvSpPr/>
            <p:nvPr/>
          </p:nvSpPr>
          <p:spPr>
            <a:xfrm>
              <a:off x="9487901" y="6909028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408" y="1507"/>
                  </a:moveTo>
                  <a:lnTo>
                    <a:pt x="408" y="94"/>
                  </a:lnTo>
                  <a:lnTo>
                    <a:pt x="83" y="0"/>
                  </a:lnTo>
                  <a:lnTo>
                    <a:pt x="0" y="1507"/>
                  </a:lnTo>
                  <a:lnTo>
                    <a:pt x="314" y="160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7" name="object 5397"/>
            <p:cNvSpPr/>
            <p:nvPr/>
          </p:nvSpPr>
          <p:spPr>
            <a:xfrm>
              <a:off x="9487901" y="690728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408" y="1486"/>
                  </a:moveTo>
                  <a:lnTo>
                    <a:pt x="408" y="83"/>
                  </a:lnTo>
                  <a:lnTo>
                    <a:pt x="83" y="0"/>
                  </a:lnTo>
                  <a:lnTo>
                    <a:pt x="0" y="1486"/>
                  </a:lnTo>
                  <a:lnTo>
                    <a:pt x="314" y="15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8" name="object 5398"/>
            <p:cNvSpPr/>
            <p:nvPr/>
          </p:nvSpPr>
          <p:spPr>
            <a:xfrm>
              <a:off x="9487901" y="6910808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408" y="1486"/>
                  </a:moveTo>
                  <a:lnTo>
                    <a:pt x="408" y="83"/>
                  </a:lnTo>
                  <a:lnTo>
                    <a:pt x="83" y="0"/>
                  </a:lnTo>
                  <a:lnTo>
                    <a:pt x="0" y="1486"/>
                  </a:lnTo>
                  <a:lnTo>
                    <a:pt x="314" y="15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9" name="object 5399"/>
            <p:cNvSpPr/>
            <p:nvPr/>
          </p:nvSpPr>
          <p:spPr>
            <a:xfrm>
              <a:off x="9491675" y="690924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11" y="73"/>
                  </a:moveTo>
                  <a:lnTo>
                    <a:pt x="3811" y="3403"/>
                  </a:lnTo>
                  <a:lnTo>
                    <a:pt x="1120" y="3476"/>
                  </a:lnTo>
                  <a:lnTo>
                    <a:pt x="1078" y="3340"/>
                  </a:lnTo>
                  <a:lnTo>
                    <a:pt x="952" y="3476"/>
                  </a:lnTo>
                  <a:lnTo>
                    <a:pt x="471" y="3476"/>
                  </a:lnTo>
                  <a:lnTo>
                    <a:pt x="83" y="3256"/>
                  </a:lnTo>
                  <a:lnTo>
                    <a:pt x="0" y="3120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178" y="0"/>
                  </a:lnTo>
                  <a:lnTo>
                    <a:pt x="910" y="0"/>
                  </a:lnTo>
                  <a:lnTo>
                    <a:pt x="952" y="136"/>
                  </a:lnTo>
                  <a:lnTo>
                    <a:pt x="1078" y="0"/>
                  </a:lnTo>
                  <a:lnTo>
                    <a:pt x="373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0" name="object 5400"/>
            <p:cNvSpPr/>
            <p:nvPr/>
          </p:nvSpPr>
          <p:spPr>
            <a:xfrm>
              <a:off x="9496882" y="690924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73"/>
                  </a:moveTo>
                  <a:lnTo>
                    <a:pt x="0" y="3403"/>
                  </a:lnTo>
                  <a:lnTo>
                    <a:pt x="2691" y="3476"/>
                  </a:lnTo>
                  <a:lnTo>
                    <a:pt x="2732" y="3340"/>
                  </a:lnTo>
                  <a:lnTo>
                    <a:pt x="2858" y="3476"/>
                  </a:lnTo>
                  <a:lnTo>
                    <a:pt x="3340" y="3476"/>
                  </a:lnTo>
                  <a:lnTo>
                    <a:pt x="3717" y="3256"/>
                  </a:lnTo>
                  <a:lnTo>
                    <a:pt x="3811" y="3120"/>
                  </a:lnTo>
                  <a:lnTo>
                    <a:pt x="3811" y="146"/>
                  </a:lnTo>
                  <a:lnTo>
                    <a:pt x="3811" y="0"/>
                  </a:lnTo>
                  <a:lnTo>
                    <a:pt x="3633" y="0"/>
                  </a:lnTo>
                  <a:lnTo>
                    <a:pt x="2900" y="0"/>
                  </a:lnTo>
                  <a:lnTo>
                    <a:pt x="2858" y="136"/>
                  </a:lnTo>
                  <a:lnTo>
                    <a:pt x="2732" y="0"/>
                  </a:ln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1" name="object 5401"/>
            <p:cNvSpPr/>
            <p:nvPr/>
          </p:nvSpPr>
          <p:spPr>
            <a:xfrm>
              <a:off x="9488186" y="6912996"/>
              <a:ext cx="17780" cy="3175"/>
            </a:xfrm>
            <a:custGeom>
              <a:avLst/>
              <a:gdLst/>
              <a:ahLst/>
              <a:cxnLst/>
              <a:rect l="l" t="t" r="r" b="b"/>
              <a:pathLst>
                <a:path w="17779" h="3175">
                  <a:moveTo>
                    <a:pt x="11905" y="0"/>
                  </a:moveTo>
                  <a:lnTo>
                    <a:pt x="11329" y="62"/>
                  </a:lnTo>
                  <a:lnTo>
                    <a:pt x="11120" y="670"/>
                  </a:lnTo>
                  <a:lnTo>
                    <a:pt x="4889" y="670"/>
                  </a:lnTo>
                  <a:lnTo>
                    <a:pt x="4680" y="62"/>
                  </a:lnTo>
                  <a:lnTo>
                    <a:pt x="4041" y="0"/>
                  </a:lnTo>
                  <a:lnTo>
                    <a:pt x="4324" y="450"/>
                  </a:lnTo>
                  <a:lnTo>
                    <a:pt x="4324" y="670"/>
                  </a:lnTo>
                  <a:lnTo>
                    <a:pt x="3465" y="670"/>
                  </a:lnTo>
                  <a:lnTo>
                    <a:pt x="3455" y="115"/>
                  </a:lnTo>
                  <a:lnTo>
                    <a:pt x="3172" y="115"/>
                  </a:lnTo>
                  <a:lnTo>
                    <a:pt x="3172" y="502"/>
                  </a:lnTo>
                  <a:lnTo>
                    <a:pt x="3193" y="670"/>
                  </a:lnTo>
                  <a:lnTo>
                    <a:pt x="2638" y="670"/>
                  </a:lnTo>
                  <a:lnTo>
                    <a:pt x="2638" y="2209"/>
                  </a:lnTo>
                  <a:lnTo>
                    <a:pt x="1507" y="2209"/>
                  </a:lnTo>
                  <a:lnTo>
                    <a:pt x="1507" y="1675"/>
                  </a:lnTo>
                  <a:lnTo>
                    <a:pt x="1109" y="1675"/>
                  </a:lnTo>
                  <a:lnTo>
                    <a:pt x="1109" y="1842"/>
                  </a:lnTo>
                  <a:lnTo>
                    <a:pt x="1298" y="1842"/>
                  </a:lnTo>
                  <a:lnTo>
                    <a:pt x="1298" y="2303"/>
                  </a:lnTo>
                  <a:lnTo>
                    <a:pt x="240" y="2303"/>
                  </a:lnTo>
                  <a:lnTo>
                    <a:pt x="240" y="1842"/>
                  </a:lnTo>
                  <a:lnTo>
                    <a:pt x="408" y="1842"/>
                  </a:lnTo>
                  <a:lnTo>
                    <a:pt x="408" y="1675"/>
                  </a:lnTo>
                  <a:lnTo>
                    <a:pt x="0" y="1675"/>
                  </a:lnTo>
                  <a:lnTo>
                    <a:pt x="0" y="2565"/>
                  </a:lnTo>
                  <a:lnTo>
                    <a:pt x="17266" y="2565"/>
                  </a:lnTo>
                  <a:lnTo>
                    <a:pt x="17266" y="1675"/>
                  </a:lnTo>
                  <a:lnTo>
                    <a:pt x="16858" y="1675"/>
                  </a:lnTo>
                  <a:lnTo>
                    <a:pt x="16858" y="1842"/>
                  </a:lnTo>
                  <a:lnTo>
                    <a:pt x="17036" y="1842"/>
                  </a:lnTo>
                  <a:lnTo>
                    <a:pt x="17036" y="2303"/>
                  </a:lnTo>
                  <a:lnTo>
                    <a:pt x="15978" y="2303"/>
                  </a:lnTo>
                  <a:lnTo>
                    <a:pt x="15978" y="1842"/>
                  </a:lnTo>
                  <a:lnTo>
                    <a:pt x="16156" y="1842"/>
                  </a:lnTo>
                  <a:lnTo>
                    <a:pt x="16156" y="1675"/>
                  </a:lnTo>
                  <a:lnTo>
                    <a:pt x="15496" y="1675"/>
                  </a:lnTo>
                  <a:lnTo>
                    <a:pt x="15496" y="1895"/>
                  </a:lnTo>
                  <a:lnTo>
                    <a:pt x="15758" y="1895"/>
                  </a:lnTo>
                  <a:lnTo>
                    <a:pt x="15758" y="2209"/>
                  </a:lnTo>
                  <a:lnTo>
                    <a:pt x="13706" y="2209"/>
                  </a:lnTo>
                  <a:lnTo>
                    <a:pt x="12481" y="2115"/>
                  </a:lnTo>
                  <a:lnTo>
                    <a:pt x="12481" y="1026"/>
                  </a:lnTo>
                  <a:lnTo>
                    <a:pt x="12816" y="1026"/>
                  </a:lnTo>
                  <a:lnTo>
                    <a:pt x="12816" y="670"/>
                  </a:lnTo>
                  <a:lnTo>
                    <a:pt x="12795" y="502"/>
                  </a:lnTo>
                  <a:lnTo>
                    <a:pt x="12816" y="115"/>
                  </a:lnTo>
                  <a:lnTo>
                    <a:pt x="12554" y="115"/>
                  </a:lnTo>
                  <a:lnTo>
                    <a:pt x="12554" y="659"/>
                  </a:lnTo>
                  <a:lnTo>
                    <a:pt x="11685" y="670"/>
                  </a:lnTo>
                  <a:lnTo>
                    <a:pt x="11685" y="450"/>
                  </a:lnTo>
                  <a:lnTo>
                    <a:pt x="1195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2" name="object 5402"/>
            <p:cNvSpPr/>
            <p:nvPr/>
          </p:nvSpPr>
          <p:spPr>
            <a:xfrm>
              <a:off x="9488191" y="6912994"/>
              <a:ext cx="17780" cy="3175"/>
            </a:xfrm>
            <a:custGeom>
              <a:avLst/>
              <a:gdLst/>
              <a:ahLst/>
              <a:cxnLst/>
              <a:rect l="l" t="t" r="r" b="b"/>
              <a:pathLst>
                <a:path w="17779" h="3175">
                  <a:moveTo>
                    <a:pt x="2638" y="764"/>
                  </a:moveTo>
                  <a:lnTo>
                    <a:pt x="2638" y="2115"/>
                  </a:lnTo>
                  <a:lnTo>
                    <a:pt x="1602" y="2209"/>
                  </a:lnTo>
                  <a:lnTo>
                    <a:pt x="1507" y="1759"/>
                  </a:lnTo>
                  <a:lnTo>
                    <a:pt x="1193" y="1685"/>
                  </a:lnTo>
                  <a:lnTo>
                    <a:pt x="1099" y="1853"/>
                  </a:lnTo>
                  <a:lnTo>
                    <a:pt x="1287" y="1853"/>
                  </a:lnTo>
                  <a:lnTo>
                    <a:pt x="1287" y="2115"/>
                  </a:lnTo>
                  <a:lnTo>
                    <a:pt x="1287" y="2303"/>
                  </a:lnTo>
                  <a:lnTo>
                    <a:pt x="1099" y="2303"/>
                  </a:lnTo>
                  <a:lnTo>
                    <a:pt x="397" y="2303"/>
                  </a:lnTo>
                  <a:lnTo>
                    <a:pt x="230" y="2303"/>
                  </a:lnTo>
                  <a:lnTo>
                    <a:pt x="230" y="2115"/>
                  </a:lnTo>
                  <a:lnTo>
                    <a:pt x="230" y="1853"/>
                  </a:lnTo>
                  <a:lnTo>
                    <a:pt x="397" y="1853"/>
                  </a:lnTo>
                  <a:lnTo>
                    <a:pt x="397" y="1685"/>
                  </a:lnTo>
                  <a:lnTo>
                    <a:pt x="73" y="1685"/>
                  </a:lnTo>
                  <a:lnTo>
                    <a:pt x="0" y="2471"/>
                  </a:lnTo>
                  <a:lnTo>
                    <a:pt x="17182" y="2565"/>
                  </a:lnTo>
                  <a:lnTo>
                    <a:pt x="17256" y="1759"/>
                  </a:lnTo>
                  <a:lnTo>
                    <a:pt x="16952" y="1685"/>
                  </a:lnTo>
                  <a:lnTo>
                    <a:pt x="16858" y="1853"/>
                  </a:lnTo>
                  <a:lnTo>
                    <a:pt x="17025" y="1853"/>
                  </a:lnTo>
                  <a:lnTo>
                    <a:pt x="17025" y="2115"/>
                  </a:lnTo>
                  <a:lnTo>
                    <a:pt x="17025" y="2303"/>
                  </a:lnTo>
                  <a:lnTo>
                    <a:pt x="16858" y="2303"/>
                  </a:lnTo>
                  <a:lnTo>
                    <a:pt x="16156" y="2303"/>
                  </a:lnTo>
                  <a:lnTo>
                    <a:pt x="15968" y="2303"/>
                  </a:lnTo>
                  <a:lnTo>
                    <a:pt x="15968" y="2115"/>
                  </a:lnTo>
                  <a:lnTo>
                    <a:pt x="15968" y="1853"/>
                  </a:lnTo>
                  <a:lnTo>
                    <a:pt x="16156" y="1853"/>
                  </a:lnTo>
                  <a:lnTo>
                    <a:pt x="16156" y="1685"/>
                  </a:lnTo>
                  <a:lnTo>
                    <a:pt x="15570" y="1685"/>
                  </a:lnTo>
                  <a:lnTo>
                    <a:pt x="15486" y="1895"/>
                  </a:lnTo>
                  <a:lnTo>
                    <a:pt x="15653" y="1895"/>
                  </a:lnTo>
                  <a:lnTo>
                    <a:pt x="15748" y="2115"/>
                  </a:lnTo>
                  <a:lnTo>
                    <a:pt x="13706" y="2209"/>
                  </a:lnTo>
                  <a:lnTo>
                    <a:pt x="12627" y="2136"/>
                  </a:lnTo>
                  <a:lnTo>
                    <a:pt x="12470" y="2115"/>
                  </a:lnTo>
                  <a:lnTo>
                    <a:pt x="12470" y="1958"/>
                  </a:lnTo>
                  <a:lnTo>
                    <a:pt x="12470" y="1109"/>
                  </a:lnTo>
                  <a:lnTo>
                    <a:pt x="12732" y="1026"/>
                  </a:lnTo>
                  <a:lnTo>
                    <a:pt x="12816" y="670"/>
                  </a:lnTo>
                  <a:lnTo>
                    <a:pt x="12784" y="502"/>
                  </a:lnTo>
                  <a:lnTo>
                    <a:pt x="12816" y="157"/>
                  </a:lnTo>
                  <a:lnTo>
                    <a:pt x="12596" y="115"/>
                  </a:lnTo>
                  <a:lnTo>
                    <a:pt x="12554" y="659"/>
                  </a:lnTo>
                  <a:lnTo>
                    <a:pt x="11758" y="670"/>
                  </a:lnTo>
                  <a:lnTo>
                    <a:pt x="11685" y="450"/>
                  </a:lnTo>
                  <a:lnTo>
                    <a:pt x="11926" y="52"/>
                  </a:lnTo>
                  <a:lnTo>
                    <a:pt x="11319" y="62"/>
                  </a:lnTo>
                  <a:lnTo>
                    <a:pt x="11141" y="607"/>
                  </a:lnTo>
                  <a:lnTo>
                    <a:pt x="4921" y="670"/>
                  </a:lnTo>
                  <a:lnTo>
                    <a:pt x="4670" y="62"/>
                  </a:lnTo>
                  <a:lnTo>
                    <a:pt x="4104" y="0"/>
                  </a:lnTo>
                  <a:lnTo>
                    <a:pt x="4314" y="450"/>
                  </a:lnTo>
                  <a:lnTo>
                    <a:pt x="4314" y="596"/>
                  </a:lnTo>
                  <a:lnTo>
                    <a:pt x="3465" y="670"/>
                  </a:lnTo>
                  <a:lnTo>
                    <a:pt x="3444" y="157"/>
                  </a:lnTo>
                  <a:lnTo>
                    <a:pt x="3225" y="115"/>
                  </a:lnTo>
                  <a:lnTo>
                    <a:pt x="3172" y="502"/>
                  </a:lnTo>
                  <a:lnTo>
                    <a:pt x="3193" y="670"/>
                  </a:lnTo>
                  <a:lnTo>
                    <a:pt x="2711" y="67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3" name="object 5403"/>
            <p:cNvSpPr/>
            <p:nvPr/>
          </p:nvSpPr>
          <p:spPr>
            <a:xfrm>
              <a:off x="9491120" y="6913966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41" y="0"/>
                  </a:moveTo>
                  <a:lnTo>
                    <a:pt x="0" y="0"/>
                  </a:lnTo>
                  <a:lnTo>
                    <a:pt x="0" y="1225"/>
                  </a:lnTo>
                  <a:lnTo>
                    <a:pt x="9235" y="1225"/>
                  </a:lnTo>
                  <a:lnTo>
                    <a:pt x="92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4" name="object 5404"/>
            <p:cNvSpPr/>
            <p:nvPr/>
          </p:nvSpPr>
          <p:spPr>
            <a:xfrm>
              <a:off x="9491123" y="6913965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1151"/>
                  </a:moveTo>
                  <a:lnTo>
                    <a:pt x="0" y="94"/>
                  </a:lnTo>
                  <a:lnTo>
                    <a:pt x="9130" y="0"/>
                  </a:lnTo>
                  <a:lnTo>
                    <a:pt x="9224" y="1151"/>
                  </a:lnTo>
                  <a:lnTo>
                    <a:pt x="94" y="122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5" name="object 5405"/>
            <p:cNvSpPr/>
            <p:nvPr/>
          </p:nvSpPr>
          <p:spPr>
            <a:xfrm>
              <a:off x="9499145" y="6907935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1863" y="701"/>
                  </a:moveTo>
                  <a:lnTo>
                    <a:pt x="837" y="701"/>
                  </a:lnTo>
                  <a:lnTo>
                    <a:pt x="1591" y="1162"/>
                  </a:lnTo>
                  <a:lnTo>
                    <a:pt x="0" y="1162"/>
                  </a:lnTo>
                  <a:lnTo>
                    <a:pt x="0" y="1298"/>
                  </a:lnTo>
                  <a:lnTo>
                    <a:pt x="1539" y="1298"/>
                  </a:lnTo>
                  <a:lnTo>
                    <a:pt x="1539" y="4533"/>
                  </a:lnTo>
                  <a:lnTo>
                    <a:pt x="1068" y="4795"/>
                  </a:lnTo>
                  <a:lnTo>
                    <a:pt x="0" y="4795"/>
                  </a:lnTo>
                  <a:lnTo>
                    <a:pt x="0" y="4942"/>
                  </a:lnTo>
                  <a:lnTo>
                    <a:pt x="994" y="4942"/>
                  </a:lnTo>
                  <a:lnTo>
                    <a:pt x="919" y="5172"/>
                  </a:lnTo>
                  <a:lnTo>
                    <a:pt x="607" y="5696"/>
                  </a:lnTo>
                  <a:lnTo>
                    <a:pt x="879" y="5727"/>
                  </a:lnTo>
                  <a:lnTo>
                    <a:pt x="1570" y="5727"/>
                  </a:lnTo>
                  <a:lnTo>
                    <a:pt x="1570" y="5172"/>
                  </a:lnTo>
                  <a:lnTo>
                    <a:pt x="1863" y="5172"/>
                  </a:lnTo>
                  <a:lnTo>
                    <a:pt x="1863" y="701"/>
                  </a:lnTo>
                  <a:close/>
                </a:path>
                <a:path w="1904" h="6350">
                  <a:moveTo>
                    <a:pt x="575" y="4659"/>
                  </a:moveTo>
                  <a:lnTo>
                    <a:pt x="471" y="4795"/>
                  </a:lnTo>
                  <a:lnTo>
                    <a:pt x="575" y="4659"/>
                  </a:lnTo>
                  <a:close/>
                </a:path>
                <a:path w="1904" h="6350">
                  <a:moveTo>
                    <a:pt x="575" y="1298"/>
                  </a:moveTo>
                  <a:lnTo>
                    <a:pt x="471" y="1444"/>
                  </a:lnTo>
                  <a:lnTo>
                    <a:pt x="575" y="1298"/>
                  </a:lnTo>
                  <a:close/>
                </a:path>
                <a:path w="1904" h="6350">
                  <a:moveTo>
                    <a:pt x="816" y="680"/>
                  </a:moveTo>
                  <a:close/>
                </a:path>
                <a:path w="1904" h="6350">
                  <a:moveTo>
                    <a:pt x="1863" y="0"/>
                  </a:moveTo>
                  <a:lnTo>
                    <a:pt x="1518" y="0"/>
                  </a:lnTo>
                  <a:lnTo>
                    <a:pt x="1497" y="230"/>
                  </a:lnTo>
                  <a:lnTo>
                    <a:pt x="1863" y="701"/>
                  </a:lnTo>
                  <a:lnTo>
                    <a:pt x="1863" y="0"/>
                  </a:lnTo>
                  <a:close/>
                </a:path>
                <a:path w="1904" h="6350">
                  <a:moveTo>
                    <a:pt x="1162" y="0"/>
                  </a:moveTo>
                  <a:lnTo>
                    <a:pt x="806" y="0"/>
                  </a:lnTo>
                  <a:lnTo>
                    <a:pt x="806" y="680"/>
                  </a:lnTo>
                  <a:lnTo>
                    <a:pt x="1057" y="230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6" name="object 5406"/>
            <p:cNvSpPr/>
            <p:nvPr/>
          </p:nvSpPr>
          <p:spPr>
            <a:xfrm>
              <a:off x="9499145" y="6907933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1863" y="31"/>
                  </a:moveTo>
                  <a:lnTo>
                    <a:pt x="1863" y="5078"/>
                  </a:lnTo>
                  <a:lnTo>
                    <a:pt x="1633" y="5172"/>
                  </a:lnTo>
                  <a:lnTo>
                    <a:pt x="1570" y="5654"/>
                  </a:lnTo>
                  <a:lnTo>
                    <a:pt x="890" y="5738"/>
                  </a:lnTo>
                  <a:lnTo>
                    <a:pt x="607" y="5706"/>
                  </a:lnTo>
                  <a:lnTo>
                    <a:pt x="764" y="5465"/>
                  </a:lnTo>
                  <a:lnTo>
                    <a:pt x="994" y="5046"/>
                  </a:lnTo>
                  <a:lnTo>
                    <a:pt x="73" y="4942"/>
                  </a:lnTo>
                  <a:lnTo>
                    <a:pt x="0" y="4806"/>
                  </a:lnTo>
                  <a:lnTo>
                    <a:pt x="418" y="4806"/>
                  </a:lnTo>
                  <a:lnTo>
                    <a:pt x="471" y="4659"/>
                  </a:lnTo>
                  <a:lnTo>
                    <a:pt x="575" y="4806"/>
                  </a:lnTo>
                  <a:lnTo>
                    <a:pt x="1068" y="4806"/>
                  </a:lnTo>
                  <a:lnTo>
                    <a:pt x="1465" y="4586"/>
                  </a:lnTo>
                  <a:lnTo>
                    <a:pt x="1539" y="4429"/>
                  </a:lnTo>
                  <a:lnTo>
                    <a:pt x="1539" y="1476"/>
                  </a:lnTo>
                  <a:lnTo>
                    <a:pt x="1539" y="1308"/>
                  </a:lnTo>
                  <a:lnTo>
                    <a:pt x="1371" y="1308"/>
                  </a:lnTo>
                  <a:lnTo>
                    <a:pt x="638" y="1308"/>
                  </a:lnTo>
                  <a:lnTo>
                    <a:pt x="575" y="1444"/>
                  </a:lnTo>
                  <a:lnTo>
                    <a:pt x="471" y="1308"/>
                  </a:lnTo>
                  <a:lnTo>
                    <a:pt x="73" y="1308"/>
                  </a:lnTo>
                  <a:lnTo>
                    <a:pt x="0" y="1162"/>
                  </a:lnTo>
                  <a:lnTo>
                    <a:pt x="963" y="1162"/>
                  </a:lnTo>
                  <a:lnTo>
                    <a:pt x="1581" y="1162"/>
                  </a:lnTo>
                  <a:lnTo>
                    <a:pt x="1057" y="837"/>
                  </a:lnTo>
                  <a:lnTo>
                    <a:pt x="806" y="680"/>
                  </a:lnTo>
                  <a:lnTo>
                    <a:pt x="806" y="376"/>
                  </a:lnTo>
                  <a:lnTo>
                    <a:pt x="806" y="73"/>
                  </a:lnTo>
                  <a:lnTo>
                    <a:pt x="1130" y="0"/>
                  </a:lnTo>
                  <a:lnTo>
                    <a:pt x="1183" y="167"/>
                  </a:lnTo>
                  <a:lnTo>
                    <a:pt x="806" y="701"/>
                  </a:lnTo>
                  <a:lnTo>
                    <a:pt x="1340" y="701"/>
                  </a:lnTo>
                  <a:lnTo>
                    <a:pt x="1863" y="701"/>
                  </a:lnTo>
                  <a:lnTo>
                    <a:pt x="1612" y="230"/>
                  </a:lnTo>
                  <a:lnTo>
                    <a:pt x="1507" y="31"/>
                  </a:lnTo>
                  <a:lnTo>
                    <a:pt x="1832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7" name="object 5407"/>
            <p:cNvSpPr/>
            <p:nvPr/>
          </p:nvSpPr>
          <p:spPr>
            <a:xfrm>
              <a:off x="9499753" y="690662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256" y="649"/>
                  </a:moveTo>
                  <a:lnTo>
                    <a:pt x="1256" y="1162"/>
                  </a:lnTo>
                  <a:lnTo>
                    <a:pt x="910" y="1225"/>
                  </a:lnTo>
                  <a:lnTo>
                    <a:pt x="869" y="1507"/>
                  </a:lnTo>
                  <a:lnTo>
                    <a:pt x="1193" y="1958"/>
                  </a:lnTo>
                  <a:lnTo>
                    <a:pt x="743" y="1968"/>
                  </a:lnTo>
                  <a:lnTo>
                    <a:pt x="293" y="1968"/>
                  </a:lnTo>
                  <a:lnTo>
                    <a:pt x="513" y="1581"/>
                  </a:lnTo>
                  <a:lnTo>
                    <a:pt x="586" y="1287"/>
                  </a:lnTo>
                  <a:lnTo>
                    <a:pt x="188" y="1235"/>
                  </a:lnTo>
                  <a:lnTo>
                    <a:pt x="157" y="1036"/>
                  </a:lnTo>
                  <a:lnTo>
                    <a:pt x="513" y="1005"/>
                  </a:lnTo>
                  <a:lnTo>
                    <a:pt x="157" y="272"/>
                  </a:lnTo>
                  <a:lnTo>
                    <a:pt x="0" y="41"/>
                  </a:lnTo>
                  <a:lnTo>
                    <a:pt x="282" y="0"/>
                  </a:lnTo>
                  <a:lnTo>
                    <a:pt x="879" y="0"/>
                  </a:lnTo>
                  <a:lnTo>
                    <a:pt x="963" y="513"/>
                  </a:lnTo>
                  <a:lnTo>
                    <a:pt x="1183" y="57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8" name="object 5408"/>
            <p:cNvSpPr/>
            <p:nvPr/>
          </p:nvSpPr>
          <p:spPr>
            <a:xfrm>
              <a:off x="9491343" y="6907935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1036" y="701"/>
                  </a:moveTo>
                  <a:lnTo>
                    <a:pt x="0" y="701"/>
                  </a:lnTo>
                  <a:lnTo>
                    <a:pt x="0" y="5172"/>
                  </a:lnTo>
                  <a:lnTo>
                    <a:pt x="303" y="5172"/>
                  </a:lnTo>
                  <a:lnTo>
                    <a:pt x="303" y="5727"/>
                  </a:lnTo>
                  <a:lnTo>
                    <a:pt x="984" y="5727"/>
                  </a:lnTo>
                  <a:lnTo>
                    <a:pt x="1266" y="5696"/>
                  </a:lnTo>
                  <a:lnTo>
                    <a:pt x="1109" y="5465"/>
                  </a:lnTo>
                  <a:lnTo>
                    <a:pt x="948" y="5172"/>
                  </a:lnTo>
                  <a:lnTo>
                    <a:pt x="879" y="4942"/>
                  </a:lnTo>
                  <a:lnTo>
                    <a:pt x="1884" y="4942"/>
                  </a:lnTo>
                  <a:lnTo>
                    <a:pt x="1884" y="4795"/>
                  </a:lnTo>
                  <a:lnTo>
                    <a:pt x="806" y="4795"/>
                  </a:lnTo>
                  <a:lnTo>
                    <a:pt x="335" y="4533"/>
                  </a:lnTo>
                  <a:lnTo>
                    <a:pt x="335" y="1298"/>
                  </a:lnTo>
                  <a:lnTo>
                    <a:pt x="1884" y="1298"/>
                  </a:lnTo>
                  <a:lnTo>
                    <a:pt x="1884" y="1162"/>
                  </a:lnTo>
                  <a:lnTo>
                    <a:pt x="303" y="1162"/>
                  </a:lnTo>
                  <a:lnTo>
                    <a:pt x="1036" y="701"/>
                  </a:lnTo>
                  <a:close/>
                </a:path>
                <a:path w="1904" h="6350">
                  <a:moveTo>
                    <a:pt x="1403" y="4659"/>
                  </a:moveTo>
                  <a:lnTo>
                    <a:pt x="1298" y="4795"/>
                  </a:lnTo>
                  <a:lnTo>
                    <a:pt x="1403" y="4659"/>
                  </a:lnTo>
                  <a:close/>
                </a:path>
                <a:path w="1904" h="6350">
                  <a:moveTo>
                    <a:pt x="1403" y="1298"/>
                  </a:moveTo>
                  <a:lnTo>
                    <a:pt x="1298" y="1444"/>
                  </a:lnTo>
                  <a:lnTo>
                    <a:pt x="1403" y="1298"/>
                  </a:lnTo>
                  <a:close/>
                </a:path>
                <a:path w="1904" h="6350">
                  <a:moveTo>
                    <a:pt x="366" y="0"/>
                  </a:moveTo>
                  <a:lnTo>
                    <a:pt x="0" y="0"/>
                  </a:lnTo>
                  <a:lnTo>
                    <a:pt x="0" y="701"/>
                  </a:lnTo>
                  <a:lnTo>
                    <a:pt x="261" y="230"/>
                  </a:lnTo>
                  <a:lnTo>
                    <a:pt x="366" y="0"/>
                  </a:lnTo>
                  <a:close/>
                </a:path>
                <a:path w="1904" h="6350">
                  <a:moveTo>
                    <a:pt x="1057" y="680"/>
                  </a:moveTo>
                  <a:close/>
                </a:path>
                <a:path w="1904" h="6350">
                  <a:moveTo>
                    <a:pt x="1068" y="0"/>
                  </a:moveTo>
                  <a:lnTo>
                    <a:pt x="712" y="0"/>
                  </a:lnTo>
                  <a:lnTo>
                    <a:pt x="691" y="230"/>
                  </a:lnTo>
                  <a:lnTo>
                    <a:pt x="1057" y="680"/>
                  </a:lnTo>
                  <a:lnTo>
                    <a:pt x="10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9" name="object 5409"/>
            <p:cNvSpPr/>
            <p:nvPr/>
          </p:nvSpPr>
          <p:spPr>
            <a:xfrm>
              <a:off x="9491351" y="6907933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0" y="31"/>
                  </a:moveTo>
                  <a:lnTo>
                    <a:pt x="0" y="5078"/>
                  </a:lnTo>
                  <a:lnTo>
                    <a:pt x="230" y="5172"/>
                  </a:lnTo>
                  <a:lnTo>
                    <a:pt x="293" y="5654"/>
                  </a:lnTo>
                  <a:lnTo>
                    <a:pt x="984" y="5738"/>
                  </a:lnTo>
                  <a:lnTo>
                    <a:pt x="1256" y="5706"/>
                  </a:lnTo>
                  <a:lnTo>
                    <a:pt x="1099" y="5465"/>
                  </a:lnTo>
                  <a:lnTo>
                    <a:pt x="869" y="5046"/>
                  </a:lnTo>
                  <a:lnTo>
                    <a:pt x="1800" y="4942"/>
                  </a:lnTo>
                  <a:lnTo>
                    <a:pt x="1884" y="4806"/>
                  </a:lnTo>
                  <a:lnTo>
                    <a:pt x="1444" y="4806"/>
                  </a:lnTo>
                  <a:lnTo>
                    <a:pt x="1403" y="4659"/>
                  </a:lnTo>
                  <a:lnTo>
                    <a:pt x="1287" y="4806"/>
                  </a:lnTo>
                  <a:lnTo>
                    <a:pt x="795" y="4806"/>
                  </a:lnTo>
                  <a:lnTo>
                    <a:pt x="408" y="4586"/>
                  </a:lnTo>
                  <a:lnTo>
                    <a:pt x="324" y="4429"/>
                  </a:lnTo>
                  <a:lnTo>
                    <a:pt x="324" y="1476"/>
                  </a:lnTo>
                  <a:lnTo>
                    <a:pt x="324" y="1308"/>
                  </a:lnTo>
                  <a:lnTo>
                    <a:pt x="502" y="1308"/>
                  </a:lnTo>
                  <a:lnTo>
                    <a:pt x="1246" y="1308"/>
                  </a:lnTo>
                  <a:lnTo>
                    <a:pt x="1287" y="1444"/>
                  </a:lnTo>
                  <a:lnTo>
                    <a:pt x="1403" y="1308"/>
                  </a:lnTo>
                  <a:lnTo>
                    <a:pt x="1800" y="1308"/>
                  </a:lnTo>
                  <a:lnTo>
                    <a:pt x="1884" y="1162"/>
                  </a:lnTo>
                  <a:lnTo>
                    <a:pt x="900" y="1162"/>
                  </a:lnTo>
                  <a:lnTo>
                    <a:pt x="293" y="1162"/>
                  </a:lnTo>
                  <a:lnTo>
                    <a:pt x="806" y="837"/>
                  </a:lnTo>
                  <a:lnTo>
                    <a:pt x="1057" y="680"/>
                  </a:lnTo>
                  <a:lnTo>
                    <a:pt x="1057" y="376"/>
                  </a:lnTo>
                  <a:lnTo>
                    <a:pt x="1057" y="73"/>
                  </a:lnTo>
                  <a:lnTo>
                    <a:pt x="743" y="0"/>
                  </a:lnTo>
                  <a:lnTo>
                    <a:pt x="680" y="167"/>
                  </a:lnTo>
                  <a:lnTo>
                    <a:pt x="1057" y="701"/>
                  </a:lnTo>
                  <a:lnTo>
                    <a:pt x="534" y="701"/>
                  </a:lnTo>
                  <a:lnTo>
                    <a:pt x="0" y="701"/>
                  </a:lnTo>
                  <a:lnTo>
                    <a:pt x="251" y="230"/>
                  </a:lnTo>
                  <a:lnTo>
                    <a:pt x="356" y="31"/>
                  </a:lnTo>
                  <a:lnTo>
                    <a:pt x="31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0" name="object 5410"/>
            <p:cNvSpPr/>
            <p:nvPr/>
          </p:nvSpPr>
          <p:spPr>
            <a:xfrm>
              <a:off x="9491351" y="690662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649"/>
                  </a:moveTo>
                  <a:lnTo>
                    <a:pt x="0" y="1162"/>
                  </a:lnTo>
                  <a:lnTo>
                    <a:pt x="356" y="1225"/>
                  </a:lnTo>
                  <a:lnTo>
                    <a:pt x="387" y="1507"/>
                  </a:lnTo>
                  <a:lnTo>
                    <a:pt x="62" y="1958"/>
                  </a:lnTo>
                  <a:lnTo>
                    <a:pt x="534" y="1968"/>
                  </a:lnTo>
                  <a:lnTo>
                    <a:pt x="994" y="1968"/>
                  </a:lnTo>
                  <a:lnTo>
                    <a:pt x="774" y="1570"/>
                  </a:lnTo>
                  <a:lnTo>
                    <a:pt x="670" y="1287"/>
                  </a:lnTo>
                  <a:lnTo>
                    <a:pt x="1068" y="1235"/>
                  </a:lnTo>
                  <a:lnTo>
                    <a:pt x="1120" y="1036"/>
                  </a:lnTo>
                  <a:lnTo>
                    <a:pt x="743" y="1005"/>
                  </a:lnTo>
                  <a:lnTo>
                    <a:pt x="1099" y="272"/>
                  </a:lnTo>
                  <a:lnTo>
                    <a:pt x="1256" y="41"/>
                  </a:lnTo>
                  <a:lnTo>
                    <a:pt x="984" y="0"/>
                  </a:lnTo>
                  <a:lnTo>
                    <a:pt x="376" y="0"/>
                  </a:lnTo>
                  <a:lnTo>
                    <a:pt x="293" y="513"/>
                  </a:lnTo>
                  <a:lnTo>
                    <a:pt x="94" y="57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1" name="object 5411"/>
            <p:cNvSpPr/>
            <p:nvPr/>
          </p:nvSpPr>
          <p:spPr>
            <a:xfrm>
              <a:off x="9490832" y="6902347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5" h="6350">
                  <a:moveTo>
                    <a:pt x="10219" y="0"/>
                  </a:moveTo>
                  <a:lnTo>
                    <a:pt x="1842" y="0"/>
                  </a:lnTo>
                  <a:lnTo>
                    <a:pt x="1748" y="1507"/>
                  </a:lnTo>
                  <a:lnTo>
                    <a:pt x="0" y="1507"/>
                  </a:lnTo>
                  <a:lnTo>
                    <a:pt x="0" y="1727"/>
                  </a:lnTo>
                  <a:lnTo>
                    <a:pt x="523" y="1727"/>
                  </a:lnTo>
                  <a:lnTo>
                    <a:pt x="523" y="2900"/>
                  </a:lnTo>
                  <a:lnTo>
                    <a:pt x="523" y="3088"/>
                  </a:lnTo>
                  <a:lnTo>
                    <a:pt x="523" y="4272"/>
                  </a:lnTo>
                  <a:lnTo>
                    <a:pt x="554" y="4439"/>
                  </a:lnTo>
                  <a:lnTo>
                    <a:pt x="523" y="4827"/>
                  </a:lnTo>
                  <a:lnTo>
                    <a:pt x="806" y="4827"/>
                  </a:lnTo>
                  <a:lnTo>
                    <a:pt x="806" y="4272"/>
                  </a:lnTo>
                  <a:lnTo>
                    <a:pt x="1675" y="4272"/>
                  </a:lnTo>
                  <a:lnTo>
                    <a:pt x="1675" y="4481"/>
                  </a:lnTo>
                  <a:lnTo>
                    <a:pt x="1413" y="4942"/>
                  </a:lnTo>
                  <a:lnTo>
                    <a:pt x="1769" y="4952"/>
                  </a:lnTo>
                  <a:lnTo>
                    <a:pt x="1769" y="5758"/>
                  </a:lnTo>
                  <a:lnTo>
                    <a:pt x="8931" y="5758"/>
                  </a:lnTo>
                  <a:lnTo>
                    <a:pt x="8931" y="4952"/>
                  </a:lnTo>
                  <a:lnTo>
                    <a:pt x="9287" y="4942"/>
                  </a:lnTo>
                  <a:lnTo>
                    <a:pt x="9046" y="4481"/>
                  </a:lnTo>
                  <a:lnTo>
                    <a:pt x="9046" y="4272"/>
                  </a:lnTo>
                  <a:lnTo>
                    <a:pt x="9905" y="4272"/>
                  </a:lnTo>
                  <a:lnTo>
                    <a:pt x="9905" y="4827"/>
                  </a:lnTo>
                  <a:lnTo>
                    <a:pt x="10177" y="4827"/>
                  </a:lnTo>
                  <a:lnTo>
                    <a:pt x="10177" y="4460"/>
                  </a:lnTo>
                  <a:lnTo>
                    <a:pt x="10146" y="4282"/>
                  </a:lnTo>
                  <a:lnTo>
                    <a:pt x="10177" y="2544"/>
                  </a:lnTo>
                  <a:lnTo>
                    <a:pt x="9926" y="2544"/>
                  </a:lnTo>
                  <a:lnTo>
                    <a:pt x="9926" y="3162"/>
                  </a:lnTo>
                  <a:lnTo>
                    <a:pt x="9340" y="3162"/>
                  </a:lnTo>
                  <a:lnTo>
                    <a:pt x="9340" y="1769"/>
                  </a:lnTo>
                  <a:lnTo>
                    <a:pt x="9340" y="1581"/>
                  </a:lnTo>
                  <a:lnTo>
                    <a:pt x="9340" y="356"/>
                  </a:lnTo>
                  <a:lnTo>
                    <a:pt x="9926" y="356"/>
                  </a:lnTo>
                  <a:lnTo>
                    <a:pt x="9926" y="795"/>
                  </a:lnTo>
                  <a:lnTo>
                    <a:pt x="10219" y="607"/>
                  </a:lnTo>
                  <a:lnTo>
                    <a:pt x="1021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2" name="object 5412"/>
            <p:cNvSpPr/>
            <p:nvPr/>
          </p:nvSpPr>
          <p:spPr>
            <a:xfrm>
              <a:off x="9490829" y="6902347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5" h="6350">
                  <a:moveTo>
                    <a:pt x="0" y="1581"/>
                  </a:moveTo>
                  <a:lnTo>
                    <a:pt x="0" y="1717"/>
                  </a:lnTo>
                  <a:lnTo>
                    <a:pt x="534" y="1717"/>
                  </a:lnTo>
                  <a:lnTo>
                    <a:pt x="534" y="2900"/>
                  </a:lnTo>
                  <a:lnTo>
                    <a:pt x="534" y="3088"/>
                  </a:lnTo>
                  <a:lnTo>
                    <a:pt x="534" y="4272"/>
                  </a:lnTo>
                  <a:lnTo>
                    <a:pt x="554" y="4408"/>
                  </a:lnTo>
                  <a:lnTo>
                    <a:pt x="534" y="4785"/>
                  </a:lnTo>
                  <a:lnTo>
                    <a:pt x="743" y="4827"/>
                  </a:lnTo>
                  <a:lnTo>
                    <a:pt x="806" y="4303"/>
                  </a:lnTo>
                  <a:lnTo>
                    <a:pt x="1581" y="4272"/>
                  </a:lnTo>
                  <a:lnTo>
                    <a:pt x="1675" y="4492"/>
                  </a:lnTo>
                  <a:lnTo>
                    <a:pt x="1434" y="4910"/>
                  </a:lnTo>
                  <a:lnTo>
                    <a:pt x="1696" y="4952"/>
                  </a:lnTo>
                  <a:lnTo>
                    <a:pt x="1769" y="5402"/>
                  </a:lnTo>
                  <a:lnTo>
                    <a:pt x="1769" y="5758"/>
                  </a:lnTo>
                  <a:lnTo>
                    <a:pt x="2125" y="5758"/>
                  </a:lnTo>
                  <a:lnTo>
                    <a:pt x="8575" y="5758"/>
                  </a:lnTo>
                  <a:lnTo>
                    <a:pt x="8931" y="5758"/>
                  </a:lnTo>
                  <a:lnTo>
                    <a:pt x="8931" y="5402"/>
                  </a:lnTo>
                  <a:lnTo>
                    <a:pt x="8931" y="5026"/>
                  </a:lnTo>
                  <a:lnTo>
                    <a:pt x="9256" y="4952"/>
                  </a:lnTo>
                  <a:lnTo>
                    <a:pt x="9046" y="4492"/>
                  </a:lnTo>
                  <a:lnTo>
                    <a:pt x="9046" y="4272"/>
                  </a:lnTo>
                  <a:lnTo>
                    <a:pt x="9884" y="4272"/>
                  </a:lnTo>
                  <a:lnTo>
                    <a:pt x="9915" y="4785"/>
                  </a:lnTo>
                  <a:lnTo>
                    <a:pt x="10125" y="4827"/>
                  </a:lnTo>
                  <a:lnTo>
                    <a:pt x="10177" y="4460"/>
                  </a:lnTo>
                  <a:lnTo>
                    <a:pt x="10146" y="4282"/>
                  </a:lnTo>
                  <a:lnTo>
                    <a:pt x="10177" y="2732"/>
                  </a:lnTo>
                  <a:lnTo>
                    <a:pt x="10177" y="2544"/>
                  </a:lnTo>
                  <a:lnTo>
                    <a:pt x="10010" y="2544"/>
                  </a:lnTo>
                  <a:lnTo>
                    <a:pt x="9926" y="2994"/>
                  </a:lnTo>
                  <a:lnTo>
                    <a:pt x="9926" y="3162"/>
                  </a:lnTo>
                  <a:lnTo>
                    <a:pt x="9737" y="3162"/>
                  </a:lnTo>
                  <a:lnTo>
                    <a:pt x="9507" y="3162"/>
                  </a:lnTo>
                  <a:lnTo>
                    <a:pt x="9340" y="3162"/>
                  </a:lnTo>
                  <a:lnTo>
                    <a:pt x="9340" y="2994"/>
                  </a:lnTo>
                  <a:lnTo>
                    <a:pt x="9340" y="1769"/>
                  </a:lnTo>
                  <a:lnTo>
                    <a:pt x="9340" y="1581"/>
                  </a:lnTo>
                  <a:lnTo>
                    <a:pt x="9340" y="523"/>
                  </a:lnTo>
                  <a:lnTo>
                    <a:pt x="9340" y="356"/>
                  </a:lnTo>
                  <a:lnTo>
                    <a:pt x="9507" y="356"/>
                  </a:lnTo>
                  <a:lnTo>
                    <a:pt x="9737" y="356"/>
                  </a:lnTo>
                  <a:lnTo>
                    <a:pt x="9926" y="356"/>
                  </a:lnTo>
                  <a:lnTo>
                    <a:pt x="9926" y="523"/>
                  </a:lnTo>
                  <a:lnTo>
                    <a:pt x="9926" y="785"/>
                  </a:lnTo>
                  <a:lnTo>
                    <a:pt x="10219" y="607"/>
                  </a:lnTo>
                  <a:lnTo>
                    <a:pt x="10219" y="0"/>
                  </a:lnTo>
                  <a:lnTo>
                    <a:pt x="1853" y="0"/>
                  </a:lnTo>
                  <a:lnTo>
                    <a:pt x="1759" y="1413"/>
                  </a:lnTo>
                  <a:lnTo>
                    <a:pt x="73" y="150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3" name="object 5413"/>
            <p:cNvSpPr/>
            <p:nvPr/>
          </p:nvSpPr>
          <p:spPr>
            <a:xfrm>
              <a:off x="9491646" y="6902705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8125" y="0"/>
                  </a:moveTo>
                  <a:lnTo>
                    <a:pt x="1246" y="0"/>
                  </a:lnTo>
                  <a:lnTo>
                    <a:pt x="1246" y="1434"/>
                  </a:lnTo>
                  <a:lnTo>
                    <a:pt x="0" y="1434"/>
                  </a:lnTo>
                  <a:lnTo>
                    <a:pt x="0" y="1968"/>
                  </a:lnTo>
                  <a:lnTo>
                    <a:pt x="167" y="2104"/>
                  </a:lnTo>
                  <a:lnTo>
                    <a:pt x="167" y="3162"/>
                  </a:lnTo>
                  <a:lnTo>
                    <a:pt x="0" y="3308"/>
                  </a:lnTo>
                  <a:lnTo>
                    <a:pt x="0" y="3622"/>
                  </a:lnTo>
                  <a:lnTo>
                    <a:pt x="1266" y="3622"/>
                  </a:lnTo>
                  <a:lnTo>
                    <a:pt x="1266" y="5099"/>
                  </a:lnTo>
                  <a:lnTo>
                    <a:pt x="7811" y="5099"/>
                  </a:lnTo>
                  <a:lnTo>
                    <a:pt x="7811" y="3622"/>
                  </a:lnTo>
                  <a:lnTo>
                    <a:pt x="9015" y="3622"/>
                  </a:lnTo>
                  <a:lnTo>
                    <a:pt x="9015" y="3109"/>
                  </a:lnTo>
                  <a:lnTo>
                    <a:pt x="8219" y="3109"/>
                  </a:lnTo>
                  <a:lnTo>
                    <a:pt x="821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4" name="object 5414"/>
            <p:cNvSpPr/>
            <p:nvPr/>
          </p:nvSpPr>
          <p:spPr>
            <a:xfrm>
              <a:off x="9491647" y="6902709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1246" y="73"/>
                  </a:moveTo>
                  <a:lnTo>
                    <a:pt x="8125" y="0"/>
                  </a:lnTo>
                  <a:lnTo>
                    <a:pt x="8219" y="2837"/>
                  </a:lnTo>
                  <a:lnTo>
                    <a:pt x="8219" y="3099"/>
                  </a:lnTo>
                  <a:lnTo>
                    <a:pt x="8481" y="3099"/>
                  </a:lnTo>
                  <a:lnTo>
                    <a:pt x="8921" y="3099"/>
                  </a:lnTo>
                  <a:lnTo>
                    <a:pt x="9015" y="3518"/>
                  </a:lnTo>
                  <a:lnTo>
                    <a:pt x="7989" y="3612"/>
                  </a:lnTo>
                  <a:lnTo>
                    <a:pt x="7821" y="3612"/>
                  </a:lnTo>
                  <a:lnTo>
                    <a:pt x="7821" y="3790"/>
                  </a:lnTo>
                  <a:lnTo>
                    <a:pt x="7821" y="4994"/>
                  </a:lnTo>
                  <a:lnTo>
                    <a:pt x="1350" y="5088"/>
                  </a:lnTo>
                  <a:lnTo>
                    <a:pt x="1266" y="3790"/>
                  </a:lnTo>
                  <a:lnTo>
                    <a:pt x="1266" y="3612"/>
                  </a:lnTo>
                  <a:lnTo>
                    <a:pt x="1088" y="3612"/>
                  </a:lnTo>
                  <a:lnTo>
                    <a:pt x="94" y="3612"/>
                  </a:lnTo>
                  <a:lnTo>
                    <a:pt x="0" y="3308"/>
                  </a:lnTo>
                  <a:lnTo>
                    <a:pt x="157" y="3162"/>
                  </a:lnTo>
                  <a:lnTo>
                    <a:pt x="157" y="2094"/>
                  </a:lnTo>
                  <a:lnTo>
                    <a:pt x="0" y="1968"/>
                  </a:lnTo>
                  <a:lnTo>
                    <a:pt x="0" y="1518"/>
                  </a:lnTo>
                  <a:lnTo>
                    <a:pt x="1057" y="1424"/>
                  </a:lnTo>
                  <a:lnTo>
                    <a:pt x="1246" y="1424"/>
                  </a:lnTo>
                  <a:lnTo>
                    <a:pt x="1246" y="1256"/>
                  </a:lnTo>
                  <a:lnTo>
                    <a:pt x="1246" y="7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5" name="object 5415"/>
            <p:cNvSpPr/>
            <p:nvPr/>
          </p:nvSpPr>
          <p:spPr>
            <a:xfrm>
              <a:off x="9502458" y="690894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759" y="2827"/>
                  </a:moveTo>
                  <a:lnTo>
                    <a:pt x="1759" y="0"/>
                  </a:lnTo>
                  <a:lnTo>
                    <a:pt x="0" y="0"/>
                  </a:lnTo>
                  <a:lnTo>
                    <a:pt x="0" y="2827"/>
                  </a:lnTo>
                  <a:lnTo>
                    <a:pt x="1759" y="282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6" name="object 5416"/>
            <p:cNvSpPr/>
            <p:nvPr/>
          </p:nvSpPr>
          <p:spPr>
            <a:xfrm>
              <a:off x="9503949" y="691372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973" y="1183"/>
                  </a:moveTo>
                  <a:lnTo>
                    <a:pt x="973" y="952"/>
                  </a:lnTo>
                  <a:lnTo>
                    <a:pt x="1141" y="858"/>
                  </a:lnTo>
                  <a:lnTo>
                    <a:pt x="1507" y="952"/>
                  </a:lnTo>
                  <a:lnTo>
                    <a:pt x="1507" y="1088"/>
                  </a:lnTo>
                  <a:lnTo>
                    <a:pt x="1622" y="481"/>
                  </a:lnTo>
                  <a:lnTo>
                    <a:pt x="1643" y="219"/>
                  </a:lnTo>
                  <a:lnTo>
                    <a:pt x="1905" y="178"/>
                  </a:lnTo>
                  <a:lnTo>
                    <a:pt x="2125" y="125"/>
                  </a:lnTo>
                  <a:lnTo>
                    <a:pt x="2282" y="94"/>
                  </a:lnTo>
                  <a:lnTo>
                    <a:pt x="2104" y="20"/>
                  </a:lnTo>
                  <a:lnTo>
                    <a:pt x="1937" y="62"/>
                  </a:lnTo>
                  <a:lnTo>
                    <a:pt x="1424" y="83"/>
                  </a:lnTo>
                  <a:lnTo>
                    <a:pt x="1319" y="575"/>
                  </a:lnTo>
                  <a:lnTo>
                    <a:pt x="1109" y="659"/>
                  </a:lnTo>
                  <a:lnTo>
                    <a:pt x="973" y="481"/>
                  </a:lnTo>
                  <a:lnTo>
                    <a:pt x="492" y="439"/>
                  </a:lnTo>
                  <a:lnTo>
                    <a:pt x="335" y="607"/>
                  </a:lnTo>
                  <a:lnTo>
                    <a:pt x="73" y="659"/>
                  </a:lnTo>
                  <a:lnTo>
                    <a:pt x="0" y="952"/>
                  </a:lnTo>
                  <a:lnTo>
                    <a:pt x="230" y="952"/>
                  </a:lnTo>
                  <a:lnTo>
                    <a:pt x="397" y="858"/>
                  </a:lnTo>
                  <a:lnTo>
                    <a:pt x="397" y="1183"/>
                  </a:lnTo>
                  <a:lnTo>
                    <a:pt x="209" y="1225"/>
                  </a:lnTo>
                  <a:lnTo>
                    <a:pt x="481" y="1507"/>
                  </a:lnTo>
                  <a:lnTo>
                    <a:pt x="837" y="1528"/>
                  </a:lnTo>
                  <a:lnTo>
                    <a:pt x="1078" y="1319"/>
                  </a:lnTo>
                  <a:lnTo>
                    <a:pt x="973" y="118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7" name="object 5417"/>
            <p:cNvSpPr/>
            <p:nvPr/>
          </p:nvSpPr>
          <p:spPr>
            <a:xfrm>
              <a:off x="9504495" y="69146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0"/>
                  </a:moveTo>
                  <a:lnTo>
                    <a:pt x="282" y="0"/>
                  </a:lnTo>
                  <a:lnTo>
                    <a:pt x="282" y="282"/>
                  </a:lnTo>
                  <a:lnTo>
                    <a:pt x="94" y="356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8" name="object 5418"/>
            <p:cNvSpPr/>
            <p:nvPr/>
          </p:nvSpPr>
          <p:spPr>
            <a:xfrm>
              <a:off x="9503753" y="691359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774" y="261"/>
                  </a:moveTo>
                  <a:lnTo>
                    <a:pt x="827" y="104"/>
                  </a:lnTo>
                  <a:lnTo>
                    <a:pt x="963" y="167"/>
                  </a:lnTo>
                  <a:lnTo>
                    <a:pt x="1005" y="303"/>
                  </a:lnTo>
                  <a:lnTo>
                    <a:pt x="1162" y="167"/>
                  </a:lnTo>
                  <a:lnTo>
                    <a:pt x="1308" y="125"/>
                  </a:lnTo>
                  <a:lnTo>
                    <a:pt x="1308" y="429"/>
                  </a:lnTo>
                  <a:lnTo>
                    <a:pt x="1424" y="293"/>
                  </a:lnTo>
                  <a:lnTo>
                    <a:pt x="1602" y="104"/>
                  </a:lnTo>
                  <a:lnTo>
                    <a:pt x="1832" y="104"/>
                  </a:lnTo>
                  <a:lnTo>
                    <a:pt x="2314" y="104"/>
                  </a:lnTo>
                  <a:lnTo>
                    <a:pt x="2146" y="188"/>
                  </a:lnTo>
                  <a:lnTo>
                    <a:pt x="1633" y="198"/>
                  </a:lnTo>
                  <a:lnTo>
                    <a:pt x="1507" y="712"/>
                  </a:lnTo>
                  <a:lnTo>
                    <a:pt x="1308" y="774"/>
                  </a:lnTo>
                  <a:lnTo>
                    <a:pt x="1162" y="607"/>
                  </a:lnTo>
                  <a:lnTo>
                    <a:pt x="701" y="575"/>
                  </a:lnTo>
                  <a:lnTo>
                    <a:pt x="544" y="722"/>
                  </a:lnTo>
                  <a:lnTo>
                    <a:pt x="282" y="774"/>
                  </a:lnTo>
                  <a:lnTo>
                    <a:pt x="188" y="1088"/>
                  </a:lnTo>
                  <a:lnTo>
                    <a:pt x="0" y="1088"/>
                  </a:lnTo>
                  <a:lnTo>
                    <a:pt x="0" y="324"/>
                  </a:lnTo>
                  <a:lnTo>
                    <a:pt x="125" y="136"/>
                  </a:lnTo>
                  <a:lnTo>
                    <a:pt x="198" y="0"/>
                  </a:lnTo>
                  <a:lnTo>
                    <a:pt x="251" y="167"/>
                  </a:lnTo>
                  <a:lnTo>
                    <a:pt x="314" y="303"/>
                  </a:lnTo>
                  <a:lnTo>
                    <a:pt x="460" y="167"/>
                  </a:lnTo>
                  <a:lnTo>
                    <a:pt x="607" y="167"/>
                  </a:lnTo>
                  <a:lnTo>
                    <a:pt x="649" y="3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9" name="object 5419"/>
            <p:cNvSpPr/>
            <p:nvPr/>
          </p:nvSpPr>
          <p:spPr>
            <a:xfrm>
              <a:off x="9500340" y="6902341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4492" y="0"/>
                  </a:moveTo>
                  <a:lnTo>
                    <a:pt x="4586" y="3434"/>
                  </a:lnTo>
                  <a:lnTo>
                    <a:pt x="4324" y="3528"/>
                  </a:lnTo>
                  <a:lnTo>
                    <a:pt x="4230" y="3790"/>
                  </a:lnTo>
                  <a:lnTo>
                    <a:pt x="3968" y="3884"/>
                  </a:lnTo>
                  <a:lnTo>
                    <a:pt x="3874" y="3654"/>
                  </a:lnTo>
                  <a:lnTo>
                    <a:pt x="2942" y="3874"/>
                  </a:lnTo>
                  <a:lnTo>
                    <a:pt x="2827" y="3727"/>
                  </a:lnTo>
                  <a:lnTo>
                    <a:pt x="3937" y="3266"/>
                  </a:lnTo>
                  <a:lnTo>
                    <a:pt x="4230" y="3266"/>
                  </a:lnTo>
                  <a:lnTo>
                    <a:pt x="4324" y="544"/>
                  </a:lnTo>
                  <a:lnTo>
                    <a:pt x="4324" y="261"/>
                  </a:lnTo>
                  <a:lnTo>
                    <a:pt x="4041" y="282"/>
                  </a:lnTo>
                  <a:lnTo>
                    <a:pt x="2335" y="345"/>
                  </a:lnTo>
                  <a:lnTo>
                    <a:pt x="2251" y="931"/>
                  </a:lnTo>
                  <a:lnTo>
                    <a:pt x="2188" y="1403"/>
                  </a:lnTo>
                  <a:lnTo>
                    <a:pt x="1978" y="963"/>
                  </a:lnTo>
                  <a:lnTo>
                    <a:pt x="2020" y="439"/>
                  </a:lnTo>
                  <a:lnTo>
                    <a:pt x="1308" y="356"/>
                  </a:lnTo>
                  <a:lnTo>
                    <a:pt x="1319" y="806"/>
                  </a:lnTo>
                  <a:lnTo>
                    <a:pt x="1350" y="952"/>
                  </a:lnTo>
                  <a:lnTo>
                    <a:pt x="261" y="2052"/>
                  </a:lnTo>
                  <a:lnTo>
                    <a:pt x="157" y="2303"/>
                  </a:lnTo>
                  <a:lnTo>
                    <a:pt x="157" y="2691"/>
                  </a:lnTo>
                  <a:lnTo>
                    <a:pt x="62" y="2502"/>
                  </a:lnTo>
                  <a:lnTo>
                    <a:pt x="0" y="2366"/>
                  </a:lnTo>
                  <a:lnTo>
                    <a:pt x="0" y="1790"/>
                  </a:lnTo>
                  <a:lnTo>
                    <a:pt x="146" y="1853"/>
                  </a:lnTo>
                  <a:lnTo>
                    <a:pt x="670" y="1319"/>
                  </a:lnTo>
                  <a:lnTo>
                    <a:pt x="806" y="1183"/>
                  </a:lnTo>
                  <a:lnTo>
                    <a:pt x="628" y="1162"/>
                  </a:lnTo>
                  <a:lnTo>
                    <a:pt x="387" y="1151"/>
                  </a:lnTo>
                  <a:lnTo>
                    <a:pt x="314" y="921"/>
                  </a:lnTo>
                  <a:lnTo>
                    <a:pt x="837" y="931"/>
                  </a:lnTo>
                  <a:lnTo>
                    <a:pt x="1088" y="952"/>
                  </a:lnTo>
                  <a:lnTo>
                    <a:pt x="1026" y="701"/>
                  </a:lnTo>
                  <a:lnTo>
                    <a:pt x="900" y="251"/>
                  </a:lnTo>
                  <a:lnTo>
                    <a:pt x="795" y="0"/>
                  </a:lnTo>
                  <a:lnTo>
                    <a:pt x="4492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0" name="object 5420"/>
            <p:cNvSpPr/>
            <p:nvPr/>
          </p:nvSpPr>
          <p:spPr>
            <a:xfrm>
              <a:off x="9502885" y="6906471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1088" y="293"/>
                  </a:moveTo>
                  <a:lnTo>
                    <a:pt x="1277" y="450"/>
                  </a:lnTo>
                  <a:lnTo>
                    <a:pt x="1800" y="544"/>
                  </a:lnTo>
                  <a:lnTo>
                    <a:pt x="2240" y="544"/>
                  </a:lnTo>
                  <a:lnTo>
                    <a:pt x="2240" y="356"/>
                  </a:lnTo>
                  <a:lnTo>
                    <a:pt x="1821" y="324"/>
                  </a:lnTo>
                  <a:lnTo>
                    <a:pt x="1528" y="303"/>
                  </a:lnTo>
                  <a:lnTo>
                    <a:pt x="1371" y="251"/>
                  </a:lnTo>
                  <a:lnTo>
                    <a:pt x="1246" y="41"/>
                  </a:lnTo>
                  <a:lnTo>
                    <a:pt x="1057" y="0"/>
                  </a:lnTo>
                  <a:lnTo>
                    <a:pt x="544" y="293"/>
                  </a:lnTo>
                  <a:lnTo>
                    <a:pt x="20" y="387"/>
                  </a:lnTo>
                  <a:lnTo>
                    <a:pt x="0" y="575"/>
                  </a:lnTo>
                  <a:lnTo>
                    <a:pt x="178" y="544"/>
                  </a:lnTo>
                  <a:lnTo>
                    <a:pt x="869" y="356"/>
                  </a:lnTo>
                  <a:lnTo>
                    <a:pt x="1015" y="251"/>
                  </a:lnTo>
                </a:path>
                <a:path w="2540" h="634">
                  <a:moveTo>
                    <a:pt x="1088" y="293"/>
                  </a:moveTo>
                  <a:lnTo>
                    <a:pt x="1277" y="450"/>
                  </a:lnTo>
                  <a:lnTo>
                    <a:pt x="1800" y="544"/>
                  </a:lnTo>
                  <a:lnTo>
                    <a:pt x="2240" y="544"/>
                  </a:lnTo>
                  <a:lnTo>
                    <a:pt x="2240" y="356"/>
                  </a:lnTo>
                  <a:lnTo>
                    <a:pt x="1821" y="324"/>
                  </a:lnTo>
                  <a:lnTo>
                    <a:pt x="1528" y="303"/>
                  </a:lnTo>
                  <a:lnTo>
                    <a:pt x="1371" y="251"/>
                  </a:lnTo>
                  <a:lnTo>
                    <a:pt x="1246" y="41"/>
                  </a:lnTo>
                  <a:lnTo>
                    <a:pt x="1057" y="0"/>
                  </a:lnTo>
                  <a:lnTo>
                    <a:pt x="544" y="293"/>
                  </a:lnTo>
                  <a:lnTo>
                    <a:pt x="20" y="387"/>
                  </a:lnTo>
                  <a:lnTo>
                    <a:pt x="0" y="575"/>
                  </a:lnTo>
                  <a:lnTo>
                    <a:pt x="178" y="544"/>
                  </a:lnTo>
                  <a:lnTo>
                    <a:pt x="869" y="356"/>
                  </a:lnTo>
                  <a:lnTo>
                    <a:pt x="1015" y="25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1" name="object 5421"/>
            <p:cNvSpPr/>
            <p:nvPr/>
          </p:nvSpPr>
          <p:spPr>
            <a:xfrm>
              <a:off x="9501739" y="690601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93" y="827"/>
                  </a:moveTo>
                  <a:lnTo>
                    <a:pt x="795" y="439"/>
                  </a:lnTo>
                  <a:lnTo>
                    <a:pt x="1424" y="439"/>
                  </a:lnTo>
                  <a:lnTo>
                    <a:pt x="1602" y="439"/>
                  </a:lnTo>
                  <a:lnTo>
                    <a:pt x="1968" y="303"/>
                  </a:lnTo>
                  <a:lnTo>
                    <a:pt x="2219" y="0"/>
                  </a:lnTo>
                  <a:lnTo>
                    <a:pt x="2062" y="157"/>
                  </a:lnTo>
                  <a:lnTo>
                    <a:pt x="1832" y="157"/>
                  </a:lnTo>
                  <a:lnTo>
                    <a:pt x="1424" y="157"/>
                  </a:lnTo>
                  <a:lnTo>
                    <a:pt x="701" y="157"/>
                  </a:lnTo>
                  <a:lnTo>
                    <a:pt x="125" y="607"/>
                  </a:lnTo>
                  <a:lnTo>
                    <a:pt x="94" y="816"/>
                  </a:lnTo>
                  <a:lnTo>
                    <a:pt x="293" y="827"/>
                  </a:lnTo>
                </a:path>
                <a:path w="2540" h="1270">
                  <a:moveTo>
                    <a:pt x="293" y="827"/>
                  </a:moveTo>
                  <a:lnTo>
                    <a:pt x="795" y="439"/>
                  </a:lnTo>
                  <a:lnTo>
                    <a:pt x="1424" y="439"/>
                  </a:lnTo>
                  <a:lnTo>
                    <a:pt x="1602" y="439"/>
                  </a:lnTo>
                  <a:lnTo>
                    <a:pt x="1968" y="303"/>
                  </a:lnTo>
                  <a:lnTo>
                    <a:pt x="2219" y="0"/>
                  </a:lnTo>
                  <a:lnTo>
                    <a:pt x="2062" y="157"/>
                  </a:lnTo>
                  <a:lnTo>
                    <a:pt x="1832" y="157"/>
                  </a:lnTo>
                  <a:lnTo>
                    <a:pt x="1424" y="157"/>
                  </a:lnTo>
                  <a:lnTo>
                    <a:pt x="701" y="157"/>
                  </a:lnTo>
                  <a:lnTo>
                    <a:pt x="125" y="607"/>
                  </a:lnTo>
                  <a:lnTo>
                    <a:pt x="94" y="816"/>
                  </a:lnTo>
                  <a:lnTo>
                    <a:pt x="293" y="82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2" name="object 5422"/>
            <p:cNvSpPr/>
            <p:nvPr/>
          </p:nvSpPr>
          <p:spPr>
            <a:xfrm>
              <a:off x="9502906" y="690586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62" y="41"/>
                  </a:moveTo>
                  <a:lnTo>
                    <a:pt x="1748" y="41"/>
                  </a:lnTo>
                  <a:lnTo>
                    <a:pt x="1738" y="261"/>
                  </a:lnTo>
                  <a:lnTo>
                    <a:pt x="1319" y="324"/>
                  </a:lnTo>
                  <a:lnTo>
                    <a:pt x="1193" y="83"/>
                  </a:lnTo>
                  <a:lnTo>
                    <a:pt x="701" y="617"/>
                  </a:lnTo>
                  <a:lnTo>
                    <a:pt x="73" y="900"/>
                  </a:lnTo>
                  <a:lnTo>
                    <a:pt x="523" y="900"/>
                  </a:lnTo>
                  <a:lnTo>
                    <a:pt x="994" y="617"/>
                  </a:lnTo>
                  <a:lnTo>
                    <a:pt x="1141" y="596"/>
                  </a:lnTo>
                  <a:lnTo>
                    <a:pt x="1319" y="785"/>
                  </a:lnTo>
                  <a:lnTo>
                    <a:pt x="1235" y="628"/>
                  </a:lnTo>
                  <a:lnTo>
                    <a:pt x="1413" y="628"/>
                  </a:lnTo>
                  <a:lnTo>
                    <a:pt x="1800" y="628"/>
                  </a:lnTo>
                  <a:lnTo>
                    <a:pt x="1968" y="774"/>
                  </a:lnTo>
                  <a:lnTo>
                    <a:pt x="2219" y="869"/>
                  </a:lnTo>
                  <a:lnTo>
                    <a:pt x="2219" y="1141"/>
                  </a:lnTo>
                  <a:lnTo>
                    <a:pt x="2617" y="1141"/>
                  </a:lnTo>
                  <a:lnTo>
                    <a:pt x="2387" y="816"/>
                  </a:lnTo>
                  <a:lnTo>
                    <a:pt x="2188" y="617"/>
                  </a:lnTo>
                  <a:lnTo>
                    <a:pt x="2125" y="356"/>
                  </a:lnTo>
                  <a:lnTo>
                    <a:pt x="2083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3" name="object 5423"/>
            <p:cNvSpPr/>
            <p:nvPr/>
          </p:nvSpPr>
          <p:spPr>
            <a:xfrm>
              <a:off x="9490339" y="690279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869" y="0"/>
                  </a:moveTo>
                  <a:lnTo>
                    <a:pt x="973" y="136"/>
                  </a:lnTo>
                  <a:lnTo>
                    <a:pt x="921" y="408"/>
                  </a:lnTo>
                  <a:lnTo>
                    <a:pt x="1319" y="439"/>
                  </a:lnTo>
                  <a:lnTo>
                    <a:pt x="1371" y="649"/>
                  </a:lnTo>
                  <a:lnTo>
                    <a:pt x="1287" y="837"/>
                  </a:lnTo>
                  <a:lnTo>
                    <a:pt x="806" y="1183"/>
                  </a:lnTo>
                  <a:lnTo>
                    <a:pt x="251" y="931"/>
                  </a:lnTo>
                  <a:lnTo>
                    <a:pt x="251" y="795"/>
                  </a:lnTo>
                  <a:lnTo>
                    <a:pt x="743" y="1026"/>
                  </a:lnTo>
                  <a:lnTo>
                    <a:pt x="1162" y="764"/>
                  </a:lnTo>
                  <a:lnTo>
                    <a:pt x="1183" y="617"/>
                  </a:lnTo>
                  <a:lnTo>
                    <a:pt x="617" y="764"/>
                  </a:lnTo>
                  <a:lnTo>
                    <a:pt x="125" y="607"/>
                  </a:lnTo>
                  <a:lnTo>
                    <a:pt x="0" y="439"/>
                  </a:lnTo>
                  <a:lnTo>
                    <a:pt x="282" y="439"/>
                  </a:lnTo>
                  <a:lnTo>
                    <a:pt x="314" y="230"/>
                  </a:lnTo>
                  <a:lnTo>
                    <a:pt x="324" y="10"/>
                  </a:lnTo>
                  <a:lnTo>
                    <a:pt x="86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4" name="object 5424"/>
            <p:cNvSpPr/>
            <p:nvPr/>
          </p:nvSpPr>
          <p:spPr>
            <a:xfrm>
              <a:off x="9490708" y="69031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92" y="62"/>
                  </a:moveTo>
                  <a:lnTo>
                    <a:pt x="356" y="0"/>
                  </a:lnTo>
                  <a:lnTo>
                    <a:pt x="240" y="188"/>
                  </a:lnTo>
                  <a:lnTo>
                    <a:pt x="167" y="52"/>
                  </a:lnTo>
                  <a:lnTo>
                    <a:pt x="0" y="62"/>
                  </a:lnTo>
                  <a:lnTo>
                    <a:pt x="261" y="198"/>
                  </a:lnTo>
                  <a:lnTo>
                    <a:pt x="418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5" name="object 5425"/>
            <p:cNvSpPr/>
            <p:nvPr/>
          </p:nvSpPr>
          <p:spPr>
            <a:xfrm>
              <a:off x="9490784" y="69029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125"/>
                  </a:moveTo>
                  <a:lnTo>
                    <a:pt x="167" y="62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82" y="16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6" name="object 5426"/>
            <p:cNvSpPr/>
            <p:nvPr/>
          </p:nvSpPr>
          <p:spPr>
            <a:xfrm>
              <a:off x="9488201" y="691392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481" y="1183"/>
                  </a:moveTo>
                  <a:lnTo>
                    <a:pt x="376" y="1047"/>
                  </a:lnTo>
                  <a:lnTo>
                    <a:pt x="450" y="774"/>
                  </a:lnTo>
                  <a:lnTo>
                    <a:pt x="31" y="743"/>
                  </a:lnTo>
                  <a:lnTo>
                    <a:pt x="0" y="534"/>
                  </a:lnTo>
                  <a:lnTo>
                    <a:pt x="62" y="345"/>
                  </a:lnTo>
                  <a:lnTo>
                    <a:pt x="554" y="0"/>
                  </a:lnTo>
                  <a:lnTo>
                    <a:pt x="1099" y="230"/>
                  </a:lnTo>
                  <a:lnTo>
                    <a:pt x="1120" y="387"/>
                  </a:lnTo>
                  <a:lnTo>
                    <a:pt x="607" y="146"/>
                  </a:lnTo>
                  <a:lnTo>
                    <a:pt x="198" y="418"/>
                  </a:lnTo>
                  <a:lnTo>
                    <a:pt x="732" y="418"/>
                  </a:lnTo>
                  <a:lnTo>
                    <a:pt x="1225" y="565"/>
                  </a:lnTo>
                  <a:lnTo>
                    <a:pt x="1350" y="743"/>
                  </a:lnTo>
                  <a:lnTo>
                    <a:pt x="1088" y="743"/>
                  </a:lnTo>
                  <a:lnTo>
                    <a:pt x="1036" y="952"/>
                  </a:lnTo>
                  <a:lnTo>
                    <a:pt x="1036" y="1172"/>
                  </a:lnTo>
                  <a:lnTo>
                    <a:pt x="481" y="118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7" name="object 5427"/>
            <p:cNvSpPr/>
            <p:nvPr/>
          </p:nvSpPr>
          <p:spPr>
            <a:xfrm>
              <a:off x="9488695" y="69145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6"/>
                  </a:moveTo>
                  <a:lnTo>
                    <a:pt x="136" y="198"/>
                  </a:lnTo>
                  <a:lnTo>
                    <a:pt x="251" y="10"/>
                  </a:lnTo>
                  <a:lnTo>
                    <a:pt x="324" y="146"/>
                  </a:lnTo>
                  <a:lnTo>
                    <a:pt x="502" y="136"/>
                  </a:lnTo>
                  <a:lnTo>
                    <a:pt x="230" y="0"/>
                  </a:lnTo>
                  <a:lnTo>
                    <a:pt x="62" y="1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8" name="object 5428"/>
            <p:cNvSpPr/>
            <p:nvPr/>
          </p:nvSpPr>
          <p:spPr>
            <a:xfrm>
              <a:off x="9488787" y="69148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1"/>
                  </a:moveTo>
                  <a:lnTo>
                    <a:pt x="157" y="104"/>
                  </a:lnTo>
                  <a:lnTo>
                    <a:pt x="314" y="167"/>
                  </a:lnTo>
                  <a:lnTo>
                    <a:pt x="314" y="0"/>
                  </a:lnTo>
                  <a:lnTo>
                    <a:pt x="5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9" name="object 5429"/>
            <p:cNvSpPr/>
            <p:nvPr/>
          </p:nvSpPr>
          <p:spPr>
            <a:xfrm>
              <a:off x="9500162" y="6902556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863" y="492"/>
                  </a:moveTo>
                  <a:lnTo>
                    <a:pt x="1005" y="2492"/>
                  </a:lnTo>
                  <a:lnTo>
                    <a:pt x="1005" y="2910"/>
                  </a:lnTo>
                  <a:lnTo>
                    <a:pt x="1162" y="2900"/>
                  </a:lnTo>
                  <a:lnTo>
                    <a:pt x="1225" y="3151"/>
                  </a:lnTo>
                  <a:lnTo>
                    <a:pt x="1214" y="3350"/>
                  </a:lnTo>
                  <a:lnTo>
                    <a:pt x="1371" y="3350"/>
                  </a:lnTo>
                  <a:lnTo>
                    <a:pt x="1434" y="3486"/>
                  </a:lnTo>
                  <a:lnTo>
                    <a:pt x="900" y="3455"/>
                  </a:lnTo>
                  <a:lnTo>
                    <a:pt x="869" y="3005"/>
                  </a:lnTo>
                  <a:lnTo>
                    <a:pt x="869" y="2544"/>
                  </a:lnTo>
                  <a:lnTo>
                    <a:pt x="732" y="2376"/>
                  </a:lnTo>
                  <a:lnTo>
                    <a:pt x="481" y="2324"/>
                  </a:lnTo>
                  <a:lnTo>
                    <a:pt x="481" y="2513"/>
                  </a:lnTo>
                  <a:lnTo>
                    <a:pt x="481" y="2743"/>
                  </a:lnTo>
                  <a:lnTo>
                    <a:pt x="251" y="2764"/>
                  </a:lnTo>
                  <a:lnTo>
                    <a:pt x="0" y="2764"/>
                  </a:lnTo>
                  <a:lnTo>
                    <a:pt x="0" y="2586"/>
                  </a:lnTo>
                  <a:lnTo>
                    <a:pt x="0" y="1497"/>
                  </a:lnTo>
                  <a:lnTo>
                    <a:pt x="136" y="1392"/>
                  </a:lnTo>
                  <a:lnTo>
                    <a:pt x="282" y="1497"/>
                  </a:lnTo>
                  <a:lnTo>
                    <a:pt x="62" y="1392"/>
                  </a:lnTo>
                  <a:lnTo>
                    <a:pt x="73" y="2282"/>
                  </a:lnTo>
                  <a:lnTo>
                    <a:pt x="136" y="2492"/>
                  </a:lnTo>
                  <a:lnTo>
                    <a:pt x="324" y="2586"/>
                  </a:lnTo>
                  <a:lnTo>
                    <a:pt x="324" y="2251"/>
                  </a:lnTo>
                  <a:lnTo>
                    <a:pt x="324" y="2104"/>
                  </a:lnTo>
                  <a:lnTo>
                    <a:pt x="994" y="1874"/>
                  </a:lnTo>
                  <a:lnTo>
                    <a:pt x="1151" y="1738"/>
                  </a:lnTo>
                  <a:lnTo>
                    <a:pt x="1727" y="366"/>
                  </a:lnTo>
                  <a:lnTo>
                    <a:pt x="1800" y="178"/>
                  </a:lnTo>
                  <a:lnTo>
                    <a:pt x="1602" y="261"/>
                  </a:lnTo>
                  <a:lnTo>
                    <a:pt x="1444" y="324"/>
                  </a:lnTo>
                  <a:lnTo>
                    <a:pt x="1465" y="178"/>
                  </a:lnTo>
                  <a:lnTo>
                    <a:pt x="1863" y="20"/>
                  </a:lnTo>
                  <a:lnTo>
                    <a:pt x="1989" y="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0" name="object 5430"/>
            <p:cNvSpPr/>
            <p:nvPr/>
          </p:nvSpPr>
          <p:spPr>
            <a:xfrm>
              <a:off x="9504927" y="6902341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19163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1" name="object 5431"/>
            <p:cNvSpPr/>
            <p:nvPr/>
          </p:nvSpPr>
          <p:spPr>
            <a:xfrm>
              <a:off x="9504923" y="6906218"/>
              <a:ext cx="192405" cy="0"/>
            </a:xfrm>
            <a:custGeom>
              <a:avLst/>
              <a:gdLst/>
              <a:ahLst/>
              <a:cxnLst/>
              <a:rect l="l" t="t" r="r" b="b"/>
              <a:pathLst>
                <a:path w="192404">
                  <a:moveTo>
                    <a:pt x="0" y="0"/>
                  </a:moveTo>
                  <a:lnTo>
                    <a:pt x="1920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2" name="object 5432"/>
            <p:cNvSpPr/>
            <p:nvPr/>
          </p:nvSpPr>
          <p:spPr>
            <a:xfrm>
              <a:off x="9505372" y="6915557"/>
              <a:ext cx="191135" cy="0"/>
            </a:xfrm>
            <a:custGeom>
              <a:avLst/>
              <a:gdLst/>
              <a:ahLst/>
              <a:cxnLst/>
              <a:rect l="l" t="t" r="r" b="b"/>
              <a:pathLst>
                <a:path w="191134">
                  <a:moveTo>
                    <a:pt x="19066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3" name="object 5433"/>
            <p:cNvSpPr/>
            <p:nvPr/>
          </p:nvSpPr>
          <p:spPr>
            <a:xfrm>
              <a:off x="9505364" y="6914677"/>
              <a:ext cx="191135" cy="0"/>
            </a:xfrm>
            <a:custGeom>
              <a:avLst/>
              <a:gdLst/>
              <a:ahLst/>
              <a:cxnLst/>
              <a:rect l="l" t="t" r="r" b="b"/>
              <a:pathLst>
                <a:path w="191134">
                  <a:moveTo>
                    <a:pt x="0" y="0"/>
                  </a:moveTo>
                  <a:lnTo>
                    <a:pt x="19066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4" name="object 5434"/>
            <p:cNvSpPr/>
            <p:nvPr/>
          </p:nvSpPr>
          <p:spPr>
            <a:xfrm>
              <a:off x="9462288" y="6879800"/>
              <a:ext cx="14604" cy="24765"/>
            </a:xfrm>
            <a:custGeom>
              <a:avLst/>
              <a:gdLst/>
              <a:ahLst/>
              <a:cxnLst/>
              <a:rect l="l" t="t" r="r" b="b"/>
              <a:pathLst>
                <a:path w="14604" h="24765">
                  <a:moveTo>
                    <a:pt x="1026" y="24658"/>
                  </a:moveTo>
                  <a:lnTo>
                    <a:pt x="13067" y="24658"/>
                  </a:lnTo>
                  <a:lnTo>
                    <a:pt x="14093" y="24658"/>
                  </a:lnTo>
                  <a:lnTo>
                    <a:pt x="14093" y="23632"/>
                  </a:lnTo>
                  <a:lnTo>
                    <a:pt x="14093" y="1026"/>
                  </a:lnTo>
                  <a:lnTo>
                    <a:pt x="14093" y="0"/>
                  </a:lnTo>
                  <a:lnTo>
                    <a:pt x="13067" y="0"/>
                  </a:lnTo>
                  <a:lnTo>
                    <a:pt x="1026" y="0"/>
                  </a:lnTo>
                  <a:lnTo>
                    <a:pt x="0" y="0"/>
                  </a:lnTo>
                  <a:lnTo>
                    <a:pt x="0" y="1026"/>
                  </a:lnTo>
                  <a:lnTo>
                    <a:pt x="0" y="23632"/>
                  </a:lnTo>
                  <a:lnTo>
                    <a:pt x="0" y="24658"/>
                  </a:lnTo>
                  <a:lnTo>
                    <a:pt x="1026" y="2465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5" name="object 5435"/>
            <p:cNvSpPr/>
            <p:nvPr/>
          </p:nvSpPr>
          <p:spPr>
            <a:xfrm>
              <a:off x="9462989" y="6880498"/>
              <a:ext cx="12700" cy="23495"/>
            </a:xfrm>
            <a:custGeom>
              <a:avLst/>
              <a:gdLst/>
              <a:ahLst/>
              <a:cxnLst/>
              <a:rect l="l" t="t" r="r" b="b"/>
              <a:pathLst>
                <a:path w="12700" h="23495">
                  <a:moveTo>
                    <a:pt x="324" y="23255"/>
                  </a:moveTo>
                  <a:lnTo>
                    <a:pt x="12366" y="23255"/>
                  </a:lnTo>
                  <a:lnTo>
                    <a:pt x="12690" y="23255"/>
                  </a:lnTo>
                  <a:lnTo>
                    <a:pt x="12690" y="22931"/>
                  </a:lnTo>
                  <a:lnTo>
                    <a:pt x="12690" y="324"/>
                  </a:lnTo>
                  <a:lnTo>
                    <a:pt x="12690" y="0"/>
                  </a:lnTo>
                  <a:lnTo>
                    <a:pt x="12366" y="0"/>
                  </a:lnTo>
                  <a:lnTo>
                    <a:pt x="324" y="0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0" y="22931"/>
                  </a:lnTo>
                  <a:lnTo>
                    <a:pt x="0" y="23255"/>
                  </a:lnTo>
                  <a:lnTo>
                    <a:pt x="324" y="2325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6" name="object 5436"/>
            <p:cNvSpPr/>
            <p:nvPr/>
          </p:nvSpPr>
          <p:spPr>
            <a:xfrm>
              <a:off x="9462649" y="6916422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12983" y="607"/>
                  </a:moveTo>
                  <a:lnTo>
                    <a:pt x="12889" y="806"/>
                  </a:lnTo>
                  <a:lnTo>
                    <a:pt x="13109" y="858"/>
                  </a:lnTo>
                  <a:lnTo>
                    <a:pt x="13151" y="1895"/>
                  </a:lnTo>
                  <a:lnTo>
                    <a:pt x="12439" y="1895"/>
                  </a:lnTo>
                  <a:lnTo>
                    <a:pt x="12345" y="2062"/>
                  </a:lnTo>
                  <a:lnTo>
                    <a:pt x="13151" y="2062"/>
                  </a:lnTo>
                  <a:lnTo>
                    <a:pt x="13151" y="2429"/>
                  </a:lnTo>
                  <a:lnTo>
                    <a:pt x="9329" y="2335"/>
                  </a:lnTo>
                  <a:lnTo>
                    <a:pt x="4031" y="2335"/>
                  </a:lnTo>
                  <a:lnTo>
                    <a:pt x="230" y="2429"/>
                  </a:lnTo>
                  <a:lnTo>
                    <a:pt x="230" y="2062"/>
                  </a:lnTo>
                  <a:lnTo>
                    <a:pt x="931" y="2062"/>
                  </a:lnTo>
                  <a:lnTo>
                    <a:pt x="1005" y="1895"/>
                  </a:lnTo>
                  <a:lnTo>
                    <a:pt x="230" y="1895"/>
                  </a:lnTo>
                  <a:lnTo>
                    <a:pt x="167" y="869"/>
                  </a:lnTo>
                  <a:lnTo>
                    <a:pt x="481" y="806"/>
                  </a:lnTo>
                  <a:lnTo>
                    <a:pt x="387" y="607"/>
                  </a:lnTo>
                  <a:lnTo>
                    <a:pt x="167" y="83"/>
                  </a:lnTo>
                  <a:lnTo>
                    <a:pt x="0" y="20"/>
                  </a:lnTo>
                  <a:lnTo>
                    <a:pt x="0" y="2565"/>
                  </a:lnTo>
                  <a:lnTo>
                    <a:pt x="13298" y="2659"/>
                  </a:lnTo>
                  <a:lnTo>
                    <a:pt x="13371" y="94"/>
                  </a:lnTo>
                  <a:lnTo>
                    <a:pt x="13235" y="0"/>
                  </a:lnTo>
                  <a:lnTo>
                    <a:pt x="12983" y="60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7" name="object 5437"/>
            <p:cNvSpPr/>
            <p:nvPr/>
          </p:nvSpPr>
          <p:spPr>
            <a:xfrm>
              <a:off x="9468299" y="6904923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261" y="764"/>
                  </a:moveTo>
                  <a:lnTo>
                    <a:pt x="261" y="2879"/>
                  </a:lnTo>
                  <a:lnTo>
                    <a:pt x="575" y="2973"/>
                  </a:lnTo>
                  <a:lnTo>
                    <a:pt x="575" y="3235"/>
                  </a:lnTo>
                  <a:lnTo>
                    <a:pt x="335" y="3235"/>
                  </a:lnTo>
                  <a:lnTo>
                    <a:pt x="0" y="3235"/>
                  </a:lnTo>
                  <a:lnTo>
                    <a:pt x="0" y="2879"/>
                  </a:lnTo>
                  <a:lnTo>
                    <a:pt x="0" y="764"/>
                  </a:lnTo>
                  <a:lnTo>
                    <a:pt x="0" y="544"/>
                  </a:lnTo>
                  <a:lnTo>
                    <a:pt x="188" y="450"/>
                  </a:lnTo>
                  <a:lnTo>
                    <a:pt x="837" y="115"/>
                  </a:lnTo>
                  <a:lnTo>
                    <a:pt x="1036" y="0"/>
                  </a:lnTo>
                  <a:lnTo>
                    <a:pt x="1246" y="115"/>
                  </a:lnTo>
                  <a:lnTo>
                    <a:pt x="1874" y="450"/>
                  </a:lnTo>
                  <a:lnTo>
                    <a:pt x="2083" y="544"/>
                  </a:lnTo>
                  <a:lnTo>
                    <a:pt x="2083" y="764"/>
                  </a:lnTo>
                  <a:lnTo>
                    <a:pt x="2083" y="2879"/>
                  </a:lnTo>
                  <a:lnTo>
                    <a:pt x="2083" y="3235"/>
                  </a:lnTo>
                  <a:lnTo>
                    <a:pt x="1727" y="3235"/>
                  </a:lnTo>
                  <a:lnTo>
                    <a:pt x="1486" y="3235"/>
                  </a:lnTo>
                  <a:lnTo>
                    <a:pt x="1486" y="2973"/>
                  </a:lnTo>
                  <a:lnTo>
                    <a:pt x="1727" y="2973"/>
                  </a:lnTo>
                  <a:lnTo>
                    <a:pt x="1811" y="764"/>
                  </a:lnTo>
                  <a:lnTo>
                    <a:pt x="1120" y="345"/>
                  </a:lnTo>
                  <a:lnTo>
                    <a:pt x="942" y="345"/>
                  </a:lnTo>
                  <a:lnTo>
                    <a:pt x="314" y="69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8" name="object 5438"/>
            <p:cNvSpPr/>
            <p:nvPr/>
          </p:nvSpPr>
          <p:spPr>
            <a:xfrm>
              <a:off x="9470156" y="690445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6" y="0"/>
                  </a:moveTo>
                  <a:lnTo>
                    <a:pt x="0" y="324"/>
                  </a:lnTo>
                  <a:lnTo>
                    <a:pt x="10" y="712"/>
                  </a:lnTo>
                  <a:lnTo>
                    <a:pt x="167" y="10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9" name="object 5439"/>
            <p:cNvSpPr/>
            <p:nvPr/>
          </p:nvSpPr>
          <p:spPr>
            <a:xfrm>
              <a:off x="9468350" y="690446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036"/>
                  </a:moveTo>
                  <a:lnTo>
                    <a:pt x="167" y="712"/>
                  </a:lnTo>
                  <a:lnTo>
                    <a:pt x="167" y="335"/>
                  </a:lnTo>
                  <a:lnTo>
                    <a:pt x="2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0" name="object 5440"/>
            <p:cNvSpPr/>
            <p:nvPr/>
          </p:nvSpPr>
          <p:spPr>
            <a:xfrm>
              <a:off x="9468583" y="690526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193" y="2544"/>
                  </a:moveTo>
                  <a:lnTo>
                    <a:pt x="1088" y="2324"/>
                  </a:lnTo>
                  <a:lnTo>
                    <a:pt x="1225" y="2219"/>
                  </a:lnTo>
                  <a:lnTo>
                    <a:pt x="1088" y="2136"/>
                  </a:lnTo>
                  <a:lnTo>
                    <a:pt x="1088" y="1989"/>
                  </a:lnTo>
                  <a:lnTo>
                    <a:pt x="1225" y="1905"/>
                  </a:lnTo>
                  <a:lnTo>
                    <a:pt x="1088" y="1811"/>
                  </a:lnTo>
                  <a:lnTo>
                    <a:pt x="1088" y="1675"/>
                  </a:lnTo>
                  <a:lnTo>
                    <a:pt x="1225" y="1581"/>
                  </a:lnTo>
                  <a:lnTo>
                    <a:pt x="1088" y="1507"/>
                  </a:lnTo>
                  <a:lnTo>
                    <a:pt x="1088" y="1361"/>
                  </a:lnTo>
                  <a:lnTo>
                    <a:pt x="1225" y="1266"/>
                  </a:lnTo>
                  <a:lnTo>
                    <a:pt x="1088" y="1193"/>
                  </a:lnTo>
                  <a:lnTo>
                    <a:pt x="1088" y="1036"/>
                  </a:lnTo>
                  <a:lnTo>
                    <a:pt x="1225" y="942"/>
                  </a:lnTo>
                  <a:lnTo>
                    <a:pt x="1088" y="869"/>
                  </a:lnTo>
                  <a:lnTo>
                    <a:pt x="1088" y="638"/>
                  </a:lnTo>
                  <a:lnTo>
                    <a:pt x="869" y="460"/>
                  </a:lnTo>
                  <a:lnTo>
                    <a:pt x="649" y="460"/>
                  </a:lnTo>
                  <a:lnTo>
                    <a:pt x="450" y="607"/>
                  </a:lnTo>
                  <a:lnTo>
                    <a:pt x="324" y="774"/>
                  </a:lnTo>
                  <a:lnTo>
                    <a:pt x="429" y="910"/>
                  </a:lnTo>
                  <a:lnTo>
                    <a:pt x="324" y="1088"/>
                  </a:lnTo>
                  <a:lnTo>
                    <a:pt x="429" y="1225"/>
                  </a:lnTo>
                  <a:lnTo>
                    <a:pt x="324" y="1392"/>
                  </a:lnTo>
                  <a:lnTo>
                    <a:pt x="429" y="1539"/>
                  </a:lnTo>
                  <a:lnTo>
                    <a:pt x="418" y="1675"/>
                  </a:lnTo>
                  <a:lnTo>
                    <a:pt x="282" y="1748"/>
                  </a:lnTo>
                  <a:lnTo>
                    <a:pt x="418" y="1832"/>
                  </a:lnTo>
                  <a:lnTo>
                    <a:pt x="429" y="1968"/>
                  </a:lnTo>
                  <a:lnTo>
                    <a:pt x="282" y="2062"/>
                  </a:lnTo>
                  <a:lnTo>
                    <a:pt x="418" y="2136"/>
                  </a:lnTo>
                  <a:lnTo>
                    <a:pt x="429" y="2282"/>
                  </a:lnTo>
                  <a:lnTo>
                    <a:pt x="282" y="2387"/>
                  </a:lnTo>
                  <a:lnTo>
                    <a:pt x="418" y="2471"/>
                  </a:lnTo>
                  <a:lnTo>
                    <a:pt x="429" y="2617"/>
                  </a:lnTo>
                  <a:lnTo>
                    <a:pt x="157" y="2617"/>
                  </a:lnTo>
                  <a:lnTo>
                    <a:pt x="0" y="2617"/>
                  </a:lnTo>
                  <a:lnTo>
                    <a:pt x="0" y="2481"/>
                  </a:lnTo>
                  <a:lnTo>
                    <a:pt x="0" y="544"/>
                  </a:lnTo>
                  <a:lnTo>
                    <a:pt x="670" y="104"/>
                  </a:lnTo>
                  <a:lnTo>
                    <a:pt x="806" y="94"/>
                  </a:lnTo>
                  <a:lnTo>
                    <a:pt x="1424" y="418"/>
                  </a:lnTo>
                  <a:lnTo>
                    <a:pt x="1507" y="2481"/>
                  </a:lnTo>
                  <a:lnTo>
                    <a:pt x="1507" y="2617"/>
                  </a:lnTo>
                  <a:lnTo>
                    <a:pt x="1361" y="2617"/>
                  </a:lnTo>
                  <a:lnTo>
                    <a:pt x="1225" y="261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1" name="object 5441"/>
            <p:cNvSpPr/>
            <p:nvPr/>
          </p:nvSpPr>
          <p:spPr>
            <a:xfrm>
              <a:off x="9468661" y="69174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35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2" name="object 5442"/>
            <p:cNvSpPr/>
            <p:nvPr/>
          </p:nvSpPr>
          <p:spPr>
            <a:xfrm>
              <a:off x="9468392" y="691696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884" y="439"/>
                  </a:moveTo>
                  <a:lnTo>
                    <a:pt x="1884" y="0"/>
                  </a:lnTo>
                  <a:lnTo>
                    <a:pt x="0" y="0"/>
                  </a:lnTo>
                  <a:lnTo>
                    <a:pt x="0" y="439"/>
                  </a:lnTo>
                  <a:lnTo>
                    <a:pt x="209" y="607"/>
                  </a:lnTo>
                  <a:lnTo>
                    <a:pt x="460" y="701"/>
                  </a:lnTo>
                  <a:lnTo>
                    <a:pt x="1434" y="701"/>
                  </a:lnTo>
                  <a:lnTo>
                    <a:pt x="1685" y="607"/>
                  </a:lnTo>
                  <a:lnTo>
                    <a:pt x="1884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3" name="object 5443"/>
            <p:cNvSpPr/>
            <p:nvPr/>
          </p:nvSpPr>
          <p:spPr>
            <a:xfrm>
              <a:off x="9469342" y="69171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87" y="23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4" name="object 5444"/>
            <p:cNvSpPr/>
            <p:nvPr/>
          </p:nvSpPr>
          <p:spPr>
            <a:xfrm>
              <a:off x="9469101" y="69173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167" y="0"/>
                  </a:lnTo>
                  <a:lnTo>
                    <a:pt x="345" y="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5" name="object 5445"/>
            <p:cNvSpPr/>
            <p:nvPr/>
          </p:nvSpPr>
          <p:spPr>
            <a:xfrm>
              <a:off x="9468943" y="69173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6" name="object 5446"/>
            <p:cNvSpPr/>
            <p:nvPr/>
          </p:nvSpPr>
          <p:spPr>
            <a:xfrm>
              <a:off x="9469101" y="69173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7" name="object 5447"/>
            <p:cNvSpPr/>
            <p:nvPr/>
          </p:nvSpPr>
          <p:spPr>
            <a:xfrm>
              <a:off x="9469480" y="691735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8" name="object 5448"/>
            <p:cNvSpPr/>
            <p:nvPr/>
          </p:nvSpPr>
          <p:spPr>
            <a:xfrm>
              <a:off x="9469192" y="691735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9" name="object 5449"/>
            <p:cNvSpPr/>
            <p:nvPr/>
          </p:nvSpPr>
          <p:spPr>
            <a:xfrm>
              <a:off x="9468948" y="69171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87" y="0"/>
                  </a:moveTo>
                  <a:lnTo>
                    <a:pt x="0" y="2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0" name="object 5450"/>
            <p:cNvSpPr/>
            <p:nvPr/>
          </p:nvSpPr>
          <p:spPr>
            <a:xfrm>
              <a:off x="9468943" y="69173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136" y="1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1" name="object 5451"/>
            <p:cNvSpPr/>
            <p:nvPr/>
          </p:nvSpPr>
          <p:spPr>
            <a:xfrm>
              <a:off x="9469729" y="69173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2" name="object 5452"/>
            <p:cNvSpPr/>
            <p:nvPr/>
          </p:nvSpPr>
          <p:spPr>
            <a:xfrm>
              <a:off x="9469564" y="69173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3" name="object 5453"/>
            <p:cNvSpPr/>
            <p:nvPr/>
          </p:nvSpPr>
          <p:spPr>
            <a:xfrm>
              <a:off x="9469564" y="69173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136" y="1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4" name="object 5454"/>
            <p:cNvSpPr/>
            <p:nvPr/>
          </p:nvSpPr>
          <p:spPr>
            <a:xfrm>
              <a:off x="9473299" y="6915557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266" y="0"/>
                  </a:moveTo>
                  <a:lnTo>
                    <a:pt x="2691" y="0"/>
                  </a:lnTo>
                  <a:lnTo>
                    <a:pt x="2554" y="157"/>
                  </a:lnTo>
                  <a:lnTo>
                    <a:pt x="2408" y="167"/>
                  </a:lnTo>
                  <a:lnTo>
                    <a:pt x="2335" y="31"/>
                  </a:lnTo>
                  <a:lnTo>
                    <a:pt x="2177" y="198"/>
                  </a:lnTo>
                  <a:lnTo>
                    <a:pt x="1853" y="230"/>
                  </a:lnTo>
                  <a:lnTo>
                    <a:pt x="2115" y="94"/>
                  </a:lnTo>
                  <a:lnTo>
                    <a:pt x="1602" y="219"/>
                  </a:lnTo>
                  <a:lnTo>
                    <a:pt x="1434" y="31"/>
                  </a:lnTo>
                  <a:lnTo>
                    <a:pt x="1266" y="198"/>
                  </a:lnTo>
                  <a:lnTo>
                    <a:pt x="701" y="0"/>
                  </a:lnTo>
                  <a:lnTo>
                    <a:pt x="921" y="230"/>
                  </a:lnTo>
                  <a:lnTo>
                    <a:pt x="659" y="230"/>
                  </a:lnTo>
                  <a:lnTo>
                    <a:pt x="534" y="31"/>
                  </a:lnTo>
                  <a:lnTo>
                    <a:pt x="366" y="198"/>
                  </a:lnTo>
                  <a:lnTo>
                    <a:pt x="178" y="31"/>
                  </a:lnTo>
                  <a:lnTo>
                    <a:pt x="0" y="198"/>
                  </a:lnTo>
                  <a:lnTo>
                    <a:pt x="0" y="827"/>
                  </a:lnTo>
                  <a:lnTo>
                    <a:pt x="366" y="890"/>
                  </a:lnTo>
                  <a:lnTo>
                    <a:pt x="408" y="1088"/>
                  </a:lnTo>
                  <a:lnTo>
                    <a:pt x="272" y="1225"/>
                  </a:lnTo>
                  <a:lnTo>
                    <a:pt x="513" y="1602"/>
                  </a:lnTo>
                  <a:lnTo>
                    <a:pt x="628" y="1664"/>
                  </a:lnTo>
                  <a:lnTo>
                    <a:pt x="1413" y="1664"/>
                  </a:lnTo>
                  <a:lnTo>
                    <a:pt x="1748" y="1256"/>
                  </a:lnTo>
                  <a:lnTo>
                    <a:pt x="1633" y="1120"/>
                  </a:lnTo>
                  <a:lnTo>
                    <a:pt x="1622" y="931"/>
                  </a:lnTo>
                  <a:lnTo>
                    <a:pt x="2691" y="890"/>
                  </a:lnTo>
                  <a:lnTo>
                    <a:pt x="2743" y="544"/>
                  </a:lnTo>
                  <a:lnTo>
                    <a:pt x="2816" y="387"/>
                  </a:lnTo>
                  <a:lnTo>
                    <a:pt x="2984" y="219"/>
                  </a:lnTo>
                  <a:lnTo>
                    <a:pt x="3130" y="136"/>
                  </a:lnTo>
                  <a:lnTo>
                    <a:pt x="3287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5" name="object 5455"/>
            <p:cNvSpPr/>
            <p:nvPr/>
          </p:nvSpPr>
          <p:spPr>
            <a:xfrm>
              <a:off x="9473906" y="691643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94" y="0"/>
                  </a:moveTo>
                  <a:lnTo>
                    <a:pt x="712" y="0"/>
                  </a:lnTo>
                  <a:lnTo>
                    <a:pt x="795" y="439"/>
                  </a:lnTo>
                  <a:lnTo>
                    <a:pt x="94" y="523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6" name="object 5456"/>
            <p:cNvSpPr/>
            <p:nvPr/>
          </p:nvSpPr>
          <p:spPr>
            <a:xfrm>
              <a:off x="9473288" y="6915488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2753" y="607"/>
                  </a:moveTo>
                  <a:lnTo>
                    <a:pt x="2952" y="219"/>
                  </a:lnTo>
                  <a:lnTo>
                    <a:pt x="3298" y="167"/>
                  </a:lnTo>
                  <a:lnTo>
                    <a:pt x="2711" y="62"/>
                  </a:lnTo>
                  <a:lnTo>
                    <a:pt x="2565" y="230"/>
                  </a:lnTo>
                  <a:lnTo>
                    <a:pt x="2408" y="219"/>
                  </a:lnTo>
                  <a:lnTo>
                    <a:pt x="2303" y="0"/>
                  </a:lnTo>
                  <a:lnTo>
                    <a:pt x="2177" y="282"/>
                  </a:lnTo>
                  <a:lnTo>
                    <a:pt x="1874" y="293"/>
                  </a:lnTo>
                  <a:lnTo>
                    <a:pt x="2115" y="167"/>
                  </a:lnTo>
                  <a:lnTo>
                    <a:pt x="1602" y="282"/>
                  </a:lnTo>
                  <a:lnTo>
                    <a:pt x="1444" y="94"/>
                  </a:lnTo>
                  <a:lnTo>
                    <a:pt x="1277" y="282"/>
                  </a:lnTo>
                  <a:lnTo>
                    <a:pt x="722" y="83"/>
                  </a:lnTo>
                  <a:lnTo>
                    <a:pt x="921" y="293"/>
                  </a:lnTo>
                  <a:lnTo>
                    <a:pt x="670" y="293"/>
                  </a:lnTo>
                  <a:lnTo>
                    <a:pt x="534" y="94"/>
                  </a:lnTo>
                  <a:lnTo>
                    <a:pt x="356" y="282"/>
                  </a:lnTo>
                  <a:lnTo>
                    <a:pt x="188" y="94"/>
                  </a:lnTo>
                  <a:lnTo>
                    <a:pt x="20" y="282"/>
                  </a:lnTo>
                  <a:lnTo>
                    <a:pt x="0" y="900"/>
                  </a:lnTo>
                  <a:lnTo>
                    <a:pt x="376" y="952"/>
                  </a:lnTo>
                  <a:lnTo>
                    <a:pt x="418" y="1162"/>
                  </a:lnTo>
                  <a:lnTo>
                    <a:pt x="251" y="1277"/>
                  </a:lnTo>
                  <a:lnTo>
                    <a:pt x="534" y="1664"/>
                  </a:lnTo>
                  <a:lnTo>
                    <a:pt x="670" y="1738"/>
                  </a:lnTo>
                  <a:lnTo>
                    <a:pt x="1371" y="1738"/>
                  </a:lnTo>
                  <a:lnTo>
                    <a:pt x="1507" y="1664"/>
                  </a:lnTo>
                  <a:lnTo>
                    <a:pt x="1759" y="1319"/>
                  </a:lnTo>
                  <a:lnTo>
                    <a:pt x="1633" y="1183"/>
                  </a:lnTo>
                  <a:lnTo>
                    <a:pt x="1622" y="994"/>
                  </a:lnTo>
                  <a:lnTo>
                    <a:pt x="2711" y="952"/>
                  </a:lnTo>
                  <a:lnTo>
                    <a:pt x="2753" y="6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7" name="object 5457"/>
            <p:cNvSpPr/>
            <p:nvPr/>
          </p:nvSpPr>
          <p:spPr>
            <a:xfrm>
              <a:off x="9462908" y="6916435"/>
              <a:ext cx="13335" cy="1905"/>
            </a:xfrm>
            <a:custGeom>
              <a:avLst/>
              <a:gdLst/>
              <a:ahLst/>
              <a:cxnLst/>
              <a:rect l="l" t="t" r="r" b="b"/>
              <a:pathLst>
                <a:path w="13334" h="1904">
                  <a:moveTo>
                    <a:pt x="774" y="0"/>
                  </a:moveTo>
                  <a:lnTo>
                    <a:pt x="0" y="0"/>
                  </a:lnTo>
                  <a:lnTo>
                    <a:pt x="366" y="890"/>
                  </a:lnTo>
                  <a:lnTo>
                    <a:pt x="0" y="931"/>
                  </a:lnTo>
                  <a:lnTo>
                    <a:pt x="240" y="1842"/>
                  </a:lnTo>
                  <a:lnTo>
                    <a:pt x="408" y="1842"/>
                  </a:lnTo>
                  <a:lnTo>
                    <a:pt x="408" y="1193"/>
                  </a:lnTo>
                  <a:lnTo>
                    <a:pt x="2345" y="1193"/>
                  </a:lnTo>
                  <a:lnTo>
                    <a:pt x="2508" y="931"/>
                  </a:lnTo>
                  <a:lnTo>
                    <a:pt x="523" y="931"/>
                  </a:lnTo>
                  <a:lnTo>
                    <a:pt x="425" y="439"/>
                  </a:lnTo>
                  <a:lnTo>
                    <a:pt x="335" y="230"/>
                  </a:lnTo>
                  <a:lnTo>
                    <a:pt x="767" y="230"/>
                  </a:lnTo>
                  <a:lnTo>
                    <a:pt x="774" y="0"/>
                  </a:lnTo>
                  <a:close/>
                </a:path>
                <a:path w="13334" h="1904">
                  <a:moveTo>
                    <a:pt x="10418" y="439"/>
                  </a:moveTo>
                  <a:lnTo>
                    <a:pt x="6429" y="439"/>
                  </a:lnTo>
                  <a:lnTo>
                    <a:pt x="10135" y="534"/>
                  </a:lnTo>
                  <a:lnTo>
                    <a:pt x="10397" y="1047"/>
                  </a:lnTo>
                  <a:lnTo>
                    <a:pt x="10512" y="1193"/>
                  </a:lnTo>
                  <a:lnTo>
                    <a:pt x="12439" y="1193"/>
                  </a:lnTo>
                  <a:lnTo>
                    <a:pt x="12439" y="1842"/>
                  </a:lnTo>
                  <a:lnTo>
                    <a:pt x="12617" y="1842"/>
                  </a:lnTo>
                  <a:lnTo>
                    <a:pt x="12858" y="931"/>
                  </a:lnTo>
                  <a:lnTo>
                    <a:pt x="10659" y="931"/>
                  </a:lnTo>
                  <a:lnTo>
                    <a:pt x="10418" y="439"/>
                  </a:lnTo>
                  <a:close/>
                </a:path>
                <a:path w="13334" h="1904">
                  <a:moveTo>
                    <a:pt x="10324" y="230"/>
                  </a:moveTo>
                  <a:lnTo>
                    <a:pt x="2533" y="230"/>
                  </a:lnTo>
                  <a:lnTo>
                    <a:pt x="2251" y="858"/>
                  </a:lnTo>
                  <a:lnTo>
                    <a:pt x="2508" y="931"/>
                  </a:lnTo>
                  <a:lnTo>
                    <a:pt x="2711" y="534"/>
                  </a:lnTo>
                  <a:lnTo>
                    <a:pt x="6334" y="534"/>
                  </a:lnTo>
                  <a:lnTo>
                    <a:pt x="10418" y="439"/>
                  </a:lnTo>
                  <a:lnTo>
                    <a:pt x="10324" y="230"/>
                  </a:lnTo>
                  <a:close/>
                </a:path>
                <a:path w="13334" h="1904">
                  <a:moveTo>
                    <a:pt x="12760" y="230"/>
                  </a:moveTo>
                  <a:lnTo>
                    <a:pt x="12523" y="230"/>
                  </a:lnTo>
                  <a:lnTo>
                    <a:pt x="12425" y="439"/>
                  </a:lnTo>
                  <a:lnTo>
                    <a:pt x="12334" y="931"/>
                  </a:lnTo>
                  <a:lnTo>
                    <a:pt x="12858" y="931"/>
                  </a:lnTo>
                  <a:lnTo>
                    <a:pt x="12481" y="890"/>
                  </a:lnTo>
                  <a:lnTo>
                    <a:pt x="12760" y="230"/>
                  </a:lnTo>
                  <a:close/>
                </a:path>
                <a:path w="13334" h="1904">
                  <a:moveTo>
                    <a:pt x="767" y="230"/>
                  </a:moveTo>
                  <a:close/>
                </a:path>
                <a:path w="13334" h="1904">
                  <a:moveTo>
                    <a:pt x="10732" y="0"/>
                  </a:moveTo>
                  <a:lnTo>
                    <a:pt x="2125" y="0"/>
                  </a:lnTo>
                  <a:lnTo>
                    <a:pt x="2130" y="230"/>
                  </a:lnTo>
                  <a:lnTo>
                    <a:pt x="10722" y="230"/>
                  </a:lnTo>
                  <a:lnTo>
                    <a:pt x="10732" y="0"/>
                  </a:lnTo>
                  <a:close/>
                </a:path>
                <a:path w="13334" h="1904">
                  <a:moveTo>
                    <a:pt x="10722" y="230"/>
                  </a:moveTo>
                  <a:close/>
                </a:path>
                <a:path w="13334" h="1904">
                  <a:moveTo>
                    <a:pt x="12858" y="0"/>
                  </a:moveTo>
                  <a:lnTo>
                    <a:pt x="12083" y="0"/>
                  </a:lnTo>
                  <a:lnTo>
                    <a:pt x="12083" y="230"/>
                  </a:lnTo>
                  <a:lnTo>
                    <a:pt x="12760" y="230"/>
                  </a:lnTo>
                  <a:lnTo>
                    <a:pt x="1285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8" name="object 5458"/>
            <p:cNvSpPr/>
            <p:nvPr/>
          </p:nvSpPr>
          <p:spPr>
            <a:xfrm>
              <a:off x="9462900" y="6916441"/>
              <a:ext cx="13335" cy="1905"/>
            </a:xfrm>
            <a:custGeom>
              <a:avLst/>
              <a:gdLst/>
              <a:ahLst/>
              <a:cxnLst/>
              <a:rect l="l" t="t" r="r" b="b"/>
              <a:pathLst>
                <a:path w="13334" h="1904">
                  <a:moveTo>
                    <a:pt x="2240" y="230"/>
                  </a:moveTo>
                  <a:lnTo>
                    <a:pt x="2020" y="167"/>
                  </a:lnTo>
                  <a:lnTo>
                    <a:pt x="2115" y="10"/>
                  </a:lnTo>
                  <a:lnTo>
                    <a:pt x="10711" y="0"/>
                  </a:lnTo>
                  <a:lnTo>
                    <a:pt x="10837" y="167"/>
                  </a:lnTo>
                  <a:lnTo>
                    <a:pt x="10690" y="240"/>
                  </a:lnTo>
                  <a:lnTo>
                    <a:pt x="10387" y="219"/>
                  </a:lnTo>
                  <a:lnTo>
                    <a:pt x="10617" y="848"/>
                  </a:lnTo>
                  <a:lnTo>
                    <a:pt x="10753" y="931"/>
                  </a:lnTo>
                  <a:lnTo>
                    <a:pt x="12031" y="931"/>
                  </a:lnTo>
                  <a:lnTo>
                    <a:pt x="12345" y="931"/>
                  </a:lnTo>
                  <a:lnTo>
                    <a:pt x="12376" y="607"/>
                  </a:lnTo>
                  <a:lnTo>
                    <a:pt x="12418" y="460"/>
                  </a:lnTo>
                  <a:lnTo>
                    <a:pt x="12512" y="240"/>
                  </a:lnTo>
                  <a:lnTo>
                    <a:pt x="12229" y="219"/>
                  </a:lnTo>
                  <a:lnTo>
                    <a:pt x="11978" y="167"/>
                  </a:lnTo>
                  <a:lnTo>
                    <a:pt x="12072" y="10"/>
                  </a:lnTo>
                  <a:lnTo>
                    <a:pt x="12805" y="0"/>
                  </a:lnTo>
                  <a:lnTo>
                    <a:pt x="12617" y="554"/>
                  </a:lnTo>
                  <a:lnTo>
                    <a:pt x="12491" y="879"/>
                  </a:lnTo>
                  <a:lnTo>
                    <a:pt x="12826" y="910"/>
                  </a:lnTo>
                  <a:lnTo>
                    <a:pt x="12638" y="1780"/>
                  </a:lnTo>
                  <a:lnTo>
                    <a:pt x="12491" y="1832"/>
                  </a:lnTo>
                  <a:lnTo>
                    <a:pt x="12449" y="1225"/>
                  </a:lnTo>
                  <a:lnTo>
                    <a:pt x="10711" y="1193"/>
                  </a:lnTo>
                  <a:lnTo>
                    <a:pt x="10523" y="1193"/>
                  </a:lnTo>
                  <a:lnTo>
                    <a:pt x="10418" y="1036"/>
                  </a:lnTo>
                  <a:lnTo>
                    <a:pt x="10198" y="617"/>
                  </a:lnTo>
                  <a:lnTo>
                    <a:pt x="10041" y="523"/>
                  </a:lnTo>
                  <a:lnTo>
                    <a:pt x="6533" y="523"/>
                  </a:lnTo>
                  <a:lnTo>
                    <a:pt x="6355" y="513"/>
                  </a:lnTo>
                  <a:lnTo>
                    <a:pt x="2827" y="523"/>
                  </a:lnTo>
                  <a:lnTo>
                    <a:pt x="2680" y="617"/>
                  </a:lnTo>
                  <a:lnTo>
                    <a:pt x="2460" y="1036"/>
                  </a:lnTo>
                  <a:lnTo>
                    <a:pt x="2345" y="1193"/>
                  </a:lnTo>
                  <a:lnTo>
                    <a:pt x="2167" y="1193"/>
                  </a:lnTo>
                  <a:lnTo>
                    <a:pt x="471" y="1193"/>
                  </a:lnTo>
                  <a:lnTo>
                    <a:pt x="418" y="1769"/>
                  </a:lnTo>
                  <a:lnTo>
                    <a:pt x="282" y="1832"/>
                  </a:lnTo>
                  <a:lnTo>
                    <a:pt x="0" y="963"/>
                  </a:lnTo>
                  <a:lnTo>
                    <a:pt x="376" y="879"/>
                  </a:lnTo>
                  <a:lnTo>
                    <a:pt x="251" y="554"/>
                  </a:lnTo>
                  <a:lnTo>
                    <a:pt x="20" y="41"/>
                  </a:lnTo>
                  <a:lnTo>
                    <a:pt x="753" y="0"/>
                  </a:lnTo>
                  <a:lnTo>
                    <a:pt x="890" y="167"/>
                  </a:lnTo>
                  <a:lnTo>
                    <a:pt x="732" y="240"/>
                  </a:lnTo>
                  <a:lnTo>
                    <a:pt x="387" y="219"/>
                  </a:lnTo>
                  <a:lnTo>
                    <a:pt x="450" y="460"/>
                  </a:lnTo>
                  <a:lnTo>
                    <a:pt x="502" y="607"/>
                  </a:lnTo>
                  <a:lnTo>
                    <a:pt x="534" y="931"/>
                  </a:lnTo>
                  <a:lnTo>
                    <a:pt x="848" y="931"/>
                  </a:lnTo>
                  <a:lnTo>
                    <a:pt x="2115" y="931"/>
                  </a:lnTo>
                  <a:lnTo>
                    <a:pt x="2261" y="848"/>
                  </a:lnTo>
                  <a:lnTo>
                    <a:pt x="2523" y="240"/>
                  </a:lnTo>
                  <a:lnTo>
                    <a:pt x="2272" y="219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9" name="object 5459"/>
            <p:cNvSpPr/>
            <p:nvPr/>
          </p:nvSpPr>
          <p:spPr>
            <a:xfrm>
              <a:off x="9465462" y="6909563"/>
              <a:ext cx="8255" cy="6985"/>
            </a:xfrm>
            <a:custGeom>
              <a:avLst/>
              <a:gdLst/>
              <a:ahLst/>
              <a:cxnLst/>
              <a:rect l="l" t="t" r="r" b="b"/>
              <a:pathLst>
                <a:path w="8254" h="6984">
                  <a:moveTo>
                    <a:pt x="1225" y="5811"/>
                  </a:moveTo>
                  <a:lnTo>
                    <a:pt x="1225" y="5434"/>
                  </a:lnTo>
                  <a:lnTo>
                    <a:pt x="1225" y="5287"/>
                  </a:lnTo>
                  <a:lnTo>
                    <a:pt x="1382" y="5266"/>
                  </a:lnTo>
                  <a:lnTo>
                    <a:pt x="1958" y="5162"/>
                  </a:lnTo>
                  <a:lnTo>
                    <a:pt x="2115" y="5141"/>
                  </a:lnTo>
                  <a:lnTo>
                    <a:pt x="2115" y="4984"/>
                  </a:lnTo>
                  <a:lnTo>
                    <a:pt x="2115" y="2596"/>
                  </a:lnTo>
                  <a:lnTo>
                    <a:pt x="2115" y="2460"/>
                  </a:lnTo>
                  <a:lnTo>
                    <a:pt x="1958" y="2429"/>
                  </a:lnTo>
                  <a:lnTo>
                    <a:pt x="1382" y="2314"/>
                  </a:lnTo>
                  <a:lnTo>
                    <a:pt x="1225" y="2282"/>
                  </a:lnTo>
                  <a:lnTo>
                    <a:pt x="1225" y="2146"/>
                  </a:lnTo>
                  <a:lnTo>
                    <a:pt x="1225" y="1947"/>
                  </a:lnTo>
                  <a:lnTo>
                    <a:pt x="1382" y="1916"/>
                  </a:lnTo>
                  <a:lnTo>
                    <a:pt x="1958" y="1821"/>
                  </a:lnTo>
                  <a:lnTo>
                    <a:pt x="2115" y="1790"/>
                  </a:lnTo>
                  <a:lnTo>
                    <a:pt x="2115" y="1633"/>
                  </a:lnTo>
                  <a:lnTo>
                    <a:pt x="2115" y="167"/>
                  </a:lnTo>
                  <a:lnTo>
                    <a:pt x="2115" y="0"/>
                  </a:lnTo>
                  <a:lnTo>
                    <a:pt x="2282" y="0"/>
                  </a:lnTo>
                  <a:lnTo>
                    <a:pt x="5455" y="0"/>
                  </a:lnTo>
                  <a:lnTo>
                    <a:pt x="5643" y="0"/>
                  </a:lnTo>
                  <a:lnTo>
                    <a:pt x="5643" y="167"/>
                  </a:lnTo>
                  <a:lnTo>
                    <a:pt x="5643" y="1633"/>
                  </a:lnTo>
                  <a:lnTo>
                    <a:pt x="5643" y="1790"/>
                  </a:lnTo>
                  <a:lnTo>
                    <a:pt x="5779" y="1821"/>
                  </a:lnTo>
                  <a:lnTo>
                    <a:pt x="6366" y="1916"/>
                  </a:lnTo>
                  <a:lnTo>
                    <a:pt x="6512" y="1947"/>
                  </a:lnTo>
                  <a:lnTo>
                    <a:pt x="6512" y="2083"/>
                  </a:lnTo>
                  <a:lnTo>
                    <a:pt x="6512" y="2282"/>
                  </a:lnTo>
                  <a:lnTo>
                    <a:pt x="6366" y="2314"/>
                  </a:lnTo>
                  <a:lnTo>
                    <a:pt x="5779" y="2429"/>
                  </a:lnTo>
                  <a:lnTo>
                    <a:pt x="5643" y="2460"/>
                  </a:lnTo>
                  <a:lnTo>
                    <a:pt x="5643" y="2596"/>
                  </a:lnTo>
                  <a:lnTo>
                    <a:pt x="5643" y="4984"/>
                  </a:lnTo>
                  <a:lnTo>
                    <a:pt x="5643" y="5141"/>
                  </a:lnTo>
                  <a:lnTo>
                    <a:pt x="5779" y="5162"/>
                  </a:lnTo>
                  <a:lnTo>
                    <a:pt x="6366" y="5266"/>
                  </a:lnTo>
                  <a:lnTo>
                    <a:pt x="6512" y="5287"/>
                  </a:lnTo>
                  <a:lnTo>
                    <a:pt x="6512" y="5434"/>
                  </a:lnTo>
                  <a:lnTo>
                    <a:pt x="6512" y="5811"/>
                  </a:lnTo>
                  <a:lnTo>
                    <a:pt x="6512" y="5999"/>
                  </a:lnTo>
                  <a:lnTo>
                    <a:pt x="6690" y="5999"/>
                  </a:lnTo>
                  <a:lnTo>
                    <a:pt x="7559" y="5999"/>
                  </a:lnTo>
                  <a:lnTo>
                    <a:pt x="7748" y="5999"/>
                  </a:lnTo>
                  <a:lnTo>
                    <a:pt x="7748" y="6167"/>
                  </a:lnTo>
                  <a:lnTo>
                    <a:pt x="7748" y="6774"/>
                  </a:lnTo>
                  <a:lnTo>
                    <a:pt x="94" y="6868"/>
                  </a:lnTo>
                  <a:lnTo>
                    <a:pt x="0" y="6167"/>
                  </a:lnTo>
                  <a:lnTo>
                    <a:pt x="0" y="5999"/>
                  </a:lnTo>
                  <a:lnTo>
                    <a:pt x="167" y="5999"/>
                  </a:lnTo>
                  <a:lnTo>
                    <a:pt x="1057" y="5999"/>
                  </a:lnTo>
                  <a:lnTo>
                    <a:pt x="1225" y="5999"/>
                  </a:lnTo>
                  <a:lnTo>
                    <a:pt x="1225" y="581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0" name="object 5460"/>
            <p:cNvSpPr/>
            <p:nvPr/>
          </p:nvSpPr>
          <p:spPr>
            <a:xfrm>
              <a:off x="9462023" y="6904097"/>
              <a:ext cx="15240" cy="5080"/>
            </a:xfrm>
            <a:custGeom>
              <a:avLst/>
              <a:gdLst/>
              <a:ahLst/>
              <a:cxnLst/>
              <a:rect l="l" t="t" r="r" b="b"/>
              <a:pathLst>
                <a:path w="15240" h="5079">
                  <a:moveTo>
                    <a:pt x="7518" y="3266"/>
                  </a:moveTo>
                  <a:lnTo>
                    <a:pt x="7654" y="3298"/>
                  </a:lnTo>
                  <a:lnTo>
                    <a:pt x="7518" y="3172"/>
                  </a:lnTo>
                  <a:lnTo>
                    <a:pt x="7423" y="3015"/>
                  </a:lnTo>
                  <a:lnTo>
                    <a:pt x="7654" y="3036"/>
                  </a:lnTo>
                  <a:lnTo>
                    <a:pt x="7507" y="2910"/>
                  </a:lnTo>
                  <a:lnTo>
                    <a:pt x="7381" y="2774"/>
                  </a:lnTo>
                  <a:lnTo>
                    <a:pt x="7235" y="2774"/>
                  </a:lnTo>
                  <a:lnTo>
                    <a:pt x="7130" y="2910"/>
                  </a:lnTo>
                  <a:lnTo>
                    <a:pt x="6942" y="2973"/>
                  </a:lnTo>
                  <a:lnTo>
                    <a:pt x="7078" y="3015"/>
                  </a:lnTo>
                  <a:lnTo>
                    <a:pt x="7141" y="3162"/>
                  </a:lnTo>
                  <a:lnTo>
                    <a:pt x="6942" y="3235"/>
                  </a:lnTo>
                  <a:lnTo>
                    <a:pt x="7078" y="3277"/>
                  </a:lnTo>
                  <a:lnTo>
                    <a:pt x="7141" y="3423"/>
                  </a:lnTo>
                  <a:lnTo>
                    <a:pt x="6942" y="3497"/>
                  </a:lnTo>
                  <a:lnTo>
                    <a:pt x="7078" y="3560"/>
                  </a:lnTo>
                  <a:lnTo>
                    <a:pt x="7099" y="3978"/>
                  </a:lnTo>
                  <a:lnTo>
                    <a:pt x="7256" y="3978"/>
                  </a:lnTo>
                  <a:lnTo>
                    <a:pt x="7025" y="4230"/>
                  </a:lnTo>
                  <a:lnTo>
                    <a:pt x="7025" y="4062"/>
                  </a:lnTo>
                  <a:lnTo>
                    <a:pt x="6429" y="4062"/>
                  </a:lnTo>
                  <a:lnTo>
                    <a:pt x="6240" y="4062"/>
                  </a:lnTo>
                  <a:lnTo>
                    <a:pt x="6240" y="3884"/>
                  </a:lnTo>
                  <a:lnTo>
                    <a:pt x="6240" y="1622"/>
                  </a:lnTo>
                  <a:lnTo>
                    <a:pt x="5580" y="376"/>
                  </a:lnTo>
                  <a:lnTo>
                    <a:pt x="837" y="366"/>
                  </a:lnTo>
                  <a:lnTo>
                    <a:pt x="701" y="31"/>
                  </a:lnTo>
                  <a:lnTo>
                    <a:pt x="617" y="2628"/>
                  </a:lnTo>
                  <a:lnTo>
                    <a:pt x="617" y="2921"/>
                  </a:lnTo>
                  <a:lnTo>
                    <a:pt x="324" y="2973"/>
                  </a:lnTo>
                  <a:lnTo>
                    <a:pt x="104" y="3015"/>
                  </a:lnTo>
                  <a:lnTo>
                    <a:pt x="0" y="3172"/>
                  </a:lnTo>
                  <a:lnTo>
                    <a:pt x="429" y="3141"/>
                  </a:lnTo>
                  <a:lnTo>
                    <a:pt x="617" y="3099"/>
                  </a:lnTo>
                  <a:lnTo>
                    <a:pt x="764" y="2984"/>
                  </a:lnTo>
                  <a:lnTo>
                    <a:pt x="931" y="2858"/>
                  </a:lnTo>
                  <a:lnTo>
                    <a:pt x="994" y="3130"/>
                  </a:lnTo>
                  <a:lnTo>
                    <a:pt x="1130" y="3130"/>
                  </a:lnTo>
                  <a:lnTo>
                    <a:pt x="1193" y="2774"/>
                  </a:lnTo>
                  <a:lnTo>
                    <a:pt x="1298" y="2984"/>
                  </a:lnTo>
                  <a:lnTo>
                    <a:pt x="1424" y="3162"/>
                  </a:lnTo>
                  <a:lnTo>
                    <a:pt x="2094" y="3172"/>
                  </a:lnTo>
                  <a:lnTo>
                    <a:pt x="2146" y="3036"/>
                  </a:lnTo>
                  <a:lnTo>
                    <a:pt x="1539" y="2952"/>
                  </a:lnTo>
                  <a:lnTo>
                    <a:pt x="1476" y="2806"/>
                  </a:lnTo>
                  <a:lnTo>
                    <a:pt x="1633" y="2879"/>
                  </a:lnTo>
                  <a:lnTo>
                    <a:pt x="1842" y="2910"/>
                  </a:lnTo>
                  <a:lnTo>
                    <a:pt x="2083" y="2910"/>
                  </a:lnTo>
                  <a:lnTo>
                    <a:pt x="2219" y="2910"/>
                  </a:lnTo>
                  <a:lnTo>
                    <a:pt x="2251" y="3047"/>
                  </a:lnTo>
                  <a:lnTo>
                    <a:pt x="2387" y="3172"/>
                  </a:lnTo>
                  <a:lnTo>
                    <a:pt x="2471" y="2910"/>
                  </a:lnTo>
                  <a:lnTo>
                    <a:pt x="2471" y="2397"/>
                  </a:lnTo>
                  <a:lnTo>
                    <a:pt x="2272" y="2303"/>
                  </a:lnTo>
                  <a:lnTo>
                    <a:pt x="2115" y="2439"/>
                  </a:lnTo>
                  <a:lnTo>
                    <a:pt x="1989" y="2303"/>
                  </a:lnTo>
                  <a:lnTo>
                    <a:pt x="869" y="2303"/>
                  </a:lnTo>
                  <a:lnTo>
                    <a:pt x="1068" y="2293"/>
                  </a:lnTo>
                  <a:lnTo>
                    <a:pt x="1287" y="2052"/>
                  </a:lnTo>
                  <a:lnTo>
                    <a:pt x="1486" y="2272"/>
                  </a:lnTo>
                  <a:lnTo>
                    <a:pt x="1727" y="2052"/>
                  </a:lnTo>
                  <a:lnTo>
                    <a:pt x="1958" y="2293"/>
                  </a:lnTo>
                  <a:lnTo>
                    <a:pt x="2115" y="2429"/>
                  </a:lnTo>
                  <a:lnTo>
                    <a:pt x="2251" y="2303"/>
                  </a:lnTo>
                  <a:lnTo>
                    <a:pt x="2387" y="2293"/>
                  </a:lnTo>
                  <a:lnTo>
                    <a:pt x="2471" y="1780"/>
                  </a:lnTo>
                  <a:lnTo>
                    <a:pt x="2471" y="1591"/>
                  </a:lnTo>
                  <a:lnTo>
                    <a:pt x="2659" y="1591"/>
                  </a:lnTo>
                  <a:lnTo>
                    <a:pt x="5455" y="1591"/>
                  </a:lnTo>
                  <a:lnTo>
                    <a:pt x="5779" y="1591"/>
                  </a:lnTo>
                  <a:lnTo>
                    <a:pt x="5842" y="1916"/>
                  </a:lnTo>
                  <a:lnTo>
                    <a:pt x="5905" y="2303"/>
                  </a:lnTo>
                  <a:lnTo>
                    <a:pt x="5905" y="3172"/>
                  </a:lnTo>
                  <a:lnTo>
                    <a:pt x="6041" y="3340"/>
                  </a:lnTo>
                  <a:lnTo>
                    <a:pt x="6041" y="3528"/>
                  </a:lnTo>
                  <a:lnTo>
                    <a:pt x="5905" y="3591"/>
                  </a:lnTo>
                  <a:lnTo>
                    <a:pt x="5905" y="3759"/>
                  </a:lnTo>
                  <a:lnTo>
                    <a:pt x="5999" y="3916"/>
                  </a:lnTo>
                  <a:lnTo>
                    <a:pt x="4952" y="3361"/>
                  </a:lnTo>
                  <a:lnTo>
                    <a:pt x="4816" y="3434"/>
                  </a:lnTo>
                  <a:lnTo>
                    <a:pt x="5779" y="4062"/>
                  </a:lnTo>
                  <a:lnTo>
                    <a:pt x="6240" y="4816"/>
                  </a:lnTo>
                  <a:lnTo>
                    <a:pt x="6355" y="5036"/>
                  </a:lnTo>
                  <a:lnTo>
                    <a:pt x="6554" y="4931"/>
                  </a:lnTo>
                  <a:lnTo>
                    <a:pt x="7224" y="4670"/>
                  </a:lnTo>
                  <a:lnTo>
                    <a:pt x="7392" y="4670"/>
                  </a:lnTo>
                  <a:lnTo>
                    <a:pt x="8062" y="4931"/>
                  </a:lnTo>
                  <a:lnTo>
                    <a:pt x="8282" y="5036"/>
                  </a:lnTo>
                  <a:lnTo>
                    <a:pt x="8387" y="4816"/>
                  </a:lnTo>
                  <a:lnTo>
                    <a:pt x="8711" y="4104"/>
                  </a:lnTo>
                  <a:lnTo>
                    <a:pt x="8858" y="4062"/>
                  </a:lnTo>
                  <a:lnTo>
                    <a:pt x="9758" y="3486"/>
                  </a:lnTo>
                  <a:lnTo>
                    <a:pt x="9737" y="3329"/>
                  </a:lnTo>
                  <a:lnTo>
                    <a:pt x="8764" y="3853"/>
                  </a:lnTo>
                  <a:lnTo>
                    <a:pt x="8617" y="3916"/>
                  </a:lnTo>
                  <a:lnTo>
                    <a:pt x="8711" y="3779"/>
                  </a:lnTo>
                  <a:lnTo>
                    <a:pt x="8732" y="3643"/>
                  </a:lnTo>
                  <a:lnTo>
                    <a:pt x="8575" y="3591"/>
                  </a:lnTo>
                  <a:lnTo>
                    <a:pt x="8575" y="3361"/>
                  </a:lnTo>
                  <a:lnTo>
                    <a:pt x="8711" y="3193"/>
                  </a:lnTo>
                  <a:lnTo>
                    <a:pt x="8732" y="2303"/>
                  </a:lnTo>
                  <a:lnTo>
                    <a:pt x="8795" y="1916"/>
                  </a:lnTo>
                  <a:lnTo>
                    <a:pt x="8837" y="1591"/>
                  </a:lnTo>
                  <a:lnTo>
                    <a:pt x="9162" y="1591"/>
                  </a:lnTo>
                  <a:lnTo>
                    <a:pt x="11978" y="1591"/>
                  </a:lnTo>
                  <a:lnTo>
                    <a:pt x="12146" y="1591"/>
                  </a:lnTo>
                  <a:lnTo>
                    <a:pt x="12146" y="1780"/>
                  </a:lnTo>
                  <a:lnTo>
                    <a:pt x="12146" y="2198"/>
                  </a:lnTo>
                  <a:lnTo>
                    <a:pt x="12366" y="2303"/>
                  </a:lnTo>
                  <a:lnTo>
                    <a:pt x="12502" y="2429"/>
                  </a:lnTo>
                  <a:lnTo>
                    <a:pt x="12648" y="2303"/>
                  </a:lnTo>
                  <a:lnTo>
                    <a:pt x="12847" y="2052"/>
                  </a:lnTo>
                  <a:lnTo>
                    <a:pt x="13046" y="2272"/>
                  </a:lnTo>
                  <a:lnTo>
                    <a:pt x="13287" y="2052"/>
                  </a:lnTo>
                  <a:lnTo>
                    <a:pt x="13496" y="2272"/>
                  </a:lnTo>
                  <a:lnTo>
                    <a:pt x="13737" y="2230"/>
                  </a:lnTo>
                  <a:lnTo>
                    <a:pt x="12659" y="2303"/>
                  </a:lnTo>
                  <a:lnTo>
                    <a:pt x="12502" y="2439"/>
                  </a:lnTo>
                  <a:lnTo>
                    <a:pt x="12376" y="2303"/>
                  </a:lnTo>
                  <a:lnTo>
                    <a:pt x="12240" y="2303"/>
                  </a:lnTo>
                  <a:lnTo>
                    <a:pt x="12146" y="2910"/>
                  </a:lnTo>
                  <a:lnTo>
                    <a:pt x="12209" y="3130"/>
                  </a:lnTo>
                  <a:lnTo>
                    <a:pt x="12345" y="3130"/>
                  </a:lnTo>
                  <a:lnTo>
                    <a:pt x="12397" y="2910"/>
                  </a:lnTo>
                  <a:lnTo>
                    <a:pt x="12533" y="2910"/>
                  </a:lnTo>
                  <a:lnTo>
                    <a:pt x="12784" y="2910"/>
                  </a:lnTo>
                  <a:lnTo>
                    <a:pt x="13004" y="2879"/>
                  </a:lnTo>
                  <a:lnTo>
                    <a:pt x="13161" y="2806"/>
                  </a:lnTo>
                  <a:lnTo>
                    <a:pt x="13078" y="2952"/>
                  </a:lnTo>
                  <a:lnTo>
                    <a:pt x="12586" y="3005"/>
                  </a:lnTo>
                  <a:lnTo>
                    <a:pt x="12491" y="3141"/>
                  </a:lnTo>
                  <a:lnTo>
                    <a:pt x="13193" y="3162"/>
                  </a:lnTo>
                  <a:lnTo>
                    <a:pt x="13329" y="2984"/>
                  </a:lnTo>
                  <a:lnTo>
                    <a:pt x="13423" y="2774"/>
                  </a:lnTo>
                  <a:lnTo>
                    <a:pt x="13465" y="3005"/>
                  </a:lnTo>
                  <a:lnTo>
                    <a:pt x="13496" y="3172"/>
                  </a:lnTo>
                  <a:lnTo>
                    <a:pt x="13643" y="3130"/>
                  </a:lnTo>
                  <a:lnTo>
                    <a:pt x="13685" y="2910"/>
                  </a:lnTo>
                  <a:lnTo>
                    <a:pt x="13821" y="2952"/>
                  </a:lnTo>
                  <a:lnTo>
                    <a:pt x="14010" y="3099"/>
                  </a:lnTo>
                  <a:lnTo>
                    <a:pt x="14188" y="3141"/>
                  </a:lnTo>
                  <a:lnTo>
                    <a:pt x="14606" y="3172"/>
                  </a:lnTo>
                  <a:lnTo>
                    <a:pt x="14617" y="3036"/>
                  </a:lnTo>
                  <a:lnTo>
                    <a:pt x="14303" y="2973"/>
                  </a:lnTo>
                  <a:lnTo>
                    <a:pt x="13999" y="2921"/>
                  </a:lnTo>
                  <a:lnTo>
                    <a:pt x="13999" y="2628"/>
                  </a:lnTo>
                  <a:lnTo>
                    <a:pt x="13999" y="31"/>
                  </a:lnTo>
                  <a:lnTo>
                    <a:pt x="13873" y="303"/>
                  </a:lnTo>
                  <a:lnTo>
                    <a:pt x="9099" y="366"/>
                  </a:lnTo>
                  <a:lnTo>
                    <a:pt x="8376" y="1591"/>
                  </a:lnTo>
                  <a:lnTo>
                    <a:pt x="8376" y="3884"/>
                  </a:lnTo>
                  <a:lnTo>
                    <a:pt x="8376" y="4062"/>
                  </a:lnTo>
                  <a:lnTo>
                    <a:pt x="8188" y="4062"/>
                  </a:lnTo>
                  <a:lnTo>
                    <a:pt x="7591" y="4062"/>
                  </a:lnTo>
                  <a:lnTo>
                    <a:pt x="7591" y="4230"/>
                  </a:lnTo>
                  <a:lnTo>
                    <a:pt x="7361" y="3978"/>
                  </a:lnTo>
                  <a:lnTo>
                    <a:pt x="7539" y="3978"/>
                  </a:lnTo>
                  <a:lnTo>
                    <a:pt x="7539" y="3622"/>
                  </a:lnTo>
                  <a:lnTo>
                    <a:pt x="7507" y="3486"/>
                  </a:lnTo>
                  <a:lnTo>
                    <a:pt x="7654" y="3560"/>
                  </a:lnTo>
                  <a:lnTo>
                    <a:pt x="7518" y="3434"/>
                  </a:lnTo>
                  <a:lnTo>
                    <a:pt x="7423" y="327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1" name="object 5461"/>
            <p:cNvSpPr/>
            <p:nvPr/>
          </p:nvSpPr>
          <p:spPr>
            <a:xfrm>
              <a:off x="9474616" y="690507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617"/>
                  </a:moveTo>
                  <a:lnTo>
                    <a:pt x="0" y="94"/>
                  </a:lnTo>
                  <a:lnTo>
                    <a:pt x="439" y="0"/>
                  </a:lnTo>
                  <a:lnTo>
                    <a:pt x="534" y="617"/>
                  </a:lnTo>
                  <a:lnTo>
                    <a:pt x="94" y="7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2" name="object 5462"/>
            <p:cNvSpPr/>
            <p:nvPr/>
          </p:nvSpPr>
          <p:spPr>
            <a:xfrm>
              <a:off x="9463525" y="690507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3" y="617"/>
                  </a:moveTo>
                  <a:lnTo>
                    <a:pt x="523" y="94"/>
                  </a:lnTo>
                  <a:lnTo>
                    <a:pt x="83" y="0"/>
                  </a:lnTo>
                  <a:lnTo>
                    <a:pt x="0" y="617"/>
                  </a:lnTo>
                  <a:lnTo>
                    <a:pt x="450" y="7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3" name="object 5463"/>
            <p:cNvSpPr/>
            <p:nvPr/>
          </p:nvSpPr>
          <p:spPr>
            <a:xfrm>
              <a:off x="9464488" y="6904804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94"/>
                  </a:moveTo>
                  <a:lnTo>
                    <a:pt x="2827" y="0"/>
                  </a:lnTo>
                  <a:lnTo>
                    <a:pt x="3109" y="408"/>
                  </a:lnTo>
                  <a:lnTo>
                    <a:pt x="94" y="534"/>
                  </a:lnTo>
                  <a:lnTo>
                    <a:pt x="0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4" name="object 5464"/>
            <p:cNvSpPr/>
            <p:nvPr/>
          </p:nvSpPr>
          <p:spPr>
            <a:xfrm>
              <a:off x="9471004" y="690480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3172" y="94"/>
                  </a:moveTo>
                  <a:lnTo>
                    <a:pt x="345" y="0"/>
                  </a:lnTo>
                  <a:lnTo>
                    <a:pt x="62" y="408"/>
                  </a:lnTo>
                  <a:lnTo>
                    <a:pt x="3099" y="534"/>
                  </a:lnTo>
                  <a:lnTo>
                    <a:pt x="3172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5" name="object 5465"/>
            <p:cNvSpPr/>
            <p:nvPr/>
          </p:nvSpPr>
          <p:spPr>
            <a:xfrm>
              <a:off x="9468986" y="69060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6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6" name="object 5466"/>
            <p:cNvSpPr/>
            <p:nvPr/>
          </p:nvSpPr>
          <p:spPr>
            <a:xfrm>
              <a:off x="9469336" y="69058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7" name="object 5467"/>
            <p:cNvSpPr/>
            <p:nvPr/>
          </p:nvSpPr>
          <p:spPr>
            <a:xfrm>
              <a:off x="9468982" y="690607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64" y="12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8" name="object 5468"/>
            <p:cNvSpPr/>
            <p:nvPr/>
          </p:nvSpPr>
          <p:spPr>
            <a:xfrm>
              <a:off x="9469133" y="69060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534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9" name="object 5469"/>
            <p:cNvSpPr/>
            <p:nvPr/>
          </p:nvSpPr>
          <p:spPr>
            <a:xfrm>
              <a:off x="9469137" y="69058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98" y="0"/>
                  </a:moveTo>
                  <a:lnTo>
                    <a:pt x="0" y="19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0" name="object 5470"/>
            <p:cNvSpPr/>
            <p:nvPr/>
          </p:nvSpPr>
          <p:spPr>
            <a:xfrm>
              <a:off x="9468988" y="69060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1"/>
                  </a:moveTo>
                  <a:lnTo>
                    <a:pt x="1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1" name="object 5471"/>
            <p:cNvSpPr/>
            <p:nvPr/>
          </p:nvSpPr>
          <p:spPr>
            <a:xfrm>
              <a:off x="9468841" y="690664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58" y="136"/>
                  </a:moveTo>
                  <a:lnTo>
                    <a:pt x="952" y="178"/>
                  </a:lnTo>
                </a:path>
                <a:path w="1270" h="634">
                  <a:moveTo>
                    <a:pt x="858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2" name="object 5472"/>
            <p:cNvSpPr/>
            <p:nvPr/>
          </p:nvSpPr>
          <p:spPr>
            <a:xfrm>
              <a:off x="9469700" y="69064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25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3" name="object 5473"/>
            <p:cNvSpPr/>
            <p:nvPr/>
          </p:nvSpPr>
          <p:spPr>
            <a:xfrm>
              <a:off x="9469704" y="69062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1" y="0"/>
                  </a:moveTo>
                  <a:lnTo>
                    <a:pt x="0" y="73"/>
                  </a:lnTo>
                </a:path>
                <a:path w="634" h="634">
                  <a:moveTo>
                    <a:pt x="41" y="0"/>
                  </a:moveTo>
                  <a:lnTo>
                    <a:pt x="136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4" name="object 5474"/>
            <p:cNvSpPr/>
            <p:nvPr/>
          </p:nvSpPr>
          <p:spPr>
            <a:xfrm>
              <a:off x="9468858" y="690637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963" y="167"/>
                  </a:moveTo>
                  <a:lnTo>
                    <a:pt x="837" y="230"/>
                  </a:lnTo>
                </a:path>
                <a:path w="1270" h="634">
                  <a:moveTo>
                    <a:pt x="963" y="16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5" name="object 5475"/>
            <p:cNvSpPr/>
            <p:nvPr/>
          </p:nvSpPr>
          <p:spPr>
            <a:xfrm>
              <a:off x="9468968" y="69067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45" y="6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6" name="object 5476"/>
            <p:cNvSpPr/>
            <p:nvPr/>
          </p:nvSpPr>
          <p:spPr>
            <a:xfrm>
              <a:off x="9468967" y="690644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32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7" name="object 5477"/>
            <p:cNvSpPr/>
            <p:nvPr/>
          </p:nvSpPr>
          <p:spPr>
            <a:xfrm>
              <a:off x="9469019" y="690612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680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8" name="object 5478"/>
            <p:cNvSpPr/>
            <p:nvPr/>
          </p:nvSpPr>
          <p:spPr>
            <a:xfrm>
              <a:off x="9468965" y="690630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32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9" name="object 5479"/>
            <p:cNvSpPr/>
            <p:nvPr/>
          </p:nvSpPr>
          <p:spPr>
            <a:xfrm>
              <a:off x="9468965" y="690662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32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0" name="object 5480"/>
            <p:cNvSpPr/>
            <p:nvPr/>
          </p:nvSpPr>
          <p:spPr>
            <a:xfrm>
              <a:off x="9468965" y="690676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1" name="object 5481"/>
            <p:cNvSpPr/>
            <p:nvPr/>
          </p:nvSpPr>
          <p:spPr>
            <a:xfrm>
              <a:off x="9468975" y="69061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1" y="0"/>
                  </a:moveTo>
                  <a:lnTo>
                    <a:pt x="0" y="41"/>
                  </a:lnTo>
                </a:path>
                <a:path w="634" h="634">
                  <a:moveTo>
                    <a:pt x="41" y="0"/>
                  </a:moveTo>
                  <a:lnTo>
                    <a:pt x="41" y="1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2" name="object 5482"/>
            <p:cNvSpPr/>
            <p:nvPr/>
          </p:nvSpPr>
          <p:spPr>
            <a:xfrm>
              <a:off x="9468965" y="690643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3" name="object 5483"/>
            <p:cNvSpPr/>
            <p:nvPr/>
          </p:nvSpPr>
          <p:spPr>
            <a:xfrm>
              <a:off x="9468746" y="69066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62"/>
                  </a:moveTo>
                  <a:lnTo>
                    <a:pt x="209" y="0"/>
                  </a:lnTo>
                </a:path>
                <a:path w="634" h="634">
                  <a:moveTo>
                    <a:pt x="104" y="6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4" name="object 5484"/>
            <p:cNvSpPr/>
            <p:nvPr/>
          </p:nvSpPr>
          <p:spPr>
            <a:xfrm>
              <a:off x="9468746" y="69063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62"/>
                  </a:moveTo>
                  <a:lnTo>
                    <a:pt x="209" y="0"/>
                  </a:lnTo>
                </a:path>
                <a:path w="634" h="634">
                  <a:moveTo>
                    <a:pt x="104" y="6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5" name="object 5485"/>
            <p:cNvSpPr/>
            <p:nvPr/>
          </p:nvSpPr>
          <p:spPr>
            <a:xfrm>
              <a:off x="9469700" y="690659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6" name="object 5486"/>
            <p:cNvSpPr/>
            <p:nvPr/>
          </p:nvSpPr>
          <p:spPr>
            <a:xfrm>
              <a:off x="9469700" y="690628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7" name="object 5487"/>
            <p:cNvSpPr/>
            <p:nvPr/>
          </p:nvSpPr>
          <p:spPr>
            <a:xfrm>
              <a:off x="9464925" y="691202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2471"/>
                  </a:moveTo>
                  <a:lnTo>
                    <a:pt x="0" y="0"/>
                  </a:lnTo>
                  <a:lnTo>
                    <a:pt x="1759" y="0"/>
                  </a:lnTo>
                  <a:lnTo>
                    <a:pt x="1759" y="2471"/>
                  </a:lnTo>
                  <a:lnTo>
                    <a:pt x="0" y="247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8" name="object 5488"/>
            <p:cNvSpPr/>
            <p:nvPr/>
          </p:nvSpPr>
          <p:spPr>
            <a:xfrm>
              <a:off x="9298524" y="6918553"/>
              <a:ext cx="164465" cy="0"/>
            </a:xfrm>
            <a:custGeom>
              <a:avLst/>
              <a:gdLst/>
              <a:ahLst/>
              <a:cxnLst/>
              <a:rect l="l" t="t" r="r" b="b"/>
              <a:pathLst>
                <a:path w="164465">
                  <a:moveTo>
                    <a:pt x="0" y="0"/>
                  </a:moveTo>
                  <a:lnTo>
                    <a:pt x="16411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9" name="object 5489"/>
            <p:cNvSpPr/>
            <p:nvPr/>
          </p:nvSpPr>
          <p:spPr>
            <a:xfrm>
              <a:off x="9298524" y="6916437"/>
              <a:ext cx="164465" cy="0"/>
            </a:xfrm>
            <a:custGeom>
              <a:avLst/>
              <a:gdLst/>
              <a:ahLst/>
              <a:cxnLst/>
              <a:rect l="l" t="t" r="r" b="b"/>
              <a:pathLst>
                <a:path w="164465">
                  <a:moveTo>
                    <a:pt x="0" y="0"/>
                  </a:moveTo>
                  <a:lnTo>
                    <a:pt x="1642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0" name="object 5490"/>
            <p:cNvSpPr/>
            <p:nvPr/>
          </p:nvSpPr>
          <p:spPr>
            <a:xfrm>
              <a:off x="9294492" y="6914490"/>
              <a:ext cx="172720" cy="1270"/>
            </a:xfrm>
            <a:custGeom>
              <a:avLst/>
              <a:gdLst/>
              <a:ahLst/>
              <a:cxnLst/>
              <a:rect l="l" t="t" r="r" b="b"/>
              <a:pathLst>
                <a:path w="172720" h="1270">
                  <a:moveTo>
                    <a:pt x="172204" y="0"/>
                  </a:moveTo>
                  <a:lnTo>
                    <a:pt x="172204" y="1057"/>
                  </a:lnTo>
                  <a:lnTo>
                    <a:pt x="0" y="1057"/>
                  </a:lnTo>
                  <a:lnTo>
                    <a:pt x="0" y="0"/>
                  </a:lnTo>
                  <a:lnTo>
                    <a:pt x="172204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1" name="object 5491"/>
            <p:cNvSpPr/>
            <p:nvPr/>
          </p:nvSpPr>
          <p:spPr>
            <a:xfrm>
              <a:off x="9294492" y="6911337"/>
              <a:ext cx="172720" cy="1270"/>
            </a:xfrm>
            <a:custGeom>
              <a:avLst/>
              <a:gdLst/>
              <a:ahLst/>
              <a:cxnLst/>
              <a:rect l="l" t="t" r="r" b="b"/>
              <a:pathLst>
                <a:path w="172720" h="1270">
                  <a:moveTo>
                    <a:pt x="172204" y="0"/>
                  </a:moveTo>
                  <a:lnTo>
                    <a:pt x="172204" y="701"/>
                  </a:lnTo>
                  <a:lnTo>
                    <a:pt x="0" y="701"/>
                  </a:lnTo>
                  <a:lnTo>
                    <a:pt x="0" y="0"/>
                  </a:lnTo>
                  <a:lnTo>
                    <a:pt x="172204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2" name="object 5492"/>
            <p:cNvSpPr/>
            <p:nvPr/>
          </p:nvSpPr>
          <p:spPr>
            <a:xfrm>
              <a:off x="9294492" y="6908152"/>
              <a:ext cx="172720" cy="1270"/>
            </a:xfrm>
            <a:custGeom>
              <a:avLst/>
              <a:gdLst/>
              <a:ahLst/>
              <a:cxnLst/>
              <a:rect l="l" t="t" r="r" b="b"/>
              <a:pathLst>
                <a:path w="172720" h="1270">
                  <a:moveTo>
                    <a:pt x="172204" y="0"/>
                  </a:moveTo>
                  <a:lnTo>
                    <a:pt x="172204" y="701"/>
                  </a:lnTo>
                  <a:lnTo>
                    <a:pt x="0" y="701"/>
                  </a:lnTo>
                  <a:lnTo>
                    <a:pt x="0" y="0"/>
                  </a:lnTo>
                  <a:lnTo>
                    <a:pt x="172204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3" name="object 5493"/>
            <p:cNvSpPr/>
            <p:nvPr/>
          </p:nvSpPr>
          <p:spPr>
            <a:xfrm>
              <a:off x="9294492" y="6907267"/>
              <a:ext cx="172720" cy="1270"/>
            </a:xfrm>
            <a:custGeom>
              <a:avLst/>
              <a:gdLst/>
              <a:ahLst/>
              <a:cxnLst/>
              <a:rect l="l" t="t" r="r" b="b"/>
              <a:pathLst>
                <a:path w="172720" h="1270">
                  <a:moveTo>
                    <a:pt x="172204" y="0"/>
                  </a:moveTo>
                  <a:lnTo>
                    <a:pt x="172204" y="701"/>
                  </a:lnTo>
                  <a:lnTo>
                    <a:pt x="0" y="701"/>
                  </a:lnTo>
                  <a:lnTo>
                    <a:pt x="0" y="0"/>
                  </a:lnTo>
                  <a:lnTo>
                    <a:pt x="172204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4" name="object 5494"/>
            <p:cNvSpPr/>
            <p:nvPr/>
          </p:nvSpPr>
          <p:spPr>
            <a:xfrm>
              <a:off x="9463970" y="691643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01" y="0"/>
                  </a:moveTo>
                  <a:lnTo>
                    <a:pt x="83" y="0"/>
                  </a:lnTo>
                  <a:lnTo>
                    <a:pt x="0" y="439"/>
                  </a:lnTo>
                  <a:lnTo>
                    <a:pt x="701" y="523"/>
                  </a:lnTo>
                  <a:lnTo>
                    <a:pt x="774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5" name="object 5495"/>
            <p:cNvSpPr/>
            <p:nvPr/>
          </p:nvSpPr>
          <p:spPr>
            <a:xfrm>
              <a:off x="9462023" y="6915488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607" y="607"/>
                  </a:moveTo>
                  <a:lnTo>
                    <a:pt x="408" y="219"/>
                  </a:lnTo>
                  <a:lnTo>
                    <a:pt x="62" y="167"/>
                  </a:lnTo>
                  <a:lnTo>
                    <a:pt x="659" y="62"/>
                  </a:lnTo>
                  <a:lnTo>
                    <a:pt x="795" y="230"/>
                  </a:lnTo>
                  <a:lnTo>
                    <a:pt x="952" y="219"/>
                  </a:lnTo>
                  <a:lnTo>
                    <a:pt x="1057" y="0"/>
                  </a:lnTo>
                  <a:lnTo>
                    <a:pt x="1183" y="282"/>
                  </a:lnTo>
                  <a:lnTo>
                    <a:pt x="1497" y="293"/>
                  </a:lnTo>
                  <a:lnTo>
                    <a:pt x="1246" y="167"/>
                  </a:lnTo>
                  <a:lnTo>
                    <a:pt x="1759" y="282"/>
                  </a:lnTo>
                  <a:lnTo>
                    <a:pt x="1916" y="94"/>
                  </a:lnTo>
                  <a:lnTo>
                    <a:pt x="2083" y="282"/>
                  </a:lnTo>
                  <a:lnTo>
                    <a:pt x="2638" y="83"/>
                  </a:lnTo>
                  <a:lnTo>
                    <a:pt x="2439" y="293"/>
                  </a:lnTo>
                  <a:lnTo>
                    <a:pt x="2691" y="293"/>
                  </a:lnTo>
                  <a:lnTo>
                    <a:pt x="2827" y="94"/>
                  </a:lnTo>
                  <a:lnTo>
                    <a:pt x="3005" y="282"/>
                  </a:lnTo>
                  <a:lnTo>
                    <a:pt x="3172" y="94"/>
                  </a:lnTo>
                  <a:lnTo>
                    <a:pt x="3340" y="282"/>
                  </a:lnTo>
                  <a:lnTo>
                    <a:pt x="3340" y="900"/>
                  </a:lnTo>
                  <a:lnTo>
                    <a:pt x="2984" y="952"/>
                  </a:lnTo>
                  <a:lnTo>
                    <a:pt x="2942" y="1162"/>
                  </a:lnTo>
                  <a:lnTo>
                    <a:pt x="3109" y="1277"/>
                  </a:lnTo>
                  <a:lnTo>
                    <a:pt x="2827" y="1664"/>
                  </a:lnTo>
                  <a:lnTo>
                    <a:pt x="2670" y="1738"/>
                  </a:lnTo>
                  <a:lnTo>
                    <a:pt x="1989" y="1738"/>
                  </a:lnTo>
                  <a:lnTo>
                    <a:pt x="1853" y="1664"/>
                  </a:lnTo>
                  <a:lnTo>
                    <a:pt x="1602" y="1319"/>
                  </a:lnTo>
                  <a:lnTo>
                    <a:pt x="1727" y="1183"/>
                  </a:lnTo>
                  <a:lnTo>
                    <a:pt x="1738" y="994"/>
                  </a:lnTo>
                  <a:lnTo>
                    <a:pt x="659" y="952"/>
                  </a:lnTo>
                  <a:lnTo>
                    <a:pt x="607" y="6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6" name="object 5496"/>
            <p:cNvSpPr/>
            <p:nvPr/>
          </p:nvSpPr>
          <p:spPr>
            <a:xfrm>
              <a:off x="9284788" y="6879800"/>
              <a:ext cx="14604" cy="24765"/>
            </a:xfrm>
            <a:custGeom>
              <a:avLst/>
              <a:gdLst/>
              <a:ahLst/>
              <a:cxnLst/>
              <a:rect l="l" t="t" r="r" b="b"/>
              <a:pathLst>
                <a:path w="14604" h="24765">
                  <a:moveTo>
                    <a:pt x="13067" y="24658"/>
                  </a:moveTo>
                  <a:lnTo>
                    <a:pt x="1026" y="24658"/>
                  </a:lnTo>
                  <a:lnTo>
                    <a:pt x="0" y="24658"/>
                  </a:lnTo>
                  <a:lnTo>
                    <a:pt x="0" y="23632"/>
                  </a:lnTo>
                  <a:lnTo>
                    <a:pt x="0" y="1026"/>
                  </a:lnTo>
                  <a:lnTo>
                    <a:pt x="0" y="0"/>
                  </a:lnTo>
                  <a:lnTo>
                    <a:pt x="1026" y="0"/>
                  </a:lnTo>
                  <a:lnTo>
                    <a:pt x="13067" y="0"/>
                  </a:lnTo>
                  <a:lnTo>
                    <a:pt x="14093" y="0"/>
                  </a:lnTo>
                  <a:lnTo>
                    <a:pt x="14093" y="1026"/>
                  </a:lnTo>
                  <a:lnTo>
                    <a:pt x="14093" y="23632"/>
                  </a:lnTo>
                  <a:lnTo>
                    <a:pt x="14093" y="24658"/>
                  </a:lnTo>
                  <a:lnTo>
                    <a:pt x="13067" y="2465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7" name="object 5497"/>
            <p:cNvSpPr/>
            <p:nvPr/>
          </p:nvSpPr>
          <p:spPr>
            <a:xfrm>
              <a:off x="9285490" y="6880498"/>
              <a:ext cx="12700" cy="23495"/>
            </a:xfrm>
            <a:custGeom>
              <a:avLst/>
              <a:gdLst/>
              <a:ahLst/>
              <a:cxnLst/>
              <a:rect l="l" t="t" r="r" b="b"/>
              <a:pathLst>
                <a:path w="12700" h="23495">
                  <a:moveTo>
                    <a:pt x="12366" y="23255"/>
                  </a:moveTo>
                  <a:lnTo>
                    <a:pt x="324" y="23255"/>
                  </a:lnTo>
                  <a:lnTo>
                    <a:pt x="0" y="23255"/>
                  </a:lnTo>
                  <a:lnTo>
                    <a:pt x="0" y="22931"/>
                  </a:lnTo>
                  <a:lnTo>
                    <a:pt x="0" y="324"/>
                  </a:lnTo>
                  <a:lnTo>
                    <a:pt x="0" y="0"/>
                  </a:lnTo>
                  <a:lnTo>
                    <a:pt x="324" y="0"/>
                  </a:lnTo>
                  <a:lnTo>
                    <a:pt x="12366" y="0"/>
                  </a:lnTo>
                  <a:lnTo>
                    <a:pt x="12690" y="0"/>
                  </a:lnTo>
                  <a:lnTo>
                    <a:pt x="12690" y="324"/>
                  </a:lnTo>
                  <a:lnTo>
                    <a:pt x="12690" y="22931"/>
                  </a:lnTo>
                  <a:lnTo>
                    <a:pt x="12690" y="23255"/>
                  </a:lnTo>
                  <a:lnTo>
                    <a:pt x="12366" y="2325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8" name="object 5498"/>
            <p:cNvSpPr/>
            <p:nvPr/>
          </p:nvSpPr>
          <p:spPr>
            <a:xfrm>
              <a:off x="9285147" y="6916422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12983" y="607"/>
                  </a:moveTo>
                  <a:lnTo>
                    <a:pt x="12910" y="806"/>
                  </a:lnTo>
                  <a:lnTo>
                    <a:pt x="13109" y="858"/>
                  </a:lnTo>
                  <a:lnTo>
                    <a:pt x="13151" y="1895"/>
                  </a:lnTo>
                  <a:lnTo>
                    <a:pt x="12439" y="1895"/>
                  </a:lnTo>
                  <a:lnTo>
                    <a:pt x="12366" y="2062"/>
                  </a:lnTo>
                  <a:lnTo>
                    <a:pt x="13151" y="2062"/>
                  </a:lnTo>
                  <a:lnTo>
                    <a:pt x="13151" y="2429"/>
                  </a:lnTo>
                  <a:lnTo>
                    <a:pt x="9329" y="2335"/>
                  </a:lnTo>
                  <a:lnTo>
                    <a:pt x="4052" y="2335"/>
                  </a:lnTo>
                  <a:lnTo>
                    <a:pt x="230" y="2429"/>
                  </a:lnTo>
                  <a:lnTo>
                    <a:pt x="230" y="2062"/>
                  </a:lnTo>
                  <a:lnTo>
                    <a:pt x="931" y="2062"/>
                  </a:lnTo>
                  <a:lnTo>
                    <a:pt x="1026" y="1895"/>
                  </a:lnTo>
                  <a:lnTo>
                    <a:pt x="230" y="1895"/>
                  </a:lnTo>
                  <a:lnTo>
                    <a:pt x="167" y="869"/>
                  </a:lnTo>
                  <a:lnTo>
                    <a:pt x="481" y="806"/>
                  </a:lnTo>
                  <a:lnTo>
                    <a:pt x="387" y="607"/>
                  </a:lnTo>
                  <a:lnTo>
                    <a:pt x="167" y="83"/>
                  </a:lnTo>
                  <a:lnTo>
                    <a:pt x="0" y="20"/>
                  </a:lnTo>
                  <a:lnTo>
                    <a:pt x="0" y="2565"/>
                  </a:lnTo>
                  <a:lnTo>
                    <a:pt x="13298" y="2659"/>
                  </a:lnTo>
                  <a:lnTo>
                    <a:pt x="13371" y="94"/>
                  </a:lnTo>
                  <a:lnTo>
                    <a:pt x="13235" y="0"/>
                  </a:lnTo>
                  <a:lnTo>
                    <a:pt x="12983" y="60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9" name="object 5499"/>
            <p:cNvSpPr/>
            <p:nvPr/>
          </p:nvSpPr>
          <p:spPr>
            <a:xfrm>
              <a:off x="9290797" y="6904923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261" y="764"/>
                  </a:moveTo>
                  <a:lnTo>
                    <a:pt x="261" y="2879"/>
                  </a:lnTo>
                  <a:lnTo>
                    <a:pt x="586" y="2973"/>
                  </a:lnTo>
                  <a:lnTo>
                    <a:pt x="586" y="3235"/>
                  </a:lnTo>
                  <a:lnTo>
                    <a:pt x="356" y="3235"/>
                  </a:lnTo>
                  <a:lnTo>
                    <a:pt x="0" y="3235"/>
                  </a:lnTo>
                  <a:lnTo>
                    <a:pt x="0" y="2879"/>
                  </a:lnTo>
                  <a:lnTo>
                    <a:pt x="0" y="764"/>
                  </a:lnTo>
                  <a:lnTo>
                    <a:pt x="0" y="544"/>
                  </a:lnTo>
                  <a:lnTo>
                    <a:pt x="188" y="450"/>
                  </a:lnTo>
                  <a:lnTo>
                    <a:pt x="837" y="115"/>
                  </a:lnTo>
                  <a:lnTo>
                    <a:pt x="1036" y="0"/>
                  </a:lnTo>
                  <a:lnTo>
                    <a:pt x="1246" y="115"/>
                  </a:lnTo>
                  <a:lnTo>
                    <a:pt x="1874" y="450"/>
                  </a:lnTo>
                  <a:lnTo>
                    <a:pt x="2083" y="544"/>
                  </a:lnTo>
                  <a:lnTo>
                    <a:pt x="2083" y="764"/>
                  </a:lnTo>
                  <a:lnTo>
                    <a:pt x="2083" y="2879"/>
                  </a:lnTo>
                  <a:lnTo>
                    <a:pt x="2083" y="3235"/>
                  </a:lnTo>
                  <a:lnTo>
                    <a:pt x="1727" y="3235"/>
                  </a:lnTo>
                  <a:lnTo>
                    <a:pt x="1507" y="3235"/>
                  </a:lnTo>
                  <a:lnTo>
                    <a:pt x="1507" y="2973"/>
                  </a:lnTo>
                  <a:lnTo>
                    <a:pt x="1727" y="2973"/>
                  </a:lnTo>
                  <a:lnTo>
                    <a:pt x="1811" y="764"/>
                  </a:lnTo>
                  <a:lnTo>
                    <a:pt x="1120" y="345"/>
                  </a:lnTo>
                  <a:lnTo>
                    <a:pt x="942" y="345"/>
                  </a:lnTo>
                  <a:lnTo>
                    <a:pt x="314" y="69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0" name="object 5500"/>
            <p:cNvSpPr/>
            <p:nvPr/>
          </p:nvSpPr>
          <p:spPr>
            <a:xfrm>
              <a:off x="9292663" y="690445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6" y="0"/>
                  </a:moveTo>
                  <a:lnTo>
                    <a:pt x="0" y="324"/>
                  </a:lnTo>
                  <a:lnTo>
                    <a:pt x="0" y="712"/>
                  </a:lnTo>
                  <a:lnTo>
                    <a:pt x="157" y="10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1" name="object 5501"/>
            <p:cNvSpPr/>
            <p:nvPr/>
          </p:nvSpPr>
          <p:spPr>
            <a:xfrm>
              <a:off x="9290848" y="690446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036"/>
                  </a:moveTo>
                  <a:lnTo>
                    <a:pt x="167" y="712"/>
                  </a:lnTo>
                  <a:lnTo>
                    <a:pt x="167" y="335"/>
                  </a:lnTo>
                  <a:lnTo>
                    <a:pt x="2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2" name="object 5502"/>
            <p:cNvSpPr/>
            <p:nvPr/>
          </p:nvSpPr>
          <p:spPr>
            <a:xfrm>
              <a:off x="9291080" y="690526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193" y="2544"/>
                  </a:moveTo>
                  <a:lnTo>
                    <a:pt x="1088" y="2324"/>
                  </a:lnTo>
                  <a:lnTo>
                    <a:pt x="1225" y="2219"/>
                  </a:lnTo>
                  <a:lnTo>
                    <a:pt x="1088" y="2136"/>
                  </a:lnTo>
                  <a:lnTo>
                    <a:pt x="1088" y="1989"/>
                  </a:lnTo>
                  <a:lnTo>
                    <a:pt x="1225" y="1905"/>
                  </a:lnTo>
                  <a:lnTo>
                    <a:pt x="1088" y="1811"/>
                  </a:lnTo>
                  <a:lnTo>
                    <a:pt x="1088" y="1675"/>
                  </a:lnTo>
                  <a:lnTo>
                    <a:pt x="1225" y="1581"/>
                  </a:lnTo>
                  <a:lnTo>
                    <a:pt x="1088" y="1507"/>
                  </a:lnTo>
                  <a:lnTo>
                    <a:pt x="1088" y="1361"/>
                  </a:lnTo>
                  <a:lnTo>
                    <a:pt x="1225" y="1266"/>
                  </a:lnTo>
                  <a:lnTo>
                    <a:pt x="1088" y="1193"/>
                  </a:lnTo>
                  <a:lnTo>
                    <a:pt x="1088" y="1036"/>
                  </a:lnTo>
                  <a:lnTo>
                    <a:pt x="1225" y="942"/>
                  </a:lnTo>
                  <a:lnTo>
                    <a:pt x="1088" y="869"/>
                  </a:lnTo>
                  <a:lnTo>
                    <a:pt x="1088" y="638"/>
                  </a:lnTo>
                  <a:lnTo>
                    <a:pt x="869" y="460"/>
                  </a:lnTo>
                  <a:lnTo>
                    <a:pt x="649" y="460"/>
                  </a:lnTo>
                  <a:lnTo>
                    <a:pt x="450" y="607"/>
                  </a:lnTo>
                  <a:lnTo>
                    <a:pt x="335" y="774"/>
                  </a:lnTo>
                  <a:lnTo>
                    <a:pt x="429" y="910"/>
                  </a:lnTo>
                  <a:lnTo>
                    <a:pt x="335" y="1088"/>
                  </a:lnTo>
                  <a:lnTo>
                    <a:pt x="429" y="1225"/>
                  </a:lnTo>
                  <a:lnTo>
                    <a:pt x="335" y="1392"/>
                  </a:lnTo>
                  <a:lnTo>
                    <a:pt x="429" y="1539"/>
                  </a:lnTo>
                  <a:lnTo>
                    <a:pt x="418" y="1675"/>
                  </a:lnTo>
                  <a:lnTo>
                    <a:pt x="282" y="1748"/>
                  </a:lnTo>
                  <a:lnTo>
                    <a:pt x="418" y="1832"/>
                  </a:lnTo>
                  <a:lnTo>
                    <a:pt x="429" y="1968"/>
                  </a:lnTo>
                  <a:lnTo>
                    <a:pt x="282" y="2062"/>
                  </a:lnTo>
                  <a:lnTo>
                    <a:pt x="418" y="2136"/>
                  </a:lnTo>
                  <a:lnTo>
                    <a:pt x="429" y="2282"/>
                  </a:lnTo>
                  <a:lnTo>
                    <a:pt x="282" y="2387"/>
                  </a:lnTo>
                  <a:lnTo>
                    <a:pt x="418" y="2471"/>
                  </a:lnTo>
                  <a:lnTo>
                    <a:pt x="429" y="2617"/>
                  </a:lnTo>
                  <a:lnTo>
                    <a:pt x="157" y="2617"/>
                  </a:lnTo>
                  <a:lnTo>
                    <a:pt x="0" y="2617"/>
                  </a:lnTo>
                  <a:lnTo>
                    <a:pt x="0" y="2481"/>
                  </a:lnTo>
                  <a:lnTo>
                    <a:pt x="0" y="544"/>
                  </a:lnTo>
                  <a:lnTo>
                    <a:pt x="670" y="104"/>
                  </a:lnTo>
                  <a:lnTo>
                    <a:pt x="806" y="94"/>
                  </a:lnTo>
                  <a:lnTo>
                    <a:pt x="1424" y="418"/>
                  </a:lnTo>
                  <a:lnTo>
                    <a:pt x="1507" y="2481"/>
                  </a:lnTo>
                  <a:lnTo>
                    <a:pt x="1507" y="2617"/>
                  </a:lnTo>
                  <a:lnTo>
                    <a:pt x="1361" y="2617"/>
                  </a:lnTo>
                  <a:lnTo>
                    <a:pt x="1225" y="261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3" name="object 5503"/>
            <p:cNvSpPr/>
            <p:nvPr/>
          </p:nvSpPr>
          <p:spPr>
            <a:xfrm>
              <a:off x="9291158" y="69174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35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4" name="object 5504"/>
            <p:cNvSpPr/>
            <p:nvPr/>
          </p:nvSpPr>
          <p:spPr>
            <a:xfrm>
              <a:off x="9290882" y="691696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884" y="439"/>
                  </a:moveTo>
                  <a:lnTo>
                    <a:pt x="1884" y="0"/>
                  </a:lnTo>
                  <a:lnTo>
                    <a:pt x="0" y="0"/>
                  </a:lnTo>
                  <a:lnTo>
                    <a:pt x="0" y="439"/>
                  </a:lnTo>
                  <a:lnTo>
                    <a:pt x="209" y="607"/>
                  </a:lnTo>
                  <a:lnTo>
                    <a:pt x="450" y="701"/>
                  </a:lnTo>
                  <a:lnTo>
                    <a:pt x="1444" y="701"/>
                  </a:lnTo>
                  <a:lnTo>
                    <a:pt x="1696" y="607"/>
                  </a:lnTo>
                  <a:lnTo>
                    <a:pt x="1884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5" name="object 5505"/>
            <p:cNvSpPr/>
            <p:nvPr/>
          </p:nvSpPr>
          <p:spPr>
            <a:xfrm>
              <a:off x="9291840" y="69171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87" y="23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6" name="object 5506"/>
            <p:cNvSpPr/>
            <p:nvPr/>
          </p:nvSpPr>
          <p:spPr>
            <a:xfrm>
              <a:off x="9291606" y="69173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167" y="0"/>
                  </a:lnTo>
                  <a:lnTo>
                    <a:pt x="345" y="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7" name="object 5507"/>
            <p:cNvSpPr/>
            <p:nvPr/>
          </p:nvSpPr>
          <p:spPr>
            <a:xfrm>
              <a:off x="9291441" y="69173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8" name="object 5508"/>
            <p:cNvSpPr/>
            <p:nvPr/>
          </p:nvSpPr>
          <p:spPr>
            <a:xfrm>
              <a:off x="9291606" y="69173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9" name="object 5509"/>
            <p:cNvSpPr/>
            <p:nvPr/>
          </p:nvSpPr>
          <p:spPr>
            <a:xfrm>
              <a:off x="9291978" y="691735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0" name="object 5510"/>
            <p:cNvSpPr/>
            <p:nvPr/>
          </p:nvSpPr>
          <p:spPr>
            <a:xfrm>
              <a:off x="9291690" y="691735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1" name="object 5511"/>
            <p:cNvSpPr/>
            <p:nvPr/>
          </p:nvSpPr>
          <p:spPr>
            <a:xfrm>
              <a:off x="9291445" y="69171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87" y="0"/>
                  </a:moveTo>
                  <a:lnTo>
                    <a:pt x="0" y="2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2" name="object 5512"/>
            <p:cNvSpPr/>
            <p:nvPr/>
          </p:nvSpPr>
          <p:spPr>
            <a:xfrm>
              <a:off x="9291441" y="69173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136" y="1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3" name="object 5513"/>
            <p:cNvSpPr/>
            <p:nvPr/>
          </p:nvSpPr>
          <p:spPr>
            <a:xfrm>
              <a:off x="9292227" y="69173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4" name="object 5514"/>
            <p:cNvSpPr/>
            <p:nvPr/>
          </p:nvSpPr>
          <p:spPr>
            <a:xfrm>
              <a:off x="9292061" y="69173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5" name="object 5515"/>
            <p:cNvSpPr/>
            <p:nvPr/>
          </p:nvSpPr>
          <p:spPr>
            <a:xfrm>
              <a:off x="9292061" y="69173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157" y="1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516" name="object 5516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9295846" y="6915559"/>
              <a:ext cx="3277" cy="1654"/>
            </a:xfrm>
            <a:prstGeom prst="rect">
              <a:avLst/>
            </a:prstGeom>
          </p:spPr>
        </p:pic>
        <p:sp>
          <p:nvSpPr>
            <p:cNvPr id="5517" name="object 5517"/>
            <p:cNvSpPr/>
            <p:nvPr/>
          </p:nvSpPr>
          <p:spPr>
            <a:xfrm>
              <a:off x="9296425" y="691643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3" y="0"/>
                  </a:moveTo>
                  <a:lnTo>
                    <a:pt x="691" y="0"/>
                  </a:lnTo>
                  <a:lnTo>
                    <a:pt x="774" y="439"/>
                  </a:lnTo>
                  <a:lnTo>
                    <a:pt x="73" y="523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8" name="object 5518"/>
            <p:cNvSpPr/>
            <p:nvPr/>
          </p:nvSpPr>
          <p:spPr>
            <a:xfrm>
              <a:off x="9295807" y="6915488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2732" y="607"/>
                  </a:moveTo>
                  <a:lnTo>
                    <a:pt x="2931" y="219"/>
                  </a:lnTo>
                  <a:lnTo>
                    <a:pt x="3277" y="167"/>
                  </a:lnTo>
                  <a:lnTo>
                    <a:pt x="2691" y="62"/>
                  </a:lnTo>
                  <a:lnTo>
                    <a:pt x="2533" y="230"/>
                  </a:lnTo>
                  <a:lnTo>
                    <a:pt x="2387" y="219"/>
                  </a:lnTo>
                  <a:lnTo>
                    <a:pt x="2282" y="0"/>
                  </a:lnTo>
                  <a:lnTo>
                    <a:pt x="2157" y="282"/>
                  </a:lnTo>
                  <a:lnTo>
                    <a:pt x="1853" y="293"/>
                  </a:lnTo>
                  <a:lnTo>
                    <a:pt x="2094" y="167"/>
                  </a:lnTo>
                  <a:lnTo>
                    <a:pt x="1581" y="282"/>
                  </a:lnTo>
                  <a:lnTo>
                    <a:pt x="1424" y="94"/>
                  </a:lnTo>
                  <a:lnTo>
                    <a:pt x="1256" y="282"/>
                  </a:lnTo>
                  <a:lnTo>
                    <a:pt x="701" y="83"/>
                  </a:lnTo>
                  <a:lnTo>
                    <a:pt x="900" y="293"/>
                  </a:lnTo>
                  <a:lnTo>
                    <a:pt x="649" y="293"/>
                  </a:lnTo>
                  <a:lnTo>
                    <a:pt x="513" y="94"/>
                  </a:lnTo>
                  <a:lnTo>
                    <a:pt x="335" y="282"/>
                  </a:lnTo>
                  <a:lnTo>
                    <a:pt x="167" y="94"/>
                  </a:lnTo>
                  <a:lnTo>
                    <a:pt x="0" y="282"/>
                  </a:lnTo>
                  <a:lnTo>
                    <a:pt x="0" y="900"/>
                  </a:lnTo>
                  <a:lnTo>
                    <a:pt x="356" y="952"/>
                  </a:lnTo>
                  <a:lnTo>
                    <a:pt x="397" y="1162"/>
                  </a:lnTo>
                  <a:lnTo>
                    <a:pt x="230" y="1277"/>
                  </a:lnTo>
                  <a:lnTo>
                    <a:pt x="513" y="1664"/>
                  </a:lnTo>
                  <a:lnTo>
                    <a:pt x="670" y="1738"/>
                  </a:lnTo>
                  <a:lnTo>
                    <a:pt x="1350" y="1738"/>
                  </a:lnTo>
                  <a:lnTo>
                    <a:pt x="1486" y="1664"/>
                  </a:lnTo>
                  <a:lnTo>
                    <a:pt x="1738" y="1319"/>
                  </a:lnTo>
                  <a:lnTo>
                    <a:pt x="1612" y="1183"/>
                  </a:lnTo>
                  <a:lnTo>
                    <a:pt x="1602" y="994"/>
                  </a:lnTo>
                  <a:lnTo>
                    <a:pt x="2691" y="952"/>
                  </a:lnTo>
                  <a:lnTo>
                    <a:pt x="2732" y="6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9" name="object 5519"/>
            <p:cNvSpPr/>
            <p:nvPr/>
          </p:nvSpPr>
          <p:spPr>
            <a:xfrm>
              <a:off x="9285399" y="6916435"/>
              <a:ext cx="13335" cy="1905"/>
            </a:xfrm>
            <a:custGeom>
              <a:avLst/>
              <a:gdLst/>
              <a:ahLst/>
              <a:cxnLst/>
              <a:rect l="l" t="t" r="r" b="b"/>
              <a:pathLst>
                <a:path w="13334" h="1904">
                  <a:moveTo>
                    <a:pt x="785" y="0"/>
                  </a:moveTo>
                  <a:lnTo>
                    <a:pt x="0" y="0"/>
                  </a:lnTo>
                  <a:lnTo>
                    <a:pt x="376" y="890"/>
                  </a:lnTo>
                  <a:lnTo>
                    <a:pt x="0" y="931"/>
                  </a:lnTo>
                  <a:lnTo>
                    <a:pt x="251" y="1842"/>
                  </a:lnTo>
                  <a:lnTo>
                    <a:pt x="429" y="1842"/>
                  </a:lnTo>
                  <a:lnTo>
                    <a:pt x="429" y="1193"/>
                  </a:lnTo>
                  <a:lnTo>
                    <a:pt x="2345" y="1193"/>
                  </a:lnTo>
                  <a:lnTo>
                    <a:pt x="2460" y="1047"/>
                  </a:lnTo>
                  <a:lnTo>
                    <a:pt x="523" y="931"/>
                  </a:lnTo>
                  <a:lnTo>
                    <a:pt x="430" y="439"/>
                  </a:lnTo>
                  <a:lnTo>
                    <a:pt x="345" y="230"/>
                  </a:lnTo>
                  <a:lnTo>
                    <a:pt x="777" y="230"/>
                  </a:lnTo>
                  <a:lnTo>
                    <a:pt x="785" y="0"/>
                  </a:lnTo>
                  <a:close/>
                </a:path>
                <a:path w="13334" h="1904">
                  <a:moveTo>
                    <a:pt x="10425" y="439"/>
                  </a:moveTo>
                  <a:lnTo>
                    <a:pt x="6439" y="439"/>
                  </a:lnTo>
                  <a:lnTo>
                    <a:pt x="10146" y="534"/>
                  </a:lnTo>
                  <a:lnTo>
                    <a:pt x="10512" y="1193"/>
                  </a:lnTo>
                  <a:lnTo>
                    <a:pt x="12449" y="1193"/>
                  </a:lnTo>
                  <a:lnTo>
                    <a:pt x="12449" y="1842"/>
                  </a:lnTo>
                  <a:lnTo>
                    <a:pt x="12617" y="1842"/>
                  </a:lnTo>
                  <a:lnTo>
                    <a:pt x="12868" y="931"/>
                  </a:lnTo>
                  <a:lnTo>
                    <a:pt x="10659" y="931"/>
                  </a:lnTo>
                  <a:lnTo>
                    <a:pt x="10425" y="439"/>
                  </a:lnTo>
                  <a:close/>
                </a:path>
                <a:path w="13334" h="1904">
                  <a:moveTo>
                    <a:pt x="10334" y="230"/>
                  </a:moveTo>
                  <a:lnTo>
                    <a:pt x="2554" y="230"/>
                  </a:lnTo>
                  <a:lnTo>
                    <a:pt x="2428" y="439"/>
                  </a:lnTo>
                  <a:lnTo>
                    <a:pt x="2209" y="931"/>
                  </a:lnTo>
                  <a:lnTo>
                    <a:pt x="2519" y="931"/>
                  </a:lnTo>
                  <a:lnTo>
                    <a:pt x="2722" y="534"/>
                  </a:lnTo>
                  <a:lnTo>
                    <a:pt x="6345" y="534"/>
                  </a:lnTo>
                  <a:lnTo>
                    <a:pt x="10425" y="439"/>
                  </a:lnTo>
                  <a:lnTo>
                    <a:pt x="10334" y="230"/>
                  </a:lnTo>
                  <a:close/>
                </a:path>
                <a:path w="13334" h="1904">
                  <a:moveTo>
                    <a:pt x="12771" y="230"/>
                  </a:moveTo>
                  <a:lnTo>
                    <a:pt x="12523" y="230"/>
                  </a:lnTo>
                  <a:lnTo>
                    <a:pt x="12432" y="439"/>
                  </a:lnTo>
                  <a:lnTo>
                    <a:pt x="12334" y="931"/>
                  </a:lnTo>
                  <a:lnTo>
                    <a:pt x="12868" y="931"/>
                  </a:lnTo>
                  <a:lnTo>
                    <a:pt x="12491" y="890"/>
                  </a:lnTo>
                  <a:lnTo>
                    <a:pt x="12771" y="230"/>
                  </a:lnTo>
                  <a:close/>
                </a:path>
                <a:path w="13334" h="1904">
                  <a:moveTo>
                    <a:pt x="777" y="230"/>
                  </a:moveTo>
                  <a:close/>
                </a:path>
                <a:path w="13334" h="1904">
                  <a:moveTo>
                    <a:pt x="10732" y="0"/>
                  </a:moveTo>
                  <a:lnTo>
                    <a:pt x="2125" y="0"/>
                  </a:lnTo>
                  <a:lnTo>
                    <a:pt x="2136" y="230"/>
                  </a:lnTo>
                  <a:lnTo>
                    <a:pt x="10735" y="230"/>
                  </a:lnTo>
                  <a:lnTo>
                    <a:pt x="10732" y="0"/>
                  </a:lnTo>
                  <a:close/>
                </a:path>
                <a:path w="13334" h="1904">
                  <a:moveTo>
                    <a:pt x="10735" y="230"/>
                  </a:moveTo>
                  <a:close/>
                </a:path>
                <a:path w="13334" h="1904">
                  <a:moveTo>
                    <a:pt x="12868" y="0"/>
                  </a:moveTo>
                  <a:lnTo>
                    <a:pt x="12093" y="0"/>
                  </a:lnTo>
                  <a:lnTo>
                    <a:pt x="12090" y="230"/>
                  </a:lnTo>
                  <a:lnTo>
                    <a:pt x="12771" y="230"/>
                  </a:lnTo>
                  <a:lnTo>
                    <a:pt x="128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0" name="object 5520"/>
            <p:cNvSpPr/>
            <p:nvPr/>
          </p:nvSpPr>
          <p:spPr>
            <a:xfrm>
              <a:off x="9285398" y="6916441"/>
              <a:ext cx="13335" cy="1905"/>
            </a:xfrm>
            <a:custGeom>
              <a:avLst/>
              <a:gdLst/>
              <a:ahLst/>
              <a:cxnLst/>
              <a:rect l="l" t="t" r="r" b="b"/>
              <a:pathLst>
                <a:path w="13334" h="1904">
                  <a:moveTo>
                    <a:pt x="2240" y="230"/>
                  </a:moveTo>
                  <a:lnTo>
                    <a:pt x="2041" y="167"/>
                  </a:lnTo>
                  <a:lnTo>
                    <a:pt x="2115" y="10"/>
                  </a:lnTo>
                  <a:lnTo>
                    <a:pt x="10711" y="0"/>
                  </a:lnTo>
                  <a:lnTo>
                    <a:pt x="10847" y="167"/>
                  </a:lnTo>
                  <a:lnTo>
                    <a:pt x="10690" y="240"/>
                  </a:lnTo>
                  <a:lnTo>
                    <a:pt x="10387" y="219"/>
                  </a:lnTo>
                  <a:lnTo>
                    <a:pt x="10617" y="848"/>
                  </a:lnTo>
                  <a:lnTo>
                    <a:pt x="10753" y="931"/>
                  </a:lnTo>
                  <a:lnTo>
                    <a:pt x="12031" y="931"/>
                  </a:lnTo>
                  <a:lnTo>
                    <a:pt x="12345" y="931"/>
                  </a:lnTo>
                  <a:lnTo>
                    <a:pt x="12376" y="607"/>
                  </a:lnTo>
                  <a:lnTo>
                    <a:pt x="12418" y="460"/>
                  </a:lnTo>
                  <a:lnTo>
                    <a:pt x="12512" y="240"/>
                  </a:lnTo>
                  <a:lnTo>
                    <a:pt x="12229" y="219"/>
                  </a:lnTo>
                  <a:lnTo>
                    <a:pt x="11978" y="167"/>
                  </a:lnTo>
                  <a:lnTo>
                    <a:pt x="12072" y="10"/>
                  </a:lnTo>
                  <a:lnTo>
                    <a:pt x="12816" y="0"/>
                  </a:lnTo>
                  <a:lnTo>
                    <a:pt x="12617" y="554"/>
                  </a:lnTo>
                  <a:lnTo>
                    <a:pt x="12491" y="879"/>
                  </a:lnTo>
                  <a:lnTo>
                    <a:pt x="12837" y="910"/>
                  </a:lnTo>
                  <a:lnTo>
                    <a:pt x="12638" y="1780"/>
                  </a:lnTo>
                  <a:lnTo>
                    <a:pt x="12491" y="1832"/>
                  </a:lnTo>
                  <a:lnTo>
                    <a:pt x="12449" y="1225"/>
                  </a:lnTo>
                  <a:lnTo>
                    <a:pt x="10711" y="1193"/>
                  </a:lnTo>
                  <a:lnTo>
                    <a:pt x="10523" y="1193"/>
                  </a:lnTo>
                  <a:lnTo>
                    <a:pt x="10418" y="1036"/>
                  </a:lnTo>
                  <a:lnTo>
                    <a:pt x="10198" y="617"/>
                  </a:lnTo>
                  <a:lnTo>
                    <a:pt x="10041" y="523"/>
                  </a:lnTo>
                  <a:lnTo>
                    <a:pt x="6533" y="523"/>
                  </a:lnTo>
                  <a:lnTo>
                    <a:pt x="6355" y="513"/>
                  </a:lnTo>
                  <a:lnTo>
                    <a:pt x="2827" y="523"/>
                  </a:lnTo>
                  <a:lnTo>
                    <a:pt x="2680" y="617"/>
                  </a:lnTo>
                  <a:lnTo>
                    <a:pt x="2460" y="1036"/>
                  </a:lnTo>
                  <a:lnTo>
                    <a:pt x="2345" y="1193"/>
                  </a:lnTo>
                  <a:lnTo>
                    <a:pt x="2167" y="1193"/>
                  </a:lnTo>
                  <a:lnTo>
                    <a:pt x="471" y="1193"/>
                  </a:lnTo>
                  <a:lnTo>
                    <a:pt x="418" y="1769"/>
                  </a:lnTo>
                  <a:lnTo>
                    <a:pt x="251" y="1832"/>
                  </a:lnTo>
                  <a:lnTo>
                    <a:pt x="20" y="963"/>
                  </a:lnTo>
                  <a:lnTo>
                    <a:pt x="376" y="879"/>
                  </a:lnTo>
                  <a:lnTo>
                    <a:pt x="251" y="554"/>
                  </a:lnTo>
                  <a:lnTo>
                    <a:pt x="20" y="41"/>
                  </a:lnTo>
                  <a:lnTo>
                    <a:pt x="753" y="0"/>
                  </a:lnTo>
                  <a:lnTo>
                    <a:pt x="890" y="167"/>
                  </a:lnTo>
                  <a:lnTo>
                    <a:pt x="732" y="240"/>
                  </a:lnTo>
                  <a:lnTo>
                    <a:pt x="387" y="219"/>
                  </a:lnTo>
                  <a:lnTo>
                    <a:pt x="450" y="460"/>
                  </a:lnTo>
                  <a:lnTo>
                    <a:pt x="502" y="607"/>
                  </a:lnTo>
                  <a:lnTo>
                    <a:pt x="534" y="931"/>
                  </a:lnTo>
                  <a:lnTo>
                    <a:pt x="848" y="931"/>
                  </a:lnTo>
                  <a:lnTo>
                    <a:pt x="2115" y="931"/>
                  </a:lnTo>
                  <a:lnTo>
                    <a:pt x="2261" y="848"/>
                  </a:lnTo>
                  <a:lnTo>
                    <a:pt x="2523" y="240"/>
                  </a:lnTo>
                  <a:lnTo>
                    <a:pt x="2272" y="219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1" name="object 5521"/>
            <p:cNvSpPr/>
            <p:nvPr/>
          </p:nvSpPr>
          <p:spPr>
            <a:xfrm>
              <a:off x="9287947" y="6909563"/>
              <a:ext cx="8255" cy="6985"/>
            </a:xfrm>
            <a:custGeom>
              <a:avLst/>
              <a:gdLst/>
              <a:ahLst/>
              <a:cxnLst/>
              <a:rect l="l" t="t" r="r" b="b"/>
              <a:pathLst>
                <a:path w="8254" h="6984">
                  <a:moveTo>
                    <a:pt x="1246" y="5811"/>
                  </a:moveTo>
                  <a:lnTo>
                    <a:pt x="1246" y="5434"/>
                  </a:lnTo>
                  <a:lnTo>
                    <a:pt x="1246" y="5287"/>
                  </a:lnTo>
                  <a:lnTo>
                    <a:pt x="1382" y="5266"/>
                  </a:lnTo>
                  <a:lnTo>
                    <a:pt x="1978" y="5162"/>
                  </a:lnTo>
                  <a:lnTo>
                    <a:pt x="2136" y="5141"/>
                  </a:lnTo>
                  <a:lnTo>
                    <a:pt x="2136" y="4984"/>
                  </a:lnTo>
                  <a:lnTo>
                    <a:pt x="2136" y="2596"/>
                  </a:lnTo>
                  <a:lnTo>
                    <a:pt x="2136" y="2460"/>
                  </a:lnTo>
                  <a:lnTo>
                    <a:pt x="1978" y="2429"/>
                  </a:lnTo>
                  <a:lnTo>
                    <a:pt x="1382" y="2314"/>
                  </a:lnTo>
                  <a:lnTo>
                    <a:pt x="1246" y="2282"/>
                  </a:lnTo>
                  <a:lnTo>
                    <a:pt x="1246" y="2146"/>
                  </a:lnTo>
                  <a:lnTo>
                    <a:pt x="1246" y="1947"/>
                  </a:lnTo>
                  <a:lnTo>
                    <a:pt x="1382" y="1916"/>
                  </a:lnTo>
                  <a:lnTo>
                    <a:pt x="1978" y="1821"/>
                  </a:lnTo>
                  <a:lnTo>
                    <a:pt x="2136" y="1790"/>
                  </a:lnTo>
                  <a:lnTo>
                    <a:pt x="2136" y="1633"/>
                  </a:lnTo>
                  <a:lnTo>
                    <a:pt x="2136" y="167"/>
                  </a:lnTo>
                  <a:lnTo>
                    <a:pt x="2136" y="0"/>
                  </a:lnTo>
                  <a:lnTo>
                    <a:pt x="2303" y="0"/>
                  </a:lnTo>
                  <a:lnTo>
                    <a:pt x="5476" y="0"/>
                  </a:lnTo>
                  <a:lnTo>
                    <a:pt x="5643" y="0"/>
                  </a:lnTo>
                  <a:lnTo>
                    <a:pt x="5643" y="167"/>
                  </a:lnTo>
                  <a:lnTo>
                    <a:pt x="5643" y="1633"/>
                  </a:lnTo>
                  <a:lnTo>
                    <a:pt x="5643" y="1790"/>
                  </a:lnTo>
                  <a:lnTo>
                    <a:pt x="5779" y="1821"/>
                  </a:lnTo>
                  <a:lnTo>
                    <a:pt x="6387" y="1916"/>
                  </a:lnTo>
                  <a:lnTo>
                    <a:pt x="6533" y="1947"/>
                  </a:lnTo>
                  <a:lnTo>
                    <a:pt x="6533" y="2083"/>
                  </a:lnTo>
                  <a:lnTo>
                    <a:pt x="6533" y="2282"/>
                  </a:lnTo>
                  <a:lnTo>
                    <a:pt x="6387" y="2314"/>
                  </a:lnTo>
                  <a:lnTo>
                    <a:pt x="5779" y="2429"/>
                  </a:lnTo>
                  <a:lnTo>
                    <a:pt x="5643" y="2460"/>
                  </a:lnTo>
                  <a:lnTo>
                    <a:pt x="5643" y="2596"/>
                  </a:lnTo>
                  <a:lnTo>
                    <a:pt x="5643" y="4984"/>
                  </a:lnTo>
                  <a:lnTo>
                    <a:pt x="5643" y="5141"/>
                  </a:lnTo>
                  <a:lnTo>
                    <a:pt x="5779" y="5162"/>
                  </a:lnTo>
                  <a:lnTo>
                    <a:pt x="6387" y="5266"/>
                  </a:lnTo>
                  <a:lnTo>
                    <a:pt x="6533" y="5287"/>
                  </a:lnTo>
                  <a:lnTo>
                    <a:pt x="6533" y="5434"/>
                  </a:lnTo>
                  <a:lnTo>
                    <a:pt x="6533" y="5811"/>
                  </a:lnTo>
                  <a:lnTo>
                    <a:pt x="6533" y="5999"/>
                  </a:lnTo>
                  <a:lnTo>
                    <a:pt x="6711" y="5999"/>
                  </a:lnTo>
                  <a:lnTo>
                    <a:pt x="7580" y="5999"/>
                  </a:lnTo>
                  <a:lnTo>
                    <a:pt x="7758" y="5999"/>
                  </a:lnTo>
                  <a:lnTo>
                    <a:pt x="7758" y="6167"/>
                  </a:lnTo>
                  <a:lnTo>
                    <a:pt x="7758" y="6774"/>
                  </a:lnTo>
                  <a:lnTo>
                    <a:pt x="94" y="6868"/>
                  </a:lnTo>
                  <a:lnTo>
                    <a:pt x="0" y="6167"/>
                  </a:lnTo>
                  <a:lnTo>
                    <a:pt x="0" y="5999"/>
                  </a:lnTo>
                  <a:lnTo>
                    <a:pt x="188" y="5999"/>
                  </a:lnTo>
                  <a:lnTo>
                    <a:pt x="1078" y="5999"/>
                  </a:lnTo>
                  <a:lnTo>
                    <a:pt x="1246" y="5999"/>
                  </a:lnTo>
                  <a:lnTo>
                    <a:pt x="1246" y="581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2" name="object 5522"/>
            <p:cNvSpPr/>
            <p:nvPr/>
          </p:nvSpPr>
          <p:spPr>
            <a:xfrm>
              <a:off x="9284520" y="6904097"/>
              <a:ext cx="15240" cy="5080"/>
            </a:xfrm>
            <a:custGeom>
              <a:avLst/>
              <a:gdLst/>
              <a:ahLst/>
              <a:cxnLst/>
              <a:rect l="l" t="t" r="r" b="b"/>
              <a:pathLst>
                <a:path w="15240" h="5079">
                  <a:moveTo>
                    <a:pt x="7518" y="3266"/>
                  </a:moveTo>
                  <a:lnTo>
                    <a:pt x="7654" y="3298"/>
                  </a:lnTo>
                  <a:lnTo>
                    <a:pt x="7518" y="3172"/>
                  </a:lnTo>
                  <a:lnTo>
                    <a:pt x="7423" y="3015"/>
                  </a:lnTo>
                  <a:lnTo>
                    <a:pt x="7654" y="3036"/>
                  </a:lnTo>
                  <a:lnTo>
                    <a:pt x="7507" y="2910"/>
                  </a:lnTo>
                  <a:lnTo>
                    <a:pt x="7381" y="2774"/>
                  </a:lnTo>
                  <a:lnTo>
                    <a:pt x="7130" y="2910"/>
                  </a:lnTo>
                  <a:lnTo>
                    <a:pt x="6963" y="2973"/>
                  </a:lnTo>
                  <a:lnTo>
                    <a:pt x="7099" y="3015"/>
                  </a:lnTo>
                  <a:lnTo>
                    <a:pt x="7141" y="3162"/>
                  </a:lnTo>
                  <a:lnTo>
                    <a:pt x="6942" y="3235"/>
                  </a:lnTo>
                  <a:lnTo>
                    <a:pt x="7078" y="3277"/>
                  </a:lnTo>
                  <a:lnTo>
                    <a:pt x="7141" y="3423"/>
                  </a:lnTo>
                  <a:lnTo>
                    <a:pt x="6942" y="3497"/>
                  </a:lnTo>
                  <a:lnTo>
                    <a:pt x="7078" y="3560"/>
                  </a:lnTo>
                  <a:lnTo>
                    <a:pt x="7099" y="3978"/>
                  </a:lnTo>
                  <a:lnTo>
                    <a:pt x="7256" y="3978"/>
                  </a:lnTo>
                  <a:lnTo>
                    <a:pt x="7025" y="4230"/>
                  </a:lnTo>
                  <a:lnTo>
                    <a:pt x="7025" y="4062"/>
                  </a:lnTo>
                  <a:lnTo>
                    <a:pt x="6429" y="4062"/>
                  </a:lnTo>
                  <a:lnTo>
                    <a:pt x="6261" y="4062"/>
                  </a:lnTo>
                  <a:lnTo>
                    <a:pt x="6261" y="3884"/>
                  </a:lnTo>
                  <a:lnTo>
                    <a:pt x="6261" y="1622"/>
                  </a:lnTo>
                  <a:lnTo>
                    <a:pt x="5580" y="376"/>
                  </a:lnTo>
                  <a:lnTo>
                    <a:pt x="837" y="366"/>
                  </a:lnTo>
                  <a:lnTo>
                    <a:pt x="701" y="31"/>
                  </a:lnTo>
                  <a:lnTo>
                    <a:pt x="617" y="2628"/>
                  </a:lnTo>
                  <a:lnTo>
                    <a:pt x="617" y="2921"/>
                  </a:lnTo>
                  <a:lnTo>
                    <a:pt x="324" y="2973"/>
                  </a:lnTo>
                  <a:lnTo>
                    <a:pt x="104" y="3015"/>
                  </a:lnTo>
                  <a:lnTo>
                    <a:pt x="0" y="3172"/>
                  </a:lnTo>
                  <a:lnTo>
                    <a:pt x="429" y="3141"/>
                  </a:lnTo>
                  <a:lnTo>
                    <a:pt x="617" y="3099"/>
                  </a:lnTo>
                  <a:lnTo>
                    <a:pt x="764" y="2984"/>
                  </a:lnTo>
                  <a:lnTo>
                    <a:pt x="931" y="2858"/>
                  </a:lnTo>
                  <a:lnTo>
                    <a:pt x="994" y="3130"/>
                  </a:lnTo>
                  <a:lnTo>
                    <a:pt x="1130" y="3130"/>
                  </a:lnTo>
                  <a:lnTo>
                    <a:pt x="1193" y="2774"/>
                  </a:lnTo>
                  <a:lnTo>
                    <a:pt x="1308" y="2984"/>
                  </a:lnTo>
                  <a:lnTo>
                    <a:pt x="1424" y="3162"/>
                  </a:lnTo>
                  <a:lnTo>
                    <a:pt x="2094" y="3172"/>
                  </a:lnTo>
                  <a:lnTo>
                    <a:pt x="2146" y="3036"/>
                  </a:lnTo>
                  <a:lnTo>
                    <a:pt x="1539" y="2952"/>
                  </a:lnTo>
                  <a:lnTo>
                    <a:pt x="1476" y="2806"/>
                  </a:lnTo>
                  <a:lnTo>
                    <a:pt x="1633" y="2879"/>
                  </a:lnTo>
                  <a:lnTo>
                    <a:pt x="1842" y="2910"/>
                  </a:lnTo>
                  <a:lnTo>
                    <a:pt x="2083" y="2910"/>
                  </a:lnTo>
                  <a:lnTo>
                    <a:pt x="2219" y="2910"/>
                  </a:lnTo>
                  <a:lnTo>
                    <a:pt x="2251" y="3047"/>
                  </a:lnTo>
                  <a:lnTo>
                    <a:pt x="2387" y="3172"/>
                  </a:lnTo>
                  <a:lnTo>
                    <a:pt x="2471" y="2910"/>
                  </a:lnTo>
                  <a:lnTo>
                    <a:pt x="2471" y="2397"/>
                  </a:lnTo>
                  <a:lnTo>
                    <a:pt x="2272" y="2303"/>
                  </a:lnTo>
                  <a:lnTo>
                    <a:pt x="2115" y="2439"/>
                  </a:lnTo>
                  <a:lnTo>
                    <a:pt x="1989" y="2303"/>
                  </a:lnTo>
                  <a:lnTo>
                    <a:pt x="869" y="2303"/>
                  </a:lnTo>
                  <a:lnTo>
                    <a:pt x="1068" y="2293"/>
                  </a:lnTo>
                  <a:lnTo>
                    <a:pt x="1287" y="2052"/>
                  </a:lnTo>
                  <a:lnTo>
                    <a:pt x="1486" y="2272"/>
                  </a:lnTo>
                  <a:lnTo>
                    <a:pt x="1727" y="2052"/>
                  </a:lnTo>
                  <a:lnTo>
                    <a:pt x="1958" y="2293"/>
                  </a:lnTo>
                  <a:lnTo>
                    <a:pt x="2115" y="2429"/>
                  </a:lnTo>
                  <a:lnTo>
                    <a:pt x="2251" y="2303"/>
                  </a:lnTo>
                  <a:lnTo>
                    <a:pt x="2387" y="2293"/>
                  </a:lnTo>
                  <a:lnTo>
                    <a:pt x="2471" y="1780"/>
                  </a:lnTo>
                  <a:lnTo>
                    <a:pt x="2471" y="1591"/>
                  </a:lnTo>
                  <a:lnTo>
                    <a:pt x="2659" y="1591"/>
                  </a:lnTo>
                  <a:lnTo>
                    <a:pt x="5455" y="1591"/>
                  </a:lnTo>
                  <a:lnTo>
                    <a:pt x="5790" y="1591"/>
                  </a:lnTo>
                  <a:lnTo>
                    <a:pt x="5842" y="1916"/>
                  </a:lnTo>
                  <a:lnTo>
                    <a:pt x="5905" y="2303"/>
                  </a:lnTo>
                  <a:lnTo>
                    <a:pt x="5905" y="3172"/>
                  </a:lnTo>
                  <a:lnTo>
                    <a:pt x="6041" y="3340"/>
                  </a:lnTo>
                  <a:lnTo>
                    <a:pt x="6041" y="3528"/>
                  </a:lnTo>
                  <a:lnTo>
                    <a:pt x="5905" y="3591"/>
                  </a:lnTo>
                  <a:lnTo>
                    <a:pt x="5905" y="3759"/>
                  </a:lnTo>
                  <a:lnTo>
                    <a:pt x="5999" y="3916"/>
                  </a:lnTo>
                  <a:lnTo>
                    <a:pt x="4952" y="3361"/>
                  </a:lnTo>
                  <a:lnTo>
                    <a:pt x="4816" y="3434"/>
                  </a:lnTo>
                  <a:lnTo>
                    <a:pt x="5779" y="4062"/>
                  </a:lnTo>
                  <a:lnTo>
                    <a:pt x="6240" y="4816"/>
                  </a:lnTo>
                  <a:lnTo>
                    <a:pt x="6355" y="5036"/>
                  </a:lnTo>
                  <a:lnTo>
                    <a:pt x="6554" y="4931"/>
                  </a:lnTo>
                  <a:lnTo>
                    <a:pt x="7224" y="4670"/>
                  </a:lnTo>
                  <a:lnTo>
                    <a:pt x="7392" y="4670"/>
                  </a:lnTo>
                  <a:lnTo>
                    <a:pt x="8062" y="4931"/>
                  </a:lnTo>
                  <a:lnTo>
                    <a:pt x="8282" y="5036"/>
                  </a:lnTo>
                  <a:lnTo>
                    <a:pt x="8387" y="4816"/>
                  </a:lnTo>
                  <a:lnTo>
                    <a:pt x="8711" y="4104"/>
                  </a:lnTo>
                  <a:lnTo>
                    <a:pt x="8858" y="4062"/>
                  </a:lnTo>
                  <a:lnTo>
                    <a:pt x="9758" y="3486"/>
                  </a:lnTo>
                  <a:lnTo>
                    <a:pt x="9727" y="3329"/>
                  </a:lnTo>
                  <a:lnTo>
                    <a:pt x="8764" y="3853"/>
                  </a:lnTo>
                  <a:lnTo>
                    <a:pt x="8617" y="3916"/>
                  </a:lnTo>
                  <a:lnTo>
                    <a:pt x="8711" y="3779"/>
                  </a:lnTo>
                  <a:lnTo>
                    <a:pt x="8732" y="3643"/>
                  </a:lnTo>
                  <a:lnTo>
                    <a:pt x="8575" y="3591"/>
                  </a:lnTo>
                  <a:lnTo>
                    <a:pt x="8575" y="3361"/>
                  </a:lnTo>
                  <a:lnTo>
                    <a:pt x="8711" y="3193"/>
                  </a:lnTo>
                  <a:lnTo>
                    <a:pt x="8732" y="2303"/>
                  </a:lnTo>
                  <a:lnTo>
                    <a:pt x="8795" y="1916"/>
                  </a:lnTo>
                  <a:lnTo>
                    <a:pt x="8837" y="1591"/>
                  </a:lnTo>
                  <a:lnTo>
                    <a:pt x="9162" y="1591"/>
                  </a:lnTo>
                  <a:lnTo>
                    <a:pt x="11978" y="1591"/>
                  </a:lnTo>
                  <a:lnTo>
                    <a:pt x="12167" y="1591"/>
                  </a:lnTo>
                  <a:lnTo>
                    <a:pt x="12167" y="1780"/>
                  </a:lnTo>
                  <a:lnTo>
                    <a:pt x="12167" y="2198"/>
                  </a:lnTo>
                  <a:lnTo>
                    <a:pt x="12366" y="2303"/>
                  </a:lnTo>
                  <a:lnTo>
                    <a:pt x="12502" y="2429"/>
                  </a:lnTo>
                  <a:lnTo>
                    <a:pt x="12648" y="2303"/>
                  </a:lnTo>
                  <a:lnTo>
                    <a:pt x="12847" y="2052"/>
                  </a:lnTo>
                  <a:lnTo>
                    <a:pt x="13046" y="2272"/>
                  </a:lnTo>
                  <a:lnTo>
                    <a:pt x="13287" y="2052"/>
                  </a:lnTo>
                  <a:lnTo>
                    <a:pt x="13496" y="2272"/>
                  </a:lnTo>
                  <a:lnTo>
                    <a:pt x="13737" y="2230"/>
                  </a:lnTo>
                  <a:lnTo>
                    <a:pt x="12659" y="2303"/>
                  </a:lnTo>
                  <a:lnTo>
                    <a:pt x="12502" y="2439"/>
                  </a:lnTo>
                  <a:lnTo>
                    <a:pt x="12376" y="2303"/>
                  </a:lnTo>
                  <a:lnTo>
                    <a:pt x="12240" y="2303"/>
                  </a:lnTo>
                  <a:lnTo>
                    <a:pt x="12167" y="2910"/>
                  </a:lnTo>
                  <a:lnTo>
                    <a:pt x="12209" y="3130"/>
                  </a:lnTo>
                  <a:lnTo>
                    <a:pt x="12345" y="3130"/>
                  </a:lnTo>
                  <a:lnTo>
                    <a:pt x="12397" y="2910"/>
                  </a:lnTo>
                  <a:lnTo>
                    <a:pt x="12533" y="2910"/>
                  </a:lnTo>
                  <a:lnTo>
                    <a:pt x="12784" y="2910"/>
                  </a:lnTo>
                  <a:lnTo>
                    <a:pt x="13004" y="2879"/>
                  </a:lnTo>
                  <a:lnTo>
                    <a:pt x="13161" y="2806"/>
                  </a:lnTo>
                  <a:lnTo>
                    <a:pt x="13078" y="2952"/>
                  </a:lnTo>
                  <a:lnTo>
                    <a:pt x="12586" y="3005"/>
                  </a:lnTo>
                  <a:lnTo>
                    <a:pt x="12491" y="3141"/>
                  </a:lnTo>
                  <a:lnTo>
                    <a:pt x="13193" y="3162"/>
                  </a:lnTo>
                  <a:lnTo>
                    <a:pt x="13329" y="2984"/>
                  </a:lnTo>
                  <a:lnTo>
                    <a:pt x="13423" y="2774"/>
                  </a:lnTo>
                  <a:lnTo>
                    <a:pt x="13465" y="3005"/>
                  </a:lnTo>
                  <a:lnTo>
                    <a:pt x="13517" y="3172"/>
                  </a:lnTo>
                  <a:lnTo>
                    <a:pt x="13685" y="2910"/>
                  </a:lnTo>
                  <a:lnTo>
                    <a:pt x="13821" y="2952"/>
                  </a:lnTo>
                  <a:lnTo>
                    <a:pt x="14010" y="3099"/>
                  </a:lnTo>
                  <a:lnTo>
                    <a:pt x="14198" y="3141"/>
                  </a:lnTo>
                  <a:lnTo>
                    <a:pt x="14606" y="3172"/>
                  </a:lnTo>
                  <a:lnTo>
                    <a:pt x="14617" y="3036"/>
                  </a:lnTo>
                  <a:lnTo>
                    <a:pt x="14303" y="2973"/>
                  </a:lnTo>
                  <a:lnTo>
                    <a:pt x="13999" y="2921"/>
                  </a:lnTo>
                  <a:lnTo>
                    <a:pt x="13999" y="2628"/>
                  </a:lnTo>
                  <a:lnTo>
                    <a:pt x="13999" y="31"/>
                  </a:lnTo>
                  <a:lnTo>
                    <a:pt x="13873" y="303"/>
                  </a:lnTo>
                  <a:lnTo>
                    <a:pt x="9120" y="366"/>
                  </a:lnTo>
                  <a:lnTo>
                    <a:pt x="8376" y="1591"/>
                  </a:lnTo>
                  <a:lnTo>
                    <a:pt x="8376" y="3884"/>
                  </a:lnTo>
                  <a:lnTo>
                    <a:pt x="8376" y="4062"/>
                  </a:lnTo>
                  <a:lnTo>
                    <a:pt x="8188" y="4062"/>
                  </a:lnTo>
                  <a:lnTo>
                    <a:pt x="7612" y="4062"/>
                  </a:lnTo>
                  <a:lnTo>
                    <a:pt x="7612" y="4230"/>
                  </a:lnTo>
                  <a:lnTo>
                    <a:pt x="7361" y="3978"/>
                  </a:lnTo>
                  <a:lnTo>
                    <a:pt x="7539" y="3978"/>
                  </a:lnTo>
                  <a:lnTo>
                    <a:pt x="7539" y="3622"/>
                  </a:lnTo>
                  <a:lnTo>
                    <a:pt x="7507" y="3486"/>
                  </a:lnTo>
                  <a:lnTo>
                    <a:pt x="7654" y="3560"/>
                  </a:lnTo>
                  <a:lnTo>
                    <a:pt x="7518" y="3434"/>
                  </a:lnTo>
                  <a:lnTo>
                    <a:pt x="7423" y="327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3" name="object 5523"/>
            <p:cNvSpPr/>
            <p:nvPr/>
          </p:nvSpPr>
          <p:spPr>
            <a:xfrm>
              <a:off x="9297121" y="690507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617"/>
                  </a:moveTo>
                  <a:lnTo>
                    <a:pt x="0" y="94"/>
                  </a:lnTo>
                  <a:lnTo>
                    <a:pt x="439" y="0"/>
                  </a:lnTo>
                  <a:lnTo>
                    <a:pt x="534" y="617"/>
                  </a:lnTo>
                  <a:lnTo>
                    <a:pt x="73" y="7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4" name="object 5524"/>
            <p:cNvSpPr/>
            <p:nvPr/>
          </p:nvSpPr>
          <p:spPr>
            <a:xfrm>
              <a:off x="9286030" y="690507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3" y="617"/>
                  </a:moveTo>
                  <a:lnTo>
                    <a:pt x="523" y="94"/>
                  </a:lnTo>
                  <a:lnTo>
                    <a:pt x="73" y="0"/>
                  </a:lnTo>
                  <a:lnTo>
                    <a:pt x="0" y="617"/>
                  </a:lnTo>
                  <a:lnTo>
                    <a:pt x="429" y="7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5" name="object 5525"/>
            <p:cNvSpPr/>
            <p:nvPr/>
          </p:nvSpPr>
          <p:spPr>
            <a:xfrm>
              <a:off x="9286994" y="690480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94"/>
                  </a:moveTo>
                  <a:lnTo>
                    <a:pt x="2827" y="0"/>
                  </a:lnTo>
                  <a:lnTo>
                    <a:pt x="3109" y="408"/>
                  </a:lnTo>
                  <a:lnTo>
                    <a:pt x="73" y="534"/>
                  </a:lnTo>
                  <a:lnTo>
                    <a:pt x="0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6" name="object 5526"/>
            <p:cNvSpPr/>
            <p:nvPr/>
          </p:nvSpPr>
          <p:spPr>
            <a:xfrm>
              <a:off x="9293499" y="6904804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3183" y="94"/>
                  </a:moveTo>
                  <a:lnTo>
                    <a:pt x="356" y="0"/>
                  </a:lnTo>
                  <a:lnTo>
                    <a:pt x="73" y="408"/>
                  </a:lnTo>
                  <a:lnTo>
                    <a:pt x="3088" y="534"/>
                  </a:lnTo>
                  <a:lnTo>
                    <a:pt x="3183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7" name="object 5527"/>
            <p:cNvSpPr/>
            <p:nvPr/>
          </p:nvSpPr>
          <p:spPr>
            <a:xfrm>
              <a:off x="9291482" y="69060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6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8" name="object 5528"/>
            <p:cNvSpPr/>
            <p:nvPr/>
          </p:nvSpPr>
          <p:spPr>
            <a:xfrm>
              <a:off x="9291832" y="69058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9" name="object 5529"/>
            <p:cNvSpPr/>
            <p:nvPr/>
          </p:nvSpPr>
          <p:spPr>
            <a:xfrm>
              <a:off x="9291479" y="690607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64" y="12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0" name="object 5530"/>
            <p:cNvSpPr/>
            <p:nvPr/>
          </p:nvSpPr>
          <p:spPr>
            <a:xfrm>
              <a:off x="9291630" y="69060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523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1" name="object 5531"/>
            <p:cNvSpPr/>
            <p:nvPr/>
          </p:nvSpPr>
          <p:spPr>
            <a:xfrm>
              <a:off x="9291633" y="69058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98" y="0"/>
                  </a:moveTo>
                  <a:lnTo>
                    <a:pt x="0" y="19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2" name="object 5532"/>
            <p:cNvSpPr/>
            <p:nvPr/>
          </p:nvSpPr>
          <p:spPr>
            <a:xfrm>
              <a:off x="9291485" y="69060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1"/>
                  </a:moveTo>
                  <a:lnTo>
                    <a:pt x="1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3" name="object 5533"/>
            <p:cNvSpPr/>
            <p:nvPr/>
          </p:nvSpPr>
          <p:spPr>
            <a:xfrm>
              <a:off x="9291329" y="690664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69" y="136"/>
                  </a:moveTo>
                  <a:lnTo>
                    <a:pt x="963" y="178"/>
                  </a:lnTo>
                </a:path>
                <a:path w="1270" h="634">
                  <a:moveTo>
                    <a:pt x="869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4" name="object 5534"/>
            <p:cNvSpPr/>
            <p:nvPr/>
          </p:nvSpPr>
          <p:spPr>
            <a:xfrm>
              <a:off x="9292198" y="69064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25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5" name="object 5535"/>
            <p:cNvSpPr/>
            <p:nvPr/>
          </p:nvSpPr>
          <p:spPr>
            <a:xfrm>
              <a:off x="9292202" y="69062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1" y="0"/>
                  </a:moveTo>
                  <a:lnTo>
                    <a:pt x="0" y="73"/>
                  </a:lnTo>
                </a:path>
                <a:path w="634" h="634">
                  <a:moveTo>
                    <a:pt x="41" y="0"/>
                  </a:moveTo>
                  <a:lnTo>
                    <a:pt x="136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6" name="object 5536"/>
            <p:cNvSpPr/>
            <p:nvPr/>
          </p:nvSpPr>
          <p:spPr>
            <a:xfrm>
              <a:off x="9291356" y="690637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963" y="167"/>
                  </a:moveTo>
                  <a:lnTo>
                    <a:pt x="837" y="230"/>
                  </a:lnTo>
                </a:path>
                <a:path w="1270" h="634">
                  <a:moveTo>
                    <a:pt x="963" y="16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7" name="object 5537"/>
            <p:cNvSpPr/>
            <p:nvPr/>
          </p:nvSpPr>
          <p:spPr>
            <a:xfrm>
              <a:off x="9291466" y="69067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45" y="6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8" name="object 5538"/>
            <p:cNvSpPr/>
            <p:nvPr/>
          </p:nvSpPr>
          <p:spPr>
            <a:xfrm>
              <a:off x="9291465" y="690644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32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9" name="object 5539"/>
            <p:cNvSpPr/>
            <p:nvPr/>
          </p:nvSpPr>
          <p:spPr>
            <a:xfrm>
              <a:off x="9291517" y="690612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680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0" name="object 5540"/>
            <p:cNvSpPr/>
            <p:nvPr/>
          </p:nvSpPr>
          <p:spPr>
            <a:xfrm>
              <a:off x="9291462" y="690630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32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1" name="object 5541"/>
            <p:cNvSpPr/>
            <p:nvPr/>
          </p:nvSpPr>
          <p:spPr>
            <a:xfrm>
              <a:off x="9291462" y="690662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32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2" name="object 5542"/>
            <p:cNvSpPr/>
            <p:nvPr/>
          </p:nvSpPr>
          <p:spPr>
            <a:xfrm>
              <a:off x="9291462" y="690676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3" name="object 5543"/>
            <p:cNvSpPr/>
            <p:nvPr/>
          </p:nvSpPr>
          <p:spPr>
            <a:xfrm>
              <a:off x="9291472" y="69061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1" y="0"/>
                  </a:moveTo>
                  <a:lnTo>
                    <a:pt x="0" y="41"/>
                  </a:lnTo>
                </a:path>
                <a:path w="634" h="634">
                  <a:moveTo>
                    <a:pt x="41" y="0"/>
                  </a:moveTo>
                  <a:lnTo>
                    <a:pt x="41" y="1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4" name="object 5544"/>
            <p:cNvSpPr/>
            <p:nvPr/>
          </p:nvSpPr>
          <p:spPr>
            <a:xfrm>
              <a:off x="9291462" y="690643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5" name="object 5545"/>
            <p:cNvSpPr/>
            <p:nvPr/>
          </p:nvSpPr>
          <p:spPr>
            <a:xfrm>
              <a:off x="9291244" y="69066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62"/>
                  </a:moveTo>
                  <a:lnTo>
                    <a:pt x="209" y="0"/>
                  </a:lnTo>
                </a:path>
                <a:path w="634" h="634">
                  <a:moveTo>
                    <a:pt x="104" y="6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6" name="object 5546"/>
            <p:cNvSpPr/>
            <p:nvPr/>
          </p:nvSpPr>
          <p:spPr>
            <a:xfrm>
              <a:off x="9291244" y="69063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62"/>
                  </a:moveTo>
                  <a:lnTo>
                    <a:pt x="209" y="0"/>
                  </a:lnTo>
                </a:path>
                <a:path w="634" h="634">
                  <a:moveTo>
                    <a:pt x="104" y="6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7" name="object 5547"/>
            <p:cNvSpPr/>
            <p:nvPr/>
          </p:nvSpPr>
          <p:spPr>
            <a:xfrm>
              <a:off x="9292198" y="690659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8" name="object 5548"/>
            <p:cNvSpPr/>
            <p:nvPr/>
          </p:nvSpPr>
          <p:spPr>
            <a:xfrm>
              <a:off x="9292198" y="690628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549" name="object 5549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9284562" y="6915559"/>
              <a:ext cx="3308" cy="1654"/>
            </a:xfrm>
            <a:prstGeom prst="rect">
              <a:avLst/>
            </a:prstGeom>
          </p:spPr>
        </p:pic>
        <p:sp>
          <p:nvSpPr>
            <p:cNvPr id="5550" name="object 5550"/>
            <p:cNvSpPr/>
            <p:nvPr/>
          </p:nvSpPr>
          <p:spPr>
            <a:xfrm>
              <a:off x="9286468" y="691643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01" y="0"/>
                  </a:moveTo>
                  <a:lnTo>
                    <a:pt x="83" y="0"/>
                  </a:lnTo>
                  <a:lnTo>
                    <a:pt x="0" y="439"/>
                  </a:lnTo>
                  <a:lnTo>
                    <a:pt x="701" y="523"/>
                  </a:lnTo>
                  <a:lnTo>
                    <a:pt x="795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1" name="object 5551"/>
            <p:cNvSpPr/>
            <p:nvPr/>
          </p:nvSpPr>
          <p:spPr>
            <a:xfrm>
              <a:off x="9284520" y="6915488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607" y="607"/>
                  </a:moveTo>
                  <a:lnTo>
                    <a:pt x="408" y="219"/>
                  </a:lnTo>
                  <a:lnTo>
                    <a:pt x="62" y="167"/>
                  </a:lnTo>
                  <a:lnTo>
                    <a:pt x="659" y="62"/>
                  </a:lnTo>
                  <a:lnTo>
                    <a:pt x="795" y="230"/>
                  </a:lnTo>
                  <a:lnTo>
                    <a:pt x="952" y="219"/>
                  </a:lnTo>
                  <a:lnTo>
                    <a:pt x="1057" y="0"/>
                  </a:lnTo>
                  <a:lnTo>
                    <a:pt x="1183" y="282"/>
                  </a:lnTo>
                  <a:lnTo>
                    <a:pt x="1497" y="293"/>
                  </a:lnTo>
                  <a:lnTo>
                    <a:pt x="1246" y="167"/>
                  </a:lnTo>
                  <a:lnTo>
                    <a:pt x="1759" y="282"/>
                  </a:lnTo>
                  <a:lnTo>
                    <a:pt x="1916" y="94"/>
                  </a:lnTo>
                  <a:lnTo>
                    <a:pt x="2083" y="282"/>
                  </a:lnTo>
                  <a:lnTo>
                    <a:pt x="2638" y="83"/>
                  </a:lnTo>
                  <a:lnTo>
                    <a:pt x="2439" y="293"/>
                  </a:lnTo>
                  <a:lnTo>
                    <a:pt x="2691" y="293"/>
                  </a:lnTo>
                  <a:lnTo>
                    <a:pt x="2827" y="94"/>
                  </a:lnTo>
                  <a:lnTo>
                    <a:pt x="3005" y="282"/>
                  </a:lnTo>
                  <a:lnTo>
                    <a:pt x="3172" y="94"/>
                  </a:lnTo>
                  <a:lnTo>
                    <a:pt x="3340" y="282"/>
                  </a:lnTo>
                  <a:lnTo>
                    <a:pt x="3361" y="900"/>
                  </a:lnTo>
                  <a:lnTo>
                    <a:pt x="2984" y="952"/>
                  </a:lnTo>
                  <a:lnTo>
                    <a:pt x="2942" y="1162"/>
                  </a:lnTo>
                  <a:lnTo>
                    <a:pt x="3109" y="1277"/>
                  </a:lnTo>
                  <a:lnTo>
                    <a:pt x="2827" y="1664"/>
                  </a:lnTo>
                  <a:lnTo>
                    <a:pt x="2691" y="1738"/>
                  </a:lnTo>
                  <a:lnTo>
                    <a:pt x="1989" y="1738"/>
                  </a:lnTo>
                  <a:lnTo>
                    <a:pt x="1853" y="1664"/>
                  </a:lnTo>
                  <a:lnTo>
                    <a:pt x="1602" y="1319"/>
                  </a:lnTo>
                  <a:lnTo>
                    <a:pt x="1727" y="1183"/>
                  </a:lnTo>
                  <a:lnTo>
                    <a:pt x="1738" y="994"/>
                  </a:lnTo>
                  <a:lnTo>
                    <a:pt x="659" y="952"/>
                  </a:lnTo>
                  <a:lnTo>
                    <a:pt x="607" y="6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2" name="object 5552"/>
            <p:cNvSpPr/>
            <p:nvPr/>
          </p:nvSpPr>
          <p:spPr>
            <a:xfrm>
              <a:off x="9294485" y="690886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759" y="2471"/>
                  </a:moveTo>
                  <a:lnTo>
                    <a:pt x="1759" y="0"/>
                  </a:lnTo>
                  <a:lnTo>
                    <a:pt x="0" y="0"/>
                  </a:lnTo>
                  <a:lnTo>
                    <a:pt x="0" y="2471"/>
                  </a:lnTo>
                  <a:lnTo>
                    <a:pt x="1759" y="247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3" name="object 5553"/>
            <p:cNvSpPr/>
            <p:nvPr/>
          </p:nvSpPr>
          <p:spPr>
            <a:xfrm>
              <a:off x="9294485" y="691202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759" y="2471"/>
                  </a:moveTo>
                  <a:lnTo>
                    <a:pt x="1759" y="0"/>
                  </a:lnTo>
                  <a:lnTo>
                    <a:pt x="0" y="0"/>
                  </a:lnTo>
                  <a:lnTo>
                    <a:pt x="0" y="2471"/>
                  </a:lnTo>
                  <a:lnTo>
                    <a:pt x="1759" y="247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4" name="object 5554"/>
            <p:cNvSpPr/>
            <p:nvPr/>
          </p:nvSpPr>
          <p:spPr>
            <a:xfrm>
              <a:off x="9298885" y="6883308"/>
              <a:ext cx="149860" cy="21590"/>
            </a:xfrm>
            <a:custGeom>
              <a:avLst/>
              <a:gdLst/>
              <a:ahLst/>
              <a:cxnLst/>
              <a:rect l="l" t="t" r="r" b="b"/>
              <a:pathLst>
                <a:path w="149859" h="21590">
                  <a:moveTo>
                    <a:pt x="0" y="0"/>
                  </a:moveTo>
                  <a:lnTo>
                    <a:pt x="0" y="21140"/>
                  </a:lnTo>
                  <a:lnTo>
                    <a:pt x="149304" y="21140"/>
                  </a:lnTo>
                  <a:lnTo>
                    <a:pt x="149304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5" name="object 5555"/>
            <p:cNvSpPr/>
            <p:nvPr/>
          </p:nvSpPr>
          <p:spPr>
            <a:xfrm>
              <a:off x="9298890" y="6884020"/>
              <a:ext cx="149860" cy="0"/>
            </a:xfrm>
            <a:custGeom>
              <a:avLst/>
              <a:gdLst/>
              <a:ahLst/>
              <a:cxnLst/>
              <a:rect l="l" t="t" r="r" b="b"/>
              <a:pathLst>
                <a:path w="149859">
                  <a:moveTo>
                    <a:pt x="14930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6" name="object 5556"/>
            <p:cNvSpPr/>
            <p:nvPr/>
          </p:nvSpPr>
          <p:spPr>
            <a:xfrm>
              <a:off x="9298890" y="6903754"/>
              <a:ext cx="149860" cy="0"/>
            </a:xfrm>
            <a:custGeom>
              <a:avLst/>
              <a:gdLst/>
              <a:ahLst/>
              <a:cxnLst/>
              <a:rect l="l" t="t" r="r" b="b"/>
              <a:pathLst>
                <a:path w="149859">
                  <a:moveTo>
                    <a:pt x="14930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7" name="object 5557"/>
            <p:cNvSpPr/>
            <p:nvPr/>
          </p:nvSpPr>
          <p:spPr>
            <a:xfrm>
              <a:off x="9235813" y="6915213"/>
              <a:ext cx="53975" cy="635"/>
            </a:xfrm>
            <a:custGeom>
              <a:avLst/>
              <a:gdLst/>
              <a:ahLst/>
              <a:cxnLst/>
              <a:rect l="l" t="t" r="r" b="b"/>
              <a:pathLst>
                <a:path w="53975" h="634">
                  <a:moveTo>
                    <a:pt x="53380" y="0"/>
                  </a:moveTo>
                  <a:lnTo>
                    <a:pt x="0" y="0"/>
                  </a:lnTo>
                  <a:lnTo>
                    <a:pt x="0" y="345"/>
                  </a:lnTo>
                  <a:lnTo>
                    <a:pt x="53380" y="345"/>
                  </a:lnTo>
                  <a:lnTo>
                    <a:pt x="5338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8" name="object 5558"/>
            <p:cNvSpPr/>
            <p:nvPr/>
          </p:nvSpPr>
          <p:spPr>
            <a:xfrm>
              <a:off x="9235807" y="6915207"/>
              <a:ext cx="53975" cy="635"/>
            </a:xfrm>
            <a:custGeom>
              <a:avLst/>
              <a:gdLst/>
              <a:ahLst/>
              <a:cxnLst/>
              <a:rect l="l" t="t" r="r" b="b"/>
              <a:pathLst>
                <a:path w="53975" h="634">
                  <a:moveTo>
                    <a:pt x="0" y="356"/>
                  </a:moveTo>
                  <a:lnTo>
                    <a:pt x="0" y="0"/>
                  </a:lnTo>
                  <a:lnTo>
                    <a:pt x="53380" y="0"/>
                  </a:lnTo>
                  <a:lnTo>
                    <a:pt x="53380" y="356"/>
                  </a:lnTo>
                  <a:lnTo>
                    <a:pt x="0" y="356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9" name="object 5559"/>
            <p:cNvSpPr/>
            <p:nvPr/>
          </p:nvSpPr>
          <p:spPr>
            <a:xfrm>
              <a:off x="9235813" y="6907266"/>
              <a:ext cx="53975" cy="635"/>
            </a:xfrm>
            <a:custGeom>
              <a:avLst/>
              <a:gdLst/>
              <a:ahLst/>
              <a:cxnLst/>
              <a:rect l="l" t="t" r="r" b="b"/>
              <a:pathLst>
                <a:path w="53975" h="634">
                  <a:moveTo>
                    <a:pt x="53380" y="0"/>
                  </a:moveTo>
                  <a:lnTo>
                    <a:pt x="0" y="0"/>
                  </a:lnTo>
                  <a:lnTo>
                    <a:pt x="0" y="356"/>
                  </a:lnTo>
                  <a:lnTo>
                    <a:pt x="53380" y="356"/>
                  </a:lnTo>
                  <a:lnTo>
                    <a:pt x="5338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0" name="object 5560"/>
            <p:cNvSpPr/>
            <p:nvPr/>
          </p:nvSpPr>
          <p:spPr>
            <a:xfrm>
              <a:off x="9235807" y="6907268"/>
              <a:ext cx="53975" cy="635"/>
            </a:xfrm>
            <a:custGeom>
              <a:avLst/>
              <a:gdLst/>
              <a:ahLst/>
              <a:cxnLst/>
              <a:rect l="l" t="t" r="r" b="b"/>
              <a:pathLst>
                <a:path w="53975" h="634">
                  <a:moveTo>
                    <a:pt x="0" y="356"/>
                  </a:moveTo>
                  <a:lnTo>
                    <a:pt x="0" y="0"/>
                  </a:lnTo>
                  <a:lnTo>
                    <a:pt x="53380" y="0"/>
                  </a:lnTo>
                  <a:lnTo>
                    <a:pt x="53380" y="356"/>
                  </a:lnTo>
                  <a:lnTo>
                    <a:pt x="0" y="356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1" name="object 5561"/>
            <p:cNvSpPr/>
            <p:nvPr/>
          </p:nvSpPr>
          <p:spPr>
            <a:xfrm>
              <a:off x="9240361" y="69069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2" name="object 5562"/>
            <p:cNvSpPr/>
            <p:nvPr/>
          </p:nvSpPr>
          <p:spPr>
            <a:xfrm>
              <a:off x="9239241" y="690955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120"/>
                  </a:moveTo>
                  <a:lnTo>
                    <a:pt x="328" y="328"/>
                  </a:lnTo>
                  <a:lnTo>
                    <a:pt x="1120" y="0"/>
                  </a:lnTo>
                  <a:lnTo>
                    <a:pt x="1912" y="328"/>
                  </a:lnTo>
                  <a:lnTo>
                    <a:pt x="2240" y="1120"/>
                  </a:lnTo>
                  <a:lnTo>
                    <a:pt x="1912" y="1912"/>
                  </a:lnTo>
                  <a:lnTo>
                    <a:pt x="1120" y="2240"/>
                  </a:lnTo>
                  <a:lnTo>
                    <a:pt x="328" y="1912"/>
                  </a:lnTo>
                  <a:lnTo>
                    <a:pt x="0" y="1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3" name="object 5563"/>
            <p:cNvSpPr/>
            <p:nvPr/>
          </p:nvSpPr>
          <p:spPr>
            <a:xfrm>
              <a:off x="9236629" y="691067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4" name="object 5564"/>
            <p:cNvSpPr/>
            <p:nvPr/>
          </p:nvSpPr>
          <p:spPr>
            <a:xfrm>
              <a:off x="9235508" y="690955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120"/>
                  </a:moveTo>
                  <a:lnTo>
                    <a:pt x="328" y="328"/>
                  </a:lnTo>
                  <a:lnTo>
                    <a:pt x="1120" y="0"/>
                  </a:lnTo>
                  <a:lnTo>
                    <a:pt x="1912" y="328"/>
                  </a:lnTo>
                  <a:lnTo>
                    <a:pt x="2240" y="1120"/>
                  </a:lnTo>
                  <a:lnTo>
                    <a:pt x="1912" y="1912"/>
                  </a:lnTo>
                  <a:lnTo>
                    <a:pt x="1120" y="2240"/>
                  </a:lnTo>
                  <a:lnTo>
                    <a:pt x="328" y="1912"/>
                  </a:lnTo>
                  <a:lnTo>
                    <a:pt x="0" y="1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5" name="object 5565"/>
            <p:cNvSpPr/>
            <p:nvPr/>
          </p:nvSpPr>
          <p:spPr>
            <a:xfrm>
              <a:off x="9236629" y="691066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6" name="object 5566"/>
            <p:cNvSpPr/>
            <p:nvPr/>
          </p:nvSpPr>
          <p:spPr>
            <a:xfrm>
              <a:off x="9235504" y="6905821"/>
              <a:ext cx="6350" cy="10160"/>
            </a:xfrm>
            <a:custGeom>
              <a:avLst/>
              <a:gdLst/>
              <a:ahLst/>
              <a:cxnLst/>
              <a:rect l="l" t="t" r="r" b="b"/>
              <a:pathLst>
                <a:path w="6350" h="10159">
                  <a:moveTo>
                    <a:pt x="2235" y="8585"/>
                  </a:moveTo>
                  <a:lnTo>
                    <a:pt x="1905" y="7785"/>
                  </a:lnTo>
                  <a:lnTo>
                    <a:pt x="1117" y="7454"/>
                  </a:lnTo>
                  <a:lnTo>
                    <a:pt x="330" y="7785"/>
                  </a:lnTo>
                  <a:lnTo>
                    <a:pt x="0" y="8585"/>
                  </a:lnTo>
                  <a:lnTo>
                    <a:pt x="330" y="9372"/>
                  </a:lnTo>
                  <a:lnTo>
                    <a:pt x="1117" y="9702"/>
                  </a:lnTo>
                  <a:lnTo>
                    <a:pt x="1905" y="9372"/>
                  </a:lnTo>
                  <a:lnTo>
                    <a:pt x="2235" y="8585"/>
                  </a:lnTo>
                  <a:close/>
                </a:path>
                <a:path w="6350" h="10159">
                  <a:moveTo>
                    <a:pt x="5969" y="1130"/>
                  </a:moveTo>
                  <a:lnTo>
                    <a:pt x="5638" y="330"/>
                  </a:lnTo>
                  <a:lnTo>
                    <a:pt x="4851" y="0"/>
                  </a:lnTo>
                  <a:lnTo>
                    <a:pt x="4064" y="330"/>
                  </a:lnTo>
                  <a:lnTo>
                    <a:pt x="3733" y="1130"/>
                  </a:lnTo>
                  <a:lnTo>
                    <a:pt x="4064" y="1917"/>
                  </a:lnTo>
                  <a:lnTo>
                    <a:pt x="4851" y="2247"/>
                  </a:lnTo>
                  <a:lnTo>
                    <a:pt x="5638" y="1917"/>
                  </a:lnTo>
                  <a:lnTo>
                    <a:pt x="5969" y="113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7" name="object 5567"/>
            <p:cNvSpPr/>
            <p:nvPr/>
          </p:nvSpPr>
          <p:spPr>
            <a:xfrm>
              <a:off x="9235805" y="6907635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3528" y="7570"/>
                  </a:moveTo>
                  <a:lnTo>
                    <a:pt x="3528" y="0"/>
                  </a:lnTo>
                  <a:lnTo>
                    <a:pt x="0" y="0"/>
                  </a:lnTo>
                  <a:lnTo>
                    <a:pt x="0" y="7570"/>
                  </a:lnTo>
                  <a:lnTo>
                    <a:pt x="3528" y="757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8" name="object 5568"/>
            <p:cNvSpPr/>
            <p:nvPr/>
          </p:nvSpPr>
          <p:spPr>
            <a:xfrm>
              <a:off x="9287717" y="69058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120"/>
                  </a:moveTo>
                  <a:lnTo>
                    <a:pt x="328" y="328"/>
                  </a:lnTo>
                  <a:lnTo>
                    <a:pt x="1120" y="0"/>
                  </a:lnTo>
                  <a:lnTo>
                    <a:pt x="1912" y="328"/>
                  </a:lnTo>
                  <a:lnTo>
                    <a:pt x="2240" y="1120"/>
                  </a:lnTo>
                  <a:lnTo>
                    <a:pt x="1912" y="1912"/>
                  </a:lnTo>
                  <a:lnTo>
                    <a:pt x="1120" y="2240"/>
                  </a:lnTo>
                  <a:lnTo>
                    <a:pt x="328" y="1912"/>
                  </a:lnTo>
                  <a:lnTo>
                    <a:pt x="0" y="1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9" name="object 5569"/>
            <p:cNvSpPr/>
            <p:nvPr/>
          </p:nvSpPr>
          <p:spPr>
            <a:xfrm>
              <a:off x="9288838" y="69069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0" name="object 5570"/>
            <p:cNvSpPr/>
            <p:nvPr/>
          </p:nvSpPr>
          <p:spPr>
            <a:xfrm>
              <a:off x="9287713" y="690955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235" y="1117"/>
                  </a:moveTo>
                  <a:lnTo>
                    <a:pt x="1905" y="330"/>
                  </a:lnTo>
                  <a:lnTo>
                    <a:pt x="1117" y="0"/>
                  </a:lnTo>
                  <a:lnTo>
                    <a:pt x="330" y="330"/>
                  </a:lnTo>
                  <a:lnTo>
                    <a:pt x="0" y="1117"/>
                  </a:lnTo>
                  <a:lnTo>
                    <a:pt x="330" y="1917"/>
                  </a:lnTo>
                  <a:lnTo>
                    <a:pt x="1117" y="2247"/>
                  </a:lnTo>
                  <a:lnTo>
                    <a:pt x="1905" y="1917"/>
                  </a:lnTo>
                  <a:lnTo>
                    <a:pt x="2235" y="111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1" name="object 5571"/>
            <p:cNvSpPr/>
            <p:nvPr/>
          </p:nvSpPr>
          <p:spPr>
            <a:xfrm>
              <a:off x="9288838" y="691066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2" name="object 5572"/>
            <p:cNvSpPr/>
            <p:nvPr/>
          </p:nvSpPr>
          <p:spPr>
            <a:xfrm>
              <a:off x="9287717" y="69058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120"/>
                  </a:moveTo>
                  <a:lnTo>
                    <a:pt x="328" y="328"/>
                  </a:lnTo>
                  <a:lnTo>
                    <a:pt x="1120" y="0"/>
                  </a:lnTo>
                  <a:lnTo>
                    <a:pt x="1912" y="328"/>
                  </a:lnTo>
                  <a:lnTo>
                    <a:pt x="2240" y="1120"/>
                  </a:lnTo>
                  <a:lnTo>
                    <a:pt x="1912" y="1912"/>
                  </a:lnTo>
                  <a:lnTo>
                    <a:pt x="1120" y="2240"/>
                  </a:lnTo>
                  <a:lnTo>
                    <a:pt x="328" y="1912"/>
                  </a:lnTo>
                  <a:lnTo>
                    <a:pt x="0" y="1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3" name="object 5573"/>
            <p:cNvSpPr/>
            <p:nvPr/>
          </p:nvSpPr>
          <p:spPr>
            <a:xfrm>
              <a:off x="9285104" y="691439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4" name="object 5574"/>
            <p:cNvSpPr/>
            <p:nvPr/>
          </p:nvSpPr>
          <p:spPr>
            <a:xfrm>
              <a:off x="9285663" y="6907635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0" y="7570"/>
                  </a:moveTo>
                  <a:lnTo>
                    <a:pt x="0" y="0"/>
                  </a:lnTo>
                  <a:lnTo>
                    <a:pt x="3528" y="0"/>
                  </a:lnTo>
                  <a:lnTo>
                    <a:pt x="3528" y="7570"/>
                  </a:lnTo>
                  <a:lnTo>
                    <a:pt x="0" y="757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5" name="object 5575"/>
            <p:cNvSpPr/>
            <p:nvPr/>
          </p:nvSpPr>
          <p:spPr>
            <a:xfrm>
              <a:off x="9255275" y="690694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6" name="object 5576"/>
            <p:cNvSpPr/>
            <p:nvPr/>
          </p:nvSpPr>
          <p:spPr>
            <a:xfrm>
              <a:off x="9281372" y="690694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7" name="object 5577"/>
            <p:cNvSpPr/>
            <p:nvPr/>
          </p:nvSpPr>
          <p:spPr>
            <a:xfrm>
              <a:off x="9239333" y="6907635"/>
              <a:ext cx="46355" cy="7620"/>
            </a:xfrm>
            <a:custGeom>
              <a:avLst/>
              <a:gdLst/>
              <a:ahLst/>
              <a:cxnLst/>
              <a:rect l="l" t="t" r="r" b="b"/>
              <a:pathLst>
                <a:path w="46354" h="7620">
                  <a:moveTo>
                    <a:pt x="0" y="7570"/>
                  </a:moveTo>
                  <a:lnTo>
                    <a:pt x="0" y="0"/>
                  </a:lnTo>
                  <a:lnTo>
                    <a:pt x="46333" y="0"/>
                  </a:lnTo>
                  <a:lnTo>
                    <a:pt x="46333" y="7570"/>
                  </a:lnTo>
                  <a:lnTo>
                    <a:pt x="0" y="757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8" name="object 5578"/>
            <p:cNvSpPr/>
            <p:nvPr/>
          </p:nvSpPr>
          <p:spPr>
            <a:xfrm>
              <a:off x="9476909" y="6902337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2586" y="3528"/>
                  </a:moveTo>
                  <a:lnTo>
                    <a:pt x="2031" y="3528"/>
                  </a:lnTo>
                  <a:lnTo>
                    <a:pt x="2031" y="3738"/>
                  </a:lnTo>
                  <a:lnTo>
                    <a:pt x="1837" y="4083"/>
                  </a:lnTo>
                  <a:lnTo>
                    <a:pt x="2397" y="4167"/>
                  </a:lnTo>
                  <a:lnTo>
                    <a:pt x="2586" y="3528"/>
                  </a:lnTo>
                  <a:close/>
                </a:path>
                <a:path w="6350" h="4445">
                  <a:moveTo>
                    <a:pt x="3957" y="3528"/>
                  </a:moveTo>
                  <a:lnTo>
                    <a:pt x="3403" y="3528"/>
                  </a:lnTo>
                  <a:lnTo>
                    <a:pt x="3601" y="4167"/>
                  </a:lnTo>
                  <a:lnTo>
                    <a:pt x="4198" y="4198"/>
                  </a:lnTo>
                  <a:lnTo>
                    <a:pt x="3957" y="3738"/>
                  </a:lnTo>
                  <a:lnTo>
                    <a:pt x="3957" y="3528"/>
                  </a:lnTo>
                  <a:close/>
                </a:path>
                <a:path w="6350" h="4445">
                  <a:moveTo>
                    <a:pt x="5109" y="3476"/>
                  </a:moveTo>
                  <a:lnTo>
                    <a:pt x="890" y="3476"/>
                  </a:lnTo>
                  <a:lnTo>
                    <a:pt x="890" y="4083"/>
                  </a:lnTo>
                  <a:lnTo>
                    <a:pt x="1172" y="4083"/>
                  </a:lnTo>
                  <a:lnTo>
                    <a:pt x="1172" y="3528"/>
                  </a:lnTo>
                  <a:lnTo>
                    <a:pt x="5109" y="3528"/>
                  </a:lnTo>
                  <a:close/>
                </a:path>
                <a:path w="6350" h="4445">
                  <a:moveTo>
                    <a:pt x="5109" y="3528"/>
                  </a:moveTo>
                  <a:lnTo>
                    <a:pt x="4837" y="3528"/>
                  </a:lnTo>
                  <a:lnTo>
                    <a:pt x="4837" y="4083"/>
                  </a:lnTo>
                  <a:lnTo>
                    <a:pt x="5109" y="4083"/>
                  </a:lnTo>
                  <a:lnTo>
                    <a:pt x="5109" y="3528"/>
                  </a:lnTo>
                  <a:close/>
                </a:path>
                <a:path w="6350" h="4445">
                  <a:moveTo>
                    <a:pt x="314" y="2565"/>
                  </a:moveTo>
                  <a:lnTo>
                    <a:pt x="31" y="2565"/>
                  </a:lnTo>
                  <a:lnTo>
                    <a:pt x="31" y="3622"/>
                  </a:lnTo>
                  <a:lnTo>
                    <a:pt x="314" y="3622"/>
                  </a:lnTo>
                  <a:lnTo>
                    <a:pt x="314" y="3476"/>
                  </a:lnTo>
                  <a:lnTo>
                    <a:pt x="5947" y="3476"/>
                  </a:lnTo>
                  <a:lnTo>
                    <a:pt x="5947" y="3183"/>
                  </a:lnTo>
                  <a:lnTo>
                    <a:pt x="314" y="3183"/>
                  </a:lnTo>
                  <a:lnTo>
                    <a:pt x="314" y="2565"/>
                  </a:lnTo>
                  <a:close/>
                </a:path>
                <a:path w="6350" h="4445">
                  <a:moveTo>
                    <a:pt x="5947" y="3476"/>
                  </a:moveTo>
                  <a:lnTo>
                    <a:pt x="5685" y="3476"/>
                  </a:lnTo>
                  <a:lnTo>
                    <a:pt x="5685" y="3622"/>
                  </a:lnTo>
                  <a:lnTo>
                    <a:pt x="5947" y="3622"/>
                  </a:lnTo>
                  <a:lnTo>
                    <a:pt x="5947" y="3476"/>
                  </a:lnTo>
                  <a:close/>
                </a:path>
                <a:path w="6350" h="4445">
                  <a:moveTo>
                    <a:pt x="5109" y="356"/>
                  </a:moveTo>
                  <a:lnTo>
                    <a:pt x="890" y="356"/>
                  </a:lnTo>
                  <a:lnTo>
                    <a:pt x="890" y="3183"/>
                  </a:lnTo>
                  <a:lnTo>
                    <a:pt x="5109" y="3183"/>
                  </a:lnTo>
                  <a:lnTo>
                    <a:pt x="5109" y="356"/>
                  </a:lnTo>
                  <a:close/>
                </a:path>
                <a:path w="6350" h="4445">
                  <a:moveTo>
                    <a:pt x="5947" y="2565"/>
                  </a:moveTo>
                  <a:lnTo>
                    <a:pt x="5685" y="2565"/>
                  </a:lnTo>
                  <a:lnTo>
                    <a:pt x="5685" y="3183"/>
                  </a:lnTo>
                  <a:lnTo>
                    <a:pt x="5947" y="3183"/>
                  </a:lnTo>
                  <a:lnTo>
                    <a:pt x="5947" y="2565"/>
                  </a:lnTo>
                  <a:close/>
                </a:path>
                <a:path w="6350" h="4445">
                  <a:moveTo>
                    <a:pt x="5989" y="0"/>
                  </a:moveTo>
                  <a:lnTo>
                    <a:pt x="0" y="0"/>
                  </a:lnTo>
                  <a:lnTo>
                    <a:pt x="0" y="607"/>
                  </a:lnTo>
                  <a:lnTo>
                    <a:pt x="198" y="806"/>
                  </a:lnTo>
                  <a:lnTo>
                    <a:pt x="314" y="356"/>
                  </a:lnTo>
                  <a:lnTo>
                    <a:pt x="5989" y="356"/>
                  </a:lnTo>
                  <a:lnTo>
                    <a:pt x="5989" y="0"/>
                  </a:lnTo>
                  <a:close/>
                </a:path>
                <a:path w="6350" h="4445">
                  <a:moveTo>
                    <a:pt x="5989" y="356"/>
                  </a:moveTo>
                  <a:lnTo>
                    <a:pt x="5685" y="356"/>
                  </a:lnTo>
                  <a:lnTo>
                    <a:pt x="5685" y="806"/>
                  </a:lnTo>
                  <a:lnTo>
                    <a:pt x="5989" y="607"/>
                  </a:lnTo>
                  <a:lnTo>
                    <a:pt x="5989" y="35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9" name="object 5579"/>
            <p:cNvSpPr/>
            <p:nvPr/>
          </p:nvSpPr>
          <p:spPr>
            <a:xfrm>
              <a:off x="9476908" y="6902334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0" y="607"/>
                  </a:moveTo>
                  <a:lnTo>
                    <a:pt x="198" y="806"/>
                  </a:lnTo>
                  <a:lnTo>
                    <a:pt x="314" y="544"/>
                  </a:lnTo>
                  <a:lnTo>
                    <a:pt x="314" y="356"/>
                  </a:lnTo>
                  <a:lnTo>
                    <a:pt x="481" y="356"/>
                  </a:lnTo>
                  <a:lnTo>
                    <a:pt x="701" y="356"/>
                  </a:lnTo>
                  <a:lnTo>
                    <a:pt x="890" y="356"/>
                  </a:lnTo>
                  <a:lnTo>
                    <a:pt x="890" y="544"/>
                  </a:lnTo>
                  <a:lnTo>
                    <a:pt x="890" y="1581"/>
                  </a:lnTo>
                  <a:lnTo>
                    <a:pt x="890" y="1769"/>
                  </a:lnTo>
                  <a:lnTo>
                    <a:pt x="890" y="3005"/>
                  </a:lnTo>
                  <a:lnTo>
                    <a:pt x="890" y="3183"/>
                  </a:lnTo>
                  <a:lnTo>
                    <a:pt x="701" y="3183"/>
                  </a:lnTo>
                  <a:lnTo>
                    <a:pt x="481" y="3183"/>
                  </a:lnTo>
                  <a:lnTo>
                    <a:pt x="314" y="3183"/>
                  </a:lnTo>
                  <a:lnTo>
                    <a:pt x="314" y="3005"/>
                  </a:lnTo>
                  <a:lnTo>
                    <a:pt x="314" y="2565"/>
                  </a:lnTo>
                  <a:lnTo>
                    <a:pt x="31" y="2565"/>
                  </a:lnTo>
                  <a:lnTo>
                    <a:pt x="31" y="2732"/>
                  </a:lnTo>
                  <a:lnTo>
                    <a:pt x="31" y="3528"/>
                  </a:lnTo>
                  <a:lnTo>
                    <a:pt x="314" y="3622"/>
                  </a:lnTo>
                  <a:lnTo>
                    <a:pt x="314" y="3486"/>
                  </a:lnTo>
                  <a:lnTo>
                    <a:pt x="827" y="3486"/>
                  </a:lnTo>
                  <a:lnTo>
                    <a:pt x="921" y="3654"/>
                  </a:lnTo>
                  <a:lnTo>
                    <a:pt x="890" y="4041"/>
                  </a:lnTo>
                  <a:lnTo>
                    <a:pt x="1099" y="4083"/>
                  </a:lnTo>
                  <a:lnTo>
                    <a:pt x="1162" y="3560"/>
                  </a:lnTo>
                  <a:lnTo>
                    <a:pt x="1937" y="3528"/>
                  </a:lnTo>
                  <a:lnTo>
                    <a:pt x="2031" y="3748"/>
                  </a:lnTo>
                  <a:lnTo>
                    <a:pt x="1790" y="4167"/>
                  </a:lnTo>
                  <a:lnTo>
                    <a:pt x="2397" y="4167"/>
                  </a:lnTo>
                  <a:lnTo>
                    <a:pt x="2565" y="3591"/>
                  </a:lnTo>
                  <a:lnTo>
                    <a:pt x="3340" y="3528"/>
                  </a:lnTo>
                  <a:lnTo>
                    <a:pt x="3601" y="4167"/>
                  </a:lnTo>
                  <a:lnTo>
                    <a:pt x="4198" y="4198"/>
                  </a:lnTo>
                  <a:lnTo>
                    <a:pt x="3957" y="3748"/>
                  </a:lnTo>
                  <a:lnTo>
                    <a:pt x="3957" y="3528"/>
                  </a:lnTo>
                  <a:lnTo>
                    <a:pt x="4816" y="3528"/>
                  </a:lnTo>
                  <a:lnTo>
                    <a:pt x="4827" y="4041"/>
                  </a:lnTo>
                  <a:lnTo>
                    <a:pt x="5067" y="4083"/>
                  </a:lnTo>
                  <a:lnTo>
                    <a:pt x="5109" y="3717"/>
                  </a:lnTo>
                  <a:lnTo>
                    <a:pt x="5078" y="3570"/>
                  </a:lnTo>
                  <a:lnTo>
                    <a:pt x="5685" y="3486"/>
                  </a:lnTo>
                  <a:lnTo>
                    <a:pt x="5685" y="3622"/>
                  </a:lnTo>
                  <a:lnTo>
                    <a:pt x="5874" y="3622"/>
                  </a:lnTo>
                  <a:lnTo>
                    <a:pt x="5947" y="2732"/>
                  </a:lnTo>
                  <a:lnTo>
                    <a:pt x="5947" y="2565"/>
                  </a:lnTo>
                  <a:lnTo>
                    <a:pt x="5779" y="2565"/>
                  </a:lnTo>
                  <a:lnTo>
                    <a:pt x="5685" y="3005"/>
                  </a:lnTo>
                  <a:lnTo>
                    <a:pt x="5685" y="3183"/>
                  </a:lnTo>
                  <a:lnTo>
                    <a:pt x="5518" y="3183"/>
                  </a:lnTo>
                  <a:lnTo>
                    <a:pt x="5287" y="3183"/>
                  </a:lnTo>
                  <a:lnTo>
                    <a:pt x="5109" y="3183"/>
                  </a:lnTo>
                  <a:lnTo>
                    <a:pt x="5109" y="3005"/>
                  </a:lnTo>
                  <a:lnTo>
                    <a:pt x="5109" y="1769"/>
                  </a:lnTo>
                  <a:lnTo>
                    <a:pt x="5109" y="1581"/>
                  </a:lnTo>
                  <a:lnTo>
                    <a:pt x="5109" y="544"/>
                  </a:lnTo>
                  <a:lnTo>
                    <a:pt x="5109" y="356"/>
                  </a:lnTo>
                  <a:lnTo>
                    <a:pt x="5287" y="356"/>
                  </a:lnTo>
                  <a:lnTo>
                    <a:pt x="5518" y="356"/>
                  </a:lnTo>
                  <a:lnTo>
                    <a:pt x="5685" y="356"/>
                  </a:lnTo>
                  <a:lnTo>
                    <a:pt x="5685" y="544"/>
                  </a:lnTo>
                  <a:lnTo>
                    <a:pt x="5685" y="806"/>
                  </a:lnTo>
                  <a:lnTo>
                    <a:pt x="5999" y="607"/>
                  </a:lnTo>
                  <a:lnTo>
                    <a:pt x="5999" y="0"/>
                  </a:lnTo>
                  <a:lnTo>
                    <a:pt x="0" y="0"/>
                  </a:lnTo>
                  <a:lnTo>
                    <a:pt x="0" y="60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0" name="object 5580"/>
            <p:cNvSpPr/>
            <p:nvPr/>
          </p:nvSpPr>
          <p:spPr>
            <a:xfrm>
              <a:off x="9478056" y="6902620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612" y="0"/>
                  </a:moveTo>
                  <a:lnTo>
                    <a:pt x="0" y="0"/>
                  </a:lnTo>
                  <a:lnTo>
                    <a:pt x="0" y="2952"/>
                  </a:lnTo>
                  <a:lnTo>
                    <a:pt x="3706" y="2952"/>
                  </a:lnTo>
                  <a:lnTo>
                    <a:pt x="37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1" name="object 5581"/>
            <p:cNvSpPr/>
            <p:nvPr/>
          </p:nvSpPr>
          <p:spPr>
            <a:xfrm>
              <a:off x="9478061" y="6902620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94"/>
                  </a:moveTo>
                  <a:lnTo>
                    <a:pt x="3601" y="0"/>
                  </a:lnTo>
                  <a:lnTo>
                    <a:pt x="3696" y="2858"/>
                  </a:lnTo>
                  <a:lnTo>
                    <a:pt x="73" y="2952"/>
                  </a:lnTo>
                  <a:lnTo>
                    <a:pt x="0" y="9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2" name="object 5582"/>
            <p:cNvSpPr/>
            <p:nvPr/>
          </p:nvSpPr>
          <p:spPr>
            <a:xfrm>
              <a:off x="9476936" y="6905873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858" y="649"/>
                  </a:moveTo>
                  <a:lnTo>
                    <a:pt x="858" y="5204"/>
                  </a:lnTo>
                  <a:lnTo>
                    <a:pt x="94" y="5235"/>
                  </a:lnTo>
                  <a:lnTo>
                    <a:pt x="0" y="5465"/>
                  </a:lnTo>
                  <a:lnTo>
                    <a:pt x="0" y="5601"/>
                  </a:lnTo>
                  <a:lnTo>
                    <a:pt x="146" y="5633"/>
                  </a:lnTo>
                  <a:lnTo>
                    <a:pt x="272" y="5497"/>
                  </a:lnTo>
                  <a:lnTo>
                    <a:pt x="670" y="5497"/>
                  </a:lnTo>
                  <a:lnTo>
                    <a:pt x="858" y="5497"/>
                  </a:lnTo>
                  <a:lnTo>
                    <a:pt x="858" y="5685"/>
                  </a:lnTo>
                  <a:lnTo>
                    <a:pt x="858" y="6198"/>
                  </a:lnTo>
                  <a:lnTo>
                    <a:pt x="858" y="6387"/>
                  </a:lnTo>
                  <a:lnTo>
                    <a:pt x="670" y="6387"/>
                  </a:lnTo>
                  <a:lnTo>
                    <a:pt x="272" y="6387"/>
                  </a:lnTo>
                  <a:lnTo>
                    <a:pt x="272" y="6198"/>
                  </a:lnTo>
                  <a:lnTo>
                    <a:pt x="0" y="6272"/>
                  </a:lnTo>
                  <a:lnTo>
                    <a:pt x="0" y="6418"/>
                  </a:lnTo>
                  <a:lnTo>
                    <a:pt x="0" y="6554"/>
                  </a:lnTo>
                  <a:lnTo>
                    <a:pt x="827" y="6649"/>
                  </a:lnTo>
                  <a:lnTo>
                    <a:pt x="858" y="6837"/>
                  </a:lnTo>
                  <a:lnTo>
                    <a:pt x="1088" y="6910"/>
                  </a:lnTo>
                  <a:lnTo>
                    <a:pt x="1141" y="7392"/>
                  </a:lnTo>
                  <a:lnTo>
                    <a:pt x="1842" y="7465"/>
                  </a:lnTo>
                  <a:lnTo>
                    <a:pt x="2115" y="7434"/>
                  </a:lnTo>
                  <a:lnTo>
                    <a:pt x="1958" y="7203"/>
                  </a:lnTo>
                  <a:lnTo>
                    <a:pt x="1727" y="6806"/>
                  </a:lnTo>
                  <a:lnTo>
                    <a:pt x="1717" y="712"/>
                  </a:lnTo>
                  <a:lnTo>
                    <a:pt x="1958" y="261"/>
                  </a:lnTo>
                  <a:lnTo>
                    <a:pt x="2115" y="31"/>
                  </a:lnTo>
                  <a:lnTo>
                    <a:pt x="1842" y="0"/>
                  </a:lnTo>
                  <a:lnTo>
                    <a:pt x="1214" y="0"/>
                  </a:lnTo>
                  <a:lnTo>
                    <a:pt x="1141" y="513"/>
                  </a:lnTo>
                  <a:lnTo>
                    <a:pt x="931" y="55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3" name="object 5583"/>
            <p:cNvSpPr/>
            <p:nvPr/>
          </p:nvSpPr>
          <p:spPr>
            <a:xfrm>
              <a:off x="9478021" y="690685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643"/>
                  </a:moveTo>
                  <a:lnTo>
                    <a:pt x="0" y="73"/>
                  </a:lnTo>
                  <a:lnTo>
                    <a:pt x="324" y="0"/>
                  </a:lnTo>
                  <a:lnTo>
                    <a:pt x="408" y="1643"/>
                  </a:lnTo>
                  <a:lnTo>
                    <a:pt x="94" y="171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4" name="object 5584"/>
            <p:cNvSpPr/>
            <p:nvPr/>
          </p:nvSpPr>
          <p:spPr>
            <a:xfrm>
              <a:off x="9478021" y="6908762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612"/>
                  </a:moveTo>
                  <a:lnTo>
                    <a:pt x="0" y="73"/>
                  </a:lnTo>
                  <a:lnTo>
                    <a:pt x="324" y="0"/>
                  </a:lnTo>
                  <a:lnTo>
                    <a:pt x="408" y="1612"/>
                  </a:lnTo>
                  <a:lnTo>
                    <a:pt x="94" y="170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5" name="object 5585"/>
            <p:cNvSpPr/>
            <p:nvPr/>
          </p:nvSpPr>
          <p:spPr>
            <a:xfrm>
              <a:off x="9478021" y="691064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643"/>
                  </a:moveTo>
                  <a:lnTo>
                    <a:pt x="0" y="73"/>
                  </a:lnTo>
                  <a:lnTo>
                    <a:pt x="324" y="0"/>
                  </a:lnTo>
                  <a:lnTo>
                    <a:pt x="408" y="1643"/>
                  </a:lnTo>
                  <a:lnTo>
                    <a:pt x="94" y="1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6" name="object 5586"/>
            <p:cNvSpPr/>
            <p:nvPr/>
          </p:nvSpPr>
          <p:spPr>
            <a:xfrm>
              <a:off x="9480765" y="6905873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1256" y="649"/>
                  </a:moveTo>
                  <a:lnTo>
                    <a:pt x="1256" y="5204"/>
                  </a:lnTo>
                  <a:lnTo>
                    <a:pt x="2020" y="5235"/>
                  </a:lnTo>
                  <a:lnTo>
                    <a:pt x="2094" y="5465"/>
                  </a:lnTo>
                  <a:lnTo>
                    <a:pt x="2094" y="5601"/>
                  </a:lnTo>
                  <a:lnTo>
                    <a:pt x="1842" y="5685"/>
                  </a:lnTo>
                  <a:lnTo>
                    <a:pt x="1842" y="5497"/>
                  </a:lnTo>
                  <a:lnTo>
                    <a:pt x="1424" y="5497"/>
                  </a:lnTo>
                  <a:lnTo>
                    <a:pt x="1256" y="5497"/>
                  </a:lnTo>
                  <a:lnTo>
                    <a:pt x="1256" y="5685"/>
                  </a:lnTo>
                  <a:lnTo>
                    <a:pt x="1256" y="6198"/>
                  </a:lnTo>
                  <a:lnTo>
                    <a:pt x="1256" y="6387"/>
                  </a:lnTo>
                  <a:lnTo>
                    <a:pt x="1424" y="6387"/>
                  </a:lnTo>
                  <a:lnTo>
                    <a:pt x="1842" y="6387"/>
                  </a:lnTo>
                  <a:lnTo>
                    <a:pt x="1842" y="6198"/>
                  </a:lnTo>
                  <a:lnTo>
                    <a:pt x="2094" y="6272"/>
                  </a:lnTo>
                  <a:lnTo>
                    <a:pt x="2094" y="6418"/>
                  </a:lnTo>
                  <a:lnTo>
                    <a:pt x="2094" y="6554"/>
                  </a:lnTo>
                  <a:lnTo>
                    <a:pt x="1287" y="6649"/>
                  </a:lnTo>
                  <a:lnTo>
                    <a:pt x="1256" y="6837"/>
                  </a:lnTo>
                  <a:lnTo>
                    <a:pt x="1026" y="6910"/>
                  </a:lnTo>
                  <a:lnTo>
                    <a:pt x="973" y="7392"/>
                  </a:lnTo>
                  <a:lnTo>
                    <a:pt x="282" y="7465"/>
                  </a:lnTo>
                  <a:lnTo>
                    <a:pt x="0" y="7434"/>
                  </a:lnTo>
                  <a:lnTo>
                    <a:pt x="157" y="7203"/>
                  </a:lnTo>
                  <a:lnTo>
                    <a:pt x="387" y="6806"/>
                  </a:lnTo>
                  <a:lnTo>
                    <a:pt x="387" y="670"/>
                  </a:lnTo>
                  <a:lnTo>
                    <a:pt x="157" y="261"/>
                  </a:lnTo>
                  <a:lnTo>
                    <a:pt x="0" y="31"/>
                  </a:lnTo>
                  <a:lnTo>
                    <a:pt x="282" y="0"/>
                  </a:lnTo>
                  <a:lnTo>
                    <a:pt x="879" y="0"/>
                  </a:lnTo>
                  <a:lnTo>
                    <a:pt x="963" y="513"/>
                  </a:lnTo>
                  <a:lnTo>
                    <a:pt x="1162" y="55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7" name="object 5587"/>
            <p:cNvSpPr/>
            <p:nvPr/>
          </p:nvSpPr>
          <p:spPr>
            <a:xfrm>
              <a:off x="9481385" y="690685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408" y="1643"/>
                  </a:moveTo>
                  <a:lnTo>
                    <a:pt x="408" y="73"/>
                  </a:lnTo>
                  <a:lnTo>
                    <a:pt x="83" y="0"/>
                  </a:lnTo>
                  <a:lnTo>
                    <a:pt x="0" y="1643"/>
                  </a:lnTo>
                  <a:lnTo>
                    <a:pt x="314" y="171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8" name="object 5588"/>
            <p:cNvSpPr/>
            <p:nvPr/>
          </p:nvSpPr>
          <p:spPr>
            <a:xfrm>
              <a:off x="9481382" y="6908749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94"/>
                  </a:moveTo>
                  <a:lnTo>
                    <a:pt x="0" y="1633"/>
                  </a:lnTo>
                  <a:lnTo>
                    <a:pt x="324" y="1706"/>
                  </a:lnTo>
                  <a:lnTo>
                    <a:pt x="408" y="94"/>
                  </a:lnTo>
                  <a:lnTo>
                    <a:pt x="9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9" name="object 5589"/>
            <p:cNvSpPr/>
            <p:nvPr/>
          </p:nvSpPr>
          <p:spPr>
            <a:xfrm>
              <a:off x="9481382" y="691065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73"/>
                  </a:moveTo>
                  <a:lnTo>
                    <a:pt x="0" y="1643"/>
                  </a:lnTo>
                  <a:lnTo>
                    <a:pt x="324" y="1717"/>
                  </a:lnTo>
                  <a:lnTo>
                    <a:pt x="408" y="73"/>
                  </a:lnTo>
                  <a:lnTo>
                    <a:pt x="9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0" name="object 5590"/>
            <p:cNvSpPr/>
            <p:nvPr/>
          </p:nvSpPr>
          <p:spPr>
            <a:xfrm>
              <a:off x="9478686" y="6906969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40" h="5715">
                  <a:moveTo>
                    <a:pt x="261" y="0"/>
                  </a:moveTo>
                  <a:lnTo>
                    <a:pt x="0" y="0"/>
                  </a:lnTo>
                  <a:lnTo>
                    <a:pt x="0" y="261"/>
                  </a:lnTo>
                  <a:lnTo>
                    <a:pt x="0" y="5015"/>
                  </a:lnTo>
                  <a:lnTo>
                    <a:pt x="0" y="5287"/>
                  </a:lnTo>
                  <a:lnTo>
                    <a:pt x="261" y="5287"/>
                  </a:lnTo>
                  <a:lnTo>
                    <a:pt x="2198" y="5287"/>
                  </a:lnTo>
                  <a:lnTo>
                    <a:pt x="2471" y="5287"/>
                  </a:lnTo>
                  <a:lnTo>
                    <a:pt x="2471" y="5015"/>
                  </a:lnTo>
                  <a:lnTo>
                    <a:pt x="2471" y="261"/>
                  </a:lnTo>
                  <a:lnTo>
                    <a:pt x="2471" y="0"/>
                  </a:lnTo>
                  <a:lnTo>
                    <a:pt x="2198" y="0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1" name="object 5591"/>
            <p:cNvSpPr/>
            <p:nvPr/>
          </p:nvSpPr>
          <p:spPr>
            <a:xfrm>
              <a:off x="9472507" y="6912684"/>
              <a:ext cx="15240" cy="3175"/>
            </a:xfrm>
            <a:custGeom>
              <a:avLst/>
              <a:gdLst/>
              <a:ahLst/>
              <a:cxnLst/>
              <a:rect l="l" t="t" r="r" b="b"/>
              <a:pathLst>
                <a:path w="15240" h="3175">
                  <a:moveTo>
                    <a:pt x="8586" y="0"/>
                  </a:moveTo>
                  <a:lnTo>
                    <a:pt x="8010" y="62"/>
                  </a:lnTo>
                  <a:lnTo>
                    <a:pt x="7821" y="670"/>
                  </a:lnTo>
                  <a:lnTo>
                    <a:pt x="6984" y="670"/>
                  </a:lnTo>
                  <a:lnTo>
                    <a:pt x="6774" y="62"/>
                  </a:lnTo>
                  <a:lnTo>
                    <a:pt x="6156" y="0"/>
                  </a:lnTo>
                  <a:lnTo>
                    <a:pt x="6439" y="460"/>
                  </a:lnTo>
                  <a:lnTo>
                    <a:pt x="6439" y="670"/>
                  </a:lnTo>
                  <a:lnTo>
                    <a:pt x="5580" y="670"/>
                  </a:lnTo>
                  <a:lnTo>
                    <a:pt x="5570" y="104"/>
                  </a:lnTo>
                  <a:lnTo>
                    <a:pt x="5287" y="104"/>
                  </a:lnTo>
                  <a:lnTo>
                    <a:pt x="5287" y="502"/>
                  </a:lnTo>
                  <a:lnTo>
                    <a:pt x="5319" y="649"/>
                  </a:lnTo>
                  <a:lnTo>
                    <a:pt x="5287" y="1005"/>
                  </a:lnTo>
                  <a:lnTo>
                    <a:pt x="5622" y="1005"/>
                  </a:lnTo>
                  <a:lnTo>
                    <a:pt x="5622" y="2513"/>
                  </a:lnTo>
                  <a:lnTo>
                    <a:pt x="4397" y="2586"/>
                  </a:lnTo>
                  <a:lnTo>
                    <a:pt x="1507" y="2586"/>
                  </a:lnTo>
                  <a:lnTo>
                    <a:pt x="1507" y="2209"/>
                  </a:lnTo>
                  <a:lnTo>
                    <a:pt x="1769" y="2209"/>
                  </a:lnTo>
                  <a:lnTo>
                    <a:pt x="1769" y="1989"/>
                  </a:lnTo>
                  <a:lnTo>
                    <a:pt x="1109" y="1989"/>
                  </a:lnTo>
                  <a:lnTo>
                    <a:pt x="1109" y="2177"/>
                  </a:lnTo>
                  <a:lnTo>
                    <a:pt x="1277" y="2177"/>
                  </a:lnTo>
                  <a:lnTo>
                    <a:pt x="1277" y="2638"/>
                  </a:lnTo>
                  <a:lnTo>
                    <a:pt x="230" y="2638"/>
                  </a:lnTo>
                  <a:lnTo>
                    <a:pt x="230" y="2177"/>
                  </a:lnTo>
                  <a:lnTo>
                    <a:pt x="408" y="2177"/>
                  </a:lnTo>
                  <a:lnTo>
                    <a:pt x="408" y="1989"/>
                  </a:lnTo>
                  <a:lnTo>
                    <a:pt x="0" y="1989"/>
                  </a:lnTo>
                  <a:lnTo>
                    <a:pt x="0" y="2869"/>
                  </a:lnTo>
                  <a:lnTo>
                    <a:pt x="14795" y="2869"/>
                  </a:lnTo>
                  <a:lnTo>
                    <a:pt x="14795" y="1989"/>
                  </a:lnTo>
                  <a:lnTo>
                    <a:pt x="14386" y="1989"/>
                  </a:lnTo>
                  <a:lnTo>
                    <a:pt x="14386" y="2177"/>
                  </a:lnTo>
                  <a:lnTo>
                    <a:pt x="14565" y="2177"/>
                  </a:lnTo>
                  <a:lnTo>
                    <a:pt x="14565" y="2638"/>
                  </a:lnTo>
                  <a:lnTo>
                    <a:pt x="13507" y="2638"/>
                  </a:lnTo>
                  <a:lnTo>
                    <a:pt x="13507" y="2177"/>
                  </a:lnTo>
                  <a:lnTo>
                    <a:pt x="13695" y="2177"/>
                  </a:lnTo>
                  <a:lnTo>
                    <a:pt x="13695" y="1989"/>
                  </a:lnTo>
                  <a:lnTo>
                    <a:pt x="13025" y="1989"/>
                  </a:lnTo>
                  <a:lnTo>
                    <a:pt x="13025" y="2209"/>
                  </a:lnTo>
                  <a:lnTo>
                    <a:pt x="13287" y="2209"/>
                  </a:lnTo>
                  <a:lnTo>
                    <a:pt x="13287" y="2586"/>
                  </a:lnTo>
                  <a:lnTo>
                    <a:pt x="10397" y="2586"/>
                  </a:lnTo>
                  <a:lnTo>
                    <a:pt x="9162" y="2513"/>
                  </a:lnTo>
                  <a:lnTo>
                    <a:pt x="9162" y="1005"/>
                  </a:lnTo>
                  <a:lnTo>
                    <a:pt x="9507" y="1005"/>
                  </a:lnTo>
                  <a:lnTo>
                    <a:pt x="9507" y="670"/>
                  </a:lnTo>
                  <a:lnTo>
                    <a:pt x="9486" y="502"/>
                  </a:lnTo>
                  <a:lnTo>
                    <a:pt x="9507" y="104"/>
                  </a:lnTo>
                  <a:lnTo>
                    <a:pt x="9235" y="104"/>
                  </a:lnTo>
                  <a:lnTo>
                    <a:pt x="9235" y="670"/>
                  </a:lnTo>
                  <a:lnTo>
                    <a:pt x="8355" y="670"/>
                  </a:lnTo>
                  <a:lnTo>
                    <a:pt x="8355" y="460"/>
                  </a:lnTo>
                  <a:lnTo>
                    <a:pt x="86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2" name="object 5592"/>
            <p:cNvSpPr/>
            <p:nvPr/>
          </p:nvSpPr>
          <p:spPr>
            <a:xfrm>
              <a:off x="9472518" y="6912679"/>
              <a:ext cx="15240" cy="3175"/>
            </a:xfrm>
            <a:custGeom>
              <a:avLst/>
              <a:gdLst/>
              <a:ahLst/>
              <a:cxnLst/>
              <a:rect l="l" t="t" r="r" b="b"/>
              <a:pathLst>
                <a:path w="15240" h="3175">
                  <a:moveTo>
                    <a:pt x="5277" y="921"/>
                  </a:moveTo>
                  <a:lnTo>
                    <a:pt x="5539" y="1015"/>
                  </a:lnTo>
                  <a:lnTo>
                    <a:pt x="5622" y="2355"/>
                  </a:lnTo>
                  <a:lnTo>
                    <a:pt x="5622" y="2523"/>
                  </a:lnTo>
                  <a:lnTo>
                    <a:pt x="5465" y="2533"/>
                  </a:lnTo>
                  <a:lnTo>
                    <a:pt x="4397" y="2596"/>
                  </a:lnTo>
                  <a:lnTo>
                    <a:pt x="1591" y="2596"/>
                  </a:lnTo>
                  <a:lnTo>
                    <a:pt x="1497" y="2293"/>
                  </a:lnTo>
                  <a:lnTo>
                    <a:pt x="1685" y="2209"/>
                  </a:lnTo>
                  <a:lnTo>
                    <a:pt x="1769" y="1989"/>
                  </a:lnTo>
                  <a:lnTo>
                    <a:pt x="1193" y="1989"/>
                  </a:lnTo>
                  <a:lnTo>
                    <a:pt x="1099" y="2177"/>
                  </a:lnTo>
                  <a:lnTo>
                    <a:pt x="1266" y="2177"/>
                  </a:lnTo>
                  <a:lnTo>
                    <a:pt x="1266" y="2471"/>
                  </a:lnTo>
                  <a:lnTo>
                    <a:pt x="1266" y="2649"/>
                  </a:lnTo>
                  <a:lnTo>
                    <a:pt x="1099" y="2649"/>
                  </a:lnTo>
                  <a:lnTo>
                    <a:pt x="397" y="2649"/>
                  </a:lnTo>
                  <a:lnTo>
                    <a:pt x="209" y="2649"/>
                  </a:lnTo>
                  <a:lnTo>
                    <a:pt x="209" y="2471"/>
                  </a:lnTo>
                  <a:lnTo>
                    <a:pt x="209" y="2177"/>
                  </a:lnTo>
                  <a:lnTo>
                    <a:pt x="397" y="2177"/>
                  </a:lnTo>
                  <a:lnTo>
                    <a:pt x="397" y="1989"/>
                  </a:lnTo>
                  <a:lnTo>
                    <a:pt x="73" y="1989"/>
                  </a:lnTo>
                  <a:lnTo>
                    <a:pt x="0" y="2785"/>
                  </a:lnTo>
                  <a:lnTo>
                    <a:pt x="14690" y="2879"/>
                  </a:lnTo>
                  <a:lnTo>
                    <a:pt x="14784" y="2083"/>
                  </a:lnTo>
                  <a:lnTo>
                    <a:pt x="14470" y="1989"/>
                  </a:lnTo>
                  <a:lnTo>
                    <a:pt x="14386" y="2177"/>
                  </a:lnTo>
                  <a:lnTo>
                    <a:pt x="14554" y="2177"/>
                  </a:lnTo>
                  <a:lnTo>
                    <a:pt x="14554" y="2471"/>
                  </a:lnTo>
                  <a:lnTo>
                    <a:pt x="14554" y="2649"/>
                  </a:lnTo>
                  <a:lnTo>
                    <a:pt x="14386" y="2649"/>
                  </a:lnTo>
                  <a:lnTo>
                    <a:pt x="13685" y="2649"/>
                  </a:lnTo>
                  <a:lnTo>
                    <a:pt x="13496" y="2649"/>
                  </a:lnTo>
                  <a:lnTo>
                    <a:pt x="13496" y="2471"/>
                  </a:lnTo>
                  <a:lnTo>
                    <a:pt x="13496" y="2177"/>
                  </a:lnTo>
                  <a:lnTo>
                    <a:pt x="13685" y="2177"/>
                  </a:lnTo>
                  <a:lnTo>
                    <a:pt x="13685" y="1989"/>
                  </a:lnTo>
                  <a:lnTo>
                    <a:pt x="13088" y="1989"/>
                  </a:lnTo>
                  <a:lnTo>
                    <a:pt x="13015" y="2209"/>
                  </a:lnTo>
                  <a:lnTo>
                    <a:pt x="13182" y="2209"/>
                  </a:lnTo>
                  <a:lnTo>
                    <a:pt x="13277" y="2502"/>
                  </a:lnTo>
                  <a:lnTo>
                    <a:pt x="10387" y="2596"/>
                  </a:lnTo>
                  <a:lnTo>
                    <a:pt x="9319" y="2533"/>
                  </a:lnTo>
                  <a:lnTo>
                    <a:pt x="9151" y="2523"/>
                  </a:lnTo>
                  <a:lnTo>
                    <a:pt x="9151" y="2355"/>
                  </a:lnTo>
                  <a:lnTo>
                    <a:pt x="9151" y="1088"/>
                  </a:lnTo>
                  <a:lnTo>
                    <a:pt x="9413" y="1015"/>
                  </a:lnTo>
                  <a:lnTo>
                    <a:pt x="9507" y="670"/>
                  </a:lnTo>
                  <a:lnTo>
                    <a:pt x="9476" y="502"/>
                  </a:lnTo>
                  <a:lnTo>
                    <a:pt x="9507" y="178"/>
                  </a:lnTo>
                  <a:lnTo>
                    <a:pt x="9266" y="115"/>
                  </a:lnTo>
                  <a:lnTo>
                    <a:pt x="9224" y="659"/>
                  </a:lnTo>
                  <a:lnTo>
                    <a:pt x="8450" y="670"/>
                  </a:lnTo>
                  <a:lnTo>
                    <a:pt x="8355" y="471"/>
                  </a:lnTo>
                  <a:lnTo>
                    <a:pt x="8607" y="31"/>
                  </a:lnTo>
                  <a:lnTo>
                    <a:pt x="7999" y="62"/>
                  </a:lnTo>
                  <a:lnTo>
                    <a:pt x="7821" y="607"/>
                  </a:lnTo>
                  <a:lnTo>
                    <a:pt x="7036" y="670"/>
                  </a:lnTo>
                  <a:lnTo>
                    <a:pt x="6764" y="62"/>
                  </a:lnTo>
                  <a:lnTo>
                    <a:pt x="6209" y="0"/>
                  </a:lnTo>
                  <a:lnTo>
                    <a:pt x="6429" y="471"/>
                  </a:lnTo>
                  <a:lnTo>
                    <a:pt x="6429" y="670"/>
                  </a:lnTo>
                  <a:lnTo>
                    <a:pt x="5570" y="670"/>
                  </a:lnTo>
                  <a:lnTo>
                    <a:pt x="5560" y="178"/>
                  </a:lnTo>
                  <a:lnTo>
                    <a:pt x="5329" y="115"/>
                  </a:lnTo>
                  <a:lnTo>
                    <a:pt x="5277" y="502"/>
                  </a:lnTo>
                  <a:lnTo>
                    <a:pt x="5308" y="659"/>
                  </a:lnTo>
                  <a:lnTo>
                    <a:pt x="5277" y="92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3" name="object 5593"/>
            <p:cNvSpPr/>
            <p:nvPr/>
          </p:nvSpPr>
          <p:spPr>
            <a:xfrm>
              <a:off x="9478387" y="691365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42" y="0"/>
                  </a:moveTo>
                  <a:lnTo>
                    <a:pt x="0" y="0"/>
                  </a:lnTo>
                  <a:lnTo>
                    <a:pt x="0" y="1633"/>
                  </a:lnTo>
                  <a:lnTo>
                    <a:pt x="3026" y="1633"/>
                  </a:lnTo>
                  <a:lnTo>
                    <a:pt x="30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4" name="object 5594"/>
            <p:cNvSpPr/>
            <p:nvPr/>
          </p:nvSpPr>
          <p:spPr>
            <a:xfrm>
              <a:off x="9478388" y="691365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94"/>
                  </a:moveTo>
                  <a:lnTo>
                    <a:pt x="2942" y="0"/>
                  </a:lnTo>
                  <a:lnTo>
                    <a:pt x="3026" y="1539"/>
                  </a:lnTo>
                  <a:lnTo>
                    <a:pt x="94" y="1633"/>
                  </a:lnTo>
                  <a:lnTo>
                    <a:pt x="0" y="9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595" name="object 5595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9692040" y="6898423"/>
              <a:ext cx="25094" cy="21054"/>
            </a:xfrm>
            <a:prstGeom prst="rect">
              <a:avLst/>
            </a:prstGeom>
          </p:spPr>
        </p:pic>
        <p:sp>
          <p:nvSpPr>
            <p:cNvPr id="5596" name="object 5596"/>
            <p:cNvSpPr/>
            <p:nvPr/>
          </p:nvSpPr>
          <p:spPr>
            <a:xfrm>
              <a:off x="9940117" y="6902337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5978" y="0"/>
                  </a:moveTo>
                  <a:lnTo>
                    <a:pt x="0" y="0"/>
                  </a:lnTo>
                  <a:lnTo>
                    <a:pt x="0" y="607"/>
                  </a:lnTo>
                  <a:lnTo>
                    <a:pt x="188" y="806"/>
                  </a:lnTo>
                  <a:lnTo>
                    <a:pt x="293" y="356"/>
                  </a:lnTo>
                  <a:lnTo>
                    <a:pt x="890" y="356"/>
                  </a:lnTo>
                  <a:lnTo>
                    <a:pt x="890" y="1581"/>
                  </a:lnTo>
                  <a:lnTo>
                    <a:pt x="890" y="1769"/>
                  </a:lnTo>
                  <a:lnTo>
                    <a:pt x="890" y="3183"/>
                  </a:lnTo>
                  <a:lnTo>
                    <a:pt x="293" y="3183"/>
                  </a:lnTo>
                  <a:lnTo>
                    <a:pt x="293" y="2565"/>
                  </a:lnTo>
                  <a:lnTo>
                    <a:pt x="31" y="2565"/>
                  </a:lnTo>
                  <a:lnTo>
                    <a:pt x="31" y="3622"/>
                  </a:lnTo>
                  <a:lnTo>
                    <a:pt x="293" y="3622"/>
                  </a:lnTo>
                  <a:lnTo>
                    <a:pt x="293" y="3476"/>
                  </a:lnTo>
                  <a:lnTo>
                    <a:pt x="890" y="3476"/>
                  </a:lnTo>
                  <a:lnTo>
                    <a:pt x="910" y="3696"/>
                  </a:lnTo>
                  <a:lnTo>
                    <a:pt x="890" y="4083"/>
                  </a:lnTo>
                  <a:lnTo>
                    <a:pt x="1162" y="4083"/>
                  </a:lnTo>
                  <a:lnTo>
                    <a:pt x="1162" y="3528"/>
                  </a:lnTo>
                  <a:lnTo>
                    <a:pt x="2020" y="3528"/>
                  </a:lnTo>
                  <a:lnTo>
                    <a:pt x="2020" y="3738"/>
                  </a:lnTo>
                  <a:lnTo>
                    <a:pt x="1780" y="4167"/>
                  </a:lnTo>
                  <a:lnTo>
                    <a:pt x="2397" y="4167"/>
                  </a:lnTo>
                  <a:lnTo>
                    <a:pt x="2586" y="3528"/>
                  </a:lnTo>
                  <a:lnTo>
                    <a:pt x="3403" y="3528"/>
                  </a:lnTo>
                  <a:lnTo>
                    <a:pt x="3591" y="4167"/>
                  </a:lnTo>
                  <a:lnTo>
                    <a:pt x="4219" y="4198"/>
                  </a:lnTo>
                  <a:lnTo>
                    <a:pt x="3957" y="3738"/>
                  </a:lnTo>
                  <a:lnTo>
                    <a:pt x="3957" y="3528"/>
                  </a:lnTo>
                  <a:lnTo>
                    <a:pt x="4837" y="3528"/>
                  </a:lnTo>
                  <a:lnTo>
                    <a:pt x="4837" y="4083"/>
                  </a:lnTo>
                  <a:lnTo>
                    <a:pt x="5109" y="4083"/>
                  </a:lnTo>
                  <a:lnTo>
                    <a:pt x="5109" y="3717"/>
                  </a:lnTo>
                  <a:lnTo>
                    <a:pt x="5078" y="3539"/>
                  </a:lnTo>
                  <a:lnTo>
                    <a:pt x="5685" y="3476"/>
                  </a:lnTo>
                  <a:lnTo>
                    <a:pt x="5685" y="3622"/>
                  </a:lnTo>
                  <a:lnTo>
                    <a:pt x="5947" y="3622"/>
                  </a:lnTo>
                  <a:lnTo>
                    <a:pt x="5947" y="2565"/>
                  </a:lnTo>
                  <a:lnTo>
                    <a:pt x="5685" y="2565"/>
                  </a:lnTo>
                  <a:lnTo>
                    <a:pt x="5685" y="3183"/>
                  </a:lnTo>
                  <a:lnTo>
                    <a:pt x="5109" y="3183"/>
                  </a:lnTo>
                  <a:lnTo>
                    <a:pt x="5109" y="1769"/>
                  </a:lnTo>
                  <a:lnTo>
                    <a:pt x="5109" y="1581"/>
                  </a:lnTo>
                  <a:lnTo>
                    <a:pt x="5109" y="356"/>
                  </a:lnTo>
                  <a:lnTo>
                    <a:pt x="5685" y="356"/>
                  </a:lnTo>
                  <a:lnTo>
                    <a:pt x="5685" y="806"/>
                  </a:lnTo>
                  <a:lnTo>
                    <a:pt x="5978" y="607"/>
                  </a:lnTo>
                  <a:lnTo>
                    <a:pt x="597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7" name="object 5597"/>
            <p:cNvSpPr/>
            <p:nvPr/>
          </p:nvSpPr>
          <p:spPr>
            <a:xfrm>
              <a:off x="9940115" y="6902334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0" y="607"/>
                  </a:moveTo>
                  <a:lnTo>
                    <a:pt x="188" y="806"/>
                  </a:lnTo>
                  <a:lnTo>
                    <a:pt x="293" y="544"/>
                  </a:lnTo>
                  <a:lnTo>
                    <a:pt x="293" y="356"/>
                  </a:lnTo>
                  <a:lnTo>
                    <a:pt x="481" y="356"/>
                  </a:lnTo>
                  <a:lnTo>
                    <a:pt x="701" y="356"/>
                  </a:lnTo>
                  <a:lnTo>
                    <a:pt x="890" y="356"/>
                  </a:lnTo>
                  <a:lnTo>
                    <a:pt x="890" y="544"/>
                  </a:lnTo>
                  <a:lnTo>
                    <a:pt x="890" y="1581"/>
                  </a:lnTo>
                  <a:lnTo>
                    <a:pt x="890" y="1769"/>
                  </a:lnTo>
                  <a:lnTo>
                    <a:pt x="890" y="3005"/>
                  </a:lnTo>
                  <a:lnTo>
                    <a:pt x="890" y="3183"/>
                  </a:lnTo>
                  <a:lnTo>
                    <a:pt x="701" y="3183"/>
                  </a:lnTo>
                  <a:lnTo>
                    <a:pt x="481" y="3183"/>
                  </a:lnTo>
                  <a:lnTo>
                    <a:pt x="293" y="3183"/>
                  </a:lnTo>
                  <a:lnTo>
                    <a:pt x="293" y="3005"/>
                  </a:lnTo>
                  <a:lnTo>
                    <a:pt x="293" y="2565"/>
                  </a:lnTo>
                  <a:lnTo>
                    <a:pt x="31" y="2565"/>
                  </a:lnTo>
                  <a:lnTo>
                    <a:pt x="31" y="2732"/>
                  </a:lnTo>
                  <a:lnTo>
                    <a:pt x="31" y="3528"/>
                  </a:lnTo>
                  <a:lnTo>
                    <a:pt x="293" y="3622"/>
                  </a:lnTo>
                  <a:lnTo>
                    <a:pt x="293" y="3486"/>
                  </a:lnTo>
                  <a:lnTo>
                    <a:pt x="827" y="3486"/>
                  </a:lnTo>
                  <a:lnTo>
                    <a:pt x="921" y="3654"/>
                  </a:lnTo>
                  <a:lnTo>
                    <a:pt x="890" y="4041"/>
                  </a:lnTo>
                  <a:lnTo>
                    <a:pt x="1099" y="4083"/>
                  </a:lnTo>
                  <a:lnTo>
                    <a:pt x="1162" y="3560"/>
                  </a:lnTo>
                  <a:lnTo>
                    <a:pt x="1937" y="3528"/>
                  </a:lnTo>
                  <a:lnTo>
                    <a:pt x="2020" y="3748"/>
                  </a:lnTo>
                  <a:lnTo>
                    <a:pt x="1790" y="4167"/>
                  </a:lnTo>
                  <a:lnTo>
                    <a:pt x="2397" y="4167"/>
                  </a:lnTo>
                  <a:lnTo>
                    <a:pt x="2565" y="3591"/>
                  </a:lnTo>
                  <a:lnTo>
                    <a:pt x="3340" y="3528"/>
                  </a:lnTo>
                  <a:lnTo>
                    <a:pt x="3591" y="4167"/>
                  </a:lnTo>
                  <a:lnTo>
                    <a:pt x="4177" y="4198"/>
                  </a:lnTo>
                  <a:lnTo>
                    <a:pt x="3957" y="3748"/>
                  </a:lnTo>
                  <a:lnTo>
                    <a:pt x="3957" y="3528"/>
                  </a:lnTo>
                  <a:lnTo>
                    <a:pt x="4816" y="3528"/>
                  </a:lnTo>
                  <a:lnTo>
                    <a:pt x="4837" y="4041"/>
                  </a:lnTo>
                  <a:lnTo>
                    <a:pt x="5046" y="4083"/>
                  </a:lnTo>
                  <a:lnTo>
                    <a:pt x="5109" y="3717"/>
                  </a:lnTo>
                  <a:lnTo>
                    <a:pt x="5078" y="3570"/>
                  </a:lnTo>
                  <a:lnTo>
                    <a:pt x="5685" y="3486"/>
                  </a:lnTo>
                  <a:lnTo>
                    <a:pt x="5685" y="3622"/>
                  </a:lnTo>
                  <a:lnTo>
                    <a:pt x="5853" y="3622"/>
                  </a:lnTo>
                  <a:lnTo>
                    <a:pt x="5947" y="2732"/>
                  </a:lnTo>
                  <a:lnTo>
                    <a:pt x="5947" y="2565"/>
                  </a:lnTo>
                  <a:lnTo>
                    <a:pt x="5779" y="2565"/>
                  </a:lnTo>
                  <a:lnTo>
                    <a:pt x="5685" y="3005"/>
                  </a:lnTo>
                  <a:lnTo>
                    <a:pt x="5685" y="3183"/>
                  </a:lnTo>
                  <a:lnTo>
                    <a:pt x="5518" y="3183"/>
                  </a:lnTo>
                  <a:lnTo>
                    <a:pt x="5287" y="3183"/>
                  </a:lnTo>
                  <a:lnTo>
                    <a:pt x="5109" y="3183"/>
                  </a:lnTo>
                  <a:lnTo>
                    <a:pt x="5109" y="3005"/>
                  </a:lnTo>
                  <a:lnTo>
                    <a:pt x="5109" y="1769"/>
                  </a:lnTo>
                  <a:lnTo>
                    <a:pt x="5109" y="1581"/>
                  </a:lnTo>
                  <a:lnTo>
                    <a:pt x="5109" y="544"/>
                  </a:lnTo>
                  <a:lnTo>
                    <a:pt x="5109" y="356"/>
                  </a:lnTo>
                  <a:lnTo>
                    <a:pt x="5287" y="356"/>
                  </a:lnTo>
                  <a:lnTo>
                    <a:pt x="5518" y="356"/>
                  </a:lnTo>
                  <a:lnTo>
                    <a:pt x="5685" y="356"/>
                  </a:lnTo>
                  <a:lnTo>
                    <a:pt x="5685" y="544"/>
                  </a:lnTo>
                  <a:lnTo>
                    <a:pt x="5685" y="806"/>
                  </a:lnTo>
                  <a:lnTo>
                    <a:pt x="5978" y="607"/>
                  </a:lnTo>
                  <a:lnTo>
                    <a:pt x="5978" y="0"/>
                  </a:lnTo>
                  <a:lnTo>
                    <a:pt x="0" y="0"/>
                  </a:lnTo>
                  <a:lnTo>
                    <a:pt x="0" y="60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8" name="object 5598"/>
            <p:cNvSpPr/>
            <p:nvPr/>
          </p:nvSpPr>
          <p:spPr>
            <a:xfrm>
              <a:off x="9941254" y="6902620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612" y="0"/>
                  </a:moveTo>
                  <a:lnTo>
                    <a:pt x="0" y="0"/>
                  </a:lnTo>
                  <a:lnTo>
                    <a:pt x="0" y="2952"/>
                  </a:lnTo>
                  <a:lnTo>
                    <a:pt x="3706" y="2952"/>
                  </a:lnTo>
                  <a:lnTo>
                    <a:pt x="37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9" name="object 5599"/>
            <p:cNvSpPr/>
            <p:nvPr/>
          </p:nvSpPr>
          <p:spPr>
            <a:xfrm>
              <a:off x="9941261" y="6902620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94"/>
                  </a:moveTo>
                  <a:lnTo>
                    <a:pt x="3601" y="0"/>
                  </a:lnTo>
                  <a:lnTo>
                    <a:pt x="3696" y="2858"/>
                  </a:lnTo>
                  <a:lnTo>
                    <a:pt x="73" y="2952"/>
                  </a:lnTo>
                  <a:lnTo>
                    <a:pt x="0" y="9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0" name="object 5600"/>
            <p:cNvSpPr/>
            <p:nvPr/>
          </p:nvSpPr>
          <p:spPr>
            <a:xfrm>
              <a:off x="9940138" y="6905873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858" y="649"/>
                  </a:moveTo>
                  <a:lnTo>
                    <a:pt x="858" y="5204"/>
                  </a:lnTo>
                  <a:lnTo>
                    <a:pt x="94" y="5235"/>
                  </a:lnTo>
                  <a:lnTo>
                    <a:pt x="0" y="5465"/>
                  </a:lnTo>
                  <a:lnTo>
                    <a:pt x="0" y="5601"/>
                  </a:lnTo>
                  <a:lnTo>
                    <a:pt x="146" y="5633"/>
                  </a:lnTo>
                  <a:lnTo>
                    <a:pt x="272" y="5497"/>
                  </a:lnTo>
                  <a:lnTo>
                    <a:pt x="691" y="5497"/>
                  </a:lnTo>
                  <a:lnTo>
                    <a:pt x="858" y="5497"/>
                  </a:lnTo>
                  <a:lnTo>
                    <a:pt x="858" y="5685"/>
                  </a:lnTo>
                  <a:lnTo>
                    <a:pt x="858" y="6198"/>
                  </a:lnTo>
                  <a:lnTo>
                    <a:pt x="858" y="6387"/>
                  </a:lnTo>
                  <a:lnTo>
                    <a:pt x="691" y="6387"/>
                  </a:lnTo>
                  <a:lnTo>
                    <a:pt x="272" y="6387"/>
                  </a:lnTo>
                  <a:lnTo>
                    <a:pt x="272" y="6198"/>
                  </a:lnTo>
                  <a:lnTo>
                    <a:pt x="0" y="6272"/>
                  </a:lnTo>
                  <a:lnTo>
                    <a:pt x="0" y="6418"/>
                  </a:lnTo>
                  <a:lnTo>
                    <a:pt x="0" y="6554"/>
                  </a:lnTo>
                  <a:lnTo>
                    <a:pt x="827" y="6649"/>
                  </a:lnTo>
                  <a:lnTo>
                    <a:pt x="858" y="6837"/>
                  </a:lnTo>
                  <a:lnTo>
                    <a:pt x="1088" y="6910"/>
                  </a:lnTo>
                  <a:lnTo>
                    <a:pt x="1141" y="7392"/>
                  </a:lnTo>
                  <a:lnTo>
                    <a:pt x="1842" y="7465"/>
                  </a:lnTo>
                  <a:lnTo>
                    <a:pt x="2115" y="7434"/>
                  </a:lnTo>
                  <a:lnTo>
                    <a:pt x="1958" y="7203"/>
                  </a:lnTo>
                  <a:lnTo>
                    <a:pt x="1727" y="6806"/>
                  </a:lnTo>
                  <a:lnTo>
                    <a:pt x="1727" y="670"/>
                  </a:lnTo>
                  <a:lnTo>
                    <a:pt x="1958" y="261"/>
                  </a:lnTo>
                  <a:lnTo>
                    <a:pt x="2115" y="31"/>
                  </a:lnTo>
                  <a:lnTo>
                    <a:pt x="1842" y="0"/>
                  </a:lnTo>
                  <a:lnTo>
                    <a:pt x="1235" y="0"/>
                  </a:lnTo>
                  <a:lnTo>
                    <a:pt x="1141" y="513"/>
                  </a:lnTo>
                  <a:lnTo>
                    <a:pt x="952" y="55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1" name="object 5601"/>
            <p:cNvSpPr/>
            <p:nvPr/>
          </p:nvSpPr>
          <p:spPr>
            <a:xfrm>
              <a:off x="9941223" y="690685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643"/>
                  </a:moveTo>
                  <a:lnTo>
                    <a:pt x="0" y="73"/>
                  </a:lnTo>
                  <a:lnTo>
                    <a:pt x="324" y="0"/>
                  </a:lnTo>
                  <a:lnTo>
                    <a:pt x="408" y="1643"/>
                  </a:lnTo>
                  <a:lnTo>
                    <a:pt x="94" y="171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2" name="object 5602"/>
            <p:cNvSpPr/>
            <p:nvPr/>
          </p:nvSpPr>
          <p:spPr>
            <a:xfrm>
              <a:off x="9941223" y="6908762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612"/>
                  </a:moveTo>
                  <a:lnTo>
                    <a:pt x="0" y="73"/>
                  </a:lnTo>
                  <a:lnTo>
                    <a:pt x="324" y="0"/>
                  </a:lnTo>
                  <a:lnTo>
                    <a:pt x="408" y="1612"/>
                  </a:lnTo>
                  <a:lnTo>
                    <a:pt x="94" y="170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3" name="object 5603"/>
            <p:cNvSpPr/>
            <p:nvPr/>
          </p:nvSpPr>
          <p:spPr>
            <a:xfrm>
              <a:off x="9941223" y="691064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643"/>
                  </a:moveTo>
                  <a:lnTo>
                    <a:pt x="0" y="73"/>
                  </a:lnTo>
                  <a:lnTo>
                    <a:pt x="324" y="0"/>
                  </a:lnTo>
                  <a:lnTo>
                    <a:pt x="408" y="1643"/>
                  </a:lnTo>
                  <a:lnTo>
                    <a:pt x="94" y="1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4" name="object 5604"/>
            <p:cNvSpPr/>
            <p:nvPr/>
          </p:nvSpPr>
          <p:spPr>
            <a:xfrm>
              <a:off x="9943963" y="6905873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1256" y="649"/>
                  </a:moveTo>
                  <a:lnTo>
                    <a:pt x="1256" y="5204"/>
                  </a:lnTo>
                  <a:lnTo>
                    <a:pt x="2020" y="5235"/>
                  </a:lnTo>
                  <a:lnTo>
                    <a:pt x="2115" y="5465"/>
                  </a:lnTo>
                  <a:lnTo>
                    <a:pt x="2115" y="5601"/>
                  </a:lnTo>
                  <a:lnTo>
                    <a:pt x="1968" y="5633"/>
                  </a:lnTo>
                  <a:lnTo>
                    <a:pt x="1842" y="5497"/>
                  </a:lnTo>
                  <a:lnTo>
                    <a:pt x="1444" y="5497"/>
                  </a:lnTo>
                  <a:lnTo>
                    <a:pt x="1256" y="5497"/>
                  </a:lnTo>
                  <a:lnTo>
                    <a:pt x="1256" y="5685"/>
                  </a:lnTo>
                  <a:lnTo>
                    <a:pt x="1256" y="6198"/>
                  </a:lnTo>
                  <a:lnTo>
                    <a:pt x="1256" y="6387"/>
                  </a:lnTo>
                  <a:lnTo>
                    <a:pt x="1444" y="6387"/>
                  </a:lnTo>
                  <a:lnTo>
                    <a:pt x="1842" y="6387"/>
                  </a:lnTo>
                  <a:lnTo>
                    <a:pt x="1842" y="6198"/>
                  </a:lnTo>
                  <a:lnTo>
                    <a:pt x="2115" y="6272"/>
                  </a:lnTo>
                  <a:lnTo>
                    <a:pt x="2115" y="6418"/>
                  </a:lnTo>
                  <a:lnTo>
                    <a:pt x="2115" y="6554"/>
                  </a:lnTo>
                  <a:lnTo>
                    <a:pt x="1287" y="6649"/>
                  </a:lnTo>
                  <a:lnTo>
                    <a:pt x="1256" y="6837"/>
                  </a:lnTo>
                  <a:lnTo>
                    <a:pt x="1026" y="6910"/>
                  </a:lnTo>
                  <a:lnTo>
                    <a:pt x="973" y="7392"/>
                  </a:lnTo>
                  <a:lnTo>
                    <a:pt x="282" y="7465"/>
                  </a:lnTo>
                  <a:lnTo>
                    <a:pt x="0" y="7434"/>
                  </a:lnTo>
                  <a:lnTo>
                    <a:pt x="157" y="7203"/>
                  </a:lnTo>
                  <a:lnTo>
                    <a:pt x="387" y="6806"/>
                  </a:lnTo>
                  <a:lnTo>
                    <a:pt x="397" y="712"/>
                  </a:lnTo>
                  <a:lnTo>
                    <a:pt x="157" y="261"/>
                  </a:lnTo>
                  <a:lnTo>
                    <a:pt x="0" y="31"/>
                  </a:lnTo>
                  <a:lnTo>
                    <a:pt x="282" y="0"/>
                  </a:lnTo>
                  <a:lnTo>
                    <a:pt x="879" y="0"/>
                  </a:lnTo>
                  <a:lnTo>
                    <a:pt x="973" y="513"/>
                  </a:lnTo>
                  <a:lnTo>
                    <a:pt x="1183" y="55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5" name="object 5605"/>
            <p:cNvSpPr/>
            <p:nvPr/>
          </p:nvSpPr>
          <p:spPr>
            <a:xfrm>
              <a:off x="9944585" y="690685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408" y="1643"/>
                  </a:moveTo>
                  <a:lnTo>
                    <a:pt x="408" y="73"/>
                  </a:lnTo>
                  <a:lnTo>
                    <a:pt x="83" y="0"/>
                  </a:lnTo>
                  <a:lnTo>
                    <a:pt x="0" y="1643"/>
                  </a:lnTo>
                  <a:lnTo>
                    <a:pt x="314" y="171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6" name="object 5606"/>
            <p:cNvSpPr/>
            <p:nvPr/>
          </p:nvSpPr>
          <p:spPr>
            <a:xfrm>
              <a:off x="9944591" y="6908749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94"/>
                  </a:moveTo>
                  <a:lnTo>
                    <a:pt x="0" y="1633"/>
                  </a:lnTo>
                  <a:lnTo>
                    <a:pt x="314" y="1706"/>
                  </a:lnTo>
                  <a:lnTo>
                    <a:pt x="408" y="94"/>
                  </a:ln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7" name="object 5607"/>
            <p:cNvSpPr/>
            <p:nvPr/>
          </p:nvSpPr>
          <p:spPr>
            <a:xfrm>
              <a:off x="9944591" y="691065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73"/>
                  </a:moveTo>
                  <a:lnTo>
                    <a:pt x="0" y="1643"/>
                  </a:lnTo>
                  <a:lnTo>
                    <a:pt x="314" y="1717"/>
                  </a:lnTo>
                  <a:lnTo>
                    <a:pt x="408" y="73"/>
                  </a:ln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8" name="object 5608"/>
            <p:cNvSpPr/>
            <p:nvPr/>
          </p:nvSpPr>
          <p:spPr>
            <a:xfrm>
              <a:off x="9941895" y="6906969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40" h="5715">
                  <a:moveTo>
                    <a:pt x="261" y="0"/>
                  </a:moveTo>
                  <a:lnTo>
                    <a:pt x="0" y="0"/>
                  </a:lnTo>
                  <a:lnTo>
                    <a:pt x="0" y="261"/>
                  </a:lnTo>
                  <a:lnTo>
                    <a:pt x="0" y="5015"/>
                  </a:lnTo>
                  <a:lnTo>
                    <a:pt x="0" y="5287"/>
                  </a:lnTo>
                  <a:lnTo>
                    <a:pt x="261" y="5287"/>
                  </a:lnTo>
                  <a:lnTo>
                    <a:pt x="2198" y="5287"/>
                  </a:lnTo>
                  <a:lnTo>
                    <a:pt x="2471" y="5287"/>
                  </a:lnTo>
                  <a:lnTo>
                    <a:pt x="2471" y="5015"/>
                  </a:lnTo>
                  <a:lnTo>
                    <a:pt x="2471" y="261"/>
                  </a:lnTo>
                  <a:lnTo>
                    <a:pt x="2471" y="0"/>
                  </a:lnTo>
                  <a:lnTo>
                    <a:pt x="2198" y="0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9" name="object 5609"/>
            <p:cNvSpPr/>
            <p:nvPr/>
          </p:nvSpPr>
          <p:spPr>
            <a:xfrm>
              <a:off x="9935716" y="6912684"/>
              <a:ext cx="15240" cy="3175"/>
            </a:xfrm>
            <a:custGeom>
              <a:avLst/>
              <a:gdLst/>
              <a:ahLst/>
              <a:cxnLst/>
              <a:rect l="l" t="t" r="r" b="b"/>
              <a:pathLst>
                <a:path w="15240" h="3175">
                  <a:moveTo>
                    <a:pt x="8575" y="0"/>
                  </a:moveTo>
                  <a:lnTo>
                    <a:pt x="8020" y="62"/>
                  </a:lnTo>
                  <a:lnTo>
                    <a:pt x="7811" y="670"/>
                  </a:lnTo>
                  <a:lnTo>
                    <a:pt x="6973" y="670"/>
                  </a:lnTo>
                  <a:lnTo>
                    <a:pt x="6785" y="62"/>
                  </a:lnTo>
                  <a:lnTo>
                    <a:pt x="6167" y="0"/>
                  </a:lnTo>
                  <a:lnTo>
                    <a:pt x="6429" y="460"/>
                  </a:lnTo>
                  <a:lnTo>
                    <a:pt x="6429" y="670"/>
                  </a:lnTo>
                  <a:lnTo>
                    <a:pt x="5560" y="670"/>
                  </a:lnTo>
                  <a:lnTo>
                    <a:pt x="5560" y="104"/>
                  </a:lnTo>
                  <a:lnTo>
                    <a:pt x="5277" y="104"/>
                  </a:lnTo>
                  <a:lnTo>
                    <a:pt x="5277" y="502"/>
                  </a:lnTo>
                  <a:lnTo>
                    <a:pt x="5319" y="649"/>
                  </a:lnTo>
                  <a:lnTo>
                    <a:pt x="5277" y="1005"/>
                  </a:lnTo>
                  <a:lnTo>
                    <a:pt x="5622" y="1005"/>
                  </a:lnTo>
                  <a:lnTo>
                    <a:pt x="5622" y="2513"/>
                  </a:lnTo>
                  <a:lnTo>
                    <a:pt x="4387" y="2586"/>
                  </a:lnTo>
                  <a:lnTo>
                    <a:pt x="1507" y="2586"/>
                  </a:lnTo>
                  <a:lnTo>
                    <a:pt x="1507" y="2209"/>
                  </a:lnTo>
                  <a:lnTo>
                    <a:pt x="1769" y="2209"/>
                  </a:lnTo>
                  <a:lnTo>
                    <a:pt x="1769" y="1989"/>
                  </a:lnTo>
                  <a:lnTo>
                    <a:pt x="1099" y="1989"/>
                  </a:lnTo>
                  <a:lnTo>
                    <a:pt x="1099" y="2177"/>
                  </a:lnTo>
                  <a:lnTo>
                    <a:pt x="1287" y="2177"/>
                  </a:lnTo>
                  <a:lnTo>
                    <a:pt x="1287" y="2638"/>
                  </a:lnTo>
                  <a:lnTo>
                    <a:pt x="219" y="2638"/>
                  </a:lnTo>
                  <a:lnTo>
                    <a:pt x="219" y="2177"/>
                  </a:lnTo>
                  <a:lnTo>
                    <a:pt x="408" y="2177"/>
                  </a:lnTo>
                  <a:lnTo>
                    <a:pt x="408" y="1989"/>
                  </a:lnTo>
                  <a:lnTo>
                    <a:pt x="0" y="1989"/>
                  </a:lnTo>
                  <a:lnTo>
                    <a:pt x="0" y="2869"/>
                  </a:lnTo>
                  <a:lnTo>
                    <a:pt x="14784" y="2869"/>
                  </a:lnTo>
                  <a:lnTo>
                    <a:pt x="14784" y="1989"/>
                  </a:lnTo>
                  <a:lnTo>
                    <a:pt x="14376" y="1989"/>
                  </a:lnTo>
                  <a:lnTo>
                    <a:pt x="14376" y="2177"/>
                  </a:lnTo>
                  <a:lnTo>
                    <a:pt x="14565" y="2177"/>
                  </a:lnTo>
                  <a:lnTo>
                    <a:pt x="14565" y="2638"/>
                  </a:lnTo>
                  <a:lnTo>
                    <a:pt x="13517" y="2638"/>
                  </a:lnTo>
                  <a:lnTo>
                    <a:pt x="13517" y="2177"/>
                  </a:lnTo>
                  <a:lnTo>
                    <a:pt x="13685" y="2177"/>
                  </a:lnTo>
                  <a:lnTo>
                    <a:pt x="13685" y="1989"/>
                  </a:lnTo>
                  <a:lnTo>
                    <a:pt x="13015" y="1989"/>
                  </a:lnTo>
                  <a:lnTo>
                    <a:pt x="13015" y="2209"/>
                  </a:lnTo>
                  <a:lnTo>
                    <a:pt x="13277" y="2209"/>
                  </a:lnTo>
                  <a:lnTo>
                    <a:pt x="13277" y="2586"/>
                  </a:lnTo>
                  <a:lnTo>
                    <a:pt x="10397" y="2586"/>
                  </a:lnTo>
                  <a:lnTo>
                    <a:pt x="9162" y="2513"/>
                  </a:lnTo>
                  <a:lnTo>
                    <a:pt x="9162" y="1005"/>
                  </a:lnTo>
                  <a:lnTo>
                    <a:pt x="9507" y="1005"/>
                  </a:lnTo>
                  <a:lnTo>
                    <a:pt x="9507" y="670"/>
                  </a:lnTo>
                  <a:lnTo>
                    <a:pt x="9476" y="502"/>
                  </a:lnTo>
                  <a:lnTo>
                    <a:pt x="9507" y="104"/>
                  </a:lnTo>
                  <a:lnTo>
                    <a:pt x="9224" y="104"/>
                  </a:lnTo>
                  <a:lnTo>
                    <a:pt x="9224" y="670"/>
                  </a:lnTo>
                  <a:lnTo>
                    <a:pt x="8355" y="670"/>
                  </a:lnTo>
                  <a:lnTo>
                    <a:pt x="8355" y="460"/>
                  </a:lnTo>
                  <a:lnTo>
                    <a:pt x="86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0" name="object 5610"/>
            <p:cNvSpPr/>
            <p:nvPr/>
          </p:nvSpPr>
          <p:spPr>
            <a:xfrm>
              <a:off x="9935719" y="6912679"/>
              <a:ext cx="15240" cy="3175"/>
            </a:xfrm>
            <a:custGeom>
              <a:avLst/>
              <a:gdLst/>
              <a:ahLst/>
              <a:cxnLst/>
              <a:rect l="l" t="t" r="r" b="b"/>
              <a:pathLst>
                <a:path w="15240" h="3175">
                  <a:moveTo>
                    <a:pt x="5277" y="921"/>
                  </a:moveTo>
                  <a:lnTo>
                    <a:pt x="5539" y="1015"/>
                  </a:lnTo>
                  <a:lnTo>
                    <a:pt x="5622" y="2355"/>
                  </a:lnTo>
                  <a:lnTo>
                    <a:pt x="5622" y="2523"/>
                  </a:lnTo>
                  <a:lnTo>
                    <a:pt x="5465" y="2533"/>
                  </a:lnTo>
                  <a:lnTo>
                    <a:pt x="4387" y="2596"/>
                  </a:lnTo>
                  <a:lnTo>
                    <a:pt x="1591" y="2596"/>
                  </a:lnTo>
                  <a:lnTo>
                    <a:pt x="1497" y="2293"/>
                  </a:lnTo>
                  <a:lnTo>
                    <a:pt x="1685" y="2209"/>
                  </a:lnTo>
                  <a:lnTo>
                    <a:pt x="1769" y="1989"/>
                  </a:lnTo>
                  <a:lnTo>
                    <a:pt x="1193" y="1989"/>
                  </a:lnTo>
                  <a:lnTo>
                    <a:pt x="1099" y="2177"/>
                  </a:lnTo>
                  <a:lnTo>
                    <a:pt x="1287" y="2177"/>
                  </a:lnTo>
                  <a:lnTo>
                    <a:pt x="1287" y="2471"/>
                  </a:lnTo>
                  <a:lnTo>
                    <a:pt x="1287" y="2649"/>
                  </a:lnTo>
                  <a:lnTo>
                    <a:pt x="1099" y="2649"/>
                  </a:lnTo>
                  <a:lnTo>
                    <a:pt x="397" y="2649"/>
                  </a:lnTo>
                  <a:lnTo>
                    <a:pt x="209" y="2649"/>
                  </a:lnTo>
                  <a:lnTo>
                    <a:pt x="209" y="2471"/>
                  </a:lnTo>
                  <a:lnTo>
                    <a:pt x="209" y="2177"/>
                  </a:lnTo>
                  <a:lnTo>
                    <a:pt x="397" y="2177"/>
                  </a:lnTo>
                  <a:lnTo>
                    <a:pt x="397" y="1989"/>
                  </a:lnTo>
                  <a:lnTo>
                    <a:pt x="83" y="1989"/>
                  </a:lnTo>
                  <a:lnTo>
                    <a:pt x="0" y="2785"/>
                  </a:lnTo>
                  <a:lnTo>
                    <a:pt x="14690" y="2879"/>
                  </a:lnTo>
                  <a:lnTo>
                    <a:pt x="14784" y="2083"/>
                  </a:lnTo>
                  <a:lnTo>
                    <a:pt x="14470" y="1989"/>
                  </a:lnTo>
                  <a:lnTo>
                    <a:pt x="14386" y="2177"/>
                  </a:lnTo>
                  <a:lnTo>
                    <a:pt x="14565" y="2177"/>
                  </a:lnTo>
                  <a:lnTo>
                    <a:pt x="14565" y="2471"/>
                  </a:lnTo>
                  <a:lnTo>
                    <a:pt x="14565" y="2649"/>
                  </a:lnTo>
                  <a:lnTo>
                    <a:pt x="14386" y="2649"/>
                  </a:lnTo>
                  <a:lnTo>
                    <a:pt x="13685" y="2649"/>
                  </a:lnTo>
                  <a:lnTo>
                    <a:pt x="13507" y="2649"/>
                  </a:lnTo>
                  <a:lnTo>
                    <a:pt x="13507" y="2471"/>
                  </a:lnTo>
                  <a:lnTo>
                    <a:pt x="13507" y="2177"/>
                  </a:lnTo>
                  <a:lnTo>
                    <a:pt x="13685" y="2177"/>
                  </a:lnTo>
                  <a:lnTo>
                    <a:pt x="13685" y="1989"/>
                  </a:lnTo>
                  <a:lnTo>
                    <a:pt x="13088" y="1989"/>
                  </a:lnTo>
                  <a:lnTo>
                    <a:pt x="13015" y="2209"/>
                  </a:lnTo>
                  <a:lnTo>
                    <a:pt x="13182" y="2209"/>
                  </a:lnTo>
                  <a:lnTo>
                    <a:pt x="13277" y="2502"/>
                  </a:lnTo>
                  <a:lnTo>
                    <a:pt x="10387" y="2596"/>
                  </a:lnTo>
                  <a:lnTo>
                    <a:pt x="9319" y="2533"/>
                  </a:lnTo>
                  <a:lnTo>
                    <a:pt x="9162" y="2523"/>
                  </a:lnTo>
                  <a:lnTo>
                    <a:pt x="9162" y="2355"/>
                  </a:lnTo>
                  <a:lnTo>
                    <a:pt x="9162" y="1088"/>
                  </a:lnTo>
                  <a:lnTo>
                    <a:pt x="9423" y="1015"/>
                  </a:lnTo>
                  <a:lnTo>
                    <a:pt x="9507" y="670"/>
                  </a:lnTo>
                  <a:lnTo>
                    <a:pt x="9476" y="502"/>
                  </a:lnTo>
                  <a:lnTo>
                    <a:pt x="9507" y="178"/>
                  </a:lnTo>
                  <a:lnTo>
                    <a:pt x="9287" y="115"/>
                  </a:lnTo>
                  <a:lnTo>
                    <a:pt x="9224" y="659"/>
                  </a:lnTo>
                  <a:lnTo>
                    <a:pt x="8450" y="670"/>
                  </a:lnTo>
                  <a:lnTo>
                    <a:pt x="8355" y="471"/>
                  </a:lnTo>
                  <a:lnTo>
                    <a:pt x="8607" y="31"/>
                  </a:lnTo>
                  <a:lnTo>
                    <a:pt x="8010" y="62"/>
                  </a:lnTo>
                  <a:lnTo>
                    <a:pt x="7821" y="607"/>
                  </a:lnTo>
                  <a:lnTo>
                    <a:pt x="7036" y="670"/>
                  </a:lnTo>
                  <a:lnTo>
                    <a:pt x="6785" y="62"/>
                  </a:lnTo>
                  <a:lnTo>
                    <a:pt x="6209" y="0"/>
                  </a:lnTo>
                  <a:lnTo>
                    <a:pt x="6429" y="471"/>
                  </a:lnTo>
                  <a:lnTo>
                    <a:pt x="6429" y="670"/>
                  </a:lnTo>
                  <a:lnTo>
                    <a:pt x="5591" y="670"/>
                  </a:lnTo>
                  <a:lnTo>
                    <a:pt x="5560" y="178"/>
                  </a:lnTo>
                  <a:lnTo>
                    <a:pt x="5329" y="115"/>
                  </a:lnTo>
                  <a:lnTo>
                    <a:pt x="5277" y="502"/>
                  </a:lnTo>
                  <a:lnTo>
                    <a:pt x="5308" y="659"/>
                  </a:lnTo>
                  <a:lnTo>
                    <a:pt x="5277" y="92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1" name="object 5611"/>
            <p:cNvSpPr/>
            <p:nvPr/>
          </p:nvSpPr>
          <p:spPr>
            <a:xfrm>
              <a:off x="9941596" y="691365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31" y="0"/>
                  </a:moveTo>
                  <a:lnTo>
                    <a:pt x="0" y="0"/>
                  </a:lnTo>
                  <a:lnTo>
                    <a:pt x="0" y="1633"/>
                  </a:lnTo>
                  <a:lnTo>
                    <a:pt x="3026" y="1633"/>
                  </a:lnTo>
                  <a:lnTo>
                    <a:pt x="30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2" name="object 5612"/>
            <p:cNvSpPr/>
            <p:nvPr/>
          </p:nvSpPr>
          <p:spPr>
            <a:xfrm>
              <a:off x="9941594" y="691365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94"/>
                  </a:moveTo>
                  <a:lnTo>
                    <a:pt x="2942" y="0"/>
                  </a:lnTo>
                  <a:lnTo>
                    <a:pt x="3026" y="1539"/>
                  </a:lnTo>
                  <a:lnTo>
                    <a:pt x="94" y="1633"/>
                  </a:lnTo>
                  <a:lnTo>
                    <a:pt x="0" y="9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3" name="object 5613"/>
            <p:cNvSpPr/>
            <p:nvPr/>
          </p:nvSpPr>
          <p:spPr>
            <a:xfrm>
              <a:off x="9470416" y="690582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2247" y="4851"/>
                  </a:moveTo>
                  <a:lnTo>
                    <a:pt x="1917" y="4064"/>
                  </a:lnTo>
                  <a:lnTo>
                    <a:pt x="1117" y="3733"/>
                  </a:lnTo>
                  <a:lnTo>
                    <a:pt x="330" y="4064"/>
                  </a:lnTo>
                  <a:lnTo>
                    <a:pt x="0" y="4851"/>
                  </a:lnTo>
                  <a:lnTo>
                    <a:pt x="330" y="5651"/>
                  </a:lnTo>
                  <a:lnTo>
                    <a:pt x="1117" y="5981"/>
                  </a:lnTo>
                  <a:lnTo>
                    <a:pt x="1917" y="5651"/>
                  </a:lnTo>
                  <a:lnTo>
                    <a:pt x="2247" y="4851"/>
                  </a:lnTo>
                  <a:close/>
                </a:path>
                <a:path w="6350" h="6350">
                  <a:moveTo>
                    <a:pt x="5969" y="1130"/>
                  </a:moveTo>
                  <a:lnTo>
                    <a:pt x="5651" y="330"/>
                  </a:lnTo>
                  <a:lnTo>
                    <a:pt x="4851" y="0"/>
                  </a:lnTo>
                  <a:lnTo>
                    <a:pt x="4064" y="330"/>
                  </a:lnTo>
                  <a:lnTo>
                    <a:pt x="3733" y="1130"/>
                  </a:lnTo>
                  <a:lnTo>
                    <a:pt x="4064" y="1917"/>
                  </a:lnTo>
                  <a:lnTo>
                    <a:pt x="4851" y="2247"/>
                  </a:lnTo>
                  <a:lnTo>
                    <a:pt x="5651" y="1917"/>
                  </a:lnTo>
                  <a:lnTo>
                    <a:pt x="5969" y="113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4" name="object 5614"/>
            <p:cNvSpPr/>
            <p:nvPr/>
          </p:nvSpPr>
          <p:spPr>
            <a:xfrm>
              <a:off x="9471543" y="691066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5" name="object 5615"/>
            <p:cNvSpPr/>
            <p:nvPr/>
          </p:nvSpPr>
          <p:spPr>
            <a:xfrm>
              <a:off x="9474155" y="69058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120"/>
                  </a:moveTo>
                  <a:lnTo>
                    <a:pt x="328" y="328"/>
                  </a:lnTo>
                  <a:lnTo>
                    <a:pt x="1120" y="0"/>
                  </a:lnTo>
                  <a:lnTo>
                    <a:pt x="1912" y="328"/>
                  </a:lnTo>
                  <a:lnTo>
                    <a:pt x="2240" y="1120"/>
                  </a:lnTo>
                  <a:lnTo>
                    <a:pt x="1912" y="1912"/>
                  </a:lnTo>
                  <a:lnTo>
                    <a:pt x="1120" y="2240"/>
                  </a:lnTo>
                  <a:lnTo>
                    <a:pt x="328" y="1912"/>
                  </a:lnTo>
                  <a:lnTo>
                    <a:pt x="0" y="1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6" name="object 5616"/>
            <p:cNvSpPr/>
            <p:nvPr/>
          </p:nvSpPr>
          <p:spPr>
            <a:xfrm>
              <a:off x="9475276" y="69069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7" name="object 5617"/>
            <p:cNvSpPr/>
            <p:nvPr/>
          </p:nvSpPr>
          <p:spPr>
            <a:xfrm>
              <a:off x="9474155" y="690955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120"/>
                  </a:moveTo>
                  <a:lnTo>
                    <a:pt x="328" y="328"/>
                  </a:lnTo>
                  <a:lnTo>
                    <a:pt x="1120" y="0"/>
                  </a:lnTo>
                  <a:lnTo>
                    <a:pt x="1912" y="328"/>
                  </a:lnTo>
                  <a:lnTo>
                    <a:pt x="2240" y="1120"/>
                  </a:lnTo>
                  <a:lnTo>
                    <a:pt x="1912" y="1912"/>
                  </a:lnTo>
                  <a:lnTo>
                    <a:pt x="1120" y="2240"/>
                  </a:lnTo>
                  <a:lnTo>
                    <a:pt x="328" y="1912"/>
                  </a:lnTo>
                  <a:lnTo>
                    <a:pt x="0" y="1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8" name="object 5618"/>
            <p:cNvSpPr/>
            <p:nvPr/>
          </p:nvSpPr>
          <p:spPr>
            <a:xfrm>
              <a:off x="9471543" y="691067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9" name="object 5619"/>
            <p:cNvSpPr/>
            <p:nvPr/>
          </p:nvSpPr>
          <p:spPr>
            <a:xfrm>
              <a:off x="9471973" y="6907272"/>
              <a:ext cx="6350" cy="7620"/>
            </a:xfrm>
            <a:custGeom>
              <a:avLst/>
              <a:gdLst/>
              <a:ahLst/>
              <a:cxnLst/>
              <a:rect l="l" t="t" r="r" b="b"/>
              <a:pathLst>
                <a:path w="6350" h="7620">
                  <a:moveTo>
                    <a:pt x="5821" y="0"/>
                  </a:moveTo>
                  <a:lnTo>
                    <a:pt x="0" y="0"/>
                  </a:lnTo>
                  <a:lnTo>
                    <a:pt x="0" y="7413"/>
                  </a:lnTo>
                  <a:lnTo>
                    <a:pt x="5821" y="7413"/>
                  </a:lnTo>
                  <a:lnTo>
                    <a:pt x="5821" y="5591"/>
                  </a:lnTo>
                  <a:lnTo>
                    <a:pt x="4575" y="5591"/>
                  </a:lnTo>
                  <a:lnTo>
                    <a:pt x="4575" y="3476"/>
                  </a:lnTo>
                  <a:lnTo>
                    <a:pt x="5821" y="3476"/>
                  </a:lnTo>
                  <a:lnTo>
                    <a:pt x="5821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0" name="object 5620"/>
            <p:cNvSpPr/>
            <p:nvPr/>
          </p:nvSpPr>
          <p:spPr>
            <a:xfrm>
              <a:off x="9474119" y="6911674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324" y="3465"/>
                  </a:moveTo>
                  <a:lnTo>
                    <a:pt x="0" y="3790"/>
                  </a:lnTo>
                  <a:lnTo>
                    <a:pt x="1287" y="3884"/>
                  </a:lnTo>
                  <a:lnTo>
                    <a:pt x="942" y="3465"/>
                  </a:lnTo>
                  <a:lnTo>
                    <a:pt x="869" y="3298"/>
                  </a:lnTo>
                  <a:lnTo>
                    <a:pt x="869" y="607"/>
                  </a:lnTo>
                  <a:lnTo>
                    <a:pt x="638" y="0"/>
                  </a:lnTo>
                  <a:lnTo>
                    <a:pt x="397" y="732"/>
                  </a:lnTo>
                  <a:lnTo>
                    <a:pt x="397" y="3298"/>
                  </a:lnTo>
                  <a:lnTo>
                    <a:pt x="324" y="346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1" name="object 5621"/>
            <p:cNvSpPr/>
            <p:nvPr/>
          </p:nvSpPr>
          <p:spPr>
            <a:xfrm>
              <a:off x="9474108" y="691547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2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2" name="object 5622"/>
            <p:cNvSpPr/>
            <p:nvPr/>
          </p:nvSpPr>
          <p:spPr>
            <a:xfrm>
              <a:off x="9474438" y="69124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3" name="object 5623"/>
            <p:cNvSpPr/>
            <p:nvPr/>
          </p:nvSpPr>
          <p:spPr>
            <a:xfrm>
              <a:off x="9474438" y="69127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4" name="object 5624"/>
            <p:cNvSpPr/>
            <p:nvPr/>
          </p:nvSpPr>
          <p:spPr>
            <a:xfrm>
              <a:off x="9474438" y="69129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5" name="object 5625"/>
            <p:cNvSpPr/>
            <p:nvPr/>
          </p:nvSpPr>
          <p:spPr>
            <a:xfrm>
              <a:off x="9474438" y="69131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6" name="object 5626"/>
            <p:cNvSpPr/>
            <p:nvPr/>
          </p:nvSpPr>
          <p:spPr>
            <a:xfrm>
              <a:off x="9474438" y="69133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7" name="object 5627"/>
            <p:cNvSpPr/>
            <p:nvPr/>
          </p:nvSpPr>
          <p:spPr>
            <a:xfrm>
              <a:off x="9474438" y="69136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8" name="object 5628"/>
            <p:cNvSpPr/>
            <p:nvPr/>
          </p:nvSpPr>
          <p:spPr>
            <a:xfrm>
              <a:off x="9474438" y="69138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9" name="object 5629"/>
            <p:cNvSpPr/>
            <p:nvPr/>
          </p:nvSpPr>
          <p:spPr>
            <a:xfrm>
              <a:off x="9474438" y="69140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0" name="object 5630"/>
            <p:cNvSpPr/>
            <p:nvPr/>
          </p:nvSpPr>
          <p:spPr>
            <a:xfrm>
              <a:off x="9474438" y="69143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1" name="object 5631"/>
            <p:cNvSpPr/>
            <p:nvPr/>
          </p:nvSpPr>
          <p:spPr>
            <a:xfrm>
              <a:off x="9474438" y="69145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2" name="object 5632"/>
            <p:cNvSpPr/>
            <p:nvPr/>
          </p:nvSpPr>
          <p:spPr>
            <a:xfrm>
              <a:off x="9474443" y="69122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4"/>
                  </a:moveTo>
                  <a:lnTo>
                    <a:pt x="6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3" name="object 5633"/>
            <p:cNvSpPr/>
            <p:nvPr/>
          </p:nvSpPr>
          <p:spPr>
            <a:xfrm>
              <a:off x="9474504" y="69120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73"/>
                  </a:moveTo>
                  <a:lnTo>
                    <a:pt x="5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4" name="object 5634"/>
            <p:cNvSpPr/>
            <p:nvPr/>
          </p:nvSpPr>
          <p:spPr>
            <a:xfrm>
              <a:off x="9474708" y="69147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3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5" name="object 5635"/>
            <p:cNvSpPr/>
            <p:nvPr/>
          </p:nvSpPr>
          <p:spPr>
            <a:xfrm>
              <a:off x="9474456" y="69152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56"/>
                  </a:moveTo>
                  <a:lnTo>
                    <a:pt x="0" y="136"/>
                  </a:lnTo>
                  <a:lnTo>
                    <a:pt x="293" y="0"/>
                  </a:lnTo>
                  <a:lnTo>
                    <a:pt x="586" y="136"/>
                  </a:lnTo>
                  <a:lnTo>
                    <a:pt x="586" y="356"/>
                  </a:lnTo>
                </a:path>
                <a:path w="634" h="634">
                  <a:moveTo>
                    <a:pt x="0" y="356"/>
                  </a:moveTo>
                  <a:lnTo>
                    <a:pt x="167" y="387"/>
                  </a:lnTo>
                  <a:lnTo>
                    <a:pt x="376" y="345"/>
                  </a:lnTo>
                  <a:lnTo>
                    <a:pt x="534" y="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6" name="object 5636"/>
            <p:cNvSpPr/>
            <p:nvPr/>
          </p:nvSpPr>
          <p:spPr>
            <a:xfrm>
              <a:off x="9474456" y="69152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62"/>
                  </a:moveTo>
                  <a:lnTo>
                    <a:pt x="167" y="94"/>
                  </a:lnTo>
                  <a:lnTo>
                    <a:pt x="376" y="52"/>
                  </a:lnTo>
                  <a:lnTo>
                    <a:pt x="534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7" name="object 5637"/>
            <p:cNvSpPr/>
            <p:nvPr/>
          </p:nvSpPr>
          <p:spPr>
            <a:xfrm>
              <a:off x="9474456" y="69153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88"/>
                  </a:moveTo>
                  <a:lnTo>
                    <a:pt x="586" y="188"/>
                  </a:lnTo>
                </a:path>
                <a:path w="634" h="634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8" name="object 5638"/>
            <p:cNvSpPr/>
            <p:nvPr/>
          </p:nvSpPr>
          <p:spPr>
            <a:xfrm>
              <a:off x="9474662" y="691532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9" name="object 5639"/>
            <p:cNvSpPr/>
            <p:nvPr/>
          </p:nvSpPr>
          <p:spPr>
            <a:xfrm>
              <a:off x="9474837" y="691532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88"/>
                  </a:moveTo>
                  <a:lnTo>
                    <a:pt x="0" y="0"/>
                  </a:lnTo>
                </a:path>
                <a:path h="634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0" name="object 5640"/>
            <p:cNvSpPr/>
            <p:nvPr/>
          </p:nvSpPr>
          <p:spPr>
            <a:xfrm>
              <a:off x="9474753" y="6910968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5">
                  <a:moveTo>
                    <a:pt x="0" y="5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1" name="object 5641"/>
            <p:cNvSpPr/>
            <p:nvPr/>
          </p:nvSpPr>
          <p:spPr>
            <a:xfrm>
              <a:off x="9467745" y="69090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240" y="0"/>
                  </a:moveTo>
                  <a:lnTo>
                    <a:pt x="3528" y="0"/>
                  </a:lnTo>
                  <a:lnTo>
                    <a:pt x="0" y="0"/>
                  </a:lnTo>
                  <a:lnTo>
                    <a:pt x="0" y="523"/>
                  </a:lnTo>
                  <a:lnTo>
                    <a:pt x="3696" y="523"/>
                  </a:lnTo>
                  <a:lnTo>
                    <a:pt x="3696" y="4052"/>
                  </a:lnTo>
                  <a:lnTo>
                    <a:pt x="4240" y="4052"/>
                  </a:lnTo>
                  <a:lnTo>
                    <a:pt x="42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2" name="object 5642"/>
            <p:cNvSpPr/>
            <p:nvPr/>
          </p:nvSpPr>
          <p:spPr>
            <a:xfrm>
              <a:off x="9467746" y="690903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230" y="4052"/>
                  </a:moveTo>
                  <a:lnTo>
                    <a:pt x="4230" y="712"/>
                  </a:lnTo>
                  <a:lnTo>
                    <a:pt x="4230" y="0"/>
                  </a:lnTo>
                  <a:lnTo>
                    <a:pt x="3528" y="0"/>
                  </a:lnTo>
                  <a:lnTo>
                    <a:pt x="0" y="0"/>
                  </a:lnTo>
                  <a:lnTo>
                    <a:pt x="0" y="523"/>
                  </a:lnTo>
                  <a:lnTo>
                    <a:pt x="3528" y="523"/>
                  </a:lnTo>
                  <a:lnTo>
                    <a:pt x="3706" y="523"/>
                  </a:lnTo>
                  <a:lnTo>
                    <a:pt x="3706" y="712"/>
                  </a:lnTo>
                  <a:lnTo>
                    <a:pt x="3706" y="4052"/>
                  </a:lnTo>
                  <a:lnTo>
                    <a:pt x="4230" y="405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3" name="object 5643"/>
            <p:cNvSpPr/>
            <p:nvPr/>
          </p:nvSpPr>
          <p:spPr>
            <a:xfrm>
              <a:off x="9468463" y="690957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963" y="0"/>
                  </a:moveTo>
                  <a:lnTo>
                    <a:pt x="0" y="0"/>
                  </a:lnTo>
                  <a:lnTo>
                    <a:pt x="0" y="188"/>
                  </a:lnTo>
                  <a:lnTo>
                    <a:pt x="376" y="481"/>
                  </a:lnTo>
                  <a:lnTo>
                    <a:pt x="764" y="523"/>
                  </a:lnTo>
                  <a:lnTo>
                    <a:pt x="984" y="471"/>
                  </a:lnTo>
                  <a:lnTo>
                    <a:pt x="1371" y="481"/>
                  </a:lnTo>
                  <a:lnTo>
                    <a:pt x="1633" y="188"/>
                  </a:lnTo>
                  <a:lnTo>
                    <a:pt x="1759" y="0"/>
                  </a:lnTo>
                  <a:lnTo>
                    <a:pt x="774" y="0"/>
                  </a:lnTo>
                  <a:lnTo>
                    <a:pt x="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4" name="object 5644"/>
            <p:cNvSpPr/>
            <p:nvPr/>
          </p:nvSpPr>
          <p:spPr>
            <a:xfrm>
              <a:off x="9468569" y="690976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5" name="object 5645"/>
            <p:cNvSpPr/>
            <p:nvPr/>
          </p:nvSpPr>
          <p:spPr>
            <a:xfrm>
              <a:off x="9469238" y="690957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6" name="object 5646"/>
            <p:cNvSpPr/>
            <p:nvPr/>
          </p:nvSpPr>
          <p:spPr>
            <a:xfrm>
              <a:off x="9468988" y="690965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387"/>
                  </a:moveTo>
                  <a:lnTo>
                    <a:pt x="136" y="104"/>
                  </a:lnTo>
                  <a:lnTo>
                    <a:pt x="345" y="0"/>
                  </a:lnTo>
                  <a:lnTo>
                    <a:pt x="554" y="104"/>
                  </a:lnTo>
                  <a:lnTo>
                    <a:pt x="701" y="38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7" name="object 5647"/>
            <p:cNvSpPr/>
            <p:nvPr/>
          </p:nvSpPr>
          <p:spPr>
            <a:xfrm>
              <a:off x="9469230" y="69097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24"/>
                  </a:moveTo>
                  <a:lnTo>
                    <a:pt x="20" y="41"/>
                  </a:lnTo>
                </a:path>
                <a:path w="634" h="634">
                  <a:moveTo>
                    <a:pt x="0" y="324"/>
                  </a:moveTo>
                  <a:lnTo>
                    <a:pt x="20" y="0"/>
                  </a:lnTo>
                </a:path>
                <a:path w="634" h="634">
                  <a:moveTo>
                    <a:pt x="0" y="32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8" name="object 5648"/>
            <p:cNvSpPr/>
            <p:nvPr/>
          </p:nvSpPr>
          <p:spPr>
            <a:xfrm>
              <a:off x="9469432" y="69097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324"/>
                  </a:moveTo>
                  <a:lnTo>
                    <a:pt x="0" y="41"/>
                  </a:lnTo>
                </a:path>
                <a:path w="634" h="634">
                  <a:moveTo>
                    <a:pt x="10" y="324"/>
                  </a:moveTo>
                  <a:lnTo>
                    <a:pt x="0" y="0"/>
                  </a:lnTo>
                </a:path>
                <a:path w="634" h="634">
                  <a:moveTo>
                    <a:pt x="10" y="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9" name="object 5649"/>
            <p:cNvSpPr/>
            <p:nvPr/>
          </p:nvSpPr>
          <p:spPr>
            <a:xfrm>
              <a:off x="9469133" y="690976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0" name="object 5650"/>
            <p:cNvSpPr/>
            <p:nvPr/>
          </p:nvSpPr>
          <p:spPr>
            <a:xfrm>
              <a:off x="9469026" y="6905687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4" h="4445">
                  <a:moveTo>
                    <a:pt x="0" y="3884"/>
                  </a:moveTo>
                  <a:lnTo>
                    <a:pt x="31" y="837"/>
                  </a:lnTo>
                  <a:lnTo>
                    <a:pt x="314" y="0"/>
                  </a:lnTo>
                  <a:lnTo>
                    <a:pt x="586" y="712"/>
                  </a:lnTo>
                  <a:lnTo>
                    <a:pt x="586" y="38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1" name="object 5651"/>
            <p:cNvSpPr/>
            <p:nvPr/>
          </p:nvSpPr>
          <p:spPr>
            <a:xfrm>
              <a:off x="9468964" y="690659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0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2" name="object 5652"/>
            <p:cNvSpPr/>
            <p:nvPr/>
          </p:nvSpPr>
          <p:spPr>
            <a:xfrm>
              <a:off x="9468964" y="690684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0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3" name="object 5653"/>
            <p:cNvSpPr/>
            <p:nvPr/>
          </p:nvSpPr>
          <p:spPr>
            <a:xfrm>
              <a:off x="9468964" y="690708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0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4" name="object 5654"/>
            <p:cNvSpPr/>
            <p:nvPr/>
          </p:nvSpPr>
          <p:spPr>
            <a:xfrm>
              <a:off x="9468964" y="690733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0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5" name="object 5655"/>
            <p:cNvSpPr/>
            <p:nvPr/>
          </p:nvSpPr>
          <p:spPr>
            <a:xfrm>
              <a:off x="9468964" y="690757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0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6" name="object 5656"/>
            <p:cNvSpPr/>
            <p:nvPr/>
          </p:nvSpPr>
          <p:spPr>
            <a:xfrm>
              <a:off x="9468964" y="690782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0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7" name="object 5657"/>
            <p:cNvSpPr/>
            <p:nvPr/>
          </p:nvSpPr>
          <p:spPr>
            <a:xfrm>
              <a:off x="9468964" y="690807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0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8" name="object 5658"/>
            <p:cNvSpPr/>
            <p:nvPr/>
          </p:nvSpPr>
          <p:spPr>
            <a:xfrm>
              <a:off x="9468964" y="690831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0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9" name="object 5659"/>
            <p:cNvSpPr/>
            <p:nvPr/>
          </p:nvSpPr>
          <p:spPr>
            <a:xfrm>
              <a:off x="9468964" y="690856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0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0" name="object 5660"/>
            <p:cNvSpPr/>
            <p:nvPr/>
          </p:nvSpPr>
          <p:spPr>
            <a:xfrm>
              <a:off x="9468964" y="690881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0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1" name="object 5661"/>
            <p:cNvSpPr/>
            <p:nvPr/>
          </p:nvSpPr>
          <p:spPr>
            <a:xfrm>
              <a:off x="9468964" y="690905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0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2" name="object 5662"/>
            <p:cNvSpPr/>
            <p:nvPr/>
          </p:nvSpPr>
          <p:spPr>
            <a:xfrm>
              <a:off x="9468965" y="690634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25"/>
                  </a:moveTo>
                  <a:lnTo>
                    <a:pt x="7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3" name="object 5663"/>
            <p:cNvSpPr/>
            <p:nvPr/>
          </p:nvSpPr>
          <p:spPr>
            <a:xfrm>
              <a:off x="9469033" y="69061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94"/>
                  </a:moveTo>
                  <a:lnTo>
                    <a:pt x="6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4" name="object 5664"/>
            <p:cNvSpPr/>
            <p:nvPr/>
          </p:nvSpPr>
          <p:spPr>
            <a:xfrm>
              <a:off x="9469282" y="6909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41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5" name="object 5665"/>
            <p:cNvSpPr/>
            <p:nvPr/>
          </p:nvSpPr>
          <p:spPr>
            <a:xfrm>
              <a:off x="9469336" y="690498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58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6" name="object 5666"/>
            <p:cNvSpPr/>
            <p:nvPr/>
          </p:nvSpPr>
          <p:spPr>
            <a:xfrm>
              <a:off x="9470908" y="691044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44" y="795"/>
                  </a:moveTo>
                  <a:lnTo>
                    <a:pt x="544" y="1759"/>
                  </a:lnTo>
                  <a:lnTo>
                    <a:pt x="345" y="1759"/>
                  </a:lnTo>
                  <a:lnTo>
                    <a:pt x="52" y="1382"/>
                  </a:lnTo>
                  <a:lnTo>
                    <a:pt x="0" y="994"/>
                  </a:lnTo>
                  <a:lnTo>
                    <a:pt x="83" y="785"/>
                  </a:lnTo>
                  <a:lnTo>
                    <a:pt x="52" y="387"/>
                  </a:lnTo>
                  <a:lnTo>
                    <a:pt x="345" y="125"/>
                  </a:lnTo>
                  <a:lnTo>
                    <a:pt x="544" y="0"/>
                  </a:lnTo>
                  <a:lnTo>
                    <a:pt x="544" y="963"/>
                  </a:lnTo>
                  <a:lnTo>
                    <a:pt x="544" y="7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7" name="object 5667"/>
            <p:cNvSpPr/>
            <p:nvPr/>
          </p:nvSpPr>
          <p:spPr>
            <a:xfrm>
              <a:off x="9471256" y="691057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8" name="object 5668"/>
            <p:cNvSpPr/>
            <p:nvPr/>
          </p:nvSpPr>
          <p:spPr>
            <a:xfrm>
              <a:off x="9471453" y="691124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9" name="object 5669"/>
            <p:cNvSpPr/>
            <p:nvPr/>
          </p:nvSpPr>
          <p:spPr>
            <a:xfrm>
              <a:off x="9470975" y="691097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01"/>
                  </a:moveTo>
                  <a:lnTo>
                    <a:pt x="282" y="565"/>
                  </a:lnTo>
                  <a:lnTo>
                    <a:pt x="387" y="356"/>
                  </a:lnTo>
                  <a:lnTo>
                    <a:pt x="282" y="14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0" name="object 5670"/>
            <p:cNvSpPr/>
            <p:nvPr/>
          </p:nvSpPr>
          <p:spPr>
            <a:xfrm>
              <a:off x="9470983" y="69114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282" y="10"/>
                  </a:lnTo>
                </a:path>
                <a:path w="634" h="634">
                  <a:moveTo>
                    <a:pt x="0" y="10"/>
                  </a:moveTo>
                  <a:lnTo>
                    <a:pt x="324" y="0"/>
                  </a:lnTo>
                </a:path>
                <a:path w="634" h="634">
                  <a:moveTo>
                    <a:pt x="0" y="10"/>
                  </a:moveTo>
                  <a:lnTo>
                    <a:pt x="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1" name="object 5671"/>
            <p:cNvSpPr/>
            <p:nvPr/>
          </p:nvSpPr>
          <p:spPr>
            <a:xfrm>
              <a:off x="9470983" y="69112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82" y="20"/>
                  </a:lnTo>
                </a:path>
                <a:path w="634" h="634">
                  <a:moveTo>
                    <a:pt x="0" y="0"/>
                  </a:moveTo>
                  <a:lnTo>
                    <a:pt x="324" y="10"/>
                  </a:lnTo>
                </a:path>
                <a:path w="634" h="634">
                  <a:moveTo>
                    <a:pt x="0" y="0"/>
                  </a:moveTo>
                  <a:lnTo>
                    <a:pt x="324" y="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2" name="object 5672"/>
            <p:cNvSpPr/>
            <p:nvPr/>
          </p:nvSpPr>
          <p:spPr>
            <a:xfrm>
              <a:off x="9471256" y="691112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3" name="object 5673"/>
            <p:cNvSpPr/>
            <p:nvPr/>
          </p:nvSpPr>
          <p:spPr>
            <a:xfrm>
              <a:off x="9471453" y="6911017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5" h="634">
                  <a:moveTo>
                    <a:pt x="0" y="617"/>
                  </a:moveTo>
                  <a:lnTo>
                    <a:pt x="3047" y="586"/>
                  </a:lnTo>
                  <a:lnTo>
                    <a:pt x="3863" y="303"/>
                  </a:lnTo>
                  <a:lnTo>
                    <a:pt x="3172" y="41"/>
                  </a:lnTo>
                  <a:lnTo>
                    <a:pt x="31" y="4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4" name="object 5674"/>
            <p:cNvSpPr/>
            <p:nvPr/>
          </p:nvSpPr>
          <p:spPr>
            <a:xfrm>
              <a:off x="9474301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0"/>
                  </a:moveTo>
                  <a:lnTo>
                    <a:pt x="0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5" name="object 5675"/>
            <p:cNvSpPr/>
            <p:nvPr/>
          </p:nvSpPr>
          <p:spPr>
            <a:xfrm>
              <a:off x="9474051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0"/>
                  </a:moveTo>
                  <a:lnTo>
                    <a:pt x="0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6" name="object 5676"/>
            <p:cNvSpPr/>
            <p:nvPr/>
          </p:nvSpPr>
          <p:spPr>
            <a:xfrm>
              <a:off x="9473807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0"/>
                  </a:moveTo>
                  <a:lnTo>
                    <a:pt x="0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7" name="object 5677"/>
            <p:cNvSpPr/>
            <p:nvPr/>
          </p:nvSpPr>
          <p:spPr>
            <a:xfrm>
              <a:off x="9473556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0"/>
                  </a:moveTo>
                  <a:lnTo>
                    <a:pt x="0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8" name="object 5678"/>
            <p:cNvSpPr/>
            <p:nvPr/>
          </p:nvSpPr>
          <p:spPr>
            <a:xfrm>
              <a:off x="9473315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0"/>
                  </a:moveTo>
                  <a:lnTo>
                    <a:pt x="0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9" name="object 5679"/>
            <p:cNvSpPr/>
            <p:nvPr/>
          </p:nvSpPr>
          <p:spPr>
            <a:xfrm>
              <a:off x="9473073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0"/>
                  </a:moveTo>
                  <a:lnTo>
                    <a:pt x="0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0" name="object 5680"/>
            <p:cNvSpPr/>
            <p:nvPr/>
          </p:nvSpPr>
          <p:spPr>
            <a:xfrm>
              <a:off x="9472821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0"/>
                  </a:moveTo>
                  <a:lnTo>
                    <a:pt x="0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1" name="object 5681"/>
            <p:cNvSpPr/>
            <p:nvPr/>
          </p:nvSpPr>
          <p:spPr>
            <a:xfrm>
              <a:off x="9472572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0"/>
                  </a:moveTo>
                  <a:lnTo>
                    <a:pt x="0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2" name="object 5682"/>
            <p:cNvSpPr/>
            <p:nvPr/>
          </p:nvSpPr>
          <p:spPr>
            <a:xfrm>
              <a:off x="9472328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0"/>
                  </a:moveTo>
                  <a:lnTo>
                    <a:pt x="0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3" name="object 5683"/>
            <p:cNvSpPr/>
            <p:nvPr/>
          </p:nvSpPr>
          <p:spPr>
            <a:xfrm>
              <a:off x="9472078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0"/>
                  </a:moveTo>
                  <a:lnTo>
                    <a:pt x="0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4" name="object 5684"/>
            <p:cNvSpPr/>
            <p:nvPr/>
          </p:nvSpPr>
          <p:spPr>
            <a:xfrm>
              <a:off x="9471836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0"/>
                  </a:moveTo>
                  <a:lnTo>
                    <a:pt x="0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5" name="object 5685"/>
            <p:cNvSpPr/>
            <p:nvPr/>
          </p:nvSpPr>
          <p:spPr>
            <a:xfrm>
              <a:off x="9474548" y="69109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32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6" name="object 5686"/>
            <p:cNvSpPr/>
            <p:nvPr/>
          </p:nvSpPr>
          <p:spPr>
            <a:xfrm>
              <a:off x="9474806" y="69110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607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7" name="object 5687"/>
            <p:cNvSpPr/>
            <p:nvPr/>
          </p:nvSpPr>
          <p:spPr>
            <a:xfrm>
              <a:off x="9471687" y="69109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18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8" name="object 5688"/>
            <p:cNvSpPr/>
            <p:nvPr/>
          </p:nvSpPr>
          <p:spPr>
            <a:xfrm>
              <a:off x="9470209" y="691133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82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9" name="object 5689"/>
            <p:cNvSpPr/>
            <p:nvPr/>
          </p:nvSpPr>
          <p:spPr>
            <a:xfrm>
              <a:off x="9945220" y="6907272"/>
              <a:ext cx="6350" cy="7620"/>
            </a:xfrm>
            <a:custGeom>
              <a:avLst/>
              <a:gdLst/>
              <a:ahLst/>
              <a:cxnLst/>
              <a:rect l="l" t="t" r="r" b="b"/>
              <a:pathLst>
                <a:path w="6350" h="7620">
                  <a:moveTo>
                    <a:pt x="0" y="0"/>
                  </a:moveTo>
                  <a:lnTo>
                    <a:pt x="5821" y="0"/>
                  </a:lnTo>
                  <a:lnTo>
                    <a:pt x="5821" y="7413"/>
                  </a:lnTo>
                  <a:lnTo>
                    <a:pt x="0" y="7413"/>
                  </a:lnTo>
                  <a:lnTo>
                    <a:pt x="0" y="5591"/>
                  </a:lnTo>
                  <a:lnTo>
                    <a:pt x="1246" y="5591"/>
                  </a:lnTo>
                  <a:lnTo>
                    <a:pt x="1246" y="3476"/>
                  </a:lnTo>
                  <a:lnTo>
                    <a:pt x="0" y="3476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0" name="object 5690"/>
            <p:cNvSpPr/>
            <p:nvPr/>
          </p:nvSpPr>
          <p:spPr>
            <a:xfrm>
              <a:off x="9947625" y="6911674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942" y="3465"/>
                  </a:moveTo>
                  <a:lnTo>
                    <a:pt x="1287" y="3790"/>
                  </a:lnTo>
                  <a:lnTo>
                    <a:pt x="0" y="3884"/>
                  </a:lnTo>
                  <a:lnTo>
                    <a:pt x="335" y="3465"/>
                  </a:lnTo>
                  <a:lnTo>
                    <a:pt x="397" y="3298"/>
                  </a:lnTo>
                  <a:lnTo>
                    <a:pt x="397" y="607"/>
                  </a:lnTo>
                  <a:lnTo>
                    <a:pt x="628" y="0"/>
                  </a:lnTo>
                  <a:lnTo>
                    <a:pt x="879" y="732"/>
                  </a:lnTo>
                  <a:lnTo>
                    <a:pt x="879" y="3298"/>
                  </a:lnTo>
                  <a:lnTo>
                    <a:pt x="942" y="346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1" name="object 5691"/>
            <p:cNvSpPr/>
            <p:nvPr/>
          </p:nvSpPr>
          <p:spPr>
            <a:xfrm>
              <a:off x="9947618" y="691547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2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2" name="object 5692"/>
            <p:cNvSpPr/>
            <p:nvPr/>
          </p:nvSpPr>
          <p:spPr>
            <a:xfrm>
              <a:off x="9947960" y="69124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0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3" name="object 5693"/>
            <p:cNvSpPr/>
            <p:nvPr/>
          </p:nvSpPr>
          <p:spPr>
            <a:xfrm>
              <a:off x="9947960" y="69127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0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4" name="object 5694"/>
            <p:cNvSpPr/>
            <p:nvPr/>
          </p:nvSpPr>
          <p:spPr>
            <a:xfrm>
              <a:off x="9947960" y="69129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0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5" name="object 5695"/>
            <p:cNvSpPr/>
            <p:nvPr/>
          </p:nvSpPr>
          <p:spPr>
            <a:xfrm>
              <a:off x="9947960" y="69131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0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6" name="object 5696"/>
            <p:cNvSpPr/>
            <p:nvPr/>
          </p:nvSpPr>
          <p:spPr>
            <a:xfrm>
              <a:off x="9947960" y="69133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0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7" name="object 5697"/>
            <p:cNvSpPr/>
            <p:nvPr/>
          </p:nvSpPr>
          <p:spPr>
            <a:xfrm>
              <a:off x="9947960" y="69136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0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8" name="object 5698"/>
            <p:cNvSpPr/>
            <p:nvPr/>
          </p:nvSpPr>
          <p:spPr>
            <a:xfrm>
              <a:off x="9947960" y="69138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07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9" name="object 5699"/>
            <p:cNvSpPr/>
            <p:nvPr/>
          </p:nvSpPr>
          <p:spPr>
            <a:xfrm>
              <a:off x="9947960" y="69140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0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0" name="object 5700"/>
            <p:cNvSpPr/>
            <p:nvPr/>
          </p:nvSpPr>
          <p:spPr>
            <a:xfrm>
              <a:off x="9947960" y="69143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0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1" name="object 5701"/>
            <p:cNvSpPr/>
            <p:nvPr/>
          </p:nvSpPr>
          <p:spPr>
            <a:xfrm>
              <a:off x="9947960" y="69145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0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2" name="object 5702"/>
            <p:cNvSpPr/>
            <p:nvPr/>
          </p:nvSpPr>
          <p:spPr>
            <a:xfrm>
              <a:off x="9947960" y="69122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07" y="1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3" name="object 5703"/>
            <p:cNvSpPr/>
            <p:nvPr/>
          </p:nvSpPr>
          <p:spPr>
            <a:xfrm>
              <a:off x="9948021" y="69120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92" y="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4" name="object 5704"/>
            <p:cNvSpPr/>
            <p:nvPr/>
          </p:nvSpPr>
          <p:spPr>
            <a:xfrm>
              <a:off x="9947964" y="69147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45" y="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5" name="object 5705"/>
            <p:cNvSpPr/>
            <p:nvPr/>
          </p:nvSpPr>
          <p:spPr>
            <a:xfrm>
              <a:off x="9947972" y="69152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586" y="356"/>
                  </a:moveTo>
                  <a:lnTo>
                    <a:pt x="586" y="136"/>
                  </a:lnTo>
                  <a:lnTo>
                    <a:pt x="293" y="0"/>
                  </a:lnTo>
                  <a:lnTo>
                    <a:pt x="0" y="136"/>
                  </a:lnTo>
                  <a:lnTo>
                    <a:pt x="0" y="356"/>
                  </a:lnTo>
                </a:path>
                <a:path w="634" h="634">
                  <a:moveTo>
                    <a:pt x="586" y="356"/>
                  </a:moveTo>
                  <a:lnTo>
                    <a:pt x="418" y="387"/>
                  </a:lnTo>
                  <a:lnTo>
                    <a:pt x="209" y="345"/>
                  </a:lnTo>
                  <a:lnTo>
                    <a:pt x="62" y="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6" name="object 5706"/>
            <p:cNvSpPr/>
            <p:nvPr/>
          </p:nvSpPr>
          <p:spPr>
            <a:xfrm>
              <a:off x="9947972" y="69152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586" y="62"/>
                  </a:moveTo>
                  <a:lnTo>
                    <a:pt x="418" y="94"/>
                  </a:lnTo>
                  <a:lnTo>
                    <a:pt x="209" y="52"/>
                  </a:lnTo>
                  <a:lnTo>
                    <a:pt x="62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7" name="object 5707"/>
            <p:cNvSpPr/>
            <p:nvPr/>
          </p:nvSpPr>
          <p:spPr>
            <a:xfrm>
              <a:off x="9947972" y="691553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8" name="object 5708"/>
            <p:cNvSpPr/>
            <p:nvPr/>
          </p:nvSpPr>
          <p:spPr>
            <a:xfrm>
              <a:off x="9948430" y="691532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88"/>
                  </a:moveTo>
                  <a:lnTo>
                    <a:pt x="0" y="0"/>
                  </a:lnTo>
                </a:path>
                <a:path h="634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9" name="object 5709"/>
            <p:cNvSpPr/>
            <p:nvPr/>
          </p:nvSpPr>
          <p:spPr>
            <a:xfrm>
              <a:off x="9948181" y="691532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88"/>
                  </a:moveTo>
                  <a:lnTo>
                    <a:pt x="0" y="0"/>
                  </a:lnTo>
                </a:path>
                <a:path h="634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0" name="object 5710"/>
            <p:cNvSpPr/>
            <p:nvPr/>
          </p:nvSpPr>
          <p:spPr>
            <a:xfrm>
              <a:off x="9948262" y="6910968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5">
                  <a:moveTo>
                    <a:pt x="0" y="5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1" name="object 5711"/>
            <p:cNvSpPr/>
            <p:nvPr/>
          </p:nvSpPr>
          <p:spPr>
            <a:xfrm>
              <a:off x="9951035" y="69090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230" y="0"/>
                  </a:moveTo>
                  <a:lnTo>
                    <a:pt x="701" y="0"/>
                  </a:lnTo>
                  <a:lnTo>
                    <a:pt x="0" y="0"/>
                  </a:lnTo>
                  <a:lnTo>
                    <a:pt x="0" y="4052"/>
                  </a:lnTo>
                  <a:lnTo>
                    <a:pt x="534" y="4052"/>
                  </a:lnTo>
                  <a:lnTo>
                    <a:pt x="534" y="523"/>
                  </a:lnTo>
                  <a:lnTo>
                    <a:pt x="4230" y="523"/>
                  </a:lnTo>
                  <a:lnTo>
                    <a:pt x="423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2" name="object 5712"/>
            <p:cNvSpPr/>
            <p:nvPr/>
          </p:nvSpPr>
          <p:spPr>
            <a:xfrm>
              <a:off x="9951038" y="690903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052"/>
                  </a:moveTo>
                  <a:lnTo>
                    <a:pt x="0" y="712"/>
                  </a:lnTo>
                  <a:lnTo>
                    <a:pt x="0" y="0"/>
                  </a:lnTo>
                  <a:lnTo>
                    <a:pt x="701" y="0"/>
                  </a:lnTo>
                  <a:lnTo>
                    <a:pt x="4230" y="0"/>
                  </a:lnTo>
                  <a:lnTo>
                    <a:pt x="4230" y="523"/>
                  </a:lnTo>
                  <a:lnTo>
                    <a:pt x="701" y="523"/>
                  </a:lnTo>
                  <a:lnTo>
                    <a:pt x="534" y="523"/>
                  </a:lnTo>
                  <a:lnTo>
                    <a:pt x="534" y="712"/>
                  </a:lnTo>
                  <a:lnTo>
                    <a:pt x="534" y="4052"/>
                  </a:lnTo>
                  <a:lnTo>
                    <a:pt x="0" y="405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3" name="object 5713"/>
            <p:cNvSpPr/>
            <p:nvPr/>
          </p:nvSpPr>
          <p:spPr>
            <a:xfrm>
              <a:off x="9952793" y="690957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795" y="0"/>
                  </a:moveTo>
                  <a:lnTo>
                    <a:pt x="1759" y="0"/>
                  </a:lnTo>
                  <a:lnTo>
                    <a:pt x="1759" y="188"/>
                  </a:lnTo>
                  <a:lnTo>
                    <a:pt x="1382" y="481"/>
                  </a:lnTo>
                  <a:lnTo>
                    <a:pt x="994" y="523"/>
                  </a:lnTo>
                  <a:lnTo>
                    <a:pt x="785" y="471"/>
                  </a:lnTo>
                  <a:lnTo>
                    <a:pt x="387" y="481"/>
                  </a:lnTo>
                  <a:lnTo>
                    <a:pt x="125" y="188"/>
                  </a:lnTo>
                  <a:lnTo>
                    <a:pt x="0" y="0"/>
                  </a:lnTo>
                  <a:lnTo>
                    <a:pt x="984" y="0"/>
                  </a:lnTo>
                  <a:lnTo>
                    <a:pt x="7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4" name="object 5714"/>
            <p:cNvSpPr/>
            <p:nvPr/>
          </p:nvSpPr>
          <p:spPr>
            <a:xfrm>
              <a:off x="9952906" y="690976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5" name="object 5715"/>
            <p:cNvSpPr/>
            <p:nvPr/>
          </p:nvSpPr>
          <p:spPr>
            <a:xfrm>
              <a:off x="9953589" y="690957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6" name="object 5716"/>
            <p:cNvSpPr/>
            <p:nvPr/>
          </p:nvSpPr>
          <p:spPr>
            <a:xfrm>
              <a:off x="9953327" y="690965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01" y="387"/>
                  </a:moveTo>
                  <a:lnTo>
                    <a:pt x="565" y="104"/>
                  </a:lnTo>
                  <a:lnTo>
                    <a:pt x="356" y="0"/>
                  </a:lnTo>
                  <a:lnTo>
                    <a:pt x="146" y="104"/>
                  </a:lnTo>
                  <a:lnTo>
                    <a:pt x="0" y="38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7" name="object 5717"/>
            <p:cNvSpPr/>
            <p:nvPr/>
          </p:nvSpPr>
          <p:spPr>
            <a:xfrm>
              <a:off x="9953775" y="69097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324"/>
                  </a:moveTo>
                  <a:lnTo>
                    <a:pt x="0" y="41"/>
                  </a:lnTo>
                </a:path>
                <a:path w="634" h="634">
                  <a:moveTo>
                    <a:pt x="10" y="324"/>
                  </a:moveTo>
                  <a:lnTo>
                    <a:pt x="0" y="0"/>
                  </a:lnTo>
                </a:path>
                <a:path w="634" h="634">
                  <a:moveTo>
                    <a:pt x="10" y="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8" name="object 5718"/>
            <p:cNvSpPr/>
            <p:nvPr/>
          </p:nvSpPr>
          <p:spPr>
            <a:xfrm>
              <a:off x="9953573" y="69097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24"/>
                  </a:moveTo>
                  <a:lnTo>
                    <a:pt x="20" y="41"/>
                  </a:lnTo>
                </a:path>
                <a:path w="634" h="634">
                  <a:moveTo>
                    <a:pt x="0" y="324"/>
                  </a:moveTo>
                  <a:lnTo>
                    <a:pt x="20" y="0"/>
                  </a:lnTo>
                </a:path>
                <a:path w="634" h="634">
                  <a:moveTo>
                    <a:pt x="0" y="324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9" name="object 5719"/>
            <p:cNvSpPr/>
            <p:nvPr/>
          </p:nvSpPr>
          <p:spPr>
            <a:xfrm>
              <a:off x="9953485" y="690976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9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0" name="object 5720"/>
            <p:cNvSpPr/>
            <p:nvPr/>
          </p:nvSpPr>
          <p:spPr>
            <a:xfrm>
              <a:off x="9953373" y="6905687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4" h="4445">
                  <a:moveTo>
                    <a:pt x="617" y="3884"/>
                  </a:moveTo>
                  <a:lnTo>
                    <a:pt x="586" y="837"/>
                  </a:lnTo>
                  <a:lnTo>
                    <a:pt x="303" y="0"/>
                  </a:lnTo>
                  <a:lnTo>
                    <a:pt x="31" y="712"/>
                  </a:lnTo>
                  <a:lnTo>
                    <a:pt x="31" y="38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1" name="object 5721"/>
            <p:cNvSpPr/>
            <p:nvPr/>
          </p:nvSpPr>
          <p:spPr>
            <a:xfrm>
              <a:off x="9953307" y="690659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43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2" name="object 5722"/>
            <p:cNvSpPr/>
            <p:nvPr/>
          </p:nvSpPr>
          <p:spPr>
            <a:xfrm>
              <a:off x="9953307" y="690684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43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3" name="object 5723"/>
            <p:cNvSpPr/>
            <p:nvPr/>
          </p:nvSpPr>
          <p:spPr>
            <a:xfrm>
              <a:off x="9953307" y="690708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43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4" name="object 5724"/>
            <p:cNvSpPr/>
            <p:nvPr/>
          </p:nvSpPr>
          <p:spPr>
            <a:xfrm>
              <a:off x="9953307" y="690733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43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5" name="object 5725"/>
            <p:cNvSpPr/>
            <p:nvPr/>
          </p:nvSpPr>
          <p:spPr>
            <a:xfrm>
              <a:off x="9953307" y="690757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43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6" name="object 5726"/>
            <p:cNvSpPr/>
            <p:nvPr/>
          </p:nvSpPr>
          <p:spPr>
            <a:xfrm>
              <a:off x="9953307" y="690782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43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7" name="object 5727"/>
            <p:cNvSpPr/>
            <p:nvPr/>
          </p:nvSpPr>
          <p:spPr>
            <a:xfrm>
              <a:off x="9953307" y="690807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43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8" name="object 5728"/>
            <p:cNvSpPr/>
            <p:nvPr/>
          </p:nvSpPr>
          <p:spPr>
            <a:xfrm>
              <a:off x="9953307" y="690831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43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9" name="object 5729"/>
            <p:cNvSpPr/>
            <p:nvPr/>
          </p:nvSpPr>
          <p:spPr>
            <a:xfrm>
              <a:off x="9953307" y="690856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43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0" name="object 5730"/>
            <p:cNvSpPr/>
            <p:nvPr/>
          </p:nvSpPr>
          <p:spPr>
            <a:xfrm>
              <a:off x="9953307" y="690881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43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1" name="object 5731"/>
            <p:cNvSpPr/>
            <p:nvPr/>
          </p:nvSpPr>
          <p:spPr>
            <a:xfrm>
              <a:off x="9953307" y="690905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43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2" name="object 5732"/>
            <p:cNvSpPr/>
            <p:nvPr/>
          </p:nvSpPr>
          <p:spPr>
            <a:xfrm>
              <a:off x="9953308" y="690634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3" name="object 5733"/>
            <p:cNvSpPr/>
            <p:nvPr/>
          </p:nvSpPr>
          <p:spPr>
            <a:xfrm>
              <a:off x="9953375" y="69061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07" y="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4" name="object 5734"/>
            <p:cNvSpPr/>
            <p:nvPr/>
          </p:nvSpPr>
          <p:spPr>
            <a:xfrm>
              <a:off x="9953314" y="6909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18" y="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5" name="object 5735"/>
            <p:cNvSpPr/>
            <p:nvPr/>
          </p:nvSpPr>
          <p:spPr>
            <a:xfrm>
              <a:off x="9953681" y="690498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58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6" name="object 5736"/>
            <p:cNvSpPr/>
            <p:nvPr/>
          </p:nvSpPr>
          <p:spPr>
            <a:xfrm>
              <a:off x="9951562" y="691044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795"/>
                  </a:moveTo>
                  <a:lnTo>
                    <a:pt x="0" y="1759"/>
                  </a:lnTo>
                  <a:lnTo>
                    <a:pt x="198" y="1759"/>
                  </a:lnTo>
                  <a:lnTo>
                    <a:pt x="502" y="1382"/>
                  </a:lnTo>
                  <a:lnTo>
                    <a:pt x="544" y="994"/>
                  </a:lnTo>
                  <a:lnTo>
                    <a:pt x="471" y="785"/>
                  </a:lnTo>
                  <a:lnTo>
                    <a:pt x="502" y="387"/>
                  </a:lnTo>
                  <a:lnTo>
                    <a:pt x="198" y="125"/>
                  </a:lnTo>
                  <a:lnTo>
                    <a:pt x="0" y="0"/>
                  </a:lnTo>
                  <a:lnTo>
                    <a:pt x="0" y="963"/>
                  </a:lnTo>
                  <a:lnTo>
                    <a:pt x="0" y="7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7" name="object 5737"/>
            <p:cNvSpPr/>
            <p:nvPr/>
          </p:nvSpPr>
          <p:spPr>
            <a:xfrm>
              <a:off x="9951761" y="691057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8" name="object 5738"/>
            <p:cNvSpPr/>
            <p:nvPr/>
          </p:nvSpPr>
          <p:spPr>
            <a:xfrm>
              <a:off x="9951562" y="691124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9" name="object 5739"/>
            <p:cNvSpPr/>
            <p:nvPr/>
          </p:nvSpPr>
          <p:spPr>
            <a:xfrm>
              <a:off x="9951654" y="691097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87" y="701"/>
                  </a:moveTo>
                  <a:lnTo>
                    <a:pt x="94" y="565"/>
                  </a:lnTo>
                  <a:lnTo>
                    <a:pt x="0" y="356"/>
                  </a:lnTo>
                  <a:lnTo>
                    <a:pt x="94" y="146"/>
                  </a:lnTo>
                  <a:lnTo>
                    <a:pt x="38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0" name="object 5740"/>
            <p:cNvSpPr/>
            <p:nvPr/>
          </p:nvSpPr>
          <p:spPr>
            <a:xfrm>
              <a:off x="9951689" y="69114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45" y="10"/>
                  </a:moveTo>
                  <a:lnTo>
                    <a:pt x="62" y="10"/>
                  </a:lnTo>
                </a:path>
                <a:path w="634" h="634">
                  <a:moveTo>
                    <a:pt x="345" y="10"/>
                  </a:moveTo>
                  <a:lnTo>
                    <a:pt x="0" y="0"/>
                  </a:lnTo>
                </a:path>
                <a:path w="634" h="634">
                  <a:moveTo>
                    <a:pt x="345" y="10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1" name="object 5741"/>
            <p:cNvSpPr/>
            <p:nvPr/>
          </p:nvSpPr>
          <p:spPr>
            <a:xfrm>
              <a:off x="9951689" y="69112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45" y="0"/>
                  </a:moveTo>
                  <a:lnTo>
                    <a:pt x="62" y="20"/>
                  </a:lnTo>
                </a:path>
                <a:path w="634" h="634">
                  <a:moveTo>
                    <a:pt x="345" y="0"/>
                  </a:moveTo>
                  <a:lnTo>
                    <a:pt x="0" y="10"/>
                  </a:lnTo>
                </a:path>
                <a:path w="634" h="634">
                  <a:moveTo>
                    <a:pt x="345" y="0"/>
                  </a:moveTo>
                  <a:lnTo>
                    <a:pt x="20" y="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2" name="object 5742"/>
            <p:cNvSpPr/>
            <p:nvPr/>
          </p:nvSpPr>
          <p:spPr>
            <a:xfrm>
              <a:off x="9951752" y="691112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3" name="object 5743"/>
            <p:cNvSpPr/>
            <p:nvPr/>
          </p:nvSpPr>
          <p:spPr>
            <a:xfrm>
              <a:off x="9947677" y="6911017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5" h="634">
                  <a:moveTo>
                    <a:pt x="3884" y="617"/>
                  </a:moveTo>
                  <a:lnTo>
                    <a:pt x="837" y="586"/>
                  </a:lnTo>
                  <a:lnTo>
                    <a:pt x="0" y="303"/>
                  </a:lnTo>
                  <a:lnTo>
                    <a:pt x="712" y="41"/>
                  </a:lnTo>
                  <a:lnTo>
                    <a:pt x="3853" y="4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4" name="object 5744"/>
            <p:cNvSpPr/>
            <p:nvPr/>
          </p:nvSpPr>
          <p:spPr>
            <a:xfrm>
              <a:off x="9948589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25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5" name="object 5745"/>
            <p:cNvSpPr/>
            <p:nvPr/>
          </p:nvSpPr>
          <p:spPr>
            <a:xfrm>
              <a:off x="9948839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25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6" name="object 5746"/>
            <p:cNvSpPr/>
            <p:nvPr/>
          </p:nvSpPr>
          <p:spPr>
            <a:xfrm>
              <a:off x="9949083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25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7" name="object 5747"/>
            <p:cNvSpPr/>
            <p:nvPr/>
          </p:nvSpPr>
          <p:spPr>
            <a:xfrm>
              <a:off x="9949325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25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8" name="object 5748"/>
            <p:cNvSpPr/>
            <p:nvPr/>
          </p:nvSpPr>
          <p:spPr>
            <a:xfrm>
              <a:off x="9949576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25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9" name="object 5749"/>
            <p:cNvSpPr/>
            <p:nvPr/>
          </p:nvSpPr>
          <p:spPr>
            <a:xfrm>
              <a:off x="9949818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25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0" name="object 5750"/>
            <p:cNvSpPr/>
            <p:nvPr/>
          </p:nvSpPr>
          <p:spPr>
            <a:xfrm>
              <a:off x="9950068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25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1" name="object 5751"/>
            <p:cNvSpPr/>
            <p:nvPr/>
          </p:nvSpPr>
          <p:spPr>
            <a:xfrm>
              <a:off x="9950320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25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2" name="object 5752"/>
            <p:cNvSpPr/>
            <p:nvPr/>
          </p:nvSpPr>
          <p:spPr>
            <a:xfrm>
              <a:off x="9950562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25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3" name="object 5753"/>
            <p:cNvSpPr/>
            <p:nvPr/>
          </p:nvSpPr>
          <p:spPr>
            <a:xfrm>
              <a:off x="9950812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25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4" name="object 5754"/>
            <p:cNvSpPr/>
            <p:nvPr/>
          </p:nvSpPr>
          <p:spPr>
            <a:xfrm>
              <a:off x="9951055" y="6910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25" y="7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5" name="object 5755"/>
            <p:cNvSpPr/>
            <p:nvPr/>
          </p:nvSpPr>
          <p:spPr>
            <a:xfrm>
              <a:off x="9948342" y="69109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7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6" name="object 5756"/>
            <p:cNvSpPr/>
            <p:nvPr/>
          </p:nvSpPr>
          <p:spPr>
            <a:xfrm>
              <a:off x="9948105" y="69110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6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7" name="object 5757"/>
            <p:cNvSpPr/>
            <p:nvPr/>
          </p:nvSpPr>
          <p:spPr>
            <a:xfrm>
              <a:off x="9951297" y="69109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8" name="object 5758"/>
            <p:cNvSpPr/>
            <p:nvPr/>
          </p:nvSpPr>
          <p:spPr>
            <a:xfrm>
              <a:off x="9946985" y="691133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9" name="object 5759"/>
            <p:cNvSpPr/>
            <p:nvPr/>
          </p:nvSpPr>
          <p:spPr>
            <a:xfrm>
              <a:off x="9454193" y="6903874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523" y="0"/>
                  </a:moveTo>
                  <a:lnTo>
                    <a:pt x="0" y="523"/>
                  </a:lnTo>
                  <a:lnTo>
                    <a:pt x="2104" y="586"/>
                  </a:lnTo>
                  <a:lnTo>
                    <a:pt x="158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0" name="object 5760"/>
            <p:cNvSpPr/>
            <p:nvPr/>
          </p:nvSpPr>
          <p:spPr>
            <a:xfrm>
              <a:off x="9454187" y="690440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1" name="object 5761"/>
            <p:cNvSpPr/>
            <p:nvPr/>
          </p:nvSpPr>
          <p:spPr>
            <a:xfrm>
              <a:off x="9454832" y="69037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70"/>
                  </a:moveTo>
                  <a:lnTo>
                    <a:pt x="0" y="230"/>
                  </a:lnTo>
                  <a:lnTo>
                    <a:pt x="408" y="0"/>
                  </a:lnTo>
                  <a:lnTo>
                    <a:pt x="827" y="230"/>
                  </a:lnTo>
                  <a:lnTo>
                    <a:pt x="827" y="6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2" name="object 5762"/>
            <p:cNvSpPr/>
            <p:nvPr/>
          </p:nvSpPr>
          <p:spPr>
            <a:xfrm>
              <a:off x="9454832" y="690394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73"/>
                  </a:moveTo>
                  <a:lnTo>
                    <a:pt x="198" y="73"/>
                  </a:lnTo>
                  <a:lnTo>
                    <a:pt x="408" y="10"/>
                  </a:lnTo>
                  <a:lnTo>
                    <a:pt x="617" y="73"/>
                  </a:lnTo>
                  <a:lnTo>
                    <a:pt x="827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3" name="object 5763"/>
            <p:cNvSpPr/>
            <p:nvPr/>
          </p:nvSpPr>
          <p:spPr>
            <a:xfrm>
              <a:off x="9455036" y="69040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4" name="object 5764"/>
            <p:cNvSpPr/>
            <p:nvPr/>
          </p:nvSpPr>
          <p:spPr>
            <a:xfrm>
              <a:off x="9455446" y="69040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5" name="object 5765"/>
            <p:cNvSpPr/>
            <p:nvPr/>
          </p:nvSpPr>
          <p:spPr>
            <a:xfrm>
              <a:off x="9454716" y="690233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39"/>
                  </a:moveTo>
                  <a:lnTo>
                    <a:pt x="0" y="1099"/>
                  </a:lnTo>
                  <a:lnTo>
                    <a:pt x="0" y="104"/>
                  </a:lnTo>
                  <a:lnTo>
                    <a:pt x="952" y="0"/>
                  </a:lnTo>
                  <a:lnTo>
                    <a:pt x="1057" y="1099"/>
                  </a:lnTo>
                  <a:lnTo>
                    <a:pt x="1036" y="1507"/>
                  </a:lnTo>
                </a:path>
                <a:path w="1270" h="1904">
                  <a:moveTo>
                    <a:pt x="0" y="1539"/>
                  </a:moveTo>
                  <a:lnTo>
                    <a:pt x="94" y="11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6" name="object 5766"/>
            <p:cNvSpPr/>
            <p:nvPr/>
          </p:nvSpPr>
          <p:spPr>
            <a:xfrm>
              <a:off x="9455663" y="69034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4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7" name="object 5767"/>
            <p:cNvSpPr/>
            <p:nvPr/>
          </p:nvSpPr>
          <p:spPr>
            <a:xfrm>
              <a:off x="9454825" y="69023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8" name="object 5768"/>
            <p:cNvSpPr/>
            <p:nvPr/>
          </p:nvSpPr>
          <p:spPr>
            <a:xfrm>
              <a:off x="9455658" y="69023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9" name="object 5769"/>
            <p:cNvSpPr/>
            <p:nvPr/>
          </p:nvSpPr>
          <p:spPr>
            <a:xfrm>
              <a:off x="9454716" y="690343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0" name="object 5770"/>
            <p:cNvSpPr/>
            <p:nvPr/>
          </p:nvSpPr>
          <p:spPr>
            <a:xfrm>
              <a:off x="9454716" y="69024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1" name="object 5771"/>
            <p:cNvSpPr/>
            <p:nvPr/>
          </p:nvSpPr>
          <p:spPr>
            <a:xfrm>
              <a:off x="9455242" y="690163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2" name="object 5772"/>
            <p:cNvSpPr/>
            <p:nvPr/>
          </p:nvSpPr>
          <p:spPr>
            <a:xfrm>
              <a:off x="9448192" y="6884365"/>
              <a:ext cx="14604" cy="19685"/>
            </a:xfrm>
            <a:custGeom>
              <a:avLst/>
              <a:gdLst/>
              <a:ahLst/>
              <a:cxnLst/>
              <a:rect l="l" t="t" r="r" b="b"/>
              <a:pathLst>
                <a:path w="14604" h="19684">
                  <a:moveTo>
                    <a:pt x="0" y="0"/>
                  </a:moveTo>
                  <a:lnTo>
                    <a:pt x="0" y="19392"/>
                  </a:lnTo>
                  <a:lnTo>
                    <a:pt x="14093" y="19392"/>
                  </a:lnTo>
                  <a:lnTo>
                    <a:pt x="14093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3" name="object 5773"/>
            <p:cNvSpPr/>
            <p:nvPr/>
          </p:nvSpPr>
          <p:spPr>
            <a:xfrm>
              <a:off x="9448194" y="688525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09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4" name="object 5774"/>
            <p:cNvSpPr/>
            <p:nvPr/>
          </p:nvSpPr>
          <p:spPr>
            <a:xfrm>
              <a:off x="9448194" y="6902872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09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5" name="object 5775"/>
            <p:cNvSpPr/>
            <p:nvPr/>
          </p:nvSpPr>
          <p:spPr>
            <a:xfrm>
              <a:off x="9304872" y="6903874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1581" y="0"/>
                  </a:moveTo>
                  <a:lnTo>
                    <a:pt x="2115" y="523"/>
                  </a:lnTo>
                  <a:lnTo>
                    <a:pt x="0" y="586"/>
                  </a:lnTo>
                  <a:lnTo>
                    <a:pt x="5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6" name="object 5776"/>
            <p:cNvSpPr/>
            <p:nvPr/>
          </p:nvSpPr>
          <p:spPr>
            <a:xfrm>
              <a:off x="9304867" y="690440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7" name="object 5777"/>
            <p:cNvSpPr/>
            <p:nvPr/>
          </p:nvSpPr>
          <p:spPr>
            <a:xfrm>
              <a:off x="9305510" y="69037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27" y="670"/>
                  </a:moveTo>
                  <a:lnTo>
                    <a:pt x="827" y="230"/>
                  </a:lnTo>
                  <a:lnTo>
                    <a:pt x="408" y="0"/>
                  </a:lnTo>
                  <a:lnTo>
                    <a:pt x="0" y="230"/>
                  </a:lnTo>
                  <a:lnTo>
                    <a:pt x="0" y="6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8" name="object 5778"/>
            <p:cNvSpPr/>
            <p:nvPr/>
          </p:nvSpPr>
          <p:spPr>
            <a:xfrm>
              <a:off x="9305510" y="690394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27" y="73"/>
                  </a:moveTo>
                  <a:lnTo>
                    <a:pt x="628" y="73"/>
                  </a:lnTo>
                  <a:lnTo>
                    <a:pt x="408" y="10"/>
                  </a:lnTo>
                  <a:lnTo>
                    <a:pt x="209" y="73"/>
                  </a:lnTo>
                  <a:lnTo>
                    <a:pt x="0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9" name="object 5779"/>
            <p:cNvSpPr/>
            <p:nvPr/>
          </p:nvSpPr>
          <p:spPr>
            <a:xfrm>
              <a:off x="9306134" y="69040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0" name="object 5780"/>
            <p:cNvSpPr/>
            <p:nvPr/>
          </p:nvSpPr>
          <p:spPr>
            <a:xfrm>
              <a:off x="9305724" y="69040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1" name="object 5781"/>
            <p:cNvSpPr/>
            <p:nvPr/>
          </p:nvSpPr>
          <p:spPr>
            <a:xfrm>
              <a:off x="9305395" y="690233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057" y="1539"/>
                  </a:moveTo>
                  <a:lnTo>
                    <a:pt x="1057" y="1099"/>
                  </a:lnTo>
                  <a:lnTo>
                    <a:pt x="1057" y="104"/>
                  </a:lnTo>
                  <a:lnTo>
                    <a:pt x="115" y="0"/>
                  </a:lnTo>
                  <a:lnTo>
                    <a:pt x="0" y="1099"/>
                  </a:lnTo>
                  <a:lnTo>
                    <a:pt x="20" y="1507"/>
                  </a:lnTo>
                </a:path>
                <a:path w="1270" h="1904">
                  <a:moveTo>
                    <a:pt x="1057" y="1539"/>
                  </a:moveTo>
                  <a:lnTo>
                    <a:pt x="963" y="11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2" name="object 5782"/>
            <p:cNvSpPr/>
            <p:nvPr/>
          </p:nvSpPr>
          <p:spPr>
            <a:xfrm>
              <a:off x="9305414" y="69034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08"/>
                  </a:moveTo>
                  <a:lnTo>
                    <a:pt x="9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3" name="object 5783"/>
            <p:cNvSpPr/>
            <p:nvPr/>
          </p:nvSpPr>
          <p:spPr>
            <a:xfrm>
              <a:off x="9306346" y="69023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4" name="object 5784"/>
            <p:cNvSpPr/>
            <p:nvPr/>
          </p:nvSpPr>
          <p:spPr>
            <a:xfrm>
              <a:off x="9305511" y="69023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5" name="object 5785"/>
            <p:cNvSpPr/>
            <p:nvPr/>
          </p:nvSpPr>
          <p:spPr>
            <a:xfrm>
              <a:off x="9305395" y="690343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5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6" name="object 5786"/>
            <p:cNvSpPr/>
            <p:nvPr/>
          </p:nvSpPr>
          <p:spPr>
            <a:xfrm>
              <a:off x="9305395" y="69024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5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7" name="object 5787"/>
            <p:cNvSpPr/>
            <p:nvPr/>
          </p:nvSpPr>
          <p:spPr>
            <a:xfrm>
              <a:off x="9305922" y="690163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8" name="object 5788"/>
            <p:cNvSpPr/>
            <p:nvPr/>
          </p:nvSpPr>
          <p:spPr>
            <a:xfrm>
              <a:off x="9298882" y="6884365"/>
              <a:ext cx="14604" cy="19685"/>
            </a:xfrm>
            <a:custGeom>
              <a:avLst/>
              <a:gdLst/>
              <a:ahLst/>
              <a:cxnLst/>
              <a:rect l="l" t="t" r="r" b="b"/>
              <a:pathLst>
                <a:path w="14604" h="19684">
                  <a:moveTo>
                    <a:pt x="14093" y="0"/>
                  </a:moveTo>
                  <a:lnTo>
                    <a:pt x="14093" y="19392"/>
                  </a:lnTo>
                  <a:lnTo>
                    <a:pt x="0" y="19392"/>
                  </a:lnTo>
                  <a:lnTo>
                    <a:pt x="0" y="0"/>
                  </a:lnTo>
                  <a:lnTo>
                    <a:pt x="1409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9" name="object 5789"/>
            <p:cNvSpPr/>
            <p:nvPr/>
          </p:nvSpPr>
          <p:spPr>
            <a:xfrm>
              <a:off x="9298882" y="688525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0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0" name="object 5790"/>
            <p:cNvSpPr/>
            <p:nvPr/>
          </p:nvSpPr>
          <p:spPr>
            <a:xfrm>
              <a:off x="9298882" y="6902872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0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1" name="object 5791"/>
            <p:cNvSpPr/>
            <p:nvPr/>
          </p:nvSpPr>
          <p:spPr>
            <a:xfrm>
              <a:off x="9966717" y="6903874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1581" y="0"/>
                  </a:moveTo>
                  <a:lnTo>
                    <a:pt x="2104" y="523"/>
                  </a:lnTo>
                  <a:lnTo>
                    <a:pt x="0" y="586"/>
                  </a:lnTo>
                  <a:lnTo>
                    <a:pt x="52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2" name="object 5792"/>
            <p:cNvSpPr/>
            <p:nvPr/>
          </p:nvSpPr>
          <p:spPr>
            <a:xfrm>
              <a:off x="9966715" y="690440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1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3" name="object 5793"/>
            <p:cNvSpPr/>
            <p:nvPr/>
          </p:nvSpPr>
          <p:spPr>
            <a:xfrm>
              <a:off x="9967358" y="69037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27" y="670"/>
                  </a:moveTo>
                  <a:lnTo>
                    <a:pt x="827" y="230"/>
                  </a:lnTo>
                  <a:lnTo>
                    <a:pt x="408" y="0"/>
                  </a:lnTo>
                  <a:lnTo>
                    <a:pt x="0" y="230"/>
                  </a:lnTo>
                  <a:lnTo>
                    <a:pt x="0" y="6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4" name="object 5794"/>
            <p:cNvSpPr/>
            <p:nvPr/>
          </p:nvSpPr>
          <p:spPr>
            <a:xfrm>
              <a:off x="9967358" y="690394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27" y="73"/>
                  </a:moveTo>
                  <a:lnTo>
                    <a:pt x="607" y="73"/>
                  </a:lnTo>
                  <a:lnTo>
                    <a:pt x="408" y="10"/>
                  </a:lnTo>
                  <a:lnTo>
                    <a:pt x="209" y="73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5" name="object 5795"/>
            <p:cNvSpPr/>
            <p:nvPr/>
          </p:nvSpPr>
          <p:spPr>
            <a:xfrm>
              <a:off x="9967972" y="69040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3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6" name="object 5796"/>
            <p:cNvSpPr/>
            <p:nvPr/>
          </p:nvSpPr>
          <p:spPr>
            <a:xfrm>
              <a:off x="9967570" y="69040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3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7" name="object 5797"/>
            <p:cNvSpPr/>
            <p:nvPr/>
          </p:nvSpPr>
          <p:spPr>
            <a:xfrm>
              <a:off x="9967241" y="690233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057" y="1539"/>
                  </a:moveTo>
                  <a:lnTo>
                    <a:pt x="1057" y="1099"/>
                  </a:lnTo>
                  <a:lnTo>
                    <a:pt x="1057" y="104"/>
                  </a:lnTo>
                  <a:lnTo>
                    <a:pt x="104" y="0"/>
                  </a:lnTo>
                  <a:lnTo>
                    <a:pt x="0" y="1099"/>
                  </a:lnTo>
                  <a:lnTo>
                    <a:pt x="20" y="1507"/>
                  </a:lnTo>
                </a:path>
                <a:path w="1270" h="1904">
                  <a:moveTo>
                    <a:pt x="1057" y="1539"/>
                  </a:moveTo>
                  <a:lnTo>
                    <a:pt x="963" y="11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8" name="object 5798"/>
            <p:cNvSpPr/>
            <p:nvPr/>
          </p:nvSpPr>
          <p:spPr>
            <a:xfrm>
              <a:off x="9967259" y="69034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08"/>
                  </a:moveTo>
                  <a:lnTo>
                    <a:pt x="9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9" name="object 5799"/>
            <p:cNvSpPr/>
            <p:nvPr/>
          </p:nvSpPr>
          <p:spPr>
            <a:xfrm>
              <a:off x="9968192" y="69023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0" name="object 5800"/>
            <p:cNvSpPr/>
            <p:nvPr/>
          </p:nvSpPr>
          <p:spPr>
            <a:xfrm>
              <a:off x="9967349" y="69023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1" name="object 5801"/>
            <p:cNvSpPr/>
            <p:nvPr/>
          </p:nvSpPr>
          <p:spPr>
            <a:xfrm>
              <a:off x="9967241" y="690343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2" name="object 5802"/>
            <p:cNvSpPr/>
            <p:nvPr/>
          </p:nvSpPr>
          <p:spPr>
            <a:xfrm>
              <a:off x="9967241" y="69024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3" name="object 5803"/>
            <p:cNvSpPr/>
            <p:nvPr/>
          </p:nvSpPr>
          <p:spPr>
            <a:xfrm>
              <a:off x="9967768" y="690163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4" name="object 5804"/>
            <p:cNvSpPr/>
            <p:nvPr/>
          </p:nvSpPr>
          <p:spPr>
            <a:xfrm>
              <a:off x="9960727" y="6884365"/>
              <a:ext cx="14604" cy="19685"/>
            </a:xfrm>
            <a:custGeom>
              <a:avLst/>
              <a:gdLst/>
              <a:ahLst/>
              <a:cxnLst/>
              <a:rect l="l" t="t" r="r" b="b"/>
              <a:pathLst>
                <a:path w="14604" h="19684">
                  <a:moveTo>
                    <a:pt x="14093" y="0"/>
                  </a:moveTo>
                  <a:lnTo>
                    <a:pt x="14093" y="19392"/>
                  </a:lnTo>
                  <a:lnTo>
                    <a:pt x="0" y="19392"/>
                  </a:lnTo>
                  <a:lnTo>
                    <a:pt x="0" y="0"/>
                  </a:lnTo>
                  <a:lnTo>
                    <a:pt x="1409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5" name="object 5805"/>
            <p:cNvSpPr/>
            <p:nvPr/>
          </p:nvSpPr>
          <p:spPr>
            <a:xfrm>
              <a:off x="9960727" y="688525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0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6" name="object 5806"/>
            <p:cNvSpPr/>
            <p:nvPr/>
          </p:nvSpPr>
          <p:spPr>
            <a:xfrm>
              <a:off x="9960727" y="6902872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0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7" name="object 5807"/>
            <p:cNvSpPr/>
            <p:nvPr/>
          </p:nvSpPr>
          <p:spPr>
            <a:xfrm>
              <a:off x="10115934" y="6903874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523" y="0"/>
                  </a:moveTo>
                  <a:lnTo>
                    <a:pt x="0" y="523"/>
                  </a:lnTo>
                  <a:lnTo>
                    <a:pt x="2104" y="586"/>
                  </a:lnTo>
                  <a:lnTo>
                    <a:pt x="158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8" name="object 5808"/>
            <p:cNvSpPr/>
            <p:nvPr/>
          </p:nvSpPr>
          <p:spPr>
            <a:xfrm>
              <a:off x="10115925" y="690440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1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9" name="object 5809"/>
            <p:cNvSpPr/>
            <p:nvPr/>
          </p:nvSpPr>
          <p:spPr>
            <a:xfrm>
              <a:off x="10116570" y="69037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70"/>
                  </a:moveTo>
                  <a:lnTo>
                    <a:pt x="0" y="230"/>
                  </a:lnTo>
                  <a:lnTo>
                    <a:pt x="408" y="0"/>
                  </a:lnTo>
                  <a:lnTo>
                    <a:pt x="827" y="230"/>
                  </a:lnTo>
                  <a:lnTo>
                    <a:pt x="827" y="6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0" name="object 5810"/>
            <p:cNvSpPr/>
            <p:nvPr/>
          </p:nvSpPr>
          <p:spPr>
            <a:xfrm>
              <a:off x="10116570" y="690394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73"/>
                  </a:moveTo>
                  <a:lnTo>
                    <a:pt x="219" y="73"/>
                  </a:lnTo>
                  <a:lnTo>
                    <a:pt x="408" y="10"/>
                  </a:lnTo>
                  <a:lnTo>
                    <a:pt x="617" y="73"/>
                  </a:lnTo>
                  <a:lnTo>
                    <a:pt x="827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1" name="object 5811"/>
            <p:cNvSpPr/>
            <p:nvPr/>
          </p:nvSpPr>
          <p:spPr>
            <a:xfrm>
              <a:off x="10116784" y="69040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3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2" name="object 5812"/>
            <p:cNvSpPr/>
            <p:nvPr/>
          </p:nvSpPr>
          <p:spPr>
            <a:xfrm>
              <a:off x="10117186" y="69040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3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3" name="object 5813"/>
            <p:cNvSpPr/>
            <p:nvPr/>
          </p:nvSpPr>
          <p:spPr>
            <a:xfrm>
              <a:off x="10116457" y="690233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539"/>
                  </a:moveTo>
                  <a:lnTo>
                    <a:pt x="0" y="1099"/>
                  </a:lnTo>
                  <a:lnTo>
                    <a:pt x="0" y="104"/>
                  </a:lnTo>
                  <a:lnTo>
                    <a:pt x="952" y="0"/>
                  </a:lnTo>
                  <a:lnTo>
                    <a:pt x="1057" y="1099"/>
                  </a:lnTo>
                  <a:lnTo>
                    <a:pt x="1036" y="1507"/>
                  </a:lnTo>
                </a:path>
                <a:path w="1270" h="1904">
                  <a:moveTo>
                    <a:pt x="0" y="1539"/>
                  </a:moveTo>
                  <a:lnTo>
                    <a:pt x="73" y="11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4" name="object 5814"/>
            <p:cNvSpPr/>
            <p:nvPr/>
          </p:nvSpPr>
          <p:spPr>
            <a:xfrm>
              <a:off x="10117403" y="69034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5" name="object 5815"/>
            <p:cNvSpPr/>
            <p:nvPr/>
          </p:nvSpPr>
          <p:spPr>
            <a:xfrm>
              <a:off x="10116557" y="69023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6" name="object 5816"/>
            <p:cNvSpPr/>
            <p:nvPr/>
          </p:nvSpPr>
          <p:spPr>
            <a:xfrm>
              <a:off x="10117407" y="69023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7" name="object 5817"/>
            <p:cNvSpPr/>
            <p:nvPr/>
          </p:nvSpPr>
          <p:spPr>
            <a:xfrm>
              <a:off x="10116457" y="690343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8" name="object 5818"/>
            <p:cNvSpPr/>
            <p:nvPr/>
          </p:nvSpPr>
          <p:spPr>
            <a:xfrm>
              <a:off x="10116457" y="69024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9" name="object 5819"/>
            <p:cNvSpPr/>
            <p:nvPr/>
          </p:nvSpPr>
          <p:spPr>
            <a:xfrm>
              <a:off x="10116981" y="690163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0" name="object 5820"/>
            <p:cNvSpPr/>
            <p:nvPr/>
          </p:nvSpPr>
          <p:spPr>
            <a:xfrm>
              <a:off x="10109928" y="6884365"/>
              <a:ext cx="14604" cy="19685"/>
            </a:xfrm>
            <a:custGeom>
              <a:avLst/>
              <a:gdLst/>
              <a:ahLst/>
              <a:cxnLst/>
              <a:rect l="l" t="t" r="r" b="b"/>
              <a:pathLst>
                <a:path w="14604" h="19684">
                  <a:moveTo>
                    <a:pt x="0" y="0"/>
                  </a:moveTo>
                  <a:lnTo>
                    <a:pt x="0" y="19392"/>
                  </a:lnTo>
                  <a:lnTo>
                    <a:pt x="14093" y="19392"/>
                  </a:lnTo>
                  <a:lnTo>
                    <a:pt x="14093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1" name="object 5821"/>
            <p:cNvSpPr/>
            <p:nvPr/>
          </p:nvSpPr>
          <p:spPr>
            <a:xfrm>
              <a:off x="10109935" y="688525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09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2" name="object 5822"/>
            <p:cNvSpPr/>
            <p:nvPr/>
          </p:nvSpPr>
          <p:spPr>
            <a:xfrm>
              <a:off x="10109935" y="6902872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09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3" name="object 5823"/>
            <p:cNvSpPr/>
            <p:nvPr/>
          </p:nvSpPr>
          <p:spPr>
            <a:xfrm>
              <a:off x="9476024" y="690395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921" y="1507"/>
                  </a:moveTo>
                  <a:lnTo>
                    <a:pt x="921" y="1193"/>
                  </a:lnTo>
                  <a:lnTo>
                    <a:pt x="890" y="890"/>
                  </a:lnTo>
                  <a:lnTo>
                    <a:pt x="858" y="670"/>
                  </a:lnTo>
                  <a:lnTo>
                    <a:pt x="785" y="450"/>
                  </a:lnTo>
                  <a:lnTo>
                    <a:pt x="722" y="230"/>
                  </a:lnTo>
                  <a:lnTo>
                    <a:pt x="596" y="73"/>
                  </a:lnTo>
                  <a:lnTo>
                    <a:pt x="376" y="0"/>
                  </a:lnTo>
                  <a:lnTo>
                    <a:pt x="209" y="230"/>
                  </a:lnTo>
                  <a:lnTo>
                    <a:pt x="146" y="450"/>
                  </a:lnTo>
                  <a:lnTo>
                    <a:pt x="62" y="670"/>
                  </a:lnTo>
                  <a:lnTo>
                    <a:pt x="52" y="890"/>
                  </a:lnTo>
                  <a:lnTo>
                    <a:pt x="0" y="1193"/>
                  </a:lnTo>
                  <a:lnTo>
                    <a:pt x="0" y="1507"/>
                  </a:lnTo>
                  <a:lnTo>
                    <a:pt x="0" y="1821"/>
                  </a:lnTo>
                  <a:lnTo>
                    <a:pt x="52" y="2125"/>
                  </a:lnTo>
                  <a:lnTo>
                    <a:pt x="62" y="2366"/>
                  </a:lnTo>
                  <a:lnTo>
                    <a:pt x="146" y="2575"/>
                  </a:lnTo>
                  <a:lnTo>
                    <a:pt x="209" y="2785"/>
                  </a:lnTo>
                  <a:lnTo>
                    <a:pt x="335" y="2952"/>
                  </a:lnTo>
                  <a:lnTo>
                    <a:pt x="471" y="3015"/>
                  </a:lnTo>
                  <a:lnTo>
                    <a:pt x="722" y="2785"/>
                  </a:lnTo>
                  <a:lnTo>
                    <a:pt x="785" y="2575"/>
                  </a:lnTo>
                  <a:lnTo>
                    <a:pt x="858" y="2366"/>
                  </a:lnTo>
                  <a:lnTo>
                    <a:pt x="890" y="2125"/>
                  </a:lnTo>
                  <a:lnTo>
                    <a:pt x="921" y="1821"/>
                  </a:lnTo>
                  <a:lnTo>
                    <a:pt x="921" y="15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824" name="object 5824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9476382" y="6902337"/>
              <a:ext cx="1413" cy="2565"/>
            </a:xfrm>
            <a:prstGeom prst="rect">
              <a:avLst/>
            </a:prstGeom>
          </p:spPr>
        </p:pic>
        <p:sp>
          <p:nvSpPr>
            <p:cNvPr id="5825" name="object 5825"/>
            <p:cNvSpPr/>
            <p:nvPr/>
          </p:nvSpPr>
          <p:spPr>
            <a:xfrm>
              <a:off x="9476385" y="690234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523" y="0"/>
                  </a:moveTo>
                  <a:lnTo>
                    <a:pt x="0" y="0"/>
                  </a:lnTo>
                  <a:lnTo>
                    <a:pt x="0" y="1581"/>
                  </a:lnTo>
                  <a:lnTo>
                    <a:pt x="324" y="1581"/>
                  </a:lnTo>
                  <a:lnTo>
                    <a:pt x="554" y="2565"/>
                  </a:lnTo>
                  <a:lnTo>
                    <a:pt x="1413" y="2565"/>
                  </a:lnTo>
                  <a:lnTo>
                    <a:pt x="1413" y="795"/>
                  </a:lnTo>
                  <a:lnTo>
                    <a:pt x="722" y="795"/>
                  </a:lnTo>
                  <a:lnTo>
                    <a:pt x="523" y="607"/>
                  </a:lnTo>
                  <a:lnTo>
                    <a:pt x="52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6" name="object 5826"/>
            <p:cNvSpPr/>
            <p:nvPr/>
          </p:nvSpPr>
          <p:spPr>
            <a:xfrm>
              <a:off x="9946071" y="690395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1507"/>
                  </a:moveTo>
                  <a:lnTo>
                    <a:pt x="0" y="1193"/>
                  </a:lnTo>
                  <a:lnTo>
                    <a:pt x="31" y="890"/>
                  </a:lnTo>
                  <a:lnTo>
                    <a:pt x="62" y="670"/>
                  </a:lnTo>
                  <a:lnTo>
                    <a:pt x="125" y="450"/>
                  </a:lnTo>
                  <a:lnTo>
                    <a:pt x="188" y="230"/>
                  </a:lnTo>
                  <a:lnTo>
                    <a:pt x="324" y="73"/>
                  </a:lnTo>
                  <a:lnTo>
                    <a:pt x="544" y="0"/>
                  </a:lnTo>
                  <a:lnTo>
                    <a:pt x="712" y="230"/>
                  </a:lnTo>
                  <a:lnTo>
                    <a:pt x="774" y="450"/>
                  </a:lnTo>
                  <a:lnTo>
                    <a:pt x="858" y="670"/>
                  </a:lnTo>
                  <a:lnTo>
                    <a:pt x="869" y="890"/>
                  </a:lnTo>
                  <a:lnTo>
                    <a:pt x="921" y="1193"/>
                  </a:lnTo>
                  <a:lnTo>
                    <a:pt x="921" y="1507"/>
                  </a:lnTo>
                  <a:lnTo>
                    <a:pt x="921" y="1821"/>
                  </a:lnTo>
                  <a:lnTo>
                    <a:pt x="869" y="2125"/>
                  </a:lnTo>
                  <a:lnTo>
                    <a:pt x="858" y="2366"/>
                  </a:lnTo>
                  <a:lnTo>
                    <a:pt x="774" y="2575"/>
                  </a:lnTo>
                  <a:lnTo>
                    <a:pt x="712" y="2785"/>
                  </a:lnTo>
                  <a:lnTo>
                    <a:pt x="586" y="2952"/>
                  </a:lnTo>
                  <a:lnTo>
                    <a:pt x="450" y="3015"/>
                  </a:lnTo>
                  <a:lnTo>
                    <a:pt x="188" y="2785"/>
                  </a:lnTo>
                  <a:lnTo>
                    <a:pt x="125" y="2575"/>
                  </a:lnTo>
                  <a:lnTo>
                    <a:pt x="62" y="2366"/>
                  </a:lnTo>
                  <a:lnTo>
                    <a:pt x="31" y="2125"/>
                  </a:lnTo>
                  <a:lnTo>
                    <a:pt x="0" y="1821"/>
                  </a:lnTo>
                  <a:lnTo>
                    <a:pt x="0" y="15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7" name="object 5827"/>
            <p:cNvSpPr/>
            <p:nvPr/>
          </p:nvSpPr>
          <p:spPr>
            <a:xfrm>
              <a:off x="9945222" y="690234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879" y="0"/>
                  </a:moveTo>
                  <a:lnTo>
                    <a:pt x="1413" y="0"/>
                  </a:lnTo>
                  <a:lnTo>
                    <a:pt x="1413" y="1581"/>
                  </a:lnTo>
                  <a:lnTo>
                    <a:pt x="1078" y="1581"/>
                  </a:lnTo>
                  <a:lnTo>
                    <a:pt x="848" y="2565"/>
                  </a:lnTo>
                  <a:lnTo>
                    <a:pt x="0" y="2565"/>
                  </a:lnTo>
                  <a:lnTo>
                    <a:pt x="0" y="795"/>
                  </a:lnTo>
                  <a:lnTo>
                    <a:pt x="691" y="795"/>
                  </a:lnTo>
                  <a:lnTo>
                    <a:pt x="879" y="607"/>
                  </a:lnTo>
                  <a:lnTo>
                    <a:pt x="879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8" name="object 5828"/>
            <p:cNvSpPr/>
            <p:nvPr/>
          </p:nvSpPr>
          <p:spPr>
            <a:xfrm>
              <a:off x="9235813" y="6879786"/>
              <a:ext cx="48895" cy="7620"/>
            </a:xfrm>
            <a:custGeom>
              <a:avLst/>
              <a:gdLst/>
              <a:ahLst/>
              <a:cxnLst/>
              <a:rect l="l" t="t" r="r" b="b"/>
              <a:pathLst>
                <a:path w="48895" h="7620">
                  <a:moveTo>
                    <a:pt x="45454" y="0"/>
                  </a:moveTo>
                  <a:lnTo>
                    <a:pt x="44742" y="0"/>
                  </a:lnTo>
                  <a:lnTo>
                    <a:pt x="0" y="0"/>
                  </a:lnTo>
                  <a:lnTo>
                    <a:pt x="0" y="7057"/>
                  </a:lnTo>
                  <a:lnTo>
                    <a:pt x="523" y="7057"/>
                  </a:lnTo>
                  <a:lnTo>
                    <a:pt x="523" y="544"/>
                  </a:lnTo>
                  <a:lnTo>
                    <a:pt x="44930" y="544"/>
                  </a:lnTo>
                  <a:lnTo>
                    <a:pt x="44930" y="4062"/>
                  </a:lnTo>
                  <a:lnTo>
                    <a:pt x="48626" y="4062"/>
                  </a:lnTo>
                  <a:lnTo>
                    <a:pt x="48626" y="3528"/>
                  </a:lnTo>
                  <a:lnTo>
                    <a:pt x="45454" y="3528"/>
                  </a:lnTo>
                  <a:lnTo>
                    <a:pt x="4545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9" name="object 5829"/>
            <p:cNvSpPr/>
            <p:nvPr/>
          </p:nvSpPr>
          <p:spPr>
            <a:xfrm>
              <a:off x="9235810" y="6879786"/>
              <a:ext cx="48895" cy="7620"/>
            </a:xfrm>
            <a:custGeom>
              <a:avLst/>
              <a:gdLst/>
              <a:ahLst/>
              <a:cxnLst/>
              <a:rect l="l" t="t" r="r" b="b"/>
              <a:pathLst>
                <a:path w="48895" h="7620">
                  <a:moveTo>
                    <a:pt x="48626" y="3528"/>
                  </a:moveTo>
                  <a:lnTo>
                    <a:pt x="45632" y="3528"/>
                  </a:lnTo>
                  <a:lnTo>
                    <a:pt x="45454" y="3528"/>
                  </a:lnTo>
                  <a:lnTo>
                    <a:pt x="45454" y="3361"/>
                  </a:lnTo>
                  <a:lnTo>
                    <a:pt x="45454" y="712"/>
                  </a:lnTo>
                  <a:lnTo>
                    <a:pt x="45454" y="0"/>
                  </a:lnTo>
                  <a:lnTo>
                    <a:pt x="44742" y="0"/>
                  </a:lnTo>
                  <a:lnTo>
                    <a:pt x="712" y="0"/>
                  </a:lnTo>
                  <a:lnTo>
                    <a:pt x="0" y="0"/>
                  </a:lnTo>
                  <a:lnTo>
                    <a:pt x="0" y="712"/>
                  </a:lnTo>
                  <a:lnTo>
                    <a:pt x="0" y="7057"/>
                  </a:lnTo>
                  <a:lnTo>
                    <a:pt x="523" y="7057"/>
                  </a:lnTo>
                  <a:lnTo>
                    <a:pt x="523" y="712"/>
                  </a:lnTo>
                  <a:lnTo>
                    <a:pt x="523" y="544"/>
                  </a:lnTo>
                  <a:lnTo>
                    <a:pt x="712" y="544"/>
                  </a:lnTo>
                  <a:lnTo>
                    <a:pt x="44742" y="544"/>
                  </a:lnTo>
                  <a:lnTo>
                    <a:pt x="44930" y="544"/>
                  </a:lnTo>
                  <a:lnTo>
                    <a:pt x="44930" y="712"/>
                  </a:lnTo>
                  <a:lnTo>
                    <a:pt x="44930" y="3361"/>
                  </a:lnTo>
                  <a:lnTo>
                    <a:pt x="44930" y="4052"/>
                  </a:lnTo>
                  <a:lnTo>
                    <a:pt x="45632" y="4052"/>
                  </a:lnTo>
                  <a:lnTo>
                    <a:pt x="48626" y="4052"/>
                  </a:lnTo>
                  <a:lnTo>
                    <a:pt x="48626" y="352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0" name="object 5830"/>
            <p:cNvSpPr/>
            <p:nvPr/>
          </p:nvSpPr>
          <p:spPr>
            <a:xfrm>
              <a:off x="9280384" y="688385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97" y="0"/>
                  </a:moveTo>
                  <a:lnTo>
                    <a:pt x="3874" y="0"/>
                  </a:lnTo>
                  <a:lnTo>
                    <a:pt x="0" y="0"/>
                  </a:lnTo>
                  <a:lnTo>
                    <a:pt x="0" y="335"/>
                  </a:lnTo>
                  <a:lnTo>
                    <a:pt x="4052" y="335"/>
                  </a:lnTo>
                  <a:lnTo>
                    <a:pt x="4052" y="4387"/>
                  </a:lnTo>
                  <a:lnTo>
                    <a:pt x="4397" y="4387"/>
                  </a:lnTo>
                  <a:lnTo>
                    <a:pt x="439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1" name="object 5831"/>
            <p:cNvSpPr/>
            <p:nvPr/>
          </p:nvSpPr>
          <p:spPr>
            <a:xfrm>
              <a:off x="9280385" y="68838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345"/>
                  </a:moveTo>
                  <a:lnTo>
                    <a:pt x="3874" y="345"/>
                  </a:lnTo>
                  <a:lnTo>
                    <a:pt x="4052" y="345"/>
                  </a:lnTo>
                  <a:lnTo>
                    <a:pt x="4052" y="513"/>
                  </a:lnTo>
                  <a:lnTo>
                    <a:pt x="4052" y="4397"/>
                  </a:lnTo>
                  <a:lnTo>
                    <a:pt x="4397" y="4397"/>
                  </a:lnTo>
                  <a:lnTo>
                    <a:pt x="4397" y="513"/>
                  </a:lnTo>
                  <a:lnTo>
                    <a:pt x="4397" y="0"/>
                  </a:lnTo>
                  <a:lnTo>
                    <a:pt x="3874" y="0"/>
                  </a:lnTo>
                  <a:lnTo>
                    <a:pt x="0" y="0"/>
                  </a:lnTo>
                  <a:lnTo>
                    <a:pt x="0" y="34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2" name="object 5832"/>
            <p:cNvSpPr/>
            <p:nvPr/>
          </p:nvSpPr>
          <p:spPr>
            <a:xfrm>
              <a:off x="9236344" y="6880332"/>
              <a:ext cx="44450" cy="3810"/>
            </a:xfrm>
            <a:custGeom>
              <a:avLst/>
              <a:gdLst/>
              <a:ahLst/>
              <a:cxnLst/>
              <a:rect l="l" t="t" r="r" b="b"/>
              <a:pathLst>
                <a:path w="44450" h="3809">
                  <a:moveTo>
                    <a:pt x="44386" y="0"/>
                  </a:moveTo>
                  <a:lnTo>
                    <a:pt x="43862" y="0"/>
                  </a:lnTo>
                  <a:lnTo>
                    <a:pt x="0" y="0"/>
                  </a:lnTo>
                  <a:lnTo>
                    <a:pt x="0" y="3256"/>
                  </a:lnTo>
                  <a:lnTo>
                    <a:pt x="345" y="3256"/>
                  </a:lnTo>
                  <a:lnTo>
                    <a:pt x="345" y="335"/>
                  </a:lnTo>
                  <a:lnTo>
                    <a:pt x="44051" y="335"/>
                  </a:lnTo>
                  <a:lnTo>
                    <a:pt x="44051" y="3350"/>
                  </a:lnTo>
                  <a:lnTo>
                    <a:pt x="44386" y="3350"/>
                  </a:lnTo>
                  <a:lnTo>
                    <a:pt x="4438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3" name="object 5833"/>
            <p:cNvSpPr/>
            <p:nvPr/>
          </p:nvSpPr>
          <p:spPr>
            <a:xfrm>
              <a:off x="9236344" y="6880335"/>
              <a:ext cx="44450" cy="3810"/>
            </a:xfrm>
            <a:custGeom>
              <a:avLst/>
              <a:gdLst/>
              <a:ahLst/>
              <a:cxnLst/>
              <a:rect l="l" t="t" r="r" b="b"/>
              <a:pathLst>
                <a:path w="44450" h="3809">
                  <a:moveTo>
                    <a:pt x="345" y="3245"/>
                  </a:moveTo>
                  <a:lnTo>
                    <a:pt x="345" y="513"/>
                  </a:lnTo>
                  <a:lnTo>
                    <a:pt x="345" y="345"/>
                  </a:lnTo>
                  <a:lnTo>
                    <a:pt x="534" y="345"/>
                  </a:lnTo>
                  <a:lnTo>
                    <a:pt x="43862" y="345"/>
                  </a:lnTo>
                  <a:lnTo>
                    <a:pt x="44051" y="345"/>
                  </a:lnTo>
                  <a:lnTo>
                    <a:pt x="44051" y="513"/>
                  </a:lnTo>
                  <a:lnTo>
                    <a:pt x="44051" y="3340"/>
                  </a:lnTo>
                  <a:lnTo>
                    <a:pt x="44396" y="3340"/>
                  </a:lnTo>
                  <a:lnTo>
                    <a:pt x="44396" y="513"/>
                  </a:lnTo>
                  <a:lnTo>
                    <a:pt x="44396" y="0"/>
                  </a:lnTo>
                  <a:lnTo>
                    <a:pt x="43862" y="0"/>
                  </a:lnTo>
                  <a:lnTo>
                    <a:pt x="534" y="0"/>
                  </a:lnTo>
                  <a:lnTo>
                    <a:pt x="0" y="0"/>
                  </a:lnTo>
                  <a:lnTo>
                    <a:pt x="0" y="513"/>
                  </a:lnTo>
                  <a:lnTo>
                    <a:pt x="0" y="3245"/>
                  </a:lnTo>
                  <a:lnTo>
                    <a:pt x="345" y="324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4" name="object 5834"/>
            <p:cNvSpPr/>
            <p:nvPr/>
          </p:nvSpPr>
          <p:spPr>
            <a:xfrm>
              <a:off x="9282038" y="688331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942" y="418"/>
                  </a:moveTo>
                  <a:lnTo>
                    <a:pt x="1266" y="94"/>
                  </a:lnTo>
                  <a:lnTo>
                    <a:pt x="0" y="0"/>
                  </a:lnTo>
                  <a:lnTo>
                    <a:pt x="324" y="418"/>
                  </a:lnTo>
                  <a:lnTo>
                    <a:pt x="397" y="586"/>
                  </a:lnTo>
                  <a:lnTo>
                    <a:pt x="397" y="1696"/>
                  </a:lnTo>
                  <a:lnTo>
                    <a:pt x="628" y="2303"/>
                  </a:lnTo>
                  <a:lnTo>
                    <a:pt x="869" y="1570"/>
                  </a:lnTo>
                  <a:lnTo>
                    <a:pt x="869" y="586"/>
                  </a:lnTo>
                  <a:lnTo>
                    <a:pt x="942" y="4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5" name="object 5835"/>
            <p:cNvSpPr/>
            <p:nvPr/>
          </p:nvSpPr>
          <p:spPr>
            <a:xfrm>
              <a:off x="9282026" y="688339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2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6" name="object 5836"/>
            <p:cNvSpPr/>
            <p:nvPr/>
          </p:nvSpPr>
          <p:spPr>
            <a:xfrm>
              <a:off x="9282365" y="68847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4"/>
                  </a:moveTo>
                  <a:lnTo>
                    <a:pt x="6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7" name="object 5837"/>
            <p:cNvSpPr/>
            <p:nvPr/>
          </p:nvSpPr>
          <p:spPr>
            <a:xfrm>
              <a:off x="9282365" y="68844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4"/>
                  </a:moveTo>
                  <a:lnTo>
                    <a:pt x="6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8" name="object 5838"/>
            <p:cNvSpPr/>
            <p:nvPr/>
          </p:nvSpPr>
          <p:spPr>
            <a:xfrm>
              <a:off x="9282365" y="68842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4"/>
                  </a:moveTo>
                  <a:lnTo>
                    <a:pt x="6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9" name="object 5839"/>
            <p:cNvSpPr/>
            <p:nvPr/>
          </p:nvSpPr>
          <p:spPr>
            <a:xfrm>
              <a:off x="9282362" y="68849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0" name="object 5840"/>
            <p:cNvSpPr/>
            <p:nvPr/>
          </p:nvSpPr>
          <p:spPr>
            <a:xfrm>
              <a:off x="9282438" y="68851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81" y="0"/>
                  </a:moveTo>
                  <a:lnTo>
                    <a:pt x="0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1" name="object 5841"/>
            <p:cNvSpPr/>
            <p:nvPr/>
          </p:nvSpPr>
          <p:spPr>
            <a:xfrm>
              <a:off x="9282369" y="68841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45" y="0"/>
                  </a:moveTo>
                  <a:lnTo>
                    <a:pt x="0" y="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2" name="object 5842"/>
            <p:cNvSpPr/>
            <p:nvPr/>
          </p:nvSpPr>
          <p:spPr>
            <a:xfrm>
              <a:off x="9282378" y="68832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586" y="31"/>
                  </a:moveTo>
                  <a:lnTo>
                    <a:pt x="586" y="251"/>
                  </a:lnTo>
                  <a:lnTo>
                    <a:pt x="293" y="387"/>
                  </a:lnTo>
                  <a:lnTo>
                    <a:pt x="0" y="251"/>
                  </a:lnTo>
                  <a:lnTo>
                    <a:pt x="0" y="31"/>
                  </a:lnTo>
                </a:path>
                <a:path w="634" h="634">
                  <a:moveTo>
                    <a:pt x="586" y="31"/>
                  </a:moveTo>
                  <a:lnTo>
                    <a:pt x="418" y="0"/>
                  </a:lnTo>
                  <a:lnTo>
                    <a:pt x="209" y="52"/>
                  </a:lnTo>
                  <a:lnTo>
                    <a:pt x="62" y="6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3" name="object 5843"/>
            <p:cNvSpPr/>
            <p:nvPr/>
          </p:nvSpPr>
          <p:spPr>
            <a:xfrm>
              <a:off x="9282378" y="68834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586" y="31"/>
                  </a:moveTo>
                  <a:lnTo>
                    <a:pt x="418" y="0"/>
                  </a:lnTo>
                  <a:lnTo>
                    <a:pt x="209" y="41"/>
                  </a:lnTo>
                  <a:lnTo>
                    <a:pt x="62" y="6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4" name="object 5844"/>
            <p:cNvSpPr/>
            <p:nvPr/>
          </p:nvSpPr>
          <p:spPr>
            <a:xfrm>
              <a:off x="9282378" y="68833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586" y="0"/>
                  </a:moveTo>
                  <a:lnTo>
                    <a:pt x="0" y="0"/>
                  </a:lnTo>
                </a:path>
                <a:path w="634" h="634">
                  <a:moveTo>
                    <a:pt x="586" y="0"/>
                  </a:moveTo>
                  <a:lnTo>
                    <a:pt x="586" y="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5" name="object 5845"/>
            <p:cNvSpPr/>
            <p:nvPr/>
          </p:nvSpPr>
          <p:spPr>
            <a:xfrm>
              <a:off x="9282761" y="688336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6" name="object 5846"/>
            <p:cNvSpPr/>
            <p:nvPr/>
          </p:nvSpPr>
          <p:spPr>
            <a:xfrm>
              <a:off x="9282586" y="688336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88"/>
                  </a:lnTo>
                </a:path>
                <a:path h="634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7" name="object 5847"/>
            <p:cNvSpPr/>
            <p:nvPr/>
          </p:nvSpPr>
          <p:spPr>
            <a:xfrm>
              <a:off x="9282676" y="688261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69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8" name="object 5848"/>
            <p:cNvSpPr/>
            <p:nvPr/>
          </p:nvSpPr>
          <p:spPr>
            <a:xfrm>
              <a:off x="9283806" y="688534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50" y="1214"/>
                  </a:moveTo>
                  <a:lnTo>
                    <a:pt x="125" y="1214"/>
                  </a:lnTo>
                  <a:lnTo>
                    <a:pt x="41" y="900"/>
                  </a:lnTo>
                  <a:lnTo>
                    <a:pt x="0" y="701"/>
                  </a:lnTo>
                  <a:lnTo>
                    <a:pt x="62" y="534"/>
                  </a:lnTo>
                  <a:lnTo>
                    <a:pt x="41" y="314"/>
                  </a:lnTo>
                  <a:lnTo>
                    <a:pt x="125" y="0"/>
                  </a:lnTo>
                  <a:lnTo>
                    <a:pt x="450" y="0"/>
                  </a:lnTo>
                  <a:lnTo>
                    <a:pt x="450" y="121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9" name="object 5849"/>
            <p:cNvSpPr/>
            <p:nvPr/>
          </p:nvSpPr>
          <p:spPr>
            <a:xfrm>
              <a:off x="9283861" y="688561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282" y="136"/>
                  </a:lnTo>
                  <a:lnTo>
                    <a:pt x="387" y="345"/>
                  </a:lnTo>
                  <a:lnTo>
                    <a:pt x="282" y="554"/>
                  </a:lnTo>
                  <a:lnTo>
                    <a:pt x="0" y="68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0" name="object 5850"/>
            <p:cNvSpPr/>
            <p:nvPr/>
          </p:nvSpPr>
          <p:spPr>
            <a:xfrm>
              <a:off x="9283806" y="68858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10"/>
                  </a:lnTo>
                </a:path>
                <a:path w="634" h="634">
                  <a:moveTo>
                    <a:pt x="0" y="0"/>
                  </a:moveTo>
                  <a:lnTo>
                    <a:pt x="324" y="10"/>
                  </a:lnTo>
                </a:path>
                <a:path w="634" h="634">
                  <a:moveTo>
                    <a:pt x="0" y="0"/>
                  </a:moveTo>
                  <a:lnTo>
                    <a:pt x="324" y="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1" name="object 5851"/>
            <p:cNvSpPr/>
            <p:nvPr/>
          </p:nvSpPr>
          <p:spPr>
            <a:xfrm>
              <a:off x="9283806" y="68860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324" y="0"/>
                  </a:lnTo>
                </a:path>
                <a:path w="634" h="634">
                  <a:moveTo>
                    <a:pt x="0" y="10"/>
                  </a:moveTo>
                  <a:lnTo>
                    <a:pt x="324" y="0"/>
                  </a:lnTo>
                </a:path>
                <a:path w="634" h="634">
                  <a:moveTo>
                    <a:pt x="0" y="10"/>
                  </a:moveTo>
                  <a:lnTo>
                    <a:pt x="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2" name="object 5852"/>
            <p:cNvSpPr/>
            <p:nvPr/>
          </p:nvSpPr>
          <p:spPr>
            <a:xfrm>
              <a:off x="9284141" y="688575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41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3" name="object 5853"/>
            <p:cNvSpPr/>
            <p:nvPr/>
          </p:nvSpPr>
          <p:spPr>
            <a:xfrm>
              <a:off x="9284247" y="688525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88" y="1413"/>
                  </a:moveTo>
                  <a:lnTo>
                    <a:pt x="188" y="0"/>
                  </a:lnTo>
                  <a:lnTo>
                    <a:pt x="0" y="0"/>
                  </a:lnTo>
                  <a:lnTo>
                    <a:pt x="0" y="1413"/>
                  </a:lnTo>
                  <a:lnTo>
                    <a:pt x="188" y="1413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4" name="object 5854"/>
            <p:cNvSpPr/>
            <p:nvPr/>
          </p:nvSpPr>
          <p:spPr>
            <a:xfrm>
              <a:off x="9284437" y="6885728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0" y="0"/>
                  </a:moveTo>
                  <a:lnTo>
                    <a:pt x="1382" y="0"/>
                  </a:lnTo>
                  <a:lnTo>
                    <a:pt x="2115" y="230"/>
                  </a:lnTo>
                  <a:lnTo>
                    <a:pt x="1507" y="471"/>
                  </a:lnTo>
                  <a:lnTo>
                    <a:pt x="0" y="47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5" name="object 5855"/>
            <p:cNvSpPr/>
            <p:nvPr/>
          </p:nvSpPr>
          <p:spPr>
            <a:xfrm>
              <a:off x="9285651" y="6885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6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6" name="object 5856"/>
            <p:cNvSpPr/>
            <p:nvPr/>
          </p:nvSpPr>
          <p:spPr>
            <a:xfrm>
              <a:off x="9285424" y="6885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6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7" name="object 5857"/>
            <p:cNvSpPr/>
            <p:nvPr/>
          </p:nvSpPr>
          <p:spPr>
            <a:xfrm>
              <a:off x="9285176" y="6885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6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8" name="object 5858"/>
            <p:cNvSpPr/>
            <p:nvPr/>
          </p:nvSpPr>
          <p:spPr>
            <a:xfrm>
              <a:off x="9284949" y="6885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6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9" name="object 5859"/>
            <p:cNvSpPr/>
            <p:nvPr/>
          </p:nvSpPr>
          <p:spPr>
            <a:xfrm>
              <a:off x="9284734" y="6885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6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0" name="object 5860"/>
            <p:cNvSpPr/>
            <p:nvPr/>
          </p:nvSpPr>
          <p:spPr>
            <a:xfrm>
              <a:off x="9285872" y="68856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04" y="6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1" name="object 5861"/>
            <p:cNvSpPr/>
            <p:nvPr/>
          </p:nvSpPr>
          <p:spPr>
            <a:xfrm>
              <a:off x="9286113" y="68857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94" y="49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2" name="object 5862"/>
            <p:cNvSpPr/>
            <p:nvPr/>
          </p:nvSpPr>
          <p:spPr>
            <a:xfrm>
              <a:off x="9284587" y="68859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0" y="3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3" name="object 5863"/>
            <p:cNvSpPr/>
            <p:nvPr/>
          </p:nvSpPr>
          <p:spPr>
            <a:xfrm>
              <a:off x="9283101" y="688595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16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4" name="object 5864"/>
            <p:cNvSpPr/>
            <p:nvPr/>
          </p:nvSpPr>
          <p:spPr>
            <a:xfrm>
              <a:off x="9232283" y="6897710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29" h="10159">
                  <a:moveTo>
                    <a:pt x="10952" y="9214"/>
                  </a:moveTo>
                  <a:lnTo>
                    <a:pt x="890" y="9214"/>
                  </a:lnTo>
                  <a:lnTo>
                    <a:pt x="356" y="9214"/>
                  </a:lnTo>
                  <a:lnTo>
                    <a:pt x="356" y="8690"/>
                  </a:lnTo>
                  <a:lnTo>
                    <a:pt x="356" y="0"/>
                  </a:lnTo>
                  <a:lnTo>
                    <a:pt x="0" y="0"/>
                  </a:lnTo>
                  <a:lnTo>
                    <a:pt x="0" y="8690"/>
                  </a:lnTo>
                  <a:lnTo>
                    <a:pt x="0" y="9559"/>
                  </a:lnTo>
                  <a:lnTo>
                    <a:pt x="890" y="9559"/>
                  </a:lnTo>
                  <a:lnTo>
                    <a:pt x="10952" y="9559"/>
                  </a:lnTo>
                  <a:lnTo>
                    <a:pt x="10952" y="921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5" name="object 5865"/>
            <p:cNvSpPr/>
            <p:nvPr/>
          </p:nvSpPr>
          <p:spPr>
            <a:xfrm>
              <a:off x="9242357" y="69069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35"/>
                  </a:lnTo>
                  <a:lnTo>
                    <a:pt x="890" y="33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6" name="object 5866"/>
            <p:cNvSpPr/>
            <p:nvPr/>
          </p:nvSpPr>
          <p:spPr>
            <a:xfrm>
              <a:off x="9242362" y="690692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0" y="345"/>
                  </a:lnTo>
                  <a:lnTo>
                    <a:pt x="890" y="345"/>
                  </a:lnTo>
                  <a:lnTo>
                    <a:pt x="89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7" name="object 5867"/>
            <p:cNvSpPr/>
            <p:nvPr/>
          </p:nvSpPr>
          <p:spPr>
            <a:xfrm>
              <a:off x="9240588" y="69069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35"/>
                  </a:lnTo>
                  <a:lnTo>
                    <a:pt x="890" y="33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8" name="object 5868"/>
            <p:cNvSpPr/>
            <p:nvPr/>
          </p:nvSpPr>
          <p:spPr>
            <a:xfrm>
              <a:off x="9240592" y="690692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0" y="345"/>
                  </a:lnTo>
                  <a:lnTo>
                    <a:pt x="890" y="345"/>
                  </a:lnTo>
                  <a:lnTo>
                    <a:pt x="89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9" name="object 5869"/>
            <p:cNvSpPr/>
            <p:nvPr/>
          </p:nvSpPr>
          <p:spPr>
            <a:xfrm>
              <a:off x="9238839" y="69069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35"/>
                  </a:lnTo>
                  <a:lnTo>
                    <a:pt x="890" y="33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0" name="object 5870"/>
            <p:cNvSpPr/>
            <p:nvPr/>
          </p:nvSpPr>
          <p:spPr>
            <a:xfrm>
              <a:off x="9238836" y="690692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0" y="345"/>
                  </a:lnTo>
                  <a:lnTo>
                    <a:pt x="890" y="345"/>
                  </a:lnTo>
                  <a:lnTo>
                    <a:pt x="89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1" name="object 5871"/>
            <p:cNvSpPr/>
            <p:nvPr/>
          </p:nvSpPr>
          <p:spPr>
            <a:xfrm>
              <a:off x="9237069" y="69069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35"/>
                  </a:lnTo>
                  <a:lnTo>
                    <a:pt x="890" y="33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2" name="object 5872"/>
            <p:cNvSpPr/>
            <p:nvPr/>
          </p:nvSpPr>
          <p:spPr>
            <a:xfrm>
              <a:off x="9237065" y="690692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0" y="345"/>
                  </a:lnTo>
                  <a:lnTo>
                    <a:pt x="890" y="345"/>
                  </a:lnTo>
                  <a:lnTo>
                    <a:pt x="89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3" name="object 5873"/>
            <p:cNvSpPr/>
            <p:nvPr/>
          </p:nvSpPr>
          <p:spPr>
            <a:xfrm>
              <a:off x="9235310" y="69069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35"/>
                  </a:lnTo>
                  <a:lnTo>
                    <a:pt x="890" y="33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4" name="object 5874"/>
            <p:cNvSpPr/>
            <p:nvPr/>
          </p:nvSpPr>
          <p:spPr>
            <a:xfrm>
              <a:off x="9235309" y="690692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0" y="345"/>
                  </a:lnTo>
                  <a:lnTo>
                    <a:pt x="890" y="345"/>
                  </a:lnTo>
                  <a:lnTo>
                    <a:pt x="89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5" name="object 5875"/>
            <p:cNvSpPr/>
            <p:nvPr/>
          </p:nvSpPr>
          <p:spPr>
            <a:xfrm>
              <a:off x="9233551" y="69069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35"/>
                  </a:lnTo>
                  <a:lnTo>
                    <a:pt x="890" y="33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6" name="object 5876"/>
            <p:cNvSpPr/>
            <p:nvPr/>
          </p:nvSpPr>
          <p:spPr>
            <a:xfrm>
              <a:off x="9233553" y="690692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0" y="345"/>
                  </a:lnTo>
                  <a:lnTo>
                    <a:pt x="890" y="345"/>
                  </a:lnTo>
                  <a:lnTo>
                    <a:pt x="89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7" name="object 5877"/>
            <p:cNvSpPr/>
            <p:nvPr/>
          </p:nvSpPr>
          <p:spPr>
            <a:xfrm>
              <a:off x="9232296" y="690611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0" y="0"/>
                  </a:lnTo>
                  <a:lnTo>
                    <a:pt x="0" y="670"/>
                  </a:lnTo>
                  <a:lnTo>
                    <a:pt x="293" y="931"/>
                  </a:lnTo>
                  <a:lnTo>
                    <a:pt x="523" y="670"/>
                  </a:lnTo>
                  <a:lnTo>
                    <a:pt x="356" y="513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8" name="object 5878"/>
            <p:cNvSpPr/>
            <p:nvPr/>
          </p:nvSpPr>
          <p:spPr>
            <a:xfrm>
              <a:off x="9232297" y="690611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3" y="670"/>
                  </a:moveTo>
                  <a:lnTo>
                    <a:pt x="356" y="513"/>
                  </a:lnTo>
                  <a:lnTo>
                    <a:pt x="356" y="282"/>
                  </a:lnTo>
                  <a:lnTo>
                    <a:pt x="356" y="0"/>
                  </a:lnTo>
                  <a:lnTo>
                    <a:pt x="0" y="0"/>
                  </a:lnTo>
                  <a:lnTo>
                    <a:pt x="0" y="282"/>
                  </a:lnTo>
                  <a:lnTo>
                    <a:pt x="0" y="670"/>
                  </a:lnTo>
                  <a:lnTo>
                    <a:pt x="293" y="931"/>
                  </a:lnTo>
                  <a:lnTo>
                    <a:pt x="523" y="6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9" name="object 5879"/>
            <p:cNvSpPr/>
            <p:nvPr/>
          </p:nvSpPr>
          <p:spPr>
            <a:xfrm>
              <a:off x="9232295" y="690434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0" y="0"/>
                  </a:lnTo>
                  <a:lnTo>
                    <a:pt x="0" y="890"/>
                  </a:lnTo>
                  <a:lnTo>
                    <a:pt x="356" y="890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0" name="object 5880"/>
            <p:cNvSpPr/>
            <p:nvPr/>
          </p:nvSpPr>
          <p:spPr>
            <a:xfrm>
              <a:off x="9232297" y="690434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890"/>
                  </a:moveTo>
                  <a:lnTo>
                    <a:pt x="356" y="0"/>
                  </a:lnTo>
                  <a:lnTo>
                    <a:pt x="0" y="0"/>
                  </a:lnTo>
                  <a:lnTo>
                    <a:pt x="0" y="890"/>
                  </a:lnTo>
                  <a:lnTo>
                    <a:pt x="356" y="8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1" name="object 5881"/>
            <p:cNvSpPr/>
            <p:nvPr/>
          </p:nvSpPr>
          <p:spPr>
            <a:xfrm>
              <a:off x="9232295" y="690258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0" y="0"/>
                  </a:lnTo>
                  <a:lnTo>
                    <a:pt x="0" y="890"/>
                  </a:lnTo>
                  <a:lnTo>
                    <a:pt x="356" y="890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2" name="object 5882"/>
            <p:cNvSpPr/>
            <p:nvPr/>
          </p:nvSpPr>
          <p:spPr>
            <a:xfrm>
              <a:off x="9232297" y="690258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890"/>
                  </a:moveTo>
                  <a:lnTo>
                    <a:pt x="356" y="0"/>
                  </a:lnTo>
                  <a:lnTo>
                    <a:pt x="0" y="0"/>
                  </a:lnTo>
                  <a:lnTo>
                    <a:pt x="0" y="890"/>
                  </a:lnTo>
                  <a:lnTo>
                    <a:pt x="356" y="8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3" name="object 5883"/>
            <p:cNvSpPr/>
            <p:nvPr/>
          </p:nvSpPr>
          <p:spPr>
            <a:xfrm>
              <a:off x="9232295" y="690083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0" y="0"/>
                  </a:lnTo>
                  <a:lnTo>
                    <a:pt x="0" y="879"/>
                  </a:lnTo>
                  <a:lnTo>
                    <a:pt x="356" y="879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4" name="object 5884"/>
            <p:cNvSpPr/>
            <p:nvPr/>
          </p:nvSpPr>
          <p:spPr>
            <a:xfrm>
              <a:off x="9232297" y="690082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890"/>
                  </a:moveTo>
                  <a:lnTo>
                    <a:pt x="356" y="0"/>
                  </a:lnTo>
                  <a:lnTo>
                    <a:pt x="0" y="0"/>
                  </a:lnTo>
                  <a:lnTo>
                    <a:pt x="0" y="890"/>
                  </a:lnTo>
                  <a:lnTo>
                    <a:pt x="356" y="8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5" name="object 5885"/>
            <p:cNvSpPr/>
            <p:nvPr/>
          </p:nvSpPr>
          <p:spPr>
            <a:xfrm>
              <a:off x="9232295" y="689906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0" y="0"/>
                  </a:lnTo>
                  <a:lnTo>
                    <a:pt x="0" y="890"/>
                  </a:lnTo>
                  <a:lnTo>
                    <a:pt x="356" y="890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6" name="object 5886"/>
            <p:cNvSpPr/>
            <p:nvPr/>
          </p:nvSpPr>
          <p:spPr>
            <a:xfrm>
              <a:off x="9232297" y="68990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890"/>
                  </a:moveTo>
                  <a:lnTo>
                    <a:pt x="356" y="0"/>
                  </a:lnTo>
                  <a:lnTo>
                    <a:pt x="0" y="0"/>
                  </a:lnTo>
                  <a:lnTo>
                    <a:pt x="0" y="890"/>
                  </a:lnTo>
                  <a:lnTo>
                    <a:pt x="356" y="8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7" name="object 5887"/>
            <p:cNvSpPr/>
            <p:nvPr/>
          </p:nvSpPr>
          <p:spPr>
            <a:xfrm>
              <a:off x="9232295" y="68976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56" y="0"/>
                  </a:moveTo>
                  <a:lnTo>
                    <a:pt x="0" y="0"/>
                  </a:lnTo>
                  <a:lnTo>
                    <a:pt x="0" y="492"/>
                  </a:lnTo>
                  <a:lnTo>
                    <a:pt x="356" y="492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8" name="object 5888"/>
            <p:cNvSpPr/>
            <p:nvPr/>
          </p:nvSpPr>
          <p:spPr>
            <a:xfrm>
              <a:off x="9232297" y="68976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56" y="481"/>
                  </a:moveTo>
                  <a:lnTo>
                    <a:pt x="356" y="0"/>
                  </a:lnTo>
                  <a:lnTo>
                    <a:pt x="0" y="0"/>
                  </a:lnTo>
                  <a:lnTo>
                    <a:pt x="0" y="481"/>
                  </a:lnTo>
                  <a:lnTo>
                    <a:pt x="356" y="48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9" name="object 5889"/>
            <p:cNvSpPr/>
            <p:nvPr/>
          </p:nvSpPr>
          <p:spPr>
            <a:xfrm>
              <a:off x="9270190" y="6884563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59">
                  <a:moveTo>
                    <a:pt x="0" y="22376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0" name="object 5890"/>
            <p:cNvSpPr/>
            <p:nvPr/>
          </p:nvSpPr>
          <p:spPr>
            <a:xfrm>
              <a:off x="9232293" y="6887006"/>
              <a:ext cx="52705" cy="20320"/>
            </a:xfrm>
            <a:custGeom>
              <a:avLst/>
              <a:gdLst/>
              <a:ahLst/>
              <a:cxnLst/>
              <a:rect l="l" t="t" r="r" b="b"/>
              <a:pathLst>
                <a:path w="52704" h="20320">
                  <a:moveTo>
                    <a:pt x="52501" y="20261"/>
                  </a:moveTo>
                  <a:lnTo>
                    <a:pt x="52501" y="0"/>
                  </a:lnTo>
                  <a:lnTo>
                    <a:pt x="0" y="0"/>
                  </a:lnTo>
                  <a:lnTo>
                    <a:pt x="0" y="20261"/>
                  </a:lnTo>
                  <a:lnTo>
                    <a:pt x="52501" y="20261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1" name="object 5891"/>
            <p:cNvSpPr/>
            <p:nvPr/>
          </p:nvSpPr>
          <p:spPr>
            <a:xfrm>
              <a:off x="9255275" y="687711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2" name="object 5892"/>
            <p:cNvSpPr/>
            <p:nvPr/>
          </p:nvSpPr>
          <p:spPr>
            <a:xfrm>
              <a:off x="9281372" y="687711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3" name="object 5893"/>
            <p:cNvSpPr/>
            <p:nvPr/>
          </p:nvSpPr>
          <p:spPr>
            <a:xfrm>
              <a:off x="9236676" y="6880702"/>
              <a:ext cx="43815" cy="6350"/>
            </a:xfrm>
            <a:custGeom>
              <a:avLst/>
              <a:gdLst/>
              <a:ahLst/>
              <a:cxnLst/>
              <a:rect l="l" t="t" r="r" b="b"/>
              <a:pathLst>
                <a:path w="43815" h="6350">
                  <a:moveTo>
                    <a:pt x="43705" y="6334"/>
                  </a:moveTo>
                  <a:lnTo>
                    <a:pt x="43705" y="0"/>
                  </a:lnTo>
                  <a:lnTo>
                    <a:pt x="0" y="0"/>
                  </a:lnTo>
                  <a:lnTo>
                    <a:pt x="0" y="6334"/>
                  </a:lnTo>
                  <a:lnTo>
                    <a:pt x="43705" y="6334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4" name="object 5894"/>
            <p:cNvSpPr/>
            <p:nvPr/>
          </p:nvSpPr>
          <p:spPr>
            <a:xfrm>
              <a:off x="10170358" y="6879765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31"/>
                  </a:moveTo>
                  <a:lnTo>
                    <a:pt x="1769" y="638"/>
                  </a:lnTo>
                  <a:lnTo>
                    <a:pt x="3528" y="0"/>
                  </a:lnTo>
                  <a:lnTo>
                    <a:pt x="3528" y="1759"/>
                  </a:lnTo>
                  <a:lnTo>
                    <a:pt x="3528" y="1507"/>
                  </a:lnTo>
                  <a:lnTo>
                    <a:pt x="3277" y="1434"/>
                  </a:lnTo>
                  <a:lnTo>
                    <a:pt x="1759" y="963"/>
                  </a:lnTo>
                  <a:lnTo>
                    <a:pt x="230" y="1465"/>
                  </a:lnTo>
                  <a:lnTo>
                    <a:pt x="0" y="1539"/>
                  </a:lnTo>
                  <a:lnTo>
                    <a:pt x="0" y="1790"/>
                  </a:lnTo>
                  <a:lnTo>
                    <a:pt x="0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5" name="object 5895"/>
            <p:cNvSpPr/>
            <p:nvPr/>
          </p:nvSpPr>
          <p:spPr>
            <a:xfrm>
              <a:off x="10170363" y="6880732"/>
              <a:ext cx="3810" cy="6350"/>
            </a:xfrm>
            <a:custGeom>
              <a:avLst/>
              <a:gdLst/>
              <a:ahLst/>
              <a:cxnLst/>
              <a:rect l="l" t="t" r="r" b="b"/>
              <a:pathLst>
                <a:path w="3809" h="6350">
                  <a:moveTo>
                    <a:pt x="230" y="5874"/>
                  </a:moveTo>
                  <a:lnTo>
                    <a:pt x="1769" y="6355"/>
                  </a:lnTo>
                  <a:lnTo>
                    <a:pt x="3287" y="5874"/>
                  </a:lnTo>
                  <a:lnTo>
                    <a:pt x="3528" y="5800"/>
                  </a:lnTo>
                  <a:lnTo>
                    <a:pt x="3528" y="5549"/>
                  </a:lnTo>
                  <a:lnTo>
                    <a:pt x="3528" y="774"/>
                  </a:lnTo>
                  <a:lnTo>
                    <a:pt x="3507" y="534"/>
                  </a:lnTo>
                  <a:lnTo>
                    <a:pt x="3277" y="471"/>
                  </a:lnTo>
                  <a:lnTo>
                    <a:pt x="1748" y="0"/>
                  </a:lnTo>
                  <a:lnTo>
                    <a:pt x="230" y="502"/>
                  </a:lnTo>
                  <a:lnTo>
                    <a:pt x="0" y="575"/>
                  </a:lnTo>
                  <a:lnTo>
                    <a:pt x="0" y="806"/>
                  </a:lnTo>
                  <a:lnTo>
                    <a:pt x="0" y="5549"/>
                  </a:lnTo>
                  <a:lnTo>
                    <a:pt x="0" y="5800"/>
                  </a:lnTo>
                  <a:lnTo>
                    <a:pt x="230" y="587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6" name="object 5896"/>
            <p:cNvSpPr/>
            <p:nvPr/>
          </p:nvSpPr>
          <p:spPr>
            <a:xfrm>
              <a:off x="10170363" y="6907267"/>
              <a:ext cx="3810" cy="8890"/>
            </a:xfrm>
            <a:custGeom>
              <a:avLst/>
              <a:gdLst/>
              <a:ahLst/>
              <a:cxnLst/>
              <a:rect l="l" t="t" r="r" b="b"/>
              <a:pathLst>
                <a:path w="3809" h="8890">
                  <a:moveTo>
                    <a:pt x="3528" y="0"/>
                  </a:moveTo>
                  <a:lnTo>
                    <a:pt x="3528" y="8261"/>
                  </a:lnTo>
                  <a:lnTo>
                    <a:pt x="0" y="8261"/>
                  </a:lnTo>
                  <a:lnTo>
                    <a:pt x="0" y="0"/>
                  </a:lnTo>
                  <a:lnTo>
                    <a:pt x="3528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7" name="object 5897"/>
            <p:cNvSpPr/>
            <p:nvPr/>
          </p:nvSpPr>
          <p:spPr>
            <a:xfrm>
              <a:off x="10133733" y="6915213"/>
              <a:ext cx="36830" cy="635"/>
            </a:xfrm>
            <a:custGeom>
              <a:avLst/>
              <a:gdLst/>
              <a:ahLst/>
              <a:cxnLst/>
              <a:rect l="l" t="t" r="r" b="b"/>
              <a:pathLst>
                <a:path w="36829" h="634">
                  <a:moveTo>
                    <a:pt x="36637" y="0"/>
                  </a:moveTo>
                  <a:lnTo>
                    <a:pt x="0" y="0"/>
                  </a:lnTo>
                  <a:lnTo>
                    <a:pt x="0" y="345"/>
                  </a:lnTo>
                  <a:lnTo>
                    <a:pt x="36637" y="345"/>
                  </a:lnTo>
                  <a:lnTo>
                    <a:pt x="366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8" name="object 5898"/>
            <p:cNvSpPr/>
            <p:nvPr/>
          </p:nvSpPr>
          <p:spPr>
            <a:xfrm>
              <a:off x="10133727" y="6915207"/>
              <a:ext cx="36830" cy="635"/>
            </a:xfrm>
            <a:custGeom>
              <a:avLst/>
              <a:gdLst/>
              <a:ahLst/>
              <a:cxnLst/>
              <a:rect l="l" t="t" r="r" b="b"/>
              <a:pathLst>
                <a:path w="36829" h="634">
                  <a:moveTo>
                    <a:pt x="36637" y="356"/>
                  </a:moveTo>
                  <a:lnTo>
                    <a:pt x="36637" y="0"/>
                  </a:lnTo>
                  <a:lnTo>
                    <a:pt x="0" y="0"/>
                  </a:lnTo>
                  <a:lnTo>
                    <a:pt x="0" y="356"/>
                  </a:lnTo>
                  <a:lnTo>
                    <a:pt x="36637" y="356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9" name="object 5899"/>
            <p:cNvSpPr/>
            <p:nvPr/>
          </p:nvSpPr>
          <p:spPr>
            <a:xfrm>
              <a:off x="10133733" y="6907266"/>
              <a:ext cx="36830" cy="635"/>
            </a:xfrm>
            <a:custGeom>
              <a:avLst/>
              <a:gdLst/>
              <a:ahLst/>
              <a:cxnLst/>
              <a:rect l="l" t="t" r="r" b="b"/>
              <a:pathLst>
                <a:path w="36829" h="634">
                  <a:moveTo>
                    <a:pt x="36637" y="0"/>
                  </a:moveTo>
                  <a:lnTo>
                    <a:pt x="0" y="0"/>
                  </a:lnTo>
                  <a:lnTo>
                    <a:pt x="0" y="356"/>
                  </a:lnTo>
                  <a:lnTo>
                    <a:pt x="36637" y="356"/>
                  </a:lnTo>
                  <a:lnTo>
                    <a:pt x="366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0" name="object 5900"/>
            <p:cNvSpPr/>
            <p:nvPr/>
          </p:nvSpPr>
          <p:spPr>
            <a:xfrm>
              <a:off x="10133727" y="6907268"/>
              <a:ext cx="36830" cy="635"/>
            </a:xfrm>
            <a:custGeom>
              <a:avLst/>
              <a:gdLst/>
              <a:ahLst/>
              <a:cxnLst/>
              <a:rect l="l" t="t" r="r" b="b"/>
              <a:pathLst>
                <a:path w="36829" h="634">
                  <a:moveTo>
                    <a:pt x="36637" y="356"/>
                  </a:moveTo>
                  <a:lnTo>
                    <a:pt x="36637" y="0"/>
                  </a:lnTo>
                  <a:lnTo>
                    <a:pt x="0" y="0"/>
                  </a:lnTo>
                  <a:lnTo>
                    <a:pt x="0" y="356"/>
                  </a:lnTo>
                  <a:lnTo>
                    <a:pt x="36637" y="356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1" name="object 5901"/>
            <p:cNvSpPr/>
            <p:nvPr/>
          </p:nvSpPr>
          <p:spPr>
            <a:xfrm>
              <a:off x="10167697" y="6905821"/>
              <a:ext cx="2540" cy="10160"/>
            </a:xfrm>
            <a:custGeom>
              <a:avLst/>
              <a:gdLst/>
              <a:ahLst/>
              <a:cxnLst/>
              <a:rect l="l" t="t" r="r" b="b"/>
              <a:pathLst>
                <a:path w="2540" h="10159">
                  <a:moveTo>
                    <a:pt x="2247" y="8585"/>
                  </a:moveTo>
                  <a:lnTo>
                    <a:pt x="1917" y="7785"/>
                  </a:lnTo>
                  <a:lnTo>
                    <a:pt x="1117" y="7454"/>
                  </a:lnTo>
                  <a:lnTo>
                    <a:pt x="330" y="7785"/>
                  </a:lnTo>
                  <a:lnTo>
                    <a:pt x="0" y="8585"/>
                  </a:lnTo>
                  <a:lnTo>
                    <a:pt x="330" y="9372"/>
                  </a:lnTo>
                  <a:lnTo>
                    <a:pt x="1117" y="9702"/>
                  </a:lnTo>
                  <a:lnTo>
                    <a:pt x="1917" y="9372"/>
                  </a:lnTo>
                  <a:lnTo>
                    <a:pt x="2247" y="8585"/>
                  </a:lnTo>
                  <a:close/>
                </a:path>
                <a:path w="2540" h="10159">
                  <a:moveTo>
                    <a:pt x="2247" y="1130"/>
                  </a:moveTo>
                  <a:lnTo>
                    <a:pt x="1917" y="330"/>
                  </a:lnTo>
                  <a:lnTo>
                    <a:pt x="1117" y="0"/>
                  </a:lnTo>
                  <a:lnTo>
                    <a:pt x="330" y="330"/>
                  </a:lnTo>
                  <a:lnTo>
                    <a:pt x="0" y="1130"/>
                  </a:lnTo>
                  <a:lnTo>
                    <a:pt x="330" y="1917"/>
                  </a:lnTo>
                  <a:lnTo>
                    <a:pt x="1117" y="2247"/>
                  </a:lnTo>
                  <a:lnTo>
                    <a:pt x="1917" y="1917"/>
                  </a:lnTo>
                  <a:lnTo>
                    <a:pt x="2247" y="113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2" name="object 5902"/>
            <p:cNvSpPr/>
            <p:nvPr/>
          </p:nvSpPr>
          <p:spPr>
            <a:xfrm>
              <a:off x="10165101" y="690693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3" name="object 5903"/>
            <p:cNvSpPr/>
            <p:nvPr/>
          </p:nvSpPr>
          <p:spPr>
            <a:xfrm>
              <a:off x="10167705" y="691327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120"/>
                  </a:moveTo>
                  <a:lnTo>
                    <a:pt x="328" y="328"/>
                  </a:lnTo>
                  <a:lnTo>
                    <a:pt x="1120" y="0"/>
                  </a:lnTo>
                  <a:lnTo>
                    <a:pt x="1912" y="328"/>
                  </a:lnTo>
                  <a:lnTo>
                    <a:pt x="2240" y="1120"/>
                  </a:lnTo>
                  <a:lnTo>
                    <a:pt x="1912" y="1912"/>
                  </a:lnTo>
                  <a:lnTo>
                    <a:pt x="1120" y="2240"/>
                  </a:lnTo>
                  <a:lnTo>
                    <a:pt x="328" y="1912"/>
                  </a:lnTo>
                  <a:lnTo>
                    <a:pt x="0" y="1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4" name="object 5904"/>
            <p:cNvSpPr/>
            <p:nvPr/>
          </p:nvSpPr>
          <p:spPr>
            <a:xfrm>
              <a:off x="10166838" y="6907635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0" y="7570"/>
                  </a:moveTo>
                  <a:lnTo>
                    <a:pt x="0" y="0"/>
                  </a:lnTo>
                  <a:lnTo>
                    <a:pt x="3528" y="0"/>
                  </a:lnTo>
                  <a:lnTo>
                    <a:pt x="3528" y="7570"/>
                  </a:lnTo>
                  <a:lnTo>
                    <a:pt x="0" y="757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5" name="object 5905"/>
            <p:cNvSpPr/>
            <p:nvPr/>
          </p:nvSpPr>
          <p:spPr>
            <a:xfrm>
              <a:off x="10135265" y="69069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6" name="object 5906"/>
            <p:cNvSpPr/>
            <p:nvPr/>
          </p:nvSpPr>
          <p:spPr>
            <a:xfrm>
              <a:off x="10134143" y="690955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235" y="1117"/>
                  </a:moveTo>
                  <a:lnTo>
                    <a:pt x="1905" y="330"/>
                  </a:lnTo>
                  <a:lnTo>
                    <a:pt x="1117" y="0"/>
                  </a:lnTo>
                  <a:lnTo>
                    <a:pt x="330" y="330"/>
                  </a:lnTo>
                  <a:lnTo>
                    <a:pt x="0" y="1117"/>
                  </a:lnTo>
                  <a:lnTo>
                    <a:pt x="330" y="1917"/>
                  </a:lnTo>
                  <a:lnTo>
                    <a:pt x="1117" y="2247"/>
                  </a:lnTo>
                  <a:lnTo>
                    <a:pt x="1905" y="1917"/>
                  </a:lnTo>
                  <a:lnTo>
                    <a:pt x="2235" y="111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7" name="object 5907"/>
            <p:cNvSpPr/>
            <p:nvPr/>
          </p:nvSpPr>
          <p:spPr>
            <a:xfrm>
              <a:off x="10135265" y="691066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8" name="object 5908"/>
            <p:cNvSpPr/>
            <p:nvPr/>
          </p:nvSpPr>
          <p:spPr>
            <a:xfrm>
              <a:off x="10134145" y="691327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120"/>
                  </a:moveTo>
                  <a:lnTo>
                    <a:pt x="328" y="328"/>
                  </a:lnTo>
                  <a:lnTo>
                    <a:pt x="1120" y="0"/>
                  </a:lnTo>
                  <a:lnTo>
                    <a:pt x="1912" y="328"/>
                  </a:lnTo>
                  <a:lnTo>
                    <a:pt x="2240" y="1120"/>
                  </a:lnTo>
                  <a:lnTo>
                    <a:pt x="1912" y="1912"/>
                  </a:lnTo>
                  <a:lnTo>
                    <a:pt x="1120" y="2240"/>
                  </a:lnTo>
                  <a:lnTo>
                    <a:pt x="328" y="1912"/>
                  </a:lnTo>
                  <a:lnTo>
                    <a:pt x="0" y="1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9" name="object 5909"/>
            <p:cNvSpPr/>
            <p:nvPr/>
          </p:nvSpPr>
          <p:spPr>
            <a:xfrm>
              <a:off x="10135265" y="690693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0" name="object 5910"/>
            <p:cNvSpPr/>
            <p:nvPr/>
          </p:nvSpPr>
          <p:spPr>
            <a:xfrm>
              <a:off x="10133712" y="6907635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3528" y="7570"/>
                  </a:moveTo>
                  <a:lnTo>
                    <a:pt x="3528" y="0"/>
                  </a:lnTo>
                  <a:lnTo>
                    <a:pt x="0" y="0"/>
                  </a:lnTo>
                  <a:lnTo>
                    <a:pt x="0" y="7570"/>
                  </a:lnTo>
                  <a:lnTo>
                    <a:pt x="3528" y="757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1" name="object 5911"/>
            <p:cNvSpPr/>
            <p:nvPr/>
          </p:nvSpPr>
          <p:spPr>
            <a:xfrm>
              <a:off x="10150179" y="6906941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2" name="object 5912"/>
            <p:cNvSpPr/>
            <p:nvPr/>
          </p:nvSpPr>
          <p:spPr>
            <a:xfrm>
              <a:off x="10137237" y="6907635"/>
              <a:ext cx="29845" cy="7620"/>
            </a:xfrm>
            <a:custGeom>
              <a:avLst/>
              <a:gdLst/>
              <a:ahLst/>
              <a:cxnLst/>
              <a:rect l="l" t="t" r="r" b="b"/>
              <a:pathLst>
                <a:path w="29845" h="7620">
                  <a:moveTo>
                    <a:pt x="29601" y="7570"/>
                  </a:moveTo>
                  <a:lnTo>
                    <a:pt x="29601" y="0"/>
                  </a:lnTo>
                  <a:lnTo>
                    <a:pt x="0" y="0"/>
                  </a:lnTo>
                  <a:lnTo>
                    <a:pt x="0" y="7570"/>
                  </a:lnTo>
                  <a:lnTo>
                    <a:pt x="29601" y="757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3" name="object 5913"/>
            <p:cNvSpPr/>
            <p:nvPr/>
          </p:nvSpPr>
          <p:spPr>
            <a:xfrm>
              <a:off x="10138470" y="6879786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31883" y="0"/>
                  </a:moveTo>
                  <a:lnTo>
                    <a:pt x="31182" y="0"/>
                  </a:lnTo>
                  <a:lnTo>
                    <a:pt x="3172" y="0"/>
                  </a:lnTo>
                  <a:lnTo>
                    <a:pt x="3172" y="3528"/>
                  </a:lnTo>
                  <a:lnTo>
                    <a:pt x="0" y="3528"/>
                  </a:lnTo>
                  <a:lnTo>
                    <a:pt x="0" y="4062"/>
                  </a:lnTo>
                  <a:lnTo>
                    <a:pt x="3706" y="4062"/>
                  </a:lnTo>
                  <a:lnTo>
                    <a:pt x="3706" y="544"/>
                  </a:lnTo>
                  <a:lnTo>
                    <a:pt x="31349" y="544"/>
                  </a:lnTo>
                  <a:lnTo>
                    <a:pt x="31349" y="7057"/>
                  </a:lnTo>
                  <a:lnTo>
                    <a:pt x="31883" y="7057"/>
                  </a:lnTo>
                  <a:lnTo>
                    <a:pt x="3188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4" name="object 5914"/>
            <p:cNvSpPr/>
            <p:nvPr/>
          </p:nvSpPr>
          <p:spPr>
            <a:xfrm>
              <a:off x="10138473" y="6879786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0" y="3528"/>
                  </a:moveTo>
                  <a:lnTo>
                    <a:pt x="2994" y="3528"/>
                  </a:lnTo>
                  <a:lnTo>
                    <a:pt x="3172" y="3528"/>
                  </a:lnTo>
                  <a:lnTo>
                    <a:pt x="3172" y="3361"/>
                  </a:lnTo>
                  <a:lnTo>
                    <a:pt x="3172" y="712"/>
                  </a:lnTo>
                  <a:lnTo>
                    <a:pt x="3172" y="0"/>
                  </a:lnTo>
                  <a:lnTo>
                    <a:pt x="3884" y="0"/>
                  </a:lnTo>
                  <a:lnTo>
                    <a:pt x="31182" y="0"/>
                  </a:lnTo>
                  <a:lnTo>
                    <a:pt x="31883" y="0"/>
                  </a:lnTo>
                  <a:lnTo>
                    <a:pt x="31883" y="712"/>
                  </a:lnTo>
                  <a:lnTo>
                    <a:pt x="31883" y="7057"/>
                  </a:lnTo>
                  <a:lnTo>
                    <a:pt x="31349" y="7057"/>
                  </a:lnTo>
                  <a:lnTo>
                    <a:pt x="31349" y="712"/>
                  </a:lnTo>
                  <a:lnTo>
                    <a:pt x="31349" y="544"/>
                  </a:lnTo>
                  <a:lnTo>
                    <a:pt x="31182" y="544"/>
                  </a:lnTo>
                  <a:lnTo>
                    <a:pt x="3884" y="544"/>
                  </a:lnTo>
                  <a:lnTo>
                    <a:pt x="3696" y="544"/>
                  </a:lnTo>
                  <a:lnTo>
                    <a:pt x="3696" y="712"/>
                  </a:lnTo>
                  <a:lnTo>
                    <a:pt x="3696" y="3361"/>
                  </a:lnTo>
                  <a:lnTo>
                    <a:pt x="3696" y="4052"/>
                  </a:lnTo>
                  <a:lnTo>
                    <a:pt x="2994" y="4052"/>
                  </a:lnTo>
                  <a:lnTo>
                    <a:pt x="0" y="4052"/>
                  </a:lnTo>
                  <a:lnTo>
                    <a:pt x="0" y="352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5" name="object 5915"/>
            <p:cNvSpPr/>
            <p:nvPr/>
          </p:nvSpPr>
          <p:spPr>
            <a:xfrm>
              <a:off x="10138125" y="688385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408" y="0"/>
                  </a:moveTo>
                  <a:lnTo>
                    <a:pt x="523" y="0"/>
                  </a:lnTo>
                  <a:lnTo>
                    <a:pt x="0" y="0"/>
                  </a:lnTo>
                  <a:lnTo>
                    <a:pt x="0" y="4387"/>
                  </a:lnTo>
                  <a:lnTo>
                    <a:pt x="356" y="4387"/>
                  </a:lnTo>
                  <a:lnTo>
                    <a:pt x="356" y="335"/>
                  </a:lnTo>
                  <a:lnTo>
                    <a:pt x="4408" y="335"/>
                  </a:lnTo>
                  <a:lnTo>
                    <a:pt x="440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6" name="object 5916"/>
            <p:cNvSpPr/>
            <p:nvPr/>
          </p:nvSpPr>
          <p:spPr>
            <a:xfrm>
              <a:off x="10138123" y="68838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408" y="345"/>
                  </a:moveTo>
                  <a:lnTo>
                    <a:pt x="523" y="345"/>
                  </a:lnTo>
                  <a:lnTo>
                    <a:pt x="356" y="345"/>
                  </a:lnTo>
                  <a:lnTo>
                    <a:pt x="356" y="513"/>
                  </a:lnTo>
                  <a:lnTo>
                    <a:pt x="356" y="4397"/>
                  </a:lnTo>
                  <a:lnTo>
                    <a:pt x="0" y="4397"/>
                  </a:lnTo>
                  <a:lnTo>
                    <a:pt x="0" y="513"/>
                  </a:lnTo>
                  <a:lnTo>
                    <a:pt x="0" y="0"/>
                  </a:lnTo>
                  <a:lnTo>
                    <a:pt x="523" y="0"/>
                  </a:lnTo>
                  <a:lnTo>
                    <a:pt x="4408" y="0"/>
                  </a:lnTo>
                  <a:lnTo>
                    <a:pt x="4408" y="34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7" name="object 5917"/>
            <p:cNvSpPr/>
            <p:nvPr/>
          </p:nvSpPr>
          <p:spPr>
            <a:xfrm>
              <a:off x="10139606" y="688331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324" y="418"/>
                  </a:moveTo>
                  <a:lnTo>
                    <a:pt x="0" y="94"/>
                  </a:lnTo>
                  <a:lnTo>
                    <a:pt x="1277" y="0"/>
                  </a:lnTo>
                  <a:lnTo>
                    <a:pt x="942" y="418"/>
                  </a:lnTo>
                  <a:lnTo>
                    <a:pt x="869" y="586"/>
                  </a:lnTo>
                  <a:lnTo>
                    <a:pt x="869" y="1696"/>
                  </a:lnTo>
                  <a:lnTo>
                    <a:pt x="638" y="2303"/>
                  </a:lnTo>
                  <a:lnTo>
                    <a:pt x="397" y="1570"/>
                  </a:lnTo>
                  <a:lnTo>
                    <a:pt x="397" y="586"/>
                  </a:lnTo>
                  <a:lnTo>
                    <a:pt x="324" y="41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8" name="object 5918"/>
            <p:cNvSpPr/>
            <p:nvPr/>
          </p:nvSpPr>
          <p:spPr>
            <a:xfrm>
              <a:off x="10139596" y="688339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28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9" name="object 5919"/>
            <p:cNvSpPr/>
            <p:nvPr/>
          </p:nvSpPr>
          <p:spPr>
            <a:xfrm>
              <a:off x="10139927" y="68847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10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0" name="object 5920"/>
            <p:cNvSpPr/>
            <p:nvPr/>
          </p:nvSpPr>
          <p:spPr>
            <a:xfrm>
              <a:off x="10139927" y="68844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10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1" name="object 5921"/>
            <p:cNvSpPr/>
            <p:nvPr/>
          </p:nvSpPr>
          <p:spPr>
            <a:xfrm>
              <a:off x="10139927" y="68842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10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2" name="object 5922"/>
            <p:cNvSpPr/>
            <p:nvPr/>
          </p:nvSpPr>
          <p:spPr>
            <a:xfrm>
              <a:off x="10139931" y="68849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17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3" name="object 5923"/>
            <p:cNvSpPr/>
            <p:nvPr/>
          </p:nvSpPr>
          <p:spPr>
            <a:xfrm>
              <a:off x="10139991" y="68851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502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4" name="object 5924"/>
            <p:cNvSpPr/>
            <p:nvPr/>
          </p:nvSpPr>
          <p:spPr>
            <a:xfrm>
              <a:off x="10140194" y="68841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45" y="1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5" name="object 5925"/>
            <p:cNvSpPr/>
            <p:nvPr/>
          </p:nvSpPr>
          <p:spPr>
            <a:xfrm>
              <a:off x="10139936" y="68832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1"/>
                  </a:moveTo>
                  <a:lnTo>
                    <a:pt x="0" y="251"/>
                  </a:lnTo>
                  <a:lnTo>
                    <a:pt x="293" y="387"/>
                  </a:lnTo>
                  <a:lnTo>
                    <a:pt x="586" y="251"/>
                  </a:lnTo>
                  <a:lnTo>
                    <a:pt x="586" y="31"/>
                  </a:lnTo>
                </a:path>
                <a:path w="634" h="634">
                  <a:moveTo>
                    <a:pt x="0" y="31"/>
                  </a:moveTo>
                  <a:lnTo>
                    <a:pt x="167" y="0"/>
                  </a:lnTo>
                  <a:lnTo>
                    <a:pt x="376" y="52"/>
                  </a:lnTo>
                  <a:lnTo>
                    <a:pt x="544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6" name="object 5926"/>
            <p:cNvSpPr/>
            <p:nvPr/>
          </p:nvSpPr>
          <p:spPr>
            <a:xfrm>
              <a:off x="10139936" y="68834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1"/>
                  </a:moveTo>
                  <a:lnTo>
                    <a:pt x="167" y="0"/>
                  </a:lnTo>
                  <a:lnTo>
                    <a:pt x="376" y="41"/>
                  </a:lnTo>
                  <a:lnTo>
                    <a:pt x="544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7" name="object 5927"/>
            <p:cNvSpPr/>
            <p:nvPr/>
          </p:nvSpPr>
          <p:spPr>
            <a:xfrm>
              <a:off x="10139936" y="688333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8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8" name="object 5928"/>
            <p:cNvSpPr/>
            <p:nvPr/>
          </p:nvSpPr>
          <p:spPr>
            <a:xfrm>
              <a:off x="10140065" y="688336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88"/>
                  </a:lnTo>
                </a:path>
                <a:path h="634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9" name="object 5929"/>
            <p:cNvSpPr/>
            <p:nvPr/>
          </p:nvSpPr>
          <p:spPr>
            <a:xfrm>
              <a:off x="10140317" y="688336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88"/>
                  </a:lnTo>
                </a:path>
                <a:path h="634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0" name="object 5930"/>
            <p:cNvSpPr/>
            <p:nvPr/>
          </p:nvSpPr>
          <p:spPr>
            <a:xfrm>
              <a:off x="10140234" y="688261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69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1" name="object 5931"/>
            <p:cNvSpPr/>
            <p:nvPr/>
          </p:nvSpPr>
          <p:spPr>
            <a:xfrm>
              <a:off x="10138646" y="688534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214"/>
                  </a:moveTo>
                  <a:lnTo>
                    <a:pt x="324" y="1214"/>
                  </a:lnTo>
                  <a:lnTo>
                    <a:pt x="418" y="900"/>
                  </a:lnTo>
                  <a:lnTo>
                    <a:pt x="450" y="701"/>
                  </a:lnTo>
                  <a:lnTo>
                    <a:pt x="408" y="534"/>
                  </a:lnTo>
                  <a:lnTo>
                    <a:pt x="418" y="314"/>
                  </a:lnTo>
                  <a:lnTo>
                    <a:pt x="324" y="0"/>
                  </a:lnTo>
                  <a:lnTo>
                    <a:pt x="0" y="0"/>
                  </a:lnTo>
                  <a:lnTo>
                    <a:pt x="0" y="121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2" name="object 5932"/>
            <p:cNvSpPr/>
            <p:nvPr/>
          </p:nvSpPr>
          <p:spPr>
            <a:xfrm>
              <a:off x="10138662" y="688561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87" y="0"/>
                  </a:moveTo>
                  <a:lnTo>
                    <a:pt x="104" y="136"/>
                  </a:lnTo>
                  <a:lnTo>
                    <a:pt x="0" y="345"/>
                  </a:lnTo>
                  <a:lnTo>
                    <a:pt x="104" y="554"/>
                  </a:lnTo>
                  <a:lnTo>
                    <a:pt x="387" y="68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3" name="object 5933"/>
            <p:cNvSpPr/>
            <p:nvPr/>
          </p:nvSpPr>
          <p:spPr>
            <a:xfrm>
              <a:off x="10138777" y="68858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10"/>
                  </a:lnTo>
                </a:path>
                <a:path w="634" h="634">
                  <a:moveTo>
                    <a:pt x="324" y="0"/>
                  </a:moveTo>
                  <a:lnTo>
                    <a:pt x="0" y="10"/>
                  </a:lnTo>
                </a:path>
                <a:path w="634" h="634">
                  <a:moveTo>
                    <a:pt x="324" y="0"/>
                  </a:moveTo>
                  <a:lnTo>
                    <a:pt x="0" y="1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4" name="object 5934"/>
            <p:cNvSpPr/>
            <p:nvPr/>
          </p:nvSpPr>
          <p:spPr>
            <a:xfrm>
              <a:off x="10138777" y="68860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10"/>
                  </a:moveTo>
                  <a:lnTo>
                    <a:pt x="0" y="0"/>
                  </a:lnTo>
                </a:path>
                <a:path w="634" h="634">
                  <a:moveTo>
                    <a:pt x="324" y="10"/>
                  </a:moveTo>
                  <a:lnTo>
                    <a:pt x="0" y="0"/>
                  </a:lnTo>
                </a:path>
                <a:path w="634" h="634">
                  <a:moveTo>
                    <a:pt x="324" y="1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5" name="object 5935"/>
            <p:cNvSpPr/>
            <p:nvPr/>
          </p:nvSpPr>
          <p:spPr>
            <a:xfrm>
              <a:off x="10138770" y="688575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41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6" name="object 5936"/>
            <p:cNvSpPr/>
            <p:nvPr/>
          </p:nvSpPr>
          <p:spPr>
            <a:xfrm>
              <a:off x="10138468" y="688525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13"/>
                  </a:moveTo>
                  <a:lnTo>
                    <a:pt x="0" y="0"/>
                  </a:lnTo>
                  <a:lnTo>
                    <a:pt x="167" y="0"/>
                  </a:lnTo>
                  <a:lnTo>
                    <a:pt x="167" y="1413"/>
                  </a:lnTo>
                  <a:lnTo>
                    <a:pt x="0" y="141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7" name="object 5937"/>
            <p:cNvSpPr/>
            <p:nvPr/>
          </p:nvSpPr>
          <p:spPr>
            <a:xfrm>
              <a:off x="10136358" y="6885728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15" y="0"/>
                  </a:moveTo>
                  <a:lnTo>
                    <a:pt x="732" y="0"/>
                  </a:lnTo>
                  <a:lnTo>
                    <a:pt x="0" y="230"/>
                  </a:lnTo>
                  <a:lnTo>
                    <a:pt x="607" y="471"/>
                  </a:lnTo>
                  <a:lnTo>
                    <a:pt x="2115" y="47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8" name="object 5938"/>
            <p:cNvSpPr/>
            <p:nvPr/>
          </p:nvSpPr>
          <p:spPr>
            <a:xfrm>
              <a:off x="10137152" y="6885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617"/>
                  </a:move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9" name="object 5939"/>
            <p:cNvSpPr/>
            <p:nvPr/>
          </p:nvSpPr>
          <p:spPr>
            <a:xfrm>
              <a:off x="10137381" y="6885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617"/>
                  </a:move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0" name="object 5940"/>
            <p:cNvSpPr/>
            <p:nvPr/>
          </p:nvSpPr>
          <p:spPr>
            <a:xfrm>
              <a:off x="10137615" y="6885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617"/>
                  </a:move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1" name="object 5941"/>
            <p:cNvSpPr/>
            <p:nvPr/>
          </p:nvSpPr>
          <p:spPr>
            <a:xfrm>
              <a:off x="10137843" y="6885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617"/>
                  </a:move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2" name="object 5942"/>
            <p:cNvSpPr/>
            <p:nvPr/>
          </p:nvSpPr>
          <p:spPr>
            <a:xfrm>
              <a:off x="10138071" y="6885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617"/>
                  </a:move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3" name="object 5943"/>
            <p:cNvSpPr/>
            <p:nvPr/>
          </p:nvSpPr>
          <p:spPr>
            <a:xfrm>
              <a:off x="10136934" y="68856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0"/>
                  </a:moveTo>
                  <a:lnTo>
                    <a:pt x="0" y="61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4" name="object 5944"/>
            <p:cNvSpPr/>
            <p:nvPr/>
          </p:nvSpPr>
          <p:spPr>
            <a:xfrm>
              <a:off x="10136703" y="68857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0"/>
                  </a:moveTo>
                  <a:lnTo>
                    <a:pt x="0" y="49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5" name="object 5945"/>
            <p:cNvSpPr/>
            <p:nvPr/>
          </p:nvSpPr>
          <p:spPr>
            <a:xfrm>
              <a:off x="10138310" y="68859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0"/>
                  </a:moveTo>
                  <a:lnTo>
                    <a:pt x="0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6" name="object 5946"/>
            <p:cNvSpPr/>
            <p:nvPr/>
          </p:nvSpPr>
          <p:spPr>
            <a:xfrm>
              <a:off x="10135647" y="688595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16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7" name="object 5947"/>
            <p:cNvSpPr/>
            <p:nvPr/>
          </p:nvSpPr>
          <p:spPr>
            <a:xfrm>
              <a:off x="10162939" y="6897710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29" h="10159">
                  <a:moveTo>
                    <a:pt x="0" y="9214"/>
                  </a:moveTo>
                  <a:lnTo>
                    <a:pt x="10062" y="9214"/>
                  </a:lnTo>
                  <a:lnTo>
                    <a:pt x="10596" y="9214"/>
                  </a:lnTo>
                  <a:lnTo>
                    <a:pt x="10596" y="8690"/>
                  </a:lnTo>
                  <a:lnTo>
                    <a:pt x="10596" y="0"/>
                  </a:lnTo>
                  <a:lnTo>
                    <a:pt x="10952" y="0"/>
                  </a:lnTo>
                  <a:lnTo>
                    <a:pt x="10952" y="8690"/>
                  </a:lnTo>
                  <a:lnTo>
                    <a:pt x="10952" y="9559"/>
                  </a:lnTo>
                  <a:lnTo>
                    <a:pt x="10062" y="9559"/>
                  </a:lnTo>
                  <a:lnTo>
                    <a:pt x="0" y="9559"/>
                  </a:lnTo>
                  <a:lnTo>
                    <a:pt x="0" y="921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8" name="object 5948"/>
            <p:cNvSpPr/>
            <p:nvPr/>
          </p:nvSpPr>
          <p:spPr>
            <a:xfrm>
              <a:off x="10162947" y="69069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35"/>
                  </a:lnTo>
                  <a:lnTo>
                    <a:pt x="890" y="33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9" name="object 5949"/>
            <p:cNvSpPr/>
            <p:nvPr/>
          </p:nvSpPr>
          <p:spPr>
            <a:xfrm>
              <a:off x="10162934" y="690692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890" y="345"/>
                  </a:lnTo>
                  <a:lnTo>
                    <a:pt x="0" y="345"/>
                  </a:lnTo>
                  <a:lnTo>
                    <a:pt x="0" y="0"/>
                  </a:lnTo>
                  <a:lnTo>
                    <a:pt x="89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0" name="object 5950"/>
            <p:cNvSpPr/>
            <p:nvPr/>
          </p:nvSpPr>
          <p:spPr>
            <a:xfrm>
              <a:off x="10164696" y="69069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35"/>
                  </a:lnTo>
                  <a:lnTo>
                    <a:pt x="890" y="33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1" name="object 5951"/>
            <p:cNvSpPr/>
            <p:nvPr/>
          </p:nvSpPr>
          <p:spPr>
            <a:xfrm>
              <a:off x="10164689" y="690692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890" y="345"/>
                  </a:lnTo>
                  <a:lnTo>
                    <a:pt x="0" y="345"/>
                  </a:lnTo>
                  <a:lnTo>
                    <a:pt x="0" y="0"/>
                  </a:lnTo>
                  <a:lnTo>
                    <a:pt x="89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2" name="object 5952"/>
            <p:cNvSpPr/>
            <p:nvPr/>
          </p:nvSpPr>
          <p:spPr>
            <a:xfrm>
              <a:off x="10166444" y="69069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35"/>
                  </a:lnTo>
                  <a:lnTo>
                    <a:pt x="890" y="33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3" name="object 5953"/>
            <p:cNvSpPr/>
            <p:nvPr/>
          </p:nvSpPr>
          <p:spPr>
            <a:xfrm>
              <a:off x="10166445" y="690692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890" y="345"/>
                  </a:lnTo>
                  <a:lnTo>
                    <a:pt x="0" y="345"/>
                  </a:lnTo>
                  <a:lnTo>
                    <a:pt x="0" y="0"/>
                  </a:lnTo>
                  <a:lnTo>
                    <a:pt x="89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4" name="object 5954"/>
            <p:cNvSpPr/>
            <p:nvPr/>
          </p:nvSpPr>
          <p:spPr>
            <a:xfrm>
              <a:off x="10168224" y="69069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35"/>
                  </a:lnTo>
                  <a:lnTo>
                    <a:pt x="890" y="33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5" name="object 5955"/>
            <p:cNvSpPr/>
            <p:nvPr/>
          </p:nvSpPr>
          <p:spPr>
            <a:xfrm>
              <a:off x="10168216" y="690692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890" y="345"/>
                  </a:lnTo>
                  <a:lnTo>
                    <a:pt x="0" y="345"/>
                  </a:lnTo>
                  <a:lnTo>
                    <a:pt x="0" y="0"/>
                  </a:lnTo>
                  <a:lnTo>
                    <a:pt x="89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6" name="object 5956"/>
            <p:cNvSpPr/>
            <p:nvPr/>
          </p:nvSpPr>
          <p:spPr>
            <a:xfrm>
              <a:off x="10169973" y="69069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35"/>
                  </a:lnTo>
                  <a:lnTo>
                    <a:pt x="890" y="33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7" name="object 5957"/>
            <p:cNvSpPr/>
            <p:nvPr/>
          </p:nvSpPr>
          <p:spPr>
            <a:xfrm>
              <a:off x="10169972" y="690692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890" y="345"/>
                  </a:lnTo>
                  <a:lnTo>
                    <a:pt x="0" y="345"/>
                  </a:lnTo>
                  <a:lnTo>
                    <a:pt x="0" y="0"/>
                  </a:lnTo>
                  <a:lnTo>
                    <a:pt x="89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8" name="object 5958"/>
            <p:cNvSpPr/>
            <p:nvPr/>
          </p:nvSpPr>
          <p:spPr>
            <a:xfrm>
              <a:off x="10171742" y="69069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35"/>
                  </a:lnTo>
                  <a:lnTo>
                    <a:pt x="890" y="33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9" name="object 5959"/>
            <p:cNvSpPr/>
            <p:nvPr/>
          </p:nvSpPr>
          <p:spPr>
            <a:xfrm>
              <a:off x="10171744" y="690692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890" y="345"/>
                  </a:lnTo>
                  <a:lnTo>
                    <a:pt x="0" y="345"/>
                  </a:lnTo>
                  <a:lnTo>
                    <a:pt x="0" y="0"/>
                  </a:lnTo>
                  <a:lnTo>
                    <a:pt x="89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0" name="object 5960"/>
            <p:cNvSpPr/>
            <p:nvPr/>
          </p:nvSpPr>
          <p:spPr>
            <a:xfrm>
              <a:off x="10173347" y="690611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44" y="0"/>
                  </a:moveTo>
                  <a:lnTo>
                    <a:pt x="188" y="0"/>
                  </a:lnTo>
                  <a:lnTo>
                    <a:pt x="188" y="513"/>
                  </a:lnTo>
                  <a:lnTo>
                    <a:pt x="0" y="670"/>
                  </a:lnTo>
                  <a:lnTo>
                    <a:pt x="240" y="931"/>
                  </a:lnTo>
                  <a:lnTo>
                    <a:pt x="544" y="670"/>
                  </a:lnTo>
                  <a:lnTo>
                    <a:pt x="54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1" name="object 5961"/>
            <p:cNvSpPr/>
            <p:nvPr/>
          </p:nvSpPr>
          <p:spPr>
            <a:xfrm>
              <a:off x="10173346" y="690611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670"/>
                  </a:moveTo>
                  <a:lnTo>
                    <a:pt x="188" y="513"/>
                  </a:lnTo>
                  <a:lnTo>
                    <a:pt x="188" y="282"/>
                  </a:lnTo>
                  <a:lnTo>
                    <a:pt x="188" y="0"/>
                  </a:lnTo>
                  <a:lnTo>
                    <a:pt x="544" y="0"/>
                  </a:lnTo>
                  <a:lnTo>
                    <a:pt x="544" y="282"/>
                  </a:lnTo>
                  <a:lnTo>
                    <a:pt x="544" y="670"/>
                  </a:lnTo>
                  <a:lnTo>
                    <a:pt x="230" y="931"/>
                  </a:lnTo>
                  <a:lnTo>
                    <a:pt x="0" y="6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2" name="object 5962"/>
            <p:cNvSpPr/>
            <p:nvPr/>
          </p:nvSpPr>
          <p:spPr>
            <a:xfrm>
              <a:off x="10173533" y="690434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0" y="0"/>
                  </a:lnTo>
                  <a:lnTo>
                    <a:pt x="0" y="890"/>
                  </a:lnTo>
                  <a:lnTo>
                    <a:pt x="356" y="890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3" name="object 5963"/>
            <p:cNvSpPr/>
            <p:nvPr/>
          </p:nvSpPr>
          <p:spPr>
            <a:xfrm>
              <a:off x="10173535" y="690434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90"/>
                  </a:moveTo>
                  <a:lnTo>
                    <a:pt x="0" y="0"/>
                  </a:lnTo>
                  <a:lnTo>
                    <a:pt x="356" y="0"/>
                  </a:lnTo>
                  <a:lnTo>
                    <a:pt x="356" y="890"/>
                  </a:lnTo>
                  <a:lnTo>
                    <a:pt x="0" y="8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4" name="object 5964"/>
            <p:cNvSpPr/>
            <p:nvPr/>
          </p:nvSpPr>
          <p:spPr>
            <a:xfrm>
              <a:off x="10173533" y="690258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0" y="0"/>
                  </a:lnTo>
                  <a:lnTo>
                    <a:pt x="0" y="890"/>
                  </a:lnTo>
                  <a:lnTo>
                    <a:pt x="356" y="890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5" name="object 5965"/>
            <p:cNvSpPr/>
            <p:nvPr/>
          </p:nvSpPr>
          <p:spPr>
            <a:xfrm>
              <a:off x="10173535" y="690258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90"/>
                  </a:moveTo>
                  <a:lnTo>
                    <a:pt x="0" y="0"/>
                  </a:lnTo>
                  <a:lnTo>
                    <a:pt x="356" y="0"/>
                  </a:lnTo>
                  <a:lnTo>
                    <a:pt x="356" y="890"/>
                  </a:lnTo>
                  <a:lnTo>
                    <a:pt x="0" y="8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6" name="object 5966"/>
            <p:cNvSpPr/>
            <p:nvPr/>
          </p:nvSpPr>
          <p:spPr>
            <a:xfrm>
              <a:off x="10173533" y="690083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0" y="0"/>
                  </a:lnTo>
                  <a:lnTo>
                    <a:pt x="0" y="879"/>
                  </a:lnTo>
                  <a:lnTo>
                    <a:pt x="356" y="879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7" name="object 5967"/>
            <p:cNvSpPr/>
            <p:nvPr/>
          </p:nvSpPr>
          <p:spPr>
            <a:xfrm>
              <a:off x="10173535" y="690082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90"/>
                  </a:moveTo>
                  <a:lnTo>
                    <a:pt x="0" y="0"/>
                  </a:lnTo>
                  <a:lnTo>
                    <a:pt x="356" y="0"/>
                  </a:lnTo>
                  <a:lnTo>
                    <a:pt x="356" y="890"/>
                  </a:lnTo>
                  <a:lnTo>
                    <a:pt x="0" y="8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8" name="object 5968"/>
            <p:cNvSpPr/>
            <p:nvPr/>
          </p:nvSpPr>
          <p:spPr>
            <a:xfrm>
              <a:off x="10173533" y="689906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0" y="0"/>
                  </a:lnTo>
                  <a:lnTo>
                    <a:pt x="0" y="890"/>
                  </a:lnTo>
                  <a:lnTo>
                    <a:pt x="356" y="890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9" name="object 5969"/>
            <p:cNvSpPr/>
            <p:nvPr/>
          </p:nvSpPr>
          <p:spPr>
            <a:xfrm>
              <a:off x="10173535" y="68990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90"/>
                  </a:moveTo>
                  <a:lnTo>
                    <a:pt x="0" y="0"/>
                  </a:lnTo>
                  <a:lnTo>
                    <a:pt x="356" y="0"/>
                  </a:lnTo>
                  <a:lnTo>
                    <a:pt x="356" y="890"/>
                  </a:lnTo>
                  <a:lnTo>
                    <a:pt x="0" y="8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0" name="object 5970"/>
            <p:cNvSpPr/>
            <p:nvPr/>
          </p:nvSpPr>
          <p:spPr>
            <a:xfrm>
              <a:off x="10173533" y="68976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56" y="0"/>
                  </a:moveTo>
                  <a:lnTo>
                    <a:pt x="0" y="0"/>
                  </a:lnTo>
                  <a:lnTo>
                    <a:pt x="0" y="492"/>
                  </a:lnTo>
                  <a:lnTo>
                    <a:pt x="356" y="492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1" name="object 5971"/>
            <p:cNvSpPr/>
            <p:nvPr/>
          </p:nvSpPr>
          <p:spPr>
            <a:xfrm>
              <a:off x="10173535" y="68976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81"/>
                  </a:moveTo>
                  <a:lnTo>
                    <a:pt x="0" y="0"/>
                  </a:lnTo>
                  <a:lnTo>
                    <a:pt x="356" y="0"/>
                  </a:lnTo>
                  <a:lnTo>
                    <a:pt x="356" y="481"/>
                  </a:lnTo>
                  <a:lnTo>
                    <a:pt x="0" y="48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2" name="object 5972"/>
            <p:cNvSpPr/>
            <p:nvPr/>
          </p:nvSpPr>
          <p:spPr>
            <a:xfrm>
              <a:off x="10150179" y="6884563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59">
                  <a:moveTo>
                    <a:pt x="0" y="22376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3" name="object 5973"/>
            <p:cNvSpPr/>
            <p:nvPr/>
          </p:nvSpPr>
          <p:spPr>
            <a:xfrm>
              <a:off x="10138126" y="6887006"/>
              <a:ext cx="36195" cy="20320"/>
            </a:xfrm>
            <a:custGeom>
              <a:avLst/>
              <a:gdLst/>
              <a:ahLst/>
              <a:cxnLst/>
              <a:rect l="l" t="t" r="r" b="b"/>
              <a:pathLst>
                <a:path w="36195" h="20320">
                  <a:moveTo>
                    <a:pt x="0" y="20261"/>
                  </a:moveTo>
                  <a:lnTo>
                    <a:pt x="0" y="0"/>
                  </a:lnTo>
                  <a:lnTo>
                    <a:pt x="35768" y="0"/>
                  </a:lnTo>
                  <a:lnTo>
                    <a:pt x="35768" y="20261"/>
                  </a:lnTo>
                  <a:lnTo>
                    <a:pt x="0" y="20261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4" name="object 5974"/>
            <p:cNvSpPr/>
            <p:nvPr/>
          </p:nvSpPr>
          <p:spPr>
            <a:xfrm>
              <a:off x="10150179" y="687711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5" name="object 5975"/>
            <p:cNvSpPr/>
            <p:nvPr/>
          </p:nvSpPr>
          <p:spPr>
            <a:xfrm>
              <a:off x="10142539" y="6880702"/>
              <a:ext cx="27305" cy="6350"/>
            </a:xfrm>
            <a:custGeom>
              <a:avLst/>
              <a:gdLst/>
              <a:ahLst/>
              <a:cxnLst/>
              <a:rect l="l" t="t" r="r" b="b"/>
              <a:pathLst>
                <a:path w="27304" h="6350">
                  <a:moveTo>
                    <a:pt x="0" y="6334"/>
                  </a:moveTo>
                  <a:lnTo>
                    <a:pt x="0" y="0"/>
                  </a:lnTo>
                  <a:lnTo>
                    <a:pt x="26941" y="0"/>
                  </a:lnTo>
                  <a:lnTo>
                    <a:pt x="26941" y="6334"/>
                  </a:lnTo>
                  <a:lnTo>
                    <a:pt x="0" y="6334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6" name="object 5976"/>
            <p:cNvSpPr/>
            <p:nvPr/>
          </p:nvSpPr>
          <p:spPr>
            <a:xfrm>
              <a:off x="9481026" y="6890011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2188"/>
                  </a:moveTo>
                  <a:lnTo>
                    <a:pt x="1130" y="4156"/>
                  </a:lnTo>
                  <a:lnTo>
                    <a:pt x="3539" y="4219"/>
                  </a:lnTo>
                  <a:lnTo>
                    <a:pt x="4795" y="2188"/>
                  </a:lnTo>
                  <a:lnTo>
                    <a:pt x="4795" y="2052"/>
                  </a:lnTo>
                  <a:lnTo>
                    <a:pt x="3664" y="73"/>
                  </a:lnTo>
                  <a:lnTo>
                    <a:pt x="1256" y="0"/>
                  </a:lnTo>
                  <a:lnTo>
                    <a:pt x="0" y="2052"/>
                  </a:lnTo>
                  <a:lnTo>
                    <a:pt x="0" y="2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7" name="object 5977"/>
            <p:cNvSpPr/>
            <p:nvPr/>
          </p:nvSpPr>
          <p:spPr>
            <a:xfrm>
              <a:off x="9482210" y="689090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214" y="0"/>
                  </a:moveTo>
                  <a:lnTo>
                    <a:pt x="544" y="0"/>
                  </a:lnTo>
                  <a:lnTo>
                    <a:pt x="0" y="544"/>
                  </a:lnTo>
                  <a:lnTo>
                    <a:pt x="0" y="1214"/>
                  </a:lnTo>
                  <a:lnTo>
                    <a:pt x="0" y="1884"/>
                  </a:lnTo>
                  <a:lnTo>
                    <a:pt x="544" y="2439"/>
                  </a:lnTo>
                  <a:lnTo>
                    <a:pt x="1214" y="2439"/>
                  </a:lnTo>
                  <a:lnTo>
                    <a:pt x="1884" y="2439"/>
                  </a:lnTo>
                  <a:lnTo>
                    <a:pt x="2439" y="1884"/>
                  </a:lnTo>
                  <a:lnTo>
                    <a:pt x="2439" y="1214"/>
                  </a:lnTo>
                  <a:lnTo>
                    <a:pt x="2439" y="544"/>
                  </a:lnTo>
                  <a:lnTo>
                    <a:pt x="1884" y="0"/>
                  </a:lnTo>
                  <a:lnTo>
                    <a:pt x="12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8" name="object 5978"/>
            <p:cNvSpPr/>
            <p:nvPr/>
          </p:nvSpPr>
          <p:spPr>
            <a:xfrm>
              <a:off x="9481456" y="6890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968" y="0"/>
                  </a:moveTo>
                  <a:lnTo>
                    <a:pt x="879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57"/>
                  </a:lnTo>
                  <a:lnTo>
                    <a:pt x="879" y="3957"/>
                  </a:lnTo>
                  <a:lnTo>
                    <a:pt x="1968" y="3957"/>
                  </a:lnTo>
                  <a:lnTo>
                    <a:pt x="3057" y="3957"/>
                  </a:lnTo>
                  <a:lnTo>
                    <a:pt x="3957" y="3057"/>
                  </a:lnTo>
                  <a:lnTo>
                    <a:pt x="3957" y="1968"/>
                  </a:lnTo>
                  <a:lnTo>
                    <a:pt x="3957" y="900"/>
                  </a:lnTo>
                  <a:lnTo>
                    <a:pt x="3057" y="0"/>
                  </a:lnTo>
                  <a:lnTo>
                    <a:pt x="1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9" name="object 5979"/>
            <p:cNvSpPr/>
            <p:nvPr/>
          </p:nvSpPr>
          <p:spPr>
            <a:xfrm>
              <a:off x="9483424" y="688902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0" name="object 5980"/>
            <p:cNvSpPr/>
            <p:nvPr/>
          </p:nvSpPr>
          <p:spPr>
            <a:xfrm>
              <a:off x="9480329" y="689212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9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1" name="object 5981"/>
            <p:cNvSpPr/>
            <p:nvPr/>
          </p:nvSpPr>
          <p:spPr>
            <a:xfrm>
              <a:off x="9479592" y="688829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3832" y="0"/>
                  </a:moveTo>
                  <a:lnTo>
                    <a:pt x="1738" y="0"/>
                  </a:lnTo>
                  <a:lnTo>
                    <a:pt x="0" y="1727"/>
                  </a:lnTo>
                  <a:lnTo>
                    <a:pt x="0" y="3832"/>
                  </a:lnTo>
                  <a:lnTo>
                    <a:pt x="0" y="5936"/>
                  </a:lnTo>
                  <a:lnTo>
                    <a:pt x="1738" y="7675"/>
                  </a:lnTo>
                  <a:lnTo>
                    <a:pt x="3832" y="7675"/>
                  </a:lnTo>
                  <a:lnTo>
                    <a:pt x="5947" y="7675"/>
                  </a:lnTo>
                  <a:lnTo>
                    <a:pt x="7675" y="5936"/>
                  </a:lnTo>
                  <a:lnTo>
                    <a:pt x="7675" y="3832"/>
                  </a:lnTo>
                  <a:lnTo>
                    <a:pt x="7675" y="1727"/>
                  </a:lnTo>
                  <a:lnTo>
                    <a:pt x="5947" y="0"/>
                  </a:lnTo>
                  <a:lnTo>
                    <a:pt x="38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2" name="object 5982"/>
            <p:cNvSpPr/>
            <p:nvPr/>
          </p:nvSpPr>
          <p:spPr>
            <a:xfrm>
              <a:off x="9452844" y="6890011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2188"/>
                  </a:moveTo>
                  <a:lnTo>
                    <a:pt x="1130" y="4156"/>
                  </a:lnTo>
                  <a:lnTo>
                    <a:pt x="3539" y="4219"/>
                  </a:lnTo>
                  <a:lnTo>
                    <a:pt x="4795" y="2188"/>
                  </a:lnTo>
                  <a:lnTo>
                    <a:pt x="4795" y="2052"/>
                  </a:lnTo>
                  <a:lnTo>
                    <a:pt x="3664" y="73"/>
                  </a:lnTo>
                  <a:lnTo>
                    <a:pt x="1256" y="0"/>
                  </a:lnTo>
                  <a:lnTo>
                    <a:pt x="0" y="2052"/>
                  </a:lnTo>
                  <a:lnTo>
                    <a:pt x="0" y="2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3" name="object 5983"/>
            <p:cNvSpPr/>
            <p:nvPr/>
          </p:nvSpPr>
          <p:spPr>
            <a:xfrm>
              <a:off x="9454027" y="689090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214" y="0"/>
                  </a:moveTo>
                  <a:lnTo>
                    <a:pt x="544" y="0"/>
                  </a:lnTo>
                  <a:lnTo>
                    <a:pt x="0" y="544"/>
                  </a:lnTo>
                  <a:lnTo>
                    <a:pt x="0" y="1214"/>
                  </a:lnTo>
                  <a:lnTo>
                    <a:pt x="0" y="1884"/>
                  </a:lnTo>
                  <a:lnTo>
                    <a:pt x="544" y="2439"/>
                  </a:lnTo>
                  <a:lnTo>
                    <a:pt x="1214" y="2439"/>
                  </a:lnTo>
                  <a:lnTo>
                    <a:pt x="1884" y="2439"/>
                  </a:lnTo>
                  <a:lnTo>
                    <a:pt x="2439" y="1884"/>
                  </a:lnTo>
                  <a:lnTo>
                    <a:pt x="2439" y="1214"/>
                  </a:lnTo>
                  <a:lnTo>
                    <a:pt x="2439" y="544"/>
                  </a:lnTo>
                  <a:lnTo>
                    <a:pt x="1884" y="0"/>
                  </a:lnTo>
                  <a:lnTo>
                    <a:pt x="12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4" name="object 5984"/>
            <p:cNvSpPr/>
            <p:nvPr/>
          </p:nvSpPr>
          <p:spPr>
            <a:xfrm>
              <a:off x="9453273" y="6890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968" y="0"/>
                  </a:moveTo>
                  <a:lnTo>
                    <a:pt x="879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57"/>
                  </a:lnTo>
                  <a:lnTo>
                    <a:pt x="879" y="3957"/>
                  </a:lnTo>
                  <a:lnTo>
                    <a:pt x="1968" y="3957"/>
                  </a:lnTo>
                  <a:lnTo>
                    <a:pt x="3057" y="3957"/>
                  </a:lnTo>
                  <a:lnTo>
                    <a:pt x="3937" y="3057"/>
                  </a:lnTo>
                  <a:lnTo>
                    <a:pt x="3937" y="1968"/>
                  </a:lnTo>
                  <a:lnTo>
                    <a:pt x="3937" y="900"/>
                  </a:lnTo>
                  <a:lnTo>
                    <a:pt x="3057" y="0"/>
                  </a:lnTo>
                  <a:lnTo>
                    <a:pt x="1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5" name="object 5985"/>
            <p:cNvSpPr/>
            <p:nvPr/>
          </p:nvSpPr>
          <p:spPr>
            <a:xfrm>
              <a:off x="9455242" y="688902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6" name="object 5986"/>
            <p:cNvSpPr/>
            <p:nvPr/>
          </p:nvSpPr>
          <p:spPr>
            <a:xfrm>
              <a:off x="9452138" y="689212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9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7" name="object 5987"/>
            <p:cNvSpPr/>
            <p:nvPr/>
          </p:nvSpPr>
          <p:spPr>
            <a:xfrm>
              <a:off x="9451410" y="688829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3832" y="0"/>
                  </a:moveTo>
                  <a:lnTo>
                    <a:pt x="1738" y="0"/>
                  </a:lnTo>
                  <a:lnTo>
                    <a:pt x="0" y="1727"/>
                  </a:lnTo>
                  <a:lnTo>
                    <a:pt x="0" y="3832"/>
                  </a:lnTo>
                  <a:lnTo>
                    <a:pt x="0" y="5936"/>
                  </a:lnTo>
                  <a:lnTo>
                    <a:pt x="1738" y="7675"/>
                  </a:lnTo>
                  <a:lnTo>
                    <a:pt x="3832" y="7675"/>
                  </a:lnTo>
                  <a:lnTo>
                    <a:pt x="5926" y="7675"/>
                  </a:lnTo>
                  <a:lnTo>
                    <a:pt x="7664" y="5936"/>
                  </a:lnTo>
                  <a:lnTo>
                    <a:pt x="7664" y="3832"/>
                  </a:lnTo>
                  <a:lnTo>
                    <a:pt x="7664" y="1727"/>
                  </a:lnTo>
                  <a:lnTo>
                    <a:pt x="5926" y="0"/>
                  </a:lnTo>
                  <a:lnTo>
                    <a:pt x="38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8" name="object 5988"/>
            <p:cNvSpPr/>
            <p:nvPr/>
          </p:nvSpPr>
          <p:spPr>
            <a:xfrm>
              <a:off x="9464928" y="6880683"/>
              <a:ext cx="8890" cy="23495"/>
            </a:xfrm>
            <a:custGeom>
              <a:avLst/>
              <a:gdLst/>
              <a:ahLst/>
              <a:cxnLst/>
              <a:rect l="l" t="t" r="r" b="b"/>
              <a:pathLst>
                <a:path w="8890" h="23495">
                  <a:moveTo>
                    <a:pt x="8806" y="0"/>
                  </a:moveTo>
                  <a:lnTo>
                    <a:pt x="8806" y="22899"/>
                  </a:lnTo>
                  <a:lnTo>
                    <a:pt x="0" y="22899"/>
                  </a:lnTo>
                  <a:lnTo>
                    <a:pt x="0" y="0"/>
                  </a:lnTo>
                  <a:lnTo>
                    <a:pt x="880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9" name="object 5989"/>
            <p:cNvSpPr/>
            <p:nvPr/>
          </p:nvSpPr>
          <p:spPr>
            <a:xfrm>
              <a:off x="9464228" y="68817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0" name="object 5990"/>
            <p:cNvSpPr/>
            <p:nvPr/>
          </p:nvSpPr>
          <p:spPr>
            <a:xfrm>
              <a:off x="9464228" y="68826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1" name="object 5991"/>
            <p:cNvSpPr/>
            <p:nvPr/>
          </p:nvSpPr>
          <p:spPr>
            <a:xfrm>
              <a:off x="9464228" y="68834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2" name="object 5992"/>
            <p:cNvSpPr/>
            <p:nvPr/>
          </p:nvSpPr>
          <p:spPr>
            <a:xfrm>
              <a:off x="9464228" y="688437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3" name="object 5993"/>
            <p:cNvSpPr/>
            <p:nvPr/>
          </p:nvSpPr>
          <p:spPr>
            <a:xfrm>
              <a:off x="9464228" y="688525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4" name="object 5994"/>
            <p:cNvSpPr/>
            <p:nvPr/>
          </p:nvSpPr>
          <p:spPr>
            <a:xfrm>
              <a:off x="9464228" y="688614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5" name="object 5995"/>
            <p:cNvSpPr/>
            <p:nvPr/>
          </p:nvSpPr>
          <p:spPr>
            <a:xfrm>
              <a:off x="9464228" y="688702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6" name="object 5996"/>
            <p:cNvSpPr/>
            <p:nvPr/>
          </p:nvSpPr>
          <p:spPr>
            <a:xfrm>
              <a:off x="9464228" y="69025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7" name="object 5997"/>
            <p:cNvSpPr/>
            <p:nvPr/>
          </p:nvSpPr>
          <p:spPr>
            <a:xfrm>
              <a:off x="9464228" y="69016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8" name="object 5998"/>
            <p:cNvSpPr/>
            <p:nvPr/>
          </p:nvSpPr>
          <p:spPr>
            <a:xfrm>
              <a:off x="9464228" y="690074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9" name="object 5999"/>
            <p:cNvSpPr/>
            <p:nvPr/>
          </p:nvSpPr>
          <p:spPr>
            <a:xfrm>
              <a:off x="9464228" y="68998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0" name="object 6000"/>
            <p:cNvSpPr/>
            <p:nvPr/>
          </p:nvSpPr>
          <p:spPr>
            <a:xfrm>
              <a:off x="9464228" y="689898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1" name="object 6001"/>
            <p:cNvSpPr/>
            <p:nvPr/>
          </p:nvSpPr>
          <p:spPr>
            <a:xfrm>
              <a:off x="9464228" y="68981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2" name="object 6002"/>
            <p:cNvSpPr/>
            <p:nvPr/>
          </p:nvSpPr>
          <p:spPr>
            <a:xfrm>
              <a:off x="9464228" y="68972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3" name="object 6003"/>
            <p:cNvSpPr/>
            <p:nvPr/>
          </p:nvSpPr>
          <p:spPr>
            <a:xfrm>
              <a:off x="9473738" y="68817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4" name="object 6004"/>
            <p:cNvSpPr/>
            <p:nvPr/>
          </p:nvSpPr>
          <p:spPr>
            <a:xfrm>
              <a:off x="9473738" y="68826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5" name="object 6005"/>
            <p:cNvSpPr/>
            <p:nvPr/>
          </p:nvSpPr>
          <p:spPr>
            <a:xfrm>
              <a:off x="9473738" y="68834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6" name="object 6006"/>
            <p:cNvSpPr/>
            <p:nvPr/>
          </p:nvSpPr>
          <p:spPr>
            <a:xfrm>
              <a:off x="9473738" y="688437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7" name="object 6007"/>
            <p:cNvSpPr/>
            <p:nvPr/>
          </p:nvSpPr>
          <p:spPr>
            <a:xfrm>
              <a:off x="9473738" y="688525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8" name="object 6008"/>
            <p:cNvSpPr/>
            <p:nvPr/>
          </p:nvSpPr>
          <p:spPr>
            <a:xfrm>
              <a:off x="9473738" y="688614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9" name="object 6009"/>
            <p:cNvSpPr/>
            <p:nvPr/>
          </p:nvSpPr>
          <p:spPr>
            <a:xfrm>
              <a:off x="9473738" y="688702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0" name="object 6010"/>
            <p:cNvSpPr/>
            <p:nvPr/>
          </p:nvSpPr>
          <p:spPr>
            <a:xfrm>
              <a:off x="9473738" y="69025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1" name="object 6011"/>
            <p:cNvSpPr/>
            <p:nvPr/>
          </p:nvSpPr>
          <p:spPr>
            <a:xfrm>
              <a:off x="9473738" y="69016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2" name="object 6012"/>
            <p:cNvSpPr/>
            <p:nvPr/>
          </p:nvSpPr>
          <p:spPr>
            <a:xfrm>
              <a:off x="9473738" y="690074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3" name="object 6013"/>
            <p:cNvSpPr/>
            <p:nvPr/>
          </p:nvSpPr>
          <p:spPr>
            <a:xfrm>
              <a:off x="9473738" y="68998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4" name="object 6014"/>
            <p:cNvSpPr/>
            <p:nvPr/>
          </p:nvSpPr>
          <p:spPr>
            <a:xfrm>
              <a:off x="9473738" y="689898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5" name="object 6015"/>
            <p:cNvSpPr/>
            <p:nvPr/>
          </p:nvSpPr>
          <p:spPr>
            <a:xfrm>
              <a:off x="9473738" y="68981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6" name="object 6016"/>
            <p:cNvSpPr/>
            <p:nvPr/>
          </p:nvSpPr>
          <p:spPr>
            <a:xfrm>
              <a:off x="9473738" y="68972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7" name="object 6017"/>
            <p:cNvSpPr/>
            <p:nvPr/>
          </p:nvSpPr>
          <p:spPr>
            <a:xfrm>
              <a:off x="9272457" y="6879255"/>
              <a:ext cx="39370" cy="26034"/>
            </a:xfrm>
            <a:custGeom>
              <a:avLst/>
              <a:gdLst/>
              <a:ahLst/>
              <a:cxnLst/>
              <a:rect l="l" t="t" r="r" b="b"/>
              <a:pathLst>
                <a:path w="39370" h="26034">
                  <a:moveTo>
                    <a:pt x="0" y="25726"/>
                  </a:moveTo>
                  <a:lnTo>
                    <a:pt x="0" y="0"/>
                  </a:lnTo>
                  <a:lnTo>
                    <a:pt x="38763" y="0"/>
                  </a:lnTo>
                  <a:lnTo>
                    <a:pt x="38763" y="25726"/>
                  </a:lnTo>
                  <a:lnTo>
                    <a:pt x="0" y="2572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8" name="object 6018"/>
            <p:cNvSpPr/>
            <p:nvPr/>
          </p:nvSpPr>
          <p:spPr>
            <a:xfrm>
              <a:off x="9303524" y="6890011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2188"/>
                  </a:moveTo>
                  <a:lnTo>
                    <a:pt x="1130" y="4156"/>
                  </a:lnTo>
                  <a:lnTo>
                    <a:pt x="1277" y="4219"/>
                  </a:lnTo>
                  <a:lnTo>
                    <a:pt x="3539" y="4219"/>
                  </a:lnTo>
                  <a:lnTo>
                    <a:pt x="4795" y="2188"/>
                  </a:lnTo>
                  <a:lnTo>
                    <a:pt x="4795" y="2052"/>
                  </a:lnTo>
                  <a:lnTo>
                    <a:pt x="3664" y="73"/>
                  </a:lnTo>
                  <a:lnTo>
                    <a:pt x="1277" y="0"/>
                  </a:lnTo>
                  <a:lnTo>
                    <a:pt x="1130" y="73"/>
                  </a:lnTo>
                  <a:lnTo>
                    <a:pt x="0" y="2052"/>
                  </a:lnTo>
                  <a:lnTo>
                    <a:pt x="0" y="2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9" name="object 6019"/>
            <p:cNvSpPr/>
            <p:nvPr/>
          </p:nvSpPr>
          <p:spPr>
            <a:xfrm>
              <a:off x="9304707" y="689090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214" y="0"/>
                  </a:moveTo>
                  <a:lnTo>
                    <a:pt x="565" y="0"/>
                  </a:lnTo>
                  <a:lnTo>
                    <a:pt x="0" y="544"/>
                  </a:lnTo>
                  <a:lnTo>
                    <a:pt x="0" y="1214"/>
                  </a:lnTo>
                  <a:lnTo>
                    <a:pt x="0" y="1884"/>
                  </a:lnTo>
                  <a:lnTo>
                    <a:pt x="565" y="2439"/>
                  </a:lnTo>
                  <a:lnTo>
                    <a:pt x="1214" y="2439"/>
                  </a:lnTo>
                  <a:lnTo>
                    <a:pt x="1884" y="2439"/>
                  </a:lnTo>
                  <a:lnTo>
                    <a:pt x="2439" y="1884"/>
                  </a:lnTo>
                  <a:lnTo>
                    <a:pt x="2439" y="1214"/>
                  </a:lnTo>
                  <a:lnTo>
                    <a:pt x="2439" y="544"/>
                  </a:lnTo>
                  <a:lnTo>
                    <a:pt x="1884" y="0"/>
                  </a:lnTo>
                  <a:lnTo>
                    <a:pt x="12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0" name="object 6020"/>
            <p:cNvSpPr/>
            <p:nvPr/>
          </p:nvSpPr>
          <p:spPr>
            <a:xfrm>
              <a:off x="9303953" y="6890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57"/>
                  </a:lnTo>
                  <a:lnTo>
                    <a:pt x="900" y="3957"/>
                  </a:lnTo>
                  <a:lnTo>
                    <a:pt x="1968" y="3957"/>
                  </a:lnTo>
                  <a:lnTo>
                    <a:pt x="3057" y="3957"/>
                  </a:lnTo>
                  <a:lnTo>
                    <a:pt x="3957" y="3057"/>
                  </a:lnTo>
                  <a:lnTo>
                    <a:pt x="3957" y="1968"/>
                  </a:lnTo>
                  <a:lnTo>
                    <a:pt x="3957" y="900"/>
                  </a:lnTo>
                  <a:lnTo>
                    <a:pt x="3057" y="0"/>
                  </a:lnTo>
                  <a:lnTo>
                    <a:pt x="196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1" name="object 6021"/>
            <p:cNvSpPr/>
            <p:nvPr/>
          </p:nvSpPr>
          <p:spPr>
            <a:xfrm>
              <a:off x="9305922" y="688902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2" name="object 6022"/>
            <p:cNvSpPr/>
            <p:nvPr/>
          </p:nvSpPr>
          <p:spPr>
            <a:xfrm>
              <a:off x="9302827" y="689212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3" name="object 6023"/>
            <p:cNvSpPr/>
            <p:nvPr/>
          </p:nvSpPr>
          <p:spPr>
            <a:xfrm>
              <a:off x="9302089" y="688829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3832" y="0"/>
                  </a:moveTo>
                  <a:lnTo>
                    <a:pt x="1738" y="0"/>
                  </a:lnTo>
                  <a:lnTo>
                    <a:pt x="0" y="1727"/>
                  </a:lnTo>
                  <a:lnTo>
                    <a:pt x="0" y="3832"/>
                  </a:lnTo>
                  <a:lnTo>
                    <a:pt x="0" y="5936"/>
                  </a:lnTo>
                  <a:lnTo>
                    <a:pt x="1738" y="7675"/>
                  </a:lnTo>
                  <a:lnTo>
                    <a:pt x="3832" y="7675"/>
                  </a:lnTo>
                  <a:lnTo>
                    <a:pt x="5947" y="7675"/>
                  </a:lnTo>
                  <a:lnTo>
                    <a:pt x="7675" y="5936"/>
                  </a:lnTo>
                  <a:lnTo>
                    <a:pt x="7675" y="3832"/>
                  </a:lnTo>
                  <a:lnTo>
                    <a:pt x="7675" y="1727"/>
                  </a:lnTo>
                  <a:lnTo>
                    <a:pt x="5947" y="0"/>
                  </a:lnTo>
                  <a:lnTo>
                    <a:pt x="38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4" name="object 6024"/>
            <p:cNvSpPr/>
            <p:nvPr/>
          </p:nvSpPr>
          <p:spPr>
            <a:xfrm>
              <a:off x="9275341" y="6890011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2188"/>
                  </a:moveTo>
                  <a:lnTo>
                    <a:pt x="1130" y="4156"/>
                  </a:lnTo>
                  <a:lnTo>
                    <a:pt x="3539" y="4219"/>
                  </a:lnTo>
                  <a:lnTo>
                    <a:pt x="4806" y="2188"/>
                  </a:lnTo>
                  <a:lnTo>
                    <a:pt x="4806" y="2052"/>
                  </a:lnTo>
                  <a:lnTo>
                    <a:pt x="3664" y="73"/>
                  </a:lnTo>
                  <a:lnTo>
                    <a:pt x="1256" y="0"/>
                  </a:lnTo>
                  <a:lnTo>
                    <a:pt x="0" y="2052"/>
                  </a:lnTo>
                  <a:lnTo>
                    <a:pt x="0" y="2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5" name="object 6025"/>
            <p:cNvSpPr/>
            <p:nvPr/>
          </p:nvSpPr>
          <p:spPr>
            <a:xfrm>
              <a:off x="9276524" y="689090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214" y="0"/>
                  </a:moveTo>
                  <a:lnTo>
                    <a:pt x="544" y="0"/>
                  </a:lnTo>
                  <a:lnTo>
                    <a:pt x="0" y="544"/>
                  </a:lnTo>
                  <a:lnTo>
                    <a:pt x="0" y="1214"/>
                  </a:lnTo>
                  <a:lnTo>
                    <a:pt x="0" y="1884"/>
                  </a:lnTo>
                  <a:lnTo>
                    <a:pt x="544" y="2439"/>
                  </a:lnTo>
                  <a:lnTo>
                    <a:pt x="1214" y="2439"/>
                  </a:lnTo>
                  <a:lnTo>
                    <a:pt x="1884" y="2439"/>
                  </a:lnTo>
                  <a:lnTo>
                    <a:pt x="2439" y="1884"/>
                  </a:lnTo>
                  <a:lnTo>
                    <a:pt x="2439" y="1214"/>
                  </a:lnTo>
                  <a:lnTo>
                    <a:pt x="2439" y="544"/>
                  </a:lnTo>
                  <a:lnTo>
                    <a:pt x="1884" y="0"/>
                  </a:lnTo>
                  <a:lnTo>
                    <a:pt x="12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6" name="object 6026"/>
            <p:cNvSpPr/>
            <p:nvPr/>
          </p:nvSpPr>
          <p:spPr>
            <a:xfrm>
              <a:off x="9275770" y="6890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968" y="0"/>
                  </a:moveTo>
                  <a:lnTo>
                    <a:pt x="879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57"/>
                  </a:lnTo>
                  <a:lnTo>
                    <a:pt x="879" y="3957"/>
                  </a:lnTo>
                  <a:lnTo>
                    <a:pt x="1968" y="3957"/>
                  </a:lnTo>
                  <a:lnTo>
                    <a:pt x="3057" y="3957"/>
                  </a:lnTo>
                  <a:lnTo>
                    <a:pt x="3957" y="3057"/>
                  </a:lnTo>
                  <a:lnTo>
                    <a:pt x="3957" y="1968"/>
                  </a:lnTo>
                  <a:lnTo>
                    <a:pt x="3957" y="900"/>
                  </a:lnTo>
                  <a:lnTo>
                    <a:pt x="3057" y="0"/>
                  </a:lnTo>
                  <a:lnTo>
                    <a:pt x="196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7" name="object 6027"/>
            <p:cNvSpPr/>
            <p:nvPr/>
          </p:nvSpPr>
          <p:spPr>
            <a:xfrm>
              <a:off x="9277738" y="688902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8" name="object 6028"/>
            <p:cNvSpPr/>
            <p:nvPr/>
          </p:nvSpPr>
          <p:spPr>
            <a:xfrm>
              <a:off x="9274635" y="689212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1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9" name="object 6029"/>
            <p:cNvSpPr/>
            <p:nvPr/>
          </p:nvSpPr>
          <p:spPr>
            <a:xfrm>
              <a:off x="9273906" y="688829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3832" y="0"/>
                  </a:moveTo>
                  <a:lnTo>
                    <a:pt x="1738" y="0"/>
                  </a:lnTo>
                  <a:lnTo>
                    <a:pt x="0" y="1727"/>
                  </a:lnTo>
                  <a:lnTo>
                    <a:pt x="0" y="3832"/>
                  </a:lnTo>
                  <a:lnTo>
                    <a:pt x="0" y="5936"/>
                  </a:lnTo>
                  <a:lnTo>
                    <a:pt x="1738" y="7675"/>
                  </a:lnTo>
                  <a:lnTo>
                    <a:pt x="3832" y="7675"/>
                  </a:lnTo>
                  <a:lnTo>
                    <a:pt x="5926" y="7675"/>
                  </a:lnTo>
                  <a:lnTo>
                    <a:pt x="7675" y="5936"/>
                  </a:lnTo>
                  <a:lnTo>
                    <a:pt x="7675" y="3832"/>
                  </a:lnTo>
                  <a:lnTo>
                    <a:pt x="7675" y="1727"/>
                  </a:lnTo>
                  <a:lnTo>
                    <a:pt x="5926" y="0"/>
                  </a:lnTo>
                  <a:lnTo>
                    <a:pt x="38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0" name="object 6030"/>
            <p:cNvSpPr/>
            <p:nvPr/>
          </p:nvSpPr>
          <p:spPr>
            <a:xfrm>
              <a:off x="9287439" y="6880683"/>
              <a:ext cx="8890" cy="23495"/>
            </a:xfrm>
            <a:custGeom>
              <a:avLst/>
              <a:gdLst/>
              <a:ahLst/>
              <a:cxnLst/>
              <a:rect l="l" t="t" r="r" b="b"/>
              <a:pathLst>
                <a:path w="8890" h="23495">
                  <a:moveTo>
                    <a:pt x="8806" y="0"/>
                  </a:moveTo>
                  <a:lnTo>
                    <a:pt x="8806" y="22899"/>
                  </a:lnTo>
                  <a:lnTo>
                    <a:pt x="0" y="22899"/>
                  </a:lnTo>
                  <a:lnTo>
                    <a:pt x="0" y="0"/>
                  </a:lnTo>
                  <a:lnTo>
                    <a:pt x="880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1" name="object 6031"/>
            <p:cNvSpPr/>
            <p:nvPr/>
          </p:nvSpPr>
          <p:spPr>
            <a:xfrm>
              <a:off x="9286731" y="68817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2" name="object 6032"/>
            <p:cNvSpPr/>
            <p:nvPr/>
          </p:nvSpPr>
          <p:spPr>
            <a:xfrm>
              <a:off x="9286731" y="68826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3" name="object 6033"/>
            <p:cNvSpPr/>
            <p:nvPr/>
          </p:nvSpPr>
          <p:spPr>
            <a:xfrm>
              <a:off x="9286731" y="68834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4" name="object 6034"/>
            <p:cNvSpPr/>
            <p:nvPr/>
          </p:nvSpPr>
          <p:spPr>
            <a:xfrm>
              <a:off x="9286731" y="688437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5" name="object 6035"/>
            <p:cNvSpPr/>
            <p:nvPr/>
          </p:nvSpPr>
          <p:spPr>
            <a:xfrm>
              <a:off x="9286731" y="688525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6" name="object 6036"/>
            <p:cNvSpPr/>
            <p:nvPr/>
          </p:nvSpPr>
          <p:spPr>
            <a:xfrm>
              <a:off x="9286731" y="688614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7" name="object 6037"/>
            <p:cNvSpPr/>
            <p:nvPr/>
          </p:nvSpPr>
          <p:spPr>
            <a:xfrm>
              <a:off x="9286731" y="688702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8" name="object 6038"/>
            <p:cNvSpPr/>
            <p:nvPr/>
          </p:nvSpPr>
          <p:spPr>
            <a:xfrm>
              <a:off x="9286731" y="69025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9" name="object 6039"/>
            <p:cNvSpPr/>
            <p:nvPr/>
          </p:nvSpPr>
          <p:spPr>
            <a:xfrm>
              <a:off x="9286731" y="69016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0" name="object 6040"/>
            <p:cNvSpPr/>
            <p:nvPr/>
          </p:nvSpPr>
          <p:spPr>
            <a:xfrm>
              <a:off x="9286731" y="690074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1" name="object 6041"/>
            <p:cNvSpPr/>
            <p:nvPr/>
          </p:nvSpPr>
          <p:spPr>
            <a:xfrm>
              <a:off x="9286731" y="68998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2" name="object 6042"/>
            <p:cNvSpPr/>
            <p:nvPr/>
          </p:nvSpPr>
          <p:spPr>
            <a:xfrm>
              <a:off x="9286731" y="689898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3" name="object 6043"/>
            <p:cNvSpPr/>
            <p:nvPr/>
          </p:nvSpPr>
          <p:spPr>
            <a:xfrm>
              <a:off x="9286731" y="68981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4" name="object 6044"/>
            <p:cNvSpPr/>
            <p:nvPr/>
          </p:nvSpPr>
          <p:spPr>
            <a:xfrm>
              <a:off x="9286731" y="68972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5" name="object 6045"/>
            <p:cNvSpPr/>
            <p:nvPr/>
          </p:nvSpPr>
          <p:spPr>
            <a:xfrm>
              <a:off x="9296240" y="68817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6" name="object 6046"/>
            <p:cNvSpPr/>
            <p:nvPr/>
          </p:nvSpPr>
          <p:spPr>
            <a:xfrm>
              <a:off x="9296240" y="68826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7" name="object 6047"/>
            <p:cNvSpPr/>
            <p:nvPr/>
          </p:nvSpPr>
          <p:spPr>
            <a:xfrm>
              <a:off x="9296240" y="68834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8" name="object 6048"/>
            <p:cNvSpPr/>
            <p:nvPr/>
          </p:nvSpPr>
          <p:spPr>
            <a:xfrm>
              <a:off x="9296240" y="688437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9" name="object 6049"/>
            <p:cNvSpPr/>
            <p:nvPr/>
          </p:nvSpPr>
          <p:spPr>
            <a:xfrm>
              <a:off x="9296240" y="688525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0" name="object 6050"/>
            <p:cNvSpPr/>
            <p:nvPr/>
          </p:nvSpPr>
          <p:spPr>
            <a:xfrm>
              <a:off x="9296240" y="688614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1" name="object 6051"/>
            <p:cNvSpPr/>
            <p:nvPr/>
          </p:nvSpPr>
          <p:spPr>
            <a:xfrm>
              <a:off x="9296240" y="688702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2" name="object 6052"/>
            <p:cNvSpPr/>
            <p:nvPr/>
          </p:nvSpPr>
          <p:spPr>
            <a:xfrm>
              <a:off x="9296240" y="69025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3" name="object 6053"/>
            <p:cNvSpPr/>
            <p:nvPr/>
          </p:nvSpPr>
          <p:spPr>
            <a:xfrm>
              <a:off x="9296240" y="69016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4" name="object 6054"/>
            <p:cNvSpPr/>
            <p:nvPr/>
          </p:nvSpPr>
          <p:spPr>
            <a:xfrm>
              <a:off x="9296240" y="690074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5" name="object 6055"/>
            <p:cNvSpPr/>
            <p:nvPr/>
          </p:nvSpPr>
          <p:spPr>
            <a:xfrm>
              <a:off x="9296240" y="68998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6" name="object 6056"/>
            <p:cNvSpPr/>
            <p:nvPr/>
          </p:nvSpPr>
          <p:spPr>
            <a:xfrm>
              <a:off x="9296240" y="689898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7" name="object 6057"/>
            <p:cNvSpPr/>
            <p:nvPr/>
          </p:nvSpPr>
          <p:spPr>
            <a:xfrm>
              <a:off x="9296240" y="68981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8" name="object 6058"/>
            <p:cNvSpPr/>
            <p:nvPr/>
          </p:nvSpPr>
          <p:spPr>
            <a:xfrm>
              <a:off x="9296240" y="68972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9" name="object 6059"/>
            <p:cNvSpPr/>
            <p:nvPr/>
          </p:nvSpPr>
          <p:spPr>
            <a:xfrm>
              <a:off x="9934302" y="6879255"/>
              <a:ext cx="39370" cy="26034"/>
            </a:xfrm>
            <a:custGeom>
              <a:avLst/>
              <a:gdLst/>
              <a:ahLst/>
              <a:cxnLst/>
              <a:rect l="l" t="t" r="r" b="b"/>
              <a:pathLst>
                <a:path w="39370" h="26034">
                  <a:moveTo>
                    <a:pt x="0" y="25726"/>
                  </a:moveTo>
                  <a:lnTo>
                    <a:pt x="0" y="0"/>
                  </a:lnTo>
                  <a:lnTo>
                    <a:pt x="38752" y="0"/>
                  </a:lnTo>
                  <a:lnTo>
                    <a:pt x="38752" y="25726"/>
                  </a:lnTo>
                  <a:lnTo>
                    <a:pt x="0" y="2572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0" name="object 6060"/>
            <p:cNvSpPr/>
            <p:nvPr/>
          </p:nvSpPr>
          <p:spPr>
            <a:xfrm>
              <a:off x="9965371" y="6890011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2188"/>
                  </a:moveTo>
                  <a:lnTo>
                    <a:pt x="1130" y="4156"/>
                  </a:lnTo>
                  <a:lnTo>
                    <a:pt x="1277" y="4219"/>
                  </a:lnTo>
                  <a:lnTo>
                    <a:pt x="3539" y="4219"/>
                  </a:lnTo>
                  <a:lnTo>
                    <a:pt x="4795" y="2188"/>
                  </a:lnTo>
                  <a:lnTo>
                    <a:pt x="4795" y="2052"/>
                  </a:lnTo>
                  <a:lnTo>
                    <a:pt x="3664" y="73"/>
                  </a:lnTo>
                  <a:lnTo>
                    <a:pt x="1277" y="0"/>
                  </a:lnTo>
                  <a:lnTo>
                    <a:pt x="1130" y="73"/>
                  </a:lnTo>
                  <a:lnTo>
                    <a:pt x="0" y="2052"/>
                  </a:lnTo>
                  <a:lnTo>
                    <a:pt x="0" y="2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1" name="object 6061"/>
            <p:cNvSpPr/>
            <p:nvPr/>
          </p:nvSpPr>
          <p:spPr>
            <a:xfrm>
              <a:off x="9966553" y="689090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214" y="0"/>
                  </a:moveTo>
                  <a:lnTo>
                    <a:pt x="544" y="0"/>
                  </a:lnTo>
                  <a:lnTo>
                    <a:pt x="0" y="544"/>
                  </a:lnTo>
                  <a:lnTo>
                    <a:pt x="0" y="1214"/>
                  </a:lnTo>
                  <a:lnTo>
                    <a:pt x="0" y="1884"/>
                  </a:lnTo>
                  <a:lnTo>
                    <a:pt x="544" y="2439"/>
                  </a:lnTo>
                  <a:lnTo>
                    <a:pt x="1214" y="2439"/>
                  </a:lnTo>
                  <a:lnTo>
                    <a:pt x="1884" y="2439"/>
                  </a:lnTo>
                  <a:lnTo>
                    <a:pt x="2439" y="1884"/>
                  </a:lnTo>
                  <a:lnTo>
                    <a:pt x="2439" y="1214"/>
                  </a:lnTo>
                  <a:lnTo>
                    <a:pt x="2439" y="544"/>
                  </a:lnTo>
                  <a:lnTo>
                    <a:pt x="1884" y="0"/>
                  </a:lnTo>
                  <a:lnTo>
                    <a:pt x="12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2" name="object 6062"/>
            <p:cNvSpPr/>
            <p:nvPr/>
          </p:nvSpPr>
          <p:spPr>
            <a:xfrm>
              <a:off x="9965799" y="6890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968" y="0"/>
                  </a:moveTo>
                  <a:lnTo>
                    <a:pt x="879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57"/>
                  </a:lnTo>
                  <a:lnTo>
                    <a:pt x="879" y="3957"/>
                  </a:lnTo>
                  <a:lnTo>
                    <a:pt x="1968" y="3957"/>
                  </a:lnTo>
                  <a:lnTo>
                    <a:pt x="3057" y="3957"/>
                  </a:lnTo>
                  <a:lnTo>
                    <a:pt x="3957" y="3057"/>
                  </a:lnTo>
                  <a:lnTo>
                    <a:pt x="3957" y="1968"/>
                  </a:lnTo>
                  <a:lnTo>
                    <a:pt x="3957" y="900"/>
                  </a:lnTo>
                  <a:lnTo>
                    <a:pt x="3057" y="0"/>
                  </a:lnTo>
                  <a:lnTo>
                    <a:pt x="196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3" name="object 6063"/>
            <p:cNvSpPr/>
            <p:nvPr/>
          </p:nvSpPr>
          <p:spPr>
            <a:xfrm>
              <a:off x="9967768" y="688902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4" name="object 6064"/>
            <p:cNvSpPr/>
            <p:nvPr/>
          </p:nvSpPr>
          <p:spPr>
            <a:xfrm>
              <a:off x="9964665" y="689212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1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5" name="object 6065"/>
            <p:cNvSpPr/>
            <p:nvPr/>
          </p:nvSpPr>
          <p:spPr>
            <a:xfrm>
              <a:off x="9963935" y="688829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3832" y="0"/>
                  </a:moveTo>
                  <a:lnTo>
                    <a:pt x="1738" y="0"/>
                  </a:lnTo>
                  <a:lnTo>
                    <a:pt x="0" y="1727"/>
                  </a:lnTo>
                  <a:lnTo>
                    <a:pt x="0" y="3832"/>
                  </a:lnTo>
                  <a:lnTo>
                    <a:pt x="0" y="5936"/>
                  </a:lnTo>
                  <a:lnTo>
                    <a:pt x="1738" y="7675"/>
                  </a:lnTo>
                  <a:lnTo>
                    <a:pt x="3832" y="7675"/>
                  </a:lnTo>
                  <a:lnTo>
                    <a:pt x="5947" y="7675"/>
                  </a:lnTo>
                  <a:lnTo>
                    <a:pt x="7675" y="5936"/>
                  </a:lnTo>
                  <a:lnTo>
                    <a:pt x="7675" y="3832"/>
                  </a:lnTo>
                  <a:lnTo>
                    <a:pt x="7675" y="1727"/>
                  </a:lnTo>
                  <a:lnTo>
                    <a:pt x="5947" y="0"/>
                  </a:lnTo>
                  <a:lnTo>
                    <a:pt x="38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6" name="object 6066"/>
            <p:cNvSpPr/>
            <p:nvPr/>
          </p:nvSpPr>
          <p:spPr>
            <a:xfrm>
              <a:off x="9937186" y="6890011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2188"/>
                  </a:moveTo>
                  <a:lnTo>
                    <a:pt x="1130" y="4156"/>
                  </a:lnTo>
                  <a:lnTo>
                    <a:pt x="3539" y="4219"/>
                  </a:lnTo>
                  <a:lnTo>
                    <a:pt x="4795" y="2188"/>
                  </a:lnTo>
                  <a:lnTo>
                    <a:pt x="4795" y="2052"/>
                  </a:lnTo>
                  <a:lnTo>
                    <a:pt x="3664" y="73"/>
                  </a:lnTo>
                  <a:lnTo>
                    <a:pt x="1256" y="0"/>
                  </a:lnTo>
                  <a:lnTo>
                    <a:pt x="0" y="2052"/>
                  </a:lnTo>
                  <a:lnTo>
                    <a:pt x="0" y="2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7" name="object 6067"/>
            <p:cNvSpPr/>
            <p:nvPr/>
          </p:nvSpPr>
          <p:spPr>
            <a:xfrm>
              <a:off x="9938370" y="689090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214" y="0"/>
                  </a:moveTo>
                  <a:lnTo>
                    <a:pt x="544" y="0"/>
                  </a:lnTo>
                  <a:lnTo>
                    <a:pt x="0" y="544"/>
                  </a:lnTo>
                  <a:lnTo>
                    <a:pt x="0" y="1214"/>
                  </a:lnTo>
                  <a:lnTo>
                    <a:pt x="0" y="1884"/>
                  </a:lnTo>
                  <a:lnTo>
                    <a:pt x="544" y="2439"/>
                  </a:lnTo>
                  <a:lnTo>
                    <a:pt x="1214" y="2439"/>
                  </a:lnTo>
                  <a:lnTo>
                    <a:pt x="1884" y="2439"/>
                  </a:lnTo>
                  <a:lnTo>
                    <a:pt x="2439" y="1884"/>
                  </a:lnTo>
                  <a:lnTo>
                    <a:pt x="2439" y="1214"/>
                  </a:lnTo>
                  <a:lnTo>
                    <a:pt x="2439" y="544"/>
                  </a:lnTo>
                  <a:lnTo>
                    <a:pt x="1884" y="0"/>
                  </a:lnTo>
                  <a:lnTo>
                    <a:pt x="12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8" name="object 6068"/>
            <p:cNvSpPr/>
            <p:nvPr/>
          </p:nvSpPr>
          <p:spPr>
            <a:xfrm>
              <a:off x="9937616" y="6890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968" y="0"/>
                  </a:moveTo>
                  <a:lnTo>
                    <a:pt x="879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57"/>
                  </a:lnTo>
                  <a:lnTo>
                    <a:pt x="879" y="3957"/>
                  </a:lnTo>
                  <a:lnTo>
                    <a:pt x="1968" y="3957"/>
                  </a:lnTo>
                  <a:lnTo>
                    <a:pt x="3057" y="3957"/>
                  </a:lnTo>
                  <a:lnTo>
                    <a:pt x="3957" y="3057"/>
                  </a:lnTo>
                  <a:lnTo>
                    <a:pt x="3957" y="1968"/>
                  </a:lnTo>
                  <a:lnTo>
                    <a:pt x="3957" y="900"/>
                  </a:lnTo>
                  <a:lnTo>
                    <a:pt x="3057" y="0"/>
                  </a:lnTo>
                  <a:lnTo>
                    <a:pt x="196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9" name="object 6069"/>
            <p:cNvSpPr/>
            <p:nvPr/>
          </p:nvSpPr>
          <p:spPr>
            <a:xfrm>
              <a:off x="9939584" y="688902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0" name="object 6070"/>
            <p:cNvSpPr/>
            <p:nvPr/>
          </p:nvSpPr>
          <p:spPr>
            <a:xfrm>
              <a:off x="9936481" y="689212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1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1" name="object 6071"/>
            <p:cNvSpPr/>
            <p:nvPr/>
          </p:nvSpPr>
          <p:spPr>
            <a:xfrm>
              <a:off x="9935752" y="688829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3832" y="0"/>
                  </a:moveTo>
                  <a:lnTo>
                    <a:pt x="1738" y="0"/>
                  </a:lnTo>
                  <a:lnTo>
                    <a:pt x="0" y="1727"/>
                  </a:lnTo>
                  <a:lnTo>
                    <a:pt x="0" y="3832"/>
                  </a:lnTo>
                  <a:lnTo>
                    <a:pt x="0" y="5936"/>
                  </a:lnTo>
                  <a:lnTo>
                    <a:pt x="1738" y="7675"/>
                  </a:lnTo>
                  <a:lnTo>
                    <a:pt x="3832" y="7675"/>
                  </a:lnTo>
                  <a:lnTo>
                    <a:pt x="5947" y="7675"/>
                  </a:lnTo>
                  <a:lnTo>
                    <a:pt x="7675" y="5936"/>
                  </a:lnTo>
                  <a:lnTo>
                    <a:pt x="7675" y="3832"/>
                  </a:lnTo>
                  <a:lnTo>
                    <a:pt x="7675" y="1727"/>
                  </a:lnTo>
                  <a:lnTo>
                    <a:pt x="5947" y="0"/>
                  </a:lnTo>
                  <a:lnTo>
                    <a:pt x="38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2" name="object 6072"/>
            <p:cNvSpPr/>
            <p:nvPr/>
          </p:nvSpPr>
          <p:spPr>
            <a:xfrm>
              <a:off x="9949276" y="6880683"/>
              <a:ext cx="8890" cy="23495"/>
            </a:xfrm>
            <a:custGeom>
              <a:avLst/>
              <a:gdLst/>
              <a:ahLst/>
              <a:cxnLst/>
              <a:rect l="l" t="t" r="r" b="b"/>
              <a:pathLst>
                <a:path w="8890" h="23495">
                  <a:moveTo>
                    <a:pt x="8795" y="0"/>
                  </a:moveTo>
                  <a:lnTo>
                    <a:pt x="8795" y="22899"/>
                  </a:lnTo>
                  <a:lnTo>
                    <a:pt x="0" y="22899"/>
                  </a:lnTo>
                  <a:lnTo>
                    <a:pt x="0" y="0"/>
                  </a:lnTo>
                  <a:lnTo>
                    <a:pt x="8795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3" name="object 6073"/>
            <p:cNvSpPr/>
            <p:nvPr/>
          </p:nvSpPr>
          <p:spPr>
            <a:xfrm>
              <a:off x="9948568" y="68817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4" name="object 6074"/>
            <p:cNvSpPr/>
            <p:nvPr/>
          </p:nvSpPr>
          <p:spPr>
            <a:xfrm>
              <a:off x="9948568" y="68826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5" name="object 6075"/>
            <p:cNvSpPr/>
            <p:nvPr/>
          </p:nvSpPr>
          <p:spPr>
            <a:xfrm>
              <a:off x="9948568" y="68834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6" name="object 6076"/>
            <p:cNvSpPr/>
            <p:nvPr/>
          </p:nvSpPr>
          <p:spPr>
            <a:xfrm>
              <a:off x="9948568" y="688437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7" name="object 6077"/>
            <p:cNvSpPr/>
            <p:nvPr/>
          </p:nvSpPr>
          <p:spPr>
            <a:xfrm>
              <a:off x="9948568" y="688525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8" name="object 6078"/>
            <p:cNvSpPr/>
            <p:nvPr/>
          </p:nvSpPr>
          <p:spPr>
            <a:xfrm>
              <a:off x="9948568" y="688614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9" name="object 6079"/>
            <p:cNvSpPr/>
            <p:nvPr/>
          </p:nvSpPr>
          <p:spPr>
            <a:xfrm>
              <a:off x="9948568" y="688702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0" name="object 6080"/>
            <p:cNvSpPr/>
            <p:nvPr/>
          </p:nvSpPr>
          <p:spPr>
            <a:xfrm>
              <a:off x="9948568" y="69025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1" name="object 6081"/>
            <p:cNvSpPr/>
            <p:nvPr/>
          </p:nvSpPr>
          <p:spPr>
            <a:xfrm>
              <a:off x="9948568" y="69016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2" name="object 6082"/>
            <p:cNvSpPr/>
            <p:nvPr/>
          </p:nvSpPr>
          <p:spPr>
            <a:xfrm>
              <a:off x="9948568" y="690074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3" name="object 6083"/>
            <p:cNvSpPr/>
            <p:nvPr/>
          </p:nvSpPr>
          <p:spPr>
            <a:xfrm>
              <a:off x="9948568" y="68998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4" name="object 6084"/>
            <p:cNvSpPr/>
            <p:nvPr/>
          </p:nvSpPr>
          <p:spPr>
            <a:xfrm>
              <a:off x="9948568" y="689898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5" name="object 6085"/>
            <p:cNvSpPr/>
            <p:nvPr/>
          </p:nvSpPr>
          <p:spPr>
            <a:xfrm>
              <a:off x="9948568" y="68981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6" name="object 6086"/>
            <p:cNvSpPr/>
            <p:nvPr/>
          </p:nvSpPr>
          <p:spPr>
            <a:xfrm>
              <a:off x="9948568" y="68972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7" name="object 6087"/>
            <p:cNvSpPr/>
            <p:nvPr/>
          </p:nvSpPr>
          <p:spPr>
            <a:xfrm>
              <a:off x="9958081" y="68817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8" name="object 6088"/>
            <p:cNvSpPr/>
            <p:nvPr/>
          </p:nvSpPr>
          <p:spPr>
            <a:xfrm>
              <a:off x="9958081" y="68826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9" name="object 6089"/>
            <p:cNvSpPr/>
            <p:nvPr/>
          </p:nvSpPr>
          <p:spPr>
            <a:xfrm>
              <a:off x="9958081" y="68834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0" name="object 6090"/>
            <p:cNvSpPr/>
            <p:nvPr/>
          </p:nvSpPr>
          <p:spPr>
            <a:xfrm>
              <a:off x="9958081" y="688437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1" name="object 6091"/>
            <p:cNvSpPr/>
            <p:nvPr/>
          </p:nvSpPr>
          <p:spPr>
            <a:xfrm>
              <a:off x="9958081" y="688525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2" name="object 6092"/>
            <p:cNvSpPr/>
            <p:nvPr/>
          </p:nvSpPr>
          <p:spPr>
            <a:xfrm>
              <a:off x="9958081" y="688614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3" name="object 6093"/>
            <p:cNvSpPr/>
            <p:nvPr/>
          </p:nvSpPr>
          <p:spPr>
            <a:xfrm>
              <a:off x="9958081" y="688702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4" name="object 6094"/>
            <p:cNvSpPr/>
            <p:nvPr/>
          </p:nvSpPr>
          <p:spPr>
            <a:xfrm>
              <a:off x="9958081" y="69025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5" name="object 6095"/>
            <p:cNvSpPr/>
            <p:nvPr/>
          </p:nvSpPr>
          <p:spPr>
            <a:xfrm>
              <a:off x="9958081" y="69016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6" name="object 6096"/>
            <p:cNvSpPr/>
            <p:nvPr/>
          </p:nvSpPr>
          <p:spPr>
            <a:xfrm>
              <a:off x="9958081" y="690074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7" name="object 6097"/>
            <p:cNvSpPr/>
            <p:nvPr/>
          </p:nvSpPr>
          <p:spPr>
            <a:xfrm>
              <a:off x="9958081" y="68998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8" name="object 6098"/>
            <p:cNvSpPr/>
            <p:nvPr/>
          </p:nvSpPr>
          <p:spPr>
            <a:xfrm>
              <a:off x="9958081" y="689898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9" name="object 6099"/>
            <p:cNvSpPr/>
            <p:nvPr/>
          </p:nvSpPr>
          <p:spPr>
            <a:xfrm>
              <a:off x="9958081" y="68981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0" name="object 6100"/>
            <p:cNvSpPr/>
            <p:nvPr/>
          </p:nvSpPr>
          <p:spPr>
            <a:xfrm>
              <a:off x="9958081" y="68972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1" name="object 6101"/>
            <p:cNvSpPr/>
            <p:nvPr/>
          </p:nvSpPr>
          <p:spPr>
            <a:xfrm>
              <a:off x="10111698" y="6879255"/>
              <a:ext cx="39370" cy="26034"/>
            </a:xfrm>
            <a:custGeom>
              <a:avLst/>
              <a:gdLst/>
              <a:ahLst/>
              <a:cxnLst/>
              <a:rect l="l" t="t" r="r" b="b"/>
              <a:pathLst>
                <a:path w="39370" h="26034">
                  <a:moveTo>
                    <a:pt x="0" y="25726"/>
                  </a:moveTo>
                  <a:lnTo>
                    <a:pt x="0" y="0"/>
                  </a:lnTo>
                  <a:lnTo>
                    <a:pt x="38752" y="0"/>
                  </a:lnTo>
                  <a:lnTo>
                    <a:pt x="38752" y="25726"/>
                  </a:lnTo>
                  <a:lnTo>
                    <a:pt x="0" y="2572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2" name="object 6102"/>
            <p:cNvSpPr/>
            <p:nvPr/>
          </p:nvSpPr>
          <p:spPr>
            <a:xfrm>
              <a:off x="10142768" y="6890011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2188"/>
                  </a:moveTo>
                  <a:lnTo>
                    <a:pt x="1130" y="4156"/>
                  </a:lnTo>
                  <a:lnTo>
                    <a:pt x="1277" y="4219"/>
                  </a:lnTo>
                  <a:lnTo>
                    <a:pt x="3539" y="4219"/>
                  </a:lnTo>
                  <a:lnTo>
                    <a:pt x="4795" y="2188"/>
                  </a:lnTo>
                  <a:lnTo>
                    <a:pt x="4795" y="2052"/>
                  </a:lnTo>
                  <a:lnTo>
                    <a:pt x="3664" y="73"/>
                  </a:lnTo>
                  <a:lnTo>
                    <a:pt x="1277" y="0"/>
                  </a:lnTo>
                  <a:lnTo>
                    <a:pt x="1130" y="73"/>
                  </a:lnTo>
                  <a:lnTo>
                    <a:pt x="0" y="2052"/>
                  </a:lnTo>
                  <a:lnTo>
                    <a:pt x="0" y="2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3" name="object 6103"/>
            <p:cNvSpPr/>
            <p:nvPr/>
          </p:nvSpPr>
          <p:spPr>
            <a:xfrm>
              <a:off x="10143948" y="689090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225" y="0"/>
                  </a:moveTo>
                  <a:lnTo>
                    <a:pt x="554" y="0"/>
                  </a:lnTo>
                  <a:lnTo>
                    <a:pt x="0" y="544"/>
                  </a:lnTo>
                  <a:lnTo>
                    <a:pt x="0" y="1214"/>
                  </a:lnTo>
                  <a:lnTo>
                    <a:pt x="0" y="1884"/>
                  </a:lnTo>
                  <a:lnTo>
                    <a:pt x="554" y="2439"/>
                  </a:lnTo>
                  <a:lnTo>
                    <a:pt x="1225" y="2439"/>
                  </a:lnTo>
                  <a:lnTo>
                    <a:pt x="1895" y="2439"/>
                  </a:lnTo>
                  <a:lnTo>
                    <a:pt x="2439" y="1884"/>
                  </a:lnTo>
                  <a:lnTo>
                    <a:pt x="2439" y="1214"/>
                  </a:lnTo>
                  <a:lnTo>
                    <a:pt x="2439" y="544"/>
                  </a:lnTo>
                  <a:lnTo>
                    <a:pt x="1895" y="0"/>
                  </a:lnTo>
                  <a:lnTo>
                    <a:pt x="122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4" name="object 6104"/>
            <p:cNvSpPr/>
            <p:nvPr/>
          </p:nvSpPr>
          <p:spPr>
            <a:xfrm>
              <a:off x="10143183" y="6890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989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57"/>
                  </a:lnTo>
                  <a:lnTo>
                    <a:pt x="900" y="3957"/>
                  </a:lnTo>
                  <a:lnTo>
                    <a:pt x="1989" y="3957"/>
                  </a:lnTo>
                  <a:lnTo>
                    <a:pt x="3078" y="3957"/>
                  </a:lnTo>
                  <a:lnTo>
                    <a:pt x="3957" y="3057"/>
                  </a:lnTo>
                  <a:lnTo>
                    <a:pt x="3957" y="1968"/>
                  </a:lnTo>
                  <a:lnTo>
                    <a:pt x="3957" y="900"/>
                  </a:lnTo>
                  <a:lnTo>
                    <a:pt x="3078" y="0"/>
                  </a:lnTo>
                  <a:lnTo>
                    <a:pt x="198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5" name="object 6105"/>
            <p:cNvSpPr/>
            <p:nvPr/>
          </p:nvSpPr>
          <p:spPr>
            <a:xfrm>
              <a:off x="10145173" y="688902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6" name="object 6106"/>
            <p:cNvSpPr/>
            <p:nvPr/>
          </p:nvSpPr>
          <p:spPr>
            <a:xfrm>
              <a:off x="10142062" y="689212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1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7" name="object 6107"/>
            <p:cNvSpPr/>
            <p:nvPr/>
          </p:nvSpPr>
          <p:spPr>
            <a:xfrm>
              <a:off x="10141340" y="688829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3832" y="0"/>
                  </a:moveTo>
                  <a:lnTo>
                    <a:pt x="1717" y="0"/>
                  </a:lnTo>
                  <a:lnTo>
                    <a:pt x="0" y="1727"/>
                  </a:lnTo>
                  <a:lnTo>
                    <a:pt x="0" y="3832"/>
                  </a:lnTo>
                  <a:lnTo>
                    <a:pt x="0" y="5936"/>
                  </a:lnTo>
                  <a:lnTo>
                    <a:pt x="1717" y="7675"/>
                  </a:lnTo>
                  <a:lnTo>
                    <a:pt x="3832" y="7675"/>
                  </a:lnTo>
                  <a:lnTo>
                    <a:pt x="5926" y="7675"/>
                  </a:lnTo>
                  <a:lnTo>
                    <a:pt x="7675" y="5936"/>
                  </a:lnTo>
                  <a:lnTo>
                    <a:pt x="7675" y="3832"/>
                  </a:lnTo>
                  <a:lnTo>
                    <a:pt x="7675" y="1727"/>
                  </a:lnTo>
                  <a:lnTo>
                    <a:pt x="5926" y="0"/>
                  </a:lnTo>
                  <a:lnTo>
                    <a:pt x="38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8" name="object 6108"/>
            <p:cNvSpPr/>
            <p:nvPr/>
          </p:nvSpPr>
          <p:spPr>
            <a:xfrm>
              <a:off x="10114584" y="6890011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2188"/>
                  </a:moveTo>
                  <a:lnTo>
                    <a:pt x="1130" y="4156"/>
                  </a:lnTo>
                  <a:lnTo>
                    <a:pt x="3539" y="4219"/>
                  </a:lnTo>
                  <a:lnTo>
                    <a:pt x="4806" y="2188"/>
                  </a:lnTo>
                  <a:lnTo>
                    <a:pt x="4806" y="2052"/>
                  </a:lnTo>
                  <a:lnTo>
                    <a:pt x="3664" y="73"/>
                  </a:lnTo>
                  <a:lnTo>
                    <a:pt x="1256" y="0"/>
                  </a:lnTo>
                  <a:lnTo>
                    <a:pt x="0" y="2052"/>
                  </a:lnTo>
                  <a:lnTo>
                    <a:pt x="0" y="2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9" name="object 6109"/>
            <p:cNvSpPr/>
            <p:nvPr/>
          </p:nvSpPr>
          <p:spPr>
            <a:xfrm>
              <a:off x="10115756" y="689090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225" y="0"/>
                  </a:moveTo>
                  <a:lnTo>
                    <a:pt x="554" y="0"/>
                  </a:lnTo>
                  <a:lnTo>
                    <a:pt x="0" y="544"/>
                  </a:lnTo>
                  <a:lnTo>
                    <a:pt x="0" y="1214"/>
                  </a:lnTo>
                  <a:lnTo>
                    <a:pt x="0" y="1884"/>
                  </a:lnTo>
                  <a:lnTo>
                    <a:pt x="554" y="2439"/>
                  </a:lnTo>
                  <a:lnTo>
                    <a:pt x="1225" y="2439"/>
                  </a:lnTo>
                  <a:lnTo>
                    <a:pt x="1895" y="2439"/>
                  </a:lnTo>
                  <a:lnTo>
                    <a:pt x="2450" y="1884"/>
                  </a:lnTo>
                  <a:lnTo>
                    <a:pt x="2450" y="1214"/>
                  </a:lnTo>
                  <a:lnTo>
                    <a:pt x="2450" y="544"/>
                  </a:lnTo>
                  <a:lnTo>
                    <a:pt x="1895" y="0"/>
                  </a:lnTo>
                  <a:lnTo>
                    <a:pt x="122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0" name="object 6110"/>
            <p:cNvSpPr/>
            <p:nvPr/>
          </p:nvSpPr>
          <p:spPr>
            <a:xfrm>
              <a:off x="10115012" y="6890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968" y="0"/>
                  </a:moveTo>
                  <a:lnTo>
                    <a:pt x="879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57"/>
                  </a:lnTo>
                  <a:lnTo>
                    <a:pt x="879" y="3957"/>
                  </a:lnTo>
                  <a:lnTo>
                    <a:pt x="1968" y="3957"/>
                  </a:lnTo>
                  <a:lnTo>
                    <a:pt x="3057" y="3957"/>
                  </a:lnTo>
                  <a:lnTo>
                    <a:pt x="3957" y="3057"/>
                  </a:lnTo>
                  <a:lnTo>
                    <a:pt x="3957" y="1968"/>
                  </a:lnTo>
                  <a:lnTo>
                    <a:pt x="3957" y="900"/>
                  </a:lnTo>
                  <a:lnTo>
                    <a:pt x="3057" y="0"/>
                  </a:lnTo>
                  <a:lnTo>
                    <a:pt x="196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1" name="object 6111"/>
            <p:cNvSpPr/>
            <p:nvPr/>
          </p:nvSpPr>
          <p:spPr>
            <a:xfrm>
              <a:off x="10116981" y="688902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2" name="object 6112"/>
            <p:cNvSpPr/>
            <p:nvPr/>
          </p:nvSpPr>
          <p:spPr>
            <a:xfrm>
              <a:off x="10113878" y="689212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1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3" name="object 6113"/>
            <p:cNvSpPr/>
            <p:nvPr/>
          </p:nvSpPr>
          <p:spPr>
            <a:xfrm>
              <a:off x="10113148" y="688829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3832" y="0"/>
                  </a:moveTo>
                  <a:lnTo>
                    <a:pt x="1738" y="0"/>
                  </a:lnTo>
                  <a:lnTo>
                    <a:pt x="0" y="1727"/>
                  </a:lnTo>
                  <a:lnTo>
                    <a:pt x="0" y="3832"/>
                  </a:lnTo>
                  <a:lnTo>
                    <a:pt x="0" y="5936"/>
                  </a:lnTo>
                  <a:lnTo>
                    <a:pt x="1738" y="7675"/>
                  </a:lnTo>
                  <a:lnTo>
                    <a:pt x="3832" y="7675"/>
                  </a:lnTo>
                  <a:lnTo>
                    <a:pt x="5926" y="7675"/>
                  </a:lnTo>
                  <a:lnTo>
                    <a:pt x="7675" y="5936"/>
                  </a:lnTo>
                  <a:lnTo>
                    <a:pt x="7675" y="3832"/>
                  </a:lnTo>
                  <a:lnTo>
                    <a:pt x="7675" y="1727"/>
                  </a:lnTo>
                  <a:lnTo>
                    <a:pt x="5926" y="0"/>
                  </a:lnTo>
                  <a:lnTo>
                    <a:pt x="38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4" name="object 6114"/>
            <p:cNvSpPr/>
            <p:nvPr/>
          </p:nvSpPr>
          <p:spPr>
            <a:xfrm>
              <a:off x="10126675" y="6880683"/>
              <a:ext cx="8890" cy="23495"/>
            </a:xfrm>
            <a:custGeom>
              <a:avLst/>
              <a:gdLst/>
              <a:ahLst/>
              <a:cxnLst/>
              <a:rect l="l" t="t" r="r" b="b"/>
              <a:pathLst>
                <a:path w="8890" h="23495">
                  <a:moveTo>
                    <a:pt x="8795" y="0"/>
                  </a:moveTo>
                  <a:lnTo>
                    <a:pt x="8795" y="22899"/>
                  </a:lnTo>
                  <a:lnTo>
                    <a:pt x="0" y="22899"/>
                  </a:lnTo>
                  <a:lnTo>
                    <a:pt x="0" y="0"/>
                  </a:lnTo>
                  <a:lnTo>
                    <a:pt x="8795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5" name="object 6115"/>
            <p:cNvSpPr/>
            <p:nvPr/>
          </p:nvSpPr>
          <p:spPr>
            <a:xfrm>
              <a:off x="10125974" y="68817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6" name="object 6116"/>
            <p:cNvSpPr/>
            <p:nvPr/>
          </p:nvSpPr>
          <p:spPr>
            <a:xfrm>
              <a:off x="10125974" y="68826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7" name="object 6117"/>
            <p:cNvSpPr/>
            <p:nvPr/>
          </p:nvSpPr>
          <p:spPr>
            <a:xfrm>
              <a:off x="10125974" y="68834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8" name="object 6118"/>
            <p:cNvSpPr/>
            <p:nvPr/>
          </p:nvSpPr>
          <p:spPr>
            <a:xfrm>
              <a:off x="10125974" y="688437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9" name="object 6119"/>
            <p:cNvSpPr/>
            <p:nvPr/>
          </p:nvSpPr>
          <p:spPr>
            <a:xfrm>
              <a:off x="10125974" y="688525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0" name="object 6120"/>
            <p:cNvSpPr/>
            <p:nvPr/>
          </p:nvSpPr>
          <p:spPr>
            <a:xfrm>
              <a:off x="10125974" y="688614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1" name="object 6121"/>
            <p:cNvSpPr/>
            <p:nvPr/>
          </p:nvSpPr>
          <p:spPr>
            <a:xfrm>
              <a:off x="10125974" y="688702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2" name="object 6122"/>
            <p:cNvSpPr/>
            <p:nvPr/>
          </p:nvSpPr>
          <p:spPr>
            <a:xfrm>
              <a:off x="10125974" y="69025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3" name="object 6123"/>
            <p:cNvSpPr/>
            <p:nvPr/>
          </p:nvSpPr>
          <p:spPr>
            <a:xfrm>
              <a:off x="10125974" y="69016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4" name="object 6124"/>
            <p:cNvSpPr/>
            <p:nvPr/>
          </p:nvSpPr>
          <p:spPr>
            <a:xfrm>
              <a:off x="10125974" y="690074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5" name="object 6125"/>
            <p:cNvSpPr/>
            <p:nvPr/>
          </p:nvSpPr>
          <p:spPr>
            <a:xfrm>
              <a:off x="10125974" y="68998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6" name="object 6126"/>
            <p:cNvSpPr/>
            <p:nvPr/>
          </p:nvSpPr>
          <p:spPr>
            <a:xfrm>
              <a:off x="10125974" y="689898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7" name="object 6127"/>
            <p:cNvSpPr/>
            <p:nvPr/>
          </p:nvSpPr>
          <p:spPr>
            <a:xfrm>
              <a:off x="10125974" y="68981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8" name="object 6128"/>
            <p:cNvSpPr/>
            <p:nvPr/>
          </p:nvSpPr>
          <p:spPr>
            <a:xfrm>
              <a:off x="10125974" y="68972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9" name="object 6129"/>
            <p:cNvSpPr/>
            <p:nvPr/>
          </p:nvSpPr>
          <p:spPr>
            <a:xfrm>
              <a:off x="10135476" y="68817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0" name="object 6130"/>
            <p:cNvSpPr/>
            <p:nvPr/>
          </p:nvSpPr>
          <p:spPr>
            <a:xfrm>
              <a:off x="10135476" y="68826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1" name="object 6131"/>
            <p:cNvSpPr/>
            <p:nvPr/>
          </p:nvSpPr>
          <p:spPr>
            <a:xfrm>
              <a:off x="10135476" y="68834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2" name="object 6132"/>
            <p:cNvSpPr/>
            <p:nvPr/>
          </p:nvSpPr>
          <p:spPr>
            <a:xfrm>
              <a:off x="10135476" y="688437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3" name="object 6133"/>
            <p:cNvSpPr/>
            <p:nvPr/>
          </p:nvSpPr>
          <p:spPr>
            <a:xfrm>
              <a:off x="10135476" y="688525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4" name="object 6134"/>
            <p:cNvSpPr/>
            <p:nvPr/>
          </p:nvSpPr>
          <p:spPr>
            <a:xfrm>
              <a:off x="10135476" y="688614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5" name="object 6135"/>
            <p:cNvSpPr/>
            <p:nvPr/>
          </p:nvSpPr>
          <p:spPr>
            <a:xfrm>
              <a:off x="10135476" y="688702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6" name="object 6136"/>
            <p:cNvSpPr/>
            <p:nvPr/>
          </p:nvSpPr>
          <p:spPr>
            <a:xfrm>
              <a:off x="10135476" y="69025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7" name="object 6137"/>
            <p:cNvSpPr/>
            <p:nvPr/>
          </p:nvSpPr>
          <p:spPr>
            <a:xfrm>
              <a:off x="10135476" y="69016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8" name="object 6138"/>
            <p:cNvSpPr/>
            <p:nvPr/>
          </p:nvSpPr>
          <p:spPr>
            <a:xfrm>
              <a:off x="10135476" y="690074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9" name="object 6139"/>
            <p:cNvSpPr/>
            <p:nvPr/>
          </p:nvSpPr>
          <p:spPr>
            <a:xfrm>
              <a:off x="10135476" y="689986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0" name="object 6140"/>
            <p:cNvSpPr/>
            <p:nvPr/>
          </p:nvSpPr>
          <p:spPr>
            <a:xfrm>
              <a:off x="10135476" y="689898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1" name="object 6141"/>
            <p:cNvSpPr/>
            <p:nvPr/>
          </p:nvSpPr>
          <p:spPr>
            <a:xfrm>
              <a:off x="10135476" y="68981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2" name="object 6142"/>
            <p:cNvSpPr/>
            <p:nvPr/>
          </p:nvSpPr>
          <p:spPr>
            <a:xfrm>
              <a:off x="10135476" y="68972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3" name="object 6143"/>
            <p:cNvSpPr/>
            <p:nvPr/>
          </p:nvSpPr>
          <p:spPr>
            <a:xfrm>
              <a:off x="9934710" y="69192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198"/>
                  </a:moveTo>
                  <a:lnTo>
                    <a:pt x="324" y="198"/>
                  </a:lnTo>
                  <a:lnTo>
                    <a:pt x="324" y="335"/>
                  </a:lnTo>
                  <a:lnTo>
                    <a:pt x="397" y="0"/>
                  </a:lnTo>
                  <a:lnTo>
                    <a:pt x="324" y="136"/>
                  </a:lnTo>
                  <a:lnTo>
                    <a:pt x="73" y="136"/>
                  </a:lnTo>
                  <a:lnTo>
                    <a:pt x="73" y="0"/>
                  </a:lnTo>
                  <a:lnTo>
                    <a:pt x="0" y="335"/>
                  </a:lnTo>
                  <a:lnTo>
                    <a:pt x="73" y="19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4" name="object 6144"/>
            <p:cNvSpPr/>
            <p:nvPr/>
          </p:nvSpPr>
          <p:spPr>
            <a:xfrm>
              <a:off x="9935217" y="69191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0"/>
                  </a:move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5" name="object 6145"/>
            <p:cNvSpPr/>
            <p:nvPr/>
          </p:nvSpPr>
          <p:spPr>
            <a:xfrm>
              <a:off x="9935479" y="69191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0"/>
                  </a:move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6" name="object 6146"/>
            <p:cNvSpPr/>
            <p:nvPr/>
          </p:nvSpPr>
          <p:spPr>
            <a:xfrm>
              <a:off x="9935371" y="69191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94"/>
                  </a:move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7" name="object 6147"/>
            <p:cNvSpPr/>
            <p:nvPr/>
          </p:nvSpPr>
          <p:spPr>
            <a:xfrm>
              <a:off x="9933791" y="69192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230"/>
                  </a:moveTo>
                  <a:lnTo>
                    <a:pt x="10" y="261"/>
                  </a:lnTo>
                  <a:lnTo>
                    <a:pt x="314" y="324"/>
                  </a:lnTo>
                  <a:lnTo>
                    <a:pt x="387" y="188"/>
                  </a:lnTo>
                  <a:lnTo>
                    <a:pt x="94" y="125"/>
                  </a:lnTo>
                  <a:lnTo>
                    <a:pt x="356" y="62"/>
                  </a:lnTo>
                  <a:lnTo>
                    <a:pt x="73" y="0"/>
                  </a:lnTo>
                  <a:lnTo>
                    <a:pt x="0" y="136"/>
                  </a:lnTo>
                  <a:lnTo>
                    <a:pt x="293" y="19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8" name="object 6148"/>
            <p:cNvSpPr/>
            <p:nvPr/>
          </p:nvSpPr>
          <p:spPr>
            <a:xfrm>
              <a:off x="9932729" y="6916540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4230" y="921"/>
                  </a:moveTo>
                  <a:lnTo>
                    <a:pt x="3874" y="544"/>
                  </a:lnTo>
                  <a:lnTo>
                    <a:pt x="3434" y="251"/>
                  </a:lnTo>
                  <a:lnTo>
                    <a:pt x="2942" y="62"/>
                  </a:lnTo>
                  <a:lnTo>
                    <a:pt x="2439" y="0"/>
                  </a:lnTo>
                  <a:lnTo>
                    <a:pt x="1916" y="83"/>
                  </a:lnTo>
                  <a:lnTo>
                    <a:pt x="0" y="2586"/>
                  </a:lnTo>
                  <a:lnTo>
                    <a:pt x="0" y="3486"/>
                  </a:lnTo>
                  <a:lnTo>
                    <a:pt x="2439" y="6062"/>
                  </a:lnTo>
                  <a:lnTo>
                    <a:pt x="2942" y="5999"/>
                  </a:lnTo>
                  <a:lnTo>
                    <a:pt x="4879" y="3486"/>
                  </a:lnTo>
                  <a:lnTo>
                    <a:pt x="4879" y="2586"/>
                  </a:lnTo>
                  <a:lnTo>
                    <a:pt x="4649" y="1717"/>
                  </a:lnTo>
                  <a:lnTo>
                    <a:pt x="4230" y="92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9" name="object 6149"/>
            <p:cNvSpPr/>
            <p:nvPr/>
          </p:nvSpPr>
          <p:spPr>
            <a:xfrm>
              <a:off x="9930761" y="69182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27" y="942"/>
                  </a:moveTo>
                  <a:lnTo>
                    <a:pt x="52" y="1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0" name="object 6150"/>
            <p:cNvSpPr/>
            <p:nvPr/>
          </p:nvSpPr>
          <p:spPr>
            <a:xfrm>
              <a:off x="9924149" y="6915604"/>
              <a:ext cx="8890" cy="5715"/>
            </a:xfrm>
            <a:custGeom>
              <a:avLst/>
              <a:gdLst/>
              <a:ahLst/>
              <a:cxnLst/>
              <a:rect l="l" t="t" r="r" b="b"/>
              <a:pathLst>
                <a:path w="8890" h="5715">
                  <a:moveTo>
                    <a:pt x="8858" y="5392"/>
                  </a:moveTo>
                  <a:lnTo>
                    <a:pt x="8470" y="4942"/>
                  </a:lnTo>
                  <a:lnTo>
                    <a:pt x="7999" y="4586"/>
                  </a:lnTo>
                  <a:lnTo>
                    <a:pt x="7465" y="4334"/>
                  </a:lnTo>
                  <a:lnTo>
                    <a:pt x="7444" y="3507"/>
                  </a:lnTo>
                  <a:lnTo>
                    <a:pt x="6701" y="2607"/>
                  </a:lnTo>
                  <a:lnTo>
                    <a:pt x="701" y="2596"/>
                  </a:lnTo>
                  <a:lnTo>
                    <a:pt x="544" y="2565"/>
                  </a:lnTo>
                  <a:lnTo>
                    <a:pt x="345" y="2240"/>
                  </a:lnTo>
                  <a:lnTo>
                    <a:pt x="345" y="701"/>
                  </a:lnTo>
                  <a:lnTo>
                    <a:pt x="272" y="544"/>
                  </a:lnTo>
                  <a:lnTo>
                    <a:pt x="345" y="62"/>
                  </a:lnTo>
                  <a:lnTo>
                    <a:pt x="52" y="0"/>
                  </a:lnTo>
                  <a:lnTo>
                    <a:pt x="0" y="2722"/>
                  </a:lnTo>
                  <a:lnTo>
                    <a:pt x="20" y="2879"/>
                  </a:lnTo>
                  <a:lnTo>
                    <a:pt x="6889" y="4198"/>
                  </a:lnTo>
                  <a:lnTo>
                    <a:pt x="7402" y="43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1" name="object 6151"/>
            <p:cNvSpPr/>
            <p:nvPr/>
          </p:nvSpPr>
          <p:spPr>
            <a:xfrm>
              <a:off x="9924533" y="6915559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90" h="3175">
                  <a:moveTo>
                    <a:pt x="439" y="2638"/>
                  </a:moveTo>
                  <a:lnTo>
                    <a:pt x="251" y="2596"/>
                  </a:lnTo>
                  <a:lnTo>
                    <a:pt x="94" y="2471"/>
                  </a:lnTo>
                  <a:lnTo>
                    <a:pt x="0" y="2293"/>
                  </a:lnTo>
                  <a:lnTo>
                    <a:pt x="0" y="41"/>
                  </a:lnTo>
                  <a:lnTo>
                    <a:pt x="4868" y="0"/>
                  </a:lnTo>
                  <a:lnTo>
                    <a:pt x="4910" y="366"/>
                  </a:lnTo>
                  <a:lnTo>
                    <a:pt x="4942" y="513"/>
                  </a:lnTo>
                  <a:lnTo>
                    <a:pt x="5099" y="680"/>
                  </a:lnTo>
                  <a:lnTo>
                    <a:pt x="7507" y="1319"/>
                  </a:lnTo>
                  <a:lnTo>
                    <a:pt x="7675" y="1382"/>
                  </a:lnTo>
                  <a:lnTo>
                    <a:pt x="7832" y="1476"/>
                  </a:lnTo>
                  <a:lnTo>
                    <a:pt x="8271" y="1989"/>
                  </a:lnTo>
                  <a:lnTo>
                    <a:pt x="8470" y="2094"/>
                  </a:lnTo>
                  <a:lnTo>
                    <a:pt x="8628" y="20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2" name="object 6152"/>
            <p:cNvSpPr/>
            <p:nvPr/>
          </p:nvSpPr>
          <p:spPr>
            <a:xfrm>
              <a:off x="9938764" y="691813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6" y="0"/>
                  </a:moveTo>
                  <a:lnTo>
                    <a:pt x="10" y="9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3" name="object 6153"/>
            <p:cNvSpPr/>
            <p:nvPr/>
          </p:nvSpPr>
          <p:spPr>
            <a:xfrm>
              <a:off x="9937020" y="6915560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90" h="3175">
                  <a:moveTo>
                    <a:pt x="0" y="1999"/>
                  </a:moveTo>
                  <a:lnTo>
                    <a:pt x="167" y="2073"/>
                  </a:lnTo>
                  <a:lnTo>
                    <a:pt x="345" y="2062"/>
                  </a:lnTo>
                  <a:lnTo>
                    <a:pt x="481" y="1958"/>
                  </a:lnTo>
                  <a:lnTo>
                    <a:pt x="837" y="1528"/>
                  </a:lnTo>
                  <a:lnTo>
                    <a:pt x="1120" y="1329"/>
                  </a:lnTo>
                  <a:lnTo>
                    <a:pt x="1287" y="1256"/>
                  </a:lnTo>
                  <a:lnTo>
                    <a:pt x="3622" y="649"/>
                  </a:lnTo>
                  <a:lnTo>
                    <a:pt x="3884" y="303"/>
                  </a:lnTo>
                  <a:lnTo>
                    <a:pt x="3884" y="62"/>
                  </a:lnTo>
                  <a:lnTo>
                    <a:pt x="8732" y="0"/>
                  </a:lnTo>
                  <a:lnTo>
                    <a:pt x="8795" y="2136"/>
                  </a:lnTo>
                  <a:lnTo>
                    <a:pt x="8732" y="2355"/>
                  </a:lnTo>
                  <a:lnTo>
                    <a:pt x="8575" y="2523"/>
                  </a:lnTo>
                  <a:lnTo>
                    <a:pt x="8355" y="257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4" name="object 6154"/>
            <p:cNvSpPr/>
            <p:nvPr/>
          </p:nvSpPr>
          <p:spPr>
            <a:xfrm>
              <a:off x="9934260" y="69192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73"/>
                  </a:moveTo>
                  <a:lnTo>
                    <a:pt x="0" y="230"/>
                  </a:lnTo>
                  <a:lnTo>
                    <a:pt x="376" y="324"/>
                  </a:lnTo>
                  <a:lnTo>
                    <a:pt x="104" y="261"/>
                  </a:lnTo>
                  <a:lnTo>
                    <a:pt x="73" y="73"/>
                  </a:lnTo>
                  <a:lnTo>
                    <a:pt x="356" y="62"/>
                  </a:lnTo>
                  <a:lnTo>
                    <a:pt x="7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5" name="object 6155"/>
            <p:cNvSpPr/>
            <p:nvPr/>
          </p:nvSpPr>
          <p:spPr>
            <a:xfrm>
              <a:off x="9933302" y="6915608"/>
              <a:ext cx="13335" cy="6985"/>
            </a:xfrm>
            <a:custGeom>
              <a:avLst/>
              <a:gdLst/>
              <a:ahLst/>
              <a:cxnLst/>
              <a:rect l="l" t="t" r="r" b="b"/>
              <a:pathLst>
                <a:path w="13334" h="6984">
                  <a:moveTo>
                    <a:pt x="5455" y="4303"/>
                  </a:moveTo>
                  <a:lnTo>
                    <a:pt x="6125" y="4198"/>
                  </a:lnTo>
                  <a:lnTo>
                    <a:pt x="12900" y="2722"/>
                  </a:lnTo>
                  <a:lnTo>
                    <a:pt x="12900" y="62"/>
                  </a:lnTo>
                  <a:lnTo>
                    <a:pt x="12606" y="0"/>
                  </a:lnTo>
                  <a:lnTo>
                    <a:pt x="12554" y="418"/>
                  </a:lnTo>
                  <a:lnTo>
                    <a:pt x="12617" y="554"/>
                  </a:lnTo>
                  <a:lnTo>
                    <a:pt x="12554" y="2177"/>
                  </a:lnTo>
                  <a:lnTo>
                    <a:pt x="12198" y="2533"/>
                  </a:lnTo>
                  <a:lnTo>
                    <a:pt x="6230" y="2533"/>
                  </a:lnTo>
                  <a:lnTo>
                    <a:pt x="5476" y="3413"/>
                  </a:lnTo>
                  <a:lnTo>
                    <a:pt x="5455" y="4334"/>
                  </a:lnTo>
                  <a:lnTo>
                    <a:pt x="3549" y="6753"/>
                  </a:lnTo>
                  <a:lnTo>
                    <a:pt x="2586" y="6879"/>
                  </a:lnTo>
                  <a:lnTo>
                    <a:pt x="2272" y="6942"/>
                  </a:lnTo>
                  <a:lnTo>
                    <a:pt x="1884" y="6973"/>
                  </a:lnTo>
                  <a:lnTo>
                    <a:pt x="1476" y="6942"/>
                  </a:lnTo>
                  <a:lnTo>
                    <a:pt x="230" y="6806"/>
                  </a:lnTo>
                  <a:lnTo>
                    <a:pt x="125" y="6334"/>
                  </a:lnTo>
                  <a:lnTo>
                    <a:pt x="0" y="59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6" name="object 6156"/>
            <p:cNvSpPr/>
            <p:nvPr/>
          </p:nvSpPr>
          <p:spPr>
            <a:xfrm>
              <a:off x="9935726" y="69192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261"/>
                  </a:moveTo>
                  <a:lnTo>
                    <a:pt x="73" y="62"/>
                  </a:lnTo>
                  <a:lnTo>
                    <a:pt x="356" y="62"/>
                  </a:lnTo>
                  <a:lnTo>
                    <a:pt x="73" y="0"/>
                  </a:lnTo>
                  <a:lnTo>
                    <a:pt x="0" y="261"/>
                  </a:lnTo>
                  <a:lnTo>
                    <a:pt x="366" y="324"/>
                  </a:lnTo>
                  <a:lnTo>
                    <a:pt x="73" y="26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7" name="object 6157"/>
            <p:cNvSpPr/>
            <p:nvPr/>
          </p:nvSpPr>
          <p:spPr>
            <a:xfrm>
              <a:off x="9935206" y="69192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18" y="261"/>
                  </a:moveTo>
                  <a:lnTo>
                    <a:pt x="73" y="335"/>
                  </a:lnTo>
                  <a:lnTo>
                    <a:pt x="0" y="0"/>
                  </a:lnTo>
                  <a:lnTo>
                    <a:pt x="73" y="261"/>
                  </a:lnTo>
                  <a:lnTo>
                    <a:pt x="314" y="293"/>
                  </a:lnTo>
                  <a:lnTo>
                    <a:pt x="345" y="0"/>
                  </a:lnTo>
                  <a:lnTo>
                    <a:pt x="418" y="26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8" name="object 6158"/>
            <p:cNvSpPr/>
            <p:nvPr/>
          </p:nvSpPr>
          <p:spPr>
            <a:xfrm>
              <a:off x="9936143" y="69192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76" y="0"/>
                  </a:moveTo>
                  <a:lnTo>
                    <a:pt x="450" y="261"/>
                  </a:lnTo>
                  <a:lnTo>
                    <a:pt x="83" y="324"/>
                  </a:lnTo>
                  <a:lnTo>
                    <a:pt x="0" y="62"/>
                  </a:lnTo>
                  <a:lnTo>
                    <a:pt x="37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9" name="object 6159"/>
            <p:cNvSpPr/>
            <p:nvPr/>
          </p:nvSpPr>
          <p:spPr>
            <a:xfrm>
              <a:off x="9936227" y="69193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93" y="198"/>
                  </a:moveTo>
                  <a:lnTo>
                    <a:pt x="10" y="198"/>
                  </a:lnTo>
                  <a:lnTo>
                    <a:pt x="0" y="10"/>
                  </a:lnTo>
                  <a:lnTo>
                    <a:pt x="293" y="0"/>
                  </a:lnTo>
                  <a:lnTo>
                    <a:pt x="293" y="19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0" name="object 6160"/>
            <p:cNvSpPr/>
            <p:nvPr/>
          </p:nvSpPr>
          <p:spPr>
            <a:xfrm>
              <a:off x="9487393" y="69192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198"/>
                  </a:moveTo>
                  <a:lnTo>
                    <a:pt x="335" y="198"/>
                  </a:lnTo>
                  <a:lnTo>
                    <a:pt x="335" y="335"/>
                  </a:lnTo>
                  <a:lnTo>
                    <a:pt x="397" y="0"/>
                  </a:lnTo>
                  <a:lnTo>
                    <a:pt x="335" y="136"/>
                  </a:lnTo>
                  <a:lnTo>
                    <a:pt x="73" y="136"/>
                  </a:lnTo>
                  <a:lnTo>
                    <a:pt x="73" y="0"/>
                  </a:lnTo>
                  <a:lnTo>
                    <a:pt x="0" y="335"/>
                  </a:lnTo>
                  <a:lnTo>
                    <a:pt x="73" y="19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1" name="object 6161"/>
            <p:cNvSpPr/>
            <p:nvPr/>
          </p:nvSpPr>
          <p:spPr>
            <a:xfrm>
              <a:off x="9487912" y="69190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94"/>
                  </a:moveTo>
                  <a:close/>
                </a:path>
                <a:path w="634" h="634">
                  <a:moveTo>
                    <a:pt x="94" y="94"/>
                  </a:move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2" name="object 6162"/>
            <p:cNvSpPr/>
            <p:nvPr/>
          </p:nvSpPr>
          <p:spPr>
            <a:xfrm>
              <a:off x="9486475" y="69192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230"/>
                  </a:moveTo>
                  <a:lnTo>
                    <a:pt x="10" y="261"/>
                  </a:lnTo>
                  <a:lnTo>
                    <a:pt x="314" y="324"/>
                  </a:lnTo>
                  <a:lnTo>
                    <a:pt x="387" y="188"/>
                  </a:lnTo>
                  <a:lnTo>
                    <a:pt x="94" y="125"/>
                  </a:lnTo>
                  <a:lnTo>
                    <a:pt x="356" y="62"/>
                  </a:lnTo>
                  <a:lnTo>
                    <a:pt x="73" y="0"/>
                  </a:lnTo>
                  <a:lnTo>
                    <a:pt x="0" y="136"/>
                  </a:lnTo>
                  <a:lnTo>
                    <a:pt x="293" y="19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3" name="object 6163"/>
            <p:cNvSpPr/>
            <p:nvPr/>
          </p:nvSpPr>
          <p:spPr>
            <a:xfrm>
              <a:off x="9485407" y="6916540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649" y="921"/>
                  </a:moveTo>
                  <a:lnTo>
                    <a:pt x="1005" y="544"/>
                  </a:lnTo>
                  <a:lnTo>
                    <a:pt x="1444" y="251"/>
                  </a:lnTo>
                  <a:lnTo>
                    <a:pt x="1937" y="62"/>
                  </a:lnTo>
                  <a:lnTo>
                    <a:pt x="2439" y="0"/>
                  </a:lnTo>
                  <a:lnTo>
                    <a:pt x="2963" y="83"/>
                  </a:lnTo>
                  <a:lnTo>
                    <a:pt x="4879" y="2586"/>
                  </a:lnTo>
                  <a:lnTo>
                    <a:pt x="4879" y="3486"/>
                  </a:lnTo>
                  <a:lnTo>
                    <a:pt x="2439" y="6062"/>
                  </a:lnTo>
                  <a:lnTo>
                    <a:pt x="1937" y="5999"/>
                  </a:lnTo>
                  <a:lnTo>
                    <a:pt x="0" y="3486"/>
                  </a:lnTo>
                  <a:lnTo>
                    <a:pt x="0" y="2586"/>
                  </a:lnTo>
                  <a:lnTo>
                    <a:pt x="209" y="1717"/>
                  </a:lnTo>
                  <a:lnTo>
                    <a:pt x="649" y="92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4" name="object 6164"/>
            <p:cNvSpPr/>
            <p:nvPr/>
          </p:nvSpPr>
          <p:spPr>
            <a:xfrm>
              <a:off x="9490008" y="6915604"/>
              <a:ext cx="8890" cy="5715"/>
            </a:xfrm>
            <a:custGeom>
              <a:avLst/>
              <a:gdLst/>
              <a:ahLst/>
              <a:cxnLst/>
              <a:rect l="l" t="t" r="r" b="b"/>
              <a:pathLst>
                <a:path w="8890" h="5715">
                  <a:moveTo>
                    <a:pt x="0" y="5392"/>
                  </a:moveTo>
                  <a:lnTo>
                    <a:pt x="376" y="4942"/>
                  </a:lnTo>
                  <a:lnTo>
                    <a:pt x="858" y="4586"/>
                  </a:lnTo>
                  <a:lnTo>
                    <a:pt x="1403" y="4334"/>
                  </a:lnTo>
                  <a:lnTo>
                    <a:pt x="1413" y="3507"/>
                  </a:lnTo>
                  <a:lnTo>
                    <a:pt x="2157" y="2607"/>
                  </a:lnTo>
                  <a:lnTo>
                    <a:pt x="8156" y="2596"/>
                  </a:lnTo>
                  <a:lnTo>
                    <a:pt x="8313" y="2565"/>
                  </a:lnTo>
                  <a:lnTo>
                    <a:pt x="8470" y="2397"/>
                  </a:lnTo>
                  <a:lnTo>
                    <a:pt x="8512" y="2240"/>
                  </a:lnTo>
                  <a:lnTo>
                    <a:pt x="8512" y="701"/>
                  </a:lnTo>
                  <a:lnTo>
                    <a:pt x="8596" y="544"/>
                  </a:lnTo>
                  <a:lnTo>
                    <a:pt x="8512" y="62"/>
                  </a:lnTo>
                  <a:lnTo>
                    <a:pt x="8806" y="0"/>
                  </a:lnTo>
                  <a:lnTo>
                    <a:pt x="8858" y="2722"/>
                  </a:lnTo>
                  <a:lnTo>
                    <a:pt x="8837" y="2879"/>
                  </a:lnTo>
                  <a:lnTo>
                    <a:pt x="1968" y="4198"/>
                  </a:lnTo>
                  <a:lnTo>
                    <a:pt x="1465" y="43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5" name="object 6165"/>
            <p:cNvSpPr/>
            <p:nvPr/>
          </p:nvSpPr>
          <p:spPr>
            <a:xfrm>
              <a:off x="9489718" y="6915559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90" h="3175">
                  <a:moveTo>
                    <a:pt x="8324" y="2638"/>
                  </a:moveTo>
                  <a:lnTo>
                    <a:pt x="8512" y="2596"/>
                  </a:lnTo>
                  <a:lnTo>
                    <a:pt x="8669" y="2471"/>
                  </a:lnTo>
                  <a:lnTo>
                    <a:pt x="8764" y="2293"/>
                  </a:lnTo>
                  <a:lnTo>
                    <a:pt x="8764" y="41"/>
                  </a:lnTo>
                  <a:lnTo>
                    <a:pt x="3895" y="0"/>
                  </a:lnTo>
                  <a:lnTo>
                    <a:pt x="3853" y="366"/>
                  </a:lnTo>
                  <a:lnTo>
                    <a:pt x="3821" y="513"/>
                  </a:lnTo>
                  <a:lnTo>
                    <a:pt x="3664" y="680"/>
                  </a:lnTo>
                  <a:lnTo>
                    <a:pt x="1256" y="1319"/>
                  </a:lnTo>
                  <a:lnTo>
                    <a:pt x="1088" y="1382"/>
                  </a:lnTo>
                  <a:lnTo>
                    <a:pt x="931" y="1476"/>
                  </a:lnTo>
                  <a:lnTo>
                    <a:pt x="492" y="1989"/>
                  </a:lnTo>
                  <a:lnTo>
                    <a:pt x="293" y="2094"/>
                  </a:lnTo>
                  <a:lnTo>
                    <a:pt x="136" y="2094"/>
                  </a:lnTo>
                  <a:lnTo>
                    <a:pt x="0" y="20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6" name="object 6166"/>
            <p:cNvSpPr/>
            <p:nvPr/>
          </p:nvSpPr>
          <p:spPr>
            <a:xfrm>
              <a:off x="9483440" y="691813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806" y="9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7" name="object 6167"/>
            <p:cNvSpPr/>
            <p:nvPr/>
          </p:nvSpPr>
          <p:spPr>
            <a:xfrm>
              <a:off x="9477200" y="6915560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90" h="3175">
                  <a:moveTo>
                    <a:pt x="8795" y="1999"/>
                  </a:moveTo>
                  <a:lnTo>
                    <a:pt x="8628" y="2073"/>
                  </a:lnTo>
                  <a:lnTo>
                    <a:pt x="8450" y="2062"/>
                  </a:lnTo>
                  <a:lnTo>
                    <a:pt x="8313" y="1958"/>
                  </a:lnTo>
                  <a:lnTo>
                    <a:pt x="7957" y="1528"/>
                  </a:lnTo>
                  <a:lnTo>
                    <a:pt x="7675" y="1329"/>
                  </a:lnTo>
                  <a:lnTo>
                    <a:pt x="7507" y="1256"/>
                  </a:lnTo>
                  <a:lnTo>
                    <a:pt x="5172" y="649"/>
                  </a:lnTo>
                  <a:lnTo>
                    <a:pt x="5036" y="586"/>
                  </a:lnTo>
                  <a:lnTo>
                    <a:pt x="4931" y="387"/>
                  </a:lnTo>
                  <a:lnTo>
                    <a:pt x="4910" y="62"/>
                  </a:lnTo>
                  <a:lnTo>
                    <a:pt x="62" y="0"/>
                  </a:lnTo>
                  <a:lnTo>
                    <a:pt x="0" y="2136"/>
                  </a:lnTo>
                  <a:lnTo>
                    <a:pt x="62" y="2355"/>
                  </a:lnTo>
                  <a:lnTo>
                    <a:pt x="219" y="2523"/>
                  </a:lnTo>
                  <a:lnTo>
                    <a:pt x="439" y="257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8" name="object 6168"/>
            <p:cNvSpPr/>
            <p:nvPr/>
          </p:nvSpPr>
          <p:spPr>
            <a:xfrm>
              <a:off x="9486945" y="69192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73"/>
                  </a:moveTo>
                  <a:lnTo>
                    <a:pt x="0" y="230"/>
                  </a:lnTo>
                  <a:lnTo>
                    <a:pt x="376" y="324"/>
                  </a:lnTo>
                  <a:lnTo>
                    <a:pt x="104" y="261"/>
                  </a:lnTo>
                  <a:lnTo>
                    <a:pt x="73" y="73"/>
                  </a:lnTo>
                  <a:lnTo>
                    <a:pt x="356" y="62"/>
                  </a:lnTo>
                  <a:lnTo>
                    <a:pt x="94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9" name="object 6169"/>
            <p:cNvSpPr/>
            <p:nvPr/>
          </p:nvSpPr>
          <p:spPr>
            <a:xfrm>
              <a:off x="9476814" y="6915608"/>
              <a:ext cx="13335" cy="6985"/>
            </a:xfrm>
            <a:custGeom>
              <a:avLst/>
              <a:gdLst/>
              <a:ahLst/>
              <a:cxnLst/>
              <a:rect l="l" t="t" r="r" b="b"/>
              <a:pathLst>
                <a:path w="13334" h="6984">
                  <a:moveTo>
                    <a:pt x="7444" y="4303"/>
                  </a:moveTo>
                  <a:lnTo>
                    <a:pt x="6774" y="4198"/>
                  </a:lnTo>
                  <a:lnTo>
                    <a:pt x="628" y="3413"/>
                  </a:lnTo>
                  <a:lnTo>
                    <a:pt x="450" y="3382"/>
                  </a:lnTo>
                  <a:lnTo>
                    <a:pt x="0" y="2722"/>
                  </a:lnTo>
                  <a:lnTo>
                    <a:pt x="0" y="62"/>
                  </a:lnTo>
                  <a:lnTo>
                    <a:pt x="303" y="0"/>
                  </a:lnTo>
                  <a:lnTo>
                    <a:pt x="345" y="418"/>
                  </a:lnTo>
                  <a:lnTo>
                    <a:pt x="282" y="554"/>
                  </a:lnTo>
                  <a:lnTo>
                    <a:pt x="345" y="2177"/>
                  </a:lnTo>
                  <a:lnTo>
                    <a:pt x="701" y="2533"/>
                  </a:lnTo>
                  <a:lnTo>
                    <a:pt x="6669" y="2533"/>
                  </a:lnTo>
                  <a:lnTo>
                    <a:pt x="7434" y="3413"/>
                  </a:lnTo>
                  <a:lnTo>
                    <a:pt x="7444" y="4334"/>
                  </a:lnTo>
                  <a:lnTo>
                    <a:pt x="8031" y="4649"/>
                  </a:lnTo>
                  <a:lnTo>
                    <a:pt x="8512" y="5067"/>
                  </a:lnTo>
                  <a:lnTo>
                    <a:pt x="8921" y="5560"/>
                  </a:lnTo>
                  <a:lnTo>
                    <a:pt x="9203" y="6135"/>
                  </a:lnTo>
                  <a:lnTo>
                    <a:pt x="9360" y="6753"/>
                  </a:lnTo>
                  <a:lnTo>
                    <a:pt x="10324" y="6879"/>
                  </a:lnTo>
                  <a:lnTo>
                    <a:pt x="10627" y="6942"/>
                  </a:lnTo>
                  <a:lnTo>
                    <a:pt x="11015" y="6973"/>
                  </a:lnTo>
                  <a:lnTo>
                    <a:pt x="11423" y="6942"/>
                  </a:lnTo>
                  <a:lnTo>
                    <a:pt x="12669" y="6806"/>
                  </a:lnTo>
                  <a:lnTo>
                    <a:pt x="12774" y="6334"/>
                  </a:lnTo>
                  <a:lnTo>
                    <a:pt x="12900" y="59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0" name="object 6170"/>
            <p:cNvSpPr/>
            <p:nvPr/>
          </p:nvSpPr>
          <p:spPr>
            <a:xfrm>
              <a:off x="9487890" y="69192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18" y="261"/>
                  </a:moveTo>
                  <a:lnTo>
                    <a:pt x="73" y="335"/>
                  </a:lnTo>
                  <a:lnTo>
                    <a:pt x="0" y="0"/>
                  </a:lnTo>
                  <a:lnTo>
                    <a:pt x="73" y="261"/>
                  </a:lnTo>
                  <a:lnTo>
                    <a:pt x="314" y="293"/>
                  </a:lnTo>
                  <a:lnTo>
                    <a:pt x="345" y="0"/>
                  </a:lnTo>
                  <a:lnTo>
                    <a:pt x="418" y="26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1" name="object 6171"/>
            <p:cNvSpPr/>
            <p:nvPr/>
          </p:nvSpPr>
          <p:spPr>
            <a:xfrm>
              <a:off x="9718385" y="690924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73"/>
                  </a:moveTo>
                  <a:lnTo>
                    <a:pt x="0" y="3403"/>
                  </a:lnTo>
                  <a:lnTo>
                    <a:pt x="2691" y="3476"/>
                  </a:lnTo>
                  <a:lnTo>
                    <a:pt x="2732" y="3340"/>
                  </a:lnTo>
                  <a:lnTo>
                    <a:pt x="2858" y="3476"/>
                  </a:lnTo>
                  <a:lnTo>
                    <a:pt x="3340" y="3476"/>
                  </a:lnTo>
                  <a:lnTo>
                    <a:pt x="3727" y="3256"/>
                  </a:lnTo>
                  <a:lnTo>
                    <a:pt x="3811" y="3120"/>
                  </a:lnTo>
                  <a:lnTo>
                    <a:pt x="3811" y="146"/>
                  </a:lnTo>
                  <a:lnTo>
                    <a:pt x="3811" y="0"/>
                  </a:lnTo>
                  <a:lnTo>
                    <a:pt x="3633" y="0"/>
                  </a:lnTo>
                  <a:lnTo>
                    <a:pt x="2900" y="0"/>
                  </a:lnTo>
                  <a:lnTo>
                    <a:pt x="2858" y="136"/>
                  </a:lnTo>
                  <a:lnTo>
                    <a:pt x="2732" y="0"/>
                  </a:ln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2" name="object 6172"/>
            <p:cNvSpPr/>
            <p:nvPr/>
          </p:nvSpPr>
          <p:spPr>
            <a:xfrm>
              <a:off x="9713186" y="690923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0"/>
                  </a:moveTo>
                  <a:lnTo>
                    <a:pt x="3800" y="3413"/>
                  </a:lnTo>
                  <a:lnTo>
                    <a:pt x="1130" y="3497"/>
                  </a:lnTo>
                  <a:lnTo>
                    <a:pt x="1088" y="3340"/>
                  </a:lnTo>
                  <a:lnTo>
                    <a:pt x="963" y="3497"/>
                  </a:lnTo>
                  <a:lnTo>
                    <a:pt x="460" y="3497"/>
                  </a:lnTo>
                  <a:lnTo>
                    <a:pt x="94" y="3266"/>
                  </a:lnTo>
                  <a:lnTo>
                    <a:pt x="0" y="3120"/>
                  </a:lnTo>
                  <a:lnTo>
                    <a:pt x="0" y="167"/>
                  </a:lnTo>
                  <a:lnTo>
                    <a:pt x="0" y="0"/>
                  </a:lnTo>
                  <a:lnTo>
                    <a:pt x="167" y="0"/>
                  </a:lnTo>
                  <a:lnTo>
                    <a:pt x="921" y="0"/>
                  </a:lnTo>
                  <a:lnTo>
                    <a:pt x="963" y="136"/>
                  </a:lnTo>
                  <a:lnTo>
                    <a:pt x="1088" y="0"/>
                  </a:lnTo>
                  <a:lnTo>
                    <a:pt x="372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3" name="object 6173"/>
            <p:cNvSpPr/>
            <p:nvPr/>
          </p:nvSpPr>
          <p:spPr>
            <a:xfrm>
              <a:off x="9712863" y="690662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649"/>
                  </a:moveTo>
                  <a:lnTo>
                    <a:pt x="0" y="1162"/>
                  </a:lnTo>
                  <a:lnTo>
                    <a:pt x="356" y="1225"/>
                  </a:lnTo>
                  <a:lnTo>
                    <a:pt x="387" y="1507"/>
                  </a:lnTo>
                  <a:lnTo>
                    <a:pt x="62" y="1968"/>
                  </a:lnTo>
                  <a:lnTo>
                    <a:pt x="534" y="1968"/>
                  </a:lnTo>
                  <a:lnTo>
                    <a:pt x="1005" y="1958"/>
                  </a:lnTo>
                  <a:lnTo>
                    <a:pt x="743" y="1581"/>
                  </a:lnTo>
                  <a:lnTo>
                    <a:pt x="670" y="1287"/>
                  </a:lnTo>
                  <a:lnTo>
                    <a:pt x="1068" y="1235"/>
                  </a:lnTo>
                  <a:lnTo>
                    <a:pt x="1099" y="1036"/>
                  </a:lnTo>
                  <a:lnTo>
                    <a:pt x="743" y="1005"/>
                  </a:lnTo>
                  <a:lnTo>
                    <a:pt x="1099" y="272"/>
                  </a:lnTo>
                  <a:lnTo>
                    <a:pt x="1256" y="41"/>
                  </a:lnTo>
                  <a:lnTo>
                    <a:pt x="984" y="0"/>
                  </a:lnTo>
                  <a:lnTo>
                    <a:pt x="376" y="0"/>
                  </a:lnTo>
                  <a:lnTo>
                    <a:pt x="293" y="513"/>
                  </a:lnTo>
                  <a:lnTo>
                    <a:pt x="94" y="57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4" name="object 6174"/>
            <p:cNvSpPr/>
            <p:nvPr/>
          </p:nvSpPr>
          <p:spPr>
            <a:xfrm>
              <a:off x="9712347" y="6902339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5" h="6350">
                  <a:moveTo>
                    <a:pt x="2806" y="94"/>
                  </a:moveTo>
                  <a:lnTo>
                    <a:pt x="2806" y="1413"/>
                  </a:lnTo>
                  <a:lnTo>
                    <a:pt x="73" y="1507"/>
                  </a:lnTo>
                  <a:lnTo>
                    <a:pt x="0" y="1643"/>
                  </a:lnTo>
                  <a:lnTo>
                    <a:pt x="523" y="1727"/>
                  </a:lnTo>
                  <a:lnTo>
                    <a:pt x="523" y="2910"/>
                  </a:lnTo>
                  <a:lnTo>
                    <a:pt x="523" y="3088"/>
                  </a:lnTo>
                  <a:lnTo>
                    <a:pt x="523" y="4293"/>
                  </a:lnTo>
                  <a:lnTo>
                    <a:pt x="554" y="4439"/>
                  </a:lnTo>
                  <a:lnTo>
                    <a:pt x="523" y="4785"/>
                  </a:lnTo>
                  <a:lnTo>
                    <a:pt x="743" y="4848"/>
                  </a:lnTo>
                  <a:lnTo>
                    <a:pt x="806" y="4303"/>
                  </a:lnTo>
                  <a:lnTo>
                    <a:pt x="1581" y="4293"/>
                  </a:lnTo>
                  <a:lnTo>
                    <a:pt x="1654" y="4492"/>
                  </a:lnTo>
                  <a:lnTo>
                    <a:pt x="1424" y="4921"/>
                  </a:lnTo>
                  <a:lnTo>
                    <a:pt x="1685" y="4952"/>
                  </a:lnTo>
                  <a:lnTo>
                    <a:pt x="1769" y="5402"/>
                  </a:lnTo>
                  <a:lnTo>
                    <a:pt x="1769" y="5769"/>
                  </a:lnTo>
                  <a:lnTo>
                    <a:pt x="2125" y="5769"/>
                  </a:lnTo>
                  <a:lnTo>
                    <a:pt x="8575" y="5769"/>
                  </a:lnTo>
                  <a:lnTo>
                    <a:pt x="8931" y="5769"/>
                  </a:lnTo>
                  <a:lnTo>
                    <a:pt x="8931" y="5402"/>
                  </a:lnTo>
                  <a:lnTo>
                    <a:pt x="8931" y="5036"/>
                  </a:lnTo>
                  <a:lnTo>
                    <a:pt x="9256" y="4952"/>
                  </a:lnTo>
                  <a:lnTo>
                    <a:pt x="9025" y="4492"/>
                  </a:lnTo>
                  <a:lnTo>
                    <a:pt x="9025" y="4293"/>
                  </a:lnTo>
                  <a:lnTo>
                    <a:pt x="9874" y="4293"/>
                  </a:lnTo>
                  <a:lnTo>
                    <a:pt x="9894" y="4785"/>
                  </a:lnTo>
                  <a:lnTo>
                    <a:pt x="10125" y="4848"/>
                  </a:lnTo>
                  <a:lnTo>
                    <a:pt x="10167" y="4460"/>
                  </a:lnTo>
                  <a:lnTo>
                    <a:pt x="10135" y="4303"/>
                  </a:lnTo>
                  <a:lnTo>
                    <a:pt x="10167" y="2732"/>
                  </a:lnTo>
                  <a:lnTo>
                    <a:pt x="10167" y="2565"/>
                  </a:lnTo>
                  <a:lnTo>
                    <a:pt x="9999" y="2565"/>
                  </a:lnTo>
                  <a:lnTo>
                    <a:pt x="9905" y="2994"/>
                  </a:lnTo>
                  <a:lnTo>
                    <a:pt x="9905" y="3172"/>
                  </a:lnTo>
                  <a:lnTo>
                    <a:pt x="9737" y="3172"/>
                  </a:lnTo>
                  <a:lnTo>
                    <a:pt x="9507" y="3172"/>
                  </a:lnTo>
                  <a:lnTo>
                    <a:pt x="9319" y="3172"/>
                  </a:lnTo>
                  <a:lnTo>
                    <a:pt x="9319" y="2994"/>
                  </a:lnTo>
                  <a:lnTo>
                    <a:pt x="9319" y="1769"/>
                  </a:lnTo>
                  <a:lnTo>
                    <a:pt x="9319" y="1581"/>
                  </a:lnTo>
                  <a:lnTo>
                    <a:pt x="9319" y="534"/>
                  </a:lnTo>
                  <a:lnTo>
                    <a:pt x="9319" y="356"/>
                  </a:lnTo>
                  <a:lnTo>
                    <a:pt x="9507" y="356"/>
                  </a:lnTo>
                  <a:lnTo>
                    <a:pt x="9737" y="356"/>
                  </a:lnTo>
                  <a:lnTo>
                    <a:pt x="9905" y="356"/>
                  </a:lnTo>
                  <a:lnTo>
                    <a:pt x="9905" y="534"/>
                  </a:lnTo>
                  <a:lnTo>
                    <a:pt x="9905" y="795"/>
                  </a:lnTo>
                  <a:lnTo>
                    <a:pt x="10219" y="607"/>
                  </a:lnTo>
                  <a:lnTo>
                    <a:pt x="10219" y="0"/>
                  </a:lnTo>
                  <a:lnTo>
                    <a:pt x="2900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5" name="object 6175"/>
            <p:cNvSpPr/>
            <p:nvPr/>
          </p:nvSpPr>
          <p:spPr>
            <a:xfrm>
              <a:off x="9713175" y="6902709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2282" y="73"/>
                  </a:moveTo>
                  <a:lnTo>
                    <a:pt x="8104" y="0"/>
                  </a:lnTo>
                  <a:lnTo>
                    <a:pt x="8198" y="2837"/>
                  </a:lnTo>
                  <a:lnTo>
                    <a:pt x="8198" y="3099"/>
                  </a:lnTo>
                  <a:lnTo>
                    <a:pt x="8470" y="3099"/>
                  </a:lnTo>
                  <a:lnTo>
                    <a:pt x="8900" y="3099"/>
                  </a:lnTo>
                  <a:lnTo>
                    <a:pt x="8994" y="3518"/>
                  </a:lnTo>
                  <a:lnTo>
                    <a:pt x="7968" y="3612"/>
                  </a:lnTo>
                  <a:lnTo>
                    <a:pt x="7800" y="3612"/>
                  </a:lnTo>
                  <a:lnTo>
                    <a:pt x="7800" y="3790"/>
                  </a:lnTo>
                  <a:lnTo>
                    <a:pt x="7800" y="4994"/>
                  </a:lnTo>
                  <a:lnTo>
                    <a:pt x="1319" y="5088"/>
                  </a:lnTo>
                  <a:lnTo>
                    <a:pt x="1246" y="3790"/>
                  </a:lnTo>
                  <a:lnTo>
                    <a:pt x="1246" y="3612"/>
                  </a:lnTo>
                  <a:lnTo>
                    <a:pt x="1068" y="3612"/>
                  </a:lnTo>
                  <a:lnTo>
                    <a:pt x="73" y="3612"/>
                  </a:lnTo>
                  <a:lnTo>
                    <a:pt x="0" y="3308"/>
                  </a:lnTo>
                  <a:lnTo>
                    <a:pt x="125" y="3162"/>
                  </a:lnTo>
                  <a:lnTo>
                    <a:pt x="125" y="2094"/>
                  </a:lnTo>
                  <a:lnTo>
                    <a:pt x="0" y="1518"/>
                  </a:lnTo>
                  <a:lnTo>
                    <a:pt x="2115" y="1424"/>
                  </a:lnTo>
                  <a:lnTo>
                    <a:pt x="2282" y="1424"/>
                  </a:lnTo>
                  <a:lnTo>
                    <a:pt x="2282" y="1256"/>
                  </a:lnTo>
                  <a:lnTo>
                    <a:pt x="2282" y="7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6" name="object 6176"/>
            <p:cNvSpPr/>
            <p:nvPr/>
          </p:nvSpPr>
          <p:spPr>
            <a:xfrm>
              <a:off x="9721262" y="690662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256" y="649"/>
                  </a:moveTo>
                  <a:lnTo>
                    <a:pt x="1256" y="1162"/>
                  </a:lnTo>
                  <a:lnTo>
                    <a:pt x="900" y="1225"/>
                  </a:lnTo>
                  <a:lnTo>
                    <a:pt x="869" y="1507"/>
                  </a:lnTo>
                  <a:lnTo>
                    <a:pt x="1246" y="1958"/>
                  </a:lnTo>
                  <a:lnTo>
                    <a:pt x="743" y="1968"/>
                  </a:lnTo>
                  <a:lnTo>
                    <a:pt x="282" y="1989"/>
                  </a:lnTo>
                  <a:lnTo>
                    <a:pt x="523" y="1602"/>
                  </a:lnTo>
                  <a:lnTo>
                    <a:pt x="586" y="1287"/>
                  </a:lnTo>
                  <a:lnTo>
                    <a:pt x="188" y="1235"/>
                  </a:lnTo>
                  <a:lnTo>
                    <a:pt x="157" y="1036"/>
                  </a:lnTo>
                  <a:lnTo>
                    <a:pt x="513" y="1005"/>
                  </a:lnTo>
                  <a:lnTo>
                    <a:pt x="157" y="272"/>
                  </a:lnTo>
                  <a:lnTo>
                    <a:pt x="0" y="41"/>
                  </a:lnTo>
                  <a:lnTo>
                    <a:pt x="282" y="0"/>
                  </a:lnTo>
                  <a:lnTo>
                    <a:pt x="879" y="0"/>
                  </a:lnTo>
                  <a:lnTo>
                    <a:pt x="963" y="513"/>
                  </a:lnTo>
                  <a:lnTo>
                    <a:pt x="1162" y="57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7" name="object 6177"/>
            <p:cNvSpPr/>
            <p:nvPr/>
          </p:nvSpPr>
          <p:spPr>
            <a:xfrm>
              <a:off x="9720634" y="6907933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1884" y="31"/>
                  </a:moveTo>
                  <a:lnTo>
                    <a:pt x="1884" y="5078"/>
                  </a:lnTo>
                  <a:lnTo>
                    <a:pt x="1654" y="5172"/>
                  </a:lnTo>
                  <a:lnTo>
                    <a:pt x="1591" y="5654"/>
                  </a:lnTo>
                  <a:lnTo>
                    <a:pt x="910" y="5738"/>
                  </a:lnTo>
                  <a:lnTo>
                    <a:pt x="628" y="5706"/>
                  </a:lnTo>
                  <a:lnTo>
                    <a:pt x="785" y="5465"/>
                  </a:lnTo>
                  <a:lnTo>
                    <a:pt x="1015" y="5046"/>
                  </a:lnTo>
                  <a:lnTo>
                    <a:pt x="83" y="4942"/>
                  </a:lnTo>
                  <a:lnTo>
                    <a:pt x="0" y="4806"/>
                  </a:lnTo>
                  <a:lnTo>
                    <a:pt x="439" y="4806"/>
                  </a:lnTo>
                  <a:lnTo>
                    <a:pt x="492" y="4659"/>
                  </a:lnTo>
                  <a:lnTo>
                    <a:pt x="596" y="4806"/>
                  </a:lnTo>
                  <a:lnTo>
                    <a:pt x="1088" y="4806"/>
                  </a:lnTo>
                  <a:lnTo>
                    <a:pt x="1476" y="4586"/>
                  </a:lnTo>
                  <a:lnTo>
                    <a:pt x="1560" y="4429"/>
                  </a:lnTo>
                  <a:lnTo>
                    <a:pt x="1560" y="1476"/>
                  </a:lnTo>
                  <a:lnTo>
                    <a:pt x="1560" y="1308"/>
                  </a:lnTo>
                  <a:lnTo>
                    <a:pt x="1392" y="1308"/>
                  </a:lnTo>
                  <a:lnTo>
                    <a:pt x="638" y="1308"/>
                  </a:lnTo>
                  <a:lnTo>
                    <a:pt x="596" y="1444"/>
                  </a:lnTo>
                  <a:lnTo>
                    <a:pt x="492" y="1308"/>
                  </a:lnTo>
                  <a:lnTo>
                    <a:pt x="83" y="1308"/>
                  </a:lnTo>
                  <a:lnTo>
                    <a:pt x="0" y="1162"/>
                  </a:lnTo>
                  <a:lnTo>
                    <a:pt x="984" y="1162"/>
                  </a:lnTo>
                  <a:lnTo>
                    <a:pt x="1602" y="1162"/>
                  </a:lnTo>
                  <a:lnTo>
                    <a:pt x="1078" y="837"/>
                  </a:lnTo>
                  <a:lnTo>
                    <a:pt x="827" y="680"/>
                  </a:lnTo>
                  <a:lnTo>
                    <a:pt x="827" y="376"/>
                  </a:lnTo>
                  <a:lnTo>
                    <a:pt x="827" y="73"/>
                  </a:lnTo>
                  <a:lnTo>
                    <a:pt x="1151" y="0"/>
                  </a:lnTo>
                  <a:lnTo>
                    <a:pt x="1204" y="167"/>
                  </a:lnTo>
                  <a:lnTo>
                    <a:pt x="827" y="701"/>
                  </a:lnTo>
                  <a:lnTo>
                    <a:pt x="1361" y="701"/>
                  </a:lnTo>
                  <a:lnTo>
                    <a:pt x="1884" y="701"/>
                  </a:lnTo>
                  <a:lnTo>
                    <a:pt x="1633" y="230"/>
                  </a:lnTo>
                  <a:lnTo>
                    <a:pt x="1528" y="31"/>
                  </a:lnTo>
                  <a:lnTo>
                    <a:pt x="1853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8" name="object 6178"/>
            <p:cNvSpPr/>
            <p:nvPr/>
          </p:nvSpPr>
          <p:spPr>
            <a:xfrm>
              <a:off x="9712863" y="6907933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0" y="31"/>
                  </a:moveTo>
                  <a:lnTo>
                    <a:pt x="0" y="5078"/>
                  </a:lnTo>
                  <a:lnTo>
                    <a:pt x="230" y="5172"/>
                  </a:lnTo>
                  <a:lnTo>
                    <a:pt x="293" y="5654"/>
                  </a:lnTo>
                  <a:lnTo>
                    <a:pt x="984" y="5738"/>
                  </a:lnTo>
                  <a:lnTo>
                    <a:pt x="1256" y="5706"/>
                  </a:lnTo>
                  <a:lnTo>
                    <a:pt x="1099" y="5465"/>
                  </a:lnTo>
                  <a:lnTo>
                    <a:pt x="869" y="5046"/>
                  </a:lnTo>
                  <a:lnTo>
                    <a:pt x="1800" y="4942"/>
                  </a:lnTo>
                  <a:lnTo>
                    <a:pt x="1863" y="4806"/>
                  </a:lnTo>
                  <a:lnTo>
                    <a:pt x="1444" y="4806"/>
                  </a:lnTo>
                  <a:lnTo>
                    <a:pt x="1403" y="4659"/>
                  </a:lnTo>
                  <a:lnTo>
                    <a:pt x="1287" y="4806"/>
                  </a:lnTo>
                  <a:lnTo>
                    <a:pt x="795" y="4806"/>
                  </a:lnTo>
                  <a:lnTo>
                    <a:pt x="408" y="4586"/>
                  </a:lnTo>
                  <a:lnTo>
                    <a:pt x="324" y="4429"/>
                  </a:lnTo>
                  <a:lnTo>
                    <a:pt x="324" y="1476"/>
                  </a:lnTo>
                  <a:lnTo>
                    <a:pt x="324" y="1308"/>
                  </a:lnTo>
                  <a:lnTo>
                    <a:pt x="502" y="1308"/>
                  </a:lnTo>
                  <a:lnTo>
                    <a:pt x="1246" y="1308"/>
                  </a:lnTo>
                  <a:lnTo>
                    <a:pt x="1287" y="1444"/>
                  </a:lnTo>
                  <a:lnTo>
                    <a:pt x="1403" y="1308"/>
                  </a:lnTo>
                  <a:lnTo>
                    <a:pt x="1800" y="1308"/>
                  </a:lnTo>
                  <a:lnTo>
                    <a:pt x="1863" y="1162"/>
                  </a:lnTo>
                  <a:lnTo>
                    <a:pt x="900" y="1162"/>
                  </a:lnTo>
                  <a:lnTo>
                    <a:pt x="293" y="1162"/>
                  </a:lnTo>
                  <a:lnTo>
                    <a:pt x="806" y="837"/>
                  </a:lnTo>
                  <a:lnTo>
                    <a:pt x="1057" y="680"/>
                  </a:lnTo>
                  <a:lnTo>
                    <a:pt x="1057" y="376"/>
                  </a:lnTo>
                  <a:lnTo>
                    <a:pt x="1057" y="73"/>
                  </a:lnTo>
                  <a:lnTo>
                    <a:pt x="732" y="0"/>
                  </a:lnTo>
                  <a:lnTo>
                    <a:pt x="680" y="167"/>
                  </a:lnTo>
                  <a:lnTo>
                    <a:pt x="1057" y="701"/>
                  </a:lnTo>
                  <a:lnTo>
                    <a:pt x="534" y="701"/>
                  </a:lnTo>
                  <a:lnTo>
                    <a:pt x="0" y="701"/>
                  </a:lnTo>
                  <a:lnTo>
                    <a:pt x="251" y="230"/>
                  </a:lnTo>
                  <a:lnTo>
                    <a:pt x="356" y="31"/>
                  </a:lnTo>
                  <a:lnTo>
                    <a:pt x="31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9" name="object 6179"/>
            <p:cNvSpPr/>
            <p:nvPr/>
          </p:nvSpPr>
          <p:spPr>
            <a:xfrm>
              <a:off x="9709700" y="6912994"/>
              <a:ext cx="17780" cy="3175"/>
            </a:xfrm>
            <a:custGeom>
              <a:avLst/>
              <a:gdLst/>
              <a:ahLst/>
              <a:cxnLst/>
              <a:rect l="l" t="t" r="r" b="b"/>
              <a:pathLst>
                <a:path w="17779" h="3175">
                  <a:moveTo>
                    <a:pt x="2638" y="764"/>
                  </a:moveTo>
                  <a:lnTo>
                    <a:pt x="2638" y="2115"/>
                  </a:lnTo>
                  <a:lnTo>
                    <a:pt x="1602" y="2209"/>
                  </a:lnTo>
                  <a:lnTo>
                    <a:pt x="1507" y="1759"/>
                  </a:lnTo>
                  <a:lnTo>
                    <a:pt x="1193" y="1685"/>
                  </a:lnTo>
                  <a:lnTo>
                    <a:pt x="1099" y="1853"/>
                  </a:lnTo>
                  <a:lnTo>
                    <a:pt x="1287" y="1853"/>
                  </a:lnTo>
                  <a:lnTo>
                    <a:pt x="1287" y="2115"/>
                  </a:lnTo>
                  <a:lnTo>
                    <a:pt x="1287" y="2303"/>
                  </a:lnTo>
                  <a:lnTo>
                    <a:pt x="1099" y="2303"/>
                  </a:lnTo>
                  <a:lnTo>
                    <a:pt x="397" y="2303"/>
                  </a:lnTo>
                  <a:lnTo>
                    <a:pt x="219" y="2303"/>
                  </a:lnTo>
                  <a:lnTo>
                    <a:pt x="219" y="2115"/>
                  </a:lnTo>
                  <a:lnTo>
                    <a:pt x="219" y="1853"/>
                  </a:lnTo>
                  <a:lnTo>
                    <a:pt x="397" y="1853"/>
                  </a:lnTo>
                  <a:lnTo>
                    <a:pt x="397" y="1685"/>
                  </a:lnTo>
                  <a:lnTo>
                    <a:pt x="73" y="1685"/>
                  </a:lnTo>
                  <a:lnTo>
                    <a:pt x="0" y="2471"/>
                  </a:lnTo>
                  <a:lnTo>
                    <a:pt x="17161" y="2565"/>
                  </a:lnTo>
                  <a:lnTo>
                    <a:pt x="17256" y="1759"/>
                  </a:lnTo>
                  <a:lnTo>
                    <a:pt x="16931" y="1685"/>
                  </a:lnTo>
                  <a:lnTo>
                    <a:pt x="16858" y="1853"/>
                  </a:lnTo>
                  <a:lnTo>
                    <a:pt x="17025" y="1853"/>
                  </a:lnTo>
                  <a:lnTo>
                    <a:pt x="17025" y="2115"/>
                  </a:lnTo>
                  <a:lnTo>
                    <a:pt x="17025" y="2303"/>
                  </a:lnTo>
                  <a:lnTo>
                    <a:pt x="16858" y="2303"/>
                  </a:lnTo>
                  <a:lnTo>
                    <a:pt x="16156" y="2303"/>
                  </a:lnTo>
                  <a:lnTo>
                    <a:pt x="15968" y="2303"/>
                  </a:lnTo>
                  <a:lnTo>
                    <a:pt x="15968" y="2115"/>
                  </a:lnTo>
                  <a:lnTo>
                    <a:pt x="15968" y="1853"/>
                  </a:lnTo>
                  <a:lnTo>
                    <a:pt x="16156" y="1853"/>
                  </a:lnTo>
                  <a:lnTo>
                    <a:pt x="16156" y="1685"/>
                  </a:lnTo>
                  <a:lnTo>
                    <a:pt x="15570" y="1685"/>
                  </a:lnTo>
                  <a:lnTo>
                    <a:pt x="15486" y="1895"/>
                  </a:lnTo>
                  <a:lnTo>
                    <a:pt x="15653" y="1895"/>
                  </a:lnTo>
                  <a:lnTo>
                    <a:pt x="15737" y="2115"/>
                  </a:lnTo>
                  <a:lnTo>
                    <a:pt x="13706" y="2209"/>
                  </a:lnTo>
                  <a:lnTo>
                    <a:pt x="12627" y="2136"/>
                  </a:lnTo>
                  <a:lnTo>
                    <a:pt x="12460" y="2115"/>
                  </a:lnTo>
                  <a:lnTo>
                    <a:pt x="12460" y="1958"/>
                  </a:lnTo>
                  <a:lnTo>
                    <a:pt x="12460" y="1109"/>
                  </a:lnTo>
                  <a:lnTo>
                    <a:pt x="12722" y="1026"/>
                  </a:lnTo>
                  <a:lnTo>
                    <a:pt x="12816" y="670"/>
                  </a:lnTo>
                  <a:lnTo>
                    <a:pt x="12784" y="502"/>
                  </a:lnTo>
                  <a:lnTo>
                    <a:pt x="12816" y="157"/>
                  </a:lnTo>
                  <a:lnTo>
                    <a:pt x="12596" y="115"/>
                  </a:lnTo>
                  <a:lnTo>
                    <a:pt x="12533" y="659"/>
                  </a:lnTo>
                  <a:lnTo>
                    <a:pt x="11758" y="670"/>
                  </a:lnTo>
                  <a:lnTo>
                    <a:pt x="11685" y="450"/>
                  </a:lnTo>
                  <a:lnTo>
                    <a:pt x="11915" y="52"/>
                  </a:lnTo>
                  <a:lnTo>
                    <a:pt x="11319" y="62"/>
                  </a:lnTo>
                  <a:lnTo>
                    <a:pt x="11141" y="607"/>
                  </a:lnTo>
                  <a:lnTo>
                    <a:pt x="4921" y="670"/>
                  </a:lnTo>
                  <a:lnTo>
                    <a:pt x="4659" y="62"/>
                  </a:lnTo>
                  <a:lnTo>
                    <a:pt x="4083" y="0"/>
                  </a:lnTo>
                  <a:lnTo>
                    <a:pt x="4303" y="450"/>
                  </a:lnTo>
                  <a:lnTo>
                    <a:pt x="4303" y="596"/>
                  </a:lnTo>
                  <a:lnTo>
                    <a:pt x="3465" y="670"/>
                  </a:lnTo>
                  <a:lnTo>
                    <a:pt x="3444" y="157"/>
                  </a:lnTo>
                  <a:lnTo>
                    <a:pt x="3214" y="115"/>
                  </a:lnTo>
                  <a:lnTo>
                    <a:pt x="3172" y="502"/>
                  </a:lnTo>
                  <a:lnTo>
                    <a:pt x="3193" y="670"/>
                  </a:lnTo>
                  <a:lnTo>
                    <a:pt x="2711" y="67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0" name="object 6180"/>
            <p:cNvSpPr/>
            <p:nvPr/>
          </p:nvSpPr>
          <p:spPr>
            <a:xfrm>
              <a:off x="9712634" y="6913965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1151"/>
                  </a:moveTo>
                  <a:lnTo>
                    <a:pt x="0" y="94"/>
                  </a:lnTo>
                  <a:lnTo>
                    <a:pt x="9130" y="0"/>
                  </a:lnTo>
                  <a:lnTo>
                    <a:pt x="9224" y="1151"/>
                  </a:lnTo>
                  <a:lnTo>
                    <a:pt x="73" y="122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1" name="object 6181"/>
            <p:cNvSpPr/>
            <p:nvPr/>
          </p:nvSpPr>
          <p:spPr>
            <a:xfrm>
              <a:off x="9715229" y="690496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680"/>
                  </a:moveTo>
                  <a:lnTo>
                    <a:pt x="869" y="680"/>
                  </a:lnTo>
                  <a:lnTo>
                    <a:pt x="1287" y="429"/>
                  </a:lnTo>
                  <a:lnTo>
                    <a:pt x="1287" y="230"/>
                  </a:lnTo>
                  <a:lnTo>
                    <a:pt x="869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2" name="object 6182"/>
            <p:cNvSpPr/>
            <p:nvPr/>
          </p:nvSpPr>
          <p:spPr>
            <a:xfrm>
              <a:off x="9706370" y="690495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287" y="0"/>
                  </a:moveTo>
                  <a:lnTo>
                    <a:pt x="418" y="0"/>
                  </a:lnTo>
                  <a:lnTo>
                    <a:pt x="0" y="251"/>
                  </a:lnTo>
                  <a:lnTo>
                    <a:pt x="0" y="450"/>
                  </a:lnTo>
                  <a:lnTo>
                    <a:pt x="418" y="680"/>
                  </a:lnTo>
                  <a:lnTo>
                    <a:pt x="1287" y="68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3" name="object 6183"/>
            <p:cNvSpPr/>
            <p:nvPr/>
          </p:nvSpPr>
          <p:spPr>
            <a:xfrm>
              <a:off x="9713560" y="690467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4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4" name="object 6184"/>
            <p:cNvSpPr/>
            <p:nvPr/>
          </p:nvSpPr>
          <p:spPr>
            <a:xfrm>
              <a:off x="9707661" y="690467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61" y="0"/>
                  </a:moveTo>
                  <a:lnTo>
                    <a:pt x="0" y="219"/>
                  </a:lnTo>
                  <a:lnTo>
                    <a:pt x="0" y="1005"/>
                  </a:lnTo>
                  <a:lnTo>
                    <a:pt x="261" y="12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5" name="object 6185"/>
            <p:cNvSpPr/>
            <p:nvPr/>
          </p:nvSpPr>
          <p:spPr>
            <a:xfrm>
              <a:off x="9707921" y="690467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413" y="0"/>
                  </a:moveTo>
                  <a:lnTo>
                    <a:pt x="0" y="0"/>
                  </a:lnTo>
                  <a:lnTo>
                    <a:pt x="0" y="1225"/>
                  </a:lnTo>
                  <a:lnTo>
                    <a:pt x="1413" y="12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6" name="object 6186"/>
            <p:cNvSpPr/>
            <p:nvPr/>
          </p:nvSpPr>
          <p:spPr>
            <a:xfrm>
              <a:off x="9709600" y="69048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1"/>
                  </a:moveTo>
                  <a:lnTo>
                    <a:pt x="387" y="31"/>
                  </a:lnTo>
                  <a:lnTo>
                    <a:pt x="43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7" name="object 6187"/>
            <p:cNvSpPr/>
            <p:nvPr/>
          </p:nvSpPr>
          <p:spPr>
            <a:xfrm>
              <a:off x="9706103" y="690530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087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8" name="object 6188"/>
            <p:cNvSpPr/>
            <p:nvPr/>
          </p:nvSpPr>
          <p:spPr>
            <a:xfrm>
              <a:off x="9715480" y="69049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94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9" name="object 6189"/>
            <p:cNvSpPr/>
            <p:nvPr/>
          </p:nvSpPr>
          <p:spPr>
            <a:xfrm>
              <a:off x="9715798" y="69051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04" y="47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0" name="object 6190"/>
            <p:cNvSpPr/>
            <p:nvPr/>
          </p:nvSpPr>
          <p:spPr>
            <a:xfrm>
              <a:off x="9715289" y="69051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25" y="47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1" name="object 6191"/>
            <p:cNvSpPr/>
            <p:nvPr/>
          </p:nvSpPr>
          <p:spPr>
            <a:xfrm>
              <a:off x="9716034" y="69049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04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2" name="object 6192"/>
            <p:cNvSpPr/>
            <p:nvPr/>
          </p:nvSpPr>
          <p:spPr>
            <a:xfrm>
              <a:off x="9716340" y="69051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3" name="object 6193"/>
            <p:cNvSpPr/>
            <p:nvPr/>
          </p:nvSpPr>
          <p:spPr>
            <a:xfrm>
              <a:off x="9713560" y="690468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1225"/>
                  </a:moveTo>
                  <a:lnTo>
                    <a:pt x="1413" y="1225"/>
                  </a:lnTo>
                  <a:lnTo>
                    <a:pt x="1664" y="1005"/>
                  </a:lnTo>
                  <a:lnTo>
                    <a:pt x="1664" y="219"/>
                  </a:lnTo>
                  <a:lnTo>
                    <a:pt x="1413" y="0"/>
                  </a:lnTo>
                  <a:lnTo>
                    <a:pt x="1413" y="12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4" name="object 6194"/>
            <p:cNvSpPr/>
            <p:nvPr/>
          </p:nvSpPr>
          <p:spPr>
            <a:xfrm>
              <a:off x="9707311" y="69049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0"/>
                  </a:moveTo>
                  <a:lnTo>
                    <a:pt x="0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5" name="object 6195"/>
            <p:cNvSpPr/>
            <p:nvPr/>
          </p:nvSpPr>
          <p:spPr>
            <a:xfrm>
              <a:off x="9706971" y="69051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0"/>
                  </a:moveTo>
                  <a:lnTo>
                    <a:pt x="0" y="47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6" name="object 6196"/>
            <p:cNvSpPr/>
            <p:nvPr/>
          </p:nvSpPr>
          <p:spPr>
            <a:xfrm>
              <a:off x="9707493" y="69051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0"/>
                  </a:moveTo>
                  <a:lnTo>
                    <a:pt x="0" y="47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7" name="object 6197"/>
            <p:cNvSpPr/>
            <p:nvPr/>
          </p:nvSpPr>
          <p:spPr>
            <a:xfrm>
              <a:off x="9706759" y="69049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0"/>
                  </a:moveTo>
                  <a:lnTo>
                    <a:pt x="0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8" name="object 6198"/>
            <p:cNvSpPr/>
            <p:nvPr/>
          </p:nvSpPr>
          <p:spPr>
            <a:xfrm>
              <a:off x="9706474" y="69051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93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9" name="object 6199"/>
            <p:cNvSpPr/>
            <p:nvPr/>
          </p:nvSpPr>
          <p:spPr>
            <a:xfrm>
              <a:off x="9712416" y="690477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8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0" name="object 6200"/>
            <p:cNvSpPr/>
            <p:nvPr/>
          </p:nvSpPr>
          <p:spPr>
            <a:xfrm>
              <a:off x="9712855" y="690477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3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1" name="object 6201"/>
            <p:cNvSpPr/>
            <p:nvPr/>
          </p:nvSpPr>
          <p:spPr>
            <a:xfrm>
              <a:off x="9711879" y="6904066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4" h="4445">
                  <a:moveTo>
                    <a:pt x="0" y="0"/>
                  </a:moveTo>
                  <a:lnTo>
                    <a:pt x="0" y="4230"/>
                  </a:lnTo>
                  <a:lnTo>
                    <a:pt x="523" y="4230"/>
                  </a:lnTo>
                  <a:lnTo>
                    <a:pt x="523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2" name="object 6202"/>
            <p:cNvSpPr/>
            <p:nvPr/>
          </p:nvSpPr>
          <p:spPr>
            <a:xfrm>
              <a:off x="9720700" y="690508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3" name="object 6203"/>
            <p:cNvSpPr/>
            <p:nvPr/>
          </p:nvSpPr>
          <p:spPr>
            <a:xfrm>
              <a:off x="9719477" y="690507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4" name="object 6204"/>
            <p:cNvSpPr/>
            <p:nvPr/>
          </p:nvSpPr>
          <p:spPr>
            <a:xfrm>
              <a:off x="9718839" y="69050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43"/>
                  </a:lnTo>
                </a:path>
                <a:path h="1270">
                  <a:moveTo>
                    <a:pt x="0" y="0"/>
                  </a:moveTo>
                  <a:lnTo>
                    <a:pt x="0" y="74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5" name="object 6205"/>
            <p:cNvSpPr/>
            <p:nvPr/>
          </p:nvSpPr>
          <p:spPr>
            <a:xfrm>
              <a:off x="9712855" y="690511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39" y="0"/>
                  </a:moveTo>
                  <a:lnTo>
                    <a:pt x="0" y="0"/>
                  </a:lnTo>
                </a:path>
                <a:path w="634">
                  <a:moveTo>
                    <a:pt x="43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6" name="object 6206"/>
            <p:cNvSpPr/>
            <p:nvPr/>
          </p:nvSpPr>
          <p:spPr>
            <a:xfrm>
              <a:off x="9712855" y="69048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3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7" name="object 6207"/>
            <p:cNvSpPr/>
            <p:nvPr/>
          </p:nvSpPr>
          <p:spPr>
            <a:xfrm>
              <a:off x="9717394" y="690757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308" y="0"/>
                  </a:moveTo>
                  <a:lnTo>
                    <a:pt x="1308" y="136"/>
                  </a:lnTo>
                  <a:lnTo>
                    <a:pt x="146" y="136"/>
                  </a:lnTo>
                  <a:lnTo>
                    <a:pt x="0" y="136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8" name="object 6208"/>
            <p:cNvSpPr/>
            <p:nvPr/>
          </p:nvSpPr>
          <p:spPr>
            <a:xfrm>
              <a:off x="9717394" y="690467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308" y="136"/>
                  </a:moveTo>
                  <a:lnTo>
                    <a:pt x="1308" y="0"/>
                  </a:lnTo>
                  <a:lnTo>
                    <a:pt x="659" y="0"/>
                  </a:lnTo>
                  <a:lnTo>
                    <a:pt x="125" y="0"/>
                  </a:ln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9" name="object 6209"/>
            <p:cNvSpPr/>
            <p:nvPr/>
          </p:nvSpPr>
          <p:spPr>
            <a:xfrm>
              <a:off x="9719576" y="690472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0" name="object 6210"/>
            <p:cNvSpPr/>
            <p:nvPr/>
          </p:nvSpPr>
          <p:spPr>
            <a:xfrm>
              <a:off x="9715077" y="690476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1" name="object 6211"/>
            <p:cNvSpPr/>
            <p:nvPr/>
          </p:nvSpPr>
          <p:spPr>
            <a:xfrm>
              <a:off x="9711004" y="690676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7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2" name="object 6212"/>
            <p:cNvSpPr/>
            <p:nvPr/>
          </p:nvSpPr>
          <p:spPr>
            <a:xfrm>
              <a:off x="9715145" y="690757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1057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3" name="object 6213"/>
            <p:cNvSpPr/>
            <p:nvPr/>
          </p:nvSpPr>
          <p:spPr>
            <a:xfrm>
              <a:off x="9715602" y="690472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680" y="94"/>
                  </a:moveTo>
                  <a:lnTo>
                    <a:pt x="0" y="0"/>
                  </a:lnTo>
                </a:path>
                <a:path w="1904" h="634">
                  <a:moveTo>
                    <a:pt x="680" y="94"/>
                  </a:moveTo>
                  <a:lnTo>
                    <a:pt x="1549" y="94"/>
                  </a:lnTo>
                  <a:lnTo>
                    <a:pt x="1549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4" name="object 6214"/>
            <p:cNvSpPr/>
            <p:nvPr/>
          </p:nvSpPr>
          <p:spPr>
            <a:xfrm>
              <a:off x="9719114" y="690472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1151" y="94"/>
                  </a:moveTo>
                  <a:lnTo>
                    <a:pt x="774" y="0"/>
                  </a:lnTo>
                  <a:lnTo>
                    <a:pt x="471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5" name="object 6215"/>
            <p:cNvSpPr/>
            <p:nvPr/>
          </p:nvSpPr>
          <p:spPr>
            <a:xfrm>
              <a:off x="9717179" y="69047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19" y="0"/>
                  </a:moveTo>
                  <a:lnTo>
                    <a:pt x="0" y="0"/>
                  </a:lnTo>
                  <a:lnTo>
                    <a:pt x="0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6" name="object 6216"/>
            <p:cNvSpPr/>
            <p:nvPr/>
          </p:nvSpPr>
          <p:spPr>
            <a:xfrm>
              <a:off x="9715139" y="6904814"/>
              <a:ext cx="5715" cy="635"/>
            </a:xfrm>
            <a:custGeom>
              <a:avLst/>
              <a:gdLst/>
              <a:ahLst/>
              <a:cxnLst/>
              <a:rect l="l" t="t" r="r" b="b"/>
              <a:pathLst>
                <a:path w="5715" h="634">
                  <a:moveTo>
                    <a:pt x="0" y="0"/>
                  </a:moveTo>
                  <a:lnTo>
                    <a:pt x="5549" y="0"/>
                  </a:lnTo>
                  <a:lnTo>
                    <a:pt x="5549" y="261"/>
                  </a:lnTo>
                  <a:lnTo>
                    <a:pt x="1162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7" name="object 6217"/>
            <p:cNvSpPr/>
            <p:nvPr/>
          </p:nvSpPr>
          <p:spPr>
            <a:xfrm>
              <a:off x="9711345" y="690549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544" y="1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8" name="object 6218"/>
            <p:cNvSpPr/>
            <p:nvPr/>
          </p:nvSpPr>
          <p:spPr>
            <a:xfrm>
              <a:off x="9710050" y="690676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952" y="0"/>
                  </a:moveTo>
                  <a:lnTo>
                    <a:pt x="6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9" name="object 6219"/>
            <p:cNvSpPr/>
            <p:nvPr/>
          </p:nvSpPr>
          <p:spPr>
            <a:xfrm>
              <a:off x="9709855" y="690518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0" y="0"/>
                  </a:moveTo>
                  <a:lnTo>
                    <a:pt x="1832" y="31"/>
                  </a:lnTo>
                  <a:lnTo>
                    <a:pt x="1643" y="157"/>
                  </a:lnTo>
                  <a:lnTo>
                    <a:pt x="1151" y="649"/>
                  </a:lnTo>
                  <a:lnTo>
                    <a:pt x="20" y="1790"/>
                  </a:lnTo>
                  <a:lnTo>
                    <a:pt x="0" y="1926"/>
                  </a:lnTo>
                  <a:lnTo>
                    <a:pt x="1057" y="2020"/>
                  </a:lnTo>
                  <a:lnTo>
                    <a:pt x="2020" y="202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0" name="object 6220"/>
            <p:cNvSpPr/>
            <p:nvPr/>
          </p:nvSpPr>
          <p:spPr>
            <a:xfrm>
              <a:off x="9708185" y="6905467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183" y="0"/>
                  </a:moveTo>
                  <a:lnTo>
                    <a:pt x="188" y="0"/>
                  </a:lnTo>
                  <a:lnTo>
                    <a:pt x="31" y="94"/>
                  </a:lnTo>
                  <a:lnTo>
                    <a:pt x="0" y="1246"/>
                  </a:lnTo>
                  <a:lnTo>
                    <a:pt x="104" y="1403"/>
                  </a:lnTo>
                  <a:lnTo>
                    <a:pt x="1769" y="1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1" name="object 6221"/>
            <p:cNvSpPr/>
            <p:nvPr/>
          </p:nvSpPr>
          <p:spPr>
            <a:xfrm>
              <a:off x="9712865" y="6905112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40">
                  <a:moveTo>
                    <a:pt x="4921" y="0"/>
                  </a:moveTo>
                  <a:lnTo>
                    <a:pt x="4921" y="523"/>
                  </a:lnTo>
                  <a:lnTo>
                    <a:pt x="5015" y="680"/>
                  </a:lnTo>
                  <a:lnTo>
                    <a:pt x="6502" y="701"/>
                  </a:lnTo>
                  <a:lnTo>
                    <a:pt x="6649" y="638"/>
                  </a:lnTo>
                  <a:lnTo>
                    <a:pt x="6680" y="0"/>
                  </a:lnTo>
                  <a:lnTo>
                    <a:pt x="7821" y="0"/>
                  </a:lnTo>
                  <a:lnTo>
                    <a:pt x="7821" y="2471"/>
                  </a:lnTo>
                  <a:lnTo>
                    <a:pt x="0" y="247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2" name="object 6222"/>
            <p:cNvSpPr/>
            <p:nvPr/>
          </p:nvSpPr>
          <p:spPr>
            <a:xfrm>
              <a:off x="9706429" y="6905429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0" y="0"/>
                  </a:moveTo>
                  <a:lnTo>
                    <a:pt x="0" y="1549"/>
                  </a:lnTo>
                  <a:lnTo>
                    <a:pt x="534" y="2062"/>
                  </a:lnTo>
                  <a:lnTo>
                    <a:pt x="3560" y="20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3" name="object 6223"/>
            <p:cNvSpPr/>
            <p:nvPr/>
          </p:nvSpPr>
          <p:spPr>
            <a:xfrm>
              <a:off x="9706501" y="690486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1193" y="0"/>
                  </a:moveTo>
                  <a:lnTo>
                    <a:pt x="450" y="0"/>
                  </a:lnTo>
                  <a:lnTo>
                    <a:pt x="230" y="41"/>
                  </a:lnTo>
                  <a:lnTo>
                    <a:pt x="62" y="16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4" name="object 6224"/>
            <p:cNvSpPr/>
            <p:nvPr/>
          </p:nvSpPr>
          <p:spPr>
            <a:xfrm>
              <a:off x="9710033" y="690407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795" y="4397"/>
                  </a:moveTo>
                  <a:lnTo>
                    <a:pt x="931" y="4334"/>
                  </a:lnTo>
                  <a:lnTo>
                    <a:pt x="963" y="0"/>
                  </a:lnTo>
                  <a:lnTo>
                    <a:pt x="0" y="0"/>
                  </a:lnTo>
                  <a:lnTo>
                    <a:pt x="0" y="4397"/>
                  </a:lnTo>
                  <a:lnTo>
                    <a:pt x="795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5" name="object 6225"/>
            <p:cNvSpPr/>
            <p:nvPr/>
          </p:nvSpPr>
          <p:spPr>
            <a:xfrm>
              <a:off x="9709338" y="6904358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261" y="1738"/>
                  </a:moveTo>
                  <a:lnTo>
                    <a:pt x="261" y="136"/>
                  </a:lnTo>
                  <a:lnTo>
                    <a:pt x="136" y="0"/>
                  </a:lnTo>
                  <a:lnTo>
                    <a:pt x="0" y="104"/>
                  </a:lnTo>
                  <a:lnTo>
                    <a:pt x="0" y="1738"/>
                  </a:lnTo>
                  <a:lnTo>
                    <a:pt x="136" y="186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6" name="object 6226"/>
            <p:cNvSpPr/>
            <p:nvPr/>
          </p:nvSpPr>
          <p:spPr>
            <a:xfrm>
              <a:off x="9711892" y="690407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963" y="4397"/>
                  </a:moveTo>
                  <a:lnTo>
                    <a:pt x="963" y="0"/>
                  </a:lnTo>
                  <a:lnTo>
                    <a:pt x="523" y="0"/>
                  </a:lnTo>
                  <a:lnTo>
                    <a:pt x="523" y="4230"/>
                  </a:lnTo>
                  <a:lnTo>
                    <a:pt x="0" y="4230"/>
                  </a:lnTo>
                  <a:lnTo>
                    <a:pt x="62" y="4366"/>
                  </a:lnTo>
                  <a:lnTo>
                    <a:pt x="963" y="439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7" name="object 6227"/>
            <p:cNvSpPr/>
            <p:nvPr/>
          </p:nvSpPr>
          <p:spPr>
            <a:xfrm>
              <a:off x="9713298" y="6904358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261" y="1738"/>
                  </a:moveTo>
                  <a:lnTo>
                    <a:pt x="261" y="136"/>
                  </a:lnTo>
                  <a:lnTo>
                    <a:pt x="157" y="0"/>
                  </a:lnTo>
                  <a:lnTo>
                    <a:pt x="0" y="104"/>
                  </a:lnTo>
                  <a:lnTo>
                    <a:pt x="0" y="1738"/>
                  </a:lnTo>
                  <a:lnTo>
                    <a:pt x="157" y="186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8" name="object 6228"/>
            <p:cNvSpPr/>
            <p:nvPr/>
          </p:nvSpPr>
          <p:spPr>
            <a:xfrm>
              <a:off x="9702189" y="690618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80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9" name="object 6229"/>
            <p:cNvSpPr/>
            <p:nvPr/>
          </p:nvSpPr>
          <p:spPr>
            <a:xfrm>
              <a:off x="9702189" y="690528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80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0" name="object 6230"/>
            <p:cNvSpPr/>
            <p:nvPr/>
          </p:nvSpPr>
          <p:spPr>
            <a:xfrm>
              <a:off x="9702185" y="690708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80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1" name="object 6231"/>
            <p:cNvSpPr/>
            <p:nvPr/>
          </p:nvSpPr>
          <p:spPr>
            <a:xfrm>
              <a:off x="9702736" y="69030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51" y="795"/>
                  </a:moveTo>
                  <a:lnTo>
                    <a:pt x="963" y="314"/>
                  </a:lnTo>
                  <a:lnTo>
                    <a:pt x="502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2" name="object 6232"/>
            <p:cNvSpPr/>
            <p:nvPr/>
          </p:nvSpPr>
          <p:spPr>
            <a:xfrm>
              <a:off x="9701791" y="69032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942" y="0"/>
                  </a:moveTo>
                  <a:lnTo>
                    <a:pt x="418" y="0"/>
                  </a:lnTo>
                  <a:lnTo>
                    <a:pt x="0" y="418"/>
                  </a:lnTo>
                  <a:lnTo>
                    <a:pt x="0" y="952"/>
                  </a:lnTo>
                  <a:lnTo>
                    <a:pt x="0" y="1476"/>
                  </a:lnTo>
                  <a:lnTo>
                    <a:pt x="418" y="1895"/>
                  </a:lnTo>
                  <a:lnTo>
                    <a:pt x="942" y="1895"/>
                  </a:lnTo>
                  <a:lnTo>
                    <a:pt x="1476" y="1895"/>
                  </a:lnTo>
                  <a:lnTo>
                    <a:pt x="1895" y="1476"/>
                  </a:lnTo>
                  <a:lnTo>
                    <a:pt x="1895" y="952"/>
                  </a:lnTo>
                  <a:lnTo>
                    <a:pt x="1895" y="418"/>
                  </a:lnTo>
                  <a:lnTo>
                    <a:pt x="1476" y="0"/>
                  </a:lnTo>
                  <a:lnTo>
                    <a:pt x="94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3" name="object 6233"/>
            <p:cNvSpPr/>
            <p:nvPr/>
          </p:nvSpPr>
          <p:spPr>
            <a:xfrm>
              <a:off x="9702297" y="690750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9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4" name="object 6234"/>
            <p:cNvSpPr/>
            <p:nvPr/>
          </p:nvSpPr>
          <p:spPr>
            <a:xfrm>
              <a:off x="9702391" y="690546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382" y="575"/>
                  </a:moveTo>
                  <a:lnTo>
                    <a:pt x="1319" y="251"/>
                  </a:lnTo>
                  <a:lnTo>
                    <a:pt x="1036" y="0"/>
                  </a:lnTo>
                  <a:lnTo>
                    <a:pt x="701" y="0"/>
                  </a:lnTo>
                  <a:lnTo>
                    <a:pt x="376" y="0"/>
                  </a:lnTo>
                  <a:lnTo>
                    <a:pt x="73" y="251"/>
                  </a:lnTo>
                  <a:lnTo>
                    <a:pt x="0" y="57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5" name="object 6235"/>
            <p:cNvSpPr/>
            <p:nvPr/>
          </p:nvSpPr>
          <p:spPr>
            <a:xfrm>
              <a:off x="9702392" y="690632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0" y="0"/>
                  </a:moveTo>
                  <a:lnTo>
                    <a:pt x="62" y="324"/>
                  </a:lnTo>
                  <a:lnTo>
                    <a:pt x="356" y="554"/>
                  </a:lnTo>
                  <a:lnTo>
                    <a:pt x="680" y="554"/>
                  </a:lnTo>
                  <a:lnTo>
                    <a:pt x="1026" y="554"/>
                  </a:lnTo>
                  <a:lnTo>
                    <a:pt x="1319" y="324"/>
                  </a:lnTo>
                  <a:lnTo>
                    <a:pt x="138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6" name="object 6236"/>
            <p:cNvSpPr/>
            <p:nvPr/>
          </p:nvSpPr>
          <p:spPr>
            <a:xfrm>
              <a:off x="9702298" y="690741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7" name="object 6237"/>
            <p:cNvSpPr/>
            <p:nvPr/>
          </p:nvSpPr>
          <p:spPr>
            <a:xfrm>
              <a:off x="9701585" y="690303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219" y="806"/>
                  </a:moveTo>
                  <a:lnTo>
                    <a:pt x="2031" y="293"/>
                  </a:lnTo>
                  <a:lnTo>
                    <a:pt x="1507" y="0"/>
                  </a:lnTo>
                  <a:lnTo>
                    <a:pt x="963" y="73"/>
                  </a:lnTo>
                  <a:lnTo>
                    <a:pt x="429" y="157"/>
                  </a:lnTo>
                  <a:lnTo>
                    <a:pt x="31" y="617"/>
                  </a:lnTo>
                  <a:lnTo>
                    <a:pt x="0" y="11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8" name="object 6238"/>
            <p:cNvSpPr/>
            <p:nvPr/>
          </p:nvSpPr>
          <p:spPr>
            <a:xfrm>
              <a:off x="9703986" y="690632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6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9" name="object 6239"/>
            <p:cNvSpPr/>
            <p:nvPr/>
          </p:nvSpPr>
          <p:spPr>
            <a:xfrm>
              <a:off x="9704321" y="690632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32"/>
                  </a:lnTo>
                </a:path>
                <a:path h="1270">
                  <a:moveTo>
                    <a:pt x="0" y="0"/>
                  </a:moveTo>
                  <a:lnTo>
                    <a:pt x="0" y="73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0" name="object 6240"/>
            <p:cNvSpPr/>
            <p:nvPr/>
          </p:nvSpPr>
          <p:spPr>
            <a:xfrm>
              <a:off x="9705290" y="690750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90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1" name="object 6241"/>
            <p:cNvSpPr/>
            <p:nvPr/>
          </p:nvSpPr>
          <p:spPr>
            <a:xfrm>
              <a:off x="9703879" y="69069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39"/>
                  </a:moveTo>
                  <a:lnTo>
                    <a:pt x="188" y="408"/>
                  </a:lnTo>
                  <a:lnTo>
                    <a:pt x="314" y="272"/>
                  </a:lnTo>
                  <a:lnTo>
                    <a:pt x="345" y="83"/>
                  </a:lnTo>
                </a:path>
                <a:path w="634" h="634">
                  <a:moveTo>
                    <a:pt x="0" y="439"/>
                  </a:moveTo>
                  <a:lnTo>
                    <a:pt x="251" y="439"/>
                  </a:lnTo>
                  <a:lnTo>
                    <a:pt x="439" y="240"/>
                  </a:lnTo>
                  <a:lnTo>
                    <a:pt x="43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2" name="object 6242"/>
            <p:cNvSpPr/>
            <p:nvPr/>
          </p:nvSpPr>
          <p:spPr>
            <a:xfrm>
              <a:off x="9705305" y="690473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89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3" name="object 6243"/>
            <p:cNvSpPr/>
            <p:nvPr/>
          </p:nvSpPr>
          <p:spPr>
            <a:xfrm>
              <a:off x="9703881" y="690381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08" y="1068"/>
                  </a:moveTo>
                  <a:lnTo>
                    <a:pt x="0" y="0"/>
                  </a:lnTo>
                </a:path>
                <a:path w="634" h="1270">
                  <a:moveTo>
                    <a:pt x="408" y="106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4" name="object 6244"/>
            <p:cNvSpPr/>
            <p:nvPr/>
          </p:nvSpPr>
          <p:spPr>
            <a:xfrm>
              <a:off x="9704236" y="690473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6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5" name="object 6245"/>
            <p:cNvSpPr/>
            <p:nvPr/>
          </p:nvSpPr>
          <p:spPr>
            <a:xfrm>
              <a:off x="9703986" y="690528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6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6" name="object 6246"/>
            <p:cNvSpPr/>
            <p:nvPr/>
          </p:nvSpPr>
          <p:spPr>
            <a:xfrm>
              <a:off x="9704321" y="69050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05"/>
                  </a:lnTo>
                </a:path>
                <a:path h="1270">
                  <a:moveTo>
                    <a:pt x="0" y="0"/>
                  </a:moveTo>
                  <a:lnTo>
                    <a:pt x="0" y="100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7" name="object 6247"/>
            <p:cNvSpPr/>
            <p:nvPr/>
          </p:nvSpPr>
          <p:spPr>
            <a:xfrm>
              <a:off x="9704290" y="69048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157"/>
                  </a:moveTo>
                  <a:lnTo>
                    <a:pt x="0" y="0"/>
                  </a:lnTo>
                </a:path>
                <a:path w="634" h="634">
                  <a:moveTo>
                    <a:pt x="31" y="157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8" name="object 6248"/>
            <p:cNvSpPr/>
            <p:nvPr/>
          </p:nvSpPr>
          <p:spPr>
            <a:xfrm>
              <a:off x="9701937" y="690632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2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9" name="object 6249"/>
            <p:cNvSpPr/>
            <p:nvPr/>
          </p:nvSpPr>
          <p:spPr>
            <a:xfrm>
              <a:off x="9702189" y="690631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0" name="object 6250"/>
            <p:cNvSpPr/>
            <p:nvPr/>
          </p:nvSpPr>
          <p:spPr>
            <a:xfrm>
              <a:off x="9703084" y="690530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5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1" name="object 6251"/>
            <p:cNvSpPr/>
            <p:nvPr/>
          </p:nvSpPr>
          <p:spPr>
            <a:xfrm>
              <a:off x="9701937" y="69070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1" y="188"/>
                  </a:lnTo>
                  <a:lnTo>
                    <a:pt x="167" y="324"/>
                  </a:lnTo>
                  <a:lnTo>
                    <a:pt x="356" y="356"/>
                  </a:lnTo>
                </a:path>
                <a:path w="634" h="634">
                  <a:moveTo>
                    <a:pt x="0" y="0"/>
                  </a:moveTo>
                  <a:lnTo>
                    <a:pt x="31" y="188"/>
                  </a:lnTo>
                  <a:lnTo>
                    <a:pt x="167" y="314"/>
                  </a:lnTo>
                  <a:lnTo>
                    <a:pt x="356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2" name="object 6252"/>
            <p:cNvSpPr/>
            <p:nvPr/>
          </p:nvSpPr>
          <p:spPr>
            <a:xfrm>
              <a:off x="9701589" y="69042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0" y="157"/>
                  </a:lnTo>
                  <a:lnTo>
                    <a:pt x="20" y="314"/>
                  </a:lnTo>
                  <a:lnTo>
                    <a:pt x="73" y="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3" name="object 6253"/>
            <p:cNvSpPr/>
            <p:nvPr/>
          </p:nvSpPr>
          <p:spPr>
            <a:xfrm>
              <a:off x="9702189" y="690527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4" name="object 6254"/>
            <p:cNvSpPr/>
            <p:nvPr/>
          </p:nvSpPr>
          <p:spPr>
            <a:xfrm>
              <a:off x="9701937" y="69054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57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5" name="object 6255"/>
            <p:cNvSpPr/>
            <p:nvPr/>
          </p:nvSpPr>
          <p:spPr>
            <a:xfrm>
              <a:off x="9701664" y="690464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51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6" name="object 6256"/>
            <p:cNvSpPr/>
            <p:nvPr/>
          </p:nvSpPr>
          <p:spPr>
            <a:xfrm>
              <a:off x="9701926" y="69053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7" name="object 6257"/>
            <p:cNvSpPr/>
            <p:nvPr/>
          </p:nvSpPr>
          <p:spPr>
            <a:xfrm>
              <a:off x="9701582" y="690301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51" y="0"/>
                  </a:moveTo>
                  <a:lnTo>
                    <a:pt x="837" y="0"/>
                  </a:lnTo>
                  <a:lnTo>
                    <a:pt x="534" y="125"/>
                  </a:lnTo>
                  <a:lnTo>
                    <a:pt x="324" y="345"/>
                  </a:lnTo>
                  <a:lnTo>
                    <a:pt x="115" y="575"/>
                  </a:lnTo>
                  <a:lnTo>
                    <a:pt x="0" y="869"/>
                  </a:lnTo>
                  <a:lnTo>
                    <a:pt x="0" y="118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8" name="object 6258"/>
            <p:cNvSpPr/>
            <p:nvPr/>
          </p:nvSpPr>
          <p:spPr>
            <a:xfrm>
              <a:off x="9921973" y="6902339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5" h="6350">
                  <a:moveTo>
                    <a:pt x="7392" y="94"/>
                  </a:moveTo>
                  <a:lnTo>
                    <a:pt x="7392" y="1413"/>
                  </a:lnTo>
                  <a:lnTo>
                    <a:pt x="10125" y="1507"/>
                  </a:lnTo>
                  <a:lnTo>
                    <a:pt x="10219" y="1643"/>
                  </a:lnTo>
                  <a:lnTo>
                    <a:pt x="9675" y="1727"/>
                  </a:lnTo>
                  <a:lnTo>
                    <a:pt x="9675" y="2910"/>
                  </a:lnTo>
                  <a:lnTo>
                    <a:pt x="9675" y="3088"/>
                  </a:lnTo>
                  <a:lnTo>
                    <a:pt x="9675" y="4293"/>
                  </a:lnTo>
                  <a:lnTo>
                    <a:pt x="9664" y="4439"/>
                  </a:lnTo>
                  <a:lnTo>
                    <a:pt x="9675" y="4785"/>
                  </a:lnTo>
                  <a:lnTo>
                    <a:pt x="9455" y="4848"/>
                  </a:lnTo>
                  <a:lnTo>
                    <a:pt x="9413" y="4303"/>
                  </a:lnTo>
                  <a:lnTo>
                    <a:pt x="8638" y="4293"/>
                  </a:lnTo>
                  <a:lnTo>
                    <a:pt x="8544" y="4492"/>
                  </a:lnTo>
                  <a:lnTo>
                    <a:pt x="8774" y="4921"/>
                  </a:lnTo>
                  <a:lnTo>
                    <a:pt x="8523" y="4952"/>
                  </a:lnTo>
                  <a:lnTo>
                    <a:pt x="8429" y="5402"/>
                  </a:lnTo>
                  <a:lnTo>
                    <a:pt x="8429" y="5769"/>
                  </a:lnTo>
                  <a:lnTo>
                    <a:pt x="8073" y="5769"/>
                  </a:lnTo>
                  <a:lnTo>
                    <a:pt x="1633" y="5769"/>
                  </a:lnTo>
                  <a:lnTo>
                    <a:pt x="1287" y="5769"/>
                  </a:lnTo>
                  <a:lnTo>
                    <a:pt x="1287" y="5402"/>
                  </a:lnTo>
                  <a:lnTo>
                    <a:pt x="1287" y="5036"/>
                  </a:lnTo>
                  <a:lnTo>
                    <a:pt x="942" y="4952"/>
                  </a:lnTo>
                  <a:lnTo>
                    <a:pt x="1183" y="4492"/>
                  </a:lnTo>
                  <a:lnTo>
                    <a:pt x="1183" y="4293"/>
                  </a:lnTo>
                  <a:lnTo>
                    <a:pt x="324" y="4293"/>
                  </a:lnTo>
                  <a:lnTo>
                    <a:pt x="303" y="4785"/>
                  </a:lnTo>
                  <a:lnTo>
                    <a:pt x="94" y="4848"/>
                  </a:lnTo>
                  <a:lnTo>
                    <a:pt x="31" y="4460"/>
                  </a:lnTo>
                  <a:lnTo>
                    <a:pt x="62" y="4303"/>
                  </a:lnTo>
                  <a:lnTo>
                    <a:pt x="31" y="2732"/>
                  </a:lnTo>
                  <a:lnTo>
                    <a:pt x="31" y="2565"/>
                  </a:lnTo>
                  <a:lnTo>
                    <a:pt x="219" y="2565"/>
                  </a:lnTo>
                  <a:lnTo>
                    <a:pt x="293" y="2994"/>
                  </a:lnTo>
                  <a:lnTo>
                    <a:pt x="293" y="3172"/>
                  </a:lnTo>
                  <a:lnTo>
                    <a:pt x="481" y="3172"/>
                  </a:lnTo>
                  <a:lnTo>
                    <a:pt x="701" y="3172"/>
                  </a:lnTo>
                  <a:lnTo>
                    <a:pt x="879" y="3172"/>
                  </a:lnTo>
                  <a:lnTo>
                    <a:pt x="879" y="2994"/>
                  </a:lnTo>
                  <a:lnTo>
                    <a:pt x="879" y="1769"/>
                  </a:lnTo>
                  <a:lnTo>
                    <a:pt x="879" y="1581"/>
                  </a:lnTo>
                  <a:lnTo>
                    <a:pt x="879" y="534"/>
                  </a:lnTo>
                  <a:lnTo>
                    <a:pt x="879" y="356"/>
                  </a:lnTo>
                  <a:lnTo>
                    <a:pt x="701" y="356"/>
                  </a:lnTo>
                  <a:lnTo>
                    <a:pt x="481" y="356"/>
                  </a:lnTo>
                  <a:lnTo>
                    <a:pt x="293" y="356"/>
                  </a:lnTo>
                  <a:lnTo>
                    <a:pt x="293" y="534"/>
                  </a:lnTo>
                  <a:lnTo>
                    <a:pt x="293" y="795"/>
                  </a:lnTo>
                  <a:lnTo>
                    <a:pt x="0" y="607"/>
                  </a:lnTo>
                  <a:lnTo>
                    <a:pt x="0" y="0"/>
                  </a:lnTo>
                  <a:lnTo>
                    <a:pt x="7319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9" name="object 6259"/>
            <p:cNvSpPr/>
            <p:nvPr/>
          </p:nvSpPr>
          <p:spPr>
            <a:xfrm>
              <a:off x="9922358" y="6902709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6711" y="73"/>
                  </a:moveTo>
                  <a:lnTo>
                    <a:pt x="890" y="0"/>
                  </a:lnTo>
                  <a:lnTo>
                    <a:pt x="795" y="2837"/>
                  </a:lnTo>
                  <a:lnTo>
                    <a:pt x="795" y="3099"/>
                  </a:lnTo>
                  <a:lnTo>
                    <a:pt x="534" y="3099"/>
                  </a:lnTo>
                  <a:lnTo>
                    <a:pt x="94" y="3099"/>
                  </a:lnTo>
                  <a:lnTo>
                    <a:pt x="0" y="3518"/>
                  </a:lnTo>
                  <a:lnTo>
                    <a:pt x="1026" y="3612"/>
                  </a:lnTo>
                  <a:lnTo>
                    <a:pt x="1193" y="3612"/>
                  </a:lnTo>
                  <a:lnTo>
                    <a:pt x="1193" y="3790"/>
                  </a:lnTo>
                  <a:lnTo>
                    <a:pt x="1193" y="4994"/>
                  </a:lnTo>
                  <a:lnTo>
                    <a:pt x="7664" y="5088"/>
                  </a:lnTo>
                  <a:lnTo>
                    <a:pt x="7748" y="3790"/>
                  </a:lnTo>
                  <a:lnTo>
                    <a:pt x="7748" y="3612"/>
                  </a:lnTo>
                  <a:lnTo>
                    <a:pt x="7926" y="3612"/>
                  </a:lnTo>
                  <a:lnTo>
                    <a:pt x="8921" y="3612"/>
                  </a:lnTo>
                  <a:lnTo>
                    <a:pt x="8994" y="3308"/>
                  </a:lnTo>
                  <a:lnTo>
                    <a:pt x="8858" y="3162"/>
                  </a:lnTo>
                  <a:lnTo>
                    <a:pt x="8858" y="2094"/>
                  </a:lnTo>
                  <a:lnTo>
                    <a:pt x="8994" y="1968"/>
                  </a:lnTo>
                  <a:lnTo>
                    <a:pt x="8994" y="1518"/>
                  </a:lnTo>
                  <a:lnTo>
                    <a:pt x="6879" y="1424"/>
                  </a:lnTo>
                  <a:lnTo>
                    <a:pt x="6711" y="1424"/>
                  </a:lnTo>
                  <a:lnTo>
                    <a:pt x="6711" y="1256"/>
                  </a:lnTo>
                  <a:lnTo>
                    <a:pt x="6711" y="7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0" name="object 6260"/>
            <p:cNvSpPr/>
            <p:nvPr/>
          </p:nvSpPr>
          <p:spPr>
            <a:xfrm>
              <a:off x="9930400" y="690662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256" y="649"/>
                  </a:moveTo>
                  <a:lnTo>
                    <a:pt x="1256" y="1162"/>
                  </a:lnTo>
                  <a:lnTo>
                    <a:pt x="910" y="1225"/>
                  </a:lnTo>
                  <a:lnTo>
                    <a:pt x="869" y="1507"/>
                  </a:lnTo>
                  <a:lnTo>
                    <a:pt x="1214" y="1968"/>
                  </a:lnTo>
                  <a:lnTo>
                    <a:pt x="732" y="1968"/>
                  </a:lnTo>
                  <a:lnTo>
                    <a:pt x="251" y="1958"/>
                  </a:lnTo>
                  <a:lnTo>
                    <a:pt x="523" y="1581"/>
                  </a:lnTo>
                  <a:lnTo>
                    <a:pt x="586" y="1287"/>
                  </a:lnTo>
                  <a:lnTo>
                    <a:pt x="188" y="1235"/>
                  </a:lnTo>
                  <a:lnTo>
                    <a:pt x="157" y="1036"/>
                  </a:lnTo>
                  <a:lnTo>
                    <a:pt x="513" y="1005"/>
                  </a:lnTo>
                  <a:lnTo>
                    <a:pt x="157" y="272"/>
                  </a:lnTo>
                  <a:lnTo>
                    <a:pt x="0" y="41"/>
                  </a:lnTo>
                  <a:lnTo>
                    <a:pt x="282" y="0"/>
                  </a:lnTo>
                  <a:lnTo>
                    <a:pt x="879" y="0"/>
                  </a:lnTo>
                  <a:lnTo>
                    <a:pt x="973" y="513"/>
                  </a:lnTo>
                  <a:lnTo>
                    <a:pt x="1183" y="57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1" name="object 6261"/>
            <p:cNvSpPr/>
            <p:nvPr/>
          </p:nvSpPr>
          <p:spPr>
            <a:xfrm>
              <a:off x="9921999" y="690662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649"/>
                  </a:moveTo>
                  <a:lnTo>
                    <a:pt x="0" y="1162"/>
                  </a:lnTo>
                  <a:lnTo>
                    <a:pt x="356" y="1225"/>
                  </a:lnTo>
                  <a:lnTo>
                    <a:pt x="387" y="1507"/>
                  </a:lnTo>
                  <a:lnTo>
                    <a:pt x="31" y="1958"/>
                  </a:lnTo>
                  <a:lnTo>
                    <a:pt x="513" y="1968"/>
                  </a:lnTo>
                  <a:lnTo>
                    <a:pt x="994" y="1989"/>
                  </a:lnTo>
                  <a:lnTo>
                    <a:pt x="732" y="1602"/>
                  </a:lnTo>
                  <a:lnTo>
                    <a:pt x="670" y="1287"/>
                  </a:lnTo>
                  <a:lnTo>
                    <a:pt x="1068" y="1235"/>
                  </a:lnTo>
                  <a:lnTo>
                    <a:pt x="1120" y="1036"/>
                  </a:lnTo>
                  <a:lnTo>
                    <a:pt x="743" y="1005"/>
                  </a:lnTo>
                  <a:lnTo>
                    <a:pt x="1099" y="272"/>
                  </a:lnTo>
                  <a:lnTo>
                    <a:pt x="1256" y="41"/>
                  </a:lnTo>
                  <a:lnTo>
                    <a:pt x="984" y="0"/>
                  </a:lnTo>
                  <a:lnTo>
                    <a:pt x="376" y="0"/>
                  </a:lnTo>
                  <a:lnTo>
                    <a:pt x="293" y="513"/>
                  </a:lnTo>
                  <a:lnTo>
                    <a:pt x="94" y="57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2" name="object 6262"/>
            <p:cNvSpPr/>
            <p:nvPr/>
          </p:nvSpPr>
          <p:spPr>
            <a:xfrm>
              <a:off x="9921999" y="6907933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0" y="31"/>
                  </a:moveTo>
                  <a:lnTo>
                    <a:pt x="0" y="5078"/>
                  </a:lnTo>
                  <a:lnTo>
                    <a:pt x="230" y="5172"/>
                  </a:lnTo>
                  <a:lnTo>
                    <a:pt x="293" y="5654"/>
                  </a:lnTo>
                  <a:lnTo>
                    <a:pt x="984" y="5738"/>
                  </a:lnTo>
                  <a:lnTo>
                    <a:pt x="1256" y="5706"/>
                  </a:lnTo>
                  <a:lnTo>
                    <a:pt x="1099" y="5465"/>
                  </a:lnTo>
                  <a:lnTo>
                    <a:pt x="869" y="5046"/>
                  </a:lnTo>
                  <a:lnTo>
                    <a:pt x="1800" y="4942"/>
                  </a:lnTo>
                  <a:lnTo>
                    <a:pt x="1884" y="4806"/>
                  </a:lnTo>
                  <a:lnTo>
                    <a:pt x="1444" y="4806"/>
                  </a:lnTo>
                  <a:lnTo>
                    <a:pt x="1403" y="4659"/>
                  </a:lnTo>
                  <a:lnTo>
                    <a:pt x="1287" y="4806"/>
                  </a:lnTo>
                  <a:lnTo>
                    <a:pt x="795" y="4806"/>
                  </a:lnTo>
                  <a:lnTo>
                    <a:pt x="408" y="4586"/>
                  </a:lnTo>
                  <a:lnTo>
                    <a:pt x="324" y="4429"/>
                  </a:lnTo>
                  <a:lnTo>
                    <a:pt x="324" y="1476"/>
                  </a:lnTo>
                  <a:lnTo>
                    <a:pt x="324" y="1308"/>
                  </a:lnTo>
                  <a:lnTo>
                    <a:pt x="502" y="1308"/>
                  </a:lnTo>
                  <a:lnTo>
                    <a:pt x="1246" y="1308"/>
                  </a:lnTo>
                  <a:lnTo>
                    <a:pt x="1287" y="1444"/>
                  </a:lnTo>
                  <a:lnTo>
                    <a:pt x="1403" y="1308"/>
                  </a:lnTo>
                  <a:lnTo>
                    <a:pt x="1800" y="1308"/>
                  </a:lnTo>
                  <a:lnTo>
                    <a:pt x="1884" y="1162"/>
                  </a:lnTo>
                  <a:lnTo>
                    <a:pt x="900" y="1162"/>
                  </a:lnTo>
                  <a:lnTo>
                    <a:pt x="293" y="1162"/>
                  </a:lnTo>
                  <a:lnTo>
                    <a:pt x="806" y="837"/>
                  </a:lnTo>
                  <a:lnTo>
                    <a:pt x="1057" y="680"/>
                  </a:lnTo>
                  <a:lnTo>
                    <a:pt x="1057" y="376"/>
                  </a:lnTo>
                  <a:lnTo>
                    <a:pt x="1057" y="73"/>
                  </a:lnTo>
                  <a:lnTo>
                    <a:pt x="743" y="0"/>
                  </a:lnTo>
                  <a:lnTo>
                    <a:pt x="680" y="167"/>
                  </a:lnTo>
                  <a:lnTo>
                    <a:pt x="1057" y="701"/>
                  </a:lnTo>
                  <a:lnTo>
                    <a:pt x="534" y="701"/>
                  </a:lnTo>
                  <a:lnTo>
                    <a:pt x="0" y="701"/>
                  </a:lnTo>
                  <a:lnTo>
                    <a:pt x="251" y="230"/>
                  </a:lnTo>
                  <a:lnTo>
                    <a:pt x="356" y="31"/>
                  </a:lnTo>
                  <a:lnTo>
                    <a:pt x="31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3" name="object 6263"/>
            <p:cNvSpPr/>
            <p:nvPr/>
          </p:nvSpPr>
          <p:spPr>
            <a:xfrm>
              <a:off x="9929793" y="6907933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1863" y="31"/>
                  </a:moveTo>
                  <a:lnTo>
                    <a:pt x="1863" y="5078"/>
                  </a:lnTo>
                  <a:lnTo>
                    <a:pt x="1633" y="5172"/>
                  </a:lnTo>
                  <a:lnTo>
                    <a:pt x="1581" y="5654"/>
                  </a:lnTo>
                  <a:lnTo>
                    <a:pt x="890" y="5738"/>
                  </a:lnTo>
                  <a:lnTo>
                    <a:pt x="607" y="5706"/>
                  </a:lnTo>
                  <a:lnTo>
                    <a:pt x="764" y="5465"/>
                  </a:lnTo>
                  <a:lnTo>
                    <a:pt x="1005" y="5046"/>
                  </a:lnTo>
                  <a:lnTo>
                    <a:pt x="73" y="4942"/>
                  </a:lnTo>
                  <a:lnTo>
                    <a:pt x="0" y="4806"/>
                  </a:lnTo>
                  <a:lnTo>
                    <a:pt x="418" y="4806"/>
                  </a:lnTo>
                  <a:lnTo>
                    <a:pt x="481" y="4659"/>
                  </a:lnTo>
                  <a:lnTo>
                    <a:pt x="575" y="4806"/>
                  </a:lnTo>
                  <a:lnTo>
                    <a:pt x="1068" y="4806"/>
                  </a:lnTo>
                  <a:lnTo>
                    <a:pt x="1455" y="4586"/>
                  </a:lnTo>
                  <a:lnTo>
                    <a:pt x="1539" y="4429"/>
                  </a:lnTo>
                  <a:lnTo>
                    <a:pt x="1539" y="1476"/>
                  </a:lnTo>
                  <a:lnTo>
                    <a:pt x="1539" y="1308"/>
                  </a:lnTo>
                  <a:lnTo>
                    <a:pt x="1371" y="1308"/>
                  </a:lnTo>
                  <a:lnTo>
                    <a:pt x="638" y="1308"/>
                  </a:lnTo>
                  <a:lnTo>
                    <a:pt x="575" y="1444"/>
                  </a:lnTo>
                  <a:lnTo>
                    <a:pt x="481" y="1308"/>
                  </a:lnTo>
                  <a:lnTo>
                    <a:pt x="73" y="1308"/>
                  </a:lnTo>
                  <a:lnTo>
                    <a:pt x="0" y="1162"/>
                  </a:lnTo>
                  <a:lnTo>
                    <a:pt x="963" y="1162"/>
                  </a:lnTo>
                  <a:lnTo>
                    <a:pt x="1581" y="1162"/>
                  </a:lnTo>
                  <a:lnTo>
                    <a:pt x="1057" y="837"/>
                  </a:lnTo>
                  <a:lnTo>
                    <a:pt x="806" y="680"/>
                  </a:lnTo>
                  <a:lnTo>
                    <a:pt x="806" y="376"/>
                  </a:lnTo>
                  <a:lnTo>
                    <a:pt x="806" y="73"/>
                  </a:lnTo>
                  <a:lnTo>
                    <a:pt x="1130" y="0"/>
                  </a:lnTo>
                  <a:lnTo>
                    <a:pt x="1183" y="167"/>
                  </a:lnTo>
                  <a:lnTo>
                    <a:pt x="806" y="701"/>
                  </a:lnTo>
                  <a:lnTo>
                    <a:pt x="1340" y="701"/>
                  </a:lnTo>
                  <a:lnTo>
                    <a:pt x="1863" y="701"/>
                  </a:lnTo>
                  <a:lnTo>
                    <a:pt x="1612" y="230"/>
                  </a:lnTo>
                  <a:lnTo>
                    <a:pt x="1507" y="31"/>
                  </a:lnTo>
                  <a:lnTo>
                    <a:pt x="1832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4" name="object 6264"/>
            <p:cNvSpPr/>
            <p:nvPr/>
          </p:nvSpPr>
          <p:spPr>
            <a:xfrm>
              <a:off x="9927532" y="690923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73" y="0"/>
                  </a:moveTo>
                  <a:lnTo>
                    <a:pt x="0" y="3413"/>
                  </a:lnTo>
                  <a:lnTo>
                    <a:pt x="2680" y="3497"/>
                  </a:lnTo>
                  <a:lnTo>
                    <a:pt x="2732" y="3340"/>
                  </a:lnTo>
                  <a:lnTo>
                    <a:pt x="2858" y="3497"/>
                  </a:lnTo>
                  <a:lnTo>
                    <a:pt x="3340" y="3497"/>
                  </a:lnTo>
                  <a:lnTo>
                    <a:pt x="3727" y="3266"/>
                  </a:lnTo>
                  <a:lnTo>
                    <a:pt x="3800" y="3120"/>
                  </a:lnTo>
                  <a:lnTo>
                    <a:pt x="3800" y="167"/>
                  </a:lnTo>
                  <a:lnTo>
                    <a:pt x="3800" y="0"/>
                  </a:lnTo>
                  <a:lnTo>
                    <a:pt x="3633" y="0"/>
                  </a:lnTo>
                  <a:lnTo>
                    <a:pt x="2900" y="0"/>
                  </a:lnTo>
                  <a:lnTo>
                    <a:pt x="2858" y="136"/>
                  </a:lnTo>
                  <a:lnTo>
                    <a:pt x="2732" y="0"/>
                  </a:ln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5" name="object 6265"/>
            <p:cNvSpPr/>
            <p:nvPr/>
          </p:nvSpPr>
          <p:spPr>
            <a:xfrm>
              <a:off x="9922323" y="690924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11" y="73"/>
                  </a:moveTo>
                  <a:lnTo>
                    <a:pt x="3811" y="3403"/>
                  </a:lnTo>
                  <a:lnTo>
                    <a:pt x="1120" y="3476"/>
                  </a:lnTo>
                  <a:lnTo>
                    <a:pt x="1078" y="3340"/>
                  </a:lnTo>
                  <a:lnTo>
                    <a:pt x="952" y="3476"/>
                  </a:lnTo>
                  <a:lnTo>
                    <a:pt x="471" y="3476"/>
                  </a:lnTo>
                  <a:lnTo>
                    <a:pt x="83" y="3256"/>
                  </a:lnTo>
                  <a:lnTo>
                    <a:pt x="0" y="3120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178" y="0"/>
                  </a:lnTo>
                  <a:lnTo>
                    <a:pt x="910" y="0"/>
                  </a:lnTo>
                  <a:lnTo>
                    <a:pt x="952" y="136"/>
                  </a:lnTo>
                  <a:lnTo>
                    <a:pt x="1078" y="0"/>
                  </a:lnTo>
                  <a:lnTo>
                    <a:pt x="373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6" name="object 6266"/>
            <p:cNvSpPr/>
            <p:nvPr/>
          </p:nvSpPr>
          <p:spPr>
            <a:xfrm>
              <a:off x="9917571" y="6912994"/>
              <a:ext cx="17780" cy="3175"/>
            </a:xfrm>
            <a:custGeom>
              <a:avLst/>
              <a:gdLst/>
              <a:ahLst/>
              <a:cxnLst/>
              <a:rect l="l" t="t" r="r" b="b"/>
              <a:pathLst>
                <a:path w="17779" h="3175">
                  <a:moveTo>
                    <a:pt x="14617" y="764"/>
                  </a:moveTo>
                  <a:lnTo>
                    <a:pt x="14617" y="2115"/>
                  </a:lnTo>
                  <a:lnTo>
                    <a:pt x="15653" y="2209"/>
                  </a:lnTo>
                  <a:lnTo>
                    <a:pt x="15748" y="1759"/>
                  </a:lnTo>
                  <a:lnTo>
                    <a:pt x="16062" y="1685"/>
                  </a:lnTo>
                  <a:lnTo>
                    <a:pt x="16156" y="1853"/>
                  </a:lnTo>
                  <a:lnTo>
                    <a:pt x="15968" y="1853"/>
                  </a:lnTo>
                  <a:lnTo>
                    <a:pt x="15968" y="2115"/>
                  </a:lnTo>
                  <a:lnTo>
                    <a:pt x="15968" y="2303"/>
                  </a:lnTo>
                  <a:lnTo>
                    <a:pt x="16156" y="2303"/>
                  </a:lnTo>
                  <a:lnTo>
                    <a:pt x="16858" y="2303"/>
                  </a:lnTo>
                  <a:lnTo>
                    <a:pt x="17025" y="2303"/>
                  </a:lnTo>
                  <a:lnTo>
                    <a:pt x="17025" y="2115"/>
                  </a:lnTo>
                  <a:lnTo>
                    <a:pt x="17025" y="1853"/>
                  </a:lnTo>
                  <a:lnTo>
                    <a:pt x="16858" y="1853"/>
                  </a:lnTo>
                  <a:lnTo>
                    <a:pt x="16858" y="1685"/>
                  </a:lnTo>
                  <a:lnTo>
                    <a:pt x="17182" y="1685"/>
                  </a:lnTo>
                  <a:lnTo>
                    <a:pt x="17256" y="2471"/>
                  </a:lnTo>
                  <a:lnTo>
                    <a:pt x="73" y="2565"/>
                  </a:lnTo>
                  <a:lnTo>
                    <a:pt x="0" y="1759"/>
                  </a:lnTo>
                  <a:lnTo>
                    <a:pt x="303" y="1685"/>
                  </a:lnTo>
                  <a:lnTo>
                    <a:pt x="397" y="1853"/>
                  </a:lnTo>
                  <a:lnTo>
                    <a:pt x="230" y="1853"/>
                  </a:lnTo>
                  <a:lnTo>
                    <a:pt x="230" y="2115"/>
                  </a:lnTo>
                  <a:lnTo>
                    <a:pt x="230" y="2303"/>
                  </a:lnTo>
                  <a:lnTo>
                    <a:pt x="397" y="2303"/>
                  </a:lnTo>
                  <a:lnTo>
                    <a:pt x="1099" y="2303"/>
                  </a:lnTo>
                  <a:lnTo>
                    <a:pt x="1287" y="2303"/>
                  </a:lnTo>
                  <a:lnTo>
                    <a:pt x="1287" y="2115"/>
                  </a:lnTo>
                  <a:lnTo>
                    <a:pt x="1287" y="1853"/>
                  </a:lnTo>
                  <a:lnTo>
                    <a:pt x="1099" y="1853"/>
                  </a:lnTo>
                  <a:lnTo>
                    <a:pt x="1099" y="1685"/>
                  </a:lnTo>
                  <a:lnTo>
                    <a:pt x="1675" y="1685"/>
                  </a:lnTo>
                  <a:lnTo>
                    <a:pt x="1769" y="1895"/>
                  </a:lnTo>
                  <a:lnTo>
                    <a:pt x="1602" y="1895"/>
                  </a:lnTo>
                  <a:lnTo>
                    <a:pt x="1507" y="2115"/>
                  </a:lnTo>
                  <a:lnTo>
                    <a:pt x="3560" y="2209"/>
                  </a:lnTo>
                  <a:lnTo>
                    <a:pt x="4628" y="2136"/>
                  </a:lnTo>
                  <a:lnTo>
                    <a:pt x="4785" y="2115"/>
                  </a:lnTo>
                  <a:lnTo>
                    <a:pt x="4785" y="1958"/>
                  </a:lnTo>
                  <a:lnTo>
                    <a:pt x="4785" y="1109"/>
                  </a:lnTo>
                  <a:lnTo>
                    <a:pt x="4523" y="1026"/>
                  </a:lnTo>
                  <a:lnTo>
                    <a:pt x="4429" y="670"/>
                  </a:lnTo>
                  <a:lnTo>
                    <a:pt x="4471" y="502"/>
                  </a:lnTo>
                  <a:lnTo>
                    <a:pt x="4429" y="157"/>
                  </a:lnTo>
                  <a:lnTo>
                    <a:pt x="4659" y="115"/>
                  </a:lnTo>
                  <a:lnTo>
                    <a:pt x="4701" y="659"/>
                  </a:lnTo>
                  <a:lnTo>
                    <a:pt x="5497" y="670"/>
                  </a:lnTo>
                  <a:lnTo>
                    <a:pt x="5570" y="450"/>
                  </a:lnTo>
                  <a:lnTo>
                    <a:pt x="5329" y="52"/>
                  </a:lnTo>
                  <a:lnTo>
                    <a:pt x="5936" y="62"/>
                  </a:lnTo>
                  <a:lnTo>
                    <a:pt x="6114" y="607"/>
                  </a:lnTo>
                  <a:lnTo>
                    <a:pt x="12334" y="670"/>
                  </a:lnTo>
                  <a:lnTo>
                    <a:pt x="12586" y="62"/>
                  </a:lnTo>
                  <a:lnTo>
                    <a:pt x="13161" y="0"/>
                  </a:lnTo>
                  <a:lnTo>
                    <a:pt x="12942" y="450"/>
                  </a:lnTo>
                  <a:lnTo>
                    <a:pt x="12942" y="596"/>
                  </a:lnTo>
                  <a:lnTo>
                    <a:pt x="13790" y="670"/>
                  </a:lnTo>
                  <a:lnTo>
                    <a:pt x="13811" y="157"/>
                  </a:lnTo>
                  <a:lnTo>
                    <a:pt x="14030" y="115"/>
                  </a:lnTo>
                  <a:lnTo>
                    <a:pt x="14093" y="502"/>
                  </a:lnTo>
                  <a:lnTo>
                    <a:pt x="14062" y="670"/>
                  </a:lnTo>
                  <a:lnTo>
                    <a:pt x="14544" y="67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7" name="object 6267"/>
            <p:cNvSpPr/>
            <p:nvPr/>
          </p:nvSpPr>
          <p:spPr>
            <a:xfrm>
              <a:off x="9922646" y="6913965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245" y="1151"/>
                  </a:moveTo>
                  <a:lnTo>
                    <a:pt x="9245" y="94"/>
                  </a:lnTo>
                  <a:lnTo>
                    <a:pt x="94" y="0"/>
                  </a:lnTo>
                  <a:lnTo>
                    <a:pt x="0" y="1151"/>
                  </a:lnTo>
                  <a:lnTo>
                    <a:pt x="9151" y="122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8" name="object 6268"/>
            <p:cNvSpPr/>
            <p:nvPr/>
          </p:nvSpPr>
          <p:spPr>
            <a:xfrm>
              <a:off x="9715340" y="692524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2984" y="0"/>
                  </a:moveTo>
                  <a:lnTo>
                    <a:pt x="1340" y="0"/>
                  </a:lnTo>
                  <a:lnTo>
                    <a:pt x="0" y="1350"/>
                  </a:lnTo>
                  <a:lnTo>
                    <a:pt x="0" y="2994"/>
                  </a:lnTo>
                  <a:lnTo>
                    <a:pt x="0" y="4628"/>
                  </a:lnTo>
                  <a:lnTo>
                    <a:pt x="1340" y="5978"/>
                  </a:lnTo>
                  <a:lnTo>
                    <a:pt x="2984" y="5978"/>
                  </a:lnTo>
                  <a:lnTo>
                    <a:pt x="4617" y="5978"/>
                  </a:lnTo>
                  <a:lnTo>
                    <a:pt x="5978" y="4628"/>
                  </a:lnTo>
                  <a:lnTo>
                    <a:pt x="5978" y="2994"/>
                  </a:lnTo>
                  <a:lnTo>
                    <a:pt x="5978" y="1350"/>
                  </a:lnTo>
                  <a:lnTo>
                    <a:pt x="4617" y="0"/>
                  </a:lnTo>
                  <a:lnTo>
                    <a:pt x="298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9" name="object 6269"/>
            <p:cNvSpPr/>
            <p:nvPr/>
          </p:nvSpPr>
          <p:spPr>
            <a:xfrm>
              <a:off x="9718324" y="691554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969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0" name="object 6270"/>
            <p:cNvSpPr/>
            <p:nvPr/>
          </p:nvSpPr>
          <p:spPr>
            <a:xfrm>
              <a:off x="9716029" y="6915552"/>
              <a:ext cx="5080" cy="10795"/>
            </a:xfrm>
            <a:custGeom>
              <a:avLst/>
              <a:gdLst/>
              <a:ahLst/>
              <a:cxnLst/>
              <a:rect l="l" t="t" r="r" b="b"/>
              <a:pathLst>
                <a:path w="5079" h="10795">
                  <a:moveTo>
                    <a:pt x="4586" y="10753"/>
                  </a:moveTo>
                  <a:lnTo>
                    <a:pt x="4586" y="0"/>
                  </a:lnTo>
                  <a:lnTo>
                    <a:pt x="0" y="0"/>
                  </a:lnTo>
                  <a:lnTo>
                    <a:pt x="0" y="1075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1" name="object 6271"/>
            <p:cNvSpPr/>
            <p:nvPr/>
          </p:nvSpPr>
          <p:spPr>
            <a:xfrm>
              <a:off x="9718324" y="692699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40">
                  <a:moveTo>
                    <a:pt x="0" y="247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2" name="object 6272"/>
            <p:cNvSpPr/>
            <p:nvPr/>
          </p:nvSpPr>
          <p:spPr>
            <a:xfrm>
              <a:off x="9717089" y="692824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47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3" name="object 6273"/>
            <p:cNvSpPr/>
            <p:nvPr/>
          </p:nvSpPr>
          <p:spPr>
            <a:xfrm>
              <a:off x="9935170" y="691655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4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4" name="object 6274"/>
            <p:cNvSpPr/>
            <p:nvPr/>
          </p:nvSpPr>
          <p:spPr>
            <a:xfrm>
              <a:off x="9932734" y="691957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87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5" name="object 6275"/>
            <p:cNvSpPr/>
            <p:nvPr/>
          </p:nvSpPr>
          <p:spPr>
            <a:xfrm>
              <a:off x="9487848" y="691655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4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6" name="object 6276"/>
            <p:cNvSpPr/>
            <p:nvPr/>
          </p:nvSpPr>
          <p:spPr>
            <a:xfrm>
              <a:off x="9485419" y="691957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87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7" name="object 6277"/>
            <p:cNvSpPr/>
            <p:nvPr/>
          </p:nvSpPr>
          <p:spPr>
            <a:xfrm>
              <a:off x="9268429" y="691636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905" y="0"/>
                  </a:moveTo>
                  <a:lnTo>
                    <a:pt x="1905" y="450"/>
                  </a:lnTo>
                  <a:lnTo>
                    <a:pt x="1476" y="607"/>
                  </a:lnTo>
                  <a:lnTo>
                    <a:pt x="1287" y="670"/>
                  </a:lnTo>
                  <a:lnTo>
                    <a:pt x="1078" y="680"/>
                  </a:lnTo>
                  <a:lnTo>
                    <a:pt x="837" y="586"/>
                  </a:lnTo>
                  <a:lnTo>
                    <a:pt x="628" y="670"/>
                  </a:lnTo>
                  <a:lnTo>
                    <a:pt x="429" y="607"/>
                  </a:lnTo>
                  <a:lnTo>
                    <a:pt x="0" y="450"/>
                  </a:lnTo>
                  <a:lnTo>
                    <a:pt x="0" y="0"/>
                  </a:lnTo>
                  <a:lnTo>
                    <a:pt x="19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8" name="object 6278"/>
            <p:cNvSpPr/>
            <p:nvPr/>
          </p:nvSpPr>
          <p:spPr>
            <a:xfrm>
              <a:off x="9268824" y="691632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638"/>
                  </a:moveTo>
                  <a:lnTo>
                    <a:pt x="219" y="188"/>
                  </a:lnTo>
                  <a:lnTo>
                    <a:pt x="554" y="0"/>
                  </a:lnTo>
                  <a:lnTo>
                    <a:pt x="900" y="188"/>
                  </a:lnTo>
                  <a:lnTo>
                    <a:pt x="1120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9" name="object 6279"/>
            <p:cNvSpPr/>
            <p:nvPr/>
          </p:nvSpPr>
          <p:spPr>
            <a:xfrm>
              <a:off x="9269235" y="69165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544"/>
                  </a:moveTo>
                  <a:lnTo>
                    <a:pt x="20" y="0"/>
                  </a:lnTo>
                </a:path>
                <a:path w="634" h="634">
                  <a:moveTo>
                    <a:pt x="0" y="544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0" name="object 6280"/>
            <p:cNvSpPr/>
            <p:nvPr/>
          </p:nvSpPr>
          <p:spPr>
            <a:xfrm>
              <a:off x="9269043" y="69165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513"/>
                  </a:moveTo>
                  <a:lnTo>
                    <a:pt x="2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1" name="object 6281"/>
            <p:cNvSpPr/>
            <p:nvPr/>
          </p:nvSpPr>
          <p:spPr>
            <a:xfrm>
              <a:off x="9269520" y="69165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544"/>
                  </a:moveTo>
                  <a:lnTo>
                    <a:pt x="0" y="0"/>
                  </a:lnTo>
                </a:path>
                <a:path w="634" h="634">
                  <a:moveTo>
                    <a:pt x="10" y="5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2" name="object 6282"/>
            <p:cNvSpPr/>
            <p:nvPr/>
          </p:nvSpPr>
          <p:spPr>
            <a:xfrm>
              <a:off x="9269709" y="69165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3" name="object 6283"/>
            <p:cNvSpPr/>
            <p:nvPr/>
          </p:nvSpPr>
          <p:spPr>
            <a:xfrm>
              <a:off x="9269043" y="691651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6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4" name="object 6284"/>
            <p:cNvSpPr/>
            <p:nvPr/>
          </p:nvSpPr>
          <p:spPr>
            <a:xfrm>
              <a:off x="9268323" y="6916078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15" y="293"/>
                  </a:moveTo>
                  <a:lnTo>
                    <a:pt x="2115" y="0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2115" y="293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5" name="object 6285"/>
            <p:cNvSpPr/>
            <p:nvPr/>
          </p:nvSpPr>
          <p:spPr>
            <a:xfrm>
              <a:off x="9269021" y="691354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2533"/>
                  </a:moveTo>
                  <a:lnTo>
                    <a:pt x="0" y="1109"/>
                  </a:lnTo>
                  <a:lnTo>
                    <a:pt x="356" y="0"/>
                  </a:lnTo>
                  <a:lnTo>
                    <a:pt x="732" y="952"/>
                  </a:lnTo>
                  <a:lnTo>
                    <a:pt x="732" y="25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6" name="object 6286"/>
            <p:cNvSpPr/>
            <p:nvPr/>
          </p:nvSpPr>
          <p:spPr>
            <a:xfrm>
              <a:off x="9268908" y="691474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963" y="0"/>
                  </a:moveTo>
                  <a:lnTo>
                    <a:pt x="0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7" name="object 6287"/>
            <p:cNvSpPr/>
            <p:nvPr/>
          </p:nvSpPr>
          <p:spPr>
            <a:xfrm>
              <a:off x="9268908" y="691506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963" y="0"/>
                  </a:moveTo>
                  <a:lnTo>
                    <a:pt x="0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8" name="object 6288"/>
            <p:cNvSpPr/>
            <p:nvPr/>
          </p:nvSpPr>
          <p:spPr>
            <a:xfrm>
              <a:off x="9268908" y="691537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963" y="0"/>
                  </a:moveTo>
                  <a:lnTo>
                    <a:pt x="0" y="1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9" name="object 6289"/>
            <p:cNvSpPr/>
            <p:nvPr/>
          </p:nvSpPr>
          <p:spPr>
            <a:xfrm>
              <a:off x="9268908" y="691569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963" y="0"/>
                  </a:moveTo>
                  <a:lnTo>
                    <a:pt x="0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0" name="object 6290"/>
            <p:cNvSpPr/>
            <p:nvPr/>
          </p:nvSpPr>
          <p:spPr>
            <a:xfrm>
              <a:off x="9268900" y="691442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57"/>
                  </a:moveTo>
                  <a:lnTo>
                    <a:pt x="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1" name="object 6291"/>
            <p:cNvSpPr/>
            <p:nvPr/>
          </p:nvSpPr>
          <p:spPr>
            <a:xfrm>
              <a:off x="9268983" y="691412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25"/>
                  </a:moveTo>
                  <a:lnTo>
                    <a:pt x="7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2" name="object 6292"/>
            <p:cNvSpPr/>
            <p:nvPr/>
          </p:nvSpPr>
          <p:spPr>
            <a:xfrm>
              <a:off x="9269318" y="69160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1"/>
                  </a:moveTo>
                  <a:lnTo>
                    <a:pt x="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3" name="object 6293"/>
            <p:cNvSpPr/>
            <p:nvPr/>
          </p:nvSpPr>
          <p:spPr>
            <a:xfrm>
              <a:off x="9269386" y="691284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4" name="object 6294"/>
            <p:cNvSpPr/>
            <p:nvPr/>
          </p:nvSpPr>
          <p:spPr>
            <a:xfrm>
              <a:off x="9232292" y="6915559"/>
              <a:ext cx="7620" cy="10795"/>
            </a:xfrm>
            <a:custGeom>
              <a:avLst/>
              <a:gdLst/>
              <a:ahLst/>
              <a:cxnLst/>
              <a:rect l="l" t="t" r="r" b="b"/>
              <a:pathLst>
                <a:path w="7620" h="10795">
                  <a:moveTo>
                    <a:pt x="7036" y="0"/>
                  </a:moveTo>
                  <a:lnTo>
                    <a:pt x="701" y="0"/>
                  </a:lnTo>
                  <a:lnTo>
                    <a:pt x="0" y="0"/>
                  </a:lnTo>
                  <a:lnTo>
                    <a:pt x="0" y="10565"/>
                  </a:lnTo>
                  <a:lnTo>
                    <a:pt x="534" y="10565"/>
                  </a:lnTo>
                  <a:lnTo>
                    <a:pt x="534" y="523"/>
                  </a:lnTo>
                  <a:lnTo>
                    <a:pt x="7036" y="523"/>
                  </a:lnTo>
                  <a:lnTo>
                    <a:pt x="703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5" name="object 6295"/>
            <p:cNvSpPr/>
            <p:nvPr/>
          </p:nvSpPr>
          <p:spPr>
            <a:xfrm>
              <a:off x="9232297" y="6915560"/>
              <a:ext cx="7620" cy="10795"/>
            </a:xfrm>
            <a:custGeom>
              <a:avLst/>
              <a:gdLst/>
              <a:ahLst/>
              <a:cxnLst/>
              <a:rect l="l" t="t" r="r" b="b"/>
              <a:pathLst>
                <a:path w="7620" h="10795">
                  <a:moveTo>
                    <a:pt x="523" y="10565"/>
                  </a:moveTo>
                  <a:lnTo>
                    <a:pt x="523" y="701"/>
                  </a:lnTo>
                  <a:lnTo>
                    <a:pt x="523" y="523"/>
                  </a:lnTo>
                  <a:lnTo>
                    <a:pt x="691" y="523"/>
                  </a:lnTo>
                  <a:lnTo>
                    <a:pt x="7036" y="523"/>
                  </a:lnTo>
                  <a:lnTo>
                    <a:pt x="7036" y="0"/>
                  </a:lnTo>
                  <a:lnTo>
                    <a:pt x="691" y="0"/>
                  </a:lnTo>
                  <a:lnTo>
                    <a:pt x="0" y="0"/>
                  </a:lnTo>
                  <a:lnTo>
                    <a:pt x="0" y="701"/>
                  </a:lnTo>
                  <a:lnTo>
                    <a:pt x="0" y="10565"/>
                  </a:lnTo>
                  <a:lnTo>
                    <a:pt x="523" y="1056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6" name="object 6296"/>
            <p:cNvSpPr/>
            <p:nvPr/>
          </p:nvSpPr>
          <p:spPr>
            <a:xfrm>
              <a:off x="9236969" y="691625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1214" y="0"/>
                  </a:moveTo>
                  <a:lnTo>
                    <a:pt x="1214" y="324"/>
                  </a:lnTo>
                  <a:lnTo>
                    <a:pt x="900" y="418"/>
                  </a:lnTo>
                  <a:lnTo>
                    <a:pt x="701" y="450"/>
                  </a:lnTo>
                  <a:lnTo>
                    <a:pt x="513" y="408"/>
                  </a:lnTo>
                  <a:lnTo>
                    <a:pt x="314" y="418"/>
                  </a:lnTo>
                  <a:lnTo>
                    <a:pt x="0" y="324"/>
                  </a:lnTo>
                  <a:lnTo>
                    <a:pt x="0" y="0"/>
                  </a:lnTo>
                  <a:lnTo>
                    <a:pt x="121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7" name="object 6297"/>
            <p:cNvSpPr/>
            <p:nvPr/>
          </p:nvSpPr>
          <p:spPr>
            <a:xfrm>
              <a:off x="9237236" y="691627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387"/>
                  </a:moveTo>
                  <a:lnTo>
                    <a:pt x="136" y="104"/>
                  </a:lnTo>
                  <a:lnTo>
                    <a:pt x="345" y="0"/>
                  </a:lnTo>
                  <a:lnTo>
                    <a:pt x="544" y="104"/>
                  </a:lnTo>
                  <a:lnTo>
                    <a:pt x="680" y="38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8" name="object 6298"/>
            <p:cNvSpPr/>
            <p:nvPr/>
          </p:nvSpPr>
          <p:spPr>
            <a:xfrm>
              <a:off x="9237470" y="69163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24"/>
                  </a:moveTo>
                  <a:lnTo>
                    <a:pt x="20" y="0"/>
                  </a:lnTo>
                </a:path>
                <a:path w="634" h="634">
                  <a:moveTo>
                    <a:pt x="0" y="324"/>
                  </a:moveTo>
                  <a:lnTo>
                    <a:pt x="20" y="0"/>
                  </a:lnTo>
                </a:path>
                <a:path w="634" h="634">
                  <a:moveTo>
                    <a:pt x="0" y="324"/>
                  </a:moveTo>
                  <a:lnTo>
                    <a:pt x="20" y="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9" name="object 6299"/>
            <p:cNvSpPr/>
            <p:nvPr/>
          </p:nvSpPr>
          <p:spPr>
            <a:xfrm>
              <a:off x="9237673" y="69163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324"/>
                  </a:moveTo>
                  <a:lnTo>
                    <a:pt x="0" y="0"/>
                  </a:lnTo>
                </a:path>
                <a:path w="634" h="634">
                  <a:moveTo>
                    <a:pt x="10" y="324"/>
                  </a:moveTo>
                  <a:lnTo>
                    <a:pt x="0" y="0"/>
                  </a:lnTo>
                </a:path>
                <a:path w="634" h="634">
                  <a:moveTo>
                    <a:pt x="10" y="324"/>
                  </a:moveTo>
                  <a:lnTo>
                    <a:pt x="0" y="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0" name="object 6300"/>
            <p:cNvSpPr/>
            <p:nvPr/>
          </p:nvSpPr>
          <p:spPr>
            <a:xfrm>
              <a:off x="9237372" y="691638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1" name="object 6301"/>
            <p:cNvSpPr/>
            <p:nvPr/>
          </p:nvSpPr>
          <p:spPr>
            <a:xfrm>
              <a:off x="9236863" y="691609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413" y="167"/>
                  </a:moveTo>
                  <a:lnTo>
                    <a:pt x="1413" y="0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1413" y="167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2" name="object 6302"/>
            <p:cNvSpPr/>
            <p:nvPr/>
          </p:nvSpPr>
          <p:spPr>
            <a:xfrm>
              <a:off x="9237342" y="6912384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09">
                  <a:moveTo>
                    <a:pt x="0" y="3696"/>
                  </a:moveTo>
                  <a:lnTo>
                    <a:pt x="0" y="732"/>
                  </a:lnTo>
                  <a:lnTo>
                    <a:pt x="230" y="0"/>
                  </a:lnTo>
                  <a:lnTo>
                    <a:pt x="471" y="607"/>
                  </a:lnTo>
                  <a:lnTo>
                    <a:pt x="471" y="369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3" name="object 6303"/>
            <p:cNvSpPr/>
            <p:nvPr/>
          </p:nvSpPr>
          <p:spPr>
            <a:xfrm>
              <a:off x="9237262" y="69131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4" name="object 6304"/>
            <p:cNvSpPr/>
            <p:nvPr/>
          </p:nvSpPr>
          <p:spPr>
            <a:xfrm>
              <a:off x="9237262" y="69134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5" name="object 6305"/>
            <p:cNvSpPr/>
            <p:nvPr/>
          </p:nvSpPr>
          <p:spPr>
            <a:xfrm>
              <a:off x="9237262" y="69136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6" name="object 6306"/>
            <p:cNvSpPr/>
            <p:nvPr/>
          </p:nvSpPr>
          <p:spPr>
            <a:xfrm>
              <a:off x="9237262" y="69138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7" name="object 6307"/>
            <p:cNvSpPr/>
            <p:nvPr/>
          </p:nvSpPr>
          <p:spPr>
            <a:xfrm>
              <a:off x="9237262" y="69140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8" name="object 6308"/>
            <p:cNvSpPr/>
            <p:nvPr/>
          </p:nvSpPr>
          <p:spPr>
            <a:xfrm>
              <a:off x="9237262" y="69143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9" name="object 6309"/>
            <p:cNvSpPr/>
            <p:nvPr/>
          </p:nvSpPr>
          <p:spPr>
            <a:xfrm>
              <a:off x="9237262" y="69145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0" name="object 6310"/>
            <p:cNvSpPr/>
            <p:nvPr/>
          </p:nvSpPr>
          <p:spPr>
            <a:xfrm>
              <a:off x="9237262" y="69147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1" name="object 6311"/>
            <p:cNvSpPr/>
            <p:nvPr/>
          </p:nvSpPr>
          <p:spPr>
            <a:xfrm>
              <a:off x="9237262" y="69150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2" name="object 6312"/>
            <p:cNvSpPr/>
            <p:nvPr/>
          </p:nvSpPr>
          <p:spPr>
            <a:xfrm>
              <a:off x="9237262" y="69152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3" name="object 6313"/>
            <p:cNvSpPr/>
            <p:nvPr/>
          </p:nvSpPr>
          <p:spPr>
            <a:xfrm>
              <a:off x="9237262" y="69154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4" name="object 6314"/>
            <p:cNvSpPr/>
            <p:nvPr/>
          </p:nvSpPr>
          <p:spPr>
            <a:xfrm>
              <a:off x="9237262" y="69156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5" name="object 6315"/>
            <p:cNvSpPr/>
            <p:nvPr/>
          </p:nvSpPr>
          <p:spPr>
            <a:xfrm>
              <a:off x="9237265" y="69129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4"/>
                  </a:moveTo>
                  <a:lnTo>
                    <a:pt x="6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6" name="object 6316"/>
            <p:cNvSpPr/>
            <p:nvPr/>
          </p:nvSpPr>
          <p:spPr>
            <a:xfrm>
              <a:off x="9237326" y="69127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94"/>
                  </a:moveTo>
                  <a:lnTo>
                    <a:pt x="50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7" name="object 6317"/>
            <p:cNvSpPr/>
            <p:nvPr/>
          </p:nvSpPr>
          <p:spPr>
            <a:xfrm>
              <a:off x="9237531" y="69159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3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8" name="object 6318"/>
            <p:cNvSpPr/>
            <p:nvPr/>
          </p:nvSpPr>
          <p:spPr>
            <a:xfrm>
              <a:off x="9237577" y="691167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9" name="object 6319"/>
            <p:cNvSpPr/>
            <p:nvPr/>
          </p:nvSpPr>
          <p:spPr>
            <a:xfrm>
              <a:off x="9232828" y="6919375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963" y="2607"/>
                  </a:moveTo>
                  <a:lnTo>
                    <a:pt x="869" y="2795"/>
                  </a:lnTo>
                  <a:lnTo>
                    <a:pt x="282" y="2795"/>
                  </a:lnTo>
                  <a:lnTo>
                    <a:pt x="167" y="2931"/>
                  </a:lnTo>
                  <a:lnTo>
                    <a:pt x="0" y="2900"/>
                  </a:lnTo>
                  <a:lnTo>
                    <a:pt x="0" y="125"/>
                  </a:lnTo>
                  <a:lnTo>
                    <a:pt x="167" y="0"/>
                  </a:lnTo>
                  <a:lnTo>
                    <a:pt x="219" y="136"/>
                  </a:lnTo>
                  <a:lnTo>
                    <a:pt x="869" y="136"/>
                  </a:lnTo>
                  <a:lnTo>
                    <a:pt x="963" y="324"/>
                  </a:lnTo>
                  <a:lnTo>
                    <a:pt x="963" y="26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0" name="object 6320"/>
            <p:cNvSpPr/>
            <p:nvPr/>
          </p:nvSpPr>
          <p:spPr>
            <a:xfrm>
              <a:off x="9233700" y="6919526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2638"/>
                  </a:moveTo>
                  <a:lnTo>
                    <a:pt x="188" y="2314"/>
                  </a:lnTo>
                  <a:lnTo>
                    <a:pt x="0" y="1989"/>
                  </a:lnTo>
                  <a:lnTo>
                    <a:pt x="188" y="1319"/>
                  </a:lnTo>
                  <a:lnTo>
                    <a:pt x="0" y="649"/>
                  </a:lnTo>
                  <a:lnTo>
                    <a:pt x="188" y="32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1" name="object 6321"/>
            <p:cNvSpPr/>
            <p:nvPr/>
          </p:nvSpPr>
          <p:spPr>
            <a:xfrm>
              <a:off x="9233026" y="6919463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2753"/>
                  </a:moveTo>
                  <a:lnTo>
                    <a:pt x="157" y="2408"/>
                  </a:lnTo>
                  <a:lnTo>
                    <a:pt x="20" y="2041"/>
                  </a:lnTo>
                  <a:lnTo>
                    <a:pt x="136" y="1382"/>
                  </a:lnTo>
                  <a:lnTo>
                    <a:pt x="20" y="722"/>
                  </a:lnTo>
                  <a:lnTo>
                    <a:pt x="157" y="34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2" name="object 6322"/>
            <p:cNvSpPr/>
            <p:nvPr/>
          </p:nvSpPr>
          <p:spPr>
            <a:xfrm>
              <a:off x="9233051" y="692150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6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3" name="object 6323"/>
            <p:cNvSpPr/>
            <p:nvPr/>
          </p:nvSpPr>
          <p:spPr>
            <a:xfrm>
              <a:off x="9233051" y="692017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6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4" name="object 6324"/>
            <p:cNvSpPr/>
            <p:nvPr/>
          </p:nvSpPr>
          <p:spPr>
            <a:xfrm>
              <a:off x="9233026" y="691946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5" name="object 6325"/>
            <p:cNvSpPr/>
            <p:nvPr/>
          </p:nvSpPr>
          <p:spPr>
            <a:xfrm>
              <a:off x="9232964" y="692024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27" y="1193"/>
                  </a:moveTo>
                  <a:lnTo>
                    <a:pt x="303" y="1193"/>
                  </a:lnTo>
                  <a:lnTo>
                    <a:pt x="0" y="607"/>
                  </a:lnTo>
                  <a:lnTo>
                    <a:pt x="303" y="0"/>
                  </a:lnTo>
                  <a:lnTo>
                    <a:pt x="827" y="0"/>
                  </a:lnTo>
                </a:path>
                <a:path w="1270" h="1270">
                  <a:moveTo>
                    <a:pt x="827" y="1193"/>
                  </a:moveTo>
                  <a:lnTo>
                    <a:pt x="785" y="931"/>
                  </a:lnTo>
                  <a:lnTo>
                    <a:pt x="785" y="774"/>
                  </a:lnTo>
                  <a:lnTo>
                    <a:pt x="691" y="607"/>
                  </a:lnTo>
                  <a:lnTo>
                    <a:pt x="785" y="429"/>
                  </a:lnTo>
                  <a:lnTo>
                    <a:pt x="785" y="261"/>
                  </a:lnTo>
                  <a:lnTo>
                    <a:pt x="764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6" name="object 6326"/>
            <p:cNvSpPr/>
            <p:nvPr/>
          </p:nvSpPr>
          <p:spPr>
            <a:xfrm>
              <a:off x="9233134" y="692024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1193"/>
                  </a:moveTo>
                  <a:lnTo>
                    <a:pt x="83" y="931"/>
                  </a:lnTo>
                  <a:lnTo>
                    <a:pt x="83" y="774"/>
                  </a:lnTo>
                  <a:lnTo>
                    <a:pt x="0" y="607"/>
                  </a:lnTo>
                  <a:lnTo>
                    <a:pt x="83" y="429"/>
                  </a:lnTo>
                  <a:lnTo>
                    <a:pt x="83" y="261"/>
                  </a:lnTo>
                  <a:lnTo>
                    <a:pt x="62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7" name="object 6327"/>
            <p:cNvSpPr/>
            <p:nvPr/>
          </p:nvSpPr>
          <p:spPr>
            <a:xfrm>
              <a:off x="9233745" y="692024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1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8" name="object 6328"/>
            <p:cNvSpPr/>
            <p:nvPr/>
          </p:nvSpPr>
          <p:spPr>
            <a:xfrm>
              <a:off x="9233218" y="692117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9" name="object 6329"/>
            <p:cNvSpPr/>
            <p:nvPr/>
          </p:nvSpPr>
          <p:spPr>
            <a:xfrm>
              <a:off x="9233218" y="692101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0" name="object 6330"/>
            <p:cNvSpPr/>
            <p:nvPr/>
          </p:nvSpPr>
          <p:spPr>
            <a:xfrm>
              <a:off x="9233218" y="692067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1" name="object 6331"/>
            <p:cNvSpPr/>
            <p:nvPr/>
          </p:nvSpPr>
          <p:spPr>
            <a:xfrm>
              <a:off x="9233218" y="69205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2" name="object 6332"/>
            <p:cNvSpPr/>
            <p:nvPr/>
          </p:nvSpPr>
          <p:spPr>
            <a:xfrm>
              <a:off x="9226653" y="6920294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6167" y="1088"/>
                  </a:moveTo>
                  <a:lnTo>
                    <a:pt x="5936" y="1026"/>
                  </a:lnTo>
                  <a:lnTo>
                    <a:pt x="1518" y="1026"/>
                  </a:lnTo>
                  <a:lnTo>
                    <a:pt x="0" y="544"/>
                  </a:lnTo>
                  <a:lnTo>
                    <a:pt x="1308" y="83"/>
                  </a:lnTo>
                  <a:lnTo>
                    <a:pt x="1738" y="83"/>
                  </a:lnTo>
                  <a:lnTo>
                    <a:pt x="2188" y="83"/>
                  </a:lnTo>
                  <a:lnTo>
                    <a:pt x="6167" y="8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3" name="object 6333"/>
            <p:cNvSpPr/>
            <p:nvPr/>
          </p:nvSpPr>
          <p:spPr>
            <a:xfrm>
              <a:off x="9228292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219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4" name="object 6334"/>
            <p:cNvSpPr/>
            <p:nvPr/>
          </p:nvSpPr>
          <p:spPr>
            <a:xfrm>
              <a:off x="9228731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219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5" name="object 6335"/>
            <p:cNvSpPr/>
            <p:nvPr/>
          </p:nvSpPr>
          <p:spPr>
            <a:xfrm>
              <a:off x="9229170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219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6" name="object 6336"/>
            <p:cNvSpPr/>
            <p:nvPr/>
          </p:nvSpPr>
          <p:spPr>
            <a:xfrm>
              <a:off x="9229612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219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7" name="object 6337"/>
            <p:cNvSpPr/>
            <p:nvPr/>
          </p:nvSpPr>
          <p:spPr>
            <a:xfrm>
              <a:off x="9230051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219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8" name="object 6338"/>
            <p:cNvSpPr/>
            <p:nvPr/>
          </p:nvSpPr>
          <p:spPr>
            <a:xfrm>
              <a:off x="9230499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219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9" name="object 6339"/>
            <p:cNvSpPr/>
            <p:nvPr/>
          </p:nvSpPr>
          <p:spPr>
            <a:xfrm>
              <a:off x="9230939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219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0" name="object 6340"/>
            <p:cNvSpPr/>
            <p:nvPr/>
          </p:nvSpPr>
          <p:spPr>
            <a:xfrm>
              <a:off x="9231377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219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1" name="object 6341"/>
            <p:cNvSpPr/>
            <p:nvPr/>
          </p:nvSpPr>
          <p:spPr>
            <a:xfrm>
              <a:off x="9231819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219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2" name="object 6342"/>
            <p:cNvSpPr/>
            <p:nvPr/>
          </p:nvSpPr>
          <p:spPr>
            <a:xfrm>
              <a:off x="9232259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219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3" name="object 6343"/>
            <p:cNvSpPr/>
            <p:nvPr/>
          </p:nvSpPr>
          <p:spPr>
            <a:xfrm>
              <a:off x="9227851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219" y="13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4" name="object 6344"/>
            <p:cNvSpPr/>
            <p:nvPr/>
          </p:nvSpPr>
          <p:spPr>
            <a:xfrm>
              <a:off x="9227427" y="692029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88" y="10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5" name="object 6345"/>
            <p:cNvSpPr/>
            <p:nvPr/>
          </p:nvSpPr>
          <p:spPr>
            <a:xfrm>
              <a:off x="9232586" y="69203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6" name="object 6346"/>
            <p:cNvSpPr/>
            <p:nvPr/>
          </p:nvSpPr>
          <p:spPr>
            <a:xfrm>
              <a:off x="9225945" y="6920845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54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7" name="object 6347"/>
            <p:cNvSpPr/>
            <p:nvPr/>
          </p:nvSpPr>
          <p:spPr>
            <a:xfrm>
              <a:off x="9232294" y="6915557"/>
              <a:ext cx="13335" cy="16510"/>
            </a:xfrm>
            <a:custGeom>
              <a:avLst/>
              <a:gdLst/>
              <a:ahLst/>
              <a:cxnLst/>
              <a:rect l="l" t="t" r="r" b="b"/>
              <a:pathLst>
                <a:path w="13334" h="16509">
                  <a:moveTo>
                    <a:pt x="12952" y="0"/>
                  </a:moveTo>
                  <a:lnTo>
                    <a:pt x="8135" y="0"/>
                  </a:lnTo>
                  <a:lnTo>
                    <a:pt x="7884" y="0"/>
                  </a:lnTo>
                  <a:lnTo>
                    <a:pt x="7675" y="136"/>
                  </a:lnTo>
                  <a:lnTo>
                    <a:pt x="7046" y="523"/>
                  </a:lnTo>
                  <a:lnTo>
                    <a:pt x="6659" y="523"/>
                  </a:lnTo>
                  <a:lnTo>
                    <a:pt x="6261" y="523"/>
                  </a:lnTo>
                  <a:lnTo>
                    <a:pt x="5989" y="837"/>
                  </a:lnTo>
                  <a:lnTo>
                    <a:pt x="5717" y="1151"/>
                  </a:lnTo>
                  <a:lnTo>
                    <a:pt x="4963" y="1151"/>
                  </a:lnTo>
                  <a:lnTo>
                    <a:pt x="3696" y="607"/>
                  </a:lnTo>
                  <a:lnTo>
                    <a:pt x="3518" y="523"/>
                  </a:lnTo>
                  <a:lnTo>
                    <a:pt x="3340" y="523"/>
                  </a:lnTo>
                  <a:lnTo>
                    <a:pt x="1413" y="523"/>
                  </a:lnTo>
                  <a:lnTo>
                    <a:pt x="523" y="523"/>
                  </a:lnTo>
                  <a:lnTo>
                    <a:pt x="523" y="1403"/>
                  </a:lnTo>
                  <a:lnTo>
                    <a:pt x="523" y="2858"/>
                  </a:lnTo>
                  <a:lnTo>
                    <a:pt x="523" y="3727"/>
                  </a:lnTo>
                  <a:lnTo>
                    <a:pt x="1413" y="3727"/>
                  </a:lnTo>
                  <a:lnTo>
                    <a:pt x="1528" y="6753"/>
                  </a:lnTo>
                  <a:lnTo>
                    <a:pt x="523" y="6753"/>
                  </a:lnTo>
                  <a:lnTo>
                    <a:pt x="523" y="7643"/>
                  </a:lnTo>
                  <a:lnTo>
                    <a:pt x="523" y="10565"/>
                  </a:lnTo>
                  <a:lnTo>
                    <a:pt x="230" y="10889"/>
                  </a:lnTo>
                  <a:lnTo>
                    <a:pt x="0" y="11151"/>
                  </a:lnTo>
                  <a:lnTo>
                    <a:pt x="0" y="11486"/>
                  </a:lnTo>
                  <a:lnTo>
                    <a:pt x="0" y="16219"/>
                  </a:lnTo>
                  <a:lnTo>
                    <a:pt x="356" y="16219"/>
                  </a:lnTo>
                  <a:lnTo>
                    <a:pt x="356" y="11486"/>
                  </a:lnTo>
                  <a:lnTo>
                    <a:pt x="356" y="11277"/>
                  </a:lnTo>
                  <a:lnTo>
                    <a:pt x="492" y="11141"/>
                  </a:lnTo>
                  <a:lnTo>
                    <a:pt x="785" y="10795"/>
                  </a:lnTo>
                  <a:lnTo>
                    <a:pt x="879" y="10565"/>
                  </a:lnTo>
                  <a:lnTo>
                    <a:pt x="879" y="7643"/>
                  </a:lnTo>
                  <a:lnTo>
                    <a:pt x="879" y="7120"/>
                  </a:lnTo>
                  <a:lnTo>
                    <a:pt x="1413" y="7120"/>
                  </a:lnTo>
                  <a:lnTo>
                    <a:pt x="1874" y="7120"/>
                  </a:lnTo>
                  <a:lnTo>
                    <a:pt x="1874" y="6753"/>
                  </a:lnTo>
                  <a:lnTo>
                    <a:pt x="1874" y="3727"/>
                  </a:lnTo>
                  <a:lnTo>
                    <a:pt x="1874" y="3382"/>
                  </a:lnTo>
                  <a:lnTo>
                    <a:pt x="1528" y="3382"/>
                  </a:lnTo>
                  <a:lnTo>
                    <a:pt x="879" y="3382"/>
                  </a:lnTo>
                  <a:lnTo>
                    <a:pt x="879" y="2858"/>
                  </a:lnTo>
                  <a:lnTo>
                    <a:pt x="879" y="1403"/>
                  </a:lnTo>
                  <a:lnTo>
                    <a:pt x="879" y="890"/>
                  </a:lnTo>
                  <a:lnTo>
                    <a:pt x="1413" y="890"/>
                  </a:lnTo>
                  <a:lnTo>
                    <a:pt x="3340" y="890"/>
                  </a:lnTo>
                  <a:lnTo>
                    <a:pt x="3549" y="921"/>
                  </a:lnTo>
                  <a:lnTo>
                    <a:pt x="4827" y="1476"/>
                  </a:lnTo>
                  <a:lnTo>
                    <a:pt x="4963" y="1507"/>
                  </a:lnTo>
                  <a:lnTo>
                    <a:pt x="5717" y="1507"/>
                  </a:lnTo>
                  <a:lnTo>
                    <a:pt x="5863" y="1507"/>
                  </a:lnTo>
                  <a:lnTo>
                    <a:pt x="6261" y="1057"/>
                  </a:lnTo>
                  <a:lnTo>
                    <a:pt x="6408" y="890"/>
                  </a:lnTo>
                  <a:lnTo>
                    <a:pt x="6659" y="890"/>
                  </a:lnTo>
                  <a:lnTo>
                    <a:pt x="7046" y="890"/>
                  </a:lnTo>
                  <a:lnTo>
                    <a:pt x="7235" y="827"/>
                  </a:lnTo>
                  <a:lnTo>
                    <a:pt x="7853" y="439"/>
                  </a:lnTo>
                  <a:lnTo>
                    <a:pt x="8135" y="345"/>
                  </a:lnTo>
                  <a:lnTo>
                    <a:pt x="12952" y="345"/>
                  </a:lnTo>
                  <a:lnTo>
                    <a:pt x="1295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8" name="object 6348"/>
            <p:cNvSpPr/>
            <p:nvPr/>
          </p:nvSpPr>
          <p:spPr>
            <a:xfrm>
              <a:off x="9244368" y="691555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45"/>
                  </a:lnTo>
                  <a:lnTo>
                    <a:pt x="890" y="34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9" name="object 6349"/>
            <p:cNvSpPr/>
            <p:nvPr/>
          </p:nvSpPr>
          <p:spPr>
            <a:xfrm>
              <a:off x="9244368" y="691556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0" y="345"/>
                  </a:lnTo>
                  <a:lnTo>
                    <a:pt x="890" y="345"/>
                  </a:lnTo>
                  <a:lnTo>
                    <a:pt x="89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0" name="object 6350"/>
            <p:cNvSpPr/>
            <p:nvPr/>
          </p:nvSpPr>
          <p:spPr>
            <a:xfrm>
              <a:off x="9242619" y="691555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45"/>
                  </a:lnTo>
                  <a:lnTo>
                    <a:pt x="890" y="34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1" name="object 6351"/>
            <p:cNvSpPr/>
            <p:nvPr/>
          </p:nvSpPr>
          <p:spPr>
            <a:xfrm>
              <a:off x="9242611" y="691556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0" y="345"/>
                  </a:lnTo>
                  <a:lnTo>
                    <a:pt x="890" y="345"/>
                  </a:lnTo>
                  <a:lnTo>
                    <a:pt x="89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2" name="object 6352"/>
            <p:cNvSpPr/>
            <p:nvPr/>
          </p:nvSpPr>
          <p:spPr>
            <a:xfrm>
              <a:off x="9240839" y="691555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45"/>
                  </a:lnTo>
                  <a:lnTo>
                    <a:pt x="890" y="34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3" name="object 6353"/>
            <p:cNvSpPr/>
            <p:nvPr/>
          </p:nvSpPr>
          <p:spPr>
            <a:xfrm>
              <a:off x="9240840" y="691556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0" y="345"/>
                  </a:lnTo>
                  <a:lnTo>
                    <a:pt x="890" y="345"/>
                  </a:lnTo>
                  <a:lnTo>
                    <a:pt x="89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4" name="object 6354"/>
            <p:cNvSpPr/>
            <p:nvPr/>
          </p:nvSpPr>
          <p:spPr>
            <a:xfrm>
              <a:off x="9239220" y="691573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691" y="0"/>
                  </a:moveTo>
                  <a:lnTo>
                    <a:pt x="115" y="345"/>
                  </a:lnTo>
                  <a:lnTo>
                    <a:pt x="0" y="701"/>
                  </a:lnTo>
                  <a:lnTo>
                    <a:pt x="219" y="701"/>
                  </a:lnTo>
                  <a:lnTo>
                    <a:pt x="869" y="303"/>
                  </a:lnTo>
                  <a:lnTo>
                    <a:pt x="69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5" name="object 6355"/>
            <p:cNvSpPr/>
            <p:nvPr/>
          </p:nvSpPr>
          <p:spPr>
            <a:xfrm>
              <a:off x="9239226" y="69157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680" y="0"/>
                  </a:moveTo>
                  <a:lnTo>
                    <a:pt x="104" y="345"/>
                  </a:lnTo>
                  <a:lnTo>
                    <a:pt x="0" y="701"/>
                  </a:lnTo>
                  <a:lnTo>
                    <a:pt x="219" y="701"/>
                  </a:lnTo>
                  <a:lnTo>
                    <a:pt x="869" y="293"/>
                  </a:lnTo>
                  <a:lnTo>
                    <a:pt x="68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6" name="object 6356"/>
            <p:cNvSpPr/>
            <p:nvPr/>
          </p:nvSpPr>
          <p:spPr>
            <a:xfrm>
              <a:off x="9237690" y="691634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659" y="0"/>
                  </a:moveTo>
                  <a:lnTo>
                    <a:pt x="324" y="345"/>
                  </a:lnTo>
                  <a:lnTo>
                    <a:pt x="0" y="345"/>
                  </a:lnTo>
                  <a:lnTo>
                    <a:pt x="10" y="712"/>
                  </a:lnTo>
                  <a:lnTo>
                    <a:pt x="481" y="712"/>
                  </a:lnTo>
                  <a:lnTo>
                    <a:pt x="858" y="272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7" name="object 6357"/>
            <p:cNvSpPr/>
            <p:nvPr/>
          </p:nvSpPr>
          <p:spPr>
            <a:xfrm>
              <a:off x="9237694" y="69163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649" y="0"/>
                  </a:moveTo>
                  <a:lnTo>
                    <a:pt x="324" y="356"/>
                  </a:lnTo>
                  <a:lnTo>
                    <a:pt x="0" y="356"/>
                  </a:lnTo>
                  <a:lnTo>
                    <a:pt x="10" y="712"/>
                  </a:lnTo>
                  <a:lnTo>
                    <a:pt x="324" y="712"/>
                  </a:lnTo>
                  <a:lnTo>
                    <a:pt x="481" y="712"/>
                  </a:lnTo>
                  <a:lnTo>
                    <a:pt x="848" y="282"/>
                  </a:lnTo>
                  <a:lnTo>
                    <a:pt x="64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8" name="object 6358"/>
            <p:cNvSpPr/>
            <p:nvPr/>
          </p:nvSpPr>
          <p:spPr>
            <a:xfrm>
              <a:off x="9235980" y="691622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36" y="0"/>
                  </a:moveTo>
                  <a:lnTo>
                    <a:pt x="0" y="314"/>
                  </a:lnTo>
                  <a:lnTo>
                    <a:pt x="795" y="670"/>
                  </a:lnTo>
                  <a:lnTo>
                    <a:pt x="942" y="345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9" name="object 6359"/>
            <p:cNvSpPr/>
            <p:nvPr/>
          </p:nvSpPr>
          <p:spPr>
            <a:xfrm>
              <a:off x="9235973" y="691622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952" y="345"/>
                  </a:moveTo>
                  <a:lnTo>
                    <a:pt x="146" y="0"/>
                  </a:lnTo>
                  <a:lnTo>
                    <a:pt x="0" y="314"/>
                  </a:lnTo>
                  <a:lnTo>
                    <a:pt x="816" y="670"/>
                  </a:lnTo>
                  <a:lnTo>
                    <a:pt x="952" y="345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0" name="object 6360"/>
            <p:cNvSpPr/>
            <p:nvPr/>
          </p:nvSpPr>
          <p:spPr>
            <a:xfrm>
              <a:off x="9234316" y="691608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56"/>
                  </a:lnTo>
                  <a:lnTo>
                    <a:pt x="890" y="356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1" name="object 6361"/>
            <p:cNvSpPr/>
            <p:nvPr/>
          </p:nvSpPr>
          <p:spPr>
            <a:xfrm>
              <a:off x="9234315" y="691607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0" y="356"/>
                  </a:lnTo>
                  <a:lnTo>
                    <a:pt x="890" y="356"/>
                  </a:lnTo>
                  <a:lnTo>
                    <a:pt x="89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2" name="object 6362"/>
            <p:cNvSpPr/>
            <p:nvPr/>
          </p:nvSpPr>
          <p:spPr>
            <a:xfrm>
              <a:off x="9232823" y="691614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544" y="0"/>
                  </a:moveTo>
                  <a:lnTo>
                    <a:pt x="0" y="230"/>
                  </a:lnTo>
                  <a:lnTo>
                    <a:pt x="0" y="869"/>
                  </a:lnTo>
                  <a:lnTo>
                    <a:pt x="335" y="869"/>
                  </a:lnTo>
                  <a:lnTo>
                    <a:pt x="335" y="460"/>
                  </a:lnTo>
                  <a:lnTo>
                    <a:pt x="670" y="324"/>
                  </a:lnTo>
                  <a:lnTo>
                    <a:pt x="54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3" name="object 6363"/>
            <p:cNvSpPr/>
            <p:nvPr/>
          </p:nvSpPr>
          <p:spPr>
            <a:xfrm>
              <a:off x="9232822" y="691614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544" y="0"/>
                  </a:moveTo>
                  <a:lnTo>
                    <a:pt x="0" y="230"/>
                  </a:lnTo>
                  <a:lnTo>
                    <a:pt x="0" y="806"/>
                  </a:lnTo>
                  <a:lnTo>
                    <a:pt x="345" y="869"/>
                  </a:lnTo>
                  <a:lnTo>
                    <a:pt x="345" y="471"/>
                  </a:lnTo>
                  <a:lnTo>
                    <a:pt x="670" y="324"/>
                  </a:lnTo>
                  <a:lnTo>
                    <a:pt x="54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4" name="object 6364"/>
            <p:cNvSpPr/>
            <p:nvPr/>
          </p:nvSpPr>
          <p:spPr>
            <a:xfrm>
              <a:off x="9232823" y="691789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35" y="0"/>
                  </a:moveTo>
                  <a:lnTo>
                    <a:pt x="0" y="0"/>
                  </a:lnTo>
                  <a:lnTo>
                    <a:pt x="0" y="743"/>
                  </a:lnTo>
                  <a:lnTo>
                    <a:pt x="104" y="963"/>
                  </a:lnTo>
                  <a:lnTo>
                    <a:pt x="418" y="774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5" name="object 6365"/>
            <p:cNvSpPr/>
            <p:nvPr/>
          </p:nvSpPr>
          <p:spPr>
            <a:xfrm>
              <a:off x="9232820" y="691789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0" y="513"/>
                  </a:lnTo>
                  <a:lnTo>
                    <a:pt x="0" y="743"/>
                  </a:lnTo>
                  <a:lnTo>
                    <a:pt x="104" y="963"/>
                  </a:lnTo>
                  <a:lnTo>
                    <a:pt x="418" y="774"/>
                  </a:lnTo>
                  <a:lnTo>
                    <a:pt x="345" y="513"/>
                  </a:lnTo>
                  <a:lnTo>
                    <a:pt x="345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6" name="object 6366"/>
            <p:cNvSpPr/>
            <p:nvPr/>
          </p:nvSpPr>
          <p:spPr>
            <a:xfrm>
              <a:off x="9233822" y="691895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" y="0"/>
                  </a:moveTo>
                  <a:lnTo>
                    <a:pt x="0" y="335"/>
                  </a:lnTo>
                  <a:lnTo>
                    <a:pt x="0" y="973"/>
                  </a:lnTo>
                  <a:lnTo>
                    <a:pt x="335" y="973"/>
                  </a:lnTo>
                  <a:lnTo>
                    <a:pt x="335" y="2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7" name="object 6367"/>
            <p:cNvSpPr/>
            <p:nvPr/>
          </p:nvSpPr>
          <p:spPr>
            <a:xfrm>
              <a:off x="9233822" y="691894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345"/>
                  </a:moveTo>
                  <a:lnTo>
                    <a:pt x="0" y="984"/>
                  </a:lnTo>
                  <a:lnTo>
                    <a:pt x="345" y="984"/>
                  </a:lnTo>
                  <a:lnTo>
                    <a:pt x="345" y="345"/>
                  </a:lnTo>
                  <a:lnTo>
                    <a:pt x="345" y="31"/>
                  </a:lnTo>
                  <a:lnTo>
                    <a:pt x="52" y="0"/>
                  </a:lnTo>
                  <a:lnTo>
                    <a:pt x="0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8" name="object 6368"/>
            <p:cNvSpPr/>
            <p:nvPr/>
          </p:nvSpPr>
          <p:spPr>
            <a:xfrm>
              <a:off x="9233813" y="692079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45" y="0"/>
                  </a:moveTo>
                  <a:lnTo>
                    <a:pt x="0" y="0"/>
                  </a:lnTo>
                  <a:lnTo>
                    <a:pt x="0" y="890"/>
                  </a:lnTo>
                  <a:lnTo>
                    <a:pt x="345" y="890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9" name="object 6369"/>
            <p:cNvSpPr/>
            <p:nvPr/>
          </p:nvSpPr>
          <p:spPr>
            <a:xfrm>
              <a:off x="9233817" y="692079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0" y="890"/>
                  </a:lnTo>
                  <a:lnTo>
                    <a:pt x="345" y="890"/>
                  </a:lnTo>
                  <a:lnTo>
                    <a:pt x="3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0" name="object 6370"/>
            <p:cNvSpPr/>
            <p:nvPr/>
          </p:nvSpPr>
          <p:spPr>
            <a:xfrm>
              <a:off x="9232936" y="692231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261" y="0"/>
                  </a:lnTo>
                  <a:lnTo>
                    <a:pt x="0" y="429"/>
                  </a:lnTo>
                  <a:lnTo>
                    <a:pt x="314" y="617"/>
                  </a:lnTo>
                  <a:lnTo>
                    <a:pt x="471" y="335"/>
                  </a:lnTo>
                  <a:lnTo>
                    <a:pt x="952" y="33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1" name="object 6371"/>
            <p:cNvSpPr/>
            <p:nvPr/>
          </p:nvSpPr>
          <p:spPr>
            <a:xfrm>
              <a:off x="9232932" y="692231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272" y="0"/>
                  </a:lnTo>
                  <a:lnTo>
                    <a:pt x="0" y="439"/>
                  </a:lnTo>
                  <a:lnTo>
                    <a:pt x="314" y="617"/>
                  </a:lnTo>
                  <a:lnTo>
                    <a:pt x="471" y="345"/>
                  </a:lnTo>
                  <a:lnTo>
                    <a:pt x="764" y="345"/>
                  </a:lnTo>
                  <a:lnTo>
                    <a:pt x="921" y="345"/>
                  </a:lnTo>
                  <a:lnTo>
                    <a:pt x="89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2" name="object 6372"/>
            <p:cNvSpPr/>
            <p:nvPr/>
          </p:nvSpPr>
          <p:spPr>
            <a:xfrm>
              <a:off x="9232818" y="692369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35" y="0"/>
                  </a:moveTo>
                  <a:lnTo>
                    <a:pt x="0" y="0"/>
                  </a:lnTo>
                  <a:lnTo>
                    <a:pt x="0" y="890"/>
                  </a:lnTo>
                  <a:lnTo>
                    <a:pt x="335" y="890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3" name="object 6373"/>
            <p:cNvSpPr/>
            <p:nvPr/>
          </p:nvSpPr>
          <p:spPr>
            <a:xfrm>
              <a:off x="9232823" y="692370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0" y="890"/>
                  </a:lnTo>
                  <a:lnTo>
                    <a:pt x="345" y="890"/>
                  </a:lnTo>
                  <a:lnTo>
                    <a:pt x="34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4" name="object 6374"/>
            <p:cNvSpPr/>
            <p:nvPr/>
          </p:nvSpPr>
          <p:spPr>
            <a:xfrm>
              <a:off x="9232761" y="692545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97" y="0"/>
                  </a:moveTo>
                  <a:lnTo>
                    <a:pt x="62" y="0"/>
                  </a:lnTo>
                  <a:lnTo>
                    <a:pt x="62" y="670"/>
                  </a:lnTo>
                  <a:lnTo>
                    <a:pt x="261" y="973"/>
                  </a:lnTo>
                  <a:lnTo>
                    <a:pt x="397" y="806"/>
                  </a:lnTo>
                  <a:lnTo>
                    <a:pt x="39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5" name="object 6375"/>
            <p:cNvSpPr/>
            <p:nvPr/>
          </p:nvSpPr>
          <p:spPr>
            <a:xfrm>
              <a:off x="9232758" y="692545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62" y="0"/>
                  </a:moveTo>
                  <a:lnTo>
                    <a:pt x="62" y="670"/>
                  </a:lnTo>
                  <a:lnTo>
                    <a:pt x="261" y="963"/>
                  </a:lnTo>
                  <a:lnTo>
                    <a:pt x="408" y="806"/>
                  </a:lnTo>
                  <a:lnTo>
                    <a:pt x="408" y="670"/>
                  </a:lnTo>
                  <a:lnTo>
                    <a:pt x="408" y="0"/>
                  </a:lnTo>
                  <a:lnTo>
                    <a:pt x="6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6" name="object 6376"/>
            <p:cNvSpPr/>
            <p:nvPr/>
          </p:nvSpPr>
          <p:spPr>
            <a:xfrm>
              <a:off x="9232295" y="692704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0" y="0"/>
                  </a:lnTo>
                  <a:lnTo>
                    <a:pt x="0" y="890"/>
                  </a:lnTo>
                  <a:lnTo>
                    <a:pt x="356" y="890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7" name="object 6377"/>
            <p:cNvSpPr/>
            <p:nvPr/>
          </p:nvSpPr>
          <p:spPr>
            <a:xfrm>
              <a:off x="9232295" y="692704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0" y="890"/>
                  </a:lnTo>
                  <a:lnTo>
                    <a:pt x="356" y="890"/>
                  </a:lnTo>
                  <a:lnTo>
                    <a:pt x="356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8" name="object 6378"/>
            <p:cNvSpPr/>
            <p:nvPr/>
          </p:nvSpPr>
          <p:spPr>
            <a:xfrm>
              <a:off x="9232295" y="692881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0" y="0"/>
                  </a:lnTo>
                  <a:lnTo>
                    <a:pt x="0" y="890"/>
                  </a:lnTo>
                  <a:lnTo>
                    <a:pt x="356" y="890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9" name="object 6379"/>
            <p:cNvSpPr/>
            <p:nvPr/>
          </p:nvSpPr>
          <p:spPr>
            <a:xfrm>
              <a:off x="9232295" y="692881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0" y="890"/>
                  </a:lnTo>
                  <a:lnTo>
                    <a:pt x="356" y="890"/>
                  </a:lnTo>
                  <a:lnTo>
                    <a:pt x="356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0" name="object 6380"/>
            <p:cNvSpPr/>
            <p:nvPr/>
          </p:nvSpPr>
          <p:spPr>
            <a:xfrm>
              <a:off x="9232295" y="69305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0" y="0"/>
                  </a:lnTo>
                  <a:lnTo>
                    <a:pt x="0" y="890"/>
                  </a:lnTo>
                  <a:lnTo>
                    <a:pt x="356" y="890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1" name="object 6381"/>
            <p:cNvSpPr/>
            <p:nvPr/>
          </p:nvSpPr>
          <p:spPr>
            <a:xfrm>
              <a:off x="9232295" y="693057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0" y="890"/>
                  </a:lnTo>
                  <a:lnTo>
                    <a:pt x="356" y="890"/>
                  </a:lnTo>
                  <a:lnTo>
                    <a:pt x="356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2" name="object 6382"/>
            <p:cNvSpPr/>
            <p:nvPr/>
          </p:nvSpPr>
          <p:spPr>
            <a:xfrm>
              <a:off x="10166841" y="6915559"/>
              <a:ext cx="7620" cy="10795"/>
            </a:xfrm>
            <a:custGeom>
              <a:avLst/>
              <a:gdLst/>
              <a:ahLst/>
              <a:cxnLst/>
              <a:rect l="l" t="t" r="r" b="b"/>
              <a:pathLst>
                <a:path w="7620" h="10795">
                  <a:moveTo>
                    <a:pt x="7046" y="0"/>
                  </a:moveTo>
                  <a:lnTo>
                    <a:pt x="6345" y="0"/>
                  </a:lnTo>
                  <a:lnTo>
                    <a:pt x="0" y="0"/>
                  </a:lnTo>
                  <a:lnTo>
                    <a:pt x="0" y="523"/>
                  </a:lnTo>
                  <a:lnTo>
                    <a:pt x="6512" y="523"/>
                  </a:lnTo>
                  <a:lnTo>
                    <a:pt x="6512" y="10565"/>
                  </a:lnTo>
                  <a:lnTo>
                    <a:pt x="7046" y="10565"/>
                  </a:lnTo>
                  <a:lnTo>
                    <a:pt x="704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3" name="object 6383"/>
            <p:cNvSpPr/>
            <p:nvPr/>
          </p:nvSpPr>
          <p:spPr>
            <a:xfrm>
              <a:off x="10166842" y="6915560"/>
              <a:ext cx="7620" cy="10795"/>
            </a:xfrm>
            <a:custGeom>
              <a:avLst/>
              <a:gdLst/>
              <a:ahLst/>
              <a:cxnLst/>
              <a:rect l="l" t="t" r="r" b="b"/>
              <a:pathLst>
                <a:path w="7620" h="10795">
                  <a:moveTo>
                    <a:pt x="6512" y="10565"/>
                  </a:moveTo>
                  <a:lnTo>
                    <a:pt x="6512" y="701"/>
                  </a:lnTo>
                  <a:lnTo>
                    <a:pt x="6512" y="523"/>
                  </a:lnTo>
                  <a:lnTo>
                    <a:pt x="6345" y="523"/>
                  </a:lnTo>
                  <a:lnTo>
                    <a:pt x="0" y="523"/>
                  </a:lnTo>
                  <a:lnTo>
                    <a:pt x="0" y="0"/>
                  </a:lnTo>
                  <a:lnTo>
                    <a:pt x="6345" y="0"/>
                  </a:lnTo>
                  <a:lnTo>
                    <a:pt x="7046" y="0"/>
                  </a:lnTo>
                  <a:lnTo>
                    <a:pt x="7046" y="701"/>
                  </a:lnTo>
                  <a:lnTo>
                    <a:pt x="7046" y="10565"/>
                  </a:lnTo>
                  <a:lnTo>
                    <a:pt x="6512" y="1056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4" name="object 6384"/>
            <p:cNvSpPr/>
            <p:nvPr/>
          </p:nvSpPr>
          <p:spPr>
            <a:xfrm>
              <a:off x="10167991" y="691625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0" y="324"/>
                  </a:lnTo>
                  <a:lnTo>
                    <a:pt x="314" y="418"/>
                  </a:lnTo>
                  <a:lnTo>
                    <a:pt x="513" y="450"/>
                  </a:lnTo>
                  <a:lnTo>
                    <a:pt x="701" y="408"/>
                  </a:lnTo>
                  <a:lnTo>
                    <a:pt x="900" y="418"/>
                  </a:lnTo>
                  <a:lnTo>
                    <a:pt x="1214" y="324"/>
                  </a:lnTo>
                  <a:lnTo>
                    <a:pt x="121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5" name="object 6385"/>
            <p:cNvSpPr/>
            <p:nvPr/>
          </p:nvSpPr>
          <p:spPr>
            <a:xfrm>
              <a:off x="10168258" y="691627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680" y="387"/>
                  </a:moveTo>
                  <a:lnTo>
                    <a:pt x="544" y="104"/>
                  </a:lnTo>
                  <a:lnTo>
                    <a:pt x="335" y="0"/>
                  </a:lnTo>
                  <a:lnTo>
                    <a:pt x="136" y="104"/>
                  </a:lnTo>
                  <a:lnTo>
                    <a:pt x="0" y="38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6" name="object 6386"/>
            <p:cNvSpPr/>
            <p:nvPr/>
          </p:nvSpPr>
          <p:spPr>
            <a:xfrm>
              <a:off x="10168693" y="69163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324"/>
                  </a:moveTo>
                  <a:lnTo>
                    <a:pt x="0" y="0"/>
                  </a:lnTo>
                </a:path>
                <a:path w="634" h="634">
                  <a:moveTo>
                    <a:pt x="10" y="324"/>
                  </a:moveTo>
                  <a:lnTo>
                    <a:pt x="0" y="0"/>
                  </a:lnTo>
                </a:path>
                <a:path w="634" h="634">
                  <a:moveTo>
                    <a:pt x="10" y="324"/>
                  </a:moveTo>
                  <a:lnTo>
                    <a:pt x="0" y="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7" name="object 6387"/>
            <p:cNvSpPr/>
            <p:nvPr/>
          </p:nvSpPr>
          <p:spPr>
            <a:xfrm>
              <a:off x="10168490" y="69163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24"/>
                  </a:moveTo>
                  <a:lnTo>
                    <a:pt x="20" y="0"/>
                  </a:lnTo>
                </a:path>
                <a:path w="634" h="634">
                  <a:moveTo>
                    <a:pt x="0" y="324"/>
                  </a:moveTo>
                  <a:lnTo>
                    <a:pt x="20" y="0"/>
                  </a:lnTo>
                </a:path>
                <a:path w="634" h="634">
                  <a:moveTo>
                    <a:pt x="0" y="324"/>
                  </a:moveTo>
                  <a:lnTo>
                    <a:pt x="20" y="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8" name="object 6388"/>
            <p:cNvSpPr/>
            <p:nvPr/>
          </p:nvSpPr>
          <p:spPr>
            <a:xfrm>
              <a:off x="10168395" y="691638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9" name="object 6389"/>
            <p:cNvSpPr/>
            <p:nvPr/>
          </p:nvSpPr>
          <p:spPr>
            <a:xfrm>
              <a:off x="10167894" y="691609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0" y="167"/>
                  </a:moveTo>
                  <a:lnTo>
                    <a:pt x="0" y="0"/>
                  </a:lnTo>
                  <a:lnTo>
                    <a:pt x="1413" y="0"/>
                  </a:lnTo>
                  <a:lnTo>
                    <a:pt x="1413" y="167"/>
                  </a:lnTo>
                  <a:lnTo>
                    <a:pt x="0" y="167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0" name="object 6390"/>
            <p:cNvSpPr/>
            <p:nvPr/>
          </p:nvSpPr>
          <p:spPr>
            <a:xfrm>
              <a:off x="10168372" y="6912384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09">
                  <a:moveTo>
                    <a:pt x="460" y="3696"/>
                  </a:moveTo>
                  <a:lnTo>
                    <a:pt x="460" y="732"/>
                  </a:lnTo>
                  <a:lnTo>
                    <a:pt x="230" y="0"/>
                  </a:lnTo>
                  <a:lnTo>
                    <a:pt x="0" y="607"/>
                  </a:lnTo>
                  <a:lnTo>
                    <a:pt x="0" y="369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1" name="object 6391"/>
            <p:cNvSpPr/>
            <p:nvPr/>
          </p:nvSpPr>
          <p:spPr>
            <a:xfrm>
              <a:off x="10168288" y="69131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1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2" name="object 6392"/>
            <p:cNvSpPr/>
            <p:nvPr/>
          </p:nvSpPr>
          <p:spPr>
            <a:xfrm>
              <a:off x="10168288" y="69134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17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3" name="object 6393"/>
            <p:cNvSpPr/>
            <p:nvPr/>
          </p:nvSpPr>
          <p:spPr>
            <a:xfrm>
              <a:off x="10168288" y="69136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17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4" name="object 6394"/>
            <p:cNvSpPr/>
            <p:nvPr/>
          </p:nvSpPr>
          <p:spPr>
            <a:xfrm>
              <a:off x="10168288" y="69138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1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5" name="object 6395"/>
            <p:cNvSpPr/>
            <p:nvPr/>
          </p:nvSpPr>
          <p:spPr>
            <a:xfrm>
              <a:off x="10168288" y="69140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1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6" name="object 6396"/>
            <p:cNvSpPr/>
            <p:nvPr/>
          </p:nvSpPr>
          <p:spPr>
            <a:xfrm>
              <a:off x="10168288" y="69143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1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7" name="object 6397"/>
            <p:cNvSpPr/>
            <p:nvPr/>
          </p:nvSpPr>
          <p:spPr>
            <a:xfrm>
              <a:off x="10168288" y="69145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17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8" name="object 6398"/>
            <p:cNvSpPr/>
            <p:nvPr/>
          </p:nvSpPr>
          <p:spPr>
            <a:xfrm>
              <a:off x="10168288" y="69147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1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9" name="object 6399"/>
            <p:cNvSpPr/>
            <p:nvPr/>
          </p:nvSpPr>
          <p:spPr>
            <a:xfrm>
              <a:off x="10168288" y="69150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1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0" name="object 6400"/>
            <p:cNvSpPr/>
            <p:nvPr/>
          </p:nvSpPr>
          <p:spPr>
            <a:xfrm>
              <a:off x="10168288" y="69152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1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1" name="object 6401"/>
            <p:cNvSpPr/>
            <p:nvPr/>
          </p:nvSpPr>
          <p:spPr>
            <a:xfrm>
              <a:off x="10168288" y="69154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1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2" name="object 6402"/>
            <p:cNvSpPr/>
            <p:nvPr/>
          </p:nvSpPr>
          <p:spPr>
            <a:xfrm>
              <a:off x="10168288" y="69156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1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3" name="object 6403"/>
            <p:cNvSpPr/>
            <p:nvPr/>
          </p:nvSpPr>
          <p:spPr>
            <a:xfrm>
              <a:off x="10168284" y="69129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1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4" name="object 6404"/>
            <p:cNvSpPr/>
            <p:nvPr/>
          </p:nvSpPr>
          <p:spPr>
            <a:xfrm>
              <a:off x="10168356" y="69127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92" y="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5" name="object 6405"/>
            <p:cNvSpPr/>
            <p:nvPr/>
          </p:nvSpPr>
          <p:spPr>
            <a:xfrm>
              <a:off x="10168287" y="69159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56" y="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6" name="object 6406"/>
            <p:cNvSpPr/>
            <p:nvPr/>
          </p:nvSpPr>
          <p:spPr>
            <a:xfrm>
              <a:off x="10168598" y="691167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7" name="object 6407"/>
            <p:cNvSpPr/>
            <p:nvPr/>
          </p:nvSpPr>
          <p:spPr>
            <a:xfrm>
              <a:off x="10172391" y="6919375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2607"/>
                  </a:moveTo>
                  <a:lnTo>
                    <a:pt x="73" y="2795"/>
                  </a:lnTo>
                  <a:lnTo>
                    <a:pt x="670" y="2795"/>
                  </a:lnTo>
                  <a:lnTo>
                    <a:pt x="795" y="2931"/>
                  </a:lnTo>
                  <a:lnTo>
                    <a:pt x="963" y="2900"/>
                  </a:lnTo>
                  <a:lnTo>
                    <a:pt x="963" y="125"/>
                  </a:lnTo>
                  <a:lnTo>
                    <a:pt x="795" y="0"/>
                  </a:lnTo>
                  <a:lnTo>
                    <a:pt x="732" y="136"/>
                  </a:lnTo>
                  <a:lnTo>
                    <a:pt x="73" y="136"/>
                  </a:lnTo>
                  <a:lnTo>
                    <a:pt x="0" y="324"/>
                  </a:lnTo>
                  <a:lnTo>
                    <a:pt x="0" y="26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8" name="object 6408"/>
            <p:cNvSpPr/>
            <p:nvPr/>
          </p:nvSpPr>
          <p:spPr>
            <a:xfrm>
              <a:off x="10172286" y="6919526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188" y="2638"/>
                  </a:moveTo>
                  <a:lnTo>
                    <a:pt x="0" y="2314"/>
                  </a:lnTo>
                  <a:lnTo>
                    <a:pt x="188" y="1989"/>
                  </a:lnTo>
                  <a:lnTo>
                    <a:pt x="0" y="1319"/>
                  </a:lnTo>
                  <a:lnTo>
                    <a:pt x="188" y="649"/>
                  </a:lnTo>
                  <a:lnTo>
                    <a:pt x="0" y="324"/>
                  </a:lnTo>
                  <a:lnTo>
                    <a:pt x="18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9" name="object 6409"/>
            <p:cNvSpPr/>
            <p:nvPr/>
          </p:nvSpPr>
          <p:spPr>
            <a:xfrm>
              <a:off x="10172992" y="6919463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157" y="2753"/>
                  </a:moveTo>
                  <a:lnTo>
                    <a:pt x="0" y="2408"/>
                  </a:lnTo>
                  <a:lnTo>
                    <a:pt x="146" y="2041"/>
                  </a:lnTo>
                  <a:lnTo>
                    <a:pt x="20" y="1382"/>
                  </a:lnTo>
                  <a:lnTo>
                    <a:pt x="146" y="722"/>
                  </a:lnTo>
                  <a:lnTo>
                    <a:pt x="0" y="345"/>
                  </a:lnTo>
                  <a:lnTo>
                    <a:pt x="1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0" name="object 6410"/>
            <p:cNvSpPr/>
            <p:nvPr/>
          </p:nvSpPr>
          <p:spPr>
            <a:xfrm>
              <a:off x="10172475" y="692150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64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1" name="object 6411"/>
            <p:cNvSpPr/>
            <p:nvPr/>
          </p:nvSpPr>
          <p:spPr>
            <a:xfrm>
              <a:off x="10172475" y="692017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64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2" name="object 6412"/>
            <p:cNvSpPr/>
            <p:nvPr/>
          </p:nvSpPr>
          <p:spPr>
            <a:xfrm>
              <a:off x="10173149" y="691946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3" name="object 6413"/>
            <p:cNvSpPr/>
            <p:nvPr/>
          </p:nvSpPr>
          <p:spPr>
            <a:xfrm>
              <a:off x="10172328" y="692024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62" y="1193"/>
                  </a:moveTo>
                  <a:lnTo>
                    <a:pt x="596" y="1193"/>
                  </a:lnTo>
                  <a:lnTo>
                    <a:pt x="890" y="607"/>
                  </a:lnTo>
                  <a:lnTo>
                    <a:pt x="596" y="0"/>
                  </a:lnTo>
                  <a:lnTo>
                    <a:pt x="62" y="0"/>
                  </a:lnTo>
                </a:path>
                <a:path w="1270" h="1270">
                  <a:moveTo>
                    <a:pt x="62" y="1193"/>
                  </a:moveTo>
                  <a:lnTo>
                    <a:pt x="115" y="931"/>
                  </a:lnTo>
                  <a:lnTo>
                    <a:pt x="115" y="774"/>
                  </a:lnTo>
                  <a:lnTo>
                    <a:pt x="188" y="607"/>
                  </a:lnTo>
                  <a:lnTo>
                    <a:pt x="115" y="429"/>
                  </a:lnTo>
                  <a:lnTo>
                    <a:pt x="115" y="261"/>
                  </a:lnTo>
                  <a:lnTo>
                    <a:pt x="125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4" name="object 6414"/>
            <p:cNvSpPr/>
            <p:nvPr/>
          </p:nvSpPr>
          <p:spPr>
            <a:xfrm>
              <a:off x="10172851" y="692024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62" y="1193"/>
                  </a:moveTo>
                  <a:lnTo>
                    <a:pt x="94" y="931"/>
                  </a:lnTo>
                  <a:lnTo>
                    <a:pt x="94" y="774"/>
                  </a:lnTo>
                  <a:lnTo>
                    <a:pt x="188" y="607"/>
                  </a:lnTo>
                  <a:lnTo>
                    <a:pt x="94" y="429"/>
                  </a:lnTo>
                  <a:lnTo>
                    <a:pt x="94" y="261"/>
                  </a:lnTo>
                  <a:lnTo>
                    <a:pt x="125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5" name="object 6415"/>
            <p:cNvSpPr/>
            <p:nvPr/>
          </p:nvSpPr>
          <p:spPr>
            <a:xfrm>
              <a:off x="10172429" y="692024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1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6" name="object 6416"/>
            <p:cNvSpPr/>
            <p:nvPr/>
          </p:nvSpPr>
          <p:spPr>
            <a:xfrm>
              <a:off x="10172475" y="692117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8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7" name="object 6417"/>
            <p:cNvSpPr/>
            <p:nvPr/>
          </p:nvSpPr>
          <p:spPr>
            <a:xfrm>
              <a:off x="10172475" y="692101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8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8" name="object 6418"/>
            <p:cNvSpPr/>
            <p:nvPr/>
          </p:nvSpPr>
          <p:spPr>
            <a:xfrm>
              <a:off x="10172475" y="692067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8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9" name="object 6419"/>
            <p:cNvSpPr/>
            <p:nvPr/>
          </p:nvSpPr>
          <p:spPr>
            <a:xfrm>
              <a:off x="10172475" y="69205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8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0" name="object 6420"/>
            <p:cNvSpPr/>
            <p:nvPr/>
          </p:nvSpPr>
          <p:spPr>
            <a:xfrm>
              <a:off x="10173355" y="6920294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0" y="1088"/>
                  </a:moveTo>
                  <a:lnTo>
                    <a:pt x="230" y="1026"/>
                  </a:lnTo>
                  <a:lnTo>
                    <a:pt x="4649" y="1026"/>
                  </a:lnTo>
                  <a:lnTo>
                    <a:pt x="6167" y="544"/>
                  </a:lnTo>
                  <a:lnTo>
                    <a:pt x="4858" y="83"/>
                  </a:lnTo>
                  <a:lnTo>
                    <a:pt x="4429" y="83"/>
                  </a:lnTo>
                  <a:lnTo>
                    <a:pt x="3978" y="83"/>
                  </a:lnTo>
                  <a:lnTo>
                    <a:pt x="0" y="8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1" name="object 6421"/>
            <p:cNvSpPr/>
            <p:nvPr/>
          </p:nvSpPr>
          <p:spPr>
            <a:xfrm>
              <a:off x="10177653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230" y="0"/>
                  </a:moveTo>
                  <a:lnTo>
                    <a:pt x="0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2" name="object 6422"/>
            <p:cNvSpPr/>
            <p:nvPr/>
          </p:nvSpPr>
          <p:spPr>
            <a:xfrm>
              <a:off x="10177214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230" y="0"/>
                  </a:moveTo>
                  <a:lnTo>
                    <a:pt x="0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3" name="object 6423"/>
            <p:cNvSpPr/>
            <p:nvPr/>
          </p:nvSpPr>
          <p:spPr>
            <a:xfrm>
              <a:off x="10176773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230" y="0"/>
                  </a:moveTo>
                  <a:lnTo>
                    <a:pt x="0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4" name="object 6424"/>
            <p:cNvSpPr/>
            <p:nvPr/>
          </p:nvSpPr>
          <p:spPr>
            <a:xfrm>
              <a:off x="10176334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230" y="0"/>
                  </a:moveTo>
                  <a:lnTo>
                    <a:pt x="0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5" name="object 6425"/>
            <p:cNvSpPr/>
            <p:nvPr/>
          </p:nvSpPr>
          <p:spPr>
            <a:xfrm>
              <a:off x="10175892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230" y="0"/>
                  </a:moveTo>
                  <a:lnTo>
                    <a:pt x="0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6" name="object 6426"/>
            <p:cNvSpPr/>
            <p:nvPr/>
          </p:nvSpPr>
          <p:spPr>
            <a:xfrm>
              <a:off x="10175453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230" y="0"/>
                  </a:moveTo>
                  <a:lnTo>
                    <a:pt x="0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7" name="object 6427"/>
            <p:cNvSpPr/>
            <p:nvPr/>
          </p:nvSpPr>
          <p:spPr>
            <a:xfrm>
              <a:off x="10175013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230" y="0"/>
                  </a:moveTo>
                  <a:lnTo>
                    <a:pt x="0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8" name="object 6428"/>
            <p:cNvSpPr/>
            <p:nvPr/>
          </p:nvSpPr>
          <p:spPr>
            <a:xfrm>
              <a:off x="10174583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219" y="0"/>
                  </a:moveTo>
                  <a:lnTo>
                    <a:pt x="0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9" name="object 6429"/>
            <p:cNvSpPr/>
            <p:nvPr/>
          </p:nvSpPr>
          <p:spPr>
            <a:xfrm>
              <a:off x="10174134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230" y="0"/>
                  </a:moveTo>
                  <a:lnTo>
                    <a:pt x="0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0" name="object 6430"/>
            <p:cNvSpPr/>
            <p:nvPr/>
          </p:nvSpPr>
          <p:spPr>
            <a:xfrm>
              <a:off x="10173692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230" y="0"/>
                  </a:moveTo>
                  <a:lnTo>
                    <a:pt x="0" y="13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1" name="object 6431"/>
            <p:cNvSpPr/>
            <p:nvPr/>
          </p:nvSpPr>
          <p:spPr>
            <a:xfrm>
              <a:off x="10178104" y="692018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319"/>
                  </a:moveTo>
                  <a:lnTo>
                    <a:pt x="21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2" name="object 6432"/>
            <p:cNvSpPr/>
            <p:nvPr/>
          </p:nvSpPr>
          <p:spPr>
            <a:xfrm>
              <a:off x="10178566" y="692029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088"/>
                  </a:moveTo>
                  <a:lnTo>
                    <a:pt x="16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3" name="object 6433"/>
            <p:cNvSpPr/>
            <p:nvPr/>
          </p:nvSpPr>
          <p:spPr>
            <a:xfrm>
              <a:off x="10173591" y="69203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9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4" name="object 6434"/>
            <p:cNvSpPr/>
            <p:nvPr/>
          </p:nvSpPr>
          <p:spPr>
            <a:xfrm>
              <a:off x="10171685" y="6920845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54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5" name="object 6435"/>
            <p:cNvSpPr/>
            <p:nvPr/>
          </p:nvSpPr>
          <p:spPr>
            <a:xfrm>
              <a:off x="10160920" y="6915557"/>
              <a:ext cx="13335" cy="16510"/>
            </a:xfrm>
            <a:custGeom>
              <a:avLst/>
              <a:gdLst/>
              <a:ahLst/>
              <a:cxnLst/>
              <a:rect l="l" t="t" r="r" b="b"/>
              <a:pathLst>
                <a:path w="13334" h="16509">
                  <a:moveTo>
                    <a:pt x="0" y="0"/>
                  </a:moveTo>
                  <a:lnTo>
                    <a:pt x="4827" y="0"/>
                  </a:lnTo>
                  <a:lnTo>
                    <a:pt x="5078" y="0"/>
                  </a:lnTo>
                  <a:lnTo>
                    <a:pt x="5287" y="136"/>
                  </a:lnTo>
                  <a:lnTo>
                    <a:pt x="5916" y="523"/>
                  </a:lnTo>
                  <a:lnTo>
                    <a:pt x="6303" y="523"/>
                  </a:lnTo>
                  <a:lnTo>
                    <a:pt x="6711" y="523"/>
                  </a:lnTo>
                  <a:lnTo>
                    <a:pt x="6973" y="837"/>
                  </a:lnTo>
                  <a:lnTo>
                    <a:pt x="7256" y="1151"/>
                  </a:lnTo>
                  <a:lnTo>
                    <a:pt x="7999" y="1151"/>
                  </a:lnTo>
                  <a:lnTo>
                    <a:pt x="9277" y="607"/>
                  </a:lnTo>
                  <a:lnTo>
                    <a:pt x="9434" y="523"/>
                  </a:lnTo>
                  <a:lnTo>
                    <a:pt x="9633" y="523"/>
                  </a:lnTo>
                  <a:lnTo>
                    <a:pt x="11559" y="523"/>
                  </a:lnTo>
                  <a:lnTo>
                    <a:pt x="12428" y="523"/>
                  </a:lnTo>
                  <a:lnTo>
                    <a:pt x="12428" y="1403"/>
                  </a:lnTo>
                  <a:lnTo>
                    <a:pt x="12428" y="2858"/>
                  </a:lnTo>
                  <a:lnTo>
                    <a:pt x="12428" y="3727"/>
                  </a:lnTo>
                  <a:lnTo>
                    <a:pt x="11559" y="3727"/>
                  </a:lnTo>
                  <a:lnTo>
                    <a:pt x="11434" y="6753"/>
                  </a:lnTo>
                  <a:lnTo>
                    <a:pt x="12428" y="6753"/>
                  </a:lnTo>
                  <a:lnTo>
                    <a:pt x="12428" y="7643"/>
                  </a:lnTo>
                  <a:lnTo>
                    <a:pt x="12428" y="10565"/>
                  </a:lnTo>
                  <a:lnTo>
                    <a:pt x="12722" y="10889"/>
                  </a:lnTo>
                  <a:lnTo>
                    <a:pt x="12962" y="11151"/>
                  </a:lnTo>
                  <a:lnTo>
                    <a:pt x="12962" y="11486"/>
                  </a:lnTo>
                  <a:lnTo>
                    <a:pt x="12962" y="16219"/>
                  </a:lnTo>
                  <a:lnTo>
                    <a:pt x="12617" y="16219"/>
                  </a:lnTo>
                  <a:lnTo>
                    <a:pt x="12617" y="11486"/>
                  </a:lnTo>
                  <a:lnTo>
                    <a:pt x="12617" y="11277"/>
                  </a:lnTo>
                  <a:lnTo>
                    <a:pt x="12481" y="11141"/>
                  </a:lnTo>
                  <a:lnTo>
                    <a:pt x="12177" y="10795"/>
                  </a:lnTo>
                  <a:lnTo>
                    <a:pt x="12083" y="10565"/>
                  </a:lnTo>
                  <a:lnTo>
                    <a:pt x="12083" y="7643"/>
                  </a:lnTo>
                  <a:lnTo>
                    <a:pt x="12083" y="7120"/>
                  </a:lnTo>
                  <a:lnTo>
                    <a:pt x="11559" y="7120"/>
                  </a:lnTo>
                  <a:lnTo>
                    <a:pt x="11078" y="7120"/>
                  </a:lnTo>
                  <a:lnTo>
                    <a:pt x="11078" y="6753"/>
                  </a:lnTo>
                  <a:lnTo>
                    <a:pt x="11078" y="3727"/>
                  </a:lnTo>
                  <a:lnTo>
                    <a:pt x="11078" y="3382"/>
                  </a:lnTo>
                  <a:lnTo>
                    <a:pt x="11434" y="3382"/>
                  </a:lnTo>
                  <a:lnTo>
                    <a:pt x="12083" y="3382"/>
                  </a:lnTo>
                  <a:lnTo>
                    <a:pt x="12083" y="2858"/>
                  </a:lnTo>
                  <a:lnTo>
                    <a:pt x="12083" y="1403"/>
                  </a:lnTo>
                  <a:lnTo>
                    <a:pt x="12083" y="890"/>
                  </a:lnTo>
                  <a:lnTo>
                    <a:pt x="11559" y="890"/>
                  </a:lnTo>
                  <a:lnTo>
                    <a:pt x="9633" y="890"/>
                  </a:lnTo>
                  <a:lnTo>
                    <a:pt x="9413" y="921"/>
                  </a:lnTo>
                  <a:lnTo>
                    <a:pt x="8146" y="1476"/>
                  </a:lnTo>
                  <a:lnTo>
                    <a:pt x="7999" y="1507"/>
                  </a:lnTo>
                  <a:lnTo>
                    <a:pt x="7235" y="1507"/>
                  </a:lnTo>
                  <a:lnTo>
                    <a:pt x="7088" y="1507"/>
                  </a:lnTo>
                  <a:lnTo>
                    <a:pt x="6711" y="1057"/>
                  </a:lnTo>
                  <a:lnTo>
                    <a:pt x="6544" y="890"/>
                  </a:lnTo>
                  <a:lnTo>
                    <a:pt x="6303" y="890"/>
                  </a:lnTo>
                  <a:lnTo>
                    <a:pt x="5916" y="890"/>
                  </a:lnTo>
                  <a:lnTo>
                    <a:pt x="5738" y="827"/>
                  </a:lnTo>
                  <a:lnTo>
                    <a:pt x="5099" y="439"/>
                  </a:lnTo>
                  <a:lnTo>
                    <a:pt x="4827" y="345"/>
                  </a:lnTo>
                  <a:lnTo>
                    <a:pt x="0" y="345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6" name="object 6436"/>
            <p:cNvSpPr/>
            <p:nvPr/>
          </p:nvSpPr>
          <p:spPr>
            <a:xfrm>
              <a:off x="10160916" y="691555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45"/>
                  </a:lnTo>
                  <a:lnTo>
                    <a:pt x="890" y="34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7" name="object 6437"/>
            <p:cNvSpPr/>
            <p:nvPr/>
          </p:nvSpPr>
          <p:spPr>
            <a:xfrm>
              <a:off x="10160915" y="691556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890" y="345"/>
                  </a:lnTo>
                  <a:lnTo>
                    <a:pt x="0" y="345"/>
                  </a:lnTo>
                  <a:lnTo>
                    <a:pt x="0" y="0"/>
                  </a:lnTo>
                  <a:lnTo>
                    <a:pt x="89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8" name="object 6438"/>
            <p:cNvSpPr/>
            <p:nvPr/>
          </p:nvSpPr>
          <p:spPr>
            <a:xfrm>
              <a:off x="10162685" y="691555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45"/>
                  </a:lnTo>
                  <a:lnTo>
                    <a:pt x="890" y="34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9" name="object 6439"/>
            <p:cNvSpPr/>
            <p:nvPr/>
          </p:nvSpPr>
          <p:spPr>
            <a:xfrm>
              <a:off x="10162684" y="691556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890" y="345"/>
                  </a:lnTo>
                  <a:lnTo>
                    <a:pt x="0" y="345"/>
                  </a:lnTo>
                  <a:lnTo>
                    <a:pt x="0" y="0"/>
                  </a:lnTo>
                  <a:lnTo>
                    <a:pt x="89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0" name="object 6440"/>
            <p:cNvSpPr/>
            <p:nvPr/>
          </p:nvSpPr>
          <p:spPr>
            <a:xfrm>
              <a:off x="10164444" y="691555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45"/>
                  </a:lnTo>
                  <a:lnTo>
                    <a:pt x="890" y="345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1" name="object 6441"/>
            <p:cNvSpPr/>
            <p:nvPr/>
          </p:nvSpPr>
          <p:spPr>
            <a:xfrm>
              <a:off x="10164441" y="691556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890" y="345"/>
                  </a:lnTo>
                  <a:lnTo>
                    <a:pt x="0" y="345"/>
                  </a:lnTo>
                  <a:lnTo>
                    <a:pt x="0" y="0"/>
                  </a:lnTo>
                  <a:lnTo>
                    <a:pt x="89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2" name="object 6442"/>
            <p:cNvSpPr/>
            <p:nvPr/>
          </p:nvSpPr>
          <p:spPr>
            <a:xfrm>
              <a:off x="10166081" y="69157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88" y="0"/>
                  </a:moveTo>
                  <a:lnTo>
                    <a:pt x="0" y="303"/>
                  </a:lnTo>
                  <a:lnTo>
                    <a:pt x="649" y="712"/>
                  </a:lnTo>
                  <a:lnTo>
                    <a:pt x="858" y="712"/>
                  </a:lnTo>
                  <a:lnTo>
                    <a:pt x="858" y="345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3" name="object 6443"/>
            <p:cNvSpPr/>
            <p:nvPr/>
          </p:nvSpPr>
          <p:spPr>
            <a:xfrm>
              <a:off x="10166081" y="69157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88" y="0"/>
                  </a:moveTo>
                  <a:lnTo>
                    <a:pt x="764" y="345"/>
                  </a:lnTo>
                  <a:lnTo>
                    <a:pt x="858" y="701"/>
                  </a:lnTo>
                  <a:lnTo>
                    <a:pt x="659" y="701"/>
                  </a:lnTo>
                  <a:lnTo>
                    <a:pt x="0" y="293"/>
                  </a:ln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4" name="object 6444"/>
            <p:cNvSpPr/>
            <p:nvPr/>
          </p:nvSpPr>
          <p:spPr>
            <a:xfrm>
              <a:off x="10167636" y="69163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98" y="0"/>
                  </a:moveTo>
                  <a:lnTo>
                    <a:pt x="0" y="272"/>
                  </a:lnTo>
                  <a:lnTo>
                    <a:pt x="261" y="586"/>
                  </a:lnTo>
                  <a:lnTo>
                    <a:pt x="848" y="701"/>
                  </a:lnTo>
                  <a:lnTo>
                    <a:pt x="848" y="345"/>
                  </a:lnTo>
                  <a:lnTo>
                    <a:pt x="534" y="345"/>
                  </a:lnTo>
                  <a:lnTo>
                    <a:pt x="261" y="4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5" name="object 6445"/>
            <p:cNvSpPr/>
            <p:nvPr/>
          </p:nvSpPr>
          <p:spPr>
            <a:xfrm>
              <a:off x="10167634" y="69163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98" y="0"/>
                  </a:moveTo>
                  <a:lnTo>
                    <a:pt x="544" y="356"/>
                  </a:lnTo>
                  <a:lnTo>
                    <a:pt x="848" y="356"/>
                  </a:lnTo>
                  <a:lnTo>
                    <a:pt x="848" y="712"/>
                  </a:lnTo>
                  <a:lnTo>
                    <a:pt x="523" y="712"/>
                  </a:lnTo>
                  <a:lnTo>
                    <a:pt x="366" y="712"/>
                  </a:lnTo>
                  <a:lnTo>
                    <a:pt x="0" y="282"/>
                  </a:ln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6" name="object 6446"/>
            <p:cNvSpPr/>
            <p:nvPr/>
          </p:nvSpPr>
          <p:spPr>
            <a:xfrm>
              <a:off x="10169247" y="69162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06" y="0"/>
                  </a:moveTo>
                  <a:lnTo>
                    <a:pt x="0" y="335"/>
                  </a:lnTo>
                  <a:lnTo>
                    <a:pt x="136" y="659"/>
                  </a:lnTo>
                  <a:lnTo>
                    <a:pt x="952" y="303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7" name="object 6447"/>
            <p:cNvSpPr/>
            <p:nvPr/>
          </p:nvSpPr>
          <p:spPr>
            <a:xfrm>
              <a:off x="10169252" y="691622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345"/>
                  </a:moveTo>
                  <a:lnTo>
                    <a:pt x="806" y="0"/>
                  </a:lnTo>
                  <a:lnTo>
                    <a:pt x="952" y="314"/>
                  </a:lnTo>
                  <a:lnTo>
                    <a:pt x="136" y="670"/>
                  </a:lnTo>
                  <a:lnTo>
                    <a:pt x="0" y="345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8" name="object 6448"/>
            <p:cNvSpPr/>
            <p:nvPr/>
          </p:nvSpPr>
          <p:spPr>
            <a:xfrm>
              <a:off x="10170989" y="691608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0" y="0"/>
                  </a:lnTo>
                  <a:lnTo>
                    <a:pt x="0" y="356"/>
                  </a:lnTo>
                  <a:lnTo>
                    <a:pt x="890" y="356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9" name="object 6449"/>
            <p:cNvSpPr/>
            <p:nvPr/>
          </p:nvSpPr>
          <p:spPr>
            <a:xfrm>
              <a:off x="10170982" y="691607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90" y="0"/>
                  </a:moveTo>
                  <a:lnTo>
                    <a:pt x="890" y="356"/>
                  </a:lnTo>
                  <a:lnTo>
                    <a:pt x="0" y="356"/>
                  </a:lnTo>
                  <a:lnTo>
                    <a:pt x="0" y="0"/>
                  </a:lnTo>
                  <a:lnTo>
                    <a:pt x="89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0" name="object 6450"/>
            <p:cNvSpPr/>
            <p:nvPr/>
          </p:nvSpPr>
          <p:spPr>
            <a:xfrm>
              <a:off x="10172668" y="691614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36" y="0"/>
                  </a:moveTo>
                  <a:lnTo>
                    <a:pt x="0" y="324"/>
                  </a:lnTo>
                  <a:lnTo>
                    <a:pt x="335" y="460"/>
                  </a:lnTo>
                  <a:lnTo>
                    <a:pt x="335" y="869"/>
                  </a:lnTo>
                  <a:lnTo>
                    <a:pt x="691" y="869"/>
                  </a:lnTo>
                  <a:lnTo>
                    <a:pt x="691" y="230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1" name="object 6451"/>
            <p:cNvSpPr/>
            <p:nvPr/>
          </p:nvSpPr>
          <p:spPr>
            <a:xfrm>
              <a:off x="10172672" y="691614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36" y="0"/>
                  </a:moveTo>
                  <a:lnTo>
                    <a:pt x="680" y="230"/>
                  </a:lnTo>
                  <a:lnTo>
                    <a:pt x="680" y="806"/>
                  </a:lnTo>
                  <a:lnTo>
                    <a:pt x="335" y="869"/>
                  </a:lnTo>
                  <a:lnTo>
                    <a:pt x="335" y="471"/>
                  </a:lnTo>
                  <a:lnTo>
                    <a:pt x="0" y="324"/>
                  </a:lnTo>
                  <a:lnTo>
                    <a:pt x="1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2" name="object 6452"/>
            <p:cNvSpPr/>
            <p:nvPr/>
          </p:nvSpPr>
          <p:spPr>
            <a:xfrm>
              <a:off x="10172933" y="691789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18" y="0"/>
                  </a:moveTo>
                  <a:lnTo>
                    <a:pt x="83" y="0"/>
                  </a:lnTo>
                  <a:lnTo>
                    <a:pt x="83" y="649"/>
                  </a:lnTo>
                  <a:lnTo>
                    <a:pt x="314" y="963"/>
                  </a:lnTo>
                  <a:lnTo>
                    <a:pt x="418" y="743"/>
                  </a:lnTo>
                  <a:lnTo>
                    <a:pt x="41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3" name="object 6453"/>
            <p:cNvSpPr/>
            <p:nvPr/>
          </p:nvSpPr>
          <p:spPr>
            <a:xfrm>
              <a:off x="10172936" y="691789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18" y="0"/>
                  </a:moveTo>
                  <a:lnTo>
                    <a:pt x="418" y="513"/>
                  </a:lnTo>
                  <a:lnTo>
                    <a:pt x="418" y="743"/>
                  </a:lnTo>
                  <a:lnTo>
                    <a:pt x="314" y="963"/>
                  </a:lnTo>
                  <a:lnTo>
                    <a:pt x="0" y="774"/>
                  </a:lnTo>
                  <a:lnTo>
                    <a:pt x="73" y="513"/>
                  </a:lnTo>
                  <a:lnTo>
                    <a:pt x="73" y="0"/>
                  </a:ln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4" name="object 6454"/>
            <p:cNvSpPr/>
            <p:nvPr/>
          </p:nvSpPr>
          <p:spPr>
            <a:xfrm>
              <a:off x="10172009" y="691894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14" y="0"/>
                  </a:moveTo>
                  <a:lnTo>
                    <a:pt x="0" y="31"/>
                  </a:lnTo>
                  <a:lnTo>
                    <a:pt x="0" y="984"/>
                  </a:lnTo>
                  <a:lnTo>
                    <a:pt x="345" y="984"/>
                  </a:lnTo>
                  <a:lnTo>
                    <a:pt x="345" y="345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5" name="object 6455"/>
            <p:cNvSpPr/>
            <p:nvPr/>
          </p:nvSpPr>
          <p:spPr>
            <a:xfrm>
              <a:off x="10172007" y="691894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45" y="345"/>
                  </a:moveTo>
                  <a:lnTo>
                    <a:pt x="345" y="984"/>
                  </a:lnTo>
                  <a:lnTo>
                    <a:pt x="0" y="984"/>
                  </a:lnTo>
                  <a:lnTo>
                    <a:pt x="0" y="345"/>
                  </a:lnTo>
                  <a:lnTo>
                    <a:pt x="0" y="31"/>
                  </a:lnTo>
                  <a:lnTo>
                    <a:pt x="314" y="0"/>
                  </a:lnTo>
                  <a:lnTo>
                    <a:pt x="345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6" name="object 6456"/>
            <p:cNvSpPr/>
            <p:nvPr/>
          </p:nvSpPr>
          <p:spPr>
            <a:xfrm>
              <a:off x="10172004" y="692079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45" y="0"/>
                  </a:moveTo>
                  <a:lnTo>
                    <a:pt x="0" y="0"/>
                  </a:lnTo>
                  <a:lnTo>
                    <a:pt x="0" y="890"/>
                  </a:lnTo>
                  <a:lnTo>
                    <a:pt x="345" y="890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7" name="object 6457"/>
            <p:cNvSpPr/>
            <p:nvPr/>
          </p:nvSpPr>
          <p:spPr>
            <a:xfrm>
              <a:off x="10172007" y="692079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45" y="0"/>
                  </a:moveTo>
                  <a:lnTo>
                    <a:pt x="345" y="890"/>
                  </a:lnTo>
                  <a:lnTo>
                    <a:pt x="0" y="890"/>
                  </a:lnTo>
                  <a:lnTo>
                    <a:pt x="0" y="0"/>
                  </a:lnTo>
                  <a:lnTo>
                    <a:pt x="345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8" name="object 6458"/>
            <p:cNvSpPr/>
            <p:nvPr/>
          </p:nvSpPr>
          <p:spPr>
            <a:xfrm>
              <a:off x="10172291" y="692231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691" y="0"/>
                  </a:moveTo>
                  <a:lnTo>
                    <a:pt x="188" y="0"/>
                  </a:lnTo>
                  <a:lnTo>
                    <a:pt x="0" y="335"/>
                  </a:lnTo>
                  <a:lnTo>
                    <a:pt x="481" y="335"/>
                  </a:lnTo>
                  <a:lnTo>
                    <a:pt x="638" y="617"/>
                  </a:lnTo>
                  <a:lnTo>
                    <a:pt x="952" y="429"/>
                  </a:lnTo>
                  <a:lnTo>
                    <a:pt x="69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9" name="object 6459"/>
            <p:cNvSpPr/>
            <p:nvPr/>
          </p:nvSpPr>
          <p:spPr>
            <a:xfrm>
              <a:off x="10172290" y="692231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62" y="0"/>
                  </a:moveTo>
                  <a:lnTo>
                    <a:pt x="680" y="0"/>
                  </a:lnTo>
                  <a:lnTo>
                    <a:pt x="952" y="439"/>
                  </a:lnTo>
                  <a:lnTo>
                    <a:pt x="638" y="617"/>
                  </a:lnTo>
                  <a:lnTo>
                    <a:pt x="481" y="345"/>
                  </a:lnTo>
                  <a:lnTo>
                    <a:pt x="188" y="345"/>
                  </a:lnTo>
                  <a:lnTo>
                    <a:pt x="31" y="345"/>
                  </a:lnTo>
                  <a:lnTo>
                    <a:pt x="6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0" name="object 6460"/>
            <p:cNvSpPr/>
            <p:nvPr/>
          </p:nvSpPr>
          <p:spPr>
            <a:xfrm>
              <a:off x="10173009" y="692369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35" y="0"/>
                  </a:moveTo>
                  <a:lnTo>
                    <a:pt x="0" y="0"/>
                  </a:lnTo>
                  <a:lnTo>
                    <a:pt x="0" y="890"/>
                  </a:lnTo>
                  <a:lnTo>
                    <a:pt x="335" y="890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1" name="object 6461"/>
            <p:cNvSpPr/>
            <p:nvPr/>
          </p:nvSpPr>
          <p:spPr>
            <a:xfrm>
              <a:off x="10173002" y="692370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45" y="0"/>
                  </a:moveTo>
                  <a:lnTo>
                    <a:pt x="345" y="890"/>
                  </a:lnTo>
                  <a:lnTo>
                    <a:pt x="0" y="890"/>
                  </a:lnTo>
                  <a:lnTo>
                    <a:pt x="0" y="0"/>
                  </a:lnTo>
                  <a:lnTo>
                    <a:pt x="345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2" name="object 6462"/>
            <p:cNvSpPr/>
            <p:nvPr/>
          </p:nvSpPr>
          <p:spPr>
            <a:xfrm>
              <a:off x="10173017" y="692545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35" y="0"/>
                  </a:moveTo>
                  <a:lnTo>
                    <a:pt x="0" y="0"/>
                  </a:lnTo>
                  <a:lnTo>
                    <a:pt x="0" y="806"/>
                  </a:lnTo>
                  <a:lnTo>
                    <a:pt x="136" y="973"/>
                  </a:lnTo>
                  <a:lnTo>
                    <a:pt x="397" y="732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3" name="object 6463"/>
            <p:cNvSpPr/>
            <p:nvPr/>
          </p:nvSpPr>
          <p:spPr>
            <a:xfrm>
              <a:off x="10173010" y="692545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45" y="0"/>
                  </a:moveTo>
                  <a:lnTo>
                    <a:pt x="345" y="670"/>
                  </a:lnTo>
                  <a:lnTo>
                    <a:pt x="146" y="963"/>
                  </a:lnTo>
                  <a:lnTo>
                    <a:pt x="0" y="806"/>
                  </a:lnTo>
                  <a:lnTo>
                    <a:pt x="0" y="670"/>
                  </a:lnTo>
                  <a:lnTo>
                    <a:pt x="0" y="0"/>
                  </a:lnTo>
                  <a:lnTo>
                    <a:pt x="34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4" name="object 6464"/>
            <p:cNvSpPr/>
            <p:nvPr/>
          </p:nvSpPr>
          <p:spPr>
            <a:xfrm>
              <a:off x="10173533" y="692704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0" y="0"/>
                  </a:lnTo>
                  <a:lnTo>
                    <a:pt x="0" y="890"/>
                  </a:lnTo>
                  <a:lnTo>
                    <a:pt x="356" y="890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5" name="object 6465"/>
            <p:cNvSpPr/>
            <p:nvPr/>
          </p:nvSpPr>
          <p:spPr>
            <a:xfrm>
              <a:off x="10173535" y="692704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356" y="890"/>
                  </a:lnTo>
                  <a:lnTo>
                    <a:pt x="0" y="890"/>
                  </a:lnTo>
                  <a:lnTo>
                    <a:pt x="0" y="0"/>
                  </a:lnTo>
                  <a:lnTo>
                    <a:pt x="35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6" name="object 6466"/>
            <p:cNvSpPr/>
            <p:nvPr/>
          </p:nvSpPr>
          <p:spPr>
            <a:xfrm>
              <a:off x="10173533" y="692881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0" y="0"/>
                  </a:lnTo>
                  <a:lnTo>
                    <a:pt x="0" y="890"/>
                  </a:lnTo>
                  <a:lnTo>
                    <a:pt x="356" y="890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7" name="object 6467"/>
            <p:cNvSpPr/>
            <p:nvPr/>
          </p:nvSpPr>
          <p:spPr>
            <a:xfrm>
              <a:off x="10173535" y="692881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356" y="890"/>
                  </a:lnTo>
                  <a:lnTo>
                    <a:pt x="0" y="890"/>
                  </a:lnTo>
                  <a:lnTo>
                    <a:pt x="0" y="0"/>
                  </a:lnTo>
                  <a:lnTo>
                    <a:pt x="35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8" name="object 6468"/>
            <p:cNvSpPr/>
            <p:nvPr/>
          </p:nvSpPr>
          <p:spPr>
            <a:xfrm>
              <a:off x="10173533" y="69305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0" y="0"/>
                  </a:lnTo>
                  <a:lnTo>
                    <a:pt x="0" y="890"/>
                  </a:lnTo>
                  <a:lnTo>
                    <a:pt x="356" y="890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9" name="object 6469"/>
            <p:cNvSpPr/>
            <p:nvPr/>
          </p:nvSpPr>
          <p:spPr>
            <a:xfrm>
              <a:off x="10173535" y="693057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56" y="0"/>
                  </a:moveTo>
                  <a:lnTo>
                    <a:pt x="356" y="890"/>
                  </a:lnTo>
                  <a:lnTo>
                    <a:pt x="0" y="890"/>
                  </a:lnTo>
                  <a:lnTo>
                    <a:pt x="0" y="0"/>
                  </a:lnTo>
                  <a:lnTo>
                    <a:pt x="35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0" name="object 6470"/>
            <p:cNvSpPr/>
            <p:nvPr/>
          </p:nvSpPr>
          <p:spPr>
            <a:xfrm>
              <a:off x="9273866" y="6919074"/>
              <a:ext cx="8255" cy="55880"/>
            </a:xfrm>
            <a:custGeom>
              <a:avLst/>
              <a:gdLst/>
              <a:ahLst/>
              <a:cxnLst/>
              <a:rect l="l" t="t" r="r" b="b"/>
              <a:pathLst>
                <a:path w="8254" h="55879">
                  <a:moveTo>
                    <a:pt x="7748" y="0"/>
                  </a:moveTo>
                  <a:lnTo>
                    <a:pt x="7046" y="0"/>
                  </a:lnTo>
                  <a:lnTo>
                    <a:pt x="0" y="0"/>
                  </a:lnTo>
                  <a:lnTo>
                    <a:pt x="0" y="534"/>
                  </a:lnTo>
                  <a:lnTo>
                    <a:pt x="7214" y="534"/>
                  </a:lnTo>
                  <a:lnTo>
                    <a:pt x="7214" y="55265"/>
                  </a:lnTo>
                  <a:lnTo>
                    <a:pt x="7748" y="55265"/>
                  </a:lnTo>
                  <a:lnTo>
                    <a:pt x="7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1" name="object 6471"/>
            <p:cNvSpPr/>
            <p:nvPr/>
          </p:nvSpPr>
          <p:spPr>
            <a:xfrm>
              <a:off x="9273866" y="6919070"/>
              <a:ext cx="8255" cy="55880"/>
            </a:xfrm>
            <a:custGeom>
              <a:avLst/>
              <a:gdLst/>
              <a:ahLst/>
              <a:cxnLst/>
              <a:rect l="l" t="t" r="r" b="b"/>
              <a:pathLst>
                <a:path w="8254" h="55879">
                  <a:moveTo>
                    <a:pt x="7748" y="55265"/>
                  </a:moveTo>
                  <a:lnTo>
                    <a:pt x="7748" y="712"/>
                  </a:lnTo>
                  <a:lnTo>
                    <a:pt x="7748" y="0"/>
                  </a:lnTo>
                  <a:lnTo>
                    <a:pt x="7046" y="0"/>
                  </a:lnTo>
                  <a:lnTo>
                    <a:pt x="0" y="0"/>
                  </a:lnTo>
                  <a:lnTo>
                    <a:pt x="0" y="544"/>
                  </a:lnTo>
                  <a:lnTo>
                    <a:pt x="7046" y="544"/>
                  </a:lnTo>
                  <a:lnTo>
                    <a:pt x="7224" y="544"/>
                  </a:lnTo>
                  <a:lnTo>
                    <a:pt x="7224" y="712"/>
                  </a:lnTo>
                  <a:lnTo>
                    <a:pt x="7224" y="55265"/>
                  </a:lnTo>
                  <a:lnTo>
                    <a:pt x="7748" y="5526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2" name="object 6472"/>
            <p:cNvSpPr/>
            <p:nvPr/>
          </p:nvSpPr>
          <p:spPr>
            <a:xfrm>
              <a:off x="9273862" y="6919614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5">
                  <a:moveTo>
                    <a:pt x="0" y="5472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3" name="object 6473"/>
            <p:cNvSpPr/>
            <p:nvPr/>
          </p:nvSpPr>
          <p:spPr>
            <a:xfrm>
              <a:off x="9277632" y="69210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6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4" name="object 6474"/>
            <p:cNvSpPr/>
            <p:nvPr/>
          </p:nvSpPr>
          <p:spPr>
            <a:xfrm>
              <a:off x="9277806" y="692088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5" name="object 6475"/>
            <p:cNvSpPr/>
            <p:nvPr/>
          </p:nvSpPr>
          <p:spPr>
            <a:xfrm>
              <a:off x="9277388" y="692088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6" name="object 6476"/>
            <p:cNvSpPr/>
            <p:nvPr/>
          </p:nvSpPr>
          <p:spPr>
            <a:xfrm>
              <a:off x="9277391" y="692185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7" name="object 6477"/>
            <p:cNvSpPr/>
            <p:nvPr/>
          </p:nvSpPr>
          <p:spPr>
            <a:xfrm>
              <a:off x="9277806" y="69217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2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8" name="object 6478"/>
            <p:cNvSpPr/>
            <p:nvPr/>
          </p:nvSpPr>
          <p:spPr>
            <a:xfrm>
              <a:off x="9277639" y="692172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6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9" name="object 6479"/>
            <p:cNvSpPr/>
            <p:nvPr/>
          </p:nvSpPr>
          <p:spPr>
            <a:xfrm>
              <a:off x="9275274" y="6918816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0" y="261"/>
                  </a:moveTo>
                  <a:lnTo>
                    <a:pt x="0" y="0"/>
                  </a:lnTo>
                  <a:lnTo>
                    <a:pt x="167" y="0"/>
                  </a:lnTo>
                  <a:lnTo>
                    <a:pt x="2282" y="0"/>
                  </a:lnTo>
                  <a:lnTo>
                    <a:pt x="2471" y="0"/>
                  </a:lnTo>
                  <a:lnTo>
                    <a:pt x="2471" y="188"/>
                  </a:ln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0" name="object 6480"/>
            <p:cNvSpPr/>
            <p:nvPr/>
          </p:nvSpPr>
          <p:spPr>
            <a:xfrm>
              <a:off x="9275905" y="692295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1036" y="0"/>
                  </a:moveTo>
                  <a:lnTo>
                    <a:pt x="1204" y="0"/>
                  </a:lnTo>
                  <a:lnTo>
                    <a:pt x="1204" y="293"/>
                  </a:lnTo>
                  <a:lnTo>
                    <a:pt x="1026" y="492"/>
                  </a:lnTo>
                  <a:lnTo>
                    <a:pt x="178" y="492"/>
                  </a:lnTo>
                  <a:lnTo>
                    <a:pt x="0" y="293"/>
                  </a:lnTo>
                  <a:lnTo>
                    <a:pt x="0" y="0"/>
                  </a:lnTo>
                  <a:lnTo>
                    <a:pt x="167" y="0"/>
                  </a:lnTo>
                </a:path>
                <a:path w="1270" h="634">
                  <a:moveTo>
                    <a:pt x="1036" y="0"/>
                  </a:moveTo>
                  <a:lnTo>
                    <a:pt x="16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1" name="object 6481"/>
            <p:cNvSpPr/>
            <p:nvPr/>
          </p:nvSpPr>
          <p:spPr>
            <a:xfrm>
              <a:off x="9275767" y="691943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0" y="167"/>
                  </a:moveTo>
                  <a:lnTo>
                    <a:pt x="0" y="0"/>
                  </a:lnTo>
                  <a:lnTo>
                    <a:pt x="1413" y="0"/>
                  </a:lnTo>
                  <a:lnTo>
                    <a:pt x="1413" y="167"/>
                  </a:lnTo>
                  <a:lnTo>
                    <a:pt x="0" y="16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2" name="object 6482"/>
            <p:cNvSpPr/>
            <p:nvPr/>
          </p:nvSpPr>
          <p:spPr>
            <a:xfrm>
              <a:off x="9276957" y="691942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3" name="object 6483"/>
            <p:cNvSpPr/>
            <p:nvPr/>
          </p:nvSpPr>
          <p:spPr>
            <a:xfrm>
              <a:off x="9276062" y="691942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4" name="object 6484"/>
            <p:cNvSpPr/>
            <p:nvPr/>
          </p:nvSpPr>
          <p:spPr>
            <a:xfrm>
              <a:off x="9274741" y="6919614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345"/>
                  </a:moveTo>
                  <a:lnTo>
                    <a:pt x="0" y="0"/>
                  </a:lnTo>
                  <a:lnTo>
                    <a:pt x="3528" y="0"/>
                  </a:lnTo>
                  <a:lnTo>
                    <a:pt x="3528" y="345"/>
                  </a:lnTo>
                  <a:lnTo>
                    <a:pt x="0" y="345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5" name="object 6485"/>
            <p:cNvSpPr/>
            <p:nvPr/>
          </p:nvSpPr>
          <p:spPr>
            <a:xfrm>
              <a:off x="9275626" y="691996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2994"/>
                  </a:moveTo>
                  <a:lnTo>
                    <a:pt x="0" y="0"/>
                  </a:lnTo>
                  <a:lnTo>
                    <a:pt x="1769" y="0"/>
                  </a:lnTo>
                  <a:lnTo>
                    <a:pt x="1769" y="2994"/>
                  </a:lnTo>
                  <a:lnTo>
                    <a:pt x="0" y="299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6" name="object 6486"/>
            <p:cNvSpPr/>
            <p:nvPr/>
          </p:nvSpPr>
          <p:spPr>
            <a:xfrm>
              <a:off x="9276942" y="691907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5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7" name="object 6487"/>
            <p:cNvSpPr/>
            <p:nvPr/>
          </p:nvSpPr>
          <p:spPr>
            <a:xfrm>
              <a:off x="9274146" y="691674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8" name="object 6488"/>
            <p:cNvSpPr/>
            <p:nvPr/>
          </p:nvSpPr>
          <p:spPr>
            <a:xfrm>
              <a:off x="9276077" y="691907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5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9" name="object 6489"/>
            <p:cNvSpPr/>
            <p:nvPr/>
          </p:nvSpPr>
          <p:spPr>
            <a:xfrm>
              <a:off x="9275775" y="691907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5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0" name="object 6490"/>
            <p:cNvSpPr/>
            <p:nvPr/>
          </p:nvSpPr>
          <p:spPr>
            <a:xfrm>
              <a:off x="9277184" y="691907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5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1" name="object 6491"/>
            <p:cNvSpPr/>
            <p:nvPr/>
          </p:nvSpPr>
          <p:spPr>
            <a:xfrm>
              <a:off x="9275203" y="692088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2" name="object 6492"/>
            <p:cNvSpPr/>
            <p:nvPr/>
          </p:nvSpPr>
          <p:spPr>
            <a:xfrm>
              <a:off x="9275203" y="692088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3" name="object 6493"/>
            <p:cNvSpPr/>
            <p:nvPr/>
          </p:nvSpPr>
          <p:spPr>
            <a:xfrm>
              <a:off x="9275203" y="692185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4" name="object 6494"/>
            <p:cNvSpPr/>
            <p:nvPr/>
          </p:nvSpPr>
          <p:spPr>
            <a:xfrm>
              <a:off x="9275203" y="69217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2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5" name="object 6495"/>
            <p:cNvSpPr/>
            <p:nvPr/>
          </p:nvSpPr>
          <p:spPr>
            <a:xfrm>
              <a:off x="9275621" y="692088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6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6" name="object 6496"/>
            <p:cNvSpPr/>
            <p:nvPr/>
          </p:nvSpPr>
          <p:spPr>
            <a:xfrm>
              <a:off x="9275621" y="692185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6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7" name="object 6497"/>
            <p:cNvSpPr/>
            <p:nvPr/>
          </p:nvSpPr>
          <p:spPr>
            <a:xfrm>
              <a:off x="9275621" y="692172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6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8" name="object 6498"/>
            <p:cNvSpPr/>
            <p:nvPr/>
          </p:nvSpPr>
          <p:spPr>
            <a:xfrm>
              <a:off x="9275621" y="692101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6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9" name="object 6499"/>
            <p:cNvSpPr/>
            <p:nvPr/>
          </p:nvSpPr>
          <p:spPr>
            <a:xfrm>
              <a:off x="9276509" y="691881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2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0" name="object 6500"/>
            <p:cNvSpPr/>
            <p:nvPr/>
          </p:nvSpPr>
          <p:spPr>
            <a:xfrm>
              <a:off x="9266633" y="6915549"/>
              <a:ext cx="12700" cy="6350"/>
            </a:xfrm>
            <a:custGeom>
              <a:avLst/>
              <a:gdLst/>
              <a:ahLst/>
              <a:cxnLst/>
              <a:rect l="l" t="t" r="r" b="b"/>
              <a:pathLst>
                <a:path w="12700" h="6350">
                  <a:moveTo>
                    <a:pt x="5832" y="0"/>
                  </a:moveTo>
                  <a:lnTo>
                    <a:pt x="5120" y="0"/>
                  </a:lnTo>
                  <a:lnTo>
                    <a:pt x="0" y="0"/>
                  </a:lnTo>
                  <a:lnTo>
                    <a:pt x="0" y="523"/>
                  </a:lnTo>
                  <a:lnTo>
                    <a:pt x="5287" y="523"/>
                  </a:lnTo>
                  <a:lnTo>
                    <a:pt x="5287" y="5999"/>
                  </a:lnTo>
                  <a:lnTo>
                    <a:pt x="12334" y="5999"/>
                  </a:lnTo>
                  <a:lnTo>
                    <a:pt x="12334" y="5476"/>
                  </a:lnTo>
                  <a:lnTo>
                    <a:pt x="5832" y="5476"/>
                  </a:lnTo>
                  <a:lnTo>
                    <a:pt x="583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1" name="object 6501"/>
            <p:cNvSpPr/>
            <p:nvPr/>
          </p:nvSpPr>
          <p:spPr>
            <a:xfrm>
              <a:off x="9266640" y="6915557"/>
              <a:ext cx="12700" cy="6350"/>
            </a:xfrm>
            <a:custGeom>
              <a:avLst/>
              <a:gdLst/>
              <a:ahLst/>
              <a:cxnLst/>
              <a:rect l="l" t="t" r="r" b="b"/>
              <a:pathLst>
                <a:path w="12700" h="6350">
                  <a:moveTo>
                    <a:pt x="0" y="523"/>
                  </a:moveTo>
                  <a:lnTo>
                    <a:pt x="5109" y="523"/>
                  </a:lnTo>
                  <a:lnTo>
                    <a:pt x="5287" y="523"/>
                  </a:lnTo>
                  <a:lnTo>
                    <a:pt x="5287" y="691"/>
                  </a:lnTo>
                  <a:lnTo>
                    <a:pt x="5287" y="5298"/>
                  </a:lnTo>
                  <a:lnTo>
                    <a:pt x="5287" y="5989"/>
                  </a:lnTo>
                  <a:lnTo>
                    <a:pt x="5999" y="5989"/>
                  </a:lnTo>
                  <a:lnTo>
                    <a:pt x="12334" y="5989"/>
                  </a:lnTo>
                  <a:lnTo>
                    <a:pt x="12334" y="5465"/>
                  </a:lnTo>
                  <a:lnTo>
                    <a:pt x="5999" y="5465"/>
                  </a:lnTo>
                  <a:lnTo>
                    <a:pt x="5821" y="5465"/>
                  </a:lnTo>
                  <a:lnTo>
                    <a:pt x="5821" y="5298"/>
                  </a:lnTo>
                  <a:lnTo>
                    <a:pt x="5821" y="691"/>
                  </a:lnTo>
                  <a:lnTo>
                    <a:pt x="5821" y="0"/>
                  </a:lnTo>
                  <a:lnTo>
                    <a:pt x="5109" y="0"/>
                  </a:lnTo>
                  <a:lnTo>
                    <a:pt x="0" y="0"/>
                  </a:lnTo>
                  <a:lnTo>
                    <a:pt x="0" y="52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2" name="object 6502"/>
            <p:cNvSpPr/>
            <p:nvPr/>
          </p:nvSpPr>
          <p:spPr>
            <a:xfrm>
              <a:off x="10152576" y="691636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0" y="450"/>
                  </a:lnTo>
                  <a:lnTo>
                    <a:pt x="439" y="607"/>
                  </a:lnTo>
                  <a:lnTo>
                    <a:pt x="617" y="670"/>
                  </a:lnTo>
                  <a:lnTo>
                    <a:pt x="827" y="680"/>
                  </a:lnTo>
                  <a:lnTo>
                    <a:pt x="1068" y="586"/>
                  </a:lnTo>
                  <a:lnTo>
                    <a:pt x="1277" y="670"/>
                  </a:lnTo>
                  <a:lnTo>
                    <a:pt x="1465" y="607"/>
                  </a:lnTo>
                  <a:lnTo>
                    <a:pt x="1916" y="450"/>
                  </a:lnTo>
                  <a:lnTo>
                    <a:pt x="1916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3" name="object 6503"/>
            <p:cNvSpPr/>
            <p:nvPr/>
          </p:nvSpPr>
          <p:spPr>
            <a:xfrm>
              <a:off x="10152965" y="691632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1120" y="638"/>
                  </a:moveTo>
                  <a:lnTo>
                    <a:pt x="900" y="188"/>
                  </a:lnTo>
                  <a:lnTo>
                    <a:pt x="565" y="0"/>
                  </a:lnTo>
                  <a:lnTo>
                    <a:pt x="219" y="188"/>
                  </a:lnTo>
                  <a:lnTo>
                    <a:pt x="0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4" name="object 6504"/>
            <p:cNvSpPr/>
            <p:nvPr/>
          </p:nvSpPr>
          <p:spPr>
            <a:xfrm>
              <a:off x="10153666" y="69165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544"/>
                  </a:moveTo>
                  <a:lnTo>
                    <a:pt x="0" y="0"/>
                  </a:lnTo>
                </a:path>
                <a:path w="634" h="634">
                  <a:moveTo>
                    <a:pt x="10" y="5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5" name="object 6505"/>
            <p:cNvSpPr/>
            <p:nvPr/>
          </p:nvSpPr>
          <p:spPr>
            <a:xfrm>
              <a:off x="10153854" y="69165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6" name="object 6506"/>
            <p:cNvSpPr/>
            <p:nvPr/>
          </p:nvSpPr>
          <p:spPr>
            <a:xfrm>
              <a:off x="10153372" y="69165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544"/>
                  </a:moveTo>
                  <a:lnTo>
                    <a:pt x="31" y="0"/>
                  </a:lnTo>
                </a:path>
                <a:path w="634" h="634">
                  <a:moveTo>
                    <a:pt x="0" y="544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7" name="object 6507"/>
            <p:cNvSpPr/>
            <p:nvPr/>
          </p:nvSpPr>
          <p:spPr>
            <a:xfrm>
              <a:off x="10153183" y="69165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513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8" name="object 6508"/>
            <p:cNvSpPr/>
            <p:nvPr/>
          </p:nvSpPr>
          <p:spPr>
            <a:xfrm>
              <a:off x="10153184" y="691651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6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9" name="object 6509"/>
            <p:cNvSpPr/>
            <p:nvPr/>
          </p:nvSpPr>
          <p:spPr>
            <a:xfrm>
              <a:off x="10152467" y="6916078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0" y="293"/>
                  </a:moveTo>
                  <a:lnTo>
                    <a:pt x="0" y="0"/>
                  </a:lnTo>
                  <a:lnTo>
                    <a:pt x="2115" y="0"/>
                  </a:lnTo>
                  <a:lnTo>
                    <a:pt x="2115" y="293"/>
                  </a:lnTo>
                  <a:lnTo>
                    <a:pt x="0" y="293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0" name="object 6510"/>
            <p:cNvSpPr/>
            <p:nvPr/>
          </p:nvSpPr>
          <p:spPr>
            <a:xfrm>
              <a:off x="10153163" y="691354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732" y="2533"/>
                  </a:moveTo>
                  <a:lnTo>
                    <a:pt x="732" y="1109"/>
                  </a:lnTo>
                  <a:lnTo>
                    <a:pt x="376" y="0"/>
                  </a:lnTo>
                  <a:lnTo>
                    <a:pt x="0" y="952"/>
                  </a:lnTo>
                  <a:lnTo>
                    <a:pt x="0" y="253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1" name="object 6511"/>
            <p:cNvSpPr/>
            <p:nvPr/>
          </p:nvSpPr>
          <p:spPr>
            <a:xfrm>
              <a:off x="10153046" y="691474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963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2" name="object 6512"/>
            <p:cNvSpPr/>
            <p:nvPr/>
          </p:nvSpPr>
          <p:spPr>
            <a:xfrm>
              <a:off x="10153046" y="691506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963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3" name="object 6513"/>
            <p:cNvSpPr/>
            <p:nvPr/>
          </p:nvSpPr>
          <p:spPr>
            <a:xfrm>
              <a:off x="10153046" y="691537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963" y="1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4" name="object 6514"/>
            <p:cNvSpPr/>
            <p:nvPr/>
          </p:nvSpPr>
          <p:spPr>
            <a:xfrm>
              <a:off x="10153046" y="691569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963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5" name="object 6515"/>
            <p:cNvSpPr/>
            <p:nvPr/>
          </p:nvSpPr>
          <p:spPr>
            <a:xfrm>
              <a:off x="10153046" y="691442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963" y="1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6" name="object 6516"/>
            <p:cNvSpPr/>
            <p:nvPr/>
          </p:nvSpPr>
          <p:spPr>
            <a:xfrm>
              <a:off x="10153129" y="691412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95" y="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7" name="object 6517"/>
            <p:cNvSpPr/>
            <p:nvPr/>
          </p:nvSpPr>
          <p:spPr>
            <a:xfrm>
              <a:off x="10153049" y="69160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544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8" name="object 6518"/>
            <p:cNvSpPr/>
            <p:nvPr/>
          </p:nvSpPr>
          <p:spPr>
            <a:xfrm>
              <a:off x="10153531" y="691284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9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9" name="object 6519"/>
            <p:cNvSpPr/>
            <p:nvPr/>
          </p:nvSpPr>
          <p:spPr>
            <a:xfrm>
              <a:off x="10157644" y="732456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0" name="object 6520"/>
            <p:cNvSpPr/>
            <p:nvPr/>
          </p:nvSpPr>
          <p:spPr>
            <a:xfrm>
              <a:off x="10157644" y="729846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1" name="object 6521"/>
            <p:cNvSpPr/>
            <p:nvPr/>
          </p:nvSpPr>
          <p:spPr>
            <a:xfrm>
              <a:off x="10157644" y="727236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2" name="object 6522"/>
            <p:cNvSpPr/>
            <p:nvPr/>
          </p:nvSpPr>
          <p:spPr>
            <a:xfrm>
              <a:off x="10157644" y="7246257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3" name="object 6523"/>
            <p:cNvSpPr/>
            <p:nvPr/>
          </p:nvSpPr>
          <p:spPr>
            <a:xfrm>
              <a:off x="10157644" y="722016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4" name="object 6524"/>
            <p:cNvSpPr/>
            <p:nvPr/>
          </p:nvSpPr>
          <p:spPr>
            <a:xfrm>
              <a:off x="10157644" y="7194055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5" name="object 6525"/>
            <p:cNvSpPr/>
            <p:nvPr/>
          </p:nvSpPr>
          <p:spPr>
            <a:xfrm>
              <a:off x="10157644" y="7167958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6" name="object 6526"/>
            <p:cNvSpPr/>
            <p:nvPr/>
          </p:nvSpPr>
          <p:spPr>
            <a:xfrm>
              <a:off x="10157644" y="7141855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7" name="object 6527"/>
            <p:cNvSpPr/>
            <p:nvPr/>
          </p:nvSpPr>
          <p:spPr>
            <a:xfrm>
              <a:off x="10157644" y="711575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8" name="object 6528"/>
            <p:cNvSpPr/>
            <p:nvPr/>
          </p:nvSpPr>
          <p:spPr>
            <a:xfrm>
              <a:off x="10157644" y="708965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9" name="object 6529"/>
            <p:cNvSpPr/>
            <p:nvPr/>
          </p:nvSpPr>
          <p:spPr>
            <a:xfrm>
              <a:off x="10157644" y="706354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0" name="object 6530"/>
            <p:cNvSpPr/>
            <p:nvPr/>
          </p:nvSpPr>
          <p:spPr>
            <a:xfrm>
              <a:off x="10157644" y="703372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1" name="object 6531"/>
            <p:cNvSpPr/>
            <p:nvPr/>
          </p:nvSpPr>
          <p:spPr>
            <a:xfrm>
              <a:off x="10157644" y="7007615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2" name="object 6532"/>
            <p:cNvSpPr/>
            <p:nvPr/>
          </p:nvSpPr>
          <p:spPr>
            <a:xfrm>
              <a:off x="10157644" y="698151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3" name="object 6533"/>
            <p:cNvSpPr/>
            <p:nvPr/>
          </p:nvSpPr>
          <p:spPr>
            <a:xfrm>
              <a:off x="10157644" y="695541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4" name="object 6534"/>
            <p:cNvSpPr/>
            <p:nvPr/>
          </p:nvSpPr>
          <p:spPr>
            <a:xfrm>
              <a:off x="10157644" y="692931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491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5" name="object 6535"/>
            <p:cNvSpPr/>
            <p:nvPr/>
          </p:nvSpPr>
          <p:spPr>
            <a:xfrm>
              <a:off x="10156269" y="6916076"/>
              <a:ext cx="17780" cy="417830"/>
            </a:xfrm>
            <a:custGeom>
              <a:avLst/>
              <a:gdLst/>
              <a:ahLst/>
              <a:cxnLst/>
              <a:rect l="l" t="t" r="r" b="b"/>
              <a:pathLst>
                <a:path w="17779" h="417829">
                  <a:moveTo>
                    <a:pt x="17622" y="0"/>
                  </a:moveTo>
                  <a:lnTo>
                    <a:pt x="17622" y="417327"/>
                  </a:lnTo>
                  <a:lnTo>
                    <a:pt x="0" y="417327"/>
                  </a:lnTo>
                  <a:lnTo>
                    <a:pt x="0" y="0"/>
                  </a:lnTo>
                  <a:lnTo>
                    <a:pt x="17622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6" name="object 6536"/>
            <p:cNvSpPr/>
            <p:nvPr/>
          </p:nvSpPr>
          <p:spPr>
            <a:xfrm>
              <a:off x="9724387" y="689309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2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7" name="object 6537"/>
            <p:cNvSpPr/>
            <p:nvPr/>
          </p:nvSpPr>
          <p:spPr>
            <a:xfrm>
              <a:off x="9723727" y="689080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61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8" name="object 6538"/>
            <p:cNvSpPr/>
            <p:nvPr/>
          </p:nvSpPr>
          <p:spPr>
            <a:xfrm>
              <a:off x="9718058" y="690088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6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9" name="object 6539"/>
            <p:cNvSpPr/>
            <p:nvPr/>
          </p:nvSpPr>
          <p:spPr>
            <a:xfrm>
              <a:off x="9716654" y="690304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81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0" name="object 6540"/>
            <p:cNvSpPr/>
            <p:nvPr/>
          </p:nvSpPr>
          <p:spPr>
            <a:xfrm>
              <a:off x="9716656" y="690146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8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1" name="object 6541"/>
            <p:cNvSpPr/>
            <p:nvPr/>
          </p:nvSpPr>
          <p:spPr>
            <a:xfrm>
              <a:off x="9719470" y="690146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8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2" name="object 6542"/>
            <p:cNvSpPr/>
            <p:nvPr/>
          </p:nvSpPr>
          <p:spPr>
            <a:xfrm>
              <a:off x="9720000" y="689879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6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3" name="object 6543"/>
            <p:cNvSpPr/>
            <p:nvPr/>
          </p:nvSpPr>
          <p:spPr>
            <a:xfrm>
              <a:off x="9719644" y="68982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61" y="28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4" name="object 6544"/>
            <p:cNvSpPr/>
            <p:nvPr/>
          </p:nvSpPr>
          <p:spPr>
            <a:xfrm>
              <a:off x="9719545" y="689750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5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5" name="object 6545"/>
            <p:cNvSpPr/>
            <p:nvPr/>
          </p:nvSpPr>
          <p:spPr>
            <a:xfrm>
              <a:off x="9716125" y="689879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6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6" name="object 6546"/>
            <p:cNvSpPr/>
            <p:nvPr/>
          </p:nvSpPr>
          <p:spPr>
            <a:xfrm>
              <a:off x="9716219" y="68982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0"/>
                  </a:moveTo>
                  <a:lnTo>
                    <a:pt x="0" y="28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7" name="object 6547"/>
            <p:cNvSpPr/>
            <p:nvPr/>
          </p:nvSpPr>
          <p:spPr>
            <a:xfrm>
              <a:off x="9716579" y="689653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7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8" name="object 6548"/>
            <p:cNvSpPr/>
            <p:nvPr/>
          </p:nvSpPr>
          <p:spPr>
            <a:xfrm>
              <a:off x="9716239" y="689851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251"/>
                  </a:moveTo>
                  <a:lnTo>
                    <a:pt x="67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9" name="object 6549"/>
            <p:cNvSpPr/>
            <p:nvPr/>
          </p:nvSpPr>
          <p:spPr>
            <a:xfrm>
              <a:off x="9716246" y="69014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46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0" name="object 6550"/>
            <p:cNvSpPr/>
            <p:nvPr/>
          </p:nvSpPr>
          <p:spPr>
            <a:xfrm>
              <a:off x="9716116" y="690146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88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1" name="object 6551"/>
            <p:cNvSpPr/>
            <p:nvPr/>
          </p:nvSpPr>
          <p:spPr>
            <a:xfrm>
              <a:off x="9719217" y="689851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670" y="25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2" name="object 6552"/>
            <p:cNvSpPr/>
            <p:nvPr/>
          </p:nvSpPr>
          <p:spPr>
            <a:xfrm>
              <a:off x="9723188" y="68938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62"/>
                  </a:moveTo>
                  <a:lnTo>
                    <a:pt x="31" y="0"/>
                  </a:lnTo>
                </a:path>
                <a:path w="634" h="634">
                  <a:moveTo>
                    <a:pt x="0" y="62"/>
                  </a:moveTo>
                  <a:lnTo>
                    <a:pt x="3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3" name="object 6553"/>
            <p:cNvSpPr/>
            <p:nvPr/>
          </p:nvSpPr>
          <p:spPr>
            <a:xfrm>
              <a:off x="9720145" y="68938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98"/>
                  </a:moveTo>
                  <a:lnTo>
                    <a:pt x="3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4" name="object 6554"/>
            <p:cNvSpPr/>
            <p:nvPr/>
          </p:nvSpPr>
          <p:spPr>
            <a:xfrm>
              <a:off x="9723226" y="68908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16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5" name="object 6555"/>
            <p:cNvSpPr/>
            <p:nvPr/>
          </p:nvSpPr>
          <p:spPr>
            <a:xfrm>
              <a:off x="9739005" y="689450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52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6" name="object 6556"/>
            <p:cNvSpPr/>
            <p:nvPr/>
          </p:nvSpPr>
          <p:spPr>
            <a:xfrm>
              <a:off x="9741970" y="689468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34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7" name="object 6557"/>
            <p:cNvSpPr/>
            <p:nvPr/>
          </p:nvSpPr>
          <p:spPr>
            <a:xfrm>
              <a:off x="9738860" y="68938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6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8" name="object 6558"/>
            <p:cNvSpPr/>
            <p:nvPr/>
          </p:nvSpPr>
          <p:spPr>
            <a:xfrm>
              <a:off x="9738121" y="68931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2" y="1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9" name="object 6559"/>
            <p:cNvSpPr/>
            <p:nvPr/>
          </p:nvSpPr>
          <p:spPr>
            <a:xfrm>
              <a:off x="9741902" y="68938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19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0" name="object 6560"/>
            <p:cNvSpPr/>
            <p:nvPr/>
          </p:nvSpPr>
          <p:spPr>
            <a:xfrm>
              <a:off x="9741860" y="68936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1" y="19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1" name="object 6561"/>
            <p:cNvSpPr/>
            <p:nvPr/>
          </p:nvSpPr>
          <p:spPr>
            <a:xfrm>
              <a:off x="9739005" y="689802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2" name="object 6562"/>
            <p:cNvSpPr/>
            <p:nvPr/>
          </p:nvSpPr>
          <p:spPr>
            <a:xfrm>
              <a:off x="9717990" y="689521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67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3" name="object 6563"/>
            <p:cNvSpPr/>
            <p:nvPr/>
          </p:nvSpPr>
          <p:spPr>
            <a:xfrm>
              <a:off x="9719551" y="689750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7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4" name="object 6564"/>
            <p:cNvSpPr/>
            <p:nvPr/>
          </p:nvSpPr>
          <p:spPr>
            <a:xfrm>
              <a:off x="9715231" y="6901456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5" h="1270">
                  <a:moveTo>
                    <a:pt x="5643" y="0"/>
                  </a:moveTo>
                  <a:lnTo>
                    <a:pt x="5643" y="890"/>
                  </a:lnTo>
                  <a:lnTo>
                    <a:pt x="0" y="890"/>
                  </a:lnTo>
                  <a:lnTo>
                    <a:pt x="0" y="0"/>
                  </a:lnTo>
                  <a:lnTo>
                    <a:pt x="564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5" name="object 6565"/>
            <p:cNvSpPr/>
            <p:nvPr/>
          </p:nvSpPr>
          <p:spPr>
            <a:xfrm>
              <a:off x="10185864" y="7333759"/>
              <a:ext cx="20320" cy="9525"/>
            </a:xfrm>
            <a:custGeom>
              <a:avLst/>
              <a:gdLst/>
              <a:ahLst/>
              <a:cxnLst/>
              <a:rect l="l" t="t" r="r" b="b"/>
              <a:pathLst>
                <a:path w="20320" h="9525">
                  <a:moveTo>
                    <a:pt x="17088" y="0"/>
                  </a:moveTo>
                  <a:lnTo>
                    <a:pt x="2994" y="0"/>
                  </a:lnTo>
                  <a:lnTo>
                    <a:pt x="2994" y="890"/>
                  </a:lnTo>
                  <a:lnTo>
                    <a:pt x="4596" y="890"/>
                  </a:lnTo>
                  <a:lnTo>
                    <a:pt x="6868" y="890"/>
                  </a:lnTo>
                  <a:lnTo>
                    <a:pt x="6868" y="5643"/>
                  </a:lnTo>
                  <a:lnTo>
                    <a:pt x="2471" y="5643"/>
                  </a:lnTo>
                  <a:lnTo>
                    <a:pt x="2471" y="5999"/>
                  </a:lnTo>
                  <a:lnTo>
                    <a:pt x="5978" y="5999"/>
                  </a:lnTo>
                  <a:lnTo>
                    <a:pt x="5978" y="6439"/>
                  </a:lnTo>
                  <a:lnTo>
                    <a:pt x="0" y="6439"/>
                  </a:lnTo>
                  <a:lnTo>
                    <a:pt x="0" y="7685"/>
                  </a:lnTo>
                  <a:lnTo>
                    <a:pt x="209" y="7685"/>
                  </a:lnTo>
                  <a:lnTo>
                    <a:pt x="356" y="7319"/>
                  </a:lnTo>
                  <a:lnTo>
                    <a:pt x="356" y="6963"/>
                  </a:lnTo>
                  <a:lnTo>
                    <a:pt x="6868" y="6963"/>
                  </a:lnTo>
                  <a:lnTo>
                    <a:pt x="6868" y="8638"/>
                  </a:lnTo>
                  <a:lnTo>
                    <a:pt x="7088" y="9193"/>
                  </a:lnTo>
                  <a:lnTo>
                    <a:pt x="9978" y="9193"/>
                  </a:lnTo>
                  <a:lnTo>
                    <a:pt x="12983" y="9193"/>
                  </a:lnTo>
                  <a:lnTo>
                    <a:pt x="13203" y="8638"/>
                  </a:lnTo>
                  <a:lnTo>
                    <a:pt x="13203" y="6963"/>
                  </a:lnTo>
                  <a:lnTo>
                    <a:pt x="19727" y="6963"/>
                  </a:lnTo>
                  <a:lnTo>
                    <a:pt x="19727" y="7319"/>
                  </a:lnTo>
                  <a:lnTo>
                    <a:pt x="19852" y="7685"/>
                  </a:lnTo>
                  <a:lnTo>
                    <a:pt x="20093" y="7685"/>
                  </a:lnTo>
                  <a:lnTo>
                    <a:pt x="20093" y="6439"/>
                  </a:lnTo>
                  <a:lnTo>
                    <a:pt x="14083" y="6439"/>
                  </a:lnTo>
                  <a:lnTo>
                    <a:pt x="14083" y="5999"/>
                  </a:lnTo>
                  <a:lnTo>
                    <a:pt x="17622" y="5999"/>
                  </a:lnTo>
                  <a:lnTo>
                    <a:pt x="17622" y="5643"/>
                  </a:lnTo>
                  <a:lnTo>
                    <a:pt x="13203" y="5643"/>
                  </a:lnTo>
                  <a:lnTo>
                    <a:pt x="13203" y="890"/>
                  </a:lnTo>
                  <a:lnTo>
                    <a:pt x="15350" y="890"/>
                  </a:lnTo>
                  <a:lnTo>
                    <a:pt x="17088" y="890"/>
                  </a:lnTo>
                  <a:lnTo>
                    <a:pt x="1708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6" name="object 6566"/>
            <p:cNvSpPr/>
            <p:nvPr/>
          </p:nvSpPr>
          <p:spPr>
            <a:xfrm>
              <a:off x="10185861" y="7333756"/>
              <a:ext cx="20320" cy="9525"/>
            </a:xfrm>
            <a:custGeom>
              <a:avLst/>
              <a:gdLst/>
              <a:ahLst/>
              <a:cxnLst/>
              <a:rect l="l" t="t" r="r" b="b"/>
              <a:pathLst>
                <a:path w="20320" h="9525">
                  <a:moveTo>
                    <a:pt x="6868" y="5643"/>
                  </a:moveTo>
                  <a:lnTo>
                    <a:pt x="2471" y="5643"/>
                  </a:lnTo>
                  <a:lnTo>
                    <a:pt x="2471" y="5999"/>
                  </a:lnTo>
                  <a:lnTo>
                    <a:pt x="5978" y="5999"/>
                  </a:lnTo>
                  <a:lnTo>
                    <a:pt x="5978" y="6439"/>
                  </a:lnTo>
                  <a:lnTo>
                    <a:pt x="0" y="6439"/>
                  </a:lnTo>
                  <a:lnTo>
                    <a:pt x="0" y="7675"/>
                  </a:lnTo>
                  <a:lnTo>
                    <a:pt x="219" y="7675"/>
                  </a:lnTo>
                  <a:lnTo>
                    <a:pt x="356" y="7319"/>
                  </a:lnTo>
                  <a:lnTo>
                    <a:pt x="356" y="6963"/>
                  </a:lnTo>
                  <a:lnTo>
                    <a:pt x="6868" y="6963"/>
                  </a:lnTo>
                  <a:lnTo>
                    <a:pt x="6868" y="8638"/>
                  </a:lnTo>
                  <a:lnTo>
                    <a:pt x="7088" y="9182"/>
                  </a:lnTo>
                  <a:lnTo>
                    <a:pt x="9978" y="9182"/>
                  </a:lnTo>
                  <a:lnTo>
                    <a:pt x="12994" y="9182"/>
                  </a:lnTo>
                  <a:lnTo>
                    <a:pt x="13203" y="8638"/>
                  </a:lnTo>
                  <a:lnTo>
                    <a:pt x="13203" y="6963"/>
                  </a:lnTo>
                  <a:lnTo>
                    <a:pt x="19737" y="6963"/>
                  </a:lnTo>
                  <a:lnTo>
                    <a:pt x="19737" y="7319"/>
                  </a:lnTo>
                  <a:lnTo>
                    <a:pt x="19863" y="7675"/>
                  </a:lnTo>
                  <a:lnTo>
                    <a:pt x="20093" y="7675"/>
                  </a:lnTo>
                  <a:lnTo>
                    <a:pt x="20093" y="6439"/>
                  </a:lnTo>
                  <a:lnTo>
                    <a:pt x="14093" y="6439"/>
                  </a:lnTo>
                  <a:lnTo>
                    <a:pt x="14093" y="5999"/>
                  </a:lnTo>
                  <a:lnTo>
                    <a:pt x="17622" y="5999"/>
                  </a:lnTo>
                  <a:lnTo>
                    <a:pt x="17622" y="5643"/>
                  </a:lnTo>
                  <a:lnTo>
                    <a:pt x="13203" y="5643"/>
                  </a:lnTo>
                  <a:lnTo>
                    <a:pt x="13203" y="890"/>
                  </a:lnTo>
                  <a:lnTo>
                    <a:pt x="15350" y="890"/>
                  </a:lnTo>
                  <a:lnTo>
                    <a:pt x="17088" y="890"/>
                  </a:lnTo>
                  <a:lnTo>
                    <a:pt x="17088" y="0"/>
                  </a:lnTo>
                  <a:lnTo>
                    <a:pt x="3005" y="0"/>
                  </a:lnTo>
                  <a:lnTo>
                    <a:pt x="3005" y="890"/>
                  </a:lnTo>
                  <a:lnTo>
                    <a:pt x="4596" y="890"/>
                  </a:lnTo>
                  <a:lnTo>
                    <a:pt x="6868" y="890"/>
                  </a:lnTo>
                  <a:lnTo>
                    <a:pt x="6868" y="5643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7" name="object 6567"/>
            <p:cNvSpPr/>
            <p:nvPr/>
          </p:nvSpPr>
          <p:spPr>
            <a:xfrm>
              <a:off x="10185333" y="7336920"/>
              <a:ext cx="21590" cy="24765"/>
            </a:xfrm>
            <a:custGeom>
              <a:avLst/>
              <a:gdLst/>
              <a:ahLst/>
              <a:cxnLst/>
              <a:rect l="l" t="t" r="r" b="b"/>
              <a:pathLst>
                <a:path w="21590" h="24765">
                  <a:moveTo>
                    <a:pt x="21140" y="0"/>
                  </a:moveTo>
                  <a:lnTo>
                    <a:pt x="20920" y="0"/>
                  </a:lnTo>
                  <a:lnTo>
                    <a:pt x="20690" y="513"/>
                  </a:lnTo>
                  <a:lnTo>
                    <a:pt x="20690" y="4512"/>
                  </a:lnTo>
                  <a:lnTo>
                    <a:pt x="20177" y="4512"/>
                  </a:lnTo>
                  <a:lnTo>
                    <a:pt x="20177" y="3800"/>
                  </a:lnTo>
                  <a:lnTo>
                    <a:pt x="19894" y="3800"/>
                  </a:lnTo>
                  <a:lnTo>
                    <a:pt x="19894" y="4764"/>
                  </a:lnTo>
                  <a:lnTo>
                    <a:pt x="20690" y="4764"/>
                  </a:lnTo>
                  <a:lnTo>
                    <a:pt x="20690" y="6104"/>
                  </a:lnTo>
                  <a:lnTo>
                    <a:pt x="14292" y="6104"/>
                  </a:lnTo>
                  <a:lnTo>
                    <a:pt x="14292" y="4544"/>
                  </a:lnTo>
                  <a:lnTo>
                    <a:pt x="14062" y="4544"/>
                  </a:lnTo>
                  <a:lnTo>
                    <a:pt x="13842" y="5078"/>
                  </a:lnTo>
                  <a:lnTo>
                    <a:pt x="13842" y="6010"/>
                  </a:lnTo>
                  <a:lnTo>
                    <a:pt x="12952" y="6010"/>
                  </a:lnTo>
                  <a:lnTo>
                    <a:pt x="8282" y="6104"/>
                  </a:lnTo>
                  <a:lnTo>
                    <a:pt x="7298" y="6010"/>
                  </a:lnTo>
                  <a:lnTo>
                    <a:pt x="7298" y="5078"/>
                  </a:lnTo>
                  <a:lnTo>
                    <a:pt x="7067" y="4544"/>
                  </a:lnTo>
                  <a:lnTo>
                    <a:pt x="6868" y="4544"/>
                  </a:lnTo>
                  <a:lnTo>
                    <a:pt x="6868" y="6104"/>
                  </a:lnTo>
                  <a:lnTo>
                    <a:pt x="450" y="6104"/>
                  </a:lnTo>
                  <a:lnTo>
                    <a:pt x="450" y="4764"/>
                  </a:lnTo>
                  <a:lnTo>
                    <a:pt x="1235" y="4764"/>
                  </a:lnTo>
                  <a:lnTo>
                    <a:pt x="1235" y="3800"/>
                  </a:lnTo>
                  <a:lnTo>
                    <a:pt x="973" y="3800"/>
                  </a:lnTo>
                  <a:lnTo>
                    <a:pt x="973" y="4512"/>
                  </a:lnTo>
                  <a:lnTo>
                    <a:pt x="450" y="4512"/>
                  </a:lnTo>
                  <a:lnTo>
                    <a:pt x="450" y="513"/>
                  </a:lnTo>
                  <a:lnTo>
                    <a:pt x="209" y="0"/>
                  </a:lnTo>
                  <a:lnTo>
                    <a:pt x="0" y="0"/>
                  </a:lnTo>
                  <a:lnTo>
                    <a:pt x="0" y="6533"/>
                  </a:lnTo>
                  <a:lnTo>
                    <a:pt x="4240" y="6533"/>
                  </a:lnTo>
                  <a:lnTo>
                    <a:pt x="4240" y="8607"/>
                  </a:lnTo>
                  <a:lnTo>
                    <a:pt x="4240" y="16041"/>
                  </a:lnTo>
                  <a:lnTo>
                    <a:pt x="0" y="16041"/>
                  </a:lnTo>
                  <a:lnTo>
                    <a:pt x="0" y="24187"/>
                  </a:lnTo>
                  <a:lnTo>
                    <a:pt x="335" y="23842"/>
                  </a:lnTo>
                  <a:lnTo>
                    <a:pt x="450" y="21423"/>
                  </a:lnTo>
                  <a:lnTo>
                    <a:pt x="1926" y="21423"/>
                  </a:lnTo>
                  <a:lnTo>
                    <a:pt x="2230" y="22271"/>
                  </a:lnTo>
                  <a:lnTo>
                    <a:pt x="2062" y="22334"/>
                  </a:lnTo>
                  <a:lnTo>
                    <a:pt x="2062" y="22679"/>
                  </a:lnTo>
                  <a:lnTo>
                    <a:pt x="2062" y="23161"/>
                  </a:lnTo>
                  <a:lnTo>
                    <a:pt x="2062" y="23360"/>
                  </a:lnTo>
                  <a:lnTo>
                    <a:pt x="2649" y="23360"/>
                  </a:lnTo>
                  <a:lnTo>
                    <a:pt x="2649" y="21423"/>
                  </a:lnTo>
                  <a:lnTo>
                    <a:pt x="10502" y="21423"/>
                  </a:lnTo>
                  <a:lnTo>
                    <a:pt x="10638" y="21423"/>
                  </a:lnTo>
                  <a:lnTo>
                    <a:pt x="18502" y="21423"/>
                  </a:lnTo>
                  <a:lnTo>
                    <a:pt x="18502" y="23360"/>
                  </a:lnTo>
                  <a:lnTo>
                    <a:pt x="19077" y="23360"/>
                  </a:lnTo>
                  <a:lnTo>
                    <a:pt x="19077" y="22805"/>
                  </a:lnTo>
                  <a:lnTo>
                    <a:pt x="19077" y="22334"/>
                  </a:lnTo>
                  <a:lnTo>
                    <a:pt x="18920" y="22271"/>
                  </a:lnTo>
                  <a:lnTo>
                    <a:pt x="19214" y="21423"/>
                  </a:lnTo>
                  <a:lnTo>
                    <a:pt x="20690" y="21423"/>
                  </a:lnTo>
                  <a:lnTo>
                    <a:pt x="20690" y="23842"/>
                  </a:lnTo>
                  <a:lnTo>
                    <a:pt x="21140" y="24187"/>
                  </a:lnTo>
                  <a:lnTo>
                    <a:pt x="21140" y="16041"/>
                  </a:lnTo>
                  <a:lnTo>
                    <a:pt x="16920" y="16041"/>
                  </a:lnTo>
                  <a:lnTo>
                    <a:pt x="16920" y="8711"/>
                  </a:lnTo>
                  <a:lnTo>
                    <a:pt x="16920" y="6533"/>
                  </a:lnTo>
                  <a:lnTo>
                    <a:pt x="21140" y="6533"/>
                  </a:lnTo>
                  <a:lnTo>
                    <a:pt x="211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8" name="object 6568"/>
            <p:cNvSpPr/>
            <p:nvPr/>
          </p:nvSpPr>
          <p:spPr>
            <a:xfrm>
              <a:off x="10185333" y="7336920"/>
              <a:ext cx="21590" cy="24765"/>
            </a:xfrm>
            <a:custGeom>
              <a:avLst/>
              <a:gdLst/>
              <a:ahLst/>
              <a:cxnLst/>
              <a:rect l="l" t="t" r="r" b="b"/>
              <a:pathLst>
                <a:path w="21590" h="24765">
                  <a:moveTo>
                    <a:pt x="2062" y="23161"/>
                  </a:moveTo>
                  <a:lnTo>
                    <a:pt x="2062" y="22805"/>
                  </a:lnTo>
                  <a:lnTo>
                    <a:pt x="2062" y="22397"/>
                  </a:lnTo>
                  <a:lnTo>
                    <a:pt x="2230" y="22271"/>
                  </a:lnTo>
                  <a:lnTo>
                    <a:pt x="1926" y="21423"/>
                  </a:lnTo>
                  <a:lnTo>
                    <a:pt x="450" y="21423"/>
                  </a:lnTo>
                  <a:lnTo>
                    <a:pt x="450" y="23842"/>
                  </a:lnTo>
                  <a:lnTo>
                    <a:pt x="0" y="24187"/>
                  </a:lnTo>
                  <a:lnTo>
                    <a:pt x="0" y="16041"/>
                  </a:lnTo>
                  <a:lnTo>
                    <a:pt x="4240" y="16041"/>
                  </a:lnTo>
                  <a:lnTo>
                    <a:pt x="4240" y="8711"/>
                  </a:lnTo>
                  <a:lnTo>
                    <a:pt x="4240" y="6533"/>
                  </a:lnTo>
                  <a:lnTo>
                    <a:pt x="0" y="6533"/>
                  </a:lnTo>
                  <a:lnTo>
                    <a:pt x="0" y="0"/>
                  </a:lnTo>
                  <a:lnTo>
                    <a:pt x="209" y="0"/>
                  </a:lnTo>
                  <a:lnTo>
                    <a:pt x="450" y="513"/>
                  </a:lnTo>
                  <a:lnTo>
                    <a:pt x="450" y="4512"/>
                  </a:lnTo>
                  <a:lnTo>
                    <a:pt x="973" y="4512"/>
                  </a:lnTo>
                  <a:lnTo>
                    <a:pt x="973" y="3800"/>
                  </a:lnTo>
                  <a:lnTo>
                    <a:pt x="1235" y="3800"/>
                  </a:lnTo>
                  <a:lnTo>
                    <a:pt x="1235" y="4764"/>
                  </a:lnTo>
                  <a:lnTo>
                    <a:pt x="450" y="4764"/>
                  </a:lnTo>
                  <a:lnTo>
                    <a:pt x="450" y="6104"/>
                  </a:lnTo>
                  <a:lnTo>
                    <a:pt x="6868" y="6104"/>
                  </a:lnTo>
                  <a:lnTo>
                    <a:pt x="6868" y="4544"/>
                  </a:lnTo>
                  <a:lnTo>
                    <a:pt x="7067" y="4544"/>
                  </a:lnTo>
                  <a:lnTo>
                    <a:pt x="7298" y="5078"/>
                  </a:lnTo>
                  <a:lnTo>
                    <a:pt x="7298" y="6010"/>
                  </a:lnTo>
                  <a:lnTo>
                    <a:pt x="8198" y="6010"/>
                  </a:lnTo>
                  <a:lnTo>
                    <a:pt x="12858" y="6104"/>
                  </a:lnTo>
                  <a:lnTo>
                    <a:pt x="13842" y="6010"/>
                  </a:lnTo>
                  <a:lnTo>
                    <a:pt x="13842" y="5078"/>
                  </a:lnTo>
                  <a:lnTo>
                    <a:pt x="14062" y="4544"/>
                  </a:lnTo>
                  <a:lnTo>
                    <a:pt x="14292" y="4544"/>
                  </a:lnTo>
                  <a:lnTo>
                    <a:pt x="14292" y="6104"/>
                  </a:lnTo>
                  <a:lnTo>
                    <a:pt x="20690" y="6104"/>
                  </a:lnTo>
                  <a:lnTo>
                    <a:pt x="20690" y="4764"/>
                  </a:lnTo>
                  <a:lnTo>
                    <a:pt x="19894" y="4764"/>
                  </a:lnTo>
                  <a:lnTo>
                    <a:pt x="19894" y="3800"/>
                  </a:lnTo>
                  <a:lnTo>
                    <a:pt x="20177" y="3800"/>
                  </a:lnTo>
                  <a:lnTo>
                    <a:pt x="20177" y="4512"/>
                  </a:lnTo>
                  <a:lnTo>
                    <a:pt x="20690" y="4512"/>
                  </a:lnTo>
                  <a:lnTo>
                    <a:pt x="20690" y="513"/>
                  </a:lnTo>
                  <a:lnTo>
                    <a:pt x="20920" y="0"/>
                  </a:lnTo>
                  <a:lnTo>
                    <a:pt x="21140" y="0"/>
                  </a:lnTo>
                  <a:lnTo>
                    <a:pt x="21140" y="6533"/>
                  </a:lnTo>
                  <a:lnTo>
                    <a:pt x="16920" y="6533"/>
                  </a:lnTo>
                  <a:lnTo>
                    <a:pt x="16920" y="8607"/>
                  </a:lnTo>
                  <a:lnTo>
                    <a:pt x="16920" y="16041"/>
                  </a:lnTo>
                  <a:lnTo>
                    <a:pt x="21140" y="16041"/>
                  </a:lnTo>
                  <a:lnTo>
                    <a:pt x="21140" y="24187"/>
                  </a:lnTo>
                  <a:lnTo>
                    <a:pt x="20805" y="23842"/>
                  </a:lnTo>
                  <a:lnTo>
                    <a:pt x="20690" y="21423"/>
                  </a:lnTo>
                  <a:lnTo>
                    <a:pt x="19214" y="21423"/>
                  </a:lnTo>
                  <a:lnTo>
                    <a:pt x="18941" y="22198"/>
                  </a:lnTo>
                  <a:lnTo>
                    <a:pt x="19077" y="22334"/>
                  </a:lnTo>
                  <a:lnTo>
                    <a:pt x="19077" y="22679"/>
                  </a:lnTo>
                  <a:lnTo>
                    <a:pt x="19077" y="23161"/>
                  </a:lnTo>
                  <a:lnTo>
                    <a:pt x="19077" y="23360"/>
                  </a:lnTo>
                  <a:lnTo>
                    <a:pt x="18889" y="23360"/>
                  </a:lnTo>
                  <a:lnTo>
                    <a:pt x="18502" y="23360"/>
                  </a:lnTo>
                  <a:lnTo>
                    <a:pt x="18502" y="21423"/>
                  </a:lnTo>
                  <a:lnTo>
                    <a:pt x="10638" y="21423"/>
                  </a:lnTo>
                  <a:lnTo>
                    <a:pt x="10502" y="21423"/>
                  </a:lnTo>
                  <a:lnTo>
                    <a:pt x="2649" y="21423"/>
                  </a:lnTo>
                  <a:lnTo>
                    <a:pt x="2649" y="23360"/>
                  </a:lnTo>
                  <a:lnTo>
                    <a:pt x="2261" y="23360"/>
                  </a:lnTo>
                  <a:lnTo>
                    <a:pt x="2062" y="23360"/>
                  </a:lnTo>
                  <a:lnTo>
                    <a:pt x="2062" y="2316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9" name="object 6569"/>
            <p:cNvSpPr/>
            <p:nvPr/>
          </p:nvSpPr>
          <p:spPr>
            <a:xfrm>
              <a:off x="10185773" y="7343391"/>
              <a:ext cx="20320" cy="14604"/>
            </a:xfrm>
            <a:custGeom>
              <a:avLst/>
              <a:gdLst/>
              <a:ahLst/>
              <a:cxnLst/>
              <a:rect l="l" t="t" r="r" b="b"/>
              <a:pathLst>
                <a:path w="20320" h="14604">
                  <a:moveTo>
                    <a:pt x="10125" y="0"/>
                  </a:moveTo>
                  <a:lnTo>
                    <a:pt x="4230" y="62"/>
                  </a:lnTo>
                  <a:lnTo>
                    <a:pt x="4230" y="10020"/>
                  </a:lnTo>
                  <a:lnTo>
                    <a:pt x="0" y="10020"/>
                  </a:lnTo>
                  <a:lnTo>
                    <a:pt x="0" y="14512"/>
                  </a:lnTo>
                  <a:lnTo>
                    <a:pt x="20261" y="14512"/>
                  </a:lnTo>
                  <a:lnTo>
                    <a:pt x="20261" y="10020"/>
                  </a:lnTo>
                  <a:lnTo>
                    <a:pt x="16030" y="10020"/>
                  </a:lnTo>
                  <a:lnTo>
                    <a:pt x="16030" y="62"/>
                  </a:lnTo>
                  <a:lnTo>
                    <a:pt x="10188" y="6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0" name="object 6570"/>
            <p:cNvSpPr/>
            <p:nvPr/>
          </p:nvSpPr>
          <p:spPr>
            <a:xfrm>
              <a:off x="10185773" y="7343391"/>
              <a:ext cx="20320" cy="14604"/>
            </a:xfrm>
            <a:custGeom>
              <a:avLst/>
              <a:gdLst/>
              <a:ahLst/>
              <a:cxnLst/>
              <a:rect l="l" t="t" r="r" b="b"/>
              <a:pathLst>
                <a:path w="20320" h="14604">
                  <a:moveTo>
                    <a:pt x="0" y="14512"/>
                  </a:moveTo>
                  <a:lnTo>
                    <a:pt x="0" y="10020"/>
                  </a:lnTo>
                  <a:lnTo>
                    <a:pt x="4230" y="10020"/>
                  </a:lnTo>
                  <a:lnTo>
                    <a:pt x="4230" y="62"/>
                  </a:lnTo>
                  <a:lnTo>
                    <a:pt x="10062" y="62"/>
                  </a:lnTo>
                  <a:lnTo>
                    <a:pt x="16030" y="62"/>
                  </a:lnTo>
                  <a:lnTo>
                    <a:pt x="16030" y="10020"/>
                  </a:lnTo>
                  <a:lnTo>
                    <a:pt x="20261" y="10020"/>
                  </a:lnTo>
                  <a:lnTo>
                    <a:pt x="20261" y="14512"/>
                  </a:lnTo>
                  <a:lnTo>
                    <a:pt x="0" y="14512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1" name="object 6571"/>
            <p:cNvSpPr/>
            <p:nvPr/>
          </p:nvSpPr>
          <p:spPr>
            <a:xfrm>
              <a:off x="10185330" y="7358475"/>
              <a:ext cx="21590" cy="3175"/>
            </a:xfrm>
            <a:custGeom>
              <a:avLst/>
              <a:gdLst/>
              <a:ahLst/>
              <a:cxnLst/>
              <a:rect l="l" t="t" r="r" b="b"/>
              <a:pathLst>
                <a:path w="21590" h="3175">
                  <a:moveTo>
                    <a:pt x="19203" y="0"/>
                  </a:moveTo>
                  <a:lnTo>
                    <a:pt x="18941" y="722"/>
                  </a:lnTo>
                  <a:lnTo>
                    <a:pt x="19130" y="785"/>
                  </a:lnTo>
                  <a:lnTo>
                    <a:pt x="19130" y="2324"/>
                  </a:lnTo>
                  <a:lnTo>
                    <a:pt x="2041" y="2324"/>
                  </a:lnTo>
                  <a:lnTo>
                    <a:pt x="2052" y="764"/>
                  </a:lnTo>
                  <a:lnTo>
                    <a:pt x="2209" y="722"/>
                  </a:lnTo>
                  <a:lnTo>
                    <a:pt x="1947" y="0"/>
                  </a:lnTo>
                  <a:lnTo>
                    <a:pt x="1706" y="52"/>
                  </a:lnTo>
                  <a:lnTo>
                    <a:pt x="1706" y="1120"/>
                  </a:lnTo>
                  <a:lnTo>
                    <a:pt x="1706" y="2324"/>
                  </a:lnTo>
                  <a:lnTo>
                    <a:pt x="366" y="2324"/>
                  </a:lnTo>
                  <a:lnTo>
                    <a:pt x="0" y="2680"/>
                  </a:lnTo>
                  <a:lnTo>
                    <a:pt x="21130" y="2774"/>
                  </a:lnTo>
                  <a:lnTo>
                    <a:pt x="20795" y="2324"/>
                  </a:lnTo>
                  <a:lnTo>
                    <a:pt x="19433" y="2324"/>
                  </a:lnTo>
                  <a:lnTo>
                    <a:pt x="19433" y="1246"/>
                  </a:lnTo>
                  <a:lnTo>
                    <a:pt x="19433" y="52"/>
                  </a:lnTo>
                  <a:lnTo>
                    <a:pt x="1920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2" name="object 6572"/>
            <p:cNvSpPr/>
            <p:nvPr/>
          </p:nvSpPr>
          <p:spPr>
            <a:xfrm>
              <a:off x="10185334" y="7358473"/>
              <a:ext cx="21590" cy="3175"/>
            </a:xfrm>
            <a:custGeom>
              <a:avLst/>
              <a:gdLst/>
              <a:ahLst/>
              <a:cxnLst/>
              <a:rect l="l" t="t" r="r" b="b"/>
              <a:pathLst>
                <a:path w="21590" h="3175">
                  <a:moveTo>
                    <a:pt x="1706" y="2335"/>
                  </a:moveTo>
                  <a:lnTo>
                    <a:pt x="1706" y="1246"/>
                  </a:lnTo>
                  <a:lnTo>
                    <a:pt x="1706" y="157"/>
                  </a:lnTo>
                  <a:lnTo>
                    <a:pt x="1937" y="0"/>
                  </a:lnTo>
                  <a:lnTo>
                    <a:pt x="2177" y="628"/>
                  </a:lnTo>
                  <a:lnTo>
                    <a:pt x="2052" y="764"/>
                  </a:lnTo>
                  <a:lnTo>
                    <a:pt x="2031" y="2335"/>
                  </a:lnTo>
                  <a:lnTo>
                    <a:pt x="19119" y="2335"/>
                  </a:lnTo>
                  <a:lnTo>
                    <a:pt x="19119" y="795"/>
                  </a:lnTo>
                  <a:lnTo>
                    <a:pt x="18941" y="722"/>
                  </a:lnTo>
                  <a:lnTo>
                    <a:pt x="19172" y="115"/>
                  </a:lnTo>
                  <a:lnTo>
                    <a:pt x="19308" y="31"/>
                  </a:lnTo>
                  <a:lnTo>
                    <a:pt x="19433" y="1120"/>
                  </a:lnTo>
                  <a:lnTo>
                    <a:pt x="19433" y="2335"/>
                  </a:lnTo>
                  <a:lnTo>
                    <a:pt x="20784" y="2335"/>
                  </a:lnTo>
                  <a:lnTo>
                    <a:pt x="21130" y="2680"/>
                  </a:lnTo>
                  <a:lnTo>
                    <a:pt x="0" y="2774"/>
                  </a:lnTo>
                  <a:lnTo>
                    <a:pt x="356" y="2335"/>
                  </a:lnTo>
                  <a:lnTo>
                    <a:pt x="1706" y="233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3" name="object 6573"/>
            <p:cNvSpPr/>
            <p:nvPr/>
          </p:nvSpPr>
          <p:spPr>
            <a:xfrm>
              <a:off x="10193165" y="7334654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5476" y="0"/>
                  </a:moveTo>
                  <a:lnTo>
                    <a:pt x="0" y="0"/>
                  </a:lnTo>
                  <a:lnTo>
                    <a:pt x="0" y="7842"/>
                  </a:lnTo>
                  <a:lnTo>
                    <a:pt x="1769" y="7842"/>
                  </a:lnTo>
                  <a:lnTo>
                    <a:pt x="2041" y="7580"/>
                  </a:lnTo>
                  <a:lnTo>
                    <a:pt x="3444" y="7580"/>
                  </a:lnTo>
                  <a:lnTo>
                    <a:pt x="3706" y="7842"/>
                  </a:lnTo>
                  <a:lnTo>
                    <a:pt x="5476" y="7842"/>
                  </a:lnTo>
                  <a:lnTo>
                    <a:pt x="547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4" name="object 6574"/>
            <p:cNvSpPr/>
            <p:nvPr/>
          </p:nvSpPr>
          <p:spPr>
            <a:xfrm>
              <a:off x="10193170" y="7334653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0" y="7842"/>
                  </a:moveTo>
                  <a:lnTo>
                    <a:pt x="1769" y="7842"/>
                  </a:lnTo>
                  <a:lnTo>
                    <a:pt x="2031" y="7580"/>
                  </a:lnTo>
                  <a:lnTo>
                    <a:pt x="3434" y="7580"/>
                  </a:lnTo>
                  <a:lnTo>
                    <a:pt x="3696" y="7842"/>
                  </a:lnTo>
                  <a:lnTo>
                    <a:pt x="5465" y="7842"/>
                  </a:lnTo>
                  <a:lnTo>
                    <a:pt x="5465" y="0"/>
                  </a:lnTo>
                  <a:lnTo>
                    <a:pt x="0" y="0"/>
                  </a:lnTo>
                  <a:lnTo>
                    <a:pt x="0" y="7842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5" name="object 6575"/>
            <p:cNvSpPr/>
            <p:nvPr/>
          </p:nvSpPr>
          <p:spPr>
            <a:xfrm>
              <a:off x="10185323" y="7344153"/>
              <a:ext cx="3810" cy="8890"/>
            </a:xfrm>
            <a:custGeom>
              <a:avLst/>
              <a:gdLst/>
              <a:ahLst/>
              <a:cxnLst/>
              <a:rect l="l" t="t" r="r" b="b"/>
              <a:pathLst>
                <a:path w="3809" h="8890">
                  <a:moveTo>
                    <a:pt x="3528" y="0"/>
                  </a:moveTo>
                  <a:lnTo>
                    <a:pt x="0" y="0"/>
                  </a:lnTo>
                  <a:lnTo>
                    <a:pt x="0" y="8806"/>
                  </a:lnTo>
                  <a:lnTo>
                    <a:pt x="3528" y="8806"/>
                  </a:lnTo>
                  <a:lnTo>
                    <a:pt x="35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6" name="object 6576"/>
            <p:cNvSpPr/>
            <p:nvPr/>
          </p:nvSpPr>
          <p:spPr>
            <a:xfrm>
              <a:off x="10185326" y="7344159"/>
              <a:ext cx="3810" cy="8890"/>
            </a:xfrm>
            <a:custGeom>
              <a:avLst/>
              <a:gdLst/>
              <a:ahLst/>
              <a:cxnLst/>
              <a:rect l="l" t="t" r="r" b="b"/>
              <a:pathLst>
                <a:path w="3809" h="8890">
                  <a:moveTo>
                    <a:pt x="0" y="8806"/>
                  </a:moveTo>
                  <a:lnTo>
                    <a:pt x="0" y="0"/>
                  </a:lnTo>
                  <a:lnTo>
                    <a:pt x="3528" y="0"/>
                  </a:lnTo>
                  <a:lnTo>
                    <a:pt x="3528" y="8806"/>
                  </a:lnTo>
                  <a:lnTo>
                    <a:pt x="0" y="8806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7" name="object 6577"/>
            <p:cNvSpPr/>
            <p:nvPr/>
          </p:nvSpPr>
          <p:spPr>
            <a:xfrm>
              <a:off x="10185679" y="7344530"/>
              <a:ext cx="3175" cy="8255"/>
            </a:xfrm>
            <a:custGeom>
              <a:avLst/>
              <a:gdLst/>
              <a:ahLst/>
              <a:cxnLst/>
              <a:rect l="l" t="t" r="r" b="b"/>
              <a:pathLst>
                <a:path w="3175" h="8254">
                  <a:moveTo>
                    <a:pt x="2827" y="0"/>
                  </a:moveTo>
                  <a:lnTo>
                    <a:pt x="0" y="0"/>
                  </a:lnTo>
                  <a:lnTo>
                    <a:pt x="0" y="8093"/>
                  </a:lnTo>
                  <a:lnTo>
                    <a:pt x="2827" y="8093"/>
                  </a:lnTo>
                  <a:lnTo>
                    <a:pt x="28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8" name="object 6578"/>
            <p:cNvSpPr/>
            <p:nvPr/>
          </p:nvSpPr>
          <p:spPr>
            <a:xfrm>
              <a:off x="10185685" y="7344530"/>
              <a:ext cx="3175" cy="8255"/>
            </a:xfrm>
            <a:custGeom>
              <a:avLst/>
              <a:gdLst/>
              <a:ahLst/>
              <a:cxnLst/>
              <a:rect l="l" t="t" r="r" b="b"/>
              <a:pathLst>
                <a:path w="3175" h="8254">
                  <a:moveTo>
                    <a:pt x="0" y="8093"/>
                  </a:moveTo>
                  <a:lnTo>
                    <a:pt x="0" y="0"/>
                  </a:lnTo>
                  <a:lnTo>
                    <a:pt x="2827" y="0"/>
                  </a:lnTo>
                  <a:lnTo>
                    <a:pt x="2827" y="8093"/>
                  </a:lnTo>
                  <a:lnTo>
                    <a:pt x="0" y="8093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9" name="object 6579"/>
            <p:cNvSpPr/>
            <p:nvPr/>
          </p:nvSpPr>
          <p:spPr>
            <a:xfrm>
              <a:off x="10143935" y="7184208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0" y="0"/>
                  </a:moveTo>
                  <a:lnTo>
                    <a:pt x="8806" y="0"/>
                  </a:lnTo>
                  <a:lnTo>
                    <a:pt x="8806" y="8806"/>
                  </a:lnTo>
                  <a:lnTo>
                    <a:pt x="0" y="8806"/>
                  </a:lnTo>
                  <a:lnTo>
                    <a:pt x="0" y="8093"/>
                  </a:lnTo>
                  <a:lnTo>
                    <a:pt x="8093" y="8093"/>
                  </a:lnTo>
                  <a:lnTo>
                    <a:pt x="8093" y="701"/>
                  </a:lnTo>
                  <a:lnTo>
                    <a:pt x="0" y="701"/>
                  </a:lnTo>
                  <a:lnTo>
                    <a:pt x="0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0" name="object 6580"/>
            <p:cNvSpPr/>
            <p:nvPr/>
          </p:nvSpPr>
          <p:spPr>
            <a:xfrm>
              <a:off x="10143935" y="7048560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0" y="0"/>
                  </a:moveTo>
                  <a:lnTo>
                    <a:pt x="8806" y="0"/>
                  </a:lnTo>
                  <a:lnTo>
                    <a:pt x="8806" y="8806"/>
                  </a:lnTo>
                  <a:lnTo>
                    <a:pt x="0" y="8806"/>
                  </a:lnTo>
                  <a:lnTo>
                    <a:pt x="0" y="8093"/>
                  </a:lnTo>
                  <a:lnTo>
                    <a:pt x="8093" y="8093"/>
                  </a:lnTo>
                  <a:lnTo>
                    <a:pt x="8093" y="701"/>
                  </a:lnTo>
                  <a:lnTo>
                    <a:pt x="0" y="701"/>
                  </a:lnTo>
                  <a:lnTo>
                    <a:pt x="0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1" name="object 6581"/>
            <p:cNvSpPr/>
            <p:nvPr/>
          </p:nvSpPr>
          <p:spPr>
            <a:xfrm>
              <a:off x="10143935" y="7319850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0" y="0"/>
                  </a:moveTo>
                  <a:lnTo>
                    <a:pt x="8806" y="0"/>
                  </a:lnTo>
                  <a:lnTo>
                    <a:pt x="8806" y="8806"/>
                  </a:lnTo>
                  <a:lnTo>
                    <a:pt x="0" y="8806"/>
                  </a:lnTo>
                  <a:lnTo>
                    <a:pt x="0" y="8093"/>
                  </a:lnTo>
                  <a:lnTo>
                    <a:pt x="8093" y="8093"/>
                  </a:lnTo>
                  <a:lnTo>
                    <a:pt x="8093" y="701"/>
                  </a:lnTo>
                  <a:lnTo>
                    <a:pt x="0" y="701"/>
                  </a:lnTo>
                  <a:lnTo>
                    <a:pt x="0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2" name="object 6582"/>
            <p:cNvSpPr/>
            <p:nvPr/>
          </p:nvSpPr>
          <p:spPr>
            <a:xfrm>
              <a:off x="10193260" y="7357901"/>
              <a:ext cx="5715" cy="635"/>
            </a:xfrm>
            <a:custGeom>
              <a:avLst/>
              <a:gdLst/>
              <a:ahLst/>
              <a:cxnLst/>
              <a:rect l="l" t="t" r="r" b="b"/>
              <a:pathLst>
                <a:path w="5715" h="634">
                  <a:moveTo>
                    <a:pt x="5287" y="439"/>
                  </a:moveTo>
                  <a:lnTo>
                    <a:pt x="5287" y="0"/>
                  </a:lnTo>
                  <a:lnTo>
                    <a:pt x="0" y="0"/>
                  </a:lnTo>
                  <a:lnTo>
                    <a:pt x="0" y="439"/>
                  </a:lnTo>
                  <a:lnTo>
                    <a:pt x="5287" y="43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3" name="object 6583"/>
            <p:cNvSpPr/>
            <p:nvPr/>
          </p:nvSpPr>
          <p:spPr>
            <a:xfrm>
              <a:off x="10201953" y="733897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40">
                  <a:moveTo>
                    <a:pt x="0" y="227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4" name="object 6584"/>
            <p:cNvSpPr/>
            <p:nvPr/>
          </p:nvSpPr>
          <p:spPr>
            <a:xfrm>
              <a:off x="10189853" y="733897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40">
                  <a:moveTo>
                    <a:pt x="0" y="227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5" name="object 6585"/>
            <p:cNvSpPr/>
            <p:nvPr/>
          </p:nvSpPr>
          <p:spPr>
            <a:xfrm>
              <a:off x="10173891" y="7326028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20">
                  <a:moveTo>
                    <a:pt x="0" y="7392"/>
                  </a:moveTo>
                  <a:lnTo>
                    <a:pt x="0" y="0"/>
                  </a:lnTo>
                  <a:lnTo>
                    <a:pt x="14973" y="0"/>
                  </a:lnTo>
                  <a:lnTo>
                    <a:pt x="14973" y="7392"/>
                  </a:lnTo>
                  <a:lnTo>
                    <a:pt x="0" y="7392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6" name="object 6586"/>
            <p:cNvSpPr/>
            <p:nvPr/>
          </p:nvSpPr>
          <p:spPr>
            <a:xfrm>
              <a:off x="10188867" y="7345041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701" y="0"/>
                  </a:moveTo>
                  <a:lnTo>
                    <a:pt x="701" y="7057"/>
                  </a:lnTo>
                  <a:lnTo>
                    <a:pt x="0" y="7057"/>
                  </a:lnTo>
                  <a:lnTo>
                    <a:pt x="0" y="0"/>
                  </a:lnTo>
                  <a:lnTo>
                    <a:pt x="701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7" name="object 6587"/>
            <p:cNvSpPr/>
            <p:nvPr/>
          </p:nvSpPr>
          <p:spPr>
            <a:xfrm>
              <a:off x="10141292" y="6919083"/>
              <a:ext cx="8255" cy="132715"/>
            </a:xfrm>
            <a:custGeom>
              <a:avLst/>
              <a:gdLst/>
              <a:ahLst/>
              <a:cxnLst/>
              <a:rect l="l" t="t" r="r" b="b"/>
              <a:pathLst>
                <a:path w="8254" h="132715">
                  <a:moveTo>
                    <a:pt x="7758" y="0"/>
                  </a:moveTo>
                  <a:lnTo>
                    <a:pt x="701" y="0"/>
                  </a:lnTo>
                  <a:lnTo>
                    <a:pt x="0" y="0"/>
                  </a:lnTo>
                  <a:lnTo>
                    <a:pt x="0" y="132645"/>
                  </a:lnTo>
                  <a:lnTo>
                    <a:pt x="7758" y="132645"/>
                  </a:lnTo>
                  <a:lnTo>
                    <a:pt x="7758" y="132121"/>
                  </a:lnTo>
                  <a:lnTo>
                    <a:pt x="534" y="132121"/>
                  </a:lnTo>
                  <a:lnTo>
                    <a:pt x="534" y="523"/>
                  </a:lnTo>
                  <a:lnTo>
                    <a:pt x="7758" y="523"/>
                  </a:lnTo>
                  <a:lnTo>
                    <a:pt x="775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8" name="object 6588"/>
            <p:cNvSpPr/>
            <p:nvPr/>
          </p:nvSpPr>
          <p:spPr>
            <a:xfrm>
              <a:off x="10141299" y="6919075"/>
              <a:ext cx="8255" cy="132715"/>
            </a:xfrm>
            <a:custGeom>
              <a:avLst/>
              <a:gdLst/>
              <a:ahLst/>
              <a:cxnLst/>
              <a:rect l="l" t="t" r="r" b="b"/>
              <a:pathLst>
                <a:path w="8254" h="132715">
                  <a:moveTo>
                    <a:pt x="7748" y="132655"/>
                  </a:moveTo>
                  <a:lnTo>
                    <a:pt x="691" y="132655"/>
                  </a:lnTo>
                  <a:lnTo>
                    <a:pt x="0" y="132655"/>
                  </a:lnTo>
                  <a:lnTo>
                    <a:pt x="0" y="131954"/>
                  </a:lnTo>
                  <a:lnTo>
                    <a:pt x="0" y="701"/>
                  </a:lnTo>
                  <a:lnTo>
                    <a:pt x="0" y="0"/>
                  </a:lnTo>
                  <a:lnTo>
                    <a:pt x="691" y="0"/>
                  </a:lnTo>
                  <a:lnTo>
                    <a:pt x="7748" y="0"/>
                  </a:lnTo>
                  <a:lnTo>
                    <a:pt x="7748" y="534"/>
                  </a:lnTo>
                  <a:lnTo>
                    <a:pt x="691" y="534"/>
                  </a:lnTo>
                  <a:lnTo>
                    <a:pt x="523" y="534"/>
                  </a:lnTo>
                  <a:lnTo>
                    <a:pt x="523" y="701"/>
                  </a:lnTo>
                  <a:lnTo>
                    <a:pt x="523" y="131954"/>
                  </a:lnTo>
                  <a:lnTo>
                    <a:pt x="523" y="132132"/>
                  </a:lnTo>
                  <a:lnTo>
                    <a:pt x="691" y="132132"/>
                  </a:lnTo>
                  <a:lnTo>
                    <a:pt x="7748" y="132132"/>
                  </a:lnTo>
                  <a:lnTo>
                    <a:pt x="7748" y="13265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9" name="object 6589"/>
            <p:cNvSpPr/>
            <p:nvPr/>
          </p:nvSpPr>
          <p:spPr>
            <a:xfrm>
              <a:off x="10141292" y="7186272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0" y="1270"/>
                  </a:moveTo>
                  <a:lnTo>
                    <a:pt x="7758" y="1270"/>
                  </a:lnTo>
                  <a:lnTo>
                    <a:pt x="7758" y="0"/>
                  </a:lnTo>
                  <a:lnTo>
                    <a:pt x="0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0" name="object 6590"/>
            <p:cNvSpPr/>
            <p:nvPr/>
          </p:nvSpPr>
          <p:spPr>
            <a:xfrm>
              <a:off x="10141299" y="7054196"/>
              <a:ext cx="8255" cy="133350"/>
            </a:xfrm>
            <a:custGeom>
              <a:avLst/>
              <a:gdLst/>
              <a:ahLst/>
              <a:cxnLst/>
              <a:rect l="l" t="t" r="r" b="b"/>
              <a:pathLst>
                <a:path w="8254" h="133350">
                  <a:moveTo>
                    <a:pt x="7748" y="0"/>
                  </a:moveTo>
                  <a:lnTo>
                    <a:pt x="691" y="0"/>
                  </a:lnTo>
                  <a:lnTo>
                    <a:pt x="0" y="0"/>
                  </a:lnTo>
                  <a:lnTo>
                    <a:pt x="0" y="701"/>
                  </a:lnTo>
                  <a:lnTo>
                    <a:pt x="0" y="132467"/>
                  </a:lnTo>
                  <a:lnTo>
                    <a:pt x="0" y="133179"/>
                  </a:lnTo>
                  <a:lnTo>
                    <a:pt x="691" y="133179"/>
                  </a:lnTo>
                  <a:lnTo>
                    <a:pt x="7748" y="133179"/>
                  </a:lnTo>
                  <a:lnTo>
                    <a:pt x="7748" y="132655"/>
                  </a:lnTo>
                  <a:lnTo>
                    <a:pt x="691" y="132655"/>
                  </a:lnTo>
                  <a:lnTo>
                    <a:pt x="523" y="132655"/>
                  </a:lnTo>
                  <a:lnTo>
                    <a:pt x="523" y="132467"/>
                  </a:lnTo>
                  <a:lnTo>
                    <a:pt x="523" y="701"/>
                  </a:lnTo>
                  <a:lnTo>
                    <a:pt x="523" y="523"/>
                  </a:lnTo>
                  <a:lnTo>
                    <a:pt x="691" y="523"/>
                  </a:lnTo>
                  <a:lnTo>
                    <a:pt x="7748" y="523"/>
                  </a:lnTo>
                  <a:lnTo>
                    <a:pt x="7748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1" name="object 6591"/>
            <p:cNvSpPr/>
            <p:nvPr/>
          </p:nvSpPr>
          <p:spPr>
            <a:xfrm>
              <a:off x="10145090" y="704926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2" name="object 6592"/>
            <p:cNvSpPr/>
            <p:nvPr/>
          </p:nvSpPr>
          <p:spPr>
            <a:xfrm>
              <a:off x="10145096" y="704926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3" name="object 6593"/>
            <p:cNvSpPr/>
            <p:nvPr/>
          </p:nvSpPr>
          <p:spPr>
            <a:xfrm>
              <a:off x="10145096" y="704939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4" name="object 6594"/>
            <p:cNvSpPr/>
            <p:nvPr/>
          </p:nvSpPr>
          <p:spPr>
            <a:xfrm>
              <a:off x="10145101" y="704842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5" name="object 6595"/>
            <p:cNvSpPr/>
            <p:nvPr/>
          </p:nvSpPr>
          <p:spPr>
            <a:xfrm>
              <a:off x="10145096" y="704842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6" name="object 6596"/>
            <p:cNvSpPr/>
            <p:nvPr/>
          </p:nvSpPr>
          <p:spPr>
            <a:xfrm>
              <a:off x="10145096" y="704856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7" name="object 6597"/>
            <p:cNvSpPr/>
            <p:nvPr/>
          </p:nvSpPr>
          <p:spPr>
            <a:xfrm>
              <a:off x="10145167" y="7051731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471" y="0"/>
                  </a:moveTo>
                  <a:lnTo>
                    <a:pt x="2471" y="261"/>
                  </a:lnTo>
                  <a:lnTo>
                    <a:pt x="2282" y="261"/>
                  </a:lnTo>
                  <a:lnTo>
                    <a:pt x="188" y="261"/>
                  </a:lnTo>
                  <a:lnTo>
                    <a:pt x="0" y="261"/>
                  </a:lnTo>
                  <a:lnTo>
                    <a:pt x="0" y="94"/>
                  </a:lnTo>
                  <a:lnTo>
                    <a:pt x="247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8" name="object 6598"/>
            <p:cNvSpPr/>
            <p:nvPr/>
          </p:nvSpPr>
          <p:spPr>
            <a:xfrm>
              <a:off x="10145801" y="704736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167" y="492"/>
                  </a:moveTo>
                  <a:lnTo>
                    <a:pt x="0" y="492"/>
                  </a:lnTo>
                  <a:lnTo>
                    <a:pt x="0" y="198"/>
                  </a:lnTo>
                  <a:lnTo>
                    <a:pt x="188" y="0"/>
                  </a:lnTo>
                  <a:lnTo>
                    <a:pt x="1026" y="0"/>
                  </a:lnTo>
                  <a:lnTo>
                    <a:pt x="1204" y="198"/>
                  </a:lnTo>
                  <a:lnTo>
                    <a:pt x="1204" y="492"/>
                  </a:lnTo>
                  <a:lnTo>
                    <a:pt x="1036" y="492"/>
                  </a:lnTo>
                </a:path>
                <a:path w="1270" h="634">
                  <a:moveTo>
                    <a:pt x="167" y="492"/>
                  </a:moveTo>
                  <a:lnTo>
                    <a:pt x="1036" y="49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9" name="object 6599"/>
            <p:cNvSpPr/>
            <p:nvPr/>
          </p:nvSpPr>
          <p:spPr>
            <a:xfrm>
              <a:off x="10145723" y="705119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413" y="0"/>
                  </a:moveTo>
                  <a:lnTo>
                    <a:pt x="1413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141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0" name="object 6600"/>
            <p:cNvSpPr/>
            <p:nvPr/>
          </p:nvSpPr>
          <p:spPr>
            <a:xfrm>
              <a:off x="10145954" y="704785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52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1" name="object 6601"/>
            <p:cNvSpPr/>
            <p:nvPr/>
          </p:nvSpPr>
          <p:spPr>
            <a:xfrm>
              <a:off x="10146848" y="704785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52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2" name="object 6602"/>
            <p:cNvSpPr/>
            <p:nvPr/>
          </p:nvSpPr>
          <p:spPr>
            <a:xfrm>
              <a:off x="10144634" y="705085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3528" y="0"/>
                  </a:moveTo>
                  <a:lnTo>
                    <a:pt x="3528" y="345"/>
                  </a:lnTo>
                  <a:lnTo>
                    <a:pt x="0" y="345"/>
                  </a:lnTo>
                  <a:lnTo>
                    <a:pt x="0" y="0"/>
                  </a:lnTo>
                  <a:lnTo>
                    <a:pt x="3528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3" name="object 6603"/>
            <p:cNvSpPr/>
            <p:nvPr/>
          </p:nvSpPr>
          <p:spPr>
            <a:xfrm>
              <a:off x="10145518" y="704785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759" y="0"/>
                  </a:moveTo>
                  <a:lnTo>
                    <a:pt x="1759" y="2994"/>
                  </a:lnTo>
                  <a:lnTo>
                    <a:pt x="0" y="2994"/>
                  </a:lnTo>
                  <a:lnTo>
                    <a:pt x="0" y="0"/>
                  </a:lnTo>
                  <a:lnTo>
                    <a:pt x="1759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4" name="object 6604"/>
            <p:cNvSpPr/>
            <p:nvPr/>
          </p:nvSpPr>
          <p:spPr>
            <a:xfrm>
              <a:off x="10145968" y="705138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4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5" name="object 6605"/>
            <p:cNvSpPr/>
            <p:nvPr/>
          </p:nvSpPr>
          <p:spPr>
            <a:xfrm>
              <a:off x="10143173" y="704846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6" name="object 6606"/>
            <p:cNvSpPr/>
            <p:nvPr/>
          </p:nvSpPr>
          <p:spPr>
            <a:xfrm>
              <a:off x="10146833" y="705138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4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7" name="object 6607"/>
            <p:cNvSpPr/>
            <p:nvPr/>
          </p:nvSpPr>
          <p:spPr>
            <a:xfrm>
              <a:off x="10147137" y="705138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8" name="object 6608"/>
            <p:cNvSpPr/>
            <p:nvPr/>
          </p:nvSpPr>
          <p:spPr>
            <a:xfrm>
              <a:off x="10145726" y="705138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9" name="object 6609"/>
            <p:cNvSpPr/>
            <p:nvPr/>
          </p:nvSpPr>
          <p:spPr>
            <a:xfrm>
              <a:off x="10147705" y="704926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0" name="object 6610"/>
            <p:cNvSpPr/>
            <p:nvPr/>
          </p:nvSpPr>
          <p:spPr>
            <a:xfrm>
              <a:off x="10147286" y="704939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1" name="object 6611"/>
            <p:cNvSpPr/>
            <p:nvPr/>
          </p:nvSpPr>
          <p:spPr>
            <a:xfrm>
              <a:off x="10147281" y="704842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2" name="object 6612"/>
            <p:cNvSpPr/>
            <p:nvPr/>
          </p:nvSpPr>
          <p:spPr>
            <a:xfrm>
              <a:off x="10147705" y="704842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3" name="object 6613"/>
            <p:cNvSpPr/>
            <p:nvPr/>
          </p:nvSpPr>
          <p:spPr>
            <a:xfrm>
              <a:off x="10145520" y="704939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4" name="object 6614"/>
            <p:cNvSpPr/>
            <p:nvPr/>
          </p:nvSpPr>
          <p:spPr>
            <a:xfrm>
              <a:off x="10145520" y="704842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5" name="object 6615"/>
            <p:cNvSpPr/>
            <p:nvPr/>
          </p:nvSpPr>
          <p:spPr>
            <a:xfrm>
              <a:off x="10145520" y="704856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6" name="object 6616"/>
            <p:cNvSpPr/>
            <p:nvPr/>
          </p:nvSpPr>
          <p:spPr>
            <a:xfrm>
              <a:off x="10145520" y="704926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7" name="object 6617"/>
            <p:cNvSpPr/>
            <p:nvPr/>
          </p:nvSpPr>
          <p:spPr>
            <a:xfrm>
              <a:off x="10146402" y="704736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2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8" name="object 6618"/>
            <p:cNvSpPr/>
            <p:nvPr/>
          </p:nvSpPr>
          <p:spPr>
            <a:xfrm>
              <a:off x="10151847" y="7052119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340"/>
                  </a:moveTo>
                  <a:lnTo>
                    <a:pt x="0" y="1570"/>
                  </a:lnTo>
                  <a:lnTo>
                    <a:pt x="188" y="1685"/>
                  </a:lnTo>
                  <a:lnTo>
                    <a:pt x="188" y="0"/>
                  </a:lnTo>
                  <a:lnTo>
                    <a:pt x="0" y="115"/>
                  </a:lnTo>
                  <a:lnTo>
                    <a:pt x="0" y="345"/>
                  </a:lnTo>
                  <a:lnTo>
                    <a:pt x="0" y="13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9" name="object 6619"/>
            <p:cNvSpPr/>
            <p:nvPr/>
          </p:nvSpPr>
          <p:spPr>
            <a:xfrm>
              <a:off x="10152038" y="705236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1036"/>
                  </a:moveTo>
                  <a:lnTo>
                    <a:pt x="1057" y="1036"/>
                  </a:lnTo>
                  <a:lnTo>
                    <a:pt x="1057" y="1204"/>
                  </a:lnTo>
                  <a:lnTo>
                    <a:pt x="1340" y="1204"/>
                  </a:lnTo>
                  <a:lnTo>
                    <a:pt x="1549" y="1026"/>
                  </a:lnTo>
                  <a:lnTo>
                    <a:pt x="1549" y="178"/>
                  </a:lnTo>
                  <a:lnTo>
                    <a:pt x="1340" y="0"/>
                  </a:lnTo>
                  <a:lnTo>
                    <a:pt x="1057" y="0"/>
                  </a:lnTo>
                  <a:lnTo>
                    <a:pt x="1057" y="167"/>
                  </a:lnTo>
                  <a:lnTo>
                    <a:pt x="0" y="1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0" name="object 6620"/>
            <p:cNvSpPr/>
            <p:nvPr/>
          </p:nvSpPr>
          <p:spPr>
            <a:xfrm>
              <a:off x="10153092" y="705252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1" name="object 6621"/>
            <p:cNvSpPr/>
            <p:nvPr/>
          </p:nvSpPr>
          <p:spPr>
            <a:xfrm>
              <a:off x="10152038" y="705252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2" name="object 6622"/>
            <p:cNvSpPr/>
            <p:nvPr/>
          </p:nvSpPr>
          <p:spPr>
            <a:xfrm>
              <a:off x="10151856" y="705229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287" y="931"/>
                  </a:moveTo>
                  <a:lnTo>
                    <a:pt x="1287" y="408"/>
                  </a:lnTo>
                  <a:lnTo>
                    <a:pt x="1287" y="0"/>
                  </a:lnTo>
                  <a:lnTo>
                    <a:pt x="1549" y="314"/>
                  </a:lnTo>
                  <a:lnTo>
                    <a:pt x="1863" y="670"/>
                  </a:lnTo>
                  <a:lnTo>
                    <a:pt x="1549" y="1026"/>
                  </a:lnTo>
                  <a:lnTo>
                    <a:pt x="1287" y="1340"/>
                  </a:lnTo>
                  <a:lnTo>
                    <a:pt x="1287" y="931"/>
                  </a:lnTo>
                </a:path>
                <a:path w="1904" h="1904">
                  <a:moveTo>
                    <a:pt x="1287" y="931"/>
                  </a:moveTo>
                  <a:lnTo>
                    <a:pt x="0" y="9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3" name="object 6623"/>
            <p:cNvSpPr/>
            <p:nvPr/>
          </p:nvSpPr>
          <p:spPr>
            <a:xfrm>
              <a:off x="10151856" y="705272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2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4" name="object 6624"/>
            <p:cNvSpPr/>
            <p:nvPr/>
          </p:nvSpPr>
          <p:spPr>
            <a:xfrm>
              <a:off x="10153279" y="705337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5" name="object 6625"/>
            <p:cNvSpPr/>
            <p:nvPr/>
          </p:nvSpPr>
          <p:spPr>
            <a:xfrm>
              <a:off x="10153279" y="705254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6" name="object 6626"/>
            <p:cNvSpPr/>
            <p:nvPr/>
          </p:nvSpPr>
          <p:spPr>
            <a:xfrm>
              <a:off x="10151331" y="705296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7" name="object 6627"/>
            <p:cNvSpPr/>
            <p:nvPr/>
          </p:nvSpPr>
          <p:spPr>
            <a:xfrm>
              <a:off x="10145090" y="705666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8" name="object 6628"/>
            <p:cNvSpPr/>
            <p:nvPr/>
          </p:nvSpPr>
          <p:spPr>
            <a:xfrm>
              <a:off x="10145096" y="705652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9" name="object 6629"/>
            <p:cNvSpPr/>
            <p:nvPr/>
          </p:nvSpPr>
          <p:spPr>
            <a:xfrm>
              <a:off x="10145096" y="705652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0" name="object 6630"/>
            <p:cNvSpPr/>
            <p:nvPr/>
          </p:nvSpPr>
          <p:spPr>
            <a:xfrm>
              <a:off x="10145101" y="705749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1" name="object 6631"/>
            <p:cNvSpPr/>
            <p:nvPr/>
          </p:nvSpPr>
          <p:spPr>
            <a:xfrm>
              <a:off x="10145096" y="70573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2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2" name="object 6632"/>
            <p:cNvSpPr/>
            <p:nvPr/>
          </p:nvSpPr>
          <p:spPr>
            <a:xfrm>
              <a:off x="10145096" y="705736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3" name="object 6633"/>
            <p:cNvSpPr/>
            <p:nvPr/>
          </p:nvSpPr>
          <p:spPr>
            <a:xfrm>
              <a:off x="10145167" y="7053935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471" y="261"/>
                  </a:moveTo>
                  <a:lnTo>
                    <a:pt x="2471" y="0"/>
                  </a:lnTo>
                  <a:lnTo>
                    <a:pt x="2282" y="0"/>
                  </a:lnTo>
                  <a:lnTo>
                    <a:pt x="188" y="0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47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4" name="object 6634"/>
            <p:cNvSpPr/>
            <p:nvPr/>
          </p:nvSpPr>
          <p:spPr>
            <a:xfrm>
              <a:off x="10145801" y="705807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167" y="0"/>
                  </a:moveTo>
                  <a:lnTo>
                    <a:pt x="0" y="0"/>
                  </a:lnTo>
                  <a:lnTo>
                    <a:pt x="0" y="282"/>
                  </a:lnTo>
                  <a:lnTo>
                    <a:pt x="188" y="492"/>
                  </a:lnTo>
                  <a:lnTo>
                    <a:pt x="1026" y="492"/>
                  </a:lnTo>
                  <a:lnTo>
                    <a:pt x="1204" y="282"/>
                  </a:lnTo>
                  <a:lnTo>
                    <a:pt x="1204" y="0"/>
                  </a:lnTo>
                  <a:lnTo>
                    <a:pt x="1036" y="0"/>
                  </a:lnTo>
                </a:path>
                <a:path w="1270" h="634">
                  <a:moveTo>
                    <a:pt x="167" y="0"/>
                  </a:moveTo>
                  <a:lnTo>
                    <a:pt x="10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5" name="object 6635"/>
            <p:cNvSpPr/>
            <p:nvPr/>
          </p:nvSpPr>
          <p:spPr>
            <a:xfrm>
              <a:off x="10145723" y="705453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413" y="188"/>
                  </a:moveTo>
                  <a:lnTo>
                    <a:pt x="1413" y="0"/>
                  </a:lnTo>
                  <a:lnTo>
                    <a:pt x="0" y="0"/>
                  </a:lnTo>
                  <a:lnTo>
                    <a:pt x="0" y="188"/>
                  </a:lnTo>
                  <a:lnTo>
                    <a:pt x="1413" y="18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6" name="object 6636"/>
            <p:cNvSpPr/>
            <p:nvPr/>
          </p:nvSpPr>
          <p:spPr>
            <a:xfrm>
              <a:off x="10145954" y="70545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7" name="object 6637"/>
            <p:cNvSpPr/>
            <p:nvPr/>
          </p:nvSpPr>
          <p:spPr>
            <a:xfrm>
              <a:off x="10146848" y="70545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8" name="object 6638"/>
            <p:cNvSpPr/>
            <p:nvPr/>
          </p:nvSpPr>
          <p:spPr>
            <a:xfrm>
              <a:off x="10144634" y="7054737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3528" y="345"/>
                  </a:moveTo>
                  <a:lnTo>
                    <a:pt x="3528" y="0"/>
                  </a:lnTo>
                  <a:lnTo>
                    <a:pt x="0" y="0"/>
                  </a:lnTo>
                  <a:lnTo>
                    <a:pt x="0" y="345"/>
                  </a:lnTo>
                  <a:lnTo>
                    <a:pt x="3528" y="345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9" name="object 6639"/>
            <p:cNvSpPr/>
            <p:nvPr/>
          </p:nvSpPr>
          <p:spPr>
            <a:xfrm>
              <a:off x="10145518" y="705506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759" y="2994"/>
                  </a:moveTo>
                  <a:lnTo>
                    <a:pt x="1759" y="0"/>
                  </a:lnTo>
                  <a:lnTo>
                    <a:pt x="0" y="0"/>
                  </a:lnTo>
                  <a:lnTo>
                    <a:pt x="0" y="2994"/>
                  </a:lnTo>
                  <a:lnTo>
                    <a:pt x="1759" y="299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0" name="object 6640"/>
            <p:cNvSpPr/>
            <p:nvPr/>
          </p:nvSpPr>
          <p:spPr>
            <a:xfrm>
              <a:off x="10145968" y="705419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1" name="object 6641"/>
            <p:cNvSpPr/>
            <p:nvPr/>
          </p:nvSpPr>
          <p:spPr>
            <a:xfrm>
              <a:off x="10143173" y="705186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2" name="object 6642"/>
            <p:cNvSpPr/>
            <p:nvPr/>
          </p:nvSpPr>
          <p:spPr>
            <a:xfrm>
              <a:off x="10146833" y="705419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3" name="object 6643"/>
            <p:cNvSpPr/>
            <p:nvPr/>
          </p:nvSpPr>
          <p:spPr>
            <a:xfrm>
              <a:off x="10147137" y="705419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4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4" name="object 6644"/>
            <p:cNvSpPr/>
            <p:nvPr/>
          </p:nvSpPr>
          <p:spPr>
            <a:xfrm>
              <a:off x="10145726" y="705419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4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5" name="object 6645"/>
            <p:cNvSpPr/>
            <p:nvPr/>
          </p:nvSpPr>
          <p:spPr>
            <a:xfrm>
              <a:off x="10147705" y="705652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6" name="object 6646"/>
            <p:cNvSpPr/>
            <p:nvPr/>
          </p:nvSpPr>
          <p:spPr>
            <a:xfrm>
              <a:off x="10147286" y="705652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7" name="object 6647"/>
            <p:cNvSpPr/>
            <p:nvPr/>
          </p:nvSpPr>
          <p:spPr>
            <a:xfrm>
              <a:off x="10147281" y="705749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8" name="object 6648"/>
            <p:cNvSpPr/>
            <p:nvPr/>
          </p:nvSpPr>
          <p:spPr>
            <a:xfrm>
              <a:off x="10147705" y="70573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2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9" name="object 6649"/>
            <p:cNvSpPr/>
            <p:nvPr/>
          </p:nvSpPr>
          <p:spPr>
            <a:xfrm>
              <a:off x="10145520" y="705652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0" name="object 6650"/>
            <p:cNvSpPr/>
            <p:nvPr/>
          </p:nvSpPr>
          <p:spPr>
            <a:xfrm>
              <a:off x="10145520" y="705749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1" name="object 6651"/>
            <p:cNvSpPr/>
            <p:nvPr/>
          </p:nvSpPr>
          <p:spPr>
            <a:xfrm>
              <a:off x="10145520" y="705736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2" name="object 6652"/>
            <p:cNvSpPr/>
            <p:nvPr/>
          </p:nvSpPr>
          <p:spPr>
            <a:xfrm>
              <a:off x="10145520" y="705666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3" name="object 6653"/>
            <p:cNvSpPr/>
            <p:nvPr/>
          </p:nvSpPr>
          <p:spPr>
            <a:xfrm>
              <a:off x="10146402" y="705393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2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4" name="object 6654"/>
            <p:cNvSpPr/>
            <p:nvPr/>
          </p:nvSpPr>
          <p:spPr>
            <a:xfrm>
              <a:off x="10149048" y="7055252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9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5" name="object 6655"/>
            <p:cNvSpPr/>
            <p:nvPr/>
          </p:nvSpPr>
          <p:spPr>
            <a:xfrm>
              <a:off x="10149048" y="6919611"/>
              <a:ext cx="0" cy="131445"/>
            </a:xfrm>
            <a:custGeom>
              <a:avLst/>
              <a:gdLst/>
              <a:ahLst/>
              <a:cxnLst/>
              <a:rect l="l" t="t" r="r" b="b"/>
              <a:pathLst>
                <a:path h="131445">
                  <a:moveTo>
                    <a:pt x="0" y="1310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6" name="object 6656"/>
            <p:cNvSpPr/>
            <p:nvPr/>
          </p:nvSpPr>
          <p:spPr>
            <a:xfrm>
              <a:off x="10141292" y="7321918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0" y="1270"/>
                  </a:moveTo>
                  <a:lnTo>
                    <a:pt x="7758" y="1270"/>
                  </a:lnTo>
                  <a:lnTo>
                    <a:pt x="7758" y="0"/>
                  </a:lnTo>
                  <a:lnTo>
                    <a:pt x="0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7" name="object 6657"/>
            <p:cNvSpPr/>
            <p:nvPr/>
          </p:nvSpPr>
          <p:spPr>
            <a:xfrm>
              <a:off x="10141299" y="7189837"/>
              <a:ext cx="8255" cy="133350"/>
            </a:xfrm>
            <a:custGeom>
              <a:avLst/>
              <a:gdLst/>
              <a:ahLst/>
              <a:cxnLst/>
              <a:rect l="l" t="t" r="r" b="b"/>
              <a:pathLst>
                <a:path w="8254" h="133350">
                  <a:moveTo>
                    <a:pt x="7748" y="0"/>
                  </a:moveTo>
                  <a:lnTo>
                    <a:pt x="691" y="0"/>
                  </a:lnTo>
                  <a:lnTo>
                    <a:pt x="0" y="0"/>
                  </a:lnTo>
                  <a:lnTo>
                    <a:pt x="0" y="701"/>
                  </a:lnTo>
                  <a:lnTo>
                    <a:pt x="0" y="132477"/>
                  </a:lnTo>
                  <a:lnTo>
                    <a:pt x="0" y="133179"/>
                  </a:lnTo>
                  <a:lnTo>
                    <a:pt x="691" y="133179"/>
                  </a:lnTo>
                  <a:lnTo>
                    <a:pt x="7748" y="133179"/>
                  </a:lnTo>
                  <a:lnTo>
                    <a:pt x="7748" y="132655"/>
                  </a:lnTo>
                  <a:lnTo>
                    <a:pt x="691" y="132655"/>
                  </a:lnTo>
                  <a:lnTo>
                    <a:pt x="523" y="132655"/>
                  </a:lnTo>
                  <a:lnTo>
                    <a:pt x="523" y="132477"/>
                  </a:lnTo>
                  <a:lnTo>
                    <a:pt x="523" y="701"/>
                  </a:lnTo>
                  <a:lnTo>
                    <a:pt x="523" y="523"/>
                  </a:lnTo>
                  <a:lnTo>
                    <a:pt x="691" y="523"/>
                  </a:lnTo>
                  <a:lnTo>
                    <a:pt x="7748" y="523"/>
                  </a:lnTo>
                  <a:lnTo>
                    <a:pt x="7748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8" name="object 6658"/>
            <p:cNvSpPr/>
            <p:nvPr/>
          </p:nvSpPr>
          <p:spPr>
            <a:xfrm>
              <a:off x="10151847" y="7187769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340"/>
                  </a:moveTo>
                  <a:lnTo>
                    <a:pt x="0" y="1560"/>
                  </a:lnTo>
                  <a:lnTo>
                    <a:pt x="188" y="1664"/>
                  </a:lnTo>
                  <a:lnTo>
                    <a:pt x="188" y="0"/>
                  </a:lnTo>
                  <a:lnTo>
                    <a:pt x="0" y="115"/>
                  </a:lnTo>
                  <a:lnTo>
                    <a:pt x="0" y="345"/>
                  </a:lnTo>
                  <a:lnTo>
                    <a:pt x="0" y="13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9" name="object 6659"/>
            <p:cNvSpPr/>
            <p:nvPr/>
          </p:nvSpPr>
          <p:spPr>
            <a:xfrm>
              <a:off x="10152038" y="718800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1036"/>
                  </a:moveTo>
                  <a:lnTo>
                    <a:pt x="1057" y="1036"/>
                  </a:lnTo>
                  <a:lnTo>
                    <a:pt x="1057" y="1204"/>
                  </a:lnTo>
                  <a:lnTo>
                    <a:pt x="1340" y="1204"/>
                  </a:lnTo>
                  <a:lnTo>
                    <a:pt x="1549" y="1026"/>
                  </a:lnTo>
                  <a:lnTo>
                    <a:pt x="1549" y="198"/>
                  </a:lnTo>
                  <a:lnTo>
                    <a:pt x="1340" y="0"/>
                  </a:lnTo>
                  <a:lnTo>
                    <a:pt x="1057" y="0"/>
                  </a:lnTo>
                  <a:lnTo>
                    <a:pt x="1057" y="167"/>
                  </a:lnTo>
                  <a:lnTo>
                    <a:pt x="0" y="16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0" name="object 6660"/>
            <p:cNvSpPr/>
            <p:nvPr/>
          </p:nvSpPr>
          <p:spPr>
            <a:xfrm>
              <a:off x="10153092" y="71881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1" name="object 6661"/>
            <p:cNvSpPr/>
            <p:nvPr/>
          </p:nvSpPr>
          <p:spPr>
            <a:xfrm>
              <a:off x="10152038" y="71881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2" name="object 6662"/>
            <p:cNvSpPr/>
            <p:nvPr/>
          </p:nvSpPr>
          <p:spPr>
            <a:xfrm>
              <a:off x="10151856" y="718794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287" y="931"/>
                  </a:moveTo>
                  <a:lnTo>
                    <a:pt x="1287" y="408"/>
                  </a:lnTo>
                  <a:lnTo>
                    <a:pt x="1287" y="0"/>
                  </a:lnTo>
                  <a:lnTo>
                    <a:pt x="1549" y="293"/>
                  </a:lnTo>
                  <a:lnTo>
                    <a:pt x="1863" y="670"/>
                  </a:lnTo>
                  <a:lnTo>
                    <a:pt x="1549" y="1026"/>
                  </a:lnTo>
                  <a:lnTo>
                    <a:pt x="1287" y="1340"/>
                  </a:lnTo>
                  <a:lnTo>
                    <a:pt x="1287" y="931"/>
                  </a:lnTo>
                </a:path>
                <a:path w="1904" h="1904">
                  <a:moveTo>
                    <a:pt x="1287" y="931"/>
                  </a:moveTo>
                  <a:lnTo>
                    <a:pt x="0" y="9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3" name="object 6663"/>
            <p:cNvSpPr/>
            <p:nvPr/>
          </p:nvSpPr>
          <p:spPr>
            <a:xfrm>
              <a:off x="10151856" y="718837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2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4" name="object 6664"/>
            <p:cNvSpPr/>
            <p:nvPr/>
          </p:nvSpPr>
          <p:spPr>
            <a:xfrm>
              <a:off x="10153279" y="718902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5" name="object 6665"/>
            <p:cNvSpPr/>
            <p:nvPr/>
          </p:nvSpPr>
          <p:spPr>
            <a:xfrm>
              <a:off x="10153279" y="718820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6" name="object 6666"/>
            <p:cNvSpPr/>
            <p:nvPr/>
          </p:nvSpPr>
          <p:spPr>
            <a:xfrm>
              <a:off x="10151331" y="718860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7" name="object 6667"/>
            <p:cNvSpPr/>
            <p:nvPr/>
          </p:nvSpPr>
          <p:spPr>
            <a:xfrm>
              <a:off x="10149048" y="7190368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13159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8" name="object 6668"/>
            <p:cNvSpPr/>
            <p:nvPr/>
          </p:nvSpPr>
          <p:spPr>
            <a:xfrm>
              <a:off x="10149048" y="7326538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92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9" name="object 6669"/>
            <p:cNvSpPr/>
            <p:nvPr/>
          </p:nvSpPr>
          <p:spPr>
            <a:xfrm>
              <a:off x="10141291" y="7325487"/>
              <a:ext cx="47625" cy="19050"/>
            </a:xfrm>
            <a:custGeom>
              <a:avLst/>
              <a:gdLst/>
              <a:ahLst/>
              <a:cxnLst/>
              <a:rect l="l" t="t" r="r" b="b"/>
              <a:pathLst>
                <a:path w="47625" h="19050">
                  <a:moveTo>
                    <a:pt x="7748" y="0"/>
                  </a:moveTo>
                  <a:lnTo>
                    <a:pt x="0" y="0"/>
                  </a:lnTo>
                  <a:lnTo>
                    <a:pt x="0" y="18502"/>
                  </a:lnTo>
                  <a:lnTo>
                    <a:pt x="47213" y="18502"/>
                  </a:lnTo>
                  <a:lnTo>
                    <a:pt x="47213" y="17978"/>
                  </a:lnTo>
                  <a:lnTo>
                    <a:pt x="523" y="17978"/>
                  </a:lnTo>
                  <a:lnTo>
                    <a:pt x="523" y="523"/>
                  </a:lnTo>
                  <a:lnTo>
                    <a:pt x="7748" y="523"/>
                  </a:lnTo>
                  <a:lnTo>
                    <a:pt x="7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0" name="object 6670"/>
            <p:cNvSpPr/>
            <p:nvPr/>
          </p:nvSpPr>
          <p:spPr>
            <a:xfrm>
              <a:off x="10141291" y="7325487"/>
              <a:ext cx="47625" cy="19050"/>
            </a:xfrm>
            <a:custGeom>
              <a:avLst/>
              <a:gdLst/>
              <a:ahLst/>
              <a:cxnLst/>
              <a:rect l="l" t="t" r="r" b="b"/>
              <a:pathLst>
                <a:path w="47625" h="19050">
                  <a:moveTo>
                    <a:pt x="47213" y="18502"/>
                  </a:moveTo>
                  <a:lnTo>
                    <a:pt x="712" y="18502"/>
                  </a:lnTo>
                  <a:lnTo>
                    <a:pt x="0" y="18502"/>
                  </a:lnTo>
                  <a:lnTo>
                    <a:pt x="0" y="17800"/>
                  </a:lnTo>
                  <a:lnTo>
                    <a:pt x="0" y="701"/>
                  </a:lnTo>
                  <a:lnTo>
                    <a:pt x="0" y="0"/>
                  </a:lnTo>
                  <a:lnTo>
                    <a:pt x="712" y="0"/>
                  </a:lnTo>
                  <a:lnTo>
                    <a:pt x="7748" y="0"/>
                  </a:lnTo>
                  <a:lnTo>
                    <a:pt x="7748" y="523"/>
                  </a:lnTo>
                  <a:lnTo>
                    <a:pt x="712" y="523"/>
                  </a:lnTo>
                  <a:lnTo>
                    <a:pt x="523" y="523"/>
                  </a:lnTo>
                  <a:lnTo>
                    <a:pt x="523" y="701"/>
                  </a:lnTo>
                  <a:lnTo>
                    <a:pt x="523" y="17800"/>
                  </a:lnTo>
                  <a:lnTo>
                    <a:pt x="523" y="17978"/>
                  </a:lnTo>
                  <a:lnTo>
                    <a:pt x="712" y="17978"/>
                  </a:lnTo>
                  <a:lnTo>
                    <a:pt x="47213" y="17978"/>
                  </a:lnTo>
                  <a:lnTo>
                    <a:pt x="47213" y="1850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1" name="object 6671"/>
            <p:cNvSpPr/>
            <p:nvPr/>
          </p:nvSpPr>
          <p:spPr>
            <a:xfrm>
              <a:off x="10149048" y="7337821"/>
              <a:ext cx="36195" cy="5715"/>
            </a:xfrm>
            <a:custGeom>
              <a:avLst/>
              <a:gdLst/>
              <a:ahLst/>
              <a:cxnLst/>
              <a:rect l="l" t="t" r="r" b="b"/>
              <a:pathLst>
                <a:path w="36195" h="5715">
                  <a:moveTo>
                    <a:pt x="0" y="0"/>
                  </a:moveTo>
                  <a:lnTo>
                    <a:pt x="35747" y="0"/>
                  </a:lnTo>
                  <a:lnTo>
                    <a:pt x="35747" y="564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2" name="object 6672"/>
            <p:cNvSpPr/>
            <p:nvPr/>
          </p:nvSpPr>
          <p:spPr>
            <a:xfrm>
              <a:off x="10151847" y="732341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340"/>
                  </a:moveTo>
                  <a:lnTo>
                    <a:pt x="0" y="1570"/>
                  </a:lnTo>
                  <a:lnTo>
                    <a:pt x="188" y="1685"/>
                  </a:lnTo>
                  <a:lnTo>
                    <a:pt x="188" y="0"/>
                  </a:lnTo>
                  <a:lnTo>
                    <a:pt x="0" y="115"/>
                  </a:lnTo>
                  <a:lnTo>
                    <a:pt x="0" y="345"/>
                  </a:lnTo>
                  <a:lnTo>
                    <a:pt x="0" y="13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3" name="object 6673"/>
            <p:cNvSpPr/>
            <p:nvPr/>
          </p:nvSpPr>
          <p:spPr>
            <a:xfrm>
              <a:off x="10152038" y="732364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1036"/>
                  </a:moveTo>
                  <a:lnTo>
                    <a:pt x="1057" y="1036"/>
                  </a:lnTo>
                  <a:lnTo>
                    <a:pt x="1057" y="1225"/>
                  </a:lnTo>
                  <a:lnTo>
                    <a:pt x="1340" y="1225"/>
                  </a:lnTo>
                  <a:lnTo>
                    <a:pt x="1549" y="1026"/>
                  </a:lnTo>
                  <a:lnTo>
                    <a:pt x="1549" y="198"/>
                  </a:lnTo>
                  <a:lnTo>
                    <a:pt x="1340" y="0"/>
                  </a:lnTo>
                  <a:lnTo>
                    <a:pt x="1057" y="0"/>
                  </a:lnTo>
                  <a:lnTo>
                    <a:pt x="1057" y="178"/>
                  </a:lnTo>
                  <a:lnTo>
                    <a:pt x="0" y="1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4" name="object 6674"/>
            <p:cNvSpPr/>
            <p:nvPr/>
          </p:nvSpPr>
          <p:spPr>
            <a:xfrm>
              <a:off x="10153092" y="732382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5" name="object 6675"/>
            <p:cNvSpPr/>
            <p:nvPr/>
          </p:nvSpPr>
          <p:spPr>
            <a:xfrm>
              <a:off x="10152038" y="732382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6" name="object 6676"/>
            <p:cNvSpPr/>
            <p:nvPr/>
          </p:nvSpPr>
          <p:spPr>
            <a:xfrm>
              <a:off x="10151856" y="73235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287" y="931"/>
                  </a:moveTo>
                  <a:lnTo>
                    <a:pt x="1287" y="408"/>
                  </a:lnTo>
                  <a:lnTo>
                    <a:pt x="1287" y="0"/>
                  </a:lnTo>
                  <a:lnTo>
                    <a:pt x="1549" y="293"/>
                  </a:lnTo>
                  <a:lnTo>
                    <a:pt x="1863" y="670"/>
                  </a:lnTo>
                  <a:lnTo>
                    <a:pt x="1549" y="1026"/>
                  </a:lnTo>
                  <a:lnTo>
                    <a:pt x="1287" y="1340"/>
                  </a:lnTo>
                  <a:lnTo>
                    <a:pt x="1287" y="931"/>
                  </a:lnTo>
                </a:path>
                <a:path w="1904" h="1904">
                  <a:moveTo>
                    <a:pt x="1287" y="931"/>
                  </a:moveTo>
                  <a:lnTo>
                    <a:pt x="0" y="9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7" name="object 6677"/>
            <p:cNvSpPr/>
            <p:nvPr/>
          </p:nvSpPr>
          <p:spPr>
            <a:xfrm>
              <a:off x="10151856" y="73240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2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8" name="object 6678"/>
            <p:cNvSpPr/>
            <p:nvPr/>
          </p:nvSpPr>
          <p:spPr>
            <a:xfrm>
              <a:off x="10153279" y="732466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9" name="object 6679"/>
            <p:cNvSpPr/>
            <p:nvPr/>
          </p:nvSpPr>
          <p:spPr>
            <a:xfrm>
              <a:off x="10153279" y="732384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0" name="object 6680"/>
            <p:cNvSpPr/>
            <p:nvPr/>
          </p:nvSpPr>
          <p:spPr>
            <a:xfrm>
              <a:off x="10151331" y="732425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1" name="object 6681"/>
            <p:cNvSpPr/>
            <p:nvPr/>
          </p:nvSpPr>
          <p:spPr>
            <a:xfrm>
              <a:off x="10145090" y="69210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2" name="object 6682"/>
            <p:cNvSpPr/>
            <p:nvPr/>
          </p:nvSpPr>
          <p:spPr>
            <a:xfrm>
              <a:off x="10145096" y="692088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3" name="object 6683"/>
            <p:cNvSpPr/>
            <p:nvPr/>
          </p:nvSpPr>
          <p:spPr>
            <a:xfrm>
              <a:off x="10145096" y="692088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4" name="object 6684"/>
            <p:cNvSpPr/>
            <p:nvPr/>
          </p:nvSpPr>
          <p:spPr>
            <a:xfrm>
              <a:off x="10145101" y="692185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5" name="object 6685"/>
            <p:cNvSpPr/>
            <p:nvPr/>
          </p:nvSpPr>
          <p:spPr>
            <a:xfrm>
              <a:off x="10145096" y="69217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2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6" name="object 6686"/>
            <p:cNvSpPr/>
            <p:nvPr/>
          </p:nvSpPr>
          <p:spPr>
            <a:xfrm>
              <a:off x="10145096" y="692172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7" name="object 6687"/>
            <p:cNvSpPr/>
            <p:nvPr/>
          </p:nvSpPr>
          <p:spPr>
            <a:xfrm>
              <a:off x="10145167" y="6918816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471" y="261"/>
                  </a:moveTo>
                  <a:lnTo>
                    <a:pt x="2471" y="0"/>
                  </a:lnTo>
                  <a:lnTo>
                    <a:pt x="2282" y="0"/>
                  </a:lnTo>
                  <a:lnTo>
                    <a:pt x="188" y="0"/>
                  </a:lnTo>
                  <a:lnTo>
                    <a:pt x="0" y="0"/>
                  </a:lnTo>
                  <a:lnTo>
                    <a:pt x="0" y="188"/>
                  </a:lnTo>
                  <a:lnTo>
                    <a:pt x="247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8" name="object 6688"/>
            <p:cNvSpPr/>
            <p:nvPr/>
          </p:nvSpPr>
          <p:spPr>
            <a:xfrm>
              <a:off x="10145801" y="692295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167" y="0"/>
                  </a:moveTo>
                  <a:lnTo>
                    <a:pt x="0" y="0"/>
                  </a:lnTo>
                  <a:lnTo>
                    <a:pt x="0" y="293"/>
                  </a:lnTo>
                  <a:lnTo>
                    <a:pt x="188" y="492"/>
                  </a:lnTo>
                  <a:lnTo>
                    <a:pt x="1026" y="492"/>
                  </a:lnTo>
                  <a:lnTo>
                    <a:pt x="1204" y="293"/>
                  </a:lnTo>
                  <a:lnTo>
                    <a:pt x="1204" y="0"/>
                  </a:lnTo>
                  <a:lnTo>
                    <a:pt x="1036" y="0"/>
                  </a:lnTo>
                </a:path>
                <a:path w="1270" h="634">
                  <a:moveTo>
                    <a:pt x="167" y="0"/>
                  </a:moveTo>
                  <a:lnTo>
                    <a:pt x="10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9" name="object 6689"/>
            <p:cNvSpPr/>
            <p:nvPr/>
          </p:nvSpPr>
          <p:spPr>
            <a:xfrm>
              <a:off x="10145723" y="691943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413" y="167"/>
                  </a:moveTo>
                  <a:lnTo>
                    <a:pt x="1413" y="0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1413" y="16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0" name="object 6690"/>
            <p:cNvSpPr/>
            <p:nvPr/>
          </p:nvSpPr>
          <p:spPr>
            <a:xfrm>
              <a:off x="10145954" y="691942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1" name="object 6691"/>
            <p:cNvSpPr/>
            <p:nvPr/>
          </p:nvSpPr>
          <p:spPr>
            <a:xfrm>
              <a:off x="10146848" y="691942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2" name="object 6692"/>
            <p:cNvSpPr/>
            <p:nvPr/>
          </p:nvSpPr>
          <p:spPr>
            <a:xfrm>
              <a:off x="10144634" y="6919614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3528" y="345"/>
                  </a:moveTo>
                  <a:lnTo>
                    <a:pt x="3528" y="0"/>
                  </a:lnTo>
                  <a:lnTo>
                    <a:pt x="0" y="0"/>
                  </a:lnTo>
                  <a:lnTo>
                    <a:pt x="0" y="345"/>
                  </a:lnTo>
                  <a:lnTo>
                    <a:pt x="3528" y="345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3" name="object 6693"/>
            <p:cNvSpPr/>
            <p:nvPr/>
          </p:nvSpPr>
          <p:spPr>
            <a:xfrm>
              <a:off x="10145518" y="691996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759" y="2994"/>
                  </a:moveTo>
                  <a:lnTo>
                    <a:pt x="1759" y="0"/>
                  </a:lnTo>
                  <a:lnTo>
                    <a:pt x="0" y="0"/>
                  </a:lnTo>
                  <a:lnTo>
                    <a:pt x="0" y="2994"/>
                  </a:lnTo>
                  <a:lnTo>
                    <a:pt x="1759" y="299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4" name="object 6694"/>
            <p:cNvSpPr/>
            <p:nvPr/>
          </p:nvSpPr>
          <p:spPr>
            <a:xfrm>
              <a:off x="10145968" y="691907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5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5" name="object 6695"/>
            <p:cNvSpPr/>
            <p:nvPr/>
          </p:nvSpPr>
          <p:spPr>
            <a:xfrm>
              <a:off x="10143173" y="691674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6" name="object 6696"/>
            <p:cNvSpPr/>
            <p:nvPr/>
          </p:nvSpPr>
          <p:spPr>
            <a:xfrm>
              <a:off x="10146833" y="691907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5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7" name="object 6697"/>
            <p:cNvSpPr/>
            <p:nvPr/>
          </p:nvSpPr>
          <p:spPr>
            <a:xfrm>
              <a:off x="10147137" y="691907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5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8" name="object 6698"/>
            <p:cNvSpPr/>
            <p:nvPr/>
          </p:nvSpPr>
          <p:spPr>
            <a:xfrm>
              <a:off x="10145726" y="691907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5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9" name="object 6699"/>
            <p:cNvSpPr/>
            <p:nvPr/>
          </p:nvSpPr>
          <p:spPr>
            <a:xfrm>
              <a:off x="10147705" y="692088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0" name="object 6700"/>
            <p:cNvSpPr/>
            <p:nvPr/>
          </p:nvSpPr>
          <p:spPr>
            <a:xfrm>
              <a:off x="10147286" y="692088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1" name="object 6701"/>
            <p:cNvSpPr/>
            <p:nvPr/>
          </p:nvSpPr>
          <p:spPr>
            <a:xfrm>
              <a:off x="10147281" y="692185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2" name="object 6702"/>
            <p:cNvSpPr/>
            <p:nvPr/>
          </p:nvSpPr>
          <p:spPr>
            <a:xfrm>
              <a:off x="10147705" y="69217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2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3" name="object 6703"/>
            <p:cNvSpPr/>
            <p:nvPr/>
          </p:nvSpPr>
          <p:spPr>
            <a:xfrm>
              <a:off x="10145520" y="692088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4" name="object 6704"/>
            <p:cNvSpPr/>
            <p:nvPr/>
          </p:nvSpPr>
          <p:spPr>
            <a:xfrm>
              <a:off x="10145520" y="692185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5" name="object 6705"/>
            <p:cNvSpPr/>
            <p:nvPr/>
          </p:nvSpPr>
          <p:spPr>
            <a:xfrm>
              <a:off x="10145520" y="692172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6" name="object 6706"/>
            <p:cNvSpPr/>
            <p:nvPr/>
          </p:nvSpPr>
          <p:spPr>
            <a:xfrm>
              <a:off x="10145520" y="692101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7" name="object 6707"/>
            <p:cNvSpPr/>
            <p:nvPr/>
          </p:nvSpPr>
          <p:spPr>
            <a:xfrm>
              <a:off x="10146402" y="691881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2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8" name="object 6708"/>
            <p:cNvSpPr/>
            <p:nvPr/>
          </p:nvSpPr>
          <p:spPr>
            <a:xfrm>
              <a:off x="10143938" y="6915549"/>
              <a:ext cx="12700" cy="6350"/>
            </a:xfrm>
            <a:custGeom>
              <a:avLst/>
              <a:gdLst/>
              <a:ahLst/>
              <a:cxnLst/>
              <a:rect l="l" t="t" r="r" b="b"/>
              <a:pathLst>
                <a:path w="12700" h="6350">
                  <a:moveTo>
                    <a:pt x="12334" y="0"/>
                  </a:moveTo>
                  <a:lnTo>
                    <a:pt x="7224" y="0"/>
                  </a:lnTo>
                  <a:lnTo>
                    <a:pt x="6512" y="0"/>
                  </a:lnTo>
                  <a:lnTo>
                    <a:pt x="6512" y="5476"/>
                  </a:lnTo>
                  <a:lnTo>
                    <a:pt x="0" y="5476"/>
                  </a:lnTo>
                  <a:lnTo>
                    <a:pt x="0" y="5999"/>
                  </a:lnTo>
                  <a:lnTo>
                    <a:pt x="7046" y="5999"/>
                  </a:lnTo>
                  <a:lnTo>
                    <a:pt x="7046" y="523"/>
                  </a:lnTo>
                  <a:lnTo>
                    <a:pt x="12334" y="523"/>
                  </a:lnTo>
                  <a:lnTo>
                    <a:pt x="123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9" name="object 6709"/>
            <p:cNvSpPr/>
            <p:nvPr/>
          </p:nvSpPr>
          <p:spPr>
            <a:xfrm>
              <a:off x="10143936" y="6915557"/>
              <a:ext cx="12700" cy="6350"/>
            </a:xfrm>
            <a:custGeom>
              <a:avLst/>
              <a:gdLst/>
              <a:ahLst/>
              <a:cxnLst/>
              <a:rect l="l" t="t" r="r" b="b"/>
              <a:pathLst>
                <a:path w="12700" h="6350">
                  <a:moveTo>
                    <a:pt x="12334" y="523"/>
                  </a:moveTo>
                  <a:lnTo>
                    <a:pt x="7224" y="523"/>
                  </a:lnTo>
                  <a:lnTo>
                    <a:pt x="7057" y="523"/>
                  </a:lnTo>
                  <a:lnTo>
                    <a:pt x="7057" y="691"/>
                  </a:lnTo>
                  <a:lnTo>
                    <a:pt x="7057" y="5298"/>
                  </a:lnTo>
                  <a:lnTo>
                    <a:pt x="7057" y="5989"/>
                  </a:lnTo>
                  <a:lnTo>
                    <a:pt x="6334" y="5989"/>
                  </a:lnTo>
                  <a:lnTo>
                    <a:pt x="0" y="5989"/>
                  </a:lnTo>
                  <a:lnTo>
                    <a:pt x="0" y="5465"/>
                  </a:lnTo>
                  <a:lnTo>
                    <a:pt x="6334" y="5465"/>
                  </a:lnTo>
                  <a:lnTo>
                    <a:pt x="6512" y="5465"/>
                  </a:lnTo>
                  <a:lnTo>
                    <a:pt x="6512" y="5298"/>
                  </a:lnTo>
                  <a:lnTo>
                    <a:pt x="6512" y="691"/>
                  </a:lnTo>
                  <a:lnTo>
                    <a:pt x="6512" y="0"/>
                  </a:lnTo>
                  <a:lnTo>
                    <a:pt x="7224" y="0"/>
                  </a:lnTo>
                  <a:lnTo>
                    <a:pt x="12334" y="0"/>
                  </a:lnTo>
                  <a:lnTo>
                    <a:pt x="12334" y="52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0" name="object 6710"/>
            <p:cNvSpPr/>
            <p:nvPr/>
          </p:nvSpPr>
          <p:spPr>
            <a:xfrm>
              <a:off x="10159985" y="7044159"/>
              <a:ext cx="12700" cy="17780"/>
            </a:xfrm>
            <a:custGeom>
              <a:avLst/>
              <a:gdLst/>
              <a:ahLst/>
              <a:cxnLst/>
              <a:rect l="l" t="t" r="r" b="b"/>
              <a:pathLst>
                <a:path w="12700" h="17779">
                  <a:moveTo>
                    <a:pt x="12135" y="0"/>
                  </a:moveTo>
                  <a:lnTo>
                    <a:pt x="12135" y="17622"/>
                  </a:lnTo>
                  <a:lnTo>
                    <a:pt x="0" y="17622"/>
                  </a:lnTo>
                  <a:lnTo>
                    <a:pt x="0" y="0"/>
                  </a:lnTo>
                  <a:lnTo>
                    <a:pt x="12135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1" name="object 6711"/>
            <p:cNvSpPr/>
            <p:nvPr/>
          </p:nvSpPr>
          <p:spPr>
            <a:xfrm>
              <a:off x="10171413" y="7044159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0" y="0"/>
                  </a:moveTo>
                  <a:lnTo>
                    <a:pt x="0" y="1762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2" name="object 6712"/>
            <p:cNvSpPr/>
            <p:nvPr/>
          </p:nvSpPr>
          <p:spPr>
            <a:xfrm>
              <a:off x="10172122" y="7044159"/>
              <a:ext cx="1905" cy="17780"/>
            </a:xfrm>
            <a:custGeom>
              <a:avLst/>
              <a:gdLst/>
              <a:ahLst/>
              <a:cxnLst/>
              <a:rect l="l" t="t" r="r" b="b"/>
              <a:pathLst>
                <a:path w="1904" h="17779">
                  <a:moveTo>
                    <a:pt x="1769" y="0"/>
                  </a:moveTo>
                  <a:lnTo>
                    <a:pt x="1769" y="17622"/>
                  </a:lnTo>
                  <a:lnTo>
                    <a:pt x="0" y="17622"/>
                  </a:lnTo>
                  <a:lnTo>
                    <a:pt x="0" y="0"/>
                  </a:lnTo>
                  <a:lnTo>
                    <a:pt x="1769" y="0"/>
                  </a:lnTo>
                  <a:close/>
                </a:path>
                <a:path w="1904" h="17779">
                  <a:moveTo>
                    <a:pt x="0" y="17622"/>
                  </a:moveTo>
                  <a:lnTo>
                    <a:pt x="1769" y="17622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3" name="object 6713"/>
            <p:cNvSpPr/>
            <p:nvPr/>
          </p:nvSpPr>
          <p:spPr>
            <a:xfrm>
              <a:off x="10152746" y="7045913"/>
              <a:ext cx="17780" cy="14604"/>
            </a:xfrm>
            <a:custGeom>
              <a:avLst/>
              <a:gdLst/>
              <a:ahLst/>
              <a:cxnLst/>
              <a:rect l="l" t="t" r="r" b="b"/>
              <a:pathLst>
                <a:path w="17779" h="14604">
                  <a:moveTo>
                    <a:pt x="0" y="14093"/>
                  </a:moveTo>
                  <a:lnTo>
                    <a:pt x="0" y="0"/>
                  </a:lnTo>
                  <a:lnTo>
                    <a:pt x="17528" y="0"/>
                  </a:lnTo>
                  <a:lnTo>
                    <a:pt x="17528" y="14093"/>
                  </a:lnTo>
                  <a:lnTo>
                    <a:pt x="0" y="1409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4" name="object 6714"/>
            <p:cNvSpPr/>
            <p:nvPr/>
          </p:nvSpPr>
          <p:spPr>
            <a:xfrm>
              <a:off x="10153448" y="704592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0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5" name="object 6715"/>
            <p:cNvSpPr/>
            <p:nvPr/>
          </p:nvSpPr>
          <p:spPr>
            <a:xfrm>
              <a:off x="10163181" y="704854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890"/>
                  </a:moveTo>
                  <a:lnTo>
                    <a:pt x="502" y="0"/>
                  </a:lnTo>
                  <a:lnTo>
                    <a:pt x="1518" y="0"/>
                  </a:lnTo>
                  <a:lnTo>
                    <a:pt x="2020" y="890"/>
                  </a:lnTo>
                  <a:lnTo>
                    <a:pt x="1518" y="1780"/>
                  </a:lnTo>
                  <a:lnTo>
                    <a:pt x="502" y="1780"/>
                  </a:lnTo>
                  <a:lnTo>
                    <a:pt x="0" y="8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6" name="object 6716"/>
            <p:cNvSpPr/>
            <p:nvPr/>
          </p:nvSpPr>
          <p:spPr>
            <a:xfrm>
              <a:off x="10163642" y="704888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554" y="0"/>
                  </a:moveTo>
                  <a:lnTo>
                    <a:pt x="240" y="0"/>
                  </a:lnTo>
                  <a:lnTo>
                    <a:pt x="0" y="25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40" y="1099"/>
                  </a:lnTo>
                  <a:lnTo>
                    <a:pt x="554" y="1099"/>
                  </a:lnTo>
                  <a:lnTo>
                    <a:pt x="869" y="1099"/>
                  </a:lnTo>
                  <a:lnTo>
                    <a:pt x="1099" y="858"/>
                  </a:lnTo>
                  <a:lnTo>
                    <a:pt x="1099" y="554"/>
                  </a:lnTo>
                  <a:lnTo>
                    <a:pt x="1099" y="251"/>
                  </a:lnTo>
                  <a:lnTo>
                    <a:pt x="869" y="0"/>
                  </a:lnTo>
                  <a:lnTo>
                    <a:pt x="55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7" name="object 6717"/>
            <p:cNvSpPr/>
            <p:nvPr/>
          </p:nvSpPr>
          <p:spPr>
            <a:xfrm>
              <a:off x="10163318" y="704856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79" y="0"/>
                  </a:moveTo>
                  <a:lnTo>
                    <a:pt x="397" y="0"/>
                  </a:lnTo>
                  <a:lnTo>
                    <a:pt x="0" y="387"/>
                  </a:lnTo>
                  <a:lnTo>
                    <a:pt x="0" y="890"/>
                  </a:lnTo>
                  <a:lnTo>
                    <a:pt x="0" y="1350"/>
                  </a:lnTo>
                  <a:lnTo>
                    <a:pt x="397" y="1759"/>
                  </a:lnTo>
                  <a:lnTo>
                    <a:pt x="879" y="1759"/>
                  </a:lnTo>
                  <a:lnTo>
                    <a:pt x="1361" y="1759"/>
                  </a:lnTo>
                  <a:lnTo>
                    <a:pt x="1769" y="1350"/>
                  </a:lnTo>
                  <a:lnTo>
                    <a:pt x="1769" y="890"/>
                  </a:lnTo>
                  <a:lnTo>
                    <a:pt x="1769" y="387"/>
                  </a:lnTo>
                  <a:lnTo>
                    <a:pt x="1361" y="0"/>
                  </a:lnTo>
                  <a:lnTo>
                    <a:pt x="87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8" name="object 6718"/>
            <p:cNvSpPr/>
            <p:nvPr/>
          </p:nvSpPr>
          <p:spPr>
            <a:xfrm>
              <a:off x="10163004" y="704824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193" y="0"/>
                  </a:moveTo>
                  <a:lnTo>
                    <a:pt x="544" y="0"/>
                  </a:lnTo>
                  <a:lnTo>
                    <a:pt x="0" y="544"/>
                  </a:lnTo>
                  <a:lnTo>
                    <a:pt x="0" y="1193"/>
                  </a:lnTo>
                  <a:lnTo>
                    <a:pt x="0" y="1853"/>
                  </a:lnTo>
                  <a:lnTo>
                    <a:pt x="544" y="2376"/>
                  </a:lnTo>
                  <a:lnTo>
                    <a:pt x="1193" y="2376"/>
                  </a:lnTo>
                  <a:lnTo>
                    <a:pt x="1842" y="2376"/>
                  </a:lnTo>
                  <a:lnTo>
                    <a:pt x="2376" y="1853"/>
                  </a:lnTo>
                  <a:lnTo>
                    <a:pt x="2376" y="1193"/>
                  </a:lnTo>
                  <a:lnTo>
                    <a:pt x="2376" y="544"/>
                  </a:lnTo>
                  <a:lnTo>
                    <a:pt x="1842" y="0"/>
                  </a:lnTo>
                  <a:lnTo>
                    <a:pt x="11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9" name="object 6719"/>
            <p:cNvSpPr/>
            <p:nvPr/>
          </p:nvSpPr>
          <p:spPr>
            <a:xfrm>
              <a:off x="10163660" y="70488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92" y="125"/>
                  </a:moveTo>
                  <a:lnTo>
                    <a:pt x="1685" y="0"/>
                  </a:lnTo>
                  <a:lnTo>
                    <a:pt x="837" y="858"/>
                  </a:lnTo>
                  <a:lnTo>
                    <a:pt x="0" y="1706"/>
                  </a:lnTo>
                  <a:lnTo>
                    <a:pt x="104" y="50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0" name="object 6720"/>
            <p:cNvSpPr/>
            <p:nvPr/>
          </p:nvSpPr>
          <p:spPr>
            <a:xfrm>
              <a:off x="10164197" y="704754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1" name="object 6721"/>
            <p:cNvSpPr/>
            <p:nvPr/>
          </p:nvSpPr>
          <p:spPr>
            <a:xfrm>
              <a:off x="10162302" y="704943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9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2" name="object 6722"/>
            <p:cNvSpPr/>
            <p:nvPr/>
          </p:nvSpPr>
          <p:spPr>
            <a:xfrm>
              <a:off x="10163181" y="705559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890"/>
                  </a:moveTo>
                  <a:lnTo>
                    <a:pt x="502" y="0"/>
                  </a:lnTo>
                  <a:lnTo>
                    <a:pt x="1518" y="0"/>
                  </a:lnTo>
                  <a:lnTo>
                    <a:pt x="2020" y="890"/>
                  </a:lnTo>
                  <a:lnTo>
                    <a:pt x="1518" y="1780"/>
                  </a:lnTo>
                  <a:lnTo>
                    <a:pt x="502" y="1780"/>
                  </a:lnTo>
                  <a:lnTo>
                    <a:pt x="0" y="8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3" name="object 6723"/>
            <p:cNvSpPr/>
            <p:nvPr/>
          </p:nvSpPr>
          <p:spPr>
            <a:xfrm>
              <a:off x="10163642" y="70559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554" y="0"/>
                  </a:moveTo>
                  <a:lnTo>
                    <a:pt x="240" y="0"/>
                  </a:lnTo>
                  <a:lnTo>
                    <a:pt x="0" y="25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40" y="1099"/>
                  </a:lnTo>
                  <a:lnTo>
                    <a:pt x="554" y="1099"/>
                  </a:lnTo>
                  <a:lnTo>
                    <a:pt x="869" y="1099"/>
                  </a:lnTo>
                  <a:lnTo>
                    <a:pt x="1099" y="858"/>
                  </a:lnTo>
                  <a:lnTo>
                    <a:pt x="1099" y="554"/>
                  </a:lnTo>
                  <a:lnTo>
                    <a:pt x="1099" y="251"/>
                  </a:lnTo>
                  <a:lnTo>
                    <a:pt x="869" y="0"/>
                  </a:lnTo>
                  <a:lnTo>
                    <a:pt x="55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4" name="object 6724"/>
            <p:cNvSpPr/>
            <p:nvPr/>
          </p:nvSpPr>
          <p:spPr>
            <a:xfrm>
              <a:off x="10163318" y="70556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79" y="0"/>
                  </a:moveTo>
                  <a:lnTo>
                    <a:pt x="397" y="0"/>
                  </a:lnTo>
                  <a:lnTo>
                    <a:pt x="0" y="387"/>
                  </a:lnTo>
                  <a:lnTo>
                    <a:pt x="0" y="890"/>
                  </a:lnTo>
                  <a:lnTo>
                    <a:pt x="0" y="1350"/>
                  </a:lnTo>
                  <a:lnTo>
                    <a:pt x="397" y="1759"/>
                  </a:lnTo>
                  <a:lnTo>
                    <a:pt x="879" y="1759"/>
                  </a:lnTo>
                  <a:lnTo>
                    <a:pt x="1361" y="1759"/>
                  </a:lnTo>
                  <a:lnTo>
                    <a:pt x="1769" y="1350"/>
                  </a:lnTo>
                  <a:lnTo>
                    <a:pt x="1769" y="890"/>
                  </a:lnTo>
                  <a:lnTo>
                    <a:pt x="1769" y="387"/>
                  </a:lnTo>
                  <a:lnTo>
                    <a:pt x="1361" y="0"/>
                  </a:lnTo>
                  <a:lnTo>
                    <a:pt x="87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5" name="object 6725"/>
            <p:cNvSpPr/>
            <p:nvPr/>
          </p:nvSpPr>
          <p:spPr>
            <a:xfrm>
              <a:off x="10163004" y="70552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193" y="0"/>
                  </a:moveTo>
                  <a:lnTo>
                    <a:pt x="544" y="0"/>
                  </a:lnTo>
                  <a:lnTo>
                    <a:pt x="0" y="544"/>
                  </a:lnTo>
                  <a:lnTo>
                    <a:pt x="0" y="1193"/>
                  </a:lnTo>
                  <a:lnTo>
                    <a:pt x="0" y="1853"/>
                  </a:lnTo>
                  <a:lnTo>
                    <a:pt x="544" y="2376"/>
                  </a:lnTo>
                  <a:lnTo>
                    <a:pt x="1193" y="2376"/>
                  </a:lnTo>
                  <a:lnTo>
                    <a:pt x="1842" y="2376"/>
                  </a:lnTo>
                  <a:lnTo>
                    <a:pt x="2376" y="1853"/>
                  </a:lnTo>
                  <a:lnTo>
                    <a:pt x="2376" y="1193"/>
                  </a:lnTo>
                  <a:lnTo>
                    <a:pt x="2376" y="544"/>
                  </a:lnTo>
                  <a:lnTo>
                    <a:pt x="1842" y="0"/>
                  </a:lnTo>
                  <a:lnTo>
                    <a:pt x="11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6" name="object 6726"/>
            <p:cNvSpPr/>
            <p:nvPr/>
          </p:nvSpPr>
          <p:spPr>
            <a:xfrm>
              <a:off x="10163660" y="70559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92" y="125"/>
                  </a:moveTo>
                  <a:lnTo>
                    <a:pt x="1685" y="0"/>
                  </a:lnTo>
                  <a:lnTo>
                    <a:pt x="837" y="858"/>
                  </a:lnTo>
                  <a:lnTo>
                    <a:pt x="0" y="1706"/>
                  </a:lnTo>
                  <a:lnTo>
                    <a:pt x="104" y="50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7" name="object 6727"/>
            <p:cNvSpPr/>
            <p:nvPr/>
          </p:nvSpPr>
          <p:spPr>
            <a:xfrm>
              <a:off x="10164197" y="705459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8" name="object 6728"/>
            <p:cNvSpPr/>
            <p:nvPr/>
          </p:nvSpPr>
          <p:spPr>
            <a:xfrm>
              <a:off x="10162302" y="705648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9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9" name="object 6729"/>
            <p:cNvSpPr/>
            <p:nvPr/>
          </p:nvSpPr>
          <p:spPr>
            <a:xfrm>
              <a:off x="10159985" y="7179794"/>
              <a:ext cx="12700" cy="17780"/>
            </a:xfrm>
            <a:custGeom>
              <a:avLst/>
              <a:gdLst/>
              <a:ahLst/>
              <a:cxnLst/>
              <a:rect l="l" t="t" r="r" b="b"/>
              <a:pathLst>
                <a:path w="12700" h="17779">
                  <a:moveTo>
                    <a:pt x="12135" y="0"/>
                  </a:moveTo>
                  <a:lnTo>
                    <a:pt x="12135" y="17622"/>
                  </a:lnTo>
                  <a:lnTo>
                    <a:pt x="0" y="17622"/>
                  </a:lnTo>
                  <a:lnTo>
                    <a:pt x="0" y="0"/>
                  </a:lnTo>
                  <a:lnTo>
                    <a:pt x="12135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0" name="object 6730"/>
            <p:cNvSpPr/>
            <p:nvPr/>
          </p:nvSpPr>
          <p:spPr>
            <a:xfrm>
              <a:off x="10171413" y="7179800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0" y="0"/>
                  </a:moveTo>
                  <a:lnTo>
                    <a:pt x="0" y="1762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1" name="object 6731"/>
            <p:cNvSpPr/>
            <p:nvPr/>
          </p:nvSpPr>
          <p:spPr>
            <a:xfrm>
              <a:off x="10172122" y="7179794"/>
              <a:ext cx="1905" cy="17780"/>
            </a:xfrm>
            <a:custGeom>
              <a:avLst/>
              <a:gdLst/>
              <a:ahLst/>
              <a:cxnLst/>
              <a:rect l="l" t="t" r="r" b="b"/>
              <a:pathLst>
                <a:path w="1904" h="17779">
                  <a:moveTo>
                    <a:pt x="1769" y="0"/>
                  </a:moveTo>
                  <a:lnTo>
                    <a:pt x="1769" y="17622"/>
                  </a:lnTo>
                  <a:lnTo>
                    <a:pt x="0" y="17622"/>
                  </a:lnTo>
                  <a:lnTo>
                    <a:pt x="0" y="0"/>
                  </a:lnTo>
                  <a:lnTo>
                    <a:pt x="1769" y="0"/>
                  </a:lnTo>
                  <a:close/>
                </a:path>
                <a:path w="1904" h="17779">
                  <a:moveTo>
                    <a:pt x="0" y="17622"/>
                  </a:moveTo>
                  <a:lnTo>
                    <a:pt x="1769" y="17622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2" name="object 6732"/>
            <p:cNvSpPr/>
            <p:nvPr/>
          </p:nvSpPr>
          <p:spPr>
            <a:xfrm>
              <a:off x="10152746" y="7181563"/>
              <a:ext cx="17780" cy="14604"/>
            </a:xfrm>
            <a:custGeom>
              <a:avLst/>
              <a:gdLst/>
              <a:ahLst/>
              <a:cxnLst/>
              <a:rect l="l" t="t" r="r" b="b"/>
              <a:pathLst>
                <a:path w="17779" h="14604">
                  <a:moveTo>
                    <a:pt x="0" y="14093"/>
                  </a:moveTo>
                  <a:lnTo>
                    <a:pt x="0" y="0"/>
                  </a:lnTo>
                  <a:lnTo>
                    <a:pt x="17528" y="0"/>
                  </a:lnTo>
                  <a:lnTo>
                    <a:pt x="17528" y="14093"/>
                  </a:lnTo>
                  <a:lnTo>
                    <a:pt x="0" y="1409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3" name="object 6733"/>
            <p:cNvSpPr/>
            <p:nvPr/>
          </p:nvSpPr>
          <p:spPr>
            <a:xfrm>
              <a:off x="10153448" y="7181561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0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4" name="object 6734"/>
            <p:cNvSpPr/>
            <p:nvPr/>
          </p:nvSpPr>
          <p:spPr>
            <a:xfrm>
              <a:off x="10163181" y="718419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890"/>
                  </a:moveTo>
                  <a:lnTo>
                    <a:pt x="502" y="0"/>
                  </a:lnTo>
                  <a:lnTo>
                    <a:pt x="1518" y="0"/>
                  </a:lnTo>
                  <a:lnTo>
                    <a:pt x="2020" y="890"/>
                  </a:lnTo>
                  <a:lnTo>
                    <a:pt x="1518" y="1780"/>
                  </a:lnTo>
                  <a:lnTo>
                    <a:pt x="502" y="1780"/>
                  </a:lnTo>
                  <a:lnTo>
                    <a:pt x="0" y="89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5" name="object 6735"/>
            <p:cNvSpPr/>
            <p:nvPr/>
          </p:nvSpPr>
          <p:spPr>
            <a:xfrm>
              <a:off x="10163642" y="71845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554" y="0"/>
                  </a:moveTo>
                  <a:lnTo>
                    <a:pt x="240" y="0"/>
                  </a:lnTo>
                  <a:lnTo>
                    <a:pt x="0" y="25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40" y="1120"/>
                  </a:lnTo>
                  <a:lnTo>
                    <a:pt x="554" y="1120"/>
                  </a:lnTo>
                  <a:lnTo>
                    <a:pt x="869" y="1120"/>
                  </a:lnTo>
                  <a:lnTo>
                    <a:pt x="1099" y="858"/>
                  </a:lnTo>
                  <a:lnTo>
                    <a:pt x="1099" y="554"/>
                  </a:lnTo>
                  <a:lnTo>
                    <a:pt x="1099" y="251"/>
                  </a:lnTo>
                  <a:lnTo>
                    <a:pt x="869" y="0"/>
                  </a:lnTo>
                  <a:lnTo>
                    <a:pt x="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6" name="object 6736"/>
            <p:cNvSpPr/>
            <p:nvPr/>
          </p:nvSpPr>
          <p:spPr>
            <a:xfrm>
              <a:off x="10163318" y="71842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79" y="0"/>
                  </a:moveTo>
                  <a:lnTo>
                    <a:pt x="397" y="0"/>
                  </a:lnTo>
                  <a:lnTo>
                    <a:pt x="0" y="387"/>
                  </a:lnTo>
                  <a:lnTo>
                    <a:pt x="0" y="890"/>
                  </a:lnTo>
                  <a:lnTo>
                    <a:pt x="0" y="1350"/>
                  </a:lnTo>
                  <a:lnTo>
                    <a:pt x="397" y="1759"/>
                  </a:lnTo>
                  <a:lnTo>
                    <a:pt x="879" y="1759"/>
                  </a:lnTo>
                  <a:lnTo>
                    <a:pt x="1361" y="1759"/>
                  </a:lnTo>
                  <a:lnTo>
                    <a:pt x="1769" y="1350"/>
                  </a:lnTo>
                  <a:lnTo>
                    <a:pt x="1769" y="890"/>
                  </a:lnTo>
                  <a:lnTo>
                    <a:pt x="1769" y="387"/>
                  </a:lnTo>
                  <a:lnTo>
                    <a:pt x="1361" y="0"/>
                  </a:lnTo>
                  <a:lnTo>
                    <a:pt x="8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7" name="object 6737"/>
            <p:cNvSpPr/>
            <p:nvPr/>
          </p:nvSpPr>
          <p:spPr>
            <a:xfrm>
              <a:off x="10163004" y="71838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193" y="0"/>
                  </a:moveTo>
                  <a:lnTo>
                    <a:pt x="544" y="0"/>
                  </a:lnTo>
                  <a:lnTo>
                    <a:pt x="0" y="544"/>
                  </a:lnTo>
                  <a:lnTo>
                    <a:pt x="0" y="1193"/>
                  </a:lnTo>
                  <a:lnTo>
                    <a:pt x="0" y="1853"/>
                  </a:lnTo>
                  <a:lnTo>
                    <a:pt x="544" y="2376"/>
                  </a:lnTo>
                  <a:lnTo>
                    <a:pt x="1193" y="2376"/>
                  </a:lnTo>
                  <a:lnTo>
                    <a:pt x="1842" y="2376"/>
                  </a:lnTo>
                  <a:lnTo>
                    <a:pt x="2376" y="1853"/>
                  </a:lnTo>
                  <a:lnTo>
                    <a:pt x="2376" y="1193"/>
                  </a:lnTo>
                  <a:lnTo>
                    <a:pt x="2376" y="544"/>
                  </a:lnTo>
                  <a:lnTo>
                    <a:pt x="1842" y="0"/>
                  </a:lnTo>
                  <a:lnTo>
                    <a:pt x="1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8" name="object 6738"/>
            <p:cNvSpPr/>
            <p:nvPr/>
          </p:nvSpPr>
          <p:spPr>
            <a:xfrm>
              <a:off x="10163660" y="718452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92" y="125"/>
                  </a:moveTo>
                  <a:lnTo>
                    <a:pt x="1685" y="0"/>
                  </a:lnTo>
                  <a:lnTo>
                    <a:pt x="837" y="858"/>
                  </a:lnTo>
                  <a:lnTo>
                    <a:pt x="0" y="1706"/>
                  </a:lnTo>
                  <a:lnTo>
                    <a:pt x="104" y="51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9" name="object 6739"/>
            <p:cNvSpPr/>
            <p:nvPr/>
          </p:nvSpPr>
          <p:spPr>
            <a:xfrm>
              <a:off x="10164197" y="718318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0" name="object 6740"/>
            <p:cNvSpPr/>
            <p:nvPr/>
          </p:nvSpPr>
          <p:spPr>
            <a:xfrm>
              <a:off x="10162302" y="718508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1" name="object 6741"/>
            <p:cNvSpPr/>
            <p:nvPr/>
          </p:nvSpPr>
          <p:spPr>
            <a:xfrm>
              <a:off x="10163181" y="719124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890"/>
                  </a:moveTo>
                  <a:lnTo>
                    <a:pt x="502" y="0"/>
                  </a:lnTo>
                  <a:lnTo>
                    <a:pt x="1518" y="0"/>
                  </a:lnTo>
                  <a:lnTo>
                    <a:pt x="2020" y="890"/>
                  </a:lnTo>
                  <a:lnTo>
                    <a:pt x="1518" y="1780"/>
                  </a:lnTo>
                  <a:lnTo>
                    <a:pt x="502" y="1780"/>
                  </a:lnTo>
                  <a:lnTo>
                    <a:pt x="0" y="89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2" name="object 6742"/>
            <p:cNvSpPr/>
            <p:nvPr/>
          </p:nvSpPr>
          <p:spPr>
            <a:xfrm>
              <a:off x="10163642" y="71915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554" y="0"/>
                  </a:moveTo>
                  <a:lnTo>
                    <a:pt x="240" y="0"/>
                  </a:lnTo>
                  <a:lnTo>
                    <a:pt x="0" y="25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40" y="1099"/>
                  </a:lnTo>
                  <a:lnTo>
                    <a:pt x="554" y="1099"/>
                  </a:lnTo>
                  <a:lnTo>
                    <a:pt x="869" y="1099"/>
                  </a:lnTo>
                  <a:lnTo>
                    <a:pt x="1099" y="858"/>
                  </a:lnTo>
                  <a:lnTo>
                    <a:pt x="1099" y="554"/>
                  </a:lnTo>
                  <a:lnTo>
                    <a:pt x="1099" y="251"/>
                  </a:lnTo>
                  <a:lnTo>
                    <a:pt x="869" y="0"/>
                  </a:lnTo>
                  <a:lnTo>
                    <a:pt x="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3" name="object 6743"/>
            <p:cNvSpPr/>
            <p:nvPr/>
          </p:nvSpPr>
          <p:spPr>
            <a:xfrm>
              <a:off x="10163318" y="719124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79" y="0"/>
                  </a:moveTo>
                  <a:lnTo>
                    <a:pt x="397" y="0"/>
                  </a:lnTo>
                  <a:lnTo>
                    <a:pt x="0" y="408"/>
                  </a:lnTo>
                  <a:lnTo>
                    <a:pt x="0" y="890"/>
                  </a:lnTo>
                  <a:lnTo>
                    <a:pt x="0" y="1371"/>
                  </a:lnTo>
                  <a:lnTo>
                    <a:pt x="397" y="1769"/>
                  </a:lnTo>
                  <a:lnTo>
                    <a:pt x="879" y="1769"/>
                  </a:lnTo>
                  <a:lnTo>
                    <a:pt x="1361" y="1769"/>
                  </a:lnTo>
                  <a:lnTo>
                    <a:pt x="1769" y="1371"/>
                  </a:lnTo>
                  <a:lnTo>
                    <a:pt x="1769" y="890"/>
                  </a:lnTo>
                  <a:lnTo>
                    <a:pt x="1769" y="408"/>
                  </a:lnTo>
                  <a:lnTo>
                    <a:pt x="1361" y="0"/>
                  </a:lnTo>
                  <a:lnTo>
                    <a:pt x="8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4" name="object 6744"/>
            <p:cNvSpPr/>
            <p:nvPr/>
          </p:nvSpPr>
          <p:spPr>
            <a:xfrm>
              <a:off x="10163004" y="719094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193" y="0"/>
                  </a:moveTo>
                  <a:lnTo>
                    <a:pt x="544" y="0"/>
                  </a:lnTo>
                  <a:lnTo>
                    <a:pt x="0" y="544"/>
                  </a:lnTo>
                  <a:lnTo>
                    <a:pt x="0" y="1193"/>
                  </a:lnTo>
                  <a:lnTo>
                    <a:pt x="0" y="1853"/>
                  </a:lnTo>
                  <a:lnTo>
                    <a:pt x="544" y="2376"/>
                  </a:lnTo>
                  <a:lnTo>
                    <a:pt x="1193" y="2376"/>
                  </a:lnTo>
                  <a:lnTo>
                    <a:pt x="1842" y="2376"/>
                  </a:lnTo>
                  <a:lnTo>
                    <a:pt x="2376" y="1853"/>
                  </a:lnTo>
                  <a:lnTo>
                    <a:pt x="2376" y="1193"/>
                  </a:lnTo>
                  <a:lnTo>
                    <a:pt x="2376" y="544"/>
                  </a:lnTo>
                  <a:lnTo>
                    <a:pt x="1842" y="0"/>
                  </a:lnTo>
                  <a:lnTo>
                    <a:pt x="1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5" name="object 6745"/>
            <p:cNvSpPr/>
            <p:nvPr/>
          </p:nvSpPr>
          <p:spPr>
            <a:xfrm>
              <a:off x="10163660" y="719157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92" y="125"/>
                  </a:moveTo>
                  <a:lnTo>
                    <a:pt x="1685" y="0"/>
                  </a:lnTo>
                  <a:lnTo>
                    <a:pt x="837" y="858"/>
                  </a:lnTo>
                  <a:lnTo>
                    <a:pt x="0" y="1706"/>
                  </a:lnTo>
                  <a:lnTo>
                    <a:pt x="104" y="51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6" name="object 6746"/>
            <p:cNvSpPr/>
            <p:nvPr/>
          </p:nvSpPr>
          <p:spPr>
            <a:xfrm>
              <a:off x="10164197" y="719023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7" name="object 6747"/>
            <p:cNvSpPr/>
            <p:nvPr/>
          </p:nvSpPr>
          <p:spPr>
            <a:xfrm>
              <a:off x="10162302" y="719213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8" name="object 6748"/>
            <p:cNvSpPr/>
            <p:nvPr/>
          </p:nvSpPr>
          <p:spPr>
            <a:xfrm>
              <a:off x="10159985" y="7304880"/>
              <a:ext cx="12700" cy="28575"/>
            </a:xfrm>
            <a:custGeom>
              <a:avLst/>
              <a:gdLst/>
              <a:ahLst/>
              <a:cxnLst/>
              <a:rect l="l" t="t" r="r" b="b"/>
              <a:pathLst>
                <a:path w="12700" h="28575">
                  <a:moveTo>
                    <a:pt x="12135" y="0"/>
                  </a:moveTo>
                  <a:lnTo>
                    <a:pt x="12135" y="28187"/>
                  </a:lnTo>
                  <a:lnTo>
                    <a:pt x="0" y="28187"/>
                  </a:lnTo>
                  <a:lnTo>
                    <a:pt x="0" y="0"/>
                  </a:lnTo>
                  <a:lnTo>
                    <a:pt x="12135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9" name="object 6749"/>
            <p:cNvSpPr/>
            <p:nvPr/>
          </p:nvSpPr>
          <p:spPr>
            <a:xfrm>
              <a:off x="10171413" y="7304874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0" y="0"/>
                  </a:moveTo>
                  <a:lnTo>
                    <a:pt x="0" y="2818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0" name="object 6750"/>
            <p:cNvSpPr/>
            <p:nvPr/>
          </p:nvSpPr>
          <p:spPr>
            <a:xfrm>
              <a:off x="10172122" y="7304880"/>
              <a:ext cx="1905" cy="17780"/>
            </a:xfrm>
            <a:custGeom>
              <a:avLst/>
              <a:gdLst/>
              <a:ahLst/>
              <a:cxnLst/>
              <a:rect l="l" t="t" r="r" b="b"/>
              <a:pathLst>
                <a:path w="1904" h="17779">
                  <a:moveTo>
                    <a:pt x="1769" y="0"/>
                  </a:moveTo>
                  <a:lnTo>
                    <a:pt x="1769" y="17622"/>
                  </a:lnTo>
                  <a:lnTo>
                    <a:pt x="0" y="17622"/>
                  </a:lnTo>
                  <a:lnTo>
                    <a:pt x="0" y="0"/>
                  </a:lnTo>
                  <a:lnTo>
                    <a:pt x="1769" y="0"/>
                  </a:lnTo>
                  <a:close/>
                </a:path>
                <a:path w="1904" h="17779">
                  <a:moveTo>
                    <a:pt x="0" y="17622"/>
                  </a:moveTo>
                  <a:lnTo>
                    <a:pt x="1769" y="17622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1" name="object 6751"/>
            <p:cNvSpPr/>
            <p:nvPr/>
          </p:nvSpPr>
          <p:spPr>
            <a:xfrm>
              <a:off x="10152746" y="7317198"/>
              <a:ext cx="17780" cy="14604"/>
            </a:xfrm>
            <a:custGeom>
              <a:avLst/>
              <a:gdLst/>
              <a:ahLst/>
              <a:cxnLst/>
              <a:rect l="l" t="t" r="r" b="b"/>
              <a:pathLst>
                <a:path w="17779" h="14604">
                  <a:moveTo>
                    <a:pt x="0" y="14093"/>
                  </a:moveTo>
                  <a:lnTo>
                    <a:pt x="0" y="0"/>
                  </a:lnTo>
                  <a:lnTo>
                    <a:pt x="17528" y="0"/>
                  </a:lnTo>
                  <a:lnTo>
                    <a:pt x="17528" y="14093"/>
                  </a:lnTo>
                  <a:lnTo>
                    <a:pt x="0" y="1409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2" name="object 6752"/>
            <p:cNvSpPr/>
            <p:nvPr/>
          </p:nvSpPr>
          <p:spPr>
            <a:xfrm>
              <a:off x="10153448" y="7317210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0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3" name="object 6753"/>
            <p:cNvSpPr/>
            <p:nvPr/>
          </p:nvSpPr>
          <p:spPr>
            <a:xfrm>
              <a:off x="10163181" y="731984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890"/>
                  </a:moveTo>
                  <a:lnTo>
                    <a:pt x="502" y="0"/>
                  </a:lnTo>
                  <a:lnTo>
                    <a:pt x="1518" y="0"/>
                  </a:lnTo>
                  <a:lnTo>
                    <a:pt x="2020" y="890"/>
                  </a:lnTo>
                  <a:lnTo>
                    <a:pt x="1518" y="1780"/>
                  </a:lnTo>
                  <a:lnTo>
                    <a:pt x="502" y="1780"/>
                  </a:lnTo>
                  <a:lnTo>
                    <a:pt x="0" y="89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4" name="object 6754"/>
            <p:cNvSpPr/>
            <p:nvPr/>
          </p:nvSpPr>
          <p:spPr>
            <a:xfrm>
              <a:off x="10163642" y="732017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554" y="0"/>
                  </a:moveTo>
                  <a:lnTo>
                    <a:pt x="240" y="0"/>
                  </a:lnTo>
                  <a:lnTo>
                    <a:pt x="0" y="25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40" y="1099"/>
                  </a:lnTo>
                  <a:lnTo>
                    <a:pt x="554" y="1099"/>
                  </a:lnTo>
                  <a:lnTo>
                    <a:pt x="869" y="1099"/>
                  </a:lnTo>
                  <a:lnTo>
                    <a:pt x="1099" y="858"/>
                  </a:lnTo>
                  <a:lnTo>
                    <a:pt x="1099" y="554"/>
                  </a:lnTo>
                  <a:lnTo>
                    <a:pt x="1099" y="251"/>
                  </a:lnTo>
                  <a:lnTo>
                    <a:pt x="869" y="0"/>
                  </a:lnTo>
                  <a:lnTo>
                    <a:pt x="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5" name="object 6755"/>
            <p:cNvSpPr/>
            <p:nvPr/>
          </p:nvSpPr>
          <p:spPr>
            <a:xfrm>
              <a:off x="10163318" y="731985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79" y="0"/>
                  </a:moveTo>
                  <a:lnTo>
                    <a:pt x="397" y="0"/>
                  </a:lnTo>
                  <a:lnTo>
                    <a:pt x="0" y="387"/>
                  </a:lnTo>
                  <a:lnTo>
                    <a:pt x="0" y="890"/>
                  </a:lnTo>
                  <a:lnTo>
                    <a:pt x="0" y="1371"/>
                  </a:lnTo>
                  <a:lnTo>
                    <a:pt x="397" y="1759"/>
                  </a:lnTo>
                  <a:lnTo>
                    <a:pt x="879" y="1759"/>
                  </a:lnTo>
                  <a:lnTo>
                    <a:pt x="1361" y="1759"/>
                  </a:lnTo>
                  <a:lnTo>
                    <a:pt x="1769" y="1371"/>
                  </a:lnTo>
                  <a:lnTo>
                    <a:pt x="1769" y="890"/>
                  </a:lnTo>
                  <a:lnTo>
                    <a:pt x="1769" y="387"/>
                  </a:lnTo>
                  <a:lnTo>
                    <a:pt x="1361" y="0"/>
                  </a:lnTo>
                  <a:lnTo>
                    <a:pt x="8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6" name="object 6756"/>
            <p:cNvSpPr/>
            <p:nvPr/>
          </p:nvSpPr>
          <p:spPr>
            <a:xfrm>
              <a:off x="10163004" y="73195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193" y="0"/>
                  </a:moveTo>
                  <a:lnTo>
                    <a:pt x="544" y="0"/>
                  </a:lnTo>
                  <a:lnTo>
                    <a:pt x="0" y="544"/>
                  </a:lnTo>
                  <a:lnTo>
                    <a:pt x="0" y="1193"/>
                  </a:lnTo>
                  <a:lnTo>
                    <a:pt x="0" y="1853"/>
                  </a:lnTo>
                  <a:lnTo>
                    <a:pt x="544" y="2376"/>
                  </a:lnTo>
                  <a:lnTo>
                    <a:pt x="1193" y="2376"/>
                  </a:lnTo>
                  <a:lnTo>
                    <a:pt x="1842" y="2376"/>
                  </a:lnTo>
                  <a:lnTo>
                    <a:pt x="2376" y="1853"/>
                  </a:lnTo>
                  <a:lnTo>
                    <a:pt x="2376" y="1193"/>
                  </a:lnTo>
                  <a:lnTo>
                    <a:pt x="2376" y="544"/>
                  </a:lnTo>
                  <a:lnTo>
                    <a:pt x="1842" y="0"/>
                  </a:lnTo>
                  <a:lnTo>
                    <a:pt x="1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7" name="object 6757"/>
            <p:cNvSpPr/>
            <p:nvPr/>
          </p:nvSpPr>
          <p:spPr>
            <a:xfrm>
              <a:off x="10163660" y="73201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92" y="125"/>
                  </a:moveTo>
                  <a:lnTo>
                    <a:pt x="1685" y="0"/>
                  </a:lnTo>
                  <a:lnTo>
                    <a:pt x="837" y="858"/>
                  </a:lnTo>
                  <a:lnTo>
                    <a:pt x="0" y="1706"/>
                  </a:lnTo>
                  <a:lnTo>
                    <a:pt x="104" y="5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8" name="object 6758"/>
            <p:cNvSpPr/>
            <p:nvPr/>
          </p:nvSpPr>
          <p:spPr>
            <a:xfrm>
              <a:off x="10164197" y="731883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9" name="object 6759"/>
            <p:cNvSpPr/>
            <p:nvPr/>
          </p:nvSpPr>
          <p:spPr>
            <a:xfrm>
              <a:off x="10162302" y="732073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0" name="object 6760"/>
            <p:cNvSpPr/>
            <p:nvPr/>
          </p:nvSpPr>
          <p:spPr>
            <a:xfrm>
              <a:off x="10163181" y="732688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890"/>
                  </a:moveTo>
                  <a:lnTo>
                    <a:pt x="502" y="0"/>
                  </a:lnTo>
                  <a:lnTo>
                    <a:pt x="1518" y="0"/>
                  </a:lnTo>
                  <a:lnTo>
                    <a:pt x="2020" y="890"/>
                  </a:lnTo>
                  <a:lnTo>
                    <a:pt x="1518" y="1780"/>
                  </a:lnTo>
                  <a:lnTo>
                    <a:pt x="502" y="1780"/>
                  </a:lnTo>
                  <a:lnTo>
                    <a:pt x="0" y="89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1" name="object 6761"/>
            <p:cNvSpPr/>
            <p:nvPr/>
          </p:nvSpPr>
          <p:spPr>
            <a:xfrm>
              <a:off x="10163642" y="732722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554" y="0"/>
                  </a:moveTo>
                  <a:lnTo>
                    <a:pt x="240" y="0"/>
                  </a:lnTo>
                  <a:lnTo>
                    <a:pt x="0" y="25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40" y="1099"/>
                  </a:lnTo>
                  <a:lnTo>
                    <a:pt x="554" y="1099"/>
                  </a:lnTo>
                  <a:lnTo>
                    <a:pt x="869" y="1099"/>
                  </a:lnTo>
                  <a:lnTo>
                    <a:pt x="1099" y="858"/>
                  </a:lnTo>
                  <a:lnTo>
                    <a:pt x="1099" y="554"/>
                  </a:lnTo>
                  <a:lnTo>
                    <a:pt x="1099" y="251"/>
                  </a:lnTo>
                  <a:lnTo>
                    <a:pt x="869" y="0"/>
                  </a:lnTo>
                  <a:lnTo>
                    <a:pt x="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2" name="object 6762"/>
            <p:cNvSpPr/>
            <p:nvPr/>
          </p:nvSpPr>
          <p:spPr>
            <a:xfrm>
              <a:off x="10163318" y="73268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79" y="0"/>
                  </a:moveTo>
                  <a:lnTo>
                    <a:pt x="397" y="0"/>
                  </a:lnTo>
                  <a:lnTo>
                    <a:pt x="0" y="387"/>
                  </a:lnTo>
                  <a:lnTo>
                    <a:pt x="0" y="890"/>
                  </a:lnTo>
                  <a:lnTo>
                    <a:pt x="0" y="1350"/>
                  </a:lnTo>
                  <a:lnTo>
                    <a:pt x="397" y="1759"/>
                  </a:lnTo>
                  <a:lnTo>
                    <a:pt x="879" y="1759"/>
                  </a:lnTo>
                  <a:lnTo>
                    <a:pt x="1361" y="1759"/>
                  </a:lnTo>
                  <a:lnTo>
                    <a:pt x="1769" y="1350"/>
                  </a:lnTo>
                  <a:lnTo>
                    <a:pt x="1769" y="890"/>
                  </a:lnTo>
                  <a:lnTo>
                    <a:pt x="1769" y="387"/>
                  </a:lnTo>
                  <a:lnTo>
                    <a:pt x="1361" y="0"/>
                  </a:lnTo>
                  <a:lnTo>
                    <a:pt x="87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3" name="object 6763"/>
            <p:cNvSpPr/>
            <p:nvPr/>
          </p:nvSpPr>
          <p:spPr>
            <a:xfrm>
              <a:off x="10163004" y="73265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193" y="0"/>
                  </a:moveTo>
                  <a:lnTo>
                    <a:pt x="544" y="0"/>
                  </a:lnTo>
                  <a:lnTo>
                    <a:pt x="0" y="544"/>
                  </a:lnTo>
                  <a:lnTo>
                    <a:pt x="0" y="1193"/>
                  </a:lnTo>
                  <a:lnTo>
                    <a:pt x="0" y="1853"/>
                  </a:lnTo>
                  <a:lnTo>
                    <a:pt x="544" y="2376"/>
                  </a:lnTo>
                  <a:lnTo>
                    <a:pt x="1193" y="2376"/>
                  </a:lnTo>
                  <a:lnTo>
                    <a:pt x="1842" y="2376"/>
                  </a:lnTo>
                  <a:lnTo>
                    <a:pt x="2376" y="1853"/>
                  </a:lnTo>
                  <a:lnTo>
                    <a:pt x="2376" y="1193"/>
                  </a:lnTo>
                  <a:lnTo>
                    <a:pt x="2376" y="544"/>
                  </a:lnTo>
                  <a:lnTo>
                    <a:pt x="1842" y="0"/>
                  </a:lnTo>
                  <a:lnTo>
                    <a:pt x="1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4" name="object 6764"/>
            <p:cNvSpPr/>
            <p:nvPr/>
          </p:nvSpPr>
          <p:spPr>
            <a:xfrm>
              <a:off x="10163660" y="73272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92" y="125"/>
                  </a:moveTo>
                  <a:lnTo>
                    <a:pt x="1685" y="0"/>
                  </a:lnTo>
                  <a:lnTo>
                    <a:pt x="837" y="858"/>
                  </a:lnTo>
                  <a:lnTo>
                    <a:pt x="0" y="1706"/>
                  </a:lnTo>
                  <a:lnTo>
                    <a:pt x="104" y="5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5" name="object 6765"/>
            <p:cNvSpPr/>
            <p:nvPr/>
          </p:nvSpPr>
          <p:spPr>
            <a:xfrm>
              <a:off x="10164197" y="732587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6" name="object 6766"/>
            <p:cNvSpPr/>
            <p:nvPr/>
          </p:nvSpPr>
          <p:spPr>
            <a:xfrm>
              <a:off x="10162302" y="732777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7" name="object 6767"/>
            <p:cNvSpPr/>
            <p:nvPr/>
          </p:nvSpPr>
          <p:spPr>
            <a:xfrm>
              <a:off x="10169425" y="7187888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0" y="0"/>
                  </a:moveTo>
                  <a:lnTo>
                    <a:pt x="819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8" name="object 6768"/>
            <p:cNvSpPr/>
            <p:nvPr/>
          </p:nvSpPr>
          <p:spPr>
            <a:xfrm>
              <a:off x="10169425" y="7189321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0" y="0"/>
                  </a:moveTo>
                  <a:lnTo>
                    <a:pt x="819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9" name="object 6769"/>
            <p:cNvSpPr/>
            <p:nvPr/>
          </p:nvSpPr>
          <p:spPr>
            <a:xfrm>
              <a:off x="10169586" y="718773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0" name="object 6770"/>
            <p:cNvSpPr/>
            <p:nvPr/>
          </p:nvSpPr>
          <p:spPr>
            <a:xfrm>
              <a:off x="10168938" y="718797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2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1" name="object 6771"/>
            <p:cNvSpPr/>
            <p:nvPr/>
          </p:nvSpPr>
          <p:spPr>
            <a:xfrm>
              <a:off x="10169333" y="718798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2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2" name="object 6772"/>
            <p:cNvSpPr/>
            <p:nvPr/>
          </p:nvSpPr>
          <p:spPr>
            <a:xfrm>
              <a:off x="10184369" y="71881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19"/>
                  </a:moveTo>
                  <a:lnTo>
                    <a:pt x="94" y="6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3" name="object 6773"/>
            <p:cNvSpPr/>
            <p:nvPr/>
          </p:nvSpPr>
          <p:spPr>
            <a:xfrm>
              <a:off x="10184076" y="71883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93" y="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4" name="object 6774"/>
            <p:cNvSpPr/>
            <p:nvPr/>
          </p:nvSpPr>
          <p:spPr>
            <a:xfrm>
              <a:off x="10184076" y="71881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93" y="0"/>
                  </a:moveTo>
                  <a:lnTo>
                    <a:pt x="0" y="2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5" name="object 6775"/>
            <p:cNvSpPr/>
            <p:nvPr/>
          </p:nvSpPr>
          <p:spPr>
            <a:xfrm>
              <a:off x="10185811" y="71876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230" y="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6" name="object 6776"/>
            <p:cNvSpPr/>
            <p:nvPr/>
          </p:nvSpPr>
          <p:spPr>
            <a:xfrm>
              <a:off x="10186714" y="71876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6"/>
                  </a:moveTo>
                  <a:lnTo>
                    <a:pt x="1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7" name="object 6777"/>
            <p:cNvSpPr/>
            <p:nvPr/>
          </p:nvSpPr>
          <p:spPr>
            <a:xfrm>
              <a:off x="10186682" y="71875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219"/>
                  </a:moveTo>
                  <a:lnTo>
                    <a:pt x="31" y="0"/>
                  </a:lnTo>
                </a:path>
                <a:path w="634" h="634">
                  <a:moveTo>
                    <a:pt x="31" y="219"/>
                  </a:moveTo>
                  <a:lnTo>
                    <a:pt x="0" y="8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8" name="object 6778"/>
            <p:cNvSpPr/>
            <p:nvPr/>
          </p:nvSpPr>
          <p:spPr>
            <a:xfrm>
              <a:off x="10186720" y="71888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0"/>
                  </a:moveTo>
                  <a:lnTo>
                    <a:pt x="0" y="5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9" name="object 6779"/>
            <p:cNvSpPr/>
            <p:nvPr/>
          </p:nvSpPr>
          <p:spPr>
            <a:xfrm>
              <a:off x="10187942" y="718772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0" name="object 6780"/>
            <p:cNvSpPr/>
            <p:nvPr/>
          </p:nvSpPr>
          <p:spPr>
            <a:xfrm>
              <a:off x="10187503" y="718772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1" name="object 6781"/>
            <p:cNvSpPr/>
            <p:nvPr/>
          </p:nvSpPr>
          <p:spPr>
            <a:xfrm>
              <a:off x="10176701" y="718773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2" name="object 6782"/>
            <p:cNvSpPr/>
            <p:nvPr/>
          </p:nvSpPr>
          <p:spPr>
            <a:xfrm>
              <a:off x="10177032" y="718773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3" name="object 6783"/>
            <p:cNvSpPr/>
            <p:nvPr/>
          </p:nvSpPr>
          <p:spPr>
            <a:xfrm>
              <a:off x="10177634" y="718781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5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4" name="object 6784"/>
            <p:cNvSpPr/>
            <p:nvPr/>
          </p:nvSpPr>
          <p:spPr>
            <a:xfrm>
              <a:off x="10183665" y="718781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5" name="object 6785"/>
            <p:cNvSpPr/>
            <p:nvPr/>
          </p:nvSpPr>
          <p:spPr>
            <a:xfrm>
              <a:off x="10186689" y="71888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2" y="0"/>
                  </a:moveTo>
                  <a:lnTo>
                    <a:pt x="471" y="324"/>
                  </a:lnTo>
                  <a:lnTo>
                    <a:pt x="31" y="586"/>
                  </a:lnTo>
                  <a:lnTo>
                    <a:pt x="0" y="293"/>
                  </a:lnTo>
                  <a:lnTo>
                    <a:pt x="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6" name="object 6786"/>
            <p:cNvSpPr/>
            <p:nvPr/>
          </p:nvSpPr>
          <p:spPr>
            <a:xfrm>
              <a:off x="10185850" y="718902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67" y="0"/>
                  </a:moveTo>
                  <a:lnTo>
                    <a:pt x="324" y="157"/>
                  </a:lnTo>
                  <a:lnTo>
                    <a:pt x="167" y="282"/>
                  </a:lnTo>
                  <a:lnTo>
                    <a:pt x="0" y="125"/>
                  </a:lnTo>
                  <a:lnTo>
                    <a:pt x="167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7" name="object 6787"/>
            <p:cNvSpPr/>
            <p:nvPr/>
          </p:nvSpPr>
          <p:spPr>
            <a:xfrm>
              <a:off x="10185714" y="71877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424" y="1633"/>
                  </a:moveTo>
                  <a:lnTo>
                    <a:pt x="1528" y="1444"/>
                  </a:lnTo>
                  <a:lnTo>
                    <a:pt x="1549" y="1287"/>
                  </a:lnTo>
                  <a:lnTo>
                    <a:pt x="1497" y="1026"/>
                  </a:lnTo>
                  <a:lnTo>
                    <a:pt x="1329" y="858"/>
                  </a:lnTo>
                  <a:lnTo>
                    <a:pt x="1078" y="774"/>
                  </a:lnTo>
                  <a:lnTo>
                    <a:pt x="816" y="701"/>
                  </a:lnTo>
                  <a:lnTo>
                    <a:pt x="146" y="670"/>
                  </a:lnTo>
                  <a:lnTo>
                    <a:pt x="10" y="659"/>
                  </a:lnTo>
                  <a:lnTo>
                    <a:pt x="10" y="513"/>
                  </a:lnTo>
                  <a:lnTo>
                    <a:pt x="0" y="376"/>
                  </a:lnTo>
                  <a:lnTo>
                    <a:pt x="774" y="314"/>
                  </a:lnTo>
                  <a:lnTo>
                    <a:pt x="984" y="251"/>
                  </a:lnTo>
                  <a:lnTo>
                    <a:pt x="1193" y="178"/>
                  </a:lnTo>
                  <a:lnTo>
                    <a:pt x="1392" y="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8" name="object 6788"/>
            <p:cNvSpPr/>
            <p:nvPr/>
          </p:nvSpPr>
          <p:spPr>
            <a:xfrm>
              <a:off x="10184075" y="71877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9" name="object 6789"/>
            <p:cNvSpPr/>
            <p:nvPr/>
          </p:nvSpPr>
          <p:spPr>
            <a:xfrm>
              <a:off x="10168815" y="7187518"/>
              <a:ext cx="19685" cy="2540"/>
            </a:xfrm>
            <a:custGeom>
              <a:avLst/>
              <a:gdLst/>
              <a:ahLst/>
              <a:cxnLst/>
              <a:rect l="l" t="t" r="r" b="b"/>
              <a:pathLst>
                <a:path w="19684" h="2540">
                  <a:moveTo>
                    <a:pt x="18072" y="2031"/>
                  </a:moveTo>
                  <a:lnTo>
                    <a:pt x="18229" y="1989"/>
                  </a:lnTo>
                  <a:lnTo>
                    <a:pt x="18690" y="1968"/>
                  </a:lnTo>
                  <a:lnTo>
                    <a:pt x="19130" y="1968"/>
                  </a:lnTo>
                  <a:lnTo>
                    <a:pt x="19392" y="1706"/>
                  </a:lnTo>
                  <a:lnTo>
                    <a:pt x="19392" y="460"/>
                  </a:lnTo>
                  <a:lnTo>
                    <a:pt x="19130" y="209"/>
                  </a:lnTo>
                  <a:lnTo>
                    <a:pt x="18690" y="209"/>
                  </a:lnTo>
                  <a:lnTo>
                    <a:pt x="18365" y="272"/>
                  </a:lnTo>
                  <a:lnTo>
                    <a:pt x="18418" y="62"/>
                  </a:lnTo>
                  <a:lnTo>
                    <a:pt x="18062" y="73"/>
                  </a:lnTo>
                  <a:lnTo>
                    <a:pt x="17884" y="0"/>
                  </a:lnTo>
                  <a:lnTo>
                    <a:pt x="17360" y="104"/>
                  </a:lnTo>
                  <a:lnTo>
                    <a:pt x="17004" y="62"/>
                  </a:lnTo>
                  <a:lnTo>
                    <a:pt x="15266" y="230"/>
                  </a:lnTo>
                  <a:lnTo>
                    <a:pt x="14837" y="209"/>
                  </a:lnTo>
                  <a:lnTo>
                    <a:pt x="8816" y="293"/>
                  </a:lnTo>
                  <a:lnTo>
                    <a:pt x="764" y="209"/>
                  </a:lnTo>
                  <a:lnTo>
                    <a:pt x="513" y="460"/>
                  </a:lnTo>
                  <a:lnTo>
                    <a:pt x="125" y="460"/>
                  </a:lnTo>
                  <a:lnTo>
                    <a:pt x="0" y="1612"/>
                  </a:lnTo>
                  <a:lnTo>
                    <a:pt x="513" y="1717"/>
                  </a:lnTo>
                  <a:lnTo>
                    <a:pt x="764" y="1968"/>
                  </a:lnTo>
                  <a:lnTo>
                    <a:pt x="8816" y="1968"/>
                  </a:lnTo>
                  <a:lnTo>
                    <a:pt x="14837" y="1874"/>
                  </a:lnTo>
                  <a:lnTo>
                    <a:pt x="15266" y="1968"/>
                  </a:lnTo>
                  <a:lnTo>
                    <a:pt x="17528" y="2073"/>
                  </a:lnTo>
                  <a:lnTo>
                    <a:pt x="17790" y="2094"/>
                  </a:lnTo>
                  <a:lnTo>
                    <a:pt x="18072" y="20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0" name="object 6790"/>
            <p:cNvSpPr/>
            <p:nvPr/>
          </p:nvSpPr>
          <p:spPr>
            <a:xfrm>
              <a:off x="10168120" y="7188608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7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1" name="object 6791"/>
            <p:cNvSpPr/>
            <p:nvPr/>
          </p:nvSpPr>
          <p:spPr>
            <a:xfrm>
              <a:off x="10171064" y="718683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2" name="object 6792"/>
            <p:cNvSpPr/>
            <p:nvPr/>
          </p:nvSpPr>
          <p:spPr>
            <a:xfrm>
              <a:off x="10171413" y="718683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3" name="object 6793"/>
            <p:cNvSpPr/>
            <p:nvPr/>
          </p:nvSpPr>
          <p:spPr>
            <a:xfrm>
              <a:off x="10171064" y="719036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4" name="object 6794"/>
            <p:cNvSpPr/>
            <p:nvPr/>
          </p:nvSpPr>
          <p:spPr>
            <a:xfrm>
              <a:off x="10171064" y="718685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5" name="object 6795"/>
            <p:cNvSpPr/>
            <p:nvPr/>
          </p:nvSpPr>
          <p:spPr>
            <a:xfrm>
              <a:off x="10171064" y="718953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6" name="object 6796"/>
            <p:cNvSpPr/>
            <p:nvPr/>
          </p:nvSpPr>
          <p:spPr>
            <a:xfrm>
              <a:off x="10171064" y="718768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7" name="object 6797"/>
            <p:cNvSpPr/>
            <p:nvPr/>
          </p:nvSpPr>
          <p:spPr>
            <a:xfrm>
              <a:off x="10170888" y="718860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8" name="object 6798"/>
            <p:cNvSpPr/>
            <p:nvPr/>
          </p:nvSpPr>
          <p:spPr>
            <a:xfrm>
              <a:off x="10169586" y="7186966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0" y="2931"/>
                  </a:moveTo>
                  <a:lnTo>
                    <a:pt x="157" y="3287"/>
                  </a:lnTo>
                  <a:lnTo>
                    <a:pt x="1319" y="3287"/>
                  </a:lnTo>
                  <a:lnTo>
                    <a:pt x="1476" y="2931"/>
                  </a:lnTo>
                  <a:lnTo>
                    <a:pt x="1476" y="356"/>
                  </a:lnTo>
                  <a:lnTo>
                    <a:pt x="1319" y="0"/>
                  </a:lnTo>
                  <a:lnTo>
                    <a:pt x="157" y="0"/>
                  </a:lnTo>
                  <a:lnTo>
                    <a:pt x="0" y="356"/>
                  </a:lnTo>
                  <a:lnTo>
                    <a:pt x="0" y="293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9" name="object 6799"/>
            <p:cNvSpPr/>
            <p:nvPr/>
          </p:nvSpPr>
          <p:spPr>
            <a:xfrm>
              <a:off x="10169736" y="718947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0" name="object 6800"/>
            <p:cNvSpPr/>
            <p:nvPr/>
          </p:nvSpPr>
          <p:spPr>
            <a:xfrm>
              <a:off x="10169736" y="718774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1" name="object 6801"/>
            <p:cNvSpPr/>
            <p:nvPr/>
          </p:nvSpPr>
          <p:spPr>
            <a:xfrm>
              <a:off x="10169611" y="7186957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09">
                  <a:moveTo>
                    <a:pt x="125" y="3298"/>
                  </a:moveTo>
                  <a:lnTo>
                    <a:pt x="0" y="2910"/>
                  </a:lnTo>
                  <a:lnTo>
                    <a:pt x="125" y="2523"/>
                  </a:lnTo>
                  <a:lnTo>
                    <a:pt x="0" y="1654"/>
                  </a:lnTo>
                  <a:lnTo>
                    <a:pt x="125" y="785"/>
                  </a:lnTo>
                  <a:lnTo>
                    <a:pt x="0" y="397"/>
                  </a:ln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2" name="object 6802"/>
            <p:cNvSpPr/>
            <p:nvPr/>
          </p:nvSpPr>
          <p:spPr>
            <a:xfrm>
              <a:off x="10170911" y="7186957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09">
                  <a:moveTo>
                    <a:pt x="0" y="3298"/>
                  </a:moveTo>
                  <a:lnTo>
                    <a:pt x="125" y="2910"/>
                  </a:lnTo>
                  <a:lnTo>
                    <a:pt x="0" y="2523"/>
                  </a:lnTo>
                  <a:lnTo>
                    <a:pt x="125" y="1654"/>
                  </a:lnTo>
                  <a:lnTo>
                    <a:pt x="0" y="785"/>
                  </a:lnTo>
                  <a:lnTo>
                    <a:pt x="125" y="39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3" name="object 6803"/>
            <p:cNvSpPr/>
            <p:nvPr/>
          </p:nvSpPr>
          <p:spPr>
            <a:xfrm>
              <a:off x="10169586" y="7189352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0" y="136"/>
                  </a:moveTo>
                  <a:lnTo>
                    <a:pt x="73" y="0"/>
                  </a:lnTo>
                  <a:lnTo>
                    <a:pt x="1403" y="0"/>
                  </a:lnTo>
                  <a:lnTo>
                    <a:pt x="1476" y="1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4" name="object 6804"/>
            <p:cNvSpPr/>
            <p:nvPr/>
          </p:nvSpPr>
          <p:spPr>
            <a:xfrm>
              <a:off x="10169586" y="718772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0" y="0"/>
                  </a:moveTo>
                  <a:lnTo>
                    <a:pt x="73" y="136"/>
                  </a:lnTo>
                  <a:lnTo>
                    <a:pt x="1403" y="136"/>
                  </a:lnTo>
                  <a:lnTo>
                    <a:pt x="14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5" name="object 6805"/>
            <p:cNvSpPr/>
            <p:nvPr/>
          </p:nvSpPr>
          <p:spPr>
            <a:xfrm>
              <a:off x="10169667" y="71878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6" name="object 6806"/>
            <p:cNvSpPr/>
            <p:nvPr/>
          </p:nvSpPr>
          <p:spPr>
            <a:xfrm>
              <a:off x="10170980" y="71878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7" name="object 6807"/>
            <p:cNvSpPr/>
            <p:nvPr/>
          </p:nvSpPr>
          <p:spPr>
            <a:xfrm>
              <a:off x="10169586" y="718948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4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8" name="object 6808"/>
            <p:cNvSpPr/>
            <p:nvPr/>
          </p:nvSpPr>
          <p:spPr>
            <a:xfrm>
              <a:off x="10169586" y="718772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4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9" name="object 6809"/>
            <p:cNvSpPr/>
            <p:nvPr/>
          </p:nvSpPr>
          <p:spPr>
            <a:xfrm>
              <a:off x="10168878" y="718860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8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0" name="object 6810"/>
            <p:cNvSpPr/>
            <p:nvPr/>
          </p:nvSpPr>
          <p:spPr>
            <a:xfrm>
              <a:off x="10169425" y="7052247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0" y="0"/>
                  </a:moveTo>
                  <a:lnTo>
                    <a:pt x="819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1" name="object 6811"/>
            <p:cNvSpPr/>
            <p:nvPr/>
          </p:nvSpPr>
          <p:spPr>
            <a:xfrm>
              <a:off x="10169425" y="7053680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0" y="0"/>
                  </a:moveTo>
                  <a:lnTo>
                    <a:pt x="819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2" name="object 6812"/>
            <p:cNvSpPr/>
            <p:nvPr/>
          </p:nvSpPr>
          <p:spPr>
            <a:xfrm>
              <a:off x="10169586" y="705208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3" name="object 6813"/>
            <p:cNvSpPr/>
            <p:nvPr/>
          </p:nvSpPr>
          <p:spPr>
            <a:xfrm>
              <a:off x="10168938" y="70523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2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4" name="object 6814"/>
            <p:cNvSpPr/>
            <p:nvPr/>
          </p:nvSpPr>
          <p:spPr>
            <a:xfrm>
              <a:off x="10169333" y="705233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2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5" name="object 6815"/>
            <p:cNvSpPr/>
            <p:nvPr/>
          </p:nvSpPr>
          <p:spPr>
            <a:xfrm>
              <a:off x="10184369" y="70525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19"/>
                  </a:moveTo>
                  <a:lnTo>
                    <a:pt x="94" y="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6" name="object 6816"/>
            <p:cNvSpPr/>
            <p:nvPr/>
          </p:nvSpPr>
          <p:spPr>
            <a:xfrm>
              <a:off x="10184076" y="705274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93" y="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7" name="object 6817"/>
            <p:cNvSpPr/>
            <p:nvPr/>
          </p:nvSpPr>
          <p:spPr>
            <a:xfrm>
              <a:off x="10184076" y="70525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93" y="0"/>
                  </a:moveTo>
                  <a:lnTo>
                    <a:pt x="0" y="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8" name="object 6818"/>
            <p:cNvSpPr/>
            <p:nvPr/>
          </p:nvSpPr>
          <p:spPr>
            <a:xfrm>
              <a:off x="10185811" y="70519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230" y="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9" name="object 6819"/>
            <p:cNvSpPr/>
            <p:nvPr/>
          </p:nvSpPr>
          <p:spPr>
            <a:xfrm>
              <a:off x="10186714" y="70519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6"/>
                  </a:moveTo>
                  <a:lnTo>
                    <a:pt x="1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0" name="object 6820"/>
            <p:cNvSpPr/>
            <p:nvPr/>
          </p:nvSpPr>
          <p:spPr>
            <a:xfrm>
              <a:off x="10186682" y="70518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219"/>
                  </a:moveTo>
                  <a:lnTo>
                    <a:pt x="31" y="0"/>
                  </a:lnTo>
                </a:path>
                <a:path w="634" h="634">
                  <a:moveTo>
                    <a:pt x="31" y="219"/>
                  </a:moveTo>
                  <a:lnTo>
                    <a:pt x="0" y="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1" name="object 6821"/>
            <p:cNvSpPr/>
            <p:nvPr/>
          </p:nvSpPr>
          <p:spPr>
            <a:xfrm>
              <a:off x="10186720" y="70531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0"/>
                  </a:moveTo>
                  <a:lnTo>
                    <a:pt x="0" y="5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2" name="object 6822"/>
            <p:cNvSpPr/>
            <p:nvPr/>
          </p:nvSpPr>
          <p:spPr>
            <a:xfrm>
              <a:off x="10187942" y="705208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3" name="object 6823"/>
            <p:cNvSpPr/>
            <p:nvPr/>
          </p:nvSpPr>
          <p:spPr>
            <a:xfrm>
              <a:off x="10187503" y="705208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4" name="object 6824"/>
            <p:cNvSpPr/>
            <p:nvPr/>
          </p:nvSpPr>
          <p:spPr>
            <a:xfrm>
              <a:off x="10176701" y="705208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5" name="object 6825"/>
            <p:cNvSpPr/>
            <p:nvPr/>
          </p:nvSpPr>
          <p:spPr>
            <a:xfrm>
              <a:off x="10177032" y="705208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6" name="object 6826"/>
            <p:cNvSpPr/>
            <p:nvPr/>
          </p:nvSpPr>
          <p:spPr>
            <a:xfrm>
              <a:off x="10177634" y="705217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5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7" name="object 6827"/>
            <p:cNvSpPr/>
            <p:nvPr/>
          </p:nvSpPr>
          <p:spPr>
            <a:xfrm>
              <a:off x="10183665" y="705217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8" name="object 6828"/>
            <p:cNvSpPr/>
            <p:nvPr/>
          </p:nvSpPr>
          <p:spPr>
            <a:xfrm>
              <a:off x="10186689" y="70531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2" y="0"/>
                  </a:moveTo>
                  <a:lnTo>
                    <a:pt x="471" y="314"/>
                  </a:lnTo>
                  <a:lnTo>
                    <a:pt x="31" y="586"/>
                  </a:lnTo>
                  <a:lnTo>
                    <a:pt x="0" y="293"/>
                  </a:lnTo>
                  <a:lnTo>
                    <a:pt x="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9" name="object 6829"/>
            <p:cNvSpPr/>
            <p:nvPr/>
          </p:nvSpPr>
          <p:spPr>
            <a:xfrm>
              <a:off x="10185850" y="70533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67" y="0"/>
                  </a:moveTo>
                  <a:lnTo>
                    <a:pt x="324" y="157"/>
                  </a:lnTo>
                  <a:lnTo>
                    <a:pt x="167" y="293"/>
                  </a:lnTo>
                  <a:lnTo>
                    <a:pt x="0" y="136"/>
                  </a:lnTo>
                  <a:lnTo>
                    <a:pt x="167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0" name="object 6830"/>
            <p:cNvSpPr/>
            <p:nvPr/>
          </p:nvSpPr>
          <p:spPr>
            <a:xfrm>
              <a:off x="10185714" y="705213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424" y="1633"/>
                  </a:moveTo>
                  <a:lnTo>
                    <a:pt x="1528" y="1465"/>
                  </a:lnTo>
                  <a:lnTo>
                    <a:pt x="1549" y="1287"/>
                  </a:lnTo>
                  <a:lnTo>
                    <a:pt x="1497" y="1026"/>
                  </a:lnTo>
                  <a:lnTo>
                    <a:pt x="1329" y="858"/>
                  </a:lnTo>
                  <a:lnTo>
                    <a:pt x="1078" y="774"/>
                  </a:lnTo>
                  <a:lnTo>
                    <a:pt x="816" y="701"/>
                  </a:lnTo>
                  <a:lnTo>
                    <a:pt x="146" y="670"/>
                  </a:lnTo>
                  <a:lnTo>
                    <a:pt x="10" y="659"/>
                  </a:lnTo>
                  <a:lnTo>
                    <a:pt x="10" y="513"/>
                  </a:lnTo>
                  <a:lnTo>
                    <a:pt x="115" y="345"/>
                  </a:lnTo>
                  <a:lnTo>
                    <a:pt x="774" y="314"/>
                  </a:lnTo>
                  <a:lnTo>
                    <a:pt x="984" y="251"/>
                  </a:lnTo>
                  <a:lnTo>
                    <a:pt x="1193" y="178"/>
                  </a:lnTo>
                  <a:lnTo>
                    <a:pt x="1392" y="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1" name="object 6831"/>
            <p:cNvSpPr/>
            <p:nvPr/>
          </p:nvSpPr>
          <p:spPr>
            <a:xfrm>
              <a:off x="10184075" y="705209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2" name="object 6832"/>
            <p:cNvSpPr/>
            <p:nvPr/>
          </p:nvSpPr>
          <p:spPr>
            <a:xfrm>
              <a:off x="10168815" y="7051876"/>
              <a:ext cx="19685" cy="2540"/>
            </a:xfrm>
            <a:custGeom>
              <a:avLst/>
              <a:gdLst/>
              <a:ahLst/>
              <a:cxnLst/>
              <a:rect l="l" t="t" r="r" b="b"/>
              <a:pathLst>
                <a:path w="19684" h="2540">
                  <a:moveTo>
                    <a:pt x="18072" y="2031"/>
                  </a:moveTo>
                  <a:lnTo>
                    <a:pt x="18229" y="1989"/>
                  </a:lnTo>
                  <a:lnTo>
                    <a:pt x="18690" y="1968"/>
                  </a:lnTo>
                  <a:lnTo>
                    <a:pt x="19130" y="1968"/>
                  </a:lnTo>
                  <a:lnTo>
                    <a:pt x="19392" y="1706"/>
                  </a:lnTo>
                  <a:lnTo>
                    <a:pt x="19392" y="460"/>
                  </a:lnTo>
                  <a:lnTo>
                    <a:pt x="19130" y="209"/>
                  </a:lnTo>
                  <a:lnTo>
                    <a:pt x="18690" y="209"/>
                  </a:lnTo>
                  <a:lnTo>
                    <a:pt x="18365" y="261"/>
                  </a:lnTo>
                  <a:lnTo>
                    <a:pt x="18418" y="62"/>
                  </a:lnTo>
                  <a:lnTo>
                    <a:pt x="18062" y="73"/>
                  </a:lnTo>
                  <a:lnTo>
                    <a:pt x="17884" y="0"/>
                  </a:lnTo>
                  <a:lnTo>
                    <a:pt x="17360" y="104"/>
                  </a:lnTo>
                  <a:lnTo>
                    <a:pt x="17004" y="62"/>
                  </a:lnTo>
                  <a:lnTo>
                    <a:pt x="15266" y="209"/>
                  </a:lnTo>
                  <a:lnTo>
                    <a:pt x="14837" y="209"/>
                  </a:lnTo>
                  <a:lnTo>
                    <a:pt x="8816" y="293"/>
                  </a:lnTo>
                  <a:lnTo>
                    <a:pt x="764" y="209"/>
                  </a:lnTo>
                  <a:lnTo>
                    <a:pt x="513" y="450"/>
                  </a:lnTo>
                  <a:lnTo>
                    <a:pt x="125" y="450"/>
                  </a:lnTo>
                  <a:lnTo>
                    <a:pt x="0" y="1612"/>
                  </a:lnTo>
                  <a:lnTo>
                    <a:pt x="513" y="1706"/>
                  </a:lnTo>
                  <a:lnTo>
                    <a:pt x="764" y="1968"/>
                  </a:lnTo>
                  <a:lnTo>
                    <a:pt x="8816" y="1968"/>
                  </a:lnTo>
                  <a:lnTo>
                    <a:pt x="14837" y="1874"/>
                  </a:lnTo>
                  <a:lnTo>
                    <a:pt x="15266" y="1968"/>
                  </a:lnTo>
                  <a:lnTo>
                    <a:pt x="17528" y="2062"/>
                  </a:lnTo>
                  <a:lnTo>
                    <a:pt x="17790" y="2073"/>
                  </a:lnTo>
                  <a:lnTo>
                    <a:pt x="18072" y="20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3" name="object 6833"/>
            <p:cNvSpPr/>
            <p:nvPr/>
          </p:nvSpPr>
          <p:spPr>
            <a:xfrm>
              <a:off x="10168120" y="7052967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78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4" name="object 6834"/>
            <p:cNvSpPr/>
            <p:nvPr/>
          </p:nvSpPr>
          <p:spPr>
            <a:xfrm>
              <a:off x="10171064" y="70511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5" name="object 6835"/>
            <p:cNvSpPr/>
            <p:nvPr/>
          </p:nvSpPr>
          <p:spPr>
            <a:xfrm>
              <a:off x="10171413" y="70511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6" name="object 6836"/>
            <p:cNvSpPr/>
            <p:nvPr/>
          </p:nvSpPr>
          <p:spPr>
            <a:xfrm>
              <a:off x="10171064" y="705472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7" name="object 6837"/>
            <p:cNvSpPr/>
            <p:nvPr/>
          </p:nvSpPr>
          <p:spPr>
            <a:xfrm>
              <a:off x="10171064" y="705119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8" name="object 6838"/>
            <p:cNvSpPr/>
            <p:nvPr/>
          </p:nvSpPr>
          <p:spPr>
            <a:xfrm>
              <a:off x="10171064" y="705388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9" name="object 6839"/>
            <p:cNvSpPr/>
            <p:nvPr/>
          </p:nvSpPr>
          <p:spPr>
            <a:xfrm>
              <a:off x="10171064" y="705204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0" name="object 6840"/>
            <p:cNvSpPr/>
            <p:nvPr/>
          </p:nvSpPr>
          <p:spPr>
            <a:xfrm>
              <a:off x="10170888" y="705296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1" name="object 6841"/>
            <p:cNvSpPr/>
            <p:nvPr/>
          </p:nvSpPr>
          <p:spPr>
            <a:xfrm>
              <a:off x="10169586" y="7051317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0" y="2931"/>
                  </a:moveTo>
                  <a:lnTo>
                    <a:pt x="157" y="3287"/>
                  </a:lnTo>
                  <a:lnTo>
                    <a:pt x="1319" y="3287"/>
                  </a:lnTo>
                  <a:lnTo>
                    <a:pt x="1476" y="2931"/>
                  </a:lnTo>
                  <a:lnTo>
                    <a:pt x="1476" y="356"/>
                  </a:lnTo>
                  <a:lnTo>
                    <a:pt x="1319" y="0"/>
                  </a:lnTo>
                  <a:lnTo>
                    <a:pt x="157" y="0"/>
                  </a:lnTo>
                  <a:lnTo>
                    <a:pt x="0" y="356"/>
                  </a:lnTo>
                  <a:lnTo>
                    <a:pt x="0" y="2931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2" name="object 6842"/>
            <p:cNvSpPr/>
            <p:nvPr/>
          </p:nvSpPr>
          <p:spPr>
            <a:xfrm>
              <a:off x="10169736" y="705383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3" name="object 6843"/>
            <p:cNvSpPr/>
            <p:nvPr/>
          </p:nvSpPr>
          <p:spPr>
            <a:xfrm>
              <a:off x="10169736" y="705210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4" name="object 6844"/>
            <p:cNvSpPr/>
            <p:nvPr/>
          </p:nvSpPr>
          <p:spPr>
            <a:xfrm>
              <a:off x="10169611" y="7051314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09">
                  <a:moveTo>
                    <a:pt x="125" y="3298"/>
                  </a:moveTo>
                  <a:lnTo>
                    <a:pt x="0" y="2910"/>
                  </a:lnTo>
                  <a:lnTo>
                    <a:pt x="125" y="2523"/>
                  </a:lnTo>
                  <a:lnTo>
                    <a:pt x="0" y="1654"/>
                  </a:lnTo>
                  <a:lnTo>
                    <a:pt x="125" y="785"/>
                  </a:lnTo>
                  <a:lnTo>
                    <a:pt x="0" y="397"/>
                  </a:ln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5" name="object 6845"/>
            <p:cNvSpPr/>
            <p:nvPr/>
          </p:nvSpPr>
          <p:spPr>
            <a:xfrm>
              <a:off x="10170911" y="7051314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09">
                  <a:moveTo>
                    <a:pt x="0" y="3298"/>
                  </a:moveTo>
                  <a:lnTo>
                    <a:pt x="125" y="2910"/>
                  </a:lnTo>
                  <a:lnTo>
                    <a:pt x="0" y="2523"/>
                  </a:lnTo>
                  <a:lnTo>
                    <a:pt x="125" y="1654"/>
                  </a:lnTo>
                  <a:lnTo>
                    <a:pt x="0" y="785"/>
                  </a:lnTo>
                  <a:lnTo>
                    <a:pt x="125" y="39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6" name="object 6846"/>
            <p:cNvSpPr/>
            <p:nvPr/>
          </p:nvSpPr>
          <p:spPr>
            <a:xfrm>
              <a:off x="10169586" y="705371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0" y="136"/>
                  </a:moveTo>
                  <a:lnTo>
                    <a:pt x="73" y="0"/>
                  </a:lnTo>
                  <a:lnTo>
                    <a:pt x="1403" y="0"/>
                  </a:lnTo>
                  <a:lnTo>
                    <a:pt x="1476" y="1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7" name="object 6847"/>
            <p:cNvSpPr/>
            <p:nvPr/>
          </p:nvSpPr>
          <p:spPr>
            <a:xfrm>
              <a:off x="10169586" y="705208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0" y="0"/>
                  </a:moveTo>
                  <a:lnTo>
                    <a:pt x="73" y="136"/>
                  </a:lnTo>
                  <a:lnTo>
                    <a:pt x="1403" y="136"/>
                  </a:lnTo>
                  <a:lnTo>
                    <a:pt x="14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8" name="object 6848"/>
            <p:cNvSpPr/>
            <p:nvPr/>
          </p:nvSpPr>
          <p:spPr>
            <a:xfrm>
              <a:off x="10169667" y="705222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9" name="object 6849"/>
            <p:cNvSpPr/>
            <p:nvPr/>
          </p:nvSpPr>
          <p:spPr>
            <a:xfrm>
              <a:off x="10170980" y="705222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0" name="object 6850"/>
            <p:cNvSpPr/>
            <p:nvPr/>
          </p:nvSpPr>
          <p:spPr>
            <a:xfrm>
              <a:off x="10169586" y="70538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4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1" name="object 6851"/>
            <p:cNvSpPr/>
            <p:nvPr/>
          </p:nvSpPr>
          <p:spPr>
            <a:xfrm>
              <a:off x="10169586" y="705208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4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2" name="object 6852"/>
            <p:cNvSpPr/>
            <p:nvPr/>
          </p:nvSpPr>
          <p:spPr>
            <a:xfrm>
              <a:off x="10168878" y="705296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88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3" name="object 6853"/>
            <p:cNvSpPr/>
            <p:nvPr/>
          </p:nvSpPr>
          <p:spPr>
            <a:xfrm>
              <a:off x="10145090" y="732055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4" name="object 6854"/>
            <p:cNvSpPr/>
            <p:nvPr/>
          </p:nvSpPr>
          <p:spPr>
            <a:xfrm>
              <a:off x="10145096" y="732055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5" name="object 6855"/>
            <p:cNvSpPr/>
            <p:nvPr/>
          </p:nvSpPr>
          <p:spPr>
            <a:xfrm>
              <a:off x="10145096" y="732068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6" name="object 6856"/>
            <p:cNvSpPr/>
            <p:nvPr/>
          </p:nvSpPr>
          <p:spPr>
            <a:xfrm>
              <a:off x="10145101" y="73197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7" name="object 6857"/>
            <p:cNvSpPr/>
            <p:nvPr/>
          </p:nvSpPr>
          <p:spPr>
            <a:xfrm>
              <a:off x="10145096" y="731971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8" name="object 6858"/>
            <p:cNvSpPr/>
            <p:nvPr/>
          </p:nvSpPr>
          <p:spPr>
            <a:xfrm>
              <a:off x="10145096" y="731985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9" name="object 6859"/>
            <p:cNvSpPr/>
            <p:nvPr/>
          </p:nvSpPr>
          <p:spPr>
            <a:xfrm>
              <a:off x="10145167" y="73230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471" y="0"/>
                  </a:moveTo>
                  <a:lnTo>
                    <a:pt x="2471" y="261"/>
                  </a:lnTo>
                  <a:lnTo>
                    <a:pt x="2282" y="261"/>
                  </a:lnTo>
                  <a:lnTo>
                    <a:pt x="188" y="261"/>
                  </a:lnTo>
                  <a:lnTo>
                    <a:pt x="0" y="261"/>
                  </a:lnTo>
                  <a:lnTo>
                    <a:pt x="0" y="94"/>
                  </a:lnTo>
                  <a:lnTo>
                    <a:pt x="247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0" name="object 6860"/>
            <p:cNvSpPr/>
            <p:nvPr/>
          </p:nvSpPr>
          <p:spPr>
            <a:xfrm>
              <a:off x="10145801" y="731865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167" y="492"/>
                  </a:moveTo>
                  <a:lnTo>
                    <a:pt x="0" y="492"/>
                  </a:lnTo>
                  <a:lnTo>
                    <a:pt x="0" y="198"/>
                  </a:lnTo>
                  <a:lnTo>
                    <a:pt x="188" y="0"/>
                  </a:lnTo>
                  <a:lnTo>
                    <a:pt x="1026" y="0"/>
                  </a:lnTo>
                  <a:lnTo>
                    <a:pt x="1204" y="198"/>
                  </a:lnTo>
                  <a:lnTo>
                    <a:pt x="1204" y="492"/>
                  </a:lnTo>
                  <a:lnTo>
                    <a:pt x="1036" y="492"/>
                  </a:lnTo>
                </a:path>
                <a:path w="1270" h="634">
                  <a:moveTo>
                    <a:pt x="167" y="492"/>
                  </a:moveTo>
                  <a:lnTo>
                    <a:pt x="1036" y="49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1" name="object 6861"/>
            <p:cNvSpPr/>
            <p:nvPr/>
          </p:nvSpPr>
          <p:spPr>
            <a:xfrm>
              <a:off x="10145723" y="732249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413" y="0"/>
                  </a:moveTo>
                  <a:lnTo>
                    <a:pt x="1413" y="167"/>
                  </a:lnTo>
                  <a:lnTo>
                    <a:pt x="0" y="167"/>
                  </a:lnTo>
                  <a:lnTo>
                    <a:pt x="0" y="0"/>
                  </a:lnTo>
                  <a:lnTo>
                    <a:pt x="141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2" name="object 6862"/>
            <p:cNvSpPr/>
            <p:nvPr/>
          </p:nvSpPr>
          <p:spPr>
            <a:xfrm>
              <a:off x="10145954" y="731914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52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3" name="object 6863"/>
            <p:cNvSpPr/>
            <p:nvPr/>
          </p:nvSpPr>
          <p:spPr>
            <a:xfrm>
              <a:off x="10146848" y="731914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52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4" name="object 6864"/>
            <p:cNvSpPr/>
            <p:nvPr/>
          </p:nvSpPr>
          <p:spPr>
            <a:xfrm>
              <a:off x="10144634" y="7322141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3528" y="0"/>
                  </a:moveTo>
                  <a:lnTo>
                    <a:pt x="3528" y="345"/>
                  </a:lnTo>
                  <a:lnTo>
                    <a:pt x="0" y="345"/>
                  </a:lnTo>
                  <a:lnTo>
                    <a:pt x="0" y="0"/>
                  </a:lnTo>
                  <a:lnTo>
                    <a:pt x="3528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5" name="object 6865"/>
            <p:cNvSpPr/>
            <p:nvPr/>
          </p:nvSpPr>
          <p:spPr>
            <a:xfrm>
              <a:off x="10145518" y="731914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759" y="0"/>
                  </a:moveTo>
                  <a:lnTo>
                    <a:pt x="1759" y="2994"/>
                  </a:lnTo>
                  <a:lnTo>
                    <a:pt x="0" y="2994"/>
                  </a:lnTo>
                  <a:lnTo>
                    <a:pt x="0" y="0"/>
                  </a:lnTo>
                  <a:lnTo>
                    <a:pt x="1759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6" name="object 6866"/>
            <p:cNvSpPr/>
            <p:nvPr/>
          </p:nvSpPr>
          <p:spPr>
            <a:xfrm>
              <a:off x="10145968" y="73226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5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7" name="object 6867"/>
            <p:cNvSpPr/>
            <p:nvPr/>
          </p:nvSpPr>
          <p:spPr>
            <a:xfrm>
              <a:off x="10143173" y="731975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8" name="object 6868"/>
            <p:cNvSpPr/>
            <p:nvPr/>
          </p:nvSpPr>
          <p:spPr>
            <a:xfrm>
              <a:off x="10146833" y="73226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5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9" name="object 6869"/>
            <p:cNvSpPr/>
            <p:nvPr/>
          </p:nvSpPr>
          <p:spPr>
            <a:xfrm>
              <a:off x="10147137" y="73226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5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0" name="object 6870"/>
            <p:cNvSpPr/>
            <p:nvPr/>
          </p:nvSpPr>
          <p:spPr>
            <a:xfrm>
              <a:off x="10145726" y="73226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5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1" name="object 6871"/>
            <p:cNvSpPr/>
            <p:nvPr/>
          </p:nvSpPr>
          <p:spPr>
            <a:xfrm>
              <a:off x="10147705" y="732055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2" name="object 6872"/>
            <p:cNvSpPr/>
            <p:nvPr/>
          </p:nvSpPr>
          <p:spPr>
            <a:xfrm>
              <a:off x="10147286" y="732068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3" name="object 6873"/>
            <p:cNvSpPr/>
            <p:nvPr/>
          </p:nvSpPr>
          <p:spPr>
            <a:xfrm>
              <a:off x="10147281" y="731971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4" name="object 6874"/>
            <p:cNvSpPr/>
            <p:nvPr/>
          </p:nvSpPr>
          <p:spPr>
            <a:xfrm>
              <a:off x="10147705" y="731971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5" name="object 6875"/>
            <p:cNvSpPr/>
            <p:nvPr/>
          </p:nvSpPr>
          <p:spPr>
            <a:xfrm>
              <a:off x="10145520" y="732068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6" name="object 6876"/>
            <p:cNvSpPr/>
            <p:nvPr/>
          </p:nvSpPr>
          <p:spPr>
            <a:xfrm>
              <a:off x="10145520" y="731971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7" name="object 6877"/>
            <p:cNvSpPr/>
            <p:nvPr/>
          </p:nvSpPr>
          <p:spPr>
            <a:xfrm>
              <a:off x="10145520" y="731985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8" name="object 6878"/>
            <p:cNvSpPr/>
            <p:nvPr/>
          </p:nvSpPr>
          <p:spPr>
            <a:xfrm>
              <a:off x="10145520" y="732055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9" name="object 6879"/>
            <p:cNvSpPr/>
            <p:nvPr/>
          </p:nvSpPr>
          <p:spPr>
            <a:xfrm>
              <a:off x="10146402" y="731866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2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0" name="object 6880"/>
            <p:cNvSpPr/>
            <p:nvPr/>
          </p:nvSpPr>
          <p:spPr>
            <a:xfrm>
              <a:off x="10145090" y="732795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1" name="object 6881"/>
            <p:cNvSpPr/>
            <p:nvPr/>
          </p:nvSpPr>
          <p:spPr>
            <a:xfrm>
              <a:off x="10145096" y="732781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2" name="object 6882"/>
            <p:cNvSpPr/>
            <p:nvPr/>
          </p:nvSpPr>
          <p:spPr>
            <a:xfrm>
              <a:off x="10145096" y="732781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3" name="object 6883"/>
            <p:cNvSpPr/>
            <p:nvPr/>
          </p:nvSpPr>
          <p:spPr>
            <a:xfrm>
              <a:off x="10145101" y="732878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4" name="object 6884"/>
            <p:cNvSpPr/>
            <p:nvPr/>
          </p:nvSpPr>
          <p:spPr>
            <a:xfrm>
              <a:off x="10145096" y="732866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2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5" name="object 6885"/>
            <p:cNvSpPr/>
            <p:nvPr/>
          </p:nvSpPr>
          <p:spPr>
            <a:xfrm>
              <a:off x="10145096" y="732865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6" name="object 6886"/>
            <p:cNvSpPr/>
            <p:nvPr/>
          </p:nvSpPr>
          <p:spPr>
            <a:xfrm>
              <a:off x="10145167" y="7325225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471" y="261"/>
                  </a:moveTo>
                  <a:lnTo>
                    <a:pt x="2471" y="0"/>
                  </a:lnTo>
                  <a:lnTo>
                    <a:pt x="2282" y="0"/>
                  </a:lnTo>
                  <a:lnTo>
                    <a:pt x="188" y="0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47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7" name="object 6887"/>
            <p:cNvSpPr/>
            <p:nvPr/>
          </p:nvSpPr>
          <p:spPr>
            <a:xfrm>
              <a:off x="10145801" y="732936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167" y="0"/>
                  </a:moveTo>
                  <a:lnTo>
                    <a:pt x="0" y="0"/>
                  </a:lnTo>
                  <a:lnTo>
                    <a:pt x="0" y="282"/>
                  </a:lnTo>
                  <a:lnTo>
                    <a:pt x="188" y="492"/>
                  </a:lnTo>
                  <a:lnTo>
                    <a:pt x="1026" y="492"/>
                  </a:lnTo>
                  <a:lnTo>
                    <a:pt x="1204" y="282"/>
                  </a:lnTo>
                  <a:lnTo>
                    <a:pt x="1204" y="0"/>
                  </a:lnTo>
                  <a:lnTo>
                    <a:pt x="1036" y="0"/>
                  </a:lnTo>
                </a:path>
                <a:path w="1270" h="634">
                  <a:moveTo>
                    <a:pt x="167" y="0"/>
                  </a:moveTo>
                  <a:lnTo>
                    <a:pt x="10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8" name="object 6888"/>
            <p:cNvSpPr/>
            <p:nvPr/>
          </p:nvSpPr>
          <p:spPr>
            <a:xfrm>
              <a:off x="10145723" y="732583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413" y="188"/>
                  </a:moveTo>
                  <a:lnTo>
                    <a:pt x="1413" y="0"/>
                  </a:lnTo>
                  <a:lnTo>
                    <a:pt x="0" y="0"/>
                  </a:lnTo>
                  <a:lnTo>
                    <a:pt x="0" y="188"/>
                  </a:lnTo>
                  <a:lnTo>
                    <a:pt x="1413" y="18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9" name="object 6889"/>
            <p:cNvSpPr/>
            <p:nvPr/>
          </p:nvSpPr>
          <p:spPr>
            <a:xfrm>
              <a:off x="10145954" y="732583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0" name="object 6890"/>
            <p:cNvSpPr/>
            <p:nvPr/>
          </p:nvSpPr>
          <p:spPr>
            <a:xfrm>
              <a:off x="10146848" y="732583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1" name="object 6891"/>
            <p:cNvSpPr/>
            <p:nvPr/>
          </p:nvSpPr>
          <p:spPr>
            <a:xfrm>
              <a:off x="10144634" y="7326020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3528" y="345"/>
                  </a:moveTo>
                  <a:lnTo>
                    <a:pt x="3528" y="0"/>
                  </a:lnTo>
                  <a:lnTo>
                    <a:pt x="0" y="0"/>
                  </a:lnTo>
                  <a:lnTo>
                    <a:pt x="0" y="345"/>
                  </a:lnTo>
                  <a:lnTo>
                    <a:pt x="3528" y="345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2" name="object 6892"/>
            <p:cNvSpPr/>
            <p:nvPr/>
          </p:nvSpPr>
          <p:spPr>
            <a:xfrm>
              <a:off x="10145518" y="732637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759" y="2994"/>
                  </a:moveTo>
                  <a:lnTo>
                    <a:pt x="1759" y="0"/>
                  </a:lnTo>
                  <a:lnTo>
                    <a:pt x="0" y="0"/>
                  </a:lnTo>
                  <a:lnTo>
                    <a:pt x="0" y="2994"/>
                  </a:lnTo>
                  <a:lnTo>
                    <a:pt x="1759" y="299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3" name="object 6893"/>
            <p:cNvSpPr/>
            <p:nvPr/>
          </p:nvSpPr>
          <p:spPr>
            <a:xfrm>
              <a:off x="10145968" y="732548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4" name="object 6894"/>
            <p:cNvSpPr/>
            <p:nvPr/>
          </p:nvSpPr>
          <p:spPr>
            <a:xfrm>
              <a:off x="10143173" y="732315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5" name="object 6895"/>
            <p:cNvSpPr/>
            <p:nvPr/>
          </p:nvSpPr>
          <p:spPr>
            <a:xfrm>
              <a:off x="10146833" y="732548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6" name="object 6896"/>
            <p:cNvSpPr/>
            <p:nvPr/>
          </p:nvSpPr>
          <p:spPr>
            <a:xfrm>
              <a:off x="10147137" y="732549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4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7" name="object 6897"/>
            <p:cNvSpPr/>
            <p:nvPr/>
          </p:nvSpPr>
          <p:spPr>
            <a:xfrm>
              <a:off x="10145726" y="732549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4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8" name="object 6898"/>
            <p:cNvSpPr/>
            <p:nvPr/>
          </p:nvSpPr>
          <p:spPr>
            <a:xfrm>
              <a:off x="10147705" y="732781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9" name="object 6899"/>
            <p:cNvSpPr/>
            <p:nvPr/>
          </p:nvSpPr>
          <p:spPr>
            <a:xfrm>
              <a:off x="10147286" y="732781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0" name="object 6900"/>
            <p:cNvSpPr/>
            <p:nvPr/>
          </p:nvSpPr>
          <p:spPr>
            <a:xfrm>
              <a:off x="10147281" y="732878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1" name="object 6901"/>
            <p:cNvSpPr/>
            <p:nvPr/>
          </p:nvSpPr>
          <p:spPr>
            <a:xfrm>
              <a:off x="10147705" y="732866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2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2" name="object 6902"/>
            <p:cNvSpPr/>
            <p:nvPr/>
          </p:nvSpPr>
          <p:spPr>
            <a:xfrm>
              <a:off x="10145520" y="732781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3" name="object 6903"/>
            <p:cNvSpPr/>
            <p:nvPr/>
          </p:nvSpPr>
          <p:spPr>
            <a:xfrm>
              <a:off x="10145520" y="732878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4" name="object 6904"/>
            <p:cNvSpPr/>
            <p:nvPr/>
          </p:nvSpPr>
          <p:spPr>
            <a:xfrm>
              <a:off x="10145520" y="73286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5" name="object 6905"/>
            <p:cNvSpPr/>
            <p:nvPr/>
          </p:nvSpPr>
          <p:spPr>
            <a:xfrm>
              <a:off x="10145520" y="732795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6" name="object 6906"/>
            <p:cNvSpPr/>
            <p:nvPr/>
          </p:nvSpPr>
          <p:spPr>
            <a:xfrm>
              <a:off x="10146402" y="732522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2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7" name="object 6907"/>
            <p:cNvSpPr/>
            <p:nvPr/>
          </p:nvSpPr>
          <p:spPr>
            <a:xfrm>
              <a:off x="10145090" y="719231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8" name="object 6908"/>
            <p:cNvSpPr/>
            <p:nvPr/>
          </p:nvSpPr>
          <p:spPr>
            <a:xfrm>
              <a:off x="10145096" y="719217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9" name="object 6909"/>
            <p:cNvSpPr/>
            <p:nvPr/>
          </p:nvSpPr>
          <p:spPr>
            <a:xfrm>
              <a:off x="10145096" y="719217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0" name="object 6910"/>
            <p:cNvSpPr/>
            <p:nvPr/>
          </p:nvSpPr>
          <p:spPr>
            <a:xfrm>
              <a:off x="10145101" y="719314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1" name="object 6911"/>
            <p:cNvSpPr/>
            <p:nvPr/>
          </p:nvSpPr>
          <p:spPr>
            <a:xfrm>
              <a:off x="10145096" y="719301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2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2" name="object 6912"/>
            <p:cNvSpPr/>
            <p:nvPr/>
          </p:nvSpPr>
          <p:spPr>
            <a:xfrm>
              <a:off x="10145096" y="719301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3" name="object 6913"/>
            <p:cNvSpPr/>
            <p:nvPr/>
          </p:nvSpPr>
          <p:spPr>
            <a:xfrm>
              <a:off x="10145167" y="7189576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471" y="261"/>
                  </a:moveTo>
                  <a:lnTo>
                    <a:pt x="2471" y="0"/>
                  </a:lnTo>
                  <a:lnTo>
                    <a:pt x="2282" y="0"/>
                  </a:lnTo>
                  <a:lnTo>
                    <a:pt x="188" y="0"/>
                  </a:lnTo>
                  <a:lnTo>
                    <a:pt x="0" y="0"/>
                  </a:lnTo>
                  <a:lnTo>
                    <a:pt x="0" y="188"/>
                  </a:lnTo>
                  <a:lnTo>
                    <a:pt x="247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4" name="object 6914"/>
            <p:cNvSpPr/>
            <p:nvPr/>
          </p:nvSpPr>
          <p:spPr>
            <a:xfrm>
              <a:off x="10145801" y="719371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167" y="0"/>
                  </a:moveTo>
                  <a:lnTo>
                    <a:pt x="0" y="0"/>
                  </a:lnTo>
                  <a:lnTo>
                    <a:pt x="0" y="293"/>
                  </a:lnTo>
                  <a:lnTo>
                    <a:pt x="188" y="502"/>
                  </a:lnTo>
                  <a:lnTo>
                    <a:pt x="1026" y="502"/>
                  </a:lnTo>
                  <a:lnTo>
                    <a:pt x="1204" y="293"/>
                  </a:lnTo>
                  <a:lnTo>
                    <a:pt x="1204" y="0"/>
                  </a:lnTo>
                  <a:lnTo>
                    <a:pt x="1036" y="0"/>
                  </a:lnTo>
                </a:path>
                <a:path w="1270" h="634">
                  <a:moveTo>
                    <a:pt x="167" y="0"/>
                  </a:moveTo>
                  <a:lnTo>
                    <a:pt x="10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5" name="object 6915"/>
            <p:cNvSpPr/>
            <p:nvPr/>
          </p:nvSpPr>
          <p:spPr>
            <a:xfrm>
              <a:off x="10145723" y="719020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413" y="167"/>
                  </a:moveTo>
                  <a:lnTo>
                    <a:pt x="1413" y="0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1413" y="16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6" name="object 6916"/>
            <p:cNvSpPr/>
            <p:nvPr/>
          </p:nvSpPr>
          <p:spPr>
            <a:xfrm>
              <a:off x="10145954" y="719018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7" name="object 6917"/>
            <p:cNvSpPr/>
            <p:nvPr/>
          </p:nvSpPr>
          <p:spPr>
            <a:xfrm>
              <a:off x="10146848" y="719018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52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8" name="object 6918"/>
            <p:cNvSpPr/>
            <p:nvPr/>
          </p:nvSpPr>
          <p:spPr>
            <a:xfrm>
              <a:off x="10144634" y="719037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3528" y="356"/>
                  </a:moveTo>
                  <a:lnTo>
                    <a:pt x="3528" y="0"/>
                  </a:lnTo>
                  <a:lnTo>
                    <a:pt x="0" y="0"/>
                  </a:lnTo>
                  <a:lnTo>
                    <a:pt x="0" y="356"/>
                  </a:lnTo>
                  <a:lnTo>
                    <a:pt x="3528" y="35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9" name="object 6919"/>
            <p:cNvSpPr/>
            <p:nvPr/>
          </p:nvSpPr>
          <p:spPr>
            <a:xfrm>
              <a:off x="10145518" y="719073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759" y="2984"/>
                  </a:moveTo>
                  <a:lnTo>
                    <a:pt x="1759" y="0"/>
                  </a:lnTo>
                  <a:lnTo>
                    <a:pt x="0" y="0"/>
                  </a:lnTo>
                  <a:lnTo>
                    <a:pt x="0" y="2984"/>
                  </a:lnTo>
                  <a:lnTo>
                    <a:pt x="1759" y="298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0" name="object 6920"/>
            <p:cNvSpPr/>
            <p:nvPr/>
          </p:nvSpPr>
          <p:spPr>
            <a:xfrm>
              <a:off x="10145968" y="718983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5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1" name="object 6921"/>
            <p:cNvSpPr/>
            <p:nvPr/>
          </p:nvSpPr>
          <p:spPr>
            <a:xfrm>
              <a:off x="10143173" y="718751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2" name="object 6922"/>
            <p:cNvSpPr/>
            <p:nvPr/>
          </p:nvSpPr>
          <p:spPr>
            <a:xfrm>
              <a:off x="10146833" y="718983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5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3" name="object 6923"/>
            <p:cNvSpPr/>
            <p:nvPr/>
          </p:nvSpPr>
          <p:spPr>
            <a:xfrm>
              <a:off x="10147137" y="718983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5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4" name="object 6924"/>
            <p:cNvSpPr/>
            <p:nvPr/>
          </p:nvSpPr>
          <p:spPr>
            <a:xfrm>
              <a:off x="10145726" y="718983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5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5" name="object 6925"/>
            <p:cNvSpPr/>
            <p:nvPr/>
          </p:nvSpPr>
          <p:spPr>
            <a:xfrm>
              <a:off x="10147705" y="719217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6" name="object 6926"/>
            <p:cNvSpPr/>
            <p:nvPr/>
          </p:nvSpPr>
          <p:spPr>
            <a:xfrm>
              <a:off x="10147286" y="719217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7" name="object 6927"/>
            <p:cNvSpPr/>
            <p:nvPr/>
          </p:nvSpPr>
          <p:spPr>
            <a:xfrm>
              <a:off x="10147281" y="719314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8" name="object 6928"/>
            <p:cNvSpPr/>
            <p:nvPr/>
          </p:nvSpPr>
          <p:spPr>
            <a:xfrm>
              <a:off x="10147705" y="719301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2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9" name="object 6929"/>
            <p:cNvSpPr/>
            <p:nvPr/>
          </p:nvSpPr>
          <p:spPr>
            <a:xfrm>
              <a:off x="10145520" y="719217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0" name="object 6930"/>
            <p:cNvSpPr/>
            <p:nvPr/>
          </p:nvSpPr>
          <p:spPr>
            <a:xfrm>
              <a:off x="10145520" y="719314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1" name="object 6931"/>
            <p:cNvSpPr/>
            <p:nvPr/>
          </p:nvSpPr>
          <p:spPr>
            <a:xfrm>
              <a:off x="10145520" y="71930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2" name="object 6932"/>
            <p:cNvSpPr/>
            <p:nvPr/>
          </p:nvSpPr>
          <p:spPr>
            <a:xfrm>
              <a:off x="10145520" y="719231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3" name="object 6933"/>
            <p:cNvSpPr/>
            <p:nvPr/>
          </p:nvSpPr>
          <p:spPr>
            <a:xfrm>
              <a:off x="10146402" y="718957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62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4" name="object 6934"/>
            <p:cNvSpPr/>
            <p:nvPr/>
          </p:nvSpPr>
          <p:spPr>
            <a:xfrm>
              <a:off x="10145090" y="718490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5" name="object 6935"/>
            <p:cNvSpPr/>
            <p:nvPr/>
          </p:nvSpPr>
          <p:spPr>
            <a:xfrm>
              <a:off x="10145096" y="718490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6" name="object 6936"/>
            <p:cNvSpPr/>
            <p:nvPr/>
          </p:nvSpPr>
          <p:spPr>
            <a:xfrm>
              <a:off x="10145096" y="718504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7" name="object 6937"/>
            <p:cNvSpPr/>
            <p:nvPr/>
          </p:nvSpPr>
          <p:spPr>
            <a:xfrm>
              <a:off x="10145101" y="718407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8" name="object 6938"/>
            <p:cNvSpPr/>
            <p:nvPr/>
          </p:nvSpPr>
          <p:spPr>
            <a:xfrm>
              <a:off x="10145096" y="718407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9" name="object 6939"/>
            <p:cNvSpPr/>
            <p:nvPr/>
          </p:nvSpPr>
          <p:spPr>
            <a:xfrm>
              <a:off x="10145096" y="718420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0" name="object 6940"/>
            <p:cNvSpPr/>
            <p:nvPr/>
          </p:nvSpPr>
          <p:spPr>
            <a:xfrm>
              <a:off x="10145167" y="7187371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471" y="0"/>
                  </a:moveTo>
                  <a:lnTo>
                    <a:pt x="2471" y="261"/>
                  </a:lnTo>
                  <a:lnTo>
                    <a:pt x="2282" y="261"/>
                  </a:lnTo>
                  <a:lnTo>
                    <a:pt x="188" y="261"/>
                  </a:lnTo>
                  <a:lnTo>
                    <a:pt x="0" y="261"/>
                  </a:lnTo>
                  <a:lnTo>
                    <a:pt x="0" y="94"/>
                  </a:lnTo>
                  <a:lnTo>
                    <a:pt x="247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1" name="object 6941"/>
            <p:cNvSpPr/>
            <p:nvPr/>
          </p:nvSpPr>
          <p:spPr>
            <a:xfrm>
              <a:off x="10145801" y="718301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167" y="492"/>
                  </a:moveTo>
                  <a:lnTo>
                    <a:pt x="0" y="492"/>
                  </a:lnTo>
                  <a:lnTo>
                    <a:pt x="0" y="198"/>
                  </a:lnTo>
                  <a:lnTo>
                    <a:pt x="188" y="0"/>
                  </a:lnTo>
                  <a:lnTo>
                    <a:pt x="1026" y="0"/>
                  </a:lnTo>
                  <a:lnTo>
                    <a:pt x="1204" y="198"/>
                  </a:lnTo>
                  <a:lnTo>
                    <a:pt x="1204" y="492"/>
                  </a:lnTo>
                  <a:lnTo>
                    <a:pt x="1036" y="492"/>
                  </a:lnTo>
                </a:path>
                <a:path w="1270" h="634">
                  <a:moveTo>
                    <a:pt x="167" y="492"/>
                  </a:moveTo>
                  <a:lnTo>
                    <a:pt x="1036" y="49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2" name="object 6942"/>
            <p:cNvSpPr/>
            <p:nvPr/>
          </p:nvSpPr>
          <p:spPr>
            <a:xfrm>
              <a:off x="10145723" y="718684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413" y="0"/>
                  </a:moveTo>
                  <a:lnTo>
                    <a:pt x="1413" y="167"/>
                  </a:lnTo>
                  <a:lnTo>
                    <a:pt x="0" y="167"/>
                  </a:lnTo>
                  <a:lnTo>
                    <a:pt x="0" y="0"/>
                  </a:lnTo>
                  <a:lnTo>
                    <a:pt x="141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3" name="object 6943"/>
            <p:cNvSpPr/>
            <p:nvPr/>
          </p:nvSpPr>
          <p:spPr>
            <a:xfrm>
              <a:off x="10145954" y="718350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52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4" name="object 6944"/>
            <p:cNvSpPr/>
            <p:nvPr/>
          </p:nvSpPr>
          <p:spPr>
            <a:xfrm>
              <a:off x="10146848" y="718350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52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5" name="object 6945"/>
            <p:cNvSpPr/>
            <p:nvPr/>
          </p:nvSpPr>
          <p:spPr>
            <a:xfrm>
              <a:off x="10144634" y="7186490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3528" y="0"/>
                  </a:moveTo>
                  <a:lnTo>
                    <a:pt x="3528" y="356"/>
                  </a:lnTo>
                  <a:lnTo>
                    <a:pt x="0" y="356"/>
                  </a:lnTo>
                  <a:lnTo>
                    <a:pt x="0" y="0"/>
                  </a:lnTo>
                  <a:lnTo>
                    <a:pt x="3528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6" name="object 6946"/>
            <p:cNvSpPr/>
            <p:nvPr/>
          </p:nvSpPr>
          <p:spPr>
            <a:xfrm>
              <a:off x="10145518" y="7183508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759" y="0"/>
                  </a:moveTo>
                  <a:lnTo>
                    <a:pt x="1759" y="2984"/>
                  </a:lnTo>
                  <a:lnTo>
                    <a:pt x="0" y="2984"/>
                  </a:lnTo>
                  <a:lnTo>
                    <a:pt x="0" y="0"/>
                  </a:lnTo>
                  <a:lnTo>
                    <a:pt x="1759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7" name="object 6947"/>
            <p:cNvSpPr/>
            <p:nvPr/>
          </p:nvSpPr>
          <p:spPr>
            <a:xfrm>
              <a:off x="10145968" y="718702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4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8" name="object 6948"/>
            <p:cNvSpPr/>
            <p:nvPr/>
          </p:nvSpPr>
          <p:spPr>
            <a:xfrm>
              <a:off x="10143173" y="718411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9" name="object 6949"/>
            <p:cNvSpPr/>
            <p:nvPr/>
          </p:nvSpPr>
          <p:spPr>
            <a:xfrm>
              <a:off x="10146833" y="718702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4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0" name="object 6950"/>
            <p:cNvSpPr/>
            <p:nvPr/>
          </p:nvSpPr>
          <p:spPr>
            <a:xfrm>
              <a:off x="10147137" y="718702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1" name="object 6951"/>
            <p:cNvSpPr/>
            <p:nvPr/>
          </p:nvSpPr>
          <p:spPr>
            <a:xfrm>
              <a:off x="10145726" y="718702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2" name="object 6952"/>
            <p:cNvSpPr/>
            <p:nvPr/>
          </p:nvSpPr>
          <p:spPr>
            <a:xfrm>
              <a:off x="10147705" y="718490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3" name="object 6953"/>
            <p:cNvSpPr/>
            <p:nvPr/>
          </p:nvSpPr>
          <p:spPr>
            <a:xfrm>
              <a:off x="10147286" y="718504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4" name="object 6954"/>
            <p:cNvSpPr/>
            <p:nvPr/>
          </p:nvSpPr>
          <p:spPr>
            <a:xfrm>
              <a:off x="10147281" y="718407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5" name="object 6955"/>
            <p:cNvSpPr/>
            <p:nvPr/>
          </p:nvSpPr>
          <p:spPr>
            <a:xfrm>
              <a:off x="10147705" y="718407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6" name="object 6956"/>
            <p:cNvSpPr/>
            <p:nvPr/>
          </p:nvSpPr>
          <p:spPr>
            <a:xfrm>
              <a:off x="10145520" y="718504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7" name="object 6957"/>
            <p:cNvSpPr/>
            <p:nvPr/>
          </p:nvSpPr>
          <p:spPr>
            <a:xfrm>
              <a:off x="10145520" y="71840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8" name="object 6958"/>
            <p:cNvSpPr/>
            <p:nvPr/>
          </p:nvSpPr>
          <p:spPr>
            <a:xfrm>
              <a:off x="10145520" y="718420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9" name="object 6959"/>
            <p:cNvSpPr/>
            <p:nvPr/>
          </p:nvSpPr>
          <p:spPr>
            <a:xfrm>
              <a:off x="10145520" y="718490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0" name="object 6960"/>
            <p:cNvSpPr/>
            <p:nvPr/>
          </p:nvSpPr>
          <p:spPr>
            <a:xfrm>
              <a:off x="10146402" y="718300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62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1" name="object 6961"/>
            <p:cNvSpPr/>
            <p:nvPr/>
          </p:nvSpPr>
          <p:spPr>
            <a:xfrm>
              <a:off x="10185654" y="734169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088" y="1821"/>
                  </a:moveTo>
                  <a:lnTo>
                    <a:pt x="1476" y="2198"/>
                  </a:lnTo>
                  <a:lnTo>
                    <a:pt x="0" y="2293"/>
                  </a:lnTo>
                  <a:lnTo>
                    <a:pt x="376" y="1821"/>
                  </a:lnTo>
                  <a:lnTo>
                    <a:pt x="450" y="1622"/>
                  </a:lnTo>
                  <a:lnTo>
                    <a:pt x="450" y="701"/>
                  </a:lnTo>
                  <a:lnTo>
                    <a:pt x="732" y="0"/>
                  </a:lnTo>
                  <a:lnTo>
                    <a:pt x="1015" y="848"/>
                  </a:lnTo>
                  <a:lnTo>
                    <a:pt x="1015" y="1622"/>
                  </a:lnTo>
                  <a:lnTo>
                    <a:pt x="1088" y="18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2" name="object 6962"/>
            <p:cNvSpPr/>
            <p:nvPr/>
          </p:nvSpPr>
          <p:spPr>
            <a:xfrm>
              <a:off x="10185654" y="734389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3" name="object 6963"/>
            <p:cNvSpPr/>
            <p:nvPr/>
          </p:nvSpPr>
          <p:spPr>
            <a:xfrm>
              <a:off x="10186017" y="734260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43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4" name="object 6964"/>
            <p:cNvSpPr/>
            <p:nvPr/>
          </p:nvSpPr>
          <p:spPr>
            <a:xfrm>
              <a:off x="10186017" y="734284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43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5" name="object 6965"/>
            <p:cNvSpPr/>
            <p:nvPr/>
          </p:nvSpPr>
          <p:spPr>
            <a:xfrm>
              <a:off x="10186017" y="734235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6" name="object 6966"/>
            <p:cNvSpPr/>
            <p:nvPr/>
          </p:nvSpPr>
          <p:spPr>
            <a:xfrm>
              <a:off x="10186081" y="73421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17" y="1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7" name="object 6967"/>
            <p:cNvSpPr/>
            <p:nvPr/>
          </p:nvSpPr>
          <p:spPr>
            <a:xfrm>
              <a:off x="10186022" y="73431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18" y="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8" name="object 6968"/>
            <p:cNvSpPr/>
            <p:nvPr/>
          </p:nvSpPr>
          <p:spPr>
            <a:xfrm>
              <a:off x="10186056" y="734358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680" y="408"/>
                  </a:moveTo>
                  <a:lnTo>
                    <a:pt x="680" y="178"/>
                  </a:lnTo>
                  <a:lnTo>
                    <a:pt x="335" y="0"/>
                  </a:lnTo>
                  <a:lnTo>
                    <a:pt x="0" y="178"/>
                  </a:lnTo>
                  <a:lnTo>
                    <a:pt x="0" y="408"/>
                  </a:lnTo>
                </a:path>
                <a:path w="1270" h="634">
                  <a:moveTo>
                    <a:pt x="680" y="408"/>
                  </a:moveTo>
                  <a:lnTo>
                    <a:pt x="544" y="397"/>
                  </a:lnTo>
                  <a:lnTo>
                    <a:pt x="335" y="335"/>
                  </a:lnTo>
                  <a:lnTo>
                    <a:pt x="188" y="450"/>
                  </a:lnTo>
                  <a:lnTo>
                    <a:pt x="0" y="4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9" name="object 6969"/>
            <p:cNvSpPr/>
            <p:nvPr/>
          </p:nvSpPr>
          <p:spPr>
            <a:xfrm>
              <a:off x="10186056" y="734368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680" y="73"/>
                  </a:moveTo>
                  <a:lnTo>
                    <a:pt x="544" y="62"/>
                  </a:lnTo>
                  <a:lnTo>
                    <a:pt x="335" y="0"/>
                  </a:lnTo>
                  <a:lnTo>
                    <a:pt x="188" y="104"/>
                  </a:lnTo>
                  <a:lnTo>
                    <a:pt x="0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0" name="object 6970"/>
            <p:cNvSpPr/>
            <p:nvPr/>
          </p:nvSpPr>
          <p:spPr>
            <a:xfrm>
              <a:off x="10186056" y="734394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68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1" name="object 6971"/>
            <p:cNvSpPr/>
            <p:nvPr/>
          </p:nvSpPr>
          <p:spPr>
            <a:xfrm>
              <a:off x="10186592" y="734373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88"/>
                  </a:moveTo>
                  <a:lnTo>
                    <a:pt x="0" y="0"/>
                  </a:lnTo>
                </a:path>
                <a:path h="634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2" name="object 6972"/>
            <p:cNvSpPr/>
            <p:nvPr/>
          </p:nvSpPr>
          <p:spPr>
            <a:xfrm>
              <a:off x="10186288" y="734373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88"/>
                  </a:moveTo>
                  <a:lnTo>
                    <a:pt x="0" y="0"/>
                  </a:lnTo>
                </a:path>
                <a:path h="634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3" name="object 6973"/>
            <p:cNvSpPr/>
            <p:nvPr/>
          </p:nvSpPr>
          <p:spPr>
            <a:xfrm>
              <a:off x="10186388" y="734099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6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4" name="object 6974"/>
            <p:cNvSpPr/>
            <p:nvPr/>
          </p:nvSpPr>
          <p:spPr>
            <a:xfrm>
              <a:off x="9225624" y="7336920"/>
              <a:ext cx="21590" cy="24765"/>
            </a:xfrm>
            <a:custGeom>
              <a:avLst/>
              <a:gdLst/>
              <a:ahLst/>
              <a:cxnLst/>
              <a:rect l="l" t="t" r="r" b="b"/>
              <a:pathLst>
                <a:path w="21590" h="24765">
                  <a:moveTo>
                    <a:pt x="21140" y="0"/>
                  </a:moveTo>
                  <a:lnTo>
                    <a:pt x="20931" y="0"/>
                  </a:lnTo>
                  <a:lnTo>
                    <a:pt x="20690" y="513"/>
                  </a:lnTo>
                  <a:lnTo>
                    <a:pt x="20690" y="4512"/>
                  </a:lnTo>
                  <a:lnTo>
                    <a:pt x="20166" y="4512"/>
                  </a:lnTo>
                  <a:lnTo>
                    <a:pt x="20166" y="3800"/>
                  </a:lnTo>
                  <a:lnTo>
                    <a:pt x="19905" y="3800"/>
                  </a:lnTo>
                  <a:lnTo>
                    <a:pt x="19905" y="4764"/>
                  </a:lnTo>
                  <a:lnTo>
                    <a:pt x="20690" y="4764"/>
                  </a:lnTo>
                  <a:lnTo>
                    <a:pt x="20690" y="6104"/>
                  </a:lnTo>
                  <a:lnTo>
                    <a:pt x="14282" y="6104"/>
                  </a:lnTo>
                  <a:lnTo>
                    <a:pt x="14282" y="4544"/>
                  </a:lnTo>
                  <a:lnTo>
                    <a:pt x="14062" y="4544"/>
                  </a:lnTo>
                  <a:lnTo>
                    <a:pt x="13842" y="5078"/>
                  </a:lnTo>
                  <a:lnTo>
                    <a:pt x="13842" y="6010"/>
                  </a:lnTo>
                  <a:lnTo>
                    <a:pt x="12942" y="6010"/>
                  </a:lnTo>
                  <a:lnTo>
                    <a:pt x="8282" y="6104"/>
                  </a:lnTo>
                  <a:lnTo>
                    <a:pt x="7298" y="6010"/>
                  </a:lnTo>
                  <a:lnTo>
                    <a:pt x="7298" y="5078"/>
                  </a:lnTo>
                  <a:lnTo>
                    <a:pt x="7088" y="4544"/>
                  </a:lnTo>
                  <a:lnTo>
                    <a:pt x="6847" y="4544"/>
                  </a:lnTo>
                  <a:lnTo>
                    <a:pt x="6847" y="6104"/>
                  </a:lnTo>
                  <a:lnTo>
                    <a:pt x="429" y="6104"/>
                  </a:lnTo>
                  <a:lnTo>
                    <a:pt x="429" y="4764"/>
                  </a:lnTo>
                  <a:lnTo>
                    <a:pt x="1225" y="4764"/>
                  </a:lnTo>
                  <a:lnTo>
                    <a:pt x="1225" y="3800"/>
                  </a:lnTo>
                  <a:lnTo>
                    <a:pt x="963" y="3800"/>
                  </a:lnTo>
                  <a:lnTo>
                    <a:pt x="963" y="4512"/>
                  </a:lnTo>
                  <a:lnTo>
                    <a:pt x="429" y="4512"/>
                  </a:lnTo>
                  <a:lnTo>
                    <a:pt x="429" y="513"/>
                  </a:lnTo>
                  <a:lnTo>
                    <a:pt x="219" y="0"/>
                  </a:lnTo>
                  <a:lnTo>
                    <a:pt x="0" y="0"/>
                  </a:lnTo>
                  <a:lnTo>
                    <a:pt x="0" y="6533"/>
                  </a:lnTo>
                  <a:lnTo>
                    <a:pt x="4219" y="6533"/>
                  </a:lnTo>
                  <a:lnTo>
                    <a:pt x="4219" y="8607"/>
                  </a:lnTo>
                  <a:lnTo>
                    <a:pt x="4219" y="16041"/>
                  </a:lnTo>
                  <a:lnTo>
                    <a:pt x="0" y="16041"/>
                  </a:lnTo>
                  <a:lnTo>
                    <a:pt x="0" y="24187"/>
                  </a:lnTo>
                  <a:lnTo>
                    <a:pt x="345" y="23842"/>
                  </a:lnTo>
                  <a:lnTo>
                    <a:pt x="429" y="21423"/>
                  </a:lnTo>
                  <a:lnTo>
                    <a:pt x="1905" y="21423"/>
                  </a:lnTo>
                  <a:lnTo>
                    <a:pt x="2219" y="22271"/>
                  </a:lnTo>
                  <a:lnTo>
                    <a:pt x="2052" y="22334"/>
                  </a:lnTo>
                  <a:lnTo>
                    <a:pt x="2052" y="22679"/>
                  </a:lnTo>
                  <a:lnTo>
                    <a:pt x="2052" y="23360"/>
                  </a:lnTo>
                  <a:lnTo>
                    <a:pt x="2638" y="23360"/>
                  </a:lnTo>
                  <a:lnTo>
                    <a:pt x="2638" y="21423"/>
                  </a:lnTo>
                  <a:lnTo>
                    <a:pt x="10502" y="21423"/>
                  </a:lnTo>
                  <a:lnTo>
                    <a:pt x="18491" y="21423"/>
                  </a:lnTo>
                  <a:lnTo>
                    <a:pt x="18491" y="23360"/>
                  </a:lnTo>
                  <a:lnTo>
                    <a:pt x="19077" y="23360"/>
                  </a:lnTo>
                  <a:lnTo>
                    <a:pt x="19077" y="23161"/>
                  </a:lnTo>
                  <a:lnTo>
                    <a:pt x="19077" y="22805"/>
                  </a:lnTo>
                  <a:lnTo>
                    <a:pt x="19077" y="22334"/>
                  </a:lnTo>
                  <a:lnTo>
                    <a:pt x="18910" y="22271"/>
                  </a:lnTo>
                  <a:lnTo>
                    <a:pt x="19214" y="21423"/>
                  </a:lnTo>
                  <a:lnTo>
                    <a:pt x="20690" y="21423"/>
                  </a:lnTo>
                  <a:lnTo>
                    <a:pt x="20690" y="23842"/>
                  </a:lnTo>
                  <a:lnTo>
                    <a:pt x="21140" y="24187"/>
                  </a:lnTo>
                  <a:lnTo>
                    <a:pt x="21140" y="16041"/>
                  </a:lnTo>
                  <a:lnTo>
                    <a:pt x="16900" y="16041"/>
                  </a:lnTo>
                  <a:lnTo>
                    <a:pt x="16900" y="8711"/>
                  </a:lnTo>
                  <a:lnTo>
                    <a:pt x="16900" y="6533"/>
                  </a:lnTo>
                  <a:lnTo>
                    <a:pt x="21140" y="6533"/>
                  </a:lnTo>
                  <a:lnTo>
                    <a:pt x="211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5" name="object 6975"/>
            <p:cNvSpPr/>
            <p:nvPr/>
          </p:nvSpPr>
          <p:spPr>
            <a:xfrm>
              <a:off x="9225624" y="7336920"/>
              <a:ext cx="21590" cy="24765"/>
            </a:xfrm>
            <a:custGeom>
              <a:avLst/>
              <a:gdLst/>
              <a:ahLst/>
              <a:cxnLst/>
              <a:rect l="l" t="t" r="r" b="b"/>
              <a:pathLst>
                <a:path w="21590" h="24765">
                  <a:moveTo>
                    <a:pt x="19077" y="23161"/>
                  </a:moveTo>
                  <a:lnTo>
                    <a:pt x="19077" y="22805"/>
                  </a:lnTo>
                  <a:lnTo>
                    <a:pt x="19077" y="22397"/>
                  </a:lnTo>
                  <a:lnTo>
                    <a:pt x="18910" y="22271"/>
                  </a:lnTo>
                  <a:lnTo>
                    <a:pt x="19214" y="21423"/>
                  </a:lnTo>
                  <a:lnTo>
                    <a:pt x="20690" y="21423"/>
                  </a:lnTo>
                  <a:lnTo>
                    <a:pt x="20690" y="23842"/>
                  </a:lnTo>
                  <a:lnTo>
                    <a:pt x="21140" y="24187"/>
                  </a:lnTo>
                  <a:lnTo>
                    <a:pt x="21140" y="16041"/>
                  </a:lnTo>
                  <a:lnTo>
                    <a:pt x="16900" y="16041"/>
                  </a:lnTo>
                  <a:lnTo>
                    <a:pt x="16900" y="8711"/>
                  </a:lnTo>
                  <a:lnTo>
                    <a:pt x="16900" y="6533"/>
                  </a:lnTo>
                  <a:lnTo>
                    <a:pt x="21140" y="6533"/>
                  </a:lnTo>
                  <a:lnTo>
                    <a:pt x="21140" y="0"/>
                  </a:lnTo>
                  <a:lnTo>
                    <a:pt x="20931" y="0"/>
                  </a:lnTo>
                  <a:lnTo>
                    <a:pt x="20690" y="513"/>
                  </a:lnTo>
                  <a:lnTo>
                    <a:pt x="20690" y="4512"/>
                  </a:lnTo>
                  <a:lnTo>
                    <a:pt x="20166" y="4512"/>
                  </a:lnTo>
                  <a:lnTo>
                    <a:pt x="20166" y="3800"/>
                  </a:lnTo>
                  <a:lnTo>
                    <a:pt x="19905" y="3800"/>
                  </a:lnTo>
                  <a:lnTo>
                    <a:pt x="19905" y="4764"/>
                  </a:lnTo>
                  <a:lnTo>
                    <a:pt x="20690" y="4764"/>
                  </a:lnTo>
                  <a:lnTo>
                    <a:pt x="20690" y="6104"/>
                  </a:lnTo>
                  <a:lnTo>
                    <a:pt x="14282" y="6104"/>
                  </a:lnTo>
                  <a:lnTo>
                    <a:pt x="14282" y="4544"/>
                  </a:lnTo>
                  <a:lnTo>
                    <a:pt x="14062" y="4544"/>
                  </a:lnTo>
                  <a:lnTo>
                    <a:pt x="13842" y="5078"/>
                  </a:lnTo>
                  <a:lnTo>
                    <a:pt x="13842" y="6010"/>
                  </a:lnTo>
                  <a:lnTo>
                    <a:pt x="12942" y="6010"/>
                  </a:lnTo>
                  <a:lnTo>
                    <a:pt x="8282" y="6104"/>
                  </a:lnTo>
                  <a:lnTo>
                    <a:pt x="7298" y="6010"/>
                  </a:lnTo>
                  <a:lnTo>
                    <a:pt x="7298" y="5078"/>
                  </a:lnTo>
                  <a:lnTo>
                    <a:pt x="7088" y="4544"/>
                  </a:lnTo>
                  <a:lnTo>
                    <a:pt x="6847" y="4544"/>
                  </a:lnTo>
                  <a:lnTo>
                    <a:pt x="6847" y="6104"/>
                  </a:lnTo>
                  <a:lnTo>
                    <a:pt x="429" y="6104"/>
                  </a:lnTo>
                  <a:lnTo>
                    <a:pt x="429" y="4764"/>
                  </a:lnTo>
                  <a:lnTo>
                    <a:pt x="1225" y="4764"/>
                  </a:lnTo>
                  <a:lnTo>
                    <a:pt x="1225" y="3800"/>
                  </a:lnTo>
                  <a:lnTo>
                    <a:pt x="963" y="3800"/>
                  </a:lnTo>
                  <a:lnTo>
                    <a:pt x="963" y="4512"/>
                  </a:lnTo>
                  <a:lnTo>
                    <a:pt x="429" y="4512"/>
                  </a:lnTo>
                  <a:lnTo>
                    <a:pt x="429" y="513"/>
                  </a:lnTo>
                  <a:lnTo>
                    <a:pt x="219" y="0"/>
                  </a:lnTo>
                  <a:lnTo>
                    <a:pt x="0" y="0"/>
                  </a:lnTo>
                  <a:lnTo>
                    <a:pt x="0" y="6533"/>
                  </a:lnTo>
                  <a:lnTo>
                    <a:pt x="4219" y="6533"/>
                  </a:lnTo>
                  <a:lnTo>
                    <a:pt x="4219" y="8607"/>
                  </a:lnTo>
                  <a:lnTo>
                    <a:pt x="4219" y="16041"/>
                  </a:lnTo>
                  <a:lnTo>
                    <a:pt x="0" y="16041"/>
                  </a:lnTo>
                  <a:lnTo>
                    <a:pt x="0" y="24187"/>
                  </a:lnTo>
                  <a:lnTo>
                    <a:pt x="345" y="23842"/>
                  </a:lnTo>
                  <a:lnTo>
                    <a:pt x="429" y="21423"/>
                  </a:lnTo>
                  <a:lnTo>
                    <a:pt x="1905" y="21423"/>
                  </a:lnTo>
                  <a:lnTo>
                    <a:pt x="2209" y="22198"/>
                  </a:lnTo>
                  <a:lnTo>
                    <a:pt x="2052" y="22334"/>
                  </a:lnTo>
                  <a:lnTo>
                    <a:pt x="2052" y="22679"/>
                  </a:lnTo>
                  <a:lnTo>
                    <a:pt x="2052" y="23161"/>
                  </a:lnTo>
                  <a:lnTo>
                    <a:pt x="2052" y="23360"/>
                  </a:lnTo>
                  <a:lnTo>
                    <a:pt x="2251" y="23360"/>
                  </a:lnTo>
                  <a:lnTo>
                    <a:pt x="2638" y="23360"/>
                  </a:lnTo>
                  <a:lnTo>
                    <a:pt x="2638" y="21423"/>
                  </a:lnTo>
                  <a:lnTo>
                    <a:pt x="10502" y="21423"/>
                  </a:lnTo>
                  <a:lnTo>
                    <a:pt x="18491" y="21423"/>
                  </a:lnTo>
                  <a:lnTo>
                    <a:pt x="18491" y="23360"/>
                  </a:lnTo>
                  <a:lnTo>
                    <a:pt x="18879" y="23360"/>
                  </a:lnTo>
                  <a:lnTo>
                    <a:pt x="19077" y="23360"/>
                  </a:lnTo>
                  <a:lnTo>
                    <a:pt x="19077" y="2316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6" name="object 6976"/>
            <p:cNvSpPr/>
            <p:nvPr/>
          </p:nvSpPr>
          <p:spPr>
            <a:xfrm>
              <a:off x="9226061" y="7343391"/>
              <a:ext cx="20320" cy="14604"/>
            </a:xfrm>
            <a:custGeom>
              <a:avLst/>
              <a:gdLst/>
              <a:ahLst/>
              <a:cxnLst/>
              <a:rect l="l" t="t" r="r" b="b"/>
              <a:pathLst>
                <a:path w="20320" h="14604">
                  <a:moveTo>
                    <a:pt x="10135" y="0"/>
                  </a:moveTo>
                  <a:lnTo>
                    <a:pt x="4230" y="62"/>
                  </a:lnTo>
                  <a:lnTo>
                    <a:pt x="4230" y="10020"/>
                  </a:lnTo>
                  <a:lnTo>
                    <a:pt x="0" y="10020"/>
                  </a:lnTo>
                  <a:lnTo>
                    <a:pt x="0" y="14512"/>
                  </a:lnTo>
                  <a:lnTo>
                    <a:pt x="20261" y="14512"/>
                  </a:lnTo>
                  <a:lnTo>
                    <a:pt x="20261" y="10020"/>
                  </a:lnTo>
                  <a:lnTo>
                    <a:pt x="16030" y="10020"/>
                  </a:lnTo>
                  <a:lnTo>
                    <a:pt x="16030" y="62"/>
                  </a:lnTo>
                  <a:lnTo>
                    <a:pt x="10198" y="6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7" name="object 6977"/>
            <p:cNvSpPr/>
            <p:nvPr/>
          </p:nvSpPr>
          <p:spPr>
            <a:xfrm>
              <a:off x="9226061" y="7343391"/>
              <a:ext cx="20320" cy="14604"/>
            </a:xfrm>
            <a:custGeom>
              <a:avLst/>
              <a:gdLst/>
              <a:ahLst/>
              <a:cxnLst/>
              <a:rect l="l" t="t" r="r" b="b"/>
              <a:pathLst>
                <a:path w="20320" h="14604">
                  <a:moveTo>
                    <a:pt x="20261" y="14512"/>
                  </a:moveTo>
                  <a:lnTo>
                    <a:pt x="20261" y="10020"/>
                  </a:lnTo>
                  <a:lnTo>
                    <a:pt x="16030" y="10020"/>
                  </a:lnTo>
                  <a:lnTo>
                    <a:pt x="16030" y="62"/>
                  </a:lnTo>
                  <a:lnTo>
                    <a:pt x="10198" y="62"/>
                  </a:lnTo>
                  <a:lnTo>
                    <a:pt x="4230" y="62"/>
                  </a:lnTo>
                  <a:lnTo>
                    <a:pt x="4230" y="10020"/>
                  </a:lnTo>
                  <a:lnTo>
                    <a:pt x="0" y="10020"/>
                  </a:lnTo>
                  <a:lnTo>
                    <a:pt x="0" y="14512"/>
                  </a:lnTo>
                  <a:lnTo>
                    <a:pt x="20261" y="14512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8" name="object 6978"/>
            <p:cNvSpPr/>
            <p:nvPr/>
          </p:nvSpPr>
          <p:spPr>
            <a:xfrm>
              <a:off x="9243237" y="7344153"/>
              <a:ext cx="3810" cy="8890"/>
            </a:xfrm>
            <a:custGeom>
              <a:avLst/>
              <a:gdLst/>
              <a:ahLst/>
              <a:cxnLst/>
              <a:rect l="l" t="t" r="r" b="b"/>
              <a:pathLst>
                <a:path w="3809" h="8890">
                  <a:moveTo>
                    <a:pt x="3528" y="0"/>
                  </a:moveTo>
                  <a:lnTo>
                    <a:pt x="0" y="0"/>
                  </a:lnTo>
                  <a:lnTo>
                    <a:pt x="0" y="8806"/>
                  </a:lnTo>
                  <a:lnTo>
                    <a:pt x="3528" y="8806"/>
                  </a:lnTo>
                  <a:lnTo>
                    <a:pt x="35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9" name="object 6979"/>
            <p:cNvSpPr/>
            <p:nvPr/>
          </p:nvSpPr>
          <p:spPr>
            <a:xfrm>
              <a:off x="9243232" y="7344159"/>
              <a:ext cx="3810" cy="8890"/>
            </a:xfrm>
            <a:custGeom>
              <a:avLst/>
              <a:gdLst/>
              <a:ahLst/>
              <a:cxnLst/>
              <a:rect l="l" t="t" r="r" b="b"/>
              <a:pathLst>
                <a:path w="3809" h="8890">
                  <a:moveTo>
                    <a:pt x="3528" y="8806"/>
                  </a:moveTo>
                  <a:lnTo>
                    <a:pt x="3528" y="0"/>
                  </a:lnTo>
                  <a:lnTo>
                    <a:pt x="0" y="0"/>
                  </a:lnTo>
                  <a:lnTo>
                    <a:pt x="0" y="8806"/>
                  </a:lnTo>
                  <a:lnTo>
                    <a:pt x="3528" y="8806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0" name="object 6980"/>
            <p:cNvSpPr/>
            <p:nvPr/>
          </p:nvSpPr>
          <p:spPr>
            <a:xfrm>
              <a:off x="9270169" y="7048560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8806" y="0"/>
                  </a:moveTo>
                  <a:lnTo>
                    <a:pt x="0" y="0"/>
                  </a:lnTo>
                  <a:lnTo>
                    <a:pt x="0" y="8806"/>
                  </a:lnTo>
                  <a:lnTo>
                    <a:pt x="8806" y="8806"/>
                  </a:lnTo>
                  <a:lnTo>
                    <a:pt x="8806" y="8093"/>
                  </a:lnTo>
                  <a:lnTo>
                    <a:pt x="712" y="8093"/>
                  </a:lnTo>
                  <a:lnTo>
                    <a:pt x="712" y="701"/>
                  </a:lnTo>
                  <a:lnTo>
                    <a:pt x="8806" y="701"/>
                  </a:lnTo>
                  <a:lnTo>
                    <a:pt x="8806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1" name="object 6981"/>
            <p:cNvSpPr/>
            <p:nvPr/>
          </p:nvSpPr>
          <p:spPr>
            <a:xfrm>
              <a:off x="9270169" y="7184208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8806" y="0"/>
                  </a:moveTo>
                  <a:lnTo>
                    <a:pt x="0" y="0"/>
                  </a:lnTo>
                  <a:lnTo>
                    <a:pt x="0" y="8806"/>
                  </a:lnTo>
                  <a:lnTo>
                    <a:pt x="8806" y="8806"/>
                  </a:lnTo>
                  <a:lnTo>
                    <a:pt x="8806" y="8093"/>
                  </a:lnTo>
                  <a:lnTo>
                    <a:pt x="712" y="8093"/>
                  </a:lnTo>
                  <a:lnTo>
                    <a:pt x="712" y="701"/>
                  </a:lnTo>
                  <a:lnTo>
                    <a:pt x="8806" y="701"/>
                  </a:lnTo>
                  <a:lnTo>
                    <a:pt x="8806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2" name="object 6982"/>
            <p:cNvSpPr/>
            <p:nvPr/>
          </p:nvSpPr>
          <p:spPr>
            <a:xfrm>
              <a:off x="9270169" y="7319850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8806" y="0"/>
                  </a:moveTo>
                  <a:lnTo>
                    <a:pt x="0" y="0"/>
                  </a:lnTo>
                  <a:lnTo>
                    <a:pt x="0" y="8806"/>
                  </a:lnTo>
                  <a:lnTo>
                    <a:pt x="8806" y="8806"/>
                  </a:lnTo>
                  <a:lnTo>
                    <a:pt x="8806" y="8093"/>
                  </a:lnTo>
                  <a:lnTo>
                    <a:pt x="712" y="8093"/>
                  </a:lnTo>
                  <a:lnTo>
                    <a:pt x="712" y="701"/>
                  </a:lnTo>
                  <a:lnTo>
                    <a:pt x="8806" y="701"/>
                  </a:lnTo>
                  <a:lnTo>
                    <a:pt x="8806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3" name="object 6983"/>
            <p:cNvSpPr/>
            <p:nvPr/>
          </p:nvSpPr>
          <p:spPr>
            <a:xfrm>
              <a:off x="9243599" y="7325484"/>
              <a:ext cx="38100" cy="19050"/>
            </a:xfrm>
            <a:custGeom>
              <a:avLst/>
              <a:gdLst/>
              <a:ahLst/>
              <a:cxnLst/>
              <a:rect l="l" t="t" r="r" b="b"/>
              <a:pathLst>
                <a:path w="38100" h="19050">
                  <a:moveTo>
                    <a:pt x="38019" y="0"/>
                  </a:moveTo>
                  <a:lnTo>
                    <a:pt x="30260" y="0"/>
                  </a:lnTo>
                  <a:lnTo>
                    <a:pt x="30260" y="544"/>
                  </a:lnTo>
                  <a:lnTo>
                    <a:pt x="37485" y="544"/>
                  </a:lnTo>
                  <a:lnTo>
                    <a:pt x="37485" y="17800"/>
                  </a:lnTo>
                  <a:lnTo>
                    <a:pt x="37485" y="17968"/>
                  </a:lnTo>
                  <a:lnTo>
                    <a:pt x="0" y="17968"/>
                  </a:lnTo>
                  <a:lnTo>
                    <a:pt x="0" y="18502"/>
                  </a:lnTo>
                  <a:lnTo>
                    <a:pt x="38019" y="18502"/>
                  </a:lnTo>
                  <a:lnTo>
                    <a:pt x="3801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4" name="object 6984"/>
            <p:cNvSpPr/>
            <p:nvPr/>
          </p:nvSpPr>
          <p:spPr>
            <a:xfrm>
              <a:off x="9243599" y="7325484"/>
              <a:ext cx="38100" cy="19050"/>
            </a:xfrm>
            <a:custGeom>
              <a:avLst/>
              <a:gdLst/>
              <a:ahLst/>
              <a:cxnLst/>
              <a:rect l="l" t="t" r="r" b="b"/>
              <a:pathLst>
                <a:path w="38100" h="19050">
                  <a:moveTo>
                    <a:pt x="37485" y="17800"/>
                  </a:moveTo>
                  <a:lnTo>
                    <a:pt x="37485" y="17968"/>
                  </a:lnTo>
                  <a:lnTo>
                    <a:pt x="0" y="17968"/>
                  </a:lnTo>
                  <a:lnTo>
                    <a:pt x="0" y="18502"/>
                  </a:lnTo>
                  <a:lnTo>
                    <a:pt x="37318" y="18502"/>
                  </a:lnTo>
                  <a:lnTo>
                    <a:pt x="38019" y="18502"/>
                  </a:lnTo>
                  <a:lnTo>
                    <a:pt x="38019" y="712"/>
                  </a:lnTo>
                  <a:lnTo>
                    <a:pt x="38019" y="0"/>
                  </a:lnTo>
                  <a:lnTo>
                    <a:pt x="30260" y="0"/>
                  </a:lnTo>
                  <a:lnTo>
                    <a:pt x="30260" y="544"/>
                  </a:lnTo>
                  <a:lnTo>
                    <a:pt x="37318" y="544"/>
                  </a:lnTo>
                  <a:lnTo>
                    <a:pt x="37485" y="544"/>
                  </a:lnTo>
                  <a:lnTo>
                    <a:pt x="37485" y="712"/>
                  </a:lnTo>
                  <a:lnTo>
                    <a:pt x="37485" y="1780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5" name="object 6985"/>
            <p:cNvSpPr/>
            <p:nvPr/>
          </p:nvSpPr>
          <p:spPr>
            <a:xfrm>
              <a:off x="9243582" y="7344530"/>
              <a:ext cx="3175" cy="8255"/>
            </a:xfrm>
            <a:custGeom>
              <a:avLst/>
              <a:gdLst/>
              <a:ahLst/>
              <a:cxnLst/>
              <a:rect l="l" t="t" r="r" b="b"/>
              <a:pathLst>
                <a:path w="3175" h="8254">
                  <a:moveTo>
                    <a:pt x="2816" y="0"/>
                  </a:moveTo>
                  <a:lnTo>
                    <a:pt x="0" y="0"/>
                  </a:lnTo>
                  <a:lnTo>
                    <a:pt x="0" y="8093"/>
                  </a:lnTo>
                  <a:lnTo>
                    <a:pt x="2816" y="8093"/>
                  </a:lnTo>
                  <a:lnTo>
                    <a:pt x="281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6" name="object 6986"/>
            <p:cNvSpPr/>
            <p:nvPr/>
          </p:nvSpPr>
          <p:spPr>
            <a:xfrm>
              <a:off x="9243585" y="7344530"/>
              <a:ext cx="3175" cy="8255"/>
            </a:xfrm>
            <a:custGeom>
              <a:avLst/>
              <a:gdLst/>
              <a:ahLst/>
              <a:cxnLst/>
              <a:rect l="l" t="t" r="r" b="b"/>
              <a:pathLst>
                <a:path w="3175" h="8254">
                  <a:moveTo>
                    <a:pt x="2816" y="8093"/>
                  </a:moveTo>
                  <a:lnTo>
                    <a:pt x="2816" y="0"/>
                  </a:lnTo>
                  <a:lnTo>
                    <a:pt x="0" y="0"/>
                  </a:lnTo>
                  <a:lnTo>
                    <a:pt x="0" y="8093"/>
                  </a:lnTo>
                  <a:lnTo>
                    <a:pt x="2816" y="8093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7" name="object 6987"/>
            <p:cNvSpPr/>
            <p:nvPr/>
          </p:nvSpPr>
          <p:spPr>
            <a:xfrm>
              <a:off x="9232904" y="727236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8" name="object 6988"/>
            <p:cNvSpPr/>
            <p:nvPr/>
          </p:nvSpPr>
          <p:spPr>
            <a:xfrm>
              <a:off x="9232904" y="722761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9" name="object 6989"/>
            <p:cNvSpPr/>
            <p:nvPr/>
          </p:nvSpPr>
          <p:spPr>
            <a:xfrm>
              <a:off x="9232904" y="718659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0" name="object 6990"/>
            <p:cNvSpPr/>
            <p:nvPr/>
          </p:nvSpPr>
          <p:spPr>
            <a:xfrm>
              <a:off x="9232904" y="714185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1" name="object 6991"/>
            <p:cNvSpPr/>
            <p:nvPr/>
          </p:nvSpPr>
          <p:spPr>
            <a:xfrm>
              <a:off x="9232904" y="7097111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2" name="object 6992"/>
            <p:cNvSpPr/>
            <p:nvPr/>
          </p:nvSpPr>
          <p:spPr>
            <a:xfrm>
              <a:off x="9232904" y="705236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3" name="object 6993"/>
            <p:cNvSpPr/>
            <p:nvPr/>
          </p:nvSpPr>
          <p:spPr>
            <a:xfrm>
              <a:off x="9232904" y="700761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4" name="object 6994"/>
            <p:cNvSpPr/>
            <p:nvPr/>
          </p:nvSpPr>
          <p:spPr>
            <a:xfrm>
              <a:off x="9232904" y="6966598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5" name="object 6995"/>
            <p:cNvSpPr/>
            <p:nvPr/>
          </p:nvSpPr>
          <p:spPr>
            <a:xfrm>
              <a:off x="9232904" y="692185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6" name="object 6996"/>
            <p:cNvSpPr/>
            <p:nvPr/>
          </p:nvSpPr>
          <p:spPr>
            <a:xfrm>
              <a:off x="9232295" y="6916076"/>
              <a:ext cx="17780" cy="392430"/>
            </a:xfrm>
            <a:custGeom>
              <a:avLst/>
              <a:gdLst/>
              <a:ahLst/>
              <a:cxnLst/>
              <a:rect l="l" t="t" r="r" b="b"/>
              <a:pathLst>
                <a:path w="17779" h="392429">
                  <a:moveTo>
                    <a:pt x="0" y="0"/>
                  </a:moveTo>
                  <a:lnTo>
                    <a:pt x="0" y="392312"/>
                  </a:lnTo>
                  <a:lnTo>
                    <a:pt x="17622" y="392312"/>
                  </a:lnTo>
                  <a:lnTo>
                    <a:pt x="17622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997" name="object 6997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9203714" y="6911641"/>
              <a:ext cx="81812" cy="453523"/>
            </a:xfrm>
            <a:prstGeom prst="rect">
              <a:avLst/>
            </a:prstGeom>
          </p:spPr>
        </p:pic>
        <p:sp>
          <p:nvSpPr>
            <p:cNvPr id="6998" name="object 6998"/>
            <p:cNvSpPr/>
            <p:nvPr/>
          </p:nvSpPr>
          <p:spPr>
            <a:xfrm>
              <a:off x="9726426" y="6526936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6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9" name="object 6999"/>
            <p:cNvSpPr/>
            <p:nvPr/>
          </p:nvSpPr>
          <p:spPr>
            <a:xfrm>
              <a:off x="9700569" y="6513728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70">
                  <a:moveTo>
                    <a:pt x="21699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0" name="object 7000"/>
            <p:cNvSpPr/>
            <p:nvPr/>
          </p:nvSpPr>
          <p:spPr>
            <a:xfrm>
              <a:off x="9462288" y="6518836"/>
              <a:ext cx="14604" cy="24765"/>
            </a:xfrm>
            <a:custGeom>
              <a:avLst/>
              <a:gdLst/>
              <a:ahLst/>
              <a:cxnLst/>
              <a:rect l="l" t="t" r="r" b="b"/>
              <a:pathLst>
                <a:path w="14604" h="24765">
                  <a:moveTo>
                    <a:pt x="1026" y="0"/>
                  </a:moveTo>
                  <a:lnTo>
                    <a:pt x="13067" y="0"/>
                  </a:lnTo>
                  <a:lnTo>
                    <a:pt x="14093" y="0"/>
                  </a:lnTo>
                  <a:lnTo>
                    <a:pt x="14093" y="1026"/>
                  </a:lnTo>
                  <a:lnTo>
                    <a:pt x="14093" y="23632"/>
                  </a:lnTo>
                  <a:lnTo>
                    <a:pt x="14093" y="24658"/>
                  </a:lnTo>
                  <a:lnTo>
                    <a:pt x="13067" y="24658"/>
                  </a:lnTo>
                  <a:lnTo>
                    <a:pt x="1026" y="24658"/>
                  </a:lnTo>
                  <a:lnTo>
                    <a:pt x="0" y="24658"/>
                  </a:lnTo>
                  <a:lnTo>
                    <a:pt x="0" y="23632"/>
                  </a:lnTo>
                  <a:lnTo>
                    <a:pt x="0" y="1026"/>
                  </a:lnTo>
                  <a:lnTo>
                    <a:pt x="0" y="0"/>
                  </a:lnTo>
                  <a:lnTo>
                    <a:pt x="1026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1" name="object 7001"/>
            <p:cNvSpPr/>
            <p:nvPr/>
          </p:nvSpPr>
          <p:spPr>
            <a:xfrm>
              <a:off x="9462989" y="6519541"/>
              <a:ext cx="12700" cy="23495"/>
            </a:xfrm>
            <a:custGeom>
              <a:avLst/>
              <a:gdLst/>
              <a:ahLst/>
              <a:cxnLst/>
              <a:rect l="l" t="t" r="r" b="b"/>
              <a:pathLst>
                <a:path w="12700" h="23495">
                  <a:moveTo>
                    <a:pt x="324" y="0"/>
                  </a:moveTo>
                  <a:lnTo>
                    <a:pt x="12366" y="0"/>
                  </a:lnTo>
                  <a:lnTo>
                    <a:pt x="12690" y="0"/>
                  </a:lnTo>
                  <a:lnTo>
                    <a:pt x="12690" y="324"/>
                  </a:lnTo>
                  <a:lnTo>
                    <a:pt x="12690" y="22931"/>
                  </a:lnTo>
                  <a:lnTo>
                    <a:pt x="12690" y="23255"/>
                  </a:lnTo>
                  <a:lnTo>
                    <a:pt x="12366" y="23255"/>
                  </a:lnTo>
                  <a:lnTo>
                    <a:pt x="324" y="23255"/>
                  </a:lnTo>
                  <a:lnTo>
                    <a:pt x="0" y="23255"/>
                  </a:lnTo>
                  <a:lnTo>
                    <a:pt x="0" y="22931"/>
                  </a:lnTo>
                  <a:lnTo>
                    <a:pt x="0" y="324"/>
                  </a:lnTo>
                  <a:lnTo>
                    <a:pt x="0" y="0"/>
                  </a:lnTo>
                  <a:lnTo>
                    <a:pt x="324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2" name="object 7002"/>
            <p:cNvSpPr/>
            <p:nvPr/>
          </p:nvSpPr>
          <p:spPr>
            <a:xfrm>
              <a:off x="9721861" y="6518661"/>
              <a:ext cx="5080" cy="8890"/>
            </a:xfrm>
            <a:custGeom>
              <a:avLst/>
              <a:gdLst/>
              <a:ahLst/>
              <a:cxnLst/>
              <a:rect l="l" t="t" r="r" b="b"/>
              <a:pathLst>
                <a:path w="5079" h="8890">
                  <a:moveTo>
                    <a:pt x="4565" y="439"/>
                  </a:moveTo>
                  <a:lnTo>
                    <a:pt x="4502" y="345"/>
                  </a:lnTo>
                  <a:lnTo>
                    <a:pt x="4251" y="345"/>
                  </a:lnTo>
                  <a:lnTo>
                    <a:pt x="4219" y="83"/>
                  </a:lnTo>
                  <a:lnTo>
                    <a:pt x="4156" y="0"/>
                  </a:lnTo>
                  <a:lnTo>
                    <a:pt x="3916" y="0"/>
                  </a:lnTo>
                  <a:lnTo>
                    <a:pt x="3863" y="219"/>
                  </a:lnTo>
                  <a:lnTo>
                    <a:pt x="2931" y="0"/>
                  </a:lnTo>
                  <a:lnTo>
                    <a:pt x="2806" y="146"/>
                  </a:lnTo>
                  <a:lnTo>
                    <a:pt x="3916" y="607"/>
                  </a:lnTo>
                  <a:lnTo>
                    <a:pt x="4219" y="607"/>
                  </a:lnTo>
                  <a:lnTo>
                    <a:pt x="4303" y="7737"/>
                  </a:lnTo>
                  <a:lnTo>
                    <a:pt x="4251" y="7884"/>
                  </a:lnTo>
                  <a:lnTo>
                    <a:pt x="4115" y="7989"/>
                  </a:lnTo>
                  <a:lnTo>
                    <a:pt x="2324" y="7926"/>
                  </a:lnTo>
                  <a:lnTo>
                    <a:pt x="2251" y="7340"/>
                  </a:lnTo>
                  <a:lnTo>
                    <a:pt x="2094" y="7224"/>
                  </a:lnTo>
                  <a:lnTo>
                    <a:pt x="1905" y="7413"/>
                  </a:lnTo>
                  <a:lnTo>
                    <a:pt x="2020" y="7832"/>
                  </a:lnTo>
                  <a:lnTo>
                    <a:pt x="1581" y="7926"/>
                  </a:lnTo>
                  <a:lnTo>
                    <a:pt x="1298" y="7926"/>
                  </a:lnTo>
                  <a:lnTo>
                    <a:pt x="1319" y="7476"/>
                  </a:lnTo>
                  <a:lnTo>
                    <a:pt x="1319" y="7340"/>
                  </a:lnTo>
                  <a:lnTo>
                    <a:pt x="251" y="6230"/>
                  </a:lnTo>
                  <a:lnTo>
                    <a:pt x="136" y="5968"/>
                  </a:lnTo>
                  <a:lnTo>
                    <a:pt x="136" y="5601"/>
                  </a:lnTo>
                  <a:lnTo>
                    <a:pt x="62" y="5779"/>
                  </a:lnTo>
                  <a:lnTo>
                    <a:pt x="0" y="5926"/>
                  </a:lnTo>
                  <a:lnTo>
                    <a:pt x="0" y="6502"/>
                  </a:lnTo>
                  <a:lnTo>
                    <a:pt x="136" y="6439"/>
                  </a:lnTo>
                  <a:lnTo>
                    <a:pt x="670" y="6952"/>
                  </a:lnTo>
                  <a:lnTo>
                    <a:pt x="680" y="6994"/>
                  </a:lnTo>
                  <a:lnTo>
                    <a:pt x="680" y="7078"/>
                  </a:lnTo>
                  <a:lnTo>
                    <a:pt x="387" y="7120"/>
                  </a:lnTo>
                  <a:lnTo>
                    <a:pt x="303" y="7183"/>
                  </a:lnTo>
                  <a:lnTo>
                    <a:pt x="303" y="7381"/>
                  </a:lnTo>
                  <a:lnTo>
                    <a:pt x="816" y="7350"/>
                  </a:lnTo>
                  <a:lnTo>
                    <a:pt x="963" y="7402"/>
                  </a:lnTo>
                  <a:lnTo>
                    <a:pt x="1005" y="7444"/>
                  </a:lnTo>
                  <a:lnTo>
                    <a:pt x="1005" y="7570"/>
                  </a:lnTo>
                  <a:lnTo>
                    <a:pt x="879" y="8041"/>
                  </a:lnTo>
                  <a:lnTo>
                    <a:pt x="774" y="8271"/>
                  </a:lnTo>
                  <a:lnTo>
                    <a:pt x="4471" y="8271"/>
                  </a:lnTo>
                  <a:lnTo>
                    <a:pt x="4565" y="439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3" name="object 7003"/>
            <p:cNvSpPr/>
            <p:nvPr/>
          </p:nvSpPr>
          <p:spPr>
            <a:xfrm>
              <a:off x="9709696" y="6521182"/>
              <a:ext cx="13335" cy="6350"/>
            </a:xfrm>
            <a:custGeom>
              <a:avLst/>
              <a:gdLst/>
              <a:ahLst/>
              <a:cxnLst/>
              <a:rect l="l" t="t" r="r" b="b"/>
              <a:pathLst>
                <a:path w="13334" h="6350">
                  <a:moveTo>
                    <a:pt x="11570" y="0"/>
                  </a:moveTo>
                  <a:lnTo>
                    <a:pt x="11214" y="0"/>
                  </a:lnTo>
                  <a:lnTo>
                    <a:pt x="4418" y="0"/>
                  </a:lnTo>
                  <a:lnTo>
                    <a:pt x="4418" y="806"/>
                  </a:lnTo>
                  <a:lnTo>
                    <a:pt x="4052" y="806"/>
                  </a:lnTo>
                  <a:lnTo>
                    <a:pt x="4314" y="1266"/>
                  </a:lnTo>
                  <a:lnTo>
                    <a:pt x="4314" y="1476"/>
                  </a:lnTo>
                  <a:lnTo>
                    <a:pt x="3444" y="1476"/>
                  </a:lnTo>
                  <a:lnTo>
                    <a:pt x="3444" y="910"/>
                  </a:lnTo>
                  <a:lnTo>
                    <a:pt x="3162" y="910"/>
                  </a:lnTo>
                  <a:lnTo>
                    <a:pt x="3162" y="1308"/>
                  </a:lnTo>
                  <a:lnTo>
                    <a:pt x="3214" y="1455"/>
                  </a:lnTo>
                  <a:lnTo>
                    <a:pt x="3162" y="2680"/>
                  </a:lnTo>
                  <a:lnTo>
                    <a:pt x="3162" y="2848"/>
                  </a:lnTo>
                  <a:lnTo>
                    <a:pt x="3162" y="4041"/>
                  </a:lnTo>
                  <a:lnTo>
                    <a:pt x="2638" y="4041"/>
                  </a:lnTo>
                  <a:lnTo>
                    <a:pt x="2638" y="5413"/>
                  </a:lnTo>
                  <a:lnTo>
                    <a:pt x="1518" y="5413"/>
                  </a:lnTo>
                  <a:lnTo>
                    <a:pt x="1518" y="4879"/>
                  </a:lnTo>
                  <a:lnTo>
                    <a:pt x="1109" y="4879"/>
                  </a:lnTo>
                  <a:lnTo>
                    <a:pt x="1109" y="5046"/>
                  </a:lnTo>
                  <a:lnTo>
                    <a:pt x="1277" y="5046"/>
                  </a:lnTo>
                  <a:lnTo>
                    <a:pt x="1277" y="5486"/>
                  </a:lnTo>
                  <a:lnTo>
                    <a:pt x="230" y="5486"/>
                  </a:lnTo>
                  <a:lnTo>
                    <a:pt x="230" y="5046"/>
                  </a:lnTo>
                  <a:lnTo>
                    <a:pt x="397" y="5046"/>
                  </a:lnTo>
                  <a:lnTo>
                    <a:pt x="397" y="4879"/>
                  </a:lnTo>
                  <a:lnTo>
                    <a:pt x="0" y="4879"/>
                  </a:lnTo>
                  <a:lnTo>
                    <a:pt x="0" y="5748"/>
                  </a:lnTo>
                  <a:lnTo>
                    <a:pt x="12868" y="5748"/>
                  </a:lnTo>
                  <a:lnTo>
                    <a:pt x="12868" y="5151"/>
                  </a:lnTo>
                  <a:lnTo>
                    <a:pt x="12659" y="4973"/>
                  </a:lnTo>
                  <a:lnTo>
                    <a:pt x="12565" y="5413"/>
                  </a:lnTo>
                  <a:lnTo>
                    <a:pt x="11978" y="5413"/>
                  </a:lnTo>
                  <a:lnTo>
                    <a:pt x="11978" y="4167"/>
                  </a:lnTo>
                  <a:lnTo>
                    <a:pt x="11978" y="3999"/>
                  </a:lnTo>
                  <a:lnTo>
                    <a:pt x="11978" y="2586"/>
                  </a:lnTo>
                  <a:lnTo>
                    <a:pt x="12565" y="2586"/>
                  </a:lnTo>
                  <a:lnTo>
                    <a:pt x="12565" y="3204"/>
                  </a:lnTo>
                  <a:lnTo>
                    <a:pt x="12826" y="3204"/>
                  </a:lnTo>
                  <a:lnTo>
                    <a:pt x="12826" y="1476"/>
                  </a:lnTo>
                  <a:lnTo>
                    <a:pt x="12784" y="1308"/>
                  </a:lnTo>
                  <a:lnTo>
                    <a:pt x="12826" y="910"/>
                  </a:lnTo>
                  <a:lnTo>
                    <a:pt x="12554" y="910"/>
                  </a:lnTo>
                  <a:lnTo>
                    <a:pt x="12554" y="1476"/>
                  </a:lnTo>
                  <a:lnTo>
                    <a:pt x="11675" y="1476"/>
                  </a:lnTo>
                  <a:lnTo>
                    <a:pt x="11675" y="1266"/>
                  </a:lnTo>
                  <a:lnTo>
                    <a:pt x="11936" y="806"/>
                  </a:lnTo>
                  <a:lnTo>
                    <a:pt x="11570" y="806"/>
                  </a:lnTo>
                  <a:lnTo>
                    <a:pt x="115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4" name="object 7004"/>
            <p:cNvSpPr/>
            <p:nvPr/>
          </p:nvSpPr>
          <p:spPr>
            <a:xfrm>
              <a:off x="9709692" y="6521179"/>
              <a:ext cx="13335" cy="6350"/>
            </a:xfrm>
            <a:custGeom>
              <a:avLst/>
              <a:gdLst/>
              <a:ahLst/>
              <a:cxnLst/>
              <a:rect l="l" t="t" r="r" b="b"/>
              <a:pathLst>
                <a:path w="13334" h="6350">
                  <a:moveTo>
                    <a:pt x="0" y="5675"/>
                  </a:moveTo>
                  <a:lnTo>
                    <a:pt x="0" y="4973"/>
                  </a:lnTo>
                  <a:lnTo>
                    <a:pt x="324" y="4879"/>
                  </a:lnTo>
                  <a:lnTo>
                    <a:pt x="408" y="5057"/>
                  </a:lnTo>
                  <a:lnTo>
                    <a:pt x="230" y="5057"/>
                  </a:lnTo>
                  <a:lnTo>
                    <a:pt x="230" y="5319"/>
                  </a:lnTo>
                  <a:lnTo>
                    <a:pt x="230" y="5486"/>
                  </a:lnTo>
                  <a:lnTo>
                    <a:pt x="408" y="5486"/>
                  </a:lnTo>
                  <a:lnTo>
                    <a:pt x="1120" y="5486"/>
                  </a:lnTo>
                  <a:lnTo>
                    <a:pt x="1287" y="5486"/>
                  </a:lnTo>
                  <a:lnTo>
                    <a:pt x="1287" y="5319"/>
                  </a:lnTo>
                  <a:lnTo>
                    <a:pt x="1287" y="5057"/>
                  </a:lnTo>
                  <a:lnTo>
                    <a:pt x="1120" y="5057"/>
                  </a:lnTo>
                  <a:lnTo>
                    <a:pt x="1120" y="4879"/>
                  </a:lnTo>
                  <a:lnTo>
                    <a:pt x="1434" y="4879"/>
                  </a:lnTo>
                  <a:lnTo>
                    <a:pt x="1518" y="5319"/>
                  </a:lnTo>
                  <a:lnTo>
                    <a:pt x="2565" y="5413"/>
                  </a:lnTo>
                  <a:lnTo>
                    <a:pt x="2638" y="4125"/>
                  </a:lnTo>
                  <a:lnTo>
                    <a:pt x="3172" y="4041"/>
                  </a:lnTo>
                  <a:lnTo>
                    <a:pt x="3172" y="2848"/>
                  </a:lnTo>
                  <a:lnTo>
                    <a:pt x="3172" y="2680"/>
                  </a:lnTo>
                  <a:lnTo>
                    <a:pt x="3172" y="1476"/>
                  </a:lnTo>
                  <a:lnTo>
                    <a:pt x="3214" y="1308"/>
                  </a:lnTo>
                  <a:lnTo>
                    <a:pt x="3172" y="963"/>
                  </a:lnTo>
                  <a:lnTo>
                    <a:pt x="3403" y="921"/>
                  </a:lnTo>
                  <a:lnTo>
                    <a:pt x="3444" y="1465"/>
                  </a:lnTo>
                  <a:lnTo>
                    <a:pt x="4230" y="1476"/>
                  </a:lnTo>
                  <a:lnTo>
                    <a:pt x="4324" y="1266"/>
                  </a:lnTo>
                  <a:lnTo>
                    <a:pt x="4073" y="848"/>
                  </a:lnTo>
                  <a:lnTo>
                    <a:pt x="4334" y="816"/>
                  </a:lnTo>
                  <a:lnTo>
                    <a:pt x="4429" y="366"/>
                  </a:lnTo>
                  <a:lnTo>
                    <a:pt x="4429" y="0"/>
                  </a:lnTo>
                  <a:lnTo>
                    <a:pt x="4785" y="0"/>
                  </a:lnTo>
                  <a:lnTo>
                    <a:pt x="11214" y="0"/>
                  </a:lnTo>
                  <a:lnTo>
                    <a:pt x="11580" y="0"/>
                  </a:lnTo>
                  <a:lnTo>
                    <a:pt x="11580" y="366"/>
                  </a:lnTo>
                  <a:lnTo>
                    <a:pt x="11580" y="722"/>
                  </a:lnTo>
                  <a:lnTo>
                    <a:pt x="11905" y="816"/>
                  </a:lnTo>
                  <a:lnTo>
                    <a:pt x="11685" y="1266"/>
                  </a:lnTo>
                  <a:lnTo>
                    <a:pt x="11685" y="1476"/>
                  </a:lnTo>
                  <a:lnTo>
                    <a:pt x="12523" y="1476"/>
                  </a:lnTo>
                  <a:lnTo>
                    <a:pt x="12554" y="963"/>
                  </a:lnTo>
                  <a:lnTo>
                    <a:pt x="12774" y="921"/>
                  </a:lnTo>
                  <a:lnTo>
                    <a:pt x="12837" y="1308"/>
                  </a:lnTo>
                  <a:lnTo>
                    <a:pt x="12784" y="1465"/>
                  </a:lnTo>
                  <a:lnTo>
                    <a:pt x="12837" y="3036"/>
                  </a:lnTo>
                  <a:lnTo>
                    <a:pt x="12837" y="3204"/>
                  </a:lnTo>
                  <a:lnTo>
                    <a:pt x="12648" y="3204"/>
                  </a:lnTo>
                  <a:lnTo>
                    <a:pt x="12565" y="2774"/>
                  </a:lnTo>
                  <a:lnTo>
                    <a:pt x="12565" y="2596"/>
                  </a:lnTo>
                  <a:lnTo>
                    <a:pt x="12387" y="2596"/>
                  </a:lnTo>
                  <a:lnTo>
                    <a:pt x="12167" y="2596"/>
                  </a:lnTo>
                  <a:lnTo>
                    <a:pt x="11978" y="2596"/>
                  </a:lnTo>
                  <a:lnTo>
                    <a:pt x="11978" y="2774"/>
                  </a:lnTo>
                  <a:lnTo>
                    <a:pt x="11978" y="3999"/>
                  </a:lnTo>
                  <a:lnTo>
                    <a:pt x="11978" y="4167"/>
                  </a:lnTo>
                  <a:lnTo>
                    <a:pt x="11978" y="5235"/>
                  </a:lnTo>
                  <a:lnTo>
                    <a:pt x="11978" y="5413"/>
                  </a:lnTo>
                  <a:lnTo>
                    <a:pt x="12167" y="5413"/>
                  </a:lnTo>
                  <a:lnTo>
                    <a:pt x="12387" y="5413"/>
                  </a:lnTo>
                  <a:lnTo>
                    <a:pt x="12565" y="5413"/>
                  </a:lnTo>
                  <a:lnTo>
                    <a:pt x="12565" y="5235"/>
                  </a:lnTo>
                  <a:lnTo>
                    <a:pt x="12565" y="4973"/>
                  </a:lnTo>
                  <a:lnTo>
                    <a:pt x="12868" y="5162"/>
                  </a:lnTo>
                  <a:lnTo>
                    <a:pt x="12868" y="5748"/>
                  </a:lnTo>
                  <a:lnTo>
                    <a:pt x="94" y="574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5" name="object 7005"/>
            <p:cNvSpPr/>
            <p:nvPr/>
          </p:nvSpPr>
          <p:spPr>
            <a:xfrm>
              <a:off x="9712641" y="6521474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8240" y="0"/>
                  </a:moveTo>
                  <a:lnTo>
                    <a:pt x="1769" y="0"/>
                  </a:lnTo>
                  <a:lnTo>
                    <a:pt x="1769" y="1476"/>
                  </a:lnTo>
                  <a:lnTo>
                    <a:pt x="523" y="1476"/>
                  </a:lnTo>
                  <a:lnTo>
                    <a:pt x="523" y="1790"/>
                  </a:lnTo>
                  <a:lnTo>
                    <a:pt x="659" y="1937"/>
                  </a:lnTo>
                  <a:lnTo>
                    <a:pt x="659" y="3005"/>
                  </a:lnTo>
                  <a:lnTo>
                    <a:pt x="523" y="3141"/>
                  </a:lnTo>
                  <a:lnTo>
                    <a:pt x="523" y="4041"/>
                  </a:lnTo>
                  <a:lnTo>
                    <a:pt x="0" y="4041"/>
                  </a:lnTo>
                  <a:lnTo>
                    <a:pt x="0" y="5120"/>
                  </a:lnTo>
                  <a:lnTo>
                    <a:pt x="8722" y="5120"/>
                  </a:lnTo>
                  <a:lnTo>
                    <a:pt x="8722" y="1989"/>
                  </a:lnTo>
                  <a:lnTo>
                    <a:pt x="9518" y="1989"/>
                  </a:lnTo>
                  <a:lnTo>
                    <a:pt x="9518" y="1476"/>
                  </a:lnTo>
                  <a:lnTo>
                    <a:pt x="8334" y="1476"/>
                  </a:lnTo>
                  <a:lnTo>
                    <a:pt x="83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6" name="object 7006"/>
            <p:cNvSpPr/>
            <p:nvPr/>
          </p:nvSpPr>
          <p:spPr>
            <a:xfrm>
              <a:off x="9712634" y="6521481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0" y="5015"/>
                  </a:moveTo>
                  <a:lnTo>
                    <a:pt x="8648" y="5109"/>
                  </a:lnTo>
                  <a:lnTo>
                    <a:pt x="8732" y="2251"/>
                  </a:lnTo>
                  <a:lnTo>
                    <a:pt x="8732" y="1989"/>
                  </a:lnTo>
                  <a:lnTo>
                    <a:pt x="9015" y="1989"/>
                  </a:lnTo>
                  <a:lnTo>
                    <a:pt x="9444" y="1989"/>
                  </a:lnTo>
                  <a:lnTo>
                    <a:pt x="9528" y="1570"/>
                  </a:lnTo>
                  <a:lnTo>
                    <a:pt x="8512" y="1476"/>
                  </a:lnTo>
                  <a:lnTo>
                    <a:pt x="8345" y="1476"/>
                  </a:lnTo>
                  <a:lnTo>
                    <a:pt x="8345" y="1298"/>
                  </a:lnTo>
                  <a:lnTo>
                    <a:pt x="8345" y="94"/>
                  </a:lnTo>
                  <a:lnTo>
                    <a:pt x="1863" y="0"/>
                  </a:lnTo>
                  <a:lnTo>
                    <a:pt x="1769" y="1298"/>
                  </a:lnTo>
                  <a:lnTo>
                    <a:pt x="1769" y="1476"/>
                  </a:lnTo>
                  <a:lnTo>
                    <a:pt x="1612" y="1476"/>
                  </a:lnTo>
                  <a:lnTo>
                    <a:pt x="617" y="1476"/>
                  </a:lnTo>
                  <a:lnTo>
                    <a:pt x="534" y="1780"/>
                  </a:lnTo>
                  <a:lnTo>
                    <a:pt x="670" y="1937"/>
                  </a:lnTo>
                  <a:lnTo>
                    <a:pt x="670" y="2994"/>
                  </a:lnTo>
                  <a:lnTo>
                    <a:pt x="534" y="3130"/>
                  </a:lnTo>
                  <a:lnTo>
                    <a:pt x="534" y="3853"/>
                  </a:lnTo>
                  <a:lnTo>
                    <a:pt x="534" y="4041"/>
                  </a:lnTo>
                  <a:lnTo>
                    <a:pt x="345" y="4041"/>
                  </a:lnTo>
                  <a:lnTo>
                    <a:pt x="73" y="4041"/>
                  </a:lnTo>
                  <a:lnTo>
                    <a:pt x="0" y="501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7" name="object 7007"/>
            <p:cNvSpPr/>
            <p:nvPr/>
          </p:nvSpPr>
          <p:spPr>
            <a:xfrm>
              <a:off x="9700369" y="6521173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5" h="6350">
                  <a:moveTo>
                    <a:pt x="8429" y="0"/>
                  </a:moveTo>
                  <a:lnTo>
                    <a:pt x="8073" y="0"/>
                  </a:lnTo>
                  <a:lnTo>
                    <a:pt x="1266" y="0"/>
                  </a:lnTo>
                  <a:lnTo>
                    <a:pt x="1266" y="816"/>
                  </a:lnTo>
                  <a:lnTo>
                    <a:pt x="910" y="816"/>
                  </a:lnTo>
                  <a:lnTo>
                    <a:pt x="1151" y="1266"/>
                  </a:lnTo>
                  <a:lnTo>
                    <a:pt x="1151" y="1486"/>
                  </a:lnTo>
                  <a:lnTo>
                    <a:pt x="303" y="1486"/>
                  </a:lnTo>
                  <a:lnTo>
                    <a:pt x="303" y="931"/>
                  </a:lnTo>
                  <a:lnTo>
                    <a:pt x="20" y="931"/>
                  </a:lnTo>
                  <a:lnTo>
                    <a:pt x="20" y="1298"/>
                  </a:lnTo>
                  <a:lnTo>
                    <a:pt x="52" y="1476"/>
                  </a:lnTo>
                  <a:lnTo>
                    <a:pt x="20" y="3214"/>
                  </a:lnTo>
                  <a:lnTo>
                    <a:pt x="293" y="3214"/>
                  </a:lnTo>
                  <a:lnTo>
                    <a:pt x="293" y="2586"/>
                  </a:lnTo>
                  <a:lnTo>
                    <a:pt x="858" y="2586"/>
                  </a:lnTo>
                  <a:lnTo>
                    <a:pt x="858" y="3999"/>
                  </a:lnTo>
                  <a:lnTo>
                    <a:pt x="858" y="4177"/>
                  </a:lnTo>
                  <a:lnTo>
                    <a:pt x="858" y="5413"/>
                  </a:lnTo>
                  <a:lnTo>
                    <a:pt x="293" y="5413"/>
                  </a:lnTo>
                  <a:lnTo>
                    <a:pt x="293" y="4973"/>
                  </a:lnTo>
                  <a:lnTo>
                    <a:pt x="0" y="5151"/>
                  </a:lnTo>
                  <a:lnTo>
                    <a:pt x="0" y="5769"/>
                  </a:lnTo>
                  <a:lnTo>
                    <a:pt x="8450" y="5769"/>
                  </a:lnTo>
                  <a:lnTo>
                    <a:pt x="8450" y="4272"/>
                  </a:lnTo>
                  <a:lnTo>
                    <a:pt x="10198" y="4272"/>
                  </a:lnTo>
                  <a:lnTo>
                    <a:pt x="10198" y="4041"/>
                  </a:lnTo>
                  <a:lnTo>
                    <a:pt x="9675" y="4041"/>
                  </a:lnTo>
                  <a:lnTo>
                    <a:pt x="9675" y="2858"/>
                  </a:lnTo>
                  <a:lnTo>
                    <a:pt x="9675" y="2691"/>
                  </a:lnTo>
                  <a:lnTo>
                    <a:pt x="9675" y="1486"/>
                  </a:lnTo>
                  <a:lnTo>
                    <a:pt x="9643" y="1319"/>
                  </a:lnTo>
                  <a:lnTo>
                    <a:pt x="9675" y="931"/>
                  </a:lnTo>
                  <a:lnTo>
                    <a:pt x="9392" y="931"/>
                  </a:lnTo>
                  <a:lnTo>
                    <a:pt x="9392" y="1486"/>
                  </a:lnTo>
                  <a:lnTo>
                    <a:pt x="8533" y="1486"/>
                  </a:lnTo>
                  <a:lnTo>
                    <a:pt x="8533" y="1266"/>
                  </a:lnTo>
                  <a:lnTo>
                    <a:pt x="8774" y="858"/>
                  </a:lnTo>
                  <a:lnTo>
                    <a:pt x="8429" y="816"/>
                  </a:lnTo>
                  <a:lnTo>
                    <a:pt x="842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8" name="object 7008"/>
            <p:cNvSpPr/>
            <p:nvPr/>
          </p:nvSpPr>
          <p:spPr>
            <a:xfrm>
              <a:off x="9700362" y="6521174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5" h="6350">
                  <a:moveTo>
                    <a:pt x="10209" y="4177"/>
                  </a:moveTo>
                  <a:lnTo>
                    <a:pt x="10209" y="4041"/>
                  </a:lnTo>
                  <a:lnTo>
                    <a:pt x="9685" y="4041"/>
                  </a:lnTo>
                  <a:lnTo>
                    <a:pt x="9685" y="2858"/>
                  </a:lnTo>
                  <a:lnTo>
                    <a:pt x="9685" y="2691"/>
                  </a:lnTo>
                  <a:lnTo>
                    <a:pt x="9685" y="1486"/>
                  </a:lnTo>
                  <a:lnTo>
                    <a:pt x="9654" y="1350"/>
                  </a:lnTo>
                  <a:lnTo>
                    <a:pt x="9685" y="973"/>
                  </a:lnTo>
                  <a:lnTo>
                    <a:pt x="9465" y="931"/>
                  </a:lnTo>
                  <a:lnTo>
                    <a:pt x="9402" y="1455"/>
                  </a:lnTo>
                  <a:lnTo>
                    <a:pt x="8628" y="1486"/>
                  </a:lnTo>
                  <a:lnTo>
                    <a:pt x="8544" y="1277"/>
                  </a:lnTo>
                  <a:lnTo>
                    <a:pt x="8774" y="848"/>
                  </a:lnTo>
                  <a:lnTo>
                    <a:pt x="8533" y="827"/>
                  </a:lnTo>
                  <a:lnTo>
                    <a:pt x="8439" y="356"/>
                  </a:lnTo>
                  <a:lnTo>
                    <a:pt x="8439" y="0"/>
                  </a:lnTo>
                  <a:lnTo>
                    <a:pt x="8083" y="0"/>
                  </a:lnTo>
                  <a:lnTo>
                    <a:pt x="1633" y="0"/>
                  </a:lnTo>
                  <a:lnTo>
                    <a:pt x="1277" y="0"/>
                  </a:lnTo>
                  <a:lnTo>
                    <a:pt x="1277" y="356"/>
                  </a:lnTo>
                  <a:lnTo>
                    <a:pt x="1277" y="732"/>
                  </a:lnTo>
                  <a:lnTo>
                    <a:pt x="952" y="827"/>
                  </a:lnTo>
                  <a:lnTo>
                    <a:pt x="1162" y="1277"/>
                  </a:lnTo>
                  <a:lnTo>
                    <a:pt x="1162" y="1486"/>
                  </a:lnTo>
                  <a:lnTo>
                    <a:pt x="324" y="1486"/>
                  </a:lnTo>
                  <a:lnTo>
                    <a:pt x="314" y="973"/>
                  </a:lnTo>
                  <a:lnTo>
                    <a:pt x="83" y="931"/>
                  </a:lnTo>
                  <a:lnTo>
                    <a:pt x="31" y="1298"/>
                  </a:lnTo>
                  <a:lnTo>
                    <a:pt x="62" y="1444"/>
                  </a:lnTo>
                  <a:lnTo>
                    <a:pt x="31" y="3047"/>
                  </a:lnTo>
                  <a:lnTo>
                    <a:pt x="31" y="3214"/>
                  </a:lnTo>
                  <a:lnTo>
                    <a:pt x="198" y="3214"/>
                  </a:lnTo>
                  <a:lnTo>
                    <a:pt x="293" y="2774"/>
                  </a:lnTo>
                  <a:lnTo>
                    <a:pt x="293" y="2596"/>
                  </a:lnTo>
                  <a:lnTo>
                    <a:pt x="471" y="2596"/>
                  </a:lnTo>
                  <a:lnTo>
                    <a:pt x="701" y="2596"/>
                  </a:lnTo>
                  <a:lnTo>
                    <a:pt x="869" y="2596"/>
                  </a:lnTo>
                  <a:lnTo>
                    <a:pt x="869" y="2774"/>
                  </a:lnTo>
                  <a:lnTo>
                    <a:pt x="869" y="4010"/>
                  </a:lnTo>
                  <a:lnTo>
                    <a:pt x="869" y="4177"/>
                  </a:lnTo>
                  <a:lnTo>
                    <a:pt x="869" y="5235"/>
                  </a:lnTo>
                  <a:lnTo>
                    <a:pt x="869" y="5423"/>
                  </a:lnTo>
                  <a:lnTo>
                    <a:pt x="701" y="5423"/>
                  </a:lnTo>
                  <a:lnTo>
                    <a:pt x="471" y="5423"/>
                  </a:lnTo>
                  <a:lnTo>
                    <a:pt x="293" y="5423"/>
                  </a:lnTo>
                  <a:lnTo>
                    <a:pt x="293" y="5235"/>
                  </a:lnTo>
                  <a:lnTo>
                    <a:pt x="293" y="4973"/>
                  </a:lnTo>
                  <a:lnTo>
                    <a:pt x="0" y="5151"/>
                  </a:lnTo>
                  <a:lnTo>
                    <a:pt x="0" y="5758"/>
                  </a:lnTo>
                  <a:lnTo>
                    <a:pt x="8355" y="5758"/>
                  </a:lnTo>
                  <a:lnTo>
                    <a:pt x="8450" y="4366"/>
                  </a:lnTo>
                  <a:lnTo>
                    <a:pt x="10114" y="427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9" name="object 7009"/>
            <p:cNvSpPr/>
            <p:nvPr/>
          </p:nvSpPr>
          <p:spPr>
            <a:xfrm>
              <a:off x="9700739" y="6521474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7675" y="0"/>
                  </a:moveTo>
                  <a:lnTo>
                    <a:pt x="1204" y="0"/>
                  </a:lnTo>
                  <a:lnTo>
                    <a:pt x="1204" y="1476"/>
                  </a:lnTo>
                  <a:lnTo>
                    <a:pt x="0" y="1476"/>
                  </a:lnTo>
                  <a:lnTo>
                    <a:pt x="0" y="1989"/>
                  </a:lnTo>
                  <a:lnTo>
                    <a:pt x="795" y="1989"/>
                  </a:lnTo>
                  <a:lnTo>
                    <a:pt x="795" y="5120"/>
                  </a:lnTo>
                  <a:lnTo>
                    <a:pt x="7769" y="5120"/>
                  </a:lnTo>
                  <a:lnTo>
                    <a:pt x="7769" y="3675"/>
                  </a:lnTo>
                  <a:lnTo>
                    <a:pt x="9015" y="3675"/>
                  </a:lnTo>
                  <a:lnTo>
                    <a:pt x="9015" y="3141"/>
                  </a:lnTo>
                  <a:lnTo>
                    <a:pt x="8858" y="3005"/>
                  </a:lnTo>
                  <a:lnTo>
                    <a:pt x="8858" y="1937"/>
                  </a:lnTo>
                  <a:lnTo>
                    <a:pt x="9015" y="1790"/>
                  </a:lnTo>
                  <a:lnTo>
                    <a:pt x="9015" y="1476"/>
                  </a:lnTo>
                  <a:lnTo>
                    <a:pt x="7748" y="1476"/>
                  </a:lnTo>
                  <a:lnTo>
                    <a:pt x="77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0" name="object 7010"/>
            <p:cNvSpPr/>
            <p:nvPr/>
          </p:nvSpPr>
          <p:spPr>
            <a:xfrm>
              <a:off x="9700738" y="6521481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7769" y="5015"/>
                  </a:moveTo>
                  <a:lnTo>
                    <a:pt x="890" y="5109"/>
                  </a:lnTo>
                  <a:lnTo>
                    <a:pt x="795" y="2251"/>
                  </a:lnTo>
                  <a:lnTo>
                    <a:pt x="795" y="1989"/>
                  </a:lnTo>
                  <a:lnTo>
                    <a:pt x="534" y="1989"/>
                  </a:lnTo>
                  <a:lnTo>
                    <a:pt x="94" y="1989"/>
                  </a:lnTo>
                  <a:lnTo>
                    <a:pt x="0" y="1570"/>
                  </a:lnTo>
                  <a:lnTo>
                    <a:pt x="1026" y="1476"/>
                  </a:lnTo>
                  <a:lnTo>
                    <a:pt x="1193" y="1476"/>
                  </a:lnTo>
                  <a:lnTo>
                    <a:pt x="1193" y="1298"/>
                  </a:lnTo>
                  <a:lnTo>
                    <a:pt x="1193" y="94"/>
                  </a:lnTo>
                  <a:lnTo>
                    <a:pt x="7675" y="0"/>
                  </a:lnTo>
                  <a:lnTo>
                    <a:pt x="7758" y="1298"/>
                  </a:lnTo>
                  <a:lnTo>
                    <a:pt x="7758" y="1476"/>
                  </a:lnTo>
                  <a:lnTo>
                    <a:pt x="7936" y="1476"/>
                  </a:lnTo>
                  <a:lnTo>
                    <a:pt x="8921" y="1476"/>
                  </a:lnTo>
                  <a:lnTo>
                    <a:pt x="9015" y="1780"/>
                  </a:lnTo>
                  <a:lnTo>
                    <a:pt x="8858" y="1937"/>
                  </a:lnTo>
                  <a:lnTo>
                    <a:pt x="8858" y="2994"/>
                  </a:lnTo>
                  <a:lnTo>
                    <a:pt x="9015" y="3130"/>
                  </a:lnTo>
                  <a:lnTo>
                    <a:pt x="9015" y="3570"/>
                  </a:lnTo>
                  <a:lnTo>
                    <a:pt x="7957" y="3664"/>
                  </a:lnTo>
                  <a:lnTo>
                    <a:pt x="7769" y="3664"/>
                  </a:lnTo>
                  <a:lnTo>
                    <a:pt x="7769" y="3832"/>
                  </a:lnTo>
                  <a:lnTo>
                    <a:pt x="7769" y="501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1" name="object 7011"/>
            <p:cNvSpPr/>
            <p:nvPr/>
          </p:nvSpPr>
          <p:spPr>
            <a:xfrm>
              <a:off x="9946636" y="6518836"/>
              <a:ext cx="14604" cy="24765"/>
            </a:xfrm>
            <a:custGeom>
              <a:avLst/>
              <a:gdLst/>
              <a:ahLst/>
              <a:cxnLst/>
              <a:rect l="l" t="t" r="r" b="b"/>
              <a:pathLst>
                <a:path w="14604" h="24765">
                  <a:moveTo>
                    <a:pt x="13067" y="0"/>
                  </a:moveTo>
                  <a:lnTo>
                    <a:pt x="1026" y="0"/>
                  </a:lnTo>
                  <a:lnTo>
                    <a:pt x="0" y="0"/>
                  </a:lnTo>
                  <a:lnTo>
                    <a:pt x="0" y="1026"/>
                  </a:lnTo>
                  <a:lnTo>
                    <a:pt x="0" y="23632"/>
                  </a:lnTo>
                  <a:lnTo>
                    <a:pt x="0" y="24658"/>
                  </a:lnTo>
                  <a:lnTo>
                    <a:pt x="1026" y="24658"/>
                  </a:lnTo>
                  <a:lnTo>
                    <a:pt x="13067" y="24658"/>
                  </a:lnTo>
                  <a:lnTo>
                    <a:pt x="14093" y="24658"/>
                  </a:lnTo>
                  <a:lnTo>
                    <a:pt x="14093" y="23632"/>
                  </a:lnTo>
                  <a:lnTo>
                    <a:pt x="14093" y="1026"/>
                  </a:lnTo>
                  <a:lnTo>
                    <a:pt x="14093" y="0"/>
                  </a:lnTo>
                  <a:lnTo>
                    <a:pt x="13067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2" name="object 7012"/>
            <p:cNvSpPr/>
            <p:nvPr/>
          </p:nvSpPr>
          <p:spPr>
            <a:xfrm>
              <a:off x="9947338" y="6519541"/>
              <a:ext cx="12700" cy="23495"/>
            </a:xfrm>
            <a:custGeom>
              <a:avLst/>
              <a:gdLst/>
              <a:ahLst/>
              <a:cxnLst/>
              <a:rect l="l" t="t" r="r" b="b"/>
              <a:pathLst>
                <a:path w="12700" h="23495">
                  <a:moveTo>
                    <a:pt x="12366" y="0"/>
                  </a:moveTo>
                  <a:lnTo>
                    <a:pt x="324" y="0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0" y="22931"/>
                  </a:lnTo>
                  <a:lnTo>
                    <a:pt x="0" y="23255"/>
                  </a:lnTo>
                  <a:lnTo>
                    <a:pt x="324" y="23255"/>
                  </a:lnTo>
                  <a:lnTo>
                    <a:pt x="12366" y="23255"/>
                  </a:lnTo>
                  <a:lnTo>
                    <a:pt x="12690" y="23255"/>
                  </a:lnTo>
                  <a:lnTo>
                    <a:pt x="12690" y="22931"/>
                  </a:lnTo>
                  <a:lnTo>
                    <a:pt x="12690" y="324"/>
                  </a:lnTo>
                  <a:lnTo>
                    <a:pt x="12690" y="0"/>
                  </a:lnTo>
                  <a:lnTo>
                    <a:pt x="12366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3" name="object 7013"/>
            <p:cNvSpPr/>
            <p:nvPr/>
          </p:nvSpPr>
          <p:spPr>
            <a:xfrm>
              <a:off x="9940113" y="6522747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4188" y="0"/>
                  </a:moveTo>
                  <a:lnTo>
                    <a:pt x="3591" y="41"/>
                  </a:lnTo>
                  <a:lnTo>
                    <a:pt x="3403" y="670"/>
                  </a:lnTo>
                  <a:lnTo>
                    <a:pt x="2586" y="670"/>
                  </a:lnTo>
                  <a:lnTo>
                    <a:pt x="2397" y="41"/>
                  </a:lnTo>
                  <a:lnTo>
                    <a:pt x="1769" y="0"/>
                  </a:lnTo>
                  <a:lnTo>
                    <a:pt x="2031" y="450"/>
                  </a:lnTo>
                  <a:lnTo>
                    <a:pt x="2031" y="670"/>
                  </a:lnTo>
                  <a:lnTo>
                    <a:pt x="1151" y="670"/>
                  </a:lnTo>
                  <a:lnTo>
                    <a:pt x="1151" y="115"/>
                  </a:lnTo>
                  <a:lnTo>
                    <a:pt x="879" y="115"/>
                  </a:lnTo>
                  <a:lnTo>
                    <a:pt x="879" y="502"/>
                  </a:lnTo>
                  <a:lnTo>
                    <a:pt x="931" y="659"/>
                  </a:lnTo>
                  <a:lnTo>
                    <a:pt x="303" y="712"/>
                  </a:lnTo>
                  <a:lnTo>
                    <a:pt x="303" y="575"/>
                  </a:lnTo>
                  <a:lnTo>
                    <a:pt x="41" y="575"/>
                  </a:lnTo>
                  <a:lnTo>
                    <a:pt x="41" y="1654"/>
                  </a:lnTo>
                  <a:lnTo>
                    <a:pt x="303" y="1654"/>
                  </a:lnTo>
                  <a:lnTo>
                    <a:pt x="303" y="1026"/>
                  </a:lnTo>
                  <a:lnTo>
                    <a:pt x="879" y="1026"/>
                  </a:lnTo>
                  <a:lnTo>
                    <a:pt x="879" y="2418"/>
                  </a:lnTo>
                  <a:lnTo>
                    <a:pt x="879" y="2607"/>
                  </a:lnTo>
                  <a:lnTo>
                    <a:pt x="879" y="3842"/>
                  </a:lnTo>
                  <a:lnTo>
                    <a:pt x="303" y="3842"/>
                  </a:lnTo>
                  <a:lnTo>
                    <a:pt x="303" y="3403"/>
                  </a:lnTo>
                  <a:lnTo>
                    <a:pt x="0" y="3591"/>
                  </a:lnTo>
                  <a:lnTo>
                    <a:pt x="0" y="4188"/>
                  </a:lnTo>
                  <a:lnTo>
                    <a:pt x="5989" y="4188"/>
                  </a:lnTo>
                  <a:lnTo>
                    <a:pt x="5989" y="3591"/>
                  </a:lnTo>
                  <a:lnTo>
                    <a:pt x="5800" y="3403"/>
                  </a:lnTo>
                  <a:lnTo>
                    <a:pt x="5696" y="3842"/>
                  </a:lnTo>
                  <a:lnTo>
                    <a:pt x="5099" y="3842"/>
                  </a:lnTo>
                  <a:lnTo>
                    <a:pt x="5099" y="2607"/>
                  </a:lnTo>
                  <a:lnTo>
                    <a:pt x="5099" y="2418"/>
                  </a:lnTo>
                  <a:lnTo>
                    <a:pt x="5099" y="1026"/>
                  </a:lnTo>
                  <a:lnTo>
                    <a:pt x="5696" y="1026"/>
                  </a:lnTo>
                  <a:lnTo>
                    <a:pt x="5696" y="1654"/>
                  </a:lnTo>
                  <a:lnTo>
                    <a:pt x="5957" y="1654"/>
                  </a:lnTo>
                  <a:lnTo>
                    <a:pt x="5957" y="575"/>
                  </a:lnTo>
                  <a:lnTo>
                    <a:pt x="5696" y="575"/>
                  </a:lnTo>
                  <a:lnTo>
                    <a:pt x="5696" y="712"/>
                  </a:lnTo>
                  <a:lnTo>
                    <a:pt x="5099" y="712"/>
                  </a:lnTo>
                  <a:lnTo>
                    <a:pt x="5078" y="502"/>
                  </a:lnTo>
                  <a:lnTo>
                    <a:pt x="5099" y="115"/>
                  </a:lnTo>
                  <a:lnTo>
                    <a:pt x="4837" y="115"/>
                  </a:lnTo>
                  <a:lnTo>
                    <a:pt x="4837" y="670"/>
                  </a:lnTo>
                  <a:lnTo>
                    <a:pt x="3968" y="670"/>
                  </a:lnTo>
                  <a:lnTo>
                    <a:pt x="3968" y="450"/>
                  </a:lnTo>
                  <a:lnTo>
                    <a:pt x="4198" y="4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4" name="object 7014"/>
            <p:cNvSpPr/>
            <p:nvPr/>
          </p:nvSpPr>
          <p:spPr>
            <a:xfrm>
              <a:off x="9940122" y="6522747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5978" y="3591"/>
                  </a:moveTo>
                  <a:lnTo>
                    <a:pt x="5790" y="3403"/>
                  </a:lnTo>
                  <a:lnTo>
                    <a:pt x="5685" y="3664"/>
                  </a:lnTo>
                  <a:lnTo>
                    <a:pt x="5685" y="3842"/>
                  </a:lnTo>
                  <a:lnTo>
                    <a:pt x="5518" y="3842"/>
                  </a:lnTo>
                  <a:lnTo>
                    <a:pt x="5277" y="3842"/>
                  </a:lnTo>
                  <a:lnTo>
                    <a:pt x="5099" y="3842"/>
                  </a:lnTo>
                  <a:lnTo>
                    <a:pt x="5099" y="3664"/>
                  </a:lnTo>
                  <a:lnTo>
                    <a:pt x="5099" y="2617"/>
                  </a:lnTo>
                  <a:lnTo>
                    <a:pt x="5099" y="2429"/>
                  </a:lnTo>
                  <a:lnTo>
                    <a:pt x="5099" y="1204"/>
                  </a:lnTo>
                  <a:lnTo>
                    <a:pt x="5099" y="1026"/>
                  </a:lnTo>
                  <a:lnTo>
                    <a:pt x="5277" y="1026"/>
                  </a:lnTo>
                  <a:lnTo>
                    <a:pt x="5518" y="1026"/>
                  </a:lnTo>
                  <a:lnTo>
                    <a:pt x="5685" y="1026"/>
                  </a:lnTo>
                  <a:lnTo>
                    <a:pt x="5685" y="1204"/>
                  </a:lnTo>
                  <a:lnTo>
                    <a:pt x="5685" y="1654"/>
                  </a:lnTo>
                  <a:lnTo>
                    <a:pt x="5947" y="1654"/>
                  </a:lnTo>
                  <a:lnTo>
                    <a:pt x="5947" y="1465"/>
                  </a:lnTo>
                  <a:lnTo>
                    <a:pt x="5947" y="670"/>
                  </a:lnTo>
                  <a:lnTo>
                    <a:pt x="5685" y="575"/>
                  </a:lnTo>
                  <a:lnTo>
                    <a:pt x="5685" y="722"/>
                  </a:lnTo>
                  <a:lnTo>
                    <a:pt x="5151" y="722"/>
                  </a:lnTo>
                  <a:lnTo>
                    <a:pt x="5067" y="544"/>
                  </a:lnTo>
                  <a:lnTo>
                    <a:pt x="5099" y="157"/>
                  </a:lnTo>
                  <a:lnTo>
                    <a:pt x="4879" y="115"/>
                  </a:lnTo>
                  <a:lnTo>
                    <a:pt x="4827" y="659"/>
                  </a:lnTo>
                  <a:lnTo>
                    <a:pt x="4041" y="670"/>
                  </a:lnTo>
                  <a:lnTo>
                    <a:pt x="3957" y="450"/>
                  </a:lnTo>
                  <a:lnTo>
                    <a:pt x="4188" y="31"/>
                  </a:lnTo>
                  <a:lnTo>
                    <a:pt x="3581" y="52"/>
                  </a:lnTo>
                  <a:lnTo>
                    <a:pt x="3413" y="607"/>
                  </a:lnTo>
                  <a:lnTo>
                    <a:pt x="2638" y="670"/>
                  </a:lnTo>
                  <a:lnTo>
                    <a:pt x="2387" y="52"/>
                  </a:lnTo>
                  <a:lnTo>
                    <a:pt x="1800" y="0"/>
                  </a:lnTo>
                  <a:lnTo>
                    <a:pt x="2020" y="450"/>
                  </a:lnTo>
                  <a:lnTo>
                    <a:pt x="2020" y="670"/>
                  </a:lnTo>
                  <a:lnTo>
                    <a:pt x="1183" y="670"/>
                  </a:lnTo>
                  <a:lnTo>
                    <a:pt x="1151" y="157"/>
                  </a:lnTo>
                  <a:lnTo>
                    <a:pt x="931" y="115"/>
                  </a:lnTo>
                  <a:lnTo>
                    <a:pt x="869" y="502"/>
                  </a:lnTo>
                  <a:lnTo>
                    <a:pt x="910" y="659"/>
                  </a:lnTo>
                  <a:lnTo>
                    <a:pt x="293" y="722"/>
                  </a:lnTo>
                  <a:lnTo>
                    <a:pt x="293" y="575"/>
                  </a:lnTo>
                  <a:lnTo>
                    <a:pt x="125" y="575"/>
                  </a:lnTo>
                  <a:lnTo>
                    <a:pt x="31" y="1465"/>
                  </a:lnTo>
                  <a:lnTo>
                    <a:pt x="31" y="1654"/>
                  </a:lnTo>
                  <a:lnTo>
                    <a:pt x="198" y="1654"/>
                  </a:lnTo>
                  <a:lnTo>
                    <a:pt x="293" y="1204"/>
                  </a:lnTo>
                  <a:lnTo>
                    <a:pt x="293" y="1026"/>
                  </a:lnTo>
                  <a:lnTo>
                    <a:pt x="481" y="1026"/>
                  </a:lnTo>
                  <a:lnTo>
                    <a:pt x="701" y="1026"/>
                  </a:lnTo>
                  <a:lnTo>
                    <a:pt x="869" y="1026"/>
                  </a:lnTo>
                  <a:lnTo>
                    <a:pt x="869" y="1204"/>
                  </a:lnTo>
                  <a:lnTo>
                    <a:pt x="869" y="2429"/>
                  </a:lnTo>
                  <a:lnTo>
                    <a:pt x="869" y="2617"/>
                  </a:lnTo>
                  <a:lnTo>
                    <a:pt x="869" y="3664"/>
                  </a:lnTo>
                  <a:lnTo>
                    <a:pt x="869" y="3842"/>
                  </a:lnTo>
                  <a:lnTo>
                    <a:pt x="701" y="3842"/>
                  </a:lnTo>
                  <a:lnTo>
                    <a:pt x="481" y="3842"/>
                  </a:lnTo>
                  <a:lnTo>
                    <a:pt x="293" y="3842"/>
                  </a:lnTo>
                  <a:lnTo>
                    <a:pt x="293" y="3664"/>
                  </a:lnTo>
                  <a:lnTo>
                    <a:pt x="293" y="3403"/>
                  </a:lnTo>
                  <a:lnTo>
                    <a:pt x="0" y="3591"/>
                  </a:lnTo>
                  <a:lnTo>
                    <a:pt x="0" y="4198"/>
                  </a:lnTo>
                  <a:lnTo>
                    <a:pt x="5978" y="4198"/>
                  </a:lnTo>
                  <a:lnTo>
                    <a:pt x="5978" y="359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5" name="object 7015"/>
            <p:cNvSpPr/>
            <p:nvPr/>
          </p:nvSpPr>
          <p:spPr>
            <a:xfrm>
              <a:off x="9941253" y="6523717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622" y="0"/>
                  </a:moveTo>
                  <a:lnTo>
                    <a:pt x="0" y="0"/>
                  </a:lnTo>
                  <a:lnTo>
                    <a:pt x="0" y="2931"/>
                  </a:lnTo>
                  <a:lnTo>
                    <a:pt x="3696" y="2931"/>
                  </a:lnTo>
                  <a:lnTo>
                    <a:pt x="369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6" name="object 7016"/>
            <p:cNvSpPr/>
            <p:nvPr/>
          </p:nvSpPr>
          <p:spPr>
            <a:xfrm>
              <a:off x="9941258" y="6523714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696" y="2858"/>
                  </a:moveTo>
                  <a:lnTo>
                    <a:pt x="94" y="2931"/>
                  </a:lnTo>
                  <a:lnTo>
                    <a:pt x="0" y="94"/>
                  </a:lnTo>
                  <a:lnTo>
                    <a:pt x="3622" y="0"/>
                  </a:lnTo>
                  <a:lnTo>
                    <a:pt x="3696" y="285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7" name="object 7017"/>
            <p:cNvSpPr/>
            <p:nvPr/>
          </p:nvSpPr>
          <p:spPr>
            <a:xfrm>
              <a:off x="9935712" y="6513742"/>
              <a:ext cx="15240" cy="3175"/>
            </a:xfrm>
            <a:custGeom>
              <a:avLst/>
              <a:gdLst/>
              <a:ahLst/>
              <a:cxnLst/>
              <a:rect l="l" t="t" r="r" b="b"/>
              <a:pathLst>
                <a:path w="15240" h="3175">
                  <a:moveTo>
                    <a:pt x="9507" y="1937"/>
                  </a:moveTo>
                  <a:lnTo>
                    <a:pt x="9245" y="1863"/>
                  </a:lnTo>
                  <a:lnTo>
                    <a:pt x="9162" y="502"/>
                  </a:lnTo>
                  <a:lnTo>
                    <a:pt x="9162" y="335"/>
                  </a:lnTo>
                  <a:lnTo>
                    <a:pt x="9319" y="324"/>
                  </a:lnTo>
                  <a:lnTo>
                    <a:pt x="10397" y="272"/>
                  </a:lnTo>
                  <a:lnTo>
                    <a:pt x="13193" y="272"/>
                  </a:lnTo>
                  <a:lnTo>
                    <a:pt x="13287" y="565"/>
                  </a:lnTo>
                  <a:lnTo>
                    <a:pt x="13099" y="649"/>
                  </a:lnTo>
                  <a:lnTo>
                    <a:pt x="13015" y="869"/>
                  </a:lnTo>
                  <a:lnTo>
                    <a:pt x="13591" y="869"/>
                  </a:lnTo>
                  <a:lnTo>
                    <a:pt x="13685" y="691"/>
                  </a:lnTo>
                  <a:lnTo>
                    <a:pt x="13517" y="691"/>
                  </a:lnTo>
                  <a:lnTo>
                    <a:pt x="13517" y="387"/>
                  </a:lnTo>
                  <a:lnTo>
                    <a:pt x="13517" y="209"/>
                  </a:lnTo>
                  <a:lnTo>
                    <a:pt x="13685" y="209"/>
                  </a:lnTo>
                  <a:lnTo>
                    <a:pt x="14386" y="209"/>
                  </a:lnTo>
                  <a:lnTo>
                    <a:pt x="14575" y="209"/>
                  </a:lnTo>
                  <a:lnTo>
                    <a:pt x="14575" y="387"/>
                  </a:lnTo>
                  <a:lnTo>
                    <a:pt x="14575" y="691"/>
                  </a:lnTo>
                  <a:lnTo>
                    <a:pt x="14386" y="691"/>
                  </a:lnTo>
                  <a:lnTo>
                    <a:pt x="14386" y="869"/>
                  </a:lnTo>
                  <a:lnTo>
                    <a:pt x="14701" y="869"/>
                  </a:lnTo>
                  <a:lnTo>
                    <a:pt x="14795" y="73"/>
                  </a:lnTo>
                  <a:lnTo>
                    <a:pt x="94" y="0"/>
                  </a:lnTo>
                  <a:lnTo>
                    <a:pt x="0" y="774"/>
                  </a:lnTo>
                  <a:lnTo>
                    <a:pt x="314" y="869"/>
                  </a:lnTo>
                  <a:lnTo>
                    <a:pt x="408" y="691"/>
                  </a:lnTo>
                  <a:lnTo>
                    <a:pt x="219" y="691"/>
                  </a:lnTo>
                  <a:lnTo>
                    <a:pt x="219" y="387"/>
                  </a:lnTo>
                  <a:lnTo>
                    <a:pt x="219" y="209"/>
                  </a:lnTo>
                  <a:lnTo>
                    <a:pt x="408" y="209"/>
                  </a:lnTo>
                  <a:lnTo>
                    <a:pt x="1099" y="209"/>
                  </a:lnTo>
                  <a:lnTo>
                    <a:pt x="1287" y="209"/>
                  </a:lnTo>
                  <a:lnTo>
                    <a:pt x="1287" y="387"/>
                  </a:lnTo>
                  <a:lnTo>
                    <a:pt x="1287" y="691"/>
                  </a:lnTo>
                  <a:lnTo>
                    <a:pt x="1099" y="691"/>
                  </a:lnTo>
                  <a:lnTo>
                    <a:pt x="1099" y="869"/>
                  </a:lnTo>
                  <a:lnTo>
                    <a:pt x="1696" y="869"/>
                  </a:lnTo>
                  <a:lnTo>
                    <a:pt x="1769" y="649"/>
                  </a:lnTo>
                  <a:lnTo>
                    <a:pt x="1602" y="649"/>
                  </a:lnTo>
                  <a:lnTo>
                    <a:pt x="1507" y="356"/>
                  </a:lnTo>
                  <a:lnTo>
                    <a:pt x="4397" y="272"/>
                  </a:lnTo>
                  <a:lnTo>
                    <a:pt x="5465" y="324"/>
                  </a:lnTo>
                  <a:lnTo>
                    <a:pt x="5622" y="335"/>
                  </a:lnTo>
                  <a:lnTo>
                    <a:pt x="5622" y="502"/>
                  </a:lnTo>
                  <a:lnTo>
                    <a:pt x="5622" y="1769"/>
                  </a:lnTo>
                  <a:lnTo>
                    <a:pt x="5371" y="1863"/>
                  </a:lnTo>
                  <a:lnTo>
                    <a:pt x="5277" y="2188"/>
                  </a:lnTo>
                  <a:lnTo>
                    <a:pt x="5308" y="2355"/>
                  </a:lnTo>
                  <a:lnTo>
                    <a:pt x="5277" y="2701"/>
                  </a:lnTo>
                  <a:lnTo>
                    <a:pt x="5518" y="2743"/>
                  </a:lnTo>
                  <a:lnTo>
                    <a:pt x="5560" y="2219"/>
                  </a:lnTo>
                  <a:lnTo>
                    <a:pt x="6334" y="2188"/>
                  </a:lnTo>
                  <a:lnTo>
                    <a:pt x="6429" y="2408"/>
                  </a:lnTo>
                  <a:lnTo>
                    <a:pt x="6177" y="2827"/>
                  </a:lnTo>
                  <a:lnTo>
                    <a:pt x="6785" y="2806"/>
                  </a:lnTo>
                  <a:lnTo>
                    <a:pt x="6963" y="2251"/>
                  </a:lnTo>
                  <a:lnTo>
                    <a:pt x="7748" y="2188"/>
                  </a:lnTo>
                  <a:lnTo>
                    <a:pt x="8020" y="2806"/>
                  </a:lnTo>
                  <a:lnTo>
                    <a:pt x="8575" y="2858"/>
                  </a:lnTo>
                  <a:lnTo>
                    <a:pt x="8355" y="2408"/>
                  </a:lnTo>
                  <a:lnTo>
                    <a:pt x="8355" y="2188"/>
                  </a:lnTo>
                  <a:lnTo>
                    <a:pt x="9214" y="2188"/>
                  </a:lnTo>
                  <a:lnTo>
                    <a:pt x="9224" y="2701"/>
                  </a:lnTo>
                  <a:lnTo>
                    <a:pt x="9465" y="2743"/>
                  </a:lnTo>
                  <a:lnTo>
                    <a:pt x="9507" y="2355"/>
                  </a:lnTo>
                  <a:lnTo>
                    <a:pt x="9476" y="2198"/>
                  </a:lnTo>
                  <a:lnTo>
                    <a:pt x="9507" y="193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8" name="object 7018"/>
            <p:cNvSpPr/>
            <p:nvPr/>
          </p:nvSpPr>
          <p:spPr>
            <a:xfrm>
              <a:off x="9941594" y="651400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52" y="0"/>
                  </a:moveTo>
                  <a:lnTo>
                    <a:pt x="0" y="0"/>
                  </a:lnTo>
                  <a:lnTo>
                    <a:pt x="0" y="1633"/>
                  </a:lnTo>
                  <a:lnTo>
                    <a:pt x="3026" y="1633"/>
                  </a:lnTo>
                  <a:lnTo>
                    <a:pt x="30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9" name="object 7019"/>
            <p:cNvSpPr/>
            <p:nvPr/>
          </p:nvSpPr>
          <p:spPr>
            <a:xfrm>
              <a:off x="9941597" y="651400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026" y="1539"/>
                  </a:moveTo>
                  <a:lnTo>
                    <a:pt x="94" y="1633"/>
                  </a:lnTo>
                  <a:lnTo>
                    <a:pt x="0" y="94"/>
                  </a:lnTo>
                  <a:lnTo>
                    <a:pt x="2952" y="0"/>
                  </a:lnTo>
                  <a:lnTo>
                    <a:pt x="3026" y="1539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0" name="object 7020"/>
            <p:cNvSpPr/>
            <p:nvPr/>
          </p:nvSpPr>
          <p:spPr>
            <a:xfrm>
              <a:off x="9472518" y="6513742"/>
              <a:ext cx="15240" cy="3175"/>
            </a:xfrm>
            <a:custGeom>
              <a:avLst/>
              <a:gdLst/>
              <a:ahLst/>
              <a:cxnLst/>
              <a:rect l="l" t="t" r="r" b="b"/>
              <a:pathLst>
                <a:path w="15240" h="3175">
                  <a:moveTo>
                    <a:pt x="5277" y="1937"/>
                  </a:moveTo>
                  <a:lnTo>
                    <a:pt x="5539" y="1863"/>
                  </a:lnTo>
                  <a:lnTo>
                    <a:pt x="5622" y="502"/>
                  </a:lnTo>
                  <a:lnTo>
                    <a:pt x="5622" y="335"/>
                  </a:lnTo>
                  <a:lnTo>
                    <a:pt x="5465" y="324"/>
                  </a:lnTo>
                  <a:lnTo>
                    <a:pt x="4397" y="272"/>
                  </a:lnTo>
                  <a:lnTo>
                    <a:pt x="1591" y="272"/>
                  </a:lnTo>
                  <a:lnTo>
                    <a:pt x="1497" y="565"/>
                  </a:lnTo>
                  <a:lnTo>
                    <a:pt x="1685" y="649"/>
                  </a:lnTo>
                  <a:lnTo>
                    <a:pt x="1769" y="869"/>
                  </a:lnTo>
                  <a:lnTo>
                    <a:pt x="1193" y="869"/>
                  </a:lnTo>
                  <a:lnTo>
                    <a:pt x="1099" y="691"/>
                  </a:lnTo>
                  <a:lnTo>
                    <a:pt x="1266" y="691"/>
                  </a:lnTo>
                  <a:lnTo>
                    <a:pt x="1266" y="387"/>
                  </a:lnTo>
                  <a:lnTo>
                    <a:pt x="1266" y="209"/>
                  </a:lnTo>
                  <a:lnTo>
                    <a:pt x="1099" y="209"/>
                  </a:lnTo>
                  <a:lnTo>
                    <a:pt x="397" y="209"/>
                  </a:lnTo>
                  <a:lnTo>
                    <a:pt x="209" y="209"/>
                  </a:lnTo>
                  <a:lnTo>
                    <a:pt x="209" y="387"/>
                  </a:lnTo>
                  <a:lnTo>
                    <a:pt x="209" y="691"/>
                  </a:lnTo>
                  <a:lnTo>
                    <a:pt x="397" y="691"/>
                  </a:lnTo>
                  <a:lnTo>
                    <a:pt x="397" y="869"/>
                  </a:lnTo>
                  <a:lnTo>
                    <a:pt x="73" y="869"/>
                  </a:lnTo>
                  <a:lnTo>
                    <a:pt x="0" y="73"/>
                  </a:lnTo>
                  <a:lnTo>
                    <a:pt x="14690" y="0"/>
                  </a:lnTo>
                  <a:lnTo>
                    <a:pt x="14784" y="774"/>
                  </a:lnTo>
                  <a:lnTo>
                    <a:pt x="14470" y="869"/>
                  </a:lnTo>
                  <a:lnTo>
                    <a:pt x="14386" y="691"/>
                  </a:lnTo>
                  <a:lnTo>
                    <a:pt x="14554" y="691"/>
                  </a:lnTo>
                  <a:lnTo>
                    <a:pt x="14554" y="387"/>
                  </a:lnTo>
                  <a:lnTo>
                    <a:pt x="14554" y="209"/>
                  </a:lnTo>
                  <a:lnTo>
                    <a:pt x="14386" y="209"/>
                  </a:lnTo>
                  <a:lnTo>
                    <a:pt x="13685" y="209"/>
                  </a:lnTo>
                  <a:lnTo>
                    <a:pt x="13496" y="209"/>
                  </a:lnTo>
                  <a:lnTo>
                    <a:pt x="13496" y="387"/>
                  </a:lnTo>
                  <a:lnTo>
                    <a:pt x="13496" y="691"/>
                  </a:lnTo>
                  <a:lnTo>
                    <a:pt x="13685" y="691"/>
                  </a:lnTo>
                  <a:lnTo>
                    <a:pt x="13685" y="869"/>
                  </a:lnTo>
                  <a:lnTo>
                    <a:pt x="13088" y="869"/>
                  </a:lnTo>
                  <a:lnTo>
                    <a:pt x="13015" y="649"/>
                  </a:lnTo>
                  <a:lnTo>
                    <a:pt x="13182" y="649"/>
                  </a:lnTo>
                  <a:lnTo>
                    <a:pt x="13277" y="356"/>
                  </a:lnTo>
                  <a:lnTo>
                    <a:pt x="10387" y="272"/>
                  </a:lnTo>
                  <a:lnTo>
                    <a:pt x="9319" y="324"/>
                  </a:lnTo>
                  <a:lnTo>
                    <a:pt x="9151" y="335"/>
                  </a:lnTo>
                  <a:lnTo>
                    <a:pt x="9151" y="502"/>
                  </a:lnTo>
                  <a:lnTo>
                    <a:pt x="9151" y="1769"/>
                  </a:lnTo>
                  <a:lnTo>
                    <a:pt x="9413" y="1863"/>
                  </a:lnTo>
                  <a:lnTo>
                    <a:pt x="9507" y="2188"/>
                  </a:lnTo>
                  <a:lnTo>
                    <a:pt x="9476" y="2355"/>
                  </a:lnTo>
                  <a:lnTo>
                    <a:pt x="9507" y="2701"/>
                  </a:lnTo>
                  <a:lnTo>
                    <a:pt x="9266" y="2743"/>
                  </a:lnTo>
                  <a:lnTo>
                    <a:pt x="9224" y="2219"/>
                  </a:lnTo>
                  <a:lnTo>
                    <a:pt x="8450" y="2188"/>
                  </a:lnTo>
                  <a:lnTo>
                    <a:pt x="8355" y="2408"/>
                  </a:lnTo>
                  <a:lnTo>
                    <a:pt x="8607" y="2827"/>
                  </a:lnTo>
                  <a:lnTo>
                    <a:pt x="7999" y="2806"/>
                  </a:lnTo>
                  <a:lnTo>
                    <a:pt x="7821" y="2251"/>
                  </a:lnTo>
                  <a:lnTo>
                    <a:pt x="7036" y="2188"/>
                  </a:lnTo>
                  <a:lnTo>
                    <a:pt x="6764" y="2806"/>
                  </a:lnTo>
                  <a:lnTo>
                    <a:pt x="6209" y="2858"/>
                  </a:lnTo>
                  <a:lnTo>
                    <a:pt x="6429" y="2408"/>
                  </a:lnTo>
                  <a:lnTo>
                    <a:pt x="6429" y="2188"/>
                  </a:lnTo>
                  <a:lnTo>
                    <a:pt x="5570" y="2188"/>
                  </a:lnTo>
                  <a:lnTo>
                    <a:pt x="5560" y="2701"/>
                  </a:lnTo>
                  <a:lnTo>
                    <a:pt x="5329" y="2743"/>
                  </a:lnTo>
                  <a:lnTo>
                    <a:pt x="5277" y="2355"/>
                  </a:lnTo>
                  <a:lnTo>
                    <a:pt x="5308" y="2198"/>
                  </a:lnTo>
                  <a:lnTo>
                    <a:pt x="5277" y="193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1" name="object 7021"/>
            <p:cNvSpPr/>
            <p:nvPr/>
          </p:nvSpPr>
          <p:spPr>
            <a:xfrm>
              <a:off x="9478387" y="651400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42" y="0"/>
                  </a:moveTo>
                  <a:lnTo>
                    <a:pt x="0" y="0"/>
                  </a:lnTo>
                  <a:lnTo>
                    <a:pt x="0" y="1633"/>
                  </a:lnTo>
                  <a:lnTo>
                    <a:pt x="3026" y="1633"/>
                  </a:lnTo>
                  <a:lnTo>
                    <a:pt x="30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2" name="object 7022"/>
            <p:cNvSpPr/>
            <p:nvPr/>
          </p:nvSpPr>
          <p:spPr>
            <a:xfrm>
              <a:off x="9478388" y="651400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539"/>
                  </a:moveTo>
                  <a:lnTo>
                    <a:pt x="2942" y="1633"/>
                  </a:lnTo>
                  <a:lnTo>
                    <a:pt x="3026" y="94"/>
                  </a:lnTo>
                  <a:lnTo>
                    <a:pt x="94" y="0"/>
                  </a:lnTo>
                  <a:lnTo>
                    <a:pt x="0" y="1539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3" name="object 7023"/>
            <p:cNvSpPr/>
            <p:nvPr/>
          </p:nvSpPr>
          <p:spPr>
            <a:xfrm>
              <a:off x="9483021" y="6513728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90" h="3175">
                  <a:moveTo>
                    <a:pt x="4397" y="2209"/>
                  </a:moveTo>
                  <a:lnTo>
                    <a:pt x="3821" y="2209"/>
                  </a:lnTo>
                  <a:lnTo>
                    <a:pt x="3898" y="2418"/>
                  </a:lnTo>
                  <a:lnTo>
                    <a:pt x="4020" y="2607"/>
                  </a:lnTo>
                  <a:lnTo>
                    <a:pt x="4230" y="2774"/>
                  </a:lnTo>
                  <a:lnTo>
                    <a:pt x="4471" y="2858"/>
                  </a:lnTo>
                  <a:lnTo>
                    <a:pt x="4617" y="2858"/>
                  </a:lnTo>
                  <a:lnTo>
                    <a:pt x="4482" y="2607"/>
                  </a:lnTo>
                  <a:lnTo>
                    <a:pt x="4397" y="2230"/>
                  </a:lnTo>
                  <a:close/>
                </a:path>
                <a:path w="8890" h="3175">
                  <a:moveTo>
                    <a:pt x="1706" y="2209"/>
                  </a:moveTo>
                  <a:lnTo>
                    <a:pt x="1120" y="2209"/>
                  </a:lnTo>
                  <a:lnTo>
                    <a:pt x="1030" y="2607"/>
                  </a:lnTo>
                  <a:lnTo>
                    <a:pt x="900" y="2858"/>
                  </a:lnTo>
                  <a:lnTo>
                    <a:pt x="1057" y="2858"/>
                  </a:lnTo>
                  <a:lnTo>
                    <a:pt x="1335" y="2743"/>
                  </a:lnTo>
                  <a:lnTo>
                    <a:pt x="1507" y="2607"/>
                  </a:lnTo>
                  <a:lnTo>
                    <a:pt x="1624" y="2418"/>
                  </a:lnTo>
                  <a:lnTo>
                    <a:pt x="1706" y="2209"/>
                  </a:lnTo>
                  <a:close/>
                </a:path>
                <a:path w="8890" h="3175">
                  <a:moveTo>
                    <a:pt x="282" y="2209"/>
                  </a:moveTo>
                  <a:lnTo>
                    <a:pt x="31" y="2209"/>
                  </a:lnTo>
                  <a:lnTo>
                    <a:pt x="31" y="2764"/>
                  </a:lnTo>
                  <a:lnTo>
                    <a:pt x="272" y="2764"/>
                  </a:lnTo>
                  <a:lnTo>
                    <a:pt x="282" y="2209"/>
                  </a:lnTo>
                  <a:close/>
                </a:path>
                <a:path w="8890" h="3175">
                  <a:moveTo>
                    <a:pt x="5497" y="2743"/>
                  </a:moveTo>
                  <a:lnTo>
                    <a:pt x="5256" y="2743"/>
                  </a:lnTo>
                  <a:lnTo>
                    <a:pt x="5497" y="2764"/>
                  </a:lnTo>
                  <a:close/>
                </a:path>
                <a:path w="8890" h="3175">
                  <a:moveTo>
                    <a:pt x="5476" y="2209"/>
                  </a:moveTo>
                  <a:lnTo>
                    <a:pt x="5235" y="2209"/>
                  </a:lnTo>
                  <a:lnTo>
                    <a:pt x="5235" y="2743"/>
                  </a:lnTo>
                  <a:lnTo>
                    <a:pt x="5518" y="2743"/>
                  </a:lnTo>
                  <a:lnTo>
                    <a:pt x="5497" y="2376"/>
                  </a:lnTo>
                  <a:lnTo>
                    <a:pt x="5476" y="2209"/>
                  </a:lnTo>
                  <a:close/>
                </a:path>
                <a:path w="8890" h="3175">
                  <a:moveTo>
                    <a:pt x="7486" y="272"/>
                  </a:moveTo>
                  <a:lnTo>
                    <a:pt x="4418" y="272"/>
                  </a:lnTo>
                  <a:lnTo>
                    <a:pt x="4366" y="963"/>
                  </a:lnTo>
                  <a:lnTo>
                    <a:pt x="2921" y="973"/>
                  </a:lnTo>
                  <a:lnTo>
                    <a:pt x="2816" y="1874"/>
                  </a:lnTo>
                  <a:lnTo>
                    <a:pt x="83" y="1874"/>
                  </a:lnTo>
                  <a:lnTo>
                    <a:pt x="0" y="2209"/>
                  </a:lnTo>
                  <a:lnTo>
                    <a:pt x="5518" y="2209"/>
                  </a:lnTo>
                  <a:lnTo>
                    <a:pt x="5570" y="1727"/>
                  </a:lnTo>
                  <a:lnTo>
                    <a:pt x="5999" y="1727"/>
                  </a:lnTo>
                  <a:lnTo>
                    <a:pt x="6104" y="356"/>
                  </a:lnTo>
                  <a:lnTo>
                    <a:pt x="7439" y="356"/>
                  </a:lnTo>
                  <a:close/>
                </a:path>
                <a:path w="8890" h="3175">
                  <a:moveTo>
                    <a:pt x="7439" y="356"/>
                  </a:moveTo>
                  <a:lnTo>
                    <a:pt x="6104" y="356"/>
                  </a:lnTo>
                  <a:lnTo>
                    <a:pt x="7130" y="366"/>
                  </a:lnTo>
                  <a:lnTo>
                    <a:pt x="7224" y="890"/>
                  </a:lnTo>
                  <a:lnTo>
                    <a:pt x="7518" y="890"/>
                  </a:lnTo>
                  <a:lnTo>
                    <a:pt x="7580" y="701"/>
                  </a:lnTo>
                  <a:lnTo>
                    <a:pt x="7392" y="701"/>
                  </a:lnTo>
                  <a:lnTo>
                    <a:pt x="7439" y="356"/>
                  </a:lnTo>
                  <a:close/>
                </a:path>
                <a:path w="8890" h="3175">
                  <a:moveTo>
                    <a:pt x="8638" y="0"/>
                  </a:moveTo>
                  <a:lnTo>
                    <a:pt x="4366" y="0"/>
                  </a:lnTo>
                  <a:lnTo>
                    <a:pt x="4366" y="272"/>
                  </a:lnTo>
                  <a:lnTo>
                    <a:pt x="8345" y="272"/>
                  </a:lnTo>
                  <a:lnTo>
                    <a:pt x="8450" y="701"/>
                  </a:lnTo>
                  <a:lnTo>
                    <a:pt x="8345" y="890"/>
                  </a:lnTo>
                  <a:lnTo>
                    <a:pt x="8638" y="890"/>
                  </a:lnTo>
                  <a:lnTo>
                    <a:pt x="86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4" name="object 7024"/>
            <p:cNvSpPr/>
            <p:nvPr/>
          </p:nvSpPr>
          <p:spPr>
            <a:xfrm>
              <a:off x="9483022" y="6513720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90" h="3175">
                  <a:moveTo>
                    <a:pt x="7486" y="890"/>
                  </a:moveTo>
                  <a:lnTo>
                    <a:pt x="7256" y="890"/>
                  </a:lnTo>
                  <a:lnTo>
                    <a:pt x="7162" y="450"/>
                  </a:lnTo>
                  <a:lnTo>
                    <a:pt x="6135" y="366"/>
                  </a:lnTo>
                  <a:lnTo>
                    <a:pt x="6041" y="408"/>
                  </a:lnTo>
                  <a:lnTo>
                    <a:pt x="6041" y="1685"/>
                  </a:lnTo>
                  <a:lnTo>
                    <a:pt x="5601" y="1727"/>
                  </a:lnTo>
                  <a:lnTo>
                    <a:pt x="5518" y="2209"/>
                  </a:lnTo>
                  <a:lnTo>
                    <a:pt x="5486" y="2345"/>
                  </a:lnTo>
                  <a:lnTo>
                    <a:pt x="5518" y="2722"/>
                  </a:lnTo>
                  <a:lnTo>
                    <a:pt x="5277" y="2774"/>
                  </a:lnTo>
                  <a:lnTo>
                    <a:pt x="5235" y="2230"/>
                  </a:lnTo>
                  <a:lnTo>
                    <a:pt x="4460" y="2209"/>
                  </a:lnTo>
                  <a:lnTo>
                    <a:pt x="4366" y="2429"/>
                  </a:lnTo>
                  <a:lnTo>
                    <a:pt x="4617" y="2827"/>
                  </a:lnTo>
                  <a:lnTo>
                    <a:pt x="4471" y="2858"/>
                  </a:lnTo>
                  <a:lnTo>
                    <a:pt x="4219" y="2785"/>
                  </a:lnTo>
                  <a:lnTo>
                    <a:pt x="4020" y="2617"/>
                  </a:lnTo>
                  <a:lnTo>
                    <a:pt x="3884" y="2408"/>
                  </a:lnTo>
                  <a:lnTo>
                    <a:pt x="3853" y="2272"/>
                  </a:lnTo>
                  <a:lnTo>
                    <a:pt x="3790" y="2209"/>
                  </a:lnTo>
                  <a:lnTo>
                    <a:pt x="1727" y="2209"/>
                  </a:lnTo>
                  <a:lnTo>
                    <a:pt x="1643" y="2397"/>
                  </a:lnTo>
                  <a:lnTo>
                    <a:pt x="1507" y="2617"/>
                  </a:lnTo>
                  <a:lnTo>
                    <a:pt x="1308" y="2774"/>
                  </a:lnTo>
                  <a:lnTo>
                    <a:pt x="1057" y="2858"/>
                  </a:lnTo>
                  <a:lnTo>
                    <a:pt x="910" y="2879"/>
                  </a:lnTo>
                  <a:lnTo>
                    <a:pt x="1151" y="2429"/>
                  </a:lnTo>
                  <a:lnTo>
                    <a:pt x="1151" y="2293"/>
                  </a:lnTo>
                  <a:lnTo>
                    <a:pt x="1099" y="2209"/>
                  </a:lnTo>
                  <a:lnTo>
                    <a:pt x="282" y="2209"/>
                  </a:lnTo>
                  <a:lnTo>
                    <a:pt x="282" y="2722"/>
                  </a:lnTo>
                  <a:lnTo>
                    <a:pt x="41" y="2774"/>
                  </a:lnTo>
                  <a:lnTo>
                    <a:pt x="0" y="2376"/>
                  </a:lnTo>
                  <a:lnTo>
                    <a:pt x="41" y="2240"/>
                  </a:lnTo>
                  <a:lnTo>
                    <a:pt x="0" y="1978"/>
                  </a:lnTo>
                  <a:lnTo>
                    <a:pt x="73" y="1884"/>
                  </a:lnTo>
                  <a:lnTo>
                    <a:pt x="2806" y="1884"/>
                  </a:lnTo>
                  <a:lnTo>
                    <a:pt x="2858" y="1057"/>
                  </a:lnTo>
                  <a:lnTo>
                    <a:pt x="4314" y="963"/>
                  </a:lnTo>
                  <a:lnTo>
                    <a:pt x="4408" y="282"/>
                  </a:lnTo>
                  <a:lnTo>
                    <a:pt x="4366" y="0"/>
                  </a:lnTo>
                  <a:lnTo>
                    <a:pt x="8586" y="0"/>
                  </a:lnTo>
                  <a:lnTo>
                    <a:pt x="8680" y="52"/>
                  </a:lnTo>
                  <a:lnTo>
                    <a:pt x="8680" y="848"/>
                  </a:lnTo>
                  <a:lnTo>
                    <a:pt x="8376" y="890"/>
                  </a:lnTo>
                  <a:lnTo>
                    <a:pt x="8282" y="722"/>
                  </a:lnTo>
                  <a:lnTo>
                    <a:pt x="8450" y="722"/>
                  </a:lnTo>
                  <a:lnTo>
                    <a:pt x="8450" y="450"/>
                  </a:lnTo>
                  <a:lnTo>
                    <a:pt x="8408" y="314"/>
                  </a:lnTo>
                  <a:lnTo>
                    <a:pt x="7580" y="272"/>
                  </a:lnTo>
                  <a:lnTo>
                    <a:pt x="7444" y="335"/>
                  </a:lnTo>
                  <a:lnTo>
                    <a:pt x="7392" y="722"/>
                  </a:lnTo>
                  <a:lnTo>
                    <a:pt x="7580" y="722"/>
                  </a:lnTo>
                  <a:lnTo>
                    <a:pt x="7559" y="85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5" name="object 7025"/>
            <p:cNvSpPr/>
            <p:nvPr/>
          </p:nvSpPr>
          <p:spPr>
            <a:xfrm>
              <a:off x="9486152" y="651402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586" y="0"/>
                  </a:moveTo>
                  <a:lnTo>
                    <a:pt x="1581" y="10"/>
                  </a:lnTo>
                  <a:lnTo>
                    <a:pt x="1528" y="837"/>
                  </a:lnTo>
                  <a:lnTo>
                    <a:pt x="1340" y="963"/>
                  </a:lnTo>
                  <a:lnTo>
                    <a:pt x="52" y="963"/>
                  </a:lnTo>
                  <a:lnTo>
                    <a:pt x="0" y="1539"/>
                  </a:lnTo>
                  <a:lnTo>
                    <a:pt x="2041" y="1602"/>
                  </a:lnTo>
                  <a:lnTo>
                    <a:pt x="2115" y="1329"/>
                  </a:lnTo>
                  <a:lnTo>
                    <a:pt x="2240" y="1172"/>
                  </a:lnTo>
                  <a:lnTo>
                    <a:pt x="2586" y="1151"/>
                  </a:lnTo>
                  <a:lnTo>
                    <a:pt x="258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6" name="object 7026"/>
            <p:cNvSpPr/>
            <p:nvPr/>
          </p:nvSpPr>
          <p:spPr>
            <a:xfrm>
              <a:off x="9486157" y="651401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1287" y="963"/>
                  </a:moveTo>
                  <a:lnTo>
                    <a:pt x="94" y="963"/>
                  </a:lnTo>
                  <a:lnTo>
                    <a:pt x="0" y="1507"/>
                  </a:lnTo>
                  <a:lnTo>
                    <a:pt x="1999" y="1602"/>
                  </a:lnTo>
                  <a:lnTo>
                    <a:pt x="2094" y="1539"/>
                  </a:lnTo>
                  <a:lnTo>
                    <a:pt x="2094" y="1371"/>
                  </a:lnTo>
                  <a:lnTo>
                    <a:pt x="2177" y="1225"/>
                  </a:lnTo>
                  <a:lnTo>
                    <a:pt x="2314" y="1162"/>
                  </a:lnTo>
                  <a:lnTo>
                    <a:pt x="2544" y="1151"/>
                  </a:lnTo>
                  <a:lnTo>
                    <a:pt x="2628" y="1099"/>
                  </a:lnTo>
                  <a:lnTo>
                    <a:pt x="2628" y="41"/>
                  </a:lnTo>
                  <a:lnTo>
                    <a:pt x="1633" y="0"/>
                  </a:lnTo>
                  <a:lnTo>
                    <a:pt x="1549" y="701"/>
                  </a:lnTo>
                  <a:lnTo>
                    <a:pt x="1340" y="96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7" name="object 7027"/>
            <p:cNvSpPr/>
            <p:nvPr/>
          </p:nvSpPr>
          <p:spPr>
            <a:xfrm>
              <a:off x="9476904" y="6522747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4198" y="0"/>
                  </a:moveTo>
                  <a:lnTo>
                    <a:pt x="3601" y="41"/>
                  </a:lnTo>
                  <a:lnTo>
                    <a:pt x="3434" y="617"/>
                  </a:lnTo>
                  <a:lnTo>
                    <a:pt x="2596" y="670"/>
                  </a:lnTo>
                  <a:lnTo>
                    <a:pt x="2397" y="41"/>
                  </a:lnTo>
                  <a:lnTo>
                    <a:pt x="1759" y="0"/>
                  </a:lnTo>
                  <a:lnTo>
                    <a:pt x="2041" y="450"/>
                  </a:lnTo>
                  <a:lnTo>
                    <a:pt x="2041" y="670"/>
                  </a:lnTo>
                  <a:lnTo>
                    <a:pt x="1172" y="670"/>
                  </a:lnTo>
                  <a:lnTo>
                    <a:pt x="1172" y="115"/>
                  </a:lnTo>
                  <a:lnTo>
                    <a:pt x="890" y="115"/>
                  </a:lnTo>
                  <a:lnTo>
                    <a:pt x="890" y="502"/>
                  </a:lnTo>
                  <a:lnTo>
                    <a:pt x="921" y="659"/>
                  </a:lnTo>
                  <a:lnTo>
                    <a:pt x="314" y="712"/>
                  </a:lnTo>
                  <a:lnTo>
                    <a:pt x="314" y="575"/>
                  </a:lnTo>
                  <a:lnTo>
                    <a:pt x="31" y="575"/>
                  </a:lnTo>
                  <a:lnTo>
                    <a:pt x="31" y="1654"/>
                  </a:lnTo>
                  <a:lnTo>
                    <a:pt x="314" y="1654"/>
                  </a:lnTo>
                  <a:lnTo>
                    <a:pt x="314" y="1026"/>
                  </a:lnTo>
                  <a:lnTo>
                    <a:pt x="890" y="1026"/>
                  </a:lnTo>
                  <a:lnTo>
                    <a:pt x="890" y="2418"/>
                  </a:lnTo>
                  <a:lnTo>
                    <a:pt x="890" y="2607"/>
                  </a:lnTo>
                  <a:lnTo>
                    <a:pt x="890" y="3842"/>
                  </a:lnTo>
                  <a:lnTo>
                    <a:pt x="314" y="3842"/>
                  </a:lnTo>
                  <a:lnTo>
                    <a:pt x="314" y="3403"/>
                  </a:lnTo>
                  <a:lnTo>
                    <a:pt x="0" y="3591"/>
                  </a:lnTo>
                  <a:lnTo>
                    <a:pt x="0" y="4188"/>
                  </a:lnTo>
                  <a:lnTo>
                    <a:pt x="5999" y="4188"/>
                  </a:lnTo>
                  <a:lnTo>
                    <a:pt x="5999" y="3591"/>
                  </a:lnTo>
                  <a:lnTo>
                    <a:pt x="5811" y="3403"/>
                  </a:lnTo>
                  <a:lnTo>
                    <a:pt x="5685" y="3842"/>
                  </a:lnTo>
                  <a:lnTo>
                    <a:pt x="5109" y="3842"/>
                  </a:lnTo>
                  <a:lnTo>
                    <a:pt x="5109" y="2607"/>
                  </a:lnTo>
                  <a:lnTo>
                    <a:pt x="5109" y="2418"/>
                  </a:lnTo>
                  <a:lnTo>
                    <a:pt x="5109" y="1026"/>
                  </a:lnTo>
                  <a:lnTo>
                    <a:pt x="5685" y="1026"/>
                  </a:lnTo>
                  <a:lnTo>
                    <a:pt x="5685" y="1654"/>
                  </a:lnTo>
                  <a:lnTo>
                    <a:pt x="5947" y="1654"/>
                  </a:lnTo>
                  <a:lnTo>
                    <a:pt x="5947" y="575"/>
                  </a:lnTo>
                  <a:lnTo>
                    <a:pt x="5685" y="575"/>
                  </a:lnTo>
                  <a:lnTo>
                    <a:pt x="5685" y="712"/>
                  </a:lnTo>
                  <a:lnTo>
                    <a:pt x="5109" y="712"/>
                  </a:lnTo>
                  <a:lnTo>
                    <a:pt x="5088" y="502"/>
                  </a:lnTo>
                  <a:lnTo>
                    <a:pt x="5109" y="115"/>
                  </a:lnTo>
                  <a:lnTo>
                    <a:pt x="4837" y="115"/>
                  </a:lnTo>
                  <a:lnTo>
                    <a:pt x="4837" y="670"/>
                  </a:lnTo>
                  <a:lnTo>
                    <a:pt x="3957" y="670"/>
                  </a:lnTo>
                  <a:lnTo>
                    <a:pt x="3957" y="450"/>
                  </a:lnTo>
                  <a:lnTo>
                    <a:pt x="4219" y="4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8" name="object 7028"/>
            <p:cNvSpPr/>
            <p:nvPr/>
          </p:nvSpPr>
          <p:spPr>
            <a:xfrm>
              <a:off x="9476908" y="6522747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0" y="3591"/>
                  </a:moveTo>
                  <a:lnTo>
                    <a:pt x="198" y="3403"/>
                  </a:lnTo>
                  <a:lnTo>
                    <a:pt x="314" y="3664"/>
                  </a:lnTo>
                  <a:lnTo>
                    <a:pt x="314" y="3842"/>
                  </a:lnTo>
                  <a:lnTo>
                    <a:pt x="481" y="3842"/>
                  </a:lnTo>
                  <a:lnTo>
                    <a:pt x="701" y="3842"/>
                  </a:lnTo>
                  <a:lnTo>
                    <a:pt x="890" y="3842"/>
                  </a:lnTo>
                  <a:lnTo>
                    <a:pt x="890" y="3664"/>
                  </a:lnTo>
                  <a:lnTo>
                    <a:pt x="890" y="2617"/>
                  </a:lnTo>
                  <a:lnTo>
                    <a:pt x="890" y="2429"/>
                  </a:lnTo>
                  <a:lnTo>
                    <a:pt x="890" y="1204"/>
                  </a:lnTo>
                  <a:lnTo>
                    <a:pt x="890" y="1026"/>
                  </a:lnTo>
                  <a:lnTo>
                    <a:pt x="701" y="1026"/>
                  </a:lnTo>
                  <a:lnTo>
                    <a:pt x="481" y="1026"/>
                  </a:lnTo>
                  <a:lnTo>
                    <a:pt x="314" y="1026"/>
                  </a:lnTo>
                  <a:lnTo>
                    <a:pt x="314" y="1204"/>
                  </a:lnTo>
                  <a:lnTo>
                    <a:pt x="314" y="1654"/>
                  </a:lnTo>
                  <a:lnTo>
                    <a:pt x="31" y="1654"/>
                  </a:lnTo>
                  <a:lnTo>
                    <a:pt x="31" y="1465"/>
                  </a:lnTo>
                  <a:lnTo>
                    <a:pt x="31" y="670"/>
                  </a:lnTo>
                  <a:lnTo>
                    <a:pt x="314" y="575"/>
                  </a:lnTo>
                  <a:lnTo>
                    <a:pt x="314" y="722"/>
                  </a:lnTo>
                  <a:lnTo>
                    <a:pt x="827" y="722"/>
                  </a:lnTo>
                  <a:lnTo>
                    <a:pt x="921" y="544"/>
                  </a:lnTo>
                  <a:lnTo>
                    <a:pt x="890" y="157"/>
                  </a:lnTo>
                  <a:lnTo>
                    <a:pt x="1099" y="115"/>
                  </a:lnTo>
                  <a:lnTo>
                    <a:pt x="1162" y="659"/>
                  </a:lnTo>
                  <a:lnTo>
                    <a:pt x="1937" y="670"/>
                  </a:lnTo>
                  <a:lnTo>
                    <a:pt x="2031" y="450"/>
                  </a:lnTo>
                  <a:lnTo>
                    <a:pt x="1790" y="31"/>
                  </a:lnTo>
                  <a:lnTo>
                    <a:pt x="2397" y="52"/>
                  </a:lnTo>
                  <a:lnTo>
                    <a:pt x="2565" y="607"/>
                  </a:lnTo>
                  <a:lnTo>
                    <a:pt x="3340" y="670"/>
                  </a:lnTo>
                  <a:lnTo>
                    <a:pt x="3601" y="52"/>
                  </a:lnTo>
                  <a:lnTo>
                    <a:pt x="4198" y="0"/>
                  </a:lnTo>
                  <a:lnTo>
                    <a:pt x="3957" y="450"/>
                  </a:lnTo>
                  <a:lnTo>
                    <a:pt x="3957" y="670"/>
                  </a:lnTo>
                  <a:lnTo>
                    <a:pt x="4816" y="670"/>
                  </a:lnTo>
                  <a:lnTo>
                    <a:pt x="4827" y="157"/>
                  </a:lnTo>
                  <a:lnTo>
                    <a:pt x="5067" y="115"/>
                  </a:lnTo>
                  <a:lnTo>
                    <a:pt x="5109" y="502"/>
                  </a:lnTo>
                  <a:lnTo>
                    <a:pt x="5078" y="659"/>
                  </a:lnTo>
                  <a:lnTo>
                    <a:pt x="5685" y="722"/>
                  </a:lnTo>
                  <a:lnTo>
                    <a:pt x="5685" y="575"/>
                  </a:lnTo>
                  <a:lnTo>
                    <a:pt x="5874" y="575"/>
                  </a:lnTo>
                  <a:lnTo>
                    <a:pt x="5947" y="1465"/>
                  </a:lnTo>
                  <a:lnTo>
                    <a:pt x="5947" y="1654"/>
                  </a:lnTo>
                  <a:lnTo>
                    <a:pt x="5779" y="1654"/>
                  </a:lnTo>
                  <a:lnTo>
                    <a:pt x="5685" y="1204"/>
                  </a:lnTo>
                  <a:lnTo>
                    <a:pt x="5685" y="1026"/>
                  </a:lnTo>
                  <a:lnTo>
                    <a:pt x="5518" y="1026"/>
                  </a:lnTo>
                  <a:lnTo>
                    <a:pt x="5287" y="1026"/>
                  </a:lnTo>
                  <a:lnTo>
                    <a:pt x="5109" y="1026"/>
                  </a:lnTo>
                  <a:lnTo>
                    <a:pt x="5109" y="1204"/>
                  </a:lnTo>
                  <a:lnTo>
                    <a:pt x="5109" y="2429"/>
                  </a:lnTo>
                  <a:lnTo>
                    <a:pt x="5109" y="2617"/>
                  </a:lnTo>
                  <a:lnTo>
                    <a:pt x="5109" y="3664"/>
                  </a:lnTo>
                  <a:lnTo>
                    <a:pt x="5109" y="3842"/>
                  </a:lnTo>
                  <a:lnTo>
                    <a:pt x="5287" y="3842"/>
                  </a:lnTo>
                  <a:lnTo>
                    <a:pt x="5518" y="3842"/>
                  </a:lnTo>
                  <a:lnTo>
                    <a:pt x="5685" y="3842"/>
                  </a:lnTo>
                  <a:lnTo>
                    <a:pt x="5685" y="3664"/>
                  </a:lnTo>
                  <a:lnTo>
                    <a:pt x="5685" y="3403"/>
                  </a:lnTo>
                  <a:lnTo>
                    <a:pt x="5999" y="3591"/>
                  </a:lnTo>
                  <a:lnTo>
                    <a:pt x="5999" y="4198"/>
                  </a:lnTo>
                  <a:lnTo>
                    <a:pt x="0" y="4198"/>
                  </a:lnTo>
                  <a:lnTo>
                    <a:pt x="0" y="359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9" name="object 7029"/>
            <p:cNvSpPr/>
            <p:nvPr/>
          </p:nvSpPr>
          <p:spPr>
            <a:xfrm>
              <a:off x="9478056" y="6523717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612" y="0"/>
                  </a:moveTo>
                  <a:lnTo>
                    <a:pt x="0" y="0"/>
                  </a:lnTo>
                  <a:lnTo>
                    <a:pt x="0" y="2931"/>
                  </a:lnTo>
                  <a:lnTo>
                    <a:pt x="3706" y="2931"/>
                  </a:lnTo>
                  <a:lnTo>
                    <a:pt x="37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0" name="object 7030"/>
            <p:cNvSpPr/>
            <p:nvPr/>
          </p:nvSpPr>
          <p:spPr>
            <a:xfrm>
              <a:off x="9478061" y="6523714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2858"/>
                  </a:moveTo>
                  <a:lnTo>
                    <a:pt x="3601" y="2931"/>
                  </a:lnTo>
                  <a:lnTo>
                    <a:pt x="3696" y="94"/>
                  </a:lnTo>
                  <a:lnTo>
                    <a:pt x="73" y="0"/>
                  </a:lnTo>
                  <a:lnTo>
                    <a:pt x="0" y="285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1" name="object 7031"/>
            <p:cNvSpPr/>
            <p:nvPr/>
          </p:nvSpPr>
          <p:spPr>
            <a:xfrm>
              <a:off x="9482192" y="6521361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5">
                  <a:moveTo>
                    <a:pt x="6355" y="1088"/>
                  </a:moveTo>
                  <a:lnTo>
                    <a:pt x="6052" y="1088"/>
                  </a:lnTo>
                  <a:lnTo>
                    <a:pt x="6052" y="1612"/>
                  </a:lnTo>
                  <a:lnTo>
                    <a:pt x="837" y="1612"/>
                  </a:lnTo>
                  <a:lnTo>
                    <a:pt x="827" y="4481"/>
                  </a:lnTo>
                  <a:lnTo>
                    <a:pt x="0" y="4512"/>
                  </a:lnTo>
                  <a:lnTo>
                    <a:pt x="31" y="4764"/>
                  </a:lnTo>
                  <a:lnTo>
                    <a:pt x="774" y="4764"/>
                  </a:lnTo>
                  <a:lnTo>
                    <a:pt x="837" y="5277"/>
                  </a:lnTo>
                  <a:lnTo>
                    <a:pt x="785" y="5580"/>
                  </a:lnTo>
                  <a:lnTo>
                    <a:pt x="5067" y="5580"/>
                  </a:lnTo>
                  <a:lnTo>
                    <a:pt x="5162" y="4083"/>
                  </a:lnTo>
                  <a:lnTo>
                    <a:pt x="6816" y="4073"/>
                  </a:lnTo>
                  <a:lnTo>
                    <a:pt x="6795" y="3853"/>
                  </a:lnTo>
                  <a:lnTo>
                    <a:pt x="6355" y="3853"/>
                  </a:lnTo>
                  <a:lnTo>
                    <a:pt x="6313" y="1465"/>
                  </a:lnTo>
                  <a:lnTo>
                    <a:pt x="6355" y="1088"/>
                  </a:lnTo>
                  <a:close/>
                </a:path>
                <a:path w="6984" h="5715">
                  <a:moveTo>
                    <a:pt x="1099" y="1068"/>
                  </a:moveTo>
                  <a:lnTo>
                    <a:pt x="848" y="1068"/>
                  </a:lnTo>
                  <a:lnTo>
                    <a:pt x="869" y="1602"/>
                  </a:lnTo>
                  <a:lnTo>
                    <a:pt x="1120" y="1612"/>
                  </a:lnTo>
                  <a:lnTo>
                    <a:pt x="1099" y="1068"/>
                  </a:lnTo>
                  <a:close/>
                </a:path>
                <a:path w="6984" h="5715">
                  <a:moveTo>
                    <a:pt x="5434" y="942"/>
                  </a:moveTo>
                  <a:lnTo>
                    <a:pt x="1738" y="942"/>
                  </a:lnTo>
                  <a:lnTo>
                    <a:pt x="1803" y="1099"/>
                  </a:lnTo>
                  <a:lnTo>
                    <a:pt x="1968" y="1392"/>
                  </a:lnTo>
                  <a:lnTo>
                    <a:pt x="1926" y="1612"/>
                  </a:lnTo>
                  <a:lnTo>
                    <a:pt x="5256" y="1612"/>
                  </a:lnTo>
                  <a:lnTo>
                    <a:pt x="5204" y="1392"/>
                  </a:lnTo>
                  <a:lnTo>
                    <a:pt x="5369" y="1099"/>
                  </a:lnTo>
                  <a:lnTo>
                    <a:pt x="5434" y="963"/>
                  </a:lnTo>
                  <a:close/>
                </a:path>
                <a:path w="6984" h="5715">
                  <a:moveTo>
                    <a:pt x="6303" y="1057"/>
                  </a:moveTo>
                  <a:lnTo>
                    <a:pt x="6104" y="1057"/>
                  </a:lnTo>
                  <a:lnTo>
                    <a:pt x="6334" y="1088"/>
                  </a:lnTo>
                  <a:close/>
                </a:path>
                <a:path w="6984" h="5715">
                  <a:moveTo>
                    <a:pt x="4701" y="0"/>
                  </a:moveTo>
                  <a:lnTo>
                    <a:pt x="2439" y="10"/>
                  </a:lnTo>
                  <a:lnTo>
                    <a:pt x="2198" y="125"/>
                  </a:lnTo>
                  <a:lnTo>
                    <a:pt x="2073" y="910"/>
                  </a:lnTo>
                  <a:lnTo>
                    <a:pt x="5141" y="942"/>
                  </a:lnTo>
                  <a:lnTo>
                    <a:pt x="4965" y="125"/>
                  </a:lnTo>
                  <a:lnTo>
                    <a:pt x="4785" y="1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2" name="object 7032"/>
            <p:cNvSpPr/>
            <p:nvPr/>
          </p:nvSpPr>
          <p:spPr>
            <a:xfrm>
              <a:off x="9482113" y="6521354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5">
                  <a:moveTo>
                    <a:pt x="5172" y="439"/>
                  </a:moveTo>
                  <a:lnTo>
                    <a:pt x="5141" y="272"/>
                  </a:lnTo>
                  <a:lnTo>
                    <a:pt x="5046" y="125"/>
                  </a:lnTo>
                  <a:lnTo>
                    <a:pt x="4889" y="31"/>
                  </a:lnTo>
                  <a:lnTo>
                    <a:pt x="4732" y="0"/>
                  </a:lnTo>
                  <a:lnTo>
                    <a:pt x="2596" y="0"/>
                  </a:lnTo>
                  <a:lnTo>
                    <a:pt x="2439" y="31"/>
                  </a:lnTo>
                  <a:lnTo>
                    <a:pt x="2282" y="125"/>
                  </a:lnTo>
                  <a:lnTo>
                    <a:pt x="2188" y="272"/>
                  </a:lnTo>
                  <a:lnTo>
                    <a:pt x="2157" y="408"/>
                  </a:lnTo>
                  <a:lnTo>
                    <a:pt x="2157" y="910"/>
                  </a:lnTo>
                  <a:lnTo>
                    <a:pt x="1832" y="952"/>
                  </a:lnTo>
                  <a:lnTo>
                    <a:pt x="2052" y="1403"/>
                  </a:lnTo>
                  <a:lnTo>
                    <a:pt x="2052" y="1539"/>
                  </a:lnTo>
                  <a:lnTo>
                    <a:pt x="1999" y="1622"/>
                  </a:lnTo>
                  <a:lnTo>
                    <a:pt x="1193" y="1622"/>
                  </a:lnTo>
                  <a:lnTo>
                    <a:pt x="1193" y="1109"/>
                  </a:lnTo>
                  <a:lnTo>
                    <a:pt x="963" y="1057"/>
                  </a:lnTo>
                  <a:lnTo>
                    <a:pt x="910" y="1444"/>
                  </a:lnTo>
                  <a:lnTo>
                    <a:pt x="942" y="1591"/>
                  </a:lnTo>
                  <a:lnTo>
                    <a:pt x="910" y="4418"/>
                  </a:lnTo>
                  <a:lnTo>
                    <a:pt x="125" y="4512"/>
                  </a:lnTo>
                  <a:lnTo>
                    <a:pt x="0" y="4649"/>
                  </a:lnTo>
                  <a:lnTo>
                    <a:pt x="827" y="4774"/>
                  </a:lnTo>
                  <a:lnTo>
                    <a:pt x="910" y="5287"/>
                  </a:lnTo>
                  <a:lnTo>
                    <a:pt x="869" y="5580"/>
                  </a:lnTo>
                  <a:lnTo>
                    <a:pt x="5109" y="5580"/>
                  </a:lnTo>
                  <a:lnTo>
                    <a:pt x="5193" y="5518"/>
                  </a:lnTo>
                  <a:lnTo>
                    <a:pt x="5193" y="4135"/>
                  </a:lnTo>
                  <a:lnTo>
                    <a:pt x="5235" y="4094"/>
                  </a:lnTo>
                  <a:lnTo>
                    <a:pt x="6879" y="4094"/>
                  </a:lnTo>
                  <a:lnTo>
                    <a:pt x="6963" y="3947"/>
                  </a:lnTo>
                  <a:lnTo>
                    <a:pt x="6429" y="3853"/>
                  </a:lnTo>
                  <a:lnTo>
                    <a:pt x="6429" y="2680"/>
                  </a:lnTo>
                  <a:lnTo>
                    <a:pt x="6397" y="2533"/>
                  </a:lnTo>
                  <a:lnTo>
                    <a:pt x="6429" y="1622"/>
                  </a:lnTo>
                  <a:lnTo>
                    <a:pt x="6387" y="1476"/>
                  </a:lnTo>
                  <a:lnTo>
                    <a:pt x="6429" y="1109"/>
                  </a:lnTo>
                  <a:lnTo>
                    <a:pt x="6198" y="1057"/>
                  </a:lnTo>
                  <a:lnTo>
                    <a:pt x="6135" y="1602"/>
                  </a:lnTo>
                  <a:lnTo>
                    <a:pt x="5371" y="1622"/>
                  </a:lnTo>
                  <a:lnTo>
                    <a:pt x="5277" y="1403"/>
                  </a:lnTo>
                  <a:lnTo>
                    <a:pt x="5518" y="984"/>
                  </a:lnTo>
                  <a:lnTo>
                    <a:pt x="5518" y="952"/>
                  </a:lnTo>
                  <a:lnTo>
                    <a:pt x="5224" y="952"/>
                  </a:lnTo>
                  <a:lnTo>
                    <a:pt x="5172" y="439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3" name="object 7033"/>
            <p:cNvSpPr/>
            <p:nvPr/>
          </p:nvSpPr>
          <p:spPr>
            <a:xfrm>
              <a:off x="9483356" y="652165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3570" y="4973"/>
                  </a:moveTo>
                  <a:lnTo>
                    <a:pt x="31" y="4973"/>
                  </a:lnTo>
                  <a:lnTo>
                    <a:pt x="3549" y="4994"/>
                  </a:lnTo>
                  <a:close/>
                </a:path>
                <a:path w="5079" h="5079">
                  <a:moveTo>
                    <a:pt x="4690" y="1622"/>
                  </a:moveTo>
                  <a:lnTo>
                    <a:pt x="20" y="1622"/>
                  </a:lnTo>
                  <a:lnTo>
                    <a:pt x="0" y="4973"/>
                  </a:lnTo>
                  <a:lnTo>
                    <a:pt x="3601" y="4973"/>
                  </a:lnTo>
                  <a:lnTo>
                    <a:pt x="3643" y="3591"/>
                  </a:lnTo>
                  <a:lnTo>
                    <a:pt x="4837" y="3518"/>
                  </a:lnTo>
                  <a:lnTo>
                    <a:pt x="4910" y="2963"/>
                  </a:lnTo>
                  <a:lnTo>
                    <a:pt x="4743" y="2816"/>
                  </a:lnTo>
                  <a:lnTo>
                    <a:pt x="4690" y="1643"/>
                  </a:lnTo>
                  <a:close/>
                </a:path>
                <a:path w="5079" h="5079">
                  <a:moveTo>
                    <a:pt x="3601" y="0"/>
                  </a:moveTo>
                  <a:lnTo>
                    <a:pt x="1256" y="0"/>
                  </a:lnTo>
                  <a:lnTo>
                    <a:pt x="1193" y="1549"/>
                  </a:lnTo>
                  <a:lnTo>
                    <a:pt x="3738" y="1622"/>
                  </a:lnTo>
                  <a:lnTo>
                    <a:pt x="3633" y="4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4" name="object 7034"/>
            <p:cNvSpPr/>
            <p:nvPr/>
          </p:nvSpPr>
          <p:spPr>
            <a:xfrm>
              <a:off x="9483306" y="652166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1088" y="1612"/>
                  </a:moveTo>
                  <a:lnTo>
                    <a:pt x="94" y="1612"/>
                  </a:lnTo>
                  <a:lnTo>
                    <a:pt x="0" y="4889"/>
                  </a:lnTo>
                  <a:lnTo>
                    <a:pt x="3591" y="4984"/>
                  </a:lnTo>
                  <a:lnTo>
                    <a:pt x="3685" y="4889"/>
                  </a:lnTo>
                  <a:lnTo>
                    <a:pt x="3685" y="3601"/>
                  </a:lnTo>
                  <a:lnTo>
                    <a:pt x="3821" y="3507"/>
                  </a:lnTo>
                  <a:lnTo>
                    <a:pt x="4868" y="3507"/>
                  </a:lnTo>
                  <a:lnTo>
                    <a:pt x="4963" y="2963"/>
                  </a:lnTo>
                  <a:lnTo>
                    <a:pt x="4785" y="2806"/>
                  </a:lnTo>
                  <a:lnTo>
                    <a:pt x="4785" y="1706"/>
                  </a:lnTo>
                  <a:lnTo>
                    <a:pt x="4743" y="1612"/>
                  </a:lnTo>
                  <a:lnTo>
                    <a:pt x="3790" y="1612"/>
                  </a:lnTo>
                  <a:lnTo>
                    <a:pt x="3685" y="1476"/>
                  </a:lnTo>
                  <a:lnTo>
                    <a:pt x="3685" y="41"/>
                  </a:lnTo>
                  <a:lnTo>
                    <a:pt x="3622" y="0"/>
                  </a:lnTo>
                  <a:lnTo>
                    <a:pt x="1308" y="0"/>
                  </a:lnTo>
                  <a:lnTo>
                    <a:pt x="1277" y="1444"/>
                  </a:lnTo>
                  <a:lnTo>
                    <a:pt x="1193" y="158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5" name="object 7035"/>
            <p:cNvSpPr/>
            <p:nvPr/>
          </p:nvSpPr>
          <p:spPr>
            <a:xfrm>
              <a:off x="9467744" y="6513709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40">
                  <a:moveTo>
                    <a:pt x="3528" y="0"/>
                  </a:moveTo>
                  <a:lnTo>
                    <a:pt x="3162" y="0"/>
                  </a:lnTo>
                  <a:lnTo>
                    <a:pt x="0" y="0"/>
                  </a:lnTo>
                  <a:lnTo>
                    <a:pt x="0" y="523"/>
                  </a:lnTo>
                  <a:lnTo>
                    <a:pt x="3235" y="523"/>
                  </a:lnTo>
                  <a:lnTo>
                    <a:pt x="4450" y="2314"/>
                  </a:lnTo>
                  <a:lnTo>
                    <a:pt x="9015" y="2314"/>
                  </a:lnTo>
                  <a:lnTo>
                    <a:pt x="9015" y="1790"/>
                  </a:lnTo>
                  <a:lnTo>
                    <a:pt x="4722" y="1790"/>
                  </a:lnTo>
                  <a:lnTo>
                    <a:pt x="35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6" name="object 7036"/>
            <p:cNvSpPr/>
            <p:nvPr/>
          </p:nvSpPr>
          <p:spPr>
            <a:xfrm>
              <a:off x="9467751" y="6513715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40">
                  <a:moveTo>
                    <a:pt x="0" y="523"/>
                  </a:moveTo>
                  <a:lnTo>
                    <a:pt x="3151" y="523"/>
                  </a:lnTo>
                  <a:lnTo>
                    <a:pt x="3298" y="596"/>
                  </a:lnTo>
                  <a:lnTo>
                    <a:pt x="4230" y="1999"/>
                  </a:lnTo>
                  <a:lnTo>
                    <a:pt x="4439" y="2314"/>
                  </a:lnTo>
                  <a:lnTo>
                    <a:pt x="4816" y="2314"/>
                  </a:lnTo>
                  <a:lnTo>
                    <a:pt x="9015" y="2314"/>
                  </a:lnTo>
                  <a:lnTo>
                    <a:pt x="9015" y="1780"/>
                  </a:lnTo>
                  <a:lnTo>
                    <a:pt x="4816" y="1780"/>
                  </a:lnTo>
                  <a:lnTo>
                    <a:pt x="4680" y="1706"/>
                  </a:lnTo>
                  <a:lnTo>
                    <a:pt x="3727" y="303"/>
                  </a:lnTo>
                  <a:lnTo>
                    <a:pt x="3528" y="0"/>
                  </a:lnTo>
                  <a:lnTo>
                    <a:pt x="3151" y="0"/>
                  </a:lnTo>
                  <a:lnTo>
                    <a:pt x="0" y="0"/>
                  </a:lnTo>
                  <a:lnTo>
                    <a:pt x="0" y="52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7" name="object 7037"/>
            <p:cNvSpPr/>
            <p:nvPr/>
          </p:nvSpPr>
          <p:spPr>
            <a:xfrm>
              <a:off x="9472565" y="6514009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4198" y="0"/>
                  </a:moveTo>
                  <a:lnTo>
                    <a:pt x="1727" y="0"/>
                  </a:lnTo>
                  <a:lnTo>
                    <a:pt x="1727" y="607"/>
                  </a:lnTo>
                  <a:lnTo>
                    <a:pt x="0" y="607"/>
                  </a:lnTo>
                  <a:lnTo>
                    <a:pt x="0" y="1476"/>
                  </a:lnTo>
                  <a:lnTo>
                    <a:pt x="4198" y="1476"/>
                  </a:lnTo>
                  <a:lnTo>
                    <a:pt x="4198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038" name="object 7038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9476383" y="6524386"/>
              <a:ext cx="1413" cy="2554"/>
            </a:xfrm>
            <a:prstGeom prst="rect">
              <a:avLst/>
            </a:prstGeom>
          </p:spPr>
        </p:pic>
        <p:sp>
          <p:nvSpPr>
            <p:cNvPr id="7039" name="object 7039"/>
            <p:cNvSpPr/>
            <p:nvPr/>
          </p:nvSpPr>
          <p:spPr>
            <a:xfrm>
              <a:off x="9476385" y="652439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523" y="2544"/>
                  </a:moveTo>
                  <a:lnTo>
                    <a:pt x="0" y="2544"/>
                  </a:lnTo>
                  <a:lnTo>
                    <a:pt x="0" y="0"/>
                  </a:lnTo>
                  <a:lnTo>
                    <a:pt x="554" y="0"/>
                  </a:lnTo>
                  <a:lnTo>
                    <a:pt x="1413" y="0"/>
                  </a:lnTo>
                  <a:lnTo>
                    <a:pt x="1413" y="1748"/>
                  </a:lnTo>
                  <a:lnTo>
                    <a:pt x="722" y="1748"/>
                  </a:lnTo>
                  <a:lnTo>
                    <a:pt x="523" y="1937"/>
                  </a:lnTo>
                  <a:lnTo>
                    <a:pt x="523" y="254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0" name="object 7040"/>
            <p:cNvSpPr/>
            <p:nvPr/>
          </p:nvSpPr>
          <p:spPr>
            <a:xfrm>
              <a:off x="9476936" y="6515927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858" y="6837"/>
                  </a:moveTo>
                  <a:lnTo>
                    <a:pt x="858" y="2282"/>
                  </a:lnTo>
                  <a:lnTo>
                    <a:pt x="94" y="2251"/>
                  </a:lnTo>
                  <a:lnTo>
                    <a:pt x="0" y="2010"/>
                  </a:lnTo>
                  <a:lnTo>
                    <a:pt x="146" y="1853"/>
                  </a:lnTo>
                  <a:lnTo>
                    <a:pt x="272" y="1989"/>
                  </a:lnTo>
                  <a:lnTo>
                    <a:pt x="670" y="1989"/>
                  </a:lnTo>
                  <a:lnTo>
                    <a:pt x="858" y="1989"/>
                  </a:lnTo>
                  <a:lnTo>
                    <a:pt x="858" y="1800"/>
                  </a:lnTo>
                  <a:lnTo>
                    <a:pt x="858" y="1277"/>
                  </a:lnTo>
                  <a:lnTo>
                    <a:pt x="858" y="1099"/>
                  </a:lnTo>
                  <a:lnTo>
                    <a:pt x="670" y="1099"/>
                  </a:lnTo>
                  <a:lnTo>
                    <a:pt x="272" y="1099"/>
                  </a:lnTo>
                  <a:lnTo>
                    <a:pt x="272" y="1277"/>
                  </a:lnTo>
                  <a:lnTo>
                    <a:pt x="0" y="1214"/>
                  </a:lnTo>
                  <a:lnTo>
                    <a:pt x="0" y="1078"/>
                  </a:lnTo>
                  <a:lnTo>
                    <a:pt x="0" y="931"/>
                  </a:lnTo>
                  <a:lnTo>
                    <a:pt x="827" y="837"/>
                  </a:lnTo>
                  <a:lnTo>
                    <a:pt x="858" y="649"/>
                  </a:lnTo>
                  <a:lnTo>
                    <a:pt x="1088" y="575"/>
                  </a:lnTo>
                  <a:lnTo>
                    <a:pt x="1141" y="94"/>
                  </a:lnTo>
                  <a:lnTo>
                    <a:pt x="1842" y="0"/>
                  </a:lnTo>
                  <a:lnTo>
                    <a:pt x="2115" y="52"/>
                  </a:lnTo>
                  <a:lnTo>
                    <a:pt x="1958" y="282"/>
                  </a:lnTo>
                  <a:lnTo>
                    <a:pt x="1727" y="680"/>
                  </a:lnTo>
                  <a:lnTo>
                    <a:pt x="1717" y="6774"/>
                  </a:lnTo>
                  <a:lnTo>
                    <a:pt x="1958" y="7214"/>
                  </a:lnTo>
                  <a:lnTo>
                    <a:pt x="2115" y="7444"/>
                  </a:lnTo>
                  <a:lnTo>
                    <a:pt x="1842" y="7486"/>
                  </a:lnTo>
                  <a:lnTo>
                    <a:pt x="1214" y="7486"/>
                  </a:lnTo>
                  <a:lnTo>
                    <a:pt x="1141" y="6973"/>
                  </a:lnTo>
                  <a:lnTo>
                    <a:pt x="931" y="691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1" name="object 7041"/>
            <p:cNvSpPr/>
            <p:nvPr/>
          </p:nvSpPr>
          <p:spPr>
            <a:xfrm>
              <a:off x="9478021" y="6520718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73"/>
                  </a:moveTo>
                  <a:lnTo>
                    <a:pt x="0" y="1622"/>
                  </a:lnTo>
                  <a:lnTo>
                    <a:pt x="324" y="1717"/>
                  </a:lnTo>
                  <a:lnTo>
                    <a:pt x="408" y="73"/>
                  </a:lnTo>
                  <a:lnTo>
                    <a:pt x="9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2" name="object 7042"/>
            <p:cNvSpPr/>
            <p:nvPr/>
          </p:nvSpPr>
          <p:spPr>
            <a:xfrm>
              <a:off x="9478021" y="6518816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94"/>
                  </a:moveTo>
                  <a:lnTo>
                    <a:pt x="0" y="1633"/>
                  </a:lnTo>
                  <a:lnTo>
                    <a:pt x="324" y="1706"/>
                  </a:lnTo>
                  <a:lnTo>
                    <a:pt x="408" y="94"/>
                  </a:lnTo>
                  <a:lnTo>
                    <a:pt x="9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3" name="object 7043"/>
            <p:cNvSpPr/>
            <p:nvPr/>
          </p:nvSpPr>
          <p:spPr>
            <a:xfrm>
              <a:off x="9478021" y="651691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73"/>
                  </a:moveTo>
                  <a:lnTo>
                    <a:pt x="0" y="1643"/>
                  </a:lnTo>
                  <a:lnTo>
                    <a:pt x="324" y="1717"/>
                  </a:lnTo>
                  <a:lnTo>
                    <a:pt x="408" y="73"/>
                  </a:lnTo>
                  <a:lnTo>
                    <a:pt x="9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4" name="object 7044"/>
            <p:cNvSpPr/>
            <p:nvPr/>
          </p:nvSpPr>
          <p:spPr>
            <a:xfrm>
              <a:off x="9480765" y="6515927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1256" y="6837"/>
                  </a:moveTo>
                  <a:lnTo>
                    <a:pt x="1256" y="2282"/>
                  </a:lnTo>
                  <a:lnTo>
                    <a:pt x="2020" y="2251"/>
                  </a:lnTo>
                  <a:lnTo>
                    <a:pt x="2094" y="2010"/>
                  </a:lnTo>
                  <a:lnTo>
                    <a:pt x="1968" y="1853"/>
                  </a:lnTo>
                  <a:lnTo>
                    <a:pt x="1842" y="1989"/>
                  </a:lnTo>
                  <a:lnTo>
                    <a:pt x="1424" y="1989"/>
                  </a:lnTo>
                  <a:lnTo>
                    <a:pt x="1256" y="1989"/>
                  </a:lnTo>
                  <a:lnTo>
                    <a:pt x="1256" y="1800"/>
                  </a:lnTo>
                  <a:lnTo>
                    <a:pt x="1256" y="1277"/>
                  </a:lnTo>
                  <a:lnTo>
                    <a:pt x="1256" y="1099"/>
                  </a:lnTo>
                  <a:lnTo>
                    <a:pt x="1424" y="1099"/>
                  </a:lnTo>
                  <a:lnTo>
                    <a:pt x="1842" y="1099"/>
                  </a:lnTo>
                  <a:lnTo>
                    <a:pt x="1842" y="1277"/>
                  </a:lnTo>
                  <a:lnTo>
                    <a:pt x="2094" y="1214"/>
                  </a:lnTo>
                  <a:lnTo>
                    <a:pt x="2094" y="1078"/>
                  </a:lnTo>
                  <a:lnTo>
                    <a:pt x="2094" y="931"/>
                  </a:lnTo>
                  <a:lnTo>
                    <a:pt x="1287" y="837"/>
                  </a:lnTo>
                  <a:lnTo>
                    <a:pt x="1256" y="649"/>
                  </a:lnTo>
                  <a:lnTo>
                    <a:pt x="1026" y="575"/>
                  </a:lnTo>
                  <a:lnTo>
                    <a:pt x="973" y="94"/>
                  </a:lnTo>
                  <a:lnTo>
                    <a:pt x="282" y="0"/>
                  </a:lnTo>
                  <a:lnTo>
                    <a:pt x="0" y="52"/>
                  </a:lnTo>
                  <a:lnTo>
                    <a:pt x="157" y="282"/>
                  </a:lnTo>
                  <a:lnTo>
                    <a:pt x="387" y="680"/>
                  </a:lnTo>
                  <a:lnTo>
                    <a:pt x="387" y="6774"/>
                  </a:lnTo>
                  <a:lnTo>
                    <a:pt x="157" y="7214"/>
                  </a:lnTo>
                  <a:lnTo>
                    <a:pt x="0" y="7444"/>
                  </a:lnTo>
                  <a:lnTo>
                    <a:pt x="282" y="7486"/>
                  </a:lnTo>
                  <a:lnTo>
                    <a:pt x="879" y="7486"/>
                  </a:lnTo>
                  <a:lnTo>
                    <a:pt x="963" y="6973"/>
                  </a:lnTo>
                  <a:lnTo>
                    <a:pt x="1162" y="691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5" name="object 7045"/>
            <p:cNvSpPr/>
            <p:nvPr/>
          </p:nvSpPr>
          <p:spPr>
            <a:xfrm>
              <a:off x="9481385" y="6520718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408" y="73"/>
                  </a:moveTo>
                  <a:lnTo>
                    <a:pt x="408" y="1622"/>
                  </a:lnTo>
                  <a:lnTo>
                    <a:pt x="83" y="1717"/>
                  </a:lnTo>
                  <a:lnTo>
                    <a:pt x="0" y="73"/>
                  </a:ln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6" name="object 7046"/>
            <p:cNvSpPr/>
            <p:nvPr/>
          </p:nvSpPr>
          <p:spPr>
            <a:xfrm>
              <a:off x="9481382" y="651883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612"/>
                  </a:moveTo>
                  <a:lnTo>
                    <a:pt x="0" y="73"/>
                  </a:lnTo>
                  <a:lnTo>
                    <a:pt x="324" y="0"/>
                  </a:lnTo>
                  <a:lnTo>
                    <a:pt x="408" y="1612"/>
                  </a:lnTo>
                  <a:lnTo>
                    <a:pt x="94" y="168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7" name="object 7047"/>
            <p:cNvSpPr/>
            <p:nvPr/>
          </p:nvSpPr>
          <p:spPr>
            <a:xfrm>
              <a:off x="9481382" y="651691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643"/>
                  </a:moveTo>
                  <a:lnTo>
                    <a:pt x="0" y="73"/>
                  </a:lnTo>
                  <a:lnTo>
                    <a:pt x="324" y="0"/>
                  </a:lnTo>
                  <a:lnTo>
                    <a:pt x="408" y="1643"/>
                  </a:lnTo>
                  <a:lnTo>
                    <a:pt x="94" y="1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8" name="object 7048"/>
            <p:cNvSpPr/>
            <p:nvPr/>
          </p:nvSpPr>
          <p:spPr>
            <a:xfrm>
              <a:off x="9478686" y="6517031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40" h="5715">
                  <a:moveTo>
                    <a:pt x="261" y="5277"/>
                  </a:moveTo>
                  <a:lnTo>
                    <a:pt x="0" y="5277"/>
                  </a:lnTo>
                  <a:lnTo>
                    <a:pt x="0" y="5015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261" y="0"/>
                  </a:lnTo>
                  <a:lnTo>
                    <a:pt x="2198" y="0"/>
                  </a:lnTo>
                  <a:lnTo>
                    <a:pt x="2471" y="0"/>
                  </a:lnTo>
                  <a:lnTo>
                    <a:pt x="2471" y="261"/>
                  </a:lnTo>
                  <a:lnTo>
                    <a:pt x="2471" y="5015"/>
                  </a:lnTo>
                  <a:lnTo>
                    <a:pt x="2471" y="5277"/>
                  </a:lnTo>
                  <a:lnTo>
                    <a:pt x="2198" y="5277"/>
                  </a:lnTo>
                  <a:lnTo>
                    <a:pt x="261" y="527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9" name="object 7049"/>
            <p:cNvSpPr/>
            <p:nvPr/>
          </p:nvSpPr>
          <p:spPr>
            <a:xfrm>
              <a:off x="9496882" y="651655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413"/>
                  </a:moveTo>
                  <a:lnTo>
                    <a:pt x="0" y="83"/>
                  </a:lnTo>
                  <a:lnTo>
                    <a:pt x="2691" y="0"/>
                  </a:lnTo>
                  <a:lnTo>
                    <a:pt x="2732" y="146"/>
                  </a:lnTo>
                  <a:lnTo>
                    <a:pt x="2858" y="0"/>
                  </a:lnTo>
                  <a:lnTo>
                    <a:pt x="3340" y="0"/>
                  </a:lnTo>
                  <a:lnTo>
                    <a:pt x="3717" y="209"/>
                  </a:lnTo>
                  <a:lnTo>
                    <a:pt x="3811" y="366"/>
                  </a:lnTo>
                  <a:lnTo>
                    <a:pt x="3811" y="3319"/>
                  </a:lnTo>
                  <a:lnTo>
                    <a:pt x="3811" y="3486"/>
                  </a:lnTo>
                  <a:lnTo>
                    <a:pt x="3633" y="3486"/>
                  </a:lnTo>
                  <a:lnTo>
                    <a:pt x="2900" y="3486"/>
                  </a:lnTo>
                  <a:lnTo>
                    <a:pt x="2858" y="3350"/>
                  </a:lnTo>
                  <a:lnTo>
                    <a:pt x="2732" y="3486"/>
                  </a:lnTo>
                  <a:lnTo>
                    <a:pt x="73" y="34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0" name="object 7050"/>
            <p:cNvSpPr/>
            <p:nvPr/>
          </p:nvSpPr>
          <p:spPr>
            <a:xfrm>
              <a:off x="9491683" y="651654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3497"/>
                  </a:moveTo>
                  <a:lnTo>
                    <a:pt x="3800" y="94"/>
                  </a:lnTo>
                  <a:lnTo>
                    <a:pt x="1120" y="0"/>
                  </a:lnTo>
                  <a:lnTo>
                    <a:pt x="1068" y="157"/>
                  </a:lnTo>
                  <a:lnTo>
                    <a:pt x="942" y="0"/>
                  </a:lnTo>
                  <a:lnTo>
                    <a:pt x="460" y="0"/>
                  </a:lnTo>
                  <a:lnTo>
                    <a:pt x="73" y="230"/>
                  </a:lnTo>
                  <a:lnTo>
                    <a:pt x="0" y="376"/>
                  </a:lnTo>
                  <a:lnTo>
                    <a:pt x="0" y="3329"/>
                  </a:lnTo>
                  <a:lnTo>
                    <a:pt x="0" y="3497"/>
                  </a:lnTo>
                  <a:lnTo>
                    <a:pt x="167" y="3497"/>
                  </a:lnTo>
                  <a:lnTo>
                    <a:pt x="900" y="3497"/>
                  </a:lnTo>
                  <a:lnTo>
                    <a:pt x="942" y="3361"/>
                  </a:lnTo>
                  <a:lnTo>
                    <a:pt x="1068" y="3497"/>
                  </a:lnTo>
                  <a:lnTo>
                    <a:pt x="3727" y="349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1" name="object 7051"/>
            <p:cNvSpPr/>
            <p:nvPr/>
          </p:nvSpPr>
          <p:spPr>
            <a:xfrm>
              <a:off x="9499145" y="6515616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1863" y="5706"/>
                  </a:moveTo>
                  <a:lnTo>
                    <a:pt x="1863" y="638"/>
                  </a:lnTo>
                  <a:lnTo>
                    <a:pt x="1633" y="565"/>
                  </a:lnTo>
                  <a:lnTo>
                    <a:pt x="1570" y="83"/>
                  </a:lnTo>
                  <a:lnTo>
                    <a:pt x="890" y="0"/>
                  </a:lnTo>
                  <a:lnTo>
                    <a:pt x="607" y="31"/>
                  </a:lnTo>
                  <a:lnTo>
                    <a:pt x="764" y="272"/>
                  </a:lnTo>
                  <a:lnTo>
                    <a:pt x="994" y="691"/>
                  </a:lnTo>
                  <a:lnTo>
                    <a:pt x="73" y="795"/>
                  </a:lnTo>
                  <a:lnTo>
                    <a:pt x="418" y="921"/>
                  </a:lnTo>
                  <a:lnTo>
                    <a:pt x="471" y="1078"/>
                  </a:lnTo>
                  <a:lnTo>
                    <a:pt x="575" y="921"/>
                  </a:lnTo>
                  <a:lnTo>
                    <a:pt x="1068" y="921"/>
                  </a:lnTo>
                  <a:lnTo>
                    <a:pt x="1465" y="1151"/>
                  </a:lnTo>
                  <a:lnTo>
                    <a:pt x="1539" y="1308"/>
                  </a:lnTo>
                  <a:lnTo>
                    <a:pt x="1539" y="4261"/>
                  </a:lnTo>
                  <a:lnTo>
                    <a:pt x="1539" y="4429"/>
                  </a:lnTo>
                  <a:lnTo>
                    <a:pt x="1371" y="4429"/>
                  </a:lnTo>
                  <a:lnTo>
                    <a:pt x="638" y="4429"/>
                  </a:lnTo>
                  <a:lnTo>
                    <a:pt x="575" y="4293"/>
                  </a:lnTo>
                  <a:lnTo>
                    <a:pt x="471" y="4429"/>
                  </a:lnTo>
                  <a:lnTo>
                    <a:pt x="73" y="4429"/>
                  </a:lnTo>
                  <a:lnTo>
                    <a:pt x="0" y="4575"/>
                  </a:lnTo>
                  <a:lnTo>
                    <a:pt x="963" y="4575"/>
                  </a:lnTo>
                  <a:lnTo>
                    <a:pt x="1581" y="4575"/>
                  </a:lnTo>
                  <a:lnTo>
                    <a:pt x="1057" y="4900"/>
                  </a:lnTo>
                  <a:lnTo>
                    <a:pt x="806" y="5057"/>
                  </a:lnTo>
                  <a:lnTo>
                    <a:pt x="806" y="5350"/>
                  </a:lnTo>
                  <a:lnTo>
                    <a:pt x="806" y="5664"/>
                  </a:lnTo>
                  <a:lnTo>
                    <a:pt x="1130" y="5738"/>
                  </a:lnTo>
                  <a:lnTo>
                    <a:pt x="1183" y="5549"/>
                  </a:lnTo>
                  <a:lnTo>
                    <a:pt x="806" y="5036"/>
                  </a:lnTo>
                  <a:lnTo>
                    <a:pt x="1340" y="5036"/>
                  </a:lnTo>
                  <a:lnTo>
                    <a:pt x="1863" y="5036"/>
                  </a:lnTo>
                  <a:lnTo>
                    <a:pt x="1612" y="5507"/>
                  </a:lnTo>
                  <a:lnTo>
                    <a:pt x="1507" y="5706"/>
                  </a:lnTo>
                  <a:lnTo>
                    <a:pt x="1832" y="5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2" name="object 7052"/>
            <p:cNvSpPr/>
            <p:nvPr/>
          </p:nvSpPr>
          <p:spPr>
            <a:xfrm>
              <a:off x="9499753" y="652068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256" y="1319"/>
                  </a:moveTo>
                  <a:lnTo>
                    <a:pt x="1256" y="806"/>
                  </a:lnTo>
                  <a:lnTo>
                    <a:pt x="910" y="743"/>
                  </a:lnTo>
                  <a:lnTo>
                    <a:pt x="869" y="460"/>
                  </a:lnTo>
                  <a:lnTo>
                    <a:pt x="1214" y="0"/>
                  </a:lnTo>
                  <a:lnTo>
                    <a:pt x="732" y="10"/>
                  </a:lnTo>
                  <a:lnTo>
                    <a:pt x="251" y="10"/>
                  </a:lnTo>
                  <a:lnTo>
                    <a:pt x="513" y="418"/>
                  </a:lnTo>
                  <a:lnTo>
                    <a:pt x="586" y="680"/>
                  </a:lnTo>
                  <a:lnTo>
                    <a:pt x="188" y="732"/>
                  </a:lnTo>
                  <a:lnTo>
                    <a:pt x="157" y="931"/>
                  </a:lnTo>
                  <a:lnTo>
                    <a:pt x="513" y="963"/>
                  </a:lnTo>
                  <a:lnTo>
                    <a:pt x="157" y="1696"/>
                  </a:lnTo>
                  <a:lnTo>
                    <a:pt x="0" y="1937"/>
                  </a:lnTo>
                  <a:lnTo>
                    <a:pt x="282" y="1968"/>
                  </a:lnTo>
                  <a:lnTo>
                    <a:pt x="879" y="1968"/>
                  </a:lnTo>
                  <a:lnTo>
                    <a:pt x="963" y="1455"/>
                  </a:lnTo>
                  <a:lnTo>
                    <a:pt x="1183" y="139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3" name="object 7053"/>
            <p:cNvSpPr/>
            <p:nvPr/>
          </p:nvSpPr>
          <p:spPr>
            <a:xfrm>
              <a:off x="9491351" y="6515616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0" y="5706"/>
                  </a:moveTo>
                  <a:lnTo>
                    <a:pt x="0" y="638"/>
                  </a:lnTo>
                  <a:lnTo>
                    <a:pt x="230" y="565"/>
                  </a:lnTo>
                  <a:lnTo>
                    <a:pt x="293" y="83"/>
                  </a:lnTo>
                  <a:lnTo>
                    <a:pt x="984" y="0"/>
                  </a:lnTo>
                  <a:lnTo>
                    <a:pt x="1256" y="31"/>
                  </a:lnTo>
                  <a:lnTo>
                    <a:pt x="1099" y="272"/>
                  </a:lnTo>
                  <a:lnTo>
                    <a:pt x="869" y="691"/>
                  </a:lnTo>
                  <a:lnTo>
                    <a:pt x="1800" y="795"/>
                  </a:lnTo>
                  <a:lnTo>
                    <a:pt x="1444" y="921"/>
                  </a:lnTo>
                  <a:lnTo>
                    <a:pt x="1403" y="1078"/>
                  </a:lnTo>
                  <a:lnTo>
                    <a:pt x="1287" y="921"/>
                  </a:lnTo>
                  <a:lnTo>
                    <a:pt x="795" y="921"/>
                  </a:lnTo>
                  <a:lnTo>
                    <a:pt x="408" y="1151"/>
                  </a:lnTo>
                  <a:lnTo>
                    <a:pt x="324" y="1308"/>
                  </a:lnTo>
                  <a:lnTo>
                    <a:pt x="324" y="4261"/>
                  </a:lnTo>
                  <a:lnTo>
                    <a:pt x="324" y="4429"/>
                  </a:lnTo>
                  <a:lnTo>
                    <a:pt x="502" y="4429"/>
                  </a:lnTo>
                  <a:lnTo>
                    <a:pt x="1246" y="4429"/>
                  </a:lnTo>
                  <a:lnTo>
                    <a:pt x="1287" y="4293"/>
                  </a:lnTo>
                  <a:lnTo>
                    <a:pt x="1403" y="4429"/>
                  </a:lnTo>
                  <a:lnTo>
                    <a:pt x="1800" y="4429"/>
                  </a:lnTo>
                  <a:lnTo>
                    <a:pt x="1884" y="4575"/>
                  </a:lnTo>
                  <a:lnTo>
                    <a:pt x="900" y="4575"/>
                  </a:lnTo>
                  <a:lnTo>
                    <a:pt x="293" y="4575"/>
                  </a:lnTo>
                  <a:lnTo>
                    <a:pt x="806" y="4900"/>
                  </a:lnTo>
                  <a:lnTo>
                    <a:pt x="1057" y="5057"/>
                  </a:lnTo>
                  <a:lnTo>
                    <a:pt x="1057" y="5350"/>
                  </a:lnTo>
                  <a:lnTo>
                    <a:pt x="1057" y="5664"/>
                  </a:lnTo>
                  <a:lnTo>
                    <a:pt x="743" y="5738"/>
                  </a:lnTo>
                  <a:lnTo>
                    <a:pt x="680" y="5549"/>
                  </a:lnTo>
                  <a:lnTo>
                    <a:pt x="1057" y="5036"/>
                  </a:lnTo>
                  <a:lnTo>
                    <a:pt x="534" y="5036"/>
                  </a:lnTo>
                  <a:lnTo>
                    <a:pt x="0" y="5036"/>
                  </a:lnTo>
                  <a:lnTo>
                    <a:pt x="251" y="5507"/>
                  </a:lnTo>
                  <a:lnTo>
                    <a:pt x="356" y="5706"/>
                  </a:lnTo>
                  <a:lnTo>
                    <a:pt x="31" y="5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4" name="object 7054"/>
            <p:cNvSpPr/>
            <p:nvPr/>
          </p:nvSpPr>
          <p:spPr>
            <a:xfrm>
              <a:off x="9491351" y="652068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1319"/>
                  </a:moveTo>
                  <a:lnTo>
                    <a:pt x="0" y="806"/>
                  </a:lnTo>
                  <a:lnTo>
                    <a:pt x="356" y="743"/>
                  </a:lnTo>
                  <a:lnTo>
                    <a:pt x="387" y="460"/>
                  </a:lnTo>
                  <a:lnTo>
                    <a:pt x="52" y="10"/>
                  </a:lnTo>
                  <a:lnTo>
                    <a:pt x="534" y="10"/>
                  </a:lnTo>
                  <a:lnTo>
                    <a:pt x="1005" y="0"/>
                  </a:lnTo>
                  <a:lnTo>
                    <a:pt x="764" y="397"/>
                  </a:lnTo>
                  <a:lnTo>
                    <a:pt x="670" y="680"/>
                  </a:lnTo>
                  <a:lnTo>
                    <a:pt x="1068" y="732"/>
                  </a:lnTo>
                  <a:lnTo>
                    <a:pt x="1120" y="931"/>
                  </a:lnTo>
                  <a:lnTo>
                    <a:pt x="743" y="963"/>
                  </a:lnTo>
                  <a:lnTo>
                    <a:pt x="1099" y="1696"/>
                  </a:lnTo>
                  <a:lnTo>
                    <a:pt x="1256" y="1937"/>
                  </a:lnTo>
                  <a:lnTo>
                    <a:pt x="984" y="1968"/>
                  </a:lnTo>
                  <a:lnTo>
                    <a:pt x="376" y="1968"/>
                  </a:lnTo>
                  <a:lnTo>
                    <a:pt x="293" y="1455"/>
                  </a:lnTo>
                  <a:lnTo>
                    <a:pt x="94" y="139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5" name="object 7055"/>
            <p:cNvSpPr/>
            <p:nvPr/>
          </p:nvSpPr>
          <p:spPr>
            <a:xfrm>
              <a:off x="9503949" y="651403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973" y="345"/>
                  </a:moveTo>
                  <a:lnTo>
                    <a:pt x="973" y="575"/>
                  </a:lnTo>
                  <a:lnTo>
                    <a:pt x="1141" y="670"/>
                  </a:lnTo>
                  <a:lnTo>
                    <a:pt x="1507" y="575"/>
                  </a:lnTo>
                  <a:lnTo>
                    <a:pt x="1507" y="439"/>
                  </a:lnTo>
                  <a:lnTo>
                    <a:pt x="1622" y="1047"/>
                  </a:lnTo>
                  <a:lnTo>
                    <a:pt x="1643" y="1308"/>
                  </a:lnTo>
                  <a:lnTo>
                    <a:pt x="1905" y="1371"/>
                  </a:lnTo>
                  <a:lnTo>
                    <a:pt x="2125" y="1403"/>
                  </a:lnTo>
                  <a:lnTo>
                    <a:pt x="2282" y="1434"/>
                  </a:lnTo>
                  <a:lnTo>
                    <a:pt x="2104" y="1507"/>
                  </a:lnTo>
                  <a:lnTo>
                    <a:pt x="1937" y="1465"/>
                  </a:lnTo>
                  <a:lnTo>
                    <a:pt x="1424" y="1444"/>
                  </a:lnTo>
                  <a:lnTo>
                    <a:pt x="1319" y="952"/>
                  </a:lnTo>
                  <a:lnTo>
                    <a:pt x="1109" y="869"/>
                  </a:lnTo>
                  <a:lnTo>
                    <a:pt x="973" y="1047"/>
                  </a:lnTo>
                  <a:lnTo>
                    <a:pt x="492" y="1088"/>
                  </a:lnTo>
                  <a:lnTo>
                    <a:pt x="335" y="921"/>
                  </a:lnTo>
                  <a:lnTo>
                    <a:pt x="73" y="869"/>
                  </a:lnTo>
                  <a:lnTo>
                    <a:pt x="0" y="575"/>
                  </a:lnTo>
                  <a:lnTo>
                    <a:pt x="230" y="575"/>
                  </a:lnTo>
                  <a:lnTo>
                    <a:pt x="397" y="670"/>
                  </a:lnTo>
                  <a:lnTo>
                    <a:pt x="397" y="345"/>
                  </a:lnTo>
                  <a:lnTo>
                    <a:pt x="209" y="303"/>
                  </a:lnTo>
                  <a:lnTo>
                    <a:pt x="481" y="20"/>
                  </a:lnTo>
                  <a:lnTo>
                    <a:pt x="837" y="0"/>
                  </a:lnTo>
                  <a:lnTo>
                    <a:pt x="1078" y="209"/>
                  </a:lnTo>
                  <a:lnTo>
                    <a:pt x="973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6" name="object 7056"/>
            <p:cNvSpPr/>
            <p:nvPr/>
          </p:nvSpPr>
          <p:spPr>
            <a:xfrm>
              <a:off x="9504495" y="65142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376"/>
                  </a:moveTo>
                  <a:lnTo>
                    <a:pt x="282" y="376"/>
                  </a:lnTo>
                  <a:lnTo>
                    <a:pt x="282" y="94"/>
                  </a:lnTo>
                  <a:lnTo>
                    <a:pt x="94" y="0"/>
                  </a:lnTo>
                  <a:lnTo>
                    <a:pt x="0" y="28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7" name="object 7057"/>
            <p:cNvSpPr/>
            <p:nvPr/>
          </p:nvSpPr>
          <p:spPr>
            <a:xfrm>
              <a:off x="9503753" y="651461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774" y="806"/>
                  </a:moveTo>
                  <a:lnTo>
                    <a:pt x="827" y="963"/>
                  </a:lnTo>
                  <a:lnTo>
                    <a:pt x="963" y="910"/>
                  </a:lnTo>
                  <a:lnTo>
                    <a:pt x="1005" y="764"/>
                  </a:lnTo>
                  <a:lnTo>
                    <a:pt x="1162" y="910"/>
                  </a:lnTo>
                  <a:lnTo>
                    <a:pt x="1308" y="963"/>
                  </a:lnTo>
                  <a:lnTo>
                    <a:pt x="1308" y="816"/>
                  </a:lnTo>
                  <a:lnTo>
                    <a:pt x="1308" y="638"/>
                  </a:lnTo>
                  <a:lnTo>
                    <a:pt x="1424" y="774"/>
                  </a:lnTo>
                  <a:lnTo>
                    <a:pt x="1602" y="963"/>
                  </a:lnTo>
                  <a:lnTo>
                    <a:pt x="1832" y="963"/>
                  </a:lnTo>
                  <a:lnTo>
                    <a:pt x="2314" y="963"/>
                  </a:lnTo>
                  <a:lnTo>
                    <a:pt x="2146" y="879"/>
                  </a:lnTo>
                  <a:lnTo>
                    <a:pt x="1633" y="869"/>
                  </a:lnTo>
                  <a:lnTo>
                    <a:pt x="1507" y="366"/>
                  </a:lnTo>
                  <a:lnTo>
                    <a:pt x="1308" y="293"/>
                  </a:lnTo>
                  <a:lnTo>
                    <a:pt x="1162" y="460"/>
                  </a:lnTo>
                  <a:lnTo>
                    <a:pt x="701" y="513"/>
                  </a:lnTo>
                  <a:lnTo>
                    <a:pt x="544" y="335"/>
                  </a:lnTo>
                  <a:lnTo>
                    <a:pt x="282" y="293"/>
                  </a:lnTo>
                  <a:lnTo>
                    <a:pt x="188" y="0"/>
                  </a:lnTo>
                  <a:lnTo>
                    <a:pt x="0" y="0"/>
                  </a:lnTo>
                  <a:lnTo>
                    <a:pt x="0" y="764"/>
                  </a:lnTo>
                  <a:lnTo>
                    <a:pt x="125" y="931"/>
                  </a:lnTo>
                  <a:lnTo>
                    <a:pt x="198" y="1068"/>
                  </a:lnTo>
                  <a:lnTo>
                    <a:pt x="251" y="910"/>
                  </a:lnTo>
                  <a:lnTo>
                    <a:pt x="314" y="764"/>
                  </a:lnTo>
                  <a:lnTo>
                    <a:pt x="460" y="910"/>
                  </a:lnTo>
                  <a:lnTo>
                    <a:pt x="607" y="910"/>
                  </a:lnTo>
                  <a:lnTo>
                    <a:pt x="649" y="76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8" name="object 7058"/>
            <p:cNvSpPr/>
            <p:nvPr/>
          </p:nvSpPr>
          <p:spPr>
            <a:xfrm>
              <a:off x="9500162" y="6523236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863" y="2994"/>
                  </a:moveTo>
                  <a:lnTo>
                    <a:pt x="1005" y="994"/>
                  </a:lnTo>
                  <a:lnTo>
                    <a:pt x="1005" y="575"/>
                  </a:lnTo>
                  <a:lnTo>
                    <a:pt x="1162" y="586"/>
                  </a:lnTo>
                  <a:lnTo>
                    <a:pt x="1225" y="335"/>
                  </a:lnTo>
                  <a:lnTo>
                    <a:pt x="1214" y="136"/>
                  </a:lnTo>
                  <a:lnTo>
                    <a:pt x="1371" y="136"/>
                  </a:lnTo>
                  <a:lnTo>
                    <a:pt x="1434" y="0"/>
                  </a:lnTo>
                  <a:lnTo>
                    <a:pt x="900" y="31"/>
                  </a:lnTo>
                  <a:lnTo>
                    <a:pt x="869" y="481"/>
                  </a:lnTo>
                  <a:lnTo>
                    <a:pt x="869" y="942"/>
                  </a:lnTo>
                  <a:lnTo>
                    <a:pt x="732" y="1109"/>
                  </a:lnTo>
                  <a:lnTo>
                    <a:pt x="481" y="1162"/>
                  </a:lnTo>
                  <a:lnTo>
                    <a:pt x="481" y="994"/>
                  </a:lnTo>
                  <a:lnTo>
                    <a:pt x="481" y="743"/>
                  </a:lnTo>
                  <a:lnTo>
                    <a:pt x="251" y="722"/>
                  </a:lnTo>
                  <a:lnTo>
                    <a:pt x="0" y="722"/>
                  </a:lnTo>
                  <a:lnTo>
                    <a:pt x="0" y="900"/>
                  </a:lnTo>
                  <a:lnTo>
                    <a:pt x="0" y="1989"/>
                  </a:lnTo>
                  <a:lnTo>
                    <a:pt x="136" y="2094"/>
                  </a:lnTo>
                  <a:lnTo>
                    <a:pt x="282" y="1989"/>
                  </a:lnTo>
                  <a:lnTo>
                    <a:pt x="62" y="2094"/>
                  </a:lnTo>
                  <a:lnTo>
                    <a:pt x="73" y="1204"/>
                  </a:lnTo>
                  <a:lnTo>
                    <a:pt x="136" y="994"/>
                  </a:lnTo>
                  <a:lnTo>
                    <a:pt x="324" y="900"/>
                  </a:lnTo>
                  <a:lnTo>
                    <a:pt x="324" y="1235"/>
                  </a:lnTo>
                  <a:lnTo>
                    <a:pt x="324" y="1382"/>
                  </a:lnTo>
                  <a:lnTo>
                    <a:pt x="1800" y="3308"/>
                  </a:lnTo>
                  <a:lnTo>
                    <a:pt x="1602" y="3225"/>
                  </a:lnTo>
                  <a:lnTo>
                    <a:pt x="1444" y="3183"/>
                  </a:lnTo>
                  <a:lnTo>
                    <a:pt x="1465" y="3319"/>
                  </a:lnTo>
                  <a:lnTo>
                    <a:pt x="1863" y="3465"/>
                  </a:lnTo>
                  <a:lnTo>
                    <a:pt x="1989" y="300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9" name="object 7059"/>
            <p:cNvSpPr/>
            <p:nvPr/>
          </p:nvSpPr>
          <p:spPr>
            <a:xfrm>
              <a:off x="9486071" y="65209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61"/>
                  </a:moveTo>
                  <a:lnTo>
                    <a:pt x="136" y="261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0" name="object 7060"/>
            <p:cNvSpPr/>
            <p:nvPr/>
          </p:nvSpPr>
          <p:spPr>
            <a:xfrm>
              <a:off x="9486337" y="651706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88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1" name="object 7061"/>
            <p:cNvSpPr/>
            <p:nvPr/>
          </p:nvSpPr>
          <p:spPr>
            <a:xfrm>
              <a:off x="9486075" y="65168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261"/>
                  </a:moveTo>
                  <a:lnTo>
                    <a:pt x="261" y="125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2" name="object 7062"/>
            <p:cNvSpPr/>
            <p:nvPr/>
          </p:nvSpPr>
          <p:spPr>
            <a:xfrm>
              <a:off x="9484145" y="651681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92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3" name="object 7063"/>
            <p:cNvSpPr/>
            <p:nvPr/>
          </p:nvSpPr>
          <p:spPr>
            <a:xfrm>
              <a:off x="9483891" y="65168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0"/>
                  </a:moveTo>
                  <a:lnTo>
                    <a:pt x="125" y="31"/>
                  </a:ln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4" name="object 7064"/>
            <p:cNvSpPr/>
            <p:nvPr/>
          </p:nvSpPr>
          <p:spPr>
            <a:xfrm>
              <a:off x="9483887" y="651707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88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5" name="object 7065"/>
            <p:cNvSpPr/>
            <p:nvPr/>
          </p:nvSpPr>
          <p:spPr>
            <a:xfrm>
              <a:off x="9483887" y="65209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0" y="136"/>
                  </a:lnTo>
                  <a:lnTo>
                    <a:pt x="26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6" name="object 7066"/>
            <p:cNvSpPr/>
            <p:nvPr/>
          </p:nvSpPr>
          <p:spPr>
            <a:xfrm>
              <a:off x="9484153" y="652120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192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7" name="object 7067"/>
            <p:cNvSpPr/>
            <p:nvPr/>
          </p:nvSpPr>
          <p:spPr>
            <a:xfrm>
              <a:off x="9486641" y="651708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86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8" name="object 7068"/>
            <p:cNvSpPr/>
            <p:nvPr/>
          </p:nvSpPr>
          <p:spPr>
            <a:xfrm>
              <a:off x="9486644" y="65168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0"/>
                  </a:moveTo>
                  <a:lnTo>
                    <a:pt x="125" y="0"/>
                  </a:ln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9" name="object 7069"/>
            <p:cNvSpPr/>
            <p:nvPr/>
          </p:nvSpPr>
          <p:spPr>
            <a:xfrm>
              <a:off x="9486906" y="651681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0" name="object 7070"/>
            <p:cNvSpPr/>
            <p:nvPr/>
          </p:nvSpPr>
          <p:spPr>
            <a:xfrm>
              <a:off x="9487418" y="65168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261"/>
                  </a:moveTo>
                  <a:lnTo>
                    <a:pt x="261" y="125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1" name="object 7071"/>
            <p:cNvSpPr/>
            <p:nvPr/>
          </p:nvSpPr>
          <p:spPr>
            <a:xfrm>
              <a:off x="9487680" y="651707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86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2" name="object 7072"/>
            <p:cNvSpPr/>
            <p:nvPr/>
          </p:nvSpPr>
          <p:spPr>
            <a:xfrm>
              <a:off x="9487415" y="65209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61"/>
                  </a:moveTo>
                  <a:lnTo>
                    <a:pt x="136" y="261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3" name="object 7073"/>
            <p:cNvSpPr/>
            <p:nvPr/>
          </p:nvSpPr>
          <p:spPr>
            <a:xfrm>
              <a:off x="9486902" y="652120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1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4" name="object 7074"/>
            <p:cNvSpPr/>
            <p:nvPr/>
          </p:nvSpPr>
          <p:spPr>
            <a:xfrm>
              <a:off x="9486641" y="652094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0" y="157"/>
                  </a:lnTo>
                  <a:lnTo>
                    <a:pt x="26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5" name="object 7075"/>
            <p:cNvSpPr/>
            <p:nvPr/>
          </p:nvSpPr>
          <p:spPr>
            <a:xfrm>
              <a:off x="9488545" y="651657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6" name="object 7076"/>
            <p:cNvSpPr/>
            <p:nvPr/>
          </p:nvSpPr>
          <p:spPr>
            <a:xfrm>
              <a:off x="9488471" y="65165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7" name="object 7077"/>
            <p:cNvSpPr/>
            <p:nvPr/>
          </p:nvSpPr>
          <p:spPr>
            <a:xfrm>
              <a:off x="9488305" y="651649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8" name="object 7078"/>
            <p:cNvSpPr/>
            <p:nvPr/>
          </p:nvSpPr>
          <p:spPr>
            <a:xfrm>
              <a:off x="9488248" y="65164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9" name="object 7079"/>
            <p:cNvSpPr/>
            <p:nvPr/>
          </p:nvSpPr>
          <p:spPr>
            <a:xfrm>
              <a:off x="9488248" y="651602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1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0" name="object 7080"/>
            <p:cNvSpPr/>
            <p:nvPr/>
          </p:nvSpPr>
          <p:spPr>
            <a:xfrm>
              <a:off x="9488183" y="651592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1" name="object 7081"/>
            <p:cNvSpPr/>
            <p:nvPr/>
          </p:nvSpPr>
          <p:spPr>
            <a:xfrm>
              <a:off x="9487556" y="651592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61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2" name="object 7082"/>
            <p:cNvSpPr/>
            <p:nvPr/>
          </p:nvSpPr>
          <p:spPr>
            <a:xfrm>
              <a:off x="9487401" y="65159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57" y="0"/>
                  </a:moveTo>
                  <a:lnTo>
                    <a:pt x="20" y="104"/>
                  </a:lnTo>
                  <a:lnTo>
                    <a:pt x="31" y="28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3" name="object 7083"/>
            <p:cNvSpPr/>
            <p:nvPr/>
          </p:nvSpPr>
          <p:spPr>
            <a:xfrm>
              <a:off x="9487437" y="65162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3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4" name="object 7084"/>
            <p:cNvSpPr/>
            <p:nvPr/>
          </p:nvSpPr>
          <p:spPr>
            <a:xfrm>
              <a:off x="9487680" y="6516607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5">
                  <a:moveTo>
                    <a:pt x="0" y="41"/>
                  </a:moveTo>
                  <a:lnTo>
                    <a:pt x="0" y="41"/>
                  </a:lnTo>
                  <a:lnTo>
                    <a:pt x="0" y="0"/>
                  </a:lnTo>
                </a:path>
                <a:path h="5715">
                  <a:moveTo>
                    <a:pt x="0" y="41"/>
                  </a:moveTo>
                  <a:lnTo>
                    <a:pt x="0" y="565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5" name="object 7085"/>
            <p:cNvSpPr/>
            <p:nvPr/>
          </p:nvSpPr>
          <p:spPr>
            <a:xfrm>
              <a:off x="9487664" y="65222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1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6" name="object 7086"/>
            <p:cNvSpPr/>
            <p:nvPr/>
          </p:nvSpPr>
          <p:spPr>
            <a:xfrm>
              <a:off x="9487434" y="65223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3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7" name="object 7087"/>
            <p:cNvSpPr/>
            <p:nvPr/>
          </p:nvSpPr>
          <p:spPr>
            <a:xfrm>
              <a:off x="9487405" y="65227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0"/>
                  </a:moveTo>
                  <a:lnTo>
                    <a:pt x="20" y="167"/>
                  </a:lnTo>
                  <a:lnTo>
                    <a:pt x="157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8" name="object 7088"/>
            <p:cNvSpPr/>
            <p:nvPr/>
          </p:nvSpPr>
          <p:spPr>
            <a:xfrm>
              <a:off x="9487558" y="652296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61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9" name="object 7089"/>
            <p:cNvSpPr/>
            <p:nvPr/>
          </p:nvSpPr>
          <p:spPr>
            <a:xfrm>
              <a:off x="9488174" y="65228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0" name="object 7090"/>
            <p:cNvSpPr/>
            <p:nvPr/>
          </p:nvSpPr>
          <p:spPr>
            <a:xfrm>
              <a:off x="9488248" y="652246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1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1" name="object 7091"/>
            <p:cNvSpPr/>
            <p:nvPr/>
          </p:nvSpPr>
          <p:spPr>
            <a:xfrm>
              <a:off x="9488246" y="65224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2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2" name="object 7092"/>
            <p:cNvSpPr/>
            <p:nvPr/>
          </p:nvSpPr>
          <p:spPr>
            <a:xfrm>
              <a:off x="9488309" y="652240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3" name="object 7093"/>
            <p:cNvSpPr/>
            <p:nvPr/>
          </p:nvSpPr>
          <p:spPr>
            <a:xfrm>
              <a:off x="9488462" y="65223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4" name="object 7094"/>
            <p:cNvSpPr/>
            <p:nvPr/>
          </p:nvSpPr>
          <p:spPr>
            <a:xfrm>
              <a:off x="9488317" y="652051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5" name="object 7095"/>
            <p:cNvSpPr/>
            <p:nvPr/>
          </p:nvSpPr>
          <p:spPr>
            <a:xfrm>
              <a:off x="9488235" y="65219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6" name="object 7096"/>
            <p:cNvSpPr/>
            <p:nvPr/>
          </p:nvSpPr>
          <p:spPr>
            <a:xfrm>
              <a:off x="9488004" y="652200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7" name="object 7097"/>
            <p:cNvSpPr/>
            <p:nvPr/>
          </p:nvSpPr>
          <p:spPr>
            <a:xfrm>
              <a:off x="9487916" y="65219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8" name="object 7098"/>
            <p:cNvSpPr/>
            <p:nvPr/>
          </p:nvSpPr>
          <p:spPr>
            <a:xfrm>
              <a:off x="9487916" y="652051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0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9" name="object 7099"/>
            <p:cNvSpPr/>
            <p:nvPr/>
          </p:nvSpPr>
          <p:spPr>
            <a:xfrm>
              <a:off x="9487926" y="65204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0" name="object 7100"/>
            <p:cNvSpPr/>
            <p:nvPr/>
          </p:nvSpPr>
          <p:spPr>
            <a:xfrm>
              <a:off x="9487999" y="652042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3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1" name="object 7101"/>
            <p:cNvSpPr/>
            <p:nvPr/>
          </p:nvSpPr>
          <p:spPr>
            <a:xfrm>
              <a:off x="9488244" y="65204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2" name="object 7102"/>
            <p:cNvSpPr/>
            <p:nvPr/>
          </p:nvSpPr>
          <p:spPr>
            <a:xfrm>
              <a:off x="9488317" y="65187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3" name="object 7103"/>
            <p:cNvSpPr/>
            <p:nvPr/>
          </p:nvSpPr>
          <p:spPr>
            <a:xfrm>
              <a:off x="9488235" y="65201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4" name="object 7104"/>
            <p:cNvSpPr/>
            <p:nvPr/>
          </p:nvSpPr>
          <p:spPr>
            <a:xfrm>
              <a:off x="9488004" y="652024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5" name="object 7105"/>
            <p:cNvSpPr/>
            <p:nvPr/>
          </p:nvSpPr>
          <p:spPr>
            <a:xfrm>
              <a:off x="9487916" y="65201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6" name="object 7106"/>
            <p:cNvSpPr/>
            <p:nvPr/>
          </p:nvSpPr>
          <p:spPr>
            <a:xfrm>
              <a:off x="9487916" y="651874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1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7" name="object 7107"/>
            <p:cNvSpPr/>
            <p:nvPr/>
          </p:nvSpPr>
          <p:spPr>
            <a:xfrm>
              <a:off x="9487926" y="65186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8" name="object 7108"/>
            <p:cNvSpPr/>
            <p:nvPr/>
          </p:nvSpPr>
          <p:spPr>
            <a:xfrm>
              <a:off x="9487999" y="651866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3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9" name="object 7109"/>
            <p:cNvSpPr/>
            <p:nvPr/>
          </p:nvSpPr>
          <p:spPr>
            <a:xfrm>
              <a:off x="9488244" y="65186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0" name="object 7110"/>
            <p:cNvSpPr/>
            <p:nvPr/>
          </p:nvSpPr>
          <p:spPr>
            <a:xfrm>
              <a:off x="9487916" y="651698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1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1" name="object 7111"/>
            <p:cNvSpPr/>
            <p:nvPr/>
          </p:nvSpPr>
          <p:spPr>
            <a:xfrm>
              <a:off x="9487926" y="65169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2" name="object 7112"/>
            <p:cNvSpPr/>
            <p:nvPr/>
          </p:nvSpPr>
          <p:spPr>
            <a:xfrm>
              <a:off x="9487999" y="651690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3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3" name="object 7113"/>
            <p:cNvSpPr/>
            <p:nvPr/>
          </p:nvSpPr>
          <p:spPr>
            <a:xfrm>
              <a:off x="9488244" y="65169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4" name="object 7114"/>
            <p:cNvSpPr/>
            <p:nvPr/>
          </p:nvSpPr>
          <p:spPr>
            <a:xfrm>
              <a:off x="9488317" y="651698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5" name="object 7115"/>
            <p:cNvSpPr/>
            <p:nvPr/>
          </p:nvSpPr>
          <p:spPr>
            <a:xfrm>
              <a:off x="9488235" y="65183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6" name="object 7116"/>
            <p:cNvSpPr/>
            <p:nvPr/>
          </p:nvSpPr>
          <p:spPr>
            <a:xfrm>
              <a:off x="9488004" y="651848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7" name="object 7117"/>
            <p:cNvSpPr/>
            <p:nvPr/>
          </p:nvSpPr>
          <p:spPr>
            <a:xfrm>
              <a:off x="9487916" y="65183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8" name="object 7118"/>
            <p:cNvSpPr/>
            <p:nvPr/>
          </p:nvSpPr>
          <p:spPr>
            <a:xfrm>
              <a:off x="9483022" y="651657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9" name="object 7119"/>
            <p:cNvSpPr/>
            <p:nvPr/>
          </p:nvSpPr>
          <p:spPr>
            <a:xfrm>
              <a:off x="9483020" y="651649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0" name="object 7120"/>
            <p:cNvSpPr/>
            <p:nvPr/>
          </p:nvSpPr>
          <p:spPr>
            <a:xfrm>
              <a:off x="9483114" y="651649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1" name="object 7121"/>
            <p:cNvSpPr/>
            <p:nvPr/>
          </p:nvSpPr>
          <p:spPr>
            <a:xfrm>
              <a:off x="9483256" y="65164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1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2" name="object 7122"/>
            <p:cNvSpPr/>
            <p:nvPr/>
          </p:nvSpPr>
          <p:spPr>
            <a:xfrm>
              <a:off x="9483311" y="651602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1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3" name="object 7123"/>
            <p:cNvSpPr/>
            <p:nvPr/>
          </p:nvSpPr>
          <p:spPr>
            <a:xfrm>
              <a:off x="9483320" y="65159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4" name="object 7124"/>
            <p:cNvSpPr/>
            <p:nvPr/>
          </p:nvSpPr>
          <p:spPr>
            <a:xfrm>
              <a:off x="9483393" y="651592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61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5" name="object 7125"/>
            <p:cNvSpPr/>
            <p:nvPr/>
          </p:nvSpPr>
          <p:spPr>
            <a:xfrm>
              <a:off x="9484004" y="65159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282"/>
                  </a:moveTo>
                  <a:lnTo>
                    <a:pt x="146" y="115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6" name="object 7126"/>
            <p:cNvSpPr/>
            <p:nvPr/>
          </p:nvSpPr>
          <p:spPr>
            <a:xfrm>
              <a:off x="9483900" y="65162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3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7" name="object 7127"/>
            <p:cNvSpPr/>
            <p:nvPr/>
          </p:nvSpPr>
          <p:spPr>
            <a:xfrm>
              <a:off x="9483890" y="65166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8" name="object 7128"/>
            <p:cNvSpPr/>
            <p:nvPr/>
          </p:nvSpPr>
          <p:spPr>
            <a:xfrm>
              <a:off x="9483887" y="6516649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5">
                  <a:moveTo>
                    <a:pt x="0" y="0"/>
                  </a:moveTo>
                  <a:lnTo>
                    <a:pt x="0" y="56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9" name="object 7129"/>
            <p:cNvSpPr/>
            <p:nvPr/>
          </p:nvSpPr>
          <p:spPr>
            <a:xfrm>
              <a:off x="9483887" y="65222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0" name="object 7130"/>
            <p:cNvSpPr/>
            <p:nvPr/>
          </p:nvSpPr>
          <p:spPr>
            <a:xfrm>
              <a:off x="9483901" y="65223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3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1" name="object 7131"/>
            <p:cNvSpPr/>
            <p:nvPr/>
          </p:nvSpPr>
          <p:spPr>
            <a:xfrm>
              <a:off x="9484009" y="65227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61"/>
                  </a:moveTo>
                  <a:lnTo>
                    <a:pt x="136" y="167"/>
                  </a:lnTo>
                  <a:lnTo>
                    <a:pt x="12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2" name="object 7132"/>
            <p:cNvSpPr/>
            <p:nvPr/>
          </p:nvSpPr>
          <p:spPr>
            <a:xfrm>
              <a:off x="9483391" y="652296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61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3" name="object 7133"/>
            <p:cNvSpPr/>
            <p:nvPr/>
          </p:nvSpPr>
          <p:spPr>
            <a:xfrm>
              <a:off x="9483311" y="65228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4" name="object 7134"/>
            <p:cNvSpPr/>
            <p:nvPr/>
          </p:nvSpPr>
          <p:spPr>
            <a:xfrm>
              <a:off x="9483311" y="652246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1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5" name="object 7135"/>
            <p:cNvSpPr/>
            <p:nvPr/>
          </p:nvSpPr>
          <p:spPr>
            <a:xfrm>
              <a:off x="9483269" y="65224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1" y="41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6" name="object 7136"/>
            <p:cNvSpPr/>
            <p:nvPr/>
          </p:nvSpPr>
          <p:spPr>
            <a:xfrm>
              <a:off x="9483120" y="652240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3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7" name="object 7137"/>
            <p:cNvSpPr/>
            <p:nvPr/>
          </p:nvSpPr>
          <p:spPr>
            <a:xfrm>
              <a:off x="9483022" y="65223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8" name="object 7138"/>
            <p:cNvSpPr/>
            <p:nvPr/>
          </p:nvSpPr>
          <p:spPr>
            <a:xfrm>
              <a:off x="9483659" y="652051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0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9" name="object 7139"/>
            <p:cNvSpPr/>
            <p:nvPr/>
          </p:nvSpPr>
          <p:spPr>
            <a:xfrm>
              <a:off x="9483565" y="65204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0" name="object 7140"/>
            <p:cNvSpPr/>
            <p:nvPr/>
          </p:nvSpPr>
          <p:spPr>
            <a:xfrm>
              <a:off x="9483338" y="652042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1" name="object 7141"/>
            <p:cNvSpPr/>
            <p:nvPr/>
          </p:nvSpPr>
          <p:spPr>
            <a:xfrm>
              <a:off x="9483246" y="65204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2" name="object 7142"/>
            <p:cNvSpPr/>
            <p:nvPr/>
          </p:nvSpPr>
          <p:spPr>
            <a:xfrm>
              <a:off x="9483250" y="652051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3" name="object 7143"/>
            <p:cNvSpPr/>
            <p:nvPr/>
          </p:nvSpPr>
          <p:spPr>
            <a:xfrm>
              <a:off x="9483250" y="65219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4" name="object 7144"/>
            <p:cNvSpPr/>
            <p:nvPr/>
          </p:nvSpPr>
          <p:spPr>
            <a:xfrm>
              <a:off x="9483340" y="652200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3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5" name="object 7145"/>
            <p:cNvSpPr/>
            <p:nvPr/>
          </p:nvSpPr>
          <p:spPr>
            <a:xfrm>
              <a:off x="9483569" y="65219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6" name="object 7146"/>
            <p:cNvSpPr/>
            <p:nvPr/>
          </p:nvSpPr>
          <p:spPr>
            <a:xfrm>
              <a:off x="9483659" y="651874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1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7" name="object 7147"/>
            <p:cNvSpPr/>
            <p:nvPr/>
          </p:nvSpPr>
          <p:spPr>
            <a:xfrm>
              <a:off x="9483565" y="65186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8" name="object 7148"/>
            <p:cNvSpPr/>
            <p:nvPr/>
          </p:nvSpPr>
          <p:spPr>
            <a:xfrm>
              <a:off x="9483338" y="651866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9" name="object 7149"/>
            <p:cNvSpPr/>
            <p:nvPr/>
          </p:nvSpPr>
          <p:spPr>
            <a:xfrm>
              <a:off x="9483246" y="65186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0" name="object 7150"/>
            <p:cNvSpPr/>
            <p:nvPr/>
          </p:nvSpPr>
          <p:spPr>
            <a:xfrm>
              <a:off x="9483250" y="65187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1" name="object 7151"/>
            <p:cNvSpPr/>
            <p:nvPr/>
          </p:nvSpPr>
          <p:spPr>
            <a:xfrm>
              <a:off x="9483250" y="65201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2" name="object 7152"/>
            <p:cNvSpPr/>
            <p:nvPr/>
          </p:nvSpPr>
          <p:spPr>
            <a:xfrm>
              <a:off x="9483340" y="652024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3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3" name="object 7153"/>
            <p:cNvSpPr/>
            <p:nvPr/>
          </p:nvSpPr>
          <p:spPr>
            <a:xfrm>
              <a:off x="9483569" y="65201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4" name="object 7154"/>
            <p:cNvSpPr/>
            <p:nvPr/>
          </p:nvSpPr>
          <p:spPr>
            <a:xfrm>
              <a:off x="9483250" y="651698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5" name="object 7155"/>
            <p:cNvSpPr/>
            <p:nvPr/>
          </p:nvSpPr>
          <p:spPr>
            <a:xfrm>
              <a:off x="9483250" y="65183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6" name="object 7156"/>
            <p:cNvSpPr/>
            <p:nvPr/>
          </p:nvSpPr>
          <p:spPr>
            <a:xfrm>
              <a:off x="9483340" y="651848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3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7" name="object 7157"/>
            <p:cNvSpPr/>
            <p:nvPr/>
          </p:nvSpPr>
          <p:spPr>
            <a:xfrm>
              <a:off x="9483569" y="65183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8" name="object 7158"/>
            <p:cNvSpPr/>
            <p:nvPr/>
          </p:nvSpPr>
          <p:spPr>
            <a:xfrm>
              <a:off x="9483659" y="651698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1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9" name="object 7159"/>
            <p:cNvSpPr/>
            <p:nvPr/>
          </p:nvSpPr>
          <p:spPr>
            <a:xfrm>
              <a:off x="9483565" y="65169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0" name="object 7160"/>
            <p:cNvSpPr/>
            <p:nvPr/>
          </p:nvSpPr>
          <p:spPr>
            <a:xfrm>
              <a:off x="9483338" y="651690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1" name="object 7161"/>
            <p:cNvSpPr/>
            <p:nvPr/>
          </p:nvSpPr>
          <p:spPr>
            <a:xfrm>
              <a:off x="9483246" y="65169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2" name="object 7162"/>
            <p:cNvSpPr/>
            <p:nvPr/>
          </p:nvSpPr>
          <p:spPr>
            <a:xfrm>
              <a:off x="9503165" y="6515573"/>
              <a:ext cx="195580" cy="1270"/>
            </a:xfrm>
            <a:custGeom>
              <a:avLst/>
              <a:gdLst/>
              <a:ahLst/>
              <a:cxnLst/>
              <a:rect l="l" t="t" r="r" b="b"/>
              <a:pathLst>
                <a:path w="195579" h="1270">
                  <a:moveTo>
                    <a:pt x="195072" y="0"/>
                  </a:moveTo>
                  <a:lnTo>
                    <a:pt x="195072" y="1057"/>
                  </a:lnTo>
                  <a:lnTo>
                    <a:pt x="0" y="1057"/>
                  </a:lnTo>
                  <a:lnTo>
                    <a:pt x="0" y="0"/>
                  </a:lnTo>
                  <a:lnTo>
                    <a:pt x="195072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3" name="object 7163"/>
            <p:cNvSpPr/>
            <p:nvPr/>
          </p:nvSpPr>
          <p:spPr>
            <a:xfrm>
              <a:off x="9503165" y="6516816"/>
              <a:ext cx="195580" cy="1270"/>
            </a:xfrm>
            <a:custGeom>
              <a:avLst/>
              <a:gdLst/>
              <a:ahLst/>
              <a:cxnLst/>
              <a:rect l="l" t="t" r="r" b="b"/>
              <a:pathLst>
                <a:path w="195579" h="1270">
                  <a:moveTo>
                    <a:pt x="195072" y="0"/>
                  </a:moveTo>
                  <a:lnTo>
                    <a:pt x="195072" y="1057"/>
                  </a:lnTo>
                  <a:lnTo>
                    <a:pt x="0" y="1057"/>
                  </a:lnTo>
                  <a:lnTo>
                    <a:pt x="0" y="0"/>
                  </a:lnTo>
                  <a:lnTo>
                    <a:pt x="195072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4" name="object 7164"/>
            <p:cNvSpPr/>
            <p:nvPr/>
          </p:nvSpPr>
          <p:spPr>
            <a:xfrm>
              <a:off x="9488192" y="652463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005" y="3141"/>
                  </a:moveTo>
                  <a:lnTo>
                    <a:pt x="240" y="2408"/>
                  </a:lnTo>
                  <a:lnTo>
                    <a:pt x="62" y="2345"/>
                  </a:lnTo>
                  <a:lnTo>
                    <a:pt x="0" y="1476"/>
                  </a:lnTo>
                  <a:lnTo>
                    <a:pt x="2450" y="1434"/>
                  </a:lnTo>
                  <a:lnTo>
                    <a:pt x="2607" y="1350"/>
                  </a:lnTo>
                  <a:lnTo>
                    <a:pt x="2638" y="544"/>
                  </a:lnTo>
                  <a:lnTo>
                    <a:pt x="2471" y="387"/>
                  </a:lnTo>
                  <a:lnTo>
                    <a:pt x="2324" y="219"/>
                  </a:lnTo>
                  <a:lnTo>
                    <a:pt x="228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5" name="object 7165"/>
            <p:cNvSpPr/>
            <p:nvPr/>
          </p:nvSpPr>
          <p:spPr>
            <a:xfrm>
              <a:off x="9485916" y="6517198"/>
              <a:ext cx="5715" cy="13970"/>
            </a:xfrm>
            <a:custGeom>
              <a:avLst/>
              <a:gdLst/>
              <a:ahLst/>
              <a:cxnLst/>
              <a:rect l="l" t="t" r="r" b="b"/>
              <a:pathLst>
                <a:path w="5715" h="13970">
                  <a:moveTo>
                    <a:pt x="4334" y="4921"/>
                  </a:moveTo>
                  <a:lnTo>
                    <a:pt x="4334" y="5172"/>
                  </a:lnTo>
                  <a:lnTo>
                    <a:pt x="4334" y="198"/>
                  </a:lnTo>
                  <a:lnTo>
                    <a:pt x="4261" y="62"/>
                  </a:lnTo>
                  <a:lnTo>
                    <a:pt x="4020" y="0"/>
                  </a:lnTo>
                  <a:lnTo>
                    <a:pt x="3497" y="0"/>
                  </a:lnTo>
                  <a:lnTo>
                    <a:pt x="3403" y="335"/>
                  </a:lnTo>
                  <a:lnTo>
                    <a:pt x="3811" y="335"/>
                  </a:lnTo>
                  <a:lnTo>
                    <a:pt x="3811" y="7978"/>
                  </a:lnTo>
                  <a:lnTo>
                    <a:pt x="3403" y="7978"/>
                  </a:lnTo>
                  <a:lnTo>
                    <a:pt x="3403" y="8156"/>
                  </a:lnTo>
                  <a:lnTo>
                    <a:pt x="1769" y="8251"/>
                  </a:lnTo>
                  <a:lnTo>
                    <a:pt x="1633" y="8303"/>
                  </a:lnTo>
                  <a:lnTo>
                    <a:pt x="1602" y="9706"/>
                  </a:lnTo>
                  <a:lnTo>
                    <a:pt x="1130" y="9737"/>
                  </a:lnTo>
                  <a:lnTo>
                    <a:pt x="1183" y="9905"/>
                  </a:lnTo>
                  <a:lnTo>
                    <a:pt x="1183" y="10093"/>
                  </a:lnTo>
                  <a:lnTo>
                    <a:pt x="1057" y="10230"/>
                  </a:lnTo>
                  <a:lnTo>
                    <a:pt x="638" y="10533"/>
                  </a:lnTo>
                  <a:lnTo>
                    <a:pt x="314" y="10900"/>
                  </a:lnTo>
                  <a:lnTo>
                    <a:pt x="94" y="11371"/>
                  </a:lnTo>
                  <a:lnTo>
                    <a:pt x="0" y="11853"/>
                  </a:lnTo>
                  <a:lnTo>
                    <a:pt x="31" y="12366"/>
                  </a:lnTo>
                  <a:lnTo>
                    <a:pt x="1800" y="13905"/>
                  </a:lnTo>
                  <a:lnTo>
                    <a:pt x="2314" y="13873"/>
                  </a:lnTo>
                  <a:lnTo>
                    <a:pt x="3874" y="12104"/>
                  </a:lnTo>
                  <a:lnTo>
                    <a:pt x="3842" y="11601"/>
                  </a:lnTo>
                  <a:lnTo>
                    <a:pt x="3685" y="11120"/>
                  </a:lnTo>
                  <a:lnTo>
                    <a:pt x="3382" y="10701"/>
                  </a:lnTo>
                  <a:lnTo>
                    <a:pt x="3026" y="10355"/>
                  </a:lnTo>
                  <a:lnTo>
                    <a:pt x="2565" y="10146"/>
                  </a:lnTo>
                  <a:lnTo>
                    <a:pt x="2366" y="9999"/>
                  </a:lnTo>
                  <a:lnTo>
                    <a:pt x="2240" y="9769"/>
                  </a:lnTo>
                  <a:lnTo>
                    <a:pt x="2219" y="8931"/>
                  </a:lnTo>
                  <a:lnTo>
                    <a:pt x="4020" y="8837"/>
                  </a:lnTo>
                  <a:lnTo>
                    <a:pt x="4554" y="8429"/>
                  </a:lnTo>
                  <a:lnTo>
                    <a:pt x="4554" y="5507"/>
                  </a:lnTo>
                  <a:lnTo>
                    <a:pt x="4554" y="4858"/>
                  </a:lnTo>
                  <a:lnTo>
                    <a:pt x="4565" y="4638"/>
                  </a:lnTo>
                  <a:lnTo>
                    <a:pt x="4659" y="4450"/>
                  </a:lnTo>
                  <a:lnTo>
                    <a:pt x="4837" y="4314"/>
                  </a:lnTo>
                  <a:lnTo>
                    <a:pt x="5036" y="4272"/>
                  </a:lnTo>
                  <a:lnTo>
                    <a:pt x="5434" y="4272"/>
                  </a:lnTo>
                  <a:lnTo>
                    <a:pt x="5434" y="4596"/>
                  </a:lnTo>
                  <a:lnTo>
                    <a:pt x="5434" y="4753"/>
                  </a:lnTo>
                  <a:lnTo>
                    <a:pt x="5340" y="5633"/>
                  </a:lnTo>
                  <a:lnTo>
                    <a:pt x="5434" y="6177"/>
                  </a:lnTo>
                  <a:lnTo>
                    <a:pt x="5434" y="7141"/>
                  </a:lnTo>
                  <a:lnTo>
                    <a:pt x="5434" y="7811"/>
                  </a:lnTo>
                  <a:lnTo>
                    <a:pt x="5036" y="79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6" name="object 7166"/>
            <p:cNvSpPr/>
            <p:nvPr/>
          </p:nvSpPr>
          <p:spPr>
            <a:xfrm>
              <a:off x="9490555" y="65214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19"/>
                  </a:moveTo>
                  <a:lnTo>
                    <a:pt x="136" y="94"/>
                  </a:lnTo>
                  <a:lnTo>
                    <a:pt x="324" y="2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7" name="object 7167"/>
            <p:cNvSpPr/>
            <p:nvPr/>
          </p:nvSpPr>
          <p:spPr>
            <a:xfrm>
              <a:off x="9490251" y="65223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19" y="324"/>
                  </a:moveTo>
                  <a:lnTo>
                    <a:pt x="146" y="167"/>
                  </a:lnTo>
                  <a:lnTo>
                    <a:pt x="0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8" name="object 7168"/>
            <p:cNvSpPr/>
            <p:nvPr/>
          </p:nvSpPr>
          <p:spPr>
            <a:xfrm>
              <a:off x="9486447" y="652762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25" y="104"/>
                  </a:moveTo>
                  <a:lnTo>
                    <a:pt x="1507" y="0"/>
                  </a:lnTo>
                  <a:lnTo>
                    <a:pt x="1602" y="136"/>
                  </a:lnTo>
                  <a:lnTo>
                    <a:pt x="1968" y="240"/>
                  </a:lnTo>
                  <a:lnTo>
                    <a:pt x="2282" y="429"/>
                  </a:lnTo>
                  <a:lnTo>
                    <a:pt x="2533" y="691"/>
                  </a:lnTo>
                  <a:lnTo>
                    <a:pt x="2711" y="1026"/>
                  </a:lnTo>
                  <a:lnTo>
                    <a:pt x="2806" y="1382"/>
                  </a:lnTo>
                  <a:lnTo>
                    <a:pt x="2806" y="1738"/>
                  </a:lnTo>
                  <a:lnTo>
                    <a:pt x="1581" y="2931"/>
                  </a:lnTo>
                  <a:lnTo>
                    <a:pt x="1225" y="2931"/>
                  </a:lnTo>
                  <a:lnTo>
                    <a:pt x="0" y="1382"/>
                  </a:lnTo>
                  <a:lnTo>
                    <a:pt x="94" y="1026"/>
                  </a:lnTo>
                  <a:lnTo>
                    <a:pt x="261" y="691"/>
                  </a:lnTo>
                  <a:lnTo>
                    <a:pt x="523" y="429"/>
                  </a:lnTo>
                  <a:lnTo>
                    <a:pt x="848" y="240"/>
                  </a:lnTo>
                  <a:lnTo>
                    <a:pt x="1193" y="13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9" name="object 7169"/>
            <p:cNvSpPr/>
            <p:nvPr/>
          </p:nvSpPr>
          <p:spPr>
            <a:xfrm>
              <a:off x="9488537" y="6517841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40">
                  <a:moveTo>
                    <a:pt x="0" y="0"/>
                  </a:moveTo>
                  <a:lnTo>
                    <a:pt x="94" y="136"/>
                  </a:lnTo>
                  <a:lnTo>
                    <a:pt x="94" y="544"/>
                  </a:lnTo>
                  <a:lnTo>
                    <a:pt x="0" y="1863"/>
                  </a:lnTo>
                  <a:lnTo>
                    <a:pt x="94" y="236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0" name="object 7170"/>
            <p:cNvSpPr/>
            <p:nvPr/>
          </p:nvSpPr>
          <p:spPr>
            <a:xfrm>
              <a:off x="9488537" y="6520307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0"/>
                  </a:moveTo>
                  <a:lnTo>
                    <a:pt x="0" y="2188"/>
                  </a:lnTo>
                  <a:lnTo>
                    <a:pt x="94" y="2701"/>
                  </a:lnTo>
                  <a:lnTo>
                    <a:pt x="94" y="23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1" name="object 7171"/>
            <p:cNvSpPr/>
            <p:nvPr/>
          </p:nvSpPr>
          <p:spPr>
            <a:xfrm>
              <a:off x="9488533" y="652260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94" y="0"/>
                  </a:moveTo>
                  <a:lnTo>
                    <a:pt x="94" y="408"/>
                  </a:lnTo>
                  <a:lnTo>
                    <a:pt x="0" y="172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2" name="object 7172"/>
            <p:cNvSpPr/>
            <p:nvPr/>
          </p:nvSpPr>
          <p:spPr>
            <a:xfrm>
              <a:off x="9488533" y="65197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408"/>
                  </a:moveTo>
                  <a:lnTo>
                    <a:pt x="94" y="0"/>
                  </a:lnTo>
                  <a:lnTo>
                    <a:pt x="94" y="41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3" name="object 7173"/>
            <p:cNvSpPr/>
            <p:nvPr/>
          </p:nvSpPr>
          <p:spPr>
            <a:xfrm>
              <a:off x="9490251" y="6517628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70" h="3809">
                  <a:moveTo>
                    <a:pt x="219" y="0"/>
                  </a:moveTo>
                  <a:lnTo>
                    <a:pt x="0" y="0"/>
                  </a:lnTo>
                  <a:lnTo>
                    <a:pt x="219" y="0"/>
                  </a:lnTo>
                  <a:lnTo>
                    <a:pt x="408" y="0"/>
                  </a:lnTo>
                  <a:lnTo>
                    <a:pt x="544" y="31"/>
                  </a:lnTo>
                  <a:lnTo>
                    <a:pt x="806" y="324"/>
                  </a:lnTo>
                  <a:lnTo>
                    <a:pt x="890" y="554"/>
                  </a:lnTo>
                  <a:lnTo>
                    <a:pt x="921" y="806"/>
                  </a:lnTo>
                  <a:lnTo>
                    <a:pt x="921" y="2659"/>
                  </a:lnTo>
                  <a:lnTo>
                    <a:pt x="921" y="3528"/>
                  </a:lnTo>
                  <a:lnTo>
                    <a:pt x="921" y="33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4" name="object 7174"/>
            <p:cNvSpPr/>
            <p:nvPr/>
          </p:nvSpPr>
          <p:spPr>
            <a:xfrm>
              <a:off x="9487483" y="652339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44"/>
                  </a:moveTo>
                  <a:lnTo>
                    <a:pt x="0" y="1444"/>
                  </a:lnTo>
                  <a:lnTo>
                    <a:pt x="0" y="136"/>
                  </a:lnTo>
                  <a:lnTo>
                    <a:pt x="1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5" name="object 7175"/>
            <p:cNvSpPr/>
            <p:nvPr/>
          </p:nvSpPr>
          <p:spPr>
            <a:xfrm>
              <a:off x="9487848" y="652643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88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6" name="object 7176"/>
            <p:cNvSpPr/>
            <p:nvPr/>
          </p:nvSpPr>
          <p:spPr>
            <a:xfrm>
              <a:off x="9485737" y="652916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33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7" name="object 7177"/>
            <p:cNvSpPr/>
            <p:nvPr/>
          </p:nvSpPr>
          <p:spPr>
            <a:xfrm>
              <a:off x="9487612" y="65233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62"/>
                  </a:moveTo>
                  <a:lnTo>
                    <a:pt x="376" y="0"/>
                  </a:lnTo>
                  <a:lnTo>
                    <a:pt x="93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8" name="object 7178"/>
            <p:cNvSpPr/>
            <p:nvPr/>
          </p:nvSpPr>
          <p:spPr>
            <a:xfrm>
              <a:off x="9487480" y="652482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1057" y="251"/>
                  </a:moveTo>
                  <a:lnTo>
                    <a:pt x="544" y="251"/>
                  </a:lnTo>
                  <a:lnTo>
                    <a:pt x="136" y="188"/>
                  </a:lnTo>
                  <a:lnTo>
                    <a:pt x="20" y="5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9" name="object 7179"/>
            <p:cNvSpPr/>
            <p:nvPr/>
          </p:nvSpPr>
          <p:spPr>
            <a:xfrm>
              <a:off x="9487616" y="652500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0" y="0"/>
                  </a:moveTo>
                  <a:lnTo>
                    <a:pt x="10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0" name="object 7180"/>
            <p:cNvSpPr/>
            <p:nvPr/>
          </p:nvSpPr>
          <p:spPr>
            <a:xfrm>
              <a:off x="9488537" y="652433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554"/>
                  </a:lnTo>
                  <a:lnTo>
                    <a:pt x="0" y="5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1" name="object 7181"/>
            <p:cNvSpPr/>
            <p:nvPr/>
          </p:nvSpPr>
          <p:spPr>
            <a:xfrm>
              <a:off x="9491177" y="652115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25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2" name="object 7182"/>
            <p:cNvSpPr/>
            <p:nvPr/>
          </p:nvSpPr>
          <p:spPr>
            <a:xfrm>
              <a:off x="9491177" y="652028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3" name="object 7183"/>
            <p:cNvSpPr/>
            <p:nvPr/>
          </p:nvSpPr>
          <p:spPr>
            <a:xfrm>
              <a:off x="9488537" y="6517635"/>
              <a:ext cx="635" cy="7620"/>
            </a:xfrm>
            <a:custGeom>
              <a:avLst/>
              <a:gdLst/>
              <a:ahLst/>
              <a:cxnLst/>
              <a:rect l="l" t="t" r="r" b="b"/>
              <a:pathLst>
                <a:path w="634" h="7620">
                  <a:moveTo>
                    <a:pt x="0" y="7329"/>
                  </a:moveTo>
                  <a:lnTo>
                    <a:pt x="0" y="7549"/>
                  </a:lnTo>
                  <a:lnTo>
                    <a:pt x="481" y="7549"/>
                  </a:lnTo>
                  <a:lnTo>
                    <a:pt x="481" y="7193"/>
                  </a:lnTo>
                  <a:lnTo>
                    <a:pt x="481" y="356"/>
                  </a:lnTo>
                  <a:lnTo>
                    <a:pt x="481" y="0"/>
                  </a:lnTo>
                  <a:lnTo>
                    <a:pt x="0" y="0"/>
                  </a:lnTo>
                  <a:lnTo>
                    <a:pt x="0" y="2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4" name="object 7184"/>
            <p:cNvSpPr/>
            <p:nvPr/>
          </p:nvSpPr>
          <p:spPr>
            <a:xfrm>
              <a:off x="9488673" y="652517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5" name="object 7185"/>
            <p:cNvSpPr/>
            <p:nvPr/>
          </p:nvSpPr>
          <p:spPr>
            <a:xfrm>
              <a:off x="9488673" y="651762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6" name="object 7186"/>
            <p:cNvSpPr/>
            <p:nvPr/>
          </p:nvSpPr>
          <p:spPr>
            <a:xfrm>
              <a:off x="9489022" y="6517627"/>
              <a:ext cx="635" cy="7620"/>
            </a:xfrm>
            <a:custGeom>
              <a:avLst/>
              <a:gdLst/>
              <a:ahLst/>
              <a:cxnLst/>
              <a:rect l="l" t="t" r="r" b="b"/>
              <a:pathLst>
                <a:path w="634" h="7620">
                  <a:moveTo>
                    <a:pt x="0" y="7549"/>
                  </a:moveTo>
                  <a:lnTo>
                    <a:pt x="230" y="7549"/>
                  </a:lnTo>
                  <a:lnTo>
                    <a:pt x="261" y="7203"/>
                  </a:lnTo>
                  <a:lnTo>
                    <a:pt x="261" y="356"/>
                  </a:lnTo>
                  <a:lnTo>
                    <a:pt x="261" y="0"/>
                  </a:lnTo>
                  <a:lnTo>
                    <a:pt x="45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7" name="object 7187"/>
            <p:cNvSpPr/>
            <p:nvPr/>
          </p:nvSpPr>
          <p:spPr>
            <a:xfrm>
              <a:off x="9489022" y="65176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230" y="0"/>
                  </a:ln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8" name="object 7188"/>
            <p:cNvSpPr/>
            <p:nvPr/>
          </p:nvSpPr>
          <p:spPr>
            <a:xfrm>
              <a:off x="9491002" y="652512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36" y="0"/>
                  </a:lnTo>
                  <a:lnTo>
                    <a:pt x="21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9" name="object 7189"/>
            <p:cNvSpPr/>
            <p:nvPr/>
          </p:nvSpPr>
          <p:spPr>
            <a:xfrm>
              <a:off x="9502885" y="6517824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1088" y="282"/>
                  </a:moveTo>
                  <a:lnTo>
                    <a:pt x="1277" y="125"/>
                  </a:lnTo>
                  <a:lnTo>
                    <a:pt x="1800" y="31"/>
                  </a:lnTo>
                  <a:lnTo>
                    <a:pt x="2240" y="31"/>
                  </a:lnTo>
                  <a:lnTo>
                    <a:pt x="2240" y="240"/>
                  </a:lnTo>
                  <a:lnTo>
                    <a:pt x="1821" y="251"/>
                  </a:lnTo>
                  <a:lnTo>
                    <a:pt x="1528" y="282"/>
                  </a:lnTo>
                  <a:lnTo>
                    <a:pt x="1371" y="345"/>
                  </a:lnTo>
                  <a:lnTo>
                    <a:pt x="1246" y="534"/>
                  </a:lnTo>
                  <a:lnTo>
                    <a:pt x="1057" y="596"/>
                  </a:lnTo>
                  <a:lnTo>
                    <a:pt x="544" y="282"/>
                  </a:lnTo>
                  <a:lnTo>
                    <a:pt x="20" y="188"/>
                  </a:lnTo>
                  <a:lnTo>
                    <a:pt x="0" y="0"/>
                  </a:lnTo>
                  <a:lnTo>
                    <a:pt x="178" y="52"/>
                  </a:lnTo>
                  <a:lnTo>
                    <a:pt x="869" y="219"/>
                  </a:lnTo>
                  <a:lnTo>
                    <a:pt x="1015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0" name="object 7190"/>
            <p:cNvSpPr/>
            <p:nvPr/>
          </p:nvSpPr>
          <p:spPr>
            <a:xfrm>
              <a:off x="9501739" y="651794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93" y="94"/>
                  </a:moveTo>
                  <a:lnTo>
                    <a:pt x="795" y="481"/>
                  </a:lnTo>
                  <a:lnTo>
                    <a:pt x="1424" y="481"/>
                  </a:lnTo>
                  <a:lnTo>
                    <a:pt x="1602" y="481"/>
                  </a:lnTo>
                  <a:lnTo>
                    <a:pt x="1968" y="617"/>
                  </a:lnTo>
                  <a:lnTo>
                    <a:pt x="2219" y="921"/>
                  </a:lnTo>
                  <a:lnTo>
                    <a:pt x="2062" y="764"/>
                  </a:lnTo>
                  <a:lnTo>
                    <a:pt x="1832" y="764"/>
                  </a:lnTo>
                  <a:lnTo>
                    <a:pt x="1424" y="764"/>
                  </a:lnTo>
                  <a:lnTo>
                    <a:pt x="701" y="764"/>
                  </a:lnTo>
                  <a:lnTo>
                    <a:pt x="125" y="314"/>
                  </a:lnTo>
                  <a:lnTo>
                    <a:pt x="94" y="104"/>
                  </a:lnTo>
                  <a:lnTo>
                    <a:pt x="293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1" name="object 7191"/>
            <p:cNvSpPr/>
            <p:nvPr/>
          </p:nvSpPr>
          <p:spPr>
            <a:xfrm>
              <a:off x="9502906" y="651787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62" y="1099"/>
                  </a:moveTo>
                  <a:lnTo>
                    <a:pt x="1748" y="1099"/>
                  </a:lnTo>
                  <a:lnTo>
                    <a:pt x="1738" y="869"/>
                  </a:lnTo>
                  <a:lnTo>
                    <a:pt x="1319" y="816"/>
                  </a:lnTo>
                  <a:lnTo>
                    <a:pt x="1193" y="1057"/>
                  </a:lnTo>
                  <a:lnTo>
                    <a:pt x="701" y="523"/>
                  </a:lnTo>
                  <a:lnTo>
                    <a:pt x="73" y="240"/>
                  </a:lnTo>
                  <a:lnTo>
                    <a:pt x="523" y="240"/>
                  </a:lnTo>
                  <a:lnTo>
                    <a:pt x="994" y="523"/>
                  </a:lnTo>
                  <a:lnTo>
                    <a:pt x="1141" y="544"/>
                  </a:lnTo>
                  <a:lnTo>
                    <a:pt x="1319" y="356"/>
                  </a:lnTo>
                  <a:lnTo>
                    <a:pt x="1235" y="513"/>
                  </a:lnTo>
                  <a:lnTo>
                    <a:pt x="1413" y="513"/>
                  </a:lnTo>
                  <a:lnTo>
                    <a:pt x="1800" y="513"/>
                  </a:lnTo>
                  <a:lnTo>
                    <a:pt x="1968" y="366"/>
                  </a:lnTo>
                  <a:lnTo>
                    <a:pt x="2219" y="272"/>
                  </a:lnTo>
                  <a:lnTo>
                    <a:pt x="2219" y="0"/>
                  </a:lnTo>
                  <a:lnTo>
                    <a:pt x="2617" y="0"/>
                  </a:lnTo>
                  <a:lnTo>
                    <a:pt x="2387" y="324"/>
                  </a:lnTo>
                  <a:lnTo>
                    <a:pt x="2188" y="523"/>
                  </a:lnTo>
                  <a:lnTo>
                    <a:pt x="2125" y="785"/>
                  </a:lnTo>
                  <a:lnTo>
                    <a:pt x="2083" y="100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2" name="object 7192"/>
            <p:cNvSpPr/>
            <p:nvPr/>
          </p:nvSpPr>
          <p:spPr>
            <a:xfrm>
              <a:off x="9500335" y="6518666"/>
              <a:ext cx="5080" cy="8890"/>
            </a:xfrm>
            <a:custGeom>
              <a:avLst/>
              <a:gdLst/>
              <a:ahLst/>
              <a:cxnLst/>
              <a:rect l="l" t="t" r="r" b="b"/>
              <a:pathLst>
                <a:path w="5079" h="8890">
                  <a:moveTo>
                    <a:pt x="1316" y="7350"/>
                  </a:moveTo>
                  <a:lnTo>
                    <a:pt x="837" y="7350"/>
                  </a:lnTo>
                  <a:lnTo>
                    <a:pt x="973" y="7381"/>
                  </a:lnTo>
                  <a:lnTo>
                    <a:pt x="971" y="7758"/>
                  </a:lnTo>
                  <a:lnTo>
                    <a:pt x="795" y="8261"/>
                  </a:lnTo>
                  <a:lnTo>
                    <a:pt x="4575" y="8240"/>
                  </a:lnTo>
                  <a:lnTo>
                    <a:pt x="4596" y="7999"/>
                  </a:lnTo>
                  <a:lnTo>
                    <a:pt x="4073" y="7999"/>
                  </a:lnTo>
                  <a:lnTo>
                    <a:pt x="2335" y="7926"/>
                  </a:lnTo>
                  <a:lnTo>
                    <a:pt x="1308" y="7926"/>
                  </a:lnTo>
                  <a:lnTo>
                    <a:pt x="1316" y="7350"/>
                  </a:lnTo>
                  <a:close/>
                </a:path>
                <a:path w="5079" h="8890">
                  <a:moveTo>
                    <a:pt x="2942" y="0"/>
                  </a:moveTo>
                  <a:lnTo>
                    <a:pt x="2848" y="198"/>
                  </a:lnTo>
                  <a:lnTo>
                    <a:pt x="3937" y="607"/>
                  </a:lnTo>
                  <a:lnTo>
                    <a:pt x="4261" y="617"/>
                  </a:lnTo>
                  <a:lnTo>
                    <a:pt x="4256" y="7863"/>
                  </a:lnTo>
                  <a:lnTo>
                    <a:pt x="4073" y="7999"/>
                  </a:lnTo>
                  <a:lnTo>
                    <a:pt x="4596" y="7999"/>
                  </a:lnTo>
                  <a:lnTo>
                    <a:pt x="4512" y="335"/>
                  </a:lnTo>
                  <a:lnTo>
                    <a:pt x="4261" y="324"/>
                  </a:lnTo>
                  <a:lnTo>
                    <a:pt x="3800" y="314"/>
                  </a:lnTo>
                  <a:lnTo>
                    <a:pt x="2942" y="0"/>
                  </a:lnTo>
                  <a:close/>
                </a:path>
                <a:path w="5079" h="8890">
                  <a:moveTo>
                    <a:pt x="2219" y="7235"/>
                  </a:moveTo>
                  <a:lnTo>
                    <a:pt x="2031" y="7235"/>
                  </a:lnTo>
                  <a:lnTo>
                    <a:pt x="1937" y="7402"/>
                  </a:lnTo>
                  <a:lnTo>
                    <a:pt x="2031" y="7874"/>
                  </a:lnTo>
                  <a:lnTo>
                    <a:pt x="2324" y="7926"/>
                  </a:lnTo>
                  <a:lnTo>
                    <a:pt x="2219" y="7235"/>
                  </a:lnTo>
                  <a:close/>
                </a:path>
                <a:path w="5079" h="8890">
                  <a:moveTo>
                    <a:pt x="455" y="6418"/>
                  </a:moveTo>
                  <a:lnTo>
                    <a:pt x="146" y="6418"/>
                  </a:lnTo>
                  <a:lnTo>
                    <a:pt x="712" y="6994"/>
                  </a:lnTo>
                  <a:lnTo>
                    <a:pt x="356" y="7141"/>
                  </a:lnTo>
                  <a:lnTo>
                    <a:pt x="345" y="7402"/>
                  </a:lnTo>
                  <a:lnTo>
                    <a:pt x="837" y="7350"/>
                  </a:lnTo>
                  <a:lnTo>
                    <a:pt x="1316" y="7350"/>
                  </a:lnTo>
                  <a:lnTo>
                    <a:pt x="1191" y="7141"/>
                  </a:lnTo>
                  <a:lnTo>
                    <a:pt x="455" y="6418"/>
                  </a:lnTo>
                  <a:close/>
                </a:path>
                <a:path w="5079" h="8890">
                  <a:moveTo>
                    <a:pt x="94" y="6439"/>
                  </a:moveTo>
                  <a:close/>
                </a:path>
                <a:path w="5079" h="8890">
                  <a:moveTo>
                    <a:pt x="157" y="5874"/>
                  </a:moveTo>
                  <a:lnTo>
                    <a:pt x="20" y="5874"/>
                  </a:lnTo>
                  <a:lnTo>
                    <a:pt x="0" y="6439"/>
                  </a:lnTo>
                  <a:lnTo>
                    <a:pt x="455" y="6418"/>
                  </a:lnTo>
                  <a:lnTo>
                    <a:pt x="157" y="6125"/>
                  </a:lnTo>
                  <a:lnTo>
                    <a:pt x="157" y="5874"/>
                  </a:lnTo>
                  <a:close/>
                </a:path>
                <a:path w="5079" h="8890">
                  <a:moveTo>
                    <a:pt x="157" y="5863"/>
                  </a:moveTo>
                  <a:close/>
                </a:path>
                <a:path w="5079" h="8890">
                  <a:moveTo>
                    <a:pt x="157" y="5580"/>
                  </a:moveTo>
                  <a:lnTo>
                    <a:pt x="52" y="5863"/>
                  </a:lnTo>
                  <a:lnTo>
                    <a:pt x="157" y="5580"/>
                  </a:lnTo>
                  <a:close/>
                </a:path>
                <a:path w="5079" h="8890">
                  <a:moveTo>
                    <a:pt x="157" y="5560"/>
                  </a:moveTo>
                  <a:close/>
                </a:path>
                <a:path w="5079" h="8890">
                  <a:moveTo>
                    <a:pt x="136" y="5549"/>
                  </a:moveTo>
                  <a:close/>
                </a:path>
                <a:path w="5079" h="8890">
                  <a:moveTo>
                    <a:pt x="4188" y="0"/>
                  </a:moveTo>
                  <a:lnTo>
                    <a:pt x="3937" y="0"/>
                  </a:lnTo>
                  <a:lnTo>
                    <a:pt x="3842" y="293"/>
                  </a:lnTo>
                  <a:lnTo>
                    <a:pt x="4240" y="314"/>
                  </a:lnTo>
                  <a:lnTo>
                    <a:pt x="418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3" name="object 7193"/>
            <p:cNvSpPr/>
            <p:nvPr/>
          </p:nvSpPr>
          <p:spPr>
            <a:xfrm>
              <a:off x="9500337" y="6518661"/>
              <a:ext cx="5080" cy="8890"/>
            </a:xfrm>
            <a:custGeom>
              <a:avLst/>
              <a:gdLst/>
              <a:ahLst/>
              <a:cxnLst/>
              <a:rect l="l" t="t" r="r" b="b"/>
              <a:pathLst>
                <a:path w="5079" h="8890">
                  <a:moveTo>
                    <a:pt x="4586" y="439"/>
                  </a:moveTo>
                  <a:lnTo>
                    <a:pt x="4324" y="345"/>
                  </a:lnTo>
                  <a:lnTo>
                    <a:pt x="4230" y="83"/>
                  </a:lnTo>
                  <a:lnTo>
                    <a:pt x="4188" y="0"/>
                  </a:lnTo>
                  <a:lnTo>
                    <a:pt x="3937" y="0"/>
                  </a:lnTo>
                  <a:lnTo>
                    <a:pt x="3884" y="219"/>
                  </a:lnTo>
                  <a:lnTo>
                    <a:pt x="2942" y="0"/>
                  </a:lnTo>
                  <a:lnTo>
                    <a:pt x="2858" y="0"/>
                  </a:lnTo>
                  <a:lnTo>
                    <a:pt x="2827" y="146"/>
                  </a:lnTo>
                  <a:lnTo>
                    <a:pt x="3937" y="607"/>
                  </a:lnTo>
                  <a:lnTo>
                    <a:pt x="4230" y="607"/>
                  </a:lnTo>
                  <a:lnTo>
                    <a:pt x="4324" y="7737"/>
                  </a:lnTo>
                  <a:lnTo>
                    <a:pt x="4272" y="7884"/>
                  </a:lnTo>
                  <a:lnTo>
                    <a:pt x="4125" y="7989"/>
                  </a:lnTo>
                  <a:lnTo>
                    <a:pt x="2335" y="7926"/>
                  </a:lnTo>
                  <a:lnTo>
                    <a:pt x="2261" y="7340"/>
                  </a:lnTo>
                  <a:lnTo>
                    <a:pt x="2177" y="7224"/>
                  </a:lnTo>
                  <a:lnTo>
                    <a:pt x="2052" y="7224"/>
                  </a:lnTo>
                  <a:lnTo>
                    <a:pt x="1926" y="7413"/>
                  </a:lnTo>
                  <a:lnTo>
                    <a:pt x="2020" y="7832"/>
                  </a:lnTo>
                  <a:lnTo>
                    <a:pt x="1591" y="7926"/>
                  </a:lnTo>
                  <a:lnTo>
                    <a:pt x="1319" y="7926"/>
                  </a:lnTo>
                  <a:lnTo>
                    <a:pt x="1319" y="7476"/>
                  </a:lnTo>
                  <a:lnTo>
                    <a:pt x="1319" y="7340"/>
                  </a:lnTo>
                  <a:lnTo>
                    <a:pt x="272" y="6230"/>
                  </a:lnTo>
                  <a:lnTo>
                    <a:pt x="157" y="5968"/>
                  </a:lnTo>
                  <a:lnTo>
                    <a:pt x="157" y="5601"/>
                  </a:lnTo>
                  <a:lnTo>
                    <a:pt x="62" y="5779"/>
                  </a:lnTo>
                  <a:lnTo>
                    <a:pt x="0" y="5926"/>
                  </a:lnTo>
                  <a:lnTo>
                    <a:pt x="0" y="6502"/>
                  </a:lnTo>
                  <a:lnTo>
                    <a:pt x="146" y="6418"/>
                  </a:lnTo>
                  <a:lnTo>
                    <a:pt x="670" y="6952"/>
                  </a:lnTo>
                  <a:lnTo>
                    <a:pt x="691" y="7088"/>
                  </a:lnTo>
                  <a:lnTo>
                    <a:pt x="387" y="7120"/>
                  </a:lnTo>
                  <a:lnTo>
                    <a:pt x="335" y="7162"/>
                  </a:lnTo>
                  <a:lnTo>
                    <a:pt x="335" y="7381"/>
                  </a:lnTo>
                  <a:lnTo>
                    <a:pt x="837" y="7350"/>
                  </a:lnTo>
                  <a:lnTo>
                    <a:pt x="984" y="7402"/>
                  </a:lnTo>
                  <a:lnTo>
                    <a:pt x="1026" y="7539"/>
                  </a:lnTo>
                  <a:lnTo>
                    <a:pt x="900" y="8041"/>
                  </a:lnTo>
                  <a:lnTo>
                    <a:pt x="795" y="8271"/>
                  </a:lnTo>
                  <a:lnTo>
                    <a:pt x="4492" y="8271"/>
                  </a:lnTo>
                  <a:lnTo>
                    <a:pt x="4586" y="439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4" name="object 7194"/>
            <p:cNvSpPr/>
            <p:nvPr/>
          </p:nvSpPr>
          <p:spPr>
            <a:xfrm>
              <a:off x="9695176" y="651403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308" y="345"/>
                  </a:moveTo>
                  <a:lnTo>
                    <a:pt x="1308" y="575"/>
                  </a:lnTo>
                  <a:lnTo>
                    <a:pt x="1120" y="670"/>
                  </a:lnTo>
                  <a:lnTo>
                    <a:pt x="785" y="575"/>
                  </a:lnTo>
                  <a:lnTo>
                    <a:pt x="785" y="439"/>
                  </a:lnTo>
                  <a:lnTo>
                    <a:pt x="659" y="1047"/>
                  </a:lnTo>
                  <a:lnTo>
                    <a:pt x="638" y="1308"/>
                  </a:lnTo>
                  <a:lnTo>
                    <a:pt x="376" y="1371"/>
                  </a:lnTo>
                  <a:lnTo>
                    <a:pt x="157" y="1403"/>
                  </a:lnTo>
                  <a:lnTo>
                    <a:pt x="0" y="1434"/>
                  </a:lnTo>
                  <a:lnTo>
                    <a:pt x="178" y="1507"/>
                  </a:lnTo>
                  <a:lnTo>
                    <a:pt x="335" y="1465"/>
                  </a:lnTo>
                  <a:lnTo>
                    <a:pt x="848" y="1444"/>
                  </a:lnTo>
                  <a:lnTo>
                    <a:pt x="963" y="952"/>
                  </a:lnTo>
                  <a:lnTo>
                    <a:pt x="1172" y="869"/>
                  </a:lnTo>
                  <a:lnTo>
                    <a:pt x="1308" y="1047"/>
                  </a:lnTo>
                  <a:lnTo>
                    <a:pt x="1780" y="1088"/>
                  </a:lnTo>
                  <a:lnTo>
                    <a:pt x="1926" y="921"/>
                  </a:lnTo>
                  <a:lnTo>
                    <a:pt x="2209" y="869"/>
                  </a:lnTo>
                  <a:lnTo>
                    <a:pt x="2293" y="575"/>
                  </a:lnTo>
                  <a:lnTo>
                    <a:pt x="2041" y="575"/>
                  </a:lnTo>
                  <a:lnTo>
                    <a:pt x="1863" y="670"/>
                  </a:lnTo>
                  <a:lnTo>
                    <a:pt x="1863" y="345"/>
                  </a:lnTo>
                  <a:lnTo>
                    <a:pt x="2073" y="303"/>
                  </a:lnTo>
                  <a:lnTo>
                    <a:pt x="1790" y="20"/>
                  </a:lnTo>
                  <a:lnTo>
                    <a:pt x="1444" y="0"/>
                  </a:lnTo>
                  <a:lnTo>
                    <a:pt x="1204" y="209"/>
                  </a:lnTo>
                  <a:lnTo>
                    <a:pt x="1308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5" name="object 7195"/>
            <p:cNvSpPr/>
            <p:nvPr/>
          </p:nvSpPr>
          <p:spPr>
            <a:xfrm>
              <a:off x="9696619" y="65142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98" y="376"/>
                  </a:moveTo>
                  <a:lnTo>
                    <a:pt x="0" y="376"/>
                  </a:lnTo>
                  <a:lnTo>
                    <a:pt x="0" y="94"/>
                  </a:lnTo>
                  <a:lnTo>
                    <a:pt x="198" y="0"/>
                  </a:lnTo>
                  <a:lnTo>
                    <a:pt x="272" y="28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6" name="object 7196"/>
            <p:cNvSpPr/>
            <p:nvPr/>
          </p:nvSpPr>
          <p:spPr>
            <a:xfrm>
              <a:off x="9695301" y="651461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570" y="806"/>
                  </a:moveTo>
                  <a:lnTo>
                    <a:pt x="1528" y="963"/>
                  </a:lnTo>
                  <a:lnTo>
                    <a:pt x="1350" y="806"/>
                  </a:lnTo>
                  <a:lnTo>
                    <a:pt x="1183" y="910"/>
                  </a:lnTo>
                  <a:lnTo>
                    <a:pt x="1047" y="963"/>
                  </a:lnTo>
                  <a:lnTo>
                    <a:pt x="1047" y="816"/>
                  </a:lnTo>
                  <a:lnTo>
                    <a:pt x="1047" y="638"/>
                  </a:lnTo>
                  <a:lnTo>
                    <a:pt x="921" y="774"/>
                  </a:lnTo>
                  <a:lnTo>
                    <a:pt x="764" y="963"/>
                  </a:lnTo>
                  <a:lnTo>
                    <a:pt x="513" y="963"/>
                  </a:lnTo>
                  <a:lnTo>
                    <a:pt x="31" y="963"/>
                  </a:lnTo>
                  <a:lnTo>
                    <a:pt x="209" y="879"/>
                  </a:lnTo>
                  <a:lnTo>
                    <a:pt x="712" y="869"/>
                  </a:lnTo>
                  <a:lnTo>
                    <a:pt x="837" y="366"/>
                  </a:lnTo>
                  <a:lnTo>
                    <a:pt x="1047" y="293"/>
                  </a:lnTo>
                  <a:lnTo>
                    <a:pt x="1183" y="460"/>
                  </a:lnTo>
                  <a:lnTo>
                    <a:pt x="1643" y="513"/>
                  </a:lnTo>
                  <a:lnTo>
                    <a:pt x="1800" y="335"/>
                  </a:lnTo>
                  <a:lnTo>
                    <a:pt x="2083" y="293"/>
                  </a:lnTo>
                  <a:lnTo>
                    <a:pt x="2177" y="0"/>
                  </a:lnTo>
                  <a:lnTo>
                    <a:pt x="2345" y="0"/>
                  </a:lnTo>
                  <a:lnTo>
                    <a:pt x="2345" y="764"/>
                  </a:lnTo>
                  <a:lnTo>
                    <a:pt x="2219" y="931"/>
                  </a:lnTo>
                  <a:lnTo>
                    <a:pt x="2146" y="1068"/>
                  </a:lnTo>
                  <a:lnTo>
                    <a:pt x="2104" y="910"/>
                  </a:lnTo>
                  <a:lnTo>
                    <a:pt x="2041" y="764"/>
                  </a:lnTo>
                  <a:lnTo>
                    <a:pt x="1884" y="910"/>
                  </a:lnTo>
                  <a:lnTo>
                    <a:pt x="1738" y="910"/>
                  </a:lnTo>
                  <a:lnTo>
                    <a:pt x="1696" y="76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7" name="object 7197"/>
            <p:cNvSpPr/>
            <p:nvPr/>
          </p:nvSpPr>
          <p:spPr>
            <a:xfrm>
              <a:off x="9696280" y="6517824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1151" y="282"/>
                  </a:moveTo>
                  <a:lnTo>
                    <a:pt x="963" y="125"/>
                  </a:lnTo>
                  <a:lnTo>
                    <a:pt x="439" y="31"/>
                  </a:lnTo>
                  <a:lnTo>
                    <a:pt x="0" y="31"/>
                  </a:lnTo>
                  <a:lnTo>
                    <a:pt x="0" y="240"/>
                  </a:lnTo>
                  <a:lnTo>
                    <a:pt x="146" y="240"/>
                  </a:lnTo>
                  <a:lnTo>
                    <a:pt x="408" y="251"/>
                  </a:lnTo>
                  <a:lnTo>
                    <a:pt x="722" y="282"/>
                  </a:lnTo>
                  <a:lnTo>
                    <a:pt x="858" y="345"/>
                  </a:lnTo>
                  <a:lnTo>
                    <a:pt x="994" y="534"/>
                  </a:lnTo>
                  <a:lnTo>
                    <a:pt x="1172" y="596"/>
                  </a:lnTo>
                  <a:lnTo>
                    <a:pt x="1685" y="282"/>
                  </a:lnTo>
                  <a:lnTo>
                    <a:pt x="2219" y="188"/>
                  </a:lnTo>
                  <a:lnTo>
                    <a:pt x="2240" y="0"/>
                  </a:lnTo>
                  <a:lnTo>
                    <a:pt x="2052" y="52"/>
                  </a:lnTo>
                  <a:lnTo>
                    <a:pt x="1350" y="219"/>
                  </a:lnTo>
                  <a:lnTo>
                    <a:pt x="1214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8" name="object 7198"/>
            <p:cNvSpPr/>
            <p:nvPr/>
          </p:nvSpPr>
          <p:spPr>
            <a:xfrm>
              <a:off x="9697447" y="651794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26" y="94"/>
                  </a:moveTo>
                  <a:lnTo>
                    <a:pt x="1434" y="481"/>
                  </a:lnTo>
                  <a:lnTo>
                    <a:pt x="795" y="481"/>
                  </a:lnTo>
                  <a:lnTo>
                    <a:pt x="607" y="481"/>
                  </a:lnTo>
                  <a:lnTo>
                    <a:pt x="251" y="617"/>
                  </a:lnTo>
                  <a:lnTo>
                    <a:pt x="0" y="921"/>
                  </a:lnTo>
                  <a:lnTo>
                    <a:pt x="157" y="764"/>
                  </a:lnTo>
                  <a:lnTo>
                    <a:pt x="376" y="764"/>
                  </a:lnTo>
                  <a:lnTo>
                    <a:pt x="795" y="764"/>
                  </a:lnTo>
                  <a:lnTo>
                    <a:pt x="1518" y="764"/>
                  </a:lnTo>
                  <a:lnTo>
                    <a:pt x="2094" y="314"/>
                  </a:lnTo>
                  <a:lnTo>
                    <a:pt x="2125" y="104"/>
                  </a:lnTo>
                  <a:lnTo>
                    <a:pt x="1926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9" name="object 7199"/>
            <p:cNvSpPr/>
            <p:nvPr/>
          </p:nvSpPr>
          <p:spPr>
            <a:xfrm>
              <a:off x="9695874" y="651787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554" y="1099"/>
                  </a:moveTo>
                  <a:lnTo>
                    <a:pt x="869" y="1099"/>
                  </a:lnTo>
                  <a:lnTo>
                    <a:pt x="879" y="869"/>
                  </a:lnTo>
                  <a:lnTo>
                    <a:pt x="1298" y="816"/>
                  </a:lnTo>
                  <a:lnTo>
                    <a:pt x="1424" y="1057"/>
                  </a:lnTo>
                  <a:lnTo>
                    <a:pt x="1905" y="523"/>
                  </a:lnTo>
                  <a:lnTo>
                    <a:pt x="2544" y="240"/>
                  </a:lnTo>
                  <a:lnTo>
                    <a:pt x="2094" y="240"/>
                  </a:lnTo>
                  <a:lnTo>
                    <a:pt x="1622" y="523"/>
                  </a:lnTo>
                  <a:lnTo>
                    <a:pt x="1476" y="544"/>
                  </a:lnTo>
                  <a:lnTo>
                    <a:pt x="1298" y="356"/>
                  </a:lnTo>
                  <a:lnTo>
                    <a:pt x="1382" y="513"/>
                  </a:lnTo>
                  <a:lnTo>
                    <a:pt x="1204" y="513"/>
                  </a:lnTo>
                  <a:lnTo>
                    <a:pt x="816" y="513"/>
                  </a:lnTo>
                  <a:lnTo>
                    <a:pt x="659" y="366"/>
                  </a:lnTo>
                  <a:lnTo>
                    <a:pt x="523" y="324"/>
                  </a:lnTo>
                  <a:lnTo>
                    <a:pt x="397" y="157"/>
                  </a:lnTo>
                  <a:lnTo>
                    <a:pt x="397" y="0"/>
                  </a:lnTo>
                  <a:lnTo>
                    <a:pt x="0" y="0"/>
                  </a:lnTo>
                  <a:lnTo>
                    <a:pt x="230" y="324"/>
                  </a:lnTo>
                  <a:lnTo>
                    <a:pt x="429" y="523"/>
                  </a:lnTo>
                  <a:lnTo>
                    <a:pt x="492" y="785"/>
                  </a:lnTo>
                  <a:lnTo>
                    <a:pt x="544" y="100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0" name="object 7200"/>
            <p:cNvSpPr/>
            <p:nvPr/>
          </p:nvSpPr>
          <p:spPr>
            <a:xfrm>
              <a:off x="9696526" y="6518666"/>
              <a:ext cx="5080" cy="8890"/>
            </a:xfrm>
            <a:custGeom>
              <a:avLst/>
              <a:gdLst/>
              <a:ahLst/>
              <a:cxnLst/>
              <a:rect l="l" t="t" r="r" b="b"/>
              <a:pathLst>
                <a:path w="5079" h="8890">
                  <a:moveTo>
                    <a:pt x="607" y="0"/>
                  </a:moveTo>
                  <a:lnTo>
                    <a:pt x="366" y="0"/>
                  </a:lnTo>
                  <a:lnTo>
                    <a:pt x="293" y="324"/>
                  </a:lnTo>
                  <a:lnTo>
                    <a:pt x="20" y="335"/>
                  </a:lnTo>
                  <a:lnTo>
                    <a:pt x="0" y="8261"/>
                  </a:lnTo>
                  <a:lnTo>
                    <a:pt x="3748" y="8261"/>
                  </a:lnTo>
                  <a:lnTo>
                    <a:pt x="3630" y="7999"/>
                  </a:lnTo>
                  <a:lnTo>
                    <a:pt x="502" y="7999"/>
                  </a:lnTo>
                  <a:lnTo>
                    <a:pt x="293" y="7926"/>
                  </a:lnTo>
                  <a:lnTo>
                    <a:pt x="293" y="607"/>
                  </a:lnTo>
                  <a:lnTo>
                    <a:pt x="607" y="607"/>
                  </a:lnTo>
                  <a:lnTo>
                    <a:pt x="1381" y="314"/>
                  </a:lnTo>
                  <a:lnTo>
                    <a:pt x="753" y="314"/>
                  </a:lnTo>
                  <a:lnTo>
                    <a:pt x="607" y="20"/>
                  </a:lnTo>
                  <a:close/>
                </a:path>
                <a:path w="5079" h="8890">
                  <a:moveTo>
                    <a:pt x="2523" y="7235"/>
                  </a:moveTo>
                  <a:lnTo>
                    <a:pt x="2335" y="7235"/>
                  </a:lnTo>
                  <a:lnTo>
                    <a:pt x="2209" y="7926"/>
                  </a:lnTo>
                  <a:lnTo>
                    <a:pt x="502" y="7999"/>
                  </a:lnTo>
                  <a:lnTo>
                    <a:pt x="3630" y="7999"/>
                  </a:lnTo>
                  <a:lnTo>
                    <a:pt x="2565" y="7926"/>
                  </a:lnTo>
                  <a:lnTo>
                    <a:pt x="2617" y="7402"/>
                  </a:lnTo>
                  <a:lnTo>
                    <a:pt x="2523" y="7235"/>
                  </a:lnTo>
                  <a:close/>
                </a:path>
                <a:path w="5079" h="8890">
                  <a:moveTo>
                    <a:pt x="4460" y="5560"/>
                  </a:moveTo>
                  <a:lnTo>
                    <a:pt x="4366" y="6125"/>
                  </a:lnTo>
                  <a:lnTo>
                    <a:pt x="3411" y="7099"/>
                  </a:lnTo>
                  <a:lnTo>
                    <a:pt x="3298" y="7874"/>
                  </a:lnTo>
                  <a:lnTo>
                    <a:pt x="3611" y="7926"/>
                  </a:lnTo>
                  <a:lnTo>
                    <a:pt x="3643" y="7350"/>
                  </a:lnTo>
                  <a:lnTo>
                    <a:pt x="4219" y="7350"/>
                  </a:lnTo>
                  <a:lnTo>
                    <a:pt x="4198" y="7141"/>
                  </a:lnTo>
                  <a:lnTo>
                    <a:pt x="3916" y="7099"/>
                  </a:lnTo>
                  <a:lnTo>
                    <a:pt x="3842" y="6963"/>
                  </a:lnTo>
                  <a:lnTo>
                    <a:pt x="4408" y="6439"/>
                  </a:lnTo>
                  <a:lnTo>
                    <a:pt x="4460" y="5560"/>
                  </a:lnTo>
                  <a:close/>
                </a:path>
                <a:path w="5079" h="8890">
                  <a:moveTo>
                    <a:pt x="4219" y="7350"/>
                  </a:moveTo>
                  <a:lnTo>
                    <a:pt x="3643" y="7350"/>
                  </a:lnTo>
                  <a:lnTo>
                    <a:pt x="4188" y="7402"/>
                  </a:lnTo>
                  <a:close/>
                </a:path>
                <a:path w="5079" h="8890">
                  <a:moveTo>
                    <a:pt x="4520" y="6418"/>
                  </a:moveTo>
                  <a:close/>
                </a:path>
                <a:path w="5079" h="8890">
                  <a:moveTo>
                    <a:pt x="4450" y="5549"/>
                  </a:moveTo>
                  <a:close/>
                </a:path>
                <a:path w="5079" h="8890">
                  <a:moveTo>
                    <a:pt x="1664" y="0"/>
                  </a:moveTo>
                  <a:lnTo>
                    <a:pt x="1416" y="62"/>
                  </a:lnTo>
                  <a:lnTo>
                    <a:pt x="753" y="314"/>
                  </a:lnTo>
                  <a:lnTo>
                    <a:pt x="1381" y="314"/>
                  </a:lnTo>
                  <a:lnTo>
                    <a:pt x="1685" y="198"/>
                  </a:lnTo>
                  <a:lnTo>
                    <a:pt x="166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1" name="object 7201"/>
            <p:cNvSpPr/>
            <p:nvPr/>
          </p:nvSpPr>
          <p:spPr>
            <a:xfrm>
              <a:off x="9696485" y="6518666"/>
              <a:ext cx="5080" cy="8890"/>
            </a:xfrm>
            <a:custGeom>
              <a:avLst/>
              <a:gdLst/>
              <a:ahLst/>
              <a:cxnLst/>
              <a:rect l="l" t="t" r="r" b="b"/>
              <a:pathLst>
                <a:path w="5079" h="8890">
                  <a:moveTo>
                    <a:pt x="0" y="8188"/>
                  </a:moveTo>
                  <a:lnTo>
                    <a:pt x="0" y="439"/>
                  </a:lnTo>
                  <a:lnTo>
                    <a:pt x="62" y="345"/>
                  </a:lnTo>
                  <a:lnTo>
                    <a:pt x="314" y="345"/>
                  </a:lnTo>
                  <a:lnTo>
                    <a:pt x="345" y="73"/>
                  </a:lnTo>
                  <a:lnTo>
                    <a:pt x="408" y="0"/>
                  </a:lnTo>
                  <a:lnTo>
                    <a:pt x="649" y="0"/>
                  </a:lnTo>
                  <a:lnTo>
                    <a:pt x="701" y="219"/>
                  </a:lnTo>
                  <a:lnTo>
                    <a:pt x="1633" y="0"/>
                  </a:lnTo>
                  <a:lnTo>
                    <a:pt x="1759" y="136"/>
                  </a:lnTo>
                  <a:lnTo>
                    <a:pt x="649" y="607"/>
                  </a:lnTo>
                  <a:lnTo>
                    <a:pt x="345" y="607"/>
                  </a:lnTo>
                  <a:lnTo>
                    <a:pt x="261" y="7737"/>
                  </a:lnTo>
                  <a:lnTo>
                    <a:pt x="314" y="7874"/>
                  </a:lnTo>
                  <a:lnTo>
                    <a:pt x="450" y="7989"/>
                  </a:lnTo>
                  <a:lnTo>
                    <a:pt x="2240" y="7926"/>
                  </a:lnTo>
                  <a:lnTo>
                    <a:pt x="2314" y="7329"/>
                  </a:lnTo>
                  <a:lnTo>
                    <a:pt x="2471" y="7224"/>
                  </a:lnTo>
                  <a:lnTo>
                    <a:pt x="2659" y="7413"/>
                  </a:lnTo>
                  <a:lnTo>
                    <a:pt x="2565" y="7832"/>
                  </a:lnTo>
                  <a:lnTo>
                    <a:pt x="2994" y="7926"/>
                  </a:lnTo>
                  <a:lnTo>
                    <a:pt x="3266" y="7926"/>
                  </a:lnTo>
                  <a:lnTo>
                    <a:pt x="3245" y="7476"/>
                  </a:lnTo>
                  <a:lnTo>
                    <a:pt x="3245" y="7329"/>
                  </a:lnTo>
                  <a:lnTo>
                    <a:pt x="4314" y="6230"/>
                  </a:lnTo>
                  <a:lnTo>
                    <a:pt x="4408" y="5968"/>
                  </a:lnTo>
                  <a:lnTo>
                    <a:pt x="4408" y="5591"/>
                  </a:lnTo>
                  <a:lnTo>
                    <a:pt x="4502" y="5779"/>
                  </a:lnTo>
                  <a:lnTo>
                    <a:pt x="4565" y="5916"/>
                  </a:lnTo>
                  <a:lnTo>
                    <a:pt x="4565" y="6491"/>
                  </a:lnTo>
                  <a:lnTo>
                    <a:pt x="4429" y="6429"/>
                  </a:lnTo>
                  <a:lnTo>
                    <a:pt x="3895" y="6942"/>
                  </a:lnTo>
                  <a:lnTo>
                    <a:pt x="3884" y="6994"/>
                  </a:lnTo>
                  <a:lnTo>
                    <a:pt x="3884" y="7067"/>
                  </a:lnTo>
                  <a:lnTo>
                    <a:pt x="4177" y="7120"/>
                  </a:lnTo>
                  <a:lnTo>
                    <a:pt x="4261" y="7183"/>
                  </a:lnTo>
                  <a:lnTo>
                    <a:pt x="4261" y="7381"/>
                  </a:lnTo>
                  <a:lnTo>
                    <a:pt x="3748" y="7350"/>
                  </a:lnTo>
                  <a:lnTo>
                    <a:pt x="3601" y="7392"/>
                  </a:lnTo>
                  <a:lnTo>
                    <a:pt x="3560" y="7444"/>
                  </a:lnTo>
                  <a:lnTo>
                    <a:pt x="3560" y="7570"/>
                  </a:lnTo>
                  <a:lnTo>
                    <a:pt x="3685" y="8031"/>
                  </a:lnTo>
                  <a:lnTo>
                    <a:pt x="3790" y="8261"/>
                  </a:lnTo>
                  <a:lnTo>
                    <a:pt x="73" y="826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2" name="object 7202"/>
            <p:cNvSpPr/>
            <p:nvPr/>
          </p:nvSpPr>
          <p:spPr>
            <a:xfrm>
              <a:off x="9505448" y="6513728"/>
              <a:ext cx="191135" cy="0"/>
            </a:xfrm>
            <a:custGeom>
              <a:avLst/>
              <a:gdLst/>
              <a:ahLst/>
              <a:cxnLst/>
              <a:rect l="l" t="t" r="r" b="b"/>
              <a:pathLst>
                <a:path w="191134">
                  <a:moveTo>
                    <a:pt x="0" y="0"/>
                  </a:moveTo>
                  <a:lnTo>
                    <a:pt x="19059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3" name="object 7203"/>
            <p:cNvSpPr/>
            <p:nvPr/>
          </p:nvSpPr>
          <p:spPr>
            <a:xfrm>
              <a:off x="9504927" y="6526936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19163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4" name="object 7204"/>
            <p:cNvSpPr/>
            <p:nvPr/>
          </p:nvSpPr>
          <p:spPr>
            <a:xfrm>
              <a:off x="9505448" y="6514609"/>
              <a:ext cx="191135" cy="0"/>
            </a:xfrm>
            <a:custGeom>
              <a:avLst/>
              <a:gdLst/>
              <a:ahLst/>
              <a:cxnLst/>
              <a:rect l="l" t="t" r="r" b="b"/>
              <a:pathLst>
                <a:path w="191134">
                  <a:moveTo>
                    <a:pt x="0" y="0"/>
                  </a:moveTo>
                  <a:lnTo>
                    <a:pt x="19050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5" name="object 7205"/>
            <p:cNvSpPr/>
            <p:nvPr/>
          </p:nvSpPr>
          <p:spPr>
            <a:xfrm>
              <a:off x="9504927" y="6519010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19163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6" name="object 7206"/>
            <p:cNvSpPr/>
            <p:nvPr/>
          </p:nvSpPr>
          <p:spPr>
            <a:xfrm>
              <a:off x="9490339" y="651417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869" y="0"/>
                  </a:moveTo>
                  <a:lnTo>
                    <a:pt x="973" y="157"/>
                  </a:lnTo>
                  <a:lnTo>
                    <a:pt x="921" y="408"/>
                  </a:lnTo>
                  <a:lnTo>
                    <a:pt x="1319" y="439"/>
                  </a:lnTo>
                  <a:lnTo>
                    <a:pt x="1371" y="649"/>
                  </a:lnTo>
                  <a:lnTo>
                    <a:pt x="1287" y="837"/>
                  </a:lnTo>
                  <a:lnTo>
                    <a:pt x="806" y="1183"/>
                  </a:lnTo>
                  <a:lnTo>
                    <a:pt x="251" y="952"/>
                  </a:lnTo>
                  <a:lnTo>
                    <a:pt x="251" y="806"/>
                  </a:lnTo>
                  <a:lnTo>
                    <a:pt x="743" y="1036"/>
                  </a:lnTo>
                  <a:lnTo>
                    <a:pt x="1162" y="764"/>
                  </a:lnTo>
                  <a:lnTo>
                    <a:pt x="617" y="774"/>
                  </a:lnTo>
                  <a:lnTo>
                    <a:pt x="125" y="617"/>
                  </a:lnTo>
                  <a:lnTo>
                    <a:pt x="0" y="439"/>
                  </a:lnTo>
                  <a:lnTo>
                    <a:pt x="282" y="439"/>
                  </a:lnTo>
                  <a:lnTo>
                    <a:pt x="314" y="230"/>
                  </a:lnTo>
                  <a:lnTo>
                    <a:pt x="324" y="10"/>
                  </a:lnTo>
                  <a:lnTo>
                    <a:pt x="86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7" name="object 7207"/>
            <p:cNvSpPr/>
            <p:nvPr/>
          </p:nvSpPr>
          <p:spPr>
            <a:xfrm>
              <a:off x="9490708" y="65145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92" y="62"/>
                  </a:moveTo>
                  <a:lnTo>
                    <a:pt x="356" y="0"/>
                  </a:lnTo>
                  <a:lnTo>
                    <a:pt x="240" y="188"/>
                  </a:lnTo>
                  <a:lnTo>
                    <a:pt x="167" y="52"/>
                  </a:lnTo>
                  <a:lnTo>
                    <a:pt x="0" y="62"/>
                  </a:lnTo>
                  <a:lnTo>
                    <a:pt x="261" y="198"/>
                  </a:lnTo>
                  <a:lnTo>
                    <a:pt x="418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8" name="object 7208"/>
            <p:cNvSpPr/>
            <p:nvPr/>
          </p:nvSpPr>
          <p:spPr>
            <a:xfrm>
              <a:off x="9490784" y="65142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125"/>
                  </a:moveTo>
                  <a:lnTo>
                    <a:pt x="167" y="62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82" y="16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9" name="object 7209"/>
            <p:cNvSpPr/>
            <p:nvPr/>
          </p:nvSpPr>
          <p:spPr>
            <a:xfrm>
              <a:off x="9488201" y="652531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481" y="1183"/>
                  </a:moveTo>
                  <a:lnTo>
                    <a:pt x="376" y="1047"/>
                  </a:lnTo>
                  <a:lnTo>
                    <a:pt x="450" y="774"/>
                  </a:lnTo>
                  <a:lnTo>
                    <a:pt x="31" y="743"/>
                  </a:lnTo>
                  <a:lnTo>
                    <a:pt x="0" y="534"/>
                  </a:lnTo>
                  <a:lnTo>
                    <a:pt x="62" y="324"/>
                  </a:lnTo>
                  <a:lnTo>
                    <a:pt x="554" y="0"/>
                  </a:lnTo>
                  <a:lnTo>
                    <a:pt x="1099" y="240"/>
                  </a:lnTo>
                  <a:lnTo>
                    <a:pt x="1120" y="376"/>
                  </a:lnTo>
                  <a:lnTo>
                    <a:pt x="607" y="146"/>
                  </a:lnTo>
                  <a:lnTo>
                    <a:pt x="198" y="418"/>
                  </a:lnTo>
                  <a:lnTo>
                    <a:pt x="732" y="418"/>
                  </a:lnTo>
                  <a:lnTo>
                    <a:pt x="1225" y="565"/>
                  </a:lnTo>
                  <a:lnTo>
                    <a:pt x="1350" y="743"/>
                  </a:lnTo>
                  <a:lnTo>
                    <a:pt x="1088" y="743"/>
                  </a:lnTo>
                  <a:lnTo>
                    <a:pt x="1036" y="952"/>
                  </a:lnTo>
                  <a:lnTo>
                    <a:pt x="1036" y="1172"/>
                  </a:lnTo>
                  <a:lnTo>
                    <a:pt x="481" y="118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0" name="object 7210"/>
            <p:cNvSpPr/>
            <p:nvPr/>
          </p:nvSpPr>
          <p:spPr>
            <a:xfrm>
              <a:off x="9488695" y="65259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6"/>
                  </a:moveTo>
                  <a:lnTo>
                    <a:pt x="136" y="198"/>
                  </a:lnTo>
                  <a:lnTo>
                    <a:pt x="251" y="10"/>
                  </a:lnTo>
                  <a:lnTo>
                    <a:pt x="324" y="146"/>
                  </a:lnTo>
                  <a:lnTo>
                    <a:pt x="502" y="136"/>
                  </a:lnTo>
                  <a:lnTo>
                    <a:pt x="230" y="0"/>
                  </a:lnTo>
                  <a:lnTo>
                    <a:pt x="62" y="1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1" name="object 7211"/>
            <p:cNvSpPr/>
            <p:nvPr/>
          </p:nvSpPr>
          <p:spPr>
            <a:xfrm>
              <a:off x="9488787" y="65262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1"/>
                  </a:moveTo>
                  <a:lnTo>
                    <a:pt x="157" y="104"/>
                  </a:lnTo>
                  <a:lnTo>
                    <a:pt x="314" y="167"/>
                  </a:lnTo>
                  <a:lnTo>
                    <a:pt x="314" y="0"/>
                  </a:lnTo>
                  <a:lnTo>
                    <a:pt x="5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2" name="object 7212"/>
            <p:cNvSpPr/>
            <p:nvPr/>
          </p:nvSpPr>
          <p:spPr>
            <a:xfrm>
              <a:off x="9699246" y="6523236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36" y="2994"/>
                  </a:moveTo>
                  <a:lnTo>
                    <a:pt x="994" y="994"/>
                  </a:lnTo>
                  <a:lnTo>
                    <a:pt x="994" y="575"/>
                  </a:lnTo>
                  <a:lnTo>
                    <a:pt x="837" y="586"/>
                  </a:lnTo>
                  <a:lnTo>
                    <a:pt x="774" y="335"/>
                  </a:lnTo>
                  <a:lnTo>
                    <a:pt x="785" y="136"/>
                  </a:lnTo>
                  <a:lnTo>
                    <a:pt x="617" y="136"/>
                  </a:lnTo>
                  <a:lnTo>
                    <a:pt x="575" y="0"/>
                  </a:lnTo>
                  <a:lnTo>
                    <a:pt x="1099" y="31"/>
                  </a:lnTo>
                  <a:lnTo>
                    <a:pt x="1130" y="481"/>
                  </a:lnTo>
                  <a:lnTo>
                    <a:pt x="1130" y="942"/>
                  </a:lnTo>
                  <a:lnTo>
                    <a:pt x="1256" y="1109"/>
                  </a:lnTo>
                  <a:lnTo>
                    <a:pt x="1518" y="1162"/>
                  </a:lnTo>
                  <a:lnTo>
                    <a:pt x="1518" y="994"/>
                  </a:lnTo>
                  <a:lnTo>
                    <a:pt x="1518" y="743"/>
                  </a:lnTo>
                  <a:lnTo>
                    <a:pt x="1748" y="722"/>
                  </a:lnTo>
                  <a:lnTo>
                    <a:pt x="1999" y="722"/>
                  </a:lnTo>
                  <a:lnTo>
                    <a:pt x="1999" y="900"/>
                  </a:lnTo>
                  <a:lnTo>
                    <a:pt x="1999" y="1989"/>
                  </a:lnTo>
                  <a:lnTo>
                    <a:pt x="1842" y="2094"/>
                  </a:lnTo>
                  <a:lnTo>
                    <a:pt x="1706" y="1989"/>
                  </a:lnTo>
                  <a:lnTo>
                    <a:pt x="1937" y="2094"/>
                  </a:lnTo>
                  <a:lnTo>
                    <a:pt x="1926" y="1204"/>
                  </a:lnTo>
                  <a:lnTo>
                    <a:pt x="1842" y="994"/>
                  </a:lnTo>
                  <a:lnTo>
                    <a:pt x="1654" y="900"/>
                  </a:lnTo>
                  <a:lnTo>
                    <a:pt x="1654" y="1235"/>
                  </a:lnTo>
                  <a:lnTo>
                    <a:pt x="1654" y="1382"/>
                  </a:lnTo>
                  <a:lnTo>
                    <a:pt x="198" y="3308"/>
                  </a:lnTo>
                  <a:lnTo>
                    <a:pt x="387" y="3225"/>
                  </a:lnTo>
                  <a:lnTo>
                    <a:pt x="554" y="3183"/>
                  </a:lnTo>
                  <a:lnTo>
                    <a:pt x="523" y="3319"/>
                  </a:lnTo>
                  <a:lnTo>
                    <a:pt x="125" y="3465"/>
                  </a:lnTo>
                  <a:lnTo>
                    <a:pt x="0" y="3005"/>
                  </a:lnTo>
                  <a:lnTo>
                    <a:pt x="136" y="29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3" name="object 7213"/>
            <p:cNvSpPr/>
            <p:nvPr/>
          </p:nvSpPr>
          <p:spPr>
            <a:xfrm>
              <a:off x="9705913" y="651655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413"/>
                  </a:moveTo>
                  <a:lnTo>
                    <a:pt x="0" y="83"/>
                  </a:lnTo>
                  <a:lnTo>
                    <a:pt x="2691" y="0"/>
                  </a:lnTo>
                  <a:lnTo>
                    <a:pt x="2732" y="146"/>
                  </a:lnTo>
                  <a:lnTo>
                    <a:pt x="2858" y="0"/>
                  </a:lnTo>
                  <a:lnTo>
                    <a:pt x="3340" y="0"/>
                  </a:lnTo>
                  <a:lnTo>
                    <a:pt x="3727" y="209"/>
                  </a:lnTo>
                  <a:lnTo>
                    <a:pt x="3811" y="366"/>
                  </a:lnTo>
                  <a:lnTo>
                    <a:pt x="3811" y="3319"/>
                  </a:lnTo>
                  <a:lnTo>
                    <a:pt x="3811" y="3486"/>
                  </a:lnTo>
                  <a:lnTo>
                    <a:pt x="3633" y="3486"/>
                  </a:lnTo>
                  <a:lnTo>
                    <a:pt x="2900" y="3486"/>
                  </a:lnTo>
                  <a:lnTo>
                    <a:pt x="2858" y="3350"/>
                  </a:lnTo>
                  <a:lnTo>
                    <a:pt x="2732" y="3486"/>
                  </a:lnTo>
                  <a:lnTo>
                    <a:pt x="73" y="34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4" name="object 7214"/>
            <p:cNvSpPr/>
            <p:nvPr/>
          </p:nvSpPr>
          <p:spPr>
            <a:xfrm>
              <a:off x="9700712" y="651655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811" y="3413"/>
                  </a:moveTo>
                  <a:lnTo>
                    <a:pt x="3811" y="83"/>
                  </a:lnTo>
                  <a:lnTo>
                    <a:pt x="1120" y="0"/>
                  </a:lnTo>
                  <a:lnTo>
                    <a:pt x="1078" y="146"/>
                  </a:lnTo>
                  <a:lnTo>
                    <a:pt x="952" y="0"/>
                  </a:lnTo>
                  <a:lnTo>
                    <a:pt x="471" y="0"/>
                  </a:lnTo>
                  <a:lnTo>
                    <a:pt x="83" y="209"/>
                  </a:lnTo>
                  <a:lnTo>
                    <a:pt x="0" y="366"/>
                  </a:lnTo>
                  <a:lnTo>
                    <a:pt x="0" y="3319"/>
                  </a:lnTo>
                  <a:lnTo>
                    <a:pt x="0" y="3486"/>
                  </a:lnTo>
                  <a:lnTo>
                    <a:pt x="178" y="3486"/>
                  </a:lnTo>
                  <a:lnTo>
                    <a:pt x="910" y="3486"/>
                  </a:lnTo>
                  <a:lnTo>
                    <a:pt x="952" y="3350"/>
                  </a:lnTo>
                  <a:lnTo>
                    <a:pt x="1078" y="3486"/>
                  </a:lnTo>
                  <a:lnTo>
                    <a:pt x="3738" y="34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5" name="object 7215"/>
            <p:cNvSpPr/>
            <p:nvPr/>
          </p:nvSpPr>
          <p:spPr>
            <a:xfrm>
              <a:off x="9700389" y="6515616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0" y="5706"/>
                  </a:moveTo>
                  <a:lnTo>
                    <a:pt x="0" y="638"/>
                  </a:lnTo>
                  <a:lnTo>
                    <a:pt x="230" y="565"/>
                  </a:lnTo>
                  <a:lnTo>
                    <a:pt x="282" y="83"/>
                  </a:lnTo>
                  <a:lnTo>
                    <a:pt x="984" y="0"/>
                  </a:lnTo>
                  <a:lnTo>
                    <a:pt x="1256" y="31"/>
                  </a:lnTo>
                  <a:lnTo>
                    <a:pt x="1099" y="272"/>
                  </a:lnTo>
                  <a:lnTo>
                    <a:pt x="869" y="691"/>
                  </a:lnTo>
                  <a:lnTo>
                    <a:pt x="1800" y="795"/>
                  </a:lnTo>
                  <a:lnTo>
                    <a:pt x="1444" y="921"/>
                  </a:lnTo>
                  <a:lnTo>
                    <a:pt x="1403" y="1078"/>
                  </a:lnTo>
                  <a:lnTo>
                    <a:pt x="1287" y="921"/>
                  </a:lnTo>
                  <a:lnTo>
                    <a:pt x="795" y="921"/>
                  </a:lnTo>
                  <a:lnTo>
                    <a:pt x="408" y="1151"/>
                  </a:lnTo>
                  <a:lnTo>
                    <a:pt x="324" y="1308"/>
                  </a:lnTo>
                  <a:lnTo>
                    <a:pt x="324" y="4261"/>
                  </a:lnTo>
                  <a:lnTo>
                    <a:pt x="324" y="4429"/>
                  </a:lnTo>
                  <a:lnTo>
                    <a:pt x="502" y="4429"/>
                  </a:lnTo>
                  <a:lnTo>
                    <a:pt x="1246" y="4429"/>
                  </a:lnTo>
                  <a:lnTo>
                    <a:pt x="1287" y="4293"/>
                  </a:lnTo>
                  <a:lnTo>
                    <a:pt x="1403" y="4429"/>
                  </a:lnTo>
                  <a:lnTo>
                    <a:pt x="1800" y="4429"/>
                  </a:lnTo>
                  <a:lnTo>
                    <a:pt x="1863" y="4575"/>
                  </a:lnTo>
                  <a:lnTo>
                    <a:pt x="900" y="4575"/>
                  </a:lnTo>
                  <a:lnTo>
                    <a:pt x="282" y="4575"/>
                  </a:lnTo>
                  <a:lnTo>
                    <a:pt x="806" y="4900"/>
                  </a:lnTo>
                  <a:lnTo>
                    <a:pt x="1057" y="5057"/>
                  </a:lnTo>
                  <a:lnTo>
                    <a:pt x="1057" y="5350"/>
                  </a:lnTo>
                  <a:lnTo>
                    <a:pt x="1057" y="5664"/>
                  </a:lnTo>
                  <a:lnTo>
                    <a:pt x="732" y="5738"/>
                  </a:lnTo>
                  <a:lnTo>
                    <a:pt x="680" y="5549"/>
                  </a:lnTo>
                  <a:lnTo>
                    <a:pt x="1057" y="5036"/>
                  </a:lnTo>
                  <a:lnTo>
                    <a:pt x="534" y="5036"/>
                  </a:lnTo>
                  <a:lnTo>
                    <a:pt x="0" y="5036"/>
                  </a:lnTo>
                  <a:lnTo>
                    <a:pt x="251" y="5507"/>
                  </a:lnTo>
                  <a:lnTo>
                    <a:pt x="356" y="5706"/>
                  </a:lnTo>
                  <a:lnTo>
                    <a:pt x="31" y="5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6" name="object 7216"/>
            <p:cNvSpPr/>
            <p:nvPr/>
          </p:nvSpPr>
          <p:spPr>
            <a:xfrm>
              <a:off x="9700389" y="652068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1319"/>
                  </a:moveTo>
                  <a:lnTo>
                    <a:pt x="0" y="806"/>
                  </a:lnTo>
                  <a:lnTo>
                    <a:pt x="356" y="743"/>
                  </a:lnTo>
                  <a:lnTo>
                    <a:pt x="387" y="460"/>
                  </a:lnTo>
                  <a:lnTo>
                    <a:pt x="52" y="10"/>
                  </a:lnTo>
                  <a:lnTo>
                    <a:pt x="513" y="0"/>
                  </a:lnTo>
                  <a:lnTo>
                    <a:pt x="963" y="0"/>
                  </a:lnTo>
                  <a:lnTo>
                    <a:pt x="743" y="387"/>
                  </a:lnTo>
                  <a:lnTo>
                    <a:pt x="670" y="680"/>
                  </a:lnTo>
                  <a:lnTo>
                    <a:pt x="1068" y="732"/>
                  </a:lnTo>
                  <a:lnTo>
                    <a:pt x="1099" y="931"/>
                  </a:lnTo>
                  <a:lnTo>
                    <a:pt x="743" y="963"/>
                  </a:lnTo>
                  <a:lnTo>
                    <a:pt x="1099" y="1696"/>
                  </a:lnTo>
                  <a:lnTo>
                    <a:pt x="1256" y="1937"/>
                  </a:lnTo>
                  <a:lnTo>
                    <a:pt x="984" y="1968"/>
                  </a:lnTo>
                  <a:lnTo>
                    <a:pt x="376" y="1968"/>
                  </a:lnTo>
                  <a:lnTo>
                    <a:pt x="282" y="1455"/>
                  </a:lnTo>
                  <a:lnTo>
                    <a:pt x="94" y="139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7" name="object 7217"/>
            <p:cNvSpPr/>
            <p:nvPr/>
          </p:nvSpPr>
          <p:spPr>
            <a:xfrm>
              <a:off x="9708177" y="6515616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1863" y="5706"/>
                  </a:moveTo>
                  <a:lnTo>
                    <a:pt x="1863" y="638"/>
                  </a:lnTo>
                  <a:lnTo>
                    <a:pt x="1633" y="565"/>
                  </a:lnTo>
                  <a:lnTo>
                    <a:pt x="1581" y="83"/>
                  </a:lnTo>
                  <a:lnTo>
                    <a:pt x="879" y="0"/>
                  </a:lnTo>
                  <a:lnTo>
                    <a:pt x="607" y="31"/>
                  </a:lnTo>
                  <a:lnTo>
                    <a:pt x="764" y="272"/>
                  </a:lnTo>
                  <a:lnTo>
                    <a:pt x="1005" y="691"/>
                  </a:lnTo>
                  <a:lnTo>
                    <a:pt x="73" y="795"/>
                  </a:lnTo>
                  <a:lnTo>
                    <a:pt x="418" y="921"/>
                  </a:lnTo>
                  <a:lnTo>
                    <a:pt x="481" y="1078"/>
                  </a:lnTo>
                  <a:lnTo>
                    <a:pt x="575" y="921"/>
                  </a:lnTo>
                  <a:lnTo>
                    <a:pt x="1088" y="921"/>
                  </a:lnTo>
                  <a:lnTo>
                    <a:pt x="1476" y="1151"/>
                  </a:lnTo>
                  <a:lnTo>
                    <a:pt x="1549" y="1308"/>
                  </a:lnTo>
                  <a:lnTo>
                    <a:pt x="1549" y="4261"/>
                  </a:lnTo>
                  <a:lnTo>
                    <a:pt x="1549" y="4429"/>
                  </a:lnTo>
                  <a:lnTo>
                    <a:pt x="1382" y="4429"/>
                  </a:lnTo>
                  <a:lnTo>
                    <a:pt x="638" y="4429"/>
                  </a:lnTo>
                  <a:lnTo>
                    <a:pt x="575" y="4293"/>
                  </a:lnTo>
                  <a:lnTo>
                    <a:pt x="481" y="4429"/>
                  </a:lnTo>
                  <a:lnTo>
                    <a:pt x="73" y="4429"/>
                  </a:lnTo>
                  <a:lnTo>
                    <a:pt x="0" y="4575"/>
                  </a:lnTo>
                  <a:lnTo>
                    <a:pt x="963" y="4575"/>
                  </a:lnTo>
                  <a:lnTo>
                    <a:pt x="1581" y="4575"/>
                  </a:lnTo>
                  <a:lnTo>
                    <a:pt x="1057" y="4900"/>
                  </a:lnTo>
                  <a:lnTo>
                    <a:pt x="806" y="5057"/>
                  </a:lnTo>
                  <a:lnTo>
                    <a:pt x="806" y="5350"/>
                  </a:lnTo>
                  <a:lnTo>
                    <a:pt x="806" y="5664"/>
                  </a:lnTo>
                  <a:lnTo>
                    <a:pt x="1130" y="5738"/>
                  </a:lnTo>
                  <a:lnTo>
                    <a:pt x="1183" y="5549"/>
                  </a:lnTo>
                  <a:lnTo>
                    <a:pt x="806" y="5036"/>
                  </a:lnTo>
                  <a:lnTo>
                    <a:pt x="1340" y="5036"/>
                  </a:lnTo>
                  <a:lnTo>
                    <a:pt x="1863" y="5036"/>
                  </a:lnTo>
                  <a:lnTo>
                    <a:pt x="1612" y="5507"/>
                  </a:lnTo>
                  <a:lnTo>
                    <a:pt x="1518" y="5706"/>
                  </a:lnTo>
                  <a:lnTo>
                    <a:pt x="1832" y="5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8" name="object 7218"/>
            <p:cNvSpPr/>
            <p:nvPr/>
          </p:nvSpPr>
          <p:spPr>
            <a:xfrm>
              <a:off x="9708784" y="652068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256" y="1319"/>
                  </a:moveTo>
                  <a:lnTo>
                    <a:pt x="1256" y="806"/>
                  </a:lnTo>
                  <a:lnTo>
                    <a:pt x="910" y="743"/>
                  </a:lnTo>
                  <a:lnTo>
                    <a:pt x="869" y="460"/>
                  </a:lnTo>
                  <a:lnTo>
                    <a:pt x="1214" y="10"/>
                  </a:lnTo>
                  <a:lnTo>
                    <a:pt x="732" y="10"/>
                  </a:lnTo>
                  <a:lnTo>
                    <a:pt x="272" y="0"/>
                  </a:lnTo>
                  <a:lnTo>
                    <a:pt x="492" y="397"/>
                  </a:lnTo>
                  <a:lnTo>
                    <a:pt x="586" y="680"/>
                  </a:lnTo>
                  <a:lnTo>
                    <a:pt x="188" y="732"/>
                  </a:lnTo>
                  <a:lnTo>
                    <a:pt x="157" y="931"/>
                  </a:lnTo>
                  <a:lnTo>
                    <a:pt x="523" y="963"/>
                  </a:lnTo>
                  <a:lnTo>
                    <a:pt x="157" y="1696"/>
                  </a:lnTo>
                  <a:lnTo>
                    <a:pt x="0" y="1937"/>
                  </a:lnTo>
                  <a:lnTo>
                    <a:pt x="272" y="1968"/>
                  </a:lnTo>
                  <a:lnTo>
                    <a:pt x="900" y="1968"/>
                  </a:lnTo>
                  <a:lnTo>
                    <a:pt x="973" y="1455"/>
                  </a:lnTo>
                  <a:lnTo>
                    <a:pt x="1183" y="139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9" name="object 7219"/>
            <p:cNvSpPr/>
            <p:nvPr/>
          </p:nvSpPr>
          <p:spPr>
            <a:xfrm>
              <a:off x="9709711" y="652531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481" y="1183"/>
                  </a:moveTo>
                  <a:lnTo>
                    <a:pt x="376" y="1047"/>
                  </a:lnTo>
                  <a:lnTo>
                    <a:pt x="450" y="774"/>
                  </a:lnTo>
                  <a:lnTo>
                    <a:pt x="31" y="743"/>
                  </a:lnTo>
                  <a:lnTo>
                    <a:pt x="0" y="534"/>
                  </a:lnTo>
                  <a:lnTo>
                    <a:pt x="62" y="324"/>
                  </a:lnTo>
                  <a:lnTo>
                    <a:pt x="554" y="0"/>
                  </a:lnTo>
                  <a:lnTo>
                    <a:pt x="1099" y="240"/>
                  </a:lnTo>
                  <a:lnTo>
                    <a:pt x="1099" y="376"/>
                  </a:lnTo>
                  <a:lnTo>
                    <a:pt x="607" y="146"/>
                  </a:lnTo>
                  <a:lnTo>
                    <a:pt x="188" y="418"/>
                  </a:lnTo>
                  <a:lnTo>
                    <a:pt x="732" y="418"/>
                  </a:lnTo>
                  <a:lnTo>
                    <a:pt x="1225" y="565"/>
                  </a:lnTo>
                  <a:lnTo>
                    <a:pt x="1350" y="743"/>
                  </a:lnTo>
                  <a:lnTo>
                    <a:pt x="1088" y="743"/>
                  </a:lnTo>
                  <a:lnTo>
                    <a:pt x="1036" y="952"/>
                  </a:lnTo>
                  <a:lnTo>
                    <a:pt x="1036" y="1172"/>
                  </a:lnTo>
                  <a:lnTo>
                    <a:pt x="481" y="118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0" name="object 7220"/>
            <p:cNvSpPr/>
            <p:nvPr/>
          </p:nvSpPr>
          <p:spPr>
            <a:xfrm>
              <a:off x="9710208" y="65259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6"/>
                  </a:moveTo>
                  <a:lnTo>
                    <a:pt x="136" y="198"/>
                  </a:lnTo>
                  <a:lnTo>
                    <a:pt x="251" y="10"/>
                  </a:lnTo>
                  <a:lnTo>
                    <a:pt x="324" y="146"/>
                  </a:lnTo>
                  <a:lnTo>
                    <a:pt x="502" y="136"/>
                  </a:lnTo>
                  <a:lnTo>
                    <a:pt x="230" y="0"/>
                  </a:lnTo>
                  <a:lnTo>
                    <a:pt x="62" y="1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1" name="object 7221"/>
            <p:cNvSpPr/>
            <p:nvPr/>
          </p:nvSpPr>
          <p:spPr>
            <a:xfrm>
              <a:off x="9710298" y="65262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1"/>
                  </a:moveTo>
                  <a:lnTo>
                    <a:pt x="157" y="104"/>
                  </a:lnTo>
                  <a:lnTo>
                    <a:pt x="314" y="167"/>
                  </a:lnTo>
                  <a:lnTo>
                    <a:pt x="314" y="0"/>
                  </a:lnTo>
                  <a:lnTo>
                    <a:pt x="5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2" name="object 7222"/>
            <p:cNvSpPr/>
            <p:nvPr/>
          </p:nvSpPr>
          <p:spPr>
            <a:xfrm>
              <a:off x="9711828" y="651417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890" y="0"/>
                  </a:moveTo>
                  <a:lnTo>
                    <a:pt x="994" y="157"/>
                  </a:lnTo>
                  <a:lnTo>
                    <a:pt x="921" y="408"/>
                  </a:lnTo>
                  <a:lnTo>
                    <a:pt x="1340" y="439"/>
                  </a:lnTo>
                  <a:lnTo>
                    <a:pt x="1371" y="649"/>
                  </a:lnTo>
                  <a:lnTo>
                    <a:pt x="1308" y="837"/>
                  </a:lnTo>
                  <a:lnTo>
                    <a:pt x="816" y="1183"/>
                  </a:lnTo>
                  <a:lnTo>
                    <a:pt x="272" y="952"/>
                  </a:lnTo>
                  <a:lnTo>
                    <a:pt x="251" y="806"/>
                  </a:lnTo>
                  <a:lnTo>
                    <a:pt x="764" y="1036"/>
                  </a:lnTo>
                  <a:lnTo>
                    <a:pt x="1183" y="764"/>
                  </a:lnTo>
                  <a:lnTo>
                    <a:pt x="638" y="774"/>
                  </a:lnTo>
                  <a:lnTo>
                    <a:pt x="146" y="617"/>
                  </a:lnTo>
                  <a:lnTo>
                    <a:pt x="0" y="575"/>
                  </a:lnTo>
                  <a:lnTo>
                    <a:pt x="20" y="439"/>
                  </a:lnTo>
                  <a:lnTo>
                    <a:pt x="282" y="439"/>
                  </a:lnTo>
                  <a:lnTo>
                    <a:pt x="335" y="230"/>
                  </a:lnTo>
                  <a:lnTo>
                    <a:pt x="335" y="10"/>
                  </a:lnTo>
                  <a:lnTo>
                    <a:pt x="89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3" name="object 7223"/>
            <p:cNvSpPr/>
            <p:nvPr/>
          </p:nvSpPr>
          <p:spPr>
            <a:xfrm>
              <a:off x="9712211" y="65145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92" y="62"/>
                  </a:moveTo>
                  <a:lnTo>
                    <a:pt x="356" y="0"/>
                  </a:lnTo>
                  <a:lnTo>
                    <a:pt x="240" y="188"/>
                  </a:lnTo>
                  <a:lnTo>
                    <a:pt x="167" y="52"/>
                  </a:lnTo>
                  <a:lnTo>
                    <a:pt x="0" y="62"/>
                  </a:lnTo>
                  <a:lnTo>
                    <a:pt x="261" y="198"/>
                  </a:lnTo>
                  <a:lnTo>
                    <a:pt x="429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4" name="object 7224"/>
            <p:cNvSpPr/>
            <p:nvPr/>
          </p:nvSpPr>
          <p:spPr>
            <a:xfrm>
              <a:off x="9712294" y="65142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125"/>
                  </a:moveTo>
                  <a:lnTo>
                    <a:pt x="157" y="62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82" y="16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5" name="object 7225"/>
            <p:cNvSpPr/>
            <p:nvPr/>
          </p:nvSpPr>
          <p:spPr>
            <a:xfrm>
              <a:off x="9718385" y="651655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413"/>
                  </a:moveTo>
                  <a:lnTo>
                    <a:pt x="0" y="83"/>
                  </a:lnTo>
                  <a:lnTo>
                    <a:pt x="2691" y="0"/>
                  </a:lnTo>
                  <a:lnTo>
                    <a:pt x="2732" y="146"/>
                  </a:lnTo>
                  <a:lnTo>
                    <a:pt x="2858" y="0"/>
                  </a:lnTo>
                  <a:lnTo>
                    <a:pt x="3340" y="0"/>
                  </a:lnTo>
                  <a:lnTo>
                    <a:pt x="3727" y="209"/>
                  </a:lnTo>
                  <a:lnTo>
                    <a:pt x="3811" y="366"/>
                  </a:lnTo>
                  <a:lnTo>
                    <a:pt x="3811" y="3319"/>
                  </a:lnTo>
                  <a:lnTo>
                    <a:pt x="3811" y="3486"/>
                  </a:lnTo>
                  <a:lnTo>
                    <a:pt x="3633" y="3486"/>
                  </a:lnTo>
                  <a:lnTo>
                    <a:pt x="2900" y="3486"/>
                  </a:lnTo>
                  <a:lnTo>
                    <a:pt x="2858" y="3350"/>
                  </a:lnTo>
                  <a:lnTo>
                    <a:pt x="2732" y="3486"/>
                  </a:lnTo>
                  <a:lnTo>
                    <a:pt x="73" y="34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6" name="object 7226"/>
            <p:cNvSpPr/>
            <p:nvPr/>
          </p:nvSpPr>
          <p:spPr>
            <a:xfrm>
              <a:off x="9713186" y="651654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27" y="3497"/>
                  </a:moveTo>
                  <a:lnTo>
                    <a:pt x="3800" y="94"/>
                  </a:lnTo>
                  <a:lnTo>
                    <a:pt x="1130" y="0"/>
                  </a:lnTo>
                  <a:lnTo>
                    <a:pt x="1088" y="157"/>
                  </a:lnTo>
                  <a:lnTo>
                    <a:pt x="963" y="0"/>
                  </a:lnTo>
                  <a:lnTo>
                    <a:pt x="460" y="0"/>
                  </a:lnTo>
                  <a:lnTo>
                    <a:pt x="94" y="230"/>
                  </a:lnTo>
                  <a:lnTo>
                    <a:pt x="0" y="376"/>
                  </a:lnTo>
                  <a:lnTo>
                    <a:pt x="0" y="3329"/>
                  </a:lnTo>
                  <a:lnTo>
                    <a:pt x="0" y="3497"/>
                  </a:lnTo>
                  <a:lnTo>
                    <a:pt x="167" y="3497"/>
                  </a:lnTo>
                  <a:lnTo>
                    <a:pt x="921" y="3497"/>
                  </a:lnTo>
                  <a:lnTo>
                    <a:pt x="963" y="3361"/>
                  </a:lnTo>
                  <a:lnTo>
                    <a:pt x="1088" y="3497"/>
                  </a:lnTo>
                  <a:lnTo>
                    <a:pt x="3727" y="349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7" name="object 7227"/>
            <p:cNvSpPr/>
            <p:nvPr/>
          </p:nvSpPr>
          <p:spPr>
            <a:xfrm>
              <a:off x="9720634" y="6515616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1884" y="5706"/>
                  </a:moveTo>
                  <a:lnTo>
                    <a:pt x="1884" y="638"/>
                  </a:lnTo>
                  <a:lnTo>
                    <a:pt x="1654" y="565"/>
                  </a:lnTo>
                  <a:lnTo>
                    <a:pt x="1591" y="83"/>
                  </a:lnTo>
                  <a:lnTo>
                    <a:pt x="910" y="0"/>
                  </a:lnTo>
                  <a:lnTo>
                    <a:pt x="628" y="31"/>
                  </a:lnTo>
                  <a:lnTo>
                    <a:pt x="785" y="272"/>
                  </a:lnTo>
                  <a:lnTo>
                    <a:pt x="1015" y="691"/>
                  </a:lnTo>
                  <a:lnTo>
                    <a:pt x="83" y="795"/>
                  </a:lnTo>
                  <a:lnTo>
                    <a:pt x="439" y="921"/>
                  </a:lnTo>
                  <a:lnTo>
                    <a:pt x="492" y="1078"/>
                  </a:lnTo>
                  <a:lnTo>
                    <a:pt x="596" y="921"/>
                  </a:lnTo>
                  <a:lnTo>
                    <a:pt x="1088" y="921"/>
                  </a:lnTo>
                  <a:lnTo>
                    <a:pt x="1476" y="1151"/>
                  </a:lnTo>
                  <a:lnTo>
                    <a:pt x="1560" y="1308"/>
                  </a:lnTo>
                  <a:lnTo>
                    <a:pt x="1560" y="4261"/>
                  </a:lnTo>
                  <a:lnTo>
                    <a:pt x="1560" y="4429"/>
                  </a:lnTo>
                  <a:lnTo>
                    <a:pt x="1392" y="4429"/>
                  </a:lnTo>
                  <a:lnTo>
                    <a:pt x="638" y="4429"/>
                  </a:lnTo>
                  <a:lnTo>
                    <a:pt x="596" y="4293"/>
                  </a:lnTo>
                  <a:lnTo>
                    <a:pt x="492" y="4429"/>
                  </a:lnTo>
                  <a:lnTo>
                    <a:pt x="83" y="4429"/>
                  </a:lnTo>
                  <a:lnTo>
                    <a:pt x="0" y="4575"/>
                  </a:lnTo>
                  <a:lnTo>
                    <a:pt x="984" y="4575"/>
                  </a:lnTo>
                  <a:lnTo>
                    <a:pt x="1602" y="4575"/>
                  </a:lnTo>
                  <a:lnTo>
                    <a:pt x="1078" y="4900"/>
                  </a:lnTo>
                  <a:lnTo>
                    <a:pt x="827" y="5057"/>
                  </a:lnTo>
                  <a:lnTo>
                    <a:pt x="827" y="5350"/>
                  </a:lnTo>
                  <a:lnTo>
                    <a:pt x="827" y="5664"/>
                  </a:lnTo>
                  <a:lnTo>
                    <a:pt x="1151" y="5738"/>
                  </a:lnTo>
                  <a:lnTo>
                    <a:pt x="1204" y="5549"/>
                  </a:lnTo>
                  <a:lnTo>
                    <a:pt x="827" y="5036"/>
                  </a:lnTo>
                  <a:lnTo>
                    <a:pt x="1361" y="5036"/>
                  </a:lnTo>
                  <a:lnTo>
                    <a:pt x="1884" y="5036"/>
                  </a:lnTo>
                  <a:lnTo>
                    <a:pt x="1633" y="5507"/>
                  </a:lnTo>
                  <a:lnTo>
                    <a:pt x="1528" y="5706"/>
                  </a:lnTo>
                  <a:lnTo>
                    <a:pt x="1853" y="5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8" name="object 7228"/>
            <p:cNvSpPr/>
            <p:nvPr/>
          </p:nvSpPr>
          <p:spPr>
            <a:xfrm>
              <a:off x="9721262" y="652068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256" y="1319"/>
                  </a:moveTo>
                  <a:lnTo>
                    <a:pt x="1256" y="806"/>
                  </a:lnTo>
                  <a:lnTo>
                    <a:pt x="900" y="743"/>
                  </a:lnTo>
                  <a:lnTo>
                    <a:pt x="869" y="460"/>
                  </a:lnTo>
                  <a:lnTo>
                    <a:pt x="1214" y="0"/>
                  </a:lnTo>
                  <a:lnTo>
                    <a:pt x="732" y="10"/>
                  </a:lnTo>
                  <a:lnTo>
                    <a:pt x="251" y="10"/>
                  </a:lnTo>
                  <a:lnTo>
                    <a:pt x="492" y="418"/>
                  </a:lnTo>
                  <a:lnTo>
                    <a:pt x="586" y="680"/>
                  </a:lnTo>
                  <a:lnTo>
                    <a:pt x="188" y="732"/>
                  </a:lnTo>
                  <a:lnTo>
                    <a:pt x="157" y="931"/>
                  </a:lnTo>
                  <a:lnTo>
                    <a:pt x="513" y="963"/>
                  </a:lnTo>
                  <a:lnTo>
                    <a:pt x="157" y="1696"/>
                  </a:lnTo>
                  <a:lnTo>
                    <a:pt x="0" y="1937"/>
                  </a:lnTo>
                  <a:lnTo>
                    <a:pt x="282" y="1968"/>
                  </a:lnTo>
                  <a:lnTo>
                    <a:pt x="879" y="1968"/>
                  </a:lnTo>
                  <a:lnTo>
                    <a:pt x="963" y="1455"/>
                  </a:lnTo>
                  <a:lnTo>
                    <a:pt x="1162" y="139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9" name="object 7229"/>
            <p:cNvSpPr/>
            <p:nvPr/>
          </p:nvSpPr>
          <p:spPr>
            <a:xfrm>
              <a:off x="9712863" y="6515616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0" y="5706"/>
                  </a:moveTo>
                  <a:lnTo>
                    <a:pt x="0" y="638"/>
                  </a:lnTo>
                  <a:lnTo>
                    <a:pt x="230" y="565"/>
                  </a:lnTo>
                  <a:lnTo>
                    <a:pt x="293" y="83"/>
                  </a:lnTo>
                  <a:lnTo>
                    <a:pt x="984" y="0"/>
                  </a:lnTo>
                  <a:lnTo>
                    <a:pt x="1256" y="31"/>
                  </a:lnTo>
                  <a:lnTo>
                    <a:pt x="1099" y="272"/>
                  </a:lnTo>
                  <a:lnTo>
                    <a:pt x="869" y="691"/>
                  </a:lnTo>
                  <a:lnTo>
                    <a:pt x="1800" y="795"/>
                  </a:lnTo>
                  <a:lnTo>
                    <a:pt x="1444" y="921"/>
                  </a:lnTo>
                  <a:lnTo>
                    <a:pt x="1403" y="1078"/>
                  </a:lnTo>
                  <a:lnTo>
                    <a:pt x="1287" y="921"/>
                  </a:lnTo>
                  <a:lnTo>
                    <a:pt x="795" y="921"/>
                  </a:lnTo>
                  <a:lnTo>
                    <a:pt x="408" y="1151"/>
                  </a:lnTo>
                  <a:lnTo>
                    <a:pt x="324" y="1308"/>
                  </a:lnTo>
                  <a:lnTo>
                    <a:pt x="324" y="4261"/>
                  </a:lnTo>
                  <a:lnTo>
                    <a:pt x="324" y="4429"/>
                  </a:lnTo>
                  <a:lnTo>
                    <a:pt x="502" y="4429"/>
                  </a:lnTo>
                  <a:lnTo>
                    <a:pt x="1246" y="4429"/>
                  </a:lnTo>
                  <a:lnTo>
                    <a:pt x="1287" y="4293"/>
                  </a:lnTo>
                  <a:lnTo>
                    <a:pt x="1403" y="4429"/>
                  </a:lnTo>
                  <a:lnTo>
                    <a:pt x="1800" y="4429"/>
                  </a:lnTo>
                  <a:lnTo>
                    <a:pt x="1863" y="4575"/>
                  </a:lnTo>
                  <a:lnTo>
                    <a:pt x="900" y="4575"/>
                  </a:lnTo>
                  <a:lnTo>
                    <a:pt x="293" y="4575"/>
                  </a:lnTo>
                  <a:lnTo>
                    <a:pt x="806" y="4900"/>
                  </a:lnTo>
                  <a:lnTo>
                    <a:pt x="1057" y="5057"/>
                  </a:lnTo>
                  <a:lnTo>
                    <a:pt x="1057" y="5350"/>
                  </a:lnTo>
                  <a:lnTo>
                    <a:pt x="1057" y="5664"/>
                  </a:lnTo>
                  <a:lnTo>
                    <a:pt x="732" y="5738"/>
                  </a:lnTo>
                  <a:lnTo>
                    <a:pt x="680" y="5549"/>
                  </a:lnTo>
                  <a:lnTo>
                    <a:pt x="1057" y="5036"/>
                  </a:lnTo>
                  <a:lnTo>
                    <a:pt x="534" y="5036"/>
                  </a:lnTo>
                  <a:lnTo>
                    <a:pt x="0" y="5036"/>
                  </a:lnTo>
                  <a:lnTo>
                    <a:pt x="251" y="5507"/>
                  </a:lnTo>
                  <a:lnTo>
                    <a:pt x="356" y="5706"/>
                  </a:lnTo>
                  <a:lnTo>
                    <a:pt x="31" y="5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0" name="object 7230"/>
            <p:cNvSpPr/>
            <p:nvPr/>
          </p:nvSpPr>
          <p:spPr>
            <a:xfrm>
              <a:off x="9712863" y="652068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1319"/>
                  </a:moveTo>
                  <a:lnTo>
                    <a:pt x="0" y="806"/>
                  </a:lnTo>
                  <a:lnTo>
                    <a:pt x="356" y="743"/>
                  </a:lnTo>
                  <a:lnTo>
                    <a:pt x="387" y="460"/>
                  </a:lnTo>
                  <a:lnTo>
                    <a:pt x="52" y="10"/>
                  </a:lnTo>
                  <a:lnTo>
                    <a:pt x="534" y="10"/>
                  </a:lnTo>
                  <a:lnTo>
                    <a:pt x="1005" y="0"/>
                  </a:lnTo>
                  <a:lnTo>
                    <a:pt x="764" y="397"/>
                  </a:lnTo>
                  <a:lnTo>
                    <a:pt x="670" y="680"/>
                  </a:lnTo>
                  <a:lnTo>
                    <a:pt x="1068" y="732"/>
                  </a:lnTo>
                  <a:lnTo>
                    <a:pt x="1099" y="931"/>
                  </a:lnTo>
                  <a:lnTo>
                    <a:pt x="743" y="963"/>
                  </a:lnTo>
                  <a:lnTo>
                    <a:pt x="1099" y="1696"/>
                  </a:lnTo>
                  <a:lnTo>
                    <a:pt x="1256" y="1937"/>
                  </a:lnTo>
                  <a:lnTo>
                    <a:pt x="984" y="1968"/>
                  </a:lnTo>
                  <a:lnTo>
                    <a:pt x="376" y="1968"/>
                  </a:lnTo>
                  <a:lnTo>
                    <a:pt x="293" y="1455"/>
                  </a:lnTo>
                  <a:lnTo>
                    <a:pt x="94" y="139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1" name="object 7231"/>
            <p:cNvSpPr/>
            <p:nvPr/>
          </p:nvSpPr>
          <p:spPr>
            <a:xfrm>
              <a:off x="9712343" y="6513728"/>
              <a:ext cx="15240" cy="3175"/>
            </a:xfrm>
            <a:custGeom>
              <a:avLst/>
              <a:gdLst/>
              <a:ahLst/>
              <a:cxnLst/>
              <a:rect l="l" t="t" r="r" b="b"/>
              <a:pathLst>
                <a:path w="15240" h="3175">
                  <a:moveTo>
                    <a:pt x="14523" y="0"/>
                  </a:moveTo>
                  <a:lnTo>
                    <a:pt x="1759" y="0"/>
                  </a:lnTo>
                  <a:lnTo>
                    <a:pt x="1759" y="1497"/>
                  </a:lnTo>
                  <a:lnTo>
                    <a:pt x="0" y="1497"/>
                  </a:lnTo>
                  <a:lnTo>
                    <a:pt x="0" y="1727"/>
                  </a:lnTo>
                  <a:lnTo>
                    <a:pt x="513" y="1727"/>
                  </a:lnTo>
                  <a:lnTo>
                    <a:pt x="513" y="1884"/>
                  </a:lnTo>
                  <a:lnTo>
                    <a:pt x="554" y="2052"/>
                  </a:lnTo>
                  <a:lnTo>
                    <a:pt x="513" y="2439"/>
                  </a:lnTo>
                  <a:lnTo>
                    <a:pt x="795" y="2439"/>
                  </a:lnTo>
                  <a:lnTo>
                    <a:pt x="795" y="1884"/>
                  </a:lnTo>
                  <a:lnTo>
                    <a:pt x="1664" y="1884"/>
                  </a:lnTo>
                  <a:lnTo>
                    <a:pt x="1664" y="2104"/>
                  </a:lnTo>
                  <a:lnTo>
                    <a:pt x="1392" y="2554"/>
                  </a:lnTo>
                  <a:lnTo>
                    <a:pt x="2020" y="2492"/>
                  </a:lnTo>
                  <a:lnTo>
                    <a:pt x="2188" y="1937"/>
                  </a:lnTo>
                  <a:lnTo>
                    <a:pt x="8481" y="1884"/>
                  </a:lnTo>
                  <a:lnTo>
                    <a:pt x="8669" y="2492"/>
                  </a:lnTo>
                  <a:lnTo>
                    <a:pt x="9298" y="2554"/>
                  </a:lnTo>
                  <a:lnTo>
                    <a:pt x="9025" y="2104"/>
                  </a:lnTo>
                  <a:lnTo>
                    <a:pt x="9025" y="1884"/>
                  </a:lnTo>
                  <a:lnTo>
                    <a:pt x="9894" y="1884"/>
                  </a:lnTo>
                  <a:lnTo>
                    <a:pt x="9894" y="2439"/>
                  </a:lnTo>
                  <a:lnTo>
                    <a:pt x="10177" y="2439"/>
                  </a:lnTo>
                  <a:lnTo>
                    <a:pt x="10177" y="2052"/>
                  </a:lnTo>
                  <a:lnTo>
                    <a:pt x="10135" y="1905"/>
                  </a:lnTo>
                  <a:lnTo>
                    <a:pt x="10177" y="1528"/>
                  </a:lnTo>
                  <a:lnTo>
                    <a:pt x="9821" y="1528"/>
                  </a:lnTo>
                  <a:lnTo>
                    <a:pt x="9821" y="439"/>
                  </a:lnTo>
                  <a:lnTo>
                    <a:pt x="11067" y="345"/>
                  </a:lnTo>
                  <a:lnTo>
                    <a:pt x="13099" y="345"/>
                  </a:lnTo>
                  <a:lnTo>
                    <a:pt x="13099" y="670"/>
                  </a:lnTo>
                  <a:lnTo>
                    <a:pt x="12837" y="670"/>
                  </a:lnTo>
                  <a:lnTo>
                    <a:pt x="12837" y="879"/>
                  </a:lnTo>
                  <a:lnTo>
                    <a:pt x="13507" y="879"/>
                  </a:lnTo>
                  <a:lnTo>
                    <a:pt x="13507" y="701"/>
                  </a:lnTo>
                  <a:lnTo>
                    <a:pt x="13339" y="701"/>
                  </a:lnTo>
                  <a:lnTo>
                    <a:pt x="13339" y="251"/>
                  </a:lnTo>
                  <a:lnTo>
                    <a:pt x="14386" y="251"/>
                  </a:lnTo>
                  <a:lnTo>
                    <a:pt x="14386" y="701"/>
                  </a:lnTo>
                  <a:lnTo>
                    <a:pt x="14198" y="701"/>
                  </a:lnTo>
                  <a:lnTo>
                    <a:pt x="14198" y="879"/>
                  </a:lnTo>
                  <a:lnTo>
                    <a:pt x="14617" y="879"/>
                  </a:lnTo>
                  <a:lnTo>
                    <a:pt x="146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2" name="object 7232"/>
            <p:cNvSpPr/>
            <p:nvPr/>
          </p:nvSpPr>
          <p:spPr>
            <a:xfrm>
              <a:off x="9712348" y="6513736"/>
              <a:ext cx="15240" cy="2540"/>
            </a:xfrm>
            <a:custGeom>
              <a:avLst/>
              <a:gdLst/>
              <a:ahLst/>
              <a:cxnLst/>
              <a:rect l="l" t="t" r="r" b="b"/>
              <a:pathLst>
                <a:path w="15240" h="2540">
                  <a:moveTo>
                    <a:pt x="73" y="1486"/>
                  </a:moveTo>
                  <a:lnTo>
                    <a:pt x="1654" y="1486"/>
                  </a:lnTo>
                  <a:lnTo>
                    <a:pt x="1748" y="73"/>
                  </a:lnTo>
                  <a:lnTo>
                    <a:pt x="14523" y="0"/>
                  </a:lnTo>
                  <a:lnTo>
                    <a:pt x="14617" y="785"/>
                  </a:lnTo>
                  <a:lnTo>
                    <a:pt x="14292" y="869"/>
                  </a:lnTo>
                  <a:lnTo>
                    <a:pt x="14198" y="691"/>
                  </a:lnTo>
                  <a:lnTo>
                    <a:pt x="14386" y="691"/>
                  </a:lnTo>
                  <a:lnTo>
                    <a:pt x="14386" y="429"/>
                  </a:lnTo>
                  <a:lnTo>
                    <a:pt x="14386" y="240"/>
                  </a:lnTo>
                  <a:lnTo>
                    <a:pt x="14198" y="240"/>
                  </a:lnTo>
                  <a:lnTo>
                    <a:pt x="13496" y="240"/>
                  </a:lnTo>
                  <a:lnTo>
                    <a:pt x="13329" y="240"/>
                  </a:lnTo>
                  <a:lnTo>
                    <a:pt x="13329" y="429"/>
                  </a:lnTo>
                  <a:lnTo>
                    <a:pt x="13329" y="691"/>
                  </a:lnTo>
                  <a:lnTo>
                    <a:pt x="13496" y="691"/>
                  </a:lnTo>
                  <a:lnTo>
                    <a:pt x="13496" y="869"/>
                  </a:lnTo>
                  <a:lnTo>
                    <a:pt x="12921" y="869"/>
                  </a:lnTo>
                  <a:lnTo>
                    <a:pt x="12826" y="659"/>
                  </a:lnTo>
                  <a:lnTo>
                    <a:pt x="13015" y="659"/>
                  </a:lnTo>
                  <a:lnTo>
                    <a:pt x="13088" y="429"/>
                  </a:lnTo>
                  <a:lnTo>
                    <a:pt x="11057" y="335"/>
                  </a:lnTo>
                  <a:lnTo>
                    <a:pt x="9989" y="418"/>
                  </a:lnTo>
                  <a:lnTo>
                    <a:pt x="9811" y="429"/>
                  </a:lnTo>
                  <a:lnTo>
                    <a:pt x="9811" y="586"/>
                  </a:lnTo>
                  <a:lnTo>
                    <a:pt x="9811" y="1444"/>
                  </a:lnTo>
                  <a:lnTo>
                    <a:pt x="10083" y="1518"/>
                  </a:lnTo>
                  <a:lnTo>
                    <a:pt x="10177" y="1874"/>
                  </a:lnTo>
                  <a:lnTo>
                    <a:pt x="10125" y="2041"/>
                  </a:lnTo>
                  <a:lnTo>
                    <a:pt x="10177" y="2387"/>
                  </a:lnTo>
                  <a:lnTo>
                    <a:pt x="9936" y="2439"/>
                  </a:lnTo>
                  <a:lnTo>
                    <a:pt x="9894" y="1895"/>
                  </a:lnTo>
                  <a:lnTo>
                    <a:pt x="9120" y="1874"/>
                  </a:lnTo>
                  <a:lnTo>
                    <a:pt x="9025" y="2094"/>
                  </a:lnTo>
                  <a:lnTo>
                    <a:pt x="9266" y="2513"/>
                  </a:lnTo>
                  <a:lnTo>
                    <a:pt x="8669" y="2481"/>
                  </a:lnTo>
                  <a:lnTo>
                    <a:pt x="8491" y="1937"/>
                  </a:lnTo>
                  <a:lnTo>
                    <a:pt x="2282" y="1874"/>
                  </a:lnTo>
                  <a:lnTo>
                    <a:pt x="2010" y="2481"/>
                  </a:lnTo>
                  <a:lnTo>
                    <a:pt x="1444" y="2544"/>
                  </a:lnTo>
                  <a:lnTo>
                    <a:pt x="1654" y="2094"/>
                  </a:lnTo>
                  <a:lnTo>
                    <a:pt x="1654" y="1874"/>
                  </a:lnTo>
                  <a:lnTo>
                    <a:pt x="816" y="1874"/>
                  </a:lnTo>
                  <a:lnTo>
                    <a:pt x="785" y="2387"/>
                  </a:lnTo>
                  <a:lnTo>
                    <a:pt x="575" y="2439"/>
                  </a:lnTo>
                  <a:lnTo>
                    <a:pt x="513" y="2041"/>
                  </a:lnTo>
                  <a:lnTo>
                    <a:pt x="554" y="1895"/>
                  </a:lnTo>
                  <a:lnTo>
                    <a:pt x="513" y="1717"/>
                  </a:lnTo>
                  <a:lnTo>
                    <a:pt x="73" y="1717"/>
                  </a:lnTo>
                  <a:lnTo>
                    <a:pt x="0" y="158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3" name="object 7233"/>
            <p:cNvSpPr/>
            <p:nvPr/>
          </p:nvSpPr>
          <p:spPr>
            <a:xfrm>
              <a:off x="9714385" y="6514077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7392" y="0"/>
                  </a:moveTo>
                  <a:lnTo>
                    <a:pt x="0" y="0"/>
                  </a:lnTo>
                  <a:lnTo>
                    <a:pt x="0" y="1246"/>
                  </a:lnTo>
                  <a:lnTo>
                    <a:pt x="7476" y="1246"/>
                  </a:lnTo>
                  <a:lnTo>
                    <a:pt x="747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4" name="object 7234"/>
            <p:cNvSpPr/>
            <p:nvPr/>
          </p:nvSpPr>
          <p:spPr>
            <a:xfrm>
              <a:off x="9714392" y="6514078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94" y="0"/>
                  </a:moveTo>
                  <a:lnTo>
                    <a:pt x="0" y="1151"/>
                  </a:lnTo>
                  <a:lnTo>
                    <a:pt x="7381" y="1246"/>
                  </a:lnTo>
                  <a:lnTo>
                    <a:pt x="7476" y="94"/>
                  </a:lnTo>
                  <a:lnTo>
                    <a:pt x="94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5" name="object 7235"/>
            <p:cNvSpPr/>
            <p:nvPr/>
          </p:nvSpPr>
          <p:spPr>
            <a:xfrm>
              <a:off x="9725442" y="651403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984" y="345"/>
                  </a:moveTo>
                  <a:lnTo>
                    <a:pt x="984" y="575"/>
                  </a:lnTo>
                  <a:lnTo>
                    <a:pt x="1151" y="670"/>
                  </a:lnTo>
                  <a:lnTo>
                    <a:pt x="1518" y="575"/>
                  </a:lnTo>
                  <a:lnTo>
                    <a:pt x="1518" y="439"/>
                  </a:lnTo>
                  <a:lnTo>
                    <a:pt x="1633" y="1047"/>
                  </a:lnTo>
                  <a:lnTo>
                    <a:pt x="1654" y="1308"/>
                  </a:lnTo>
                  <a:lnTo>
                    <a:pt x="1916" y="1371"/>
                  </a:lnTo>
                  <a:lnTo>
                    <a:pt x="2136" y="1403"/>
                  </a:lnTo>
                  <a:lnTo>
                    <a:pt x="2293" y="1434"/>
                  </a:lnTo>
                  <a:lnTo>
                    <a:pt x="2115" y="1507"/>
                  </a:lnTo>
                  <a:lnTo>
                    <a:pt x="1968" y="1465"/>
                  </a:lnTo>
                  <a:lnTo>
                    <a:pt x="1455" y="1444"/>
                  </a:lnTo>
                  <a:lnTo>
                    <a:pt x="1329" y="952"/>
                  </a:lnTo>
                  <a:lnTo>
                    <a:pt x="1120" y="869"/>
                  </a:lnTo>
                  <a:lnTo>
                    <a:pt x="984" y="1047"/>
                  </a:lnTo>
                  <a:lnTo>
                    <a:pt x="523" y="1088"/>
                  </a:lnTo>
                  <a:lnTo>
                    <a:pt x="366" y="921"/>
                  </a:lnTo>
                  <a:lnTo>
                    <a:pt x="83" y="869"/>
                  </a:lnTo>
                  <a:lnTo>
                    <a:pt x="0" y="575"/>
                  </a:lnTo>
                  <a:lnTo>
                    <a:pt x="251" y="575"/>
                  </a:lnTo>
                  <a:lnTo>
                    <a:pt x="429" y="670"/>
                  </a:lnTo>
                  <a:lnTo>
                    <a:pt x="429" y="345"/>
                  </a:lnTo>
                  <a:lnTo>
                    <a:pt x="219" y="303"/>
                  </a:lnTo>
                  <a:lnTo>
                    <a:pt x="502" y="20"/>
                  </a:lnTo>
                  <a:lnTo>
                    <a:pt x="848" y="0"/>
                  </a:lnTo>
                  <a:lnTo>
                    <a:pt x="1088" y="209"/>
                  </a:lnTo>
                  <a:lnTo>
                    <a:pt x="984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6" name="object 7236"/>
            <p:cNvSpPr/>
            <p:nvPr/>
          </p:nvSpPr>
          <p:spPr>
            <a:xfrm>
              <a:off x="9726019" y="65142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376"/>
                  </a:moveTo>
                  <a:lnTo>
                    <a:pt x="272" y="376"/>
                  </a:lnTo>
                  <a:lnTo>
                    <a:pt x="272" y="94"/>
                  </a:lnTo>
                  <a:lnTo>
                    <a:pt x="73" y="0"/>
                  </a:lnTo>
                  <a:lnTo>
                    <a:pt x="0" y="28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7" name="object 7237"/>
            <p:cNvSpPr/>
            <p:nvPr/>
          </p:nvSpPr>
          <p:spPr>
            <a:xfrm>
              <a:off x="9725265" y="651461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774" y="806"/>
                  </a:moveTo>
                  <a:lnTo>
                    <a:pt x="827" y="963"/>
                  </a:lnTo>
                  <a:lnTo>
                    <a:pt x="994" y="806"/>
                  </a:lnTo>
                  <a:lnTo>
                    <a:pt x="1162" y="910"/>
                  </a:lnTo>
                  <a:lnTo>
                    <a:pt x="1308" y="963"/>
                  </a:lnTo>
                  <a:lnTo>
                    <a:pt x="1308" y="816"/>
                  </a:lnTo>
                  <a:lnTo>
                    <a:pt x="1308" y="638"/>
                  </a:lnTo>
                  <a:lnTo>
                    <a:pt x="1424" y="774"/>
                  </a:lnTo>
                  <a:lnTo>
                    <a:pt x="1581" y="963"/>
                  </a:lnTo>
                  <a:lnTo>
                    <a:pt x="1832" y="963"/>
                  </a:lnTo>
                  <a:lnTo>
                    <a:pt x="2293" y="963"/>
                  </a:lnTo>
                  <a:lnTo>
                    <a:pt x="2146" y="879"/>
                  </a:lnTo>
                  <a:lnTo>
                    <a:pt x="1612" y="869"/>
                  </a:lnTo>
                  <a:lnTo>
                    <a:pt x="1507" y="366"/>
                  </a:lnTo>
                  <a:lnTo>
                    <a:pt x="1308" y="293"/>
                  </a:lnTo>
                  <a:lnTo>
                    <a:pt x="1162" y="460"/>
                  </a:lnTo>
                  <a:lnTo>
                    <a:pt x="701" y="513"/>
                  </a:lnTo>
                  <a:lnTo>
                    <a:pt x="544" y="335"/>
                  </a:lnTo>
                  <a:lnTo>
                    <a:pt x="261" y="293"/>
                  </a:lnTo>
                  <a:lnTo>
                    <a:pt x="167" y="0"/>
                  </a:lnTo>
                  <a:lnTo>
                    <a:pt x="0" y="0"/>
                  </a:lnTo>
                  <a:lnTo>
                    <a:pt x="0" y="764"/>
                  </a:lnTo>
                  <a:lnTo>
                    <a:pt x="125" y="931"/>
                  </a:lnTo>
                  <a:lnTo>
                    <a:pt x="198" y="1068"/>
                  </a:lnTo>
                  <a:lnTo>
                    <a:pt x="251" y="910"/>
                  </a:lnTo>
                  <a:lnTo>
                    <a:pt x="293" y="764"/>
                  </a:lnTo>
                  <a:lnTo>
                    <a:pt x="460" y="910"/>
                  </a:lnTo>
                  <a:lnTo>
                    <a:pt x="607" y="910"/>
                  </a:lnTo>
                  <a:lnTo>
                    <a:pt x="649" y="76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8" name="object 7238"/>
            <p:cNvSpPr/>
            <p:nvPr/>
          </p:nvSpPr>
          <p:spPr>
            <a:xfrm>
              <a:off x="9721664" y="6523236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863" y="2994"/>
                  </a:moveTo>
                  <a:lnTo>
                    <a:pt x="1005" y="994"/>
                  </a:lnTo>
                  <a:lnTo>
                    <a:pt x="1005" y="575"/>
                  </a:lnTo>
                  <a:lnTo>
                    <a:pt x="1162" y="586"/>
                  </a:lnTo>
                  <a:lnTo>
                    <a:pt x="1225" y="335"/>
                  </a:lnTo>
                  <a:lnTo>
                    <a:pt x="1214" y="136"/>
                  </a:lnTo>
                  <a:lnTo>
                    <a:pt x="1382" y="136"/>
                  </a:lnTo>
                  <a:lnTo>
                    <a:pt x="1434" y="0"/>
                  </a:lnTo>
                  <a:lnTo>
                    <a:pt x="900" y="31"/>
                  </a:lnTo>
                  <a:lnTo>
                    <a:pt x="869" y="481"/>
                  </a:lnTo>
                  <a:lnTo>
                    <a:pt x="869" y="942"/>
                  </a:lnTo>
                  <a:lnTo>
                    <a:pt x="743" y="1109"/>
                  </a:lnTo>
                  <a:lnTo>
                    <a:pt x="481" y="1162"/>
                  </a:lnTo>
                  <a:lnTo>
                    <a:pt x="481" y="994"/>
                  </a:lnTo>
                  <a:lnTo>
                    <a:pt x="481" y="743"/>
                  </a:lnTo>
                  <a:lnTo>
                    <a:pt x="251" y="722"/>
                  </a:lnTo>
                  <a:lnTo>
                    <a:pt x="0" y="722"/>
                  </a:lnTo>
                  <a:lnTo>
                    <a:pt x="0" y="900"/>
                  </a:lnTo>
                  <a:lnTo>
                    <a:pt x="0" y="1989"/>
                  </a:lnTo>
                  <a:lnTo>
                    <a:pt x="157" y="2094"/>
                  </a:lnTo>
                  <a:lnTo>
                    <a:pt x="293" y="1989"/>
                  </a:lnTo>
                  <a:lnTo>
                    <a:pt x="62" y="2094"/>
                  </a:lnTo>
                  <a:lnTo>
                    <a:pt x="73" y="1204"/>
                  </a:lnTo>
                  <a:lnTo>
                    <a:pt x="157" y="994"/>
                  </a:lnTo>
                  <a:lnTo>
                    <a:pt x="345" y="900"/>
                  </a:lnTo>
                  <a:lnTo>
                    <a:pt x="345" y="1235"/>
                  </a:lnTo>
                  <a:lnTo>
                    <a:pt x="345" y="1382"/>
                  </a:lnTo>
                  <a:lnTo>
                    <a:pt x="1800" y="3308"/>
                  </a:lnTo>
                  <a:lnTo>
                    <a:pt x="1602" y="3225"/>
                  </a:lnTo>
                  <a:lnTo>
                    <a:pt x="1444" y="3183"/>
                  </a:lnTo>
                  <a:lnTo>
                    <a:pt x="1455" y="3319"/>
                  </a:lnTo>
                  <a:lnTo>
                    <a:pt x="1884" y="3465"/>
                  </a:lnTo>
                  <a:lnTo>
                    <a:pt x="1999" y="3005"/>
                  </a:lnTo>
                  <a:lnTo>
                    <a:pt x="1863" y="29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9" name="object 7239"/>
            <p:cNvSpPr/>
            <p:nvPr/>
          </p:nvSpPr>
          <p:spPr>
            <a:xfrm>
              <a:off x="9946995" y="6510203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13298" y="0"/>
                  </a:moveTo>
                  <a:lnTo>
                    <a:pt x="0" y="0"/>
                  </a:lnTo>
                  <a:lnTo>
                    <a:pt x="0" y="2628"/>
                  </a:lnTo>
                  <a:lnTo>
                    <a:pt x="146" y="2659"/>
                  </a:lnTo>
                  <a:lnTo>
                    <a:pt x="481" y="1853"/>
                  </a:lnTo>
                  <a:lnTo>
                    <a:pt x="167" y="1790"/>
                  </a:lnTo>
                  <a:lnTo>
                    <a:pt x="219" y="764"/>
                  </a:lnTo>
                  <a:lnTo>
                    <a:pt x="1005" y="764"/>
                  </a:lnTo>
                  <a:lnTo>
                    <a:pt x="1005" y="575"/>
                  </a:lnTo>
                  <a:lnTo>
                    <a:pt x="219" y="575"/>
                  </a:lnTo>
                  <a:lnTo>
                    <a:pt x="219" y="219"/>
                  </a:lnTo>
                  <a:lnTo>
                    <a:pt x="4041" y="314"/>
                  </a:lnTo>
                  <a:lnTo>
                    <a:pt x="9319" y="314"/>
                  </a:lnTo>
                  <a:lnTo>
                    <a:pt x="13151" y="219"/>
                  </a:lnTo>
                  <a:lnTo>
                    <a:pt x="13151" y="575"/>
                  </a:lnTo>
                  <a:lnTo>
                    <a:pt x="12366" y="575"/>
                  </a:lnTo>
                  <a:lnTo>
                    <a:pt x="12366" y="764"/>
                  </a:lnTo>
                  <a:lnTo>
                    <a:pt x="13151" y="764"/>
                  </a:lnTo>
                  <a:lnTo>
                    <a:pt x="13203" y="1790"/>
                  </a:lnTo>
                  <a:lnTo>
                    <a:pt x="12889" y="1853"/>
                  </a:lnTo>
                  <a:lnTo>
                    <a:pt x="13224" y="2659"/>
                  </a:lnTo>
                  <a:lnTo>
                    <a:pt x="13371" y="2628"/>
                  </a:lnTo>
                  <a:lnTo>
                    <a:pt x="133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0" name="object 7240"/>
            <p:cNvSpPr/>
            <p:nvPr/>
          </p:nvSpPr>
          <p:spPr>
            <a:xfrm>
              <a:off x="9946995" y="6510205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387" y="2052"/>
                  </a:moveTo>
                  <a:lnTo>
                    <a:pt x="481" y="1853"/>
                  </a:lnTo>
                  <a:lnTo>
                    <a:pt x="251" y="1800"/>
                  </a:lnTo>
                  <a:lnTo>
                    <a:pt x="219" y="764"/>
                  </a:lnTo>
                  <a:lnTo>
                    <a:pt x="921" y="764"/>
                  </a:lnTo>
                  <a:lnTo>
                    <a:pt x="1005" y="575"/>
                  </a:lnTo>
                  <a:lnTo>
                    <a:pt x="219" y="575"/>
                  </a:lnTo>
                  <a:lnTo>
                    <a:pt x="219" y="219"/>
                  </a:lnTo>
                  <a:lnTo>
                    <a:pt x="4041" y="314"/>
                  </a:lnTo>
                  <a:lnTo>
                    <a:pt x="9319" y="314"/>
                  </a:lnTo>
                  <a:lnTo>
                    <a:pt x="13140" y="219"/>
                  </a:lnTo>
                  <a:lnTo>
                    <a:pt x="13140" y="575"/>
                  </a:lnTo>
                  <a:lnTo>
                    <a:pt x="12439" y="575"/>
                  </a:lnTo>
                  <a:lnTo>
                    <a:pt x="12366" y="764"/>
                  </a:lnTo>
                  <a:lnTo>
                    <a:pt x="13140" y="764"/>
                  </a:lnTo>
                  <a:lnTo>
                    <a:pt x="13203" y="1790"/>
                  </a:lnTo>
                  <a:lnTo>
                    <a:pt x="12900" y="1853"/>
                  </a:lnTo>
                  <a:lnTo>
                    <a:pt x="12983" y="2052"/>
                  </a:lnTo>
                  <a:lnTo>
                    <a:pt x="13203" y="2575"/>
                  </a:lnTo>
                  <a:lnTo>
                    <a:pt x="13381" y="2628"/>
                  </a:lnTo>
                  <a:lnTo>
                    <a:pt x="13381" y="94"/>
                  </a:lnTo>
                  <a:lnTo>
                    <a:pt x="73" y="0"/>
                  </a:lnTo>
                  <a:lnTo>
                    <a:pt x="0" y="2544"/>
                  </a:lnTo>
                  <a:lnTo>
                    <a:pt x="136" y="2659"/>
                  </a:lnTo>
                  <a:lnTo>
                    <a:pt x="387" y="205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1" name="object 7241"/>
            <p:cNvSpPr/>
            <p:nvPr/>
          </p:nvSpPr>
          <p:spPr>
            <a:xfrm>
              <a:off x="9952632" y="6515135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821" y="2471"/>
                  </a:moveTo>
                  <a:lnTo>
                    <a:pt x="1821" y="356"/>
                  </a:lnTo>
                  <a:lnTo>
                    <a:pt x="1497" y="261"/>
                  </a:lnTo>
                  <a:lnTo>
                    <a:pt x="1497" y="0"/>
                  </a:lnTo>
                  <a:lnTo>
                    <a:pt x="1727" y="0"/>
                  </a:lnTo>
                  <a:lnTo>
                    <a:pt x="2083" y="0"/>
                  </a:lnTo>
                  <a:lnTo>
                    <a:pt x="2083" y="356"/>
                  </a:lnTo>
                  <a:lnTo>
                    <a:pt x="2083" y="2471"/>
                  </a:lnTo>
                  <a:lnTo>
                    <a:pt x="2083" y="2691"/>
                  </a:lnTo>
                  <a:lnTo>
                    <a:pt x="1895" y="2785"/>
                  </a:lnTo>
                  <a:lnTo>
                    <a:pt x="1246" y="3120"/>
                  </a:lnTo>
                  <a:lnTo>
                    <a:pt x="1047" y="3235"/>
                  </a:lnTo>
                  <a:lnTo>
                    <a:pt x="848" y="3120"/>
                  </a:lnTo>
                  <a:lnTo>
                    <a:pt x="209" y="2785"/>
                  </a:lnTo>
                  <a:lnTo>
                    <a:pt x="0" y="2691"/>
                  </a:lnTo>
                  <a:lnTo>
                    <a:pt x="0" y="2471"/>
                  </a:lnTo>
                  <a:lnTo>
                    <a:pt x="0" y="356"/>
                  </a:lnTo>
                  <a:lnTo>
                    <a:pt x="0" y="0"/>
                  </a:lnTo>
                  <a:lnTo>
                    <a:pt x="366" y="0"/>
                  </a:lnTo>
                  <a:lnTo>
                    <a:pt x="596" y="0"/>
                  </a:lnTo>
                  <a:lnTo>
                    <a:pt x="596" y="261"/>
                  </a:lnTo>
                  <a:lnTo>
                    <a:pt x="366" y="261"/>
                  </a:lnTo>
                  <a:lnTo>
                    <a:pt x="272" y="2471"/>
                  </a:lnTo>
                  <a:lnTo>
                    <a:pt x="963" y="2889"/>
                  </a:lnTo>
                  <a:lnTo>
                    <a:pt x="1141" y="2889"/>
                  </a:lnTo>
                  <a:lnTo>
                    <a:pt x="1780" y="254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2" name="object 7242"/>
            <p:cNvSpPr/>
            <p:nvPr/>
          </p:nvSpPr>
          <p:spPr>
            <a:xfrm>
              <a:off x="9952692" y="651779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1" y="1036"/>
                  </a:moveTo>
                  <a:lnTo>
                    <a:pt x="167" y="712"/>
                  </a:lnTo>
                  <a:lnTo>
                    <a:pt x="157" y="324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3" name="object 7243"/>
            <p:cNvSpPr/>
            <p:nvPr/>
          </p:nvSpPr>
          <p:spPr>
            <a:xfrm>
              <a:off x="9954498" y="651778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67" y="0"/>
                  </a:moveTo>
                  <a:lnTo>
                    <a:pt x="0" y="324"/>
                  </a:lnTo>
                  <a:lnTo>
                    <a:pt x="0" y="712"/>
                  </a:lnTo>
                  <a:lnTo>
                    <a:pt x="157" y="10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4" name="object 7244"/>
            <p:cNvSpPr/>
            <p:nvPr/>
          </p:nvSpPr>
          <p:spPr>
            <a:xfrm>
              <a:off x="9952924" y="651540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314" y="73"/>
                  </a:moveTo>
                  <a:lnTo>
                    <a:pt x="418" y="293"/>
                  </a:lnTo>
                  <a:lnTo>
                    <a:pt x="282" y="397"/>
                  </a:lnTo>
                  <a:lnTo>
                    <a:pt x="418" y="481"/>
                  </a:lnTo>
                  <a:lnTo>
                    <a:pt x="418" y="628"/>
                  </a:lnTo>
                  <a:lnTo>
                    <a:pt x="282" y="712"/>
                  </a:lnTo>
                  <a:lnTo>
                    <a:pt x="418" y="785"/>
                  </a:lnTo>
                  <a:lnTo>
                    <a:pt x="418" y="942"/>
                  </a:lnTo>
                  <a:lnTo>
                    <a:pt x="282" y="1036"/>
                  </a:lnTo>
                  <a:lnTo>
                    <a:pt x="418" y="1109"/>
                  </a:lnTo>
                  <a:lnTo>
                    <a:pt x="418" y="1256"/>
                  </a:lnTo>
                  <a:lnTo>
                    <a:pt x="282" y="1350"/>
                  </a:lnTo>
                  <a:lnTo>
                    <a:pt x="418" y="1424"/>
                  </a:lnTo>
                  <a:lnTo>
                    <a:pt x="418" y="1560"/>
                  </a:lnTo>
                  <a:lnTo>
                    <a:pt x="282" y="1654"/>
                  </a:lnTo>
                  <a:lnTo>
                    <a:pt x="418" y="1748"/>
                  </a:lnTo>
                  <a:lnTo>
                    <a:pt x="418" y="1978"/>
                  </a:lnTo>
                  <a:lnTo>
                    <a:pt x="638" y="2157"/>
                  </a:lnTo>
                  <a:lnTo>
                    <a:pt x="858" y="2157"/>
                  </a:lnTo>
                  <a:lnTo>
                    <a:pt x="1057" y="2010"/>
                  </a:lnTo>
                  <a:lnTo>
                    <a:pt x="1183" y="1842"/>
                  </a:lnTo>
                  <a:lnTo>
                    <a:pt x="1078" y="1706"/>
                  </a:lnTo>
                  <a:lnTo>
                    <a:pt x="1183" y="1528"/>
                  </a:lnTo>
                  <a:lnTo>
                    <a:pt x="1078" y="1392"/>
                  </a:lnTo>
                  <a:lnTo>
                    <a:pt x="1183" y="1225"/>
                  </a:lnTo>
                  <a:lnTo>
                    <a:pt x="1078" y="1078"/>
                  </a:lnTo>
                  <a:lnTo>
                    <a:pt x="1088" y="942"/>
                  </a:lnTo>
                  <a:lnTo>
                    <a:pt x="1235" y="869"/>
                  </a:lnTo>
                  <a:lnTo>
                    <a:pt x="1088" y="785"/>
                  </a:lnTo>
                  <a:lnTo>
                    <a:pt x="1078" y="649"/>
                  </a:lnTo>
                  <a:lnTo>
                    <a:pt x="1235" y="554"/>
                  </a:lnTo>
                  <a:lnTo>
                    <a:pt x="1088" y="481"/>
                  </a:lnTo>
                  <a:lnTo>
                    <a:pt x="1078" y="335"/>
                  </a:lnTo>
                  <a:lnTo>
                    <a:pt x="1235" y="240"/>
                  </a:lnTo>
                  <a:lnTo>
                    <a:pt x="1088" y="146"/>
                  </a:lnTo>
                  <a:lnTo>
                    <a:pt x="1078" y="0"/>
                  </a:lnTo>
                  <a:lnTo>
                    <a:pt x="1350" y="0"/>
                  </a:lnTo>
                  <a:lnTo>
                    <a:pt x="1507" y="0"/>
                  </a:lnTo>
                  <a:lnTo>
                    <a:pt x="1507" y="136"/>
                  </a:lnTo>
                  <a:lnTo>
                    <a:pt x="1507" y="2073"/>
                  </a:lnTo>
                  <a:lnTo>
                    <a:pt x="848" y="2513"/>
                  </a:lnTo>
                  <a:lnTo>
                    <a:pt x="691" y="2523"/>
                  </a:lnTo>
                  <a:lnTo>
                    <a:pt x="83" y="2198"/>
                  </a:lnTo>
                  <a:lnTo>
                    <a:pt x="0" y="136"/>
                  </a:lnTo>
                  <a:lnTo>
                    <a:pt x="0" y="0"/>
                  </a:lnTo>
                  <a:lnTo>
                    <a:pt x="146" y="0"/>
                  </a:lnTo>
                  <a:lnTo>
                    <a:pt x="28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5" name="object 7245"/>
            <p:cNvSpPr/>
            <p:nvPr/>
          </p:nvSpPr>
          <p:spPr>
            <a:xfrm>
              <a:off x="9948305" y="651231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01" y="523"/>
                  </a:moveTo>
                  <a:lnTo>
                    <a:pt x="94" y="523"/>
                  </a:lnTo>
                  <a:lnTo>
                    <a:pt x="0" y="83"/>
                  </a:lnTo>
                  <a:lnTo>
                    <a:pt x="701" y="0"/>
                  </a:lnTo>
                  <a:lnTo>
                    <a:pt x="795" y="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6" name="object 7246"/>
            <p:cNvSpPr/>
            <p:nvPr/>
          </p:nvSpPr>
          <p:spPr>
            <a:xfrm>
              <a:off x="9946366" y="6512053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607" y="1130"/>
                  </a:moveTo>
                  <a:lnTo>
                    <a:pt x="408" y="1518"/>
                  </a:lnTo>
                  <a:lnTo>
                    <a:pt x="62" y="1570"/>
                  </a:lnTo>
                  <a:lnTo>
                    <a:pt x="659" y="1675"/>
                  </a:lnTo>
                  <a:lnTo>
                    <a:pt x="795" y="1507"/>
                  </a:lnTo>
                  <a:lnTo>
                    <a:pt x="952" y="1518"/>
                  </a:lnTo>
                  <a:lnTo>
                    <a:pt x="1057" y="1738"/>
                  </a:lnTo>
                  <a:lnTo>
                    <a:pt x="1183" y="1476"/>
                  </a:lnTo>
                  <a:lnTo>
                    <a:pt x="1497" y="1444"/>
                  </a:lnTo>
                  <a:lnTo>
                    <a:pt x="1246" y="1570"/>
                  </a:lnTo>
                  <a:lnTo>
                    <a:pt x="1759" y="1455"/>
                  </a:lnTo>
                  <a:lnTo>
                    <a:pt x="1916" y="1643"/>
                  </a:lnTo>
                  <a:lnTo>
                    <a:pt x="2083" y="1476"/>
                  </a:lnTo>
                  <a:lnTo>
                    <a:pt x="2638" y="1654"/>
                  </a:lnTo>
                  <a:lnTo>
                    <a:pt x="2439" y="1444"/>
                  </a:lnTo>
                  <a:lnTo>
                    <a:pt x="2691" y="1444"/>
                  </a:lnTo>
                  <a:lnTo>
                    <a:pt x="2827" y="1643"/>
                  </a:lnTo>
                  <a:lnTo>
                    <a:pt x="3005" y="1476"/>
                  </a:lnTo>
                  <a:lnTo>
                    <a:pt x="3172" y="1643"/>
                  </a:lnTo>
                  <a:lnTo>
                    <a:pt x="3340" y="1455"/>
                  </a:lnTo>
                  <a:lnTo>
                    <a:pt x="3361" y="848"/>
                  </a:lnTo>
                  <a:lnTo>
                    <a:pt x="2984" y="785"/>
                  </a:lnTo>
                  <a:lnTo>
                    <a:pt x="2942" y="586"/>
                  </a:lnTo>
                  <a:lnTo>
                    <a:pt x="3088" y="481"/>
                  </a:lnTo>
                  <a:lnTo>
                    <a:pt x="2827" y="73"/>
                  </a:lnTo>
                  <a:lnTo>
                    <a:pt x="2691" y="0"/>
                  </a:lnTo>
                  <a:lnTo>
                    <a:pt x="1989" y="0"/>
                  </a:lnTo>
                  <a:lnTo>
                    <a:pt x="1853" y="73"/>
                  </a:lnTo>
                  <a:lnTo>
                    <a:pt x="1602" y="418"/>
                  </a:lnTo>
                  <a:lnTo>
                    <a:pt x="1727" y="554"/>
                  </a:lnTo>
                  <a:lnTo>
                    <a:pt x="1738" y="743"/>
                  </a:lnTo>
                  <a:lnTo>
                    <a:pt x="659" y="785"/>
                  </a:lnTo>
                  <a:lnTo>
                    <a:pt x="607" y="11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7" name="object 7247"/>
            <p:cNvSpPr/>
            <p:nvPr/>
          </p:nvSpPr>
          <p:spPr>
            <a:xfrm>
              <a:off x="9947248" y="6511005"/>
              <a:ext cx="13335" cy="1905"/>
            </a:xfrm>
            <a:custGeom>
              <a:avLst/>
              <a:gdLst/>
              <a:ahLst/>
              <a:cxnLst/>
              <a:rect l="l" t="t" r="r" b="b"/>
              <a:pathLst>
                <a:path w="13334" h="1904">
                  <a:moveTo>
                    <a:pt x="12565" y="0"/>
                  </a:moveTo>
                  <a:lnTo>
                    <a:pt x="12439" y="638"/>
                  </a:lnTo>
                  <a:lnTo>
                    <a:pt x="10523" y="638"/>
                  </a:lnTo>
                  <a:lnTo>
                    <a:pt x="10408" y="795"/>
                  </a:lnTo>
                  <a:lnTo>
                    <a:pt x="10135" y="1308"/>
                  </a:lnTo>
                  <a:lnTo>
                    <a:pt x="6523" y="1308"/>
                  </a:lnTo>
                  <a:lnTo>
                    <a:pt x="6334" y="1308"/>
                  </a:lnTo>
                  <a:lnTo>
                    <a:pt x="2722" y="1308"/>
                  </a:lnTo>
                  <a:lnTo>
                    <a:pt x="2450" y="795"/>
                  </a:lnTo>
                  <a:lnTo>
                    <a:pt x="2345" y="638"/>
                  </a:lnTo>
                  <a:lnTo>
                    <a:pt x="418" y="638"/>
                  </a:lnTo>
                  <a:lnTo>
                    <a:pt x="418" y="0"/>
                  </a:lnTo>
                  <a:lnTo>
                    <a:pt x="251" y="0"/>
                  </a:lnTo>
                  <a:lnTo>
                    <a:pt x="0" y="900"/>
                  </a:lnTo>
                  <a:lnTo>
                    <a:pt x="366" y="963"/>
                  </a:lnTo>
                  <a:lnTo>
                    <a:pt x="251" y="1266"/>
                  </a:lnTo>
                  <a:lnTo>
                    <a:pt x="0" y="1832"/>
                  </a:lnTo>
                  <a:lnTo>
                    <a:pt x="795" y="1821"/>
                  </a:lnTo>
                  <a:lnTo>
                    <a:pt x="890" y="1664"/>
                  </a:lnTo>
                  <a:lnTo>
                    <a:pt x="732" y="1581"/>
                  </a:lnTo>
                  <a:lnTo>
                    <a:pt x="345" y="1633"/>
                  </a:lnTo>
                  <a:lnTo>
                    <a:pt x="492" y="1225"/>
                  </a:lnTo>
                  <a:lnTo>
                    <a:pt x="534" y="910"/>
                  </a:lnTo>
                  <a:lnTo>
                    <a:pt x="2209" y="910"/>
                  </a:lnTo>
                  <a:lnTo>
                    <a:pt x="2533" y="1633"/>
                  </a:lnTo>
                  <a:lnTo>
                    <a:pt x="2240" y="1633"/>
                  </a:lnTo>
                  <a:lnTo>
                    <a:pt x="2041" y="1664"/>
                  </a:lnTo>
                  <a:lnTo>
                    <a:pt x="2115" y="1821"/>
                  </a:lnTo>
                  <a:lnTo>
                    <a:pt x="10753" y="1821"/>
                  </a:lnTo>
                  <a:lnTo>
                    <a:pt x="10826" y="1664"/>
                  </a:lnTo>
                  <a:lnTo>
                    <a:pt x="10669" y="1581"/>
                  </a:lnTo>
                  <a:lnTo>
                    <a:pt x="10334" y="1633"/>
                  </a:lnTo>
                  <a:lnTo>
                    <a:pt x="10659" y="910"/>
                  </a:lnTo>
                  <a:lnTo>
                    <a:pt x="12334" y="910"/>
                  </a:lnTo>
                  <a:lnTo>
                    <a:pt x="12387" y="1287"/>
                  </a:lnTo>
                  <a:lnTo>
                    <a:pt x="12512" y="1581"/>
                  </a:lnTo>
                  <a:lnTo>
                    <a:pt x="12198" y="1633"/>
                  </a:lnTo>
                  <a:lnTo>
                    <a:pt x="11978" y="1664"/>
                  </a:lnTo>
                  <a:lnTo>
                    <a:pt x="12072" y="1821"/>
                  </a:lnTo>
                  <a:lnTo>
                    <a:pt x="12868" y="1832"/>
                  </a:lnTo>
                  <a:lnTo>
                    <a:pt x="12491" y="963"/>
                  </a:lnTo>
                  <a:lnTo>
                    <a:pt x="12868" y="900"/>
                  </a:lnTo>
                  <a:lnTo>
                    <a:pt x="126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8" name="object 7248"/>
            <p:cNvSpPr/>
            <p:nvPr/>
          </p:nvSpPr>
          <p:spPr>
            <a:xfrm>
              <a:off x="9947247" y="6511005"/>
              <a:ext cx="13335" cy="1905"/>
            </a:xfrm>
            <a:custGeom>
              <a:avLst/>
              <a:gdLst/>
              <a:ahLst/>
              <a:cxnLst/>
              <a:rect l="l" t="t" r="r" b="b"/>
              <a:pathLst>
                <a:path w="13334" h="1904">
                  <a:moveTo>
                    <a:pt x="10627" y="1602"/>
                  </a:moveTo>
                  <a:lnTo>
                    <a:pt x="10826" y="1664"/>
                  </a:lnTo>
                  <a:lnTo>
                    <a:pt x="10753" y="1821"/>
                  </a:lnTo>
                  <a:lnTo>
                    <a:pt x="2157" y="1832"/>
                  </a:lnTo>
                  <a:lnTo>
                    <a:pt x="2041" y="1664"/>
                  </a:lnTo>
                  <a:lnTo>
                    <a:pt x="2177" y="1591"/>
                  </a:lnTo>
                  <a:lnTo>
                    <a:pt x="2481" y="1633"/>
                  </a:lnTo>
                  <a:lnTo>
                    <a:pt x="2251" y="994"/>
                  </a:lnTo>
                  <a:lnTo>
                    <a:pt x="2115" y="921"/>
                  </a:lnTo>
                  <a:lnTo>
                    <a:pt x="837" y="921"/>
                  </a:lnTo>
                  <a:lnTo>
                    <a:pt x="534" y="921"/>
                  </a:lnTo>
                  <a:lnTo>
                    <a:pt x="502" y="1225"/>
                  </a:lnTo>
                  <a:lnTo>
                    <a:pt x="450" y="1371"/>
                  </a:lnTo>
                  <a:lnTo>
                    <a:pt x="356" y="1591"/>
                  </a:lnTo>
                  <a:lnTo>
                    <a:pt x="638" y="1633"/>
                  </a:lnTo>
                  <a:lnTo>
                    <a:pt x="890" y="1664"/>
                  </a:lnTo>
                  <a:lnTo>
                    <a:pt x="795" y="1821"/>
                  </a:lnTo>
                  <a:lnTo>
                    <a:pt x="62" y="1832"/>
                  </a:lnTo>
                  <a:lnTo>
                    <a:pt x="251" y="1277"/>
                  </a:lnTo>
                  <a:lnTo>
                    <a:pt x="376" y="963"/>
                  </a:lnTo>
                  <a:lnTo>
                    <a:pt x="52" y="921"/>
                  </a:lnTo>
                  <a:lnTo>
                    <a:pt x="230" y="52"/>
                  </a:lnTo>
                  <a:lnTo>
                    <a:pt x="376" y="0"/>
                  </a:lnTo>
                  <a:lnTo>
                    <a:pt x="418" y="607"/>
                  </a:lnTo>
                  <a:lnTo>
                    <a:pt x="2157" y="638"/>
                  </a:lnTo>
                  <a:lnTo>
                    <a:pt x="2345" y="638"/>
                  </a:lnTo>
                  <a:lnTo>
                    <a:pt x="2460" y="795"/>
                  </a:lnTo>
                  <a:lnTo>
                    <a:pt x="2670" y="1225"/>
                  </a:lnTo>
                  <a:lnTo>
                    <a:pt x="2827" y="1308"/>
                  </a:lnTo>
                  <a:lnTo>
                    <a:pt x="6324" y="1308"/>
                  </a:lnTo>
                  <a:lnTo>
                    <a:pt x="6512" y="1319"/>
                  </a:lnTo>
                  <a:lnTo>
                    <a:pt x="10041" y="1308"/>
                  </a:lnTo>
                  <a:lnTo>
                    <a:pt x="10188" y="1225"/>
                  </a:lnTo>
                  <a:lnTo>
                    <a:pt x="10408" y="795"/>
                  </a:lnTo>
                  <a:lnTo>
                    <a:pt x="10523" y="638"/>
                  </a:lnTo>
                  <a:lnTo>
                    <a:pt x="10701" y="638"/>
                  </a:lnTo>
                  <a:lnTo>
                    <a:pt x="12397" y="638"/>
                  </a:lnTo>
                  <a:lnTo>
                    <a:pt x="12449" y="62"/>
                  </a:lnTo>
                  <a:lnTo>
                    <a:pt x="12617" y="0"/>
                  </a:lnTo>
                  <a:lnTo>
                    <a:pt x="12847" y="869"/>
                  </a:lnTo>
                  <a:lnTo>
                    <a:pt x="12491" y="963"/>
                  </a:lnTo>
                  <a:lnTo>
                    <a:pt x="12617" y="1277"/>
                  </a:lnTo>
                  <a:lnTo>
                    <a:pt x="12847" y="1790"/>
                  </a:lnTo>
                  <a:lnTo>
                    <a:pt x="12114" y="1832"/>
                  </a:lnTo>
                  <a:lnTo>
                    <a:pt x="11978" y="1664"/>
                  </a:lnTo>
                  <a:lnTo>
                    <a:pt x="12114" y="1591"/>
                  </a:lnTo>
                  <a:lnTo>
                    <a:pt x="12481" y="1633"/>
                  </a:lnTo>
                  <a:lnTo>
                    <a:pt x="12418" y="1371"/>
                  </a:lnTo>
                  <a:lnTo>
                    <a:pt x="12366" y="1225"/>
                  </a:lnTo>
                  <a:lnTo>
                    <a:pt x="12334" y="921"/>
                  </a:lnTo>
                  <a:lnTo>
                    <a:pt x="12031" y="921"/>
                  </a:lnTo>
                  <a:lnTo>
                    <a:pt x="10753" y="921"/>
                  </a:lnTo>
                  <a:lnTo>
                    <a:pt x="10617" y="994"/>
                  </a:lnTo>
                  <a:lnTo>
                    <a:pt x="10345" y="1591"/>
                  </a:lnTo>
                  <a:lnTo>
                    <a:pt x="10596" y="163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9" name="object 7249"/>
            <p:cNvSpPr/>
            <p:nvPr/>
          </p:nvSpPr>
          <p:spPr>
            <a:xfrm>
              <a:off x="9946355" y="6514153"/>
              <a:ext cx="15240" cy="5080"/>
            </a:xfrm>
            <a:custGeom>
              <a:avLst/>
              <a:gdLst/>
              <a:ahLst/>
              <a:cxnLst/>
              <a:rect l="l" t="t" r="r" b="b"/>
              <a:pathLst>
                <a:path w="15240" h="5079">
                  <a:moveTo>
                    <a:pt x="7120" y="1769"/>
                  </a:moveTo>
                  <a:lnTo>
                    <a:pt x="6984" y="1738"/>
                  </a:lnTo>
                  <a:lnTo>
                    <a:pt x="7120" y="1874"/>
                  </a:lnTo>
                  <a:lnTo>
                    <a:pt x="7214" y="2020"/>
                  </a:lnTo>
                  <a:lnTo>
                    <a:pt x="6984" y="1999"/>
                  </a:lnTo>
                  <a:lnTo>
                    <a:pt x="7141" y="2146"/>
                  </a:lnTo>
                  <a:lnTo>
                    <a:pt x="7319" y="2345"/>
                  </a:lnTo>
                  <a:lnTo>
                    <a:pt x="7507" y="2146"/>
                  </a:lnTo>
                  <a:lnTo>
                    <a:pt x="7696" y="2083"/>
                  </a:lnTo>
                  <a:lnTo>
                    <a:pt x="7559" y="2020"/>
                  </a:lnTo>
                  <a:lnTo>
                    <a:pt x="7497" y="1874"/>
                  </a:lnTo>
                  <a:lnTo>
                    <a:pt x="7696" y="1800"/>
                  </a:lnTo>
                  <a:lnTo>
                    <a:pt x="7559" y="1759"/>
                  </a:lnTo>
                  <a:lnTo>
                    <a:pt x="7528" y="1612"/>
                  </a:lnTo>
                  <a:lnTo>
                    <a:pt x="7696" y="1539"/>
                  </a:lnTo>
                  <a:lnTo>
                    <a:pt x="7559" y="1486"/>
                  </a:lnTo>
                  <a:lnTo>
                    <a:pt x="7539" y="1057"/>
                  </a:lnTo>
                  <a:lnTo>
                    <a:pt x="7371" y="1057"/>
                  </a:lnTo>
                  <a:lnTo>
                    <a:pt x="7622" y="806"/>
                  </a:lnTo>
                  <a:lnTo>
                    <a:pt x="7622" y="994"/>
                  </a:lnTo>
                  <a:lnTo>
                    <a:pt x="8209" y="994"/>
                  </a:lnTo>
                  <a:lnTo>
                    <a:pt x="8376" y="994"/>
                  </a:lnTo>
                  <a:lnTo>
                    <a:pt x="8376" y="1162"/>
                  </a:lnTo>
                  <a:lnTo>
                    <a:pt x="8376" y="3434"/>
                  </a:lnTo>
                  <a:lnTo>
                    <a:pt x="9057" y="4659"/>
                  </a:lnTo>
                  <a:lnTo>
                    <a:pt x="13800" y="4670"/>
                  </a:lnTo>
                  <a:lnTo>
                    <a:pt x="13936" y="5005"/>
                  </a:lnTo>
                  <a:lnTo>
                    <a:pt x="14020" y="2418"/>
                  </a:lnTo>
                  <a:lnTo>
                    <a:pt x="14020" y="2115"/>
                  </a:lnTo>
                  <a:lnTo>
                    <a:pt x="14303" y="2062"/>
                  </a:lnTo>
                  <a:lnTo>
                    <a:pt x="14533" y="2031"/>
                  </a:lnTo>
                  <a:lnTo>
                    <a:pt x="14638" y="1863"/>
                  </a:lnTo>
                  <a:lnTo>
                    <a:pt x="13821" y="2146"/>
                  </a:lnTo>
                  <a:lnTo>
                    <a:pt x="13633" y="1926"/>
                  </a:lnTo>
                  <a:lnTo>
                    <a:pt x="13476" y="2031"/>
                  </a:lnTo>
                  <a:lnTo>
                    <a:pt x="13444" y="2272"/>
                  </a:lnTo>
                  <a:lnTo>
                    <a:pt x="13339" y="2062"/>
                  </a:lnTo>
                  <a:lnTo>
                    <a:pt x="13214" y="1874"/>
                  </a:lnTo>
                  <a:lnTo>
                    <a:pt x="12544" y="1863"/>
                  </a:lnTo>
                  <a:lnTo>
                    <a:pt x="12491" y="1999"/>
                  </a:lnTo>
                  <a:lnTo>
                    <a:pt x="13099" y="2094"/>
                  </a:lnTo>
                  <a:lnTo>
                    <a:pt x="13161" y="2251"/>
                  </a:lnTo>
                  <a:lnTo>
                    <a:pt x="13004" y="2177"/>
                  </a:lnTo>
                  <a:lnTo>
                    <a:pt x="12795" y="2125"/>
                  </a:lnTo>
                  <a:lnTo>
                    <a:pt x="12554" y="2125"/>
                  </a:lnTo>
                  <a:lnTo>
                    <a:pt x="12418" y="2125"/>
                  </a:lnTo>
                  <a:lnTo>
                    <a:pt x="12355" y="1926"/>
                  </a:lnTo>
                  <a:lnTo>
                    <a:pt x="12167" y="2125"/>
                  </a:lnTo>
                  <a:lnTo>
                    <a:pt x="12167" y="2638"/>
                  </a:lnTo>
                  <a:lnTo>
                    <a:pt x="12376" y="2753"/>
                  </a:lnTo>
                  <a:lnTo>
                    <a:pt x="12523" y="2607"/>
                  </a:lnTo>
                  <a:lnTo>
                    <a:pt x="12648" y="2753"/>
                  </a:lnTo>
                  <a:lnTo>
                    <a:pt x="13769" y="2753"/>
                  </a:lnTo>
                  <a:lnTo>
                    <a:pt x="13570" y="2753"/>
                  </a:lnTo>
                  <a:lnTo>
                    <a:pt x="13350" y="2984"/>
                  </a:lnTo>
                  <a:lnTo>
                    <a:pt x="13151" y="2774"/>
                  </a:lnTo>
                  <a:lnTo>
                    <a:pt x="12921" y="2984"/>
                  </a:lnTo>
                  <a:lnTo>
                    <a:pt x="12680" y="2764"/>
                  </a:lnTo>
                  <a:lnTo>
                    <a:pt x="12523" y="2607"/>
                  </a:lnTo>
                  <a:lnTo>
                    <a:pt x="12387" y="2732"/>
                  </a:lnTo>
                  <a:lnTo>
                    <a:pt x="12250" y="2753"/>
                  </a:lnTo>
                  <a:lnTo>
                    <a:pt x="12167" y="3277"/>
                  </a:lnTo>
                  <a:lnTo>
                    <a:pt x="12167" y="3444"/>
                  </a:lnTo>
                  <a:lnTo>
                    <a:pt x="11978" y="3444"/>
                  </a:lnTo>
                  <a:lnTo>
                    <a:pt x="9182" y="3444"/>
                  </a:lnTo>
                  <a:lnTo>
                    <a:pt x="8858" y="3444"/>
                  </a:lnTo>
                  <a:lnTo>
                    <a:pt x="8795" y="3120"/>
                  </a:lnTo>
                  <a:lnTo>
                    <a:pt x="8732" y="2732"/>
                  </a:lnTo>
                  <a:lnTo>
                    <a:pt x="8732" y="1874"/>
                  </a:lnTo>
                  <a:lnTo>
                    <a:pt x="8596" y="1706"/>
                  </a:lnTo>
                  <a:lnTo>
                    <a:pt x="8596" y="1507"/>
                  </a:lnTo>
                  <a:lnTo>
                    <a:pt x="8732" y="1455"/>
                  </a:lnTo>
                  <a:lnTo>
                    <a:pt x="8732" y="1287"/>
                  </a:lnTo>
                  <a:lnTo>
                    <a:pt x="8638" y="1130"/>
                  </a:lnTo>
                  <a:lnTo>
                    <a:pt x="9685" y="1696"/>
                  </a:lnTo>
                  <a:lnTo>
                    <a:pt x="9821" y="1612"/>
                  </a:lnTo>
                  <a:lnTo>
                    <a:pt x="8858" y="973"/>
                  </a:lnTo>
                  <a:lnTo>
                    <a:pt x="8397" y="219"/>
                  </a:lnTo>
                  <a:lnTo>
                    <a:pt x="8282" y="0"/>
                  </a:lnTo>
                  <a:lnTo>
                    <a:pt x="8083" y="125"/>
                  </a:lnTo>
                  <a:lnTo>
                    <a:pt x="7413" y="387"/>
                  </a:lnTo>
                  <a:lnTo>
                    <a:pt x="7245" y="387"/>
                  </a:lnTo>
                  <a:lnTo>
                    <a:pt x="6575" y="125"/>
                  </a:lnTo>
                  <a:lnTo>
                    <a:pt x="6355" y="0"/>
                  </a:lnTo>
                  <a:lnTo>
                    <a:pt x="6251" y="219"/>
                  </a:lnTo>
                  <a:lnTo>
                    <a:pt x="5926" y="931"/>
                  </a:lnTo>
                  <a:lnTo>
                    <a:pt x="5779" y="973"/>
                  </a:lnTo>
                  <a:lnTo>
                    <a:pt x="4879" y="1570"/>
                  </a:lnTo>
                  <a:lnTo>
                    <a:pt x="4910" y="1727"/>
                  </a:lnTo>
                  <a:lnTo>
                    <a:pt x="5874" y="1183"/>
                  </a:lnTo>
                  <a:lnTo>
                    <a:pt x="6020" y="1130"/>
                  </a:lnTo>
                  <a:lnTo>
                    <a:pt x="5926" y="1277"/>
                  </a:lnTo>
                  <a:lnTo>
                    <a:pt x="5905" y="1413"/>
                  </a:lnTo>
                  <a:lnTo>
                    <a:pt x="6062" y="1455"/>
                  </a:lnTo>
                  <a:lnTo>
                    <a:pt x="6062" y="1675"/>
                  </a:lnTo>
                  <a:lnTo>
                    <a:pt x="5926" y="1842"/>
                  </a:lnTo>
                  <a:lnTo>
                    <a:pt x="5905" y="2732"/>
                  </a:lnTo>
                  <a:lnTo>
                    <a:pt x="5842" y="3120"/>
                  </a:lnTo>
                  <a:lnTo>
                    <a:pt x="5800" y="3444"/>
                  </a:lnTo>
                  <a:lnTo>
                    <a:pt x="5476" y="3444"/>
                  </a:lnTo>
                  <a:lnTo>
                    <a:pt x="2649" y="3444"/>
                  </a:lnTo>
                  <a:lnTo>
                    <a:pt x="2492" y="3444"/>
                  </a:lnTo>
                  <a:lnTo>
                    <a:pt x="2492" y="3277"/>
                  </a:lnTo>
                  <a:lnTo>
                    <a:pt x="2492" y="2837"/>
                  </a:lnTo>
                  <a:lnTo>
                    <a:pt x="2272" y="2753"/>
                  </a:lnTo>
                  <a:lnTo>
                    <a:pt x="2136" y="2607"/>
                  </a:lnTo>
                  <a:lnTo>
                    <a:pt x="1989" y="2732"/>
                  </a:lnTo>
                  <a:lnTo>
                    <a:pt x="1790" y="2984"/>
                  </a:lnTo>
                  <a:lnTo>
                    <a:pt x="1591" y="2774"/>
                  </a:lnTo>
                  <a:lnTo>
                    <a:pt x="1361" y="2984"/>
                  </a:lnTo>
                  <a:lnTo>
                    <a:pt x="1141" y="2764"/>
                  </a:lnTo>
                  <a:lnTo>
                    <a:pt x="890" y="2806"/>
                  </a:lnTo>
                  <a:lnTo>
                    <a:pt x="1978" y="2753"/>
                  </a:lnTo>
                  <a:lnTo>
                    <a:pt x="2136" y="2607"/>
                  </a:lnTo>
                  <a:lnTo>
                    <a:pt x="2272" y="2753"/>
                  </a:lnTo>
                  <a:lnTo>
                    <a:pt x="2471" y="2670"/>
                  </a:lnTo>
                  <a:lnTo>
                    <a:pt x="2492" y="2125"/>
                  </a:lnTo>
                  <a:lnTo>
                    <a:pt x="2429" y="1926"/>
                  </a:lnTo>
                  <a:lnTo>
                    <a:pt x="2293" y="1926"/>
                  </a:lnTo>
                  <a:lnTo>
                    <a:pt x="2230" y="2125"/>
                  </a:lnTo>
                  <a:lnTo>
                    <a:pt x="1853" y="2125"/>
                  </a:lnTo>
                  <a:lnTo>
                    <a:pt x="1633" y="2177"/>
                  </a:lnTo>
                  <a:lnTo>
                    <a:pt x="1476" y="2251"/>
                  </a:lnTo>
                  <a:lnTo>
                    <a:pt x="1560" y="2094"/>
                  </a:lnTo>
                  <a:lnTo>
                    <a:pt x="2041" y="2052"/>
                  </a:lnTo>
                  <a:lnTo>
                    <a:pt x="2146" y="1895"/>
                  </a:lnTo>
                  <a:lnTo>
                    <a:pt x="1444" y="1874"/>
                  </a:lnTo>
                  <a:lnTo>
                    <a:pt x="1308" y="2062"/>
                  </a:lnTo>
                  <a:lnTo>
                    <a:pt x="1204" y="2272"/>
                  </a:lnTo>
                  <a:lnTo>
                    <a:pt x="1172" y="2031"/>
                  </a:lnTo>
                  <a:lnTo>
                    <a:pt x="1141" y="1863"/>
                  </a:lnTo>
                  <a:lnTo>
                    <a:pt x="994" y="1926"/>
                  </a:lnTo>
                  <a:lnTo>
                    <a:pt x="952" y="2125"/>
                  </a:lnTo>
                  <a:lnTo>
                    <a:pt x="816" y="2094"/>
                  </a:lnTo>
                  <a:lnTo>
                    <a:pt x="628" y="1937"/>
                  </a:lnTo>
                  <a:lnTo>
                    <a:pt x="460" y="1895"/>
                  </a:lnTo>
                  <a:lnTo>
                    <a:pt x="31" y="1863"/>
                  </a:lnTo>
                  <a:lnTo>
                    <a:pt x="0" y="2020"/>
                  </a:lnTo>
                  <a:lnTo>
                    <a:pt x="335" y="2062"/>
                  </a:lnTo>
                  <a:lnTo>
                    <a:pt x="638" y="2115"/>
                  </a:lnTo>
                  <a:lnTo>
                    <a:pt x="638" y="2418"/>
                  </a:lnTo>
                  <a:lnTo>
                    <a:pt x="638" y="5005"/>
                  </a:lnTo>
                  <a:lnTo>
                    <a:pt x="764" y="4753"/>
                  </a:lnTo>
                  <a:lnTo>
                    <a:pt x="5539" y="4670"/>
                  </a:lnTo>
                  <a:lnTo>
                    <a:pt x="6261" y="3465"/>
                  </a:lnTo>
                  <a:lnTo>
                    <a:pt x="6261" y="1162"/>
                  </a:lnTo>
                  <a:lnTo>
                    <a:pt x="6261" y="994"/>
                  </a:lnTo>
                  <a:lnTo>
                    <a:pt x="6450" y="994"/>
                  </a:lnTo>
                  <a:lnTo>
                    <a:pt x="7046" y="994"/>
                  </a:lnTo>
                  <a:lnTo>
                    <a:pt x="7046" y="806"/>
                  </a:lnTo>
                  <a:lnTo>
                    <a:pt x="7277" y="1057"/>
                  </a:lnTo>
                  <a:lnTo>
                    <a:pt x="7109" y="1057"/>
                  </a:lnTo>
                  <a:lnTo>
                    <a:pt x="7109" y="1413"/>
                  </a:lnTo>
                  <a:lnTo>
                    <a:pt x="7141" y="1549"/>
                  </a:lnTo>
                  <a:lnTo>
                    <a:pt x="6984" y="1476"/>
                  </a:lnTo>
                  <a:lnTo>
                    <a:pt x="7120" y="1612"/>
                  </a:lnTo>
                  <a:lnTo>
                    <a:pt x="7214" y="175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0" name="object 7250"/>
            <p:cNvSpPr/>
            <p:nvPr/>
          </p:nvSpPr>
          <p:spPr>
            <a:xfrm>
              <a:off x="9947876" y="65175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3" y="94"/>
                  </a:moveTo>
                  <a:lnTo>
                    <a:pt x="523" y="617"/>
                  </a:lnTo>
                  <a:lnTo>
                    <a:pt x="83" y="712"/>
                  </a:lnTo>
                  <a:lnTo>
                    <a:pt x="0" y="94"/>
                  </a:lnTo>
                  <a:lnTo>
                    <a:pt x="42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1" name="object 7251"/>
            <p:cNvSpPr/>
            <p:nvPr/>
          </p:nvSpPr>
          <p:spPr>
            <a:xfrm>
              <a:off x="9958960" y="65175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4"/>
                  </a:moveTo>
                  <a:lnTo>
                    <a:pt x="0" y="617"/>
                  </a:lnTo>
                  <a:lnTo>
                    <a:pt x="439" y="712"/>
                  </a:lnTo>
                  <a:lnTo>
                    <a:pt x="534" y="94"/>
                  </a:lnTo>
                  <a:lnTo>
                    <a:pt x="9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2" name="object 7252"/>
            <p:cNvSpPr/>
            <p:nvPr/>
          </p:nvSpPr>
          <p:spPr>
            <a:xfrm>
              <a:off x="9955347" y="651795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3172" y="439"/>
                  </a:moveTo>
                  <a:lnTo>
                    <a:pt x="345" y="534"/>
                  </a:lnTo>
                  <a:lnTo>
                    <a:pt x="83" y="125"/>
                  </a:lnTo>
                  <a:lnTo>
                    <a:pt x="3099" y="0"/>
                  </a:lnTo>
                  <a:lnTo>
                    <a:pt x="3172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3" name="object 7253"/>
            <p:cNvSpPr/>
            <p:nvPr/>
          </p:nvSpPr>
          <p:spPr>
            <a:xfrm>
              <a:off x="9948839" y="651795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439"/>
                  </a:moveTo>
                  <a:lnTo>
                    <a:pt x="2827" y="534"/>
                  </a:lnTo>
                  <a:lnTo>
                    <a:pt x="3088" y="125"/>
                  </a:lnTo>
                  <a:lnTo>
                    <a:pt x="73" y="0"/>
                  </a:lnTo>
                  <a:lnTo>
                    <a:pt x="0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4" name="object 7254"/>
            <p:cNvSpPr/>
            <p:nvPr/>
          </p:nvSpPr>
          <p:spPr>
            <a:xfrm>
              <a:off x="9958273" y="651231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3" y="523"/>
                  </a:moveTo>
                  <a:lnTo>
                    <a:pt x="691" y="523"/>
                  </a:lnTo>
                  <a:lnTo>
                    <a:pt x="774" y="83"/>
                  </a:lnTo>
                  <a:lnTo>
                    <a:pt x="73" y="0"/>
                  </a:lnTo>
                  <a:lnTo>
                    <a:pt x="0" y="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5" name="object 7255"/>
            <p:cNvSpPr/>
            <p:nvPr/>
          </p:nvSpPr>
          <p:spPr>
            <a:xfrm>
              <a:off x="9957632" y="6512053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2753" y="1130"/>
                  </a:moveTo>
                  <a:lnTo>
                    <a:pt x="2952" y="1518"/>
                  </a:lnTo>
                  <a:lnTo>
                    <a:pt x="3298" y="1570"/>
                  </a:lnTo>
                  <a:lnTo>
                    <a:pt x="2711" y="1675"/>
                  </a:lnTo>
                  <a:lnTo>
                    <a:pt x="2565" y="1507"/>
                  </a:lnTo>
                  <a:lnTo>
                    <a:pt x="2408" y="1518"/>
                  </a:lnTo>
                  <a:lnTo>
                    <a:pt x="2303" y="1738"/>
                  </a:lnTo>
                  <a:lnTo>
                    <a:pt x="2177" y="1476"/>
                  </a:lnTo>
                  <a:lnTo>
                    <a:pt x="1863" y="1444"/>
                  </a:lnTo>
                  <a:lnTo>
                    <a:pt x="2115" y="1570"/>
                  </a:lnTo>
                  <a:lnTo>
                    <a:pt x="1602" y="1455"/>
                  </a:lnTo>
                  <a:lnTo>
                    <a:pt x="1444" y="1643"/>
                  </a:lnTo>
                  <a:lnTo>
                    <a:pt x="1266" y="1476"/>
                  </a:lnTo>
                  <a:lnTo>
                    <a:pt x="722" y="1654"/>
                  </a:lnTo>
                  <a:lnTo>
                    <a:pt x="921" y="1444"/>
                  </a:lnTo>
                  <a:lnTo>
                    <a:pt x="659" y="1444"/>
                  </a:lnTo>
                  <a:lnTo>
                    <a:pt x="534" y="1643"/>
                  </a:lnTo>
                  <a:lnTo>
                    <a:pt x="356" y="1476"/>
                  </a:lnTo>
                  <a:lnTo>
                    <a:pt x="188" y="1643"/>
                  </a:lnTo>
                  <a:lnTo>
                    <a:pt x="20" y="1455"/>
                  </a:lnTo>
                  <a:lnTo>
                    <a:pt x="0" y="848"/>
                  </a:lnTo>
                  <a:lnTo>
                    <a:pt x="376" y="785"/>
                  </a:lnTo>
                  <a:lnTo>
                    <a:pt x="418" y="586"/>
                  </a:lnTo>
                  <a:lnTo>
                    <a:pt x="251" y="481"/>
                  </a:lnTo>
                  <a:lnTo>
                    <a:pt x="534" y="73"/>
                  </a:lnTo>
                  <a:lnTo>
                    <a:pt x="670" y="0"/>
                  </a:lnTo>
                  <a:lnTo>
                    <a:pt x="1371" y="0"/>
                  </a:lnTo>
                  <a:lnTo>
                    <a:pt x="1507" y="73"/>
                  </a:lnTo>
                  <a:lnTo>
                    <a:pt x="1759" y="418"/>
                  </a:lnTo>
                  <a:lnTo>
                    <a:pt x="1633" y="554"/>
                  </a:lnTo>
                  <a:lnTo>
                    <a:pt x="1622" y="743"/>
                  </a:lnTo>
                  <a:lnTo>
                    <a:pt x="2711" y="785"/>
                  </a:lnTo>
                  <a:lnTo>
                    <a:pt x="2753" y="11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6" name="object 7256"/>
            <p:cNvSpPr/>
            <p:nvPr/>
          </p:nvSpPr>
          <p:spPr>
            <a:xfrm>
              <a:off x="9960727" y="6519532"/>
              <a:ext cx="14604" cy="19685"/>
            </a:xfrm>
            <a:custGeom>
              <a:avLst/>
              <a:gdLst/>
              <a:ahLst/>
              <a:cxnLst/>
              <a:rect l="l" t="t" r="r" b="b"/>
              <a:pathLst>
                <a:path w="14604" h="19684">
                  <a:moveTo>
                    <a:pt x="14093" y="19392"/>
                  </a:moveTo>
                  <a:lnTo>
                    <a:pt x="14093" y="0"/>
                  </a:lnTo>
                  <a:lnTo>
                    <a:pt x="0" y="0"/>
                  </a:lnTo>
                  <a:lnTo>
                    <a:pt x="0" y="19392"/>
                  </a:lnTo>
                  <a:lnTo>
                    <a:pt x="14093" y="1939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7" name="object 7257"/>
            <p:cNvSpPr/>
            <p:nvPr/>
          </p:nvSpPr>
          <p:spPr>
            <a:xfrm>
              <a:off x="9960727" y="653803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0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8" name="object 7258"/>
            <p:cNvSpPr/>
            <p:nvPr/>
          </p:nvSpPr>
          <p:spPr>
            <a:xfrm>
              <a:off x="9960727" y="652042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0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9" name="object 7259"/>
            <p:cNvSpPr/>
            <p:nvPr/>
          </p:nvSpPr>
          <p:spPr>
            <a:xfrm>
              <a:off x="9946239" y="6513709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40">
                  <a:moveTo>
                    <a:pt x="9025" y="0"/>
                  </a:moveTo>
                  <a:lnTo>
                    <a:pt x="5874" y="0"/>
                  </a:lnTo>
                  <a:lnTo>
                    <a:pt x="5497" y="0"/>
                  </a:lnTo>
                  <a:lnTo>
                    <a:pt x="5298" y="314"/>
                  </a:lnTo>
                  <a:lnTo>
                    <a:pt x="4345" y="1706"/>
                  </a:lnTo>
                  <a:lnTo>
                    <a:pt x="0" y="1790"/>
                  </a:lnTo>
                  <a:lnTo>
                    <a:pt x="0" y="2314"/>
                  </a:lnTo>
                  <a:lnTo>
                    <a:pt x="4586" y="2314"/>
                  </a:lnTo>
                  <a:lnTo>
                    <a:pt x="5800" y="523"/>
                  </a:lnTo>
                  <a:lnTo>
                    <a:pt x="9025" y="523"/>
                  </a:lnTo>
                  <a:lnTo>
                    <a:pt x="902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0" name="object 7260"/>
            <p:cNvSpPr/>
            <p:nvPr/>
          </p:nvSpPr>
          <p:spPr>
            <a:xfrm>
              <a:off x="9946239" y="6513715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40">
                  <a:moveTo>
                    <a:pt x="9025" y="523"/>
                  </a:moveTo>
                  <a:lnTo>
                    <a:pt x="5874" y="523"/>
                  </a:lnTo>
                  <a:lnTo>
                    <a:pt x="5727" y="596"/>
                  </a:lnTo>
                  <a:lnTo>
                    <a:pt x="4795" y="1999"/>
                  </a:lnTo>
                  <a:lnTo>
                    <a:pt x="4586" y="2314"/>
                  </a:lnTo>
                  <a:lnTo>
                    <a:pt x="4209" y="2314"/>
                  </a:lnTo>
                  <a:lnTo>
                    <a:pt x="0" y="2314"/>
                  </a:lnTo>
                  <a:lnTo>
                    <a:pt x="0" y="1780"/>
                  </a:lnTo>
                  <a:lnTo>
                    <a:pt x="4209" y="1780"/>
                  </a:lnTo>
                  <a:lnTo>
                    <a:pt x="4345" y="1706"/>
                  </a:lnTo>
                  <a:lnTo>
                    <a:pt x="5298" y="303"/>
                  </a:lnTo>
                  <a:lnTo>
                    <a:pt x="5497" y="0"/>
                  </a:lnTo>
                  <a:lnTo>
                    <a:pt x="5874" y="0"/>
                  </a:lnTo>
                  <a:lnTo>
                    <a:pt x="9025" y="0"/>
                  </a:lnTo>
                  <a:lnTo>
                    <a:pt x="9025" y="52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1" name="object 7261"/>
            <p:cNvSpPr/>
            <p:nvPr/>
          </p:nvSpPr>
          <p:spPr>
            <a:xfrm>
              <a:off x="9946246" y="6514009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0" y="0"/>
                  </a:moveTo>
                  <a:lnTo>
                    <a:pt x="2471" y="0"/>
                  </a:lnTo>
                  <a:lnTo>
                    <a:pt x="2471" y="607"/>
                  </a:lnTo>
                  <a:lnTo>
                    <a:pt x="4209" y="607"/>
                  </a:lnTo>
                  <a:lnTo>
                    <a:pt x="4209" y="1476"/>
                  </a:lnTo>
                  <a:lnTo>
                    <a:pt x="0" y="1476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262" name="object 7262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9945214" y="6524386"/>
              <a:ext cx="1413" cy="2554"/>
            </a:xfrm>
            <a:prstGeom prst="rect">
              <a:avLst/>
            </a:prstGeom>
          </p:spPr>
        </p:pic>
        <p:sp>
          <p:nvSpPr>
            <p:cNvPr id="7263" name="object 7263"/>
            <p:cNvSpPr/>
            <p:nvPr/>
          </p:nvSpPr>
          <p:spPr>
            <a:xfrm>
              <a:off x="9945222" y="652439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879" y="2544"/>
                  </a:moveTo>
                  <a:lnTo>
                    <a:pt x="1413" y="2544"/>
                  </a:lnTo>
                  <a:lnTo>
                    <a:pt x="1413" y="0"/>
                  </a:lnTo>
                  <a:lnTo>
                    <a:pt x="848" y="0"/>
                  </a:lnTo>
                  <a:lnTo>
                    <a:pt x="0" y="0"/>
                  </a:lnTo>
                  <a:lnTo>
                    <a:pt x="0" y="1748"/>
                  </a:lnTo>
                  <a:lnTo>
                    <a:pt x="691" y="1748"/>
                  </a:lnTo>
                  <a:lnTo>
                    <a:pt x="879" y="1937"/>
                  </a:lnTo>
                  <a:lnTo>
                    <a:pt x="879" y="254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4" name="object 7264"/>
            <p:cNvSpPr/>
            <p:nvPr/>
          </p:nvSpPr>
          <p:spPr>
            <a:xfrm>
              <a:off x="9943963" y="6515927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1256" y="6837"/>
                  </a:moveTo>
                  <a:lnTo>
                    <a:pt x="1256" y="2282"/>
                  </a:lnTo>
                  <a:lnTo>
                    <a:pt x="2020" y="2251"/>
                  </a:lnTo>
                  <a:lnTo>
                    <a:pt x="2115" y="2010"/>
                  </a:lnTo>
                  <a:lnTo>
                    <a:pt x="1968" y="1853"/>
                  </a:lnTo>
                  <a:lnTo>
                    <a:pt x="1842" y="1989"/>
                  </a:lnTo>
                  <a:lnTo>
                    <a:pt x="1444" y="1989"/>
                  </a:lnTo>
                  <a:lnTo>
                    <a:pt x="1256" y="1989"/>
                  </a:lnTo>
                  <a:lnTo>
                    <a:pt x="1256" y="1800"/>
                  </a:lnTo>
                  <a:lnTo>
                    <a:pt x="1256" y="1277"/>
                  </a:lnTo>
                  <a:lnTo>
                    <a:pt x="1256" y="1099"/>
                  </a:lnTo>
                  <a:lnTo>
                    <a:pt x="1444" y="1099"/>
                  </a:lnTo>
                  <a:lnTo>
                    <a:pt x="1842" y="1099"/>
                  </a:lnTo>
                  <a:lnTo>
                    <a:pt x="1842" y="1277"/>
                  </a:lnTo>
                  <a:lnTo>
                    <a:pt x="2115" y="1214"/>
                  </a:lnTo>
                  <a:lnTo>
                    <a:pt x="2115" y="1078"/>
                  </a:lnTo>
                  <a:lnTo>
                    <a:pt x="2115" y="931"/>
                  </a:lnTo>
                  <a:lnTo>
                    <a:pt x="1287" y="837"/>
                  </a:lnTo>
                  <a:lnTo>
                    <a:pt x="1256" y="649"/>
                  </a:lnTo>
                  <a:lnTo>
                    <a:pt x="1026" y="575"/>
                  </a:lnTo>
                  <a:lnTo>
                    <a:pt x="973" y="94"/>
                  </a:lnTo>
                  <a:lnTo>
                    <a:pt x="282" y="0"/>
                  </a:lnTo>
                  <a:lnTo>
                    <a:pt x="0" y="52"/>
                  </a:lnTo>
                  <a:lnTo>
                    <a:pt x="157" y="282"/>
                  </a:lnTo>
                  <a:lnTo>
                    <a:pt x="387" y="680"/>
                  </a:lnTo>
                  <a:lnTo>
                    <a:pt x="397" y="6774"/>
                  </a:lnTo>
                  <a:lnTo>
                    <a:pt x="157" y="7214"/>
                  </a:lnTo>
                  <a:lnTo>
                    <a:pt x="0" y="7444"/>
                  </a:lnTo>
                  <a:lnTo>
                    <a:pt x="282" y="7486"/>
                  </a:lnTo>
                  <a:lnTo>
                    <a:pt x="879" y="7486"/>
                  </a:lnTo>
                  <a:lnTo>
                    <a:pt x="973" y="6973"/>
                  </a:lnTo>
                  <a:lnTo>
                    <a:pt x="1183" y="691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5" name="object 7265"/>
            <p:cNvSpPr/>
            <p:nvPr/>
          </p:nvSpPr>
          <p:spPr>
            <a:xfrm>
              <a:off x="9944585" y="6520718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408" y="73"/>
                  </a:moveTo>
                  <a:lnTo>
                    <a:pt x="408" y="1622"/>
                  </a:lnTo>
                  <a:lnTo>
                    <a:pt x="83" y="1717"/>
                  </a:lnTo>
                  <a:lnTo>
                    <a:pt x="0" y="73"/>
                  </a:ln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6" name="object 7266"/>
            <p:cNvSpPr/>
            <p:nvPr/>
          </p:nvSpPr>
          <p:spPr>
            <a:xfrm>
              <a:off x="9944585" y="6518816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408" y="94"/>
                  </a:moveTo>
                  <a:lnTo>
                    <a:pt x="408" y="1633"/>
                  </a:lnTo>
                  <a:lnTo>
                    <a:pt x="83" y="1706"/>
                  </a:lnTo>
                  <a:lnTo>
                    <a:pt x="0" y="94"/>
                  </a:ln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7" name="object 7267"/>
            <p:cNvSpPr/>
            <p:nvPr/>
          </p:nvSpPr>
          <p:spPr>
            <a:xfrm>
              <a:off x="9944585" y="651691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408" y="73"/>
                  </a:moveTo>
                  <a:lnTo>
                    <a:pt x="408" y="1643"/>
                  </a:lnTo>
                  <a:lnTo>
                    <a:pt x="83" y="1717"/>
                  </a:lnTo>
                  <a:lnTo>
                    <a:pt x="0" y="73"/>
                  </a:ln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8" name="object 7268"/>
            <p:cNvSpPr/>
            <p:nvPr/>
          </p:nvSpPr>
          <p:spPr>
            <a:xfrm>
              <a:off x="9940138" y="6515927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858" y="6837"/>
                  </a:moveTo>
                  <a:lnTo>
                    <a:pt x="858" y="2282"/>
                  </a:lnTo>
                  <a:lnTo>
                    <a:pt x="94" y="2251"/>
                  </a:lnTo>
                  <a:lnTo>
                    <a:pt x="0" y="2010"/>
                  </a:lnTo>
                  <a:lnTo>
                    <a:pt x="146" y="1853"/>
                  </a:lnTo>
                  <a:lnTo>
                    <a:pt x="272" y="1989"/>
                  </a:lnTo>
                  <a:lnTo>
                    <a:pt x="691" y="1989"/>
                  </a:lnTo>
                  <a:lnTo>
                    <a:pt x="858" y="1989"/>
                  </a:lnTo>
                  <a:lnTo>
                    <a:pt x="858" y="1800"/>
                  </a:lnTo>
                  <a:lnTo>
                    <a:pt x="858" y="1277"/>
                  </a:lnTo>
                  <a:lnTo>
                    <a:pt x="858" y="1099"/>
                  </a:lnTo>
                  <a:lnTo>
                    <a:pt x="691" y="1099"/>
                  </a:lnTo>
                  <a:lnTo>
                    <a:pt x="272" y="1099"/>
                  </a:lnTo>
                  <a:lnTo>
                    <a:pt x="272" y="1277"/>
                  </a:lnTo>
                  <a:lnTo>
                    <a:pt x="0" y="1214"/>
                  </a:lnTo>
                  <a:lnTo>
                    <a:pt x="0" y="1078"/>
                  </a:lnTo>
                  <a:lnTo>
                    <a:pt x="0" y="931"/>
                  </a:lnTo>
                  <a:lnTo>
                    <a:pt x="827" y="837"/>
                  </a:lnTo>
                  <a:lnTo>
                    <a:pt x="858" y="649"/>
                  </a:lnTo>
                  <a:lnTo>
                    <a:pt x="1088" y="575"/>
                  </a:lnTo>
                  <a:lnTo>
                    <a:pt x="1141" y="94"/>
                  </a:lnTo>
                  <a:lnTo>
                    <a:pt x="1842" y="0"/>
                  </a:lnTo>
                  <a:lnTo>
                    <a:pt x="2115" y="52"/>
                  </a:lnTo>
                  <a:lnTo>
                    <a:pt x="1958" y="282"/>
                  </a:lnTo>
                  <a:lnTo>
                    <a:pt x="1727" y="680"/>
                  </a:lnTo>
                  <a:lnTo>
                    <a:pt x="1727" y="6774"/>
                  </a:lnTo>
                  <a:lnTo>
                    <a:pt x="1958" y="7214"/>
                  </a:lnTo>
                  <a:lnTo>
                    <a:pt x="2115" y="7444"/>
                  </a:lnTo>
                  <a:lnTo>
                    <a:pt x="1842" y="7486"/>
                  </a:lnTo>
                  <a:lnTo>
                    <a:pt x="1235" y="7486"/>
                  </a:lnTo>
                  <a:lnTo>
                    <a:pt x="1141" y="6973"/>
                  </a:lnTo>
                  <a:lnTo>
                    <a:pt x="952" y="691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9" name="object 7269"/>
            <p:cNvSpPr/>
            <p:nvPr/>
          </p:nvSpPr>
          <p:spPr>
            <a:xfrm>
              <a:off x="9941223" y="6520718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73"/>
                  </a:moveTo>
                  <a:lnTo>
                    <a:pt x="0" y="1622"/>
                  </a:lnTo>
                  <a:lnTo>
                    <a:pt x="324" y="1717"/>
                  </a:lnTo>
                  <a:lnTo>
                    <a:pt x="408" y="73"/>
                  </a:lnTo>
                  <a:lnTo>
                    <a:pt x="9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0" name="object 7270"/>
            <p:cNvSpPr/>
            <p:nvPr/>
          </p:nvSpPr>
          <p:spPr>
            <a:xfrm>
              <a:off x="9941227" y="651883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397" y="1612"/>
                  </a:moveTo>
                  <a:lnTo>
                    <a:pt x="397" y="73"/>
                  </a:lnTo>
                  <a:lnTo>
                    <a:pt x="83" y="0"/>
                  </a:lnTo>
                  <a:lnTo>
                    <a:pt x="0" y="1612"/>
                  </a:lnTo>
                  <a:lnTo>
                    <a:pt x="324" y="168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1" name="object 7271"/>
            <p:cNvSpPr/>
            <p:nvPr/>
          </p:nvSpPr>
          <p:spPr>
            <a:xfrm>
              <a:off x="9941227" y="651691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397" y="1643"/>
                  </a:moveTo>
                  <a:lnTo>
                    <a:pt x="397" y="73"/>
                  </a:lnTo>
                  <a:lnTo>
                    <a:pt x="83" y="0"/>
                  </a:lnTo>
                  <a:lnTo>
                    <a:pt x="0" y="1643"/>
                  </a:lnTo>
                  <a:lnTo>
                    <a:pt x="324" y="1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2" name="object 7272"/>
            <p:cNvSpPr/>
            <p:nvPr/>
          </p:nvSpPr>
          <p:spPr>
            <a:xfrm>
              <a:off x="9941858" y="6517031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40" h="5715">
                  <a:moveTo>
                    <a:pt x="2209" y="5277"/>
                  </a:moveTo>
                  <a:lnTo>
                    <a:pt x="2471" y="5277"/>
                  </a:lnTo>
                  <a:lnTo>
                    <a:pt x="2471" y="5015"/>
                  </a:lnTo>
                  <a:lnTo>
                    <a:pt x="2471" y="261"/>
                  </a:lnTo>
                  <a:lnTo>
                    <a:pt x="2471" y="0"/>
                  </a:lnTo>
                  <a:lnTo>
                    <a:pt x="2209" y="0"/>
                  </a:lnTo>
                  <a:lnTo>
                    <a:pt x="272" y="0"/>
                  </a:lnTo>
                  <a:lnTo>
                    <a:pt x="0" y="0"/>
                  </a:lnTo>
                  <a:lnTo>
                    <a:pt x="0" y="261"/>
                  </a:lnTo>
                  <a:lnTo>
                    <a:pt x="0" y="5015"/>
                  </a:lnTo>
                  <a:lnTo>
                    <a:pt x="0" y="5277"/>
                  </a:lnTo>
                  <a:lnTo>
                    <a:pt x="272" y="5277"/>
                  </a:lnTo>
                  <a:lnTo>
                    <a:pt x="2209" y="527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3" name="object 7273"/>
            <p:cNvSpPr/>
            <p:nvPr/>
          </p:nvSpPr>
          <p:spPr>
            <a:xfrm>
              <a:off x="9921999" y="6515616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0" y="5706"/>
                  </a:moveTo>
                  <a:lnTo>
                    <a:pt x="0" y="638"/>
                  </a:lnTo>
                  <a:lnTo>
                    <a:pt x="230" y="565"/>
                  </a:lnTo>
                  <a:lnTo>
                    <a:pt x="293" y="83"/>
                  </a:lnTo>
                  <a:lnTo>
                    <a:pt x="984" y="0"/>
                  </a:lnTo>
                  <a:lnTo>
                    <a:pt x="1256" y="31"/>
                  </a:lnTo>
                  <a:lnTo>
                    <a:pt x="1099" y="272"/>
                  </a:lnTo>
                  <a:lnTo>
                    <a:pt x="869" y="691"/>
                  </a:lnTo>
                  <a:lnTo>
                    <a:pt x="1800" y="795"/>
                  </a:lnTo>
                  <a:lnTo>
                    <a:pt x="1444" y="921"/>
                  </a:lnTo>
                  <a:lnTo>
                    <a:pt x="1403" y="1078"/>
                  </a:lnTo>
                  <a:lnTo>
                    <a:pt x="1287" y="921"/>
                  </a:lnTo>
                  <a:lnTo>
                    <a:pt x="795" y="921"/>
                  </a:lnTo>
                  <a:lnTo>
                    <a:pt x="408" y="1151"/>
                  </a:lnTo>
                  <a:lnTo>
                    <a:pt x="324" y="1308"/>
                  </a:lnTo>
                  <a:lnTo>
                    <a:pt x="324" y="4261"/>
                  </a:lnTo>
                  <a:lnTo>
                    <a:pt x="324" y="4429"/>
                  </a:lnTo>
                  <a:lnTo>
                    <a:pt x="502" y="4429"/>
                  </a:lnTo>
                  <a:lnTo>
                    <a:pt x="1246" y="4429"/>
                  </a:lnTo>
                  <a:lnTo>
                    <a:pt x="1287" y="4293"/>
                  </a:lnTo>
                  <a:lnTo>
                    <a:pt x="1403" y="4429"/>
                  </a:lnTo>
                  <a:lnTo>
                    <a:pt x="1800" y="4429"/>
                  </a:lnTo>
                  <a:lnTo>
                    <a:pt x="1884" y="4575"/>
                  </a:lnTo>
                  <a:lnTo>
                    <a:pt x="900" y="4575"/>
                  </a:lnTo>
                  <a:lnTo>
                    <a:pt x="293" y="4575"/>
                  </a:lnTo>
                  <a:lnTo>
                    <a:pt x="806" y="4900"/>
                  </a:lnTo>
                  <a:lnTo>
                    <a:pt x="1057" y="5057"/>
                  </a:lnTo>
                  <a:lnTo>
                    <a:pt x="1057" y="5350"/>
                  </a:lnTo>
                  <a:lnTo>
                    <a:pt x="1057" y="5664"/>
                  </a:lnTo>
                  <a:lnTo>
                    <a:pt x="743" y="5738"/>
                  </a:lnTo>
                  <a:lnTo>
                    <a:pt x="680" y="5549"/>
                  </a:lnTo>
                  <a:lnTo>
                    <a:pt x="1057" y="5036"/>
                  </a:lnTo>
                  <a:lnTo>
                    <a:pt x="534" y="5036"/>
                  </a:lnTo>
                  <a:lnTo>
                    <a:pt x="0" y="5036"/>
                  </a:lnTo>
                  <a:lnTo>
                    <a:pt x="251" y="5507"/>
                  </a:lnTo>
                  <a:lnTo>
                    <a:pt x="356" y="5706"/>
                  </a:lnTo>
                  <a:lnTo>
                    <a:pt x="31" y="5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4" name="object 7274"/>
            <p:cNvSpPr/>
            <p:nvPr/>
          </p:nvSpPr>
          <p:spPr>
            <a:xfrm>
              <a:off x="9921999" y="652068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1319"/>
                  </a:moveTo>
                  <a:lnTo>
                    <a:pt x="0" y="806"/>
                  </a:lnTo>
                  <a:lnTo>
                    <a:pt x="356" y="743"/>
                  </a:lnTo>
                  <a:lnTo>
                    <a:pt x="387" y="460"/>
                  </a:lnTo>
                  <a:lnTo>
                    <a:pt x="52" y="0"/>
                  </a:lnTo>
                  <a:lnTo>
                    <a:pt x="544" y="10"/>
                  </a:lnTo>
                  <a:lnTo>
                    <a:pt x="1005" y="10"/>
                  </a:lnTo>
                  <a:lnTo>
                    <a:pt x="764" y="418"/>
                  </a:lnTo>
                  <a:lnTo>
                    <a:pt x="670" y="680"/>
                  </a:lnTo>
                  <a:lnTo>
                    <a:pt x="1068" y="732"/>
                  </a:lnTo>
                  <a:lnTo>
                    <a:pt x="1120" y="931"/>
                  </a:lnTo>
                  <a:lnTo>
                    <a:pt x="743" y="963"/>
                  </a:lnTo>
                  <a:lnTo>
                    <a:pt x="1099" y="1696"/>
                  </a:lnTo>
                  <a:lnTo>
                    <a:pt x="1256" y="1937"/>
                  </a:lnTo>
                  <a:lnTo>
                    <a:pt x="984" y="1968"/>
                  </a:lnTo>
                  <a:lnTo>
                    <a:pt x="376" y="1968"/>
                  </a:lnTo>
                  <a:lnTo>
                    <a:pt x="293" y="1455"/>
                  </a:lnTo>
                  <a:lnTo>
                    <a:pt x="94" y="139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5" name="object 7275"/>
            <p:cNvSpPr/>
            <p:nvPr/>
          </p:nvSpPr>
          <p:spPr>
            <a:xfrm>
              <a:off x="9929793" y="6515616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1863" y="5706"/>
                  </a:moveTo>
                  <a:lnTo>
                    <a:pt x="1863" y="638"/>
                  </a:lnTo>
                  <a:lnTo>
                    <a:pt x="1633" y="565"/>
                  </a:lnTo>
                  <a:lnTo>
                    <a:pt x="1581" y="83"/>
                  </a:lnTo>
                  <a:lnTo>
                    <a:pt x="890" y="0"/>
                  </a:lnTo>
                  <a:lnTo>
                    <a:pt x="607" y="31"/>
                  </a:lnTo>
                  <a:lnTo>
                    <a:pt x="764" y="272"/>
                  </a:lnTo>
                  <a:lnTo>
                    <a:pt x="1005" y="691"/>
                  </a:lnTo>
                  <a:lnTo>
                    <a:pt x="73" y="795"/>
                  </a:lnTo>
                  <a:lnTo>
                    <a:pt x="418" y="921"/>
                  </a:lnTo>
                  <a:lnTo>
                    <a:pt x="481" y="1078"/>
                  </a:lnTo>
                  <a:lnTo>
                    <a:pt x="575" y="921"/>
                  </a:lnTo>
                  <a:lnTo>
                    <a:pt x="1068" y="921"/>
                  </a:lnTo>
                  <a:lnTo>
                    <a:pt x="1455" y="1151"/>
                  </a:lnTo>
                  <a:lnTo>
                    <a:pt x="1539" y="1308"/>
                  </a:lnTo>
                  <a:lnTo>
                    <a:pt x="1539" y="4261"/>
                  </a:lnTo>
                  <a:lnTo>
                    <a:pt x="1539" y="4429"/>
                  </a:lnTo>
                  <a:lnTo>
                    <a:pt x="1371" y="4429"/>
                  </a:lnTo>
                  <a:lnTo>
                    <a:pt x="638" y="4429"/>
                  </a:lnTo>
                  <a:lnTo>
                    <a:pt x="575" y="4293"/>
                  </a:lnTo>
                  <a:lnTo>
                    <a:pt x="481" y="4429"/>
                  </a:lnTo>
                  <a:lnTo>
                    <a:pt x="73" y="4429"/>
                  </a:lnTo>
                  <a:lnTo>
                    <a:pt x="0" y="4575"/>
                  </a:lnTo>
                  <a:lnTo>
                    <a:pt x="963" y="4575"/>
                  </a:lnTo>
                  <a:lnTo>
                    <a:pt x="1581" y="4575"/>
                  </a:lnTo>
                  <a:lnTo>
                    <a:pt x="1057" y="4900"/>
                  </a:lnTo>
                  <a:lnTo>
                    <a:pt x="806" y="5057"/>
                  </a:lnTo>
                  <a:lnTo>
                    <a:pt x="806" y="5350"/>
                  </a:lnTo>
                  <a:lnTo>
                    <a:pt x="806" y="5664"/>
                  </a:lnTo>
                  <a:lnTo>
                    <a:pt x="1130" y="5738"/>
                  </a:lnTo>
                  <a:lnTo>
                    <a:pt x="1183" y="5549"/>
                  </a:lnTo>
                  <a:lnTo>
                    <a:pt x="806" y="5036"/>
                  </a:lnTo>
                  <a:lnTo>
                    <a:pt x="1340" y="5036"/>
                  </a:lnTo>
                  <a:lnTo>
                    <a:pt x="1863" y="5036"/>
                  </a:lnTo>
                  <a:lnTo>
                    <a:pt x="1612" y="5507"/>
                  </a:lnTo>
                  <a:lnTo>
                    <a:pt x="1507" y="5706"/>
                  </a:lnTo>
                  <a:lnTo>
                    <a:pt x="1832" y="5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6" name="object 7276"/>
            <p:cNvSpPr/>
            <p:nvPr/>
          </p:nvSpPr>
          <p:spPr>
            <a:xfrm>
              <a:off x="9930400" y="652068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256" y="1319"/>
                  </a:moveTo>
                  <a:lnTo>
                    <a:pt x="1256" y="806"/>
                  </a:lnTo>
                  <a:lnTo>
                    <a:pt x="910" y="743"/>
                  </a:lnTo>
                  <a:lnTo>
                    <a:pt x="869" y="460"/>
                  </a:lnTo>
                  <a:lnTo>
                    <a:pt x="1225" y="10"/>
                  </a:lnTo>
                  <a:lnTo>
                    <a:pt x="732" y="10"/>
                  </a:lnTo>
                  <a:lnTo>
                    <a:pt x="251" y="0"/>
                  </a:lnTo>
                  <a:lnTo>
                    <a:pt x="513" y="397"/>
                  </a:lnTo>
                  <a:lnTo>
                    <a:pt x="586" y="680"/>
                  </a:lnTo>
                  <a:lnTo>
                    <a:pt x="188" y="732"/>
                  </a:lnTo>
                  <a:lnTo>
                    <a:pt x="157" y="931"/>
                  </a:lnTo>
                  <a:lnTo>
                    <a:pt x="513" y="963"/>
                  </a:lnTo>
                  <a:lnTo>
                    <a:pt x="157" y="1696"/>
                  </a:lnTo>
                  <a:lnTo>
                    <a:pt x="0" y="1937"/>
                  </a:lnTo>
                  <a:lnTo>
                    <a:pt x="282" y="1968"/>
                  </a:lnTo>
                  <a:lnTo>
                    <a:pt x="879" y="1968"/>
                  </a:lnTo>
                  <a:lnTo>
                    <a:pt x="973" y="1455"/>
                  </a:lnTo>
                  <a:lnTo>
                    <a:pt x="1183" y="139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7" name="object 7277"/>
            <p:cNvSpPr/>
            <p:nvPr/>
          </p:nvSpPr>
          <p:spPr>
            <a:xfrm>
              <a:off x="9916783" y="651403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308" y="345"/>
                  </a:moveTo>
                  <a:lnTo>
                    <a:pt x="1308" y="575"/>
                  </a:lnTo>
                  <a:lnTo>
                    <a:pt x="1141" y="670"/>
                  </a:lnTo>
                  <a:lnTo>
                    <a:pt x="785" y="575"/>
                  </a:lnTo>
                  <a:lnTo>
                    <a:pt x="785" y="439"/>
                  </a:lnTo>
                  <a:lnTo>
                    <a:pt x="659" y="1047"/>
                  </a:lnTo>
                  <a:lnTo>
                    <a:pt x="638" y="1308"/>
                  </a:lnTo>
                  <a:lnTo>
                    <a:pt x="376" y="1371"/>
                  </a:lnTo>
                  <a:lnTo>
                    <a:pt x="157" y="1403"/>
                  </a:lnTo>
                  <a:lnTo>
                    <a:pt x="0" y="1434"/>
                  </a:lnTo>
                  <a:lnTo>
                    <a:pt x="178" y="1507"/>
                  </a:lnTo>
                  <a:lnTo>
                    <a:pt x="335" y="1465"/>
                  </a:lnTo>
                  <a:lnTo>
                    <a:pt x="858" y="1444"/>
                  </a:lnTo>
                  <a:lnTo>
                    <a:pt x="963" y="952"/>
                  </a:lnTo>
                  <a:lnTo>
                    <a:pt x="1172" y="869"/>
                  </a:lnTo>
                  <a:lnTo>
                    <a:pt x="1308" y="1047"/>
                  </a:lnTo>
                  <a:lnTo>
                    <a:pt x="1790" y="1088"/>
                  </a:lnTo>
                  <a:lnTo>
                    <a:pt x="1947" y="921"/>
                  </a:lnTo>
                  <a:lnTo>
                    <a:pt x="2209" y="869"/>
                  </a:lnTo>
                  <a:lnTo>
                    <a:pt x="2293" y="575"/>
                  </a:lnTo>
                  <a:lnTo>
                    <a:pt x="2052" y="575"/>
                  </a:lnTo>
                  <a:lnTo>
                    <a:pt x="1884" y="670"/>
                  </a:lnTo>
                  <a:lnTo>
                    <a:pt x="1884" y="345"/>
                  </a:lnTo>
                  <a:lnTo>
                    <a:pt x="2073" y="303"/>
                  </a:lnTo>
                  <a:lnTo>
                    <a:pt x="1811" y="20"/>
                  </a:lnTo>
                  <a:lnTo>
                    <a:pt x="1444" y="0"/>
                  </a:lnTo>
                  <a:lnTo>
                    <a:pt x="1204" y="209"/>
                  </a:lnTo>
                  <a:lnTo>
                    <a:pt x="1308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8" name="object 7278"/>
            <p:cNvSpPr/>
            <p:nvPr/>
          </p:nvSpPr>
          <p:spPr>
            <a:xfrm>
              <a:off x="9918238" y="65142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88" y="376"/>
                  </a:moveTo>
                  <a:lnTo>
                    <a:pt x="0" y="376"/>
                  </a:lnTo>
                  <a:lnTo>
                    <a:pt x="0" y="94"/>
                  </a:lnTo>
                  <a:lnTo>
                    <a:pt x="188" y="0"/>
                  </a:lnTo>
                  <a:lnTo>
                    <a:pt x="282" y="28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9" name="object 7279"/>
            <p:cNvSpPr/>
            <p:nvPr/>
          </p:nvSpPr>
          <p:spPr>
            <a:xfrm>
              <a:off x="9916908" y="651461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570" y="806"/>
                  </a:moveTo>
                  <a:lnTo>
                    <a:pt x="1528" y="963"/>
                  </a:lnTo>
                  <a:lnTo>
                    <a:pt x="1350" y="806"/>
                  </a:lnTo>
                  <a:lnTo>
                    <a:pt x="1183" y="910"/>
                  </a:lnTo>
                  <a:lnTo>
                    <a:pt x="1047" y="963"/>
                  </a:lnTo>
                  <a:lnTo>
                    <a:pt x="1047" y="816"/>
                  </a:lnTo>
                  <a:lnTo>
                    <a:pt x="1047" y="638"/>
                  </a:lnTo>
                  <a:lnTo>
                    <a:pt x="921" y="774"/>
                  </a:lnTo>
                  <a:lnTo>
                    <a:pt x="764" y="963"/>
                  </a:lnTo>
                  <a:lnTo>
                    <a:pt x="513" y="963"/>
                  </a:lnTo>
                  <a:lnTo>
                    <a:pt x="52" y="963"/>
                  </a:lnTo>
                  <a:lnTo>
                    <a:pt x="198" y="879"/>
                  </a:lnTo>
                  <a:lnTo>
                    <a:pt x="732" y="869"/>
                  </a:lnTo>
                  <a:lnTo>
                    <a:pt x="837" y="366"/>
                  </a:lnTo>
                  <a:lnTo>
                    <a:pt x="1047" y="293"/>
                  </a:lnTo>
                  <a:lnTo>
                    <a:pt x="1193" y="460"/>
                  </a:lnTo>
                  <a:lnTo>
                    <a:pt x="1664" y="513"/>
                  </a:lnTo>
                  <a:lnTo>
                    <a:pt x="1821" y="335"/>
                  </a:lnTo>
                  <a:lnTo>
                    <a:pt x="2083" y="293"/>
                  </a:lnTo>
                  <a:lnTo>
                    <a:pt x="2177" y="0"/>
                  </a:lnTo>
                  <a:lnTo>
                    <a:pt x="2345" y="0"/>
                  </a:lnTo>
                  <a:lnTo>
                    <a:pt x="2345" y="764"/>
                  </a:lnTo>
                  <a:lnTo>
                    <a:pt x="2240" y="931"/>
                  </a:lnTo>
                  <a:lnTo>
                    <a:pt x="2146" y="1068"/>
                  </a:lnTo>
                  <a:lnTo>
                    <a:pt x="2094" y="910"/>
                  </a:lnTo>
                  <a:lnTo>
                    <a:pt x="2052" y="764"/>
                  </a:lnTo>
                  <a:lnTo>
                    <a:pt x="1895" y="910"/>
                  </a:lnTo>
                  <a:lnTo>
                    <a:pt x="1759" y="910"/>
                  </a:lnTo>
                  <a:lnTo>
                    <a:pt x="1696" y="76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0" name="object 7280"/>
            <p:cNvSpPr/>
            <p:nvPr/>
          </p:nvSpPr>
          <p:spPr>
            <a:xfrm>
              <a:off x="9920866" y="6523236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25" y="2994"/>
                  </a:moveTo>
                  <a:lnTo>
                    <a:pt x="984" y="994"/>
                  </a:lnTo>
                  <a:lnTo>
                    <a:pt x="984" y="575"/>
                  </a:lnTo>
                  <a:lnTo>
                    <a:pt x="827" y="586"/>
                  </a:lnTo>
                  <a:lnTo>
                    <a:pt x="764" y="335"/>
                  </a:lnTo>
                  <a:lnTo>
                    <a:pt x="774" y="136"/>
                  </a:lnTo>
                  <a:lnTo>
                    <a:pt x="607" y="136"/>
                  </a:lnTo>
                  <a:lnTo>
                    <a:pt x="565" y="0"/>
                  </a:lnTo>
                  <a:lnTo>
                    <a:pt x="1088" y="31"/>
                  </a:lnTo>
                  <a:lnTo>
                    <a:pt x="1120" y="481"/>
                  </a:lnTo>
                  <a:lnTo>
                    <a:pt x="1120" y="942"/>
                  </a:lnTo>
                  <a:lnTo>
                    <a:pt x="1256" y="1109"/>
                  </a:lnTo>
                  <a:lnTo>
                    <a:pt x="1507" y="1162"/>
                  </a:lnTo>
                  <a:lnTo>
                    <a:pt x="1507" y="994"/>
                  </a:lnTo>
                  <a:lnTo>
                    <a:pt x="1507" y="743"/>
                  </a:lnTo>
                  <a:lnTo>
                    <a:pt x="1738" y="722"/>
                  </a:lnTo>
                  <a:lnTo>
                    <a:pt x="1989" y="722"/>
                  </a:lnTo>
                  <a:lnTo>
                    <a:pt x="1989" y="900"/>
                  </a:lnTo>
                  <a:lnTo>
                    <a:pt x="1989" y="1989"/>
                  </a:lnTo>
                  <a:lnTo>
                    <a:pt x="1853" y="2094"/>
                  </a:lnTo>
                  <a:lnTo>
                    <a:pt x="1706" y="1989"/>
                  </a:lnTo>
                  <a:lnTo>
                    <a:pt x="1926" y="2094"/>
                  </a:lnTo>
                  <a:lnTo>
                    <a:pt x="1916" y="1204"/>
                  </a:lnTo>
                  <a:lnTo>
                    <a:pt x="1832" y="994"/>
                  </a:lnTo>
                  <a:lnTo>
                    <a:pt x="1643" y="900"/>
                  </a:lnTo>
                  <a:lnTo>
                    <a:pt x="1643" y="1235"/>
                  </a:lnTo>
                  <a:lnTo>
                    <a:pt x="1643" y="1382"/>
                  </a:lnTo>
                  <a:lnTo>
                    <a:pt x="188" y="3308"/>
                  </a:lnTo>
                  <a:lnTo>
                    <a:pt x="387" y="3225"/>
                  </a:lnTo>
                  <a:lnTo>
                    <a:pt x="544" y="3183"/>
                  </a:lnTo>
                  <a:lnTo>
                    <a:pt x="534" y="3319"/>
                  </a:lnTo>
                  <a:lnTo>
                    <a:pt x="125" y="3465"/>
                  </a:lnTo>
                  <a:lnTo>
                    <a:pt x="0" y="300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1" name="object 7281"/>
            <p:cNvSpPr/>
            <p:nvPr/>
          </p:nvSpPr>
          <p:spPr>
            <a:xfrm>
              <a:off x="9936680" y="65209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0" y="136"/>
                  </a:lnTo>
                  <a:lnTo>
                    <a:pt x="26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2" name="object 7282"/>
            <p:cNvSpPr/>
            <p:nvPr/>
          </p:nvSpPr>
          <p:spPr>
            <a:xfrm>
              <a:off x="9936680" y="651706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88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3" name="object 7283"/>
            <p:cNvSpPr/>
            <p:nvPr/>
          </p:nvSpPr>
          <p:spPr>
            <a:xfrm>
              <a:off x="9936683" y="65168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0"/>
                  </a:moveTo>
                  <a:lnTo>
                    <a:pt x="104" y="0"/>
                  </a:ln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4" name="object 7284"/>
            <p:cNvSpPr/>
            <p:nvPr/>
          </p:nvSpPr>
          <p:spPr>
            <a:xfrm>
              <a:off x="9936945" y="651681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192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5" name="object 7285"/>
            <p:cNvSpPr/>
            <p:nvPr/>
          </p:nvSpPr>
          <p:spPr>
            <a:xfrm>
              <a:off x="9938867" y="65168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261"/>
                  </a:moveTo>
                  <a:lnTo>
                    <a:pt x="230" y="125"/>
                  </a:lnTo>
                  <a:lnTo>
                    <a:pt x="6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6" name="object 7286"/>
            <p:cNvSpPr/>
            <p:nvPr/>
          </p:nvSpPr>
          <p:spPr>
            <a:xfrm>
              <a:off x="9939129" y="651707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88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7" name="object 7287"/>
            <p:cNvSpPr/>
            <p:nvPr/>
          </p:nvSpPr>
          <p:spPr>
            <a:xfrm>
              <a:off x="9938865" y="65209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61"/>
                  </a:moveTo>
                  <a:lnTo>
                    <a:pt x="136" y="261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8" name="object 7288"/>
            <p:cNvSpPr/>
            <p:nvPr/>
          </p:nvSpPr>
          <p:spPr>
            <a:xfrm>
              <a:off x="9936938" y="652120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192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9" name="object 7289"/>
            <p:cNvSpPr/>
            <p:nvPr/>
          </p:nvSpPr>
          <p:spPr>
            <a:xfrm>
              <a:off x="9936376" y="651708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386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0" name="object 7290"/>
            <p:cNvSpPr/>
            <p:nvPr/>
          </p:nvSpPr>
          <p:spPr>
            <a:xfrm>
              <a:off x="9936114" y="65168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261"/>
                  </a:moveTo>
                  <a:lnTo>
                    <a:pt x="261" y="125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1" name="object 7291"/>
            <p:cNvSpPr/>
            <p:nvPr/>
          </p:nvSpPr>
          <p:spPr>
            <a:xfrm>
              <a:off x="9935597" y="651681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1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2" name="object 7292"/>
            <p:cNvSpPr/>
            <p:nvPr/>
          </p:nvSpPr>
          <p:spPr>
            <a:xfrm>
              <a:off x="9935332" y="65168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0"/>
                  </a:moveTo>
                  <a:lnTo>
                    <a:pt x="125" y="0"/>
                  </a:ln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3" name="object 7293"/>
            <p:cNvSpPr/>
            <p:nvPr/>
          </p:nvSpPr>
          <p:spPr>
            <a:xfrm>
              <a:off x="9935336" y="651707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86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4" name="object 7294"/>
            <p:cNvSpPr/>
            <p:nvPr/>
          </p:nvSpPr>
          <p:spPr>
            <a:xfrm>
              <a:off x="9935336" y="652094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0" y="157"/>
                  </a:lnTo>
                  <a:lnTo>
                    <a:pt x="26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5" name="object 7295"/>
            <p:cNvSpPr/>
            <p:nvPr/>
          </p:nvSpPr>
          <p:spPr>
            <a:xfrm>
              <a:off x="9935594" y="652120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6" name="object 7296"/>
            <p:cNvSpPr/>
            <p:nvPr/>
          </p:nvSpPr>
          <p:spPr>
            <a:xfrm>
              <a:off x="9936110" y="65209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61"/>
                  </a:moveTo>
                  <a:lnTo>
                    <a:pt x="136" y="261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7" name="object 7297"/>
            <p:cNvSpPr/>
            <p:nvPr/>
          </p:nvSpPr>
          <p:spPr>
            <a:xfrm>
              <a:off x="9934470" y="651657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8" name="object 7298"/>
            <p:cNvSpPr/>
            <p:nvPr/>
          </p:nvSpPr>
          <p:spPr>
            <a:xfrm>
              <a:off x="9934482" y="651649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9" name="object 7299"/>
            <p:cNvSpPr/>
            <p:nvPr/>
          </p:nvSpPr>
          <p:spPr>
            <a:xfrm>
              <a:off x="9934555" y="651649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0" name="object 7300"/>
            <p:cNvSpPr/>
            <p:nvPr/>
          </p:nvSpPr>
          <p:spPr>
            <a:xfrm>
              <a:off x="9934707" y="65164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1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1" name="object 7301"/>
            <p:cNvSpPr/>
            <p:nvPr/>
          </p:nvSpPr>
          <p:spPr>
            <a:xfrm>
              <a:off x="9934760" y="651602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1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2" name="object 7302"/>
            <p:cNvSpPr/>
            <p:nvPr/>
          </p:nvSpPr>
          <p:spPr>
            <a:xfrm>
              <a:off x="9934771" y="65159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3" name="object 7303"/>
            <p:cNvSpPr/>
            <p:nvPr/>
          </p:nvSpPr>
          <p:spPr>
            <a:xfrm>
              <a:off x="9934844" y="651592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61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4" name="object 7304"/>
            <p:cNvSpPr/>
            <p:nvPr/>
          </p:nvSpPr>
          <p:spPr>
            <a:xfrm>
              <a:off x="9935453" y="65159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282"/>
                  </a:moveTo>
                  <a:lnTo>
                    <a:pt x="146" y="115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5" name="object 7305"/>
            <p:cNvSpPr/>
            <p:nvPr/>
          </p:nvSpPr>
          <p:spPr>
            <a:xfrm>
              <a:off x="9935349" y="65162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3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6" name="object 7306"/>
            <p:cNvSpPr/>
            <p:nvPr/>
          </p:nvSpPr>
          <p:spPr>
            <a:xfrm>
              <a:off x="9935343" y="6516604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5">
                  <a:moveTo>
                    <a:pt x="0" y="0"/>
                  </a:moveTo>
                  <a:lnTo>
                    <a:pt x="0" y="0"/>
                  </a:lnTo>
                  <a:lnTo>
                    <a:pt x="0" y="41"/>
                  </a:lnTo>
                </a:path>
                <a:path h="5715">
                  <a:moveTo>
                    <a:pt x="0" y="0"/>
                  </a:moveTo>
                  <a:lnTo>
                    <a:pt x="0" y="56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7" name="object 7307"/>
            <p:cNvSpPr/>
            <p:nvPr/>
          </p:nvSpPr>
          <p:spPr>
            <a:xfrm>
              <a:off x="9935336" y="65222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8" name="object 7308"/>
            <p:cNvSpPr/>
            <p:nvPr/>
          </p:nvSpPr>
          <p:spPr>
            <a:xfrm>
              <a:off x="9935352" y="65223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3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9" name="object 7309"/>
            <p:cNvSpPr/>
            <p:nvPr/>
          </p:nvSpPr>
          <p:spPr>
            <a:xfrm>
              <a:off x="9935458" y="65227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61"/>
                  </a:moveTo>
                  <a:lnTo>
                    <a:pt x="136" y="167"/>
                  </a:lnTo>
                  <a:lnTo>
                    <a:pt x="12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0" name="object 7310"/>
            <p:cNvSpPr/>
            <p:nvPr/>
          </p:nvSpPr>
          <p:spPr>
            <a:xfrm>
              <a:off x="9934840" y="652296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61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1" name="object 7311"/>
            <p:cNvSpPr/>
            <p:nvPr/>
          </p:nvSpPr>
          <p:spPr>
            <a:xfrm>
              <a:off x="9934765" y="65228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2" name="object 7312"/>
            <p:cNvSpPr/>
            <p:nvPr/>
          </p:nvSpPr>
          <p:spPr>
            <a:xfrm>
              <a:off x="9934765" y="65224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41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3" name="object 7313"/>
            <p:cNvSpPr/>
            <p:nvPr/>
          </p:nvSpPr>
          <p:spPr>
            <a:xfrm>
              <a:off x="9934718" y="65224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1" y="41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4" name="object 7314"/>
            <p:cNvSpPr/>
            <p:nvPr/>
          </p:nvSpPr>
          <p:spPr>
            <a:xfrm>
              <a:off x="9934550" y="652240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5" name="object 7315"/>
            <p:cNvSpPr/>
            <p:nvPr/>
          </p:nvSpPr>
          <p:spPr>
            <a:xfrm>
              <a:off x="9934470" y="65223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6" name="object 7316"/>
            <p:cNvSpPr/>
            <p:nvPr/>
          </p:nvSpPr>
          <p:spPr>
            <a:xfrm>
              <a:off x="9934699" y="652051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7" name="object 7317"/>
            <p:cNvSpPr/>
            <p:nvPr/>
          </p:nvSpPr>
          <p:spPr>
            <a:xfrm>
              <a:off x="9934699" y="65219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8" name="object 7318"/>
            <p:cNvSpPr/>
            <p:nvPr/>
          </p:nvSpPr>
          <p:spPr>
            <a:xfrm>
              <a:off x="9934783" y="652200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3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9" name="object 7319"/>
            <p:cNvSpPr/>
            <p:nvPr/>
          </p:nvSpPr>
          <p:spPr>
            <a:xfrm>
              <a:off x="9935009" y="65219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0" name="object 7320"/>
            <p:cNvSpPr/>
            <p:nvPr/>
          </p:nvSpPr>
          <p:spPr>
            <a:xfrm>
              <a:off x="9935102" y="652051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0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1" name="object 7321"/>
            <p:cNvSpPr/>
            <p:nvPr/>
          </p:nvSpPr>
          <p:spPr>
            <a:xfrm>
              <a:off x="9935007" y="65204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2" name="object 7322"/>
            <p:cNvSpPr/>
            <p:nvPr/>
          </p:nvSpPr>
          <p:spPr>
            <a:xfrm>
              <a:off x="9934779" y="652042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3" name="object 7323"/>
            <p:cNvSpPr/>
            <p:nvPr/>
          </p:nvSpPr>
          <p:spPr>
            <a:xfrm>
              <a:off x="9934710" y="65204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4" name="object 7324"/>
            <p:cNvSpPr/>
            <p:nvPr/>
          </p:nvSpPr>
          <p:spPr>
            <a:xfrm>
              <a:off x="9934699" y="65187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5" name="object 7325"/>
            <p:cNvSpPr/>
            <p:nvPr/>
          </p:nvSpPr>
          <p:spPr>
            <a:xfrm>
              <a:off x="9934699" y="65201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6" name="object 7326"/>
            <p:cNvSpPr/>
            <p:nvPr/>
          </p:nvSpPr>
          <p:spPr>
            <a:xfrm>
              <a:off x="9934783" y="652024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3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7" name="object 7327"/>
            <p:cNvSpPr/>
            <p:nvPr/>
          </p:nvSpPr>
          <p:spPr>
            <a:xfrm>
              <a:off x="9935009" y="65201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8" name="object 7328"/>
            <p:cNvSpPr/>
            <p:nvPr/>
          </p:nvSpPr>
          <p:spPr>
            <a:xfrm>
              <a:off x="9935102" y="651874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1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9" name="object 7329"/>
            <p:cNvSpPr/>
            <p:nvPr/>
          </p:nvSpPr>
          <p:spPr>
            <a:xfrm>
              <a:off x="9935007" y="65186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0" name="object 7330"/>
            <p:cNvSpPr/>
            <p:nvPr/>
          </p:nvSpPr>
          <p:spPr>
            <a:xfrm>
              <a:off x="9934779" y="651866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1" name="object 7331"/>
            <p:cNvSpPr/>
            <p:nvPr/>
          </p:nvSpPr>
          <p:spPr>
            <a:xfrm>
              <a:off x="9934710" y="65186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2" name="object 7332"/>
            <p:cNvSpPr/>
            <p:nvPr/>
          </p:nvSpPr>
          <p:spPr>
            <a:xfrm>
              <a:off x="9935102" y="651698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1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3" name="object 7333"/>
            <p:cNvSpPr/>
            <p:nvPr/>
          </p:nvSpPr>
          <p:spPr>
            <a:xfrm>
              <a:off x="9935007" y="65169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4" name="object 7334"/>
            <p:cNvSpPr/>
            <p:nvPr/>
          </p:nvSpPr>
          <p:spPr>
            <a:xfrm>
              <a:off x="9934779" y="651690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5" name="object 7335"/>
            <p:cNvSpPr/>
            <p:nvPr/>
          </p:nvSpPr>
          <p:spPr>
            <a:xfrm>
              <a:off x="9934710" y="65169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6" name="object 7336"/>
            <p:cNvSpPr/>
            <p:nvPr/>
          </p:nvSpPr>
          <p:spPr>
            <a:xfrm>
              <a:off x="9934699" y="651698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7" name="object 7337"/>
            <p:cNvSpPr/>
            <p:nvPr/>
          </p:nvSpPr>
          <p:spPr>
            <a:xfrm>
              <a:off x="9934699" y="65183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8" name="object 7338"/>
            <p:cNvSpPr/>
            <p:nvPr/>
          </p:nvSpPr>
          <p:spPr>
            <a:xfrm>
              <a:off x="9934783" y="651848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3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9" name="object 7339"/>
            <p:cNvSpPr/>
            <p:nvPr/>
          </p:nvSpPr>
          <p:spPr>
            <a:xfrm>
              <a:off x="9935009" y="65183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0" name="object 7340"/>
            <p:cNvSpPr/>
            <p:nvPr/>
          </p:nvSpPr>
          <p:spPr>
            <a:xfrm>
              <a:off x="9939994" y="651657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574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1" name="object 7341"/>
            <p:cNvSpPr/>
            <p:nvPr/>
          </p:nvSpPr>
          <p:spPr>
            <a:xfrm>
              <a:off x="9939899" y="65165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2" name="object 7342"/>
            <p:cNvSpPr/>
            <p:nvPr/>
          </p:nvSpPr>
          <p:spPr>
            <a:xfrm>
              <a:off x="9939766" y="651649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3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3" name="object 7343"/>
            <p:cNvSpPr/>
            <p:nvPr/>
          </p:nvSpPr>
          <p:spPr>
            <a:xfrm>
              <a:off x="9939707" y="65164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4" name="object 7344"/>
            <p:cNvSpPr/>
            <p:nvPr/>
          </p:nvSpPr>
          <p:spPr>
            <a:xfrm>
              <a:off x="9939707" y="651602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1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5" name="object 7345"/>
            <p:cNvSpPr/>
            <p:nvPr/>
          </p:nvSpPr>
          <p:spPr>
            <a:xfrm>
              <a:off x="9939612" y="651592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6" name="object 7346"/>
            <p:cNvSpPr/>
            <p:nvPr/>
          </p:nvSpPr>
          <p:spPr>
            <a:xfrm>
              <a:off x="9939007" y="651592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60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7" name="object 7347"/>
            <p:cNvSpPr/>
            <p:nvPr/>
          </p:nvSpPr>
          <p:spPr>
            <a:xfrm>
              <a:off x="9938851" y="65159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57" y="0"/>
                  </a:moveTo>
                  <a:lnTo>
                    <a:pt x="20" y="104"/>
                  </a:lnTo>
                  <a:lnTo>
                    <a:pt x="31" y="28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8" name="object 7348"/>
            <p:cNvSpPr/>
            <p:nvPr/>
          </p:nvSpPr>
          <p:spPr>
            <a:xfrm>
              <a:off x="9938887" y="65162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3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9" name="object 7349"/>
            <p:cNvSpPr/>
            <p:nvPr/>
          </p:nvSpPr>
          <p:spPr>
            <a:xfrm>
              <a:off x="9939118" y="65166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41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0" name="object 7350"/>
            <p:cNvSpPr/>
            <p:nvPr/>
          </p:nvSpPr>
          <p:spPr>
            <a:xfrm>
              <a:off x="9939129" y="6516649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5">
                  <a:moveTo>
                    <a:pt x="0" y="0"/>
                  </a:moveTo>
                  <a:lnTo>
                    <a:pt x="0" y="56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1" name="object 7351"/>
            <p:cNvSpPr/>
            <p:nvPr/>
          </p:nvSpPr>
          <p:spPr>
            <a:xfrm>
              <a:off x="9939115" y="65222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1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2" name="object 7352"/>
            <p:cNvSpPr/>
            <p:nvPr/>
          </p:nvSpPr>
          <p:spPr>
            <a:xfrm>
              <a:off x="9938885" y="65223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3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3" name="object 7353"/>
            <p:cNvSpPr/>
            <p:nvPr/>
          </p:nvSpPr>
          <p:spPr>
            <a:xfrm>
              <a:off x="9938855" y="65227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0"/>
                  </a:moveTo>
                  <a:lnTo>
                    <a:pt x="20" y="167"/>
                  </a:lnTo>
                  <a:lnTo>
                    <a:pt x="157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4" name="object 7354"/>
            <p:cNvSpPr/>
            <p:nvPr/>
          </p:nvSpPr>
          <p:spPr>
            <a:xfrm>
              <a:off x="9939008" y="652296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60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5" name="object 7355"/>
            <p:cNvSpPr/>
            <p:nvPr/>
          </p:nvSpPr>
          <p:spPr>
            <a:xfrm>
              <a:off x="9939615" y="65228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6" name="object 7356"/>
            <p:cNvSpPr/>
            <p:nvPr/>
          </p:nvSpPr>
          <p:spPr>
            <a:xfrm>
              <a:off x="9939707" y="652246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41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7" name="object 7357"/>
            <p:cNvSpPr/>
            <p:nvPr/>
          </p:nvSpPr>
          <p:spPr>
            <a:xfrm>
              <a:off x="9939717" y="65224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1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8" name="object 7358"/>
            <p:cNvSpPr/>
            <p:nvPr/>
          </p:nvSpPr>
          <p:spPr>
            <a:xfrm>
              <a:off x="9939759" y="652240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9" name="object 7359"/>
            <p:cNvSpPr/>
            <p:nvPr/>
          </p:nvSpPr>
          <p:spPr>
            <a:xfrm>
              <a:off x="9939902" y="65223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0" name="object 7360"/>
            <p:cNvSpPr/>
            <p:nvPr/>
          </p:nvSpPr>
          <p:spPr>
            <a:xfrm>
              <a:off x="9939357" y="652051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0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1" name="object 7361"/>
            <p:cNvSpPr/>
            <p:nvPr/>
          </p:nvSpPr>
          <p:spPr>
            <a:xfrm>
              <a:off x="9939355" y="65204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2" name="object 7362"/>
            <p:cNvSpPr/>
            <p:nvPr/>
          </p:nvSpPr>
          <p:spPr>
            <a:xfrm>
              <a:off x="9939449" y="652042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3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3" name="object 7363"/>
            <p:cNvSpPr/>
            <p:nvPr/>
          </p:nvSpPr>
          <p:spPr>
            <a:xfrm>
              <a:off x="9939673" y="65204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4" name="object 7364"/>
            <p:cNvSpPr/>
            <p:nvPr/>
          </p:nvSpPr>
          <p:spPr>
            <a:xfrm>
              <a:off x="9939767" y="652051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5" name="object 7365"/>
            <p:cNvSpPr/>
            <p:nvPr/>
          </p:nvSpPr>
          <p:spPr>
            <a:xfrm>
              <a:off x="9939675" y="65219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6" name="object 7366"/>
            <p:cNvSpPr/>
            <p:nvPr/>
          </p:nvSpPr>
          <p:spPr>
            <a:xfrm>
              <a:off x="9939445" y="652200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7" name="object 7367"/>
            <p:cNvSpPr/>
            <p:nvPr/>
          </p:nvSpPr>
          <p:spPr>
            <a:xfrm>
              <a:off x="9939357" y="65219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8" name="object 7368"/>
            <p:cNvSpPr/>
            <p:nvPr/>
          </p:nvSpPr>
          <p:spPr>
            <a:xfrm>
              <a:off x="9939357" y="651874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1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9" name="object 7369"/>
            <p:cNvSpPr/>
            <p:nvPr/>
          </p:nvSpPr>
          <p:spPr>
            <a:xfrm>
              <a:off x="9939355" y="65186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0" name="object 7370"/>
            <p:cNvSpPr/>
            <p:nvPr/>
          </p:nvSpPr>
          <p:spPr>
            <a:xfrm>
              <a:off x="9939449" y="651866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3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1" name="object 7371"/>
            <p:cNvSpPr/>
            <p:nvPr/>
          </p:nvSpPr>
          <p:spPr>
            <a:xfrm>
              <a:off x="9939673" y="65186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2" name="object 7372"/>
            <p:cNvSpPr/>
            <p:nvPr/>
          </p:nvSpPr>
          <p:spPr>
            <a:xfrm>
              <a:off x="9939767" y="65187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3" name="object 7373"/>
            <p:cNvSpPr/>
            <p:nvPr/>
          </p:nvSpPr>
          <p:spPr>
            <a:xfrm>
              <a:off x="9939675" y="65201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4" name="object 7374"/>
            <p:cNvSpPr/>
            <p:nvPr/>
          </p:nvSpPr>
          <p:spPr>
            <a:xfrm>
              <a:off x="9939445" y="652024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5" name="object 7375"/>
            <p:cNvSpPr/>
            <p:nvPr/>
          </p:nvSpPr>
          <p:spPr>
            <a:xfrm>
              <a:off x="9939357" y="65201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6" name="object 7376"/>
            <p:cNvSpPr/>
            <p:nvPr/>
          </p:nvSpPr>
          <p:spPr>
            <a:xfrm>
              <a:off x="9939767" y="651698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7" name="object 7377"/>
            <p:cNvSpPr/>
            <p:nvPr/>
          </p:nvSpPr>
          <p:spPr>
            <a:xfrm>
              <a:off x="9939675" y="65183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9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8" name="object 7378"/>
            <p:cNvSpPr/>
            <p:nvPr/>
          </p:nvSpPr>
          <p:spPr>
            <a:xfrm>
              <a:off x="9939445" y="651848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9" name="object 7379"/>
            <p:cNvSpPr/>
            <p:nvPr/>
          </p:nvSpPr>
          <p:spPr>
            <a:xfrm>
              <a:off x="9939357" y="65183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0" name="object 7380"/>
            <p:cNvSpPr/>
            <p:nvPr/>
          </p:nvSpPr>
          <p:spPr>
            <a:xfrm>
              <a:off x="9939357" y="651698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1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1" name="object 7381"/>
            <p:cNvSpPr/>
            <p:nvPr/>
          </p:nvSpPr>
          <p:spPr>
            <a:xfrm>
              <a:off x="9939355" y="65169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2" name="object 7382"/>
            <p:cNvSpPr/>
            <p:nvPr/>
          </p:nvSpPr>
          <p:spPr>
            <a:xfrm>
              <a:off x="9939449" y="651690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3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3" name="object 7383"/>
            <p:cNvSpPr/>
            <p:nvPr/>
          </p:nvSpPr>
          <p:spPr>
            <a:xfrm>
              <a:off x="9939673" y="65169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4" name="object 7384"/>
            <p:cNvSpPr/>
            <p:nvPr/>
          </p:nvSpPr>
          <p:spPr>
            <a:xfrm>
              <a:off x="9725271" y="6515573"/>
              <a:ext cx="194310" cy="1270"/>
            </a:xfrm>
            <a:custGeom>
              <a:avLst/>
              <a:gdLst/>
              <a:ahLst/>
              <a:cxnLst/>
              <a:rect l="l" t="t" r="r" b="b"/>
              <a:pathLst>
                <a:path w="194309" h="1270">
                  <a:moveTo>
                    <a:pt x="0" y="0"/>
                  </a:moveTo>
                  <a:lnTo>
                    <a:pt x="0" y="1057"/>
                  </a:lnTo>
                  <a:lnTo>
                    <a:pt x="193994" y="1057"/>
                  </a:lnTo>
                  <a:lnTo>
                    <a:pt x="193994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5" name="object 7385"/>
            <p:cNvSpPr/>
            <p:nvPr/>
          </p:nvSpPr>
          <p:spPr>
            <a:xfrm>
              <a:off x="9725271" y="6516816"/>
              <a:ext cx="194310" cy="1270"/>
            </a:xfrm>
            <a:custGeom>
              <a:avLst/>
              <a:gdLst/>
              <a:ahLst/>
              <a:cxnLst/>
              <a:rect l="l" t="t" r="r" b="b"/>
              <a:pathLst>
                <a:path w="194309" h="1270">
                  <a:moveTo>
                    <a:pt x="0" y="0"/>
                  </a:moveTo>
                  <a:lnTo>
                    <a:pt x="0" y="1057"/>
                  </a:lnTo>
                  <a:lnTo>
                    <a:pt x="193994" y="1057"/>
                  </a:lnTo>
                  <a:lnTo>
                    <a:pt x="193994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6" name="object 7386"/>
            <p:cNvSpPr/>
            <p:nvPr/>
          </p:nvSpPr>
          <p:spPr>
            <a:xfrm>
              <a:off x="9932059" y="652463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759" y="3141"/>
                  </a:moveTo>
                  <a:lnTo>
                    <a:pt x="2523" y="2408"/>
                  </a:lnTo>
                  <a:lnTo>
                    <a:pt x="2711" y="2345"/>
                  </a:lnTo>
                  <a:lnTo>
                    <a:pt x="2764" y="1476"/>
                  </a:lnTo>
                  <a:lnTo>
                    <a:pt x="303" y="1434"/>
                  </a:lnTo>
                  <a:lnTo>
                    <a:pt x="157" y="1350"/>
                  </a:lnTo>
                  <a:lnTo>
                    <a:pt x="125" y="544"/>
                  </a:lnTo>
                  <a:lnTo>
                    <a:pt x="303" y="387"/>
                  </a:lnTo>
                  <a:lnTo>
                    <a:pt x="439" y="219"/>
                  </a:lnTo>
                  <a:lnTo>
                    <a:pt x="48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7" name="object 7387"/>
            <p:cNvSpPr/>
            <p:nvPr/>
          </p:nvSpPr>
          <p:spPr>
            <a:xfrm>
              <a:off x="9931658" y="6517198"/>
              <a:ext cx="5715" cy="13970"/>
            </a:xfrm>
            <a:custGeom>
              <a:avLst/>
              <a:gdLst/>
              <a:ahLst/>
              <a:cxnLst/>
              <a:rect l="l" t="t" r="r" b="b"/>
              <a:pathLst>
                <a:path w="5715" h="13970">
                  <a:moveTo>
                    <a:pt x="1099" y="4921"/>
                  </a:moveTo>
                  <a:lnTo>
                    <a:pt x="1099" y="5172"/>
                  </a:lnTo>
                  <a:lnTo>
                    <a:pt x="1099" y="198"/>
                  </a:lnTo>
                  <a:lnTo>
                    <a:pt x="1172" y="62"/>
                  </a:lnTo>
                  <a:lnTo>
                    <a:pt x="1319" y="0"/>
                  </a:lnTo>
                  <a:lnTo>
                    <a:pt x="1937" y="0"/>
                  </a:lnTo>
                  <a:lnTo>
                    <a:pt x="2031" y="335"/>
                  </a:lnTo>
                  <a:lnTo>
                    <a:pt x="1633" y="335"/>
                  </a:lnTo>
                  <a:lnTo>
                    <a:pt x="1633" y="7978"/>
                  </a:lnTo>
                  <a:lnTo>
                    <a:pt x="2031" y="7978"/>
                  </a:lnTo>
                  <a:lnTo>
                    <a:pt x="2031" y="8156"/>
                  </a:lnTo>
                  <a:lnTo>
                    <a:pt x="3664" y="8251"/>
                  </a:lnTo>
                  <a:lnTo>
                    <a:pt x="3800" y="8303"/>
                  </a:lnTo>
                  <a:lnTo>
                    <a:pt x="3832" y="9706"/>
                  </a:lnTo>
                  <a:lnTo>
                    <a:pt x="4314" y="9737"/>
                  </a:lnTo>
                  <a:lnTo>
                    <a:pt x="4251" y="9905"/>
                  </a:lnTo>
                  <a:lnTo>
                    <a:pt x="4251" y="10093"/>
                  </a:lnTo>
                  <a:lnTo>
                    <a:pt x="4376" y="10230"/>
                  </a:lnTo>
                  <a:lnTo>
                    <a:pt x="4795" y="10533"/>
                  </a:lnTo>
                  <a:lnTo>
                    <a:pt x="5120" y="10900"/>
                  </a:lnTo>
                  <a:lnTo>
                    <a:pt x="5340" y="11371"/>
                  </a:lnTo>
                  <a:lnTo>
                    <a:pt x="5434" y="11853"/>
                  </a:lnTo>
                  <a:lnTo>
                    <a:pt x="5402" y="12366"/>
                  </a:lnTo>
                  <a:lnTo>
                    <a:pt x="3633" y="13905"/>
                  </a:lnTo>
                  <a:lnTo>
                    <a:pt x="3120" y="13873"/>
                  </a:lnTo>
                  <a:lnTo>
                    <a:pt x="1570" y="12104"/>
                  </a:lnTo>
                  <a:lnTo>
                    <a:pt x="1602" y="11601"/>
                  </a:lnTo>
                  <a:lnTo>
                    <a:pt x="1769" y="11120"/>
                  </a:lnTo>
                  <a:lnTo>
                    <a:pt x="2052" y="10701"/>
                  </a:lnTo>
                  <a:lnTo>
                    <a:pt x="2418" y="10355"/>
                  </a:lnTo>
                  <a:lnTo>
                    <a:pt x="2869" y="10146"/>
                  </a:lnTo>
                  <a:lnTo>
                    <a:pt x="3088" y="9999"/>
                  </a:lnTo>
                  <a:lnTo>
                    <a:pt x="3214" y="9769"/>
                  </a:lnTo>
                  <a:lnTo>
                    <a:pt x="3225" y="8931"/>
                  </a:lnTo>
                  <a:lnTo>
                    <a:pt x="1413" y="8837"/>
                  </a:lnTo>
                  <a:lnTo>
                    <a:pt x="879" y="8303"/>
                  </a:lnTo>
                  <a:lnTo>
                    <a:pt x="879" y="5507"/>
                  </a:lnTo>
                  <a:lnTo>
                    <a:pt x="879" y="4858"/>
                  </a:lnTo>
                  <a:lnTo>
                    <a:pt x="869" y="4638"/>
                  </a:lnTo>
                  <a:lnTo>
                    <a:pt x="397" y="4272"/>
                  </a:lnTo>
                  <a:lnTo>
                    <a:pt x="0" y="4272"/>
                  </a:lnTo>
                  <a:lnTo>
                    <a:pt x="0" y="4596"/>
                  </a:lnTo>
                  <a:lnTo>
                    <a:pt x="0" y="4753"/>
                  </a:lnTo>
                  <a:lnTo>
                    <a:pt x="94" y="5633"/>
                  </a:lnTo>
                  <a:lnTo>
                    <a:pt x="0" y="6177"/>
                  </a:lnTo>
                  <a:lnTo>
                    <a:pt x="0" y="7141"/>
                  </a:lnTo>
                  <a:lnTo>
                    <a:pt x="0" y="7811"/>
                  </a:lnTo>
                  <a:lnTo>
                    <a:pt x="397" y="79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8" name="object 7388"/>
            <p:cNvSpPr/>
            <p:nvPr/>
          </p:nvSpPr>
          <p:spPr>
            <a:xfrm>
              <a:off x="9932073" y="65214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87" y="219"/>
                  </a:moveTo>
                  <a:lnTo>
                    <a:pt x="251" y="94"/>
                  </a:lnTo>
                  <a:lnTo>
                    <a:pt x="62" y="2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9" name="object 7389"/>
            <p:cNvSpPr/>
            <p:nvPr/>
          </p:nvSpPr>
          <p:spPr>
            <a:xfrm>
              <a:off x="9932545" y="65223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24"/>
                  </a:moveTo>
                  <a:lnTo>
                    <a:pt x="73" y="167"/>
                  </a:lnTo>
                  <a:lnTo>
                    <a:pt x="219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0" name="object 7390"/>
            <p:cNvSpPr/>
            <p:nvPr/>
          </p:nvSpPr>
          <p:spPr>
            <a:xfrm>
              <a:off x="9933762" y="652762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581" y="104"/>
                  </a:moveTo>
                  <a:lnTo>
                    <a:pt x="1298" y="0"/>
                  </a:lnTo>
                  <a:lnTo>
                    <a:pt x="1204" y="136"/>
                  </a:lnTo>
                  <a:lnTo>
                    <a:pt x="837" y="240"/>
                  </a:lnTo>
                  <a:lnTo>
                    <a:pt x="523" y="429"/>
                  </a:lnTo>
                  <a:lnTo>
                    <a:pt x="272" y="691"/>
                  </a:lnTo>
                  <a:lnTo>
                    <a:pt x="94" y="1026"/>
                  </a:lnTo>
                  <a:lnTo>
                    <a:pt x="0" y="1382"/>
                  </a:lnTo>
                  <a:lnTo>
                    <a:pt x="0" y="1738"/>
                  </a:lnTo>
                  <a:lnTo>
                    <a:pt x="1225" y="2931"/>
                  </a:lnTo>
                  <a:lnTo>
                    <a:pt x="1581" y="2931"/>
                  </a:lnTo>
                  <a:lnTo>
                    <a:pt x="2806" y="1382"/>
                  </a:lnTo>
                  <a:lnTo>
                    <a:pt x="2711" y="1026"/>
                  </a:lnTo>
                  <a:lnTo>
                    <a:pt x="2533" y="691"/>
                  </a:lnTo>
                  <a:lnTo>
                    <a:pt x="2261" y="429"/>
                  </a:lnTo>
                  <a:lnTo>
                    <a:pt x="1958" y="240"/>
                  </a:lnTo>
                  <a:lnTo>
                    <a:pt x="1612" y="13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1" name="object 7391"/>
            <p:cNvSpPr/>
            <p:nvPr/>
          </p:nvSpPr>
          <p:spPr>
            <a:xfrm>
              <a:off x="9934385" y="6517841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40">
                  <a:moveTo>
                    <a:pt x="94" y="0"/>
                  </a:moveTo>
                  <a:lnTo>
                    <a:pt x="0" y="136"/>
                  </a:lnTo>
                  <a:lnTo>
                    <a:pt x="0" y="544"/>
                  </a:lnTo>
                  <a:lnTo>
                    <a:pt x="94" y="1863"/>
                  </a:lnTo>
                  <a:lnTo>
                    <a:pt x="0" y="236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2" name="object 7392"/>
            <p:cNvSpPr/>
            <p:nvPr/>
          </p:nvSpPr>
          <p:spPr>
            <a:xfrm>
              <a:off x="9934385" y="6520307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94" y="0"/>
                  </a:moveTo>
                  <a:lnTo>
                    <a:pt x="94" y="2188"/>
                  </a:lnTo>
                  <a:lnTo>
                    <a:pt x="0" y="2701"/>
                  </a:lnTo>
                  <a:lnTo>
                    <a:pt x="0" y="23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3" name="object 7393"/>
            <p:cNvSpPr/>
            <p:nvPr/>
          </p:nvSpPr>
          <p:spPr>
            <a:xfrm>
              <a:off x="9934390" y="652260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0" y="408"/>
                  </a:lnTo>
                  <a:lnTo>
                    <a:pt x="94" y="172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4" name="object 7394"/>
            <p:cNvSpPr/>
            <p:nvPr/>
          </p:nvSpPr>
          <p:spPr>
            <a:xfrm>
              <a:off x="9934390" y="65197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08"/>
                  </a:moveTo>
                  <a:lnTo>
                    <a:pt x="0" y="0"/>
                  </a:lnTo>
                  <a:lnTo>
                    <a:pt x="0" y="41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5" name="object 7395"/>
            <p:cNvSpPr/>
            <p:nvPr/>
          </p:nvSpPr>
          <p:spPr>
            <a:xfrm>
              <a:off x="9931843" y="6517628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70" h="3809">
                  <a:moveTo>
                    <a:pt x="701" y="0"/>
                  </a:moveTo>
                  <a:lnTo>
                    <a:pt x="921" y="0"/>
                  </a:lnTo>
                  <a:lnTo>
                    <a:pt x="701" y="0"/>
                  </a:lnTo>
                  <a:lnTo>
                    <a:pt x="513" y="0"/>
                  </a:lnTo>
                  <a:lnTo>
                    <a:pt x="376" y="31"/>
                  </a:lnTo>
                  <a:lnTo>
                    <a:pt x="115" y="324"/>
                  </a:lnTo>
                  <a:lnTo>
                    <a:pt x="20" y="554"/>
                  </a:lnTo>
                  <a:lnTo>
                    <a:pt x="0" y="806"/>
                  </a:lnTo>
                  <a:lnTo>
                    <a:pt x="0" y="2659"/>
                  </a:lnTo>
                  <a:lnTo>
                    <a:pt x="0" y="3528"/>
                  </a:lnTo>
                  <a:lnTo>
                    <a:pt x="0" y="33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6" name="object 7396"/>
            <p:cNvSpPr/>
            <p:nvPr/>
          </p:nvSpPr>
          <p:spPr>
            <a:xfrm>
              <a:off x="9935398" y="652339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36" y="1444"/>
                  </a:moveTo>
                  <a:lnTo>
                    <a:pt x="136" y="1444"/>
                  </a:lnTo>
                  <a:lnTo>
                    <a:pt x="136" y="136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7" name="object 7397"/>
            <p:cNvSpPr/>
            <p:nvPr/>
          </p:nvSpPr>
          <p:spPr>
            <a:xfrm>
              <a:off x="9934002" y="652421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9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8" name="object 7398"/>
            <p:cNvSpPr/>
            <p:nvPr/>
          </p:nvSpPr>
          <p:spPr>
            <a:xfrm>
              <a:off x="9929357" y="652380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404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9" name="object 7399"/>
            <p:cNvSpPr/>
            <p:nvPr/>
          </p:nvSpPr>
          <p:spPr>
            <a:xfrm>
              <a:off x="9935170" y="652643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488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0" name="object 7400"/>
            <p:cNvSpPr/>
            <p:nvPr/>
          </p:nvSpPr>
          <p:spPr>
            <a:xfrm>
              <a:off x="9932944" y="652916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33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1" name="object 7401"/>
            <p:cNvSpPr/>
            <p:nvPr/>
          </p:nvSpPr>
          <p:spPr>
            <a:xfrm>
              <a:off x="9934472" y="65233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931" y="62"/>
                  </a:moveTo>
                  <a:lnTo>
                    <a:pt x="544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2" name="object 7402"/>
            <p:cNvSpPr/>
            <p:nvPr/>
          </p:nvSpPr>
          <p:spPr>
            <a:xfrm>
              <a:off x="9934480" y="652482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251"/>
                  </a:moveTo>
                  <a:lnTo>
                    <a:pt x="513" y="251"/>
                  </a:lnTo>
                  <a:lnTo>
                    <a:pt x="921" y="188"/>
                  </a:lnTo>
                  <a:lnTo>
                    <a:pt x="1036" y="5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3" name="object 7403"/>
            <p:cNvSpPr/>
            <p:nvPr/>
          </p:nvSpPr>
          <p:spPr>
            <a:xfrm>
              <a:off x="9935381" y="652500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4" name="object 7404"/>
            <p:cNvSpPr/>
            <p:nvPr/>
          </p:nvSpPr>
          <p:spPr>
            <a:xfrm>
              <a:off x="9934480" y="652433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554"/>
                  </a:lnTo>
                  <a:lnTo>
                    <a:pt x="0" y="5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5" name="object 7405"/>
            <p:cNvSpPr/>
            <p:nvPr/>
          </p:nvSpPr>
          <p:spPr>
            <a:xfrm>
              <a:off x="9931839" y="652115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25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6" name="object 7406"/>
            <p:cNvSpPr/>
            <p:nvPr/>
          </p:nvSpPr>
          <p:spPr>
            <a:xfrm>
              <a:off x="9931839" y="652028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7" name="object 7407"/>
            <p:cNvSpPr/>
            <p:nvPr/>
          </p:nvSpPr>
          <p:spPr>
            <a:xfrm>
              <a:off x="9933998" y="6517635"/>
              <a:ext cx="635" cy="7620"/>
            </a:xfrm>
            <a:custGeom>
              <a:avLst/>
              <a:gdLst/>
              <a:ahLst/>
              <a:cxnLst/>
              <a:rect l="l" t="t" r="r" b="b"/>
              <a:pathLst>
                <a:path w="634" h="7620">
                  <a:moveTo>
                    <a:pt x="481" y="7329"/>
                  </a:moveTo>
                  <a:lnTo>
                    <a:pt x="481" y="7549"/>
                  </a:lnTo>
                  <a:lnTo>
                    <a:pt x="0" y="7549"/>
                  </a:lnTo>
                  <a:lnTo>
                    <a:pt x="0" y="7193"/>
                  </a:lnTo>
                  <a:lnTo>
                    <a:pt x="0" y="356"/>
                  </a:lnTo>
                  <a:lnTo>
                    <a:pt x="0" y="0"/>
                  </a:lnTo>
                  <a:lnTo>
                    <a:pt x="481" y="0"/>
                  </a:lnTo>
                  <a:lnTo>
                    <a:pt x="481" y="2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8" name="object 7408"/>
            <p:cNvSpPr/>
            <p:nvPr/>
          </p:nvSpPr>
          <p:spPr>
            <a:xfrm>
              <a:off x="9934080" y="652517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6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9" name="object 7409"/>
            <p:cNvSpPr/>
            <p:nvPr/>
          </p:nvSpPr>
          <p:spPr>
            <a:xfrm>
              <a:off x="9934080" y="651762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6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0" name="object 7410"/>
            <p:cNvSpPr/>
            <p:nvPr/>
          </p:nvSpPr>
          <p:spPr>
            <a:xfrm>
              <a:off x="9933470" y="6517627"/>
              <a:ext cx="635" cy="7620"/>
            </a:xfrm>
            <a:custGeom>
              <a:avLst/>
              <a:gdLst/>
              <a:ahLst/>
              <a:cxnLst/>
              <a:rect l="l" t="t" r="r" b="b"/>
              <a:pathLst>
                <a:path w="634" h="7620">
                  <a:moveTo>
                    <a:pt x="523" y="7549"/>
                  </a:moveTo>
                  <a:lnTo>
                    <a:pt x="293" y="7549"/>
                  </a:lnTo>
                  <a:lnTo>
                    <a:pt x="261" y="7203"/>
                  </a:lnTo>
                  <a:lnTo>
                    <a:pt x="261" y="356"/>
                  </a:lnTo>
                  <a:lnTo>
                    <a:pt x="261" y="0"/>
                  </a:ln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1" name="object 7411"/>
            <p:cNvSpPr/>
            <p:nvPr/>
          </p:nvSpPr>
          <p:spPr>
            <a:xfrm>
              <a:off x="9933292" y="65176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471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2" name="object 7412"/>
            <p:cNvSpPr/>
            <p:nvPr/>
          </p:nvSpPr>
          <p:spPr>
            <a:xfrm>
              <a:off x="9931793" y="652512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19" y="0"/>
                  </a:moveTo>
                  <a:lnTo>
                    <a:pt x="83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3" name="object 7413"/>
            <p:cNvSpPr/>
            <p:nvPr/>
          </p:nvSpPr>
          <p:spPr>
            <a:xfrm>
              <a:off x="9917889" y="6517824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1151" y="282"/>
                  </a:moveTo>
                  <a:lnTo>
                    <a:pt x="963" y="125"/>
                  </a:lnTo>
                  <a:lnTo>
                    <a:pt x="439" y="31"/>
                  </a:lnTo>
                  <a:lnTo>
                    <a:pt x="0" y="31"/>
                  </a:lnTo>
                  <a:lnTo>
                    <a:pt x="0" y="240"/>
                  </a:lnTo>
                  <a:lnTo>
                    <a:pt x="146" y="240"/>
                  </a:lnTo>
                  <a:lnTo>
                    <a:pt x="282" y="251"/>
                  </a:lnTo>
                  <a:lnTo>
                    <a:pt x="722" y="282"/>
                  </a:lnTo>
                  <a:lnTo>
                    <a:pt x="869" y="345"/>
                  </a:lnTo>
                  <a:lnTo>
                    <a:pt x="994" y="534"/>
                  </a:lnTo>
                  <a:lnTo>
                    <a:pt x="1183" y="596"/>
                  </a:lnTo>
                  <a:lnTo>
                    <a:pt x="1685" y="282"/>
                  </a:lnTo>
                  <a:lnTo>
                    <a:pt x="2219" y="188"/>
                  </a:lnTo>
                  <a:lnTo>
                    <a:pt x="2240" y="0"/>
                  </a:lnTo>
                  <a:lnTo>
                    <a:pt x="2073" y="52"/>
                  </a:lnTo>
                  <a:lnTo>
                    <a:pt x="1371" y="219"/>
                  </a:lnTo>
                  <a:lnTo>
                    <a:pt x="1225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4" name="object 7414"/>
            <p:cNvSpPr/>
            <p:nvPr/>
          </p:nvSpPr>
          <p:spPr>
            <a:xfrm>
              <a:off x="9919056" y="651794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26" y="94"/>
                  </a:moveTo>
                  <a:lnTo>
                    <a:pt x="1434" y="481"/>
                  </a:lnTo>
                  <a:lnTo>
                    <a:pt x="795" y="481"/>
                  </a:lnTo>
                  <a:lnTo>
                    <a:pt x="617" y="481"/>
                  </a:lnTo>
                  <a:lnTo>
                    <a:pt x="251" y="617"/>
                  </a:lnTo>
                  <a:lnTo>
                    <a:pt x="0" y="921"/>
                  </a:lnTo>
                  <a:lnTo>
                    <a:pt x="157" y="764"/>
                  </a:lnTo>
                  <a:lnTo>
                    <a:pt x="376" y="764"/>
                  </a:lnTo>
                  <a:lnTo>
                    <a:pt x="795" y="764"/>
                  </a:lnTo>
                  <a:lnTo>
                    <a:pt x="1528" y="764"/>
                  </a:lnTo>
                  <a:lnTo>
                    <a:pt x="2094" y="314"/>
                  </a:lnTo>
                  <a:lnTo>
                    <a:pt x="2125" y="104"/>
                  </a:lnTo>
                  <a:lnTo>
                    <a:pt x="1926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5" name="object 7415"/>
            <p:cNvSpPr/>
            <p:nvPr/>
          </p:nvSpPr>
          <p:spPr>
            <a:xfrm>
              <a:off x="9917496" y="651787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544" y="1099"/>
                  </a:moveTo>
                  <a:lnTo>
                    <a:pt x="858" y="1099"/>
                  </a:lnTo>
                  <a:lnTo>
                    <a:pt x="869" y="869"/>
                  </a:lnTo>
                  <a:lnTo>
                    <a:pt x="1287" y="816"/>
                  </a:lnTo>
                  <a:lnTo>
                    <a:pt x="1413" y="1057"/>
                  </a:lnTo>
                  <a:lnTo>
                    <a:pt x="1916" y="523"/>
                  </a:lnTo>
                  <a:lnTo>
                    <a:pt x="2533" y="240"/>
                  </a:lnTo>
                  <a:lnTo>
                    <a:pt x="2083" y="240"/>
                  </a:lnTo>
                  <a:lnTo>
                    <a:pt x="1612" y="523"/>
                  </a:lnTo>
                  <a:lnTo>
                    <a:pt x="1465" y="544"/>
                  </a:lnTo>
                  <a:lnTo>
                    <a:pt x="1308" y="356"/>
                  </a:lnTo>
                  <a:lnTo>
                    <a:pt x="1371" y="513"/>
                  </a:lnTo>
                  <a:lnTo>
                    <a:pt x="1193" y="513"/>
                  </a:lnTo>
                  <a:lnTo>
                    <a:pt x="806" y="513"/>
                  </a:lnTo>
                  <a:lnTo>
                    <a:pt x="649" y="366"/>
                  </a:lnTo>
                  <a:lnTo>
                    <a:pt x="513" y="324"/>
                  </a:lnTo>
                  <a:lnTo>
                    <a:pt x="408" y="157"/>
                  </a:lnTo>
                  <a:lnTo>
                    <a:pt x="408" y="0"/>
                  </a:lnTo>
                  <a:lnTo>
                    <a:pt x="0" y="0"/>
                  </a:lnTo>
                  <a:lnTo>
                    <a:pt x="219" y="324"/>
                  </a:lnTo>
                  <a:lnTo>
                    <a:pt x="418" y="523"/>
                  </a:lnTo>
                  <a:lnTo>
                    <a:pt x="502" y="785"/>
                  </a:lnTo>
                  <a:lnTo>
                    <a:pt x="534" y="100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6" name="object 7416"/>
            <p:cNvSpPr/>
            <p:nvPr/>
          </p:nvSpPr>
          <p:spPr>
            <a:xfrm>
              <a:off x="9918145" y="6518666"/>
              <a:ext cx="5080" cy="8890"/>
            </a:xfrm>
            <a:custGeom>
              <a:avLst/>
              <a:gdLst/>
              <a:ahLst/>
              <a:cxnLst/>
              <a:rect l="l" t="t" r="r" b="b"/>
              <a:pathLst>
                <a:path w="5079" h="8890">
                  <a:moveTo>
                    <a:pt x="596" y="0"/>
                  </a:moveTo>
                  <a:lnTo>
                    <a:pt x="356" y="0"/>
                  </a:lnTo>
                  <a:lnTo>
                    <a:pt x="303" y="282"/>
                  </a:lnTo>
                  <a:lnTo>
                    <a:pt x="20" y="335"/>
                  </a:lnTo>
                  <a:lnTo>
                    <a:pt x="0" y="8261"/>
                  </a:lnTo>
                  <a:lnTo>
                    <a:pt x="3738" y="8261"/>
                  </a:lnTo>
                  <a:lnTo>
                    <a:pt x="3618" y="7999"/>
                  </a:lnTo>
                  <a:lnTo>
                    <a:pt x="492" y="7999"/>
                  </a:lnTo>
                  <a:lnTo>
                    <a:pt x="335" y="7957"/>
                  </a:lnTo>
                  <a:lnTo>
                    <a:pt x="272" y="617"/>
                  </a:lnTo>
                  <a:lnTo>
                    <a:pt x="596" y="607"/>
                  </a:lnTo>
                  <a:lnTo>
                    <a:pt x="1397" y="314"/>
                  </a:lnTo>
                  <a:lnTo>
                    <a:pt x="743" y="314"/>
                  </a:lnTo>
                  <a:lnTo>
                    <a:pt x="623" y="20"/>
                  </a:lnTo>
                  <a:close/>
                </a:path>
                <a:path w="5079" h="8890">
                  <a:moveTo>
                    <a:pt x="2554" y="7905"/>
                  </a:moveTo>
                  <a:lnTo>
                    <a:pt x="2219" y="7905"/>
                  </a:lnTo>
                  <a:lnTo>
                    <a:pt x="492" y="7999"/>
                  </a:lnTo>
                  <a:lnTo>
                    <a:pt x="3618" y="7999"/>
                  </a:lnTo>
                  <a:lnTo>
                    <a:pt x="2554" y="7926"/>
                  </a:lnTo>
                  <a:close/>
                </a:path>
                <a:path w="5079" h="8890">
                  <a:moveTo>
                    <a:pt x="4471" y="5580"/>
                  </a:moveTo>
                  <a:lnTo>
                    <a:pt x="4376" y="6125"/>
                  </a:lnTo>
                  <a:lnTo>
                    <a:pt x="3340" y="7162"/>
                  </a:lnTo>
                  <a:lnTo>
                    <a:pt x="3225" y="7926"/>
                  </a:lnTo>
                  <a:lnTo>
                    <a:pt x="3597" y="7926"/>
                  </a:lnTo>
                  <a:lnTo>
                    <a:pt x="3633" y="7350"/>
                  </a:lnTo>
                  <a:lnTo>
                    <a:pt x="4209" y="7350"/>
                  </a:lnTo>
                  <a:lnTo>
                    <a:pt x="4125" y="7120"/>
                  </a:lnTo>
                  <a:lnTo>
                    <a:pt x="3905" y="7099"/>
                  </a:lnTo>
                  <a:lnTo>
                    <a:pt x="3853" y="6942"/>
                  </a:lnTo>
                  <a:lnTo>
                    <a:pt x="4387" y="6439"/>
                  </a:lnTo>
                  <a:lnTo>
                    <a:pt x="4523" y="6418"/>
                  </a:lnTo>
                  <a:lnTo>
                    <a:pt x="4471" y="5580"/>
                  </a:lnTo>
                  <a:close/>
                </a:path>
                <a:path w="5079" h="8890">
                  <a:moveTo>
                    <a:pt x="2513" y="7235"/>
                  </a:moveTo>
                  <a:lnTo>
                    <a:pt x="2345" y="7235"/>
                  </a:lnTo>
                  <a:lnTo>
                    <a:pt x="2230" y="7905"/>
                  </a:lnTo>
                  <a:lnTo>
                    <a:pt x="2544" y="7905"/>
                  </a:lnTo>
                  <a:lnTo>
                    <a:pt x="2607" y="7402"/>
                  </a:lnTo>
                  <a:lnTo>
                    <a:pt x="2513" y="7235"/>
                  </a:lnTo>
                  <a:close/>
                </a:path>
                <a:path w="5079" h="8890">
                  <a:moveTo>
                    <a:pt x="4209" y="7350"/>
                  </a:moveTo>
                  <a:lnTo>
                    <a:pt x="3633" y="7350"/>
                  </a:lnTo>
                  <a:lnTo>
                    <a:pt x="4167" y="7402"/>
                  </a:lnTo>
                  <a:close/>
                </a:path>
                <a:path w="5079" h="8890">
                  <a:moveTo>
                    <a:pt x="4523" y="6418"/>
                  </a:moveTo>
                  <a:close/>
                </a:path>
                <a:path w="5079" h="8890">
                  <a:moveTo>
                    <a:pt x="4450" y="5560"/>
                  </a:moveTo>
                  <a:close/>
                </a:path>
                <a:path w="5079" h="8890">
                  <a:moveTo>
                    <a:pt x="1675" y="0"/>
                  </a:moveTo>
                  <a:lnTo>
                    <a:pt x="743" y="314"/>
                  </a:lnTo>
                  <a:lnTo>
                    <a:pt x="1397" y="314"/>
                  </a:lnTo>
                  <a:lnTo>
                    <a:pt x="1675" y="219"/>
                  </a:lnTo>
                  <a:lnTo>
                    <a:pt x="16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7" name="object 7417"/>
            <p:cNvSpPr/>
            <p:nvPr/>
          </p:nvSpPr>
          <p:spPr>
            <a:xfrm>
              <a:off x="9918092" y="6518666"/>
              <a:ext cx="5080" cy="8890"/>
            </a:xfrm>
            <a:custGeom>
              <a:avLst/>
              <a:gdLst/>
              <a:ahLst/>
              <a:cxnLst/>
              <a:rect l="l" t="t" r="r" b="b"/>
              <a:pathLst>
                <a:path w="5079" h="8890">
                  <a:moveTo>
                    <a:pt x="0" y="8188"/>
                  </a:moveTo>
                  <a:lnTo>
                    <a:pt x="0" y="439"/>
                  </a:lnTo>
                  <a:lnTo>
                    <a:pt x="261" y="345"/>
                  </a:lnTo>
                  <a:lnTo>
                    <a:pt x="356" y="73"/>
                  </a:lnTo>
                  <a:lnTo>
                    <a:pt x="408" y="0"/>
                  </a:lnTo>
                  <a:lnTo>
                    <a:pt x="649" y="0"/>
                  </a:lnTo>
                  <a:lnTo>
                    <a:pt x="701" y="219"/>
                  </a:lnTo>
                  <a:lnTo>
                    <a:pt x="1643" y="0"/>
                  </a:lnTo>
                  <a:lnTo>
                    <a:pt x="1759" y="136"/>
                  </a:lnTo>
                  <a:lnTo>
                    <a:pt x="649" y="607"/>
                  </a:lnTo>
                  <a:lnTo>
                    <a:pt x="356" y="607"/>
                  </a:lnTo>
                  <a:lnTo>
                    <a:pt x="261" y="7737"/>
                  </a:lnTo>
                  <a:lnTo>
                    <a:pt x="314" y="7874"/>
                  </a:lnTo>
                  <a:lnTo>
                    <a:pt x="471" y="7989"/>
                  </a:lnTo>
                  <a:lnTo>
                    <a:pt x="2251" y="7926"/>
                  </a:lnTo>
                  <a:lnTo>
                    <a:pt x="2335" y="7329"/>
                  </a:lnTo>
                  <a:lnTo>
                    <a:pt x="2471" y="7224"/>
                  </a:lnTo>
                  <a:lnTo>
                    <a:pt x="2659" y="7413"/>
                  </a:lnTo>
                  <a:lnTo>
                    <a:pt x="2565" y="7832"/>
                  </a:lnTo>
                  <a:lnTo>
                    <a:pt x="2994" y="7926"/>
                  </a:lnTo>
                  <a:lnTo>
                    <a:pt x="3266" y="7926"/>
                  </a:lnTo>
                  <a:lnTo>
                    <a:pt x="3245" y="7476"/>
                  </a:lnTo>
                  <a:lnTo>
                    <a:pt x="3245" y="7329"/>
                  </a:lnTo>
                  <a:lnTo>
                    <a:pt x="4324" y="6230"/>
                  </a:lnTo>
                  <a:lnTo>
                    <a:pt x="4429" y="5968"/>
                  </a:lnTo>
                  <a:lnTo>
                    <a:pt x="4429" y="5591"/>
                  </a:lnTo>
                  <a:lnTo>
                    <a:pt x="4523" y="5779"/>
                  </a:lnTo>
                  <a:lnTo>
                    <a:pt x="4586" y="5916"/>
                  </a:lnTo>
                  <a:lnTo>
                    <a:pt x="4586" y="6491"/>
                  </a:lnTo>
                  <a:lnTo>
                    <a:pt x="4439" y="6418"/>
                  </a:lnTo>
                  <a:lnTo>
                    <a:pt x="3895" y="6942"/>
                  </a:lnTo>
                  <a:lnTo>
                    <a:pt x="3895" y="7088"/>
                  </a:lnTo>
                  <a:lnTo>
                    <a:pt x="4177" y="7120"/>
                  </a:lnTo>
                  <a:lnTo>
                    <a:pt x="4261" y="7350"/>
                  </a:lnTo>
                  <a:lnTo>
                    <a:pt x="3748" y="7350"/>
                  </a:lnTo>
                  <a:lnTo>
                    <a:pt x="3601" y="7392"/>
                  </a:lnTo>
                  <a:lnTo>
                    <a:pt x="3560" y="7539"/>
                  </a:lnTo>
                  <a:lnTo>
                    <a:pt x="3685" y="8031"/>
                  </a:lnTo>
                  <a:lnTo>
                    <a:pt x="3790" y="8261"/>
                  </a:lnTo>
                  <a:lnTo>
                    <a:pt x="94" y="826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8" name="object 7418"/>
            <p:cNvSpPr/>
            <p:nvPr/>
          </p:nvSpPr>
          <p:spPr>
            <a:xfrm>
              <a:off x="9725442" y="651403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984" y="345"/>
                  </a:moveTo>
                  <a:lnTo>
                    <a:pt x="984" y="575"/>
                  </a:lnTo>
                  <a:lnTo>
                    <a:pt x="1151" y="670"/>
                  </a:lnTo>
                  <a:lnTo>
                    <a:pt x="1518" y="575"/>
                  </a:lnTo>
                  <a:lnTo>
                    <a:pt x="1518" y="439"/>
                  </a:lnTo>
                  <a:lnTo>
                    <a:pt x="1633" y="1047"/>
                  </a:lnTo>
                  <a:lnTo>
                    <a:pt x="1654" y="1308"/>
                  </a:lnTo>
                  <a:lnTo>
                    <a:pt x="1916" y="1371"/>
                  </a:lnTo>
                  <a:lnTo>
                    <a:pt x="2136" y="1403"/>
                  </a:lnTo>
                  <a:lnTo>
                    <a:pt x="2293" y="1434"/>
                  </a:lnTo>
                  <a:lnTo>
                    <a:pt x="2115" y="1507"/>
                  </a:lnTo>
                  <a:lnTo>
                    <a:pt x="1968" y="1465"/>
                  </a:lnTo>
                  <a:lnTo>
                    <a:pt x="1455" y="1444"/>
                  </a:lnTo>
                  <a:lnTo>
                    <a:pt x="1329" y="952"/>
                  </a:lnTo>
                  <a:lnTo>
                    <a:pt x="1120" y="869"/>
                  </a:lnTo>
                  <a:lnTo>
                    <a:pt x="984" y="1047"/>
                  </a:lnTo>
                  <a:lnTo>
                    <a:pt x="523" y="1088"/>
                  </a:lnTo>
                  <a:lnTo>
                    <a:pt x="366" y="921"/>
                  </a:lnTo>
                  <a:lnTo>
                    <a:pt x="83" y="869"/>
                  </a:lnTo>
                  <a:lnTo>
                    <a:pt x="0" y="575"/>
                  </a:lnTo>
                  <a:lnTo>
                    <a:pt x="251" y="575"/>
                  </a:lnTo>
                  <a:lnTo>
                    <a:pt x="429" y="670"/>
                  </a:lnTo>
                  <a:lnTo>
                    <a:pt x="429" y="345"/>
                  </a:lnTo>
                  <a:lnTo>
                    <a:pt x="219" y="303"/>
                  </a:lnTo>
                  <a:lnTo>
                    <a:pt x="502" y="20"/>
                  </a:lnTo>
                  <a:lnTo>
                    <a:pt x="848" y="0"/>
                  </a:lnTo>
                  <a:lnTo>
                    <a:pt x="1088" y="209"/>
                  </a:lnTo>
                  <a:lnTo>
                    <a:pt x="984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9" name="object 7419"/>
            <p:cNvSpPr/>
            <p:nvPr/>
          </p:nvSpPr>
          <p:spPr>
            <a:xfrm>
              <a:off x="9726019" y="65142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376"/>
                  </a:moveTo>
                  <a:lnTo>
                    <a:pt x="272" y="376"/>
                  </a:lnTo>
                  <a:lnTo>
                    <a:pt x="272" y="94"/>
                  </a:lnTo>
                  <a:lnTo>
                    <a:pt x="73" y="0"/>
                  </a:lnTo>
                  <a:lnTo>
                    <a:pt x="0" y="28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0" name="object 7420"/>
            <p:cNvSpPr/>
            <p:nvPr/>
          </p:nvSpPr>
          <p:spPr>
            <a:xfrm>
              <a:off x="9725265" y="651461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774" y="806"/>
                  </a:moveTo>
                  <a:lnTo>
                    <a:pt x="827" y="963"/>
                  </a:lnTo>
                  <a:lnTo>
                    <a:pt x="994" y="806"/>
                  </a:lnTo>
                  <a:lnTo>
                    <a:pt x="1162" y="910"/>
                  </a:lnTo>
                  <a:lnTo>
                    <a:pt x="1308" y="963"/>
                  </a:lnTo>
                  <a:lnTo>
                    <a:pt x="1308" y="816"/>
                  </a:lnTo>
                  <a:lnTo>
                    <a:pt x="1308" y="638"/>
                  </a:lnTo>
                  <a:lnTo>
                    <a:pt x="1424" y="774"/>
                  </a:lnTo>
                  <a:lnTo>
                    <a:pt x="1581" y="963"/>
                  </a:lnTo>
                  <a:lnTo>
                    <a:pt x="1832" y="963"/>
                  </a:lnTo>
                  <a:lnTo>
                    <a:pt x="2293" y="963"/>
                  </a:lnTo>
                  <a:lnTo>
                    <a:pt x="2146" y="879"/>
                  </a:lnTo>
                  <a:lnTo>
                    <a:pt x="1612" y="869"/>
                  </a:lnTo>
                  <a:lnTo>
                    <a:pt x="1507" y="366"/>
                  </a:lnTo>
                  <a:lnTo>
                    <a:pt x="1308" y="293"/>
                  </a:lnTo>
                  <a:lnTo>
                    <a:pt x="1162" y="460"/>
                  </a:lnTo>
                  <a:lnTo>
                    <a:pt x="701" y="513"/>
                  </a:lnTo>
                  <a:lnTo>
                    <a:pt x="544" y="335"/>
                  </a:lnTo>
                  <a:lnTo>
                    <a:pt x="261" y="293"/>
                  </a:lnTo>
                  <a:lnTo>
                    <a:pt x="167" y="0"/>
                  </a:lnTo>
                  <a:lnTo>
                    <a:pt x="0" y="0"/>
                  </a:lnTo>
                  <a:lnTo>
                    <a:pt x="0" y="764"/>
                  </a:lnTo>
                  <a:lnTo>
                    <a:pt x="125" y="931"/>
                  </a:lnTo>
                  <a:lnTo>
                    <a:pt x="198" y="1068"/>
                  </a:lnTo>
                  <a:lnTo>
                    <a:pt x="251" y="910"/>
                  </a:lnTo>
                  <a:lnTo>
                    <a:pt x="293" y="764"/>
                  </a:lnTo>
                  <a:lnTo>
                    <a:pt x="460" y="910"/>
                  </a:lnTo>
                  <a:lnTo>
                    <a:pt x="607" y="910"/>
                  </a:lnTo>
                  <a:lnTo>
                    <a:pt x="649" y="76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1" name="object 7421"/>
            <p:cNvSpPr/>
            <p:nvPr/>
          </p:nvSpPr>
          <p:spPr>
            <a:xfrm>
              <a:off x="9724390" y="6517824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1088" y="282"/>
                  </a:moveTo>
                  <a:lnTo>
                    <a:pt x="1277" y="125"/>
                  </a:lnTo>
                  <a:lnTo>
                    <a:pt x="1800" y="31"/>
                  </a:lnTo>
                  <a:lnTo>
                    <a:pt x="2240" y="31"/>
                  </a:lnTo>
                  <a:lnTo>
                    <a:pt x="2240" y="240"/>
                  </a:lnTo>
                  <a:lnTo>
                    <a:pt x="2094" y="240"/>
                  </a:lnTo>
                  <a:lnTo>
                    <a:pt x="1832" y="251"/>
                  </a:lnTo>
                  <a:lnTo>
                    <a:pt x="1528" y="282"/>
                  </a:lnTo>
                  <a:lnTo>
                    <a:pt x="1382" y="345"/>
                  </a:lnTo>
                  <a:lnTo>
                    <a:pt x="1246" y="534"/>
                  </a:lnTo>
                  <a:lnTo>
                    <a:pt x="1078" y="596"/>
                  </a:lnTo>
                  <a:lnTo>
                    <a:pt x="565" y="282"/>
                  </a:lnTo>
                  <a:lnTo>
                    <a:pt x="20" y="188"/>
                  </a:lnTo>
                  <a:lnTo>
                    <a:pt x="0" y="0"/>
                  </a:lnTo>
                  <a:lnTo>
                    <a:pt x="188" y="52"/>
                  </a:lnTo>
                  <a:lnTo>
                    <a:pt x="890" y="219"/>
                  </a:lnTo>
                  <a:lnTo>
                    <a:pt x="1026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2" name="object 7422"/>
            <p:cNvSpPr/>
            <p:nvPr/>
          </p:nvSpPr>
          <p:spPr>
            <a:xfrm>
              <a:off x="9723254" y="651794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82" y="94"/>
                  </a:moveTo>
                  <a:lnTo>
                    <a:pt x="785" y="481"/>
                  </a:lnTo>
                  <a:lnTo>
                    <a:pt x="1413" y="481"/>
                  </a:lnTo>
                  <a:lnTo>
                    <a:pt x="1591" y="481"/>
                  </a:lnTo>
                  <a:lnTo>
                    <a:pt x="1958" y="617"/>
                  </a:lnTo>
                  <a:lnTo>
                    <a:pt x="2209" y="921"/>
                  </a:lnTo>
                  <a:lnTo>
                    <a:pt x="2052" y="764"/>
                  </a:lnTo>
                  <a:lnTo>
                    <a:pt x="1832" y="764"/>
                  </a:lnTo>
                  <a:lnTo>
                    <a:pt x="1413" y="764"/>
                  </a:lnTo>
                  <a:lnTo>
                    <a:pt x="691" y="764"/>
                  </a:lnTo>
                  <a:lnTo>
                    <a:pt x="115" y="314"/>
                  </a:lnTo>
                  <a:lnTo>
                    <a:pt x="83" y="104"/>
                  </a:lnTo>
                  <a:lnTo>
                    <a:pt x="282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3" name="object 7423"/>
            <p:cNvSpPr/>
            <p:nvPr/>
          </p:nvSpPr>
          <p:spPr>
            <a:xfrm>
              <a:off x="9724417" y="651787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62" y="1099"/>
                  </a:moveTo>
                  <a:lnTo>
                    <a:pt x="1748" y="1099"/>
                  </a:lnTo>
                  <a:lnTo>
                    <a:pt x="1738" y="869"/>
                  </a:lnTo>
                  <a:lnTo>
                    <a:pt x="1319" y="816"/>
                  </a:lnTo>
                  <a:lnTo>
                    <a:pt x="1193" y="1057"/>
                  </a:lnTo>
                  <a:lnTo>
                    <a:pt x="691" y="523"/>
                  </a:lnTo>
                  <a:lnTo>
                    <a:pt x="73" y="240"/>
                  </a:lnTo>
                  <a:lnTo>
                    <a:pt x="523" y="240"/>
                  </a:lnTo>
                  <a:lnTo>
                    <a:pt x="994" y="523"/>
                  </a:lnTo>
                  <a:lnTo>
                    <a:pt x="1141" y="544"/>
                  </a:lnTo>
                  <a:lnTo>
                    <a:pt x="1319" y="356"/>
                  </a:lnTo>
                  <a:lnTo>
                    <a:pt x="1235" y="513"/>
                  </a:lnTo>
                  <a:lnTo>
                    <a:pt x="1413" y="513"/>
                  </a:lnTo>
                  <a:lnTo>
                    <a:pt x="1800" y="513"/>
                  </a:lnTo>
                  <a:lnTo>
                    <a:pt x="1958" y="366"/>
                  </a:lnTo>
                  <a:lnTo>
                    <a:pt x="2094" y="324"/>
                  </a:lnTo>
                  <a:lnTo>
                    <a:pt x="2219" y="157"/>
                  </a:lnTo>
                  <a:lnTo>
                    <a:pt x="2219" y="0"/>
                  </a:lnTo>
                  <a:lnTo>
                    <a:pt x="2617" y="0"/>
                  </a:lnTo>
                  <a:lnTo>
                    <a:pt x="2387" y="324"/>
                  </a:lnTo>
                  <a:lnTo>
                    <a:pt x="2188" y="523"/>
                  </a:lnTo>
                  <a:lnTo>
                    <a:pt x="2125" y="785"/>
                  </a:lnTo>
                  <a:lnTo>
                    <a:pt x="2083" y="100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4" name="object 7424"/>
            <p:cNvSpPr/>
            <p:nvPr/>
          </p:nvSpPr>
          <p:spPr>
            <a:xfrm>
              <a:off x="9726872" y="6514609"/>
              <a:ext cx="191135" cy="0"/>
            </a:xfrm>
            <a:custGeom>
              <a:avLst/>
              <a:gdLst/>
              <a:ahLst/>
              <a:cxnLst/>
              <a:rect l="l" t="t" r="r" b="b"/>
              <a:pathLst>
                <a:path w="191134">
                  <a:moveTo>
                    <a:pt x="19069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5" name="object 7425"/>
            <p:cNvSpPr/>
            <p:nvPr/>
          </p:nvSpPr>
          <p:spPr>
            <a:xfrm>
              <a:off x="9726426" y="6519010"/>
              <a:ext cx="191770" cy="0"/>
            </a:xfrm>
            <a:custGeom>
              <a:avLst/>
              <a:gdLst/>
              <a:ahLst/>
              <a:cxnLst/>
              <a:rect l="l" t="t" r="r" b="b"/>
              <a:pathLst>
                <a:path w="191770">
                  <a:moveTo>
                    <a:pt x="0" y="0"/>
                  </a:moveTo>
                  <a:lnTo>
                    <a:pt x="1916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6" name="object 7426"/>
            <p:cNvSpPr/>
            <p:nvPr/>
          </p:nvSpPr>
          <p:spPr>
            <a:xfrm>
              <a:off x="9931317" y="651417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492" y="0"/>
                  </a:moveTo>
                  <a:lnTo>
                    <a:pt x="387" y="157"/>
                  </a:lnTo>
                  <a:lnTo>
                    <a:pt x="450" y="408"/>
                  </a:lnTo>
                  <a:lnTo>
                    <a:pt x="41" y="439"/>
                  </a:lnTo>
                  <a:lnTo>
                    <a:pt x="0" y="649"/>
                  </a:lnTo>
                  <a:lnTo>
                    <a:pt x="73" y="837"/>
                  </a:lnTo>
                  <a:lnTo>
                    <a:pt x="554" y="1183"/>
                  </a:lnTo>
                  <a:lnTo>
                    <a:pt x="1109" y="952"/>
                  </a:lnTo>
                  <a:lnTo>
                    <a:pt x="1109" y="806"/>
                  </a:lnTo>
                  <a:lnTo>
                    <a:pt x="596" y="1036"/>
                  </a:lnTo>
                  <a:lnTo>
                    <a:pt x="198" y="764"/>
                  </a:lnTo>
                  <a:lnTo>
                    <a:pt x="743" y="774"/>
                  </a:lnTo>
                  <a:lnTo>
                    <a:pt x="1225" y="617"/>
                  </a:lnTo>
                  <a:lnTo>
                    <a:pt x="1361" y="575"/>
                  </a:lnTo>
                  <a:lnTo>
                    <a:pt x="1361" y="439"/>
                  </a:lnTo>
                  <a:lnTo>
                    <a:pt x="1078" y="439"/>
                  </a:lnTo>
                  <a:lnTo>
                    <a:pt x="1047" y="230"/>
                  </a:lnTo>
                  <a:lnTo>
                    <a:pt x="1047" y="10"/>
                  </a:lnTo>
                  <a:lnTo>
                    <a:pt x="49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7" name="object 7427"/>
            <p:cNvSpPr/>
            <p:nvPr/>
          </p:nvSpPr>
          <p:spPr>
            <a:xfrm>
              <a:off x="9931816" y="65145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62"/>
                  </a:moveTo>
                  <a:lnTo>
                    <a:pt x="136" y="0"/>
                  </a:lnTo>
                  <a:lnTo>
                    <a:pt x="251" y="188"/>
                  </a:lnTo>
                  <a:lnTo>
                    <a:pt x="324" y="52"/>
                  </a:lnTo>
                  <a:lnTo>
                    <a:pt x="502" y="62"/>
                  </a:lnTo>
                  <a:lnTo>
                    <a:pt x="230" y="198"/>
                  </a:lnTo>
                  <a:lnTo>
                    <a:pt x="73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8" name="object 7428"/>
            <p:cNvSpPr/>
            <p:nvPr/>
          </p:nvSpPr>
          <p:spPr>
            <a:xfrm>
              <a:off x="9931908" y="65142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25"/>
                  </a:moveTo>
                  <a:lnTo>
                    <a:pt x="157" y="62"/>
                  </a:lnTo>
                  <a:lnTo>
                    <a:pt x="324" y="0"/>
                  </a:lnTo>
                  <a:lnTo>
                    <a:pt x="324" y="167"/>
                  </a:lnTo>
                  <a:lnTo>
                    <a:pt x="52" y="16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9" name="object 7429"/>
            <p:cNvSpPr/>
            <p:nvPr/>
          </p:nvSpPr>
          <p:spPr>
            <a:xfrm>
              <a:off x="9933444" y="652531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890" y="1183"/>
                  </a:moveTo>
                  <a:lnTo>
                    <a:pt x="994" y="1047"/>
                  </a:lnTo>
                  <a:lnTo>
                    <a:pt x="921" y="774"/>
                  </a:lnTo>
                  <a:lnTo>
                    <a:pt x="1340" y="743"/>
                  </a:lnTo>
                  <a:lnTo>
                    <a:pt x="1371" y="534"/>
                  </a:lnTo>
                  <a:lnTo>
                    <a:pt x="1298" y="324"/>
                  </a:lnTo>
                  <a:lnTo>
                    <a:pt x="816" y="0"/>
                  </a:lnTo>
                  <a:lnTo>
                    <a:pt x="272" y="240"/>
                  </a:lnTo>
                  <a:lnTo>
                    <a:pt x="251" y="376"/>
                  </a:lnTo>
                  <a:lnTo>
                    <a:pt x="764" y="146"/>
                  </a:lnTo>
                  <a:lnTo>
                    <a:pt x="1172" y="418"/>
                  </a:lnTo>
                  <a:lnTo>
                    <a:pt x="628" y="418"/>
                  </a:lnTo>
                  <a:lnTo>
                    <a:pt x="146" y="565"/>
                  </a:lnTo>
                  <a:lnTo>
                    <a:pt x="0" y="607"/>
                  </a:lnTo>
                  <a:lnTo>
                    <a:pt x="0" y="743"/>
                  </a:lnTo>
                  <a:lnTo>
                    <a:pt x="282" y="743"/>
                  </a:lnTo>
                  <a:lnTo>
                    <a:pt x="335" y="952"/>
                  </a:lnTo>
                  <a:lnTo>
                    <a:pt x="335" y="1172"/>
                  </a:lnTo>
                  <a:lnTo>
                    <a:pt x="890" y="118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0" name="object 7430"/>
            <p:cNvSpPr/>
            <p:nvPr/>
          </p:nvSpPr>
          <p:spPr>
            <a:xfrm>
              <a:off x="9933827" y="65259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92" y="136"/>
                  </a:moveTo>
                  <a:lnTo>
                    <a:pt x="356" y="198"/>
                  </a:lnTo>
                  <a:lnTo>
                    <a:pt x="240" y="10"/>
                  </a:lnTo>
                  <a:lnTo>
                    <a:pt x="167" y="146"/>
                  </a:lnTo>
                  <a:lnTo>
                    <a:pt x="0" y="136"/>
                  </a:lnTo>
                  <a:lnTo>
                    <a:pt x="261" y="0"/>
                  </a:lnTo>
                  <a:lnTo>
                    <a:pt x="429" y="1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1" name="object 7431"/>
            <p:cNvSpPr/>
            <p:nvPr/>
          </p:nvSpPr>
          <p:spPr>
            <a:xfrm>
              <a:off x="9933904" y="65262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41"/>
                  </a:moveTo>
                  <a:lnTo>
                    <a:pt x="167" y="104"/>
                  </a:lnTo>
                  <a:lnTo>
                    <a:pt x="0" y="167"/>
                  </a:lnTo>
                  <a:lnTo>
                    <a:pt x="0" y="0"/>
                  </a:lnTo>
                  <a:lnTo>
                    <a:pt x="28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2" name="object 7432"/>
            <p:cNvSpPr/>
            <p:nvPr/>
          </p:nvSpPr>
          <p:spPr>
            <a:xfrm>
              <a:off x="9934302" y="6518309"/>
              <a:ext cx="39370" cy="26034"/>
            </a:xfrm>
            <a:custGeom>
              <a:avLst/>
              <a:gdLst/>
              <a:ahLst/>
              <a:cxnLst/>
              <a:rect l="l" t="t" r="r" b="b"/>
              <a:pathLst>
                <a:path w="39370" h="26034">
                  <a:moveTo>
                    <a:pt x="0" y="25726"/>
                  </a:moveTo>
                  <a:lnTo>
                    <a:pt x="0" y="0"/>
                  </a:lnTo>
                  <a:lnTo>
                    <a:pt x="38752" y="0"/>
                  </a:lnTo>
                  <a:lnTo>
                    <a:pt x="38752" y="25726"/>
                  </a:lnTo>
                  <a:lnTo>
                    <a:pt x="0" y="2572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3" name="object 7433"/>
            <p:cNvSpPr/>
            <p:nvPr/>
          </p:nvSpPr>
          <p:spPr>
            <a:xfrm>
              <a:off x="9949276" y="6519720"/>
              <a:ext cx="8890" cy="23495"/>
            </a:xfrm>
            <a:custGeom>
              <a:avLst/>
              <a:gdLst/>
              <a:ahLst/>
              <a:cxnLst/>
              <a:rect l="l" t="t" r="r" b="b"/>
              <a:pathLst>
                <a:path w="8890" h="23495">
                  <a:moveTo>
                    <a:pt x="8795" y="0"/>
                  </a:moveTo>
                  <a:lnTo>
                    <a:pt x="8795" y="22899"/>
                  </a:lnTo>
                  <a:lnTo>
                    <a:pt x="0" y="22899"/>
                  </a:lnTo>
                  <a:lnTo>
                    <a:pt x="0" y="0"/>
                  </a:lnTo>
                  <a:lnTo>
                    <a:pt x="8795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4" name="object 7434"/>
            <p:cNvSpPr/>
            <p:nvPr/>
          </p:nvSpPr>
          <p:spPr>
            <a:xfrm>
              <a:off x="9948568" y="652077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5" name="object 7435"/>
            <p:cNvSpPr/>
            <p:nvPr/>
          </p:nvSpPr>
          <p:spPr>
            <a:xfrm>
              <a:off x="9948568" y="652166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6" name="object 7436"/>
            <p:cNvSpPr/>
            <p:nvPr/>
          </p:nvSpPr>
          <p:spPr>
            <a:xfrm>
              <a:off x="9948568" y="652254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7" name="object 7437"/>
            <p:cNvSpPr/>
            <p:nvPr/>
          </p:nvSpPr>
          <p:spPr>
            <a:xfrm>
              <a:off x="9948568" y="652342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8" name="object 7438"/>
            <p:cNvSpPr/>
            <p:nvPr/>
          </p:nvSpPr>
          <p:spPr>
            <a:xfrm>
              <a:off x="9948568" y="652430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9" name="object 7439"/>
            <p:cNvSpPr/>
            <p:nvPr/>
          </p:nvSpPr>
          <p:spPr>
            <a:xfrm>
              <a:off x="9948568" y="652518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0" name="object 7440"/>
            <p:cNvSpPr/>
            <p:nvPr/>
          </p:nvSpPr>
          <p:spPr>
            <a:xfrm>
              <a:off x="9948568" y="652606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1" name="object 7441"/>
            <p:cNvSpPr/>
            <p:nvPr/>
          </p:nvSpPr>
          <p:spPr>
            <a:xfrm>
              <a:off x="9948568" y="65415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2" name="object 7442"/>
            <p:cNvSpPr/>
            <p:nvPr/>
          </p:nvSpPr>
          <p:spPr>
            <a:xfrm>
              <a:off x="9948568" y="654067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3" name="object 7443"/>
            <p:cNvSpPr/>
            <p:nvPr/>
          </p:nvSpPr>
          <p:spPr>
            <a:xfrm>
              <a:off x="9948568" y="653979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4" name="object 7444"/>
            <p:cNvSpPr/>
            <p:nvPr/>
          </p:nvSpPr>
          <p:spPr>
            <a:xfrm>
              <a:off x="9948568" y="653890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5" name="object 7445"/>
            <p:cNvSpPr/>
            <p:nvPr/>
          </p:nvSpPr>
          <p:spPr>
            <a:xfrm>
              <a:off x="9948568" y="65380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6" name="object 7446"/>
            <p:cNvSpPr/>
            <p:nvPr/>
          </p:nvSpPr>
          <p:spPr>
            <a:xfrm>
              <a:off x="9948568" y="65371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7" name="object 7447"/>
            <p:cNvSpPr/>
            <p:nvPr/>
          </p:nvSpPr>
          <p:spPr>
            <a:xfrm>
              <a:off x="9948568" y="653626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8" name="object 7448"/>
            <p:cNvSpPr/>
            <p:nvPr/>
          </p:nvSpPr>
          <p:spPr>
            <a:xfrm>
              <a:off x="9958081" y="652077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9" name="object 7449"/>
            <p:cNvSpPr/>
            <p:nvPr/>
          </p:nvSpPr>
          <p:spPr>
            <a:xfrm>
              <a:off x="9958081" y="652166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0" name="object 7450"/>
            <p:cNvSpPr/>
            <p:nvPr/>
          </p:nvSpPr>
          <p:spPr>
            <a:xfrm>
              <a:off x="9958081" y="652254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1" name="object 7451"/>
            <p:cNvSpPr/>
            <p:nvPr/>
          </p:nvSpPr>
          <p:spPr>
            <a:xfrm>
              <a:off x="9958081" y="652342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2" name="object 7452"/>
            <p:cNvSpPr/>
            <p:nvPr/>
          </p:nvSpPr>
          <p:spPr>
            <a:xfrm>
              <a:off x="9958081" y="652430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3" name="object 7453"/>
            <p:cNvSpPr/>
            <p:nvPr/>
          </p:nvSpPr>
          <p:spPr>
            <a:xfrm>
              <a:off x="9958081" y="652518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4" name="object 7454"/>
            <p:cNvSpPr/>
            <p:nvPr/>
          </p:nvSpPr>
          <p:spPr>
            <a:xfrm>
              <a:off x="9958081" y="652606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5" name="object 7455"/>
            <p:cNvSpPr/>
            <p:nvPr/>
          </p:nvSpPr>
          <p:spPr>
            <a:xfrm>
              <a:off x="9958081" y="65415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6" name="object 7456"/>
            <p:cNvSpPr/>
            <p:nvPr/>
          </p:nvSpPr>
          <p:spPr>
            <a:xfrm>
              <a:off x="9958081" y="654067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7" name="object 7457"/>
            <p:cNvSpPr/>
            <p:nvPr/>
          </p:nvSpPr>
          <p:spPr>
            <a:xfrm>
              <a:off x="9958081" y="653979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8" name="object 7458"/>
            <p:cNvSpPr/>
            <p:nvPr/>
          </p:nvSpPr>
          <p:spPr>
            <a:xfrm>
              <a:off x="9958081" y="653890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9" name="object 7459"/>
            <p:cNvSpPr/>
            <p:nvPr/>
          </p:nvSpPr>
          <p:spPr>
            <a:xfrm>
              <a:off x="9958081" y="65380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0" name="object 7460"/>
            <p:cNvSpPr/>
            <p:nvPr/>
          </p:nvSpPr>
          <p:spPr>
            <a:xfrm>
              <a:off x="9958081" y="65371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1" name="object 7461"/>
            <p:cNvSpPr/>
            <p:nvPr/>
          </p:nvSpPr>
          <p:spPr>
            <a:xfrm>
              <a:off x="9958081" y="653626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2" name="object 7462"/>
            <p:cNvSpPr/>
            <p:nvPr/>
          </p:nvSpPr>
          <p:spPr>
            <a:xfrm>
              <a:off x="9449948" y="6518309"/>
              <a:ext cx="39370" cy="26034"/>
            </a:xfrm>
            <a:custGeom>
              <a:avLst/>
              <a:gdLst/>
              <a:ahLst/>
              <a:cxnLst/>
              <a:rect l="l" t="t" r="r" b="b"/>
              <a:pathLst>
                <a:path w="39370" h="26034">
                  <a:moveTo>
                    <a:pt x="0" y="25726"/>
                  </a:moveTo>
                  <a:lnTo>
                    <a:pt x="0" y="0"/>
                  </a:lnTo>
                  <a:lnTo>
                    <a:pt x="38763" y="0"/>
                  </a:lnTo>
                  <a:lnTo>
                    <a:pt x="38763" y="25726"/>
                  </a:lnTo>
                  <a:lnTo>
                    <a:pt x="0" y="2572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3" name="object 7463"/>
            <p:cNvSpPr/>
            <p:nvPr/>
          </p:nvSpPr>
          <p:spPr>
            <a:xfrm>
              <a:off x="9464928" y="6519720"/>
              <a:ext cx="8890" cy="23495"/>
            </a:xfrm>
            <a:custGeom>
              <a:avLst/>
              <a:gdLst/>
              <a:ahLst/>
              <a:cxnLst/>
              <a:rect l="l" t="t" r="r" b="b"/>
              <a:pathLst>
                <a:path w="8890" h="23495">
                  <a:moveTo>
                    <a:pt x="8806" y="0"/>
                  </a:moveTo>
                  <a:lnTo>
                    <a:pt x="8806" y="22899"/>
                  </a:lnTo>
                  <a:lnTo>
                    <a:pt x="0" y="22899"/>
                  </a:lnTo>
                  <a:lnTo>
                    <a:pt x="0" y="0"/>
                  </a:lnTo>
                  <a:lnTo>
                    <a:pt x="880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4" name="object 7464"/>
            <p:cNvSpPr/>
            <p:nvPr/>
          </p:nvSpPr>
          <p:spPr>
            <a:xfrm>
              <a:off x="9464228" y="652077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5" name="object 7465"/>
            <p:cNvSpPr/>
            <p:nvPr/>
          </p:nvSpPr>
          <p:spPr>
            <a:xfrm>
              <a:off x="9464228" y="652166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6" name="object 7466"/>
            <p:cNvSpPr/>
            <p:nvPr/>
          </p:nvSpPr>
          <p:spPr>
            <a:xfrm>
              <a:off x="9464228" y="652254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7" name="object 7467"/>
            <p:cNvSpPr/>
            <p:nvPr/>
          </p:nvSpPr>
          <p:spPr>
            <a:xfrm>
              <a:off x="9464228" y="652342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8" name="object 7468"/>
            <p:cNvSpPr/>
            <p:nvPr/>
          </p:nvSpPr>
          <p:spPr>
            <a:xfrm>
              <a:off x="9464228" y="652430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9" name="object 7469"/>
            <p:cNvSpPr/>
            <p:nvPr/>
          </p:nvSpPr>
          <p:spPr>
            <a:xfrm>
              <a:off x="9464228" y="652518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0" name="object 7470"/>
            <p:cNvSpPr/>
            <p:nvPr/>
          </p:nvSpPr>
          <p:spPr>
            <a:xfrm>
              <a:off x="9464228" y="652606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1" name="object 7471"/>
            <p:cNvSpPr/>
            <p:nvPr/>
          </p:nvSpPr>
          <p:spPr>
            <a:xfrm>
              <a:off x="9464228" y="65415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2" name="object 7472"/>
            <p:cNvSpPr/>
            <p:nvPr/>
          </p:nvSpPr>
          <p:spPr>
            <a:xfrm>
              <a:off x="9464228" y="654067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3" name="object 7473"/>
            <p:cNvSpPr/>
            <p:nvPr/>
          </p:nvSpPr>
          <p:spPr>
            <a:xfrm>
              <a:off x="9464228" y="653979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4" name="object 7474"/>
            <p:cNvSpPr/>
            <p:nvPr/>
          </p:nvSpPr>
          <p:spPr>
            <a:xfrm>
              <a:off x="9464228" y="653890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5" name="object 7475"/>
            <p:cNvSpPr/>
            <p:nvPr/>
          </p:nvSpPr>
          <p:spPr>
            <a:xfrm>
              <a:off x="9464228" y="65380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6" name="object 7476"/>
            <p:cNvSpPr/>
            <p:nvPr/>
          </p:nvSpPr>
          <p:spPr>
            <a:xfrm>
              <a:off x="9464228" y="65371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7" name="object 7477"/>
            <p:cNvSpPr/>
            <p:nvPr/>
          </p:nvSpPr>
          <p:spPr>
            <a:xfrm>
              <a:off x="9464228" y="653626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8" name="object 7478"/>
            <p:cNvSpPr/>
            <p:nvPr/>
          </p:nvSpPr>
          <p:spPr>
            <a:xfrm>
              <a:off x="9473738" y="652077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9" name="object 7479"/>
            <p:cNvSpPr/>
            <p:nvPr/>
          </p:nvSpPr>
          <p:spPr>
            <a:xfrm>
              <a:off x="9473738" y="652166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0" name="object 7480"/>
            <p:cNvSpPr/>
            <p:nvPr/>
          </p:nvSpPr>
          <p:spPr>
            <a:xfrm>
              <a:off x="9473738" y="652254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1" name="object 7481"/>
            <p:cNvSpPr/>
            <p:nvPr/>
          </p:nvSpPr>
          <p:spPr>
            <a:xfrm>
              <a:off x="9473738" y="652342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2" name="object 7482"/>
            <p:cNvSpPr/>
            <p:nvPr/>
          </p:nvSpPr>
          <p:spPr>
            <a:xfrm>
              <a:off x="9473738" y="652430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3" name="object 7483"/>
            <p:cNvSpPr/>
            <p:nvPr/>
          </p:nvSpPr>
          <p:spPr>
            <a:xfrm>
              <a:off x="9473738" y="652518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4" name="object 7484"/>
            <p:cNvSpPr/>
            <p:nvPr/>
          </p:nvSpPr>
          <p:spPr>
            <a:xfrm>
              <a:off x="9473738" y="652606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5" name="object 7485"/>
            <p:cNvSpPr/>
            <p:nvPr/>
          </p:nvSpPr>
          <p:spPr>
            <a:xfrm>
              <a:off x="9473738" y="65415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6" name="object 7486"/>
            <p:cNvSpPr/>
            <p:nvPr/>
          </p:nvSpPr>
          <p:spPr>
            <a:xfrm>
              <a:off x="9473738" y="654067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7" name="object 7487"/>
            <p:cNvSpPr/>
            <p:nvPr/>
          </p:nvSpPr>
          <p:spPr>
            <a:xfrm>
              <a:off x="9473738" y="653979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8" name="object 7488"/>
            <p:cNvSpPr/>
            <p:nvPr/>
          </p:nvSpPr>
          <p:spPr>
            <a:xfrm>
              <a:off x="9473738" y="653890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9" name="object 7489"/>
            <p:cNvSpPr/>
            <p:nvPr/>
          </p:nvSpPr>
          <p:spPr>
            <a:xfrm>
              <a:off x="9473738" y="65380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0" name="object 7490"/>
            <p:cNvSpPr/>
            <p:nvPr/>
          </p:nvSpPr>
          <p:spPr>
            <a:xfrm>
              <a:off x="9473738" y="65371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1" name="object 7491"/>
            <p:cNvSpPr/>
            <p:nvPr/>
          </p:nvSpPr>
          <p:spPr>
            <a:xfrm>
              <a:off x="9473738" y="653626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2" name="object 7492"/>
            <p:cNvSpPr/>
            <p:nvPr/>
          </p:nvSpPr>
          <p:spPr>
            <a:xfrm>
              <a:off x="9462640" y="6510203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13308" y="0"/>
                  </a:moveTo>
                  <a:lnTo>
                    <a:pt x="0" y="0"/>
                  </a:lnTo>
                  <a:lnTo>
                    <a:pt x="0" y="2628"/>
                  </a:lnTo>
                  <a:lnTo>
                    <a:pt x="167" y="2659"/>
                  </a:lnTo>
                  <a:lnTo>
                    <a:pt x="481" y="1853"/>
                  </a:lnTo>
                  <a:lnTo>
                    <a:pt x="167" y="1790"/>
                  </a:lnTo>
                  <a:lnTo>
                    <a:pt x="240" y="764"/>
                  </a:lnTo>
                  <a:lnTo>
                    <a:pt x="1015" y="764"/>
                  </a:lnTo>
                  <a:lnTo>
                    <a:pt x="1015" y="575"/>
                  </a:lnTo>
                  <a:lnTo>
                    <a:pt x="240" y="575"/>
                  </a:lnTo>
                  <a:lnTo>
                    <a:pt x="240" y="219"/>
                  </a:lnTo>
                  <a:lnTo>
                    <a:pt x="4041" y="314"/>
                  </a:lnTo>
                  <a:lnTo>
                    <a:pt x="9340" y="314"/>
                  </a:lnTo>
                  <a:lnTo>
                    <a:pt x="13172" y="219"/>
                  </a:lnTo>
                  <a:lnTo>
                    <a:pt x="13172" y="575"/>
                  </a:lnTo>
                  <a:lnTo>
                    <a:pt x="12355" y="575"/>
                  </a:lnTo>
                  <a:lnTo>
                    <a:pt x="12355" y="764"/>
                  </a:lnTo>
                  <a:lnTo>
                    <a:pt x="13172" y="764"/>
                  </a:lnTo>
                  <a:lnTo>
                    <a:pt x="13214" y="1790"/>
                  </a:lnTo>
                  <a:lnTo>
                    <a:pt x="12900" y="1853"/>
                  </a:lnTo>
                  <a:lnTo>
                    <a:pt x="13245" y="2659"/>
                  </a:lnTo>
                  <a:lnTo>
                    <a:pt x="13381" y="2628"/>
                  </a:lnTo>
                  <a:lnTo>
                    <a:pt x="1338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3" name="object 7493"/>
            <p:cNvSpPr/>
            <p:nvPr/>
          </p:nvSpPr>
          <p:spPr>
            <a:xfrm>
              <a:off x="9462649" y="6510205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70" h="3175">
                  <a:moveTo>
                    <a:pt x="12983" y="2052"/>
                  </a:moveTo>
                  <a:lnTo>
                    <a:pt x="12889" y="1853"/>
                  </a:lnTo>
                  <a:lnTo>
                    <a:pt x="13109" y="1800"/>
                  </a:lnTo>
                  <a:lnTo>
                    <a:pt x="13151" y="764"/>
                  </a:lnTo>
                  <a:lnTo>
                    <a:pt x="12439" y="764"/>
                  </a:lnTo>
                  <a:lnTo>
                    <a:pt x="12345" y="575"/>
                  </a:lnTo>
                  <a:lnTo>
                    <a:pt x="13151" y="575"/>
                  </a:lnTo>
                  <a:lnTo>
                    <a:pt x="13151" y="219"/>
                  </a:lnTo>
                  <a:lnTo>
                    <a:pt x="9329" y="314"/>
                  </a:lnTo>
                  <a:lnTo>
                    <a:pt x="4031" y="314"/>
                  </a:lnTo>
                  <a:lnTo>
                    <a:pt x="230" y="219"/>
                  </a:lnTo>
                  <a:lnTo>
                    <a:pt x="230" y="575"/>
                  </a:lnTo>
                  <a:lnTo>
                    <a:pt x="931" y="575"/>
                  </a:lnTo>
                  <a:lnTo>
                    <a:pt x="1005" y="764"/>
                  </a:lnTo>
                  <a:lnTo>
                    <a:pt x="230" y="764"/>
                  </a:lnTo>
                  <a:lnTo>
                    <a:pt x="167" y="1790"/>
                  </a:lnTo>
                  <a:lnTo>
                    <a:pt x="481" y="1853"/>
                  </a:lnTo>
                  <a:lnTo>
                    <a:pt x="387" y="2052"/>
                  </a:lnTo>
                  <a:lnTo>
                    <a:pt x="167" y="2575"/>
                  </a:lnTo>
                  <a:lnTo>
                    <a:pt x="0" y="2628"/>
                  </a:lnTo>
                  <a:lnTo>
                    <a:pt x="0" y="94"/>
                  </a:lnTo>
                  <a:lnTo>
                    <a:pt x="13298" y="0"/>
                  </a:lnTo>
                  <a:lnTo>
                    <a:pt x="13371" y="2544"/>
                  </a:lnTo>
                  <a:lnTo>
                    <a:pt x="13235" y="2659"/>
                  </a:lnTo>
                  <a:lnTo>
                    <a:pt x="12983" y="205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4" name="object 7494"/>
            <p:cNvSpPr/>
            <p:nvPr/>
          </p:nvSpPr>
          <p:spPr>
            <a:xfrm>
              <a:off x="9468299" y="6515135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261" y="2471"/>
                  </a:moveTo>
                  <a:lnTo>
                    <a:pt x="261" y="356"/>
                  </a:lnTo>
                  <a:lnTo>
                    <a:pt x="575" y="261"/>
                  </a:lnTo>
                  <a:lnTo>
                    <a:pt x="575" y="0"/>
                  </a:lnTo>
                  <a:lnTo>
                    <a:pt x="335" y="0"/>
                  </a:lnTo>
                  <a:lnTo>
                    <a:pt x="0" y="0"/>
                  </a:lnTo>
                  <a:lnTo>
                    <a:pt x="0" y="356"/>
                  </a:lnTo>
                  <a:lnTo>
                    <a:pt x="0" y="2471"/>
                  </a:lnTo>
                  <a:lnTo>
                    <a:pt x="0" y="2691"/>
                  </a:lnTo>
                  <a:lnTo>
                    <a:pt x="188" y="2785"/>
                  </a:lnTo>
                  <a:lnTo>
                    <a:pt x="837" y="3120"/>
                  </a:lnTo>
                  <a:lnTo>
                    <a:pt x="1036" y="3235"/>
                  </a:lnTo>
                  <a:lnTo>
                    <a:pt x="1246" y="3120"/>
                  </a:lnTo>
                  <a:lnTo>
                    <a:pt x="1874" y="2785"/>
                  </a:lnTo>
                  <a:lnTo>
                    <a:pt x="2083" y="2691"/>
                  </a:lnTo>
                  <a:lnTo>
                    <a:pt x="2083" y="2471"/>
                  </a:lnTo>
                  <a:lnTo>
                    <a:pt x="2083" y="356"/>
                  </a:lnTo>
                  <a:lnTo>
                    <a:pt x="2083" y="0"/>
                  </a:lnTo>
                  <a:lnTo>
                    <a:pt x="1727" y="0"/>
                  </a:lnTo>
                  <a:lnTo>
                    <a:pt x="1486" y="0"/>
                  </a:lnTo>
                  <a:lnTo>
                    <a:pt x="1486" y="261"/>
                  </a:lnTo>
                  <a:lnTo>
                    <a:pt x="1727" y="261"/>
                  </a:lnTo>
                  <a:lnTo>
                    <a:pt x="1811" y="2471"/>
                  </a:lnTo>
                  <a:lnTo>
                    <a:pt x="1120" y="2889"/>
                  </a:lnTo>
                  <a:lnTo>
                    <a:pt x="942" y="2889"/>
                  </a:lnTo>
                  <a:lnTo>
                    <a:pt x="314" y="254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5" name="object 7495"/>
            <p:cNvSpPr/>
            <p:nvPr/>
          </p:nvSpPr>
          <p:spPr>
            <a:xfrm>
              <a:off x="9470156" y="651778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67" y="0"/>
                  </a:moveTo>
                  <a:lnTo>
                    <a:pt x="10" y="324"/>
                  </a:lnTo>
                  <a:lnTo>
                    <a:pt x="0" y="712"/>
                  </a:lnTo>
                  <a:lnTo>
                    <a:pt x="136" y="10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6" name="object 7496"/>
            <p:cNvSpPr/>
            <p:nvPr/>
          </p:nvSpPr>
          <p:spPr>
            <a:xfrm>
              <a:off x="9468353" y="651779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" y="1036"/>
                  </a:moveTo>
                  <a:lnTo>
                    <a:pt x="167" y="712"/>
                  </a:lnTo>
                  <a:lnTo>
                    <a:pt x="167" y="324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7" name="object 7497"/>
            <p:cNvSpPr/>
            <p:nvPr/>
          </p:nvSpPr>
          <p:spPr>
            <a:xfrm>
              <a:off x="9468583" y="651540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193" y="73"/>
                  </a:moveTo>
                  <a:lnTo>
                    <a:pt x="1088" y="293"/>
                  </a:lnTo>
                  <a:lnTo>
                    <a:pt x="1225" y="397"/>
                  </a:lnTo>
                  <a:lnTo>
                    <a:pt x="1088" y="481"/>
                  </a:lnTo>
                  <a:lnTo>
                    <a:pt x="1088" y="628"/>
                  </a:lnTo>
                  <a:lnTo>
                    <a:pt x="1225" y="712"/>
                  </a:lnTo>
                  <a:lnTo>
                    <a:pt x="1088" y="785"/>
                  </a:lnTo>
                  <a:lnTo>
                    <a:pt x="1088" y="942"/>
                  </a:lnTo>
                  <a:lnTo>
                    <a:pt x="1225" y="1036"/>
                  </a:lnTo>
                  <a:lnTo>
                    <a:pt x="1088" y="1109"/>
                  </a:lnTo>
                  <a:lnTo>
                    <a:pt x="1088" y="1256"/>
                  </a:lnTo>
                  <a:lnTo>
                    <a:pt x="1225" y="1350"/>
                  </a:lnTo>
                  <a:lnTo>
                    <a:pt x="1088" y="1424"/>
                  </a:lnTo>
                  <a:lnTo>
                    <a:pt x="1088" y="1560"/>
                  </a:lnTo>
                  <a:lnTo>
                    <a:pt x="1225" y="1654"/>
                  </a:lnTo>
                  <a:lnTo>
                    <a:pt x="1088" y="1748"/>
                  </a:lnTo>
                  <a:lnTo>
                    <a:pt x="1088" y="1978"/>
                  </a:lnTo>
                  <a:lnTo>
                    <a:pt x="869" y="2157"/>
                  </a:lnTo>
                  <a:lnTo>
                    <a:pt x="649" y="2157"/>
                  </a:lnTo>
                  <a:lnTo>
                    <a:pt x="450" y="2010"/>
                  </a:lnTo>
                  <a:lnTo>
                    <a:pt x="324" y="1842"/>
                  </a:lnTo>
                  <a:lnTo>
                    <a:pt x="429" y="1706"/>
                  </a:lnTo>
                  <a:lnTo>
                    <a:pt x="324" y="1528"/>
                  </a:lnTo>
                  <a:lnTo>
                    <a:pt x="429" y="1392"/>
                  </a:lnTo>
                  <a:lnTo>
                    <a:pt x="324" y="1225"/>
                  </a:lnTo>
                  <a:lnTo>
                    <a:pt x="429" y="1078"/>
                  </a:lnTo>
                  <a:lnTo>
                    <a:pt x="418" y="942"/>
                  </a:lnTo>
                  <a:lnTo>
                    <a:pt x="282" y="869"/>
                  </a:lnTo>
                  <a:lnTo>
                    <a:pt x="418" y="785"/>
                  </a:lnTo>
                  <a:lnTo>
                    <a:pt x="429" y="649"/>
                  </a:lnTo>
                  <a:lnTo>
                    <a:pt x="282" y="554"/>
                  </a:lnTo>
                  <a:lnTo>
                    <a:pt x="418" y="481"/>
                  </a:lnTo>
                  <a:lnTo>
                    <a:pt x="429" y="335"/>
                  </a:lnTo>
                  <a:lnTo>
                    <a:pt x="282" y="240"/>
                  </a:lnTo>
                  <a:lnTo>
                    <a:pt x="418" y="146"/>
                  </a:lnTo>
                  <a:lnTo>
                    <a:pt x="429" y="0"/>
                  </a:lnTo>
                  <a:lnTo>
                    <a:pt x="157" y="0"/>
                  </a:lnTo>
                  <a:lnTo>
                    <a:pt x="0" y="0"/>
                  </a:lnTo>
                  <a:lnTo>
                    <a:pt x="0" y="136"/>
                  </a:lnTo>
                  <a:lnTo>
                    <a:pt x="0" y="2073"/>
                  </a:lnTo>
                  <a:lnTo>
                    <a:pt x="670" y="2513"/>
                  </a:lnTo>
                  <a:lnTo>
                    <a:pt x="806" y="2523"/>
                  </a:lnTo>
                  <a:lnTo>
                    <a:pt x="1424" y="2198"/>
                  </a:lnTo>
                  <a:lnTo>
                    <a:pt x="1507" y="136"/>
                  </a:lnTo>
                  <a:lnTo>
                    <a:pt x="1507" y="0"/>
                  </a:lnTo>
                  <a:lnTo>
                    <a:pt x="1361" y="0"/>
                  </a:lnTo>
                  <a:lnTo>
                    <a:pt x="122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8" name="object 7498"/>
            <p:cNvSpPr/>
            <p:nvPr/>
          </p:nvSpPr>
          <p:spPr>
            <a:xfrm>
              <a:off x="9468661" y="651187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35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9" name="object 7499"/>
            <p:cNvSpPr/>
            <p:nvPr/>
          </p:nvSpPr>
          <p:spPr>
            <a:xfrm>
              <a:off x="9468392" y="651161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884" y="261"/>
                  </a:moveTo>
                  <a:lnTo>
                    <a:pt x="1884" y="701"/>
                  </a:lnTo>
                  <a:lnTo>
                    <a:pt x="0" y="701"/>
                  </a:lnTo>
                  <a:lnTo>
                    <a:pt x="0" y="261"/>
                  </a:lnTo>
                  <a:lnTo>
                    <a:pt x="209" y="94"/>
                  </a:lnTo>
                  <a:lnTo>
                    <a:pt x="460" y="0"/>
                  </a:lnTo>
                  <a:lnTo>
                    <a:pt x="1434" y="0"/>
                  </a:lnTo>
                  <a:lnTo>
                    <a:pt x="1685" y="94"/>
                  </a:lnTo>
                  <a:lnTo>
                    <a:pt x="1884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0" name="object 7500"/>
            <p:cNvSpPr/>
            <p:nvPr/>
          </p:nvSpPr>
          <p:spPr>
            <a:xfrm>
              <a:off x="9469342" y="65119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87" y="0"/>
                  </a:moveTo>
                  <a:lnTo>
                    <a:pt x="0" y="2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1" name="object 7501"/>
            <p:cNvSpPr/>
            <p:nvPr/>
          </p:nvSpPr>
          <p:spPr>
            <a:xfrm>
              <a:off x="9469103" y="65119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60" y="0"/>
                  </a:moveTo>
                  <a:lnTo>
                    <a:pt x="293" y="10"/>
                  </a:lnTo>
                  <a:lnTo>
                    <a:pt x="115" y="1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2" name="object 7502"/>
            <p:cNvSpPr/>
            <p:nvPr/>
          </p:nvSpPr>
          <p:spPr>
            <a:xfrm>
              <a:off x="9468943" y="651161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3" name="object 7503"/>
            <p:cNvSpPr/>
            <p:nvPr/>
          </p:nvSpPr>
          <p:spPr>
            <a:xfrm>
              <a:off x="9469101" y="651161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4" name="object 7504"/>
            <p:cNvSpPr/>
            <p:nvPr/>
          </p:nvSpPr>
          <p:spPr>
            <a:xfrm>
              <a:off x="9469480" y="651161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1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5" name="object 7505"/>
            <p:cNvSpPr/>
            <p:nvPr/>
          </p:nvSpPr>
          <p:spPr>
            <a:xfrm>
              <a:off x="9469192" y="651161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1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6" name="object 7506"/>
            <p:cNvSpPr/>
            <p:nvPr/>
          </p:nvSpPr>
          <p:spPr>
            <a:xfrm>
              <a:off x="9468948" y="65119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87" y="23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7" name="object 7507"/>
            <p:cNvSpPr/>
            <p:nvPr/>
          </p:nvSpPr>
          <p:spPr>
            <a:xfrm>
              <a:off x="9468944" y="65119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57" y="0"/>
                  </a:moveTo>
                  <a:lnTo>
                    <a:pt x="20" y="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8" name="object 7508"/>
            <p:cNvSpPr/>
            <p:nvPr/>
          </p:nvSpPr>
          <p:spPr>
            <a:xfrm>
              <a:off x="9469729" y="651161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9" name="object 7509"/>
            <p:cNvSpPr/>
            <p:nvPr/>
          </p:nvSpPr>
          <p:spPr>
            <a:xfrm>
              <a:off x="9469564" y="651161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0" name="object 7510"/>
            <p:cNvSpPr/>
            <p:nvPr/>
          </p:nvSpPr>
          <p:spPr>
            <a:xfrm>
              <a:off x="9469562" y="65119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67" y="0"/>
                  </a:moveTo>
                  <a:lnTo>
                    <a:pt x="31" y="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1" name="object 7511"/>
            <p:cNvSpPr/>
            <p:nvPr/>
          </p:nvSpPr>
          <p:spPr>
            <a:xfrm>
              <a:off x="9473906" y="651231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94" y="523"/>
                  </a:moveTo>
                  <a:lnTo>
                    <a:pt x="712" y="523"/>
                  </a:lnTo>
                  <a:lnTo>
                    <a:pt x="795" y="83"/>
                  </a:lnTo>
                  <a:lnTo>
                    <a:pt x="94" y="0"/>
                  </a:lnTo>
                  <a:lnTo>
                    <a:pt x="0" y="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2" name="object 7512"/>
            <p:cNvSpPr/>
            <p:nvPr/>
          </p:nvSpPr>
          <p:spPr>
            <a:xfrm>
              <a:off x="9473288" y="6512053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2753" y="1130"/>
                  </a:moveTo>
                  <a:lnTo>
                    <a:pt x="2952" y="1518"/>
                  </a:lnTo>
                  <a:lnTo>
                    <a:pt x="3298" y="1570"/>
                  </a:lnTo>
                  <a:lnTo>
                    <a:pt x="2711" y="1675"/>
                  </a:lnTo>
                  <a:lnTo>
                    <a:pt x="2565" y="1507"/>
                  </a:lnTo>
                  <a:lnTo>
                    <a:pt x="2408" y="1518"/>
                  </a:lnTo>
                  <a:lnTo>
                    <a:pt x="2303" y="1738"/>
                  </a:lnTo>
                  <a:lnTo>
                    <a:pt x="2177" y="1476"/>
                  </a:lnTo>
                  <a:lnTo>
                    <a:pt x="1874" y="1444"/>
                  </a:lnTo>
                  <a:lnTo>
                    <a:pt x="2115" y="1570"/>
                  </a:lnTo>
                  <a:lnTo>
                    <a:pt x="1602" y="1455"/>
                  </a:lnTo>
                  <a:lnTo>
                    <a:pt x="1444" y="1643"/>
                  </a:lnTo>
                  <a:lnTo>
                    <a:pt x="1277" y="1476"/>
                  </a:lnTo>
                  <a:lnTo>
                    <a:pt x="722" y="1654"/>
                  </a:lnTo>
                  <a:lnTo>
                    <a:pt x="921" y="1444"/>
                  </a:lnTo>
                  <a:lnTo>
                    <a:pt x="670" y="1444"/>
                  </a:lnTo>
                  <a:lnTo>
                    <a:pt x="534" y="1643"/>
                  </a:lnTo>
                  <a:lnTo>
                    <a:pt x="356" y="1476"/>
                  </a:lnTo>
                  <a:lnTo>
                    <a:pt x="188" y="1643"/>
                  </a:lnTo>
                  <a:lnTo>
                    <a:pt x="20" y="1455"/>
                  </a:lnTo>
                  <a:lnTo>
                    <a:pt x="0" y="848"/>
                  </a:lnTo>
                  <a:lnTo>
                    <a:pt x="376" y="785"/>
                  </a:lnTo>
                  <a:lnTo>
                    <a:pt x="418" y="586"/>
                  </a:lnTo>
                  <a:lnTo>
                    <a:pt x="251" y="481"/>
                  </a:lnTo>
                  <a:lnTo>
                    <a:pt x="534" y="73"/>
                  </a:lnTo>
                  <a:lnTo>
                    <a:pt x="670" y="0"/>
                  </a:lnTo>
                  <a:lnTo>
                    <a:pt x="1371" y="0"/>
                  </a:lnTo>
                  <a:lnTo>
                    <a:pt x="1507" y="73"/>
                  </a:lnTo>
                  <a:lnTo>
                    <a:pt x="1759" y="418"/>
                  </a:lnTo>
                  <a:lnTo>
                    <a:pt x="1633" y="554"/>
                  </a:lnTo>
                  <a:lnTo>
                    <a:pt x="1622" y="743"/>
                  </a:lnTo>
                  <a:lnTo>
                    <a:pt x="2711" y="785"/>
                  </a:lnTo>
                  <a:lnTo>
                    <a:pt x="2753" y="11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3" name="object 7513"/>
            <p:cNvSpPr/>
            <p:nvPr/>
          </p:nvSpPr>
          <p:spPr>
            <a:xfrm>
              <a:off x="9462911" y="6511005"/>
              <a:ext cx="13335" cy="1905"/>
            </a:xfrm>
            <a:custGeom>
              <a:avLst/>
              <a:gdLst/>
              <a:ahLst/>
              <a:cxnLst/>
              <a:rect l="l" t="t" r="r" b="b"/>
              <a:pathLst>
                <a:path w="13334" h="1904">
                  <a:moveTo>
                    <a:pt x="12575" y="0"/>
                  </a:moveTo>
                  <a:lnTo>
                    <a:pt x="12439" y="0"/>
                  </a:lnTo>
                  <a:lnTo>
                    <a:pt x="12439" y="638"/>
                  </a:lnTo>
                  <a:lnTo>
                    <a:pt x="10512" y="638"/>
                  </a:lnTo>
                  <a:lnTo>
                    <a:pt x="10397" y="795"/>
                  </a:lnTo>
                  <a:lnTo>
                    <a:pt x="10135" y="1308"/>
                  </a:lnTo>
                  <a:lnTo>
                    <a:pt x="6512" y="1308"/>
                  </a:lnTo>
                  <a:lnTo>
                    <a:pt x="6324" y="1308"/>
                  </a:lnTo>
                  <a:lnTo>
                    <a:pt x="2711" y="1308"/>
                  </a:lnTo>
                  <a:lnTo>
                    <a:pt x="2450" y="795"/>
                  </a:lnTo>
                  <a:lnTo>
                    <a:pt x="2345" y="638"/>
                  </a:lnTo>
                  <a:lnTo>
                    <a:pt x="408" y="638"/>
                  </a:lnTo>
                  <a:lnTo>
                    <a:pt x="408" y="0"/>
                  </a:lnTo>
                  <a:lnTo>
                    <a:pt x="240" y="0"/>
                  </a:lnTo>
                  <a:lnTo>
                    <a:pt x="0" y="900"/>
                  </a:lnTo>
                  <a:lnTo>
                    <a:pt x="366" y="963"/>
                  </a:lnTo>
                  <a:lnTo>
                    <a:pt x="0" y="1832"/>
                  </a:lnTo>
                  <a:lnTo>
                    <a:pt x="785" y="1821"/>
                  </a:lnTo>
                  <a:lnTo>
                    <a:pt x="879" y="1664"/>
                  </a:lnTo>
                  <a:lnTo>
                    <a:pt x="659" y="1581"/>
                  </a:lnTo>
                  <a:lnTo>
                    <a:pt x="335" y="1633"/>
                  </a:lnTo>
                  <a:lnTo>
                    <a:pt x="492" y="1225"/>
                  </a:lnTo>
                  <a:lnTo>
                    <a:pt x="523" y="910"/>
                  </a:lnTo>
                  <a:lnTo>
                    <a:pt x="2198" y="910"/>
                  </a:lnTo>
                  <a:lnTo>
                    <a:pt x="2533" y="1633"/>
                  </a:lnTo>
                  <a:lnTo>
                    <a:pt x="2230" y="1633"/>
                  </a:lnTo>
                  <a:lnTo>
                    <a:pt x="2010" y="1664"/>
                  </a:lnTo>
                  <a:lnTo>
                    <a:pt x="2125" y="1832"/>
                  </a:lnTo>
                  <a:lnTo>
                    <a:pt x="10732" y="1832"/>
                  </a:lnTo>
                  <a:lnTo>
                    <a:pt x="10826" y="1664"/>
                  </a:lnTo>
                  <a:lnTo>
                    <a:pt x="10680" y="1581"/>
                  </a:lnTo>
                  <a:lnTo>
                    <a:pt x="10324" y="1633"/>
                  </a:lnTo>
                  <a:lnTo>
                    <a:pt x="10648" y="910"/>
                  </a:lnTo>
                  <a:lnTo>
                    <a:pt x="12334" y="910"/>
                  </a:lnTo>
                  <a:lnTo>
                    <a:pt x="12355" y="1225"/>
                  </a:lnTo>
                  <a:lnTo>
                    <a:pt x="12523" y="1633"/>
                  </a:lnTo>
                  <a:lnTo>
                    <a:pt x="12188" y="1633"/>
                  </a:lnTo>
                  <a:lnTo>
                    <a:pt x="11968" y="1664"/>
                  </a:lnTo>
                  <a:lnTo>
                    <a:pt x="12083" y="1832"/>
                  </a:lnTo>
                  <a:lnTo>
                    <a:pt x="12858" y="1832"/>
                  </a:lnTo>
                  <a:lnTo>
                    <a:pt x="12481" y="963"/>
                  </a:lnTo>
                  <a:lnTo>
                    <a:pt x="12858" y="900"/>
                  </a:lnTo>
                  <a:lnTo>
                    <a:pt x="126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4" name="object 7514"/>
            <p:cNvSpPr/>
            <p:nvPr/>
          </p:nvSpPr>
          <p:spPr>
            <a:xfrm>
              <a:off x="9462900" y="6511005"/>
              <a:ext cx="13335" cy="1905"/>
            </a:xfrm>
            <a:custGeom>
              <a:avLst/>
              <a:gdLst/>
              <a:ahLst/>
              <a:cxnLst/>
              <a:rect l="l" t="t" r="r" b="b"/>
              <a:pathLst>
                <a:path w="13334" h="1904">
                  <a:moveTo>
                    <a:pt x="2240" y="1602"/>
                  </a:moveTo>
                  <a:lnTo>
                    <a:pt x="2020" y="1664"/>
                  </a:lnTo>
                  <a:lnTo>
                    <a:pt x="2115" y="1821"/>
                  </a:lnTo>
                  <a:lnTo>
                    <a:pt x="10711" y="1832"/>
                  </a:lnTo>
                  <a:lnTo>
                    <a:pt x="10837" y="1664"/>
                  </a:lnTo>
                  <a:lnTo>
                    <a:pt x="10690" y="1591"/>
                  </a:lnTo>
                  <a:lnTo>
                    <a:pt x="10387" y="1633"/>
                  </a:lnTo>
                  <a:lnTo>
                    <a:pt x="10617" y="994"/>
                  </a:lnTo>
                  <a:lnTo>
                    <a:pt x="10753" y="921"/>
                  </a:lnTo>
                  <a:lnTo>
                    <a:pt x="12031" y="921"/>
                  </a:lnTo>
                  <a:lnTo>
                    <a:pt x="12345" y="921"/>
                  </a:lnTo>
                  <a:lnTo>
                    <a:pt x="12376" y="1225"/>
                  </a:lnTo>
                  <a:lnTo>
                    <a:pt x="12418" y="1371"/>
                  </a:lnTo>
                  <a:lnTo>
                    <a:pt x="12512" y="1591"/>
                  </a:lnTo>
                  <a:lnTo>
                    <a:pt x="12229" y="1633"/>
                  </a:lnTo>
                  <a:lnTo>
                    <a:pt x="11978" y="1664"/>
                  </a:lnTo>
                  <a:lnTo>
                    <a:pt x="12072" y="1821"/>
                  </a:lnTo>
                  <a:lnTo>
                    <a:pt x="12805" y="1832"/>
                  </a:lnTo>
                  <a:lnTo>
                    <a:pt x="12617" y="1277"/>
                  </a:lnTo>
                  <a:lnTo>
                    <a:pt x="12491" y="963"/>
                  </a:lnTo>
                  <a:lnTo>
                    <a:pt x="12826" y="921"/>
                  </a:lnTo>
                  <a:lnTo>
                    <a:pt x="12638" y="52"/>
                  </a:lnTo>
                  <a:lnTo>
                    <a:pt x="12491" y="0"/>
                  </a:lnTo>
                  <a:lnTo>
                    <a:pt x="12449" y="607"/>
                  </a:lnTo>
                  <a:lnTo>
                    <a:pt x="10711" y="638"/>
                  </a:lnTo>
                  <a:lnTo>
                    <a:pt x="10523" y="638"/>
                  </a:lnTo>
                  <a:lnTo>
                    <a:pt x="10418" y="795"/>
                  </a:lnTo>
                  <a:lnTo>
                    <a:pt x="10198" y="1225"/>
                  </a:lnTo>
                  <a:lnTo>
                    <a:pt x="10041" y="1308"/>
                  </a:lnTo>
                  <a:lnTo>
                    <a:pt x="6533" y="1308"/>
                  </a:lnTo>
                  <a:lnTo>
                    <a:pt x="6355" y="1319"/>
                  </a:lnTo>
                  <a:lnTo>
                    <a:pt x="2827" y="1308"/>
                  </a:lnTo>
                  <a:lnTo>
                    <a:pt x="2680" y="1225"/>
                  </a:lnTo>
                  <a:lnTo>
                    <a:pt x="2460" y="795"/>
                  </a:lnTo>
                  <a:lnTo>
                    <a:pt x="2345" y="638"/>
                  </a:lnTo>
                  <a:lnTo>
                    <a:pt x="2167" y="638"/>
                  </a:lnTo>
                  <a:lnTo>
                    <a:pt x="471" y="638"/>
                  </a:lnTo>
                  <a:lnTo>
                    <a:pt x="418" y="62"/>
                  </a:lnTo>
                  <a:lnTo>
                    <a:pt x="282" y="0"/>
                  </a:lnTo>
                  <a:lnTo>
                    <a:pt x="0" y="869"/>
                  </a:lnTo>
                  <a:lnTo>
                    <a:pt x="376" y="963"/>
                  </a:lnTo>
                  <a:lnTo>
                    <a:pt x="251" y="1277"/>
                  </a:lnTo>
                  <a:lnTo>
                    <a:pt x="20" y="1790"/>
                  </a:lnTo>
                  <a:lnTo>
                    <a:pt x="753" y="1832"/>
                  </a:lnTo>
                  <a:lnTo>
                    <a:pt x="890" y="1664"/>
                  </a:lnTo>
                  <a:lnTo>
                    <a:pt x="732" y="1591"/>
                  </a:lnTo>
                  <a:lnTo>
                    <a:pt x="387" y="1633"/>
                  </a:lnTo>
                  <a:lnTo>
                    <a:pt x="450" y="1371"/>
                  </a:lnTo>
                  <a:lnTo>
                    <a:pt x="502" y="1225"/>
                  </a:lnTo>
                  <a:lnTo>
                    <a:pt x="534" y="921"/>
                  </a:lnTo>
                  <a:lnTo>
                    <a:pt x="848" y="921"/>
                  </a:lnTo>
                  <a:lnTo>
                    <a:pt x="2115" y="921"/>
                  </a:lnTo>
                  <a:lnTo>
                    <a:pt x="2261" y="994"/>
                  </a:lnTo>
                  <a:lnTo>
                    <a:pt x="2523" y="1591"/>
                  </a:lnTo>
                  <a:lnTo>
                    <a:pt x="2272" y="163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5" name="object 7515"/>
            <p:cNvSpPr/>
            <p:nvPr/>
          </p:nvSpPr>
          <p:spPr>
            <a:xfrm>
              <a:off x="9462023" y="6514153"/>
              <a:ext cx="15240" cy="5080"/>
            </a:xfrm>
            <a:custGeom>
              <a:avLst/>
              <a:gdLst/>
              <a:ahLst/>
              <a:cxnLst/>
              <a:rect l="l" t="t" r="r" b="b"/>
              <a:pathLst>
                <a:path w="15240" h="5079">
                  <a:moveTo>
                    <a:pt x="7518" y="1769"/>
                  </a:moveTo>
                  <a:lnTo>
                    <a:pt x="7654" y="1738"/>
                  </a:lnTo>
                  <a:lnTo>
                    <a:pt x="7518" y="1874"/>
                  </a:lnTo>
                  <a:lnTo>
                    <a:pt x="7423" y="2020"/>
                  </a:lnTo>
                  <a:lnTo>
                    <a:pt x="7654" y="1999"/>
                  </a:lnTo>
                  <a:lnTo>
                    <a:pt x="7507" y="2146"/>
                  </a:lnTo>
                  <a:lnTo>
                    <a:pt x="7319" y="2345"/>
                  </a:lnTo>
                  <a:lnTo>
                    <a:pt x="7130" y="2146"/>
                  </a:lnTo>
                  <a:lnTo>
                    <a:pt x="6942" y="2083"/>
                  </a:lnTo>
                  <a:lnTo>
                    <a:pt x="7078" y="2020"/>
                  </a:lnTo>
                  <a:lnTo>
                    <a:pt x="7141" y="1874"/>
                  </a:lnTo>
                  <a:lnTo>
                    <a:pt x="6942" y="1800"/>
                  </a:lnTo>
                  <a:lnTo>
                    <a:pt x="7078" y="1759"/>
                  </a:lnTo>
                  <a:lnTo>
                    <a:pt x="7109" y="1612"/>
                  </a:lnTo>
                  <a:lnTo>
                    <a:pt x="6942" y="1539"/>
                  </a:lnTo>
                  <a:lnTo>
                    <a:pt x="7078" y="1486"/>
                  </a:lnTo>
                  <a:lnTo>
                    <a:pt x="7099" y="1057"/>
                  </a:lnTo>
                  <a:lnTo>
                    <a:pt x="7256" y="1057"/>
                  </a:lnTo>
                  <a:lnTo>
                    <a:pt x="7025" y="806"/>
                  </a:lnTo>
                  <a:lnTo>
                    <a:pt x="7025" y="994"/>
                  </a:lnTo>
                  <a:lnTo>
                    <a:pt x="6429" y="994"/>
                  </a:lnTo>
                  <a:lnTo>
                    <a:pt x="6240" y="994"/>
                  </a:lnTo>
                  <a:lnTo>
                    <a:pt x="6240" y="1162"/>
                  </a:lnTo>
                  <a:lnTo>
                    <a:pt x="6240" y="3434"/>
                  </a:lnTo>
                  <a:lnTo>
                    <a:pt x="5580" y="4659"/>
                  </a:lnTo>
                  <a:lnTo>
                    <a:pt x="837" y="4670"/>
                  </a:lnTo>
                  <a:lnTo>
                    <a:pt x="701" y="5005"/>
                  </a:lnTo>
                  <a:lnTo>
                    <a:pt x="617" y="2418"/>
                  </a:lnTo>
                  <a:lnTo>
                    <a:pt x="617" y="2115"/>
                  </a:lnTo>
                  <a:lnTo>
                    <a:pt x="324" y="2062"/>
                  </a:lnTo>
                  <a:lnTo>
                    <a:pt x="104" y="2031"/>
                  </a:lnTo>
                  <a:lnTo>
                    <a:pt x="0" y="1863"/>
                  </a:lnTo>
                  <a:lnTo>
                    <a:pt x="806" y="2125"/>
                  </a:lnTo>
                  <a:lnTo>
                    <a:pt x="942" y="2125"/>
                  </a:lnTo>
                  <a:lnTo>
                    <a:pt x="994" y="1926"/>
                  </a:lnTo>
                  <a:lnTo>
                    <a:pt x="1130" y="1926"/>
                  </a:lnTo>
                  <a:lnTo>
                    <a:pt x="1193" y="2272"/>
                  </a:lnTo>
                  <a:lnTo>
                    <a:pt x="1298" y="2062"/>
                  </a:lnTo>
                  <a:lnTo>
                    <a:pt x="1424" y="1874"/>
                  </a:lnTo>
                  <a:lnTo>
                    <a:pt x="2094" y="1863"/>
                  </a:lnTo>
                  <a:lnTo>
                    <a:pt x="2146" y="1999"/>
                  </a:lnTo>
                  <a:lnTo>
                    <a:pt x="1539" y="2094"/>
                  </a:lnTo>
                  <a:lnTo>
                    <a:pt x="1476" y="2251"/>
                  </a:lnTo>
                  <a:lnTo>
                    <a:pt x="1633" y="2177"/>
                  </a:lnTo>
                  <a:lnTo>
                    <a:pt x="1842" y="2125"/>
                  </a:lnTo>
                  <a:lnTo>
                    <a:pt x="2083" y="2125"/>
                  </a:lnTo>
                  <a:lnTo>
                    <a:pt x="2219" y="2125"/>
                  </a:lnTo>
                  <a:lnTo>
                    <a:pt x="2282" y="1926"/>
                  </a:lnTo>
                  <a:lnTo>
                    <a:pt x="2471" y="2125"/>
                  </a:lnTo>
                  <a:lnTo>
                    <a:pt x="2471" y="2638"/>
                  </a:lnTo>
                  <a:lnTo>
                    <a:pt x="2272" y="2753"/>
                  </a:lnTo>
                  <a:lnTo>
                    <a:pt x="2115" y="2607"/>
                  </a:lnTo>
                  <a:lnTo>
                    <a:pt x="1989" y="2753"/>
                  </a:lnTo>
                  <a:lnTo>
                    <a:pt x="869" y="2753"/>
                  </a:lnTo>
                  <a:lnTo>
                    <a:pt x="1068" y="2753"/>
                  </a:lnTo>
                  <a:lnTo>
                    <a:pt x="1287" y="2984"/>
                  </a:lnTo>
                  <a:lnTo>
                    <a:pt x="1486" y="2774"/>
                  </a:lnTo>
                  <a:lnTo>
                    <a:pt x="1727" y="2984"/>
                  </a:lnTo>
                  <a:lnTo>
                    <a:pt x="1958" y="2764"/>
                  </a:lnTo>
                  <a:lnTo>
                    <a:pt x="2115" y="2607"/>
                  </a:lnTo>
                  <a:lnTo>
                    <a:pt x="2251" y="2753"/>
                  </a:lnTo>
                  <a:lnTo>
                    <a:pt x="2387" y="2753"/>
                  </a:lnTo>
                  <a:lnTo>
                    <a:pt x="2471" y="3277"/>
                  </a:lnTo>
                  <a:lnTo>
                    <a:pt x="2471" y="3444"/>
                  </a:lnTo>
                  <a:lnTo>
                    <a:pt x="2659" y="3444"/>
                  </a:lnTo>
                  <a:lnTo>
                    <a:pt x="5455" y="3444"/>
                  </a:lnTo>
                  <a:lnTo>
                    <a:pt x="5779" y="3444"/>
                  </a:lnTo>
                  <a:lnTo>
                    <a:pt x="5842" y="3120"/>
                  </a:lnTo>
                  <a:lnTo>
                    <a:pt x="5905" y="2732"/>
                  </a:lnTo>
                  <a:lnTo>
                    <a:pt x="5905" y="1874"/>
                  </a:lnTo>
                  <a:lnTo>
                    <a:pt x="6041" y="1706"/>
                  </a:lnTo>
                  <a:lnTo>
                    <a:pt x="6041" y="1507"/>
                  </a:lnTo>
                  <a:lnTo>
                    <a:pt x="5905" y="1455"/>
                  </a:lnTo>
                  <a:lnTo>
                    <a:pt x="5905" y="1287"/>
                  </a:lnTo>
                  <a:lnTo>
                    <a:pt x="5999" y="1130"/>
                  </a:lnTo>
                  <a:lnTo>
                    <a:pt x="4952" y="1696"/>
                  </a:lnTo>
                  <a:lnTo>
                    <a:pt x="4816" y="1612"/>
                  </a:lnTo>
                  <a:lnTo>
                    <a:pt x="5779" y="973"/>
                  </a:lnTo>
                  <a:lnTo>
                    <a:pt x="6240" y="219"/>
                  </a:lnTo>
                  <a:lnTo>
                    <a:pt x="6355" y="0"/>
                  </a:lnTo>
                  <a:lnTo>
                    <a:pt x="6554" y="125"/>
                  </a:lnTo>
                  <a:lnTo>
                    <a:pt x="7224" y="387"/>
                  </a:lnTo>
                  <a:lnTo>
                    <a:pt x="7392" y="387"/>
                  </a:lnTo>
                  <a:lnTo>
                    <a:pt x="8062" y="125"/>
                  </a:lnTo>
                  <a:lnTo>
                    <a:pt x="8282" y="0"/>
                  </a:lnTo>
                  <a:lnTo>
                    <a:pt x="8387" y="219"/>
                  </a:lnTo>
                  <a:lnTo>
                    <a:pt x="8711" y="931"/>
                  </a:lnTo>
                  <a:lnTo>
                    <a:pt x="8858" y="973"/>
                  </a:lnTo>
                  <a:lnTo>
                    <a:pt x="9758" y="1570"/>
                  </a:lnTo>
                  <a:lnTo>
                    <a:pt x="9737" y="1727"/>
                  </a:lnTo>
                  <a:lnTo>
                    <a:pt x="8764" y="1183"/>
                  </a:lnTo>
                  <a:lnTo>
                    <a:pt x="8617" y="1130"/>
                  </a:lnTo>
                  <a:lnTo>
                    <a:pt x="8711" y="1277"/>
                  </a:lnTo>
                  <a:lnTo>
                    <a:pt x="8732" y="1413"/>
                  </a:lnTo>
                  <a:lnTo>
                    <a:pt x="8575" y="1455"/>
                  </a:lnTo>
                  <a:lnTo>
                    <a:pt x="8575" y="1675"/>
                  </a:lnTo>
                  <a:lnTo>
                    <a:pt x="8711" y="1842"/>
                  </a:lnTo>
                  <a:lnTo>
                    <a:pt x="8732" y="2732"/>
                  </a:lnTo>
                  <a:lnTo>
                    <a:pt x="8795" y="3120"/>
                  </a:lnTo>
                  <a:lnTo>
                    <a:pt x="8837" y="3444"/>
                  </a:lnTo>
                  <a:lnTo>
                    <a:pt x="9162" y="3444"/>
                  </a:lnTo>
                  <a:lnTo>
                    <a:pt x="11978" y="3444"/>
                  </a:lnTo>
                  <a:lnTo>
                    <a:pt x="12146" y="3444"/>
                  </a:lnTo>
                  <a:lnTo>
                    <a:pt x="12146" y="3277"/>
                  </a:lnTo>
                  <a:lnTo>
                    <a:pt x="12146" y="2837"/>
                  </a:lnTo>
                  <a:lnTo>
                    <a:pt x="12366" y="2753"/>
                  </a:lnTo>
                  <a:lnTo>
                    <a:pt x="12502" y="2607"/>
                  </a:lnTo>
                  <a:lnTo>
                    <a:pt x="12648" y="2753"/>
                  </a:lnTo>
                  <a:lnTo>
                    <a:pt x="12847" y="2984"/>
                  </a:lnTo>
                  <a:lnTo>
                    <a:pt x="13046" y="2774"/>
                  </a:lnTo>
                  <a:lnTo>
                    <a:pt x="13287" y="2984"/>
                  </a:lnTo>
                  <a:lnTo>
                    <a:pt x="13496" y="2764"/>
                  </a:lnTo>
                  <a:lnTo>
                    <a:pt x="13737" y="2806"/>
                  </a:lnTo>
                  <a:lnTo>
                    <a:pt x="12659" y="2753"/>
                  </a:lnTo>
                  <a:lnTo>
                    <a:pt x="12502" y="2607"/>
                  </a:lnTo>
                  <a:lnTo>
                    <a:pt x="12366" y="2753"/>
                  </a:lnTo>
                  <a:lnTo>
                    <a:pt x="12167" y="2670"/>
                  </a:lnTo>
                  <a:lnTo>
                    <a:pt x="12146" y="2125"/>
                  </a:lnTo>
                  <a:lnTo>
                    <a:pt x="12209" y="1926"/>
                  </a:lnTo>
                  <a:lnTo>
                    <a:pt x="12345" y="1926"/>
                  </a:lnTo>
                  <a:lnTo>
                    <a:pt x="12397" y="2125"/>
                  </a:lnTo>
                  <a:lnTo>
                    <a:pt x="12533" y="2125"/>
                  </a:lnTo>
                  <a:lnTo>
                    <a:pt x="12784" y="2125"/>
                  </a:lnTo>
                  <a:lnTo>
                    <a:pt x="13004" y="2177"/>
                  </a:lnTo>
                  <a:lnTo>
                    <a:pt x="13161" y="2251"/>
                  </a:lnTo>
                  <a:lnTo>
                    <a:pt x="13078" y="2094"/>
                  </a:lnTo>
                  <a:lnTo>
                    <a:pt x="12586" y="2052"/>
                  </a:lnTo>
                  <a:lnTo>
                    <a:pt x="12491" y="1895"/>
                  </a:lnTo>
                  <a:lnTo>
                    <a:pt x="13193" y="1874"/>
                  </a:lnTo>
                  <a:lnTo>
                    <a:pt x="13329" y="2062"/>
                  </a:lnTo>
                  <a:lnTo>
                    <a:pt x="13423" y="2272"/>
                  </a:lnTo>
                  <a:lnTo>
                    <a:pt x="13465" y="2031"/>
                  </a:lnTo>
                  <a:lnTo>
                    <a:pt x="13496" y="1863"/>
                  </a:lnTo>
                  <a:lnTo>
                    <a:pt x="13643" y="1926"/>
                  </a:lnTo>
                  <a:lnTo>
                    <a:pt x="13685" y="2125"/>
                  </a:lnTo>
                  <a:lnTo>
                    <a:pt x="13821" y="2094"/>
                  </a:lnTo>
                  <a:lnTo>
                    <a:pt x="14010" y="1937"/>
                  </a:lnTo>
                  <a:lnTo>
                    <a:pt x="14188" y="1895"/>
                  </a:lnTo>
                  <a:lnTo>
                    <a:pt x="14606" y="1863"/>
                  </a:lnTo>
                  <a:lnTo>
                    <a:pt x="14617" y="2020"/>
                  </a:lnTo>
                  <a:lnTo>
                    <a:pt x="14303" y="2062"/>
                  </a:lnTo>
                  <a:lnTo>
                    <a:pt x="13999" y="2115"/>
                  </a:lnTo>
                  <a:lnTo>
                    <a:pt x="13999" y="2418"/>
                  </a:lnTo>
                  <a:lnTo>
                    <a:pt x="13999" y="5005"/>
                  </a:lnTo>
                  <a:lnTo>
                    <a:pt x="13873" y="4753"/>
                  </a:lnTo>
                  <a:lnTo>
                    <a:pt x="9099" y="4670"/>
                  </a:lnTo>
                  <a:lnTo>
                    <a:pt x="8376" y="3465"/>
                  </a:lnTo>
                  <a:lnTo>
                    <a:pt x="8376" y="1162"/>
                  </a:lnTo>
                  <a:lnTo>
                    <a:pt x="8376" y="994"/>
                  </a:lnTo>
                  <a:lnTo>
                    <a:pt x="8188" y="994"/>
                  </a:lnTo>
                  <a:lnTo>
                    <a:pt x="7591" y="994"/>
                  </a:lnTo>
                  <a:lnTo>
                    <a:pt x="7591" y="806"/>
                  </a:lnTo>
                  <a:lnTo>
                    <a:pt x="7361" y="1057"/>
                  </a:lnTo>
                  <a:lnTo>
                    <a:pt x="7539" y="1057"/>
                  </a:lnTo>
                  <a:lnTo>
                    <a:pt x="7539" y="1413"/>
                  </a:lnTo>
                  <a:lnTo>
                    <a:pt x="7507" y="1549"/>
                  </a:lnTo>
                  <a:lnTo>
                    <a:pt x="7654" y="1476"/>
                  </a:lnTo>
                  <a:lnTo>
                    <a:pt x="7518" y="1612"/>
                  </a:lnTo>
                  <a:lnTo>
                    <a:pt x="7423" y="175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6" name="object 7516"/>
            <p:cNvSpPr/>
            <p:nvPr/>
          </p:nvSpPr>
          <p:spPr>
            <a:xfrm>
              <a:off x="9474616" y="65175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4"/>
                  </a:moveTo>
                  <a:lnTo>
                    <a:pt x="0" y="617"/>
                  </a:lnTo>
                  <a:lnTo>
                    <a:pt x="439" y="712"/>
                  </a:lnTo>
                  <a:lnTo>
                    <a:pt x="534" y="94"/>
                  </a:lnTo>
                  <a:lnTo>
                    <a:pt x="9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7" name="object 7517"/>
            <p:cNvSpPr/>
            <p:nvPr/>
          </p:nvSpPr>
          <p:spPr>
            <a:xfrm>
              <a:off x="9463525" y="65175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3" y="94"/>
                  </a:moveTo>
                  <a:lnTo>
                    <a:pt x="523" y="617"/>
                  </a:lnTo>
                  <a:lnTo>
                    <a:pt x="83" y="712"/>
                  </a:lnTo>
                  <a:lnTo>
                    <a:pt x="0" y="94"/>
                  </a:lnTo>
                  <a:lnTo>
                    <a:pt x="45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8" name="object 7518"/>
            <p:cNvSpPr/>
            <p:nvPr/>
          </p:nvSpPr>
          <p:spPr>
            <a:xfrm>
              <a:off x="9464488" y="6517954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439"/>
                  </a:moveTo>
                  <a:lnTo>
                    <a:pt x="2827" y="534"/>
                  </a:lnTo>
                  <a:lnTo>
                    <a:pt x="3109" y="125"/>
                  </a:lnTo>
                  <a:lnTo>
                    <a:pt x="94" y="0"/>
                  </a:lnTo>
                  <a:lnTo>
                    <a:pt x="0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9" name="object 7519"/>
            <p:cNvSpPr/>
            <p:nvPr/>
          </p:nvSpPr>
          <p:spPr>
            <a:xfrm>
              <a:off x="9471004" y="651795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3172" y="439"/>
                  </a:moveTo>
                  <a:lnTo>
                    <a:pt x="345" y="534"/>
                  </a:lnTo>
                  <a:lnTo>
                    <a:pt x="62" y="125"/>
                  </a:lnTo>
                  <a:lnTo>
                    <a:pt x="3099" y="0"/>
                  </a:lnTo>
                  <a:lnTo>
                    <a:pt x="3172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0" name="object 7520"/>
            <p:cNvSpPr/>
            <p:nvPr/>
          </p:nvSpPr>
          <p:spPr>
            <a:xfrm>
              <a:off x="9463970" y="651231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01" y="523"/>
                  </a:moveTo>
                  <a:lnTo>
                    <a:pt x="83" y="523"/>
                  </a:lnTo>
                  <a:lnTo>
                    <a:pt x="0" y="83"/>
                  </a:lnTo>
                  <a:lnTo>
                    <a:pt x="701" y="0"/>
                  </a:lnTo>
                  <a:lnTo>
                    <a:pt x="774" y="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1" name="object 7521"/>
            <p:cNvSpPr/>
            <p:nvPr/>
          </p:nvSpPr>
          <p:spPr>
            <a:xfrm>
              <a:off x="9462023" y="6512053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607" y="1130"/>
                  </a:moveTo>
                  <a:lnTo>
                    <a:pt x="408" y="1518"/>
                  </a:lnTo>
                  <a:lnTo>
                    <a:pt x="62" y="1570"/>
                  </a:lnTo>
                  <a:lnTo>
                    <a:pt x="659" y="1675"/>
                  </a:lnTo>
                  <a:lnTo>
                    <a:pt x="795" y="1507"/>
                  </a:lnTo>
                  <a:lnTo>
                    <a:pt x="952" y="1518"/>
                  </a:lnTo>
                  <a:lnTo>
                    <a:pt x="1057" y="1738"/>
                  </a:lnTo>
                  <a:lnTo>
                    <a:pt x="1183" y="1476"/>
                  </a:lnTo>
                  <a:lnTo>
                    <a:pt x="1497" y="1444"/>
                  </a:lnTo>
                  <a:lnTo>
                    <a:pt x="1246" y="1570"/>
                  </a:lnTo>
                  <a:lnTo>
                    <a:pt x="1759" y="1455"/>
                  </a:lnTo>
                  <a:lnTo>
                    <a:pt x="1916" y="1643"/>
                  </a:lnTo>
                  <a:lnTo>
                    <a:pt x="2083" y="1476"/>
                  </a:lnTo>
                  <a:lnTo>
                    <a:pt x="2638" y="1654"/>
                  </a:lnTo>
                  <a:lnTo>
                    <a:pt x="2439" y="1444"/>
                  </a:lnTo>
                  <a:lnTo>
                    <a:pt x="2691" y="1444"/>
                  </a:lnTo>
                  <a:lnTo>
                    <a:pt x="2827" y="1643"/>
                  </a:lnTo>
                  <a:lnTo>
                    <a:pt x="3005" y="1476"/>
                  </a:lnTo>
                  <a:lnTo>
                    <a:pt x="3172" y="1643"/>
                  </a:lnTo>
                  <a:lnTo>
                    <a:pt x="3340" y="1455"/>
                  </a:lnTo>
                  <a:lnTo>
                    <a:pt x="3340" y="848"/>
                  </a:lnTo>
                  <a:lnTo>
                    <a:pt x="2984" y="785"/>
                  </a:lnTo>
                  <a:lnTo>
                    <a:pt x="2942" y="586"/>
                  </a:lnTo>
                  <a:lnTo>
                    <a:pt x="3109" y="481"/>
                  </a:lnTo>
                  <a:lnTo>
                    <a:pt x="2827" y="73"/>
                  </a:lnTo>
                  <a:lnTo>
                    <a:pt x="2670" y="0"/>
                  </a:lnTo>
                  <a:lnTo>
                    <a:pt x="1989" y="0"/>
                  </a:lnTo>
                  <a:lnTo>
                    <a:pt x="1853" y="73"/>
                  </a:lnTo>
                  <a:lnTo>
                    <a:pt x="1602" y="418"/>
                  </a:lnTo>
                  <a:lnTo>
                    <a:pt x="1727" y="554"/>
                  </a:lnTo>
                  <a:lnTo>
                    <a:pt x="1738" y="743"/>
                  </a:lnTo>
                  <a:lnTo>
                    <a:pt x="659" y="785"/>
                  </a:lnTo>
                  <a:lnTo>
                    <a:pt x="607" y="11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2" name="object 7522"/>
            <p:cNvSpPr/>
            <p:nvPr/>
          </p:nvSpPr>
          <p:spPr>
            <a:xfrm>
              <a:off x="9448192" y="6519532"/>
              <a:ext cx="14604" cy="19685"/>
            </a:xfrm>
            <a:custGeom>
              <a:avLst/>
              <a:gdLst/>
              <a:ahLst/>
              <a:cxnLst/>
              <a:rect l="l" t="t" r="r" b="b"/>
              <a:pathLst>
                <a:path w="14604" h="19684">
                  <a:moveTo>
                    <a:pt x="0" y="19392"/>
                  </a:moveTo>
                  <a:lnTo>
                    <a:pt x="0" y="0"/>
                  </a:lnTo>
                  <a:lnTo>
                    <a:pt x="14093" y="0"/>
                  </a:lnTo>
                  <a:lnTo>
                    <a:pt x="14093" y="19392"/>
                  </a:lnTo>
                  <a:lnTo>
                    <a:pt x="0" y="1939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3" name="object 7523"/>
            <p:cNvSpPr/>
            <p:nvPr/>
          </p:nvSpPr>
          <p:spPr>
            <a:xfrm>
              <a:off x="9448194" y="653803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09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4" name="object 7524"/>
            <p:cNvSpPr/>
            <p:nvPr/>
          </p:nvSpPr>
          <p:spPr>
            <a:xfrm>
              <a:off x="9448194" y="652042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09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5" name="object 7525"/>
            <p:cNvSpPr/>
            <p:nvPr/>
          </p:nvSpPr>
          <p:spPr>
            <a:xfrm>
              <a:off x="9715229" y="652187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680"/>
                  </a:moveTo>
                  <a:lnTo>
                    <a:pt x="869" y="680"/>
                  </a:lnTo>
                  <a:lnTo>
                    <a:pt x="1287" y="450"/>
                  </a:lnTo>
                  <a:lnTo>
                    <a:pt x="1287" y="240"/>
                  </a:lnTo>
                  <a:lnTo>
                    <a:pt x="869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6" name="object 7526"/>
            <p:cNvSpPr/>
            <p:nvPr/>
          </p:nvSpPr>
          <p:spPr>
            <a:xfrm>
              <a:off x="9706370" y="652186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287" y="0"/>
                  </a:moveTo>
                  <a:lnTo>
                    <a:pt x="418" y="0"/>
                  </a:lnTo>
                  <a:lnTo>
                    <a:pt x="0" y="251"/>
                  </a:lnTo>
                  <a:lnTo>
                    <a:pt x="0" y="450"/>
                  </a:lnTo>
                  <a:lnTo>
                    <a:pt x="418" y="680"/>
                  </a:lnTo>
                  <a:lnTo>
                    <a:pt x="1287" y="68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7" name="object 7527"/>
            <p:cNvSpPr/>
            <p:nvPr/>
          </p:nvSpPr>
          <p:spPr>
            <a:xfrm>
              <a:off x="9713560" y="652159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4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8" name="object 7528"/>
            <p:cNvSpPr/>
            <p:nvPr/>
          </p:nvSpPr>
          <p:spPr>
            <a:xfrm>
              <a:off x="9707661" y="652159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61" y="0"/>
                  </a:moveTo>
                  <a:lnTo>
                    <a:pt x="0" y="219"/>
                  </a:lnTo>
                  <a:lnTo>
                    <a:pt x="0" y="1005"/>
                  </a:lnTo>
                  <a:lnTo>
                    <a:pt x="261" y="12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9" name="object 7529"/>
            <p:cNvSpPr/>
            <p:nvPr/>
          </p:nvSpPr>
          <p:spPr>
            <a:xfrm>
              <a:off x="9707921" y="652159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413" y="0"/>
                  </a:moveTo>
                  <a:lnTo>
                    <a:pt x="0" y="0"/>
                  </a:lnTo>
                  <a:lnTo>
                    <a:pt x="0" y="1225"/>
                  </a:lnTo>
                  <a:lnTo>
                    <a:pt x="1413" y="12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0" name="object 7530"/>
            <p:cNvSpPr/>
            <p:nvPr/>
          </p:nvSpPr>
          <p:spPr>
            <a:xfrm>
              <a:off x="9709600" y="65217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1"/>
                  </a:moveTo>
                  <a:lnTo>
                    <a:pt x="387" y="31"/>
                  </a:lnTo>
                  <a:lnTo>
                    <a:pt x="43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1" name="object 7531"/>
            <p:cNvSpPr/>
            <p:nvPr/>
          </p:nvSpPr>
          <p:spPr>
            <a:xfrm>
              <a:off x="9706103" y="6522218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087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2" name="object 7532"/>
            <p:cNvSpPr/>
            <p:nvPr/>
          </p:nvSpPr>
          <p:spPr>
            <a:xfrm>
              <a:off x="9706057" y="6523098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0" y="0"/>
                  </a:moveTo>
                  <a:lnTo>
                    <a:pt x="1561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3" name="object 7533"/>
            <p:cNvSpPr/>
            <p:nvPr/>
          </p:nvSpPr>
          <p:spPr>
            <a:xfrm>
              <a:off x="9715480" y="65218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94" y="41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4" name="object 7534"/>
            <p:cNvSpPr/>
            <p:nvPr/>
          </p:nvSpPr>
          <p:spPr>
            <a:xfrm>
              <a:off x="9715798" y="65220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04" y="47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5" name="object 7535"/>
            <p:cNvSpPr/>
            <p:nvPr/>
          </p:nvSpPr>
          <p:spPr>
            <a:xfrm>
              <a:off x="9715289" y="65220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25" y="47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6" name="object 7536"/>
            <p:cNvSpPr/>
            <p:nvPr/>
          </p:nvSpPr>
          <p:spPr>
            <a:xfrm>
              <a:off x="9716034" y="65218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04" y="41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7" name="object 7537"/>
            <p:cNvSpPr/>
            <p:nvPr/>
          </p:nvSpPr>
          <p:spPr>
            <a:xfrm>
              <a:off x="9716340" y="65220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28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8" name="object 7538"/>
            <p:cNvSpPr/>
            <p:nvPr/>
          </p:nvSpPr>
          <p:spPr>
            <a:xfrm>
              <a:off x="9713560" y="652160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1225"/>
                  </a:moveTo>
                  <a:lnTo>
                    <a:pt x="1413" y="1225"/>
                  </a:lnTo>
                  <a:lnTo>
                    <a:pt x="1664" y="1005"/>
                  </a:lnTo>
                  <a:lnTo>
                    <a:pt x="1664" y="219"/>
                  </a:lnTo>
                  <a:lnTo>
                    <a:pt x="1413" y="0"/>
                  </a:lnTo>
                  <a:lnTo>
                    <a:pt x="1413" y="12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9" name="object 7539"/>
            <p:cNvSpPr/>
            <p:nvPr/>
          </p:nvSpPr>
          <p:spPr>
            <a:xfrm>
              <a:off x="9707311" y="65218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0"/>
                  </a:moveTo>
                  <a:lnTo>
                    <a:pt x="0" y="41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0" name="object 7540"/>
            <p:cNvSpPr/>
            <p:nvPr/>
          </p:nvSpPr>
          <p:spPr>
            <a:xfrm>
              <a:off x="9706971" y="65220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0"/>
                  </a:moveTo>
                  <a:lnTo>
                    <a:pt x="0" y="47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1" name="object 7541"/>
            <p:cNvSpPr/>
            <p:nvPr/>
          </p:nvSpPr>
          <p:spPr>
            <a:xfrm>
              <a:off x="9707493" y="65220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0"/>
                  </a:moveTo>
                  <a:lnTo>
                    <a:pt x="0" y="47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2" name="object 7542"/>
            <p:cNvSpPr/>
            <p:nvPr/>
          </p:nvSpPr>
          <p:spPr>
            <a:xfrm>
              <a:off x="9706759" y="65218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0"/>
                  </a:moveTo>
                  <a:lnTo>
                    <a:pt x="0" y="41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3" name="object 7543"/>
            <p:cNvSpPr/>
            <p:nvPr/>
          </p:nvSpPr>
          <p:spPr>
            <a:xfrm>
              <a:off x="9706474" y="65220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82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4" name="object 7544"/>
            <p:cNvSpPr/>
            <p:nvPr/>
          </p:nvSpPr>
          <p:spPr>
            <a:xfrm>
              <a:off x="9712416" y="652168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82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5" name="object 7545"/>
            <p:cNvSpPr/>
            <p:nvPr/>
          </p:nvSpPr>
          <p:spPr>
            <a:xfrm>
              <a:off x="9712855" y="652168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3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6" name="object 7546"/>
            <p:cNvSpPr/>
            <p:nvPr/>
          </p:nvSpPr>
          <p:spPr>
            <a:xfrm>
              <a:off x="9711879" y="6520979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4" h="4445">
                  <a:moveTo>
                    <a:pt x="0" y="0"/>
                  </a:moveTo>
                  <a:lnTo>
                    <a:pt x="0" y="4230"/>
                  </a:lnTo>
                  <a:lnTo>
                    <a:pt x="523" y="4230"/>
                  </a:lnTo>
                  <a:lnTo>
                    <a:pt x="523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7" name="object 7547"/>
            <p:cNvSpPr/>
            <p:nvPr/>
          </p:nvSpPr>
          <p:spPr>
            <a:xfrm>
              <a:off x="9720700" y="652199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3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8" name="object 7548"/>
            <p:cNvSpPr/>
            <p:nvPr/>
          </p:nvSpPr>
          <p:spPr>
            <a:xfrm>
              <a:off x="9719477" y="652199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9" name="object 7549"/>
            <p:cNvSpPr/>
            <p:nvPr/>
          </p:nvSpPr>
          <p:spPr>
            <a:xfrm>
              <a:off x="9718839" y="652199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43"/>
                  </a:lnTo>
                </a:path>
                <a:path h="1270">
                  <a:moveTo>
                    <a:pt x="0" y="0"/>
                  </a:moveTo>
                  <a:lnTo>
                    <a:pt x="0" y="74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0" name="object 7550"/>
            <p:cNvSpPr/>
            <p:nvPr/>
          </p:nvSpPr>
          <p:spPr>
            <a:xfrm>
              <a:off x="9712855" y="652202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39" y="0"/>
                  </a:moveTo>
                  <a:lnTo>
                    <a:pt x="0" y="0"/>
                  </a:lnTo>
                </a:path>
                <a:path w="634">
                  <a:moveTo>
                    <a:pt x="43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1" name="object 7551"/>
            <p:cNvSpPr/>
            <p:nvPr/>
          </p:nvSpPr>
          <p:spPr>
            <a:xfrm>
              <a:off x="9712855" y="652173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3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2" name="object 7552"/>
            <p:cNvSpPr/>
            <p:nvPr/>
          </p:nvSpPr>
          <p:spPr>
            <a:xfrm>
              <a:off x="9717394" y="652449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308" y="0"/>
                  </a:moveTo>
                  <a:lnTo>
                    <a:pt x="1308" y="136"/>
                  </a:lnTo>
                  <a:lnTo>
                    <a:pt x="146" y="136"/>
                  </a:lnTo>
                  <a:lnTo>
                    <a:pt x="0" y="136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3" name="object 7553"/>
            <p:cNvSpPr/>
            <p:nvPr/>
          </p:nvSpPr>
          <p:spPr>
            <a:xfrm>
              <a:off x="9717394" y="652159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308" y="136"/>
                  </a:moveTo>
                  <a:lnTo>
                    <a:pt x="1308" y="0"/>
                  </a:lnTo>
                  <a:lnTo>
                    <a:pt x="659" y="0"/>
                  </a:lnTo>
                  <a:lnTo>
                    <a:pt x="125" y="0"/>
                  </a:ln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4" name="object 7554"/>
            <p:cNvSpPr/>
            <p:nvPr/>
          </p:nvSpPr>
          <p:spPr>
            <a:xfrm>
              <a:off x="9719576" y="652164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5" name="object 7555"/>
            <p:cNvSpPr/>
            <p:nvPr/>
          </p:nvSpPr>
          <p:spPr>
            <a:xfrm>
              <a:off x="9715077" y="652168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6" name="object 7556"/>
            <p:cNvSpPr/>
            <p:nvPr/>
          </p:nvSpPr>
          <p:spPr>
            <a:xfrm>
              <a:off x="9711004" y="652368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7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7" name="object 7557"/>
            <p:cNvSpPr/>
            <p:nvPr/>
          </p:nvSpPr>
          <p:spPr>
            <a:xfrm>
              <a:off x="9715145" y="652449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1057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8" name="object 7558"/>
            <p:cNvSpPr/>
            <p:nvPr/>
          </p:nvSpPr>
          <p:spPr>
            <a:xfrm>
              <a:off x="9715602" y="652163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680" y="94"/>
                  </a:moveTo>
                  <a:lnTo>
                    <a:pt x="0" y="0"/>
                  </a:lnTo>
                </a:path>
                <a:path w="1904" h="634">
                  <a:moveTo>
                    <a:pt x="680" y="94"/>
                  </a:moveTo>
                  <a:lnTo>
                    <a:pt x="1549" y="94"/>
                  </a:lnTo>
                  <a:lnTo>
                    <a:pt x="1549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9" name="object 7559"/>
            <p:cNvSpPr/>
            <p:nvPr/>
          </p:nvSpPr>
          <p:spPr>
            <a:xfrm>
              <a:off x="9719114" y="652163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1151" y="94"/>
                  </a:moveTo>
                  <a:lnTo>
                    <a:pt x="774" y="0"/>
                  </a:lnTo>
                  <a:lnTo>
                    <a:pt x="471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0" name="object 7560"/>
            <p:cNvSpPr/>
            <p:nvPr/>
          </p:nvSpPr>
          <p:spPr>
            <a:xfrm>
              <a:off x="9717179" y="65216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19" y="0"/>
                  </a:moveTo>
                  <a:lnTo>
                    <a:pt x="0" y="0"/>
                  </a:lnTo>
                  <a:lnTo>
                    <a:pt x="0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1" name="object 7561"/>
            <p:cNvSpPr/>
            <p:nvPr/>
          </p:nvSpPr>
          <p:spPr>
            <a:xfrm>
              <a:off x="9715139" y="6521733"/>
              <a:ext cx="5715" cy="635"/>
            </a:xfrm>
            <a:custGeom>
              <a:avLst/>
              <a:gdLst/>
              <a:ahLst/>
              <a:cxnLst/>
              <a:rect l="l" t="t" r="r" b="b"/>
              <a:pathLst>
                <a:path w="5715" h="634">
                  <a:moveTo>
                    <a:pt x="0" y="0"/>
                  </a:moveTo>
                  <a:lnTo>
                    <a:pt x="5549" y="0"/>
                  </a:lnTo>
                  <a:lnTo>
                    <a:pt x="5549" y="261"/>
                  </a:lnTo>
                  <a:lnTo>
                    <a:pt x="1162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2" name="object 7562"/>
            <p:cNvSpPr/>
            <p:nvPr/>
          </p:nvSpPr>
          <p:spPr>
            <a:xfrm>
              <a:off x="9711345" y="65224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544" y="1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3" name="object 7563"/>
            <p:cNvSpPr/>
            <p:nvPr/>
          </p:nvSpPr>
          <p:spPr>
            <a:xfrm>
              <a:off x="9710050" y="652368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952" y="0"/>
                  </a:moveTo>
                  <a:lnTo>
                    <a:pt x="6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4" name="object 7564"/>
            <p:cNvSpPr/>
            <p:nvPr/>
          </p:nvSpPr>
          <p:spPr>
            <a:xfrm>
              <a:off x="9709855" y="65220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0" y="0"/>
                  </a:moveTo>
                  <a:lnTo>
                    <a:pt x="1832" y="31"/>
                  </a:lnTo>
                  <a:lnTo>
                    <a:pt x="1643" y="157"/>
                  </a:lnTo>
                  <a:lnTo>
                    <a:pt x="1151" y="649"/>
                  </a:lnTo>
                  <a:lnTo>
                    <a:pt x="20" y="1769"/>
                  </a:lnTo>
                  <a:lnTo>
                    <a:pt x="0" y="1926"/>
                  </a:lnTo>
                  <a:lnTo>
                    <a:pt x="1057" y="2020"/>
                  </a:lnTo>
                  <a:lnTo>
                    <a:pt x="2020" y="202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5" name="object 7565"/>
            <p:cNvSpPr/>
            <p:nvPr/>
          </p:nvSpPr>
          <p:spPr>
            <a:xfrm>
              <a:off x="9708185" y="6522385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183" y="0"/>
                  </a:moveTo>
                  <a:lnTo>
                    <a:pt x="188" y="0"/>
                  </a:lnTo>
                  <a:lnTo>
                    <a:pt x="31" y="94"/>
                  </a:lnTo>
                  <a:lnTo>
                    <a:pt x="0" y="1225"/>
                  </a:lnTo>
                  <a:lnTo>
                    <a:pt x="73" y="1371"/>
                  </a:lnTo>
                  <a:lnTo>
                    <a:pt x="1769" y="14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6" name="object 7566"/>
            <p:cNvSpPr/>
            <p:nvPr/>
          </p:nvSpPr>
          <p:spPr>
            <a:xfrm>
              <a:off x="9712865" y="6522028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40">
                  <a:moveTo>
                    <a:pt x="4921" y="0"/>
                  </a:moveTo>
                  <a:lnTo>
                    <a:pt x="4921" y="523"/>
                  </a:lnTo>
                  <a:lnTo>
                    <a:pt x="5015" y="670"/>
                  </a:lnTo>
                  <a:lnTo>
                    <a:pt x="6502" y="701"/>
                  </a:lnTo>
                  <a:lnTo>
                    <a:pt x="6649" y="638"/>
                  </a:lnTo>
                  <a:lnTo>
                    <a:pt x="6680" y="0"/>
                  </a:lnTo>
                  <a:lnTo>
                    <a:pt x="7821" y="0"/>
                  </a:lnTo>
                  <a:lnTo>
                    <a:pt x="7821" y="2471"/>
                  </a:lnTo>
                  <a:lnTo>
                    <a:pt x="0" y="247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7" name="object 7567"/>
            <p:cNvSpPr/>
            <p:nvPr/>
          </p:nvSpPr>
          <p:spPr>
            <a:xfrm>
              <a:off x="9706429" y="6522338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0" y="0"/>
                  </a:moveTo>
                  <a:lnTo>
                    <a:pt x="0" y="1549"/>
                  </a:lnTo>
                  <a:lnTo>
                    <a:pt x="534" y="2083"/>
                  </a:lnTo>
                  <a:lnTo>
                    <a:pt x="3560" y="208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8" name="object 7568"/>
            <p:cNvSpPr/>
            <p:nvPr/>
          </p:nvSpPr>
          <p:spPr>
            <a:xfrm>
              <a:off x="9706501" y="652177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1193" y="0"/>
                  </a:moveTo>
                  <a:lnTo>
                    <a:pt x="450" y="0"/>
                  </a:lnTo>
                  <a:lnTo>
                    <a:pt x="230" y="41"/>
                  </a:lnTo>
                  <a:lnTo>
                    <a:pt x="62" y="16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9" name="object 7569"/>
            <p:cNvSpPr/>
            <p:nvPr/>
          </p:nvSpPr>
          <p:spPr>
            <a:xfrm>
              <a:off x="9710033" y="6520980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795" y="4408"/>
                  </a:moveTo>
                  <a:lnTo>
                    <a:pt x="931" y="4345"/>
                  </a:lnTo>
                  <a:lnTo>
                    <a:pt x="963" y="0"/>
                  </a:lnTo>
                  <a:lnTo>
                    <a:pt x="0" y="0"/>
                  </a:lnTo>
                  <a:lnTo>
                    <a:pt x="0" y="4408"/>
                  </a:lnTo>
                  <a:lnTo>
                    <a:pt x="795" y="440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0" name="object 7570"/>
            <p:cNvSpPr/>
            <p:nvPr/>
          </p:nvSpPr>
          <p:spPr>
            <a:xfrm>
              <a:off x="9709338" y="652128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261" y="1727"/>
                  </a:moveTo>
                  <a:lnTo>
                    <a:pt x="261" y="125"/>
                  </a:lnTo>
                  <a:lnTo>
                    <a:pt x="104" y="0"/>
                  </a:lnTo>
                  <a:lnTo>
                    <a:pt x="0" y="1727"/>
                  </a:lnTo>
                  <a:lnTo>
                    <a:pt x="136" y="185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1" name="object 7571"/>
            <p:cNvSpPr/>
            <p:nvPr/>
          </p:nvSpPr>
          <p:spPr>
            <a:xfrm>
              <a:off x="9711892" y="6520980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963" y="4408"/>
                  </a:moveTo>
                  <a:lnTo>
                    <a:pt x="963" y="0"/>
                  </a:lnTo>
                  <a:lnTo>
                    <a:pt x="523" y="0"/>
                  </a:lnTo>
                  <a:lnTo>
                    <a:pt x="523" y="4240"/>
                  </a:lnTo>
                  <a:lnTo>
                    <a:pt x="0" y="4240"/>
                  </a:lnTo>
                  <a:lnTo>
                    <a:pt x="62" y="4376"/>
                  </a:lnTo>
                  <a:lnTo>
                    <a:pt x="963" y="440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2" name="object 7572"/>
            <p:cNvSpPr/>
            <p:nvPr/>
          </p:nvSpPr>
          <p:spPr>
            <a:xfrm>
              <a:off x="9713298" y="652128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261" y="1727"/>
                  </a:moveTo>
                  <a:lnTo>
                    <a:pt x="261" y="125"/>
                  </a:lnTo>
                  <a:lnTo>
                    <a:pt x="104" y="0"/>
                  </a:lnTo>
                  <a:lnTo>
                    <a:pt x="0" y="1727"/>
                  </a:lnTo>
                  <a:lnTo>
                    <a:pt x="157" y="185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3" name="object 7573"/>
            <p:cNvSpPr/>
            <p:nvPr/>
          </p:nvSpPr>
          <p:spPr>
            <a:xfrm>
              <a:off x="9702189" y="652309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80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4" name="object 7574"/>
            <p:cNvSpPr/>
            <p:nvPr/>
          </p:nvSpPr>
          <p:spPr>
            <a:xfrm>
              <a:off x="9701856" y="652504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5" name="object 7575"/>
            <p:cNvSpPr/>
            <p:nvPr/>
          </p:nvSpPr>
          <p:spPr>
            <a:xfrm>
              <a:off x="9702189" y="652400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80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6" name="object 7576"/>
            <p:cNvSpPr/>
            <p:nvPr/>
          </p:nvSpPr>
          <p:spPr>
            <a:xfrm>
              <a:off x="9702185" y="652220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80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7" name="object 7577"/>
            <p:cNvSpPr/>
            <p:nvPr/>
          </p:nvSpPr>
          <p:spPr>
            <a:xfrm>
              <a:off x="9702734" y="65254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95"/>
                  </a:moveTo>
                  <a:lnTo>
                    <a:pt x="513" y="795"/>
                  </a:lnTo>
                  <a:lnTo>
                    <a:pt x="963" y="471"/>
                  </a:lnTo>
                  <a:lnTo>
                    <a:pt x="115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8" name="object 7578"/>
            <p:cNvSpPr/>
            <p:nvPr/>
          </p:nvSpPr>
          <p:spPr>
            <a:xfrm>
              <a:off x="9701791" y="652409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942" y="0"/>
                  </a:moveTo>
                  <a:lnTo>
                    <a:pt x="418" y="0"/>
                  </a:lnTo>
                  <a:lnTo>
                    <a:pt x="0" y="418"/>
                  </a:lnTo>
                  <a:lnTo>
                    <a:pt x="0" y="952"/>
                  </a:lnTo>
                  <a:lnTo>
                    <a:pt x="0" y="1455"/>
                  </a:lnTo>
                  <a:lnTo>
                    <a:pt x="418" y="1895"/>
                  </a:lnTo>
                  <a:lnTo>
                    <a:pt x="942" y="1895"/>
                  </a:lnTo>
                  <a:lnTo>
                    <a:pt x="1476" y="1895"/>
                  </a:lnTo>
                  <a:lnTo>
                    <a:pt x="1895" y="1455"/>
                  </a:lnTo>
                  <a:lnTo>
                    <a:pt x="1895" y="952"/>
                  </a:lnTo>
                  <a:lnTo>
                    <a:pt x="1895" y="418"/>
                  </a:lnTo>
                  <a:lnTo>
                    <a:pt x="1476" y="0"/>
                  </a:lnTo>
                  <a:lnTo>
                    <a:pt x="94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9" name="object 7579"/>
            <p:cNvSpPr/>
            <p:nvPr/>
          </p:nvSpPr>
          <p:spPr>
            <a:xfrm>
              <a:off x="9702297" y="65217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9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0" name="object 7580"/>
            <p:cNvSpPr/>
            <p:nvPr/>
          </p:nvSpPr>
          <p:spPr>
            <a:xfrm>
              <a:off x="9702392" y="6523243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0" y="0"/>
                  </a:moveTo>
                  <a:lnTo>
                    <a:pt x="62" y="324"/>
                  </a:lnTo>
                  <a:lnTo>
                    <a:pt x="356" y="554"/>
                  </a:lnTo>
                  <a:lnTo>
                    <a:pt x="680" y="554"/>
                  </a:lnTo>
                  <a:lnTo>
                    <a:pt x="1026" y="554"/>
                  </a:lnTo>
                  <a:lnTo>
                    <a:pt x="1308" y="324"/>
                  </a:lnTo>
                  <a:lnTo>
                    <a:pt x="138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1" name="object 7581"/>
            <p:cNvSpPr/>
            <p:nvPr/>
          </p:nvSpPr>
          <p:spPr>
            <a:xfrm>
              <a:off x="9702391" y="652239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382" y="554"/>
                  </a:moveTo>
                  <a:lnTo>
                    <a:pt x="1319" y="230"/>
                  </a:lnTo>
                  <a:lnTo>
                    <a:pt x="1036" y="0"/>
                  </a:lnTo>
                  <a:lnTo>
                    <a:pt x="701" y="0"/>
                  </a:lnTo>
                  <a:lnTo>
                    <a:pt x="376" y="0"/>
                  </a:lnTo>
                  <a:lnTo>
                    <a:pt x="73" y="230"/>
                  </a:lnTo>
                  <a:lnTo>
                    <a:pt x="0" y="55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2" name="object 7582"/>
            <p:cNvSpPr/>
            <p:nvPr/>
          </p:nvSpPr>
          <p:spPr>
            <a:xfrm>
              <a:off x="9702298" y="652186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8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3" name="object 7583"/>
            <p:cNvSpPr/>
            <p:nvPr/>
          </p:nvSpPr>
          <p:spPr>
            <a:xfrm>
              <a:off x="9701589" y="652508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20" y="544"/>
                  </a:lnTo>
                  <a:lnTo>
                    <a:pt x="418" y="994"/>
                  </a:lnTo>
                  <a:lnTo>
                    <a:pt x="963" y="1088"/>
                  </a:lnTo>
                  <a:lnTo>
                    <a:pt x="1486" y="1162"/>
                  </a:lnTo>
                  <a:lnTo>
                    <a:pt x="2020" y="869"/>
                  </a:lnTo>
                  <a:lnTo>
                    <a:pt x="2219" y="35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4" name="object 7584"/>
            <p:cNvSpPr/>
            <p:nvPr/>
          </p:nvSpPr>
          <p:spPr>
            <a:xfrm>
              <a:off x="9703986" y="652221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4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5" name="object 7585"/>
            <p:cNvSpPr/>
            <p:nvPr/>
          </p:nvSpPr>
          <p:spPr>
            <a:xfrm>
              <a:off x="9704321" y="652222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32"/>
                  </a:moveTo>
                  <a:lnTo>
                    <a:pt x="0" y="0"/>
                  </a:lnTo>
                </a:path>
                <a:path h="1270">
                  <a:moveTo>
                    <a:pt x="0" y="73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6" name="object 7586"/>
            <p:cNvSpPr/>
            <p:nvPr/>
          </p:nvSpPr>
          <p:spPr>
            <a:xfrm>
              <a:off x="9705290" y="652177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90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7" name="object 7587"/>
            <p:cNvSpPr/>
            <p:nvPr/>
          </p:nvSpPr>
          <p:spPr>
            <a:xfrm>
              <a:off x="9703789" y="65217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39" y="439"/>
                  </a:moveTo>
                  <a:lnTo>
                    <a:pt x="408" y="251"/>
                  </a:lnTo>
                  <a:lnTo>
                    <a:pt x="272" y="115"/>
                  </a:lnTo>
                  <a:lnTo>
                    <a:pt x="94" y="83"/>
                  </a:lnTo>
                </a:path>
                <a:path w="634" h="634">
                  <a:moveTo>
                    <a:pt x="439" y="439"/>
                  </a:moveTo>
                  <a:lnTo>
                    <a:pt x="439" y="188"/>
                  </a:lnTo>
                  <a:lnTo>
                    <a:pt x="240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8" name="object 7588"/>
            <p:cNvSpPr/>
            <p:nvPr/>
          </p:nvSpPr>
          <p:spPr>
            <a:xfrm>
              <a:off x="9705305" y="652454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89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9" name="object 7589"/>
            <p:cNvSpPr/>
            <p:nvPr/>
          </p:nvSpPr>
          <p:spPr>
            <a:xfrm>
              <a:off x="9703881" y="652440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08" y="0"/>
                  </a:moveTo>
                  <a:lnTo>
                    <a:pt x="0" y="1068"/>
                  </a:lnTo>
                </a:path>
                <a:path w="634" h="1270">
                  <a:moveTo>
                    <a:pt x="408" y="0"/>
                  </a:moveTo>
                  <a:lnTo>
                    <a:pt x="0" y="106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0" name="object 7590"/>
            <p:cNvSpPr/>
            <p:nvPr/>
          </p:nvSpPr>
          <p:spPr>
            <a:xfrm>
              <a:off x="9704236" y="652454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6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1" name="object 7591"/>
            <p:cNvSpPr/>
            <p:nvPr/>
          </p:nvSpPr>
          <p:spPr>
            <a:xfrm>
              <a:off x="9703986" y="65232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6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2" name="object 7592"/>
            <p:cNvSpPr/>
            <p:nvPr/>
          </p:nvSpPr>
          <p:spPr>
            <a:xfrm>
              <a:off x="9704321" y="65232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994"/>
                  </a:moveTo>
                  <a:lnTo>
                    <a:pt x="0" y="0"/>
                  </a:lnTo>
                </a:path>
                <a:path h="1270">
                  <a:moveTo>
                    <a:pt x="0" y="99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3" name="object 7593"/>
            <p:cNvSpPr/>
            <p:nvPr/>
          </p:nvSpPr>
          <p:spPr>
            <a:xfrm>
              <a:off x="9704290" y="65242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57"/>
                  </a:moveTo>
                  <a:lnTo>
                    <a:pt x="31" y="0"/>
                  </a:lnTo>
                </a:path>
                <a:path w="634" h="634">
                  <a:moveTo>
                    <a:pt x="0" y="157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4" name="object 7594"/>
            <p:cNvSpPr/>
            <p:nvPr/>
          </p:nvSpPr>
          <p:spPr>
            <a:xfrm>
              <a:off x="9701937" y="652212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82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5" name="object 7595"/>
            <p:cNvSpPr/>
            <p:nvPr/>
          </p:nvSpPr>
          <p:spPr>
            <a:xfrm>
              <a:off x="9702189" y="652220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4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6" name="object 7596"/>
            <p:cNvSpPr/>
            <p:nvPr/>
          </p:nvSpPr>
          <p:spPr>
            <a:xfrm>
              <a:off x="9703084" y="652221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5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7" name="object 7597"/>
            <p:cNvSpPr/>
            <p:nvPr/>
          </p:nvSpPr>
          <p:spPr>
            <a:xfrm>
              <a:off x="9701939" y="65218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56" y="0"/>
                  </a:moveTo>
                  <a:lnTo>
                    <a:pt x="167" y="31"/>
                  </a:lnTo>
                  <a:lnTo>
                    <a:pt x="31" y="167"/>
                  </a:lnTo>
                  <a:lnTo>
                    <a:pt x="0" y="356"/>
                  </a:lnTo>
                </a:path>
                <a:path w="634" h="634">
                  <a:moveTo>
                    <a:pt x="356" y="0"/>
                  </a:moveTo>
                  <a:lnTo>
                    <a:pt x="167" y="31"/>
                  </a:lnTo>
                  <a:lnTo>
                    <a:pt x="31" y="167"/>
                  </a:lnTo>
                  <a:lnTo>
                    <a:pt x="0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8" name="object 7598"/>
            <p:cNvSpPr/>
            <p:nvPr/>
          </p:nvSpPr>
          <p:spPr>
            <a:xfrm>
              <a:off x="9701592" y="65246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0"/>
                  </a:moveTo>
                  <a:lnTo>
                    <a:pt x="31" y="136"/>
                  </a:lnTo>
                  <a:lnTo>
                    <a:pt x="0" y="293"/>
                  </a:lnTo>
                  <a:lnTo>
                    <a:pt x="0" y="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9" name="object 7599"/>
            <p:cNvSpPr/>
            <p:nvPr/>
          </p:nvSpPr>
          <p:spPr>
            <a:xfrm>
              <a:off x="9702734" y="652415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6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0" name="object 7600"/>
            <p:cNvSpPr/>
            <p:nvPr/>
          </p:nvSpPr>
          <p:spPr>
            <a:xfrm>
              <a:off x="9702189" y="65232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6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1" name="object 7601"/>
            <p:cNvSpPr/>
            <p:nvPr/>
          </p:nvSpPr>
          <p:spPr>
            <a:xfrm>
              <a:off x="9701937" y="652324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57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2" name="object 7602"/>
            <p:cNvSpPr/>
            <p:nvPr/>
          </p:nvSpPr>
          <p:spPr>
            <a:xfrm>
              <a:off x="9701664" y="652397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51" y="0"/>
                  </a:moveTo>
                  <a:lnTo>
                    <a:pt x="0" y="6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3" name="object 7603"/>
            <p:cNvSpPr/>
            <p:nvPr/>
          </p:nvSpPr>
          <p:spPr>
            <a:xfrm>
              <a:off x="9701915" y="65238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57"/>
                  </a:moveTo>
                  <a:lnTo>
                    <a:pt x="2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4" name="object 7604"/>
            <p:cNvSpPr/>
            <p:nvPr/>
          </p:nvSpPr>
          <p:spPr>
            <a:xfrm>
              <a:off x="9701589" y="652508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314"/>
                  </a:lnTo>
                  <a:lnTo>
                    <a:pt x="104" y="607"/>
                  </a:lnTo>
                  <a:lnTo>
                    <a:pt x="324" y="837"/>
                  </a:lnTo>
                  <a:lnTo>
                    <a:pt x="534" y="1057"/>
                  </a:lnTo>
                  <a:lnTo>
                    <a:pt x="837" y="1183"/>
                  </a:lnTo>
                  <a:lnTo>
                    <a:pt x="1151" y="118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5" name="object 7605"/>
            <p:cNvSpPr/>
            <p:nvPr/>
          </p:nvSpPr>
          <p:spPr>
            <a:xfrm>
              <a:off x="9715340" y="653662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2984" y="0"/>
                  </a:moveTo>
                  <a:lnTo>
                    <a:pt x="1340" y="0"/>
                  </a:lnTo>
                  <a:lnTo>
                    <a:pt x="0" y="1350"/>
                  </a:lnTo>
                  <a:lnTo>
                    <a:pt x="0" y="2994"/>
                  </a:lnTo>
                  <a:lnTo>
                    <a:pt x="0" y="4649"/>
                  </a:lnTo>
                  <a:lnTo>
                    <a:pt x="1340" y="5999"/>
                  </a:lnTo>
                  <a:lnTo>
                    <a:pt x="2984" y="5999"/>
                  </a:lnTo>
                  <a:lnTo>
                    <a:pt x="4617" y="5999"/>
                  </a:lnTo>
                  <a:lnTo>
                    <a:pt x="5978" y="4649"/>
                  </a:lnTo>
                  <a:lnTo>
                    <a:pt x="5978" y="2994"/>
                  </a:lnTo>
                  <a:lnTo>
                    <a:pt x="5978" y="1350"/>
                  </a:lnTo>
                  <a:lnTo>
                    <a:pt x="4617" y="0"/>
                  </a:lnTo>
                  <a:lnTo>
                    <a:pt x="298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6" name="object 7606"/>
            <p:cNvSpPr/>
            <p:nvPr/>
          </p:nvSpPr>
          <p:spPr>
            <a:xfrm>
              <a:off x="9718324" y="652692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969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7" name="object 7607"/>
            <p:cNvSpPr/>
            <p:nvPr/>
          </p:nvSpPr>
          <p:spPr>
            <a:xfrm>
              <a:off x="9716029" y="6526940"/>
              <a:ext cx="5080" cy="10795"/>
            </a:xfrm>
            <a:custGeom>
              <a:avLst/>
              <a:gdLst/>
              <a:ahLst/>
              <a:cxnLst/>
              <a:rect l="l" t="t" r="r" b="b"/>
              <a:pathLst>
                <a:path w="5079" h="10795">
                  <a:moveTo>
                    <a:pt x="4586" y="10753"/>
                  </a:moveTo>
                  <a:lnTo>
                    <a:pt x="4586" y="0"/>
                  </a:lnTo>
                  <a:lnTo>
                    <a:pt x="0" y="0"/>
                  </a:lnTo>
                  <a:lnTo>
                    <a:pt x="0" y="1075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8" name="object 7608"/>
            <p:cNvSpPr/>
            <p:nvPr/>
          </p:nvSpPr>
          <p:spPr>
            <a:xfrm>
              <a:off x="9718324" y="653838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40">
                  <a:moveTo>
                    <a:pt x="0" y="247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9" name="object 7609"/>
            <p:cNvSpPr/>
            <p:nvPr/>
          </p:nvSpPr>
          <p:spPr>
            <a:xfrm>
              <a:off x="9717089" y="653962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47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0" name="object 7610"/>
            <p:cNvSpPr/>
            <p:nvPr/>
          </p:nvSpPr>
          <p:spPr>
            <a:xfrm>
              <a:off x="9716654" y="651443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81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1" name="object 7611"/>
            <p:cNvSpPr/>
            <p:nvPr/>
          </p:nvSpPr>
          <p:spPr>
            <a:xfrm>
              <a:off x="9716656" y="651283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60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2" name="object 7612"/>
            <p:cNvSpPr/>
            <p:nvPr/>
          </p:nvSpPr>
          <p:spPr>
            <a:xfrm>
              <a:off x="9719470" y="651283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60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3" name="object 7613"/>
            <p:cNvSpPr/>
            <p:nvPr/>
          </p:nvSpPr>
          <p:spPr>
            <a:xfrm>
              <a:off x="9716246" y="65128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46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4" name="object 7614"/>
            <p:cNvSpPr/>
            <p:nvPr/>
          </p:nvSpPr>
          <p:spPr>
            <a:xfrm>
              <a:off x="9716116" y="651284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88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5" name="object 7615"/>
            <p:cNvSpPr/>
            <p:nvPr/>
          </p:nvSpPr>
          <p:spPr>
            <a:xfrm>
              <a:off x="9715231" y="6512838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5" h="1270">
                  <a:moveTo>
                    <a:pt x="5643" y="0"/>
                  </a:moveTo>
                  <a:lnTo>
                    <a:pt x="5643" y="890"/>
                  </a:lnTo>
                  <a:lnTo>
                    <a:pt x="0" y="890"/>
                  </a:lnTo>
                  <a:lnTo>
                    <a:pt x="0" y="0"/>
                  </a:lnTo>
                  <a:lnTo>
                    <a:pt x="564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6" name="object 7616"/>
            <p:cNvSpPr/>
            <p:nvPr/>
          </p:nvSpPr>
          <p:spPr>
            <a:xfrm>
              <a:off x="9468463" y="651318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963" y="523"/>
                  </a:moveTo>
                  <a:lnTo>
                    <a:pt x="0" y="523"/>
                  </a:lnTo>
                  <a:lnTo>
                    <a:pt x="0" y="324"/>
                  </a:lnTo>
                  <a:lnTo>
                    <a:pt x="376" y="41"/>
                  </a:lnTo>
                  <a:lnTo>
                    <a:pt x="764" y="0"/>
                  </a:lnTo>
                  <a:lnTo>
                    <a:pt x="984" y="52"/>
                  </a:lnTo>
                  <a:lnTo>
                    <a:pt x="1371" y="41"/>
                  </a:lnTo>
                  <a:lnTo>
                    <a:pt x="1633" y="324"/>
                  </a:lnTo>
                  <a:lnTo>
                    <a:pt x="1759" y="523"/>
                  </a:lnTo>
                  <a:lnTo>
                    <a:pt x="774" y="523"/>
                  </a:lnTo>
                  <a:lnTo>
                    <a:pt x="963" y="52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7" name="object 7617"/>
            <p:cNvSpPr/>
            <p:nvPr/>
          </p:nvSpPr>
          <p:spPr>
            <a:xfrm>
              <a:off x="9468569" y="651350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5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8" name="object 7618"/>
            <p:cNvSpPr/>
            <p:nvPr/>
          </p:nvSpPr>
          <p:spPr>
            <a:xfrm>
              <a:off x="9469238" y="651370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9" name="object 7619"/>
            <p:cNvSpPr/>
            <p:nvPr/>
          </p:nvSpPr>
          <p:spPr>
            <a:xfrm>
              <a:off x="9468988" y="651323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136" y="282"/>
                  </a:lnTo>
                  <a:lnTo>
                    <a:pt x="345" y="387"/>
                  </a:lnTo>
                  <a:lnTo>
                    <a:pt x="554" y="282"/>
                  </a:lnTo>
                  <a:lnTo>
                    <a:pt x="70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0" name="object 7620"/>
            <p:cNvSpPr/>
            <p:nvPr/>
          </p:nvSpPr>
          <p:spPr>
            <a:xfrm>
              <a:off x="9469230" y="651324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0" y="282"/>
                  </a:lnTo>
                </a:path>
                <a:path w="634" h="634">
                  <a:moveTo>
                    <a:pt x="0" y="0"/>
                  </a:moveTo>
                  <a:lnTo>
                    <a:pt x="20" y="324"/>
                  </a:lnTo>
                </a:path>
                <a:path w="634" h="634">
                  <a:moveTo>
                    <a:pt x="0" y="0"/>
                  </a:moveTo>
                  <a:lnTo>
                    <a:pt x="20" y="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1" name="object 7621"/>
            <p:cNvSpPr/>
            <p:nvPr/>
          </p:nvSpPr>
          <p:spPr>
            <a:xfrm>
              <a:off x="9469432" y="651324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0"/>
                  </a:moveTo>
                  <a:lnTo>
                    <a:pt x="0" y="282"/>
                  </a:lnTo>
                </a:path>
                <a:path w="634" h="634">
                  <a:moveTo>
                    <a:pt x="10" y="0"/>
                  </a:moveTo>
                  <a:lnTo>
                    <a:pt x="0" y="324"/>
                  </a:lnTo>
                </a:path>
                <a:path w="634" h="634">
                  <a:moveTo>
                    <a:pt x="10" y="0"/>
                  </a:moveTo>
                  <a:lnTo>
                    <a:pt x="0" y="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2" name="object 7622"/>
            <p:cNvSpPr/>
            <p:nvPr/>
          </p:nvSpPr>
          <p:spPr>
            <a:xfrm>
              <a:off x="9469133" y="651351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3" name="object 7623"/>
            <p:cNvSpPr/>
            <p:nvPr/>
          </p:nvSpPr>
          <p:spPr>
            <a:xfrm>
              <a:off x="9469026" y="6513707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4" h="4445">
                  <a:moveTo>
                    <a:pt x="0" y="0"/>
                  </a:moveTo>
                  <a:lnTo>
                    <a:pt x="31" y="3047"/>
                  </a:lnTo>
                  <a:lnTo>
                    <a:pt x="314" y="3884"/>
                  </a:lnTo>
                  <a:lnTo>
                    <a:pt x="586" y="3172"/>
                  </a:lnTo>
                  <a:lnTo>
                    <a:pt x="586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4" name="object 7624"/>
            <p:cNvSpPr/>
            <p:nvPr/>
          </p:nvSpPr>
          <p:spPr>
            <a:xfrm>
              <a:off x="9468964" y="651656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5" name="object 7625"/>
            <p:cNvSpPr/>
            <p:nvPr/>
          </p:nvSpPr>
          <p:spPr>
            <a:xfrm>
              <a:off x="9468964" y="651631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6" name="object 7626"/>
            <p:cNvSpPr/>
            <p:nvPr/>
          </p:nvSpPr>
          <p:spPr>
            <a:xfrm>
              <a:off x="9468964" y="651606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7" name="object 7627"/>
            <p:cNvSpPr/>
            <p:nvPr/>
          </p:nvSpPr>
          <p:spPr>
            <a:xfrm>
              <a:off x="9468964" y="651581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8" name="object 7628"/>
            <p:cNvSpPr/>
            <p:nvPr/>
          </p:nvSpPr>
          <p:spPr>
            <a:xfrm>
              <a:off x="9468964" y="651556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9" name="object 7629"/>
            <p:cNvSpPr/>
            <p:nvPr/>
          </p:nvSpPr>
          <p:spPr>
            <a:xfrm>
              <a:off x="9468964" y="651532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0" name="object 7630"/>
            <p:cNvSpPr/>
            <p:nvPr/>
          </p:nvSpPr>
          <p:spPr>
            <a:xfrm>
              <a:off x="9468964" y="651508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1" name="object 7631"/>
            <p:cNvSpPr/>
            <p:nvPr/>
          </p:nvSpPr>
          <p:spPr>
            <a:xfrm>
              <a:off x="9468964" y="65148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2" name="object 7632"/>
            <p:cNvSpPr/>
            <p:nvPr/>
          </p:nvSpPr>
          <p:spPr>
            <a:xfrm>
              <a:off x="9468964" y="651459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3" name="object 7633"/>
            <p:cNvSpPr/>
            <p:nvPr/>
          </p:nvSpPr>
          <p:spPr>
            <a:xfrm>
              <a:off x="9468964" y="651433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4" name="object 7634"/>
            <p:cNvSpPr/>
            <p:nvPr/>
          </p:nvSpPr>
          <p:spPr>
            <a:xfrm>
              <a:off x="9468964" y="651408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5" name="object 7635"/>
            <p:cNvSpPr/>
            <p:nvPr/>
          </p:nvSpPr>
          <p:spPr>
            <a:xfrm>
              <a:off x="9468965" y="651681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43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6" name="object 7636"/>
            <p:cNvSpPr/>
            <p:nvPr/>
          </p:nvSpPr>
          <p:spPr>
            <a:xfrm>
              <a:off x="9469033" y="65170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607" y="9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7" name="object 7637"/>
            <p:cNvSpPr/>
            <p:nvPr/>
          </p:nvSpPr>
          <p:spPr>
            <a:xfrm>
              <a:off x="9469282" y="65139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418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8" name="object 7638"/>
            <p:cNvSpPr/>
            <p:nvPr/>
          </p:nvSpPr>
          <p:spPr>
            <a:xfrm>
              <a:off x="9469336" y="651246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8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9" name="object 7639"/>
            <p:cNvSpPr/>
            <p:nvPr/>
          </p:nvSpPr>
          <p:spPr>
            <a:xfrm>
              <a:off x="9468986" y="65171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0"/>
                  </a:moveTo>
                  <a:lnTo>
                    <a:pt x="0" y="6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0" name="object 7640"/>
            <p:cNvSpPr/>
            <p:nvPr/>
          </p:nvSpPr>
          <p:spPr>
            <a:xfrm>
              <a:off x="9469336" y="651715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24"/>
                  </a:moveTo>
                  <a:lnTo>
                    <a:pt x="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1" name="object 7641"/>
            <p:cNvSpPr/>
            <p:nvPr/>
          </p:nvSpPr>
          <p:spPr>
            <a:xfrm>
              <a:off x="9468982" y="651709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64" y="0"/>
                  </a:moveTo>
                  <a:lnTo>
                    <a:pt x="0" y="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2" name="object 7642"/>
            <p:cNvSpPr/>
            <p:nvPr/>
          </p:nvSpPr>
          <p:spPr>
            <a:xfrm>
              <a:off x="9469133" y="65171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4"/>
                  </a:moveTo>
                  <a:lnTo>
                    <a:pt x="53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3" name="object 7643"/>
            <p:cNvSpPr/>
            <p:nvPr/>
          </p:nvSpPr>
          <p:spPr>
            <a:xfrm>
              <a:off x="9469137" y="65172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98" y="1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4" name="object 7644"/>
            <p:cNvSpPr/>
            <p:nvPr/>
          </p:nvSpPr>
          <p:spPr>
            <a:xfrm>
              <a:off x="9468988" y="65172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36" y="4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5" name="object 7645"/>
            <p:cNvSpPr/>
            <p:nvPr/>
          </p:nvSpPr>
          <p:spPr>
            <a:xfrm>
              <a:off x="9468841" y="651646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58" y="41"/>
                  </a:moveTo>
                  <a:lnTo>
                    <a:pt x="952" y="0"/>
                  </a:lnTo>
                </a:path>
                <a:path w="1270" h="634">
                  <a:moveTo>
                    <a:pt x="858" y="41"/>
                  </a:moveTo>
                  <a:lnTo>
                    <a:pt x="0" y="17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6" name="object 7646"/>
            <p:cNvSpPr/>
            <p:nvPr/>
          </p:nvSpPr>
          <p:spPr>
            <a:xfrm>
              <a:off x="9469700" y="65167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62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7" name="object 7647"/>
            <p:cNvSpPr/>
            <p:nvPr/>
          </p:nvSpPr>
          <p:spPr>
            <a:xfrm>
              <a:off x="9469704" y="65170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1" y="73"/>
                  </a:moveTo>
                  <a:lnTo>
                    <a:pt x="0" y="0"/>
                  </a:lnTo>
                </a:path>
                <a:path w="634" h="634">
                  <a:moveTo>
                    <a:pt x="41" y="73"/>
                  </a:moveTo>
                  <a:lnTo>
                    <a:pt x="136" y="1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8" name="object 7648"/>
            <p:cNvSpPr/>
            <p:nvPr/>
          </p:nvSpPr>
          <p:spPr>
            <a:xfrm>
              <a:off x="9468858" y="651669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963" y="62"/>
                  </a:moveTo>
                  <a:lnTo>
                    <a:pt x="837" y="0"/>
                  </a:lnTo>
                </a:path>
                <a:path w="1270" h="634">
                  <a:moveTo>
                    <a:pt x="963" y="62"/>
                  </a:moveTo>
                  <a:lnTo>
                    <a:pt x="0" y="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9" name="object 7649"/>
            <p:cNvSpPr/>
            <p:nvPr/>
          </p:nvSpPr>
          <p:spPr>
            <a:xfrm>
              <a:off x="9468968" y="65164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45" y="0"/>
                  </a:moveTo>
                  <a:lnTo>
                    <a:pt x="0" y="6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0" name="object 7650"/>
            <p:cNvSpPr/>
            <p:nvPr/>
          </p:nvSpPr>
          <p:spPr>
            <a:xfrm>
              <a:off x="9468967" y="651668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32" y="0"/>
                  </a:moveTo>
                  <a:lnTo>
                    <a:pt x="0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1" name="object 7651"/>
            <p:cNvSpPr/>
            <p:nvPr/>
          </p:nvSpPr>
          <p:spPr>
            <a:xfrm>
              <a:off x="9469019" y="651700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680" y="0"/>
                  </a:moveTo>
                  <a:lnTo>
                    <a:pt x="0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2" name="object 7652"/>
            <p:cNvSpPr/>
            <p:nvPr/>
          </p:nvSpPr>
          <p:spPr>
            <a:xfrm>
              <a:off x="9468965" y="651682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57"/>
                  </a:moveTo>
                  <a:lnTo>
                    <a:pt x="73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3" name="object 7653"/>
            <p:cNvSpPr/>
            <p:nvPr/>
          </p:nvSpPr>
          <p:spPr>
            <a:xfrm>
              <a:off x="9468965" y="651650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57"/>
                  </a:moveTo>
                  <a:lnTo>
                    <a:pt x="73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4" name="object 7654"/>
            <p:cNvSpPr/>
            <p:nvPr/>
          </p:nvSpPr>
          <p:spPr>
            <a:xfrm>
              <a:off x="9468965" y="651646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5" name="object 7655"/>
            <p:cNvSpPr/>
            <p:nvPr/>
          </p:nvSpPr>
          <p:spPr>
            <a:xfrm>
              <a:off x="9468975" y="65170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1" y="125"/>
                  </a:moveTo>
                  <a:lnTo>
                    <a:pt x="0" y="83"/>
                  </a:lnTo>
                </a:path>
                <a:path w="634" h="634">
                  <a:moveTo>
                    <a:pt x="41" y="125"/>
                  </a:moveTo>
                  <a:lnTo>
                    <a:pt x="4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6" name="object 7656"/>
            <p:cNvSpPr/>
            <p:nvPr/>
          </p:nvSpPr>
          <p:spPr>
            <a:xfrm>
              <a:off x="9468965" y="651665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7" name="object 7657"/>
            <p:cNvSpPr/>
            <p:nvPr/>
          </p:nvSpPr>
          <p:spPr>
            <a:xfrm>
              <a:off x="9468746" y="65165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0"/>
                  </a:moveTo>
                  <a:lnTo>
                    <a:pt x="209" y="62"/>
                  </a:lnTo>
                </a:path>
                <a:path w="634" h="634">
                  <a:moveTo>
                    <a:pt x="104" y="0"/>
                  </a:moveTo>
                  <a:lnTo>
                    <a:pt x="0" y="6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8" name="object 7658"/>
            <p:cNvSpPr/>
            <p:nvPr/>
          </p:nvSpPr>
          <p:spPr>
            <a:xfrm>
              <a:off x="9468746" y="65169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0"/>
                  </a:moveTo>
                  <a:lnTo>
                    <a:pt x="209" y="62"/>
                  </a:lnTo>
                </a:path>
                <a:path w="634" h="634">
                  <a:moveTo>
                    <a:pt x="104" y="0"/>
                  </a:moveTo>
                  <a:lnTo>
                    <a:pt x="0" y="6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9" name="object 7659"/>
            <p:cNvSpPr/>
            <p:nvPr/>
          </p:nvSpPr>
          <p:spPr>
            <a:xfrm>
              <a:off x="9469700" y="651650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0" name="object 7660"/>
            <p:cNvSpPr/>
            <p:nvPr/>
          </p:nvSpPr>
          <p:spPr>
            <a:xfrm>
              <a:off x="9469700" y="651681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1" name="object 7661"/>
            <p:cNvSpPr/>
            <p:nvPr/>
          </p:nvSpPr>
          <p:spPr>
            <a:xfrm>
              <a:off x="9452844" y="6529050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2188"/>
                  </a:moveTo>
                  <a:lnTo>
                    <a:pt x="1130" y="4156"/>
                  </a:lnTo>
                  <a:lnTo>
                    <a:pt x="3539" y="4219"/>
                  </a:lnTo>
                  <a:lnTo>
                    <a:pt x="4795" y="2188"/>
                  </a:lnTo>
                  <a:lnTo>
                    <a:pt x="4795" y="2052"/>
                  </a:lnTo>
                  <a:lnTo>
                    <a:pt x="3664" y="73"/>
                  </a:lnTo>
                  <a:lnTo>
                    <a:pt x="1256" y="0"/>
                  </a:lnTo>
                  <a:lnTo>
                    <a:pt x="0" y="2052"/>
                  </a:lnTo>
                  <a:lnTo>
                    <a:pt x="0" y="2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2" name="object 7662"/>
            <p:cNvSpPr/>
            <p:nvPr/>
          </p:nvSpPr>
          <p:spPr>
            <a:xfrm>
              <a:off x="9454027" y="65299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214" y="0"/>
                  </a:moveTo>
                  <a:lnTo>
                    <a:pt x="544" y="0"/>
                  </a:lnTo>
                  <a:lnTo>
                    <a:pt x="0" y="544"/>
                  </a:lnTo>
                  <a:lnTo>
                    <a:pt x="0" y="1225"/>
                  </a:lnTo>
                  <a:lnTo>
                    <a:pt x="0" y="1895"/>
                  </a:lnTo>
                  <a:lnTo>
                    <a:pt x="544" y="2439"/>
                  </a:lnTo>
                  <a:lnTo>
                    <a:pt x="1214" y="2439"/>
                  </a:lnTo>
                  <a:lnTo>
                    <a:pt x="1884" y="2439"/>
                  </a:lnTo>
                  <a:lnTo>
                    <a:pt x="2439" y="1895"/>
                  </a:lnTo>
                  <a:lnTo>
                    <a:pt x="2439" y="1225"/>
                  </a:lnTo>
                  <a:lnTo>
                    <a:pt x="2439" y="544"/>
                  </a:lnTo>
                  <a:lnTo>
                    <a:pt x="1884" y="0"/>
                  </a:lnTo>
                  <a:lnTo>
                    <a:pt x="12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3" name="object 7663"/>
            <p:cNvSpPr/>
            <p:nvPr/>
          </p:nvSpPr>
          <p:spPr>
            <a:xfrm>
              <a:off x="9453439" y="652737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1664" y="5193"/>
                  </a:moveTo>
                  <a:lnTo>
                    <a:pt x="5591" y="5601"/>
                  </a:lnTo>
                  <a:lnTo>
                    <a:pt x="2795" y="2806"/>
                  </a:lnTo>
                  <a:lnTo>
                    <a:pt x="0" y="0"/>
                  </a:lnTo>
                  <a:lnTo>
                    <a:pt x="387" y="393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4" name="object 7664"/>
            <p:cNvSpPr/>
            <p:nvPr/>
          </p:nvSpPr>
          <p:spPr>
            <a:xfrm>
              <a:off x="9453273" y="65291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968" y="0"/>
                  </a:moveTo>
                  <a:lnTo>
                    <a:pt x="879" y="0"/>
                  </a:lnTo>
                  <a:lnTo>
                    <a:pt x="0" y="900"/>
                  </a:lnTo>
                  <a:lnTo>
                    <a:pt x="0" y="1989"/>
                  </a:lnTo>
                  <a:lnTo>
                    <a:pt x="0" y="3078"/>
                  </a:lnTo>
                  <a:lnTo>
                    <a:pt x="879" y="3957"/>
                  </a:lnTo>
                  <a:lnTo>
                    <a:pt x="1968" y="3957"/>
                  </a:lnTo>
                  <a:lnTo>
                    <a:pt x="3057" y="3957"/>
                  </a:lnTo>
                  <a:lnTo>
                    <a:pt x="3937" y="3078"/>
                  </a:lnTo>
                  <a:lnTo>
                    <a:pt x="3937" y="1989"/>
                  </a:lnTo>
                  <a:lnTo>
                    <a:pt x="3937" y="900"/>
                  </a:lnTo>
                  <a:lnTo>
                    <a:pt x="3057" y="0"/>
                  </a:lnTo>
                  <a:lnTo>
                    <a:pt x="196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5" name="object 7665"/>
            <p:cNvSpPr/>
            <p:nvPr/>
          </p:nvSpPr>
          <p:spPr>
            <a:xfrm>
              <a:off x="9455242" y="652805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6" name="object 7666"/>
            <p:cNvSpPr/>
            <p:nvPr/>
          </p:nvSpPr>
          <p:spPr>
            <a:xfrm>
              <a:off x="9452138" y="653117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7" name="object 7667"/>
            <p:cNvSpPr/>
            <p:nvPr/>
          </p:nvSpPr>
          <p:spPr>
            <a:xfrm>
              <a:off x="9451410" y="652733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3832" y="0"/>
                  </a:moveTo>
                  <a:lnTo>
                    <a:pt x="1738" y="0"/>
                  </a:lnTo>
                  <a:lnTo>
                    <a:pt x="0" y="1727"/>
                  </a:lnTo>
                  <a:lnTo>
                    <a:pt x="0" y="3832"/>
                  </a:lnTo>
                  <a:lnTo>
                    <a:pt x="0" y="5936"/>
                  </a:lnTo>
                  <a:lnTo>
                    <a:pt x="1738" y="7675"/>
                  </a:lnTo>
                  <a:lnTo>
                    <a:pt x="3832" y="7675"/>
                  </a:lnTo>
                  <a:lnTo>
                    <a:pt x="5926" y="7675"/>
                  </a:lnTo>
                  <a:lnTo>
                    <a:pt x="7664" y="5936"/>
                  </a:lnTo>
                  <a:lnTo>
                    <a:pt x="7664" y="3832"/>
                  </a:lnTo>
                  <a:lnTo>
                    <a:pt x="7664" y="1727"/>
                  </a:lnTo>
                  <a:lnTo>
                    <a:pt x="5926" y="0"/>
                  </a:lnTo>
                  <a:lnTo>
                    <a:pt x="38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8" name="object 7668"/>
            <p:cNvSpPr/>
            <p:nvPr/>
          </p:nvSpPr>
          <p:spPr>
            <a:xfrm>
              <a:off x="9454193" y="6518834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523" y="586"/>
                  </a:moveTo>
                  <a:lnTo>
                    <a:pt x="0" y="62"/>
                  </a:lnTo>
                  <a:lnTo>
                    <a:pt x="2104" y="0"/>
                  </a:lnTo>
                  <a:lnTo>
                    <a:pt x="1581" y="5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9" name="object 7669"/>
            <p:cNvSpPr/>
            <p:nvPr/>
          </p:nvSpPr>
          <p:spPr>
            <a:xfrm>
              <a:off x="9454187" y="651888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1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0" name="object 7670"/>
            <p:cNvSpPr/>
            <p:nvPr/>
          </p:nvSpPr>
          <p:spPr>
            <a:xfrm>
              <a:off x="9454832" y="651883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439"/>
                  </a:lnTo>
                  <a:lnTo>
                    <a:pt x="408" y="670"/>
                  </a:lnTo>
                  <a:lnTo>
                    <a:pt x="827" y="439"/>
                  </a:lnTo>
                  <a:lnTo>
                    <a:pt x="82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1" name="object 7671"/>
            <p:cNvSpPr/>
            <p:nvPr/>
          </p:nvSpPr>
          <p:spPr>
            <a:xfrm>
              <a:off x="9454832" y="651927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198" y="0"/>
                  </a:lnTo>
                  <a:lnTo>
                    <a:pt x="408" y="62"/>
                  </a:lnTo>
                  <a:lnTo>
                    <a:pt x="617" y="0"/>
                  </a:lnTo>
                  <a:lnTo>
                    <a:pt x="82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2" name="object 7672"/>
            <p:cNvSpPr/>
            <p:nvPr/>
          </p:nvSpPr>
          <p:spPr>
            <a:xfrm>
              <a:off x="9455036" y="651883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3" name="object 7673"/>
            <p:cNvSpPr/>
            <p:nvPr/>
          </p:nvSpPr>
          <p:spPr>
            <a:xfrm>
              <a:off x="9455446" y="651883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4" name="object 7674"/>
            <p:cNvSpPr/>
            <p:nvPr/>
          </p:nvSpPr>
          <p:spPr>
            <a:xfrm>
              <a:off x="9454716" y="651942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0"/>
                  </a:moveTo>
                  <a:lnTo>
                    <a:pt x="0" y="439"/>
                  </a:lnTo>
                  <a:lnTo>
                    <a:pt x="0" y="1434"/>
                  </a:lnTo>
                  <a:lnTo>
                    <a:pt x="952" y="1539"/>
                  </a:lnTo>
                  <a:lnTo>
                    <a:pt x="1057" y="439"/>
                  </a:lnTo>
                  <a:lnTo>
                    <a:pt x="1036" y="31"/>
                  </a:lnTo>
                </a:path>
                <a:path w="1270" h="1904">
                  <a:moveTo>
                    <a:pt x="0" y="0"/>
                  </a:moveTo>
                  <a:lnTo>
                    <a:pt x="94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5" name="object 7675"/>
            <p:cNvSpPr/>
            <p:nvPr/>
          </p:nvSpPr>
          <p:spPr>
            <a:xfrm>
              <a:off x="9455663" y="65194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6" name="object 7676"/>
            <p:cNvSpPr/>
            <p:nvPr/>
          </p:nvSpPr>
          <p:spPr>
            <a:xfrm>
              <a:off x="9454825" y="65198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7" name="object 7677"/>
            <p:cNvSpPr/>
            <p:nvPr/>
          </p:nvSpPr>
          <p:spPr>
            <a:xfrm>
              <a:off x="9455658" y="65198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8" name="object 7678"/>
            <p:cNvSpPr/>
            <p:nvPr/>
          </p:nvSpPr>
          <p:spPr>
            <a:xfrm>
              <a:off x="9454716" y="651985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9" name="object 7679"/>
            <p:cNvSpPr/>
            <p:nvPr/>
          </p:nvSpPr>
          <p:spPr>
            <a:xfrm>
              <a:off x="9454716" y="652084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0" name="object 7680"/>
            <p:cNvSpPr/>
            <p:nvPr/>
          </p:nvSpPr>
          <p:spPr>
            <a:xfrm>
              <a:off x="9455242" y="65181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52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1" name="object 7681"/>
            <p:cNvSpPr/>
            <p:nvPr/>
          </p:nvSpPr>
          <p:spPr>
            <a:xfrm>
              <a:off x="9481026" y="6529050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2188"/>
                  </a:moveTo>
                  <a:lnTo>
                    <a:pt x="1130" y="4156"/>
                  </a:lnTo>
                  <a:lnTo>
                    <a:pt x="3539" y="4219"/>
                  </a:lnTo>
                  <a:lnTo>
                    <a:pt x="4795" y="2188"/>
                  </a:lnTo>
                  <a:lnTo>
                    <a:pt x="4795" y="2052"/>
                  </a:lnTo>
                  <a:lnTo>
                    <a:pt x="3664" y="73"/>
                  </a:lnTo>
                  <a:lnTo>
                    <a:pt x="1256" y="0"/>
                  </a:lnTo>
                  <a:lnTo>
                    <a:pt x="0" y="2052"/>
                  </a:lnTo>
                  <a:lnTo>
                    <a:pt x="0" y="2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2" name="object 7682"/>
            <p:cNvSpPr/>
            <p:nvPr/>
          </p:nvSpPr>
          <p:spPr>
            <a:xfrm>
              <a:off x="9482210" y="65299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214" y="0"/>
                  </a:moveTo>
                  <a:lnTo>
                    <a:pt x="544" y="0"/>
                  </a:lnTo>
                  <a:lnTo>
                    <a:pt x="0" y="544"/>
                  </a:lnTo>
                  <a:lnTo>
                    <a:pt x="0" y="1225"/>
                  </a:lnTo>
                  <a:lnTo>
                    <a:pt x="0" y="1895"/>
                  </a:lnTo>
                  <a:lnTo>
                    <a:pt x="544" y="2439"/>
                  </a:lnTo>
                  <a:lnTo>
                    <a:pt x="1214" y="2439"/>
                  </a:lnTo>
                  <a:lnTo>
                    <a:pt x="1884" y="2439"/>
                  </a:lnTo>
                  <a:lnTo>
                    <a:pt x="2439" y="1895"/>
                  </a:lnTo>
                  <a:lnTo>
                    <a:pt x="2439" y="1225"/>
                  </a:lnTo>
                  <a:lnTo>
                    <a:pt x="2439" y="544"/>
                  </a:lnTo>
                  <a:lnTo>
                    <a:pt x="1884" y="0"/>
                  </a:lnTo>
                  <a:lnTo>
                    <a:pt x="12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3" name="object 7683"/>
            <p:cNvSpPr/>
            <p:nvPr/>
          </p:nvSpPr>
          <p:spPr>
            <a:xfrm>
              <a:off x="9481643" y="652737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1643" y="5193"/>
                  </a:moveTo>
                  <a:lnTo>
                    <a:pt x="5570" y="5601"/>
                  </a:lnTo>
                  <a:lnTo>
                    <a:pt x="2774" y="2806"/>
                  </a:lnTo>
                  <a:lnTo>
                    <a:pt x="0" y="0"/>
                  </a:lnTo>
                  <a:lnTo>
                    <a:pt x="387" y="393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4" name="object 7684"/>
            <p:cNvSpPr/>
            <p:nvPr/>
          </p:nvSpPr>
          <p:spPr>
            <a:xfrm>
              <a:off x="9481456" y="65291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968" y="0"/>
                  </a:moveTo>
                  <a:lnTo>
                    <a:pt x="879" y="0"/>
                  </a:lnTo>
                  <a:lnTo>
                    <a:pt x="0" y="900"/>
                  </a:lnTo>
                  <a:lnTo>
                    <a:pt x="0" y="1989"/>
                  </a:lnTo>
                  <a:lnTo>
                    <a:pt x="0" y="3078"/>
                  </a:lnTo>
                  <a:lnTo>
                    <a:pt x="879" y="3957"/>
                  </a:lnTo>
                  <a:lnTo>
                    <a:pt x="1968" y="3957"/>
                  </a:lnTo>
                  <a:lnTo>
                    <a:pt x="3057" y="3957"/>
                  </a:lnTo>
                  <a:lnTo>
                    <a:pt x="3957" y="3078"/>
                  </a:lnTo>
                  <a:lnTo>
                    <a:pt x="3957" y="1989"/>
                  </a:lnTo>
                  <a:lnTo>
                    <a:pt x="3957" y="900"/>
                  </a:lnTo>
                  <a:lnTo>
                    <a:pt x="3057" y="0"/>
                  </a:lnTo>
                  <a:lnTo>
                    <a:pt x="196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5" name="object 7685"/>
            <p:cNvSpPr/>
            <p:nvPr/>
          </p:nvSpPr>
          <p:spPr>
            <a:xfrm>
              <a:off x="9483424" y="652805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6" name="object 7686"/>
            <p:cNvSpPr/>
            <p:nvPr/>
          </p:nvSpPr>
          <p:spPr>
            <a:xfrm>
              <a:off x="9480329" y="653117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7" name="object 7687"/>
            <p:cNvSpPr/>
            <p:nvPr/>
          </p:nvSpPr>
          <p:spPr>
            <a:xfrm>
              <a:off x="9479592" y="652733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3832" y="0"/>
                  </a:moveTo>
                  <a:lnTo>
                    <a:pt x="1738" y="0"/>
                  </a:lnTo>
                  <a:lnTo>
                    <a:pt x="0" y="1727"/>
                  </a:lnTo>
                  <a:lnTo>
                    <a:pt x="0" y="3832"/>
                  </a:lnTo>
                  <a:lnTo>
                    <a:pt x="0" y="5936"/>
                  </a:lnTo>
                  <a:lnTo>
                    <a:pt x="1738" y="7675"/>
                  </a:lnTo>
                  <a:lnTo>
                    <a:pt x="3832" y="7675"/>
                  </a:lnTo>
                  <a:lnTo>
                    <a:pt x="5947" y="7675"/>
                  </a:lnTo>
                  <a:lnTo>
                    <a:pt x="7675" y="5936"/>
                  </a:lnTo>
                  <a:lnTo>
                    <a:pt x="7675" y="3832"/>
                  </a:lnTo>
                  <a:lnTo>
                    <a:pt x="7675" y="1727"/>
                  </a:lnTo>
                  <a:lnTo>
                    <a:pt x="5947" y="0"/>
                  </a:lnTo>
                  <a:lnTo>
                    <a:pt x="38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8" name="object 7688"/>
            <p:cNvSpPr/>
            <p:nvPr/>
          </p:nvSpPr>
          <p:spPr>
            <a:xfrm>
              <a:off x="9488190" y="6521182"/>
              <a:ext cx="13335" cy="6350"/>
            </a:xfrm>
            <a:custGeom>
              <a:avLst/>
              <a:gdLst/>
              <a:ahLst/>
              <a:cxnLst/>
              <a:rect l="l" t="t" r="r" b="b"/>
              <a:pathLst>
                <a:path w="13334" h="6350">
                  <a:moveTo>
                    <a:pt x="11570" y="0"/>
                  </a:moveTo>
                  <a:lnTo>
                    <a:pt x="11214" y="0"/>
                  </a:lnTo>
                  <a:lnTo>
                    <a:pt x="4408" y="0"/>
                  </a:lnTo>
                  <a:lnTo>
                    <a:pt x="4408" y="806"/>
                  </a:lnTo>
                  <a:lnTo>
                    <a:pt x="4052" y="806"/>
                  </a:lnTo>
                  <a:lnTo>
                    <a:pt x="4314" y="1266"/>
                  </a:lnTo>
                  <a:lnTo>
                    <a:pt x="4314" y="1476"/>
                  </a:lnTo>
                  <a:lnTo>
                    <a:pt x="3455" y="1476"/>
                  </a:lnTo>
                  <a:lnTo>
                    <a:pt x="3444" y="910"/>
                  </a:lnTo>
                  <a:lnTo>
                    <a:pt x="3162" y="910"/>
                  </a:lnTo>
                  <a:lnTo>
                    <a:pt x="3162" y="1308"/>
                  </a:lnTo>
                  <a:lnTo>
                    <a:pt x="3204" y="1455"/>
                  </a:lnTo>
                  <a:lnTo>
                    <a:pt x="3162" y="2680"/>
                  </a:lnTo>
                  <a:lnTo>
                    <a:pt x="3162" y="2848"/>
                  </a:lnTo>
                  <a:lnTo>
                    <a:pt x="3162" y="4041"/>
                  </a:lnTo>
                  <a:lnTo>
                    <a:pt x="2638" y="4041"/>
                  </a:lnTo>
                  <a:lnTo>
                    <a:pt x="2638" y="5413"/>
                  </a:lnTo>
                  <a:lnTo>
                    <a:pt x="1507" y="5413"/>
                  </a:lnTo>
                  <a:lnTo>
                    <a:pt x="1507" y="4879"/>
                  </a:lnTo>
                  <a:lnTo>
                    <a:pt x="1099" y="4879"/>
                  </a:lnTo>
                  <a:lnTo>
                    <a:pt x="1099" y="5046"/>
                  </a:lnTo>
                  <a:lnTo>
                    <a:pt x="1287" y="5046"/>
                  </a:lnTo>
                  <a:lnTo>
                    <a:pt x="1287" y="5486"/>
                  </a:lnTo>
                  <a:lnTo>
                    <a:pt x="230" y="5486"/>
                  </a:lnTo>
                  <a:lnTo>
                    <a:pt x="230" y="5046"/>
                  </a:lnTo>
                  <a:lnTo>
                    <a:pt x="408" y="5046"/>
                  </a:lnTo>
                  <a:lnTo>
                    <a:pt x="408" y="4879"/>
                  </a:lnTo>
                  <a:lnTo>
                    <a:pt x="0" y="4879"/>
                  </a:lnTo>
                  <a:lnTo>
                    <a:pt x="0" y="5748"/>
                  </a:lnTo>
                  <a:lnTo>
                    <a:pt x="12858" y="5748"/>
                  </a:lnTo>
                  <a:lnTo>
                    <a:pt x="12858" y="5151"/>
                  </a:lnTo>
                  <a:lnTo>
                    <a:pt x="12669" y="4973"/>
                  </a:lnTo>
                  <a:lnTo>
                    <a:pt x="12575" y="5413"/>
                  </a:lnTo>
                  <a:lnTo>
                    <a:pt x="11978" y="5413"/>
                  </a:lnTo>
                  <a:lnTo>
                    <a:pt x="11978" y="4167"/>
                  </a:lnTo>
                  <a:lnTo>
                    <a:pt x="11978" y="3999"/>
                  </a:lnTo>
                  <a:lnTo>
                    <a:pt x="11978" y="2586"/>
                  </a:lnTo>
                  <a:lnTo>
                    <a:pt x="12575" y="2586"/>
                  </a:lnTo>
                  <a:lnTo>
                    <a:pt x="12575" y="3204"/>
                  </a:lnTo>
                  <a:lnTo>
                    <a:pt x="12816" y="3204"/>
                  </a:lnTo>
                  <a:lnTo>
                    <a:pt x="12816" y="1476"/>
                  </a:lnTo>
                  <a:lnTo>
                    <a:pt x="12784" y="1308"/>
                  </a:lnTo>
                  <a:lnTo>
                    <a:pt x="12816" y="910"/>
                  </a:lnTo>
                  <a:lnTo>
                    <a:pt x="12554" y="910"/>
                  </a:lnTo>
                  <a:lnTo>
                    <a:pt x="12554" y="1476"/>
                  </a:lnTo>
                  <a:lnTo>
                    <a:pt x="11664" y="1476"/>
                  </a:lnTo>
                  <a:lnTo>
                    <a:pt x="11664" y="1266"/>
                  </a:lnTo>
                  <a:lnTo>
                    <a:pt x="11926" y="837"/>
                  </a:lnTo>
                  <a:lnTo>
                    <a:pt x="11570" y="806"/>
                  </a:lnTo>
                  <a:lnTo>
                    <a:pt x="115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9" name="object 7689"/>
            <p:cNvSpPr/>
            <p:nvPr/>
          </p:nvSpPr>
          <p:spPr>
            <a:xfrm>
              <a:off x="9488187" y="6521179"/>
              <a:ext cx="13335" cy="6350"/>
            </a:xfrm>
            <a:custGeom>
              <a:avLst/>
              <a:gdLst/>
              <a:ahLst/>
              <a:cxnLst/>
              <a:rect l="l" t="t" r="r" b="b"/>
              <a:pathLst>
                <a:path w="13334" h="6350">
                  <a:moveTo>
                    <a:pt x="0" y="5675"/>
                  </a:moveTo>
                  <a:lnTo>
                    <a:pt x="0" y="4973"/>
                  </a:lnTo>
                  <a:lnTo>
                    <a:pt x="314" y="4879"/>
                  </a:lnTo>
                  <a:lnTo>
                    <a:pt x="408" y="5057"/>
                  </a:lnTo>
                  <a:lnTo>
                    <a:pt x="230" y="5057"/>
                  </a:lnTo>
                  <a:lnTo>
                    <a:pt x="230" y="5319"/>
                  </a:lnTo>
                  <a:lnTo>
                    <a:pt x="230" y="5486"/>
                  </a:lnTo>
                  <a:lnTo>
                    <a:pt x="408" y="5486"/>
                  </a:lnTo>
                  <a:lnTo>
                    <a:pt x="1099" y="5486"/>
                  </a:lnTo>
                  <a:lnTo>
                    <a:pt x="1287" y="5486"/>
                  </a:lnTo>
                  <a:lnTo>
                    <a:pt x="1287" y="5319"/>
                  </a:lnTo>
                  <a:lnTo>
                    <a:pt x="1287" y="5057"/>
                  </a:lnTo>
                  <a:lnTo>
                    <a:pt x="1099" y="5057"/>
                  </a:lnTo>
                  <a:lnTo>
                    <a:pt x="1099" y="4879"/>
                  </a:lnTo>
                  <a:lnTo>
                    <a:pt x="1434" y="4879"/>
                  </a:lnTo>
                  <a:lnTo>
                    <a:pt x="1507" y="5319"/>
                  </a:lnTo>
                  <a:lnTo>
                    <a:pt x="2544" y="5413"/>
                  </a:lnTo>
                  <a:lnTo>
                    <a:pt x="2638" y="4125"/>
                  </a:lnTo>
                  <a:lnTo>
                    <a:pt x="3172" y="4041"/>
                  </a:lnTo>
                  <a:lnTo>
                    <a:pt x="3172" y="2848"/>
                  </a:lnTo>
                  <a:lnTo>
                    <a:pt x="3172" y="2680"/>
                  </a:lnTo>
                  <a:lnTo>
                    <a:pt x="3172" y="1476"/>
                  </a:lnTo>
                  <a:lnTo>
                    <a:pt x="3204" y="1308"/>
                  </a:lnTo>
                  <a:lnTo>
                    <a:pt x="3172" y="963"/>
                  </a:lnTo>
                  <a:lnTo>
                    <a:pt x="3392" y="921"/>
                  </a:lnTo>
                  <a:lnTo>
                    <a:pt x="3455" y="1465"/>
                  </a:lnTo>
                  <a:lnTo>
                    <a:pt x="4230" y="1476"/>
                  </a:lnTo>
                  <a:lnTo>
                    <a:pt x="4324" y="1266"/>
                  </a:lnTo>
                  <a:lnTo>
                    <a:pt x="4073" y="848"/>
                  </a:lnTo>
                  <a:lnTo>
                    <a:pt x="4334" y="816"/>
                  </a:lnTo>
                  <a:lnTo>
                    <a:pt x="4418" y="366"/>
                  </a:lnTo>
                  <a:lnTo>
                    <a:pt x="4418" y="0"/>
                  </a:lnTo>
                  <a:lnTo>
                    <a:pt x="4774" y="0"/>
                  </a:lnTo>
                  <a:lnTo>
                    <a:pt x="11214" y="0"/>
                  </a:lnTo>
                  <a:lnTo>
                    <a:pt x="11580" y="0"/>
                  </a:lnTo>
                  <a:lnTo>
                    <a:pt x="11580" y="366"/>
                  </a:lnTo>
                  <a:lnTo>
                    <a:pt x="11580" y="722"/>
                  </a:lnTo>
                  <a:lnTo>
                    <a:pt x="11905" y="816"/>
                  </a:lnTo>
                  <a:lnTo>
                    <a:pt x="11664" y="1266"/>
                  </a:lnTo>
                  <a:lnTo>
                    <a:pt x="11664" y="1476"/>
                  </a:lnTo>
                  <a:lnTo>
                    <a:pt x="12523" y="1476"/>
                  </a:lnTo>
                  <a:lnTo>
                    <a:pt x="12554" y="963"/>
                  </a:lnTo>
                  <a:lnTo>
                    <a:pt x="12774" y="921"/>
                  </a:lnTo>
                  <a:lnTo>
                    <a:pt x="12816" y="1308"/>
                  </a:lnTo>
                  <a:lnTo>
                    <a:pt x="12784" y="1465"/>
                  </a:lnTo>
                  <a:lnTo>
                    <a:pt x="12816" y="3036"/>
                  </a:lnTo>
                  <a:lnTo>
                    <a:pt x="12816" y="3204"/>
                  </a:lnTo>
                  <a:lnTo>
                    <a:pt x="12648" y="3204"/>
                  </a:lnTo>
                  <a:lnTo>
                    <a:pt x="12565" y="2774"/>
                  </a:lnTo>
                  <a:lnTo>
                    <a:pt x="12565" y="2596"/>
                  </a:lnTo>
                  <a:lnTo>
                    <a:pt x="12387" y="2596"/>
                  </a:lnTo>
                  <a:lnTo>
                    <a:pt x="12146" y="2596"/>
                  </a:lnTo>
                  <a:lnTo>
                    <a:pt x="11978" y="2596"/>
                  </a:lnTo>
                  <a:lnTo>
                    <a:pt x="11978" y="2774"/>
                  </a:lnTo>
                  <a:lnTo>
                    <a:pt x="11978" y="3999"/>
                  </a:lnTo>
                  <a:lnTo>
                    <a:pt x="11978" y="4167"/>
                  </a:lnTo>
                  <a:lnTo>
                    <a:pt x="11978" y="5235"/>
                  </a:lnTo>
                  <a:lnTo>
                    <a:pt x="11978" y="5413"/>
                  </a:lnTo>
                  <a:lnTo>
                    <a:pt x="12146" y="5413"/>
                  </a:lnTo>
                  <a:lnTo>
                    <a:pt x="12387" y="5413"/>
                  </a:lnTo>
                  <a:lnTo>
                    <a:pt x="12565" y="5413"/>
                  </a:lnTo>
                  <a:lnTo>
                    <a:pt x="12565" y="5235"/>
                  </a:lnTo>
                  <a:lnTo>
                    <a:pt x="12565" y="4973"/>
                  </a:lnTo>
                  <a:lnTo>
                    <a:pt x="12868" y="5162"/>
                  </a:lnTo>
                  <a:lnTo>
                    <a:pt x="12868" y="5748"/>
                  </a:lnTo>
                  <a:lnTo>
                    <a:pt x="73" y="574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0" name="object 7690"/>
            <p:cNvSpPr/>
            <p:nvPr/>
          </p:nvSpPr>
          <p:spPr>
            <a:xfrm>
              <a:off x="9491125" y="6521474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5">
                  <a:moveTo>
                    <a:pt x="8251" y="0"/>
                  </a:moveTo>
                  <a:lnTo>
                    <a:pt x="1790" y="0"/>
                  </a:lnTo>
                  <a:lnTo>
                    <a:pt x="1790" y="1476"/>
                  </a:lnTo>
                  <a:lnTo>
                    <a:pt x="523" y="1476"/>
                  </a:lnTo>
                  <a:lnTo>
                    <a:pt x="523" y="1790"/>
                  </a:lnTo>
                  <a:lnTo>
                    <a:pt x="659" y="1937"/>
                  </a:lnTo>
                  <a:lnTo>
                    <a:pt x="659" y="3005"/>
                  </a:lnTo>
                  <a:lnTo>
                    <a:pt x="523" y="3141"/>
                  </a:lnTo>
                  <a:lnTo>
                    <a:pt x="523" y="4041"/>
                  </a:lnTo>
                  <a:lnTo>
                    <a:pt x="0" y="4041"/>
                  </a:lnTo>
                  <a:lnTo>
                    <a:pt x="0" y="5120"/>
                  </a:lnTo>
                  <a:lnTo>
                    <a:pt x="8732" y="5120"/>
                  </a:lnTo>
                  <a:lnTo>
                    <a:pt x="8732" y="1989"/>
                  </a:lnTo>
                  <a:lnTo>
                    <a:pt x="9538" y="1989"/>
                  </a:lnTo>
                  <a:lnTo>
                    <a:pt x="9538" y="1476"/>
                  </a:lnTo>
                  <a:lnTo>
                    <a:pt x="8345" y="1476"/>
                  </a:lnTo>
                  <a:lnTo>
                    <a:pt x="834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1" name="object 7691"/>
            <p:cNvSpPr/>
            <p:nvPr/>
          </p:nvSpPr>
          <p:spPr>
            <a:xfrm>
              <a:off x="9491123" y="6521481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5">
                  <a:moveTo>
                    <a:pt x="0" y="5015"/>
                  </a:moveTo>
                  <a:lnTo>
                    <a:pt x="8648" y="5109"/>
                  </a:lnTo>
                  <a:lnTo>
                    <a:pt x="8732" y="2251"/>
                  </a:lnTo>
                  <a:lnTo>
                    <a:pt x="8732" y="1989"/>
                  </a:lnTo>
                  <a:lnTo>
                    <a:pt x="9015" y="1989"/>
                  </a:lnTo>
                  <a:lnTo>
                    <a:pt x="9444" y="1989"/>
                  </a:lnTo>
                  <a:lnTo>
                    <a:pt x="9538" y="1570"/>
                  </a:lnTo>
                  <a:lnTo>
                    <a:pt x="8512" y="1476"/>
                  </a:lnTo>
                  <a:lnTo>
                    <a:pt x="8345" y="1476"/>
                  </a:lnTo>
                  <a:lnTo>
                    <a:pt x="8345" y="1298"/>
                  </a:lnTo>
                  <a:lnTo>
                    <a:pt x="8345" y="94"/>
                  </a:lnTo>
                  <a:lnTo>
                    <a:pt x="1884" y="0"/>
                  </a:lnTo>
                  <a:lnTo>
                    <a:pt x="1790" y="1298"/>
                  </a:lnTo>
                  <a:lnTo>
                    <a:pt x="1790" y="1476"/>
                  </a:lnTo>
                  <a:lnTo>
                    <a:pt x="1612" y="1476"/>
                  </a:lnTo>
                  <a:lnTo>
                    <a:pt x="617" y="1476"/>
                  </a:lnTo>
                  <a:lnTo>
                    <a:pt x="534" y="1780"/>
                  </a:lnTo>
                  <a:lnTo>
                    <a:pt x="670" y="1937"/>
                  </a:lnTo>
                  <a:lnTo>
                    <a:pt x="670" y="2994"/>
                  </a:lnTo>
                  <a:lnTo>
                    <a:pt x="534" y="3130"/>
                  </a:lnTo>
                  <a:lnTo>
                    <a:pt x="534" y="3853"/>
                  </a:lnTo>
                  <a:lnTo>
                    <a:pt x="534" y="4041"/>
                  </a:lnTo>
                  <a:lnTo>
                    <a:pt x="356" y="4041"/>
                  </a:lnTo>
                  <a:lnTo>
                    <a:pt x="94" y="4041"/>
                  </a:lnTo>
                  <a:lnTo>
                    <a:pt x="0" y="501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2" name="object 7692"/>
            <p:cNvSpPr/>
            <p:nvPr/>
          </p:nvSpPr>
          <p:spPr>
            <a:xfrm>
              <a:off x="9474255" y="6513532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324" y="0"/>
                  </a:moveTo>
                  <a:lnTo>
                    <a:pt x="104" y="0"/>
                  </a:lnTo>
                  <a:lnTo>
                    <a:pt x="0" y="188"/>
                  </a:lnTo>
                  <a:lnTo>
                    <a:pt x="1664" y="198"/>
                  </a:lnTo>
                  <a:lnTo>
                    <a:pt x="1549" y="0"/>
                  </a:lnTo>
                  <a:lnTo>
                    <a:pt x="1329" y="0"/>
                  </a:ln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3" name="object 7693"/>
            <p:cNvSpPr/>
            <p:nvPr/>
          </p:nvSpPr>
          <p:spPr>
            <a:xfrm>
              <a:off x="9474473" y="6513728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67" y="0"/>
                  </a:moveTo>
                  <a:lnTo>
                    <a:pt x="167" y="2282"/>
                  </a:lnTo>
                  <a:lnTo>
                    <a:pt x="0" y="2282"/>
                  </a:lnTo>
                  <a:lnTo>
                    <a:pt x="0" y="2575"/>
                  </a:lnTo>
                  <a:lnTo>
                    <a:pt x="188" y="2785"/>
                  </a:lnTo>
                  <a:lnTo>
                    <a:pt x="1057" y="2785"/>
                  </a:lnTo>
                  <a:lnTo>
                    <a:pt x="1225" y="2575"/>
                  </a:lnTo>
                  <a:lnTo>
                    <a:pt x="1225" y="2282"/>
                  </a:lnTo>
                  <a:lnTo>
                    <a:pt x="1068" y="2282"/>
                  </a:lnTo>
                  <a:lnTo>
                    <a:pt x="106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4" name="object 7694"/>
            <p:cNvSpPr/>
            <p:nvPr/>
          </p:nvSpPr>
          <p:spPr>
            <a:xfrm>
              <a:off x="9474640" y="651602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90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5" name="object 7695"/>
            <p:cNvSpPr/>
            <p:nvPr/>
          </p:nvSpPr>
          <p:spPr>
            <a:xfrm>
              <a:off x="9474640" y="65137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90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6" name="object 7696"/>
            <p:cNvSpPr/>
            <p:nvPr/>
          </p:nvSpPr>
          <p:spPr>
            <a:xfrm>
              <a:off x="9474387" y="651353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418" y="2533"/>
                  </a:moveTo>
                  <a:lnTo>
                    <a:pt x="973" y="2533"/>
                  </a:lnTo>
                  <a:lnTo>
                    <a:pt x="1403" y="2533"/>
                  </a:lnTo>
                  <a:lnTo>
                    <a:pt x="1068" y="2795"/>
                  </a:lnTo>
                  <a:lnTo>
                    <a:pt x="701" y="3088"/>
                  </a:lnTo>
                  <a:lnTo>
                    <a:pt x="324" y="2795"/>
                  </a:lnTo>
                  <a:lnTo>
                    <a:pt x="0" y="2533"/>
                  </a:lnTo>
                  <a:lnTo>
                    <a:pt x="418" y="2533"/>
                  </a:lnTo>
                </a:path>
                <a:path w="1904" h="3175">
                  <a:moveTo>
                    <a:pt x="418" y="2533"/>
                  </a:moveTo>
                  <a:lnTo>
                    <a:pt x="41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7" name="object 7697"/>
            <p:cNvSpPr/>
            <p:nvPr/>
          </p:nvSpPr>
          <p:spPr>
            <a:xfrm>
              <a:off x="9475337" y="651353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40">
                  <a:moveTo>
                    <a:pt x="0" y="253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8" name="object 7698"/>
            <p:cNvSpPr/>
            <p:nvPr/>
          </p:nvSpPr>
          <p:spPr>
            <a:xfrm>
              <a:off x="9474653" y="65162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9" name="object 7699"/>
            <p:cNvSpPr/>
            <p:nvPr/>
          </p:nvSpPr>
          <p:spPr>
            <a:xfrm>
              <a:off x="9475519" y="65162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0" name="object 7700"/>
            <p:cNvSpPr/>
            <p:nvPr/>
          </p:nvSpPr>
          <p:spPr>
            <a:xfrm>
              <a:off x="9475087" y="651302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19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1" name="object 7701"/>
            <p:cNvSpPr/>
            <p:nvPr/>
          </p:nvSpPr>
          <p:spPr>
            <a:xfrm>
              <a:off x="9490837" y="6513728"/>
              <a:ext cx="15240" cy="3175"/>
            </a:xfrm>
            <a:custGeom>
              <a:avLst/>
              <a:gdLst/>
              <a:ahLst/>
              <a:cxnLst/>
              <a:rect l="l" t="t" r="r" b="b"/>
              <a:pathLst>
                <a:path w="15240" h="3175">
                  <a:moveTo>
                    <a:pt x="14523" y="0"/>
                  </a:moveTo>
                  <a:lnTo>
                    <a:pt x="1759" y="0"/>
                  </a:lnTo>
                  <a:lnTo>
                    <a:pt x="1759" y="1497"/>
                  </a:lnTo>
                  <a:lnTo>
                    <a:pt x="0" y="1497"/>
                  </a:lnTo>
                  <a:lnTo>
                    <a:pt x="0" y="1727"/>
                  </a:lnTo>
                  <a:lnTo>
                    <a:pt x="513" y="1727"/>
                  </a:lnTo>
                  <a:lnTo>
                    <a:pt x="513" y="1884"/>
                  </a:lnTo>
                  <a:lnTo>
                    <a:pt x="554" y="2052"/>
                  </a:lnTo>
                  <a:lnTo>
                    <a:pt x="513" y="2439"/>
                  </a:lnTo>
                  <a:lnTo>
                    <a:pt x="795" y="2439"/>
                  </a:lnTo>
                  <a:lnTo>
                    <a:pt x="795" y="1884"/>
                  </a:lnTo>
                  <a:lnTo>
                    <a:pt x="1675" y="1884"/>
                  </a:lnTo>
                  <a:lnTo>
                    <a:pt x="1675" y="2104"/>
                  </a:lnTo>
                  <a:lnTo>
                    <a:pt x="1392" y="2554"/>
                  </a:lnTo>
                  <a:lnTo>
                    <a:pt x="2020" y="2492"/>
                  </a:lnTo>
                  <a:lnTo>
                    <a:pt x="2219" y="1884"/>
                  </a:lnTo>
                  <a:lnTo>
                    <a:pt x="8481" y="1884"/>
                  </a:lnTo>
                  <a:lnTo>
                    <a:pt x="8669" y="2492"/>
                  </a:lnTo>
                  <a:lnTo>
                    <a:pt x="9287" y="2554"/>
                  </a:lnTo>
                  <a:lnTo>
                    <a:pt x="9025" y="2104"/>
                  </a:lnTo>
                  <a:lnTo>
                    <a:pt x="9025" y="1884"/>
                  </a:lnTo>
                  <a:lnTo>
                    <a:pt x="9894" y="1884"/>
                  </a:lnTo>
                  <a:lnTo>
                    <a:pt x="9894" y="2439"/>
                  </a:lnTo>
                  <a:lnTo>
                    <a:pt x="10167" y="2439"/>
                  </a:lnTo>
                  <a:lnTo>
                    <a:pt x="10167" y="2052"/>
                  </a:lnTo>
                  <a:lnTo>
                    <a:pt x="10135" y="1905"/>
                  </a:lnTo>
                  <a:lnTo>
                    <a:pt x="10167" y="1528"/>
                  </a:lnTo>
                  <a:lnTo>
                    <a:pt x="9821" y="1528"/>
                  </a:lnTo>
                  <a:lnTo>
                    <a:pt x="9821" y="439"/>
                  </a:lnTo>
                  <a:lnTo>
                    <a:pt x="11057" y="345"/>
                  </a:lnTo>
                  <a:lnTo>
                    <a:pt x="13088" y="345"/>
                  </a:lnTo>
                  <a:lnTo>
                    <a:pt x="13088" y="670"/>
                  </a:lnTo>
                  <a:lnTo>
                    <a:pt x="12826" y="670"/>
                  </a:lnTo>
                  <a:lnTo>
                    <a:pt x="12826" y="879"/>
                  </a:lnTo>
                  <a:lnTo>
                    <a:pt x="13496" y="879"/>
                  </a:lnTo>
                  <a:lnTo>
                    <a:pt x="13496" y="701"/>
                  </a:lnTo>
                  <a:lnTo>
                    <a:pt x="13329" y="701"/>
                  </a:lnTo>
                  <a:lnTo>
                    <a:pt x="13329" y="251"/>
                  </a:lnTo>
                  <a:lnTo>
                    <a:pt x="14386" y="251"/>
                  </a:lnTo>
                  <a:lnTo>
                    <a:pt x="14386" y="701"/>
                  </a:lnTo>
                  <a:lnTo>
                    <a:pt x="14208" y="701"/>
                  </a:lnTo>
                  <a:lnTo>
                    <a:pt x="14208" y="879"/>
                  </a:lnTo>
                  <a:lnTo>
                    <a:pt x="14617" y="879"/>
                  </a:lnTo>
                  <a:lnTo>
                    <a:pt x="146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2" name="object 7702"/>
            <p:cNvSpPr/>
            <p:nvPr/>
          </p:nvSpPr>
          <p:spPr>
            <a:xfrm>
              <a:off x="9490839" y="6513736"/>
              <a:ext cx="15240" cy="2540"/>
            </a:xfrm>
            <a:custGeom>
              <a:avLst/>
              <a:gdLst/>
              <a:ahLst/>
              <a:cxnLst/>
              <a:rect l="l" t="t" r="r" b="b"/>
              <a:pathLst>
                <a:path w="15240" h="2540">
                  <a:moveTo>
                    <a:pt x="73" y="1486"/>
                  </a:moveTo>
                  <a:lnTo>
                    <a:pt x="1675" y="1486"/>
                  </a:lnTo>
                  <a:lnTo>
                    <a:pt x="1748" y="73"/>
                  </a:lnTo>
                  <a:lnTo>
                    <a:pt x="14523" y="0"/>
                  </a:lnTo>
                  <a:lnTo>
                    <a:pt x="14617" y="785"/>
                  </a:lnTo>
                  <a:lnTo>
                    <a:pt x="14303" y="869"/>
                  </a:lnTo>
                  <a:lnTo>
                    <a:pt x="14208" y="691"/>
                  </a:lnTo>
                  <a:lnTo>
                    <a:pt x="14386" y="691"/>
                  </a:lnTo>
                  <a:lnTo>
                    <a:pt x="14386" y="429"/>
                  </a:lnTo>
                  <a:lnTo>
                    <a:pt x="14386" y="240"/>
                  </a:lnTo>
                  <a:lnTo>
                    <a:pt x="14208" y="240"/>
                  </a:lnTo>
                  <a:lnTo>
                    <a:pt x="13496" y="240"/>
                  </a:lnTo>
                  <a:lnTo>
                    <a:pt x="13329" y="240"/>
                  </a:lnTo>
                  <a:lnTo>
                    <a:pt x="13329" y="429"/>
                  </a:lnTo>
                  <a:lnTo>
                    <a:pt x="13329" y="691"/>
                  </a:lnTo>
                  <a:lnTo>
                    <a:pt x="13496" y="691"/>
                  </a:lnTo>
                  <a:lnTo>
                    <a:pt x="13496" y="869"/>
                  </a:lnTo>
                  <a:lnTo>
                    <a:pt x="12921" y="869"/>
                  </a:lnTo>
                  <a:lnTo>
                    <a:pt x="12826" y="659"/>
                  </a:lnTo>
                  <a:lnTo>
                    <a:pt x="13015" y="659"/>
                  </a:lnTo>
                  <a:lnTo>
                    <a:pt x="13088" y="429"/>
                  </a:lnTo>
                  <a:lnTo>
                    <a:pt x="11057" y="335"/>
                  </a:lnTo>
                  <a:lnTo>
                    <a:pt x="9989" y="418"/>
                  </a:lnTo>
                  <a:lnTo>
                    <a:pt x="9811" y="429"/>
                  </a:lnTo>
                  <a:lnTo>
                    <a:pt x="9811" y="586"/>
                  </a:lnTo>
                  <a:lnTo>
                    <a:pt x="9811" y="1444"/>
                  </a:lnTo>
                  <a:lnTo>
                    <a:pt x="10093" y="1518"/>
                  </a:lnTo>
                  <a:lnTo>
                    <a:pt x="10167" y="1874"/>
                  </a:lnTo>
                  <a:lnTo>
                    <a:pt x="10135" y="2041"/>
                  </a:lnTo>
                  <a:lnTo>
                    <a:pt x="10167" y="2387"/>
                  </a:lnTo>
                  <a:lnTo>
                    <a:pt x="9936" y="2439"/>
                  </a:lnTo>
                  <a:lnTo>
                    <a:pt x="9894" y="1895"/>
                  </a:lnTo>
                  <a:lnTo>
                    <a:pt x="9120" y="1874"/>
                  </a:lnTo>
                  <a:lnTo>
                    <a:pt x="9025" y="2094"/>
                  </a:lnTo>
                  <a:lnTo>
                    <a:pt x="9266" y="2513"/>
                  </a:lnTo>
                  <a:lnTo>
                    <a:pt x="8669" y="2481"/>
                  </a:lnTo>
                  <a:lnTo>
                    <a:pt x="8491" y="1937"/>
                  </a:lnTo>
                  <a:lnTo>
                    <a:pt x="2282" y="1874"/>
                  </a:lnTo>
                  <a:lnTo>
                    <a:pt x="2010" y="2481"/>
                  </a:lnTo>
                  <a:lnTo>
                    <a:pt x="1444" y="2544"/>
                  </a:lnTo>
                  <a:lnTo>
                    <a:pt x="1675" y="2094"/>
                  </a:lnTo>
                  <a:lnTo>
                    <a:pt x="1675" y="1874"/>
                  </a:lnTo>
                  <a:lnTo>
                    <a:pt x="816" y="1874"/>
                  </a:lnTo>
                  <a:lnTo>
                    <a:pt x="785" y="2387"/>
                  </a:lnTo>
                  <a:lnTo>
                    <a:pt x="575" y="2439"/>
                  </a:lnTo>
                  <a:lnTo>
                    <a:pt x="513" y="2041"/>
                  </a:lnTo>
                  <a:lnTo>
                    <a:pt x="554" y="1895"/>
                  </a:lnTo>
                  <a:lnTo>
                    <a:pt x="513" y="1717"/>
                  </a:lnTo>
                  <a:lnTo>
                    <a:pt x="73" y="1717"/>
                  </a:lnTo>
                  <a:lnTo>
                    <a:pt x="0" y="158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3" name="object 7703"/>
            <p:cNvSpPr/>
            <p:nvPr/>
          </p:nvSpPr>
          <p:spPr>
            <a:xfrm>
              <a:off x="9492879" y="6514077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7381" y="0"/>
                  </a:moveTo>
                  <a:lnTo>
                    <a:pt x="0" y="0"/>
                  </a:lnTo>
                  <a:lnTo>
                    <a:pt x="0" y="1246"/>
                  </a:lnTo>
                  <a:lnTo>
                    <a:pt x="7476" y="1246"/>
                  </a:lnTo>
                  <a:lnTo>
                    <a:pt x="747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4" name="object 7704"/>
            <p:cNvSpPr/>
            <p:nvPr/>
          </p:nvSpPr>
          <p:spPr>
            <a:xfrm>
              <a:off x="9492879" y="6514078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94" y="0"/>
                  </a:moveTo>
                  <a:lnTo>
                    <a:pt x="0" y="1151"/>
                  </a:lnTo>
                  <a:lnTo>
                    <a:pt x="7381" y="1246"/>
                  </a:lnTo>
                  <a:lnTo>
                    <a:pt x="7476" y="94"/>
                  </a:lnTo>
                  <a:lnTo>
                    <a:pt x="94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5" name="object 7705"/>
            <p:cNvSpPr/>
            <p:nvPr/>
          </p:nvSpPr>
          <p:spPr>
            <a:xfrm>
              <a:off x="9921968" y="6521182"/>
              <a:ext cx="13335" cy="6350"/>
            </a:xfrm>
            <a:custGeom>
              <a:avLst/>
              <a:gdLst/>
              <a:ahLst/>
              <a:cxnLst/>
              <a:rect l="l" t="t" r="r" b="b"/>
              <a:pathLst>
                <a:path w="13334" h="6350">
                  <a:moveTo>
                    <a:pt x="8429" y="0"/>
                  </a:moveTo>
                  <a:lnTo>
                    <a:pt x="8093" y="0"/>
                  </a:lnTo>
                  <a:lnTo>
                    <a:pt x="1277" y="0"/>
                  </a:lnTo>
                  <a:lnTo>
                    <a:pt x="1277" y="806"/>
                  </a:lnTo>
                  <a:lnTo>
                    <a:pt x="931" y="806"/>
                  </a:lnTo>
                  <a:lnTo>
                    <a:pt x="1193" y="1266"/>
                  </a:lnTo>
                  <a:lnTo>
                    <a:pt x="1193" y="1476"/>
                  </a:lnTo>
                  <a:lnTo>
                    <a:pt x="314" y="1476"/>
                  </a:lnTo>
                  <a:lnTo>
                    <a:pt x="314" y="910"/>
                  </a:lnTo>
                  <a:lnTo>
                    <a:pt x="31" y="910"/>
                  </a:lnTo>
                  <a:lnTo>
                    <a:pt x="31" y="1308"/>
                  </a:lnTo>
                  <a:lnTo>
                    <a:pt x="73" y="1455"/>
                  </a:lnTo>
                  <a:lnTo>
                    <a:pt x="31" y="3204"/>
                  </a:lnTo>
                  <a:lnTo>
                    <a:pt x="293" y="3204"/>
                  </a:lnTo>
                  <a:lnTo>
                    <a:pt x="293" y="2586"/>
                  </a:lnTo>
                  <a:lnTo>
                    <a:pt x="890" y="2586"/>
                  </a:lnTo>
                  <a:lnTo>
                    <a:pt x="890" y="3999"/>
                  </a:lnTo>
                  <a:lnTo>
                    <a:pt x="890" y="4167"/>
                  </a:lnTo>
                  <a:lnTo>
                    <a:pt x="890" y="5413"/>
                  </a:lnTo>
                  <a:lnTo>
                    <a:pt x="293" y="5413"/>
                  </a:lnTo>
                  <a:lnTo>
                    <a:pt x="293" y="4973"/>
                  </a:lnTo>
                  <a:lnTo>
                    <a:pt x="0" y="5151"/>
                  </a:lnTo>
                  <a:lnTo>
                    <a:pt x="0" y="5748"/>
                  </a:lnTo>
                  <a:lnTo>
                    <a:pt x="12858" y="5748"/>
                  </a:lnTo>
                  <a:lnTo>
                    <a:pt x="12858" y="4879"/>
                  </a:lnTo>
                  <a:lnTo>
                    <a:pt x="12460" y="4879"/>
                  </a:lnTo>
                  <a:lnTo>
                    <a:pt x="12460" y="5046"/>
                  </a:lnTo>
                  <a:lnTo>
                    <a:pt x="12627" y="5046"/>
                  </a:lnTo>
                  <a:lnTo>
                    <a:pt x="12627" y="5486"/>
                  </a:lnTo>
                  <a:lnTo>
                    <a:pt x="11570" y="5486"/>
                  </a:lnTo>
                  <a:lnTo>
                    <a:pt x="11570" y="5046"/>
                  </a:lnTo>
                  <a:lnTo>
                    <a:pt x="11758" y="5046"/>
                  </a:lnTo>
                  <a:lnTo>
                    <a:pt x="11758" y="4879"/>
                  </a:lnTo>
                  <a:lnTo>
                    <a:pt x="11350" y="4879"/>
                  </a:lnTo>
                  <a:lnTo>
                    <a:pt x="11350" y="5413"/>
                  </a:lnTo>
                  <a:lnTo>
                    <a:pt x="10219" y="5413"/>
                  </a:lnTo>
                  <a:lnTo>
                    <a:pt x="10219" y="4041"/>
                  </a:lnTo>
                  <a:lnTo>
                    <a:pt x="9685" y="4041"/>
                  </a:lnTo>
                  <a:lnTo>
                    <a:pt x="9685" y="2848"/>
                  </a:lnTo>
                  <a:lnTo>
                    <a:pt x="9685" y="2680"/>
                  </a:lnTo>
                  <a:lnTo>
                    <a:pt x="9685" y="1476"/>
                  </a:lnTo>
                  <a:lnTo>
                    <a:pt x="9654" y="1308"/>
                  </a:lnTo>
                  <a:lnTo>
                    <a:pt x="9685" y="910"/>
                  </a:lnTo>
                  <a:lnTo>
                    <a:pt x="9413" y="910"/>
                  </a:lnTo>
                  <a:lnTo>
                    <a:pt x="9413" y="1476"/>
                  </a:lnTo>
                  <a:lnTo>
                    <a:pt x="8533" y="1476"/>
                  </a:lnTo>
                  <a:lnTo>
                    <a:pt x="8533" y="1266"/>
                  </a:lnTo>
                  <a:lnTo>
                    <a:pt x="8806" y="806"/>
                  </a:lnTo>
                  <a:lnTo>
                    <a:pt x="8429" y="806"/>
                  </a:lnTo>
                  <a:lnTo>
                    <a:pt x="842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6" name="object 7706"/>
            <p:cNvSpPr/>
            <p:nvPr/>
          </p:nvSpPr>
          <p:spPr>
            <a:xfrm>
              <a:off x="9921960" y="6521179"/>
              <a:ext cx="13335" cy="6350"/>
            </a:xfrm>
            <a:custGeom>
              <a:avLst/>
              <a:gdLst/>
              <a:ahLst/>
              <a:cxnLst/>
              <a:rect l="l" t="t" r="r" b="b"/>
              <a:pathLst>
                <a:path w="13334" h="6350">
                  <a:moveTo>
                    <a:pt x="12868" y="5675"/>
                  </a:moveTo>
                  <a:lnTo>
                    <a:pt x="12868" y="4973"/>
                  </a:lnTo>
                  <a:lnTo>
                    <a:pt x="12554" y="4879"/>
                  </a:lnTo>
                  <a:lnTo>
                    <a:pt x="12460" y="5057"/>
                  </a:lnTo>
                  <a:lnTo>
                    <a:pt x="12638" y="5057"/>
                  </a:lnTo>
                  <a:lnTo>
                    <a:pt x="12638" y="5319"/>
                  </a:lnTo>
                  <a:lnTo>
                    <a:pt x="12638" y="5486"/>
                  </a:lnTo>
                  <a:lnTo>
                    <a:pt x="12460" y="5486"/>
                  </a:lnTo>
                  <a:lnTo>
                    <a:pt x="11769" y="5486"/>
                  </a:lnTo>
                  <a:lnTo>
                    <a:pt x="11580" y="5486"/>
                  </a:lnTo>
                  <a:lnTo>
                    <a:pt x="11580" y="5319"/>
                  </a:lnTo>
                  <a:lnTo>
                    <a:pt x="11580" y="5057"/>
                  </a:lnTo>
                  <a:lnTo>
                    <a:pt x="11769" y="5057"/>
                  </a:lnTo>
                  <a:lnTo>
                    <a:pt x="11769" y="4879"/>
                  </a:lnTo>
                  <a:lnTo>
                    <a:pt x="11444" y="4879"/>
                  </a:lnTo>
                  <a:lnTo>
                    <a:pt x="11360" y="5319"/>
                  </a:lnTo>
                  <a:lnTo>
                    <a:pt x="10324" y="5413"/>
                  </a:lnTo>
                  <a:lnTo>
                    <a:pt x="10230" y="4125"/>
                  </a:lnTo>
                  <a:lnTo>
                    <a:pt x="9696" y="4041"/>
                  </a:lnTo>
                  <a:lnTo>
                    <a:pt x="9696" y="2848"/>
                  </a:lnTo>
                  <a:lnTo>
                    <a:pt x="9696" y="2680"/>
                  </a:lnTo>
                  <a:lnTo>
                    <a:pt x="9696" y="1476"/>
                  </a:lnTo>
                  <a:lnTo>
                    <a:pt x="9664" y="1308"/>
                  </a:lnTo>
                  <a:lnTo>
                    <a:pt x="9696" y="963"/>
                  </a:lnTo>
                  <a:lnTo>
                    <a:pt x="9486" y="921"/>
                  </a:lnTo>
                  <a:lnTo>
                    <a:pt x="9423" y="1465"/>
                  </a:lnTo>
                  <a:lnTo>
                    <a:pt x="8638" y="1476"/>
                  </a:lnTo>
                  <a:lnTo>
                    <a:pt x="8554" y="1266"/>
                  </a:lnTo>
                  <a:lnTo>
                    <a:pt x="8795" y="848"/>
                  </a:lnTo>
                  <a:lnTo>
                    <a:pt x="8533" y="816"/>
                  </a:lnTo>
                  <a:lnTo>
                    <a:pt x="8439" y="366"/>
                  </a:lnTo>
                  <a:lnTo>
                    <a:pt x="8439" y="0"/>
                  </a:lnTo>
                  <a:lnTo>
                    <a:pt x="8104" y="0"/>
                  </a:lnTo>
                  <a:lnTo>
                    <a:pt x="1654" y="0"/>
                  </a:lnTo>
                  <a:lnTo>
                    <a:pt x="1298" y="0"/>
                  </a:lnTo>
                  <a:lnTo>
                    <a:pt x="1298" y="366"/>
                  </a:lnTo>
                  <a:lnTo>
                    <a:pt x="1298" y="722"/>
                  </a:lnTo>
                  <a:lnTo>
                    <a:pt x="963" y="816"/>
                  </a:lnTo>
                  <a:lnTo>
                    <a:pt x="1204" y="1266"/>
                  </a:lnTo>
                  <a:lnTo>
                    <a:pt x="1204" y="1476"/>
                  </a:lnTo>
                  <a:lnTo>
                    <a:pt x="345" y="1476"/>
                  </a:lnTo>
                  <a:lnTo>
                    <a:pt x="314" y="963"/>
                  </a:lnTo>
                  <a:lnTo>
                    <a:pt x="94" y="921"/>
                  </a:lnTo>
                  <a:lnTo>
                    <a:pt x="31" y="1308"/>
                  </a:lnTo>
                  <a:lnTo>
                    <a:pt x="83" y="1465"/>
                  </a:lnTo>
                  <a:lnTo>
                    <a:pt x="31" y="3036"/>
                  </a:lnTo>
                  <a:lnTo>
                    <a:pt x="31" y="3204"/>
                  </a:lnTo>
                  <a:lnTo>
                    <a:pt x="219" y="3204"/>
                  </a:lnTo>
                  <a:lnTo>
                    <a:pt x="303" y="2774"/>
                  </a:lnTo>
                  <a:lnTo>
                    <a:pt x="303" y="2596"/>
                  </a:lnTo>
                  <a:lnTo>
                    <a:pt x="481" y="2596"/>
                  </a:lnTo>
                  <a:lnTo>
                    <a:pt x="722" y="2596"/>
                  </a:lnTo>
                  <a:lnTo>
                    <a:pt x="890" y="2596"/>
                  </a:lnTo>
                  <a:lnTo>
                    <a:pt x="890" y="2774"/>
                  </a:lnTo>
                  <a:lnTo>
                    <a:pt x="890" y="3999"/>
                  </a:lnTo>
                  <a:lnTo>
                    <a:pt x="890" y="4167"/>
                  </a:lnTo>
                  <a:lnTo>
                    <a:pt x="890" y="5235"/>
                  </a:lnTo>
                  <a:lnTo>
                    <a:pt x="890" y="5413"/>
                  </a:lnTo>
                  <a:lnTo>
                    <a:pt x="722" y="5413"/>
                  </a:lnTo>
                  <a:lnTo>
                    <a:pt x="481" y="5413"/>
                  </a:lnTo>
                  <a:lnTo>
                    <a:pt x="303" y="5413"/>
                  </a:lnTo>
                  <a:lnTo>
                    <a:pt x="303" y="5235"/>
                  </a:lnTo>
                  <a:lnTo>
                    <a:pt x="303" y="4973"/>
                  </a:lnTo>
                  <a:lnTo>
                    <a:pt x="0" y="5162"/>
                  </a:lnTo>
                  <a:lnTo>
                    <a:pt x="0" y="5748"/>
                  </a:lnTo>
                  <a:lnTo>
                    <a:pt x="12795" y="574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7" name="object 7707"/>
            <p:cNvSpPr/>
            <p:nvPr/>
          </p:nvSpPr>
          <p:spPr>
            <a:xfrm>
              <a:off x="9922350" y="6521474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5">
                  <a:moveTo>
                    <a:pt x="7664" y="0"/>
                  </a:moveTo>
                  <a:lnTo>
                    <a:pt x="1204" y="0"/>
                  </a:lnTo>
                  <a:lnTo>
                    <a:pt x="1204" y="1476"/>
                  </a:lnTo>
                  <a:lnTo>
                    <a:pt x="0" y="1476"/>
                  </a:lnTo>
                  <a:lnTo>
                    <a:pt x="0" y="1989"/>
                  </a:lnTo>
                  <a:lnTo>
                    <a:pt x="816" y="1989"/>
                  </a:lnTo>
                  <a:lnTo>
                    <a:pt x="816" y="5120"/>
                  </a:lnTo>
                  <a:lnTo>
                    <a:pt x="9538" y="5120"/>
                  </a:lnTo>
                  <a:lnTo>
                    <a:pt x="9538" y="4041"/>
                  </a:lnTo>
                  <a:lnTo>
                    <a:pt x="9015" y="4041"/>
                  </a:lnTo>
                  <a:lnTo>
                    <a:pt x="9015" y="3141"/>
                  </a:lnTo>
                  <a:lnTo>
                    <a:pt x="8868" y="3005"/>
                  </a:lnTo>
                  <a:lnTo>
                    <a:pt x="8868" y="1937"/>
                  </a:lnTo>
                  <a:lnTo>
                    <a:pt x="9015" y="1790"/>
                  </a:lnTo>
                  <a:lnTo>
                    <a:pt x="9015" y="1476"/>
                  </a:lnTo>
                  <a:lnTo>
                    <a:pt x="7758" y="1476"/>
                  </a:lnTo>
                  <a:lnTo>
                    <a:pt x="775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8" name="object 7708"/>
            <p:cNvSpPr/>
            <p:nvPr/>
          </p:nvSpPr>
          <p:spPr>
            <a:xfrm>
              <a:off x="9922353" y="6521481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5">
                  <a:moveTo>
                    <a:pt x="9538" y="5015"/>
                  </a:moveTo>
                  <a:lnTo>
                    <a:pt x="890" y="5109"/>
                  </a:lnTo>
                  <a:lnTo>
                    <a:pt x="806" y="2251"/>
                  </a:lnTo>
                  <a:lnTo>
                    <a:pt x="806" y="1989"/>
                  </a:lnTo>
                  <a:lnTo>
                    <a:pt x="523" y="1989"/>
                  </a:lnTo>
                  <a:lnTo>
                    <a:pt x="94" y="1989"/>
                  </a:lnTo>
                  <a:lnTo>
                    <a:pt x="0" y="1570"/>
                  </a:lnTo>
                  <a:lnTo>
                    <a:pt x="1026" y="1476"/>
                  </a:lnTo>
                  <a:lnTo>
                    <a:pt x="1193" y="1476"/>
                  </a:lnTo>
                  <a:lnTo>
                    <a:pt x="1193" y="1298"/>
                  </a:lnTo>
                  <a:lnTo>
                    <a:pt x="1193" y="94"/>
                  </a:lnTo>
                  <a:lnTo>
                    <a:pt x="7654" y="0"/>
                  </a:lnTo>
                  <a:lnTo>
                    <a:pt x="7748" y="1298"/>
                  </a:lnTo>
                  <a:lnTo>
                    <a:pt x="7748" y="1476"/>
                  </a:lnTo>
                  <a:lnTo>
                    <a:pt x="7926" y="1476"/>
                  </a:lnTo>
                  <a:lnTo>
                    <a:pt x="8921" y="1476"/>
                  </a:lnTo>
                  <a:lnTo>
                    <a:pt x="9015" y="1780"/>
                  </a:lnTo>
                  <a:lnTo>
                    <a:pt x="8868" y="1937"/>
                  </a:lnTo>
                  <a:lnTo>
                    <a:pt x="8868" y="2994"/>
                  </a:lnTo>
                  <a:lnTo>
                    <a:pt x="9015" y="3130"/>
                  </a:lnTo>
                  <a:lnTo>
                    <a:pt x="9015" y="3853"/>
                  </a:lnTo>
                  <a:lnTo>
                    <a:pt x="9015" y="4041"/>
                  </a:lnTo>
                  <a:lnTo>
                    <a:pt x="9182" y="4041"/>
                  </a:lnTo>
                  <a:lnTo>
                    <a:pt x="9444" y="4041"/>
                  </a:lnTo>
                  <a:lnTo>
                    <a:pt x="9538" y="501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9" name="object 7709"/>
            <p:cNvSpPr/>
            <p:nvPr/>
          </p:nvSpPr>
          <p:spPr>
            <a:xfrm>
              <a:off x="9917561" y="6513728"/>
              <a:ext cx="15240" cy="3175"/>
            </a:xfrm>
            <a:custGeom>
              <a:avLst/>
              <a:gdLst/>
              <a:ahLst/>
              <a:cxnLst/>
              <a:rect l="l" t="t" r="r" b="b"/>
              <a:pathLst>
                <a:path w="15240" h="3175">
                  <a:moveTo>
                    <a:pt x="12774" y="0"/>
                  </a:moveTo>
                  <a:lnTo>
                    <a:pt x="0" y="0"/>
                  </a:lnTo>
                  <a:lnTo>
                    <a:pt x="0" y="879"/>
                  </a:lnTo>
                  <a:lnTo>
                    <a:pt x="397" y="879"/>
                  </a:lnTo>
                  <a:lnTo>
                    <a:pt x="397" y="701"/>
                  </a:lnTo>
                  <a:lnTo>
                    <a:pt x="230" y="701"/>
                  </a:lnTo>
                  <a:lnTo>
                    <a:pt x="230" y="251"/>
                  </a:lnTo>
                  <a:lnTo>
                    <a:pt x="1287" y="251"/>
                  </a:lnTo>
                  <a:lnTo>
                    <a:pt x="1287" y="701"/>
                  </a:lnTo>
                  <a:lnTo>
                    <a:pt x="1120" y="701"/>
                  </a:lnTo>
                  <a:lnTo>
                    <a:pt x="1120" y="879"/>
                  </a:lnTo>
                  <a:lnTo>
                    <a:pt x="1790" y="879"/>
                  </a:lnTo>
                  <a:lnTo>
                    <a:pt x="1790" y="670"/>
                  </a:lnTo>
                  <a:lnTo>
                    <a:pt x="1518" y="670"/>
                  </a:lnTo>
                  <a:lnTo>
                    <a:pt x="1518" y="345"/>
                  </a:lnTo>
                  <a:lnTo>
                    <a:pt x="3560" y="345"/>
                  </a:lnTo>
                  <a:lnTo>
                    <a:pt x="4806" y="439"/>
                  </a:lnTo>
                  <a:lnTo>
                    <a:pt x="4806" y="1528"/>
                  </a:lnTo>
                  <a:lnTo>
                    <a:pt x="4439" y="1528"/>
                  </a:lnTo>
                  <a:lnTo>
                    <a:pt x="4439" y="1884"/>
                  </a:lnTo>
                  <a:lnTo>
                    <a:pt x="4471" y="2052"/>
                  </a:lnTo>
                  <a:lnTo>
                    <a:pt x="4439" y="2439"/>
                  </a:lnTo>
                  <a:lnTo>
                    <a:pt x="4722" y="2439"/>
                  </a:lnTo>
                  <a:lnTo>
                    <a:pt x="4722" y="1884"/>
                  </a:lnTo>
                  <a:lnTo>
                    <a:pt x="5591" y="1884"/>
                  </a:lnTo>
                  <a:lnTo>
                    <a:pt x="5591" y="2104"/>
                  </a:lnTo>
                  <a:lnTo>
                    <a:pt x="5329" y="2554"/>
                  </a:lnTo>
                  <a:lnTo>
                    <a:pt x="5936" y="2492"/>
                  </a:lnTo>
                  <a:lnTo>
                    <a:pt x="6135" y="1884"/>
                  </a:lnTo>
                  <a:lnTo>
                    <a:pt x="12397" y="1884"/>
                  </a:lnTo>
                  <a:lnTo>
                    <a:pt x="12606" y="2492"/>
                  </a:lnTo>
                  <a:lnTo>
                    <a:pt x="13224" y="2554"/>
                  </a:lnTo>
                  <a:lnTo>
                    <a:pt x="12942" y="2104"/>
                  </a:lnTo>
                  <a:lnTo>
                    <a:pt x="12942" y="1884"/>
                  </a:lnTo>
                  <a:lnTo>
                    <a:pt x="13832" y="1884"/>
                  </a:lnTo>
                  <a:lnTo>
                    <a:pt x="13832" y="2439"/>
                  </a:lnTo>
                  <a:lnTo>
                    <a:pt x="14093" y="2439"/>
                  </a:lnTo>
                  <a:lnTo>
                    <a:pt x="14093" y="2052"/>
                  </a:lnTo>
                  <a:lnTo>
                    <a:pt x="14062" y="1905"/>
                  </a:lnTo>
                  <a:lnTo>
                    <a:pt x="14093" y="1727"/>
                  </a:lnTo>
                  <a:lnTo>
                    <a:pt x="14617" y="1727"/>
                  </a:lnTo>
                  <a:lnTo>
                    <a:pt x="14617" y="1497"/>
                  </a:lnTo>
                  <a:lnTo>
                    <a:pt x="12868" y="1497"/>
                  </a:lnTo>
                  <a:lnTo>
                    <a:pt x="128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0" name="object 7710"/>
            <p:cNvSpPr/>
            <p:nvPr/>
          </p:nvSpPr>
          <p:spPr>
            <a:xfrm>
              <a:off x="9917561" y="6513736"/>
              <a:ext cx="15240" cy="2540"/>
            </a:xfrm>
            <a:custGeom>
              <a:avLst/>
              <a:gdLst/>
              <a:ahLst/>
              <a:cxnLst/>
              <a:rect l="l" t="t" r="r" b="b"/>
              <a:pathLst>
                <a:path w="15240" h="2540">
                  <a:moveTo>
                    <a:pt x="14544" y="1486"/>
                  </a:moveTo>
                  <a:lnTo>
                    <a:pt x="12942" y="1486"/>
                  </a:lnTo>
                  <a:lnTo>
                    <a:pt x="12868" y="73"/>
                  </a:lnTo>
                  <a:lnTo>
                    <a:pt x="94" y="0"/>
                  </a:lnTo>
                  <a:lnTo>
                    <a:pt x="0" y="785"/>
                  </a:lnTo>
                  <a:lnTo>
                    <a:pt x="314" y="869"/>
                  </a:lnTo>
                  <a:lnTo>
                    <a:pt x="408" y="691"/>
                  </a:lnTo>
                  <a:lnTo>
                    <a:pt x="230" y="691"/>
                  </a:lnTo>
                  <a:lnTo>
                    <a:pt x="230" y="429"/>
                  </a:lnTo>
                  <a:lnTo>
                    <a:pt x="230" y="240"/>
                  </a:lnTo>
                  <a:lnTo>
                    <a:pt x="408" y="240"/>
                  </a:lnTo>
                  <a:lnTo>
                    <a:pt x="1120" y="240"/>
                  </a:lnTo>
                  <a:lnTo>
                    <a:pt x="1287" y="240"/>
                  </a:lnTo>
                  <a:lnTo>
                    <a:pt x="1287" y="429"/>
                  </a:lnTo>
                  <a:lnTo>
                    <a:pt x="1287" y="691"/>
                  </a:lnTo>
                  <a:lnTo>
                    <a:pt x="1120" y="691"/>
                  </a:lnTo>
                  <a:lnTo>
                    <a:pt x="1120" y="869"/>
                  </a:lnTo>
                  <a:lnTo>
                    <a:pt x="1696" y="869"/>
                  </a:lnTo>
                  <a:lnTo>
                    <a:pt x="1790" y="659"/>
                  </a:lnTo>
                  <a:lnTo>
                    <a:pt x="1602" y="659"/>
                  </a:lnTo>
                  <a:lnTo>
                    <a:pt x="1528" y="429"/>
                  </a:lnTo>
                  <a:lnTo>
                    <a:pt x="3560" y="335"/>
                  </a:lnTo>
                  <a:lnTo>
                    <a:pt x="4628" y="418"/>
                  </a:lnTo>
                  <a:lnTo>
                    <a:pt x="4806" y="429"/>
                  </a:lnTo>
                  <a:lnTo>
                    <a:pt x="4806" y="586"/>
                  </a:lnTo>
                  <a:lnTo>
                    <a:pt x="4806" y="1444"/>
                  </a:lnTo>
                  <a:lnTo>
                    <a:pt x="4523" y="1518"/>
                  </a:lnTo>
                  <a:lnTo>
                    <a:pt x="4450" y="1874"/>
                  </a:lnTo>
                  <a:lnTo>
                    <a:pt x="4481" y="2041"/>
                  </a:lnTo>
                  <a:lnTo>
                    <a:pt x="4450" y="2387"/>
                  </a:lnTo>
                  <a:lnTo>
                    <a:pt x="4659" y="2439"/>
                  </a:lnTo>
                  <a:lnTo>
                    <a:pt x="4722" y="1895"/>
                  </a:lnTo>
                  <a:lnTo>
                    <a:pt x="5497" y="1874"/>
                  </a:lnTo>
                  <a:lnTo>
                    <a:pt x="5591" y="2094"/>
                  </a:lnTo>
                  <a:lnTo>
                    <a:pt x="5350" y="2513"/>
                  </a:lnTo>
                  <a:lnTo>
                    <a:pt x="5936" y="2481"/>
                  </a:lnTo>
                  <a:lnTo>
                    <a:pt x="6125" y="1937"/>
                  </a:lnTo>
                  <a:lnTo>
                    <a:pt x="12334" y="1874"/>
                  </a:lnTo>
                  <a:lnTo>
                    <a:pt x="12606" y="2481"/>
                  </a:lnTo>
                  <a:lnTo>
                    <a:pt x="13182" y="2544"/>
                  </a:lnTo>
                  <a:lnTo>
                    <a:pt x="12942" y="2094"/>
                  </a:lnTo>
                  <a:lnTo>
                    <a:pt x="12942" y="1874"/>
                  </a:lnTo>
                  <a:lnTo>
                    <a:pt x="13800" y="1874"/>
                  </a:lnTo>
                  <a:lnTo>
                    <a:pt x="13832" y="2387"/>
                  </a:lnTo>
                  <a:lnTo>
                    <a:pt x="14051" y="2439"/>
                  </a:lnTo>
                  <a:lnTo>
                    <a:pt x="14093" y="2041"/>
                  </a:lnTo>
                  <a:lnTo>
                    <a:pt x="14062" y="1895"/>
                  </a:lnTo>
                  <a:lnTo>
                    <a:pt x="14093" y="1717"/>
                  </a:lnTo>
                  <a:lnTo>
                    <a:pt x="14544" y="1717"/>
                  </a:lnTo>
                  <a:lnTo>
                    <a:pt x="14617" y="158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1" name="object 7711"/>
            <p:cNvSpPr/>
            <p:nvPr/>
          </p:nvSpPr>
          <p:spPr>
            <a:xfrm>
              <a:off x="9922640" y="6514077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7402" y="0"/>
                  </a:moveTo>
                  <a:lnTo>
                    <a:pt x="0" y="0"/>
                  </a:lnTo>
                  <a:lnTo>
                    <a:pt x="0" y="1246"/>
                  </a:lnTo>
                  <a:lnTo>
                    <a:pt x="7476" y="1246"/>
                  </a:lnTo>
                  <a:lnTo>
                    <a:pt x="747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2" name="object 7712"/>
            <p:cNvSpPr/>
            <p:nvPr/>
          </p:nvSpPr>
          <p:spPr>
            <a:xfrm>
              <a:off x="9922649" y="6514078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7392" y="0"/>
                  </a:moveTo>
                  <a:lnTo>
                    <a:pt x="7465" y="1151"/>
                  </a:lnTo>
                  <a:lnTo>
                    <a:pt x="94" y="1246"/>
                  </a:lnTo>
                  <a:lnTo>
                    <a:pt x="0" y="94"/>
                  </a:lnTo>
                  <a:lnTo>
                    <a:pt x="7392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3" name="object 7713"/>
            <p:cNvSpPr/>
            <p:nvPr/>
          </p:nvSpPr>
          <p:spPr>
            <a:xfrm>
              <a:off x="9966717" y="6518834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1581" y="586"/>
                  </a:moveTo>
                  <a:lnTo>
                    <a:pt x="2104" y="62"/>
                  </a:lnTo>
                  <a:lnTo>
                    <a:pt x="0" y="0"/>
                  </a:lnTo>
                  <a:lnTo>
                    <a:pt x="523" y="5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4" name="object 7714"/>
            <p:cNvSpPr/>
            <p:nvPr/>
          </p:nvSpPr>
          <p:spPr>
            <a:xfrm>
              <a:off x="9966715" y="651888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1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5" name="object 7715"/>
            <p:cNvSpPr/>
            <p:nvPr/>
          </p:nvSpPr>
          <p:spPr>
            <a:xfrm>
              <a:off x="9967358" y="651883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27" y="0"/>
                  </a:moveTo>
                  <a:lnTo>
                    <a:pt x="827" y="439"/>
                  </a:lnTo>
                  <a:lnTo>
                    <a:pt x="408" y="670"/>
                  </a:lnTo>
                  <a:lnTo>
                    <a:pt x="0" y="439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6" name="object 7716"/>
            <p:cNvSpPr/>
            <p:nvPr/>
          </p:nvSpPr>
          <p:spPr>
            <a:xfrm>
              <a:off x="9967358" y="651927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27" y="0"/>
                  </a:moveTo>
                  <a:lnTo>
                    <a:pt x="607" y="0"/>
                  </a:lnTo>
                  <a:lnTo>
                    <a:pt x="408" y="62"/>
                  </a:lnTo>
                  <a:lnTo>
                    <a:pt x="209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7" name="object 7717"/>
            <p:cNvSpPr/>
            <p:nvPr/>
          </p:nvSpPr>
          <p:spPr>
            <a:xfrm>
              <a:off x="9967972" y="651883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8" name="object 7718"/>
            <p:cNvSpPr/>
            <p:nvPr/>
          </p:nvSpPr>
          <p:spPr>
            <a:xfrm>
              <a:off x="9967570" y="651883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9" name="object 7719"/>
            <p:cNvSpPr/>
            <p:nvPr/>
          </p:nvSpPr>
          <p:spPr>
            <a:xfrm>
              <a:off x="9967241" y="651942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057" y="0"/>
                  </a:moveTo>
                  <a:lnTo>
                    <a:pt x="1057" y="439"/>
                  </a:lnTo>
                  <a:lnTo>
                    <a:pt x="1057" y="1434"/>
                  </a:lnTo>
                  <a:lnTo>
                    <a:pt x="104" y="1539"/>
                  </a:lnTo>
                  <a:lnTo>
                    <a:pt x="0" y="439"/>
                  </a:lnTo>
                  <a:lnTo>
                    <a:pt x="20" y="31"/>
                  </a:lnTo>
                </a:path>
                <a:path w="1270" h="1904">
                  <a:moveTo>
                    <a:pt x="1057" y="0"/>
                  </a:moveTo>
                  <a:lnTo>
                    <a:pt x="963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0" name="object 7720"/>
            <p:cNvSpPr/>
            <p:nvPr/>
          </p:nvSpPr>
          <p:spPr>
            <a:xfrm>
              <a:off x="9967259" y="65194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94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1" name="object 7721"/>
            <p:cNvSpPr/>
            <p:nvPr/>
          </p:nvSpPr>
          <p:spPr>
            <a:xfrm>
              <a:off x="9968192" y="65198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2" name="object 7722"/>
            <p:cNvSpPr/>
            <p:nvPr/>
          </p:nvSpPr>
          <p:spPr>
            <a:xfrm>
              <a:off x="9967349" y="65198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3" name="object 7723"/>
            <p:cNvSpPr/>
            <p:nvPr/>
          </p:nvSpPr>
          <p:spPr>
            <a:xfrm>
              <a:off x="9967241" y="651985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4" name="object 7724"/>
            <p:cNvSpPr/>
            <p:nvPr/>
          </p:nvSpPr>
          <p:spPr>
            <a:xfrm>
              <a:off x="9967241" y="652084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5" name="object 7725"/>
            <p:cNvSpPr/>
            <p:nvPr/>
          </p:nvSpPr>
          <p:spPr>
            <a:xfrm>
              <a:off x="9967768" y="65181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52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6" name="object 7726"/>
            <p:cNvSpPr/>
            <p:nvPr/>
          </p:nvSpPr>
          <p:spPr>
            <a:xfrm>
              <a:off x="9965371" y="6529050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2188"/>
                  </a:moveTo>
                  <a:lnTo>
                    <a:pt x="1130" y="4156"/>
                  </a:lnTo>
                  <a:lnTo>
                    <a:pt x="1277" y="4219"/>
                  </a:lnTo>
                  <a:lnTo>
                    <a:pt x="3539" y="4219"/>
                  </a:lnTo>
                  <a:lnTo>
                    <a:pt x="4795" y="2188"/>
                  </a:lnTo>
                  <a:lnTo>
                    <a:pt x="4795" y="2052"/>
                  </a:lnTo>
                  <a:lnTo>
                    <a:pt x="3664" y="73"/>
                  </a:lnTo>
                  <a:lnTo>
                    <a:pt x="1277" y="0"/>
                  </a:lnTo>
                  <a:lnTo>
                    <a:pt x="1130" y="73"/>
                  </a:lnTo>
                  <a:lnTo>
                    <a:pt x="0" y="2052"/>
                  </a:lnTo>
                  <a:lnTo>
                    <a:pt x="0" y="2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7" name="object 7727"/>
            <p:cNvSpPr/>
            <p:nvPr/>
          </p:nvSpPr>
          <p:spPr>
            <a:xfrm>
              <a:off x="9966553" y="65299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214" y="0"/>
                  </a:moveTo>
                  <a:lnTo>
                    <a:pt x="544" y="0"/>
                  </a:lnTo>
                  <a:lnTo>
                    <a:pt x="0" y="544"/>
                  </a:lnTo>
                  <a:lnTo>
                    <a:pt x="0" y="1225"/>
                  </a:lnTo>
                  <a:lnTo>
                    <a:pt x="0" y="1895"/>
                  </a:lnTo>
                  <a:lnTo>
                    <a:pt x="544" y="2439"/>
                  </a:lnTo>
                  <a:lnTo>
                    <a:pt x="1214" y="2439"/>
                  </a:lnTo>
                  <a:lnTo>
                    <a:pt x="1884" y="2439"/>
                  </a:lnTo>
                  <a:lnTo>
                    <a:pt x="2439" y="1895"/>
                  </a:lnTo>
                  <a:lnTo>
                    <a:pt x="2439" y="1225"/>
                  </a:lnTo>
                  <a:lnTo>
                    <a:pt x="2439" y="544"/>
                  </a:lnTo>
                  <a:lnTo>
                    <a:pt x="1884" y="0"/>
                  </a:lnTo>
                  <a:lnTo>
                    <a:pt x="12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8" name="object 7728"/>
            <p:cNvSpPr/>
            <p:nvPr/>
          </p:nvSpPr>
          <p:spPr>
            <a:xfrm>
              <a:off x="9965987" y="652737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1643" y="5193"/>
                  </a:moveTo>
                  <a:lnTo>
                    <a:pt x="5570" y="5601"/>
                  </a:lnTo>
                  <a:lnTo>
                    <a:pt x="2774" y="2806"/>
                  </a:lnTo>
                  <a:lnTo>
                    <a:pt x="0" y="0"/>
                  </a:lnTo>
                  <a:lnTo>
                    <a:pt x="366" y="393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9" name="object 7729"/>
            <p:cNvSpPr/>
            <p:nvPr/>
          </p:nvSpPr>
          <p:spPr>
            <a:xfrm>
              <a:off x="9965799" y="65291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968" y="0"/>
                  </a:moveTo>
                  <a:lnTo>
                    <a:pt x="879" y="0"/>
                  </a:lnTo>
                  <a:lnTo>
                    <a:pt x="0" y="900"/>
                  </a:lnTo>
                  <a:lnTo>
                    <a:pt x="0" y="1989"/>
                  </a:lnTo>
                  <a:lnTo>
                    <a:pt x="0" y="3078"/>
                  </a:lnTo>
                  <a:lnTo>
                    <a:pt x="879" y="3957"/>
                  </a:lnTo>
                  <a:lnTo>
                    <a:pt x="1968" y="3957"/>
                  </a:lnTo>
                  <a:lnTo>
                    <a:pt x="3057" y="3957"/>
                  </a:lnTo>
                  <a:lnTo>
                    <a:pt x="3957" y="3078"/>
                  </a:lnTo>
                  <a:lnTo>
                    <a:pt x="3957" y="1989"/>
                  </a:lnTo>
                  <a:lnTo>
                    <a:pt x="3957" y="900"/>
                  </a:lnTo>
                  <a:lnTo>
                    <a:pt x="3057" y="0"/>
                  </a:lnTo>
                  <a:lnTo>
                    <a:pt x="196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0" name="object 7730"/>
            <p:cNvSpPr/>
            <p:nvPr/>
          </p:nvSpPr>
          <p:spPr>
            <a:xfrm>
              <a:off x="9967768" y="652805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1" name="object 7731"/>
            <p:cNvSpPr/>
            <p:nvPr/>
          </p:nvSpPr>
          <p:spPr>
            <a:xfrm>
              <a:off x="9964665" y="653117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1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2" name="object 7732"/>
            <p:cNvSpPr/>
            <p:nvPr/>
          </p:nvSpPr>
          <p:spPr>
            <a:xfrm>
              <a:off x="9963935" y="652733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3832" y="0"/>
                  </a:moveTo>
                  <a:lnTo>
                    <a:pt x="1738" y="0"/>
                  </a:lnTo>
                  <a:lnTo>
                    <a:pt x="0" y="1727"/>
                  </a:lnTo>
                  <a:lnTo>
                    <a:pt x="0" y="3832"/>
                  </a:lnTo>
                  <a:lnTo>
                    <a:pt x="0" y="5936"/>
                  </a:lnTo>
                  <a:lnTo>
                    <a:pt x="1738" y="7675"/>
                  </a:lnTo>
                  <a:lnTo>
                    <a:pt x="3832" y="7675"/>
                  </a:lnTo>
                  <a:lnTo>
                    <a:pt x="5947" y="7675"/>
                  </a:lnTo>
                  <a:lnTo>
                    <a:pt x="7675" y="5936"/>
                  </a:lnTo>
                  <a:lnTo>
                    <a:pt x="7675" y="3832"/>
                  </a:lnTo>
                  <a:lnTo>
                    <a:pt x="7675" y="1727"/>
                  </a:lnTo>
                  <a:lnTo>
                    <a:pt x="5947" y="0"/>
                  </a:lnTo>
                  <a:lnTo>
                    <a:pt x="38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3" name="object 7733"/>
            <p:cNvSpPr/>
            <p:nvPr/>
          </p:nvSpPr>
          <p:spPr>
            <a:xfrm>
              <a:off x="9937186" y="6529050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2188"/>
                  </a:moveTo>
                  <a:lnTo>
                    <a:pt x="1130" y="4156"/>
                  </a:lnTo>
                  <a:lnTo>
                    <a:pt x="3539" y="4219"/>
                  </a:lnTo>
                  <a:lnTo>
                    <a:pt x="4795" y="2188"/>
                  </a:lnTo>
                  <a:lnTo>
                    <a:pt x="4795" y="2052"/>
                  </a:lnTo>
                  <a:lnTo>
                    <a:pt x="3664" y="73"/>
                  </a:lnTo>
                  <a:lnTo>
                    <a:pt x="1256" y="0"/>
                  </a:lnTo>
                  <a:lnTo>
                    <a:pt x="0" y="2052"/>
                  </a:lnTo>
                  <a:lnTo>
                    <a:pt x="0" y="2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4" name="object 7734"/>
            <p:cNvSpPr/>
            <p:nvPr/>
          </p:nvSpPr>
          <p:spPr>
            <a:xfrm>
              <a:off x="9938370" y="65299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214" y="0"/>
                  </a:moveTo>
                  <a:lnTo>
                    <a:pt x="544" y="0"/>
                  </a:lnTo>
                  <a:lnTo>
                    <a:pt x="0" y="544"/>
                  </a:lnTo>
                  <a:lnTo>
                    <a:pt x="0" y="1225"/>
                  </a:lnTo>
                  <a:lnTo>
                    <a:pt x="0" y="1895"/>
                  </a:lnTo>
                  <a:lnTo>
                    <a:pt x="544" y="2439"/>
                  </a:lnTo>
                  <a:lnTo>
                    <a:pt x="1214" y="2439"/>
                  </a:lnTo>
                  <a:lnTo>
                    <a:pt x="1884" y="2439"/>
                  </a:lnTo>
                  <a:lnTo>
                    <a:pt x="2439" y="1895"/>
                  </a:lnTo>
                  <a:lnTo>
                    <a:pt x="2439" y="1225"/>
                  </a:lnTo>
                  <a:lnTo>
                    <a:pt x="2439" y="544"/>
                  </a:lnTo>
                  <a:lnTo>
                    <a:pt x="1884" y="0"/>
                  </a:lnTo>
                  <a:lnTo>
                    <a:pt x="12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5" name="object 7735"/>
            <p:cNvSpPr/>
            <p:nvPr/>
          </p:nvSpPr>
          <p:spPr>
            <a:xfrm>
              <a:off x="9937805" y="652737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1643" y="5193"/>
                  </a:moveTo>
                  <a:lnTo>
                    <a:pt x="5570" y="5601"/>
                  </a:lnTo>
                  <a:lnTo>
                    <a:pt x="2774" y="2806"/>
                  </a:lnTo>
                  <a:lnTo>
                    <a:pt x="0" y="0"/>
                  </a:lnTo>
                  <a:lnTo>
                    <a:pt x="366" y="393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6" name="object 7736"/>
            <p:cNvSpPr/>
            <p:nvPr/>
          </p:nvSpPr>
          <p:spPr>
            <a:xfrm>
              <a:off x="9937616" y="65291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968" y="0"/>
                  </a:moveTo>
                  <a:lnTo>
                    <a:pt x="879" y="0"/>
                  </a:lnTo>
                  <a:lnTo>
                    <a:pt x="0" y="900"/>
                  </a:lnTo>
                  <a:lnTo>
                    <a:pt x="0" y="1989"/>
                  </a:lnTo>
                  <a:lnTo>
                    <a:pt x="0" y="3078"/>
                  </a:lnTo>
                  <a:lnTo>
                    <a:pt x="879" y="3957"/>
                  </a:lnTo>
                  <a:lnTo>
                    <a:pt x="1968" y="3957"/>
                  </a:lnTo>
                  <a:lnTo>
                    <a:pt x="3057" y="3957"/>
                  </a:lnTo>
                  <a:lnTo>
                    <a:pt x="3957" y="3078"/>
                  </a:lnTo>
                  <a:lnTo>
                    <a:pt x="3957" y="1989"/>
                  </a:lnTo>
                  <a:lnTo>
                    <a:pt x="3957" y="900"/>
                  </a:lnTo>
                  <a:lnTo>
                    <a:pt x="3057" y="0"/>
                  </a:lnTo>
                  <a:lnTo>
                    <a:pt x="196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7" name="object 7737"/>
            <p:cNvSpPr/>
            <p:nvPr/>
          </p:nvSpPr>
          <p:spPr>
            <a:xfrm>
              <a:off x="9939584" y="652805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8" name="object 7738"/>
            <p:cNvSpPr/>
            <p:nvPr/>
          </p:nvSpPr>
          <p:spPr>
            <a:xfrm>
              <a:off x="9936481" y="653117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1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9" name="object 7739"/>
            <p:cNvSpPr/>
            <p:nvPr/>
          </p:nvSpPr>
          <p:spPr>
            <a:xfrm>
              <a:off x="9935752" y="652733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3832" y="0"/>
                  </a:moveTo>
                  <a:lnTo>
                    <a:pt x="1738" y="0"/>
                  </a:lnTo>
                  <a:lnTo>
                    <a:pt x="0" y="1727"/>
                  </a:lnTo>
                  <a:lnTo>
                    <a:pt x="0" y="3832"/>
                  </a:lnTo>
                  <a:lnTo>
                    <a:pt x="0" y="5936"/>
                  </a:lnTo>
                  <a:lnTo>
                    <a:pt x="1738" y="7675"/>
                  </a:lnTo>
                  <a:lnTo>
                    <a:pt x="3832" y="7675"/>
                  </a:lnTo>
                  <a:lnTo>
                    <a:pt x="5947" y="7675"/>
                  </a:lnTo>
                  <a:lnTo>
                    <a:pt x="7675" y="5936"/>
                  </a:lnTo>
                  <a:lnTo>
                    <a:pt x="7675" y="3832"/>
                  </a:lnTo>
                  <a:lnTo>
                    <a:pt x="7675" y="1727"/>
                  </a:lnTo>
                  <a:lnTo>
                    <a:pt x="5947" y="0"/>
                  </a:lnTo>
                  <a:lnTo>
                    <a:pt x="38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0" name="object 7740"/>
            <p:cNvSpPr/>
            <p:nvPr/>
          </p:nvSpPr>
          <p:spPr>
            <a:xfrm>
              <a:off x="9931327" y="6513728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90" h="3175">
                  <a:moveTo>
                    <a:pt x="4858" y="2209"/>
                  </a:moveTo>
                  <a:lnTo>
                    <a:pt x="4272" y="2209"/>
                  </a:lnTo>
                  <a:lnTo>
                    <a:pt x="4181" y="2607"/>
                  </a:lnTo>
                  <a:lnTo>
                    <a:pt x="4062" y="2869"/>
                  </a:lnTo>
                  <a:lnTo>
                    <a:pt x="4314" y="2827"/>
                  </a:lnTo>
                  <a:lnTo>
                    <a:pt x="4638" y="2607"/>
                  </a:lnTo>
                  <a:lnTo>
                    <a:pt x="4858" y="2209"/>
                  </a:lnTo>
                  <a:close/>
                </a:path>
                <a:path w="8890" h="3175">
                  <a:moveTo>
                    <a:pt x="7549" y="2209"/>
                  </a:moveTo>
                  <a:lnTo>
                    <a:pt x="6952" y="2209"/>
                  </a:lnTo>
                  <a:lnTo>
                    <a:pt x="7037" y="2418"/>
                  </a:lnTo>
                  <a:lnTo>
                    <a:pt x="7172" y="2607"/>
                  </a:lnTo>
                  <a:lnTo>
                    <a:pt x="7387" y="2774"/>
                  </a:lnTo>
                  <a:lnTo>
                    <a:pt x="7601" y="2858"/>
                  </a:lnTo>
                  <a:lnTo>
                    <a:pt x="7758" y="2858"/>
                  </a:lnTo>
                  <a:lnTo>
                    <a:pt x="7634" y="2607"/>
                  </a:lnTo>
                  <a:lnTo>
                    <a:pt x="7549" y="2209"/>
                  </a:lnTo>
                  <a:close/>
                </a:path>
                <a:path w="8890" h="3175">
                  <a:moveTo>
                    <a:pt x="3423" y="2209"/>
                  </a:moveTo>
                  <a:lnTo>
                    <a:pt x="3172" y="2209"/>
                  </a:lnTo>
                  <a:lnTo>
                    <a:pt x="3193" y="2345"/>
                  </a:lnTo>
                  <a:lnTo>
                    <a:pt x="3141" y="2732"/>
                  </a:lnTo>
                  <a:lnTo>
                    <a:pt x="3403" y="2764"/>
                  </a:lnTo>
                  <a:lnTo>
                    <a:pt x="3423" y="2209"/>
                  </a:lnTo>
                  <a:close/>
                </a:path>
                <a:path w="8890" h="3175">
                  <a:moveTo>
                    <a:pt x="8648" y="2743"/>
                  </a:moveTo>
                  <a:lnTo>
                    <a:pt x="8418" y="2743"/>
                  </a:lnTo>
                  <a:lnTo>
                    <a:pt x="8648" y="2764"/>
                  </a:lnTo>
                  <a:close/>
                </a:path>
                <a:path w="8890" h="3175">
                  <a:moveTo>
                    <a:pt x="8628" y="2209"/>
                  </a:moveTo>
                  <a:lnTo>
                    <a:pt x="8387" y="2209"/>
                  </a:lnTo>
                  <a:lnTo>
                    <a:pt x="8397" y="2743"/>
                  </a:lnTo>
                  <a:lnTo>
                    <a:pt x="8669" y="2743"/>
                  </a:lnTo>
                  <a:lnTo>
                    <a:pt x="8648" y="2376"/>
                  </a:lnTo>
                  <a:lnTo>
                    <a:pt x="8628" y="2209"/>
                  </a:lnTo>
                  <a:close/>
                </a:path>
                <a:path w="8890" h="3175">
                  <a:moveTo>
                    <a:pt x="4272" y="356"/>
                  </a:moveTo>
                  <a:lnTo>
                    <a:pt x="1539" y="356"/>
                  </a:lnTo>
                  <a:lnTo>
                    <a:pt x="2586" y="366"/>
                  </a:lnTo>
                  <a:lnTo>
                    <a:pt x="2680" y="1727"/>
                  </a:lnTo>
                  <a:lnTo>
                    <a:pt x="3099" y="1738"/>
                  </a:lnTo>
                  <a:lnTo>
                    <a:pt x="3141" y="2209"/>
                  </a:lnTo>
                  <a:lnTo>
                    <a:pt x="8669" y="2209"/>
                  </a:lnTo>
                  <a:lnTo>
                    <a:pt x="8586" y="1895"/>
                  </a:lnTo>
                  <a:lnTo>
                    <a:pt x="5853" y="1874"/>
                  </a:lnTo>
                  <a:lnTo>
                    <a:pt x="5748" y="963"/>
                  </a:lnTo>
                  <a:lnTo>
                    <a:pt x="4293" y="963"/>
                  </a:lnTo>
                  <a:lnTo>
                    <a:pt x="4272" y="356"/>
                  </a:lnTo>
                  <a:close/>
                </a:path>
                <a:path w="8890" h="3175">
                  <a:moveTo>
                    <a:pt x="4293" y="0"/>
                  </a:moveTo>
                  <a:lnTo>
                    <a:pt x="20" y="10"/>
                  </a:lnTo>
                  <a:lnTo>
                    <a:pt x="41" y="890"/>
                  </a:lnTo>
                  <a:lnTo>
                    <a:pt x="335" y="890"/>
                  </a:lnTo>
                  <a:lnTo>
                    <a:pt x="387" y="701"/>
                  </a:lnTo>
                  <a:lnTo>
                    <a:pt x="209" y="701"/>
                  </a:lnTo>
                  <a:lnTo>
                    <a:pt x="345" y="261"/>
                  </a:lnTo>
                  <a:lnTo>
                    <a:pt x="4293" y="261"/>
                  </a:lnTo>
                  <a:lnTo>
                    <a:pt x="4293" y="0"/>
                  </a:lnTo>
                  <a:close/>
                </a:path>
                <a:path w="8890" h="3175">
                  <a:moveTo>
                    <a:pt x="4293" y="261"/>
                  </a:moveTo>
                  <a:lnTo>
                    <a:pt x="345" y="261"/>
                  </a:lnTo>
                  <a:lnTo>
                    <a:pt x="1162" y="272"/>
                  </a:lnTo>
                  <a:lnTo>
                    <a:pt x="1266" y="701"/>
                  </a:lnTo>
                  <a:lnTo>
                    <a:pt x="1151" y="890"/>
                  </a:lnTo>
                  <a:lnTo>
                    <a:pt x="1434" y="890"/>
                  </a:lnTo>
                  <a:lnTo>
                    <a:pt x="1539" y="356"/>
                  </a:lnTo>
                  <a:lnTo>
                    <a:pt x="4272" y="35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1" name="object 7741"/>
            <p:cNvSpPr/>
            <p:nvPr/>
          </p:nvSpPr>
          <p:spPr>
            <a:xfrm>
              <a:off x="9931310" y="6513720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90" h="3175">
                  <a:moveTo>
                    <a:pt x="1424" y="890"/>
                  </a:moveTo>
                  <a:lnTo>
                    <a:pt x="1497" y="450"/>
                  </a:lnTo>
                  <a:lnTo>
                    <a:pt x="2554" y="366"/>
                  </a:lnTo>
                  <a:lnTo>
                    <a:pt x="2638" y="1654"/>
                  </a:lnTo>
                  <a:lnTo>
                    <a:pt x="3067" y="1727"/>
                  </a:lnTo>
                  <a:lnTo>
                    <a:pt x="3162" y="2209"/>
                  </a:lnTo>
                  <a:lnTo>
                    <a:pt x="3214" y="2345"/>
                  </a:lnTo>
                  <a:lnTo>
                    <a:pt x="3162" y="2722"/>
                  </a:lnTo>
                  <a:lnTo>
                    <a:pt x="3392" y="2774"/>
                  </a:lnTo>
                  <a:lnTo>
                    <a:pt x="3444" y="2230"/>
                  </a:lnTo>
                  <a:lnTo>
                    <a:pt x="4219" y="2209"/>
                  </a:lnTo>
                  <a:lnTo>
                    <a:pt x="4314" y="2429"/>
                  </a:lnTo>
                  <a:lnTo>
                    <a:pt x="4062" y="2827"/>
                  </a:lnTo>
                  <a:lnTo>
                    <a:pt x="4219" y="2858"/>
                  </a:lnTo>
                  <a:lnTo>
                    <a:pt x="4837" y="2303"/>
                  </a:lnTo>
                  <a:lnTo>
                    <a:pt x="4900" y="2209"/>
                  </a:lnTo>
                  <a:lnTo>
                    <a:pt x="6952" y="2209"/>
                  </a:lnTo>
                  <a:lnTo>
                    <a:pt x="7036" y="2397"/>
                  </a:lnTo>
                  <a:lnTo>
                    <a:pt x="7193" y="2617"/>
                  </a:lnTo>
                  <a:lnTo>
                    <a:pt x="7371" y="2774"/>
                  </a:lnTo>
                  <a:lnTo>
                    <a:pt x="7518" y="2827"/>
                  </a:lnTo>
                  <a:lnTo>
                    <a:pt x="7758" y="2879"/>
                  </a:lnTo>
                  <a:lnTo>
                    <a:pt x="7549" y="2429"/>
                  </a:lnTo>
                  <a:lnTo>
                    <a:pt x="7549" y="2293"/>
                  </a:lnTo>
                  <a:lnTo>
                    <a:pt x="7580" y="2209"/>
                  </a:lnTo>
                  <a:lnTo>
                    <a:pt x="8397" y="2209"/>
                  </a:lnTo>
                  <a:lnTo>
                    <a:pt x="8397" y="2722"/>
                  </a:lnTo>
                  <a:lnTo>
                    <a:pt x="8429" y="2774"/>
                  </a:lnTo>
                  <a:lnTo>
                    <a:pt x="8659" y="2774"/>
                  </a:lnTo>
                  <a:lnTo>
                    <a:pt x="8680" y="2376"/>
                  </a:lnTo>
                  <a:lnTo>
                    <a:pt x="8648" y="2240"/>
                  </a:lnTo>
                  <a:lnTo>
                    <a:pt x="8680" y="1978"/>
                  </a:lnTo>
                  <a:lnTo>
                    <a:pt x="5916" y="1884"/>
                  </a:lnTo>
                  <a:lnTo>
                    <a:pt x="5842" y="1057"/>
                  </a:lnTo>
                  <a:lnTo>
                    <a:pt x="5758" y="963"/>
                  </a:lnTo>
                  <a:lnTo>
                    <a:pt x="4314" y="963"/>
                  </a:lnTo>
                  <a:lnTo>
                    <a:pt x="4282" y="282"/>
                  </a:lnTo>
                  <a:lnTo>
                    <a:pt x="4314" y="0"/>
                  </a:lnTo>
                  <a:lnTo>
                    <a:pt x="83" y="0"/>
                  </a:lnTo>
                  <a:lnTo>
                    <a:pt x="0" y="795"/>
                  </a:lnTo>
                  <a:lnTo>
                    <a:pt x="324" y="890"/>
                  </a:lnTo>
                  <a:lnTo>
                    <a:pt x="397" y="722"/>
                  </a:lnTo>
                  <a:lnTo>
                    <a:pt x="230" y="722"/>
                  </a:lnTo>
                  <a:lnTo>
                    <a:pt x="230" y="450"/>
                  </a:lnTo>
                  <a:lnTo>
                    <a:pt x="272" y="314"/>
                  </a:lnTo>
                  <a:lnTo>
                    <a:pt x="1099" y="272"/>
                  </a:lnTo>
                  <a:lnTo>
                    <a:pt x="1235" y="314"/>
                  </a:lnTo>
                  <a:lnTo>
                    <a:pt x="1287" y="450"/>
                  </a:lnTo>
                  <a:lnTo>
                    <a:pt x="1287" y="722"/>
                  </a:lnTo>
                  <a:lnTo>
                    <a:pt x="1099" y="722"/>
                  </a:lnTo>
                  <a:lnTo>
                    <a:pt x="1109" y="858"/>
                  </a:lnTo>
                  <a:lnTo>
                    <a:pt x="1424" y="89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2" name="object 7742"/>
            <p:cNvSpPr/>
            <p:nvPr/>
          </p:nvSpPr>
          <p:spPr>
            <a:xfrm>
              <a:off x="9934261" y="651402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1005" y="0"/>
                  </a:moveTo>
                  <a:lnTo>
                    <a:pt x="0" y="0"/>
                  </a:lnTo>
                  <a:lnTo>
                    <a:pt x="20" y="1151"/>
                  </a:lnTo>
                  <a:lnTo>
                    <a:pt x="335" y="1172"/>
                  </a:lnTo>
                  <a:lnTo>
                    <a:pt x="492" y="1319"/>
                  </a:lnTo>
                  <a:lnTo>
                    <a:pt x="565" y="1602"/>
                  </a:lnTo>
                  <a:lnTo>
                    <a:pt x="2533" y="1602"/>
                  </a:lnTo>
                  <a:lnTo>
                    <a:pt x="2533" y="963"/>
                  </a:lnTo>
                  <a:lnTo>
                    <a:pt x="1246" y="96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3" name="object 7743"/>
            <p:cNvSpPr/>
            <p:nvPr/>
          </p:nvSpPr>
          <p:spPr>
            <a:xfrm>
              <a:off x="9934225" y="651401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544" y="963"/>
                  </a:moveTo>
                  <a:lnTo>
                    <a:pt x="2617" y="994"/>
                  </a:lnTo>
                  <a:lnTo>
                    <a:pt x="2617" y="1549"/>
                  </a:lnTo>
                  <a:lnTo>
                    <a:pt x="617" y="1602"/>
                  </a:lnTo>
                  <a:lnTo>
                    <a:pt x="544" y="1539"/>
                  </a:lnTo>
                  <a:lnTo>
                    <a:pt x="544" y="1371"/>
                  </a:lnTo>
                  <a:lnTo>
                    <a:pt x="460" y="1225"/>
                  </a:lnTo>
                  <a:lnTo>
                    <a:pt x="324" y="1162"/>
                  </a:lnTo>
                  <a:lnTo>
                    <a:pt x="94" y="1151"/>
                  </a:lnTo>
                  <a:lnTo>
                    <a:pt x="0" y="73"/>
                  </a:lnTo>
                  <a:lnTo>
                    <a:pt x="41" y="0"/>
                  </a:lnTo>
                  <a:lnTo>
                    <a:pt x="1036" y="0"/>
                  </a:lnTo>
                  <a:lnTo>
                    <a:pt x="1088" y="701"/>
                  </a:lnTo>
                  <a:lnTo>
                    <a:pt x="1287" y="963"/>
                  </a:lnTo>
                  <a:lnTo>
                    <a:pt x="2544" y="96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4" name="object 7744"/>
            <p:cNvSpPr/>
            <p:nvPr/>
          </p:nvSpPr>
          <p:spPr>
            <a:xfrm>
              <a:off x="9947090" y="6513532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340" y="0"/>
                  </a:moveTo>
                  <a:lnTo>
                    <a:pt x="1560" y="0"/>
                  </a:lnTo>
                  <a:lnTo>
                    <a:pt x="1664" y="188"/>
                  </a:lnTo>
                  <a:lnTo>
                    <a:pt x="0" y="198"/>
                  </a:lnTo>
                  <a:lnTo>
                    <a:pt x="115" y="0"/>
                  </a:lnTo>
                  <a:lnTo>
                    <a:pt x="345" y="0"/>
                  </a:lnTo>
                  <a:lnTo>
                    <a:pt x="134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5" name="object 7745"/>
            <p:cNvSpPr/>
            <p:nvPr/>
          </p:nvSpPr>
          <p:spPr>
            <a:xfrm>
              <a:off x="9947320" y="6513728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057" y="0"/>
                  </a:moveTo>
                  <a:lnTo>
                    <a:pt x="1057" y="2282"/>
                  </a:lnTo>
                  <a:lnTo>
                    <a:pt x="1225" y="2282"/>
                  </a:lnTo>
                  <a:lnTo>
                    <a:pt x="1225" y="2575"/>
                  </a:lnTo>
                  <a:lnTo>
                    <a:pt x="1047" y="2785"/>
                  </a:lnTo>
                  <a:lnTo>
                    <a:pt x="178" y="2785"/>
                  </a:lnTo>
                  <a:lnTo>
                    <a:pt x="0" y="2575"/>
                  </a:lnTo>
                  <a:lnTo>
                    <a:pt x="0" y="2282"/>
                  </a:lnTo>
                  <a:lnTo>
                    <a:pt x="157" y="2282"/>
                  </a:ln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6" name="object 7746"/>
            <p:cNvSpPr/>
            <p:nvPr/>
          </p:nvSpPr>
          <p:spPr>
            <a:xfrm>
              <a:off x="9947477" y="651602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90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7" name="object 7747"/>
            <p:cNvSpPr/>
            <p:nvPr/>
          </p:nvSpPr>
          <p:spPr>
            <a:xfrm>
              <a:off x="9947477" y="65137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90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8" name="object 7748"/>
            <p:cNvSpPr/>
            <p:nvPr/>
          </p:nvSpPr>
          <p:spPr>
            <a:xfrm>
              <a:off x="9947236" y="651353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973" y="2533"/>
                  </a:moveTo>
                  <a:lnTo>
                    <a:pt x="418" y="2533"/>
                  </a:lnTo>
                  <a:lnTo>
                    <a:pt x="0" y="2533"/>
                  </a:lnTo>
                  <a:lnTo>
                    <a:pt x="324" y="2795"/>
                  </a:lnTo>
                  <a:lnTo>
                    <a:pt x="691" y="3088"/>
                  </a:lnTo>
                  <a:lnTo>
                    <a:pt x="1068" y="2795"/>
                  </a:lnTo>
                  <a:lnTo>
                    <a:pt x="1392" y="2533"/>
                  </a:lnTo>
                  <a:lnTo>
                    <a:pt x="973" y="2533"/>
                  </a:lnTo>
                </a:path>
                <a:path w="1904" h="3175">
                  <a:moveTo>
                    <a:pt x="973" y="2533"/>
                  </a:moveTo>
                  <a:lnTo>
                    <a:pt x="9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9" name="object 7749"/>
            <p:cNvSpPr/>
            <p:nvPr/>
          </p:nvSpPr>
          <p:spPr>
            <a:xfrm>
              <a:off x="9947671" y="651353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40">
                  <a:moveTo>
                    <a:pt x="0" y="253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0" name="object 7750"/>
            <p:cNvSpPr/>
            <p:nvPr/>
          </p:nvSpPr>
          <p:spPr>
            <a:xfrm>
              <a:off x="9948362" y="65162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1" name="object 7751"/>
            <p:cNvSpPr/>
            <p:nvPr/>
          </p:nvSpPr>
          <p:spPr>
            <a:xfrm>
              <a:off x="9947497" y="65162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2" name="object 7752"/>
            <p:cNvSpPr/>
            <p:nvPr/>
          </p:nvSpPr>
          <p:spPr>
            <a:xfrm>
              <a:off x="9947928" y="651302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19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3" name="object 7753"/>
            <p:cNvSpPr/>
            <p:nvPr/>
          </p:nvSpPr>
          <p:spPr>
            <a:xfrm>
              <a:off x="9953998" y="65171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1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4" name="object 7754"/>
            <p:cNvSpPr/>
            <p:nvPr/>
          </p:nvSpPr>
          <p:spPr>
            <a:xfrm>
              <a:off x="9953356" y="651715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32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5" name="object 7755"/>
            <p:cNvSpPr/>
            <p:nvPr/>
          </p:nvSpPr>
          <p:spPr>
            <a:xfrm>
              <a:off x="9953270" y="651709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64" y="1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6" name="object 7756"/>
            <p:cNvSpPr/>
            <p:nvPr/>
          </p:nvSpPr>
          <p:spPr>
            <a:xfrm>
              <a:off x="9953360" y="65171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523" y="10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7" name="object 7757"/>
            <p:cNvSpPr/>
            <p:nvPr/>
          </p:nvSpPr>
          <p:spPr>
            <a:xfrm>
              <a:off x="9953681" y="65172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98"/>
                  </a:move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8" name="object 7758"/>
            <p:cNvSpPr/>
            <p:nvPr/>
          </p:nvSpPr>
          <p:spPr>
            <a:xfrm>
              <a:off x="9953893" y="65172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6" y="0"/>
                  </a:moveTo>
                  <a:lnTo>
                    <a:pt x="0" y="4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9" name="object 7759"/>
            <p:cNvSpPr/>
            <p:nvPr/>
          </p:nvSpPr>
          <p:spPr>
            <a:xfrm>
              <a:off x="9953234" y="651646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3" y="41"/>
                  </a:moveTo>
                  <a:lnTo>
                    <a:pt x="0" y="0"/>
                  </a:lnTo>
                </a:path>
                <a:path w="1270" h="634">
                  <a:moveTo>
                    <a:pt x="73" y="41"/>
                  </a:moveTo>
                  <a:lnTo>
                    <a:pt x="942" y="1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0" name="object 7760"/>
            <p:cNvSpPr/>
            <p:nvPr/>
          </p:nvSpPr>
          <p:spPr>
            <a:xfrm>
              <a:off x="9953203" y="65167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6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1" name="object 7761"/>
            <p:cNvSpPr/>
            <p:nvPr/>
          </p:nvSpPr>
          <p:spPr>
            <a:xfrm>
              <a:off x="9953175" y="65170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94" y="73"/>
                  </a:moveTo>
                  <a:lnTo>
                    <a:pt x="125" y="0"/>
                  </a:lnTo>
                </a:path>
                <a:path w="634" h="634">
                  <a:moveTo>
                    <a:pt x="94" y="73"/>
                  </a:moveTo>
                  <a:lnTo>
                    <a:pt x="0" y="1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2" name="object 7762"/>
            <p:cNvSpPr/>
            <p:nvPr/>
          </p:nvSpPr>
          <p:spPr>
            <a:xfrm>
              <a:off x="9953194" y="651669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62"/>
                  </a:moveTo>
                  <a:lnTo>
                    <a:pt x="104" y="0"/>
                  </a:lnTo>
                </a:path>
                <a:path w="1270" h="634">
                  <a:moveTo>
                    <a:pt x="0" y="62"/>
                  </a:moveTo>
                  <a:lnTo>
                    <a:pt x="963" y="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3" name="object 7763"/>
            <p:cNvSpPr/>
            <p:nvPr/>
          </p:nvSpPr>
          <p:spPr>
            <a:xfrm>
              <a:off x="9953702" y="65164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45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4" name="object 7764"/>
            <p:cNvSpPr/>
            <p:nvPr/>
          </p:nvSpPr>
          <p:spPr>
            <a:xfrm>
              <a:off x="9953307" y="651668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732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5" name="object 7765"/>
            <p:cNvSpPr/>
            <p:nvPr/>
          </p:nvSpPr>
          <p:spPr>
            <a:xfrm>
              <a:off x="9953307" y="651700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68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6" name="object 7766"/>
            <p:cNvSpPr/>
            <p:nvPr/>
          </p:nvSpPr>
          <p:spPr>
            <a:xfrm>
              <a:off x="9953310" y="651682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32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7" name="object 7767"/>
            <p:cNvSpPr/>
            <p:nvPr/>
          </p:nvSpPr>
          <p:spPr>
            <a:xfrm>
              <a:off x="9953310" y="651650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32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8" name="object 7768"/>
            <p:cNvSpPr/>
            <p:nvPr/>
          </p:nvSpPr>
          <p:spPr>
            <a:xfrm>
              <a:off x="9954043" y="651646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6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9" name="object 7769"/>
            <p:cNvSpPr/>
            <p:nvPr/>
          </p:nvSpPr>
          <p:spPr>
            <a:xfrm>
              <a:off x="9953998" y="65170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25"/>
                  </a:moveTo>
                  <a:lnTo>
                    <a:pt x="52" y="83"/>
                  </a:lnTo>
                </a:path>
                <a:path w="634" h="634">
                  <a:moveTo>
                    <a:pt x="0" y="12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0" name="object 7770"/>
            <p:cNvSpPr/>
            <p:nvPr/>
          </p:nvSpPr>
          <p:spPr>
            <a:xfrm>
              <a:off x="9954043" y="651665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1" name="object 7771"/>
            <p:cNvSpPr/>
            <p:nvPr/>
          </p:nvSpPr>
          <p:spPr>
            <a:xfrm>
              <a:off x="9954039" y="65165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0"/>
                  </a:moveTo>
                  <a:lnTo>
                    <a:pt x="0" y="62"/>
                  </a:lnTo>
                </a:path>
                <a:path w="634" h="634">
                  <a:moveTo>
                    <a:pt x="125" y="0"/>
                  </a:moveTo>
                  <a:lnTo>
                    <a:pt x="251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2" name="object 7772"/>
            <p:cNvSpPr/>
            <p:nvPr/>
          </p:nvSpPr>
          <p:spPr>
            <a:xfrm>
              <a:off x="9954039" y="65169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0"/>
                  </a:moveTo>
                  <a:lnTo>
                    <a:pt x="0" y="62"/>
                  </a:lnTo>
                </a:path>
                <a:path w="634" h="634">
                  <a:moveTo>
                    <a:pt x="125" y="0"/>
                  </a:moveTo>
                  <a:lnTo>
                    <a:pt x="251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3" name="object 7773"/>
            <p:cNvSpPr/>
            <p:nvPr/>
          </p:nvSpPr>
          <p:spPr>
            <a:xfrm>
              <a:off x="9953307" y="651650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4" name="object 7774"/>
            <p:cNvSpPr/>
            <p:nvPr/>
          </p:nvSpPr>
          <p:spPr>
            <a:xfrm>
              <a:off x="9953307" y="651681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5" name="object 7775"/>
            <p:cNvSpPr/>
            <p:nvPr/>
          </p:nvSpPr>
          <p:spPr>
            <a:xfrm>
              <a:off x="9952793" y="651318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795" y="523"/>
                  </a:moveTo>
                  <a:lnTo>
                    <a:pt x="1759" y="523"/>
                  </a:lnTo>
                  <a:lnTo>
                    <a:pt x="1759" y="324"/>
                  </a:lnTo>
                  <a:lnTo>
                    <a:pt x="1382" y="41"/>
                  </a:lnTo>
                  <a:lnTo>
                    <a:pt x="994" y="0"/>
                  </a:lnTo>
                  <a:lnTo>
                    <a:pt x="785" y="52"/>
                  </a:lnTo>
                  <a:lnTo>
                    <a:pt x="387" y="41"/>
                  </a:lnTo>
                  <a:lnTo>
                    <a:pt x="125" y="324"/>
                  </a:lnTo>
                  <a:lnTo>
                    <a:pt x="0" y="523"/>
                  </a:lnTo>
                  <a:lnTo>
                    <a:pt x="984" y="523"/>
                  </a:lnTo>
                  <a:lnTo>
                    <a:pt x="795" y="52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6" name="object 7776"/>
            <p:cNvSpPr/>
            <p:nvPr/>
          </p:nvSpPr>
          <p:spPr>
            <a:xfrm>
              <a:off x="9952906" y="651350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53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7" name="object 7777"/>
            <p:cNvSpPr/>
            <p:nvPr/>
          </p:nvSpPr>
          <p:spPr>
            <a:xfrm>
              <a:off x="9953589" y="651370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8" name="object 7778"/>
            <p:cNvSpPr/>
            <p:nvPr/>
          </p:nvSpPr>
          <p:spPr>
            <a:xfrm>
              <a:off x="9953327" y="651323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01" y="0"/>
                  </a:moveTo>
                  <a:lnTo>
                    <a:pt x="565" y="282"/>
                  </a:lnTo>
                  <a:lnTo>
                    <a:pt x="356" y="387"/>
                  </a:lnTo>
                  <a:lnTo>
                    <a:pt x="146" y="282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9" name="object 7779"/>
            <p:cNvSpPr/>
            <p:nvPr/>
          </p:nvSpPr>
          <p:spPr>
            <a:xfrm>
              <a:off x="9953775" y="651324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0"/>
                  </a:moveTo>
                  <a:lnTo>
                    <a:pt x="0" y="282"/>
                  </a:lnTo>
                </a:path>
                <a:path w="634" h="634">
                  <a:moveTo>
                    <a:pt x="10" y="0"/>
                  </a:moveTo>
                  <a:lnTo>
                    <a:pt x="0" y="324"/>
                  </a:lnTo>
                </a:path>
                <a:path w="634" h="634">
                  <a:moveTo>
                    <a:pt x="10" y="0"/>
                  </a:moveTo>
                  <a:lnTo>
                    <a:pt x="0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0" name="object 7780"/>
            <p:cNvSpPr/>
            <p:nvPr/>
          </p:nvSpPr>
          <p:spPr>
            <a:xfrm>
              <a:off x="9953573" y="651324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0" y="282"/>
                  </a:lnTo>
                </a:path>
                <a:path w="634" h="634">
                  <a:moveTo>
                    <a:pt x="0" y="0"/>
                  </a:moveTo>
                  <a:lnTo>
                    <a:pt x="20" y="324"/>
                  </a:lnTo>
                </a:path>
                <a:path w="634" h="634">
                  <a:moveTo>
                    <a:pt x="0" y="0"/>
                  </a:moveTo>
                  <a:lnTo>
                    <a:pt x="20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1" name="object 7781"/>
            <p:cNvSpPr/>
            <p:nvPr/>
          </p:nvSpPr>
          <p:spPr>
            <a:xfrm>
              <a:off x="9953485" y="651351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9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2" name="object 7782"/>
            <p:cNvSpPr/>
            <p:nvPr/>
          </p:nvSpPr>
          <p:spPr>
            <a:xfrm>
              <a:off x="9953373" y="6513707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4" h="4445">
                  <a:moveTo>
                    <a:pt x="617" y="0"/>
                  </a:moveTo>
                  <a:lnTo>
                    <a:pt x="586" y="3047"/>
                  </a:lnTo>
                  <a:lnTo>
                    <a:pt x="303" y="3884"/>
                  </a:lnTo>
                  <a:lnTo>
                    <a:pt x="31" y="3172"/>
                  </a:lnTo>
                  <a:lnTo>
                    <a:pt x="31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3" name="object 7783"/>
            <p:cNvSpPr/>
            <p:nvPr/>
          </p:nvSpPr>
          <p:spPr>
            <a:xfrm>
              <a:off x="9953307" y="651656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25"/>
                  </a:moveTo>
                  <a:lnTo>
                    <a:pt x="74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4" name="object 7784"/>
            <p:cNvSpPr/>
            <p:nvPr/>
          </p:nvSpPr>
          <p:spPr>
            <a:xfrm>
              <a:off x="9953307" y="651631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25"/>
                  </a:moveTo>
                  <a:lnTo>
                    <a:pt x="74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5" name="object 7785"/>
            <p:cNvSpPr/>
            <p:nvPr/>
          </p:nvSpPr>
          <p:spPr>
            <a:xfrm>
              <a:off x="9953307" y="651606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25"/>
                  </a:moveTo>
                  <a:lnTo>
                    <a:pt x="74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6" name="object 7786"/>
            <p:cNvSpPr/>
            <p:nvPr/>
          </p:nvSpPr>
          <p:spPr>
            <a:xfrm>
              <a:off x="9953307" y="651581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25"/>
                  </a:moveTo>
                  <a:lnTo>
                    <a:pt x="74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7" name="object 7787"/>
            <p:cNvSpPr/>
            <p:nvPr/>
          </p:nvSpPr>
          <p:spPr>
            <a:xfrm>
              <a:off x="9953307" y="651556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25"/>
                  </a:moveTo>
                  <a:lnTo>
                    <a:pt x="74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8" name="object 7788"/>
            <p:cNvSpPr/>
            <p:nvPr/>
          </p:nvSpPr>
          <p:spPr>
            <a:xfrm>
              <a:off x="9953307" y="651532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25"/>
                  </a:moveTo>
                  <a:lnTo>
                    <a:pt x="74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9" name="object 7789"/>
            <p:cNvSpPr/>
            <p:nvPr/>
          </p:nvSpPr>
          <p:spPr>
            <a:xfrm>
              <a:off x="9953307" y="651508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25"/>
                  </a:moveTo>
                  <a:lnTo>
                    <a:pt x="74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0" name="object 7790"/>
            <p:cNvSpPr/>
            <p:nvPr/>
          </p:nvSpPr>
          <p:spPr>
            <a:xfrm>
              <a:off x="9953307" y="65148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25"/>
                  </a:moveTo>
                  <a:lnTo>
                    <a:pt x="74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1" name="object 7791"/>
            <p:cNvSpPr/>
            <p:nvPr/>
          </p:nvSpPr>
          <p:spPr>
            <a:xfrm>
              <a:off x="9953307" y="651459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25"/>
                  </a:moveTo>
                  <a:lnTo>
                    <a:pt x="74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2" name="object 7792"/>
            <p:cNvSpPr/>
            <p:nvPr/>
          </p:nvSpPr>
          <p:spPr>
            <a:xfrm>
              <a:off x="9953307" y="651433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25"/>
                  </a:moveTo>
                  <a:lnTo>
                    <a:pt x="74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3" name="object 7793"/>
            <p:cNvSpPr/>
            <p:nvPr/>
          </p:nvSpPr>
          <p:spPr>
            <a:xfrm>
              <a:off x="9953307" y="651408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25"/>
                  </a:moveTo>
                  <a:lnTo>
                    <a:pt x="74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4" name="object 7794"/>
            <p:cNvSpPr/>
            <p:nvPr/>
          </p:nvSpPr>
          <p:spPr>
            <a:xfrm>
              <a:off x="9953308" y="651681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743" y="0"/>
                  </a:moveTo>
                  <a:lnTo>
                    <a:pt x="0" y="1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5" name="object 7795"/>
            <p:cNvSpPr/>
            <p:nvPr/>
          </p:nvSpPr>
          <p:spPr>
            <a:xfrm>
              <a:off x="9953375" y="65170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07" y="0"/>
                  </a:moveTo>
                  <a:lnTo>
                    <a:pt x="0" y="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6" name="object 7796"/>
            <p:cNvSpPr/>
            <p:nvPr/>
          </p:nvSpPr>
          <p:spPr>
            <a:xfrm>
              <a:off x="9953314" y="65139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18" y="0"/>
                  </a:moveTo>
                  <a:lnTo>
                    <a:pt x="0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7" name="object 7797"/>
            <p:cNvSpPr/>
            <p:nvPr/>
          </p:nvSpPr>
          <p:spPr>
            <a:xfrm>
              <a:off x="9953681" y="6512462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82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8" name="object 7798"/>
            <p:cNvSpPr/>
            <p:nvPr/>
          </p:nvSpPr>
          <p:spPr>
            <a:xfrm>
              <a:off x="9953005" y="651187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35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9" name="object 7799"/>
            <p:cNvSpPr/>
            <p:nvPr/>
          </p:nvSpPr>
          <p:spPr>
            <a:xfrm>
              <a:off x="9952739" y="651161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261"/>
                  </a:moveTo>
                  <a:lnTo>
                    <a:pt x="0" y="701"/>
                  </a:lnTo>
                  <a:lnTo>
                    <a:pt x="1884" y="701"/>
                  </a:lnTo>
                  <a:lnTo>
                    <a:pt x="1884" y="261"/>
                  </a:lnTo>
                  <a:lnTo>
                    <a:pt x="1675" y="94"/>
                  </a:lnTo>
                  <a:lnTo>
                    <a:pt x="1434" y="0"/>
                  </a:lnTo>
                  <a:lnTo>
                    <a:pt x="450" y="0"/>
                  </a:lnTo>
                  <a:lnTo>
                    <a:pt x="198" y="94"/>
                  </a:ln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0" name="object 7800"/>
            <p:cNvSpPr/>
            <p:nvPr/>
          </p:nvSpPr>
          <p:spPr>
            <a:xfrm>
              <a:off x="9953285" y="65119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87" y="2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1" name="object 7801"/>
            <p:cNvSpPr/>
            <p:nvPr/>
          </p:nvSpPr>
          <p:spPr>
            <a:xfrm>
              <a:off x="9953457" y="65119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50" y="0"/>
                  </a:moveTo>
                  <a:lnTo>
                    <a:pt x="282" y="10"/>
                  </a:lnTo>
                  <a:lnTo>
                    <a:pt x="104" y="1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2" name="object 7802"/>
            <p:cNvSpPr/>
            <p:nvPr/>
          </p:nvSpPr>
          <p:spPr>
            <a:xfrm>
              <a:off x="9954075" y="651161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3" name="object 7803"/>
            <p:cNvSpPr/>
            <p:nvPr/>
          </p:nvSpPr>
          <p:spPr>
            <a:xfrm>
              <a:off x="9953907" y="651161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4" name="object 7804"/>
            <p:cNvSpPr/>
            <p:nvPr/>
          </p:nvSpPr>
          <p:spPr>
            <a:xfrm>
              <a:off x="9953536" y="651161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1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5" name="object 7805"/>
            <p:cNvSpPr/>
            <p:nvPr/>
          </p:nvSpPr>
          <p:spPr>
            <a:xfrm>
              <a:off x="9953822" y="651161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1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6" name="object 7806"/>
            <p:cNvSpPr/>
            <p:nvPr/>
          </p:nvSpPr>
          <p:spPr>
            <a:xfrm>
              <a:off x="9953681" y="65119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30"/>
                  </a:moveTo>
                  <a:lnTo>
                    <a:pt x="38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7" name="object 7807"/>
            <p:cNvSpPr/>
            <p:nvPr/>
          </p:nvSpPr>
          <p:spPr>
            <a:xfrm>
              <a:off x="9953907" y="65119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67" y="0"/>
                  </a:moveTo>
                  <a:lnTo>
                    <a:pt x="31" y="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8" name="object 7808"/>
            <p:cNvSpPr/>
            <p:nvPr/>
          </p:nvSpPr>
          <p:spPr>
            <a:xfrm>
              <a:off x="9953285" y="651161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9" name="object 7809"/>
            <p:cNvSpPr/>
            <p:nvPr/>
          </p:nvSpPr>
          <p:spPr>
            <a:xfrm>
              <a:off x="9953452" y="651161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0" name="object 7810"/>
            <p:cNvSpPr/>
            <p:nvPr/>
          </p:nvSpPr>
          <p:spPr>
            <a:xfrm>
              <a:off x="9953284" y="65119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67" y="0"/>
                  </a:moveTo>
                  <a:lnTo>
                    <a:pt x="10" y="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1" name="object 7811"/>
            <p:cNvSpPr/>
            <p:nvPr/>
          </p:nvSpPr>
          <p:spPr>
            <a:xfrm>
              <a:off x="9933953" y="6521361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5">
                  <a:moveTo>
                    <a:pt x="4345" y="0"/>
                  </a:moveTo>
                  <a:lnTo>
                    <a:pt x="2177" y="0"/>
                  </a:lnTo>
                  <a:lnTo>
                    <a:pt x="2041" y="20"/>
                  </a:lnTo>
                  <a:lnTo>
                    <a:pt x="1863" y="146"/>
                  </a:lnTo>
                  <a:lnTo>
                    <a:pt x="1780" y="314"/>
                  </a:lnTo>
                  <a:lnTo>
                    <a:pt x="1769" y="890"/>
                  </a:lnTo>
                  <a:lnTo>
                    <a:pt x="1424" y="942"/>
                  </a:lnTo>
                  <a:lnTo>
                    <a:pt x="1675" y="1392"/>
                  </a:lnTo>
                  <a:lnTo>
                    <a:pt x="1675" y="1549"/>
                  </a:lnTo>
                  <a:lnTo>
                    <a:pt x="806" y="1612"/>
                  </a:lnTo>
                  <a:lnTo>
                    <a:pt x="806" y="1099"/>
                  </a:lnTo>
                  <a:lnTo>
                    <a:pt x="534" y="1057"/>
                  </a:lnTo>
                  <a:lnTo>
                    <a:pt x="523" y="1444"/>
                  </a:lnTo>
                  <a:lnTo>
                    <a:pt x="554" y="1581"/>
                  </a:lnTo>
                  <a:lnTo>
                    <a:pt x="523" y="2502"/>
                  </a:lnTo>
                  <a:lnTo>
                    <a:pt x="534" y="2659"/>
                  </a:lnTo>
                  <a:lnTo>
                    <a:pt x="523" y="3853"/>
                  </a:lnTo>
                  <a:lnTo>
                    <a:pt x="73" y="3853"/>
                  </a:lnTo>
                  <a:lnTo>
                    <a:pt x="0" y="4020"/>
                  </a:lnTo>
                  <a:lnTo>
                    <a:pt x="1706" y="4083"/>
                  </a:lnTo>
                  <a:lnTo>
                    <a:pt x="1759" y="5518"/>
                  </a:lnTo>
                  <a:lnTo>
                    <a:pt x="6073" y="5580"/>
                  </a:lnTo>
                  <a:lnTo>
                    <a:pt x="6073" y="5277"/>
                  </a:lnTo>
                  <a:lnTo>
                    <a:pt x="6041" y="4837"/>
                  </a:lnTo>
                  <a:lnTo>
                    <a:pt x="6847" y="4764"/>
                  </a:lnTo>
                  <a:lnTo>
                    <a:pt x="6942" y="4575"/>
                  </a:lnTo>
                  <a:lnTo>
                    <a:pt x="6094" y="4502"/>
                  </a:lnTo>
                  <a:lnTo>
                    <a:pt x="6041" y="1612"/>
                  </a:lnTo>
                  <a:lnTo>
                    <a:pt x="5989" y="1476"/>
                  </a:lnTo>
                  <a:lnTo>
                    <a:pt x="6041" y="1099"/>
                  </a:lnTo>
                  <a:lnTo>
                    <a:pt x="5779" y="1057"/>
                  </a:lnTo>
                  <a:lnTo>
                    <a:pt x="5758" y="1602"/>
                  </a:lnTo>
                  <a:lnTo>
                    <a:pt x="4952" y="1612"/>
                  </a:lnTo>
                  <a:lnTo>
                    <a:pt x="4889" y="1392"/>
                  </a:lnTo>
                  <a:lnTo>
                    <a:pt x="5141" y="984"/>
                  </a:lnTo>
                  <a:lnTo>
                    <a:pt x="4848" y="942"/>
                  </a:lnTo>
                  <a:lnTo>
                    <a:pt x="4785" y="335"/>
                  </a:lnTo>
                  <a:lnTo>
                    <a:pt x="4701" y="188"/>
                  </a:lnTo>
                  <a:lnTo>
                    <a:pt x="4596" y="52"/>
                  </a:lnTo>
                  <a:lnTo>
                    <a:pt x="4429" y="2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2" name="object 7812"/>
            <p:cNvSpPr/>
            <p:nvPr/>
          </p:nvSpPr>
          <p:spPr>
            <a:xfrm>
              <a:off x="9933957" y="6521364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5">
                  <a:moveTo>
                    <a:pt x="1424" y="973"/>
                  </a:moveTo>
                  <a:lnTo>
                    <a:pt x="1675" y="1392"/>
                  </a:lnTo>
                  <a:lnTo>
                    <a:pt x="1675" y="1528"/>
                  </a:lnTo>
                  <a:lnTo>
                    <a:pt x="816" y="1612"/>
                  </a:lnTo>
                  <a:lnTo>
                    <a:pt x="806" y="1099"/>
                  </a:lnTo>
                  <a:lnTo>
                    <a:pt x="565" y="1047"/>
                  </a:lnTo>
                  <a:lnTo>
                    <a:pt x="523" y="1444"/>
                  </a:lnTo>
                  <a:lnTo>
                    <a:pt x="554" y="1581"/>
                  </a:lnTo>
                  <a:lnTo>
                    <a:pt x="523" y="2492"/>
                  </a:lnTo>
                  <a:lnTo>
                    <a:pt x="534" y="2649"/>
                  </a:lnTo>
                  <a:lnTo>
                    <a:pt x="523" y="3853"/>
                  </a:lnTo>
                  <a:lnTo>
                    <a:pt x="83" y="3853"/>
                  </a:lnTo>
                  <a:lnTo>
                    <a:pt x="0" y="3989"/>
                  </a:lnTo>
                  <a:lnTo>
                    <a:pt x="1675" y="4083"/>
                  </a:lnTo>
                  <a:lnTo>
                    <a:pt x="1748" y="4125"/>
                  </a:lnTo>
                  <a:lnTo>
                    <a:pt x="1748" y="5507"/>
                  </a:lnTo>
                  <a:lnTo>
                    <a:pt x="6073" y="5570"/>
                  </a:lnTo>
                  <a:lnTo>
                    <a:pt x="6073" y="5277"/>
                  </a:lnTo>
                  <a:lnTo>
                    <a:pt x="6041" y="4858"/>
                  </a:lnTo>
                  <a:lnTo>
                    <a:pt x="6816" y="4764"/>
                  </a:lnTo>
                  <a:lnTo>
                    <a:pt x="6942" y="4628"/>
                  </a:lnTo>
                  <a:lnTo>
                    <a:pt x="6114" y="4502"/>
                  </a:lnTo>
                  <a:lnTo>
                    <a:pt x="6041" y="1612"/>
                  </a:lnTo>
                  <a:lnTo>
                    <a:pt x="5989" y="1476"/>
                  </a:lnTo>
                  <a:lnTo>
                    <a:pt x="6041" y="1099"/>
                  </a:lnTo>
                  <a:lnTo>
                    <a:pt x="5800" y="1047"/>
                  </a:lnTo>
                  <a:lnTo>
                    <a:pt x="5758" y="1591"/>
                  </a:lnTo>
                  <a:lnTo>
                    <a:pt x="4984" y="1612"/>
                  </a:lnTo>
                  <a:lnTo>
                    <a:pt x="4889" y="1392"/>
                  </a:lnTo>
                  <a:lnTo>
                    <a:pt x="5141" y="973"/>
                  </a:lnTo>
                  <a:lnTo>
                    <a:pt x="4868" y="942"/>
                  </a:lnTo>
                  <a:lnTo>
                    <a:pt x="4774" y="429"/>
                  </a:lnTo>
                  <a:lnTo>
                    <a:pt x="4753" y="261"/>
                  </a:lnTo>
                  <a:lnTo>
                    <a:pt x="4659" y="115"/>
                  </a:lnTo>
                  <a:lnTo>
                    <a:pt x="4512" y="10"/>
                  </a:lnTo>
                  <a:lnTo>
                    <a:pt x="4376" y="0"/>
                  </a:lnTo>
                  <a:lnTo>
                    <a:pt x="2219" y="0"/>
                  </a:lnTo>
                  <a:lnTo>
                    <a:pt x="2073" y="10"/>
                  </a:lnTo>
                  <a:lnTo>
                    <a:pt x="1937" y="83"/>
                  </a:lnTo>
                  <a:lnTo>
                    <a:pt x="1800" y="261"/>
                  </a:lnTo>
                  <a:lnTo>
                    <a:pt x="1769" y="429"/>
                  </a:lnTo>
                  <a:lnTo>
                    <a:pt x="1769" y="848"/>
                  </a:lnTo>
                  <a:lnTo>
                    <a:pt x="1444" y="94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3" name="object 7813"/>
            <p:cNvSpPr/>
            <p:nvPr/>
          </p:nvSpPr>
          <p:spPr>
            <a:xfrm>
              <a:off x="9934761" y="652165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3612" y="0"/>
                  </a:moveTo>
                  <a:lnTo>
                    <a:pt x="1319" y="0"/>
                  </a:lnTo>
                  <a:lnTo>
                    <a:pt x="1266" y="1507"/>
                  </a:lnTo>
                  <a:lnTo>
                    <a:pt x="240" y="1612"/>
                  </a:lnTo>
                  <a:lnTo>
                    <a:pt x="167" y="2827"/>
                  </a:lnTo>
                  <a:lnTo>
                    <a:pt x="0" y="2973"/>
                  </a:lnTo>
                  <a:lnTo>
                    <a:pt x="0" y="3444"/>
                  </a:lnTo>
                  <a:lnTo>
                    <a:pt x="1151" y="3507"/>
                  </a:lnTo>
                  <a:lnTo>
                    <a:pt x="1266" y="4921"/>
                  </a:lnTo>
                  <a:lnTo>
                    <a:pt x="4889" y="4984"/>
                  </a:lnTo>
                  <a:lnTo>
                    <a:pt x="4942" y="1654"/>
                  </a:lnTo>
                  <a:lnTo>
                    <a:pt x="3790" y="1612"/>
                  </a:lnTo>
                  <a:lnTo>
                    <a:pt x="3685" y="5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4" name="object 7814"/>
            <p:cNvSpPr/>
            <p:nvPr/>
          </p:nvSpPr>
          <p:spPr>
            <a:xfrm>
              <a:off x="9934763" y="652165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1088" y="3507"/>
                  </a:moveTo>
                  <a:lnTo>
                    <a:pt x="94" y="3507"/>
                  </a:lnTo>
                  <a:lnTo>
                    <a:pt x="0" y="2984"/>
                  </a:lnTo>
                  <a:lnTo>
                    <a:pt x="157" y="2827"/>
                  </a:lnTo>
                  <a:lnTo>
                    <a:pt x="157" y="1706"/>
                  </a:lnTo>
                  <a:lnTo>
                    <a:pt x="230" y="1612"/>
                  </a:lnTo>
                  <a:lnTo>
                    <a:pt x="1151" y="1612"/>
                  </a:lnTo>
                  <a:lnTo>
                    <a:pt x="1256" y="1476"/>
                  </a:lnTo>
                  <a:lnTo>
                    <a:pt x="1256" y="94"/>
                  </a:lnTo>
                  <a:lnTo>
                    <a:pt x="3591" y="0"/>
                  </a:lnTo>
                  <a:lnTo>
                    <a:pt x="3685" y="62"/>
                  </a:lnTo>
                  <a:lnTo>
                    <a:pt x="3685" y="1518"/>
                  </a:lnTo>
                  <a:lnTo>
                    <a:pt x="3821" y="1612"/>
                  </a:lnTo>
                  <a:lnTo>
                    <a:pt x="4868" y="1612"/>
                  </a:lnTo>
                  <a:lnTo>
                    <a:pt x="4942" y="1654"/>
                  </a:lnTo>
                  <a:lnTo>
                    <a:pt x="4942" y="4952"/>
                  </a:lnTo>
                  <a:lnTo>
                    <a:pt x="4900" y="4984"/>
                  </a:lnTo>
                  <a:lnTo>
                    <a:pt x="1319" y="4984"/>
                  </a:lnTo>
                  <a:lnTo>
                    <a:pt x="1256" y="4921"/>
                  </a:lnTo>
                  <a:lnTo>
                    <a:pt x="1256" y="3633"/>
                  </a:lnTo>
                  <a:lnTo>
                    <a:pt x="1120" y="350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5" name="object 7815"/>
            <p:cNvSpPr/>
            <p:nvPr/>
          </p:nvSpPr>
          <p:spPr>
            <a:xfrm>
              <a:off x="9724387" y="650447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32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6" name="object 7816"/>
            <p:cNvSpPr/>
            <p:nvPr/>
          </p:nvSpPr>
          <p:spPr>
            <a:xfrm>
              <a:off x="9723727" y="6502191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61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7" name="object 7817"/>
            <p:cNvSpPr/>
            <p:nvPr/>
          </p:nvSpPr>
          <p:spPr>
            <a:xfrm>
              <a:off x="9720000" y="651017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6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8" name="object 7818"/>
            <p:cNvSpPr/>
            <p:nvPr/>
          </p:nvSpPr>
          <p:spPr>
            <a:xfrm>
              <a:off x="9719644" y="65096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61" y="28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9" name="object 7819"/>
            <p:cNvSpPr/>
            <p:nvPr/>
          </p:nvSpPr>
          <p:spPr>
            <a:xfrm>
              <a:off x="9719545" y="650888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5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0" name="object 7820"/>
            <p:cNvSpPr/>
            <p:nvPr/>
          </p:nvSpPr>
          <p:spPr>
            <a:xfrm>
              <a:off x="9716125" y="651017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6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1" name="object 7821"/>
            <p:cNvSpPr/>
            <p:nvPr/>
          </p:nvSpPr>
          <p:spPr>
            <a:xfrm>
              <a:off x="9716219" y="65096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0"/>
                  </a:moveTo>
                  <a:lnTo>
                    <a:pt x="0" y="28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2" name="object 7822"/>
            <p:cNvSpPr/>
            <p:nvPr/>
          </p:nvSpPr>
          <p:spPr>
            <a:xfrm>
              <a:off x="9716579" y="650791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3" name="object 7823"/>
            <p:cNvSpPr/>
            <p:nvPr/>
          </p:nvSpPr>
          <p:spPr>
            <a:xfrm>
              <a:off x="9716239" y="650989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251"/>
                  </a:moveTo>
                  <a:lnTo>
                    <a:pt x="67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4" name="object 7824"/>
            <p:cNvSpPr/>
            <p:nvPr/>
          </p:nvSpPr>
          <p:spPr>
            <a:xfrm>
              <a:off x="9717042" y="65098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0"/>
                  </a:moveTo>
                  <a:lnTo>
                    <a:pt x="0" y="1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5" name="object 7825"/>
            <p:cNvSpPr/>
            <p:nvPr/>
          </p:nvSpPr>
          <p:spPr>
            <a:xfrm>
              <a:off x="9719036" y="65098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1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6" name="object 7826"/>
            <p:cNvSpPr/>
            <p:nvPr/>
          </p:nvSpPr>
          <p:spPr>
            <a:xfrm>
              <a:off x="9719217" y="650989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670" y="25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7" name="object 7827"/>
            <p:cNvSpPr/>
            <p:nvPr/>
          </p:nvSpPr>
          <p:spPr>
            <a:xfrm>
              <a:off x="9723217" y="65051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62"/>
                  </a:moveTo>
                  <a:lnTo>
                    <a:pt x="3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8" name="object 7828"/>
            <p:cNvSpPr/>
            <p:nvPr/>
          </p:nvSpPr>
          <p:spPr>
            <a:xfrm>
              <a:off x="9722534" y="65023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1"/>
                  </a:moveTo>
                  <a:lnTo>
                    <a:pt x="16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9" name="object 7829"/>
            <p:cNvSpPr/>
            <p:nvPr/>
          </p:nvSpPr>
          <p:spPr>
            <a:xfrm>
              <a:off x="9723226" y="65022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16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0" name="object 7830"/>
            <p:cNvSpPr/>
            <p:nvPr/>
          </p:nvSpPr>
          <p:spPr>
            <a:xfrm>
              <a:off x="9739005" y="650588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52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1" name="object 7831"/>
            <p:cNvSpPr/>
            <p:nvPr/>
          </p:nvSpPr>
          <p:spPr>
            <a:xfrm>
              <a:off x="9741970" y="650605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3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2" name="object 7832"/>
            <p:cNvSpPr/>
            <p:nvPr/>
          </p:nvSpPr>
          <p:spPr>
            <a:xfrm>
              <a:off x="9738121" y="65045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62" y="1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3" name="object 7833"/>
            <p:cNvSpPr/>
            <p:nvPr/>
          </p:nvSpPr>
          <p:spPr>
            <a:xfrm>
              <a:off x="9741860" y="65050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41" y="19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4" name="object 7834"/>
            <p:cNvSpPr/>
            <p:nvPr/>
          </p:nvSpPr>
          <p:spPr>
            <a:xfrm>
              <a:off x="9739382" y="65023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67" y="4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5" name="object 7835"/>
            <p:cNvSpPr/>
            <p:nvPr/>
          </p:nvSpPr>
          <p:spPr>
            <a:xfrm>
              <a:off x="9720100" y="650608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6" name="object 7836"/>
            <p:cNvSpPr/>
            <p:nvPr/>
          </p:nvSpPr>
          <p:spPr>
            <a:xfrm>
              <a:off x="9723056" y="65060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" y="0"/>
                  </a:moveTo>
                  <a:lnTo>
                    <a:pt x="0" y="16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7" name="object 7837"/>
            <p:cNvSpPr/>
            <p:nvPr/>
          </p:nvSpPr>
          <p:spPr>
            <a:xfrm>
              <a:off x="9739005" y="650941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6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8" name="object 7838"/>
            <p:cNvSpPr/>
            <p:nvPr/>
          </p:nvSpPr>
          <p:spPr>
            <a:xfrm>
              <a:off x="9717990" y="65065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67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9" name="object 7839"/>
            <p:cNvSpPr/>
            <p:nvPr/>
          </p:nvSpPr>
          <p:spPr>
            <a:xfrm>
              <a:off x="9719551" y="650888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7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0" name="object 7840"/>
            <p:cNvSpPr/>
            <p:nvPr/>
          </p:nvSpPr>
          <p:spPr>
            <a:xfrm>
              <a:off x="9695953" y="6513737"/>
              <a:ext cx="17780" cy="2540"/>
            </a:xfrm>
            <a:custGeom>
              <a:avLst/>
              <a:gdLst/>
              <a:ahLst/>
              <a:cxnLst/>
              <a:rect l="l" t="t" r="r" b="b"/>
              <a:pathLst>
                <a:path w="17779" h="2540">
                  <a:moveTo>
                    <a:pt x="17182" y="0"/>
                  </a:moveTo>
                  <a:lnTo>
                    <a:pt x="0" y="0"/>
                  </a:lnTo>
                  <a:lnTo>
                    <a:pt x="0" y="869"/>
                  </a:lnTo>
                  <a:lnTo>
                    <a:pt x="397" y="869"/>
                  </a:lnTo>
                  <a:lnTo>
                    <a:pt x="397" y="701"/>
                  </a:lnTo>
                  <a:lnTo>
                    <a:pt x="230" y="701"/>
                  </a:lnTo>
                  <a:lnTo>
                    <a:pt x="230" y="240"/>
                  </a:lnTo>
                  <a:lnTo>
                    <a:pt x="1287" y="240"/>
                  </a:lnTo>
                  <a:lnTo>
                    <a:pt x="1287" y="701"/>
                  </a:lnTo>
                  <a:lnTo>
                    <a:pt x="1109" y="701"/>
                  </a:lnTo>
                  <a:lnTo>
                    <a:pt x="1109" y="869"/>
                  </a:lnTo>
                  <a:lnTo>
                    <a:pt x="1780" y="869"/>
                  </a:lnTo>
                  <a:lnTo>
                    <a:pt x="1780" y="659"/>
                  </a:lnTo>
                  <a:lnTo>
                    <a:pt x="1518" y="659"/>
                  </a:lnTo>
                  <a:lnTo>
                    <a:pt x="1518" y="335"/>
                  </a:lnTo>
                  <a:lnTo>
                    <a:pt x="3560" y="335"/>
                  </a:lnTo>
                  <a:lnTo>
                    <a:pt x="4795" y="429"/>
                  </a:lnTo>
                  <a:lnTo>
                    <a:pt x="4795" y="1518"/>
                  </a:lnTo>
                  <a:lnTo>
                    <a:pt x="4439" y="1518"/>
                  </a:lnTo>
                  <a:lnTo>
                    <a:pt x="4439" y="1874"/>
                  </a:lnTo>
                  <a:lnTo>
                    <a:pt x="4471" y="2041"/>
                  </a:lnTo>
                  <a:lnTo>
                    <a:pt x="4439" y="2429"/>
                  </a:lnTo>
                  <a:lnTo>
                    <a:pt x="4722" y="2429"/>
                  </a:lnTo>
                  <a:lnTo>
                    <a:pt x="4722" y="1874"/>
                  </a:lnTo>
                  <a:lnTo>
                    <a:pt x="5570" y="1874"/>
                  </a:lnTo>
                  <a:lnTo>
                    <a:pt x="5570" y="2094"/>
                  </a:lnTo>
                  <a:lnTo>
                    <a:pt x="5350" y="2513"/>
                  </a:lnTo>
                  <a:lnTo>
                    <a:pt x="5926" y="2481"/>
                  </a:lnTo>
                  <a:lnTo>
                    <a:pt x="6135" y="1874"/>
                  </a:lnTo>
                  <a:lnTo>
                    <a:pt x="12397" y="1874"/>
                  </a:lnTo>
                  <a:lnTo>
                    <a:pt x="12606" y="2481"/>
                  </a:lnTo>
                  <a:lnTo>
                    <a:pt x="13214" y="2544"/>
                  </a:lnTo>
                  <a:lnTo>
                    <a:pt x="12952" y="2094"/>
                  </a:lnTo>
                  <a:lnTo>
                    <a:pt x="12952" y="1874"/>
                  </a:lnTo>
                  <a:lnTo>
                    <a:pt x="13800" y="1874"/>
                  </a:lnTo>
                  <a:lnTo>
                    <a:pt x="13811" y="2429"/>
                  </a:lnTo>
                  <a:lnTo>
                    <a:pt x="14093" y="2429"/>
                  </a:lnTo>
                  <a:lnTo>
                    <a:pt x="14093" y="2041"/>
                  </a:lnTo>
                  <a:lnTo>
                    <a:pt x="14062" y="1895"/>
                  </a:lnTo>
                  <a:lnTo>
                    <a:pt x="14617" y="1874"/>
                  </a:lnTo>
                  <a:lnTo>
                    <a:pt x="14617" y="335"/>
                  </a:lnTo>
                  <a:lnTo>
                    <a:pt x="15748" y="335"/>
                  </a:lnTo>
                  <a:lnTo>
                    <a:pt x="15748" y="869"/>
                  </a:lnTo>
                  <a:lnTo>
                    <a:pt x="16156" y="869"/>
                  </a:lnTo>
                  <a:lnTo>
                    <a:pt x="16156" y="701"/>
                  </a:lnTo>
                  <a:lnTo>
                    <a:pt x="15968" y="701"/>
                  </a:lnTo>
                  <a:lnTo>
                    <a:pt x="15968" y="240"/>
                  </a:lnTo>
                  <a:lnTo>
                    <a:pt x="17025" y="240"/>
                  </a:lnTo>
                  <a:lnTo>
                    <a:pt x="17025" y="701"/>
                  </a:lnTo>
                  <a:lnTo>
                    <a:pt x="16858" y="701"/>
                  </a:lnTo>
                  <a:lnTo>
                    <a:pt x="16858" y="869"/>
                  </a:lnTo>
                  <a:lnTo>
                    <a:pt x="17256" y="869"/>
                  </a:lnTo>
                  <a:lnTo>
                    <a:pt x="1725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1" name="object 7841"/>
            <p:cNvSpPr/>
            <p:nvPr/>
          </p:nvSpPr>
          <p:spPr>
            <a:xfrm>
              <a:off x="9695954" y="6513729"/>
              <a:ext cx="17780" cy="3175"/>
            </a:xfrm>
            <a:custGeom>
              <a:avLst/>
              <a:gdLst/>
              <a:ahLst/>
              <a:cxnLst/>
              <a:rect l="l" t="t" r="r" b="b"/>
              <a:pathLst>
                <a:path w="17779" h="3175">
                  <a:moveTo>
                    <a:pt x="14617" y="1790"/>
                  </a:moveTo>
                  <a:lnTo>
                    <a:pt x="14617" y="439"/>
                  </a:lnTo>
                  <a:lnTo>
                    <a:pt x="15653" y="345"/>
                  </a:lnTo>
                  <a:lnTo>
                    <a:pt x="15748" y="795"/>
                  </a:lnTo>
                  <a:lnTo>
                    <a:pt x="16062" y="869"/>
                  </a:lnTo>
                  <a:lnTo>
                    <a:pt x="16156" y="701"/>
                  </a:lnTo>
                  <a:lnTo>
                    <a:pt x="15968" y="701"/>
                  </a:lnTo>
                  <a:lnTo>
                    <a:pt x="15968" y="439"/>
                  </a:lnTo>
                  <a:lnTo>
                    <a:pt x="15968" y="251"/>
                  </a:lnTo>
                  <a:lnTo>
                    <a:pt x="16156" y="251"/>
                  </a:lnTo>
                  <a:lnTo>
                    <a:pt x="16858" y="251"/>
                  </a:lnTo>
                  <a:lnTo>
                    <a:pt x="17025" y="251"/>
                  </a:lnTo>
                  <a:lnTo>
                    <a:pt x="17025" y="439"/>
                  </a:lnTo>
                  <a:lnTo>
                    <a:pt x="17025" y="701"/>
                  </a:lnTo>
                  <a:lnTo>
                    <a:pt x="16858" y="701"/>
                  </a:lnTo>
                  <a:lnTo>
                    <a:pt x="16858" y="869"/>
                  </a:lnTo>
                  <a:lnTo>
                    <a:pt x="17182" y="869"/>
                  </a:lnTo>
                  <a:lnTo>
                    <a:pt x="17256" y="83"/>
                  </a:lnTo>
                  <a:lnTo>
                    <a:pt x="73" y="0"/>
                  </a:lnTo>
                  <a:lnTo>
                    <a:pt x="0" y="795"/>
                  </a:lnTo>
                  <a:lnTo>
                    <a:pt x="324" y="869"/>
                  </a:lnTo>
                  <a:lnTo>
                    <a:pt x="397" y="701"/>
                  </a:lnTo>
                  <a:lnTo>
                    <a:pt x="230" y="701"/>
                  </a:lnTo>
                  <a:lnTo>
                    <a:pt x="230" y="439"/>
                  </a:lnTo>
                  <a:lnTo>
                    <a:pt x="230" y="251"/>
                  </a:lnTo>
                  <a:lnTo>
                    <a:pt x="397" y="251"/>
                  </a:lnTo>
                  <a:lnTo>
                    <a:pt x="1099" y="251"/>
                  </a:lnTo>
                  <a:lnTo>
                    <a:pt x="1287" y="251"/>
                  </a:lnTo>
                  <a:lnTo>
                    <a:pt x="1287" y="439"/>
                  </a:lnTo>
                  <a:lnTo>
                    <a:pt x="1287" y="701"/>
                  </a:lnTo>
                  <a:lnTo>
                    <a:pt x="1099" y="701"/>
                  </a:lnTo>
                  <a:lnTo>
                    <a:pt x="1099" y="869"/>
                  </a:lnTo>
                  <a:lnTo>
                    <a:pt x="1696" y="869"/>
                  </a:lnTo>
                  <a:lnTo>
                    <a:pt x="1780" y="670"/>
                  </a:lnTo>
                  <a:lnTo>
                    <a:pt x="1602" y="670"/>
                  </a:lnTo>
                  <a:lnTo>
                    <a:pt x="1518" y="439"/>
                  </a:lnTo>
                  <a:lnTo>
                    <a:pt x="3560" y="345"/>
                  </a:lnTo>
                  <a:lnTo>
                    <a:pt x="4628" y="418"/>
                  </a:lnTo>
                  <a:lnTo>
                    <a:pt x="4795" y="439"/>
                  </a:lnTo>
                  <a:lnTo>
                    <a:pt x="4795" y="596"/>
                  </a:lnTo>
                  <a:lnTo>
                    <a:pt x="4795" y="1444"/>
                  </a:lnTo>
                  <a:lnTo>
                    <a:pt x="4533" y="1528"/>
                  </a:lnTo>
                  <a:lnTo>
                    <a:pt x="4439" y="1884"/>
                  </a:lnTo>
                  <a:lnTo>
                    <a:pt x="4471" y="2052"/>
                  </a:lnTo>
                  <a:lnTo>
                    <a:pt x="4439" y="2397"/>
                  </a:lnTo>
                  <a:lnTo>
                    <a:pt x="4659" y="2439"/>
                  </a:lnTo>
                  <a:lnTo>
                    <a:pt x="4722" y="1895"/>
                  </a:lnTo>
                  <a:lnTo>
                    <a:pt x="5497" y="1884"/>
                  </a:lnTo>
                  <a:lnTo>
                    <a:pt x="5570" y="2104"/>
                  </a:lnTo>
                  <a:lnTo>
                    <a:pt x="5340" y="2523"/>
                  </a:lnTo>
                  <a:lnTo>
                    <a:pt x="5936" y="2492"/>
                  </a:lnTo>
                  <a:lnTo>
                    <a:pt x="6114" y="1947"/>
                  </a:lnTo>
                  <a:lnTo>
                    <a:pt x="12334" y="1884"/>
                  </a:lnTo>
                  <a:lnTo>
                    <a:pt x="12596" y="2492"/>
                  </a:lnTo>
                  <a:lnTo>
                    <a:pt x="13172" y="2554"/>
                  </a:lnTo>
                  <a:lnTo>
                    <a:pt x="12952" y="2104"/>
                  </a:lnTo>
                  <a:lnTo>
                    <a:pt x="12952" y="1884"/>
                  </a:lnTo>
                  <a:lnTo>
                    <a:pt x="13790" y="1884"/>
                  </a:lnTo>
                  <a:lnTo>
                    <a:pt x="13811" y="2397"/>
                  </a:lnTo>
                  <a:lnTo>
                    <a:pt x="14041" y="2439"/>
                  </a:lnTo>
                  <a:lnTo>
                    <a:pt x="14093" y="2052"/>
                  </a:lnTo>
                  <a:lnTo>
                    <a:pt x="14062" y="1895"/>
                  </a:lnTo>
                  <a:lnTo>
                    <a:pt x="14523" y="188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2" name="object 7842"/>
            <p:cNvSpPr/>
            <p:nvPr/>
          </p:nvSpPr>
          <p:spPr>
            <a:xfrm>
              <a:off x="9701045" y="6514077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41" y="0"/>
                  </a:moveTo>
                  <a:lnTo>
                    <a:pt x="0" y="0"/>
                  </a:lnTo>
                  <a:lnTo>
                    <a:pt x="0" y="1246"/>
                  </a:lnTo>
                  <a:lnTo>
                    <a:pt x="9235" y="1246"/>
                  </a:lnTo>
                  <a:lnTo>
                    <a:pt x="92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3" name="object 7843"/>
            <p:cNvSpPr/>
            <p:nvPr/>
          </p:nvSpPr>
          <p:spPr>
            <a:xfrm>
              <a:off x="9701051" y="6514076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224" y="94"/>
                  </a:moveTo>
                  <a:lnTo>
                    <a:pt x="9224" y="1151"/>
                  </a:lnTo>
                  <a:lnTo>
                    <a:pt x="94" y="1246"/>
                  </a:lnTo>
                  <a:lnTo>
                    <a:pt x="0" y="94"/>
                  </a:lnTo>
                  <a:lnTo>
                    <a:pt x="9130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4" name="object 7844"/>
            <p:cNvSpPr/>
            <p:nvPr/>
          </p:nvSpPr>
          <p:spPr>
            <a:xfrm>
              <a:off x="9960727" y="6542472"/>
              <a:ext cx="0" cy="339090"/>
            </a:xfrm>
            <a:custGeom>
              <a:avLst/>
              <a:gdLst/>
              <a:ahLst/>
              <a:cxnLst/>
              <a:rect l="l" t="t" r="r" b="b"/>
              <a:pathLst>
                <a:path h="339090">
                  <a:moveTo>
                    <a:pt x="0" y="0"/>
                  </a:moveTo>
                  <a:lnTo>
                    <a:pt x="0" y="339089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5" name="object 7845"/>
            <p:cNvSpPr/>
            <p:nvPr/>
          </p:nvSpPr>
          <p:spPr>
            <a:xfrm>
              <a:off x="9960022" y="6543443"/>
              <a:ext cx="0" cy="337185"/>
            </a:xfrm>
            <a:custGeom>
              <a:avLst/>
              <a:gdLst/>
              <a:ahLst/>
              <a:cxnLst/>
              <a:rect l="l" t="t" r="r" b="b"/>
              <a:pathLst>
                <a:path h="337184">
                  <a:moveTo>
                    <a:pt x="0" y="0"/>
                  </a:moveTo>
                  <a:lnTo>
                    <a:pt x="0" y="33669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6" name="object 7846"/>
            <p:cNvSpPr/>
            <p:nvPr/>
          </p:nvSpPr>
          <p:spPr>
            <a:xfrm>
              <a:off x="9946633" y="6542472"/>
              <a:ext cx="0" cy="339090"/>
            </a:xfrm>
            <a:custGeom>
              <a:avLst/>
              <a:gdLst/>
              <a:ahLst/>
              <a:cxnLst/>
              <a:rect l="l" t="t" r="r" b="b"/>
              <a:pathLst>
                <a:path h="339090">
                  <a:moveTo>
                    <a:pt x="0" y="0"/>
                  </a:moveTo>
                  <a:lnTo>
                    <a:pt x="0" y="33908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7" name="object 7847"/>
            <p:cNvSpPr/>
            <p:nvPr/>
          </p:nvSpPr>
          <p:spPr>
            <a:xfrm>
              <a:off x="9462288" y="6542472"/>
              <a:ext cx="0" cy="339090"/>
            </a:xfrm>
            <a:custGeom>
              <a:avLst/>
              <a:gdLst/>
              <a:ahLst/>
              <a:cxnLst/>
              <a:rect l="l" t="t" r="r" b="b"/>
              <a:pathLst>
                <a:path h="339090">
                  <a:moveTo>
                    <a:pt x="0" y="0"/>
                  </a:moveTo>
                  <a:lnTo>
                    <a:pt x="0" y="339089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8" name="object 7848"/>
            <p:cNvSpPr/>
            <p:nvPr/>
          </p:nvSpPr>
          <p:spPr>
            <a:xfrm>
              <a:off x="9462993" y="6543443"/>
              <a:ext cx="0" cy="337185"/>
            </a:xfrm>
            <a:custGeom>
              <a:avLst/>
              <a:gdLst/>
              <a:ahLst/>
              <a:cxnLst/>
              <a:rect l="l" t="t" r="r" b="b"/>
              <a:pathLst>
                <a:path h="337184">
                  <a:moveTo>
                    <a:pt x="0" y="0"/>
                  </a:moveTo>
                  <a:lnTo>
                    <a:pt x="0" y="33669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9" name="object 7849"/>
            <p:cNvSpPr/>
            <p:nvPr/>
          </p:nvSpPr>
          <p:spPr>
            <a:xfrm>
              <a:off x="9476385" y="6542472"/>
              <a:ext cx="0" cy="339090"/>
            </a:xfrm>
            <a:custGeom>
              <a:avLst/>
              <a:gdLst/>
              <a:ahLst/>
              <a:cxnLst/>
              <a:rect l="l" t="t" r="r" b="b"/>
              <a:pathLst>
                <a:path h="339090">
                  <a:moveTo>
                    <a:pt x="0" y="0"/>
                  </a:moveTo>
                  <a:lnTo>
                    <a:pt x="0" y="33908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0" name="object 7850"/>
            <p:cNvSpPr/>
            <p:nvPr/>
          </p:nvSpPr>
          <p:spPr>
            <a:xfrm>
              <a:off x="18236367" y="5295921"/>
              <a:ext cx="24765" cy="14604"/>
            </a:xfrm>
            <a:custGeom>
              <a:avLst/>
              <a:gdLst/>
              <a:ahLst/>
              <a:cxnLst/>
              <a:rect l="l" t="t" r="r" b="b"/>
              <a:pathLst>
                <a:path w="24765" h="14604">
                  <a:moveTo>
                    <a:pt x="24637" y="1005"/>
                  </a:moveTo>
                  <a:lnTo>
                    <a:pt x="24637" y="13046"/>
                  </a:lnTo>
                  <a:lnTo>
                    <a:pt x="24637" y="14083"/>
                  </a:lnTo>
                  <a:lnTo>
                    <a:pt x="23643" y="14083"/>
                  </a:lnTo>
                  <a:lnTo>
                    <a:pt x="1005" y="14083"/>
                  </a:lnTo>
                  <a:lnTo>
                    <a:pt x="0" y="14083"/>
                  </a:lnTo>
                  <a:lnTo>
                    <a:pt x="0" y="13046"/>
                  </a:lnTo>
                  <a:lnTo>
                    <a:pt x="0" y="1005"/>
                  </a:lnTo>
                  <a:lnTo>
                    <a:pt x="0" y="0"/>
                  </a:lnTo>
                  <a:lnTo>
                    <a:pt x="1005" y="0"/>
                  </a:lnTo>
                  <a:lnTo>
                    <a:pt x="23643" y="0"/>
                  </a:lnTo>
                  <a:lnTo>
                    <a:pt x="24637" y="0"/>
                  </a:lnTo>
                  <a:lnTo>
                    <a:pt x="24637" y="100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1" name="object 7851"/>
            <p:cNvSpPr/>
            <p:nvPr/>
          </p:nvSpPr>
          <p:spPr>
            <a:xfrm>
              <a:off x="18237068" y="5296612"/>
              <a:ext cx="23495" cy="12700"/>
            </a:xfrm>
            <a:custGeom>
              <a:avLst/>
              <a:gdLst/>
              <a:ahLst/>
              <a:cxnLst/>
              <a:rect l="l" t="t" r="r" b="b"/>
              <a:pathLst>
                <a:path w="23494" h="12700">
                  <a:moveTo>
                    <a:pt x="23224" y="314"/>
                  </a:moveTo>
                  <a:lnTo>
                    <a:pt x="23224" y="12355"/>
                  </a:lnTo>
                  <a:lnTo>
                    <a:pt x="23224" y="12680"/>
                  </a:lnTo>
                  <a:lnTo>
                    <a:pt x="22931" y="12680"/>
                  </a:lnTo>
                  <a:lnTo>
                    <a:pt x="293" y="12680"/>
                  </a:lnTo>
                  <a:lnTo>
                    <a:pt x="0" y="12680"/>
                  </a:lnTo>
                  <a:lnTo>
                    <a:pt x="0" y="12355"/>
                  </a:lnTo>
                  <a:lnTo>
                    <a:pt x="0" y="314"/>
                  </a:lnTo>
                  <a:lnTo>
                    <a:pt x="0" y="0"/>
                  </a:lnTo>
                  <a:lnTo>
                    <a:pt x="293" y="0"/>
                  </a:lnTo>
                  <a:lnTo>
                    <a:pt x="22931" y="0"/>
                  </a:lnTo>
                  <a:lnTo>
                    <a:pt x="23224" y="0"/>
                  </a:lnTo>
                  <a:lnTo>
                    <a:pt x="23224" y="31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2" name="object 7852"/>
            <p:cNvSpPr/>
            <p:nvPr/>
          </p:nvSpPr>
          <p:spPr>
            <a:xfrm>
              <a:off x="18236367" y="5108137"/>
              <a:ext cx="24765" cy="14604"/>
            </a:xfrm>
            <a:custGeom>
              <a:avLst/>
              <a:gdLst/>
              <a:ahLst/>
              <a:cxnLst/>
              <a:rect l="l" t="t" r="r" b="b"/>
              <a:pathLst>
                <a:path w="24765" h="14604">
                  <a:moveTo>
                    <a:pt x="24637" y="13046"/>
                  </a:moveTo>
                  <a:lnTo>
                    <a:pt x="24637" y="1005"/>
                  </a:lnTo>
                  <a:lnTo>
                    <a:pt x="24637" y="0"/>
                  </a:lnTo>
                  <a:lnTo>
                    <a:pt x="23643" y="0"/>
                  </a:lnTo>
                  <a:lnTo>
                    <a:pt x="1005" y="0"/>
                  </a:lnTo>
                  <a:lnTo>
                    <a:pt x="0" y="0"/>
                  </a:lnTo>
                  <a:lnTo>
                    <a:pt x="0" y="1005"/>
                  </a:lnTo>
                  <a:lnTo>
                    <a:pt x="0" y="13046"/>
                  </a:lnTo>
                  <a:lnTo>
                    <a:pt x="0" y="14051"/>
                  </a:lnTo>
                  <a:lnTo>
                    <a:pt x="1005" y="14051"/>
                  </a:lnTo>
                  <a:lnTo>
                    <a:pt x="23643" y="14051"/>
                  </a:lnTo>
                  <a:lnTo>
                    <a:pt x="24637" y="14051"/>
                  </a:lnTo>
                  <a:lnTo>
                    <a:pt x="24637" y="13046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3" name="object 7853"/>
            <p:cNvSpPr/>
            <p:nvPr/>
          </p:nvSpPr>
          <p:spPr>
            <a:xfrm>
              <a:off x="18237068" y="5108797"/>
              <a:ext cx="23495" cy="13335"/>
            </a:xfrm>
            <a:custGeom>
              <a:avLst/>
              <a:gdLst/>
              <a:ahLst/>
              <a:cxnLst/>
              <a:rect l="l" t="t" r="r" b="b"/>
              <a:pathLst>
                <a:path w="23494" h="13335">
                  <a:moveTo>
                    <a:pt x="23224" y="12387"/>
                  </a:moveTo>
                  <a:lnTo>
                    <a:pt x="23224" y="345"/>
                  </a:lnTo>
                  <a:lnTo>
                    <a:pt x="23224" y="0"/>
                  </a:lnTo>
                  <a:lnTo>
                    <a:pt x="22931" y="0"/>
                  </a:lnTo>
                  <a:lnTo>
                    <a:pt x="293" y="0"/>
                  </a:lnTo>
                  <a:lnTo>
                    <a:pt x="0" y="0"/>
                  </a:lnTo>
                  <a:lnTo>
                    <a:pt x="0" y="345"/>
                  </a:lnTo>
                  <a:lnTo>
                    <a:pt x="0" y="12387"/>
                  </a:lnTo>
                  <a:lnTo>
                    <a:pt x="0" y="12732"/>
                  </a:lnTo>
                  <a:lnTo>
                    <a:pt x="293" y="12732"/>
                  </a:lnTo>
                  <a:lnTo>
                    <a:pt x="22931" y="12732"/>
                  </a:lnTo>
                  <a:lnTo>
                    <a:pt x="23224" y="12732"/>
                  </a:lnTo>
                  <a:lnTo>
                    <a:pt x="23224" y="1238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4" name="object 7854"/>
            <p:cNvSpPr/>
            <p:nvPr/>
          </p:nvSpPr>
          <p:spPr>
            <a:xfrm>
              <a:off x="18236367" y="4292138"/>
              <a:ext cx="24765" cy="14604"/>
            </a:xfrm>
            <a:custGeom>
              <a:avLst/>
              <a:gdLst/>
              <a:ahLst/>
              <a:cxnLst/>
              <a:rect l="l" t="t" r="r" b="b"/>
              <a:pathLst>
                <a:path w="24765" h="14604">
                  <a:moveTo>
                    <a:pt x="24637" y="12334"/>
                  </a:moveTo>
                  <a:lnTo>
                    <a:pt x="24637" y="1738"/>
                  </a:lnTo>
                  <a:lnTo>
                    <a:pt x="24637" y="0"/>
                  </a:lnTo>
                  <a:lnTo>
                    <a:pt x="22878" y="0"/>
                  </a:lnTo>
                  <a:lnTo>
                    <a:pt x="1738" y="0"/>
                  </a:lnTo>
                  <a:lnTo>
                    <a:pt x="0" y="0"/>
                  </a:lnTo>
                  <a:lnTo>
                    <a:pt x="0" y="1738"/>
                  </a:lnTo>
                  <a:lnTo>
                    <a:pt x="0" y="12334"/>
                  </a:lnTo>
                  <a:lnTo>
                    <a:pt x="0" y="14093"/>
                  </a:lnTo>
                  <a:lnTo>
                    <a:pt x="1738" y="14093"/>
                  </a:lnTo>
                  <a:lnTo>
                    <a:pt x="22878" y="14093"/>
                  </a:lnTo>
                  <a:lnTo>
                    <a:pt x="24637" y="14093"/>
                  </a:lnTo>
                  <a:lnTo>
                    <a:pt x="24637" y="1233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5" name="object 7855"/>
            <p:cNvSpPr/>
            <p:nvPr/>
          </p:nvSpPr>
          <p:spPr>
            <a:xfrm>
              <a:off x="18237068" y="4292840"/>
              <a:ext cx="23495" cy="12700"/>
            </a:xfrm>
            <a:custGeom>
              <a:avLst/>
              <a:gdLst/>
              <a:ahLst/>
              <a:cxnLst/>
              <a:rect l="l" t="t" r="r" b="b"/>
              <a:pathLst>
                <a:path w="23494" h="12700">
                  <a:moveTo>
                    <a:pt x="23224" y="11633"/>
                  </a:moveTo>
                  <a:lnTo>
                    <a:pt x="23224" y="1036"/>
                  </a:lnTo>
                  <a:lnTo>
                    <a:pt x="23224" y="0"/>
                  </a:lnTo>
                  <a:lnTo>
                    <a:pt x="22187" y="0"/>
                  </a:lnTo>
                  <a:lnTo>
                    <a:pt x="1036" y="0"/>
                  </a:lnTo>
                  <a:lnTo>
                    <a:pt x="0" y="0"/>
                  </a:lnTo>
                  <a:lnTo>
                    <a:pt x="0" y="1036"/>
                  </a:lnTo>
                  <a:lnTo>
                    <a:pt x="0" y="11633"/>
                  </a:lnTo>
                  <a:lnTo>
                    <a:pt x="0" y="12669"/>
                  </a:lnTo>
                  <a:lnTo>
                    <a:pt x="1036" y="12669"/>
                  </a:lnTo>
                  <a:lnTo>
                    <a:pt x="22187" y="12669"/>
                  </a:lnTo>
                  <a:lnTo>
                    <a:pt x="23224" y="12669"/>
                  </a:lnTo>
                  <a:lnTo>
                    <a:pt x="23224" y="1163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6" name="object 7856"/>
            <p:cNvSpPr/>
            <p:nvPr/>
          </p:nvSpPr>
          <p:spPr>
            <a:xfrm>
              <a:off x="18236367" y="4479920"/>
              <a:ext cx="24765" cy="14604"/>
            </a:xfrm>
            <a:custGeom>
              <a:avLst/>
              <a:gdLst/>
              <a:ahLst/>
              <a:cxnLst/>
              <a:rect l="l" t="t" r="r" b="b"/>
              <a:pathLst>
                <a:path w="24765" h="14604">
                  <a:moveTo>
                    <a:pt x="24637" y="12334"/>
                  </a:moveTo>
                  <a:lnTo>
                    <a:pt x="24637" y="1780"/>
                  </a:lnTo>
                  <a:lnTo>
                    <a:pt x="24637" y="0"/>
                  </a:lnTo>
                  <a:lnTo>
                    <a:pt x="22878" y="0"/>
                  </a:lnTo>
                  <a:lnTo>
                    <a:pt x="1738" y="0"/>
                  </a:lnTo>
                  <a:lnTo>
                    <a:pt x="0" y="0"/>
                  </a:lnTo>
                  <a:lnTo>
                    <a:pt x="0" y="1780"/>
                  </a:lnTo>
                  <a:lnTo>
                    <a:pt x="0" y="12334"/>
                  </a:lnTo>
                  <a:lnTo>
                    <a:pt x="0" y="14093"/>
                  </a:lnTo>
                  <a:lnTo>
                    <a:pt x="1738" y="14093"/>
                  </a:lnTo>
                  <a:lnTo>
                    <a:pt x="22878" y="14093"/>
                  </a:lnTo>
                  <a:lnTo>
                    <a:pt x="24637" y="14093"/>
                  </a:lnTo>
                  <a:lnTo>
                    <a:pt x="24637" y="1233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7" name="object 7857"/>
            <p:cNvSpPr/>
            <p:nvPr/>
          </p:nvSpPr>
          <p:spPr>
            <a:xfrm>
              <a:off x="18237068" y="4480621"/>
              <a:ext cx="23495" cy="12700"/>
            </a:xfrm>
            <a:custGeom>
              <a:avLst/>
              <a:gdLst/>
              <a:ahLst/>
              <a:cxnLst/>
              <a:rect l="l" t="t" r="r" b="b"/>
              <a:pathLst>
                <a:path w="23494" h="12700">
                  <a:moveTo>
                    <a:pt x="23224" y="11633"/>
                  </a:moveTo>
                  <a:lnTo>
                    <a:pt x="23224" y="1078"/>
                  </a:lnTo>
                  <a:lnTo>
                    <a:pt x="23224" y="0"/>
                  </a:lnTo>
                  <a:lnTo>
                    <a:pt x="22187" y="0"/>
                  </a:lnTo>
                  <a:lnTo>
                    <a:pt x="1036" y="0"/>
                  </a:lnTo>
                  <a:lnTo>
                    <a:pt x="0" y="0"/>
                  </a:lnTo>
                  <a:lnTo>
                    <a:pt x="0" y="1078"/>
                  </a:lnTo>
                  <a:lnTo>
                    <a:pt x="0" y="11633"/>
                  </a:lnTo>
                  <a:lnTo>
                    <a:pt x="0" y="12669"/>
                  </a:lnTo>
                  <a:lnTo>
                    <a:pt x="1036" y="12669"/>
                  </a:lnTo>
                  <a:lnTo>
                    <a:pt x="22187" y="12669"/>
                  </a:lnTo>
                  <a:lnTo>
                    <a:pt x="23224" y="12669"/>
                  </a:lnTo>
                  <a:lnTo>
                    <a:pt x="23224" y="1163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8" name="object 7858"/>
            <p:cNvSpPr/>
            <p:nvPr/>
          </p:nvSpPr>
          <p:spPr>
            <a:xfrm>
              <a:off x="18693469" y="5544999"/>
              <a:ext cx="24765" cy="21590"/>
            </a:xfrm>
            <a:custGeom>
              <a:avLst/>
              <a:gdLst/>
              <a:ahLst/>
              <a:cxnLst/>
              <a:rect l="l" t="t" r="r" b="b"/>
              <a:pathLst>
                <a:path w="24765" h="21589">
                  <a:moveTo>
                    <a:pt x="24187" y="0"/>
                  </a:moveTo>
                  <a:lnTo>
                    <a:pt x="16062" y="0"/>
                  </a:lnTo>
                  <a:lnTo>
                    <a:pt x="16062" y="4209"/>
                  </a:lnTo>
                  <a:lnTo>
                    <a:pt x="8722" y="4209"/>
                  </a:lnTo>
                  <a:lnTo>
                    <a:pt x="6523" y="4209"/>
                  </a:lnTo>
                  <a:lnTo>
                    <a:pt x="6523" y="0"/>
                  </a:lnTo>
                  <a:lnTo>
                    <a:pt x="0" y="0"/>
                  </a:lnTo>
                  <a:lnTo>
                    <a:pt x="0" y="219"/>
                  </a:lnTo>
                  <a:lnTo>
                    <a:pt x="534" y="439"/>
                  </a:lnTo>
                  <a:lnTo>
                    <a:pt x="4523" y="439"/>
                  </a:lnTo>
                  <a:lnTo>
                    <a:pt x="4523" y="963"/>
                  </a:lnTo>
                  <a:lnTo>
                    <a:pt x="3811" y="963"/>
                  </a:lnTo>
                  <a:lnTo>
                    <a:pt x="3811" y="1225"/>
                  </a:lnTo>
                  <a:lnTo>
                    <a:pt x="4774" y="1225"/>
                  </a:lnTo>
                  <a:lnTo>
                    <a:pt x="4774" y="439"/>
                  </a:lnTo>
                  <a:lnTo>
                    <a:pt x="6104" y="439"/>
                  </a:lnTo>
                  <a:lnTo>
                    <a:pt x="6104" y="6868"/>
                  </a:lnTo>
                  <a:lnTo>
                    <a:pt x="4554" y="6868"/>
                  </a:lnTo>
                  <a:lnTo>
                    <a:pt x="4554" y="7088"/>
                  </a:lnTo>
                  <a:lnTo>
                    <a:pt x="5067" y="7308"/>
                  </a:lnTo>
                  <a:lnTo>
                    <a:pt x="5999" y="7308"/>
                  </a:lnTo>
                  <a:lnTo>
                    <a:pt x="5999" y="8209"/>
                  </a:lnTo>
                  <a:lnTo>
                    <a:pt x="6104" y="12868"/>
                  </a:lnTo>
                  <a:lnTo>
                    <a:pt x="5999" y="13832"/>
                  </a:lnTo>
                  <a:lnTo>
                    <a:pt x="5067" y="13832"/>
                  </a:lnTo>
                  <a:lnTo>
                    <a:pt x="4554" y="14051"/>
                  </a:lnTo>
                  <a:lnTo>
                    <a:pt x="4554" y="14282"/>
                  </a:lnTo>
                  <a:lnTo>
                    <a:pt x="6104" y="14282"/>
                  </a:lnTo>
                  <a:lnTo>
                    <a:pt x="6104" y="20700"/>
                  </a:lnTo>
                  <a:lnTo>
                    <a:pt x="4774" y="20700"/>
                  </a:lnTo>
                  <a:lnTo>
                    <a:pt x="4774" y="19905"/>
                  </a:lnTo>
                  <a:lnTo>
                    <a:pt x="3811" y="19905"/>
                  </a:lnTo>
                  <a:lnTo>
                    <a:pt x="3811" y="20187"/>
                  </a:lnTo>
                  <a:lnTo>
                    <a:pt x="4523" y="20187"/>
                  </a:lnTo>
                  <a:lnTo>
                    <a:pt x="4523" y="20700"/>
                  </a:lnTo>
                  <a:lnTo>
                    <a:pt x="534" y="20700"/>
                  </a:lnTo>
                  <a:lnTo>
                    <a:pt x="0" y="20910"/>
                  </a:lnTo>
                  <a:lnTo>
                    <a:pt x="0" y="21151"/>
                  </a:lnTo>
                  <a:lnTo>
                    <a:pt x="6523" y="21151"/>
                  </a:lnTo>
                  <a:lnTo>
                    <a:pt x="6523" y="16941"/>
                  </a:lnTo>
                  <a:lnTo>
                    <a:pt x="8607" y="16941"/>
                  </a:lnTo>
                  <a:lnTo>
                    <a:pt x="16062" y="16941"/>
                  </a:lnTo>
                  <a:lnTo>
                    <a:pt x="16062" y="21151"/>
                  </a:lnTo>
                  <a:lnTo>
                    <a:pt x="24187" y="21151"/>
                  </a:lnTo>
                  <a:lnTo>
                    <a:pt x="23863" y="20805"/>
                  </a:lnTo>
                  <a:lnTo>
                    <a:pt x="21444" y="20700"/>
                  </a:lnTo>
                  <a:lnTo>
                    <a:pt x="21444" y="19235"/>
                  </a:lnTo>
                  <a:lnTo>
                    <a:pt x="22250" y="18899"/>
                  </a:lnTo>
                  <a:lnTo>
                    <a:pt x="22323" y="19098"/>
                  </a:lnTo>
                  <a:lnTo>
                    <a:pt x="22669" y="19098"/>
                  </a:lnTo>
                  <a:lnTo>
                    <a:pt x="22826" y="19098"/>
                  </a:lnTo>
                  <a:lnTo>
                    <a:pt x="23350" y="19098"/>
                  </a:lnTo>
                  <a:lnTo>
                    <a:pt x="23350" y="18491"/>
                  </a:lnTo>
                  <a:lnTo>
                    <a:pt x="21444" y="18491"/>
                  </a:lnTo>
                  <a:lnTo>
                    <a:pt x="21444" y="10627"/>
                  </a:lnTo>
                  <a:lnTo>
                    <a:pt x="21444" y="2638"/>
                  </a:lnTo>
                  <a:lnTo>
                    <a:pt x="23350" y="2638"/>
                  </a:lnTo>
                  <a:lnTo>
                    <a:pt x="23350" y="2052"/>
                  </a:lnTo>
                  <a:lnTo>
                    <a:pt x="23151" y="2052"/>
                  </a:lnTo>
                  <a:lnTo>
                    <a:pt x="22826" y="2052"/>
                  </a:lnTo>
                  <a:lnTo>
                    <a:pt x="22669" y="2052"/>
                  </a:lnTo>
                  <a:lnTo>
                    <a:pt x="22323" y="2052"/>
                  </a:lnTo>
                  <a:lnTo>
                    <a:pt x="22250" y="2240"/>
                  </a:lnTo>
                  <a:lnTo>
                    <a:pt x="21444" y="1947"/>
                  </a:lnTo>
                  <a:lnTo>
                    <a:pt x="21444" y="439"/>
                  </a:lnTo>
                  <a:lnTo>
                    <a:pt x="23863" y="439"/>
                  </a:lnTo>
                  <a:lnTo>
                    <a:pt x="2418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9" name="object 7859"/>
            <p:cNvSpPr/>
            <p:nvPr/>
          </p:nvSpPr>
          <p:spPr>
            <a:xfrm>
              <a:off x="18693469" y="5544999"/>
              <a:ext cx="24765" cy="21590"/>
            </a:xfrm>
            <a:custGeom>
              <a:avLst/>
              <a:gdLst/>
              <a:ahLst/>
              <a:cxnLst/>
              <a:rect l="l" t="t" r="r" b="b"/>
              <a:pathLst>
                <a:path w="24765" h="21589">
                  <a:moveTo>
                    <a:pt x="23151" y="2052"/>
                  </a:moveTo>
                  <a:lnTo>
                    <a:pt x="22826" y="2052"/>
                  </a:lnTo>
                  <a:lnTo>
                    <a:pt x="22669" y="2052"/>
                  </a:lnTo>
                  <a:lnTo>
                    <a:pt x="22407" y="2052"/>
                  </a:lnTo>
                  <a:lnTo>
                    <a:pt x="22250" y="2240"/>
                  </a:lnTo>
                  <a:lnTo>
                    <a:pt x="21444" y="1947"/>
                  </a:lnTo>
                  <a:lnTo>
                    <a:pt x="21444" y="439"/>
                  </a:lnTo>
                  <a:lnTo>
                    <a:pt x="23863" y="439"/>
                  </a:lnTo>
                  <a:lnTo>
                    <a:pt x="24187" y="0"/>
                  </a:lnTo>
                  <a:lnTo>
                    <a:pt x="16062" y="0"/>
                  </a:lnTo>
                  <a:lnTo>
                    <a:pt x="16062" y="4209"/>
                  </a:lnTo>
                  <a:lnTo>
                    <a:pt x="8722" y="4209"/>
                  </a:lnTo>
                  <a:lnTo>
                    <a:pt x="6523" y="4209"/>
                  </a:lnTo>
                  <a:lnTo>
                    <a:pt x="6523" y="0"/>
                  </a:lnTo>
                  <a:lnTo>
                    <a:pt x="0" y="0"/>
                  </a:lnTo>
                  <a:lnTo>
                    <a:pt x="0" y="219"/>
                  </a:lnTo>
                  <a:lnTo>
                    <a:pt x="534" y="439"/>
                  </a:lnTo>
                  <a:lnTo>
                    <a:pt x="4523" y="439"/>
                  </a:lnTo>
                  <a:lnTo>
                    <a:pt x="4523" y="963"/>
                  </a:lnTo>
                  <a:lnTo>
                    <a:pt x="3811" y="963"/>
                  </a:lnTo>
                  <a:lnTo>
                    <a:pt x="3811" y="1225"/>
                  </a:lnTo>
                  <a:lnTo>
                    <a:pt x="4774" y="1225"/>
                  </a:lnTo>
                  <a:lnTo>
                    <a:pt x="4774" y="439"/>
                  </a:lnTo>
                  <a:lnTo>
                    <a:pt x="6104" y="439"/>
                  </a:lnTo>
                  <a:lnTo>
                    <a:pt x="6104" y="6868"/>
                  </a:lnTo>
                  <a:lnTo>
                    <a:pt x="4554" y="6868"/>
                  </a:lnTo>
                  <a:lnTo>
                    <a:pt x="4554" y="7088"/>
                  </a:lnTo>
                  <a:lnTo>
                    <a:pt x="5067" y="7308"/>
                  </a:lnTo>
                  <a:lnTo>
                    <a:pt x="5999" y="7308"/>
                  </a:lnTo>
                  <a:lnTo>
                    <a:pt x="5999" y="8209"/>
                  </a:lnTo>
                  <a:lnTo>
                    <a:pt x="6104" y="12868"/>
                  </a:lnTo>
                  <a:lnTo>
                    <a:pt x="5999" y="13832"/>
                  </a:lnTo>
                  <a:lnTo>
                    <a:pt x="5067" y="13832"/>
                  </a:lnTo>
                  <a:lnTo>
                    <a:pt x="4554" y="14051"/>
                  </a:lnTo>
                  <a:lnTo>
                    <a:pt x="4554" y="14282"/>
                  </a:lnTo>
                  <a:lnTo>
                    <a:pt x="6104" y="14282"/>
                  </a:lnTo>
                  <a:lnTo>
                    <a:pt x="6104" y="20700"/>
                  </a:lnTo>
                  <a:lnTo>
                    <a:pt x="4774" y="20700"/>
                  </a:lnTo>
                  <a:lnTo>
                    <a:pt x="4774" y="19905"/>
                  </a:lnTo>
                  <a:lnTo>
                    <a:pt x="3811" y="19905"/>
                  </a:lnTo>
                  <a:lnTo>
                    <a:pt x="3811" y="20187"/>
                  </a:lnTo>
                  <a:lnTo>
                    <a:pt x="4523" y="20187"/>
                  </a:lnTo>
                  <a:lnTo>
                    <a:pt x="4523" y="20700"/>
                  </a:lnTo>
                  <a:lnTo>
                    <a:pt x="534" y="20700"/>
                  </a:lnTo>
                  <a:lnTo>
                    <a:pt x="0" y="20910"/>
                  </a:lnTo>
                  <a:lnTo>
                    <a:pt x="0" y="21151"/>
                  </a:lnTo>
                  <a:lnTo>
                    <a:pt x="6523" y="21151"/>
                  </a:lnTo>
                  <a:lnTo>
                    <a:pt x="6523" y="16941"/>
                  </a:lnTo>
                  <a:lnTo>
                    <a:pt x="8607" y="16941"/>
                  </a:lnTo>
                  <a:lnTo>
                    <a:pt x="16062" y="16941"/>
                  </a:lnTo>
                  <a:lnTo>
                    <a:pt x="16062" y="21151"/>
                  </a:lnTo>
                  <a:lnTo>
                    <a:pt x="24187" y="21151"/>
                  </a:lnTo>
                  <a:lnTo>
                    <a:pt x="23863" y="20805"/>
                  </a:lnTo>
                  <a:lnTo>
                    <a:pt x="21444" y="20700"/>
                  </a:lnTo>
                  <a:lnTo>
                    <a:pt x="21444" y="19235"/>
                  </a:lnTo>
                  <a:lnTo>
                    <a:pt x="22187" y="18941"/>
                  </a:lnTo>
                  <a:lnTo>
                    <a:pt x="22323" y="19015"/>
                  </a:lnTo>
                  <a:lnTo>
                    <a:pt x="22669" y="19098"/>
                  </a:lnTo>
                  <a:lnTo>
                    <a:pt x="22826" y="19098"/>
                  </a:lnTo>
                  <a:lnTo>
                    <a:pt x="23151" y="19098"/>
                  </a:lnTo>
                  <a:lnTo>
                    <a:pt x="23350" y="19098"/>
                  </a:lnTo>
                  <a:lnTo>
                    <a:pt x="23350" y="18899"/>
                  </a:lnTo>
                  <a:lnTo>
                    <a:pt x="23350" y="18491"/>
                  </a:lnTo>
                  <a:lnTo>
                    <a:pt x="21444" y="18491"/>
                  </a:lnTo>
                  <a:lnTo>
                    <a:pt x="21444" y="10627"/>
                  </a:lnTo>
                  <a:lnTo>
                    <a:pt x="21444" y="2638"/>
                  </a:lnTo>
                  <a:lnTo>
                    <a:pt x="23350" y="2638"/>
                  </a:lnTo>
                  <a:lnTo>
                    <a:pt x="23350" y="2272"/>
                  </a:lnTo>
                  <a:lnTo>
                    <a:pt x="23350" y="2052"/>
                  </a:lnTo>
                  <a:lnTo>
                    <a:pt x="23151" y="205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0" name="object 7860"/>
            <p:cNvSpPr/>
            <p:nvPr/>
          </p:nvSpPr>
          <p:spPr>
            <a:xfrm>
              <a:off x="18699953" y="5545444"/>
              <a:ext cx="14604" cy="20320"/>
            </a:xfrm>
            <a:custGeom>
              <a:avLst/>
              <a:gdLst/>
              <a:ahLst/>
              <a:cxnLst/>
              <a:rect l="l" t="t" r="r" b="b"/>
              <a:pathLst>
                <a:path w="14605" h="20320">
                  <a:moveTo>
                    <a:pt x="14512" y="0"/>
                  </a:moveTo>
                  <a:lnTo>
                    <a:pt x="10010" y="0"/>
                  </a:lnTo>
                  <a:lnTo>
                    <a:pt x="10010" y="4209"/>
                  </a:lnTo>
                  <a:lnTo>
                    <a:pt x="31" y="4209"/>
                  </a:lnTo>
                  <a:lnTo>
                    <a:pt x="31" y="10072"/>
                  </a:lnTo>
                  <a:lnTo>
                    <a:pt x="31" y="16030"/>
                  </a:lnTo>
                  <a:lnTo>
                    <a:pt x="10010" y="16030"/>
                  </a:lnTo>
                  <a:lnTo>
                    <a:pt x="10010" y="20240"/>
                  </a:lnTo>
                  <a:lnTo>
                    <a:pt x="14512" y="20240"/>
                  </a:lnTo>
                  <a:lnTo>
                    <a:pt x="1451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1" name="object 7861"/>
            <p:cNvSpPr/>
            <p:nvPr/>
          </p:nvSpPr>
          <p:spPr>
            <a:xfrm>
              <a:off x="18699953" y="5545444"/>
              <a:ext cx="14604" cy="20320"/>
            </a:xfrm>
            <a:custGeom>
              <a:avLst/>
              <a:gdLst/>
              <a:ahLst/>
              <a:cxnLst/>
              <a:rect l="l" t="t" r="r" b="b"/>
              <a:pathLst>
                <a:path w="14605" h="20320">
                  <a:moveTo>
                    <a:pt x="14512" y="0"/>
                  </a:moveTo>
                  <a:lnTo>
                    <a:pt x="10010" y="0"/>
                  </a:lnTo>
                  <a:lnTo>
                    <a:pt x="10010" y="4209"/>
                  </a:lnTo>
                  <a:lnTo>
                    <a:pt x="31" y="4209"/>
                  </a:lnTo>
                  <a:lnTo>
                    <a:pt x="31" y="10072"/>
                  </a:lnTo>
                  <a:lnTo>
                    <a:pt x="31" y="16030"/>
                  </a:lnTo>
                  <a:lnTo>
                    <a:pt x="10010" y="16030"/>
                  </a:lnTo>
                  <a:lnTo>
                    <a:pt x="10010" y="20240"/>
                  </a:lnTo>
                  <a:lnTo>
                    <a:pt x="14512" y="20240"/>
                  </a:lnTo>
                  <a:lnTo>
                    <a:pt x="14512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2" name="object 7862"/>
            <p:cNvSpPr/>
            <p:nvPr/>
          </p:nvSpPr>
          <p:spPr>
            <a:xfrm>
              <a:off x="18690305" y="4224301"/>
              <a:ext cx="9525" cy="20320"/>
            </a:xfrm>
            <a:custGeom>
              <a:avLst/>
              <a:gdLst/>
              <a:ahLst/>
              <a:cxnLst/>
              <a:rect l="l" t="t" r="r" b="b"/>
              <a:pathLst>
                <a:path w="9525" h="20320">
                  <a:moveTo>
                    <a:pt x="7685" y="0"/>
                  </a:moveTo>
                  <a:lnTo>
                    <a:pt x="6460" y="0"/>
                  </a:lnTo>
                  <a:lnTo>
                    <a:pt x="6460" y="5999"/>
                  </a:lnTo>
                  <a:lnTo>
                    <a:pt x="5989" y="5999"/>
                  </a:lnTo>
                  <a:lnTo>
                    <a:pt x="5989" y="2460"/>
                  </a:lnTo>
                  <a:lnTo>
                    <a:pt x="5664" y="2460"/>
                  </a:lnTo>
                  <a:lnTo>
                    <a:pt x="5664" y="6847"/>
                  </a:lnTo>
                  <a:lnTo>
                    <a:pt x="879" y="6847"/>
                  </a:lnTo>
                  <a:lnTo>
                    <a:pt x="879" y="4743"/>
                  </a:lnTo>
                  <a:lnTo>
                    <a:pt x="879" y="2984"/>
                  </a:lnTo>
                  <a:lnTo>
                    <a:pt x="0" y="2984"/>
                  </a:lnTo>
                  <a:lnTo>
                    <a:pt x="0" y="17078"/>
                  </a:lnTo>
                  <a:lnTo>
                    <a:pt x="879" y="17078"/>
                  </a:lnTo>
                  <a:lnTo>
                    <a:pt x="879" y="15475"/>
                  </a:lnTo>
                  <a:lnTo>
                    <a:pt x="879" y="13245"/>
                  </a:lnTo>
                  <a:lnTo>
                    <a:pt x="5664" y="13245"/>
                  </a:lnTo>
                  <a:lnTo>
                    <a:pt x="5664" y="17632"/>
                  </a:lnTo>
                  <a:lnTo>
                    <a:pt x="5989" y="17632"/>
                  </a:lnTo>
                  <a:lnTo>
                    <a:pt x="5989" y="14093"/>
                  </a:lnTo>
                  <a:lnTo>
                    <a:pt x="6460" y="14093"/>
                  </a:lnTo>
                  <a:lnTo>
                    <a:pt x="6460" y="20093"/>
                  </a:lnTo>
                  <a:lnTo>
                    <a:pt x="7685" y="20093"/>
                  </a:lnTo>
                  <a:lnTo>
                    <a:pt x="7685" y="19873"/>
                  </a:lnTo>
                  <a:lnTo>
                    <a:pt x="7298" y="19716"/>
                  </a:lnTo>
                  <a:lnTo>
                    <a:pt x="6973" y="19716"/>
                  </a:lnTo>
                  <a:lnTo>
                    <a:pt x="6973" y="13245"/>
                  </a:lnTo>
                  <a:lnTo>
                    <a:pt x="8628" y="13245"/>
                  </a:lnTo>
                  <a:lnTo>
                    <a:pt x="9172" y="13004"/>
                  </a:lnTo>
                  <a:lnTo>
                    <a:pt x="9172" y="10104"/>
                  </a:lnTo>
                  <a:lnTo>
                    <a:pt x="9172" y="7088"/>
                  </a:lnTo>
                  <a:lnTo>
                    <a:pt x="8628" y="6847"/>
                  </a:lnTo>
                  <a:lnTo>
                    <a:pt x="6973" y="6847"/>
                  </a:lnTo>
                  <a:lnTo>
                    <a:pt x="6973" y="376"/>
                  </a:lnTo>
                  <a:lnTo>
                    <a:pt x="7298" y="376"/>
                  </a:lnTo>
                  <a:lnTo>
                    <a:pt x="7685" y="240"/>
                  </a:lnTo>
                  <a:lnTo>
                    <a:pt x="768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3" name="object 7863"/>
            <p:cNvSpPr/>
            <p:nvPr/>
          </p:nvSpPr>
          <p:spPr>
            <a:xfrm>
              <a:off x="18690295" y="4224304"/>
              <a:ext cx="9525" cy="20320"/>
            </a:xfrm>
            <a:custGeom>
              <a:avLst/>
              <a:gdLst/>
              <a:ahLst/>
              <a:cxnLst/>
              <a:rect l="l" t="t" r="r" b="b"/>
              <a:pathLst>
                <a:path w="9525" h="20320">
                  <a:moveTo>
                    <a:pt x="5675" y="13235"/>
                  </a:moveTo>
                  <a:lnTo>
                    <a:pt x="5675" y="17632"/>
                  </a:lnTo>
                  <a:lnTo>
                    <a:pt x="5999" y="17632"/>
                  </a:lnTo>
                  <a:lnTo>
                    <a:pt x="5999" y="14093"/>
                  </a:lnTo>
                  <a:lnTo>
                    <a:pt x="6471" y="14093"/>
                  </a:lnTo>
                  <a:lnTo>
                    <a:pt x="6471" y="20083"/>
                  </a:lnTo>
                  <a:lnTo>
                    <a:pt x="7696" y="20083"/>
                  </a:lnTo>
                  <a:lnTo>
                    <a:pt x="7696" y="19873"/>
                  </a:lnTo>
                  <a:lnTo>
                    <a:pt x="7308" y="19716"/>
                  </a:lnTo>
                  <a:lnTo>
                    <a:pt x="6984" y="19716"/>
                  </a:lnTo>
                  <a:lnTo>
                    <a:pt x="6984" y="13235"/>
                  </a:lnTo>
                  <a:lnTo>
                    <a:pt x="8638" y="13235"/>
                  </a:lnTo>
                  <a:lnTo>
                    <a:pt x="9182" y="13004"/>
                  </a:lnTo>
                  <a:lnTo>
                    <a:pt x="9182" y="10093"/>
                  </a:lnTo>
                  <a:lnTo>
                    <a:pt x="9182" y="7078"/>
                  </a:lnTo>
                  <a:lnTo>
                    <a:pt x="8638" y="6847"/>
                  </a:lnTo>
                  <a:lnTo>
                    <a:pt x="6984" y="6847"/>
                  </a:lnTo>
                  <a:lnTo>
                    <a:pt x="6984" y="366"/>
                  </a:lnTo>
                  <a:lnTo>
                    <a:pt x="7308" y="366"/>
                  </a:lnTo>
                  <a:lnTo>
                    <a:pt x="7696" y="230"/>
                  </a:lnTo>
                  <a:lnTo>
                    <a:pt x="7696" y="0"/>
                  </a:lnTo>
                  <a:lnTo>
                    <a:pt x="6471" y="0"/>
                  </a:lnTo>
                  <a:lnTo>
                    <a:pt x="6471" y="5999"/>
                  </a:lnTo>
                  <a:lnTo>
                    <a:pt x="5999" y="5999"/>
                  </a:lnTo>
                  <a:lnTo>
                    <a:pt x="5999" y="2450"/>
                  </a:lnTo>
                  <a:lnTo>
                    <a:pt x="5675" y="2450"/>
                  </a:lnTo>
                  <a:lnTo>
                    <a:pt x="5675" y="6847"/>
                  </a:lnTo>
                  <a:lnTo>
                    <a:pt x="890" y="6847"/>
                  </a:lnTo>
                  <a:lnTo>
                    <a:pt x="890" y="4732"/>
                  </a:lnTo>
                  <a:lnTo>
                    <a:pt x="890" y="2984"/>
                  </a:lnTo>
                  <a:lnTo>
                    <a:pt x="0" y="2984"/>
                  </a:lnTo>
                  <a:lnTo>
                    <a:pt x="0" y="17067"/>
                  </a:lnTo>
                  <a:lnTo>
                    <a:pt x="890" y="17067"/>
                  </a:lnTo>
                  <a:lnTo>
                    <a:pt x="890" y="15475"/>
                  </a:lnTo>
                  <a:lnTo>
                    <a:pt x="890" y="13235"/>
                  </a:lnTo>
                  <a:lnTo>
                    <a:pt x="5675" y="13235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4" name="object 7864"/>
            <p:cNvSpPr/>
            <p:nvPr/>
          </p:nvSpPr>
          <p:spPr>
            <a:xfrm>
              <a:off x="18693469" y="4223772"/>
              <a:ext cx="24765" cy="21590"/>
            </a:xfrm>
            <a:custGeom>
              <a:avLst/>
              <a:gdLst/>
              <a:ahLst/>
              <a:cxnLst/>
              <a:rect l="l" t="t" r="r" b="b"/>
              <a:pathLst>
                <a:path w="24765" h="21589">
                  <a:moveTo>
                    <a:pt x="24187" y="0"/>
                  </a:moveTo>
                  <a:lnTo>
                    <a:pt x="16062" y="0"/>
                  </a:lnTo>
                  <a:lnTo>
                    <a:pt x="16062" y="4219"/>
                  </a:lnTo>
                  <a:lnTo>
                    <a:pt x="8722" y="4219"/>
                  </a:lnTo>
                  <a:lnTo>
                    <a:pt x="6523" y="4219"/>
                  </a:lnTo>
                  <a:lnTo>
                    <a:pt x="6523" y="0"/>
                  </a:lnTo>
                  <a:lnTo>
                    <a:pt x="0" y="0"/>
                  </a:lnTo>
                  <a:lnTo>
                    <a:pt x="0" y="240"/>
                  </a:lnTo>
                  <a:lnTo>
                    <a:pt x="534" y="450"/>
                  </a:lnTo>
                  <a:lnTo>
                    <a:pt x="4523" y="450"/>
                  </a:lnTo>
                  <a:lnTo>
                    <a:pt x="4523" y="963"/>
                  </a:lnTo>
                  <a:lnTo>
                    <a:pt x="3811" y="963"/>
                  </a:lnTo>
                  <a:lnTo>
                    <a:pt x="3811" y="1235"/>
                  </a:lnTo>
                  <a:lnTo>
                    <a:pt x="4774" y="1235"/>
                  </a:lnTo>
                  <a:lnTo>
                    <a:pt x="4774" y="450"/>
                  </a:lnTo>
                  <a:lnTo>
                    <a:pt x="6104" y="450"/>
                  </a:lnTo>
                  <a:lnTo>
                    <a:pt x="6104" y="6868"/>
                  </a:lnTo>
                  <a:lnTo>
                    <a:pt x="4554" y="6868"/>
                  </a:lnTo>
                  <a:lnTo>
                    <a:pt x="4554" y="7088"/>
                  </a:lnTo>
                  <a:lnTo>
                    <a:pt x="5067" y="7319"/>
                  </a:lnTo>
                  <a:lnTo>
                    <a:pt x="5999" y="7319"/>
                  </a:lnTo>
                  <a:lnTo>
                    <a:pt x="5999" y="8209"/>
                  </a:lnTo>
                  <a:lnTo>
                    <a:pt x="6104" y="12868"/>
                  </a:lnTo>
                  <a:lnTo>
                    <a:pt x="5999" y="13842"/>
                  </a:lnTo>
                  <a:lnTo>
                    <a:pt x="5067" y="13842"/>
                  </a:lnTo>
                  <a:lnTo>
                    <a:pt x="4554" y="14062"/>
                  </a:lnTo>
                  <a:lnTo>
                    <a:pt x="4554" y="14282"/>
                  </a:lnTo>
                  <a:lnTo>
                    <a:pt x="6104" y="14282"/>
                  </a:lnTo>
                  <a:lnTo>
                    <a:pt x="6104" y="20700"/>
                  </a:lnTo>
                  <a:lnTo>
                    <a:pt x="4774" y="20700"/>
                  </a:lnTo>
                  <a:lnTo>
                    <a:pt x="4774" y="19926"/>
                  </a:lnTo>
                  <a:lnTo>
                    <a:pt x="3811" y="19926"/>
                  </a:lnTo>
                  <a:lnTo>
                    <a:pt x="3811" y="20166"/>
                  </a:lnTo>
                  <a:lnTo>
                    <a:pt x="4523" y="20166"/>
                  </a:lnTo>
                  <a:lnTo>
                    <a:pt x="4523" y="20700"/>
                  </a:lnTo>
                  <a:lnTo>
                    <a:pt x="534" y="20700"/>
                  </a:lnTo>
                  <a:lnTo>
                    <a:pt x="0" y="20931"/>
                  </a:lnTo>
                  <a:lnTo>
                    <a:pt x="0" y="21151"/>
                  </a:lnTo>
                  <a:lnTo>
                    <a:pt x="6523" y="21151"/>
                  </a:lnTo>
                  <a:lnTo>
                    <a:pt x="6523" y="16941"/>
                  </a:lnTo>
                  <a:lnTo>
                    <a:pt x="8607" y="16941"/>
                  </a:lnTo>
                  <a:lnTo>
                    <a:pt x="16062" y="16941"/>
                  </a:lnTo>
                  <a:lnTo>
                    <a:pt x="16062" y="21151"/>
                  </a:lnTo>
                  <a:lnTo>
                    <a:pt x="24187" y="21151"/>
                  </a:lnTo>
                  <a:lnTo>
                    <a:pt x="23863" y="20805"/>
                  </a:lnTo>
                  <a:lnTo>
                    <a:pt x="21444" y="20700"/>
                  </a:lnTo>
                  <a:lnTo>
                    <a:pt x="21444" y="19235"/>
                  </a:lnTo>
                  <a:lnTo>
                    <a:pt x="22250" y="18910"/>
                  </a:lnTo>
                  <a:lnTo>
                    <a:pt x="22323" y="19098"/>
                  </a:lnTo>
                  <a:lnTo>
                    <a:pt x="22669" y="19098"/>
                  </a:lnTo>
                  <a:lnTo>
                    <a:pt x="22826" y="19098"/>
                  </a:lnTo>
                  <a:lnTo>
                    <a:pt x="23151" y="19098"/>
                  </a:lnTo>
                  <a:lnTo>
                    <a:pt x="23350" y="19098"/>
                  </a:lnTo>
                  <a:lnTo>
                    <a:pt x="23350" y="18491"/>
                  </a:lnTo>
                  <a:lnTo>
                    <a:pt x="21444" y="18491"/>
                  </a:lnTo>
                  <a:lnTo>
                    <a:pt x="21444" y="10627"/>
                  </a:lnTo>
                  <a:lnTo>
                    <a:pt x="21444" y="2649"/>
                  </a:lnTo>
                  <a:lnTo>
                    <a:pt x="23350" y="2649"/>
                  </a:lnTo>
                  <a:lnTo>
                    <a:pt x="23350" y="2052"/>
                  </a:lnTo>
                  <a:lnTo>
                    <a:pt x="22826" y="2052"/>
                  </a:lnTo>
                  <a:lnTo>
                    <a:pt x="22669" y="2052"/>
                  </a:lnTo>
                  <a:lnTo>
                    <a:pt x="22323" y="2052"/>
                  </a:lnTo>
                  <a:lnTo>
                    <a:pt x="22250" y="2240"/>
                  </a:lnTo>
                  <a:lnTo>
                    <a:pt x="21444" y="1916"/>
                  </a:lnTo>
                  <a:lnTo>
                    <a:pt x="21444" y="450"/>
                  </a:lnTo>
                  <a:lnTo>
                    <a:pt x="23863" y="450"/>
                  </a:lnTo>
                  <a:lnTo>
                    <a:pt x="2418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5" name="object 7865"/>
            <p:cNvSpPr/>
            <p:nvPr/>
          </p:nvSpPr>
          <p:spPr>
            <a:xfrm>
              <a:off x="18693469" y="4223772"/>
              <a:ext cx="24765" cy="21590"/>
            </a:xfrm>
            <a:custGeom>
              <a:avLst/>
              <a:gdLst/>
              <a:ahLst/>
              <a:cxnLst/>
              <a:rect l="l" t="t" r="r" b="b"/>
              <a:pathLst>
                <a:path w="24765" h="21589">
                  <a:moveTo>
                    <a:pt x="23151" y="19098"/>
                  </a:moveTo>
                  <a:lnTo>
                    <a:pt x="22826" y="19098"/>
                  </a:lnTo>
                  <a:lnTo>
                    <a:pt x="22669" y="19098"/>
                  </a:lnTo>
                  <a:lnTo>
                    <a:pt x="22407" y="19098"/>
                  </a:lnTo>
                  <a:lnTo>
                    <a:pt x="22250" y="18910"/>
                  </a:lnTo>
                  <a:lnTo>
                    <a:pt x="21444" y="19235"/>
                  </a:lnTo>
                  <a:lnTo>
                    <a:pt x="21444" y="20700"/>
                  </a:lnTo>
                  <a:lnTo>
                    <a:pt x="23863" y="20700"/>
                  </a:lnTo>
                  <a:lnTo>
                    <a:pt x="24187" y="21151"/>
                  </a:lnTo>
                  <a:lnTo>
                    <a:pt x="16062" y="21151"/>
                  </a:lnTo>
                  <a:lnTo>
                    <a:pt x="16062" y="16941"/>
                  </a:lnTo>
                  <a:lnTo>
                    <a:pt x="8722" y="16941"/>
                  </a:lnTo>
                  <a:lnTo>
                    <a:pt x="6523" y="16941"/>
                  </a:lnTo>
                  <a:lnTo>
                    <a:pt x="6523" y="21151"/>
                  </a:lnTo>
                  <a:lnTo>
                    <a:pt x="0" y="21151"/>
                  </a:lnTo>
                  <a:lnTo>
                    <a:pt x="0" y="20931"/>
                  </a:lnTo>
                  <a:lnTo>
                    <a:pt x="534" y="20700"/>
                  </a:lnTo>
                  <a:lnTo>
                    <a:pt x="4523" y="20700"/>
                  </a:lnTo>
                  <a:lnTo>
                    <a:pt x="4523" y="20166"/>
                  </a:lnTo>
                  <a:lnTo>
                    <a:pt x="3811" y="20166"/>
                  </a:lnTo>
                  <a:lnTo>
                    <a:pt x="3811" y="19926"/>
                  </a:lnTo>
                  <a:lnTo>
                    <a:pt x="4774" y="19926"/>
                  </a:lnTo>
                  <a:lnTo>
                    <a:pt x="4774" y="20700"/>
                  </a:lnTo>
                  <a:lnTo>
                    <a:pt x="6104" y="20700"/>
                  </a:lnTo>
                  <a:lnTo>
                    <a:pt x="6104" y="14282"/>
                  </a:lnTo>
                  <a:lnTo>
                    <a:pt x="4554" y="14282"/>
                  </a:lnTo>
                  <a:lnTo>
                    <a:pt x="4554" y="14062"/>
                  </a:lnTo>
                  <a:lnTo>
                    <a:pt x="5067" y="13842"/>
                  </a:lnTo>
                  <a:lnTo>
                    <a:pt x="5999" y="13842"/>
                  </a:lnTo>
                  <a:lnTo>
                    <a:pt x="5999" y="12942"/>
                  </a:lnTo>
                  <a:lnTo>
                    <a:pt x="6104" y="8282"/>
                  </a:lnTo>
                  <a:lnTo>
                    <a:pt x="5999" y="7319"/>
                  </a:lnTo>
                  <a:lnTo>
                    <a:pt x="5067" y="7319"/>
                  </a:lnTo>
                  <a:lnTo>
                    <a:pt x="4554" y="7088"/>
                  </a:lnTo>
                  <a:lnTo>
                    <a:pt x="4554" y="6868"/>
                  </a:lnTo>
                  <a:lnTo>
                    <a:pt x="6104" y="6868"/>
                  </a:lnTo>
                  <a:lnTo>
                    <a:pt x="6104" y="450"/>
                  </a:lnTo>
                  <a:lnTo>
                    <a:pt x="4774" y="450"/>
                  </a:lnTo>
                  <a:lnTo>
                    <a:pt x="4774" y="1235"/>
                  </a:lnTo>
                  <a:lnTo>
                    <a:pt x="3811" y="1235"/>
                  </a:lnTo>
                  <a:lnTo>
                    <a:pt x="3811" y="963"/>
                  </a:lnTo>
                  <a:lnTo>
                    <a:pt x="4523" y="963"/>
                  </a:lnTo>
                  <a:lnTo>
                    <a:pt x="4523" y="450"/>
                  </a:lnTo>
                  <a:lnTo>
                    <a:pt x="534" y="450"/>
                  </a:lnTo>
                  <a:lnTo>
                    <a:pt x="0" y="240"/>
                  </a:lnTo>
                  <a:lnTo>
                    <a:pt x="0" y="0"/>
                  </a:lnTo>
                  <a:lnTo>
                    <a:pt x="6523" y="0"/>
                  </a:lnTo>
                  <a:lnTo>
                    <a:pt x="6523" y="4219"/>
                  </a:lnTo>
                  <a:lnTo>
                    <a:pt x="8607" y="4219"/>
                  </a:lnTo>
                  <a:lnTo>
                    <a:pt x="16062" y="4219"/>
                  </a:lnTo>
                  <a:lnTo>
                    <a:pt x="16062" y="0"/>
                  </a:lnTo>
                  <a:lnTo>
                    <a:pt x="24187" y="0"/>
                  </a:lnTo>
                  <a:lnTo>
                    <a:pt x="23863" y="335"/>
                  </a:lnTo>
                  <a:lnTo>
                    <a:pt x="21444" y="450"/>
                  </a:lnTo>
                  <a:lnTo>
                    <a:pt x="21444" y="1916"/>
                  </a:lnTo>
                  <a:lnTo>
                    <a:pt x="22187" y="2209"/>
                  </a:lnTo>
                  <a:lnTo>
                    <a:pt x="22323" y="2136"/>
                  </a:lnTo>
                  <a:lnTo>
                    <a:pt x="22669" y="2052"/>
                  </a:lnTo>
                  <a:lnTo>
                    <a:pt x="22826" y="2052"/>
                  </a:lnTo>
                  <a:lnTo>
                    <a:pt x="23151" y="2052"/>
                  </a:lnTo>
                  <a:lnTo>
                    <a:pt x="23350" y="2052"/>
                  </a:lnTo>
                  <a:lnTo>
                    <a:pt x="23350" y="2272"/>
                  </a:lnTo>
                  <a:lnTo>
                    <a:pt x="23350" y="2649"/>
                  </a:lnTo>
                  <a:lnTo>
                    <a:pt x="21444" y="2649"/>
                  </a:lnTo>
                  <a:lnTo>
                    <a:pt x="21444" y="10523"/>
                  </a:lnTo>
                  <a:lnTo>
                    <a:pt x="21444" y="18491"/>
                  </a:lnTo>
                  <a:lnTo>
                    <a:pt x="23350" y="18491"/>
                  </a:lnTo>
                  <a:lnTo>
                    <a:pt x="23350" y="18868"/>
                  </a:lnTo>
                  <a:lnTo>
                    <a:pt x="23350" y="19098"/>
                  </a:lnTo>
                  <a:lnTo>
                    <a:pt x="23151" y="1909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6" name="object 7866"/>
            <p:cNvSpPr/>
            <p:nvPr/>
          </p:nvSpPr>
          <p:spPr>
            <a:xfrm>
              <a:off x="18699953" y="4224233"/>
              <a:ext cx="14604" cy="20320"/>
            </a:xfrm>
            <a:custGeom>
              <a:avLst/>
              <a:gdLst/>
              <a:ahLst/>
              <a:cxnLst/>
              <a:rect l="l" t="t" r="r" b="b"/>
              <a:pathLst>
                <a:path w="14605" h="20320">
                  <a:moveTo>
                    <a:pt x="14512" y="0"/>
                  </a:moveTo>
                  <a:lnTo>
                    <a:pt x="10010" y="0"/>
                  </a:lnTo>
                  <a:lnTo>
                    <a:pt x="10010" y="4209"/>
                  </a:lnTo>
                  <a:lnTo>
                    <a:pt x="31" y="4209"/>
                  </a:lnTo>
                  <a:lnTo>
                    <a:pt x="31" y="10062"/>
                  </a:lnTo>
                  <a:lnTo>
                    <a:pt x="31" y="16030"/>
                  </a:lnTo>
                  <a:lnTo>
                    <a:pt x="10010" y="16030"/>
                  </a:lnTo>
                  <a:lnTo>
                    <a:pt x="10010" y="20240"/>
                  </a:lnTo>
                  <a:lnTo>
                    <a:pt x="14512" y="20240"/>
                  </a:lnTo>
                  <a:lnTo>
                    <a:pt x="1451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7" name="object 7867"/>
            <p:cNvSpPr/>
            <p:nvPr/>
          </p:nvSpPr>
          <p:spPr>
            <a:xfrm>
              <a:off x="18699953" y="4224233"/>
              <a:ext cx="14604" cy="20320"/>
            </a:xfrm>
            <a:custGeom>
              <a:avLst/>
              <a:gdLst/>
              <a:ahLst/>
              <a:cxnLst/>
              <a:rect l="l" t="t" r="r" b="b"/>
              <a:pathLst>
                <a:path w="14605" h="20320">
                  <a:moveTo>
                    <a:pt x="14512" y="20240"/>
                  </a:moveTo>
                  <a:lnTo>
                    <a:pt x="10010" y="20240"/>
                  </a:lnTo>
                  <a:lnTo>
                    <a:pt x="10010" y="16030"/>
                  </a:lnTo>
                  <a:lnTo>
                    <a:pt x="31" y="16030"/>
                  </a:lnTo>
                  <a:lnTo>
                    <a:pt x="31" y="10177"/>
                  </a:lnTo>
                  <a:lnTo>
                    <a:pt x="31" y="4209"/>
                  </a:lnTo>
                  <a:lnTo>
                    <a:pt x="10010" y="4209"/>
                  </a:lnTo>
                  <a:lnTo>
                    <a:pt x="10010" y="0"/>
                  </a:lnTo>
                  <a:lnTo>
                    <a:pt x="14512" y="0"/>
                  </a:lnTo>
                  <a:lnTo>
                    <a:pt x="14512" y="2024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8" name="object 7868"/>
            <p:cNvSpPr/>
            <p:nvPr/>
          </p:nvSpPr>
          <p:spPr>
            <a:xfrm>
              <a:off x="18715025" y="4223783"/>
              <a:ext cx="3175" cy="21590"/>
            </a:xfrm>
            <a:custGeom>
              <a:avLst/>
              <a:gdLst/>
              <a:ahLst/>
              <a:cxnLst/>
              <a:rect l="l" t="t" r="r" b="b"/>
              <a:pathLst>
                <a:path w="3175" h="21589">
                  <a:moveTo>
                    <a:pt x="2680" y="0"/>
                  </a:moveTo>
                  <a:lnTo>
                    <a:pt x="2355" y="324"/>
                  </a:lnTo>
                  <a:lnTo>
                    <a:pt x="2355" y="1717"/>
                  </a:lnTo>
                  <a:lnTo>
                    <a:pt x="1266" y="1717"/>
                  </a:lnTo>
                  <a:lnTo>
                    <a:pt x="1109" y="1717"/>
                  </a:lnTo>
                  <a:lnTo>
                    <a:pt x="41" y="1717"/>
                  </a:lnTo>
                  <a:lnTo>
                    <a:pt x="0" y="1937"/>
                  </a:lnTo>
                  <a:lnTo>
                    <a:pt x="701" y="2198"/>
                  </a:lnTo>
                  <a:lnTo>
                    <a:pt x="764" y="2010"/>
                  </a:lnTo>
                  <a:lnTo>
                    <a:pt x="2355" y="2010"/>
                  </a:lnTo>
                  <a:lnTo>
                    <a:pt x="2355" y="19130"/>
                  </a:lnTo>
                  <a:lnTo>
                    <a:pt x="764" y="19130"/>
                  </a:lnTo>
                  <a:lnTo>
                    <a:pt x="701" y="18941"/>
                  </a:lnTo>
                  <a:lnTo>
                    <a:pt x="0" y="19182"/>
                  </a:lnTo>
                  <a:lnTo>
                    <a:pt x="41" y="19423"/>
                  </a:lnTo>
                  <a:lnTo>
                    <a:pt x="1109" y="19423"/>
                  </a:lnTo>
                  <a:lnTo>
                    <a:pt x="1266" y="19423"/>
                  </a:lnTo>
                  <a:lnTo>
                    <a:pt x="2355" y="19423"/>
                  </a:lnTo>
                  <a:lnTo>
                    <a:pt x="2355" y="20763"/>
                  </a:lnTo>
                  <a:lnTo>
                    <a:pt x="2680" y="21130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9" name="object 7869"/>
            <p:cNvSpPr/>
            <p:nvPr/>
          </p:nvSpPr>
          <p:spPr>
            <a:xfrm>
              <a:off x="18715033" y="4223782"/>
              <a:ext cx="3175" cy="21590"/>
            </a:xfrm>
            <a:custGeom>
              <a:avLst/>
              <a:gdLst/>
              <a:ahLst/>
              <a:cxnLst/>
              <a:rect l="l" t="t" r="r" b="b"/>
              <a:pathLst>
                <a:path w="3175" h="21589">
                  <a:moveTo>
                    <a:pt x="2345" y="19423"/>
                  </a:moveTo>
                  <a:lnTo>
                    <a:pt x="1256" y="19423"/>
                  </a:lnTo>
                  <a:lnTo>
                    <a:pt x="1099" y="19423"/>
                  </a:lnTo>
                  <a:lnTo>
                    <a:pt x="167" y="19423"/>
                  </a:lnTo>
                  <a:lnTo>
                    <a:pt x="31" y="19423"/>
                  </a:lnTo>
                  <a:lnTo>
                    <a:pt x="0" y="19193"/>
                  </a:lnTo>
                  <a:lnTo>
                    <a:pt x="638" y="18973"/>
                  </a:lnTo>
                  <a:lnTo>
                    <a:pt x="764" y="19130"/>
                  </a:lnTo>
                  <a:lnTo>
                    <a:pt x="2345" y="19130"/>
                  </a:lnTo>
                  <a:lnTo>
                    <a:pt x="2345" y="2010"/>
                  </a:lnTo>
                  <a:lnTo>
                    <a:pt x="806" y="2010"/>
                  </a:lnTo>
                  <a:lnTo>
                    <a:pt x="701" y="2188"/>
                  </a:lnTo>
                  <a:lnTo>
                    <a:pt x="94" y="1978"/>
                  </a:lnTo>
                  <a:lnTo>
                    <a:pt x="31" y="1821"/>
                  </a:lnTo>
                  <a:lnTo>
                    <a:pt x="167" y="1706"/>
                  </a:lnTo>
                  <a:lnTo>
                    <a:pt x="1099" y="1706"/>
                  </a:lnTo>
                  <a:lnTo>
                    <a:pt x="1256" y="1706"/>
                  </a:lnTo>
                  <a:lnTo>
                    <a:pt x="2345" y="1706"/>
                  </a:lnTo>
                  <a:lnTo>
                    <a:pt x="2345" y="324"/>
                  </a:lnTo>
                  <a:lnTo>
                    <a:pt x="2670" y="0"/>
                  </a:lnTo>
                  <a:lnTo>
                    <a:pt x="2753" y="21130"/>
                  </a:lnTo>
                  <a:lnTo>
                    <a:pt x="2345" y="20763"/>
                  </a:lnTo>
                  <a:lnTo>
                    <a:pt x="2345" y="1942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0" name="object 7870"/>
            <p:cNvSpPr/>
            <p:nvPr/>
          </p:nvSpPr>
          <p:spPr>
            <a:xfrm>
              <a:off x="18691186" y="4231605"/>
              <a:ext cx="8255" cy="5715"/>
            </a:xfrm>
            <a:custGeom>
              <a:avLst/>
              <a:gdLst/>
              <a:ahLst/>
              <a:cxnLst/>
              <a:rect l="l" t="t" r="r" b="b"/>
              <a:pathLst>
                <a:path w="8255" h="5714">
                  <a:moveTo>
                    <a:pt x="7874" y="0"/>
                  </a:moveTo>
                  <a:lnTo>
                    <a:pt x="0" y="0"/>
                  </a:lnTo>
                  <a:lnTo>
                    <a:pt x="0" y="5486"/>
                  </a:lnTo>
                  <a:lnTo>
                    <a:pt x="7874" y="5486"/>
                  </a:lnTo>
                  <a:lnTo>
                    <a:pt x="7874" y="3706"/>
                  </a:lnTo>
                  <a:lnTo>
                    <a:pt x="7570" y="3434"/>
                  </a:lnTo>
                  <a:lnTo>
                    <a:pt x="7570" y="2052"/>
                  </a:lnTo>
                  <a:lnTo>
                    <a:pt x="7874" y="1759"/>
                  </a:lnTo>
                  <a:lnTo>
                    <a:pt x="787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1" name="object 7871"/>
            <p:cNvSpPr/>
            <p:nvPr/>
          </p:nvSpPr>
          <p:spPr>
            <a:xfrm>
              <a:off x="18691192" y="4231605"/>
              <a:ext cx="8255" cy="5715"/>
            </a:xfrm>
            <a:custGeom>
              <a:avLst/>
              <a:gdLst/>
              <a:ahLst/>
              <a:cxnLst/>
              <a:rect l="l" t="t" r="r" b="b"/>
              <a:pathLst>
                <a:path w="8255" h="5714">
                  <a:moveTo>
                    <a:pt x="7874" y="5486"/>
                  </a:moveTo>
                  <a:lnTo>
                    <a:pt x="7874" y="3696"/>
                  </a:lnTo>
                  <a:lnTo>
                    <a:pt x="7559" y="3434"/>
                  </a:lnTo>
                  <a:lnTo>
                    <a:pt x="7559" y="2052"/>
                  </a:lnTo>
                  <a:lnTo>
                    <a:pt x="7874" y="1759"/>
                  </a:lnTo>
                  <a:lnTo>
                    <a:pt x="7874" y="0"/>
                  </a:lnTo>
                  <a:lnTo>
                    <a:pt x="0" y="0"/>
                  </a:lnTo>
                  <a:lnTo>
                    <a:pt x="0" y="5486"/>
                  </a:lnTo>
                  <a:lnTo>
                    <a:pt x="7874" y="5486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2" name="object 7872"/>
            <p:cNvSpPr/>
            <p:nvPr/>
          </p:nvSpPr>
          <p:spPr>
            <a:xfrm>
              <a:off x="18700718" y="4241389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90" h="3810">
                  <a:moveTo>
                    <a:pt x="8816" y="0"/>
                  </a:moveTo>
                  <a:lnTo>
                    <a:pt x="0" y="0"/>
                  </a:lnTo>
                  <a:lnTo>
                    <a:pt x="0" y="3539"/>
                  </a:lnTo>
                  <a:lnTo>
                    <a:pt x="8816" y="3539"/>
                  </a:lnTo>
                  <a:lnTo>
                    <a:pt x="881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3" name="object 7873"/>
            <p:cNvSpPr/>
            <p:nvPr/>
          </p:nvSpPr>
          <p:spPr>
            <a:xfrm>
              <a:off x="18700712" y="4241385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90" h="3810">
                  <a:moveTo>
                    <a:pt x="8826" y="0"/>
                  </a:moveTo>
                  <a:lnTo>
                    <a:pt x="8826" y="3539"/>
                  </a:lnTo>
                  <a:lnTo>
                    <a:pt x="0" y="3539"/>
                  </a:lnTo>
                  <a:lnTo>
                    <a:pt x="0" y="0"/>
                  </a:lnTo>
                  <a:lnTo>
                    <a:pt x="8826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4" name="object 7874"/>
            <p:cNvSpPr/>
            <p:nvPr/>
          </p:nvSpPr>
          <p:spPr>
            <a:xfrm>
              <a:off x="18701074" y="4241745"/>
              <a:ext cx="8255" cy="3175"/>
            </a:xfrm>
            <a:custGeom>
              <a:avLst/>
              <a:gdLst/>
              <a:ahLst/>
              <a:cxnLst/>
              <a:rect l="l" t="t" r="r" b="b"/>
              <a:pathLst>
                <a:path w="8255" h="3175">
                  <a:moveTo>
                    <a:pt x="8093" y="0"/>
                  </a:moveTo>
                  <a:lnTo>
                    <a:pt x="0" y="0"/>
                  </a:lnTo>
                  <a:lnTo>
                    <a:pt x="0" y="2795"/>
                  </a:lnTo>
                  <a:lnTo>
                    <a:pt x="8093" y="2795"/>
                  </a:lnTo>
                  <a:lnTo>
                    <a:pt x="809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5" name="object 7875"/>
            <p:cNvSpPr/>
            <p:nvPr/>
          </p:nvSpPr>
          <p:spPr>
            <a:xfrm>
              <a:off x="18701073" y="4241743"/>
              <a:ext cx="8255" cy="3175"/>
            </a:xfrm>
            <a:custGeom>
              <a:avLst/>
              <a:gdLst/>
              <a:ahLst/>
              <a:cxnLst/>
              <a:rect l="l" t="t" r="r" b="b"/>
              <a:pathLst>
                <a:path w="8255" h="3175">
                  <a:moveTo>
                    <a:pt x="8093" y="0"/>
                  </a:moveTo>
                  <a:lnTo>
                    <a:pt x="8093" y="2795"/>
                  </a:lnTo>
                  <a:lnTo>
                    <a:pt x="0" y="2795"/>
                  </a:lnTo>
                  <a:lnTo>
                    <a:pt x="0" y="0"/>
                  </a:lnTo>
                  <a:lnTo>
                    <a:pt x="8093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6" name="object 7876"/>
            <p:cNvSpPr/>
            <p:nvPr/>
          </p:nvSpPr>
          <p:spPr>
            <a:xfrm>
              <a:off x="17875232" y="4879972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408" y="0"/>
                  </a:moveTo>
                  <a:lnTo>
                    <a:pt x="335" y="293"/>
                  </a:lnTo>
                  <a:lnTo>
                    <a:pt x="83" y="376"/>
                  </a:lnTo>
                  <a:lnTo>
                    <a:pt x="0" y="638"/>
                  </a:lnTo>
                  <a:lnTo>
                    <a:pt x="209" y="701"/>
                  </a:lnTo>
                  <a:lnTo>
                    <a:pt x="282" y="858"/>
                  </a:lnTo>
                  <a:lnTo>
                    <a:pt x="0" y="1675"/>
                  </a:lnTo>
                  <a:lnTo>
                    <a:pt x="178" y="1759"/>
                  </a:lnTo>
                  <a:lnTo>
                    <a:pt x="596" y="670"/>
                  </a:lnTo>
                  <a:lnTo>
                    <a:pt x="596" y="376"/>
                  </a:lnTo>
                  <a:lnTo>
                    <a:pt x="628" y="293"/>
                  </a:lnTo>
                  <a:lnTo>
                    <a:pt x="7853" y="293"/>
                  </a:lnTo>
                  <a:lnTo>
                    <a:pt x="7978" y="450"/>
                  </a:lnTo>
                  <a:lnTo>
                    <a:pt x="7895" y="2272"/>
                  </a:lnTo>
                  <a:lnTo>
                    <a:pt x="7340" y="2345"/>
                  </a:lnTo>
                  <a:lnTo>
                    <a:pt x="7193" y="2429"/>
                  </a:lnTo>
                  <a:lnTo>
                    <a:pt x="7214" y="2575"/>
                  </a:lnTo>
                  <a:lnTo>
                    <a:pt x="7413" y="2691"/>
                  </a:lnTo>
                  <a:lnTo>
                    <a:pt x="7832" y="2575"/>
                  </a:lnTo>
                  <a:lnTo>
                    <a:pt x="7895" y="2607"/>
                  </a:lnTo>
                  <a:lnTo>
                    <a:pt x="7895" y="3350"/>
                  </a:lnTo>
                  <a:lnTo>
                    <a:pt x="7444" y="3277"/>
                  </a:lnTo>
                  <a:lnTo>
                    <a:pt x="7287" y="3277"/>
                  </a:lnTo>
                  <a:lnTo>
                    <a:pt x="6219" y="4324"/>
                  </a:lnTo>
                  <a:lnTo>
                    <a:pt x="5957" y="4439"/>
                  </a:lnTo>
                  <a:lnTo>
                    <a:pt x="5580" y="4439"/>
                  </a:lnTo>
                  <a:lnTo>
                    <a:pt x="5779" y="4523"/>
                  </a:lnTo>
                  <a:lnTo>
                    <a:pt x="6481" y="4586"/>
                  </a:lnTo>
                  <a:lnTo>
                    <a:pt x="6408" y="4439"/>
                  </a:lnTo>
                  <a:lnTo>
                    <a:pt x="6931" y="3916"/>
                  </a:lnTo>
                  <a:lnTo>
                    <a:pt x="7088" y="3916"/>
                  </a:lnTo>
                  <a:lnTo>
                    <a:pt x="7120" y="4209"/>
                  </a:lnTo>
                  <a:lnTo>
                    <a:pt x="7340" y="4293"/>
                  </a:lnTo>
                  <a:lnTo>
                    <a:pt x="7340" y="3759"/>
                  </a:lnTo>
                  <a:lnTo>
                    <a:pt x="7371" y="3622"/>
                  </a:lnTo>
                  <a:lnTo>
                    <a:pt x="7528" y="3570"/>
                  </a:lnTo>
                  <a:lnTo>
                    <a:pt x="8010" y="3696"/>
                  </a:lnTo>
                  <a:lnTo>
                    <a:pt x="8271" y="3811"/>
                  </a:lnTo>
                  <a:lnTo>
                    <a:pt x="8271" y="104"/>
                  </a:lnTo>
                  <a:lnTo>
                    <a:pt x="408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7" name="object 7877"/>
            <p:cNvSpPr/>
            <p:nvPr/>
          </p:nvSpPr>
          <p:spPr>
            <a:xfrm>
              <a:off x="17877724" y="4883854"/>
              <a:ext cx="6350" cy="13335"/>
            </a:xfrm>
            <a:custGeom>
              <a:avLst/>
              <a:gdLst/>
              <a:ahLst/>
              <a:cxnLst/>
              <a:rect l="l" t="t" r="r" b="b"/>
              <a:pathLst>
                <a:path w="6350" h="13335">
                  <a:moveTo>
                    <a:pt x="5779" y="0"/>
                  </a:moveTo>
                  <a:lnTo>
                    <a:pt x="5183" y="0"/>
                  </a:lnTo>
                  <a:lnTo>
                    <a:pt x="4952" y="230"/>
                  </a:lnTo>
                  <a:lnTo>
                    <a:pt x="5402" y="293"/>
                  </a:lnTo>
                  <a:lnTo>
                    <a:pt x="5402" y="890"/>
                  </a:lnTo>
                  <a:lnTo>
                    <a:pt x="4177" y="890"/>
                  </a:lnTo>
                  <a:lnTo>
                    <a:pt x="3989" y="890"/>
                  </a:lnTo>
                  <a:lnTo>
                    <a:pt x="2607" y="890"/>
                  </a:lnTo>
                  <a:lnTo>
                    <a:pt x="2607" y="293"/>
                  </a:lnTo>
                  <a:lnTo>
                    <a:pt x="3214" y="293"/>
                  </a:lnTo>
                  <a:lnTo>
                    <a:pt x="3214" y="31"/>
                  </a:lnTo>
                  <a:lnTo>
                    <a:pt x="1486" y="31"/>
                  </a:lnTo>
                  <a:lnTo>
                    <a:pt x="1298" y="73"/>
                  </a:lnTo>
                  <a:lnTo>
                    <a:pt x="931" y="31"/>
                  </a:lnTo>
                  <a:lnTo>
                    <a:pt x="931" y="324"/>
                  </a:lnTo>
                  <a:lnTo>
                    <a:pt x="1486" y="324"/>
                  </a:lnTo>
                  <a:lnTo>
                    <a:pt x="1486" y="1193"/>
                  </a:lnTo>
                  <a:lnTo>
                    <a:pt x="1277" y="1193"/>
                  </a:lnTo>
                  <a:lnTo>
                    <a:pt x="848" y="931"/>
                  </a:lnTo>
                  <a:lnTo>
                    <a:pt x="816" y="1298"/>
                  </a:lnTo>
                  <a:lnTo>
                    <a:pt x="0" y="1298"/>
                  </a:lnTo>
                  <a:lnTo>
                    <a:pt x="0" y="8460"/>
                  </a:lnTo>
                  <a:lnTo>
                    <a:pt x="816" y="8460"/>
                  </a:lnTo>
                  <a:lnTo>
                    <a:pt x="816" y="8795"/>
                  </a:lnTo>
                  <a:lnTo>
                    <a:pt x="1277" y="8575"/>
                  </a:lnTo>
                  <a:lnTo>
                    <a:pt x="1486" y="8575"/>
                  </a:lnTo>
                  <a:lnTo>
                    <a:pt x="1486" y="9423"/>
                  </a:lnTo>
                  <a:lnTo>
                    <a:pt x="931" y="9423"/>
                  </a:lnTo>
                  <a:lnTo>
                    <a:pt x="931" y="9685"/>
                  </a:lnTo>
                  <a:lnTo>
                    <a:pt x="1298" y="9685"/>
                  </a:lnTo>
                  <a:lnTo>
                    <a:pt x="1486" y="9643"/>
                  </a:lnTo>
                  <a:lnTo>
                    <a:pt x="2691" y="9685"/>
                  </a:lnTo>
                  <a:lnTo>
                    <a:pt x="2879" y="9685"/>
                  </a:lnTo>
                  <a:lnTo>
                    <a:pt x="4031" y="9685"/>
                  </a:lnTo>
                  <a:lnTo>
                    <a:pt x="4031" y="10219"/>
                  </a:lnTo>
                  <a:lnTo>
                    <a:pt x="5402" y="10219"/>
                  </a:lnTo>
                  <a:lnTo>
                    <a:pt x="5402" y="11360"/>
                  </a:lnTo>
                  <a:lnTo>
                    <a:pt x="4868" y="11360"/>
                  </a:lnTo>
                  <a:lnTo>
                    <a:pt x="4868" y="11737"/>
                  </a:lnTo>
                  <a:lnTo>
                    <a:pt x="5057" y="11737"/>
                  </a:lnTo>
                  <a:lnTo>
                    <a:pt x="5057" y="11591"/>
                  </a:lnTo>
                  <a:lnTo>
                    <a:pt x="5507" y="11591"/>
                  </a:lnTo>
                  <a:lnTo>
                    <a:pt x="5507" y="12627"/>
                  </a:lnTo>
                  <a:lnTo>
                    <a:pt x="5057" y="12627"/>
                  </a:lnTo>
                  <a:lnTo>
                    <a:pt x="5057" y="12460"/>
                  </a:lnTo>
                  <a:lnTo>
                    <a:pt x="4868" y="12460"/>
                  </a:lnTo>
                  <a:lnTo>
                    <a:pt x="4868" y="12868"/>
                  </a:lnTo>
                  <a:lnTo>
                    <a:pt x="5779" y="12868"/>
                  </a:lnTo>
                  <a:lnTo>
                    <a:pt x="577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8" name="object 7878"/>
            <p:cNvSpPr/>
            <p:nvPr/>
          </p:nvSpPr>
          <p:spPr>
            <a:xfrm>
              <a:off x="17877718" y="4883846"/>
              <a:ext cx="6350" cy="13335"/>
            </a:xfrm>
            <a:custGeom>
              <a:avLst/>
              <a:gdLst/>
              <a:ahLst/>
              <a:cxnLst/>
              <a:rect l="l" t="t" r="r" b="b"/>
              <a:pathLst>
                <a:path w="6350" h="13335">
                  <a:moveTo>
                    <a:pt x="5675" y="12868"/>
                  </a:moveTo>
                  <a:lnTo>
                    <a:pt x="4963" y="12868"/>
                  </a:lnTo>
                  <a:lnTo>
                    <a:pt x="4879" y="12554"/>
                  </a:lnTo>
                  <a:lnTo>
                    <a:pt x="5067" y="12460"/>
                  </a:lnTo>
                  <a:lnTo>
                    <a:pt x="5067" y="12638"/>
                  </a:lnTo>
                  <a:lnTo>
                    <a:pt x="5350" y="12638"/>
                  </a:lnTo>
                  <a:lnTo>
                    <a:pt x="5518" y="12638"/>
                  </a:lnTo>
                  <a:lnTo>
                    <a:pt x="5518" y="12460"/>
                  </a:lnTo>
                  <a:lnTo>
                    <a:pt x="5518" y="11748"/>
                  </a:lnTo>
                  <a:lnTo>
                    <a:pt x="5518" y="11591"/>
                  </a:lnTo>
                  <a:lnTo>
                    <a:pt x="5350" y="11591"/>
                  </a:lnTo>
                  <a:lnTo>
                    <a:pt x="5067" y="11591"/>
                  </a:lnTo>
                  <a:lnTo>
                    <a:pt x="5067" y="11748"/>
                  </a:lnTo>
                  <a:lnTo>
                    <a:pt x="4879" y="11748"/>
                  </a:lnTo>
                  <a:lnTo>
                    <a:pt x="4879" y="11455"/>
                  </a:lnTo>
                  <a:lnTo>
                    <a:pt x="5350" y="11381"/>
                  </a:lnTo>
                  <a:lnTo>
                    <a:pt x="5413" y="10334"/>
                  </a:lnTo>
                  <a:lnTo>
                    <a:pt x="4135" y="10230"/>
                  </a:lnTo>
                  <a:lnTo>
                    <a:pt x="4041" y="9696"/>
                  </a:lnTo>
                  <a:lnTo>
                    <a:pt x="2879" y="9696"/>
                  </a:lnTo>
                  <a:lnTo>
                    <a:pt x="2691" y="9696"/>
                  </a:lnTo>
                  <a:lnTo>
                    <a:pt x="1497" y="9696"/>
                  </a:lnTo>
                  <a:lnTo>
                    <a:pt x="1361" y="9654"/>
                  </a:lnTo>
                  <a:lnTo>
                    <a:pt x="963" y="9696"/>
                  </a:lnTo>
                  <a:lnTo>
                    <a:pt x="931" y="9465"/>
                  </a:lnTo>
                  <a:lnTo>
                    <a:pt x="1465" y="9434"/>
                  </a:lnTo>
                  <a:lnTo>
                    <a:pt x="1497" y="8659"/>
                  </a:lnTo>
                  <a:lnTo>
                    <a:pt x="1277" y="8586"/>
                  </a:lnTo>
                  <a:lnTo>
                    <a:pt x="858" y="8795"/>
                  </a:lnTo>
                  <a:lnTo>
                    <a:pt x="827" y="8554"/>
                  </a:lnTo>
                  <a:lnTo>
                    <a:pt x="376" y="8470"/>
                  </a:lnTo>
                  <a:lnTo>
                    <a:pt x="0" y="8470"/>
                  </a:lnTo>
                  <a:lnTo>
                    <a:pt x="0" y="8104"/>
                  </a:lnTo>
                  <a:lnTo>
                    <a:pt x="0" y="1633"/>
                  </a:lnTo>
                  <a:lnTo>
                    <a:pt x="0" y="1308"/>
                  </a:lnTo>
                  <a:lnTo>
                    <a:pt x="376" y="1308"/>
                  </a:lnTo>
                  <a:lnTo>
                    <a:pt x="753" y="1308"/>
                  </a:lnTo>
                  <a:lnTo>
                    <a:pt x="827" y="963"/>
                  </a:lnTo>
                  <a:lnTo>
                    <a:pt x="1277" y="1204"/>
                  </a:lnTo>
                  <a:lnTo>
                    <a:pt x="1497" y="1204"/>
                  </a:lnTo>
                  <a:lnTo>
                    <a:pt x="1497" y="335"/>
                  </a:lnTo>
                  <a:lnTo>
                    <a:pt x="963" y="335"/>
                  </a:lnTo>
                  <a:lnTo>
                    <a:pt x="931" y="115"/>
                  </a:lnTo>
                  <a:lnTo>
                    <a:pt x="1308" y="31"/>
                  </a:lnTo>
                  <a:lnTo>
                    <a:pt x="1465" y="83"/>
                  </a:lnTo>
                  <a:lnTo>
                    <a:pt x="3015" y="31"/>
                  </a:lnTo>
                  <a:lnTo>
                    <a:pt x="3225" y="31"/>
                  </a:lnTo>
                  <a:lnTo>
                    <a:pt x="3225" y="240"/>
                  </a:lnTo>
                  <a:lnTo>
                    <a:pt x="2774" y="303"/>
                  </a:lnTo>
                  <a:lnTo>
                    <a:pt x="2617" y="303"/>
                  </a:lnTo>
                  <a:lnTo>
                    <a:pt x="2617" y="481"/>
                  </a:lnTo>
                  <a:lnTo>
                    <a:pt x="2617" y="701"/>
                  </a:lnTo>
                  <a:lnTo>
                    <a:pt x="2617" y="890"/>
                  </a:lnTo>
                  <a:lnTo>
                    <a:pt x="2774" y="890"/>
                  </a:lnTo>
                  <a:lnTo>
                    <a:pt x="3999" y="890"/>
                  </a:lnTo>
                  <a:lnTo>
                    <a:pt x="4188" y="890"/>
                  </a:lnTo>
                  <a:lnTo>
                    <a:pt x="5224" y="890"/>
                  </a:lnTo>
                  <a:lnTo>
                    <a:pt x="5413" y="890"/>
                  </a:lnTo>
                  <a:lnTo>
                    <a:pt x="5413" y="701"/>
                  </a:lnTo>
                  <a:lnTo>
                    <a:pt x="5413" y="481"/>
                  </a:lnTo>
                  <a:lnTo>
                    <a:pt x="5413" y="303"/>
                  </a:lnTo>
                  <a:lnTo>
                    <a:pt x="5224" y="303"/>
                  </a:lnTo>
                  <a:lnTo>
                    <a:pt x="4963" y="303"/>
                  </a:lnTo>
                  <a:lnTo>
                    <a:pt x="5193" y="0"/>
                  </a:lnTo>
                  <a:lnTo>
                    <a:pt x="5779" y="0"/>
                  </a:lnTo>
                  <a:lnTo>
                    <a:pt x="5779" y="1279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9" name="object 7879"/>
            <p:cNvSpPr/>
            <p:nvPr/>
          </p:nvSpPr>
          <p:spPr>
            <a:xfrm>
              <a:off x="17878025" y="4884259"/>
              <a:ext cx="5715" cy="9525"/>
            </a:xfrm>
            <a:custGeom>
              <a:avLst/>
              <a:gdLst/>
              <a:ahLst/>
              <a:cxnLst/>
              <a:rect l="l" t="t" r="r" b="b"/>
              <a:pathLst>
                <a:path w="5715" h="9525">
                  <a:moveTo>
                    <a:pt x="2020" y="0"/>
                  </a:moveTo>
                  <a:lnTo>
                    <a:pt x="1476" y="0"/>
                  </a:lnTo>
                  <a:lnTo>
                    <a:pt x="1476" y="1183"/>
                  </a:lnTo>
                  <a:lnTo>
                    <a:pt x="0" y="1183"/>
                  </a:lnTo>
                  <a:lnTo>
                    <a:pt x="0" y="7758"/>
                  </a:lnTo>
                  <a:lnTo>
                    <a:pt x="1476" y="7758"/>
                  </a:lnTo>
                  <a:lnTo>
                    <a:pt x="1476" y="8984"/>
                  </a:lnTo>
                  <a:lnTo>
                    <a:pt x="1790" y="8984"/>
                  </a:lnTo>
                  <a:lnTo>
                    <a:pt x="1947" y="8847"/>
                  </a:lnTo>
                  <a:lnTo>
                    <a:pt x="3015" y="8847"/>
                  </a:lnTo>
                  <a:lnTo>
                    <a:pt x="3120" y="8984"/>
                  </a:lnTo>
                  <a:lnTo>
                    <a:pt x="4020" y="8984"/>
                  </a:lnTo>
                  <a:lnTo>
                    <a:pt x="4020" y="9507"/>
                  </a:lnTo>
                  <a:lnTo>
                    <a:pt x="5109" y="9507"/>
                  </a:lnTo>
                  <a:lnTo>
                    <a:pt x="5109" y="785"/>
                  </a:lnTo>
                  <a:lnTo>
                    <a:pt x="2020" y="785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0" name="object 7880"/>
            <p:cNvSpPr/>
            <p:nvPr/>
          </p:nvSpPr>
          <p:spPr>
            <a:xfrm>
              <a:off x="17878025" y="4884264"/>
              <a:ext cx="5715" cy="9525"/>
            </a:xfrm>
            <a:custGeom>
              <a:avLst/>
              <a:gdLst/>
              <a:ahLst/>
              <a:cxnLst/>
              <a:rect l="l" t="t" r="r" b="b"/>
              <a:pathLst>
                <a:path w="5715" h="9525">
                  <a:moveTo>
                    <a:pt x="5036" y="9507"/>
                  </a:moveTo>
                  <a:lnTo>
                    <a:pt x="5109" y="858"/>
                  </a:lnTo>
                  <a:lnTo>
                    <a:pt x="2272" y="774"/>
                  </a:lnTo>
                  <a:lnTo>
                    <a:pt x="2020" y="774"/>
                  </a:lnTo>
                  <a:lnTo>
                    <a:pt x="2020" y="513"/>
                  </a:lnTo>
                  <a:lnTo>
                    <a:pt x="2020" y="73"/>
                  </a:lnTo>
                  <a:lnTo>
                    <a:pt x="1560" y="0"/>
                  </a:lnTo>
                  <a:lnTo>
                    <a:pt x="1476" y="1005"/>
                  </a:lnTo>
                  <a:lnTo>
                    <a:pt x="1476" y="1183"/>
                  </a:lnTo>
                  <a:lnTo>
                    <a:pt x="1308" y="1183"/>
                  </a:lnTo>
                  <a:lnTo>
                    <a:pt x="115" y="1183"/>
                  </a:lnTo>
                  <a:lnTo>
                    <a:pt x="0" y="7643"/>
                  </a:lnTo>
                  <a:lnTo>
                    <a:pt x="1308" y="7748"/>
                  </a:lnTo>
                  <a:lnTo>
                    <a:pt x="1476" y="7748"/>
                  </a:lnTo>
                  <a:lnTo>
                    <a:pt x="1476" y="7895"/>
                  </a:lnTo>
                  <a:lnTo>
                    <a:pt x="1476" y="8900"/>
                  </a:lnTo>
                  <a:lnTo>
                    <a:pt x="1790" y="8984"/>
                  </a:lnTo>
                  <a:lnTo>
                    <a:pt x="1947" y="8837"/>
                  </a:lnTo>
                  <a:lnTo>
                    <a:pt x="3015" y="8837"/>
                  </a:lnTo>
                  <a:lnTo>
                    <a:pt x="3130" y="8984"/>
                  </a:lnTo>
                  <a:lnTo>
                    <a:pt x="3884" y="8984"/>
                  </a:lnTo>
                  <a:lnTo>
                    <a:pt x="4031" y="8984"/>
                  </a:lnTo>
                  <a:lnTo>
                    <a:pt x="4031" y="9162"/>
                  </a:lnTo>
                  <a:lnTo>
                    <a:pt x="4031" y="9434"/>
                  </a:lnTo>
                  <a:lnTo>
                    <a:pt x="5036" y="950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1" name="object 7881"/>
            <p:cNvSpPr/>
            <p:nvPr/>
          </p:nvSpPr>
          <p:spPr>
            <a:xfrm>
              <a:off x="17877710" y="4895860"/>
              <a:ext cx="6350" cy="10795"/>
            </a:xfrm>
            <a:custGeom>
              <a:avLst/>
              <a:gdLst/>
              <a:ahLst/>
              <a:cxnLst/>
              <a:rect l="l" t="t" r="r" b="b"/>
              <a:pathLst>
                <a:path w="6350" h="10795">
                  <a:moveTo>
                    <a:pt x="4198" y="0"/>
                  </a:moveTo>
                  <a:lnTo>
                    <a:pt x="4041" y="0"/>
                  </a:lnTo>
                  <a:lnTo>
                    <a:pt x="4041" y="523"/>
                  </a:lnTo>
                  <a:lnTo>
                    <a:pt x="2889" y="523"/>
                  </a:lnTo>
                  <a:lnTo>
                    <a:pt x="2691" y="523"/>
                  </a:lnTo>
                  <a:lnTo>
                    <a:pt x="1507" y="523"/>
                  </a:lnTo>
                  <a:lnTo>
                    <a:pt x="1308" y="554"/>
                  </a:lnTo>
                  <a:lnTo>
                    <a:pt x="942" y="523"/>
                  </a:lnTo>
                  <a:lnTo>
                    <a:pt x="942" y="774"/>
                  </a:lnTo>
                  <a:lnTo>
                    <a:pt x="1507" y="774"/>
                  </a:lnTo>
                  <a:lnTo>
                    <a:pt x="1507" y="1675"/>
                  </a:lnTo>
                  <a:lnTo>
                    <a:pt x="1287" y="1675"/>
                  </a:lnTo>
                  <a:lnTo>
                    <a:pt x="869" y="1413"/>
                  </a:lnTo>
                  <a:lnTo>
                    <a:pt x="827" y="1748"/>
                  </a:lnTo>
                  <a:lnTo>
                    <a:pt x="0" y="1748"/>
                  </a:lnTo>
                  <a:lnTo>
                    <a:pt x="0" y="8910"/>
                  </a:lnTo>
                  <a:lnTo>
                    <a:pt x="827" y="8910"/>
                  </a:lnTo>
                  <a:lnTo>
                    <a:pt x="827" y="9287"/>
                  </a:lnTo>
                  <a:lnTo>
                    <a:pt x="1287" y="9025"/>
                  </a:lnTo>
                  <a:lnTo>
                    <a:pt x="1507" y="9025"/>
                  </a:lnTo>
                  <a:lnTo>
                    <a:pt x="1507" y="9874"/>
                  </a:lnTo>
                  <a:lnTo>
                    <a:pt x="942" y="9874"/>
                  </a:lnTo>
                  <a:lnTo>
                    <a:pt x="942" y="10177"/>
                  </a:lnTo>
                  <a:lnTo>
                    <a:pt x="1308" y="10177"/>
                  </a:lnTo>
                  <a:lnTo>
                    <a:pt x="1507" y="10135"/>
                  </a:lnTo>
                  <a:lnTo>
                    <a:pt x="3225" y="10177"/>
                  </a:lnTo>
                  <a:lnTo>
                    <a:pt x="3225" y="9915"/>
                  </a:lnTo>
                  <a:lnTo>
                    <a:pt x="2607" y="9915"/>
                  </a:lnTo>
                  <a:lnTo>
                    <a:pt x="2607" y="9319"/>
                  </a:lnTo>
                  <a:lnTo>
                    <a:pt x="3989" y="9319"/>
                  </a:lnTo>
                  <a:lnTo>
                    <a:pt x="4198" y="9319"/>
                  </a:lnTo>
                  <a:lnTo>
                    <a:pt x="5423" y="9319"/>
                  </a:lnTo>
                  <a:lnTo>
                    <a:pt x="5423" y="9915"/>
                  </a:lnTo>
                  <a:lnTo>
                    <a:pt x="4973" y="9915"/>
                  </a:lnTo>
                  <a:lnTo>
                    <a:pt x="5183" y="10230"/>
                  </a:lnTo>
                  <a:lnTo>
                    <a:pt x="5790" y="10230"/>
                  </a:lnTo>
                  <a:lnTo>
                    <a:pt x="5790" y="1748"/>
                  </a:lnTo>
                  <a:lnTo>
                    <a:pt x="4303" y="1748"/>
                  </a:lnTo>
                  <a:lnTo>
                    <a:pt x="430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2" name="object 7882"/>
            <p:cNvSpPr/>
            <p:nvPr/>
          </p:nvSpPr>
          <p:spPr>
            <a:xfrm>
              <a:off x="17877707" y="4895857"/>
              <a:ext cx="6350" cy="10795"/>
            </a:xfrm>
            <a:custGeom>
              <a:avLst/>
              <a:gdLst/>
              <a:ahLst/>
              <a:cxnLst/>
              <a:rect l="l" t="t" r="r" b="b"/>
              <a:pathLst>
                <a:path w="6350" h="10795">
                  <a:moveTo>
                    <a:pt x="4198" y="0"/>
                  </a:moveTo>
                  <a:lnTo>
                    <a:pt x="4041" y="0"/>
                  </a:lnTo>
                  <a:lnTo>
                    <a:pt x="4041" y="534"/>
                  </a:lnTo>
                  <a:lnTo>
                    <a:pt x="2889" y="534"/>
                  </a:lnTo>
                  <a:lnTo>
                    <a:pt x="2691" y="534"/>
                  </a:lnTo>
                  <a:lnTo>
                    <a:pt x="1507" y="534"/>
                  </a:lnTo>
                  <a:lnTo>
                    <a:pt x="1350" y="554"/>
                  </a:lnTo>
                  <a:lnTo>
                    <a:pt x="984" y="534"/>
                  </a:lnTo>
                  <a:lnTo>
                    <a:pt x="952" y="743"/>
                  </a:lnTo>
                  <a:lnTo>
                    <a:pt x="1465" y="774"/>
                  </a:lnTo>
                  <a:lnTo>
                    <a:pt x="1507" y="1570"/>
                  </a:lnTo>
                  <a:lnTo>
                    <a:pt x="1298" y="1675"/>
                  </a:lnTo>
                  <a:lnTo>
                    <a:pt x="869" y="1413"/>
                  </a:lnTo>
                  <a:lnTo>
                    <a:pt x="827" y="1675"/>
                  </a:lnTo>
                  <a:lnTo>
                    <a:pt x="387" y="1759"/>
                  </a:lnTo>
                  <a:lnTo>
                    <a:pt x="0" y="1759"/>
                  </a:lnTo>
                  <a:lnTo>
                    <a:pt x="0" y="2125"/>
                  </a:lnTo>
                  <a:lnTo>
                    <a:pt x="0" y="8575"/>
                  </a:lnTo>
                  <a:lnTo>
                    <a:pt x="0" y="8921"/>
                  </a:lnTo>
                  <a:lnTo>
                    <a:pt x="387" y="8921"/>
                  </a:lnTo>
                  <a:lnTo>
                    <a:pt x="753" y="8921"/>
                  </a:lnTo>
                  <a:lnTo>
                    <a:pt x="827" y="9245"/>
                  </a:lnTo>
                  <a:lnTo>
                    <a:pt x="1298" y="9025"/>
                  </a:lnTo>
                  <a:lnTo>
                    <a:pt x="1507" y="9025"/>
                  </a:lnTo>
                  <a:lnTo>
                    <a:pt x="1507" y="9884"/>
                  </a:lnTo>
                  <a:lnTo>
                    <a:pt x="984" y="9884"/>
                  </a:lnTo>
                  <a:lnTo>
                    <a:pt x="952" y="10093"/>
                  </a:lnTo>
                  <a:lnTo>
                    <a:pt x="1308" y="10177"/>
                  </a:lnTo>
                  <a:lnTo>
                    <a:pt x="1465" y="10146"/>
                  </a:lnTo>
                  <a:lnTo>
                    <a:pt x="3036" y="10177"/>
                  </a:lnTo>
                  <a:lnTo>
                    <a:pt x="3235" y="10177"/>
                  </a:lnTo>
                  <a:lnTo>
                    <a:pt x="3235" y="9989"/>
                  </a:lnTo>
                  <a:lnTo>
                    <a:pt x="2774" y="9915"/>
                  </a:lnTo>
                  <a:lnTo>
                    <a:pt x="2617" y="9915"/>
                  </a:lnTo>
                  <a:lnTo>
                    <a:pt x="2617" y="9727"/>
                  </a:lnTo>
                  <a:lnTo>
                    <a:pt x="2617" y="9507"/>
                  </a:lnTo>
                  <a:lnTo>
                    <a:pt x="2617" y="9319"/>
                  </a:lnTo>
                  <a:lnTo>
                    <a:pt x="2774" y="9319"/>
                  </a:lnTo>
                  <a:lnTo>
                    <a:pt x="3999" y="9319"/>
                  </a:lnTo>
                  <a:lnTo>
                    <a:pt x="4198" y="9319"/>
                  </a:lnTo>
                  <a:lnTo>
                    <a:pt x="5224" y="9319"/>
                  </a:lnTo>
                  <a:lnTo>
                    <a:pt x="5423" y="9319"/>
                  </a:lnTo>
                  <a:lnTo>
                    <a:pt x="5423" y="9507"/>
                  </a:lnTo>
                  <a:lnTo>
                    <a:pt x="5423" y="9727"/>
                  </a:lnTo>
                  <a:lnTo>
                    <a:pt x="5423" y="9915"/>
                  </a:lnTo>
                  <a:lnTo>
                    <a:pt x="5224" y="9915"/>
                  </a:lnTo>
                  <a:lnTo>
                    <a:pt x="4973" y="9915"/>
                  </a:lnTo>
                  <a:lnTo>
                    <a:pt x="5193" y="10219"/>
                  </a:lnTo>
                  <a:lnTo>
                    <a:pt x="5800" y="10219"/>
                  </a:lnTo>
                  <a:lnTo>
                    <a:pt x="5800" y="1832"/>
                  </a:lnTo>
                  <a:lnTo>
                    <a:pt x="4387" y="1759"/>
                  </a:lnTo>
                  <a:lnTo>
                    <a:pt x="4303" y="7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3" name="object 7883"/>
            <p:cNvSpPr/>
            <p:nvPr/>
          </p:nvSpPr>
          <p:spPr>
            <a:xfrm>
              <a:off x="17878028" y="4896680"/>
              <a:ext cx="5715" cy="9525"/>
            </a:xfrm>
            <a:custGeom>
              <a:avLst/>
              <a:gdLst/>
              <a:ahLst/>
              <a:cxnLst/>
              <a:rect l="l" t="t" r="r" b="b"/>
              <a:pathLst>
                <a:path w="5715" h="9525">
                  <a:moveTo>
                    <a:pt x="3570" y="0"/>
                  </a:moveTo>
                  <a:lnTo>
                    <a:pt x="3120" y="0"/>
                  </a:lnTo>
                  <a:lnTo>
                    <a:pt x="3015" y="146"/>
                  </a:lnTo>
                  <a:lnTo>
                    <a:pt x="1937" y="146"/>
                  </a:lnTo>
                  <a:lnTo>
                    <a:pt x="1790" y="0"/>
                  </a:lnTo>
                  <a:lnTo>
                    <a:pt x="1476" y="0"/>
                  </a:lnTo>
                  <a:lnTo>
                    <a:pt x="1476" y="1225"/>
                  </a:lnTo>
                  <a:lnTo>
                    <a:pt x="0" y="1225"/>
                  </a:lnTo>
                  <a:lnTo>
                    <a:pt x="0" y="7779"/>
                  </a:lnTo>
                  <a:lnTo>
                    <a:pt x="1476" y="7779"/>
                  </a:lnTo>
                  <a:lnTo>
                    <a:pt x="1476" y="8984"/>
                  </a:lnTo>
                  <a:lnTo>
                    <a:pt x="2010" y="8984"/>
                  </a:lnTo>
                  <a:lnTo>
                    <a:pt x="2010" y="8198"/>
                  </a:lnTo>
                  <a:lnTo>
                    <a:pt x="5109" y="8198"/>
                  </a:lnTo>
                  <a:lnTo>
                    <a:pt x="5109" y="1225"/>
                  </a:lnTo>
                  <a:lnTo>
                    <a:pt x="3643" y="1225"/>
                  </a:lnTo>
                  <a:lnTo>
                    <a:pt x="364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4" name="object 7884"/>
            <p:cNvSpPr/>
            <p:nvPr/>
          </p:nvSpPr>
          <p:spPr>
            <a:xfrm>
              <a:off x="17878025" y="4896681"/>
              <a:ext cx="5715" cy="9525"/>
            </a:xfrm>
            <a:custGeom>
              <a:avLst/>
              <a:gdLst/>
              <a:ahLst/>
              <a:cxnLst/>
              <a:rect l="l" t="t" r="r" b="b"/>
              <a:pathLst>
                <a:path w="5715" h="9525">
                  <a:moveTo>
                    <a:pt x="5036" y="1225"/>
                  </a:moveTo>
                  <a:lnTo>
                    <a:pt x="5109" y="8125"/>
                  </a:lnTo>
                  <a:lnTo>
                    <a:pt x="2272" y="8198"/>
                  </a:lnTo>
                  <a:lnTo>
                    <a:pt x="2020" y="8198"/>
                  </a:lnTo>
                  <a:lnTo>
                    <a:pt x="2020" y="8470"/>
                  </a:lnTo>
                  <a:lnTo>
                    <a:pt x="2020" y="8921"/>
                  </a:lnTo>
                  <a:lnTo>
                    <a:pt x="1560" y="8973"/>
                  </a:lnTo>
                  <a:lnTo>
                    <a:pt x="1476" y="7989"/>
                  </a:lnTo>
                  <a:lnTo>
                    <a:pt x="1476" y="7779"/>
                  </a:lnTo>
                  <a:lnTo>
                    <a:pt x="1308" y="7779"/>
                  </a:lnTo>
                  <a:lnTo>
                    <a:pt x="115" y="7779"/>
                  </a:lnTo>
                  <a:lnTo>
                    <a:pt x="0" y="1329"/>
                  </a:lnTo>
                  <a:lnTo>
                    <a:pt x="1308" y="1225"/>
                  </a:lnTo>
                  <a:lnTo>
                    <a:pt x="1476" y="1225"/>
                  </a:lnTo>
                  <a:lnTo>
                    <a:pt x="1476" y="1068"/>
                  </a:lnTo>
                  <a:lnTo>
                    <a:pt x="1476" y="73"/>
                  </a:lnTo>
                  <a:lnTo>
                    <a:pt x="1790" y="0"/>
                  </a:lnTo>
                  <a:lnTo>
                    <a:pt x="1947" y="157"/>
                  </a:lnTo>
                  <a:lnTo>
                    <a:pt x="3015" y="157"/>
                  </a:lnTo>
                  <a:lnTo>
                    <a:pt x="3130" y="0"/>
                  </a:lnTo>
                  <a:lnTo>
                    <a:pt x="3581" y="0"/>
                  </a:lnTo>
                  <a:lnTo>
                    <a:pt x="3654" y="1036"/>
                  </a:lnTo>
                  <a:lnTo>
                    <a:pt x="3654" y="1225"/>
                  </a:lnTo>
                  <a:lnTo>
                    <a:pt x="3842" y="1225"/>
                  </a:lnTo>
                  <a:lnTo>
                    <a:pt x="5036" y="122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5" name="object 7885"/>
            <p:cNvSpPr/>
            <p:nvPr/>
          </p:nvSpPr>
          <p:spPr>
            <a:xfrm>
              <a:off x="17875367" y="4667739"/>
              <a:ext cx="24765" cy="14604"/>
            </a:xfrm>
            <a:custGeom>
              <a:avLst/>
              <a:gdLst/>
              <a:ahLst/>
              <a:cxnLst/>
              <a:rect l="l" t="t" r="r" b="b"/>
              <a:pathLst>
                <a:path w="24765" h="14604">
                  <a:moveTo>
                    <a:pt x="0" y="994"/>
                  </a:moveTo>
                  <a:lnTo>
                    <a:pt x="0" y="13036"/>
                  </a:lnTo>
                  <a:lnTo>
                    <a:pt x="0" y="14041"/>
                  </a:lnTo>
                  <a:lnTo>
                    <a:pt x="1036" y="14041"/>
                  </a:lnTo>
                  <a:lnTo>
                    <a:pt x="23643" y="14041"/>
                  </a:lnTo>
                  <a:lnTo>
                    <a:pt x="24690" y="14041"/>
                  </a:lnTo>
                  <a:lnTo>
                    <a:pt x="24690" y="13036"/>
                  </a:lnTo>
                  <a:lnTo>
                    <a:pt x="24690" y="994"/>
                  </a:lnTo>
                  <a:lnTo>
                    <a:pt x="24690" y="0"/>
                  </a:lnTo>
                  <a:lnTo>
                    <a:pt x="23643" y="0"/>
                  </a:lnTo>
                  <a:lnTo>
                    <a:pt x="1036" y="0"/>
                  </a:lnTo>
                  <a:lnTo>
                    <a:pt x="0" y="0"/>
                  </a:lnTo>
                  <a:lnTo>
                    <a:pt x="0" y="99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6" name="object 7886"/>
            <p:cNvSpPr/>
            <p:nvPr/>
          </p:nvSpPr>
          <p:spPr>
            <a:xfrm>
              <a:off x="17876080" y="4668409"/>
              <a:ext cx="23495" cy="13335"/>
            </a:xfrm>
            <a:custGeom>
              <a:avLst/>
              <a:gdLst/>
              <a:ahLst/>
              <a:cxnLst/>
              <a:rect l="l" t="t" r="r" b="b"/>
              <a:pathLst>
                <a:path w="23494" h="13335">
                  <a:moveTo>
                    <a:pt x="0" y="324"/>
                  </a:moveTo>
                  <a:lnTo>
                    <a:pt x="0" y="12366"/>
                  </a:lnTo>
                  <a:lnTo>
                    <a:pt x="0" y="12711"/>
                  </a:lnTo>
                  <a:lnTo>
                    <a:pt x="324" y="12711"/>
                  </a:lnTo>
                  <a:lnTo>
                    <a:pt x="22952" y="12711"/>
                  </a:lnTo>
                  <a:lnTo>
                    <a:pt x="23276" y="12711"/>
                  </a:lnTo>
                  <a:lnTo>
                    <a:pt x="23276" y="12366"/>
                  </a:lnTo>
                  <a:lnTo>
                    <a:pt x="23276" y="324"/>
                  </a:lnTo>
                  <a:lnTo>
                    <a:pt x="23276" y="0"/>
                  </a:lnTo>
                  <a:lnTo>
                    <a:pt x="22952" y="0"/>
                  </a:lnTo>
                  <a:lnTo>
                    <a:pt x="324" y="0"/>
                  </a:lnTo>
                  <a:lnTo>
                    <a:pt x="0" y="0"/>
                  </a:lnTo>
                  <a:lnTo>
                    <a:pt x="0" y="32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7" name="object 7887"/>
            <p:cNvSpPr/>
            <p:nvPr/>
          </p:nvSpPr>
          <p:spPr>
            <a:xfrm>
              <a:off x="17879305" y="4682345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4198" y="0"/>
                  </a:moveTo>
                  <a:lnTo>
                    <a:pt x="3601" y="0"/>
                  </a:lnTo>
                  <a:lnTo>
                    <a:pt x="3371" y="188"/>
                  </a:lnTo>
                  <a:lnTo>
                    <a:pt x="3842" y="314"/>
                  </a:lnTo>
                  <a:lnTo>
                    <a:pt x="3842" y="848"/>
                  </a:lnTo>
                  <a:lnTo>
                    <a:pt x="2607" y="848"/>
                  </a:lnTo>
                  <a:lnTo>
                    <a:pt x="2408" y="848"/>
                  </a:lnTo>
                  <a:lnTo>
                    <a:pt x="1015" y="848"/>
                  </a:lnTo>
                  <a:lnTo>
                    <a:pt x="1015" y="314"/>
                  </a:lnTo>
                  <a:lnTo>
                    <a:pt x="1633" y="314"/>
                  </a:lnTo>
                  <a:lnTo>
                    <a:pt x="1633" y="31"/>
                  </a:lnTo>
                  <a:lnTo>
                    <a:pt x="586" y="31"/>
                  </a:lnTo>
                  <a:lnTo>
                    <a:pt x="586" y="314"/>
                  </a:lnTo>
                  <a:lnTo>
                    <a:pt x="732" y="314"/>
                  </a:lnTo>
                  <a:lnTo>
                    <a:pt x="732" y="848"/>
                  </a:lnTo>
                  <a:lnTo>
                    <a:pt x="513" y="900"/>
                  </a:lnTo>
                  <a:lnTo>
                    <a:pt x="83" y="848"/>
                  </a:lnTo>
                  <a:lnTo>
                    <a:pt x="83" y="1162"/>
                  </a:lnTo>
                  <a:lnTo>
                    <a:pt x="659" y="1162"/>
                  </a:lnTo>
                  <a:lnTo>
                    <a:pt x="659" y="2020"/>
                  </a:lnTo>
                  <a:lnTo>
                    <a:pt x="460" y="2020"/>
                  </a:lnTo>
                  <a:lnTo>
                    <a:pt x="31" y="1748"/>
                  </a:lnTo>
                  <a:lnTo>
                    <a:pt x="31" y="2397"/>
                  </a:lnTo>
                  <a:lnTo>
                    <a:pt x="617" y="2533"/>
                  </a:lnTo>
                  <a:lnTo>
                    <a:pt x="659" y="3403"/>
                  </a:lnTo>
                  <a:lnTo>
                    <a:pt x="31" y="3570"/>
                  </a:lnTo>
                  <a:lnTo>
                    <a:pt x="0" y="4209"/>
                  </a:lnTo>
                  <a:lnTo>
                    <a:pt x="460" y="3947"/>
                  </a:lnTo>
                  <a:lnTo>
                    <a:pt x="659" y="3947"/>
                  </a:lnTo>
                  <a:lnTo>
                    <a:pt x="659" y="4816"/>
                  </a:lnTo>
                  <a:lnTo>
                    <a:pt x="83" y="4816"/>
                  </a:lnTo>
                  <a:lnTo>
                    <a:pt x="83" y="5109"/>
                  </a:lnTo>
                  <a:lnTo>
                    <a:pt x="460" y="5109"/>
                  </a:lnTo>
                  <a:lnTo>
                    <a:pt x="659" y="5078"/>
                  </a:lnTo>
                  <a:lnTo>
                    <a:pt x="732" y="5675"/>
                  </a:lnTo>
                  <a:lnTo>
                    <a:pt x="586" y="5675"/>
                  </a:lnTo>
                  <a:lnTo>
                    <a:pt x="586" y="5936"/>
                  </a:lnTo>
                  <a:lnTo>
                    <a:pt x="1633" y="5936"/>
                  </a:lnTo>
                  <a:lnTo>
                    <a:pt x="1633" y="5675"/>
                  </a:lnTo>
                  <a:lnTo>
                    <a:pt x="1015" y="5675"/>
                  </a:lnTo>
                  <a:lnTo>
                    <a:pt x="1015" y="5109"/>
                  </a:lnTo>
                  <a:lnTo>
                    <a:pt x="2408" y="5109"/>
                  </a:lnTo>
                  <a:lnTo>
                    <a:pt x="2607" y="5109"/>
                  </a:lnTo>
                  <a:lnTo>
                    <a:pt x="3842" y="5109"/>
                  </a:lnTo>
                  <a:lnTo>
                    <a:pt x="3842" y="5675"/>
                  </a:lnTo>
                  <a:lnTo>
                    <a:pt x="3371" y="5675"/>
                  </a:lnTo>
                  <a:lnTo>
                    <a:pt x="3601" y="5968"/>
                  </a:lnTo>
                  <a:lnTo>
                    <a:pt x="4198" y="5968"/>
                  </a:lnTo>
                  <a:lnTo>
                    <a:pt x="419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8" name="object 7888"/>
            <p:cNvSpPr/>
            <p:nvPr/>
          </p:nvSpPr>
          <p:spPr>
            <a:xfrm>
              <a:off x="17879307" y="4682343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3601" y="0"/>
                  </a:moveTo>
                  <a:lnTo>
                    <a:pt x="3371" y="188"/>
                  </a:lnTo>
                  <a:lnTo>
                    <a:pt x="3633" y="314"/>
                  </a:lnTo>
                  <a:lnTo>
                    <a:pt x="3832" y="314"/>
                  </a:lnTo>
                  <a:lnTo>
                    <a:pt x="3832" y="450"/>
                  </a:lnTo>
                  <a:lnTo>
                    <a:pt x="3832" y="712"/>
                  </a:lnTo>
                  <a:lnTo>
                    <a:pt x="3832" y="858"/>
                  </a:lnTo>
                  <a:lnTo>
                    <a:pt x="3633" y="858"/>
                  </a:lnTo>
                  <a:lnTo>
                    <a:pt x="2607" y="858"/>
                  </a:lnTo>
                  <a:lnTo>
                    <a:pt x="2408" y="858"/>
                  </a:lnTo>
                  <a:lnTo>
                    <a:pt x="1183" y="858"/>
                  </a:lnTo>
                  <a:lnTo>
                    <a:pt x="1026" y="858"/>
                  </a:lnTo>
                  <a:lnTo>
                    <a:pt x="1026" y="712"/>
                  </a:lnTo>
                  <a:lnTo>
                    <a:pt x="1026" y="450"/>
                  </a:lnTo>
                  <a:lnTo>
                    <a:pt x="1026" y="314"/>
                  </a:lnTo>
                  <a:lnTo>
                    <a:pt x="1183" y="314"/>
                  </a:lnTo>
                  <a:lnTo>
                    <a:pt x="1633" y="314"/>
                  </a:lnTo>
                  <a:lnTo>
                    <a:pt x="1633" y="31"/>
                  </a:lnTo>
                  <a:lnTo>
                    <a:pt x="1424" y="31"/>
                  </a:lnTo>
                  <a:lnTo>
                    <a:pt x="670" y="31"/>
                  </a:lnTo>
                  <a:lnTo>
                    <a:pt x="586" y="314"/>
                  </a:lnTo>
                  <a:lnTo>
                    <a:pt x="722" y="314"/>
                  </a:lnTo>
                  <a:lnTo>
                    <a:pt x="722" y="827"/>
                  </a:lnTo>
                  <a:lnTo>
                    <a:pt x="544" y="900"/>
                  </a:lnTo>
                  <a:lnTo>
                    <a:pt x="167" y="858"/>
                  </a:lnTo>
                  <a:lnTo>
                    <a:pt x="94" y="1088"/>
                  </a:lnTo>
                  <a:lnTo>
                    <a:pt x="670" y="1162"/>
                  </a:lnTo>
                  <a:lnTo>
                    <a:pt x="670" y="1937"/>
                  </a:lnTo>
                  <a:lnTo>
                    <a:pt x="460" y="2020"/>
                  </a:lnTo>
                  <a:lnTo>
                    <a:pt x="31" y="1759"/>
                  </a:lnTo>
                  <a:lnTo>
                    <a:pt x="31" y="2397"/>
                  </a:lnTo>
                  <a:lnTo>
                    <a:pt x="617" y="2533"/>
                  </a:lnTo>
                  <a:lnTo>
                    <a:pt x="670" y="3329"/>
                  </a:lnTo>
                  <a:lnTo>
                    <a:pt x="31" y="3570"/>
                  </a:lnTo>
                  <a:lnTo>
                    <a:pt x="0" y="4177"/>
                  </a:lnTo>
                  <a:lnTo>
                    <a:pt x="460" y="3947"/>
                  </a:lnTo>
                  <a:lnTo>
                    <a:pt x="670" y="3947"/>
                  </a:lnTo>
                  <a:lnTo>
                    <a:pt x="670" y="4816"/>
                  </a:lnTo>
                  <a:lnTo>
                    <a:pt x="167" y="4816"/>
                  </a:lnTo>
                  <a:lnTo>
                    <a:pt x="94" y="5036"/>
                  </a:lnTo>
                  <a:lnTo>
                    <a:pt x="460" y="5109"/>
                  </a:lnTo>
                  <a:lnTo>
                    <a:pt x="617" y="5078"/>
                  </a:lnTo>
                  <a:lnTo>
                    <a:pt x="722" y="5675"/>
                  </a:lnTo>
                  <a:lnTo>
                    <a:pt x="586" y="5675"/>
                  </a:lnTo>
                  <a:lnTo>
                    <a:pt x="586" y="5853"/>
                  </a:lnTo>
                  <a:lnTo>
                    <a:pt x="1424" y="5936"/>
                  </a:lnTo>
                  <a:lnTo>
                    <a:pt x="1633" y="5936"/>
                  </a:lnTo>
                  <a:lnTo>
                    <a:pt x="1633" y="5779"/>
                  </a:lnTo>
                  <a:lnTo>
                    <a:pt x="1183" y="5675"/>
                  </a:lnTo>
                  <a:lnTo>
                    <a:pt x="1026" y="5675"/>
                  </a:lnTo>
                  <a:lnTo>
                    <a:pt x="1026" y="5518"/>
                  </a:lnTo>
                  <a:lnTo>
                    <a:pt x="1026" y="5256"/>
                  </a:lnTo>
                  <a:lnTo>
                    <a:pt x="1026" y="5109"/>
                  </a:lnTo>
                  <a:lnTo>
                    <a:pt x="1183" y="5109"/>
                  </a:lnTo>
                  <a:lnTo>
                    <a:pt x="2408" y="5109"/>
                  </a:lnTo>
                  <a:lnTo>
                    <a:pt x="2607" y="5109"/>
                  </a:lnTo>
                  <a:lnTo>
                    <a:pt x="3633" y="5109"/>
                  </a:lnTo>
                  <a:lnTo>
                    <a:pt x="3832" y="5109"/>
                  </a:lnTo>
                  <a:lnTo>
                    <a:pt x="3832" y="5256"/>
                  </a:lnTo>
                  <a:lnTo>
                    <a:pt x="3832" y="5518"/>
                  </a:lnTo>
                  <a:lnTo>
                    <a:pt x="3832" y="5675"/>
                  </a:lnTo>
                  <a:lnTo>
                    <a:pt x="3633" y="5675"/>
                  </a:lnTo>
                  <a:lnTo>
                    <a:pt x="3371" y="5675"/>
                  </a:lnTo>
                  <a:lnTo>
                    <a:pt x="3601" y="5968"/>
                  </a:lnTo>
                  <a:lnTo>
                    <a:pt x="4188" y="5968"/>
                  </a:lnTo>
                  <a:lnTo>
                    <a:pt x="4188" y="0"/>
                  </a:lnTo>
                  <a:lnTo>
                    <a:pt x="3601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9" name="object 7889"/>
            <p:cNvSpPr/>
            <p:nvPr/>
          </p:nvSpPr>
          <p:spPr>
            <a:xfrm>
              <a:off x="17880243" y="4683467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889" y="0"/>
                  </a:moveTo>
                  <a:lnTo>
                    <a:pt x="0" y="0"/>
                  </a:lnTo>
                  <a:lnTo>
                    <a:pt x="0" y="3727"/>
                  </a:lnTo>
                  <a:lnTo>
                    <a:pt x="2963" y="3727"/>
                  </a:lnTo>
                  <a:lnTo>
                    <a:pt x="296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0" name="object 7890"/>
            <p:cNvSpPr/>
            <p:nvPr/>
          </p:nvSpPr>
          <p:spPr>
            <a:xfrm>
              <a:off x="17880245" y="468346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889" y="0"/>
                  </a:moveTo>
                  <a:lnTo>
                    <a:pt x="2963" y="3622"/>
                  </a:lnTo>
                  <a:lnTo>
                    <a:pt x="125" y="3727"/>
                  </a:lnTo>
                  <a:lnTo>
                    <a:pt x="0" y="104"/>
                  </a:lnTo>
                  <a:lnTo>
                    <a:pt x="2889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1" name="object 7891"/>
            <p:cNvSpPr/>
            <p:nvPr/>
          </p:nvSpPr>
          <p:spPr>
            <a:xfrm>
              <a:off x="17870274" y="4677943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1968" y="5256"/>
                  </a:moveTo>
                  <a:lnTo>
                    <a:pt x="1863" y="5518"/>
                  </a:lnTo>
                  <a:lnTo>
                    <a:pt x="513" y="5633"/>
                  </a:lnTo>
                  <a:lnTo>
                    <a:pt x="356" y="5633"/>
                  </a:lnTo>
                  <a:lnTo>
                    <a:pt x="356" y="5444"/>
                  </a:lnTo>
                  <a:lnTo>
                    <a:pt x="293" y="4397"/>
                  </a:lnTo>
                  <a:lnTo>
                    <a:pt x="293" y="1602"/>
                  </a:lnTo>
                  <a:lnTo>
                    <a:pt x="586" y="1497"/>
                  </a:lnTo>
                  <a:lnTo>
                    <a:pt x="659" y="1685"/>
                  </a:lnTo>
                  <a:lnTo>
                    <a:pt x="816" y="1748"/>
                  </a:lnTo>
                  <a:lnTo>
                    <a:pt x="900" y="1204"/>
                  </a:lnTo>
                  <a:lnTo>
                    <a:pt x="712" y="1078"/>
                  </a:lnTo>
                  <a:lnTo>
                    <a:pt x="712" y="1266"/>
                  </a:lnTo>
                  <a:lnTo>
                    <a:pt x="397" y="1266"/>
                  </a:lnTo>
                  <a:lnTo>
                    <a:pt x="230" y="1266"/>
                  </a:lnTo>
                  <a:lnTo>
                    <a:pt x="230" y="1078"/>
                  </a:lnTo>
                  <a:lnTo>
                    <a:pt x="230" y="376"/>
                  </a:lnTo>
                  <a:lnTo>
                    <a:pt x="230" y="219"/>
                  </a:lnTo>
                  <a:lnTo>
                    <a:pt x="397" y="219"/>
                  </a:lnTo>
                  <a:lnTo>
                    <a:pt x="712" y="219"/>
                  </a:lnTo>
                  <a:lnTo>
                    <a:pt x="712" y="376"/>
                  </a:lnTo>
                  <a:lnTo>
                    <a:pt x="900" y="376"/>
                  </a:lnTo>
                  <a:lnTo>
                    <a:pt x="900" y="83"/>
                  </a:lnTo>
                  <a:lnTo>
                    <a:pt x="104" y="0"/>
                  </a:lnTo>
                  <a:lnTo>
                    <a:pt x="0" y="14690"/>
                  </a:lnTo>
                  <a:lnTo>
                    <a:pt x="816" y="14763"/>
                  </a:lnTo>
                  <a:lnTo>
                    <a:pt x="900" y="14470"/>
                  </a:lnTo>
                  <a:lnTo>
                    <a:pt x="712" y="14386"/>
                  </a:lnTo>
                  <a:lnTo>
                    <a:pt x="712" y="14544"/>
                  </a:lnTo>
                  <a:lnTo>
                    <a:pt x="397" y="14544"/>
                  </a:lnTo>
                  <a:lnTo>
                    <a:pt x="230" y="14544"/>
                  </a:lnTo>
                  <a:lnTo>
                    <a:pt x="230" y="14386"/>
                  </a:lnTo>
                  <a:lnTo>
                    <a:pt x="230" y="13674"/>
                  </a:lnTo>
                  <a:lnTo>
                    <a:pt x="230" y="13507"/>
                  </a:lnTo>
                  <a:lnTo>
                    <a:pt x="397" y="13507"/>
                  </a:lnTo>
                  <a:lnTo>
                    <a:pt x="712" y="13507"/>
                  </a:lnTo>
                  <a:lnTo>
                    <a:pt x="712" y="13674"/>
                  </a:lnTo>
                  <a:lnTo>
                    <a:pt x="900" y="13674"/>
                  </a:lnTo>
                  <a:lnTo>
                    <a:pt x="900" y="13088"/>
                  </a:lnTo>
                  <a:lnTo>
                    <a:pt x="659" y="13025"/>
                  </a:lnTo>
                  <a:lnTo>
                    <a:pt x="659" y="13161"/>
                  </a:lnTo>
                  <a:lnTo>
                    <a:pt x="356" y="13277"/>
                  </a:lnTo>
                  <a:lnTo>
                    <a:pt x="293" y="10366"/>
                  </a:lnTo>
                  <a:lnTo>
                    <a:pt x="356" y="9329"/>
                  </a:lnTo>
                  <a:lnTo>
                    <a:pt x="356" y="9141"/>
                  </a:lnTo>
                  <a:lnTo>
                    <a:pt x="513" y="9141"/>
                  </a:lnTo>
                  <a:lnTo>
                    <a:pt x="1780" y="9141"/>
                  </a:lnTo>
                  <a:lnTo>
                    <a:pt x="1863" y="9402"/>
                  </a:lnTo>
                  <a:lnTo>
                    <a:pt x="2198" y="9518"/>
                  </a:lnTo>
                  <a:lnTo>
                    <a:pt x="2345" y="9465"/>
                  </a:lnTo>
                  <a:lnTo>
                    <a:pt x="2711" y="9518"/>
                  </a:lnTo>
                  <a:lnTo>
                    <a:pt x="2764" y="9277"/>
                  </a:lnTo>
                  <a:lnTo>
                    <a:pt x="2230" y="9203"/>
                  </a:lnTo>
                  <a:lnTo>
                    <a:pt x="2198" y="8429"/>
                  </a:lnTo>
                  <a:lnTo>
                    <a:pt x="2408" y="8345"/>
                  </a:lnTo>
                  <a:lnTo>
                    <a:pt x="2837" y="8586"/>
                  </a:lnTo>
                  <a:lnTo>
                    <a:pt x="2837" y="7978"/>
                  </a:lnTo>
                  <a:lnTo>
                    <a:pt x="2282" y="7832"/>
                  </a:lnTo>
                  <a:lnTo>
                    <a:pt x="2198" y="7046"/>
                  </a:lnTo>
                  <a:lnTo>
                    <a:pt x="2837" y="6795"/>
                  </a:lnTo>
                  <a:lnTo>
                    <a:pt x="2869" y="6188"/>
                  </a:lnTo>
                  <a:lnTo>
                    <a:pt x="2408" y="6418"/>
                  </a:lnTo>
                  <a:lnTo>
                    <a:pt x="2198" y="6418"/>
                  </a:lnTo>
                  <a:lnTo>
                    <a:pt x="2198" y="5570"/>
                  </a:lnTo>
                  <a:lnTo>
                    <a:pt x="2711" y="5570"/>
                  </a:lnTo>
                  <a:lnTo>
                    <a:pt x="2764" y="5329"/>
                  </a:lnTo>
                  <a:lnTo>
                    <a:pt x="2376" y="5256"/>
                  </a:lnTo>
                  <a:lnTo>
                    <a:pt x="2230" y="5287"/>
                  </a:lnTo>
                  <a:lnTo>
                    <a:pt x="1968" y="5256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2" name="object 7892"/>
            <p:cNvSpPr/>
            <p:nvPr/>
          </p:nvSpPr>
          <p:spPr>
            <a:xfrm>
              <a:off x="17870549" y="4683796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539" y="0"/>
                  </a:moveTo>
                  <a:lnTo>
                    <a:pt x="0" y="0"/>
                  </a:lnTo>
                  <a:lnTo>
                    <a:pt x="0" y="3057"/>
                  </a:lnTo>
                  <a:lnTo>
                    <a:pt x="1612" y="3057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3" name="object 7893"/>
            <p:cNvSpPr/>
            <p:nvPr/>
          </p:nvSpPr>
          <p:spPr>
            <a:xfrm>
              <a:off x="17870550" y="468379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539" y="0"/>
                  </a:moveTo>
                  <a:lnTo>
                    <a:pt x="1612" y="2931"/>
                  </a:lnTo>
                  <a:lnTo>
                    <a:pt x="83" y="3057"/>
                  </a:lnTo>
                  <a:lnTo>
                    <a:pt x="0" y="104"/>
                  </a:lnTo>
                  <a:lnTo>
                    <a:pt x="1539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4" name="object 7894"/>
            <p:cNvSpPr/>
            <p:nvPr/>
          </p:nvSpPr>
          <p:spPr>
            <a:xfrm>
              <a:off x="17870274" y="5097210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1968" y="9507"/>
                  </a:moveTo>
                  <a:lnTo>
                    <a:pt x="1863" y="9245"/>
                  </a:lnTo>
                  <a:lnTo>
                    <a:pt x="513" y="9130"/>
                  </a:lnTo>
                  <a:lnTo>
                    <a:pt x="356" y="9130"/>
                  </a:lnTo>
                  <a:lnTo>
                    <a:pt x="356" y="9319"/>
                  </a:lnTo>
                  <a:lnTo>
                    <a:pt x="293" y="10366"/>
                  </a:lnTo>
                  <a:lnTo>
                    <a:pt x="293" y="13161"/>
                  </a:lnTo>
                  <a:lnTo>
                    <a:pt x="586" y="13287"/>
                  </a:lnTo>
                  <a:lnTo>
                    <a:pt x="659" y="13078"/>
                  </a:lnTo>
                  <a:lnTo>
                    <a:pt x="816" y="13015"/>
                  </a:lnTo>
                  <a:lnTo>
                    <a:pt x="900" y="13580"/>
                  </a:lnTo>
                  <a:lnTo>
                    <a:pt x="712" y="13685"/>
                  </a:lnTo>
                  <a:lnTo>
                    <a:pt x="712" y="13496"/>
                  </a:lnTo>
                  <a:lnTo>
                    <a:pt x="397" y="13496"/>
                  </a:lnTo>
                  <a:lnTo>
                    <a:pt x="230" y="13496"/>
                  </a:lnTo>
                  <a:lnTo>
                    <a:pt x="230" y="13685"/>
                  </a:lnTo>
                  <a:lnTo>
                    <a:pt x="230" y="14386"/>
                  </a:lnTo>
                  <a:lnTo>
                    <a:pt x="230" y="14544"/>
                  </a:lnTo>
                  <a:lnTo>
                    <a:pt x="397" y="14544"/>
                  </a:lnTo>
                  <a:lnTo>
                    <a:pt x="712" y="14544"/>
                  </a:lnTo>
                  <a:lnTo>
                    <a:pt x="712" y="14386"/>
                  </a:lnTo>
                  <a:lnTo>
                    <a:pt x="900" y="14386"/>
                  </a:lnTo>
                  <a:lnTo>
                    <a:pt x="900" y="14680"/>
                  </a:lnTo>
                  <a:lnTo>
                    <a:pt x="104" y="14763"/>
                  </a:lnTo>
                  <a:lnTo>
                    <a:pt x="0" y="73"/>
                  </a:lnTo>
                  <a:lnTo>
                    <a:pt x="816" y="0"/>
                  </a:lnTo>
                  <a:lnTo>
                    <a:pt x="900" y="293"/>
                  </a:lnTo>
                  <a:lnTo>
                    <a:pt x="712" y="376"/>
                  </a:lnTo>
                  <a:lnTo>
                    <a:pt x="712" y="219"/>
                  </a:lnTo>
                  <a:lnTo>
                    <a:pt x="397" y="219"/>
                  </a:lnTo>
                  <a:lnTo>
                    <a:pt x="230" y="219"/>
                  </a:lnTo>
                  <a:lnTo>
                    <a:pt x="230" y="376"/>
                  </a:lnTo>
                  <a:lnTo>
                    <a:pt x="230" y="1088"/>
                  </a:lnTo>
                  <a:lnTo>
                    <a:pt x="230" y="1277"/>
                  </a:lnTo>
                  <a:lnTo>
                    <a:pt x="397" y="1277"/>
                  </a:lnTo>
                  <a:lnTo>
                    <a:pt x="712" y="1277"/>
                  </a:lnTo>
                  <a:lnTo>
                    <a:pt x="712" y="1088"/>
                  </a:lnTo>
                  <a:lnTo>
                    <a:pt x="900" y="1088"/>
                  </a:lnTo>
                  <a:lnTo>
                    <a:pt x="900" y="1675"/>
                  </a:lnTo>
                  <a:lnTo>
                    <a:pt x="659" y="1759"/>
                  </a:lnTo>
                  <a:lnTo>
                    <a:pt x="659" y="1602"/>
                  </a:lnTo>
                  <a:lnTo>
                    <a:pt x="356" y="1486"/>
                  </a:lnTo>
                  <a:lnTo>
                    <a:pt x="293" y="4397"/>
                  </a:lnTo>
                  <a:lnTo>
                    <a:pt x="356" y="5434"/>
                  </a:lnTo>
                  <a:lnTo>
                    <a:pt x="356" y="5622"/>
                  </a:lnTo>
                  <a:lnTo>
                    <a:pt x="513" y="5622"/>
                  </a:lnTo>
                  <a:lnTo>
                    <a:pt x="1780" y="5622"/>
                  </a:lnTo>
                  <a:lnTo>
                    <a:pt x="1863" y="5371"/>
                  </a:lnTo>
                  <a:lnTo>
                    <a:pt x="2198" y="5266"/>
                  </a:lnTo>
                  <a:lnTo>
                    <a:pt x="2345" y="5298"/>
                  </a:lnTo>
                  <a:lnTo>
                    <a:pt x="2711" y="5266"/>
                  </a:lnTo>
                  <a:lnTo>
                    <a:pt x="2764" y="5486"/>
                  </a:lnTo>
                  <a:lnTo>
                    <a:pt x="2230" y="5560"/>
                  </a:lnTo>
                  <a:lnTo>
                    <a:pt x="2198" y="6334"/>
                  </a:lnTo>
                  <a:lnTo>
                    <a:pt x="2408" y="6418"/>
                  </a:lnTo>
                  <a:lnTo>
                    <a:pt x="2837" y="6198"/>
                  </a:lnTo>
                  <a:lnTo>
                    <a:pt x="2837" y="6785"/>
                  </a:lnTo>
                  <a:lnTo>
                    <a:pt x="2282" y="6931"/>
                  </a:lnTo>
                  <a:lnTo>
                    <a:pt x="2198" y="7748"/>
                  </a:lnTo>
                  <a:lnTo>
                    <a:pt x="2837" y="7989"/>
                  </a:lnTo>
                  <a:lnTo>
                    <a:pt x="2869" y="8575"/>
                  </a:lnTo>
                  <a:lnTo>
                    <a:pt x="2408" y="8355"/>
                  </a:lnTo>
                  <a:lnTo>
                    <a:pt x="2198" y="8355"/>
                  </a:lnTo>
                  <a:lnTo>
                    <a:pt x="2198" y="9214"/>
                  </a:lnTo>
                  <a:lnTo>
                    <a:pt x="2711" y="9214"/>
                  </a:lnTo>
                  <a:lnTo>
                    <a:pt x="2764" y="9434"/>
                  </a:lnTo>
                  <a:lnTo>
                    <a:pt x="2376" y="9507"/>
                  </a:lnTo>
                  <a:lnTo>
                    <a:pt x="2230" y="9476"/>
                  </a:lnTo>
                  <a:lnTo>
                    <a:pt x="1968" y="950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5" name="object 7895"/>
            <p:cNvSpPr/>
            <p:nvPr/>
          </p:nvSpPr>
          <p:spPr>
            <a:xfrm>
              <a:off x="17870549" y="510306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539" y="0"/>
                  </a:moveTo>
                  <a:lnTo>
                    <a:pt x="0" y="0"/>
                  </a:lnTo>
                  <a:lnTo>
                    <a:pt x="0" y="3057"/>
                  </a:lnTo>
                  <a:lnTo>
                    <a:pt x="1612" y="3057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6" name="object 7896"/>
            <p:cNvSpPr/>
            <p:nvPr/>
          </p:nvSpPr>
          <p:spPr>
            <a:xfrm>
              <a:off x="17870550" y="510306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539" y="3057"/>
                  </a:moveTo>
                  <a:lnTo>
                    <a:pt x="1612" y="104"/>
                  </a:lnTo>
                  <a:lnTo>
                    <a:pt x="83" y="0"/>
                  </a:lnTo>
                  <a:lnTo>
                    <a:pt x="0" y="2952"/>
                  </a:lnTo>
                  <a:lnTo>
                    <a:pt x="1539" y="305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7" name="object 7897"/>
            <p:cNvSpPr/>
            <p:nvPr/>
          </p:nvSpPr>
          <p:spPr>
            <a:xfrm>
              <a:off x="17870263" y="5092808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827" y="0"/>
                  </a:moveTo>
                  <a:lnTo>
                    <a:pt x="20" y="0"/>
                  </a:lnTo>
                  <a:lnTo>
                    <a:pt x="0" y="4293"/>
                  </a:lnTo>
                  <a:lnTo>
                    <a:pt x="303" y="4293"/>
                  </a:lnTo>
                  <a:lnTo>
                    <a:pt x="900" y="4261"/>
                  </a:lnTo>
                  <a:lnTo>
                    <a:pt x="973" y="5748"/>
                  </a:lnTo>
                  <a:lnTo>
                    <a:pt x="1863" y="5821"/>
                  </a:lnTo>
                  <a:lnTo>
                    <a:pt x="1895" y="8648"/>
                  </a:lnTo>
                  <a:lnTo>
                    <a:pt x="2240" y="8648"/>
                  </a:lnTo>
                  <a:lnTo>
                    <a:pt x="2764" y="8648"/>
                  </a:lnTo>
                  <a:lnTo>
                    <a:pt x="2764" y="8387"/>
                  </a:lnTo>
                  <a:lnTo>
                    <a:pt x="2198" y="8387"/>
                  </a:lnTo>
                  <a:lnTo>
                    <a:pt x="2198" y="7591"/>
                  </a:lnTo>
                  <a:lnTo>
                    <a:pt x="2418" y="7539"/>
                  </a:lnTo>
                  <a:lnTo>
                    <a:pt x="2848" y="7758"/>
                  </a:lnTo>
                  <a:lnTo>
                    <a:pt x="2869" y="7612"/>
                  </a:lnTo>
                  <a:lnTo>
                    <a:pt x="2607" y="7162"/>
                  </a:lnTo>
                  <a:lnTo>
                    <a:pt x="2293" y="6973"/>
                  </a:lnTo>
                  <a:lnTo>
                    <a:pt x="2198" y="4889"/>
                  </a:lnTo>
                  <a:lnTo>
                    <a:pt x="2533" y="4701"/>
                  </a:lnTo>
                  <a:lnTo>
                    <a:pt x="2722" y="4554"/>
                  </a:lnTo>
                  <a:lnTo>
                    <a:pt x="2848" y="4334"/>
                  </a:lnTo>
                  <a:lnTo>
                    <a:pt x="2869" y="4073"/>
                  </a:lnTo>
                  <a:lnTo>
                    <a:pt x="2418" y="4293"/>
                  </a:lnTo>
                  <a:lnTo>
                    <a:pt x="2240" y="4293"/>
                  </a:lnTo>
                  <a:lnTo>
                    <a:pt x="2198" y="3434"/>
                  </a:lnTo>
                  <a:lnTo>
                    <a:pt x="2764" y="3434"/>
                  </a:lnTo>
                  <a:lnTo>
                    <a:pt x="2764" y="3162"/>
                  </a:lnTo>
                  <a:lnTo>
                    <a:pt x="2366" y="3162"/>
                  </a:lnTo>
                  <a:lnTo>
                    <a:pt x="1832" y="3162"/>
                  </a:lnTo>
                  <a:lnTo>
                    <a:pt x="1748" y="2691"/>
                  </a:lnTo>
                  <a:lnTo>
                    <a:pt x="376" y="2607"/>
                  </a:lnTo>
                  <a:lnTo>
                    <a:pt x="376" y="1528"/>
                  </a:lnTo>
                  <a:lnTo>
                    <a:pt x="858" y="1486"/>
                  </a:lnTo>
                  <a:lnTo>
                    <a:pt x="900" y="1120"/>
                  </a:lnTo>
                  <a:lnTo>
                    <a:pt x="712" y="1088"/>
                  </a:lnTo>
                  <a:lnTo>
                    <a:pt x="712" y="1277"/>
                  </a:lnTo>
                  <a:lnTo>
                    <a:pt x="376" y="1277"/>
                  </a:lnTo>
                  <a:lnTo>
                    <a:pt x="303" y="1120"/>
                  </a:lnTo>
                  <a:lnTo>
                    <a:pt x="261" y="335"/>
                  </a:lnTo>
                  <a:lnTo>
                    <a:pt x="712" y="240"/>
                  </a:lnTo>
                  <a:lnTo>
                    <a:pt x="712" y="376"/>
                  </a:lnTo>
                  <a:lnTo>
                    <a:pt x="858" y="376"/>
                  </a:lnTo>
                  <a:lnTo>
                    <a:pt x="900" y="5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8" name="object 7898"/>
            <p:cNvSpPr/>
            <p:nvPr/>
          </p:nvSpPr>
          <p:spPr>
            <a:xfrm>
              <a:off x="17870265" y="5092810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900" y="1193"/>
                  </a:moveTo>
                  <a:lnTo>
                    <a:pt x="900" y="1424"/>
                  </a:lnTo>
                  <a:lnTo>
                    <a:pt x="450" y="1486"/>
                  </a:lnTo>
                  <a:lnTo>
                    <a:pt x="376" y="1518"/>
                  </a:lnTo>
                  <a:lnTo>
                    <a:pt x="376" y="2607"/>
                  </a:lnTo>
                  <a:lnTo>
                    <a:pt x="1643" y="2607"/>
                  </a:lnTo>
                  <a:lnTo>
                    <a:pt x="1759" y="3057"/>
                  </a:lnTo>
                  <a:lnTo>
                    <a:pt x="2209" y="3162"/>
                  </a:lnTo>
                  <a:lnTo>
                    <a:pt x="2355" y="3214"/>
                  </a:lnTo>
                  <a:lnTo>
                    <a:pt x="2722" y="3162"/>
                  </a:lnTo>
                  <a:lnTo>
                    <a:pt x="2764" y="3403"/>
                  </a:lnTo>
                  <a:lnTo>
                    <a:pt x="2240" y="3434"/>
                  </a:lnTo>
                  <a:lnTo>
                    <a:pt x="2209" y="4209"/>
                  </a:lnTo>
                  <a:lnTo>
                    <a:pt x="2418" y="4282"/>
                  </a:lnTo>
                  <a:lnTo>
                    <a:pt x="2837" y="4073"/>
                  </a:lnTo>
                  <a:lnTo>
                    <a:pt x="2869" y="4209"/>
                  </a:lnTo>
                  <a:lnTo>
                    <a:pt x="2795" y="4439"/>
                  </a:lnTo>
                  <a:lnTo>
                    <a:pt x="2607" y="4628"/>
                  </a:lnTo>
                  <a:lnTo>
                    <a:pt x="2418" y="4764"/>
                  </a:lnTo>
                  <a:lnTo>
                    <a:pt x="2282" y="4816"/>
                  </a:lnTo>
                  <a:lnTo>
                    <a:pt x="2209" y="6900"/>
                  </a:lnTo>
                  <a:lnTo>
                    <a:pt x="2387" y="7015"/>
                  </a:lnTo>
                  <a:lnTo>
                    <a:pt x="2607" y="7162"/>
                  </a:lnTo>
                  <a:lnTo>
                    <a:pt x="2764" y="7381"/>
                  </a:lnTo>
                  <a:lnTo>
                    <a:pt x="2869" y="7612"/>
                  </a:lnTo>
                  <a:lnTo>
                    <a:pt x="2869" y="7748"/>
                  </a:lnTo>
                  <a:lnTo>
                    <a:pt x="2418" y="7528"/>
                  </a:lnTo>
                  <a:lnTo>
                    <a:pt x="2282" y="7528"/>
                  </a:lnTo>
                  <a:lnTo>
                    <a:pt x="2209" y="8355"/>
                  </a:lnTo>
                  <a:lnTo>
                    <a:pt x="2722" y="8387"/>
                  </a:lnTo>
                  <a:lnTo>
                    <a:pt x="2764" y="8617"/>
                  </a:lnTo>
                  <a:lnTo>
                    <a:pt x="2387" y="8648"/>
                  </a:lnTo>
                  <a:lnTo>
                    <a:pt x="2240" y="8617"/>
                  </a:lnTo>
                  <a:lnTo>
                    <a:pt x="1968" y="8648"/>
                  </a:lnTo>
                  <a:lnTo>
                    <a:pt x="1895" y="5884"/>
                  </a:lnTo>
                  <a:lnTo>
                    <a:pt x="1088" y="5821"/>
                  </a:lnTo>
                  <a:lnTo>
                    <a:pt x="973" y="4366"/>
                  </a:lnTo>
                  <a:lnTo>
                    <a:pt x="293" y="4251"/>
                  </a:lnTo>
                  <a:lnTo>
                    <a:pt x="0" y="4282"/>
                  </a:lnTo>
                  <a:lnTo>
                    <a:pt x="0" y="73"/>
                  </a:lnTo>
                  <a:lnTo>
                    <a:pt x="827" y="0"/>
                  </a:lnTo>
                  <a:lnTo>
                    <a:pt x="900" y="293"/>
                  </a:lnTo>
                  <a:lnTo>
                    <a:pt x="712" y="366"/>
                  </a:lnTo>
                  <a:lnTo>
                    <a:pt x="712" y="230"/>
                  </a:lnTo>
                  <a:lnTo>
                    <a:pt x="450" y="230"/>
                  </a:lnTo>
                  <a:lnTo>
                    <a:pt x="293" y="293"/>
                  </a:lnTo>
                  <a:lnTo>
                    <a:pt x="261" y="1088"/>
                  </a:lnTo>
                  <a:lnTo>
                    <a:pt x="345" y="1225"/>
                  </a:lnTo>
                  <a:lnTo>
                    <a:pt x="712" y="1266"/>
                  </a:lnTo>
                  <a:lnTo>
                    <a:pt x="712" y="1088"/>
                  </a:lnTo>
                  <a:lnTo>
                    <a:pt x="848" y="112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9" name="object 7899"/>
            <p:cNvSpPr/>
            <p:nvPr/>
          </p:nvSpPr>
          <p:spPr>
            <a:xfrm>
              <a:off x="17870566" y="509572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088" y="0"/>
                  </a:moveTo>
                  <a:lnTo>
                    <a:pt x="31" y="0"/>
                  </a:lnTo>
                  <a:lnTo>
                    <a:pt x="0" y="1047"/>
                  </a:lnTo>
                  <a:lnTo>
                    <a:pt x="806" y="1078"/>
                  </a:lnTo>
                  <a:lnTo>
                    <a:pt x="931" y="1235"/>
                  </a:lnTo>
                  <a:lnTo>
                    <a:pt x="952" y="2565"/>
                  </a:lnTo>
                  <a:lnTo>
                    <a:pt x="1570" y="2607"/>
                  </a:lnTo>
                  <a:lnTo>
                    <a:pt x="1602" y="565"/>
                  </a:lnTo>
                  <a:lnTo>
                    <a:pt x="1287" y="513"/>
                  </a:lnTo>
                  <a:lnTo>
                    <a:pt x="1193" y="376"/>
                  </a:lnTo>
                  <a:lnTo>
                    <a:pt x="1162" y="4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0" name="object 7900"/>
            <p:cNvSpPr/>
            <p:nvPr/>
          </p:nvSpPr>
          <p:spPr>
            <a:xfrm>
              <a:off x="17870566" y="509571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963" y="1340"/>
                  </a:moveTo>
                  <a:lnTo>
                    <a:pt x="963" y="2533"/>
                  </a:lnTo>
                  <a:lnTo>
                    <a:pt x="1518" y="2617"/>
                  </a:lnTo>
                  <a:lnTo>
                    <a:pt x="1602" y="596"/>
                  </a:lnTo>
                  <a:lnTo>
                    <a:pt x="1570" y="513"/>
                  </a:lnTo>
                  <a:lnTo>
                    <a:pt x="1287" y="513"/>
                  </a:lnTo>
                  <a:lnTo>
                    <a:pt x="1193" y="376"/>
                  </a:lnTo>
                  <a:lnTo>
                    <a:pt x="1162" y="62"/>
                  </a:lnTo>
                  <a:lnTo>
                    <a:pt x="62" y="0"/>
                  </a:lnTo>
                  <a:lnTo>
                    <a:pt x="0" y="963"/>
                  </a:lnTo>
                  <a:lnTo>
                    <a:pt x="701" y="1078"/>
                  </a:lnTo>
                  <a:lnTo>
                    <a:pt x="858" y="1120"/>
                  </a:lnTo>
                  <a:lnTo>
                    <a:pt x="963" y="1266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1" name="object 7901"/>
            <p:cNvSpPr/>
            <p:nvPr/>
          </p:nvSpPr>
          <p:spPr>
            <a:xfrm>
              <a:off x="17879307" y="5101605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3601" y="5968"/>
                  </a:moveTo>
                  <a:lnTo>
                    <a:pt x="3371" y="5779"/>
                  </a:lnTo>
                  <a:lnTo>
                    <a:pt x="3633" y="5675"/>
                  </a:lnTo>
                  <a:lnTo>
                    <a:pt x="3832" y="5675"/>
                  </a:lnTo>
                  <a:lnTo>
                    <a:pt x="3832" y="5518"/>
                  </a:lnTo>
                  <a:lnTo>
                    <a:pt x="3832" y="5266"/>
                  </a:lnTo>
                  <a:lnTo>
                    <a:pt x="3832" y="5109"/>
                  </a:lnTo>
                  <a:lnTo>
                    <a:pt x="3633" y="5109"/>
                  </a:lnTo>
                  <a:lnTo>
                    <a:pt x="2607" y="5109"/>
                  </a:lnTo>
                  <a:lnTo>
                    <a:pt x="2408" y="5109"/>
                  </a:lnTo>
                  <a:lnTo>
                    <a:pt x="1183" y="5109"/>
                  </a:lnTo>
                  <a:lnTo>
                    <a:pt x="1026" y="5109"/>
                  </a:lnTo>
                  <a:lnTo>
                    <a:pt x="1026" y="5266"/>
                  </a:lnTo>
                  <a:lnTo>
                    <a:pt x="1026" y="5518"/>
                  </a:lnTo>
                  <a:lnTo>
                    <a:pt x="1026" y="5675"/>
                  </a:lnTo>
                  <a:lnTo>
                    <a:pt x="1183" y="5675"/>
                  </a:lnTo>
                  <a:lnTo>
                    <a:pt x="1633" y="5675"/>
                  </a:lnTo>
                  <a:lnTo>
                    <a:pt x="1633" y="5936"/>
                  </a:lnTo>
                  <a:lnTo>
                    <a:pt x="1424" y="5936"/>
                  </a:lnTo>
                  <a:lnTo>
                    <a:pt x="670" y="5936"/>
                  </a:lnTo>
                  <a:lnTo>
                    <a:pt x="586" y="5675"/>
                  </a:lnTo>
                  <a:lnTo>
                    <a:pt x="722" y="5675"/>
                  </a:lnTo>
                  <a:lnTo>
                    <a:pt x="722" y="5141"/>
                  </a:lnTo>
                  <a:lnTo>
                    <a:pt x="544" y="5067"/>
                  </a:lnTo>
                  <a:lnTo>
                    <a:pt x="167" y="5109"/>
                  </a:lnTo>
                  <a:lnTo>
                    <a:pt x="94" y="4900"/>
                  </a:lnTo>
                  <a:lnTo>
                    <a:pt x="670" y="4816"/>
                  </a:lnTo>
                  <a:lnTo>
                    <a:pt x="670" y="4031"/>
                  </a:lnTo>
                  <a:lnTo>
                    <a:pt x="460" y="3968"/>
                  </a:lnTo>
                  <a:lnTo>
                    <a:pt x="31" y="4209"/>
                  </a:lnTo>
                  <a:lnTo>
                    <a:pt x="31" y="3591"/>
                  </a:lnTo>
                  <a:lnTo>
                    <a:pt x="617" y="3434"/>
                  </a:lnTo>
                  <a:lnTo>
                    <a:pt x="670" y="2659"/>
                  </a:lnTo>
                  <a:lnTo>
                    <a:pt x="31" y="2397"/>
                  </a:lnTo>
                  <a:lnTo>
                    <a:pt x="0" y="1790"/>
                  </a:lnTo>
                  <a:lnTo>
                    <a:pt x="460" y="2020"/>
                  </a:lnTo>
                  <a:lnTo>
                    <a:pt x="670" y="2020"/>
                  </a:lnTo>
                  <a:lnTo>
                    <a:pt x="670" y="1151"/>
                  </a:lnTo>
                  <a:lnTo>
                    <a:pt x="167" y="1151"/>
                  </a:lnTo>
                  <a:lnTo>
                    <a:pt x="94" y="931"/>
                  </a:lnTo>
                  <a:lnTo>
                    <a:pt x="460" y="858"/>
                  </a:lnTo>
                  <a:lnTo>
                    <a:pt x="617" y="900"/>
                  </a:lnTo>
                  <a:lnTo>
                    <a:pt x="722" y="293"/>
                  </a:lnTo>
                  <a:lnTo>
                    <a:pt x="586" y="293"/>
                  </a:lnTo>
                  <a:lnTo>
                    <a:pt x="586" y="125"/>
                  </a:lnTo>
                  <a:lnTo>
                    <a:pt x="1424" y="52"/>
                  </a:lnTo>
                  <a:lnTo>
                    <a:pt x="1633" y="52"/>
                  </a:lnTo>
                  <a:lnTo>
                    <a:pt x="1633" y="188"/>
                  </a:lnTo>
                  <a:lnTo>
                    <a:pt x="1183" y="293"/>
                  </a:lnTo>
                  <a:lnTo>
                    <a:pt x="1026" y="293"/>
                  </a:lnTo>
                  <a:lnTo>
                    <a:pt x="1026" y="450"/>
                  </a:lnTo>
                  <a:lnTo>
                    <a:pt x="1026" y="722"/>
                  </a:lnTo>
                  <a:lnTo>
                    <a:pt x="1026" y="858"/>
                  </a:lnTo>
                  <a:lnTo>
                    <a:pt x="1183" y="858"/>
                  </a:lnTo>
                  <a:lnTo>
                    <a:pt x="2408" y="858"/>
                  </a:lnTo>
                  <a:lnTo>
                    <a:pt x="2607" y="858"/>
                  </a:lnTo>
                  <a:lnTo>
                    <a:pt x="3633" y="858"/>
                  </a:lnTo>
                  <a:lnTo>
                    <a:pt x="3832" y="858"/>
                  </a:lnTo>
                  <a:lnTo>
                    <a:pt x="3832" y="722"/>
                  </a:lnTo>
                  <a:lnTo>
                    <a:pt x="3832" y="450"/>
                  </a:lnTo>
                  <a:lnTo>
                    <a:pt x="3832" y="293"/>
                  </a:lnTo>
                  <a:lnTo>
                    <a:pt x="3633" y="293"/>
                  </a:lnTo>
                  <a:lnTo>
                    <a:pt x="3371" y="293"/>
                  </a:lnTo>
                  <a:lnTo>
                    <a:pt x="3601" y="0"/>
                  </a:lnTo>
                  <a:lnTo>
                    <a:pt x="4188" y="0"/>
                  </a:lnTo>
                  <a:lnTo>
                    <a:pt x="4188" y="5968"/>
                  </a:lnTo>
                  <a:lnTo>
                    <a:pt x="3601" y="596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2" name="object 7902"/>
            <p:cNvSpPr/>
            <p:nvPr/>
          </p:nvSpPr>
          <p:spPr>
            <a:xfrm>
              <a:off x="17880243" y="510273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889" y="0"/>
                  </a:moveTo>
                  <a:lnTo>
                    <a:pt x="0" y="0"/>
                  </a:lnTo>
                  <a:lnTo>
                    <a:pt x="0" y="3727"/>
                  </a:lnTo>
                  <a:lnTo>
                    <a:pt x="2963" y="3727"/>
                  </a:lnTo>
                  <a:lnTo>
                    <a:pt x="296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3" name="object 7903"/>
            <p:cNvSpPr/>
            <p:nvPr/>
          </p:nvSpPr>
          <p:spPr>
            <a:xfrm>
              <a:off x="17880245" y="510273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889" y="3727"/>
                  </a:moveTo>
                  <a:lnTo>
                    <a:pt x="2963" y="104"/>
                  </a:lnTo>
                  <a:lnTo>
                    <a:pt x="125" y="0"/>
                  </a:lnTo>
                  <a:lnTo>
                    <a:pt x="0" y="3622"/>
                  </a:lnTo>
                  <a:lnTo>
                    <a:pt x="2889" y="372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4" name="object 7904"/>
            <p:cNvSpPr/>
            <p:nvPr/>
          </p:nvSpPr>
          <p:spPr>
            <a:xfrm>
              <a:off x="17877919" y="5095428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5">
                  <a:moveTo>
                    <a:pt x="3989" y="0"/>
                  </a:moveTo>
                  <a:lnTo>
                    <a:pt x="3842" y="73"/>
                  </a:lnTo>
                  <a:lnTo>
                    <a:pt x="3842" y="554"/>
                  </a:lnTo>
                  <a:lnTo>
                    <a:pt x="2638" y="554"/>
                  </a:lnTo>
                  <a:lnTo>
                    <a:pt x="1560" y="554"/>
                  </a:lnTo>
                  <a:lnTo>
                    <a:pt x="1026" y="554"/>
                  </a:lnTo>
                  <a:lnTo>
                    <a:pt x="1026" y="774"/>
                  </a:lnTo>
                  <a:lnTo>
                    <a:pt x="1591" y="816"/>
                  </a:lnTo>
                  <a:lnTo>
                    <a:pt x="1591" y="1675"/>
                  </a:lnTo>
                  <a:lnTo>
                    <a:pt x="1392" y="1675"/>
                  </a:lnTo>
                  <a:lnTo>
                    <a:pt x="942" y="1455"/>
                  </a:lnTo>
                  <a:lnTo>
                    <a:pt x="921" y="1780"/>
                  </a:lnTo>
                  <a:lnTo>
                    <a:pt x="324" y="1780"/>
                  </a:lnTo>
                  <a:lnTo>
                    <a:pt x="167" y="1863"/>
                  </a:lnTo>
                  <a:lnTo>
                    <a:pt x="31" y="2041"/>
                  </a:lnTo>
                  <a:lnTo>
                    <a:pt x="0" y="4429"/>
                  </a:lnTo>
                  <a:lnTo>
                    <a:pt x="104" y="4659"/>
                  </a:lnTo>
                  <a:lnTo>
                    <a:pt x="324" y="4795"/>
                  </a:lnTo>
                  <a:lnTo>
                    <a:pt x="921" y="4795"/>
                  </a:lnTo>
                  <a:lnTo>
                    <a:pt x="921" y="5130"/>
                  </a:lnTo>
                  <a:lnTo>
                    <a:pt x="1392" y="4921"/>
                  </a:lnTo>
                  <a:lnTo>
                    <a:pt x="1591" y="4921"/>
                  </a:lnTo>
                  <a:lnTo>
                    <a:pt x="1591" y="5779"/>
                  </a:lnTo>
                  <a:lnTo>
                    <a:pt x="1078" y="5779"/>
                  </a:lnTo>
                  <a:lnTo>
                    <a:pt x="1026" y="6020"/>
                  </a:lnTo>
                  <a:lnTo>
                    <a:pt x="1476" y="6020"/>
                  </a:lnTo>
                  <a:lnTo>
                    <a:pt x="4429" y="6020"/>
                  </a:lnTo>
                  <a:lnTo>
                    <a:pt x="4502" y="6900"/>
                  </a:lnTo>
                  <a:lnTo>
                    <a:pt x="4680" y="6952"/>
                  </a:lnTo>
                  <a:lnTo>
                    <a:pt x="4753" y="6073"/>
                  </a:lnTo>
                  <a:lnTo>
                    <a:pt x="5277" y="6020"/>
                  </a:lnTo>
                  <a:lnTo>
                    <a:pt x="5580" y="6073"/>
                  </a:lnTo>
                  <a:lnTo>
                    <a:pt x="5580" y="1863"/>
                  </a:lnTo>
                  <a:lnTo>
                    <a:pt x="4125" y="1780"/>
                  </a:lnTo>
                  <a:lnTo>
                    <a:pt x="4083" y="7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5" name="object 7905"/>
            <p:cNvSpPr/>
            <p:nvPr/>
          </p:nvSpPr>
          <p:spPr>
            <a:xfrm>
              <a:off x="17877918" y="5095421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5">
                  <a:moveTo>
                    <a:pt x="439" y="1790"/>
                  </a:moveTo>
                  <a:lnTo>
                    <a:pt x="251" y="1821"/>
                  </a:lnTo>
                  <a:lnTo>
                    <a:pt x="115" y="1926"/>
                  </a:lnTo>
                  <a:lnTo>
                    <a:pt x="0" y="2167"/>
                  </a:lnTo>
                  <a:lnTo>
                    <a:pt x="0" y="4366"/>
                  </a:lnTo>
                  <a:lnTo>
                    <a:pt x="31" y="4554"/>
                  </a:lnTo>
                  <a:lnTo>
                    <a:pt x="178" y="4722"/>
                  </a:lnTo>
                  <a:lnTo>
                    <a:pt x="335" y="4806"/>
                  </a:lnTo>
                  <a:lnTo>
                    <a:pt x="848" y="4806"/>
                  </a:lnTo>
                  <a:lnTo>
                    <a:pt x="921" y="5141"/>
                  </a:lnTo>
                  <a:lnTo>
                    <a:pt x="1403" y="4931"/>
                  </a:lnTo>
                  <a:lnTo>
                    <a:pt x="1560" y="4931"/>
                  </a:lnTo>
                  <a:lnTo>
                    <a:pt x="1591" y="5738"/>
                  </a:lnTo>
                  <a:lnTo>
                    <a:pt x="1109" y="5779"/>
                  </a:lnTo>
                  <a:lnTo>
                    <a:pt x="1026" y="5999"/>
                  </a:lnTo>
                  <a:lnTo>
                    <a:pt x="1434" y="6031"/>
                  </a:lnTo>
                  <a:lnTo>
                    <a:pt x="1591" y="6031"/>
                  </a:lnTo>
                  <a:lnTo>
                    <a:pt x="4397" y="6031"/>
                  </a:lnTo>
                  <a:lnTo>
                    <a:pt x="4512" y="6827"/>
                  </a:lnTo>
                  <a:lnTo>
                    <a:pt x="4586" y="6963"/>
                  </a:lnTo>
                  <a:lnTo>
                    <a:pt x="4722" y="6931"/>
                  </a:lnTo>
                  <a:lnTo>
                    <a:pt x="4753" y="6156"/>
                  </a:lnTo>
                  <a:lnTo>
                    <a:pt x="5287" y="6031"/>
                  </a:lnTo>
                  <a:lnTo>
                    <a:pt x="5580" y="6073"/>
                  </a:lnTo>
                  <a:lnTo>
                    <a:pt x="5580" y="1863"/>
                  </a:lnTo>
                  <a:lnTo>
                    <a:pt x="4167" y="1790"/>
                  </a:lnTo>
                  <a:lnTo>
                    <a:pt x="4094" y="115"/>
                  </a:lnTo>
                  <a:lnTo>
                    <a:pt x="3947" y="0"/>
                  </a:lnTo>
                  <a:lnTo>
                    <a:pt x="3842" y="565"/>
                  </a:lnTo>
                  <a:lnTo>
                    <a:pt x="2691" y="565"/>
                  </a:lnTo>
                  <a:lnTo>
                    <a:pt x="2533" y="565"/>
                  </a:lnTo>
                  <a:lnTo>
                    <a:pt x="1591" y="565"/>
                  </a:lnTo>
                  <a:lnTo>
                    <a:pt x="1434" y="565"/>
                  </a:lnTo>
                  <a:lnTo>
                    <a:pt x="1109" y="565"/>
                  </a:lnTo>
                  <a:lnTo>
                    <a:pt x="1026" y="785"/>
                  </a:lnTo>
                  <a:lnTo>
                    <a:pt x="1591" y="827"/>
                  </a:lnTo>
                  <a:lnTo>
                    <a:pt x="1591" y="1602"/>
                  </a:lnTo>
                  <a:lnTo>
                    <a:pt x="1403" y="1685"/>
                  </a:lnTo>
                  <a:lnTo>
                    <a:pt x="952" y="1465"/>
                  </a:lnTo>
                  <a:lnTo>
                    <a:pt x="921" y="1717"/>
                  </a:lnTo>
                  <a:lnTo>
                    <a:pt x="439" y="179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6" name="object 7906"/>
            <p:cNvSpPr/>
            <p:nvPr/>
          </p:nvSpPr>
          <p:spPr>
            <a:xfrm>
              <a:off x="17878201" y="509622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3434" y="0"/>
                  </a:moveTo>
                  <a:lnTo>
                    <a:pt x="2994" y="0"/>
                  </a:lnTo>
                  <a:lnTo>
                    <a:pt x="2837" y="157"/>
                  </a:lnTo>
                  <a:lnTo>
                    <a:pt x="1685" y="157"/>
                  </a:lnTo>
                  <a:lnTo>
                    <a:pt x="1612" y="1193"/>
                  </a:lnTo>
                  <a:lnTo>
                    <a:pt x="41" y="1277"/>
                  </a:lnTo>
                  <a:lnTo>
                    <a:pt x="0" y="3675"/>
                  </a:lnTo>
                  <a:lnTo>
                    <a:pt x="1528" y="3706"/>
                  </a:lnTo>
                  <a:lnTo>
                    <a:pt x="1612" y="4900"/>
                  </a:lnTo>
                  <a:lnTo>
                    <a:pt x="4931" y="4973"/>
                  </a:lnTo>
                  <a:lnTo>
                    <a:pt x="5015" y="1361"/>
                  </a:lnTo>
                  <a:lnTo>
                    <a:pt x="3581" y="1277"/>
                  </a:lnTo>
                  <a:lnTo>
                    <a:pt x="3507" y="5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7" name="object 7907"/>
            <p:cNvSpPr/>
            <p:nvPr/>
          </p:nvSpPr>
          <p:spPr>
            <a:xfrm>
              <a:off x="17878201" y="509623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612" y="3884"/>
                  </a:moveTo>
                  <a:lnTo>
                    <a:pt x="1612" y="4889"/>
                  </a:lnTo>
                  <a:lnTo>
                    <a:pt x="4889" y="4973"/>
                  </a:lnTo>
                  <a:lnTo>
                    <a:pt x="5015" y="1350"/>
                  </a:lnTo>
                  <a:lnTo>
                    <a:pt x="3706" y="1277"/>
                  </a:lnTo>
                  <a:lnTo>
                    <a:pt x="3549" y="1246"/>
                  </a:lnTo>
                  <a:lnTo>
                    <a:pt x="3507" y="1193"/>
                  </a:lnTo>
                  <a:lnTo>
                    <a:pt x="3507" y="52"/>
                  </a:lnTo>
                  <a:lnTo>
                    <a:pt x="2994" y="0"/>
                  </a:lnTo>
                  <a:lnTo>
                    <a:pt x="2837" y="157"/>
                  </a:lnTo>
                  <a:lnTo>
                    <a:pt x="1717" y="157"/>
                  </a:lnTo>
                  <a:lnTo>
                    <a:pt x="1612" y="1088"/>
                  </a:lnTo>
                  <a:lnTo>
                    <a:pt x="1560" y="1246"/>
                  </a:lnTo>
                  <a:lnTo>
                    <a:pt x="73" y="1277"/>
                  </a:lnTo>
                  <a:lnTo>
                    <a:pt x="0" y="3591"/>
                  </a:lnTo>
                  <a:lnTo>
                    <a:pt x="1455" y="3696"/>
                  </a:lnTo>
                  <a:lnTo>
                    <a:pt x="1612" y="3779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8" name="object 7908"/>
            <p:cNvSpPr/>
            <p:nvPr/>
          </p:nvSpPr>
          <p:spPr>
            <a:xfrm>
              <a:off x="18540741" y="427751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8795"/>
                  </a:moveTo>
                  <a:lnTo>
                    <a:pt x="0" y="0"/>
                  </a:lnTo>
                  <a:lnTo>
                    <a:pt x="8826" y="0"/>
                  </a:lnTo>
                  <a:lnTo>
                    <a:pt x="8826" y="8795"/>
                  </a:lnTo>
                  <a:lnTo>
                    <a:pt x="8125" y="8795"/>
                  </a:lnTo>
                  <a:lnTo>
                    <a:pt x="8125" y="701"/>
                  </a:lnTo>
                  <a:lnTo>
                    <a:pt x="712" y="701"/>
                  </a:lnTo>
                  <a:lnTo>
                    <a:pt x="712" y="8795"/>
                  </a:lnTo>
                  <a:lnTo>
                    <a:pt x="0" y="8795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9" name="object 7909"/>
            <p:cNvSpPr/>
            <p:nvPr/>
          </p:nvSpPr>
          <p:spPr>
            <a:xfrm>
              <a:off x="18405130" y="427751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8795"/>
                  </a:moveTo>
                  <a:lnTo>
                    <a:pt x="0" y="0"/>
                  </a:lnTo>
                  <a:lnTo>
                    <a:pt x="8795" y="0"/>
                  </a:lnTo>
                  <a:lnTo>
                    <a:pt x="8795" y="8795"/>
                  </a:lnTo>
                  <a:lnTo>
                    <a:pt x="8093" y="8795"/>
                  </a:lnTo>
                  <a:lnTo>
                    <a:pt x="8093" y="701"/>
                  </a:lnTo>
                  <a:lnTo>
                    <a:pt x="701" y="701"/>
                  </a:lnTo>
                  <a:lnTo>
                    <a:pt x="701" y="8795"/>
                  </a:lnTo>
                  <a:lnTo>
                    <a:pt x="0" y="8795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0" name="object 7910"/>
            <p:cNvSpPr/>
            <p:nvPr/>
          </p:nvSpPr>
          <p:spPr>
            <a:xfrm>
              <a:off x="18676399" y="427751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8795"/>
                  </a:moveTo>
                  <a:lnTo>
                    <a:pt x="0" y="0"/>
                  </a:lnTo>
                  <a:lnTo>
                    <a:pt x="8795" y="0"/>
                  </a:lnTo>
                  <a:lnTo>
                    <a:pt x="8795" y="8795"/>
                  </a:lnTo>
                  <a:lnTo>
                    <a:pt x="8114" y="8795"/>
                  </a:lnTo>
                  <a:lnTo>
                    <a:pt x="8114" y="701"/>
                  </a:lnTo>
                  <a:lnTo>
                    <a:pt x="701" y="701"/>
                  </a:lnTo>
                  <a:lnTo>
                    <a:pt x="701" y="8795"/>
                  </a:lnTo>
                  <a:lnTo>
                    <a:pt x="0" y="8795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1" name="object 7911"/>
            <p:cNvSpPr/>
            <p:nvPr/>
          </p:nvSpPr>
          <p:spPr>
            <a:xfrm>
              <a:off x="18268583" y="511778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0"/>
                  </a:moveTo>
                  <a:lnTo>
                    <a:pt x="2450" y="1790"/>
                  </a:lnTo>
                  <a:lnTo>
                    <a:pt x="0" y="1790"/>
                  </a:lnTo>
                  <a:lnTo>
                    <a:pt x="0" y="0"/>
                  </a:lnTo>
                  <a:lnTo>
                    <a:pt x="245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2" name="object 7912"/>
            <p:cNvSpPr/>
            <p:nvPr/>
          </p:nvSpPr>
          <p:spPr>
            <a:xfrm>
              <a:off x="18700718" y="5545003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90" h="3810">
                  <a:moveTo>
                    <a:pt x="8816" y="0"/>
                  </a:moveTo>
                  <a:lnTo>
                    <a:pt x="0" y="0"/>
                  </a:lnTo>
                  <a:lnTo>
                    <a:pt x="0" y="3539"/>
                  </a:lnTo>
                  <a:lnTo>
                    <a:pt x="8816" y="3539"/>
                  </a:lnTo>
                  <a:lnTo>
                    <a:pt x="881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3" name="object 7913"/>
            <p:cNvSpPr/>
            <p:nvPr/>
          </p:nvSpPr>
          <p:spPr>
            <a:xfrm>
              <a:off x="18700712" y="5545003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90" h="3810">
                  <a:moveTo>
                    <a:pt x="8826" y="3539"/>
                  </a:moveTo>
                  <a:lnTo>
                    <a:pt x="8826" y="0"/>
                  </a:lnTo>
                  <a:lnTo>
                    <a:pt x="0" y="0"/>
                  </a:lnTo>
                  <a:lnTo>
                    <a:pt x="0" y="3539"/>
                  </a:lnTo>
                  <a:lnTo>
                    <a:pt x="8826" y="3539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4" name="object 7914"/>
            <p:cNvSpPr/>
            <p:nvPr/>
          </p:nvSpPr>
          <p:spPr>
            <a:xfrm>
              <a:off x="18271749" y="5493387"/>
              <a:ext cx="635" cy="36830"/>
            </a:xfrm>
            <a:custGeom>
              <a:avLst/>
              <a:gdLst/>
              <a:ahLst/>
              <a:cxnLst/>
              <a:rect l="l" t="t" r="r" b="b"/>
              <a:pathLst>
                <a:path w="634" h="36829">
                  <a:moveTo>
                    <a:pt x="356" y="0"/>
                  </a:moveTo>
                  <a:lnTo>
                    <a:pt x="356" y="36648"/>
                  </a:lnTo>
                  <a:lnTo>
                    <a:pt x="0" y="36648"/>
                  </a:lnTo>
                  <a:lnTo>
                    <a:pt x="0" y="0"/>
                  </a:lnTo>
                  <a:lnTo>
                    <a:pt x="356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5" name="object 7915"/>
            <p:cNvSpPr/>
            <p:nvPr/>
          </p:nvSpPr>
          <p:spPr>
            <a:xfrm>
              <a:off x="18236367" y="5483704"/>
              <a:ext cx="24765" cy="14604"/>
            </a:xfrm>
            <a:custGeom>
              <a:avLst/>
              <a:gdLst/>
              <a:ahLst/>
              <a:cxnLst/>
              <a:rect l="l" t="t" r="r" b="b"/>
              <a:pathLst>
                <a:path w="24765" h="14604">
                  <a:moveTo>
                    <a:pt x="24637" y="1005"/>
                  </a:moveTo>
                  <a:lnTo>
                    <a:pt x="24637" y="13078"/>
                  </a:lnTo>
                  <a:lnTo>
                    <a:pt x="24637" y="14083"/>
                  </a:lnTo>
                  <a:lnTo>
                    <a:pt x="23643" y="14083"/>
                  </a:lnTo>
                  <a:lnTo>
                    <a:pt x="1005" y="14083"/>
                  </a:lnTo>
                  <a:lnTo>
                    <a:pt x="0" y="14083"/>
                  </a:lnTo>
                  <a:lnTo>
                    <a:pt x="0" y="13078"/>
                  </a:lnTo>
                  <a:lnTo>
                    <a:pt x="0" y="1005"/>
                  </a:lnTo>
                  <a:lnTo>
                    <a:pt x="0" y="0"/>
                  </a:lnTo>
                  <a:lnTo>
                    <a:pt x="1005" y="0"/>
                  </a:lnTo>
                  <a:lnTo>
                    <a:pt x="23643" y="0"/>
                  </a:lnTo>
                  <a:lnTo>
                    <a:pt x="24637" y="0"/>
                  </a:lnTo>
                  <a:lnTo>
                    <a:pt x="24637" y="100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6" name="object 7916"/>
            <p:cNvSpPr/>
            <p:nvPr/>
          </p:nvSpPr>
          <p:spPr>
            <a:xfrm>
              <a:off x="18237068" y="5484395"/>
              <a:ext cx="23495" cy="12700"/>
            </a:xfrm>
            <a:custGeom>
              <a:avLst/>
              <a:gdLst/>
              <a:ahLst/>
              <a:cxnLst/>
              <a:rect l="l" t="t" r="r" b="b"/>
              <a:pathLst>
                <a:path w="23494" h="12700">
                  <a:moveTo>
                    <a:pt x="23224" y="314"/>
                  </a:moveTo>
                  <a:lnTo>
                    <a:pt x="23224" y="12387"/>
                  </a:lnTo>
                  <a:lnTo>
                    <a:pt x="23224" y="12680"/>
                  </a:lnTo>
                  <a:lnTo>
                    <a:pt x="22931" y="12680"/>
                  </a:lnTo>
                  <a:lnTo>
                    <a:pt x="293" y="12680"/>
                  </a:lnTo>
                  <a:lnTo>
                    <a:pt x="0" y="12680"/>
                  </a:lnTo>
                  <a:lnTo>
                    <a:pt x="0" y="12387"/>
                  </a:lnTo>
                  <a:lnTo>
                    <a:pt x="0" y="314"/>
                  </a:lnTo>
                  <a:lnTo>
                    <a:pt x="0" y="0"/>
                  </a:lnTo>
                  <a:lnTo>
                    <a:pt x="293" y="0"/>
                  </a:lnTo>
                  <a:lnTo>
                    <a:pt x="22931" y="0"/>
                  </a:lnTo>
                  <a:lnTo>
                    <a:pt x="23224" y="0"/>
                  </a:lnTo>
                  <a:lnTo>
                    <a:pt x="23224" y="31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7" name="object 7917"/>
            <p:cNvSpPr/>
            <p:nvPr/>
          </p:nvSpPr>
          <p:spPr>
            <a:xfrm>
              <a:off x="18272113" y="5306918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0" y="3277"/>
                  </a:moveTo>
                  <a:lnTo>
                    <a:pt x="157" y="3141"/>
                  </a:lnTo>
                  <a:lnTo>
                    <a:pt x="230" y="2984"/>
                  </a:lnTo>
                  <a:lnTo>
                    <a:pt x="376" y="2795"/>
                  </a:lnTo>
                  <a:lnTo>
                    <a:pt x="523" y="2764"/>
                  </a:lnTo>
                  <a:lnTo>
                    <a:pt x="827" y="2764"/>
                  </a:lnTo>
                  <a:lnTo>
                    <a:pt x="869" y="1675"/>
                  </a:lnTo>
                  <a:lnTo>
                    <a:pt x="1088" y="1602"/>
                  </a:lnTo>
                  <a:lnTo>
                    <a:pt x="1151" y="1759"/>
                  </a:lnTo>
                  <a:lnTo>
                    <a:pt x="1612" y="1486"/>
                  </a:lnTo>
                  <a:lnTo>
                    <a:pt x="1675" y="1340"/>
                  </a:lnTo>
                  <a:lnTo>
                    <a:pt x="1675" y="670"/>
                  </a:lnTo>
                  <a:lnTo>
                    <a:pt x="1612" y="523"/>
                  </a:lnTo>
                  <a:lnTo>
                    <a:pt x="1225" y="293"/>
                  </a:lnTo>
                  <a:lnTo>
                    <a:pt x="1088" y="408"/>
                  </a:lnTo>
                  <a:lnTo>
                    <a:pt x="952" y="408"/>
                  </a:lnTo>
                  <a:lnTo>
                    <a:pt x="869" y="41"/>
                  </a:lnTo>
                  <a:lnTo>
                    <a:pt x="230" y="0"/>
                  </a:lnTo>
                  <a:lnTo>
                    <a:pt x="52" y="73"/>
                  </a:lnTo>
                  <a:lnTo>
                    <a:pt x="198" y="261"/>
                  </a:lnTo>
                  <a:lnTo>
                    <a:pt x="52" y="450"/>
                  </a:lnTo>
                  <a:lnTo>
                    <a:pt x="198" y="607"/>
                  </a:lnTo>
                  <a:lnTo>
                    <a:pt x="230" y="931"/>
                  </a:lnTo>
                  <a:lnTo>
                    <a:pt x="73" y="670"/>
                  </a:lnTo>
                  <a:lnTo>
                    <a:pt x="230" y="1193"/>
                  </a:lnTo>
                  <a:lnTo>
                    <a:pt x="52" y="1340"/>
                  </a:lnTo>
                  <a:lnTo>
                    <a:pt x="198" y="1518"/>
                  </a:lnTo>
                  <a:lnTo>
                    <a:pt x="0" y="2052"/>
                  </a:lnTo>
                  <a:lnTo>
                    <a:pt x="230" y="1863"/>
                  </a:lnTo>
                  <a:lnTo>
                    <a:pt x="230" y="2125"/>
                  </a:lnTo>
                  <a:lnTo>
                    <a:pt x="52" y="2240"/>
                  </a:lnTo>
                  <a:lnTo>
                    <a:pt x="157" y="2376"/>
                  </a:lnTo>
                  <a:lnTo>
                    <a:pt x="157" y="2533"/>
                  </a:lnTo>
                  <a:lnTo>
                    <a:pt x="0" y="2638"/>
                  </a:lnTo>
                  <a:lnTo>
                    <a:pt x="0" y="3245"/>
                  </a:lnTo>
                </a:path>
                <a:path w="1905" h="3810">
                  <a:moveTo>
                    <a:pt x="869" y="1308"/>
                  </a:moveTo>
                  <a:lnTo>
                    <a:pt x="869" y="701"/>
                  </a:lnTo>
                  <a:lnTo>
                    <a:pt x="1308" y="638"/>
                  </a:lnTo>
                  <a:lnTo>
                    <a:pt x="1424" y="1308"/>
                  </a:lnTo>
                  <a:lnTo>
                    <a:pt x="963" y="1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8" name="object 7918"/>
            <p:cNvSpPr/>
            <p:nvPr/>
          </p:nvSpPr>
          <p:spPr>
            <a:xfrm>
              <a:off x="18405130" y="5503613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0"/>
                  </a:moveTo>
                  <a:lnTo>
                    <a:pt x="0" y="8795"/>
                  </a:lnTo>
                  <a:lnTo>
                    <a:pt x="8795" y="8795"/>
                  </a:lnTo>
                  <a:lnTo>
                    <a:pt x="8795" y="0"/>
                  </a:lnTo>
                  <a:lnTo>
                    <a:pt x="8093" y="0"/>
                  </a:lnTo>
                  <a:lnTo>
                    <a:pt x="8093" y="8093"/>
                  </a:lnTo>
                  <a:lnTo>
                    <a:pt x="701" y="8093"/>
                  </a:lnTo>
                  <a:lnTo>
                    <a:pt x="701" y="0"/>
                  </a:lnTo>
                  <a:lnTo>
                    <a:pt x="0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9" name="object 7919"/>
            <p:cNvSpPr/>
            <p:nvPr/>
          </p:nvSpPr>
          <p:spPr>
            <a:xfrm>
              <a:off x="18540741" y="5503613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0"/>
                  </a:moveTo>
                  <a:lnTo>
                    <a:pt x="0" y="8795"/>
                  </a:lnTo>
                  <a:lnTo>
                    <a:pt x="8826" y="8795"/>
                  </a:lnTo>
                  <a:lnTo>
                    <a:pt x="8826" y="0"/>
                  </a:lnTo>
                  <a:lnTo>
                    <a:pt x="8125" y="0"/>
                  </a:lnTo>
                  <a:lnTo>
                    <a:pt x="8125" y="8093"/>
                  </a:lnTo>
                  <a:lnTo>
                    <a:pt x="712" y="8093"/>
                  </a:lnTo>
                  <a:lnTo>
                    <a:pt x="712" y="0"/>
                  </a:lnTo>
                  <a:lnTo>
                    <a:pt x="0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0" name="object 7920"/>
            <p:cNvSpPr/>
            <p:nvPr/>
          </p:nvSpPr>
          <p:spPr>
            <a:xfrm>
              <a:off x="18676399" y="5503613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0"/>
                  </a:moveTo>
                  <a:lnTo>
                    <a:pt x="0" y="8795"/>
                  </a:lnTo>
                  <a:lnTo>
                    <a:pt x="8795" y="8795"/>
                  </a:lnTo>
                  <a:lnTo>
                    <a:pt x="8795" y="0"/>
                  </a:lnTo>
                  <a:lnTo>
                    <a:pt x="8114" y="0"/>
                  </a:lnTo>
                  <a:lnTo>
                    <a:pt x="8114" y="8093"/>
                  </a:lnTo>
                  <a:lnTo>
                    <a:pt x="701" y="8093"/>
                  </a:lnTo>
                  <a:lnTo>
                    <a:pt x="701" y="0"/>
                  </a:lnTo>
                  <a:lnTo>
                    <a:pt x="0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1" name="object 7921"/>
            <p:cNvSpPr/>
            <p:nvPr/>
          </p:nvSpPr>
          <p:spPr>
            <a:xfrm>
              <a:off x="18682030" y="5500965"/>
              <a:ext cx="19050" cy="47625"/>
            </a:xfrm>
            <a:custGeom>
              <a:avLst/>
              <a:gdLst/>
              <a:ahLst/>
              <a:cxnLst/>
              <a:rect l="l" t="t" r="r" b="b"/>
              <a:pathLst>
                <a:path w="19050" h="47625">
                  <a:moveTo>
                    <a:pt x="18522" y="0"/>
                  </a:moveTo>
                  <a:lnTo>
                    <a:pt x="0" y="0"/>
                  </a:lnTo>
                  <a:lnTo>
                    <a:pt x="0" y="7758"/>
                  </a:lnTo>
                  <a:lnTo>
                    <a:pt x="565" y="7758"/>
                  </a:lnTo>
                  <a:lnTo>
                    <a:pt x="565" y="513"/>
                  </a:lnTo>
                  <a:lnTo>
                    <a:pt x="17968" y="513"/>
                  </a:lnTo>
                  <a:lnTo>
                    <a:pt x="17968" y="47202"/>
                  </a:lnTo>
                  <a:lnTo>
                    <a:pt x="18522" y="47202"/>
                  </a:lnTo>
                  <a:lnTo>
                    <a:pt x="1852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2" name="object 7922"/>
            <p:cNvSpPr/>
            <p:nvPr/>
          </p:nvSpPr>
          <p:spPr>
            <a:xfrm>
              <a:off x="18682030" y="5500965"/>
              <a:ext cx="19050" cy="47625"/>
            </a:xfrm>
            <a:custGeom>
              <a:avLst/>
              <a:gdLst/>
              <a:ahLst/>
              <a:cxnLst/>
              <a:rect l="l" t="t" r="r" b="b"/>
              <a:pathLst>
                <a:path w="19050" h="47625">
                  <a:moveTo>
                    <a:pt x="18522" y="47202"/>
                  </a:moveTo>
                  <a:lnTo>
                    <a:pt x="18522" y="701"/>
                  </a:lnTo>
                  <a:lnTo>
                    <a:pt x="18522" y="0"/>
                  </a:lnTo>
                  <a:lnTo>
                    <a:pt x="17810" y="0"/>
                  </a:lnTo>
                  <a:lnTo>
                    <a:pt x="701" y="0"/>
                  </a:lnTo>
                  <a:lnTo>
                    <a:pt x="0" y="0"/>
                  </a:lnTo>
                  <a:lnTo>
                    <a:pt x="0" y="701"/>
                  </a:lnTo>
                  <a:lnTo>
                    <a:pt x="0" y="7758"/>
                  </a:lnTo>
                  <a:lnTo>
                    <a:pt x="565" y="7758"/>
                  </a:lnTo>
                  <a:lnTo>
                    <a:pt x="565" y="701"/>
                  </a:lnTo>
                  <a:lnTo>
                    <a:pt x="565" y="513"/>
                  </a:lnTo>
                  <a:lnTo>
                    <a:pt x="701" y="513"/>
                  </a:lnTo>
                  <a:lnTo>
                    <a:pt x="17810" y="513"/>
                  </a:lnTo>
                  <a:lnTo>
                    <a:pt x="17968" y="513"/>
                  </a:lnTo>
                  <a:lnTo>
                    <a:pt x="17968" y="701"/>
                  </a:lnTo>
                  <a:lnTo>
                    <a:pt x="17968" y="47202"/>
                  </a:lnTo>
                  <a:lnTo>
                    <a:pt x="18522" y="4720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3" name="object 7923"/>
            <p:cNvSpPr/>
            <p:nvPr/>
          </p:nvSpPr>
          <p:spPr>
            <a:xfrm>
              <a:off x="18701074" y="5545381"/>
              <a:ext cx="8255" cy="3175"/>
            </a:xfrm>
            <a:custGeom>
              <a:avLst/>
              <a:gdLst/>
              <a:ahLst/>
              <a:cxnLst/>
              <a:rect l="l" t="t" r="r" b="b"/>
              <a:pathLst>
                <a:path w="8255" h="3175">
                  <a:moveTo>
                    <a:pt x="8093" y="0"/>
                  </a:moveTo>
                  <a:lnTo>
                    <a:pt x="0" y="0"/>
                  </a:lnTo>
                  <a:lnTo>
                    <a:pt x="0" y="2785"/>
                  </a:lnTo>
                  <a:lnTo>
                    <a:pt x="8093" y="2785"/>
                  </a:lnTo>
                  <a:lnTo>
                    <a:pt x="809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4" name="object 7924"/>
            <p:cNvSpPr/>
            <p:nvPr/>
          </p:nvSpPr>
          <p:spPr>
            <a:xfrm>
              <a:off x="18701073" y="5545373"/>
              <a:ext cx="8255" cy="3175"/>
            </a:xfrm>
            <a:custGeom>
              <a:avLst/>
              <a:gdLst/>
              <a:ahLst/>
              <a:cxnLst/>
              <a:rect l="l" t="t" r="r" b="b"/>
              <a:pathLst>
                <a:path w="8255" h="3175">
                  <a:moveTo>
                    <a:pt x="8093" y="2795"/>
                  </a:moveTo>
                  <a:lnTo>
                    <a:pt x="8093" y="0"/>
                  </a:lnTo>
                  <a:lnTo>
                    <a:pt x="0" y="0"/>
                  </a:lnTo>
                  <a:lnTo>
                    <a:pt x="0" y="2795"/>
                  </a:lnTo>
                  <a:lnTo>
                    <a:pt x="8093" y="2795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5" name="object 7925"/>
            <p:cNvSpPr/>
            <p:nvPr/>
          </p:nvSpPr>
          <p:spPr>
            <a:xfrm>
              <a:off x="18265415" y="467034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1790"/>
                  </a:moveTo>
                  <a:lnTo>
                    <a:pt x="2450" y="0"/>
                  </a:lnTo>
                  <a:lnTo>
                    <a:pt x="0" y="0"/>
                  </a:lnTo>
                  <a:lnTo>
                    <a:pt x="0" y="1790"/>
                  </a:lnTo>
                  <a:lnTo>
                    <a:pt x="2450" y="17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6" name="object 7926"/>
            <p:cNvSpPr/>
            <p:nvPr/>
          </p:nvSpPr>
          <p:spPr>
            <a:xfrm>
              <a:off x="18236367" y="4667724"/>
              <a:ext cx="24765" cy="14604"/>
            </a:xfrm>
            <a:custGeom>
              <a:avLst/>
              <a:gdLst/>
              <a:ahLst/>
              <a:cxnLst/>
              <a:rect l="l" t="t" r="r" b="b"/>
              <a:pathLst>
                <a:path w="24765" h="14604">
                  <a:moveTo>
                    <a:pt x="24637" y="1759"/>
                  </a:moveTo>
                  <a:lnTo>
                    <a:pt x="24637" y="12313"/>
                  </a:lnTo>
                  <a:lnTo>
                    <a:pt x="24637" y="14062"/>
                  </a:lnTo>
                  <a:lnTo>
                    <a:pt x="22878" y="14062"/>
                  </a:lnTo>
                  <a:lnTo>
                    <a:pt x="1738" y="14062"/>
                  </a:lnTo>
                  <a:lnTo>
                    <a:pt x="0" y="14062"/>
                  </a:lnTo>
                  <a:lnTo>
                    <a:pt x="0" y="12313"/>
                  </a:lnTo>
                  <a:lnTo>
                    <a:pt x="0" y="1759"/>
                  </a:lnTo>
                  <a:lnTo>
                    <a:pt x="0" y="0"/>
                  </a:lnTo>
                  <a:lnTo>
                    <a:pt x="1738" y="0"/>
                  </a:lnTo>
                  <a:lnTo>
                    <a:pt x="22878" y="0"/>
                  </a:lnTo>
                  <a:lnTo>
                    <a:pt x="24637" y="0"/>
                  </a:lnTo>
                  <a:lnTo>
                    <a:pt x="24637" y="1759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7" name="object 7927"/>
            <p:cNvSpPr/>
            <p:nvPr/>
          </p:nvSpPr>
          <p:spPr>
            <a:xfrm>
              <a:off x="18237068" y="4668395"/>
              <a:ext cx="23495" cy="13335"/>
            </a:xfrm>
            <a:custGeom>
              <a:avLst/>
              <a:gdLst/>
              <a:ahLst/>
              <a:cxnLst/>
              <a:rect l="l" t="t" r="r" b="b"/>
              <a:pathLst>
                <a:path w="23494" h="13335">
                  <a:moveTo>
                    <a:pt x="23224" y="1088"/>
                  </a:moveTo>
                  <a:lnTo>
                    <a:pt x="23224" y="11643"/>
                  </a:lnTo>
                  <a:lnTo>
                    <a:pt x="23224" y="12722"/>
                  </a:lnTo>
                  <a:lnTo>
                    <a:pt x="22187" y="12722"/>
                  </a:lnTo>
                  <a:lnTo>
                    <a:pt x="1036" y="12722"/>
                  </a:lnTo>
                  <a:lnTo>
                    <a:pt x="0" y="12722"/>
                  </a:lnTo>
                  <a:lnTo>
                    <a:pt x="0" y="11643"/>
                  </a:lnTo>
                  <a:lnTo>
                    <a:pt x="0" y="1088"/>
                  </a:lnTo>
                  <a:lnTo>
                    <a:pt x="0" y="0"/>
                  </a:lnTo>
                  <a:lnTo>
                    <a:pt x="1036" y="0"/>
                  </a:lnTo>
                  <a:lnTo>
                    <a:pt x="22187" y="0"/>
                  </a:lnTo>
                  <a:lnTo>
                    <a:pt x="23224" y="0"/>
                  </a:lnTo>
                  <a:lnTo>
                    <a:pt x="23224" y="108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8" name="object 7928"/>
            <p:cNvSpPr/>
            <p:nvPr/>
          </p:nvSpPr>
          <p:spPr>
            <a:xfrm>
              <a:off x="18272900" y="551226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481" y="0"/>
                  </a:lnTo>
                  <a:lnTo>
                    <a:pt x="638" y="408"/>
                  </a:lnTo>
                  <a:lnTo>
                    <a:pt x="712" y="607"/>
                  </a:lnTo>
                  <a:lnTo>
                    <a:pt x="712" y="827"/>
                  </a:lnTo>
                  <a:lnTo>
                    <a:pt x="638" y="1036"/>
                  </a:lnTo>
                  <a:lnTo>
                    <a:pt x="712" y="1277"/>
                  </a:lnTo>
                  <a:lnTo>
                    <a:pt x="638" y="1455"/>
                  </a:lnTo>
                  <a:lnTo>
                    <a:pt x="481" y="1916"/>
                  </a:lnTo>
                  <a:lnTo>
                    <a:pt x="0" y="191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9" name="object 7929"/>
            <p:cNvSpPr/>
            <p:nvPr/>
          </p:nvSpPr>
          <p:spPr>
            <a:xfrm>
              <a:off x="18272905" y="551262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86" y="1120"/>
                  </a:moveTo>
                  <a:lnTo>
                    <a:pt x="146" y="900"/>
                  </a:lnTo>
                  <a:lnTo>
                    <a:pt x="0" y="565"/>
                  </a:lnTo>
                  <a:lnTo>
                    <a:pt x="146" y="240"/>
                  </a:lnTo>
                  <a:lnTo>
                    <a:pt x="5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0" name="object 7930"/>
            <p:cNvSpPr/>
            <p:nvPr/>
          </p:nvSpPr>
          <p:spPr>
            <a:xfrm>
              <a:off x="18273059" y="55133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54" y="31"/>
                  </a:moveTo>
                  <a:lnTo>
                    <a:pt x="0" y="0"/>
                  </a:lnTo>
                </a:path>
                <a:path w="634" h="635">
                  <a:moveTo>
                    <a:pt x="554" y="31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1" name="object 7931"/>
            <p:cNvSpPr/>
            <p:nvPr/>
          </p:nvSpPr>
          <p:spPr>
            <a:xfrm>
              <a:off x="18273056" y="551352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1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2" name="object 7932"/>
            <p:cNvSpPr/>
            <p:nvPr/>
          </p:nvSpPr>
          <p:spPr>
            <a:xfrm>
              <a:off x="18273059" y="55130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54" y="0"/>
                  </a:moveTo>
                  <a:lnTo>
                    <a:pt x="0" y="31"/>
                  </a:lnTo>
                </a:path>
                <a:path w="634" h="635">
                  <a:moveTo>
                    <a:pt x="554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3" name="object 7933"/>
            <p:cNvSpPr/>
            <p:nvPr/>
          </p:nvSpPr>
          <p:spPr>
            <a:xfrm>
              <a:off x="18273056" y="55128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13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4" name="object 7934"/>
            <p:cNvSpPr/>
            <p:nvPr/>
          </p:nvSpPr>
          <p:spPr>
            <a:xfrm>
              <a:off x="18273052" y="55128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5" name="object 7935"/>
            <p:cNvSpPr/>
            <p:nvPr/>
          </p:nvSpPr>
          <p:spPr>
            <a:xfrm>
              <a:off x="18272648" y="5512155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0"/>
                  </a:moveTo>
                  <a:lnTo>
                    <a:pt x="0" y="2083"/>
                  </a:lnTo>
                  <a:lnTo>
                    <a:pt x="261" y="2083"/>
                  </a:lnTo>
                  <a:lnTo>
                    <a:pt x="26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6" name="object 7936"/>
            <p:cNvSpPr/>
            <p:nvPr/>
          </p:nvSpPr>
          <p:spPr>
            <a:xfrm>
              <a:off x="18270110" y="551282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533" y="743"/>
                  </a:moveTo>
                  <a:lnTo>
                    <a:pt x="1099" y="743"/>
                  </a:lnTo>
                  <a:lnTo>
                    <a:pt x="0" y="366"/>
                  </a:lnTo>
                  <a:lnTo>
                    <a:pt x="921" y="0"/>
                  </a:lnTo>
                  <a:lnTo>
                    <a:pt x="253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7" name="object 7937"/>
            <p:cNvSpPr/>
            <p:nvPr/>
          </p:nvSpPr>
          <p:spPr>
            <a:xfrm>
              <a:off x="18271292" y="551271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57" y="9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8" name="object 7938"/>
            <p:cNvSpPr/>
            <p:nvPr/>
          </p:nvSpPr>
          <p:spPr>
            <a:xfrm>
              <a:off x="18271597" y="551271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88" y="9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9" name="object 7939"/>
            <p:cNvSpPr/>
            <p:nvPr/>
          </p:nvSpPr>
          <p:spPr>
            <a:xfrm>
              <a:off x="18271931" y="551271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57" y="9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0" name="object 7940"/>
            <p:cNvSpPr/>
            <p:nvPr/>
          </p:nvSpPr>
          <p:spPr>
            <a:xfrm>
              <a:off x="18272234" y="551271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88" y="9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1" name="object 7941"/>
            <p:cNvSpPr/>
            <p:nvPr/>
          </p:nvSpPr>
          <p:spPr>
            <a:xfrm>
              <a:off x="18270952" y="551271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88" y="9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2" name="object 7942"/>
            <p:cNvSpPr/>
            <p:nvPr/>
          </p:nvSpPr>
          <p:spPr>
            <a:xfrm>
              <a:off x="18270651" y="551277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8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3" name="object 7943"/>
            <p:cNvSpPr/>
            <p:nvPr/>
          </p:nvSpPr>
          <p:spPr>
            <a:xfrm>
              <a:off x="18272566" y="55127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5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4" name="object 7944"/>
            <p:cNvSpPr/>
            <p:nvPr/>
          </p:nvSpPr>
          <p:spPr>
            <a:xfrm>
              <a:off x="18269401" y="551319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5" name="object 7945"/>
            <p:cNvSpPr/>
            <p:nvPr/>
          </p:nvSpPr>
          <p:spPr>
            <a:xfrm>
              <a:off x="18272111" y="5526510"/>
              <a:ext cx="10795" cy="7620"/>
            </a:xfrm>
            <a:custGeom>
              <a:avLst/>
              <a:gdLst/>
              <a:ahLst/>
              <a:cxnLst/>
              <a:rect l="l" t="t" r="r" b="b"/>
              <a:pathLst>
                <a:path w="10794" h="7620">
                  <a:moveTo>
                    <a:pt x="523" y="0"/>
                  </a:moveTo>
                  <a:lnTo>
                    <a:pt x="0" y="0"/>
                  </a:lnTo>
                  <a:lnTo>
                    <a:pt x="0" y="7036"/>
                  </a:lnTo>
                  <a:lnTo>
                    <a:pt x="10565" y="7036"/>
                  </a:lnTo>
                  <a:lnTo>
                    <a:pt x="10565" y="6523"/>
                  </a:lnTo>
                  <a:lnTo>
                    <a:pt x="523" y="6523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6" name="object 7946"/>
            <p:cNvSpPr/>
            <p:nvPr/>
          </p:nvSpPr>
          <p:spPr>
            <a:xfrm>
              <a:off x="18272108" y="5526510"/>
              <a:ext cx="10795" cy="7620"/>
            </a:xfrm>
            <a:custGeom>
              <a:avLst/>
              <a:gdLst/>
              <a:ahLst/>
              <a:cxnLst/>
              <a:rect l="l" t="t" r="r" b="b"/>
              <a:pathLst>
                <a:path w="10794" h="7620">
                  <a:moveTo>
                    <a:pt x="10565" y="6523"/>
                  </a:moveTo>
                  <a:lnTo>
                    <a:pt x="712" y="6523"/>
                  </a:lnTo>
                  <a:lnTo>
                    <a:pt x="534" y="6523"/>
                  </a:lnTo>
                  <a:lnTo>
                    <a:pt x="534" y="6334"/>
                  </a:lnTo>
                  <a:lnTo>
                    <a:pt x="534" y="0"/>
                  </a:lnTo>
                  <a:lnTo>
                    <a:pt x="0" y="0"/>
                  </a:lnTo>
                  <a:lnTo>
                    <a:pt x="0" y="6334"/>
                  </a:lnTo>
                  <a:lnTo>
                    <a:pt x="0" y="7036"/>
                  </a:lnTo>
                  <a:lnTo>
                    <a:pt x="712" y="7036"/>
                  </a:lnTo>
                  <a:lnTo>
                    <a:pt x="10565" y="7036"/>
                  </a:lnTo>
                  <a:lnTo>
                    <a:pt x="10565" y="652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7" name="object 7947"/>
            <p:cNvSpPr/>
            <p:nvPr/>
          </p:nvSpPr>
          <p:spPr>
            <a:xfrm>
              <a:off x="18236324" y="5530013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41" y="31"/>
                  </a:moveTo>
                  <a:lnTo>
                    <a:pt x="628" y="1790"/>
                  </a:lnTo>
                  <a:lnTo>
                    <a:pt x="0" y="3539"/>
                  </a:lnTo>
                  <a:lnTo>
                    <a:pt x="1748" y="3539"/>
                  </a:lnTo>
                  <a:lnTo>
                    <a:pt x="1486" y="3539"/>
                  </a:lnTo>
                  <a:lnTo>
                    <a:pt x="1413" y="3308"/>
                  </a:lnTo>
                  <a:lnTo>
                    <a:pt x="973" y="1790"/>
                  </a:lnTo>
                  <a:lnTo>
                    <a:pt x="1455" y="261"/>
                  </a:lnTo>
                  <a:lnTo>
                    <a:pt x="1528" y="0"/>
                  </a:lnTo>
                  <a:lnTo>
                    <a:pt x="1780" y="31"/>
                  </a:lnTo>
                  <a:lnTo>
                    <a:pt x="41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8" name="object 7948"/>
            <p:cNvSpPr/>
            <p:nvPr/>
          </p:nvSpPr>
          <p:spPr>
            <a:xfrm>
              <a:off x="18237295" y="5530009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10">
                  <a:moveTo>
                    <a:pt x="5853" y="261"/>
                  </a:moveTo>
                  <a:lnTo>
                    <a:pt x="6334" y="1780"/>
                  </a:lnTo>
                  <a:lnTo>
                    <a:pt x="5853" y="3319"/>
                  </a:lnTo>
                  <a:lnTo>
                    <a:pt x="5779" y="3539"/>
                  </a:lnTo>
                  <a:lnTo>
                    <a:pt x="5539" y="3539"/>
                  </a:lnTo>
                  <a:lnTo>
                    <a:pt x="785" y="3539"/>
                  </a:lnTo>
                  <a:lnTo>
                    <a:pt x="513" y="3539"/>
                  </a:lnTo>
                  <a:lnTo>
                    <a:pt x="429" y="3319"/>
                  </a:lnTo>
                  <a:lnTo>
                    <a:pt x="0" y="1780"/>
                  </a:lnTo>
                  <a:lnTo>
                    <a:pt x="481" y="261"/>
                  </a:lnTo>
                  <a:lnTo>
                    <a:pt x="554" y="0"/>
                  </a:lnTo>
                  <a:lnTo>
                    <a:pt x="816" y="31"/>
                  </a:lnTo>
                  <a:lnTo>
                    <a:pt x="5539" y="31"/>
                  </a:lnTo>
                  <a:lnTo>
                    <a:pt x="5779" y="31"/>
                  </a:lnTo>
                  <a:lnTo>
                    <a:pt x="5853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9" name="object 7949"/>
            <p:cNvSpPr/>
            <p:nvPr/>
          </p:nvSpPr>
          <p:spPr>
            <a:xfrm>
              <a:off x="18297587" y="551236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0" name="object 7950"/>
            <p:cNvSpPr/>
            <p:nvPr/>
          </p:nvSpPr>
          <p:spPr>
            <a:xfrm>
              <a:off x="18342332" y="551236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1" name="object 7951"/>
            <p:cNvSpPr/>
            <p:nvPr/>
          </p:nvSpPr>
          <p:spPr>
            <a:xfrm>
              <a:off x="18387073" y="551236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2" name="object 7952"/>
            <p:cNvSpPr/>
            <p:nvPr/>
          </p:nvSpPr>
          <p:spPr>
            <a:xfrm>
              <a:off x="18431818" y="551236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3" name="object 7953"/>
            <p:cNvSpPr/>
            <p:nvPr/>
          </p:nvSpPr>
          <p:spPr>
            <a:xfrm>
              <a:off x="18476561" y="551236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4" name="object 7954"/>
            <p:cNvSpPr/>
            <p:nvPr/>
          </p:nvSpPr>
          <p:spPr>
            <a:xfrm>
              <a:off x="18521305" y="551236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5" name="object 7955"/>
            <p:cNvSpPr/>
            <p:nvPr/>
          </p:nvSpPr>
          <p:spPr>
            <a:xfrm>
              <a:off x="18562332" y="551236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6" name="object 7956"/>
            <p:cNvSpPr/>
            <p:nvPr/>
          </p:nvSpPr>
          <p:spPr>
            <a:xfrm>
              <a:off x="18607075" y="551236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7" name="object 7957"/>
            <p:cNvSpPr/>
            <p:nvPr/>
          </p:nvSpPr>
          <p:spPr>
            <a:xfrm>
              <a:off x="18651818" y="551236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64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8" name="object 7958"/>
            <p:cNvSpPr/>
            <p:nvPr/>
          </p:nvSpPr>
          <p:spPr>
            <a:xfrm>
              <a:off x="18272651" y="5515948"/>
              <a:ext cx="419100" cy="17780"/>
            </a:xfrm>
            <a:custGeom>
              <a:avLst/>
              <a:gdLst/>
              <a:ahLst/>
              <a:cxnLst/>
              <a:rect l="l" t="t" r="r" b="b"/>
              <a:pathLst>
                <a:path w="419100" h="17779">
                  <a:moveTo>
                    <a:pt x="418741" y="17601"/>
                  </a:moveTo>
                  <a:lnTo>
                    <a:pt x="418741" y="0"/>
                  </a:lnTo>
                  <a:lnTo>
                    <a:pt x="0" y="0"/>
                  </a:lnTo>
                  <a:lnTo>
                    <a:pt x="0" y="17601"/>
                  </a:lnTo>
                  <a:lnTo>
                    <a:pt x="418741" y="17601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9" name="object 7959"/>
            <p:cNvSpPr/>
            <p:nvPr/>
          </p:nvSpPr>
          <p:spPr>
            <a:xfrm>
              <a:off x="17870269" y="5107716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40" h="9525">
                  <a:moveTo>
                    <a:pt x="2303" y="0"/>
                  </a:moveTo>
                  <a:lnTo>
                    <a:pt x="1790" y="0"/>
                  </a:lnTo>
                  <a:lnTo>
                    <a:pt x="1790" y="4282"/>
                  </a:lnTo>
                  <a:lnTo>
                    <a:pt x="282" y="5298"/>
                  </a:lnTo>
                  <a:lnTo>
                    <a:pt x="0" y="5518"/>
                  </a:lnTo>
                  <a:lnTo>
                    <a:pt x="0" y="9025"/>
                  </a:lnTo>
                  <a:lnTo>
                    <a:pt x="523" y="9025"/>
                  </a:lnTo>
                  <a:lnTo>
                    <a:pt x="523" y="5790"/>
                  </a:lnTo>
                  <a:lnTo>
                    <a:pt x="1978" y="4785"/>
                  </a:lnTo>
                  <a:lnTo>
                    <a:pt x="2303" y="4586"/>
                  </a:lnTo>
                  <a:lnTo>
                    <a:pt x="230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0" name="object 7960"/>
            <p:cNvSpPr/>
            <p:nvPr/>
          </p:nvSpPr>
          <p:spPr>
            <a:xfrm>
              <a:off x="17870272" y="5107719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40" h="9525">
                  <a:moveTo>
                    <a:pt x="513" y="9025"/>
                  </a:moveTo>
                  <a:lnTo>
                    <a:pt x="513" y="5905"/>
                  </a:lnTo>
                  <a:lnTo>
                    <a:pt x="586" y="5748"/>
                  </a:lnTo>
                  <a:lnTo>
                    <a:pt x="1978" y="4785"/>
                  </a:lnTo>
                  <a:lnTo>
                    <a:pt x="2303" y="4586"/>
                  </a:lnTo>
                  <a:lnTo>
                    <a:pt x="2303" y="4209"/>
                  </a:lnTo>
                  <a:lnTo>
                    <a:pt x="2303" y="0"/>
                  </a:lnTo>
                  <a:lnTo>
                    <a:pt x="1790" y="0"/>
                  </a:lnTo>
                  <a:lnTo>
                    <a:pt x="1790" y="4209"/>
                  </a:lnTo>
                  <a:lnTo>
                    <a:pt x="1664" y="4366"/>
                  </a:lnTo>
                  <a:lnTo>
                    <a:pt x="282" y="5298"/>
                  </a:lnTo>
                  <a:lnTo>
                    <a:pt x="0" y="5518"/>
                  </a:lnTo>
                  <a:lnTo>
                    <a:pt x="0" y="5905"/>
                  </a:lnTo>
                  <a:lnTo>
                    <a:pt x="0" y="9025"/>
                  </a:lnTo>
                  <a:lnTo>
                    <a:pt x="513" y="902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1" name="object 7961"/>
            <p:cNvSpPr/>
            <p:nvPr/>
          </p:nvSpPr>
          <p:spPr>
            <a:xfrm>
              <a:off x="17870558" y="5107727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5">
                  <a:moveTo>
                    <a:pt x="0" y="0"/>
                  </a:moveTo>
                  <a:lnTo>
                    <a:pt x="0" y="2450"/>
                  </a:lnTo>
                  <a:lnTo>
                    <a:pt x="607" y="2450"/>
                  </a:lnTo>
                  <a:lnTo>
                    <a:pt x="607" y="4209"/>
                  </a:lnTo>
                  <a:lnTo>
                    <a:pt x="1507" y="4209"/>
                  </a:lnTo>
                  <a:lnTo>
                    <a:pt x="1507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2" name="object 7962"/>
            <p:cNvSpPr/>
            <p:nvPr/>
          </p:nvSpPr>
          <p:spPr>
            <a:xfrm>
              <a:off x="18260521" y="510753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1486" y="0"/>
                  </a:moveTo>
                  <a:lnTo>
                    <a:pt x="1193" y="0"/>
                  </a:lnTo>
                  <a:lnTo>
                    <a:pt x="900" y="31"/>
                  </a:lnTo>
                  <a:lnTo>
                    <a:pt x="659" y="73"/>
                  </a:lnTo>
                  <a:lnTo>
                    <a:pt x="460" y="157"/>
                  </a:lnTo>
                  <a:lnTo>
                    <a:pt x="230" y="230"/>
                  </a:lnTo>
                  <a:lnTo>
                    <a:pt x="73" y="345"/>
                  </a:lnTo>
                  <a:lnTo>
                    <a:pt x="0" y="481"/>
                  </a:lnTo>
                  <a:lnTo>
                    <a:pt x="230" y="743"/>
                  </a:lnTo>
                  <a:lnTo>
                    <a:pt x="460" y="795"/>
                  </a:lnTo>
                  <a:lnTo>
                    <a:pt x="659" y="858"/>
                  </a:lnTo>
                  <a:lnTo>
                    <a:pt x="900" y="900"/>
                  </a:lnTo>
                  <a:lnTo>
                    <a:pt x="1193" y="931"/>
                  </a:lnTo>
                  <a:lnTo>
                    <a:pt x="1486" y="931"/>
                  </a:lnTo>
                  <a:lnTo>
                    <a:pt x="1811" y="931"/>
                  </a:lnTo>
                  <a:lnTo>
                    <a:pt x="2125" y="900"/>
                  </a:lnTo>
                  <a:lnTo>
                    <a:pt x="2355" y="858"/>
                  </a:lnTo>
                  <a:lnTo>
                    <a:pt x="2575" y="795"/>
                  </a:lnTo>
                  <a:lnTo>
                    <a:pt x="2764" y="743"/>
                  </a:lnTo>
                  <a:lnTo>
                    <a:pt x="2952" y="607"/>
                  </a:lnTo>
                  <a:lnTo>
                    <a:pt x="3026" y="376"/>
                  </a:lnTo>
                  <a:lnTo>
                    <a:pt x="2764" y="230"/>
                  </a:lnTo>
                  <a:lnTo>
                    <a:pt x="2575" y="157"/>
                  </a:lnTo>
                  <a:lnTo>
                    <a:pt x="2355" y="73"/>
                  </a:lnTo>
                  <a:lnTo>
                    <a:pt x="2125" y="31"/>
                  </a:lnTo>
                  <a:lnTo>
                    <a:pt x="1811" y="0"/>
                  </a:lnTo>
                  <a:lnTo>
                    <a:pt x="148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963" name="object 7963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8258880" y="5106717"/>
              <a:ext cx="2565" cy="1413"/>
            </a:xfrm>
            <a:prstGeom prst="rect">
              <a:avLst/>
            </a:prstGeom>
          </p:spPr>
        </p:pic>
        <p:sp>
          <p:nvSpPr>
            <p:cNvPr id="7964" name="object 7964"/>
            <p:cNvSpPr/>
            <p:nvPr/>
          </p:nvSpPr>
          <p:spPr>
            <a:xfrm>
              <a:off x="18258883" y="510671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858"/>
                  </a:moveTo>
                  <a:lnTo>
                    <a:pt x="0" y="1413"/>
                  </a:lnTo>
                  <a:lnTo>
                    <a:pt x="1612" y="1413"/>
                  </a:lnTo>
                  <a:lnTo>
                    <a:pt x="1612" y="1088"/>
                  </a:lnTo>
                  <a:lnTo>
                    <a:pt x="2565" y="827"/>
                  </a:lnTo>
                  <a:lnTo>
                    <a:pt x="2565" y="0"/>
                  </a:lnTo>
                  <a:lnTo>
                    <a:pt x="827" y="0"/>
                  </a:lnTo>
                  <a:lnTo>
                    <a:pt x="827" y="670"/>
                  </a:lnTo>
                  <a:lnTo>
                    <a:pt x="586" y="858"/>
                  </a:lnTo>
                  <a:lnTo>
                    <a:pt x="0" y="85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5" name="object 7965"/>
            <p:cNvSpPr/>
            <p:nvPr/>
          </p:nvSpPr>
          <p:spPr>
            <a:xfrm>
              <a:off x="18260521" y="468144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1486" y="931"/>
                  </a:moveTo>
                  <a:lnTo>
                    <a:pt x="1193" y="931"/>
                  </a:lnTo>
                  <a:lnTo>
                    <a:pt x="900" y="900"/>
                  </a:lnTo>
                  <a:lnTo>
                    <a:pt x="0" y="554"/>
                  </a:lnTo>
                  <a:lnTo>
                    <a:pt x="0" y="376"/>
                  </a:lnTo>
                  <a:lnTo>
                    <a:pt x="230" y="188"/>
                  </a:lnTo>
                  <a:lnTo>
                    <a:pt x="460" y="157"/>
                  </a:lnTo>
                  <a:lnTo>
                    <a:pt x="659" y="73"/>
                  </a:lnTo>
                  <a:lnTo>
                    <a:pt x="900" y="31"/>
                  </a:lnTo>
                  <a:lnTo>
                    <a:pt x="1193" y="0"/>
                  </a:lnTo>
                  <a:lnTo>
                    <a:pt x="1486" y="0"/>
                  </a:lnTo>
                  <a:lnTo>
                    <a:pt x="1811" y="0"/>
                  </a:lnTo>
                  <a:lnTo>
                    <a:pt x="2125" y="31"/>
                  </a:lnTo>
                  <a:lnTo>
                    <a:pt x="2355" y="73"/>
                  </a:lnTo>
                  <a:lnTo>
                    <a:pt x="2575" y="157"/>
                  </a:lnTo>
                  <a:lnTo>
                    <a:pt x="2764" y="188"/>
                  </a:lnTo>
                  <a:lnTo>
                    <a:pt x="2952" y="345"/>
                  </a:lnTo>
                  <a:lnTo>
                    <a:pt x="3026" y="554"/>
                  </a:lnTo>
                  <a:lnTo>
                    <a:pt x="1811" y="931"/>
                  </a:lnTo>
                  <a:lnTo>
                    <a:pt x="1486" y="9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966" name="object 7966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8258880" y="4681779"/>
              <a:ext cx="2565" cy="1413"/>
            </a:xfrm>
            <a:prstGeom prst="rect">
              <a:avLst/>
            </a:prstGeom>
          </p:spPr>
        </p:pic>
        <p:sp>
          <p:nvSpPr>
            <p:cNvPr id="7967" name="object 7967"/>
            <p:cNvSpPr/>
            <p:nvPr/>
          </p:nvSpPr>
          <p:spPr>
            <a:xfrm>
              <a:off x="18258883" y="468178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554"/>
                  </a:moveTo>
                  <a:lnTo>
                    <a:pt x="0" y="0"/>
                  </a:lnTo>
                  <a:lnTo>
                    <a:pt x="1612" y="0"/>
                  </a:lnTo>
                  <a:lnTo>
                    <a:pt x="1612" y="335"/>
                  </a:lnTo>
                  <a:lnTo>
                    <a:pt x="2565" y="586"/>
                  </a:lnTo>
                  <a:lnTo>
                    <a:pt x="2565" y="1413"/>
                  </a:lnTo>
                  <a:lnTo>
                    <a:pt x="827" y="1413"/>
                  </a:lnTo>
                  <a:lnTo>
                    <a:pt x="827" y="743"/>
                  </a:lnTo>
                  <a:lnTo>
                    <a:pt x="586" y="554"/>
                  </a:lnTo>
                  <a:lnTo>
                    <a:pt x="0" y="55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968" name="object 7968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7880938" y="5106717"/>
              <a:ext cx="2565" cy="1413"/>
            </a:xfrm>
            <a:prstGeom prst="rect">
              <a:avLst/>
            </a:prstGeom>
          </p:spPr>
        </p:pic>
        <p:sp>
          <p:nvSpPr>
            <p:cNvPr id="7969" name="object 7969"/>
            <p:cNvSpPr/>
            <p:nvPr/>
          </p:nvSpPr>
          <p:spPr>
            <a:xfrm>
              <a:off x="17880935" y="510671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565" y="858"/>
                  </a:moveTo>
                  <a:lnTo>
                    <a:pt x="2565" y="1413"/>
                  </a:lnTo>
                  <a:lnTo>
                    <a:pt x="0" y="1413"/>
                  </a:lnTo>
                  <a:lnTo>
                    <a:pt x="0" y="827"/>
                  </a:lnTo>
                  <a:lnTo>
                    <a:pt x="0" y="0"/>
                  </a:lnTo>
                  <a:lnTo>
                    <a:pt x="1738" y="0"/>
                  </a:lnTo>
                  <a:lnTo>
                    <a:pt x="1738" y="670"/>
                  </a:lnTo>
                  <a:lnTo>
                    <a:pt x="1978" y="858"/>
                  </a:lnTo>
                  <a:lnTo>
                    <a:pt x="2565" y="85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0" name="object 7970"/>
            <p:cNvSpPr/>
            <p:nvPr/>
          </p:nvSpPr>
          <p:spPr>
            <a:xfrm>
              <a:off x="17872479" y="5105440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39">
                  <a:moveTo>
                    <a:pt x="6847" y="1277"/>
                  </a:moveTo>
                  <a:lnTo>
                    <a:pt x="2293" y="1277"/>
                  </a:lnTo>
                  <a:lnTo>
                    <a:pt x="2261" y="2020"/>
                  </a:lnTo>
                  <a:lnTo>
                    <a:pt x="1999" y="2104"/>
                  </a:lnTo>
                  <a:lnTo>
                    <a:pt x="1863" y="1989"/>
                  </a:lnTo>
                  <a:lnTo>
                    <a:pt x="1811" y="1832"/>
                  </a:lnTo>
                  <a:lnTo>
                    <a:pt x="1999" y="1832"/>
                  </a:lnTo>
                  <a:lnTo>
                    <a:pt x="1999" y="1434"/>
                  </a:lnTo>
                  <a:lnTo>
                    <a:pt x="1999" y="1277"/>
                  </a:lnTo>
                  <a:lnTo>
                    <a:pt x="1811" y="1277"/>
                  </a:lnTo>
                  <a:lnTo>
                    <a:pt x="1298" y="1277"/>
                  </a:lnTo>
                  <a:lnTo>
                    <a:pt x="1120" y="1277"/>
                  </a:lnTo>
                  <a:lnTo>
                    <a:pt x="1120" y="1434"/>
                  </a:lnTo>
                  <a:lnTo>
                    <a:pt x="1120" y="1832"/>
                  </a:lnTo>
                  <a:lnTo>
                    <a:pt x="1298" y="1832"/>
                  </a:lnTo>
                  <a:lnTo>
                    <a:pt x="1256" y="1989"/>
                  </a:lnTo>
                  <a:lnTo>
                    <a:pt x="1068" y="2104"/>
                  </a:lnTo>
                  <a:lnTo>
                    <a:pt x="910" y="2104"/>
                  </a:lnTo>
                  <a:lnTo>
                    <a:pt x="837" y="1308"/>
                  </a:lnTo>
                  <a:lnTo>
                    <a:pt x="670" y="1277"/>
                  </a:lnTo>
                  <a:lnTo>
                    <a:pt x="586" y="1057"/>
                  </a:lnTo>
                  <a:lnTo>
                    <a:pt x="94" y="984"/>
                  </a:lnTo>
                  <a:lnTo>
                    <a:pt x="0" y="272"/>
                  </a:lnTo>
                  <a:lnTo>
                    <a:pt x="31" y="0"/>
                  </a:lnTo>
                  <a:lnTo>
                    <a:pt x="272" y="157"/>
                  </a:lnTo>
                  <a:lnTo>
                    <a:pt x="670" y="376"/>
                  </a:lnTo>
                  <a:lnTo>
                    <a:pt x="6774" y="418"/>
                  </a:lnTo>
                  <a:lnTo>
                    <a:pt x="7203" y="157"/>
                  </a:lnTo>
                  <a:lnTo>
                    <a:pt x="7434" y="0"/>
                  </a:lnTo>
                  <a:lnTo>
                    <a:pt x="7486" y="272"/>
                  </a:lnTo>
                  <a:lnTo>
                    <a:pt x="7486" y="900"/>
                  </a:lnTo>
                  <a:lnTo>
                    <a:pt x="6952" y="984"/>
                  </a:lnTo>
                  <a:lnTo>
                    <a:pt x="6921" y="117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1" name="object 7971"/>
            <p:cNvSpPr/>
            <p:nvPr/>
          </p:nvSpPr>
          <p:spPr>
            <a:xfrm>
              <a:off x="17877231" y="510608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25" y="408"/>
                  </a:moveTo>
                  <a:lnTo>
                    <a:pt x="1696" y="408"/>
                  </a:lnTo>
                  <a:lnTo>
                    <a:pt x="1759" y="62"/>
                  </a:lnTo>
                  <a:lnTo>
                    <a:pt x="125" y="0"/>
                  </a:lnTo>
                  <a:lnTo>
                    <a:pt x="0" y="3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2" name="object 7972"/>
            <p:cNvSpPr/>
            <p:nvPr/>
          </p:nvSpPr>
          <p:spPr>
            <a:xfrm>
              <a:off x="17875369" y="510608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73" y="408"/>
                  </a:moveTo>
                  <a:lnTo>
                    <a:pt x="1612" y="408"/>
                  </a:lnTo>
                  <a:lnTo>
                    <a:pt x="1706" y="62"/>
                  </a:lnTo>
                  <a:lnTo>
                    <a:pt x="73" y="0"/>
                  </a:lnTo>
                  <a:lnTo>
                    <a:pt x="0" y="3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3" name="object 7973"/>
            <p:cNvSpPr/>
            <p:nvPr/>
          </p:nvSpPr>
          <p:spPr>
            <a:xfrm>
              <a:off x="17873473" y="510608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73" y="408"/>
                  </a:moveTo>
                  <a:lnTo>
                    <a:pt x="1643" y="408"/>
                  </a:lnTo>
                  <a:lnTo>
                    <a:pt x="1706" y="62"/>
                  </a:lnTo>
                  <a:lnTo>
                    <a:pt x="73" y="0"/>
                  </a:lnTo>
                  <a:lnTo>
                    <a:pt x="0" y="3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4" name="object 7974"/>
            <p:cNvSpPr/>
            <p:nvPr/>
          </p:nvSpPr>
          <p:spPr>
            <a:xfrm>
              <a:off x="17872479" y="5101642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39">
                  <a:moveTo>
                    <a:pt x="6847" y="827"/>
                  </a:moveTo>
                  <a:lnTo>
                    <a:pt x="2293" y="827"/>
                  </a:lnTo>
                  <a:lnTo>
                    <a:pt x="2261" y="83"/>
                  </a:lnTo>
                  <a:lnTo>
                    <a:pt x="1999" y="0"/>
                  </a:lnTo>
                  <a:lnTo>
                    <a:pt x="1863" y="115"/>
                  </a:lnTo>
                  <a:lnTo>
                    <a:pt x="1811" y="272"/>
                  </a:lnTo>
                  <a:lnTo>
                    <a:pt x="1999" y="272"/>
                  </a:lnTo>
                  <a:lnTo>
                    <a:pt x="1999" y="670"/>
                  </a:lnTo>
                  <a:lnTo>
                    <a:pt x="1999" y="827"/>
                  </a:lnTo>
                  <a:lnTo>
                    <a:pt x="1811" y="827"/>
                  </a:lnTo>
                  <a:lnTo>
                    <a:pt x="1298" y="827"/>
                  </a:lnTo>
                  <a:lnTo>
                    <a:pt x="1120" y="827"/>
                  </a:lnTo>
                  <a:lnTo>
                    <a:pt x="1120" y="670"/>
                  </a:lnTo>
                  <a:lnTo>
                    <a:pt x="1120" y="272"/>
                  </a:lnTo>
                  <a:lnTo>
                    <a:pt x="1298" y="272"/>
                  </a:lnTo>
                  <a:lnTo>
                    <a:pt x="1256" y="115"/>
                  </a:lnTo>
                  <a:lnTo>
                    <a:pt x="1068" y="0"/>
                  </a:lnTo>
                  <a:lnTo>
                    <a:pt x="910" y="0"/>
                  </a:lnTo>
                  <a:lnTo>
                    <a:pt x="837" y="795"/>
                  </a:lnTo>
                  <a:lnTo>
                    <a:pt x="670" y="827"/>
                  </a:lnTo>
                  <a:lnTo>
                    <a:pt x="586" y="1088"/>
                  </a:lnTo>
                  <a:lnTo>
                    <a:pt x="94" y="1120"/>
                  </a:lnTo>
                  <a:lnTo>
                    <a:pt x="0" y="1832"/>
                  </a:lnTo>
                  <a:lnTo>
                    <a:pt x="31" y="2104"/>
                  </a:lnTo>
                  <a:lnTo>
                    <a:pt x="272" y="1947"/>
                  </a:lnTo>
                  <a:lnTo>
                    <a:pt x="670" y="1727"/>
                  </a:lnTo>
                  <a:lnTo>
                    <a:pt x="6774" y="1727"/>
                  </a:lnTo>
                  <a:lnTo>
                    <a:pt x="7203" y="1947"/>
                  </a:lnTo>
                  <a:lnTo>
                    <a:pt x="7434" y="2104"/>
                  </a:lnTo>
                  <a:lnTo>
                    <a:pt x="7486" y="1832"/>
                  </a:lnTo>
                  <a:lnTo>
                    <a:pt x="7486" y="1204"/>
                  </a:lnTo>
                  <a:lnTo>
                    <a:pt x="6952" y="1120"/>
                  </a:lnTo>
                  <a:lnTo>
                    <a:pt x="6921" y="9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5" name="object 7975"/>
            <p:cNvSpPr/>
            <p:nvPr/>
          </p:nvSpPr>
          <p:spPr>
            <a:xfrm>
              <a:off x="17877231" y="510272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25" y="0"/>
                  </a:moveTo>
                  <a:lnTo>
                    <a:pt x="1696" y="0"/>
                  </a:lnTo>
                  <a:lnTo>
                    <a:pt x="1759" y="314"/>
                  </a:lnTo>
                  <a:lnTo>
                    <a:pt x="125" y="376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6" name="object 7976"/>
            <p:cNvSpPr/>
            <p:nvPr/>
          </p:nvSpPr>
          <p:spPr>
            <a:xfrm>
              <a:off x="17875363" y="510272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612" y="376"/>
                  </a:moveTo>
                  <a:lnTo>
                    <a:pt x="73" y="376"/>
                  </a:lnTo>
                  <a:lnTo>
                    <a:pt x="0" y="83"/>
                  </a:lnTo>
                  <a:lnTo>
                    <a:pt x="1612" y="0"/>
                  </a:lnTo>
                  <a:lnTo>
                    <a:pt x="1717" y="31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7" name="object 7977"/>
            <p:cNvSpPr/>
            <p:nvPr/>
          </p:nvSpPr>
          <p:spPr>
            <a:xfrm>
              <a:off x="17873476" y="510272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633" y="376"/>
                  </a:moveTo>
                  <a:lnTo>
                    <a:pt x="62" y="376"/>
                  </a:lnTo>
                  <a:lnTo>
                    <a:pt x="0" y="83"/>
                  </a:lnTo>
                  <a:lnTo>
                    <a:pt x="1633" y="0"/>
                  </a:lnTo>
                  <a:lnTo>
                    <a:pt x="1706" y="31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8" name="object 7978"/>
            <p:cNvSpPr/>
            <p:nvPr/>
          </p:nvSpPr>
          <p:spPr>
            <a:xfrm>
              <a:off x="17873584" y="5103354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39">
                  <a:moveTo>
                    <a:pt x="5287" y="2209"/>
                  </a:moveTo>
                  <a:lnTo>
                    <a:pt x="5287" y="2471"/>
                  </a:lnTo>
                  <a:lnTo>
                    <a:pt x="5026" y="2471"/>
                  </a:lnTo>
                  <a:lnTo>
                    <a:pt x="272" y="2471"/>
                  </a:lnTo>
                  <a:lnTo>
                    <a:pt x="0" y="2471"/>
                  </a:lnTo>
                  <a:lnTo>
                    <a:pt x="0" y="2209"/>
                  </a:lnTo>
                  <a:lnTo>
                    <a:pt x="0" y="272"/>
                  </a:lnTo>
                  <a:lnTo>
                    <a:pt x="0" y="0"/>
                  </a:lnTo>
                  <a:lnTo>
                    <a:pt x="272" y="0"/>
                  </a:lnTo>
                  <a:lnTo>
                    <a:pt x="5026" y="0"/>
                  </a:lnTo>
                  <a:lnTo>
                    <a:pt x="5287" y="0"/>
                  </a:lnTo>
                  <a:lnTo>
                    <a:pt x="5287" y="272"/>
                  </a:lnTo>
                  <a:lnTo>
                    <a:pt x="5287" y="220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9" name="object 7979"/>
            <p:cNvSpPr/>
            <p:nvPr/>
          </p:nvSpPr>
          <p:spPr>
            <a:xfrm>
              <a:off x="17873101" y="508381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34" y="3811"/>
                  </a:moveTo>
                  <a:lnTo>
                    <a:pt x="62" y="3811"/>
                  </a:lnTo>
                  <a:lnTo>
                    <a:pt x="0" y="1120"/>
                  </a:lnTo>
                  <a:lnTo>
                    <a:pt x="136" y="1088"/>
                  </a:lnTo>
                  <a:lnTo>
                    <a:pt x="136" y="942"/>
                  </a:lnTo>
                  <a:lnTo>
                    <a:pt x="0" y="942"/>
                  </a:lnTo>
                  <a:lnTo>
                    <a:pt x="0" y="460"/>
                  </a:lnTo>
                  <a:lnTo>
                    <a:pt x="219" y="83"/>
                  </a:lnTo>
                  <a:lnTo>
                    <a:pt x="376" y="0"/>
                  </a:lnTo>
                  <a:lnTo>
                    <a:pt x="3308" y="0"/>
                  </a:lnTo>
                  <a:lnTo>
                    <a:pt x="3507" y="0"/>
                  </a:lnTo>
                  <a:lnTo>
                    <a:pt x="3507" y="157"/>
                  </a:lnTo>
                  <a:lnTo>
                    <a:pt x="3507" y="910"/>
                  </a:lnTo>
                  <a:lnTo>
                    <a:pt x="3361" y="942"/>
                  </a:lnTo>
                  <a:lnTo>
                    <a:pt x="3361" y="1088"/>
                  </a:lnTo>
                  <a:lnTo>
                    <a:pt x="3507" y="1088"/>
                  </a:lnTo>
                  <a:lnTo>
                    <a:pt x="3507" y="3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0" name="object 7980"/>
            <p:cNvSpPr/>
            <p:nvPr/>
          </p:nvSpPr>
          <p:spPr>
            <a:xfrm>
              <a:off x="17873103" y="508900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507" y="73"/>
                  </a:moveTo>
                  <a:lnTo>
                    <a:pt x="62" y="0"/>
                  </a:lnTo>
                  <a:lnTo>
                    <a:pt x="0" y="2680"/>
                  </a:lnTo>
                  <a:lnTo>
                    <a:pt x="136" y="2711"/>
                  </a:lnTo>
                  <a:lnTo>
                    <a:pt x="136" y="2869"/>
                  </a:lnTo>
                  <a:lnTo>
                    <a:pt x="0" y="2869"/>
                  </a:lnTo>
                  <a:lnTo>
                    <a:pt x="0" y="3350"/>
                  </a:lnTo>
                  <a:lnTo>
                    <a:pt x="219" y="3727"/>
                  </a:lnTo>
                  <a:lnTo>
                    <a:pt x="366" y="3800"/>
                  </a:lnTo>
                  <a:lnTo>
                    <a:pt x="3308" y="3800"/>
                  </a:lnTo>
                  <a:lnTo>
                    <a:pt x="3507" y="3800"/>
                  </a:lnTo>
                  <a:lnTo>
                    <a:pt x="3507" y="3643"/>
                  </a:lnTo>
                  <a:lnTo>
                    <a:pt x="3507" y="2921"/>
                  </a:lnTo>
                  <a:lnTo>
                    <a:pt x="3350" y="2869"/>
                  </a:lnTo>
                  <a:lnTo>
                    <a:pt x="3350" y="2711"/>
                  </a:lnTo>
                  <a:lnTo>
                    <a:pt x="3507" y="2711"/>
                  </a:lnTo>
                  <a:lnTo>
                    <a:pt x="3507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1" name="object 7981"/>
            <p:cNvSpPr/>
            <p:nvPr/>
          </p:nvSpPr>
          <p:spPr>
            <a:xfrm>
              <a:off x="17872164" y="5083488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5706" y="0"/>
                  </a:moveTo>
                  <a:lnTo>
                    <a:pt x="638" y="0"/>
                  </a:lnTo>
                  <a:lnTo>
                    <a:pt x="565" y="230"/>
                  </a:lnTo>
                  <a:lnTo>
                    <a:pt x="83" y="293"/>
                  </a:lnTo>
                  <a:lnTo>
                    <a:pt x="0" y="963"/>
                  </a:lnTo>
                  <a:lnTo>
                    <a:pt x="52" y="1277"/>
                  </a:lnTo>
                  <a:lnTo>
                    <a:pt x="251" y="1120"/>
                  </a:lnTo>
                  <a:lnTo>
                    <a:pt x="670" y="858"/>
                  </a:lnTo>
                  <a:lnTo>
                    <a:pt x="795" y="1790"/>
                  </a:lnTo>
                  <a:lnTo>
                    <a:pt x="931" y="1863"/>
                  </a:lnTo>
                  <a:lnTo>
                    <a:pt x="931" y="1465"/>
                  </a:lnTo>
                  <a:lnTo>
                    <a:pt x="1078" y="1382"/>
                  </a:lnTo>
                  <a:lnTo>
                    <a:pt x="931" y="1308"/>
                  </a:lnTo>
                  <a:lnTo>
                    <a:pt x="931" y="774"/>
                  </a:lnTo>
                  <a:lnTo>
                    <a:pt x="1151" y="408"/>
                  </a:lnTo>
                  <a:lnTo>
                    <a:pt x="1308" y="324"/>
                  </a:lnTo>
                  <a:lnTo>
                    <a:pt x="4251" y="324"/>
                  </a:lnTo>
                  <a:lnTo>
                    <a:pt x="4450" y="324"/>
                  </a:lnTo>
                  <a:lnTo>
                    <a:pt x="4450" y="481"/>
                  </a:lnTo>
                  <a:lnTo>
                    <a:pt x="4450" y="1225"/>
                  </a:lnTo>
                  <a:lnTo>
                    <a:pt x="4293" y="1308"/>
                  </a:lnTo>
                  <a:lnTo>
                    <a:pt x="4450" y="1382"/>
                  </a:lnTo>
                  <a:lnTo>
                    <a:pt x="4450" y="1790"/>
                  </a:lnTo>
                  <a:lnTo>
                    <a:pt x="4586" y="1863"/>
                  </a:lnTo>
                  <a:lnTo>
                    <a:pt x="4586" y="900"/>
                  </a:lnTo>
                  <a:lnTo>
                    <a:pt x="4586" y="293"/>
                  </a:lnTo>
                  <a:lnTo>
                    <a:pt x="4879" y="827"/>
                  </a:lnTo>
                  <a:lnTo>
                    <a:pt x="5067" y="1036"/>
                  </a:lnTo>
                  <a:lnTo>
                    <a:pt x="5382" y="1036"/>
                  </a:lnTo>
                  <a:lnTo>
                    <a:pt x="5675" y="1036"/>
                  </a:lnTo>
                  <a:lnTo>
                    <a:pt x="5758" y="743"/>
                  </a:lnTo>
                  <a:lnTo>
                    <a:pt x="5549" y="701"/>
                  </a:lnTo>
                  <a:lnTo>
                    <a:pt x="5036" y="1036"/>
                  </a:lnTo>
                  <a:lnTo>
                    <a:pt x="5036" y="523"/>
                  </a:lnTo>
                  <a:lnTo>
                    <a:pt x="5036" y="0"/>
                  </a:lnTo>
                  <a:lnTo>
                    <a:pt x="5518" y="261"/>
                  </a:lnTo>
                  <a:lnTo>
                    <a:pt x="5706" y="376"/>
                  </a:lnTo>
                  <a:lnTo>
                    <a:pt x="5758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2" name="object 7982"/>
            <p:cNvSpPr/>
            <p:nvPr/>
          </p:nvSpPr>
          <p:spPr>
            <a:xfrm>
              <a:off x="17877229" y="508348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308" y="0"/>
                  </a:moveTo>
                  <a:lnTo>
                    <a:pt x="827" y="0"/>
                  </a:lnTo>
                  <a:lnTo>
                    <a:pt x="764" y="376"/>
                  </a:lnTo>
                  <a:lnTo>
                    <a:pt x="450" y="376"/>
                  </a:lnTo>
                  <a:lnTo>
                    <a:pt x="0" y="31"/>
                  </a:lnTo>
                  <a:lnTo>
                    <a:pt x="0" y="523"/>
                  </a:lnTo>
                  <a:lnTo>
                    <a:pt x="0" y="1005"/>
                  </a:lnTo>
                  <a:lnTo>
                    <a:pt x="408" y="743"/>
                  </a:lnTo>
                  <a:lnTo>
                    <a:pt x="722" y="670"/>
                  </a:lnTo>
                  <a:lnTo>
                    <a:pt x="764" y="1088"/>
                  </a:lnTo>
                  <a:lnTo>
                    <a:pt x="952" y="1120"/>
                  </a:lnTo>
                  <a:lnTo>
                    <a:pt x="984" y="743"/>
                  </a:lnTo>
                  <a:lnTo>
                    <a:pt x="1717" y="1120"/>
                  </a:lnTo>
                  <a:lnTo>
                    <a:pt x="1947" y="1277"/>
                  </a:lnTo>
                  <a:lnTo>
                    <a:pt x="1989" y="963"/>
                  </a:lnTo>
                  <a:lnTo>
                    <a:pt x="1989" y="376"/>
                  </a:lnTo>
                  <a:lnTo>
                    <a:pt x="1465" y="293"/>
                  </a:lnTo>
                  <a:lnTo>
                    <a:pt x="1434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3" name="object 7983"/>
            <p:cNvSpPr/>
            <p:nvPr/>
          </p:nvSpPr>
          <p:spPr>
            <a:xfrm>
              <a:off x="17872164" y="5091282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5706" y="1863"/>
                  </a:moveTo>
                  <a:lnTo>
                    <a:pt x="638" y="1863"/>
                  </a:lnTo>
                  <a:lnTo>
                    <a:pt x="565" y="1643"/>
                  </a:lnTo>
                  <a:lnTo>
                    <a:pt x="83" y="1570"/>
                  </a:lnTo>
                  <a:lnTo>
                    <a:pt x="0" y="900"/>
                  </a:lnTo>
                  <a:lnTo>
                    <a:pt x="52" y="586"/>
                  </a:lnTo>
                  <a:lnTo>
                    <a:pt x="251" y="743"/>
                  </a:lnTo>
                  <a:lnTo>
                    <a:pt x="670" y="1005"/>
                  </a:lnTo>
                  <a:lnTo>
                    <a:pt x="795" y="73"/>
                  </a:lnTo>
                  <a:lnTo>
                    <a:pt x="931" y="0"/>
                  </a:lnTo>
                  <a:lnTo>
                    <a:pt x="931" y="397"/>
                  </a:lnTo>
                  <a:lnTo>
                    <a:pt x="1078" y="481"/>
                  </a:lnTo>
                  <a:lnTo>
                    <a:pt x="931" y="554"/>
                  </a:lnTo>
                  <a:lnTo>
                    <a:pt x="931" y="1088"/>
                  </a:lnTo>
                  <a:lnTo>
                    <a:pt x="1151" y="1455"/>
                  </a:lnTo>
                  <a:lnTo>
                    <a:pt x="1308" y="1539"/>
                  </a:lnTo>
                  <a:lnTo>
                    <a:pt x="4251" y="1539"/>
                  </a:lnTo>
                  <a:lnTo>
                    <a:pt x="4450" y="1539"/>
                  </a:lnTo>
                  <a:lnTo>
                    <a:pt x="4450" y="1382"/>
                  </a:lnTo>
                  <a:lnTo>
                    <a:pt x="4450" y="638"/>
                  </a:lnTo>
                  <a:lnTo>
                    <a:pt x="4293" y="554"/>
                  </a:lnTo>
                  <a:lnTo>
                    <a:pt x="4450" y="481"/>
                  </a:lnTo>
                  <a:lnTo>
                    <a:pt x="4450" y="73"/>
                  </a:lnTo>
                  <a:lnTo>
                    <a:pt x="4586" y="0"/>
                  </a:lnTo>
                  <a:lnTo>
                    <a:pt x="4586" y="963"/>
                  </a:lnTo>
                  <a:lnTo>
                    <a:pt x="4586" y="1570"/>
                  </a:lnTo>
                  <a:lnTo>
                    <a:pt x="4879" y="1036"/>
                  </a:lnTo>
                  <a:lnTo>
                    <a:pt x="5067" y="827"/>
                  </a:lnTo>
                  <a:lnTo>
                    <a:pt x="5382" y="827"/>
                  </a:lnTo>
                  <a:lnTo>
                    <a:pt x="5675" y="827"/>
                  </a:lnTo>
                  <a:lnTo>
                    <a:pt x="5758" y="1120"/>
                  </a:lnTo>
                  <a:lnTo>
                    <a:pt x="5549" y="1193"/>
                  </a:lnTo>
                  <a:lnTo>
                    <a:pt x="5518" y="1036"/>
                  </a:lnTo>
                  <a:lnTo>
                    <a:pt x="5036" y="827"/>
                  </a:lnTo>
                  <a:lnTo>
                    <a:pt x="5036" y="1340"/>
                  </a:lnTo>
                  <a:lnTo>
                    <a:pt x="5036" y="1863"/>
                  </a:lnTo>
                  <a:lnTo>
                    <a:pt x="5518" y="1602"/>
                  </a:lnTo>
                  <a:lnTo>
                    <a:pt x="5706" y="1486"/>
                  </a:lnTo>
                  <a:lnTo>
                    <a:pt x="5758" y="183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4" name="object 7984"/>
            <p:cNvSpPr/>
            <p:nvPr/>
          </p:nvSpPr>
          <p:spPr>
            <a:xfrm>
              <a:off x="17877229" y="509186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308" y="1277"/>
                  </a:moveTo>
                  <a:lnTo>
                    <a:pt x="827" y="1277"/>
                  </a:lnTo>
                  <a:lnTo>
                    <a:pt x="764" y="952"/>
                  </a:lnTo>
                  <a:lnTo>
                    <a:pt x="450" y="900"/>
                  </a:lnTo>
                  <a:lnTo>
                    <a:pt x="0" y="1246"/>
                  </a:lnTo>
                  <a:lnTo>
                    <a:pt x="0" y="753"/>
                  </a:lnTo>
                  <a:lnTo>
                    <a:pt x="0" y="272"/>
                  </a:lnTo>
                  <a:lnTo>
                    <a:pt x="408" y="534"/>
                  </a:lnTo>
                  <a:lnTo>
                    <a:pt x="722" y="607"/>
                  </a:lnTo>
                  <a:lnTo>
                    <a:pt x="764" y="209"/>
                  </a:lnTo>
                  <a:lnTo>
                    <a:pt x="952" y="157"/>
                  </a:lnTo>
                  <a:lnTo>
                    <a:pt x="984" y="534"/>
                  </a:lnTo>
                  <a:lnTo>
                    <a:pt x="1717" y="157"/>
                  </a:lnTo>
                  <a:lnTo>
                    <a:pt x="1947" y="0"/>
                  </a:lnTo>
                  <a:lnTo>
                    <a:pt x="1989" y="314"/>
                  </a:lnTo>
                  <a:lnTo>
                    <a:pt x="1989" y="900"/>
                  </a:lnTo>
                  <a:lnTo>
                    <a:pt x="1465" y="984"/>
                  </a:lnTo>
                  <a:lnTo>
                    <a:pt x="1434" y="12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5" name="object 7985"/>
            <p:cNvSpPr/>
            <p:nvPr/>
          </p:nvSpPr>
          <p:spPr>
            <a:xfrm>
              <a:off x="17870560" y="507826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376" y="1308"/>
                  </a:moveTo>
                  <a:lnTo>
                    <a:pt x="607" y="1308"/>
                  </a:lnTo>
                  <a:lnTo>
                    <a:pt x="691" y="1120"/>
                  </a:lnTo>
                  <a:lnTo>
                    <a:pt x="607" y="785"/>
                  </a:lnTo>
                  <a:lnTo>
                    <a:pt x="450" y="785"/>
                  </a:lnTo>
                  <a:lnTo>
                    <a:pt x="1088" y="670"/>
                  </a:lnTo>
                  <a:lnTo>
                    <a:pt x="1340" y="638"/>
                  </a:lnTo>
                  <a:lnTo>
                    <a:pt x="1371" y="376"/>
                  </a:lnTo>
                  <a:lnTo>
                    <a:pt x="1413" y="157"/>
                  </a:lnTo>
                  <a:lnTo>
                    <a:pt x="1444" y="0"/>
                  </a:lnTo>
                  <a:lnTo>
                    <a:pt x="1528" y="188"/>
                  </a:lnTo>
                  <a:lnTo>
                    <a:pt x="1497" y="345"/>
                  </a:lnTo>
                  <a:lnTo>
                    <a:pt x="1444" y="858"/>
                  </a:lnTo>
                  <a:lnTo>
                    <a:pt x="963" y="984"/>
                  </a:lnTo>
                  <a:lnTo>
                    <a:pt x="890" y="1151"/>
                  </a:lnTo>
                  <a:lnTo>
                    <a:pt x="1047" y="1308"/>
                  </a:lnTo>
                  <a:lnTo>
                    <a:pt x="1120" y="1790"/>
                  </a:lnTo>
                  <a:lnTo>
                    <a:pt x="931" y="1947"/>
                  </a:lnTo>
                  <a:lnTo>
                    <a:pt x="890" y="2209"/>
                  </a:lnTo>
                  <a:lnTo>
                    <a:pt x="607" y="2314"/>
                  </a:lnTo>
                  <a:lnTo>
                    <a:pt x="607" y="2052"/>
                  </a:lnTo>
                  <a:lnTo>
                    <a:pt x="691" y="1863"/>
                  </a:lnTo>
                  <a:lnTo>
                    <a:pt x="376" y="1863"/>
                  </a:lnTo>
                  <a:lnTo>
                    <a:pt x="303" y="2083"/>
                  </a:lnTo>
                  <a:lnTo>
                    <a:pt x="52" y="1790"/>
                  </a:lnTo>
                  <a:lnTo>
                    <a:pt x="0" y="1465"/>
                  </a:lnTo>
                  <a:lnTo>
                    <a:pt x="219" y="1204"/>
                  </a:lnTo>
                  <a:lnTo>
                    <a:pt x="376" y="13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6" name="object 7986"/>
            <p:cNvSpPr/>
            <p:nvPr/>
          </p:nvSpPr>
          <p:spPr>
            <a:xfrm>
              <a:off x="17870788" y="50797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76" y="188"/>
                  </a:moveTo>
                  <a:lnTo>
                    <a:pt x="376" y="0"/>
                  </a:lnTo>
                  <a:lnTo>
                    <a:pt x="62" y="0"/>
                  </a:lnTo>
                  <a:lnTo>
                    <a:pt x="0" y="188"/>
                  </a:lnTo>
                  <a:lnTo>
                    <a:pt x="303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7" name="object 7987"/>
            <p:cNvSpPr/>
            <p:nvPr/>
          </p:nvSpPr>
          <p:spPr>
            <a:xfrm>
              <a:off x="17871158" y="507841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827" y="1570"/>
                  </a:moveTo>
                  <a:lnTo>
                    <a:pt x="984" y="1497"/>
                  </a:lnTo>
                  <a:lnTo>
                    <a:pt x="827" y="1340"/>
                  </a:lnTo>
                  <a:lnTo>
                    <a:pt x="827" y="1193"/>
                  </a:lnTo>
                  <a:lnTo>
                    <a:pt x="984" y="1162"/>
                  </a:lnTo>
                  <a:lnTo>
                    <a:pt x="984" y="1015"/>
                  </a:lnTo>
                  <a:lnTo>
                    <a:pt x="827" y="1015"/>
                  </a:lnTo>
                  <a:lnTo>
                    <a:pt x="638" y="1015"/>
                  </a:lnTo>
                  <a:lnTo>
                    <a:pt x="774" y="900"/>
                  </a:lnTo>
                  <a:lnTo>
                    <a:pt x="984" y="743"/>
                  </a:lnTo>
                  <a:lnTo>
                    <a:pt x="984" y="481"/>
                  </a:lnTo>
                  <a:lnTo>
                    <a:pt x="984" y="31"/>
                  </a:lnTo>
                  <a:lnTo>
                    <a:pt x="900" y="188"/>
                  </a:lnTo>
                  <a:lnTo>
                    <a:pt x="900" y="712"/>
                  </a:lnTo>
                  <a:lnTo>
                    <a:pt x="376" y="827"/>
                  </a:lnTo>
                  <a:lnTo>
                    <a:pt x="293" y="1015"/>
                  </a:lnTo>
                  <a:lnTo>
                    <a:pt x="502" y="1162"/>
                  </a:lnTo>
                  <a:lnTo>
                    <a:pt x="513" y="1643"/>
                  </a:lnTo>
                  <a:lnTo>
                    <a:pt x="345" y="1800"/>
                  </a:lnTo>
                  <a:lnTo>
                    <a:pt x="293" y="2052"/>
                  </a:lnTo>
                  <a:lnTo>
                    <a:pt x="0" y="2177"/>
                  </a:lnTo>
                  <a:lnTo>
                    <a:pt x="0" y="2314"/>
                  </a:lnTo>
                  <a:lnTo>
                    <a:pt x="753" y="2314"/>
                  </a:lnTo>
                  <a:lnTo>
                    <a:pt x="931" y="2209"/>
                  </a:lnTo>
                  <a:lnTo>
                    <a:pt x="1088" y="2125"/>
                  </a:lnTo>
                  <a:lnTo>
                    <a:pt x="931" y="2094"/>
                  </a:lnTo>
                  <a:lnTo>
                    <a:pt x="753" y="2020"/>
                  </a:lnTo>
                  <a:lnTo>
                    <a:pt x="931" y="1863"/>
                  </a:lnTo>
                  <a:lnTo>
                    <a:pt x="931" y="1727"/>
                  </a:lnTo>
                  <a:lnTo>
                    <a:pt x="753" y="167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8" name="object 7988"/>
            <p:cNvSpPr/>
            <p:nvPr/>
          </p:nvSpPr>
          <p:spPr>
            <a:xfrm>
              <a:off x="17879772" y="5082343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3015" y="136"/>
                  </a:moveTo>
                  <a:lnTo>
                    <a:pt x="1015" y="994"/>
                  </a:lnTo>
                  <a:lnTo>
                    <a:pt x="607" y="994"/>
                  </a:lnTo>
                  <a:lnTo>
                    <a:pt x="607" y="848"/>
                  </a:lnTo>
                  <a:lnTo>
                    <a:pt x="345" y="774"/>
                  </a:lnTo>
                  <a:lnTo>
                    <a:pt x="136" y="774"/>
                  </a:lnTo>
                  <a:lnTo>
                    <a:pt x="136" y="617"/>
                  </a:lnTo>
                  <a:lnTo>
                    <a:pt x="0" y="586"/>
                  </a:lnTo>
                  <a:lnTo>
                    <a:pt x="52" y="1099"/>
                  </a:lnTo>
                  <a:lnTo>
                    <a:pt x="481" y="1141"/>
                  </a:lnTo>
                  <a:lnTo>
                    <a:pt x="963" y="1141"/>
                  </a:lnTo>
                  <a:lnTo>
                    <a:pt x="1120" y="1256"/>
                  </a:lnTo>
                  <a:lnTo>
                    <a:pt x="1162" y="1518"/>
                  </a:lnTo>
                  <a:lnTo>
                    <a:pt x="1015" y="1518"/>
                  </a:lnTo>
                  <a:lnTo>
                    <a:pt x="743" y="1518"/>
                  </a:lnTo>
                  <a:lnTo>
                    <a:pt x="743" y="1748"/>
                  </a:lnTo>
                  <a:lnTo>
                    <a:pt x="743" y="1999"/>
                  </a:lnTo>
                  <a:lnTo>
                    <a:pt x="890" y="1999"/>
                  </a:lnTo>
                  <a:lnTo>
                    <a:pt x="2020" y="1999"/>
                  </a:lnTo>
                  <a:lnTo>
                    <a:pt x="2083" y="1968"/>
                  </a:lnTo>
                  <a:lnTo>
                    <a:pt x="2083" y="1780"/>
                  </a:lnTo>
                  <a:lnTo>
                    <a:pt x="1947" y="1706"/>
                  </a:lnTo>
                  <a:lnTo>
                    <a:pt x="2020" y="1842"/>
                  </a:lnTo>
                  <a:lnTo>
                    <a:pt x="1246" y="1926"/>
                  </a:lnTo>
                  <a:lnTo>
                    <a:pt x="1015" y="1842"/>
                  </a:lnTo>
                  <a:lnTo>
                    <a:pt x="890" y="1675"/>
                  </a:lnTo>
                  <a:lnTo>
                    <a:pt x="1277" y="1675"/>
                  </a:lnTo>
                  <a:lnTo>
                    <a:pt x="1413" y="1549"/>
                  </a:lnTo>
                  <a:lnTo>
                    <a:pt x="1602" y="994"/>
                  </a:lnTo>
                  <a:lnTo>
                    <a:pt x="1759" y="848"/>
                  </a:lnTo>
                  <a:lnTo>
                    <a:pt x="3141" y="293"/>
                  </a:lnTo>
                  <a:lnTo>
                    <a:pt x="3329" y="209"/>
                  </a:lnTo>
                  <a:lnTo>
                    <a:pt x="3245" y="397"/>
                  </a:lnTo>
                  <a:lnTo>
                    <a:pt x="3172" y="544"/>
                  </a:lnTo>
                  <a:lnTo>
                    <a:pt x="3329" y="586"/>
                  </a:lnTo>
                  <a:lnTo>
                    <a:pt x="3465" y="136"/>
                  </a:lnTo>
                  <a:lnTo>
                    <a:pt x="3392" y="0"/>
                  </a:lnTo>
                  <a:lnTo>
                    <a:pt x="3015" y="0"/>
                  </a:lnTo>
                  <a:lnTo>
                    <a:pt x="3015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9" name="object 7989"/>
            <p:cNvSpPr/>
            <p:nvPr/>
          </p:nvSpPr>
          <p:spPr>
            <a:xfrm>
              <a:off x="17877501" y="50981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261"/>
                  </a:moveTo>
                  <a:lnTo>
                    <a:pt x="261" y="104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0" name="object 7990"/>
            <p:cNvSpPr/>
            <p:nvPr/>
          </p:nvSpPr>
          <p:spPr>
            <a:xfrm>
              <a:off x="17873622" y="509818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388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1" name="object 7991"/>
            <p:cNvSpPr/>
            <p:nvPr/>
          </p:nvSpPr>
          <p:spPr>
            <a:xfrm>
              <a:off x="17873360" y="50981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0"/>
                  </a:moveTo>
                  <a:lnTo>
                    <a:pt x="104" y="0"/>
                  </a:ln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2" name="object 7992"/>
            <p:cNvSpPr/>
            <p:nvPr/>
          </p:nvSpPr>
          <p:spPr>
            <a:xfrm>
              <a:off x="17873364" y="509844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9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3" name="object 7993"/>
            <p:cNvSpPr/>
            <p:nvPr/>
          </p:nvSpPr>
          <p:spPr>
            <a:xfrm>
              <a:off x="17873364" y="51003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136"/>
                  </a:lnTo>
                  <a:lnTo>
                    <a:pt x="188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4" name="object 7994"/>
            <p:cNvSpPr/>
            <p:nvPr/>
          </p:nvSpPr>
          <p:spPr>
            <a:xfrm>
              <a:off x="17873622" y="510060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388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5" name="object 7995"/>
            <p:cNvSpPr/>
            <p:nvPr/>
          </p:nvSpPr>
          <p:spPr>
            <a:xfrm>
              <a:off x="17877507" y="51003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136" y="261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6" name="object 7996"/>
            <p:cNvSpPr/>
            <p:nvPr/>
          </p:nvSpPr>
          <p:spPr>
            <a:xfrm>
              <a:off x="17877763" y="509843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90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7" name="object 7997"/>
            <p:cNvSpPr/>
            <p:nvPr/>
          </p:nvSpPr>
          <p:spPr>
            <a:xfrm>
              <a:off x="17873622" y="509784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388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8" name="object 7998"/>
            <p:cNvSpPr/>
            <p:nvPr/>
          </p:nvSpPr>
          <p:spPr>
            <a:xfrm>
              <a:off x="17873364" y="50975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0" y="157"/>
                  </a:lnTo>
                  <a:lnTo>
                    <a:pt x="26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9" name="object 7999"/>
            <p:cNvSpPr/>
            <p:nvPr/>
          </p:nvSpPr>
          <p:spPr>
            <a:xfrm>
              <a:off x="17873364" y="50971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8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0" name="object 8000"/>
            <p:cNvSpPr/>
            <p:nvPr/>
          </p:nvSpPr>
          <p:spPr>
            <a:xfrm>
              <a:off x="17873360" y="50968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0"/>
                  </a:moveTo>
                  <a:lnTo>
                    <a:pt x="104" y="0"/>
                  </a:ln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1" name="object 8001"/>
            <p:cNvSpPr/>
            <p:nvPr/>
          </p:nvSpPr>
          <p:spPr>
            <a:xfrm>
              <a:off x="17873622" y="509684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388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2" name="object 8002"/>
            <p:cNvSpPr/>
            <p:nvPr/>
          </p:nvSpPr>
          <p:spPr>
            <a:xfrm>
              <a:off x="17877501" y="509683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261"/>
                  </a:moveTo>
                  <a:lnTo>
                    <a:pt x="261" y="104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3" name="object 8003"/>
            <p:cNvSpPr/>
            <p:nvPr/>
          </p:nvSpPr>
          <p:spPr>
            <a:xfrm>
              <a:off x="17877763" y="509709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4" name="object 8004"/>
            <p:cNvSpPr/>
            <p:nvPr/>
          </p:nvSpPr>
          <p:spPr>
            <a:xfrm>
              <a:off x="17877507" y="50975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136" y="261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5" name="object 8005"/>
            <p:cNvSpPr/>
            <p:nvPr/>
          </p:nvSpPr>
          <p:spPr>
            <a:xfrm>
              <a:off x="17873145" y="509594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6" name="object 8006"/>
            <p:cNvSpPr/>
            <p:nvPr/>
          </p:nvSpPr>
          <p:spPr>
            <a:xfrm>
              <a:off x="17873063" y="50959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7" name="object 8007"/>
            <p:cNvSpPr/>
            <p:nvPr/>
          </p:nvSpPr>
          <p:spPr>
            <a:xfrm>
              <a:off x="17873061" y="509605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8" name="object 8008"/>
            <p:cNvSpPr/>
            <p:nvPr/>
          </p:nvSpPr>
          <p:spPr>
            <a:xfrm>
              <a:off x="17872985" y="50962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9" name="object 8009"/>
            <p:cNvSpPr/>
            <p:nvPr/>
          </p:nvSpPr>
          <p:spPr>
            <a:xfrm>
              <a:off x="17872587" y="509624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9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0" name="object 8010"/>
            <p:cNvSpPr/>
            <p:nvPr/>
          </p:nvSpPr>
          <p:spPr>
            <a:xfrm>
              <a:off x="17872469" y="50962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1" name="object 8011"/>
            <p:cNvSpPr/>
            <p:nvPr/>
          </p:nvSpPr>
          <p:spPr>
            <a:xfrm>
              <a:off x="17872469" y="509631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6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2" name="object 8012"/>
            <p:cNvSpPr/>
            <p:nvPr/>
          </p:nvSpPr>
          <p:spPr>
            <a:xfrm>
              <a:off x="17872469" y="50969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88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3" name="object 8013"/>
            <p:cNvSpPr/>
            <p:nvPr/>
          </p:nvSpPr>
          <p:spPr>
            <a:xfrm>
              <a:off x="17872758" y="50968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19"/>
                  </a:moveTo>
                  <a:lnTo>
                    <a:pt x="37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4" name="object 8014"/>
            <p:cNvSpPr/>
            <p:nvPr/>
          </p:nvSpPr>
          <p:spPr>
            <a:xfrm>
              <a:off x="17873140" y="5096840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73" y="0"/>
                  </a:moveTo>
                  <a:lnTo>
                    <a:pt x="73" y="0"/>
                  </a:lnTo>
                  <a:lnTo>
                    <a:pt x="0" y="0"/>
                  </a:lnTo>
                </a:path>
                <a:path w="5715">
                  <a:moveTo>
                    <a:pt x="73" y="0"/>
                  </a:moveTo>
                  <a:lnTo>
                    <a:pt x="566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5" name="object 8015"/>
            <p:cNvSpPr/>
            <p:nvPr/>
          </p:nvSpPr>
          <p:spPr>
            <a:xfrm>
              <a:off x="17878811" y="50968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31" y="0"/>
                  </a:lnTo>
                  <a:lnTo>
                    <a:pt x="0" y="0"/>
                  </a:lnTo>
                </a:path>
                <a:path w="634" h="635">
                  <a:moveTo>
                    <a:pt x="31" y="0"/>
                  </a:moveTo>
                  <a:lnTo>
                    <a:pt x="439" y="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6" name="object 8016"/>
            <p:cNvSpPr/>
            <p:nvPr/>
          </p:nvSpPr>
          <p:spPr>
            <a:xfrm>
              <a:off x="17879252" y="50969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188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7" name="object 8017"/>
            <p:cNvSpPr/>
            <p:nvPr/>
          </p:nvSpPr>
          <p:spPr>
            <a:xfrm>
              <a:off x="17879508" y="509630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63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8" name="object 8018"/>
            <p:cNvSpPr/>
            <p:nvPr/>
          </p:nvSpPr>
          <p:spPr>
            <a:xfrm>
              <a:off x="17879435" y="50962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9" name="object 8019"/>
            <p:cNvSpPr/>
            <p:nvPr/>
          </p:nvSpPr>
          <p:spPr>
            <a:xfrm>
              <a:off x="17879026" y="509624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0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0" name="object 8020"/>
            <p:cNvSpPr/>
            <p:nvPr/>
          </p:nvSpPr>
          <p:spPr>
            <a:xfrm>
              <a:off x="17878948" y="50962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1" name="object 8021"/>
            <p:cNvSpPr/>
            <p:nvPr/>
          </p:nvSpPr>
          <p:spPr>
            <a:xfrm>
              <a:off x="17878948" y="509604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2" name="object 8022"/>
            <p:cNvSpPr/>
            <p:nvPr/>
          </p:nvSpPr>
          <p:spPr>
            <a:xfrm>
              <a:off x="17878874" y="50959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3" name="object 8023"/>
            <p:cNvSpPr/>
            <p:nvPr/>
          </p:nvSpPr>
          <p:spPr>
            <a:xfrm>
              <a:off x="17877050" y="509616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4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4" name="object 8024"/>
            <p:cNvSpPr/>
            <p:nvPr/>
          </p:nvSpPr>
          <p:spPr>
            <a:xfrm>
              <a:off x="17878465" y="50961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5" name="object 8025"/>
            <p:cNvSpPr/>
            <p:nvPr/>
          </p:nvSpPr>
          <p:spPr>
            <a:xfrm>
              <a:off x="17878538" y="509627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6" name="object 8026"/>
            <p:cNvSpPr/>
            <p:nvPr/>
          </p:nvSpPr>
          <p:spPr>
            <a:xfrm>
              <a:off x="17878463" y="50965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7" name="object 8027"/>
            <p:cNvSpPr/>
            <p:nvPr/>
          </p:nvSpPr>
          <p:spPr>
            <a:xfrm>
              <a:off x="17877049" y="509657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1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8" name="object 8028"/>
            <p:cNvSpPr/>
            <p:nvPr/>
          </p:nvSpPr>
          <p:spPr>
            <a:xfrm>
              <a:off x="17876976" y="50964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9" name="object 8029"/>
            <p:cNvSpPr/>
            <p:nvPr/>
          </p:nvSpPr>
          <p:spPr>
            <a:xfrm>
              <a:off x="17876976" y="509627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1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0" name="object 8030"/>
            <p:cNvSpPr/>
            <p:nvPr/>
          </p:nvSpPr>
          <p:spPr>
            <a:xfrm>
              <a:off x="17876977" y="50961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1" name="object 8031"/>
            <p:cNvSpPr/>
            <p:nvPr/>
          </p:nvSpPr>
          <p:spPr>
            <a:xfrm>
              <a:off x="17875306" y="509616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4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2" name="object 8032"/>
            <p:cNvSpPr/>
            <p:nvPr/>
          </p:nvSpPr>
          <p:spPr>
            <a:xfrm>
              <a:off x="17876721" y="50961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3" name="object 8033"/>
            <p:cNvSpPr/>
            <p:nvPr/>
          </p:nvSpPr>
          <p:spPr>
            <a:xfrm>
              <a:off x="17876794" y="509627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4" name="object 8034"/>
            <p:cNvSpPr/>
            <p:nvPr/>
          </p:nvSpPr>
          <p:spPr>
            <a:xfrm>
              <a:off x="17876716" y="50965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5" name="object 8035"/>
            <p:cNvSpPr/>
            <p:nvPr/>
          </p:nvSpPr>
          <p:spPr>
            <a:xfrm>
              <a:off x="17875303" y="509657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1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6" name="object 8036"/>
            <p:cNvSpPr/>
            <p:nvPr/>
          </p:nvSpPr>
          <p:spPr>
            <a:xfrm>
              <a:off x="17875231" y="50964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7" name="object 8037"/>
            <p:cNvSpPr/>
            <p:nvPr/>
          </p:nvSpPr>
          <p:spPr>
            <a:xfrm>
              <a:off x="17875231" y="509627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1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8" name="object 8038"/>
            <p:cNvSpPr/>
            <p:nvPr/>
          </p:nvSpPr>
          <p:spPr>
            <a:xfrm>
              <a:off x="17875232" y="50961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9" name="object 8039"/>
            <p:cNvSpPr/>
            <p:nvPr/>
          </p:nvSpPr>
          <p:spPr>
            <a:xfrm>
              <a:off x="17873545" y="509657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1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0" name="object 8040"/>
            <p:cNvSpPr/>
            <p:nvPr/>
          </p:nvSpPr>
          <p:spPr>
            <a:xfrm>
              <a:off x="17873441" y="50964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1" name="object 8041"/>
            <p:cNvSpPr/>
            <p:nvPr/>
          </p:nvSpPr>
          <p:spPr>
            <a:xfrm>
              <a:off x="17873441" y="509627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1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2" name="object 8042"/>
            <p:cNvSpPr/>
            <p:nvPr/>
          </p:nvSpPr>
          <p:spPr>
            <a:xfrm>
              <a:off x="17873441" y="50961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3" name="object 8043"/>
            <p:cNvSpPr/>
            <p:nvPr/>
          </p:nvSpPr>
          <p:spPr>
            <a:xfrm>
              <a:off x="17873546" y="509616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4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4" name="object 8044"/>
            <p:cNvSpPr/>
            <p:nvPr/>
          </p:nvSpPr>
          <p:spPr>
            <a:xfrm>
              <a:off x="17874961" y="50961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5" name="object 8045"/>
            <p:cNvSpPr/>
            <p:nvPr/>
          </p:nvSpPr>
          <p:spPr>
            <a:xfrm>
              <a:off x="17875035" y="509627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6" name="object 8046"/>
            <p:cNvSpPr/>
            <p:nvPr/>
          </p:nvSpPr>
          <p:spPr>
            <a:xfrm>
              <a:off x="17874958" y="50965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7" name="object 8047"/>
            <p:cNvSpPr/>
            <p:nvPr/>
          </p:nvSpPr>
          <p:spPr>
            <a:xfrm>
              <a:off x="17873145" y="510145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8" name="object 8048"/>
            <p:cNvSpPr/>
            <p:nvPr/>
          </p:nvSpPr>
          <p:spPr>
            <a:xfrm>
              <a:off x="17873061" y="51013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9" name="object 8049"/>
            <p:cNvSpPr/>
            <p:nvPr/>
          </p:nvSpPr>
          <p:spPr>
            <a:xfrm>
              <a:off x="17873061" y="510124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0" name="object 8050"/>
            <p:cNvSpPr/>
            <p:nvPr/>
          </p:nvSpPr>
          <p:spPr>
            <a:xfrm>
              <a:off x="17872988" y="51012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1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1" name="object 8051"/>
            <p:cNvSpPr/>
            <p:nvPr/>
          </p:nvSpPr>
          <p:spPr>
            <a:xfrm>
              <a:off x="17872587" y="510120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9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2" name="object 8052"/>
            <p:cNvSpPr/>
            <p:nvPr/>
          </p:nvSpPr>
          <p:spPr>
            <a:xfrm>
              <a:off x="17872469" y="51010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3" name="object 8053"/>
            <p:cNvSpPr/>
            <p:nvPr/>
          </p:nvSpPr>
          <p:spPr>
            <a:xfrm>
              <a:off x="17872469" y="510048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60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4" name="object 8054"/>
            <p:cNvSpPr/>
            <p:nvPr/>
          </p:nvSpPr>
          <p:spPr>
            <a:xfrm>
              <a:off x="17872465" y="51003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93" y="31"/>
                  </a:moveTo>
                  <a:lnTo>
                    <a:pt x="104" y="0"/>
                  </a:ln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5" name="object 8055"/>
            <p:cNvSpPr/>
            <p:nvPr/>
          </p:nvSpPr>
          <p:spPr>
            <a:xfrm>
              <a:off x="17872758" y="51003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76" y="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6" name="object 8056"/>
            <p:cNvSpPr/>
            <p:nvPr/>
          </p:nvSpPr>
          <p:spPr>
            <a:xfrm>
              <a:off x="17873136" y="5100602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0" y="0"/>
                  </a:lnTo>
                  <a:lnTo>
                    <a:pt x="73" y="0"/>
                  </a:lnTo>
                </a:path>
                <a:path w="5715">
                  <a:moveTo>
                    <a:pt x="0" y="0"/>
                  </a:moveTo>
                  <a:lnTo>
                    <a:pt x="559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7" name="object 8057"/>
            <p:cNvSpPr/>
            <p:nvPr/>
          </p:nvSpPr>
          <p:spPr>
            <a:xfrm>
              <a:off x="17878811" y="51003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19"/>
                  </a:moveTo>
                  <a:lnTo>
                    <a:pt x="0" y="219"/>
                  </a:lnTo>
                  <a:lnTo>
                    <a:pt x="31" y="219"/>
                  </a:lnTo>
                </a:path>
                <a:path w="634" h="635">
                  <a:moveTo>
                    <a:pt x="0" y="219"/>
                  </a:moveTo>
                  <a:lnTo>
                    <a:pt x="40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8" name="object 8058"/>
            <p:cNvSpPr/>
            <p:nvPr/>
          </p:nvSpPr>
          <p:spPr>
            <a:xfrm>
              <a:off x="17879246" y="51003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136"/>
                  </a:moveTo>
                  <a:lnTo>
                    <a:pt x="188" y="0"/>
                  </a:lnTo>
                  <a:lnTo>
                    <a:pt x="4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9" name="object 8059"/>
            <p:cNvSpPr/>
            <p:nvPr/>
          </p:nvSpPr>
          <p:spPr>
            <a:xfrm>
              <a:off x="17879508" y="510048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6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0" name="object 8060"/>
            <p:cNvSpPr/>
            <p:nvPr/>
          </p:nvSpPr>
          <p:spPr>
            <a:xfrm>
              <a:off x="17879435" y="51010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1" name="object 8061"/>
            <p:cNvSpPr/>
            <p:nvPr/>
          </p:nvSpPr>
          <p:spPr>
            <a:xfrm>
              <a:off x="17879026" y="510120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0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2" name="object 8062"/>
            <p:cNvSpPr/>
            <p:nvPr/>
          </p:nvSpPr>
          <p:spPr>
            <a:xfrm>
              <a:off x="17878951" y="51012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3" name="object 8063"/>
            <p:cNvSpPr/>
            <p:nvPr/>
          </p:nvSpPr>
          <p:spPr>
            <a:xfrm>
              <a:off x="17878948" y="510124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4" name="object 8064"/>
            <p:cNvSpPr/>
            <p:nvPr/>
          </p:nvSpPr>
          <p:spPr>
            <a:xfrm>
              <a:off x="17878873" y="51013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5" name="object 8065"/>
            <p:cNvSpPr/>
            <p:nvPr/>
          </p:nvSpPr>
          <p:spPr>
            <a:xfrm>
              <a:off x="17877049" y="510083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1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6" name="object 8066"/>
            <p:cNvSpPr/>
            <p:nvPr/>
          </p:nvSpPr>
          <p:spPr>
            <a:xfrm>
              <a:off x="17876977" y="51008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7" name="object 8067"/>
            <p:cNvSpPr/>
            <p:nvPr/>
          </p:nvSpPr>
          <p:spPr>
            <a:xfrm>
              <a:off x="17876976" y="510093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8" name="object 8068"/>
            <p:cNvSpPr/>
            <p:nvPr/>
          </p:nvSpPr>
          <p:spPr>
            <a:xfrm>
              <a:off x="17876976" y="51011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9" name="object 8069"/>
            <p:cNvSpPr/>
            <p:nvPr/>
          </p:nvSpPr>
          <p:spPr>
            <a:xfrm>
              <a:off x="17877050" y="510124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4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0" name="object 8070"/>
            <p:cNvSpPr/>
            <p:nvPr/>
          </p:nvSpPr>
          <p:spPr>
            <a:xfrm>
              <a:off x="17878463" y="51011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1" name="object 8071"/>
            <p:cNvSpPr/>
            <p:nvPr/>
          </p:nvSpPr>
          <p:spPr>
            <a:xfrm>
              <a:off x="17878538" y="510093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3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2" name="object 8072"/>
            <p:cNvSpPr/>
            <p:nvPr/>
          </p:nvSpPr>
          <p:spPr>
            <a:xfrm>
              <a:off x="17878465" y="51008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3" name="object 8073"/>
            <p:cNvSpPr/>
            <p:nvPr/>
          </p:nvSpPr>
          <p:spPr>
            <a:xfrm>
              <a:off x="17875303" y="510083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1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4" name="object 8074"/>
            <p:cNvSpPr/>
            <p:nvPr/>
          </p:nvSpPr>
          <p:spPr>
            <a:xfrm>
              <a:off x="17875232" y="51008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5" name="object 8075"/>
            <p:cNvSpPr/>
            <p:nvPr/>
          </p:nvSpPr>
          <p:spPr>
            <a:xfrm>
              <a:off x="17875231" y="510093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6" name="object 8076"/>
            <p:cNvSpPr/>
            <p:nvPr/>
          </p:nvSpPr>
          <p:spPr>
            <a:xfrm>
              <a:off x="17875231" y="510116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</a:path>
                <a:path w="1905" h="635">
                  <a:moveTo>
                    <a:pt x="0" y="0"/>
                  </a:moveTo>
                  <a:lnTo>
                    <a:pt x="14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7" name="object 8077"/>
            <p:cNvSpPr/>
            <p:nvPr/>
          </p:nvSpPr>
          <p:spPr>
            <a:xfrm>
              <a:off x="17876716" y="51011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8" name="object 8078"/>
            <p:cNvSpPr/>
            <p:nvPr/>
          </p:nvSpPr>
          <p:spPr>
            <a:xfrm>
              <a:off x="17876794" y="510093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3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9" name="object 8079"/>
            <p:cNvSpPr/>
            <p:nvPr/>
          </p:nvSpPr>
          <p:spPr>
            <a:xfrm>
              <a:off x="17876721" y="51008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0" name="object 8080"/>
            <p:cNvSpPr/>
            <p:nvPr/>
          </p:nvSpPr>
          <p:spPr>
            <a:xfrm>
              <a:off x="17873546" y="510124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4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1" name="object 8081"/>
            <p:cNvSpPr/>
            <p:nvPr/>
          </p:nvSpPr>
          <p:spPr>
            <a:xfrm>
              <a:off x="17874958" y="51011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2" name="object 8082"/>
            <p:cNvSpPr/>
            <p:nvPr/>
          </p:nvSpPr>
          <p:spPr>
            <a:xfrm>
              <a:off x="17875035" y="510093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3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3" name="object 8083"/>
            <p:cNvSpPr/>
            <p:nvPr/>
          </p:nvSpPr>
          <p:spPr>
            <a:xfrm>
              <a:off x="17874961" y="51008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4" name="object 8084"/>
            <p:cNvSpPr/>
            <p:nvPr/>
          </p:nvSpPr>
          <p:spPr>
            <a:xfrm>
              <a:off x="17873545" y="510083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1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5" name="object 8085"/>
            <p:cNvSpPr/>
            <p:nvPr/>
          </p:nvSpPr>
          <p:spPr>
            <a:xfrm>
              <a:off x="17873441" y="51008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6" name="object 8086"/>
            <p:cNvSpPr/>
            <p:nvPr/>
          </p:nvSpPr>
          <p:spPr>
            <a:xfrm>
              <a:off x="17873441" y="510093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7" name="object 8087"/>
            <p:cNvSpPr/>
            <p:nvPr/>
          </p:nvSpPr>
          <p:spPr>
            <a:xfrm>
              <a:off x="17873441" y="51011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8" name="object 8088"/>
            <p:cNvSpPr/>
            <p:nvPr/>
          </p:nvSpPr>
          <p:spPr>
            <a:xfrm>
              <a:off x="17872131" y="4907443"/>
              <a:ext cx="1270" cy="174625"/>
            </a:xfrm>
            <a:custGeom>
              <a:avLst/>
              <a:gdLst/>
              <a:ahLst/>
              <a:cxnLst/>
              <a:rect l="l" t="t" r="r" b="b"/>
              <a:pathLst>
                <a:path w="1269" h="174625">
                  <a:moveTo>
                    <a:pt x="0" y="174581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4581"/>
                  </a:lnTo>
                  <a:lnTo>
                    <a:pt x="0" y="174581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9" name="object 8089"/>
            <p:cNvSpPr/>
            <p:nvPr/>
          </p:nvSpPr>
          <p:spPr>
            <a:xfrm>
              <a:off x="17873357" y="4907443"/>
              <a:ext cx="1270" cy="174625"/>
            </a:xfrm>
            <a:custGeom>
              <a:avLst/>
              <a:gdLst/>
              <a:ahLst/>
              <a:cxnLst/>
              <a:rect l="l" t="t" r="r" b="b"/>
              <a:pathLst>
                <a:path w="1269" h="174625">
                  <a:moveTo>
                    <a:pt x="0" y="174581"/>
                  </a:moveTo>
                  <a:lnTo>
                    <a:pt x="0" y="0"/>
                  </a:lnTo>
                  <a:lnTo>
                    <a:pt x="1036" y="0"/>
                  </a:lnTo>
                  <a:lnTo>
                    <a:pt x="1036" y="174581"/>
                  </a:lnTo>
                  <a:lnTo>
                    <a:pt x="0" y="174581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0" name="object 8090"/>
            <p:cNvSpPr/>
            <p:nvPr/>
          </p:nvSpPr>
          <p:spPr>
            <a:xfrm>
              <a:off x="17881199" y="509354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120" y="1759"/>
                  </a:moveTo>
                  <a:lnTo>
                    <a:pt x="2376" y="2502"/>
                  </a:lnTo>
                  <a:lnTo>
                    <a:pt x="2345" y="2659"/>
                  </a:lnTo>
                  <a:lnTo>
                    <a:pt x="1455" y="2764"/>
                  </a:lnTo>
                  <a:lnTo>
                    <a:pt x="1413" y="303"/>
                  </a:lnTo>
                  <a:lnTo>
                    <a:pt x="1329" y="157"/>
                  </a:lnTo>
                  <a:lnTo>
                    <a:pt x="513" y="125"/>
                  </a:lnTo>
                  <a:lnTo>
                    <a:pt x="356" y="303"/>
                  </a:lnTo>
                  <a:lnTo>
                    <a:pt x="219" y="418"/>
                  </a:lnTo>
                  <a:lnTo>
                    <a:pt x="0" y="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1" name="object 8091"/>
            <p:cNvSpPr/>
            <p:nvPr/>
          </p:nvSpPr>
          <p:spPr>
            <a:xfrm>
              <a:off x="17873737" y="5093141"/>
              <a:ext cx="13970" cy="5715"/>
            </a:xfrm>
            <a:custGeom>
              <a:avLst/>
              <a:gdLst/>
              <a:ahLst/>
              <a:cxnLst/>
              <a:rect l="l" t="t" r="r" b="b"/>
              <a:pathLst>
                <a:path w="13969" h="5714">
                  <a:moveTo>
                    <a:pt x="4921" y="1088"/>
                  </a:moveTo>
                  <a:lnTo>
                    <a:pt x="5183" y="1088"/>
                  </a:lnTo>
                  <a:lnTo>
                    <a:pt x="219" y="1088"/>
                  </a:lnTo>
                  <a:lnTo>
                    <a:pt x="73" y="1151"/>
                  </a:lnTo>
                  <a:lnTo>
                    <a:pt x="0" y="1308"/>
                  </a:lnTo>
                  <a:lnTo>
                    <a:pt x="0" y="1947"/>
                  </a:lnTo>
                  <a:lnTo>
                    <a:pt x="366" y="2020"/>
                  </a:lnTo>
                  <a:lnTo>
                    <a:pt x="366" y="1643"/>
                  </a:lnTo>
                  <a:lnTo>
                    <a:pt x="7968" y="1643"/>
                  </a:lnTo>
                  <a:lnTo>
                    <a:pt x="7968" y="2020"/>
                  </a:lnTo>
                  <a:lnTo>
                    <a:pt x="8167" y="2020"/>
                  </a:lnTo>
                  <a:lnTo>
                    <a:pt x="8282" y="3664"/>
                  </a:lnTo>
                  <a:lnTo>
                    <a:pt x="8303" y="3811"/>
                  </a:lnTo>
                  <a:lnTo>
                    <a:pt x="9737" y="3842"/>
                  </a:lnTo>
                  <a:lnTo>
                    <a:pt x="9769" y="4324"/>
                  </a:lnTo>
                  <a:lnTo>
                    <a:pt x="9905" y="4261"/>
                  </a:lnTo>
                  <a:lnTo>
                    <a:pt x="10062" y="4261"/>
                  </a:lnTo>
                  <a:lnTo>
                    <a:pt x="10219" y="4324"/>
                  </a:lnTo>
                  <a:lnTo>
                    <a:pt x="10544" y="4816"/>
                  </a:lnTo>
                  <a:lnTo>
                    <a:pt x="10921" y="5109"/>
                  </a:lnTo>
                  <a:lnTo>
                    <a:pt x="11371" y="5329"/>
                  </a:lnTo>
                  <a:lnTo>
                    <a:pt x="11853" y="5455"/>
                  </a:lnTo>
                  <a:lnTo>
                    <a:pt x="12366" y="5413"/>
                  </a:lnTo>
                  <a:lnTo>
                    <a:pt x="13905" y="3622"/>
                  </a:lnTo>
                  <a:lnTo>
                    <a:pt x="13873" y="3141"/>
                  </a:lnTo>
                  <a:lnTo>
                    <a:pt x="12114" y="1570"/>
                  </a:lnTo>
                  <a:lnTo>
                    <a:pt x="11601" y="1602"/>
                  </a:lnTo>
                  <a:lnTo>
                    <a:pt x="10093" y="2984"/>
                  </a:lnTo>
                  <a:lnTo>
                    <a:pt x="9905" y="3172"/>
                  </a:lnTo>
                  <a:lnTo>
                    <a:pt x="9769" y="3214"/>
                  </a:lnTo>
                  <a:lnTo>
                    <a:pt x="8942" y="3214"/>
                  </a:lnTo>
                  <a:lnTo>
                    <a:pt x="8868" y="1413"/>
                  </a:lnTo>
                  <a:lnTo>
                    <a:pt x="8795" y="1193"/>
                  </a:lnTo>
                  <a:lnTo>
                    <a:pt x="8638" y="1015"/>
                  </a:lnTo>
                  <a:lnTo>
                    <a:pt x="8460" y="900"/>
                  </a:lnTo>
                  <a:lnTo>
                    <a:pt x="8303" y="900"/>
                  </a:lnTo>
                  <a:lnTo>
                    <a:pt x="5507" y="900"/>
                  </a:lnTo>
                  <a:lnTo>
                    <a:pt x="4879" y="900"/>
                  </a:lnTo>
                  <a:lnTo>
                    <a:pt x="4659" y="858"/>
                  </a:lnTo>
                  <a:lnTo>
                    <a:pt x="4282" y="481"/>
                  </a:lnTo>
                  <a:lnTo>
                    <a:pt x="4282" y="0"/>
                  </a:lnTo>
                  <a:lnTo>
                    <a:pt x="4607" y="0"/>
                  </a:lnTo>
                  <a:lnTo>
                    <a:pt x="4764" y="0"/>
                  </a:lnTo>
                  <a:lnTo>
                    <a:pt x="5664" y="83"/>
                  </a:lnTo>
                  <a:lnTo>
                    <a:pt x="6177" y="0"/>
                  </a:lnTo>
                  <a:lnTo>
                    <a:pt x="7162" y="0"/>
                  </a:lnTo>
                  <a:lnTo>
                    <a:pt x="7832" y="0"/>
                  </a:lnTo>
                  <a:lnTo>
                    <a:pt x="7936" y="41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2" name="object 8092"/>
            <p:cNvSpPr/>
            <p:nvPr/>
          </p:nvSpPr>
          <p:spPr>
            <a:xfrm>
              <a:off x="17878020" y="50935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376"/>
                  </a:moveTo>
                  <a:lnTo>
                    <a:pt x="73" y="272"/>
                  </a:lnTo>
                  <a:lnTo>
                    <a:pt x="0" y="8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3" name="object 8093"/>
            <p:cNvSpPr/>
            <p:nvPr/>
          </p:nvSpPr>
          <p:spPr>
            <a:xfrm>
              <a:off x="17878927" y="50940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167" y="73"/>
                  </a:lnTo>
                  <a:lnTo>
                    <a:pt x="1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4" name="object 8094"/>
            <p:cNvSpPr/>
            <p:nvPr/>
          </p:nvSpPr>
          <p:spPr>
            <a:xfrm>
              <a:off x="17884164" y="509522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5" y="1612"/>
                  </a:moveTo>
                  <a:lnTo>
                    <a:pt x="0" y="1298"/>
                  </a:lnTo>
                  <a:lnTo>
                    <a:pt x="157" y="1235"/>
                  </a:lnTo>
                  <a:lnTo>
                    <a:pt x="1382" y="0"/>
                  </a:lnTo>
                  <a:lnTo>
                    <a:pt x="1759" y="41"/>
                  </a:lnTo>
                  <a:lnTo>
                    <a:pt x="2963" y="1235"/>
                  </a:lnTo>
                  <a:lnTo>
                    <a:pt x="2963" y="1612"/>
                  </a:lnTo>
                  <a:lnTo>
                    <a:pt x="1382" y="2837"/>
                  </a:lnTo>
                  <a:lnTo>
                    <a:pt x="1026" y="2732"/>
                  </a:lnTo>
                  <a:lnTo>
                    <a:pt x="712" y="2544"/>
                  </a:lnTo>
                  <a:lnTo>
                    <a:pt x="450" y="2282"/>
                  </a:lnTo>
                  <a:lnTo>
                    <a:pt x="282" y="1989"/>
                  </a:lnTo>
                  <a:lnTo>
                    <a:pt x="157" y="164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5" name="object 8095"/>
            <p:cNvSpPr/>
            <p:nvPr/>
          </p:nvSpPr>
          <p:spPr>
            <a:xfrm>
              <a:off x="17874411" y="5095878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5">
                  <a:moveTo>
                    <a:pt x="0" y="104"/>
                  </a:moveTo>
                  <a:lnTo>
                    <a:pt x="513" y="0"/>
                  </a:lnTo>
                  <a:lnTo>
                    <a:pt x="1853" y="104"/>
                  </a:lnTo>
                  <a:lnTo>
                    <a:pt x="233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6" name="object 8096"/>
            <p:cNvSpPr/>
            <p:nvPr/>
          </p:nvSpPr>
          <p:spPr>
            <a:xfrm>
              <a:off x="17876870" y="5095878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5">
                  <a:moveTo>
                    <a:pt x="0" y="104"/>
                  </a:moveTo>
                  <a:lnTo>
                    <a:pt x="2209" y="104"/>
                  </a:lnTo>
                  <a:lnTo>
                    <a:pt x="2691" y="0"/>
                  </a:lnTo>
                  <a:lnTo>
                    <a:pt x="227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7" name="object 8097"/>
            <p:cNvSpPr/>
            <p:nvPr/>
          </p:nvSpPr>
          <p:spPr>
            <a:xfrm>
              <a:off x="17879145" y="509586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408" y="0"/>
                  </a:lnTo>
                  <a:lnTo>
                    <a:pt x="1738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8" name="object 8098"/>
            <p:cNvSpPr/>
            <p:nvPr/>
          </p:nvSpPr>
          <p:spPr>
            <a:xfrm>
              <a:off x="17876350" y="50958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97" y="0"/>
                  </a:moveTo>
                  <a:lnTo>
                    <a:pt x="0" y="0"/>
                  </a:lnTo>
                  <a:lnTo>
                    <a:pt x="39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9" name="object 8099"/>
            <p:cNvSpPr/>
            <p:nvPr/>
          </p:nvSpPr>
          <p:spPr>
            <a:xfrm>
              <a:off x="17874184" y="509333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09" h="1270">
                  <a:moveTo>
                    <a:pt x="0" y="701"/>
                  </a:moveTo>
                  <a:lnTo>
                    <a:pt x="0" y="890"/>
                  </a:lnTo>
                  <a:lnTo>
                    <a:pt x="0" y="701"/>
                  </a:lnTo>
                  <a:lnTo>
                    <a:pt x="0" y="513"/>
                  </a:lnTo>
                  <a:lnTo>
                    <a:pt x="31" y="376"/>
                  </a:lnTo>
                  <a:lnTo>
                    <a:pt x="324" y="94"/>
                  </a:lnTo>
                  <a:lnTo>
                    <a:pt x="554" y="0"/>
                  </a:lnTo>
                  <a:lnTo>
                    <a:pt x="827" y="0"/>
                  </a:lnTo>
                  <a:lnTo>
                    <a:pt x="2638" y="0"/>
                  </a:lnTo>
                  <a:lnTo>
                    <a:pt x="3539" y="0"/>
                  </a:lnTo>
                  <a:lnTo>
                    <a:pt x="335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0" name="object 8100"/>
            <p:cNvSpPr/>
            <p:nvPr/>
          </p:nvSpPr>
          <p:spPr>
            <a:xfrm>
              <a:off x="17879921" y="509688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55" y="136"/>
                  </a:moveTo>
                  <a:lnTo>
                    <a:pt x="1455" y="136"/>
                  </a:lnTo>
                  <a:lnTo>
                    <a:pt x="146" y="136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1" name="object 8101"/>
            <p:cNvSpPr/>
            <p:nvPr/>
          </p:nvSpPr>
          <p:spPr>
            <a:xfrm>
              <a:off x="17882989" y="509665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87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2" name="object 8102"/>
            <p:cNvSpPr/>
            <p:nvPr/>
          </p:nvSpPr>
          <p:spPr>
            <a:xfrm>
              <a:off x="17885700" y="509440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36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3" name="object 8103"/>
            <p:cNvSpPr/>
            <p:nvPr/>
          </p:nvSpPr>
          <p:spPr>
            <a:xfrm>
              <a:off x="17879891" y="509597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73" y="900"/>
                  </a:moveTo>
                  <a:lnTo>
                    <a:pt x="0" y="523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4" name="object 8104"/>
            <p:cNvSpPr/>
            <p:nvPr/>
          </p:nvSpPr>
          <p:spPr>
            <a:xfrm>
              <a:off x="17881372" y="509598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61" y="0"/>
                  </a:moveTo>
                  <a:lnTo>
                    <a:pt x="261" y="481"/>
                  </a:lnTo>
                  <a:lnTo>
                    <a:pt x="188" y="900"/>
                  </a:lnTo>
                  <a:lnTo>
                    <a:pt x="73" y="10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5" name="object 8105"/>
            <p:cNvSpPr/>
            <p:nvPr/>
          </p:nvSpPr>
          <p:spPr>
            <a:xfrm>
              <a:off x="17878762" y="509408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6" name="object 8106"/>
            <p:cNvSpPr/>
            <p:nvPr/>
          </p:nvSpPr>
          <p:spPr>
            <a:xfrm>
              <a:off x="17880890" y="509598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54" y="0"/>
                  </a:lnTo>
                  <a:lnTo>
                    <a:pt x="58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7" name="object 8107"/>
            <p:cNvSpPr/>
            <p:nvPr/>
          </p:nvSpPr>
          <p:spPr>
            <a:xfrm>
              <a:off x="17877718" y="509333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3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8" name="object 8108"/>
            <p:cNvSpPr/>
            <p:nvPr/>
          </p:nvSpPr>
          <p:spPr>
            <a:xfrm>
              <a:off x="17876828" y="509333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9" name="object 8109"/>
            <p:cNvSpPr/>
            <p:nvPr/>
          </p:nvSpPr>
          <p:spPr>
            <a:xfrm>
              <a:off x="17874176" y="5095501"/>
              <a:ext cx="7620" cy="635"/>
            </a:xfrm>
            <a:custGeom>
              <a:avLst/>
              <a:gdLst/>
              <a:ahLst/>
              <a:cxnLst/>
              <a:rect l="l" t="t" r="r" b="b"/>
              <a:pathLst>
                <a:path w="7619" h="635">
                  <a:moveTo>
                    <a:pt x="7350" y="481"/>
                  </a:moveTo>
                  <a:lnTo>
                    <a:pt x="7539" y="481"/>
                  </a:lnTo>
                  <a:lnTo>
                    <a:pt x="7539" y="0"/>
                  </a:lnTo>
                  <a:lnTo>
                    <a:pt x="7193" y="0"/>
                  </a:lnTo>
                  <a:lnTo>
                    <a:pt x="345" y="0"/>
                  </a:lnTo>
                  <a:lnTo>
                    <a:pt x="0" y="0"/>
                  </a:lnTo>
                  <a:lnTo>
                    <a:pt x="0" y="481"/>
                  </a:lnTo>
                  <a:lnTo>
                    <a:pt x="261" y="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0" name="object 8110"/>
            <p:cNvSpPr/>
            <p:nvPr/>
          </p:nvSpPr>
          <p:spPr>
            <a:xfrm>
              <a:off x="17881708" y="50955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6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1" name="object 8111"/>
            <p:cNvSpPr/>
            <p:nvPr/>
          </p:nvSpPr>
          <p:spPr>
            <a:xfrm>
              <a:off x="17874184" y="50955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6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2" name="object 8112"/>
            <p:cNvSpPr/>
            <p:nvPr/>
          </p:nvSpPr>
          <p:spPr>
            <a:xfrm>
              <a:off x="17874190" y="5094942"/>
              <a:ext cx="7620" cy="635"/>
            </a:xfrm>
            <a:custGeom>
              <a:avLst/>
              <a:gdLst/>
              <a:ahLst/>
              <a:cxnLst/>
              <a:rect l="l" t="t" r="r" b="b"/>
              <a:pathLst>
                <a:path w="7619" h="635">
                  <a:moveTo>
                    <a:pt x="7518" y="554"/>
                  </a:moveTo>
                  <a:lnTo>
                    <a:pt x="7518" y="293"/>
                  </a:lnTo>
                  <a:lnTo>
                    <a:pt x="7193" y="240"/>
                  </a:lnTo>
                  <a:lnTo>
                    <a:pt x="324" y="240"/>
                  </a:lnTo>
                  <a:lnTo>
                    <a:pt x="0" y="240"/>
                  </a:ln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3" name="object 8113"/>
            <p:cNvSpPr/>
            <p:nvPr/>
          </p:nvSpPr>
          <p:spPr>
            <a:xfrm>
              <a:off x="17874184" y="509478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45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4" name="object 8114"/>
            <p:cNvSpPr/>
            <p:nvPr/>
          </p:nvSpPr>
          <p:spPr>
            <a:xfrm>
              <a:off x="17881679" y="509329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83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5" name="object 8115"/>
            <p:cNvSpPr/>
            <p:nvPr/>
          </p:nvSpPr>
          <p:spPr>
            <a:xfrm>
              <a:off x="17874355" y="5079382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314" y="1162"/>
                  </a:moveTo>
                  <a:lnTo>
                    <a:pt x="157" y="973"/>
                  </a:lnTo>
                  <a:lnTo>
                    <a:pt x="83" y="837"/>
                  </a:lnTo>
                  <a:lnTo>
                    <a:pt x="52" y="418"/>
                  </a:lnTo>
                  <a:lnTo>
                    <a:pt x="52" y="0"/>
                  </a:lnTo>
                  <a:lnTo>
                    <a:pt x="240" y="0"/>
                  </a:lnTo>
                  <a:lnTo>
                    <a:pt x="240" y="157"/>
                  </a:lnTo>
                  <a:lnTo>
                    <a:pt x="261" y="418"/>
                  </a:lnTo>
                  <a:lnTo>
                    <a:pt x="314" y="712"/>
                  </a:lnTo>
                  <a:lnTo>
                    <a:pt x="345" y="848"/>
                  </a:lnTo>
                  <a:lnTo>
                    <a:pt x="575" y="973"/>
                  </a:lnTo>
                  <a:lnTo>
                    <a:pt x="607" y="1162"/>
                  </a:lnTo>
                  <a:lnTo>
                    <a:pt x="314" y="1675"/>
                  </a:lnTo>
                  <a:lnTo>
                    <a:pt x="188" y="2198"/>
                  </a:lnTo>
                  <a:lnTo>
                    <a:pt x="0" y="2230"/>
                  </a:lnTo>
                  <a:lnTo>
                    <a:pt x="83" y="2062"/>
                  </a:lnTo>
                  <a:lnTo>
                    <a:pt x="240" y="1350"/>
                  </a:lnTo>
                  <a:lnTo>
                    <a:pt x="314" y="11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6" name="object 8116"/>
            <p:cNvSpPr/>
            <p:nvPr/>
          </p:nvSpPr>
          <p:spPr>
            <a:xfrm>
              <a:off x="17874521" y="508054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73" y="1937"/>
                  </a:moveTo>
                  <a:lnTo>
                    <a:pt x="429" y="1413"/>
                  </a:lnTo>
                  <a:lnTo>
                    <a:pt x="429" y="785"/>
                  </a:lnTo>
                  <a:lnTo>
                    <a:pt x="429" y="596"/>
                  </a:lnTo>
                  <a:lnTo>
                    <a:pt x="586" y="261"/>
                  </a:lnTo>
                  <a:lnTo>
                    <a:pt x="900" y="0"/>
                  </a:lnTo>
                  <a:lnTo>
                    <a:pt x="743" y="146"/>
                  </a:lnTo>
                  <a:lnTo>
                    <a:pt x="743" y="366"/>
                  </a:lnTo>
                  <a:lnTo>
                    <a:pt x="743" y="785"/>
                  </a:lnTo>
                  <a:lnTo>
                    <a:pt x="743" y="1539"/>
                  </a:lnTo>
                  <a:lnTo>
                    <a:pt x="303" y="2094"/>
                  </a:lnTo>
                  <a:lnTo>
                    <a:pt x="104" y="2125"/>
                  </a:lnTo>
                  <a:lnTo>
                    <a:pt x="73" y="193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7" name="object 8117"/>
            <p:cNvSpPr/>
            <p:nvPr/>
          </p:nvSpPr>
          <p:spPr>
            <a:xfrm>
              <a:off x="17874420" y="5078981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1099" y="554"/>
                  </a:moveTo>
                  <a:lnTo>
                    <a:pt x="1099" y="848"/>
                  </a:lnTo>
                  <a:lnTo>
                    <a:pt x="879" y="879"/>
                  </a:lnTo>
                  <a:lnTo>
                    <a:pt x="806" y="1298"/>
                  </a:lnTo>
                  <a:lnTo>
                    <a:pt x="1068" y="1413"/>
                  </a:lnTo>
                  <a:lnTo>
                    <a:pt x="513" y="1895"/>
                  </a:lnTo>
                  <a:lnTo>
                    <a:pt x="240" y="2523"/>
                  </a:lnTo>
                  <a:lnTo>
                    <a:pt x="240" y="2073"/>
                  </a:lnTo>
                  <a:lnTo>
                    <a:pt x="544" y="1643"/>
                  </a:lnTo>
                  <a:lnTo>
                    <a:pt x="544" y="1455"/>
                  </a:lnTo>
                  <a:lnTo>
                    <a:pt x="356" y="1298"/>
                  </a:lnTo>
                  <a:lnTo>
                    <a:pt x="513" y="1382"/>
                  </a:lnTo>
                  <a:lnTo>
                    <a:pt x="513" y="1193"/>
                  </a:lnTo>
                  <a:lnTo>
                    <a:pt x="513" y="816"/>
                  </a:lnTo>
                  <a:lnTo>
                    <a:pt x="356" y="659"/>
                  </a:lnTo>
                  <a:lnTo>
                    <a:pt x="324" y="523"/>
                  </a:lnTo>
                  <a:lnTo>
                    <a:pt x="167" y="397"/>
                  </a:lnTo>
                  <a:lnTo>
                    <a:pt x="0" y="397"/>
                  </a:lnTo>
                  <a:lnTo>
                    <a:pt x="0" y="0"/>
                  </a:lnTo>
                  <a:lnTo>
                    <a:pt x="324" y="230"/>
                  </a:lnTo>
                  <a:lnTo>
                    <a:pt x="544" y="450"/>
                  </a:lnTo>
                  <a:lnTo>
                    <a:pt x="806" y="481"/>
                  </a:lnTo>
                  <a:lnTo>
                    <a:pt x="994" y="52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8" name="object 8118"/>
            <p:cNvSpPr/>
            <p:nvPr/>
          </p:nvSpPr>
          <p:spPr>
            <a:xfrm>
              <a:off x="17875241" y="5079577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146" y="0"/>
                  </a:moveTo>
                  <a:lnTo>
                    <a:pt x="397" y="0"/>
                  </a:lnTo>
                  <a:lnTo>
                    <a:pt x="324" y="324"/>
                  </a:lnTo>
                  <a:lnTo>
                    <a:pt x="0" y="366"/>
                  </a:lnTo>
                  <a:lnTo>
                    <a:pt x="0" y="670"/>
                  </a:lnTo>
                  <a:lnTo>
                    <a:pt x="240" y="701"/>
                  </a:lnTo>
                  <a:lnTo>
                    <a:pt x="0" y="1633"/>
                  </a:lnTo>
                  <a:lnTo>
                    <a:pt x="167" y="1748"/>
                  </a:lnTo>
                  <a:lnTo>
                    <a:pt x="586" y="670"/>
                  </a:lnTo>
                  <a:lnTo>
                    <a:pt x="586" y="324"/>
                  </a:lnTo>
                  <a:lnTo>
                    <a:pt x="7779" y="261"/>
                  </a:lnTo>
                  <a:lnTo>
                    <a:pt x="7915" y="366"/>
                  </a:lnTo>
                  <a:lnTo>
                    <a:pt x="7884" y="2303"/>
                  </a:lnTo>
                  <a:lnTo>
                    <a:pt x="7256" y="2345"/>
                  </a:lnTo>
                  <a:lnTo>
                    <a:pt x="7183" y="2523"/>
                  </a:lnTo>
                  <a:lnTo>
                    <a:pt x="7402" y="2680"/>
                  </a:lnTo>
                  <a:lnTo>
                    <a:pt x="7884" y="2575"/>
                  </a:lnTo>
                  <a:lnTo>
                    <a:pt x="7884" y="3308"/>
                  </a:lnTo>
                  <a:lnTo>
                    <a:pt x="7434" y="3266"/>
                  </a:lnTo>
                  <a:lnTo>
                    <a:pt x="7256" y="3266"/>
                  </a:lnTo>
                  <a:lnTo>
                    <a:pt x="6209" y="4314"/>
                  </a:lnTo>
                  <a:lnTo>
                    <a:pt x="5539" y="4439"/>
                  </a:lnTo>
                  <a:lnTo>
                    <a:pt x="5811" y="4512"/>
                  </a:lnTo>
                  <a:lnTo>
                    <a:pt x="6471" y="4575"/>
                  </a:lnTo>
                  <a:lnTo>
                    <a:pt x="6397" y="4439"/>
                  </a:lnTo>
                  <a:lnTo>
                    <a:pt x="6921" y="3905"/>
                  </a:lnTo>
                  <a:lnTo>
                    <a:pt x="7078" y="3905"/>
                  </a:lnTo>
                  <a:lnTo>
                    <a:pt x="7109" y="4240"/>
                  </a:lnTo>
                  <a:lnTo>
                    <a:pt x="7329" y="4282"/>
                  </a:lnTo>
                  <a:lnTo>
                    <a:pt x="7329" y="3643"/>
                  </a:lnTo>
                  <a:lnTo>
                    <a:pt x="7486" y="3570"/>
                  </a:lnTo>
                  <a:lnTo>
                    <a:pt x="8020" y="3696"/>
                  </a:lnTo>
                  <a:lnTo>
                    <a:pt x="8261" y="3811"/>
                  </a:lnTo>
                  <a:lnTo>
                    <a:pt x="8261" y="7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9" name="object 8119"/>
            <p:cNvSpPr/>
            <p:nvPr/>
          </p:nvSpPr>
          <p:spPr>
            <a:xfrm>
              <a:off x="17875232" y="5079573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408" y="0"/>
                  </a:moveTo>
                  <a:lnTo>
                    <a:pt x="335" y="31"/>
                  </a:lnTo>
                  <a:lnTo>
                    <a:pt x="335" y="324"/>
                  </a:lnTo>
                  <a:lnTo>
                    <a:pt x="83" y="376"/>
                  </a:lnTo>
                  <a:lnTo>
                    <a:pt x="0" y="638"/>
                  </a:lnTo>
                  <a:lnTo>
                    <a:pt x="209" y="701"/>
                  </a:lnTo>
                  <a:lnTo>
                    <a:pt x="0" y="1633"/>
                  </a:lnTo>
                  <a:lnTo>
                    <a:pt x="178" y="1759"/>
                  </a:lnTo>
                  <a:lnTo>
                    <a:pt x="596" y="670"/>
                  </a:lnTo>
                  <a:lnTo>
                    <a:pt x="596" y="376"/>
                  </a:lnTo>
                  <a:lnTo>
                    <a:pt x="7706" y="261"/>
                  </a:lnTo>
                  <a:lnTo>
                    <a:pt x="7853" y="293"/>
                  </a:lnTo>
                  <a:lnTo>
                    <a:pt x="7978" y="450"/>
                  </a:lnTo>
                  <a:lnTo>
                    <a:pt x="7895" y="2240"/>
                  </a:lnTo>
                  <a:lnTo>
                    <a:pt x="7340" y="2345"/>
                  </a:lnTo>
                  <a:lnTo>
                    <a:pt x="7193" y="2418"/>
                  </a:lnTo>
                  <a:lnTo>
                    <a:pt x="7214" y="2575"/>
                  </a:lnTo>
                  <a:lnTo>
                    <a:pt x="7413" y="2691"/>
                  </a:lnTo>
                  <a:lnTo>
                    <a:pt x="7832" y="2575"/>
                  </a:lnTo>
                  <a:lnTo>
                    <a:pt x="7895" y="3015"/>
                  </a:lnTo>
                  <a:lnTo>
                    <a:pt x="7895" y="3277"/>
                  </a:lnTo>
                  <a:lnTo>
                    <a:pt x="7444" y="3277"/>
                  </a:lnTo>
                  <a:lnTo>
                    <a:pt x="7287" y="3277"/>
                  </a:lnTo>
                  <a:lnTo>
                    <a:pt x="6219" y="4314"/>
                  </a:lnTo>
                  <a:lnTo>
                    <a:pt x="5957" y="4439"/>
                  </a:lnTo>
                  <a:lnTo>
                    <a:pt x="5580" y="4439"/>
                  </a:lnTo>
                  <a:lnTo>
                    <a:pt x="5779" y="4523"/>
                  </a:lnTo>
                  <a:lnTo>
                    <a:pt x="6481" y="4586"/>
                  </a:lnTo>
                  <a:lnTo>
                    <a:pt x="6408" y="4439"/>
                  </a:lnTo>
                  <a:lnTo>
                    <a:pt x="6931" y="3916"/>
                  </a:lnTo>
                  <a:lnTo>
                    <a:pt x="7088" y="3916"/>
                  </a:lnTo>
                  <a:lnTo>
                    <a:pt x="7120" y="4177"/>
                  </a:lnTo>
                  <a:lnTo>
                    <a:pt x="7340" y="4293"/>
                  </a:lnTo>
                  <a:lnTo>
                    <a:pt x="7340" y="3759"/>
                  </a:lnTo>
                  <a:lnTo>
                    <a:pt x="7371" y="3622"/>
                  </a:lnTo>
                  <a:lnTo>
                    <a:pt x="7528" y="3539"/>
                  </a:lnTo>
                  <a:lnTo>
                    <a:pt x="8010" y="3696"/>
                  </a:lnTo>
                  <a:lnTo>
                    <a:pt x="8271" y="3811"/>
                  </a:lnTo>
                  <a:lnTo>
                    <a:pt x="8271" y="104"/>
                  </a:lnTo>
                  <a:lnTo>
                    <a:pt x="408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0" name="object 8120"/>
            <p:cNvSpPr/>
            <p:nvPr/>
          </p:nvSpPr>
          <p:spPr>
            <a:xfrm>
              <a:off x="17870560" y="490894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376" y="1005"/>
                  </a:moveTo>
                  <a:lnTo>
                    <a:pt x="607" y="1005"/>
                  </a:lnTo>
                  <a:lnTo>
                    <a:pt x="691" y="1141"/>
                  </a:lnTo>
                  <a:lnTo>
                    <a:pt x="607" y="1539"/>
                  </a:lnTo>
                  <a:lnTo>
                    <a:pt x="450" y="1539"/>
                  </a:lnTo>
                  <a:lnTo>
                    <a:pt x="1088" y="1643"/>
                  </a:lnTo>
                  <a:lnTo>
                    <a:pt x="1340" y="1675"/>
                  </a:lnTo>
                  <a:lnTo>
                    <a:pt x="1371" y="1937"/>
                  </a:lnTo>
                  <a:lnTo>
                    <a:pt x="1413" y="2125"/>
                  </a:lnTo>
                  <a:lnTo>
                    <a:pt x="1444" y="2314"/>
                  </a:lnTo>
                  <a:lnTo>
                    <a:pt x="1570" y="2157"/>
                  </a:lnTo>
                  <a:lnTo>
                    <a:pt x="1497" y="1968"/>
                  </a:lnTo>
                  <a:lnTo>
                    <a:pt x="1444" y="1455"/>
                  </a:lnTo>
                  <a:lnTo>
                    <a:pt x="963" y="1329"/>
                  </a:lnTo>
                  <a:lnTo>
                    <a:pt x="890" y="1109"/>
                  </a:lnTo>
                  <a:lnTo>
                    <a:pt x="1047" y="973"/>
                  </a:lnTo>
                  <a:lnTo>
                    <a:pt x="1120" y="523"/>
                  </a:lnTo>
                  <a:lnTo>
                    <a:pt x="931" y="366"/>
                  </a:lnTo>
                  <a:lnTo>
                    <a:pt x="890" y="104"/>
                  </a:lnTo>
                  <a:lnTo>
                    <a:pt x="607" y="0"/>
                  </a:lnTo>
                  <a:lnTo>
                    <a:pt x="607" y="261"/>
                  </a:lnTo>
                  <a:lnTo>
                    <a:pt x="691" y="397"/>
                  </a:lnTo>
                  <a:lnTo>
                    <a:pt x="376" y="397"/>
                  </a:lnTo>
                  <a:lnTo>
                    <a:pt x="303" y="209"/>
                  </a:lnTo>
                  <a:lnTo>
                    <a:pt x="52" y="481"/>
                  </a:lnTo>
                  <a:lnTo>
                    <a:pt x="0" y="848"/>
                  </a:lnTo>
                  <a:lnTo>
                    <a:pt x="219" y="1068"/>
                  </a:lnTo>
                  <a:lnTo>
                    <a:pt x="376" y="100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1" name="object 8121"/>
            <p:cNvSpPr/>
            <p:nvPr/>
          </p:nvSpPr>
          <p:spPr>
            <a:xfrm>
              <a:off x="17870788" y="49095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76" y="104"/>
                  </a:moveTo>
                  <a:lnTo>
                    <a:pt x="376" y="293"/>
                  </a:lnTo>
                  <a:lnTo>
                    <a:pt x="62" y="293"/>
                  </a:lnTo>
                  <a:lnTo>
                    <a:pt x="0" y="104"/>
                  </a:lnTo>
                  <a:lnTo>
                    <a:pt x="30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2" name="object 8122"/>
            <p:cNvSpPr/>
            <p:nvPr/>
          </p:nvSpPr>
          <p:spPr>
            <a:xfrm>
              <a:off x="17871158" y="490874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827" y="795"/>
                  </a:moveTo>
                  <a:lnTo>
                    <a:pt x="984" y="858"/>
                  </a:lnTo>
                  <a:lnTo>
                    <a:pt x="827" y="1015"/>
                  </a:lnTo>
                  <a:lnTo>
                    <a:pt x="827" y="1172"/>
                  </a:lnTo>
                  <a:lnTo>
                    <a:pt x="984" y="1204"/>
                  </a:lnTo>
                  <a:lnTo>
                    <a:pt x="827" y="1308"/>
                  </a:lnTo>
                  <a:lnTo>
                    <a:pt x="638" y="1308"/>
                  </a:lnTo>
                  <a:lnTo>
                    <a:pt x="774" y="1465"/>
                  </a:lnTo>
                  <a:lnTo>
                    <a:pt x="984" y="1622"/>
                  </a:lnTo>
                  <a:lnTo>
                    <a:pt x="984" y="1863"/>
                  </a:lnTo>
                  <a:lnTo>
                    <a:pt x="984" y="2314"/>
                  </a:lnTo>
                  <a:lnTo>
                    <a:pt x="900" y="2167"/>
                  </a:lnTo>
                  <a:lnTo>
                    <a:pt x="900" y="1654"/>
                  </a:lnTo>
                  <a:lnTo>
                    <a:pt x="376" y="1539"/>
                  </a:lnTo>
                  <a:lnTo>
                    <a:pt x="293" y="1308"/>
                  </a:lnTo>
                  <a:lnTo>
                    <a:pt x="502" y="1172"/>
                  </a:lnTo>
                  <a:lnTo>
                    <a:pt x="513" y="722"/>
                  </a:lnTo>
                  <a:lnTo>
                    <a:pt x="345" y="565"/>
                  </a:lnTo>
                  <a:lnTo>
                    <a:pt x="293" y="314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753" y="0"/>
                  </a:lnTo>
                  <a:lnTo>
                    <a:pt x="931" y="125"/>
                  </a:lnTo>
                  <a:lnTo>
                    <a:pt x="1088" y="240"/>
                  </a:lnTo>
                  <a:lnTo>
                    <a:pt x="931" y="272"/>
                  </a:lnTo>
                  <a:lnTo>
                    <a:pt x="753" y="314"/>
                  </a:lnTo>
                  <a:lnTo>
                    <a:pt x="827" y="450"/>
                  </a:lnTo>
                  <a:lnTo>
                    <a:pt x="984" y="481"/>
                  </a:lnTo>
                  <a:lnTo>
                    <a:pt x="827" y="638"/>
                  </a:lnTo>
                  <a:lnTo>
                    <a:pt x="753" y="79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3" name="object 8123"/>
            <p:cNvSpPr/>
            <p:nvPr/>
          </p:nvSpPr>
          <p:spPr>
            <a:xfrm>
              <a:off x="17874355" y="4907893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314" y="1088"/>
                  </a:moveTo>
                  <a:lnTo>
                    <a:pt x="157" y="1277"/>
                  </a:lnTo>
                  <a:lnTo>
                    <a:pt x="52" y="1790"/>
                  </a:lnTo>
                  <a:lnTo>
                    <a:pt x="52" y="2240"/>
                  </a:lnTo>
                  <a:lnTo>
                    <a:pt x="240" y="2240"/>
                  </a:lnTo>
                  <a:lnTo>
                    <a:pt x="240" y="2094"/>
                  </a:lnTo>
                  <a:lnTo>
                    <a:pt x="261" y="1832"/>
                  </a:lnTo>
                  <a:lnTo>
                    <a:pt x="314" y="1539"/>
                  </a:lnTo>
                  <a:lnTo>
                    <a:pt x="345" y="1382"/>
                  </a:lnTo>
                  <a:lnTo>
                    <a:pt x="575" y="1246"/>
                  </a:lnTo>
                  <a:lnTo>
                    <a:pt x="607" y="1057"/>
                  </a:lnTo>
                  <a:lnTo>
                    <a:pt x="314" y="565"/>
                  </a:lnTo>
                  <a:lnTo>
                    <a:pt x="188" y="0"/>
                  </a:lnTo>
                  <a:lnTo>
                    <a:pt x="0" y="0"/>
                  </a:lnTo>
                  <a:lnTo>
                    <a:pt x="83" y="188"/>
                  </a:lnTo>
                  <a:lnTo>
                    <a:pt x="240" y="900"/>
                  </a:lnTo>
                  <a:lnTo>
                    <a:pt x="314" y="10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4" name="object 8124"/>
            <p:cNvSpPr/>
            <p:nvPr/>
          </p:nvSpPr>
          <p:spPr>
            <a:xfrm>
              <a:off x="17874521" y="490674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73" y="293"/>
                  </a:moveTo>
                  <a:lnTo>
                    <a:pt x="429" y="774"/>
                  </a:lnTo>
                  <a:lnTo>
                    <a:pt x="429" y="1413"/>
                  </a:lnTo>
                  <a:lnTo>
                    <a:pt x="429" y="1602"/>
                  </a:lnTo>
                  <a:lnTo>
                    <a:pt x="586" y="1968"/>
                  </a:lnTo>
                  <a:lnTo>
                    <a:pt x="900" y="2240"/>
                  </a:lnTo>
                  <a:lnTo>
                    <a:pt x="743" y="2052"/>
                  </a:lnTo>
                  <a:lnTo>
                    <a:pt x="743" y="1863"/>
                  </a:lnTo>
                  <a:lnTo>
                    <a:pt x="743" y="1413"/>
                  </a:lnTo>
                  <a:lnTo>
                    <a:pt x="743" y="701"/>
                  </a:lnTo>
                  <a:lnTo>
                    <a:pt x="303" y="104"/>
                  </a:lnTo>
                  <a:lnTo>
                    <a:pt x="104" y="104"/>
                  </a:lnTo>
                  <a:lnTo>
                    <a:pt x="73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5" name="object 8125"/>
            <p:cNvSpPr/>
            <p:nvPr/>
          </p:nvSpPr>
          <p:spPr>
            <a:xfrm>
              <a:off x="17874420" y="4907897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1099" y="2094"/>
                  </a:moveTo>
                  <a:lnTo>
                    <a:pt x="1099" y="1780"/>
                  </a:lnTo>
                  <a:lnTo>
                    <a:pt x="879" y="1748"/>
                  </a:lnTo>
                  <a:lnTo>
                    <a:pt x="806" y="1350"/>
                  </a:lnTo>
                  <a:lnTo>
                    <a:pt x="1068" y="1235"/>
                  </a:lnTo>
                  <a:lnTo>
                    <a:pt x="513" y="712"/>
                  </a:lnTo>
                  <a:lnTo>
                    <a:pt x="240" y="125"/>
                  </a:lnTo>
                  <a:lnTo>
                    <a:pt x="240" y="554"/>
                  </a:lnTo>
                  <a:lnTo>
                    <a:pt x="544" y="1005"/>
                  </a:lnTo>
                  <a:lnTo>
                    <a:pt x="544" y="1162"/>
                  </a:lnTo>
                  <a:lnTo>
                    <a:pt x="356" y="1350"/>
                  </a:lnTo>
                  <a:lnTo>
                    <a:pt x="513" y="1266"/>
                  </a:lnTo>
                  <a:lnTo>
                    <a:pt x="513" y="1424"/>
                  </a:lnTo>
                  <a:lnTo>
                    <a:pt x="513" y="1832"/>
                  </a:lnTo>
                  <a:lnTo>
                    <a:pt x="356" y="1989"/>
                  </a:lnTo>
                  <a:lnTo>
                    <a:pt x="324" y="2125"/>
                  </a:lnTo>
                  <a:lnTo>
                    <a:pt x="167" y="2230"/>
                  </a:lnTo>
                  <a:lnTo>
                    <a:pt x="0" y="2230"/>
                  </a:lnTo>
                  <a:lnTo>
                    <a:pt x="0" y="2649"/>
                  </a:lnTo>
                  <a:lnTo>
                    <a:pt x="324" y="2418"/>
                  </a:lnTo>
                  <a:lnTo>
                    <a:pt x="544" y="2198"/>
                  </a:lnTo>
                  <a:lnTo>
                    <a:pt x="806" y="2157"/>
                  </a:lnTo>
                  <a:lnTo>
                    <a:pt x="994" y="21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6" name="object 8126"/>
            <p:cNvSpPr/>
            <p:nvPr/>
          </p:nvSpPr>
          <p:spPr>
            <a:xfrm>
              <a:off x="17875242" y="4905368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6471" y="0"/>
                  </a:moveTo>
                  <a:lnTo>
                    <a:pt x="5884" y="0"/>
                  </a:lnTo>
                  <a:lnTo>
                    <a:pt x="5539" y="62"/>
                  </a:lnTo>
                  <a:lnTo>
                    <a:pt x="6104" y="146"/>
                  </a:lnTo>
                  <a:lnTo>
                    <a:pt x="7183" y="1225"/>
                  </a:lnTo>
                  <a:lnTo>
                    <a:pt x="7434" y="1308"/>
                  </a:lnTo>
                  <a:lnTo>
                    <a:pt x="7779" y="1225"/>
                  </a:lnTo>
                  <a:lnTo>
                    <a:pt x="7884" y="1968"/>
                  </a:lnTo>
                  <a:lnTo>
                    <a:pt x="7402" y="2010"/>
                  </a:lnTo>
                  <a:lnTo>
                    <a:pt x="7245" y="1968"/>
                  </a:lnTo>
                  <a:lnTo>
                    <a:pt x="7183" y="2157"/>
                  </a:lnTo>
                  <a:lnTo>
                    <a:pt x="7832" y="2240"/>
                  </a:lnTo>
                  <a:lnTo>
                    <a:pt x="7968" y="4188"/>
                  </a:lnTo>
                  <a:lnTo>
                    <a:pt x="7832" y="4240"/>
                  </a:lnTo>
                  <a:lnTo>
                    <a:pt x="617" y="4272"/>
                  </a:lnTo>
                  <a:lnTo>
                    <a:pt x="586" y="3916"/>
                  </a:lnTo>
                  <a:lnTo>
                    <a:pt x="167" y="2827"/>
                  </a:lnTo>
                  <a:lnTo>
                    <a:pt x="20" y="2795"/>
                  </a:lnTo>
                  <a:lnTo>
                    <a:pt x="0" y="2942"/>
                  </a:lnTo>
                  <a:lnTo>
                    <a:pt x="272" y="3759"/>
                  </a:lnTo>
                  <a:lnTo>
                    <a:pt x="0" y="3874"/>
                  </a:lnTo>
                  <a:lnTo>
                    <a:pt x="0" y="4188"/>
                  </a:lnTo>
                  <a:lnTo>
                    <a:pt x="272" y="4209"/>
                  </a:lnTo>
                  <a:lnTo>
                    <a:pt x="324" y="4554"/>
                  </a:lnTo>
                  <a:lnTo>
                    <a:pt x="8188" y="4575"/>
                  </a:lnTo>
                  <a:lnTo>
                    <a:pt x="8261" y="785"/>
                  </a:lnTo>
                  <a:lnTo>
                    <a:pt x="8073" y="785"/>
                  </a:lnTo>
                  <a:lnTo>
                    <a:pt x="7486" y="1005"/>
                  </a:lnTo>
                  <a:lnTo>
                    <a:pt x="7350" y="963"/>
                  </a:lnTo>
                  <a:lnTo>
                    <a:pt x="7350" y="303"/>
                  </a:lnTo>
                  <a:lnTo>
                    <a:pt x="7141" y="303"/>
                  </a:lnTo>
                  <a:lnTo>
                    <a:pt x="7078" y="670"/>
                  </a:lnTo>
                  <a:lnTo>
                    <a:pt x="6921" y="670"/>
                  </a:lnTo>
                  <a:lnTo>
                    <a:pt x="6397" y="146"/>
                  </a:lnTo>
                  <a:lnTo>
                    <a:pt x="64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7" name="object 8127"/>
            <p:cNvSpPr/>
            <p:nvPr/>
          </p:nvSpPr>
          <p:spPr>
            <a:xfrm>
              <a:off x="17875236" y="4905367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156" y="4586"/>
                  </a:moveTo>
                  <a:lnTo>
                    <a:pt x="408" y="4586"/>
                  </a:lnTo>
                  <a:lnTo>
                    <a:pt x="324" y="4272"/>
                  </a:lnTo>
                  <a:lnTo>
                    <a:pt x="62" y="4209"/>
                  </a:lnTo>
                  <a:lnTo>
                    <a:pt x="0" y="3947"/>
                  </a:lnTo>
                  <a:lnTo>
                    <a:pt x="198" y="3874"/>
                  </a:lnTo>
                  <a:lnTo>
                    <a:pt x="0" y="2942"/>
                  </a:lnTo>
                  <a:lnTo>
                    <a:pt x="31" y="2795"/>
                  </a:lnTo>
                  <a:lnTo>
                    <a:pt x="167" y="2827"/>
                  </a:lnTo>
                  <a:lnTo>
                    <a:pt x="586" y="3916"/>
                  </a:lnTo>
                  <a:lnTo>
                    <a:pt x="586" y="4209"/>
                  </a:lnTo>
                  <a:lnTo>
                    <a:pt x="617" y="4272"/>
                  </a:lnTo>
                  <a:lnTo>
                    <a:pt x="7842" y="4272"/>
                  </a:lnTo>
                  <a:lnTo>
                    <a:pt x="7968" y="4135"/>
                  </a:lnTo>
                  <a:lnTo>
                    <a:pt x="7895" y="2314"/>
                  </a:lnTo>
                  <a:lnTo>
                    <a:pt x="7329" y="2240"/>
                  </a:lnTo>
                  <a:lnTo>
                    <a:pt x="7193" y="2167"/>
                  </a:lnTo>
                  <a:lnTo>
                    <a:pt x="7214" y="2010"/>
                  </a:lnTo>
                  <a:lnTo>
                    <a:pt x="7413" y="1895"/>
                  </a:lnTo>
                  <a:lnTo>
                    <a:pt x="7832" y="2010"/>
                  </a:lnTo>
                  <a:lnTo>
                    <a:pt x="7895" y="1978"/>
                  </a:lnTo>
                  <a:lnTo>
                    <a:pt x="7895" y="1235"/>
                  </a:lnTo>
                  <a:lnTo>
                    <a:pt x="7444" y="1308"/>
                  </a:lnTo>
                  <a:lnTo>
                    <a:pt x="7256" y="1308"/>
                  </a:lnTo>
                  <a:lnTo>
                    <a:pt x="6219" y="272"/>
                  </a:lnTo>
                  <a:lnTo>
                    <a:pt x="5947" y="146"/>
                  </a:lnTo>
                  <a:lnTo>
                    <a:pt x="5580" y="146"/>
                  </a:lnTo>
                  <a:lnTo>
                    <a:pt x="5779" y="62"/>
                  </a:lnTo>
                  <a:lnTo>
                    <a:pt x="6481" y="0"/>
                  </a:lnTo>
                  <a:lnTo>
                    <a:pt x="6397" y="146"/>
                  </a:lnTo>
                  <a:lnTo>
                    <a:pt x="6931" y="670"/>
                  </a:lnTo>
                  <a:lnTo>
                    <a:pt x="7088" y="670"/>
                  </a:lnTo>
                  <a:lnTo>
                    <a:pt x="7120" y="376"/>
                  </a:lnTo>
                  <a:lnTo>
                    <a:pt x="7329" y="303"/>
                  </a:lnTo>
                  <a:lnTo>
                    <a:pt x="7329" y="816"/>
                  </a:lnTo>
                  <a:lnTo>
                    <a:pt x="7361" y="963"/>
                  </a:lnTo>
                  <a:lnTo>
                    <a:pt x="7518" y="1015"/>
                  </a:lnTo>
                  <a:lnTo>
                    <a:pt x="7999" y="890"/>
                  </a:lnTo>
                  <a:lnTo>
                    <a:pt x="8261" y="774"/>
                  </a:lnTo>
                  <a:lnTo>
                    <a:pt x="8261" y="448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8" name="object 8128"/>
            <p:cNvSpPr/>
            <p:nvPr/>
          </p:nvSpPr>
          <p:spPr>
            <a:xfrm>
              <a:off x="17870269" y="4910366"/>
              <a:ext cx="0" cy="168910"/>
            </a:xfrm>
            <a:custGeom>
              <a:avLst/>
              <a:gdLst/>
              <a:ahLst/>
              <a:cxnLst/>
              <a:rect l="l" t="t" r="r" b="b"/>
              <a:pathLst>
                <a:path h="168910">
                  <a:moveTo>
                    <a:pt x="0" y="16875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9" name="object 8129"/>
            <p:cNvSpPr/>
            <p:nvPr/>
          </p:nvSpPr>
          <p:spPr>
            <a:xfrm>
              <a:off x="17883500" y="4909838"/>
              <a:ext cx="0" cy="170180"/>
            </a:xfrm>
            <a:custGeom>
              <a:avLst/>
              <a:gdLst/>
              <a:ahLst/>
              <a:cxnLst/>
              <a:rect l="l" t="t" r="r" b="b"/>
              <a:pathLst>
                <a:path h="170179">
                  <a:moveTo>
                    <a:pt x="0" y="0"/>
                  </a:moveTo>
                  <a:lnTo>
                    <a:pt x="0" y="16984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0" name="object 8130"/>
            <p:cNvSpPr/>
            <p:nvPr/>
          </p:nvSpPr>
          <p:spPr>
            <a:xfrm>
              <a:off x="17871164" y="4910366"/>
              <a:ext cx="0" cy="168910"/>
            </a:xfrm>
            <a:custGeom>
              <a:avLst/>
              <a:gdLst/>
              <a:ahLst/>
              <a:cxnLst/>
              <a:rect l="l" t="t" r="r" b="b"/>
              <a:pathLst>
                <a:path h="168910">
                  <a:moveTo>
                    <a:pt x="0" y="16875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1" name="object 8131"/>
            <p:cNvSpPr/>
            <p:nvPr/>
          </p:nvSpPr>
          <p:spPr>
            <a:xfrm>
              <a:off x="17875563" y="4909838"/>
              <a:ext cx="0" cy="170180"/>
            </a:xfrm>
            <a:custGeom>
              <a:avLst/>
              <a:gdLst/>
              <a:ahLst/>
              <a:cxnLst/>
              <a:rect l="l" t="t" r="r" b="b"/>
              <a:pathLst>
                <a:path h="170179">
                  <a:moveTo>
                    <a:pt x="0" y="0"/>
                  </a:moveTo>
                  <a:lnTo>
                    <a:pt x="0" y="16984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2" name="object 8132"/>
            <p:cNvSpPr/>
            <p:nvPr/>
          </p:nvSpPr>
          <p:spPr>
            <a:xfrm>
              <a:off x="17870709" y="509281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481"/>
                  </a:moveTo>
                  <a:lnTo>
                    <a:pt x="157" y="376"/>
                  </a:lnTo>
                  <a:lnTo>
                    <a:pt x="408" y="450"/>
                  </a:lnTo>
                  <a:lnTo>
                    <a:pt x="450" y="31"/>
                  </a:lnTo>
                  <a:lnTo>
                    <a:pt x="670" y="0"/>
                  </a:lnTo>
                  <a:lnTo>
                    <a:pt x="869" y="73"/>
                  </a:lnTo>
                  <a:lnTo>
                    <a:pt x="1193" y="554"/>
                  </a:lnTo>
                  <a:lnTo>
                    <a:pt x="942" y="1068"/>
                  </a:lnTo>
                  <a:lnTo>
                    <a:pt x="1036" y="586"/>
                  </a:lnTo>
                  <a:lnTo>
                    <a:pt x="795" y="167"/>
                  </a:lnTo>
                  <a:lnTo>
                    <a:pt x="638" y="167"/>
                  </a:lnTo>
                  <a:lnTo>
                    <a:pt x="795" y="743"/>
                  </a:lnTo>
                  <a:lnTo>
                    <a:pt x="638" y="1225"/>
                  </a:lnTo>
                  <a:lnTo>
                    <a:pt x="450" y="1340"/>
                  </a:lnTo>
                  <a:lnTo>
                    <a:pt x="450" y="1068"/>
                  </a:lnTo>
                  <a:lnTo>
                    <a:pt x="282" y="1036"/>
                  </a:lnTo>
                  <a:lnTo>
                    <a:pt x="41" y="1036"/>
                  </a:lnTo>
                  <a:lnTo>
                    <a:pt x="0" y="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3" name="object 8133"/>
            <p:cNvSpPr/>
            <p:nvPr/>
          </p:nvSpPr>
          <p:spPr>
            <a:xfrm>
              <a:off x="17871092" y="50932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0" y="136"/>
                  </a:lnTo>
                  <a:lnTo>
                    <a:pt x="178" y="261"/>
                  </a:lnTo>
                  <a:lnTo>
                    <a:pt x="20" y="324"/>
                  </a:lnTo>
                  <a:lnTo>
                    <a:pt x="73" y="523"/>
                  </a:lnTo>
                  <a:lnTo>
                    <a:pt x="230" y="261"/>
                  </a:lnTo>
                  <a:lnTo>
                    <a:pt x="178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4" name="object 8134"/>
            <p:cNvSpPr/>
            <p:nvPr/>
          </p:nvSpPr>
          <p:spPr>
            <a:xfrm>
              <a:off x="17870857" y="50934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0"/>
                  </a:moveTo>
                  <a:lnTo>
                    <a:pt x="52" y="136"/>
                  </a:lnTo>
                  <a:lnTo>
                    <a:pt x="0" y="293"/>
                  </a:lnTo>
                  <a:lnTo>
                    <a:pt x="157" y="293"/>
                  </a:lnTo>
                  <a:lnTo>
                    <a:pt x="157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5" name="object 8135"/>
            <p:cNvSpPr/>
            <p:nvPr/>
          </p:nvSpPr>
          <p:spPr>
            <a:xfrm>
              <a:off x="17881867" y="509492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193" y="900"/>
                  </a:moveTo>
                  <a:lnTo>
                    <a:pt x="1036" y="1005"/>
                  </a:lnTo>
                  <a:lnTo>
                    <a:pt x="785" y="931"/>
                  </a:lnTo>
                  <a:lnTo>
                    <a:pt x="743" y="1350"/>
                  </a:lnTo>
                  <a:lnTo>
                    <a:pt x="513" y="1382"/>
                  </a:lnTo>
                  <a:lnTo>
                    <a:pt x="324" y="1308"/>
                  </a:lnTo>
                  <a:lnTo>
                    <a:pt x="0" y="827"/>
                  </a:lnTo>
                  <a:lnTo>
                    <a:pt x="251" y="261"/>
                  </a:lnTo>
                  <a:lnTo>
                    <a:pt x="157" y="743"/>
                  </a:lnTo>
                  <a:lnTo>
                    <a:pt x="397" y="1162"/>
                  </a:lnTo>
                  <a:lnTo>
                    <a:pt x="554" y="1193"/>
                  </a:lnTo>
                  <a:lnTo>
                    <a:pt x="397" y="638"/>
                  </a:lnTo>
                  <a:lnTo>
                    <a:pt x="554" y="157"/>
                  </a:lnTo>
                  <a:lnTo>
                    <a:pt x="586" y="0"/>
                  </a:lnTo>
                  <a:lnTo>
                    <a:pt x="743" y="0"/>
                  </a:lnTo>
                  <a:lnTo>
                    <a:pt x="743" y="293"/>
                  </a:lnTo>
                  <a:lnTo>
                    <a:pt x="910" y="345"/>
                  </a:lnTo>
                  <a:lnTo>
                    <a:pt x="1151" y="345"/>
                  </a:lnTo>
                  <a:lnTo>
                    <a:pt x="1193" y="90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6" name="object 8136"/>
            <p:cNvSpPr/>
            <p:nvPr/>
          </p:nvSpPr>
          <p:spPr>
            <a:xfrm>
              <a:off x="17882448" y="50953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57" y="481"/>
                  </a:moveTo>
                  <a:lnTo>
                    <a:pt x="198" y="324"/>
                  </a:lnTo>
                  <a:lnTo>
                    <a:pt x="52" y="261"/>
                  </a:lnTo>
                  <a:lnTo>
                    <a:pt x="198" y="157"/>
                  </a:lnTo>
                  <a:lnTo>
                    <a:pt x="157" y="0"/>
                  </a:lnTo>
                  <a:lnTo>
                    <a:pt x="0" y="261"/>
                  </a:lnTo>
                  <a:lnTo>
                    <a:pt x="52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7" name="object 8137"/>
            <p:cNvSpPr/>
            <p:nvPr/>
          </p:nvSpPr>
          <p:spPr>
            <a:xfrm>
              <a:off x="17882756" y="50953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24"/>
                  </a:moveTo>
                  <a:lnTo>
                    <a:pt x="104" y="188"/>
                  </a:lnTo>
                  <a:lnTo>
                    <a:pt x="157" y="0"/>
                  </a:lnTo>
                  <a:lnTo>
                    <a:pt x="0" y="0"/>
                  </a:lnTo>
                  <a:lnTo>
                    <a:pt x="0" y="25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8" name="object 8138"/>
            <p:cNvSpPr/>
            <p:nvPr/>
          </p:nvSpPr>
          <p:spPr>
            <a:xfrm>
              <a:off x="17879772" y="4905176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3015" y="1863"/>
                  </a:moveTo>
                  <a:lnTo>
                    <a:pt x="1015" y="1005"/>
                  </a:lnTo>
                  <a:lnTo>
                    <a:pt x="607" y="1005"/>
                  </a:lnTo>
                  <a:lnTo>
                    <a:pt x="607" y="1162"/>
                  </a:lnTo>
                  <a:lnTo>
                    <a:pt x="345" y="1225"/>
                  </a:lnTo>
                  <a:lnTo>
                    <a:pt x="136" y="1193"/>
                  </a:lnTo>
                  <a:lnTo>
                    <a:pt x="136" y="1382"/>
                  </a:lnTo>
                  <a:lnTo>
                    <a:pt x="0" y="1413"/>
                  </a:lnTo>
                  <a:lnTo>
                    <a:pt x="52" y="900"/>
                  </a:lnTo>
                  <a:lnTo>
                    <a:pt x="481" y="869"/>
                  </a:lnTo>
                  <a:lnTo>
                    <a:pt x="963" y="869"/>
                  </a:lnTo>
                  <a:lnTo>
                    <a:pt x="1120" y="743"/>
                  </a:lnTo>
                  <a:lnTo>
                    <a:pt x="1162" y="481"/>
                  </a:lnTo>
                  <a:lnTo>
                    <a:pt x="1015" y="481"/>
                  </a:lnTo>
                  <a:lnTo>
                    <a:pt x="743" y="481"/>
                  </a:lnTo>
                  <a:lnTo>
                    <a:pt x="743" y="230"/>
                  </a:lnTo>
                  <a:lnTo>
                    <a:pt x="743" y="0"/>
                  </a:lnTo>
                  <a:lnTo>
                    <a:pt x="890" y="0"/>
                  </a:lnTo>
                  <a:lnTo>
                    <a:pt x="2020" y="0"/>
                  </a:lnTo>
                  <a:lnTo>
                    <a:pt x="2083" y="157"/>
                  </a:lnTo>
                  <a:lnTo>
                    <a:pt x="2020" y="293"/>
                  </a:lnTo>
                  <a:lnTo>
                    <a:pt x="2020" y="157"/>
                  </a:lnTo>
                  <a:lnTo>
                    <a:pt x="1246" y="73"/>
                  </a:lnTo>
                  <a:lnTo>
                    <a:pt x="1015" y="157"/>
                  </a:lnTo>
                  <a:lnTo>
                    <a:pt x="890" y="345"/>
                  </a:lnTo>
                  <a:lnTo>
                    <a:pt x="1277" y="345"/>
                  </a:lnTo>
                  <a:lnTo>
                    <a:pt x="1413" y="450"/>
                  </a:lnTo>
                  <a:lnTo>
                    <a:pt x="1602" y="963"/>
                  </a:lnTo>
                  <a:lnTo>
                    <a:pt x="1759" y="1162"/>
                  </a:lnTo>
                  <a:lnTo>
                    <a:pt x="3141" y="1727"/>
                  </a:lnTo>
                  <a:lnTo>
                    <a:pt x="3329" y="1800"/>
                  </a:lnTo>
                  <a:lnTo>
                    <a:pt x="3245" y="1602"/>
                  </a:lnTo>
                  <a:lnTo>
                    <a:pt x="3172" y="1455"/>
                  </a:lnTo>
                  <a:lnTo>
                    <a:pt x="3329" y="1413"/>
                  </a:lnTo>
                  <a:lnTo>
                    <a:pt x="3465" y="1863"/>
                  </a:lnTo>
                  <a:lnTo>
                    <a:pt x="3015" y="196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9" name="object 8139"/>
            <p:cNvSpPr/>
            <p:nvPr/>
          </p:nvSpPr>
          <p:spPr>
            <a:xfrm>
              <a:off x="17873101" y="489670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34" y="3811"/>
                  </a:moveTo>
                  <a:lnTo>
                    <a:pt x="62" y="3811"/>
                  </a:lnTo>
                  <a:lnTo>
                    <a:pt x="0" y="1120"/>
                  </a:lnTo>
                  <a:lnTo>
                    <a:pt x="136" y="1047"/>
                  </a:lnTo>
                  <a:lnTo>
                    <a:pt x="0" y="942"/>
                  </a:lnTo>
                  <a:lnTo>
                    <a:pt x="0" y="460"/>
                  </a:lnTo>
                  <a:lnTo>
                    <a:pt x="219" y="83"/>
                  </a:lnTo>
                  <a:lnTo>
                    <a:pt x="376" y="0"/>
                  </a:lnTo>
                  <a:lnTo>
                    <a:pt x="3308" y="0"/>
                  </a:lnTo>
                  <a:lnTo>
                    <a:pt x="3507" y="0"/>
                  </a:lnTo>
                  <a:lnTo>
                    <a:pt x="3507" y="157"/>
                  </a:lnTo>
                  <a:lnTo>
                    <a:pt x="3507" y="910"/>
                  </a:lnTo>
                  <a:lnTo>
                    <a:pt x="3361" y="942"/>
                  </a:lnTo>
                  <a:lnTo>
                    <a:pt x="3507" y="1047"/>
                  </a:lnTo>
                  <a:lnTo>
                    <a:pt x="3507" y="370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0" name="object 8140"/>
            <p:cNvSpPr/>
            <p:nvPr/>
          </p:nvSpPr>
          <p:spPr>
            <a:xfrm>
              <a:off x="17873101" y="490189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34" y="0"/>
                  </a:moveTo>
                  <a:lnTo>
                    <a:pt x="62" y="0"/>
                  </a:lnTo>
                  <a:lnTo>
                    <a:pt x="0" y="2691"/>
                  </a:lnTo>
                  <a:lnTo>
                    <a:pt x="136" y="2722"/>
                  </a:lnTo>
                  <a:lnTo>
                    <a:pt x="0" y="2848"/>
                  </a:lnTo>
                  <a:lnTo>
                    <a:pt x="0" y="3350"/>
                  </a:lnTo>
                  <a:lnTo>
                    <a:pt x="219" y="3727"/>
                  </a:lnTo>
                  <a:lnTo>
                    <a:pt x="376" y="3811"/>
                  </a:lnTo>
                  <a:lnTo>
                    <a:pt x="3308" y="3811"/>
                  </a:lnTo>
                  <a:lnTo>
                    <a:pt x="3507" y="3811"/>
                  </a:lnTo>
                  <a:lnTo>
                    <a:pt x="3507" y="3622"/>
                  </a:lnTo>
                  <a:lnTo>
                    <a:pt x="3507" y="2900"/>
                  </a:lnTo>
                  <a:lnTo>
                    <a:pt x="3361" y="2848"/>
                  </a:lnTo>
                  <a:lnTo>
                    <a:pt x="3507" y="2722"/>
                  </a:lnTo>
                  <a:lnTo>
                    <a:pt x="3507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1" name="object 8141"/>
            <p:cNvSpPr/>
            <p:nvPr/>
          </p:nvSpPr>
          <p:spPr>
            <a:xfrm>
              <a:off x="17872164" y="4904175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5706" y="1863"/>
                  </a:moveTo>
                  <a:lnTo>
                    <a:pt x="638" y="1863"/>
                  </a:lnTo>
                  <a:lnTo>
                    <a:pt x="565" y="1633"/>
                  </a:lnTo>
                  <a:lnTo>
                    <a:pt x="83" y="1549"/>
                  </a:lnTo>
                  <a:lnTo>
                    <a:pt x="0" y="858"/>
                  </a:lnTo>
                  <a:lnTo>
                    <a:pt x="52" y="586"/>
                  </a:lnTo>
                  <a:lnTo>
                    <a:pt x="251" y="743"/>
                  </a:lnTo>
                  <a:lnTo>
                    <a:pt x="670" y="1005"/>
                  </a:lnTo>
                  <a:lnTo>
                    <a:pt x="795" y="73"/>
                  </a:lnTo>
                  <a:lnTo>
                    <a:pt x="931" y="0"/>
                  </a:lnTo>
                  <a:lnTo>
                    <a:pt x="931" y="408"/>
                  </a:lnTo>
                  <a:lnTo>
                    <a:pt x="1078" y="450"/>
                  </a:lnTo>
                  <a:lnTo>
                    <a:pt x="931" y="554"/>
                  </a:lnTo>
                  <a:lnTo>
                    <a:pt x="931" y="1068"/>
                  </a:lnTo>
                  <a:lnTo>
                    <a:pt x="1151" y="1455"/>
                  </a:lnTo>
                  <a:lnTo>
                    <a:pt x="1308" y="1518"/>
                  </a:lnTo>
                  <a:lnTo>
                    <a:pt x="4251" y="1518"/>
                  </a:lnTo>
                  <a:lnTo>
                    <a:pt x="4450" y="1518"/>
                  </a:lnTo>
                  <a:lnTo>
                    <a:pt x="4450" y="1340"/>
                  </a:lnTo>
                  <a:lnTo>
                    <a:pt x="4450" y="617"/>
                  </a:lnTo>
                  <a:lnTo>
                    <a:pt x="4293" y="554"/>
                  </a:lnTo>
                  <a:lnTo>
                    <a:pt x="4450" y="450"/>
                  </a:lnTo>
                  <a:lnTo>
                    <a:pt x="4450" y="73"/>
                  </a:lnTo>
                  <a:lnTo>
                    <a:pt x="4586" y="0"/>
                  </a:lnTo>
                  <a:lnTo>
                    <a:pt x="4586" y="963"/>
                  </a:lnTo>
                  <a:lnTo>
                    <a:pt x="4586" y="1549"/>
                  </a:lnTo>
                  <a:lnTo>
                    <a:pt x="4879" y="1036"/>
                  </a:lnTo>
                  <a:lnTo>
                    <a:pt x="5067" y="774"/>
                  </a:lnTo>
                  <a:lnTo>
                    <a:pt x="5382" y="774"/>
                  </a:lnTo>
                  <a:lnTo>
                    <a:pt x="5675" y="774"/>
                  </a:lnTo>
                  <a:lnTo>
                    <a:pt x="5758" y="1120"/>
                  </a:lnTo>
                  <a:lnTo>
                    <a:pt x="5549" y="1151"/>
                  </a:lnTo>
                  <a:lnTo>
                    <a:pt x="5036" y="774"/>
                  </a:lnTo>
                  <a:lnTo>
                    <a:pt x="5036" y="1340"/>
                  </a:lnTo>
                  <a:lnTo>
                    <a:pt x="5036" y="1863"/>
                  </a:lnTo>
                  <a:lnTo>
                    <a:pt x="5518" y="1602"/>
                  </a:lnTo>
                  <a:lnTo>
                    <a:pt x="5706" y="1486"/>
                  </a:lnTo>
                  <a:lnTo>
                    <a:pt x="5758" y="183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2" name="object 8142"/>
            <p:cNvSpPr/>
            <p:nvPr/>
          </p:nvSpPr>
          <p:spPr>
            <a:xfrm>
              <a:off x="17877229" y="490476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308" y="1277"/>
                  </a:moveTo>
                  <a:lnTo>
                    <a:pt x="827" y="1277"/>
                  </a:lnTo>
                  <a:lnTo>
                    <a:pt x="764" y="900"/>
                  </a:lnTo>
                  <a:lnTo>
                    <a:pt x="450" y="869"/>
                  </a:lnTo>
                  <a:lnTo>
                    <a:pt x="0" y="1204"/>
                  </a:lnTo>
                  <a:lnTo>
                    <a:pt x="0" y="753"/>
                  </a:lnTo>
                  <a:lnTo>
                    <a:pt x="0" y="314"/>
                  </a:lnTo>
                  <a:lnTo>
                    <a:pt x="376" y="534"/>
                  </a:lnTo>
                  <a:lnTo>
                    <a:pt x="722" y="607"/>
                  </a:lnTo>
                  <a:lnTo>
                    <a:pt x="764" y="188"/>
                  </a:lnTo>
                  <a:lnTo>
                    <a:pt x="952" y="157"/>
                  </a:lnTo>
                  <a:lnTo>
                    <a:pt x="984" y="534"/>
                  </a:lnTo>
                  <a:lnTo>
                    <a:pt x="1717" y="157"/>
                  </a:lnTo>
                  <a:lnTo>
                    <a:pt x="1947" y="0"/>
                  </a:lnTo>
                  <a:lnTo>
                    <a:pt x="1989" y="272"/>
                  </a:lnTo>
                  <a:lnTo>
                    <a:pt x="1989" y="900"/>
                  </a:lnTo>
                  <a:lnTo>
                    <a:pt x="1465" y="963"/>
                  </a:lnTo>
                  <a:lnTo>
                    <a:pt x="1434" y="117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3" name="object 8143"/>
            <p:cNvSpPr/>
            <p:nvPr/>
          </p:nvSpPr>
          <p:spPr>
            <a:xfrm>
              <a:off x="17872164" y="4896380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5706" y="0"/>
                  </a:moveTo>
                  <a:lnTo>
                    <a:pt x="638" y="0"/>
                  </a:lnTo>
                  <a:lnTo>
                    <a:pt x="565" y="219"/>
                  </a:lnTo>
                  <a:lnTo>
                    <a:pt x="83" y="261"/>
                  </a:lnTo>
                  <a:lnTo>
                    <a:pt x="0" y="963"/>
                  </a:lnTo>
                  <a:lnTo>
                    <a:pt x="52" y="1225"/>
                  </a:lnTo>
                  <a:lnTo>
                    <a:pt x="251" y="1120"/>
                  </a:lnTo>
                  <a:lnTo>
                    <a:pt x="670" y="858"/>
                  </a:lnTo>
                  <a:lnTo>
                    <a:pt x="795" y="1790"/>
                  </a:lnTo>
                  <a:lnTo>
                    <a:pt x="931" y="1863"/>
                  </a:lnTo>
                  <a:lnTo>
                    <a:pt x="931" y="1444"/>
                  </a:lnTo>
                  <a:lnTo>
                    <a:pt x="1078" y="1371"/>
                  </a:lnTo>
                  <a:lnTo>
                    <a:pt x="931" y="1277"/>
                  </a:lnTo>
                  <a:lnTo>
                    <a:pt x="931" y="774"/>
                  </a:lnTo>
                  <a:lnTo>
                    <a:pt x="1151" y="408"/>
                  </a:lnTo>
                  <a:lnTo>
                    <a:pt x="1308" y="293"/>
                  </a:lnTo>
                  <a:lnTo>
                    <a:pt x="4251" y="293"/>
                  </a:lnTo>
                  <a:lnTo>
                    <a:pt x="4450" y="293"/>
                  </a:lnTo>
                  <a:lnTo>
                    <a:pt x="4450" y="481"/>
                  </a:lnTo>
                  <a:lnTo>
                    <a:pt x="4450" y="1225"/>
                  </a:lnTo>
                  <a:lnTo>
                    <a:pt x="4293" y="1277"/>
                  </a:lnTo>
                  <a:lnTo>
                    <a:pt x="4450" y="1371"/>
                  </a:lnTo>
                  <a:lnTo>
                    <a:pt x="4450" y="1790"/>
                  </a:lnTo>
                  <a:lnTo>
                    <a:pt x="4586" y="1863"/>
                  </a:lnTo>
                  <a:lnTo>
                    <a:pt x="4586" y="900"/>
                  </a:lnTo>
                  <a:lnTo>
                    <a:pt x="4586" y="261"/>
                  </a:lnTo>
                  <a:lnTo>
                    <a:pt x="4879" y="774"/>
                  </a:lnTo>
                  <a:lnTo>
                    <a:pt x="5067" y="1036"/>
                  </a:lnTo>
                  <a:lnTo>
                    <a:pt x="5382" y="1036"/>
                  </a:lnTo>
                  <a:lnTo>
                    <a:pt x="5675" y="1036"/>
                  </a:lnTo>
                  <a:lnTo>
                    <a:pt x="5758" y="743"/>
                  </a:lnTo>
                  <a:lnTo>
                    <a:pt x="5549" y="670"/>
                  </a:lnTo>
                  <a:lnTo>
                    <a:pt x="5036" y="1036"/>
                  </a:lnTo>
                  <a:lnTo>
                    <a:pt x="5036" y="513"/>
                  </a:lnTo>
                  <a:lnTo>
                    <a:pt x="5036" y="0"/>
                  </a:lnTo>
                  <a:lnTo>
                    <a:pt x="5518" y="219"/>
                  </a:lnTo>
                  <a:lnTo>
                    <a:pt x="5518" y="376"/>
                  </a:lnTo>
                  <a:lnTo>
                    <a:pt x="5706" y="324"/>
                  </a:lnTo>
                  <a:lnTo>
                    <a:pt x="5758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4" name="object 8144"/>
            <p:cNvSpPr/>
            <p:nvPr/>
          </p:nvSpPr>
          <p:spPr>
            <a:xfrm>
              <a:off x="17877229" y="489638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308" y="0"/>
                  </a:moveTo>
                  <a:lnTo>
                    <a:pt x="827" y="0"/>
                  </a:lnTo>
                  <a:lnTo>
                    <a:pt x="764" y="324"/>
                  </a:lnTo>
                  <a:lnTo>
                    <a:pt x="450" y="376"/>
                  </a:lnTo>
                  <a:lnTo>
                    <a:pt x="0" y="31"/>
                  </a:lnTo>
                  <a:lnTo>
                    <a:pt x="0" y="513"/>
                  </a:lnTo>
                  <a:lnTo>
                    <a:pt x="0" y="963"/>
                  </a:lnTo>
                  <a:lnTo>
                    <a:pt x="408" y="743"/>
                  </a:lnTo>
                  <a:lnTo>
                    <a:pt x="722" y="670"/>
                  </a:lnTo>
                  <a:lnTo>
                    <a:pt x="764" y="1068"/>
                  </a:lnTo>
                  <a:lnTo>
                    <a:pt x="952" y="1120"/>
                  </a:lnTo>
                  <a:lnTo>
                    <a:pt x="984" y="743"/>
                  </a:lnTo>
                  <a:lnTo>
                    <a:pt x="1717" y="1120"/>
                  </a:lnTo>
                  <a:lnTo>
                    <a:pt x="1947" y="1225"/>
                  </a:lnTo>
                  <a:lnTo>
                    <a:pt x="1989" y="963"/>
                  </a:lnTo>
                  <a:lnTo>
                    <a:pt x="1989" y="376"/>
                  </a:lnTo>
                  <a:lnTo>
                    <a:pt x="1465" y="261"/>
                  </a:lnTo>
                  <a:lnTo>
                    <a:pt x="1434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5" name="object 8145"/>
            <p:cNvSpPr/>
            <p:nvPr/>
          </p:nvSpPr>
          <p:spPr>
            <a:xfrm>
              <a:off x="17881867" y="489532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193" y="900"/>
                  </a:moveTo>
                  <a:lnTo>
                    <a:pt x="1036" y="1005"/>
                  </a:lnTo>
                  <a:lnTo>
                    <a:pt x="785" y="931"/>
                  </a:lnTo>
                  <a:lnTo>
                    <a:pt x="743" y="1350"/>
                  </a:lnTo>
                  <a:lnTo>
                    <a:pt x="513" y="1382"/>
                  </a:lnTo>
                  <a:lnTo>
                    <a:pt x="324" y="1308"/>
                  </a:lnTo>
                  <a:lnTo>
                    <a:pt x="0" y="827"/>
                  </a:lnTo>
                  <a:lnTo>
                    <a:pt x="251" y="261"/>
                  </a:lnTo>
                  <a:lnTo>
                    <a:pt x="157" y="795"/>
                  </a:lnTo>
                  <a:lnTo>
                    <a:pt x="397" y="1193"/>
                  </a:lnTo>
                  <a:lnTo>
                    <a:pt x="554" y="1193"/>
                  </a:lnTo>
                  <a:lnTo>
                    <a:pt x="397" y="638"/>
                  </a:lnTo>
                  <a:lnTo>
                    <a:pt x="554" y="157"/>
                  </a:lnTo>
                  <a:lnTo>
                    <a:pt x="586" y="0"/>
                  </a:lnTo>
                  <a:lnTo>
                    <a:pt x="743" y="0"/>
                  </a:lnTo>
                  <a:lnTo>
                    <a:pt x="743" y="293"/>
                  </a:lnTo>
                  <a:lnTo>
                    <a:pt x="910" y="345"/>
                  </a:lnTo>
                  <a:lnTo>
                    <a:pt x="1151" y="345"/>
                  </a:lnTo>
                  <a:lnTo>
                    <a:pt x="1193" y="90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6" name="object 8146"/>
            <p:cNvSpPr/>
            <p:nvPr/>
          </p:nvSpPr>
          <p:spPr>
            <a:xfrm>
              <a:off x="17882448" y="48957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57" y="523"/>
                  </a:moveTo>
                  <a:lnTo>
                    <a:pt x="230" y="366"/>
                  </a:lnTo>
                  <a:lnTo>
                    <a:pt x="52" y="261"/>
                  </a:lnTo>
                  <a:lnTo>
                    <a:pt x="198" y="198"/>
                  </a:lnTo>
                  <a:lnTo>
                    <a:pt x="157" y="0"/>
                  </a:lnTo>
                  <a:lnTo>
                    <a:pt x="0" y="261"/>
                  </a:lnTo>
                  <a:lnTo>
                    <a:pt x="52" y="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7" name="object 8147"/>
            <p:cNvSpPr/>
            <p:nvPr/>
          </p:nvSpPr>
          <p:spPr>
            <a:xfrm>
              <a:off x="17882756" y="48958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293"/>
                  </a:moveTo>
                  <a:lnTo>
                    <a:pt x="104" y="136"/>
                  </a:lnTo>
                  <a:lnTo>
                    <a:pt x="157" y="0"/>
                  </a:lnTo>
                  <a:lnTo>
                    <a:pt x="0" y="0"/>
                  </a:ln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8" name="object 8148"/>
            <p:cNvSpPr/>
            <p:nvPr/>
          </p:nvSpPr>
          <p:spPr>
            <a:xfrm>
              <a:off x="17870709" y="489321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481"/>
                  </a:moveTo>
                  <a:lnTo>
                    <a:pt x="157" y="376"/>
                  </a:lnTo>
                  <a:lnTo>
                    <a:pt x="408" y="450"/>
                  </a:lnTo>
                  <a:lnTo>
                    <a:pt x="450" y="31"/>
                  </a:lnTo>
                  <a:lnTo>
                    <a:pt x="670" y="0"/>
                  </a:lnTo>
                  <a:lnTo>
                    <a:pt x="869" y="73"/>
                  </a:lnTo>
                  <a:lnTo>
                    <a:pt x="1193" y="554"/>
                  </a:lnTo>
                  <a:lnTo>
                    <a:pt x="942" y="1120"/>
                  </a:lnTo>
                  <a:lnTo>
                    <a:pt x="1036" y="586"/>
                  </a:lnTo>
                  <a:lnTo>
                    <a:pt x="795" y="167"/>
                  </a:lnTo>
                  <a:lnTo>
                    <a:pt x="638" y="167"/>
                  </a:lnTo>
                  <a:lnTo>
                    <a:pt x="795" y="743"/>
                  </a:lnTo>
                  <a:lnTo>
                    <a:pt x="638" y="1225"/>
                  </a:lnTo>
                  <a:lnTo>
                    <a:pt x="607" y="1382"/>
                  </a:lnTo>
                  <a:lnTo>
                    <a:pt x="450" y="1382"/>
                  </a:lnTo>
                  <a:lnTo>
                    <a:pt x="450" y="1068"/>
                  </a:lnTo>
                  <a:lnTo>
                    <a:pt x="282" y="1036"/>
                  </a:lnTo>
                  <a:lnTo>
                    <a:pt x="41" y="1036"/>
                  </a:lnTo>
                  <a:lnTo>
                    <a:pt x="0" y="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9" name="object 8149"/>
            <p:cNvSpPr/>
            <p:nvPr/>
          </p:nvSpPr>
          <p:spPr>
            <a:xfrm>
              <a:off x="17871092" y="48937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20" y="136"/>
                  </a:lnTo>
                  <a:lnTo>
                    <a:pt x="178" y="219"/>
                  </a:lnTo>
                  <a:lnTo>
                    <a:pt x="20" y="293"/>
                  </a:lnTo>
                  <a:lnTo>
                    <a:pt x="73" y="481"/>
                  </a:lnTo>
                  <a:lnTo>
                    <a:pt x="230" y="219"/>
                  </a:lnTo>
                  <a:lnTo>
                    <a:pt x="178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0" name="object 8150"/>
            <p:cNvSpPr/>
            <p:nvPr/>
          </p:nvSpPr>
          <p:spPr>
            <a:xfrm>
              <a:off x="17870857" y="48938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0"/>
                  </a:moveTo>
                  <a:lnTo>
                    <a:pt x="52" y="157"/>
                  </a:lnTo>
                  <a:lnTo>
                    <a:pt x="0" y="314"/>
                  </a:lnTo>
                  <a:lnTo>
                    <a:pt x="157" y="314"/>
                  </a:lnTo>
                  <a:lnTo>
                    <a:pt x="157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1" name="object 8151"/>
            <p:cNvSpPr/>
            <p:nvPr/>
          </p:nvSpPr>
          <p:spPr>
            <a:xfrm>
              <a:off x="17873101" y="48842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434" y="3811"/>
                  </a:moveTo>
                  <a:lnTo>
                    <a:pt x="62" y="3811"/>
                  </a:lnTo>
                  <a:lnTo>
                    <a:pt x="0" y="1120"/>
                  </a:lnTo>
                  <a:lnTo>
                    <a:pt x="136" y="1088"/>
                  </a:lnTo>
                  <a:lnTo>
                    <a:pt x="0" y="973"/>
                  </a:lnTo>
                  <a:lnTo>
                    <a:pt x="0" y="481"/>
                  </a:lnTo>
                  <a:lnTo>
                    <a:pt x="219" y="83"/>
                  </a:lnTo>
                  <a:lnTo>
                    <a:pt x="376" y="0"/>
                  </a:lnTo>
                  <a:lnTo>
                    <a:pt x="3308" y="0"/>
                  </a:lnTo>
                  <a:lnTo>
                    <a:pt x="3507" y="0"/>
                  </a:lnTo>
                  <a:lnTo>
                    <a:pt x="3507" y="188"/>
                  </a:lnTo>
                  <a:lnTo>
                    <a:pt x="3507" y="910"/>
                  </a:lnTo>
                  <a:lnTo>
                    <a:pt x="3361" y="973"/>
                  </a:lnTo>
                  <a:lnTo>
                    <a:pt x="3507" y="1088"/>
                  </a:lnTo>
                  <a:lnTo>
                    <a:pt x="3507" y="3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2" name="object 8152"/>
            <p:cNvSpPr/>
            <p:nvPr/>
          </p:nvSpPr>
          <p:spPr>
            <a:xfrm>
              <a:off x="17873103" y="488941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507" y="104"/>
                  </a:moveTo>
                  <a:lnTo>
                    <a:pt x="62" y="0"/>
                  </a:lnTo>
                  <a:lnTo>
                    <a:pt x="0" y="2680"/>
                  </a:lnTo>
                  <a:lnTo>
                    <a:pt x="136" y="2743"/>
                  </a:lnTo>
                  <a:lnTo>
                    <a:pt x="0" y="2869"/>
                  </a:lnTo>
                  <a:lnTo>
                    <a:pt x="0" y="3350"/>
                  </a:lnTo>
                  <a:lnTo>
                    <a:pt x="219" y="3727"/>
                  </a:lnTo>
                  <a:lnTo>
                    <a:pt x="366" y="3800"/>
                  </a:lnTo>
                  <a:lnTo>
                    <a:pt x="3308" y="3800"/>
                  </a:lnTo>
                  <a:lnTo>
                    <a:pt x="3507" y="3800"/>
                  </a:lnTo>
                  <a:lnTo>
                    <a:pt x="3507" y="3643"/>
                  </a:lnTo>
                  <a:lnTo>
                    <a:pt x="3507" y="2900"/>
                  </a:lnTo>
                  <a:lnTo>
                    <a:pt x="3350" y="2869"/>
                  </a:lnTo>
                  <a:lnTo>
                    <a:pt x="3507" y="2743"/>
                  </a:lnTo>
                  <a:lnTo>
                    <a:pt x="3507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3" name="object 8153"/>
            <p:cNvSpPr/>
            <p:nvPr/>
          </p:nvSpPr>
          <p:spPr>
            <a:xfrm>
              <a:off x="17872164" y="4883885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5706" y="0"/>
                  </a:moveTo>
                  <a:lnTo>
                    <a:pt x="638" y="0"/>
                  </a:lnTo>
                  <a:lnTo>
                    <a:pt x="565" y="261"/>
                  </a:lnTo>
                  <a:lnTo>
                    <a:pt x="83" y="293"/>
                  </a:lnTo>
                  <a:lnTo>
                    <a:pt x="0" y="1005"/>
                  </a:lnTo>
                  <a:lnTo>
                    <a:pt x="52" y="1277"/>
                  </a:lnTo>
                  <a:lnTo>
                    <a:pt x="251" y="1120"/>
                  </a:lnTo>
                  <a:lnTo>
                    <a:pt x="670" y="858"/>
                  </a:lnTo>
                  <a:lnTo>
                    <a:pt x="795" y="1832"/>
                  </a:lnTo>
                  <a:lnTo>
                    <a:pt x="931" y="1863"/>
                  </a:lnTo>
                  <a:lnTo>
                    <a:pt x="931" y="1465"/>
                  </a:lnTo>
                  <a:lnTo>
                    <a:pt x="1078" y="1413"/>
                  </a:lnTo>
                  <a:lnTo>
                    <a:pt x="931" y="1308"/>
                  </a:lnTo>
                  <a:lnTo>
                    <a:pt x="931" y="774"/>
                  </a:lnTo>
                  <a:lnTo>
                    <a:pt x="1151" y="408"/>
                  </a:lnTo>
                  <a:lnTo>
                    <a:pt x="1308" y="324"/>
                  </a:lnTo>
                  <a:lnTo>
                    <a:pt x="4251" y="324"/>
                  </a:lnTo>
                  <a:lnTo>
                    <a:pt x="4450" y="324"/>
                  </a:lnTo>
                  <a:lnTo>
                    <a:pt x="4450" y="534"/>
                  </a:lnTo>
                  <a:lnTo>
                    <a:pt x="4450" y="1225"/>
                  </a:lnTo>
                  <a:lnTo>
                    <a:pt x="4293" y="1308"/>
                  </a:lnTo>
                  <a:lnTo>
                    <a:pt x="4450" y="1413"/>
                  </a:lnTo>
                  <a:lnTo>
                    <a:pt x="4450" y="1832"/>
                  </a:lnTo>
                  <a:lnTo>
                    <a:pt x="4586" y="1863"/>
                  </a:lnTo>
                  <a:lnTo>
                    <a:pt x="4586" y="900"/>
                  </a:lnTo>
                  <a:lnTo>
                    <a:pt x="4586" y="293"/>
                  </a:lnTo>
                  <a:lnTo>
                    <a:pt x="4879" y="827"/>
                  </a:lnTo>
                  <a:lnTo>
                    <a:pt x="5067" y="1088"/>
                  </a:lnTo>
                  <a:lnTo>
                    <a:pt x="5382" y="1088"/>
                  </a:lnTo>
                  <a:lnTo>
                    <a:pt x="5675" y="1088"/>
                  </a:lnTo>
                  <a:lnTo>
                    <a:pt x="5758" y="743"/>
                  </a:lnTo>
                  <a:lnTo>
                    <a:pt x="5549" y="701"/>
                  </a:lnTo>
                  <a:lnTo>
                    <a:pt x="5036" y="1088"/>
                  </a:lnTo>
                  <a:lnTo>
                    <a:pt x="5036" y="534"/>
                  </a:lnTo>
                  <a:lnTo>
                    <a:pt x="5036" y="0"/>
                  </a:lnTo>
                  <a:lnTo>
                    <a:pt x="5518" y="261"/>
                  </a:lnTo>
                  <a:lnTo>
                    <a:pt x="5706" y="376"/>
                  </a:lnTo>
                  <a:lnTo>
                    <a:pt x="5758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4" name="object 8154"/>
            <p:cNvSpPr/>
            <p:nvPr/>
          </p:nvSpPr>
          <p:spPr>
            <a:xfrm>
              <a:off x="17877229" y="488388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308" y="0"/>
                  </a:moveTo>
                  <a:lnTo>
                    <a:pt x="827" y="0"/>
                  </a:lnTo>
                  <a:lnTo>
                    <a:pt x="764" y="376"/>
                  </a:lnTo>
                  <a:lnTo>
                    <a:pt x="450" y="408"/>
                  </a:lnTo>
                  <a:lnTo>
                    <a:pt x="0" y="73"/>
                  </a:lnTo>
                  <a:lnTo>
                    <a:pt x="0" y="554"/>
                  </a:lnTo>
                  <a:lnTo>
                    <a:pt x="0" y="1005"/>
                  </a:lnTo>
                  <a:lnTo>
                    <a:pt x="408" y="774"/>
                  </a:lnTo>
                  <a:lnTo>
                    <a:pt x="722" y="670"/>
                  </a:lnTo>
                  <a:lnTo>
                    <a:pt x="764" y="1088"/>
                  </a:lnTo>
                  <a:lnTo>
                    <a:pt x="952" y="1120"/>
                  </a:lnTo>
                  <a:lnTo>
                    <a:pt x="984" y="743"/>
                  </a:lnTo>
                  <a:lnTo>
                    <a:pt x="1717" y="1120"/>
                  </a:lnTo>
                  <a:lnTo>
                    <a:pt x="1947" y="1277"/>
                  </a:lnTo>
                  <a:lnTo>
                    <a:pt x="1989" y="1005"/>
                  </a:lnTo>
                  <a:lnTo>
                    <a:pt x="1989" y="376"/>
                  </a:lnTo>
                  <a:lnTo>
                    <a:pt x="1465" y="293"/>
                  </a:lnTo>
                  <a:lnTo>
                    <a:pt x="1434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5" name="object 8155"/>
            <p:cNvSpPr/>
            <p:nvPr/>
          </p:nvSpPr>
          <p:spPr>
            <a:xfrm>
              <a:off x="17872164" y="4891680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5706" y="1863"/>
                  </a:moveTo>
                  <a:lnTo>
                    <a:pt x="638" y="1863"/>
                  </a:lnTo>
                  <a:lnTo>
                    <a:pt x="565" y="1633"/>
                  </a:lnTo>
                  <a:lnTo>
                    <a:pt x="83" y="1602"/>
                  </a:lnTo>
                  <a:lnTo>
                    <a:pt x="0" y="900"/>
                  </a:lnTo>
                  <a:lnTo>
                    <a:pt x="52" y="638"/>
                  </a:lnTo>
                  <a:lnTo>
                    <a:pt x="251" y="774"/>
                  </a:lnTo>
                  <a:lnTo>
                    <a:pt x="670" y="1005"/>
                  </a:lnTo>
                  <a:lnTo>
                    <a:pt x="795" y="73"/>
                  </a:lnTo>
                  <a:lnTo>
                    <a:pt x="931" y="0"/>
                  </a:lnTo>
                  <a:lnTo>
                    <a:pt x="931" y="408"/>
                  </a:lnTo>
                  <a:lnTo>
                    <a:pt x="1078" y="481"/>
                  </a:lnTo>
                  <a:lnTo>
                    <a:pt x="931" y="586"/>
                  </a:lnTo>
                  <a:lnTo>
                    <a:pt x="931" y="1088"/>
                  </a:lnTo>
                  <a:lnTo>
                    <a:pt x="1151" y="1455"/>
                  </a:lnTo>
                  <a:lnTo>
                    <a:pt x="1308" y="1570"/>
                  </a:lnTo>
                  <a:lnTo>
                    <a:pt x="4251" y="1570"/>
                  </a:lnTo>
                  <a:lnTo>
                    <a:pt x="4450" y="1570"/>
                  </a:lnTo>
                  <a:lnTo>
                    <a:pt x="4450" y="1382"/>
                  </a:lnTo>
                  <a:lnTo>
                    <a:pt x="4450" y="638"/>
                  </a:lnTo>
                  <a:lnTo>
                    <a:pt x="4293" y="586"/>
                  </a:lnTo>
                  <a:lnTo>
                    <a:pt x="4450" y="481"/>
                  </a:lnTo>
                  <a:lnTo>
                    <a:pt x="4450" y="73"/>
                  </a:lnTo>
                  <a:lnTo>
                    <a:pt x="4586" y="0"/>
                  </a:lnTo>
                  <a:lnTo>
                    <a:pt x="4586" y="963"/>
                  </a:lnTo>
                  <a:lnTo>
                    <a:pt x="4586" y="1602"/>
                  </a:lnTo>
                  <a:lnTo>
                    <a:pt x="4879" y="1088"/>
                  </a:lnTo>
                  <a:lnTo>
                    <a:pt x="5067" y="827"/>
                  </a:lnTo>
                  <a:lnTo>
                    <a:pt x="5382" y="827"/>
                  </a:lnTo>
                  <a:lnTo>
                    <a:pt x="5675" y="827"/>
                  </a:lnTo>
                  <a:lnTo>
                    <a:pt x="5758" y="1120"/>
                  </a:lnTo>
                  <a:lnTo>
                    <a:pt x="5549" y="1193"/>
                  </a:lnTo>
                  <a:lnTo>
                    <a:pt x="5036" y="827"/>
                  </a:lnTo>
                  <a:lnTo>
                    <a:pt x="5036" y="1340"/>
                  </a:lnTo>
                  <a:lnTo>
                    <a:pt x="5036" y="1863"/>
                  </a:lnTo>
                  <a:lnTo>
                    <a:pt x="5518" y="1633"/>
                  </a:lnTo>
                  <a:lnTo>
                    <a:pt x="5518" y="1486"/>
                  </a:lnTo>
                  <a:lnTo>
                    <a:pt x="5706" y="1539"/>
                  </a:lnTo>
                  <a:lnTo>
                    <a:pt x="5758" y="183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6" name="object 8156"/>
            <p:cNvSpPr/>
            <p:nvPr/>
          </p:nvSpPr>
          <p:spPr>
            <a:xfrm>
              <a:off x="17877229" y="489231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308" y="1225"/>
                  </a:moveTo>
                  <a:lnTo>
                    <a:pt x="827" y="1225"/>
                  </a:lnTo>
                  <a:lnTo>
                    <a:pt x="764" y="900"/>
                  </a:lnTo>
                  <a:lnTo>
                    <a:pt x="450" y="848"/>
                  </a:lnTo>
                  <a:lnTo>
                    <a:pt x="0" y="1193"/>
                  </a:lnTo>
                  <a:lnTo>
                    <a:pt x="0" y="701"/>
                  </a:lnTo>
                  <a:lnTo>
                    <a:pt x="0" y="219"/>
                  </a:lnTo>
                  <a:lnTo>
                    <a:pt x="408" y="481"/>
                  </a:lnTo>
                  <a:lnTo>
                    <a:pt x="722" y="554"/>
                  </a:lnTo>
                  <a:lnTo>
                    <a:pt x="764" y="136"/>
                  </a:lnTo>
                  <a:lnTo>
                    <a:pt x="952" y="104"/>
                  </a:lnTo>
                  <a:lnTo>
                    <a:pt x="984" y="481"/>
                  </a:lnTo>
                  <a:lnTo>
                    <a:pt x="1717" y="136"/>
                  </a:lnTo>
                  <a:lnTo>
                    <a:pt x="1947" y="0"/>
                  </a:lnTo>
                  <a:lnTo>
                    <a:pt x="1989" y="261"/>
                  </a:lnTo>
                  <a:lnTo>
                    <a:pt x="1989" y="848"/>
                  </a:lnTo>
                  <a:lnTo>
                    <a:pt x="1465" y="963"/>
                  </a:lnTo>
                  <a:lnTo>
                    <a:pt x="1434" y="115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7" name="object 8157"/>
            <p:cNvSpPr/>
            <p:nvPr/>
          </p:nvSpPr>
          <p:spPr>
            <a:xfrm>
              <a:off x="17870263" y="4879453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827" y="0"/>
                  </a:moveTo>
                  <a:lnTo>
                    <a:pt x="0" y="0"/>
                  </a:lnTo>
                  <a:lnTo>
                    <a:pt x="0" y="12868"/>
                  </a:lnTo>
                  <a:lnTo>
                    <a:pt x="1497" y="12868"/>
                  </a:lnTo>
                  <a:lnTo>
                    <a:pt x="1497" y="14617"/>
                  </a:lnTo>
                  <a:lnTo>
                    <a:pt x="1759" y="14617"/>
                  </a:lnTo>
                  <a:lnTo>
                    <a:pt x="1759" y="14093"/>
                  </a:lnTo>
                  <a:lnTo>
                    <a:pt x="1895" y="14093"/>
                  </a:lnTo>
                  <a:lnTo>
                    <a:pt x="2052" y="14062"/>
                  </a:lnTo>
                  <a:lnTo>
                    <a:pt x="2460" y="14093"/>
                  </a:lnTo>
                  <a:lnTo>
                    <a:pt x="2460" y="13832"/>
                  </a:lnTo>
                  <a:lnTo>
                    <a:pt x="1895" y="13832"/>
                  </a:lnTo>
                  <a:lnTo>
                    <a:pt x="1895" y="12962"/>
                  </a:lnTo>
                  <a:lnTo>
                    <a:pt x="2125" y="12962"/>
                  </a:lnTo>
                  <a:lnTo>
                    <a:pt x="2565" y="13235"/>
                  </a:lnTo>
                  <a:lnTo>
                    <a:pt x="2481" y="12596"/>
                  </a:lnTo>
                  <a:lnTo>
                    <a:pt x="1978" y="12407"/>
                  </a:lnTo>
                  <a:lnTo>
                    <a:pt x="1895" y="6146"/>
                  </a:lnTo>
                  <a:lnTo>
                    <a:pt x="2481" y="5968"/>
                  </a:lnTo>
                  <a:lnTo>
                    <a:pt x="2565" y="5319"/>
                  </a:lnTo>
                  <a:lnTo>
                    <a:pt x="2125" y="5591"/>
                  </a:lnTo>
                  <a:lnTo>
                    <a:pt x="1895" y="5591"/>
                  </a:lnTo>
                  <a:lnTo>
                    <a:pt x="1895" y="4732"/>
                  </a:lnTo>
                  <a:lnTo>
                    <a:pt x="2460" y="4732"/>
                  </a:lnTo>
                  <a:lnTo>
                    <a:pt x="2460" y="4439"/>
                  </a:lnTo>
                  <a:lnTo>
                    <a:pt x="2083" y="4439"/>
                  </a:lnTo>
                  <a:lnTo>
                    <a:pt x="1895" y="4471"/>
                  </a:lnTo>
                  <a:lnTo>
                    <a:pt x="1539" y="4439"/>
                  </a:lnTo>
                  <a:lnTo>
                    <a:pt x="1539" y="4816"/>
                  </a:lnTo>
                  <a:lnTo>
                    <a:pt x="450" y="4816"/>
                  </a:lnTo>
                  <a:lnTo>
                    <a:pt x="376" y="3570"/>
                  </a:lnTo>
                  <a:lnTo>
                    <a:pt x="376" y="1539"/>
                  </a:lnTo>
                  <a:lnTo>
                    <a:pt x="670" y="1539"/>
                  </a:lnTo>
                  <a:lnTo>
                    <a:pt x="670" y="1780"/>
                  </a:lnTo>
                  <a:lnTo>
                    <a:pt x="900" y="1780"/>
                  </a:lnTo>
                  <a:lnTo>
                    <a:pt x="900" y="1109"/>
                  </a:lnTo>
                  <a:lnTo>
                    <a:pt x="712" y="1109"/>
                  </a:lnTo>
                  <a:lnTo>
                    <a:pt x="712" y="1298"/>
                  </a:lnTo>
                  <a:lnTo>
                    <a:pt x="261" y="1298"/>
                  </a:lnTo>
                  <a:lnTo>
                    <a:pt x="261" y="230"/>
                  </a:lnTo>
                  <a:lnTo>
                    <a:pt x="712" y="230"/>
                  </a:lnTo>
                  <a:lnTo>
                    <a:pt x="712" y="397"/>
                  </a:lnTo>
                  <a:lnTo>
                    <a:pt x="900" y="397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8" name="object 8158"/>
            <p:cNvSpPr/>
            <p:nvPr/>
          </p:nvSpPr>
          <p:spPr>
            <a:xfrm>
              <a:off x="17870269" y="4879447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1486" y="14544"/>
                  </a:moveTo>
                  <a:lnTo>
                    <a:pt x="1486" y="12973"/>
                  </a:lnTo>
                  <a:lnTo>
                    <a:pt x="104" y="12868"/>
                  </a:lnTo>
                  <a:lnTo>
                    <a:pt x="0" y="115"/>
                  </a:lnTo>
                  <a:lnTo>
                    <a:pt x="816" y="0"/>
                  </a:lnTo>
                  <a:lnTo>
                    <a:pt x="900" y="324"/>
                  </a:lnTo>
                  <a:lnTo>
                    <a:pt x="712" y="408"/>
                  </a:lnTo>
                  <a:lnTo>
                    <a:pt x="712" y="230"/>
                  </a:lnTo>
                  <a:lnTo>
                    <a:pt x="450" y="230"/>
                  </a:lnTo>
                  <a:lnTo>
                    <a:pt x="261" y="230"/>
                  </a:lnTo>
                  <a:lnTo>
                    <a:pt x="261" y="408"/>
                  </a:lnTo>
                  <a:lnTo>
                    <a:pt x="261" y="1120"/>
                  </a:lnTo>
                  <a:lnTo>
                    <a:pt x="261" y="1308"/>
                  </a:lnTo>
                  <a:lnTo>
                    <a:pt x="450" y="1308"/>
                  </a:lnTo>
                  <a:lnTo>
                    <a:pt x="712" y="1308"/>
                  </a:lnTo>
                  <a:lnTo>
                    <a:pt x="712" y="1120"/>
                  </a:lnTo>
                  <a:lnTo>
                    <a:pt x="900" y="1120"/>
                  </a:lnTo>
                  <a:lnTo>
                    <a:pt x="900" y="1706"/>
                  </a:lnTo>
                  <a:lnTo>
                    <a:pt x="659" y="1790"/>
                  </a:lnTo>
                  <a:lnTo>
                    <a:pt x="659" y="1602"/>
                  </a:lnTo>
                  <a:lnTo>
                    <a:pt x="450" y="1539"/>
                  </a:lnTo>
                  <a:lnTo>
                    <a:pt x="366" y="3570"/>
                  </a:lnTo>
                  <a:lnTo>
                    <a:pt x="450" y="4628"/>
                  </a:lnTo>
                  <a:lnTo>
                    <a:pt x="450" y="4816"/>
                  </a:lnTo>
                  <a:lnTo>
                    <a:pt x="628" y="4816"/>
                  </a:lnTo>
                  <a:lnTo>
                    <a:pt x="1455" y="4816"/>
                  </a:lnTo>
                  <a:lnTo>
                    <a:pt x="1528" y="4554"/>
                  </a:lnTo>
                  <a:lnTo>
                    <a:pt x="1895" y="4450"/>
                  </a:lnTo>
                  <a:lnTo>
                    <a:pt x="2041" y="4481"/>
                  </a:lnTo>
                  <a:lnTo>
                    <a:pt x="2387" y="4450"/>
                  </a:lnTo>
                  <a:lnTo>
                    <a:pt x="2450" y="4659"/>
                  </a:lnTo>
                  <a:lnTo>
                    <a:pt x="1895" y="4743"/>
                  </a:lnTo>
                  <a:lnTo>
                    <a:pt x="1895" y="5518"/>
                  </a:lnTo>
                  <a:lnTo>
                    <a:pt x="2125" y="5591"/>
                  </a:lnTo>
                  <a:lnTo>
                    <a:pt x="2523" y="5329"/>
                  </a:lnTo>
                  <a:lnTo>
                    <a:pt x="2481" y="5968"/>
                  </a:lnTo>
                  <a:lnTo>
                    <a:pt x="1968" y="6125"/>
                  </a:lnTo>
                  <a:lnTo>
                    <a:pt x="1895" y="12334"/>
                  </a:lnTo>
                  <a:lnTo>
                    <a:pt x="2481" y="12606"/>
                  </a:lnTo>
                  <a:lnTo>
                    <a:pt x="2554" y="13161"/>
                  </a:lnTo>
                  <a:lnTo>
                    <a:pt x="2125" y="12973"/>
                  </a:lnTo>
                  <a:lnTo>
                    <a:pt x="1968" y="12973"/>
                  </a:lnTo>
                  <a:lnTo>
                    <a:pt x="1895" y="13800"/>
                  </a:lnTo>
                  <a:lnTo>
                    <a:pt x="2387" y="13842"/>
                  </a:lnTo>
                  <a:lnTo>
                    <a:pt x="2450" y="14062"/>
                  </a:lnTo>
                  <a:lnTo>
                    <a:pt x="2073" y="14093"/>
                  </a:lnTo>
                  <a:lnTo>
                    <a:pt x="1937" y="14062"/>
                  </a:lnTo>
                  <a:lnTo>
                    <a:pt x="1748" y="14093"/>
                  </a:lnTo>
                  <a:lnTo>
                    <a:pt x="1748" y="14544"/>
                  </a:lnTo>
                  <a:lnTo>
                    <a:pt x="1591" y="1461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9" name="object 8159"/>
            <p:cNvSpPr/>
            <p:nvPr/>
          </p:nvSpPr>
          <p:spPr>
            <a:xfrm>
              <a:off x="17870630" y="4884552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69" h="7620">
                  <a:moveTo>
                    <a:pt x="1235" y="0"/>
                  </a:moveTo>
                  <a:lnTo>
                    <a:pt x="0" y="0"/>
                  </a:lnTo>
                  <a:lnTo>
                    <a:pt x="0" y="7455"/>
                  </a:lnTo>
                  <a:lnTo>
                    <a:pt x="1235" y="7455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0" name="object 8160"/>
            <p:cNvSpPr/>
            <p:nvPr/>
          </p:nvSpPr>
          <p:spPr>
            <a:xfrm>
              <a:off x="17870633" y="4884550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69" h="7620">
                  <a:moveTo>
                    <a:pt x="0" y="7392"/>
                  </a:moveTo>
                  <a:lnTo>
                    <a:pt x="1120" y="7455"/>
                  </a:lnTo>
                  <a:lnTo>
                    <a:pt x="1225" y="73"/>
                  </a:lnTo>
                  <a:lnTo>
                    <a:pt x="73" y="0"/>
                  </a:lnTo>
                  <a:lnTo>
                    <a:pt x="0" y="739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1" name="object 8161"/>
            <p:cNvSpPr/>
            <p:nvPr/>
          </p:nvSpPr>
          <p:spPr>
            <a:xfrm>
              <a:off x="17870560" y="487866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376" y="1308"/>
                  </a:moveTo>
                  <a:lnTo>
                    <a:pt x="607" y="1308"/>
                  </a:lnTo>
                  <a:lnTo>
                    <a:pt x="691" y="1151"/>
                  </a:lnTo>
                  <a:lnTo>
                    <a:pt x="607" y="785"/>
                  </a:lnTo>
                  <a:lnTo>
                    <a:pt x="450" y="785"/>
                  </a:lnTo>
                  <a:lnTo>
                    <a:pt x="1088" y="670"/>
                  </a:lnTo>
                  <a:lnTo>
                    <a:pt x="1340" y="638"/>
                  </a:lnTo>
                  <a:lnTo>
                    <a:pt x="1371" y="376"/>
                  </a:lnTo>
                  <a:lnTo>
                    <a:pt x="1413" y="188"/>
                  </a:lnTo>
                  <a:lnTo>
                    <a:pt x="1444" y="0"/>
                  </a:lnTo>
                  <a:lnTo>
                    <a:pt x="1570" y="146"/>
                  </a:lnTo>
                  <a:lnTo>
                    <a:pt x="1497" y="345"/>
                  </a:lnTo>
                  <a:lnTo>
                    <a:pt x="1444" y="858"/>
                  </a:lnTo>
                  <a:lnTo>
                    <a:pt x="963" y="984"/>
                  </a:lnTo>
                  <a:lnTo>
                    <a:pt x="890" y="1204"/>
                  </a:lnTo>
                  <a:lnTo>
                    <a:pt x="1047" y="1340"/>
                  </a:lnTo>
                  <a:lnTo>
                    <a:pt x="1120" y="1790"/>
                  </a:lnTo>
                  <a:lnTo>
                    <a:pt x="931" y="1947"/>
                  </a:lnTo>
                  <a:lnTo>
                    <a:pt x="890" y="2209"/>
                  </a:lnTo>
                  <a:lnTo>
                    <a:pt x="607" y="2314"/>
                  </a:lnTo>
                  <a:lnTo>
                    <a:pt x="607" y="2052"/>
                  </a:lnTo>
                  <a:lnTo>
                    <a:pt x="691" y="1916"/>
                  </a:lnTo>
                  <a:lnTo>
                    <a:pt x="376" y="1916"/>
                  </a:lnTo>
                  <a:lnTo>
                    <a:pt x="303" y="2083"/>
                  </a:lnTo>
                  <a:lnTo>
                    <a:pt x="52" y="1832"/>
                  </a:lnTo>
                  <a:lnTo>
                    <a:pt x="0" y="1444"/>
                  </a:lnTo>
                  <a:lnTo>
                    <a:pt x="219" y="1235"/>
                  </a:lnTo>
                  <a:lnTo>
                    <a:pt x="376" y="13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2" name="object 8162"/>
            <p:cNvSpPr/>
            <p:nvPr/>
          </p:nvSpPr>
          <p:spPr>
            <a:xfrm>
              <a:off x="17870788" y="48801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76" y="188"/>
                  </a:moveTo>
                  <a:lnTo>
                    <a:pt x="376" y="0"/>
                  </a:lnTo>
                  <a:lnTo>
                    <a:pt x="62" y="0"/>
                  </a:lnTo>
                  <a:lnTo>
                    <a:pt x="0" y="188"/>
                  </a:lnTo>
                  <a:lnTo>
                    <a:pt x="303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3" name="object 8163"/>
            <p:cNvSpPr/>
            <p:nvPr/>
          </p:nvSpPr>
          <p:spPr>
            <a:xfrm>
              <a:off x="17871158" y="487881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827" y="1570"/>
                  </a:moveTo>
                  <a:lnTo>
                    <a:pt x="984" y="1497"/>
                  </a:lnTo>
                  <a:lnTo>
                    <a:pt x="827" y="1340"/>
                  </a:lnTo>
                  <a:lnTo>
                    <a:pt x="827" y="1193"/>
                  </a:lnTo>
                  <a:lnTo>
                    <a:pt x="984" y="1172"/>
                  </a:lnTo>
                  <a:lnTo>
                    <a:pt x="827" y="1047"/>
                  </a:lnTo>
                  <a:lnTo>
                    <a:pt x="638" y="1047"/>
                  </a:lnTo>
                  <a:lnTo>
                    <a:pt x="774" y="900"/>
                  </a:lnTo>
                  <a:lnTo>
                    <a:pt x="984" y="743"/>
                  </a:lnTo>
                  <a:lnTo>
                    <a:pt x="984" y="534"/>
                  </a:lnTo>
                  <a:lnTo>
                    <a:pt x="984" y="31"/>
                  </a:lnTo>
                  <a:lnTo>
                    <a:pt x="900" y="188"/>
                  </a:lnTo>
                  <a:lnTo>
                    <a:pt x="900" y="712"/>
                  </a:lnTo>
                  <a:lnTo>
                    <a:pt x="376" y="827"/>
                  </a:lnTo>
                  <a:lnTo>
                    <a:pt x="293" y="1047"/>
                  </a:lnTo>
                  <a:lnTo>
                    <a:pt x="502" y="1193"/>
                  </a:lnTo>
                  <a:lnTo>
                    <a:pt x="513" y="1643"/>
                  </a:lnTo>
                  <a:lnTo>
                    <a:pt x="345" y="1790"/>
                  </a:lnTo>
                  <a:lnTo>
                    <a:pt x="293" y="2052"/>
                  </a:lnTo>
                  <a:lnTo>
                    <a:pt x="0" y="2177"/>
                  </a:lnTo>
                  <a:lnTo>
                    <a:pt x="0" y="2345"/>
                  </a:lnTo>
                  <a:lnTo>
                    <a:pt x="753" y="2345"/>
                  </a:lnTo>
                  <a:lnTo>
                    <a:pt x="931" y="2240"/>
                  </a:lnTo>
                  <a:lnTo>
                    <a:pt x="1088" y="2125"/>
                  </a:lnTo>
                  <a:lnTo>
                    <a:pt x="931" y="2104"/>
                  </a:lnTo>
                  <a:lnTo>
                    <a:pt x="753" y="2052"/>
                  </a:lnTo>
                  <a:lnTo>
                    <a:pt x="827" y="1895"/>
                  </a:lnTo>
                  <a:lnTo>
                    <a:pt x="984" y="1863"/>
                  </a:lnTo>
                  <a:lnTo>
                    <a:pt x="827" y="1727"/>
                  </a:lnTo>
                  <a:lnTo>
                    <a:pt x="753" y="15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4" name="object 8164"/>
            <p:cNvSpPr/>
            <p:nvPr/>
          </p:nvSpPr>
          <p:spPr>
            <a:xfrm>
              <a:off x="17879772" y="4882772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3015" y="104"/>
                  </a:moveTo>
                  <a:lnTo>
                    <a:pt x="1015" y="963"/>
                  </a:lnTo>
                  <a:lnTo>
                    <a:pt x="607" y="963"/>
                  </a:lnTo>
                  <a:lnTo>
                    <a:pt x="607" y="816"/>
                  </a:lnTo>
                  <a:lnTo>
                    <a:pt x="345" y="743"/>
                  </a:lnTo>
                  <a:lnTo>
                    <a:pt x="293" y="900"/>
                  </a:lnTo>
                  <a:lnTo>
                    <a:pt x="136" y="774"/>
                  </a:lnTo>
                  <a:lnTo>
                    <a:pt x="136" y="586"/>
                  </a:lnTo>
                  <a:lnTo>
                    <a:pt x="0" y="554"/>
                  </a:lnTo>
                  <a:lnTo>
                    <a:pt x="52" y="1068"/>
                  </a:lnTo>
                  <a:lnTo>
                    <a:pt x="481" y="1109"/>
                  </a:lnTo>
                  <a:lnTo>
                    <a:pt x="963" y="1109"/>
                  </a:lnTo>
                  <a:lnTo>
                    <a:pt x="1120" y="1225"/>
                  </a:lnTo>
                  <a:lnTo>
                    <a:pt x="1162" y="1486"/>
                  </a:lnTo>
                  <a:lnTo>
                    <a:pt x="1015" y="1486"/>
                  </a:lnTo>
                  <a:lnTo>
                    <a:pt x="743" y="1486"/>
                  </a:lnTo>
                  <a:lnTo>
                    <a:pt x="743" y="1738"/>
                  </a:lnTo>
                  <a:lnTo>
                    <a:pt x="743" y="1968"/>
                  </a:lnTo>
                  <a:lnTo>
                    <a:pt x="890" y="1968"/>
                  </a:lnTo>
                  <a:lnTo>
                    <a:pt x="2020" y="1968"/>
                  </a:lnTo>
                  <a:lnTo>
                    <a:pt x="2083" y="1811"/>
                  </a:lnTo>
                  <a:lnTo>
                    <a:pt x="2020" y="1675"/>
                  </a:lnTo>
                  <a:lnTo>
                    <a:pt x="2020" y="1811"/>
                  </a:lnTo>
                  <a:lnTo>
                    <a:pt x="1246" y="1895"/>
                  </a:lnTo>
                  <a:lnTo>
                    <a:pt x="1015" y="1811"/>
                  </a:lnTo>
                  <a:lnTo>
                    <a:pt x="890" y="1643"/>
                  </a:lnTo>
                  <a:lnTo>
                    <a:pt x="1277" y="1643"/>
                  </a:lnTo>
                  <a:lnTo>
                    <a:pt x="1413" y="1518"/>
                  </a:lnTo>
                  <a:lnTo>
                    <a:pt x="1602" y="1005"/>
                  </a:lnTo>
                  <a:lnTo>
                    <a:pt x="1759" y="816"/>
                  </a:lnTo>
                  <a:lnTo>
                    <a:pt x="3141" y="261"/>
                  </a:lnTo>
                  <a:lnTo>
                    <a:pt x="3329" y="178"/>
                  </a:lnTo>
                  <a:lnTo>
                    <a:pt x="3245" y="366"/>
                  </a:lnTo>
                  <a:lnTo>
                    <a:pt x="3172" y="513"/>
                  </a:lnTo>
                  <a:lnTo>
                    <a:pt x="3329" y="586"/>
                  </a:lnTo>
                  <a:lnTo>
                    <a:pt x="3465" y="104"/>
                  </a:lnTo>
                  <a:lnTo>
                    <a:pt x="301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5" name="object 8165"/>
            <p:cNvSpPr/>
            <p:nvPr/>
          </p:nvSpPr>
          <p:spPr>
            <a:xfrm>
              <a:off x="17870269" y="471273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7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6" name="object 8166"/>
            <p:cNvSpPr/>
            <p:nvPr/>
          </p:nvSpPr>
          <p:spPr>
            <a:xfrm>
              <a:off x="17883500" y="471273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77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7" name="object 8167"/>
            <p:cNvSpPr/>
            <p:nvPr/>
          </p:nvSpPr>
          <p:spPr>
            <a:xfrm>
              <a:off x="17866766" y="4668068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533" y="0"/>
                  </a:moveTo>
                  <a:lnTo>
                    <a:pt x="0" y="0"/>
                  </a:lnTo>
                  <a:lnTo>
                    <a:pt x="0" y="13371"/>
                  </a:lnTo>
                  <a:lnTo>
                    <a:pt x="2607" y="13371"/>
                  </a:lnTo>
                  <a:lnTo>
                    <a:pt x="2638" y="13235"/>
                  </a:lnTo>
                  <a:lnTo>
                    <a:pt x="2041" y="12962"/>
                  </a:lnTo>
                  <a:lnTo>
                    <a:pt x="1821" y="12889"/>
                  </a:lnTo>
                  <a:lnTo>
                    <a:pt x="1780" y="13203"/>
                  </a:lnTo>
                  <a:lnTo>
                    <a:pt x="743" y="13151"/>
                  </a:lnTo>
                  <a:lnTo>
                    <a:pt x="743" y="12387"/>
                  </a:lnTo>
                  <a:lnTo>
                    <a:pt x="554" y="12387"/>
                  </a:lnTo>
                  <a:lnTo>
                    <a:pt x="554" y="13151"/>
                  </a:lnTo>
                  <a:lnTo>
                    <a:pt x="219" y="13151"/>
                  </a:lnTo>
                  <a:lnTo>
                    <a:pt x="293" y="9319"/>
                  </a:lnTo>
                  <a:lnTo>
                    <a:pt x="293" y="4073"/>
                  </a:lnTo>
                  <a:lnTo>
                    <a:pt x="219" y="219"/>
                  </a:lnTo>
                  <a:lnTo>
                    <a:pt x="554" y="219"/>
                  </a:lnTo>
                  <a:lnTo>
                    <a:pt x="554" y="994"/>
                  </a:lnTo>
                  <a:lnTo>
                    <a:pt x="743" y="994"/>
                  </a:lnTo>
                  <a:lnTo>
                    <a:pt x="743" y="219"/>
                  </a:lnTo>
                  <a:lnTo>
                    <a:pt x="1780" y="188"/>
                  </a:lnTo>
                  <a:lnTo>
                    <a:pt x="1821" y="481"/>
                  </a:lnTo>
                  <a:lnTo>
                    <a:pt x="2638" y="146"/>
                  </a:lnTo>
                  <a:lnTo>
                    <a:pt x="26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8" name="object 8168"/>
            <p:cNvSpPr/>
            <p:nvPr/>
          </p:nvSpPr>
          <p:spPr>
            <a:xfrm>
              <a:off x="17866762" y="4668065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052" y="12973"/>
                  </a:moveTo>
                  <a:lnTo>
                    <a:pt x="1821" y="12900"/>
                  </a:lnTo>
                  <a:lnTo>
                    <a:pt x="1790" y="13130"/>
                  </a:lnTo>
                  <a:lnTo>
                    <a:pt x="743" y="13161"/>
                  </a:lnTo>
                  <a:lnTo>
                    <a:pt x="743" y="12460"/>
                  </a:lnTo>
                  <a:lnTo>
                    <a:pt x="565" y="12387"/>
                  </a:lnTo>
                  <a:lnTo>
                    <a:pt x="565" y="13161"/>
                  </a:lnTo>
                  <a:lnTo>
                    <a:pt x="219" y="13161"/>
                  </a:lnTo>
                  <a:lnTo>
                    <a:pt x="293" y="9319"/>
                  </a:lnTo>
                  <a:lnTo>
                    <a:pt x="293" y="4073"/>
                  </a:lnTo>
                  <a:lnTo>
                    <a:pt x="219" y="219"/>
                  </a:lnTo>
                  <a:lnTo>
                    <a:pt x="565" y="219"/>
                  </a:lnTo>
                  <a:lnTo>
                    <a:pt x="565" y="931"/>
                  </a:lnTo>
                  <a:lnTo>
                    <a:pt x="743" y="994"/>
                  </a:lnTo>
                  <a:lnTo>
                    <a:pt x="743" y="219"/>
                  </a:lnTo>
                  <a:lnTo>
                    <a:pt x="1790" y="188"/>
                  </a:lnTo>
                  <a:lnTo>
                    <a:pt x="1821" y="481"/>
                  </a:lnTo>
                  <a:lnTo>
                    <a:pt x="2052" y="408"/>
                  </a:lnTo>
                  <a:lnTo>
                    <a:pt x="2565" y="188"/>
                  </a:lnTo>
                  <a:lnTo>
                    <a:pt x="2607" y="0"/>
                  </a:lnTo>
                  <a:lnTo>
                    <a:pt x="83" y="0"/>
                  </a:lnTo>
                  <a:lnTo>
                    <a:pt x="0" y="13298"/>
                  </a:lnTo>
                  <a:lnTo>
                    <a:pt x="2533" y="13381"/>
                  </a:lnTo>
                  <a:lnTo>
                    <a:pt x="2638" y="13235"/>
                  </a:lnTo>
                  <a:lnTo>
                    <a:pt x="2052" y="1297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9" name="object 8169"/>
            <p:cNvSpPr/>
            <p:nvPr/>
          </p:nvSpPr>
          <p:spPr>
            <a:xfrm>
              <a:off x="17871687" y="4673730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2450" y="261"/>
                  </a:moveTo>
                  <a:lnTo>
                    <a:pt x="366" y="261"/>
                  </a:lnTo>
                  <a:lnTo>
                    <a:pt x="240" y="575"/>
                  </a:lnTo>
                  <a:lnTo>
                    <a:pt x="0" y="575"/>
                  </a:lnTo>
                  <a:lnTo>
                    <a:pt x="0" y="335"/>
                  </a:lnTo>
                  <a:lnTo>
                    <a:pt x="0" y="0"/>
                  </a:lnTo>
                  <a:lnTo>
                    <a:pt x="366" y="0"/>
                  </a:lnTo>
                  <a:lnTo>
                    <a:pt x="2450" y="0"/>
                  </a:lnTo>
                  <a:lnTo>
                    <a:pt x="2680" y="0"/>
                  </a:lnTo>
                  <a:lnTo>
                    <a:pt x="2774" y="198"/>
                  </a:lnTo>
                  <a:lnTo>
                    <a:pt x="3130" y="816"/>
                  </a:lnTo>
                  <a:lnTo>
                    <a:pt x="3245" y="1005"/>
                  </a:lnTo>
                  <a:lnTo>
                    <a:pt x="3130" y="1225"/>
                  </a:lnTo>
                  <a:lnTo>
                    <a:pt x="2774" y="1874"/>
                  </a:lnTo>
                  <a:lnTo>
                    <a:pt x="2680" y="2052"/>
                  </a:lnTo>
                  <a:lnTo>
                    <a:pt x="2450" y="2052"/>
                  </a:lnTo>
                  <a:lnTo>
                    <a:pt x="366" y="2052"/>
                  </a:lnTo>
                  <a:lnTo>
                    <a:pt x="0" y="2052"/>
                  </a:lnTo>
                  <a:lnTo>
                    <a:pt x="0" y="1727"/>
                  </a:lnTo>
                  <a:lnTo>
                    <a:pt x="0" y="1507"/>
                  </a:lnTo>
                  <a:lnTo>
                    <a:pt x="240" y="1507"/>
                  </a:lnTo>
                  <a:lnTo>
                    <a:pt x="240" y="1727"/>
                  </a:lnTo>
                  <a:lnTo>
                    <a:pt x="2450" y="1800"/>
                  </a:lnTo>
                  <a:lnTo>
                    <a:pt x="2900" y="1120"/>
                  </a:lnTo>
                  <a:lnTo>
                    <a:pt x="2900" y="931"/>
                  </a:lnTo>
                  <a:lnTo>
                    <a:pt x="2523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0" name="object 8170"/>
            <p:cNvSpPr/>
            <p:nvPr/>
          </p:nvSpPr>
          <p:spPr>
            <a:xfrm>
              <a:off x="17874340" y="467556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026" y="136"/>
                  </a:moveTo>
                  <a:lnTo>
                    <a:pt x="701" y="0"/>
                  </a:lnTo>
                  <a:lnTo>
                    <a:pt x="324" y="31"/>
                  </a:lnTo>
                  <a:lnTo>
                    <a:pt x="0" y="16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1" name="object 8171"/>
            <p:cNvSpPr/>
            <p:nvPr/>
          </p:nvSpPr>
          <p:spPr>
            <a:xfrm>
              <a:off x="17874336" y="467376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324" y="157"/>
                  </a:lnTo>
                  <a:lnTo>
                    <a:pt x="701" y="188"/>
                  </a:lnTo>
                  <a:lnTo>
                    <a:pt x="102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2" name="object 8172"/>
            <p:cNvSpPr/>
            <p:nvPr/>
          </p:nvSpPr>
          <p:spPr>
            <a:xfrm>
              <a:off x="17871940" y="467399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73" y="1193"/>
                  </a:moveTo>
                  <a:lnTo>
                    <a:pt x="303" y="1088"/>
                  </a:lnTo>
                  <a:lnTo>
                    <a:pt x="397" y="1225"/>
                  </a:lnTo>
                  <a:lnTo>
                    <a:pt x="481" y="1088"/>
                  </a:lnTo>
                  <a:lnTo>
                    <a:pt x="628" y="1088"/>
                  </a:lnTo>
                  <a:lnTo>
                    <a:pt x="712" y="1225"/>
                  </a:lnTo>
                  <a:lnTo>
                    <a:pt x="816" y="1088"/>
                  </a:lnTo>
                  <a:lnTo>
                    <a:pt x="973" y="1088"/>
                  </a:lnTo>
                  <a:lnTo>
                    <a:pt x="1036" y="1225"/>
                  </a:lnTo>
                  <a:lnTo>
                    <a:pt x="1109" y="1088"/>
                  </a:lnTo>
                  <a:lnTo>
                    <a:pt x="1266" y="1088"/>
                  </a:lnTo>
                  <a:lnTo>
                    <a:pt x="1350" y="1225"/>
                  </a:lnTo>
                  <a:lnTo>
                    <a:pt x="1455" y="1088"/>
                  </a:lnTo>
                  <a:lnTo>
                    <a:pt x="1612" y="1088"/>
                  </a:lnTo>
                  <a:lnTo>
                    <a:pt x="1685" y="1225"/>
                  </a:lnTo>
                  <a:lnTo>
                    <a:pt x="1748" y="1088"/>
                  </a:lnTo>
                  <a:lnTo>
                    <a:pt x="2010" y="1088"/>
                  </a:lnTo>
                  <a:lnTo>
                    <a:pt x="2167" y="848"/>
                  </a:lnTo>
                  <a:lnTo>
                    <a:pt x="2167" y="670"/>
                  </a:lnTo>
                  <a:lnTo>
                    <a:pt x="2010" y="450"/>
                  </a:lnTo>
                  <a:lnTo>
                    <a:pt x="1863" y="335"/>
                  </a:lnTo>
                  <a:lnTo>
                    <a:pt x="1706" y="450"/>
                  </a:lnTo>
                  <a:lnTo>
                    <a:pt x="1528" y="293"/>
                  </a:lnTo>
                  <a:lnTo>
                    <a:pt x="1424" y="450"/>
                  </a:lnTo>
                  <a:lnTo>
                    <a:pt x="1266" y="397"/>
                  </a:lnTo>
                  <a:lnTo>
                    <a:pt x="1109" y="397"/>
                  </a:lnTo>
                  <a:lnTo>
                    <a:pt x="973" y="450"/>
                  </a:lnTo>
                  <a:lnTo>
                    <a:pt x="900" y="293"/>
                  </a:lnTo>
                  <a:lnTo>
                    <a:pt x="785" y="450"/>
                  </a:lnTo>
                  <a:lnTo>
                    <a:pt x="628" y="397"/>
                  </a:lnTo>
                  <a:lnTo>
                    <a:pt x="481" y="397"/>
                  </a:lnTo>
                  <a:lnTo>
                    <a:pt x="335" y="450"/>
                  </a:lnTo>
                  <a:lnTo>
                    <a:pt x="272" y="293"/>
                  </a:lnTo>
                  <a:lnTo>
                    <a:pt x="146" y="450"/>
                  </a:lnTo>
                  <a:lnTo>
                    <a:pt x="0" y="450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146" y="0"/>
                  </a:lnTo>
                  <a:lnTo>
                    <a:pt x="2094" y="0"/>
                  </a:lnTo>
                  <a:lnTo>
                    <a:pt x="2251" y="73"/>
                  </a:lnTo>
                  <a:lnTo>
                    <a:pt x="2523" y="670"/>
                  </a:lnTo>
                  <a:lnTo>
                    <a:pt x="2523" y="816"/>
                  </a:lnTo>
                  <a:lnTo>
                    <a:pt x="2251" y="1455"/>
                  </a:lnTo>
                  <a:lnTo>
                    <a:pt x="2094" y="1518"/>
                  </a:lnTo>
                  <a:lnTo>
                    <a:pt x="146" y="1518"/>
                  </a:lnTo>
                  <a:lnTo>
                    <a:pt x="0" y="1518"/>
                  </a:lnTo>
                  <a:lnTo>
                    <a:pt x="0" y="1382"/>
                  </a:lnTo>
                  <a:lnTo>
                    <a:pt x="0" y="12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3" name="object 8173"/>
            <p:cNvSpPr/>
            <p:nvPr/>
          </p:nvSpPr>
          <p:spPr>
            <a:xfrm>
              <a:off x="17868892" y="467933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13" y="104"/>
                  </a:moveTo>
                  <a:lnTo>
                    <a:pt x="513" y="712"/>
                  </a:lnTo>
                  <a:lnTo>
                    <a:pt x="73" y="806"/>
                  </a:lnTo>
                  <a:lnTo>
                    <a:pt x="0" y="104"/>
                  </a:lnTo>
                  <a:lnTo>
                    <a:pt x="40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4" name="object 8174"/>
            <p:cNvSpPr/>
            <p:nvPr/>
          </p:nvSpPr>
          <p:spPr>
            <a:xfrm>
              <a:off x="17868586" y="4678725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1151" y="2722"/>
                  </a:moveTo>
                  <a:lnTo>
                    <a:pt x="1528" y="2952"/>
                  </a:lnTo>
                  <a:lnTo>
                    <a:pt x="1602" y="3277"/>
                  </a:lnTo>
                  <a:lnTo>
                    <a:pt x="1675" y="2691"/>
                  </a:lnTo>
                  <a:lnTo>
                    <a:pt x="1528" y="2533"/>
                  </a:lnTo>
                  <a:lnTo>
                    <a:pt x="1528" y="2397"/>
                  </a:lnTo>
                  <a:lnTo>
                    <a:pt x="1759" y="2272"/>
                  </a:lnTo>
                  <a:lnTo>
                    <a:pt x="1476" y="2167"/>
                  </a:lnTo>
                  <a:lnTo>
                    <a:pt x="1465" y="1863"/>
                  </a:lnTo>
                  <a:lnTo>
                    <a:pt x="1602" y="2083"/>
                  </a:lnTo>
                  <a:lnTo>
                    <a:pt x="1465" y="1602"/>
                  </a:lnTo>
                  <a:lnTo>
                    <a:pt x="1633" y="1413"/>
                  </a:lnTo>
                  <a:lnTo>
                    <a:pt x="1476" y="1277"/>
                  </a:lnTo>
                  <a:lnTo>
                    <a:pt x="1675" y="722"/>
                  </a:lnTo>
                  <a:lnTo>
                    <a:pt x="1465" y="900"/>
                  </a:lnTo>
                  <a:lnTo>
                    <a:pt x="1465" y="638"/>
                  </a:lnTo>
                  <a:lnTo>
                    <a:pt x="1633" y="513"/>
                  </a:lnTo>
                  <a:lnTo>
                    <a:pt x="1476" y="345"/>
                  </a:lnTo>
                  <a:lnTo>
                    <a:pt x="1633" y="188"/>
                  </a:lnTo>
                  <a:lnTo>
                    <a:pt x="1476" y="0"/>
                  </a:lnTo>
                  <a:lnTo>
                    <a:pt x="858" y="0"/>
                  </a:lnTo>
                  <a:lnTo>
                    <a:pt x="827" y="345"/>
                  </a:lnTo>
                  <a:lnTo>
                    <a:pt x="607" y="418"/>
                  </a:lnTo>
                  <a:lnTo>
                    <a:pt x="481" y="219"/>
                  </a:lnTo>
                  <a:lnTo>
                    <a:pt x="83" y="513"/>
                  </a:lnTo>
                  <a:lnTo>
                    <a:pt x="0" y="670"/>
                  </a:lnTo>
                  <a:lnTo>
                    <a:pt x="0" y="1340"/>
                  </a:lnTo>
                  <a:lnTo>
                    <a:pt x="83" y="1497"/>
                  </a:lnTo>
                  <a:lnTo>
                    <a:pt x="450" y="1759"/>
                  </a:lnTo>
                  <a:lnTo>
                    <a:pt x="565" y="1602"/>
                  </a:lnTo>
                  <a:lnTo>
                    <a:pt x="743" y="1602"/>
                  </a:lnTo>
                  <a:lnTo>
                    <a:pt x="827" y="2691"/>
                  </a:lnTo>
                  <a:lnTo>
                    <a:pt x="1151" y="272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5" name="object 8175"/>
            <p:cNvSpPr/>
            <p:nvPr/>
          </p:nvSpPr>
          <p:spPr>
            <a:xfrm>
              <a:off x="17867579" y="4668318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5" h="13335">
                  <a:moveTo>
                    <a:pt x="1832" y="0"/>
                  </a:moveTo>
                  <a:lnTo>
                    <a:pt x="1256" y="272"/>
                  </a:lnTo>
                  <a:lnTo>
                    <a:pt x="931" y="376"/>
                  </a:lnTo>
                  <a:lnTo>
                    <a:pt x="900" y="0"/>
                  </a:lnTo>
                  <a:lnTo>
                    <a:pt x="20" y="240"/>
                  </a:lnTo>
                  <a:lnTo>
                    <a:pt x="0" y="408"/>
                  </a:lnTo>
                  <a:lnTo>
                    <a:pt x="638" y="408"/>
                  </a:lnTo>
                  <a:lnTo>
                    <a:pt x="638" y="2345"/>
                  </a:lnTo>
                  <a:lnTo>
                    <a:pt x="774" y="2471"/>
                  </a:lnTo>
                  <a:lnTo>
                    <a:pt x="1193" y="2701"/>
                  </a:lnTo>
                  <a:lnTo>
                    <a:pt x="1308" y="6345"/>
                  </a:lnTo>
                  <a:lnTo>
                    <a:pt x="1308" y="6533"/>
                  </a:lnTo>
                  <a:lnTo>
                    <a:pt x="1308" y="10156"/>
                  </a:lnTo>
                  <a:lnTo>
                    <a:pt x="774" y="10418"/>
                  </a:lnTo>
                  <a:lnTo>
                    <a:pt x="638" y="10523"/>
                  </a:lnTo>
                  <a:lnTo>
                    <a:pt x="638" y="12460"/>
                  </a:lnTo>
                  <a:lnTo>
                    <a:pt x="0" y="12460"/>
                  </a:lnTo>
                  <a:lnTo>
                    <a:pt x="0" y="12606"/>
                  </a:lnTo>
                  <a:lnTo>
                    <a:pt x="900" y="12868"/>
                  </a:lnTo>
                  <a:lnTo>
                    <a:pt x="931" y="12502"/>
                  </a:lnTo>
                  <a:lnTo>
                    <a:pt x="1256" y="12606"/>
                  </a:lnTo>
                  <a:lnTo>
                    <a:pt x="1832" y="12868"/>
                  </a:lnTo>
                  <a:lnTo>
                    <a:pt x="1832" y="12093"/>
                  </a:lnTo>
                  <a:lnTo>
                    <a:pt x="1643" y="11968"/>
                  </a:lnTo>
                  <a:lnTo>
                    <a:pt x="1570" y="12125"/>
                  </a:lnTo>
                  <a:lnTo>
                    <a:pt x="1612" y="12544"/>
                  </a:lnTo>
                  <a:lnTo>
                    <a:pt x="1329" y="12428"/>
                  </a:lnTo>
                  <a:lnTo>
                    <a:pt x="900" y="12334"/>
                  </a:lnTo>
                  <a:lnTo>
                    <a:pt x="900" y="10659"/>
                  </a:lnTo>
                  <a:lnTo>
                    <a:pt x="1612" y="10345"/>
                  </a:lnTo>
                  <a:lnTo>
                    <a:pt x="1612" y="10638"/>
                  </a:lnTo>
                  <a:lnTo>
                    <a:pt x="1643" y="10868"/>
                  </a:lnTo>
                  <a:lnTo>
                    <a:pt x="1800" y="10743"/>
                  </a:lnTo>
                  <a:lnTo>
                    <a:pt x="1832" y="2136"/>
                  </a:lnTo>
                  <a:lnTo>
                    <a:pt x="1643" y="2031"/>
                  </a:lnTo>
                  <a:lnTo>
                    <a:pt x="1570" y="2251"/>
                  </a:lnTo>
                  <a:lnTo>
                    <a:pt x="1612" y="2533"/>
                  </a:lnTo>
                  <a:lnTo>
                    <a:pt x="973" y="2272"/>
                  </a:lnTo>
                  <a:lnTo>
                    <a:pt x="900" y="534"/>
                  </a:lnTo>
                  <a:lnTo>
                    <a:pt x="1329" y="460"/>
                  </a:lnTo>
                  <a:lnTo>
                    <a:pt x="1570" y="376"/>
                  </a:lnTo>
                  <a:lnTo>
                    <a:pt x="1612" y="670"/>
                  </a:lnTo>
                  <a:lnTo>
                    <a:pt x="1643" y="910"/>
                  </a:lnTo>
                  <a:lnTo>
                    <a:pt x="1800" y="78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6" name="object 8176"/>
            <p:cNvSpPr/>
            <p:nvPr/>
          </p:nvSpPr>
          <p:spPr>
            <a:xfrm>
              <a:off x="17867576" y="4668320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5" h="13335">
                  <a:moveTo>
                    <a:pt x="1570" y="2240"/>
                  </a:moveTo>
                  <a:lnTo>
                    <a:pt x="1643" y="2020"/>
                  </a:lnTo>
                  <a:lnTo>
                    <a:pt x="1800" y="2136"/>
                  </a:lnTo>
                  <a:lnTo>
                    <a:pt x="1832" y="10711"/>
                  </a:lnTo>
                  <a:lnTo>
                    <a:pt x="1643" y="10868"/>
                  </a:lnTo>
                  <a:lnTo>
                    <a:pt x="1570" y="10711"/>
                  </a:lnTo>
                  <a:lnTo>
                    <a:pt x="1612" y="10366"/>
                  </a:lnTo>
                  <a:lnTo>
                    <a:pt x="984" y="10596"/>
                  </a:lnTo>
                  <a:lnTo>
                    <a:pt x="900" y="10743"/>
                  </a:lnTo>
                  <a:lnTo>
                    <a:pt x="900" y="12010"/>
                  </a:lnTo>
                  <a:lnTo>
                    <a:pt x="900" y="12334"/>
                  </a:lnTo>
                  <a:lnTo>
                    <a:pt x="1193" y="12387"/>
                  </a:lnTo>
                  <a:lnTo>
                    <a:pt x="1340" y="12418"/>
                  </a:lnTo>
                  <a:lnTo>
                    <a:pt x="1570" y="12491"/>
                  </a:lnTo>
                  <a:lnTo>
                    <a:pt x="1612" y="12229"/>
                  </a:lnTo>
                  <a:lnTo>
                    <a:pt x="1643" y="11968"/>
                  </a:lnTo>
                  <a:lnTo>
                    <a:pt x="1800" y="12093"/>
                  </a:lnTo>
                  <a:lnTo>
                    <a:pt x="1832" y="12837"/>
                  </a:lnTo>
                  <a:lnTo>
                    <a:pt x="1256" y="12606"/>
                  </a:lnTo>
                  <a:lnTo>
                    <a:pt x="931" y="12491"/>
                  </a:lnTo>
                  <a:lnTo>
                    <a:pt x="900" y="12837"/>
                  </a:lnTo>
                  <a:lnTo>
                    <a:pt x="31" y="12638"/>
                  </a:lnTo>
                  <a:lnTo>
                    <a:pt x="0" y="12491"/>
                  </a:lnTo>
                  <a:lnTo>
                    <a:pt x="607" y="12460"/>
                  </a:lnTo>
                  <a:lnTo>
                    <a:pt x="638" y="10711"/>
                  </a:lnTo>
                  <a:lnTo>
                    <a:pt x="638" y="10523"/>
                  </a:lnTo>
                  <a:lnTo>
                    <a:pt x="774" y="10418"/>
                  </a:lnTo>
                  <a:lnTo>
                    <a:pt x="1193" y="10177"/>
                  </a:lnTo>
                  <a:lnTo>
                    <a:pt x="1308" y="10020"/>
                  </a:lnTo>
                  <a:lnTo>
                    <a:pt x="1308" y="6533"/>
                  </a:lnTo>
                  <a:lnTo>
                    <a:pt x="1308" y="6345"/>
                  </a:lnTo>
                  <a:lnTo>
                    <a:pt x="1308" y="2848"/>
                  </a:lnTo>
                  <a:lnTo>
                    <a:pt x="1193" y="2691"/>
                  </a:lnTo>
                  <a:lnTo>
                    <a:pt x="774" y="2471"/>
                  </a:lnTo>
                  <a:lnTo>
                    <a:pt x="638" y="2345"/>
                  </a:lnTo>
                  <a:lnTo>
                    <a:pt x="638" y="2167"/>
                  </a:lnTo>
                  <a:lnTo>
                    <a:pt x="638" y="450"/>
                  </a:lnTo>
                  <a:lnTo>
                    <a:pt x="31" y="408"/>
                  </a:lnTo>
                  <a:lnTo>
                    <a:pt x="0" y="272"/>
                  </a:lnTo>
                  <a:lnTo>
                    <a:pt x="858" y="0"/>
                  </a:lnTo>
                  <a:lnTo>
                    <a:pt x="931" y="376"/>
                  </a:lnTo>
                  <a:lnTo>
                    <a:pt x="1256" y="272"/>
                  </a:lnTo>
                  <a:lnTo>
                    <a:pt x="1759" y="31"/>
                  </a:lnTo>
                  <a:lnTo>
                    <a:pt x="1832" y="753"/>
                  </a:lnTo>
                  <a:lnTo>
                    <a:pt x="1643" y="900"/>
                  </a:lnTo>
                  <a:lnTo>
                    <a:pt x="1570" y="753"/>
                  </a:lnTo>
                  <a:lnTo>
                    <a:pt x="1612" y="408"/>
                  </a:lnTo>
                  <a:lnTo>
                    <a:pt x="1340" y="450"/>
                  </a:lnTo>
                  <a:lnTo>
                    <a:pt x="1193" y="481"/>
                  </a:lnTo>
                  <a:lnTo>
                    <a:pt x="900" y="534"/>
                  </a:lnTo>
                  <a:lnTo>
                    <a:pt x="900" y="858"/>
                  </a:lnTo>
                  <a:lnTo>
                    <a:pt x="900" y="2136"/>
                  </a:lnTo>
                  <a:lnTo>
                    <a:pt x="984" y="2272"/>
                  </a:lnTo>
                  <a:lnTo>
                    <a:pt x="1570" y="2502"/>
                  </a:lnTo>
                  <a:lnTo>
                    <a:pt x="1612" y="227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7" name="object 8177"/>
            <p:cNvSpPr/>
            <p:nvPr/>
          </p:nvSpPr>
          <p:spPr>
            <a:xfrm>
              <a:off x="17870710" y="4667423"/>
              <a:ext cx="5080" cy="15240"/>
            </a:xfrm>
            <a:custGeom>
              <a:avLst/>
              <a:gdLst/>
              <a:ahLst/>
              <a:cxnLst/>
              <a:rect l="l" t="t" r="r" b="b"/>
              <a:pathLst>
                <a:path w="5080" h="15239">
                  <a:moveTo>
                    <a:pt x="1759" y="7539"/>
                  </a:moveTo>
                  <a:lnTo>
                    <a:pt x="1706" y="7696"/>
                  </a:lnTo>
                  <a:lnTo>
                    <a:pt x="1863" y="7539"/>
                  </a:lnTo>
                  <a:lnTo>
                    <a:pt x="2020" y="7465"/>
                  </a:lnTo>
                  <a:lnTo>
                    <a:pt x="2020" y="7696"/>
                  </a:lnTo>
                  <a:lnTo>
                    <a:pt x="2115" y="7539"/>
                  </a:lnTo>
                  <a:lnTo>
                    <a:pt x="2272" y="7381"/>
                  </a:lnTo>
                  <a:lnTo>
                    <a:pt x="2115" y="7130"/>
                  </a:lnTo>
                  <a:lnTo>
                    <a:pt x="2052" y="6984"/>
                  </a:lnTo>
                  <a:lnTo>
                    <a:pt x="2020" y="7130"/>
                  </a:lnTo>
                  <a:lnTo>
                    <a:pt x="1863" y="7162"/>
                  </a:lnTo>
                  <a:lnTo>
                    <a:pt x="1790" y="6984"/>
                  </a:lnTo>
                  <a:lnTo>
                    <a:pt x="1759" y="7130"/>
                  </a:lnTo>
                  <a:lnTo>
                    <a:pt x="1602" y="7162"/>
                  </a:lnTo>
                  <a:lnTo>
                    <a:pt x="1528" y="6984"/>
                  </a:lnTo>
                  <a:lnTo>
                    <a:pt x="1497" y="7130"/>
                  </a:lnTo>
                  <a:lnTo>
                    <a:pt x="1047" y="7130"/>
                  </a:lnTo>
                  <a:lnTo>
                    <a:pt x="1047" y="7277"/>
                  </a:lnTo>
                  <a:lnTo>
                    <a:pt x="806" y="7057"/>
                  </a:lnTo>
                  <a:lnTo>
                    <a:pt x="963" y="7057"/>
                  </a:lnTo>
                  <a:lnTo>
                    <a:pt x="963" y="6471"/>
                  </a:lnTo>
                  <a:lnTo>
                    <a:pt x="963" y="6261"/>
                  </a:lnTo>
                  <a:lnTo>
                    <a:pt x="1151" y="6261"/>
                  </a:lnTo>
                  <a:lnTo>
                    <a:pt x="3423" y="6261"/>
                  </a:lnTo>
                  <a:lnTo>
                    <a:pt x="4659" y="5601"/>
                  </a:lnTo>
                  <a:lnTo>
                    <a:pt x="4659" y="858"/>
                  </a:lnTo>
                  <a:lnTo>
                    <a:pt x="5005" y="722"/>
                  </a:lnTo>
                  <a:lnTo>
                    <a:pt x="2397" y="638"/>
                  </a:lnTo>
                  <a:lnTo>
                    <a:pt x="2115" y="638"/>
                  </a:lnTo>
                  <a:lnTo>
                    <a:pt x="2052" y="345"/>
                  </a:lnTo>
                  <a:lnTo>
                    <a:pt x="2020" y="115"/>
                  </a:lnTo>
                  <a:lnTo>
                    <a:pt x="1863" y="0"/>
                  </a:lnTo>
                  <a:lnTo>
                    <a:pt x="1916" y="450"/>
                  </a:lnTo>
                  <a:lnTo>
                    <a:pt x="1947" y="638"/>
                  </a:lnTo>
                  <a:lnTo>
                    <a:pt x="2052" y="785"/>
                  </a:lnTo>
                  <a:lnTo>
                    <a:pt x="2167" y="931"/>
                  </a:lnTo>
                  <a:lnTo>
                    <a:pt x="1916" y="1015"/>
                  </a:lnTo>
                  <a:lnTo>
                    <a:pt x="1916" y="1172"/>
                  </a:lnTo>
                  <a:lnTo>
                    <a:pt x="2272" y="1204"/>
                  </a:lnTo>
                  <a:lnTo>
                    <a:pt x="2052" y="1308"/>
                  </a:lnTo>
                  <a:lnTo>
                    <a:pt x="1863" y="1465"/>
                  </a:lnTo>
                  <a:lnTo>
                    <a:pt x="1863" y="2136"/>
                  </a:lnTo>
                  <a:lnTo>
                    <a:pt x="2020" y="2167"/>
                  </a:lnTo>
                  <a:lnTo>
                    <a:pt x="2083" y="1570"/>
                  </a:lnTo>
                  <a:lnTo>
                    <a:pt x="2240" y="1497"/>
                  </a:lnTo>
                  <a:lnTo>
                    <a:pt x="2167" y="1654"/>
                  </a:lnTo>
                  <a:lnTo>
                    <a:pt x="2115" y="1863"/>
                  </a:lnTo>
                  <a:lnTo>
                    <a:pt x="2115" y="2083"/>
                  </a:lnTo>
                  <a:lnTo>
                    <a:pt x="2115" y="2240"/>
                  </a:lnTo>
                  <a:lnTo>
                    <a:pt x="1978" y="2282"/>
                  </a:lnTo>
                  <a:lnTo>
                    <a:pt x="1863" y="2429"/>
                  </a:lnTo>
                  <a:lnTo>
                    <a:pt x="2115" y="2502"/>
                  </a:lnTo>
                  <a:lnTo>
                    <a:pt x="2659" y="2502"/>
                  </a:lnTo>
                  <a:lnTo>
                    <a:pt x="2722" y="2282"/>
                  </a:lnTo>
                  <a:lnTo>
                    <a:pt x="2617" y="2136"/>
                  </a:lnTo>
                  <a:lnTo>
                    <a:pt x="2722" y="1989"/>
                  </a:lnTo>
                  <a:lnTo>
                    <a:pt x="2722" y="900"/>
                  </a:lnTo>
                  <a:lnTo>
                    <a:pt x="2753" y="1088"/>
                  </a:lnTo>
                  <a:lnTo>
                    <a:pt x="2984" y="1308"/>
                  </a:lnTo>
                  <a:lnTo>
                    <a:pt x="2753" y="1497"/>
                  </a:lnTo>
                  <a:lnTo>
                    <a:pt x="2984" y="1759"/>
                  </a:lnTo>
                  <a:lnTo>
                    <a:pt x="2753" y="1989"/>
                  </a:lnTo>
                  <a:lnTo>
                    <a:pt x="2617" y="2136"/>
                  </a:lnTo>
                  <a:lnTo>
                    <a:pt x="2722" y="2282"/>
                  </a:lnTo>
                  <a:lnTo>
                    <a:pt x="2753" y="2429"/>
                  </a:lnTo>
                  <a:lnTo>
                    <a:pt x="3277" y="2502"/>
                  </a:lnTo>
                  <a:lnTo>
                    <a:pt x="3423" y="2502"/>
                  </a:lnTo>
                  <a:lnTo>
                    <a:pt x="3423" y="2659"/>
                  </a:lnTo>
                  <a:lnTo>
                    <a:pt x="3423" y="5486"/>
                  </a:lnTo>
                  <a:lnTo>
                    <a:pt x="3423" y="5832"/>
                  </a:lnTo>
                  <a:lnTo>
                    <a:pt x="3141" y="5863"/>
                  </a:lnTo>
                  <a:lnTo>
                    <a:pt x="2722" y="5936"/>
                  </a:lnTo>
                  <a:lnTo>
                    <a:pt x="1863" y="5936"/>
                  </a:lnTo>
                  <a:lnTo>
                    <a:pt x="1685" y="6052"/>
                  </a:lnTo>
                  <a:lnTo>
                    <a:pt x="1497" y="6052"/>
                  </a:lnTo>
                  <a:lnTo>
                    <a:pt x="1277" y="5936"/>
                  </a:lnTo>
                  <a:lnTo>
                    <a:pt x="1120" y="6020"/>
                  </a:lnTo>
                  <a:lnTo>
                    <a:pt x="1685" y="4963"/>
                  </a:lnTo>
                  <a:lnTo>
                    <a:pt x="963" y="5779"/>
                  </a:lnTo>
                  <a:lnTo>
                    <a:pt x="1015" y="5936"/>
                  </a:lnTo>
                  <a:lnTo>
                    <a:pt x="219" y="6261"/>
                  </a:lnTo>
                  <a:lnTo>
                    <a:pt x="0" y="6387"/>
                  </a:lnTo>
                  <a:lnTo>
                    <a:pt x="125" y="6575"/>
                  </a:lnTo>
                  <a:lnTo>
                    <a:pt x="376" y="7245"/>
                  </a:lnTo>
                  <a:lnTo>
                    <a:pt x="376" y="7434"/>
                  </a:lnTo>
                  <a:lnTo>
                    <a:pt x="125" y="8093"/>
                  </a:lnTo>
                  <a:lnTo>
                    <a:pt x="0" y="8282"/>
                  </a:lnTo>
                  <a:lnTo>
                    <a:pt x="219" y="8397"/>
                  </a:lnTo>
                  <a:lnTo>
                    <a:pt x="931" y="8732"/>
                  </a:lnTo>
                  <a:lnTo>
                    <a:pt x="963" y="8879"/>
                  </a:lnTo>
                  <a:lnTo>
                    <a:pt x="1560" y="9779"/>
                  </a:lnTo>
                  <a:lnTo>
                    <a:pt x="1706" y="9748"/>
                  </a:lnTo>
                  <a:lnTo>
                    <a:pt x="1204" y="8764"/>
                  </a:lnTo>
                  <a:lnTo>
                    <a:pt x="1382" y="8732"/>
                  </a:lnTo>
                  <a:lnTo>
                    <a:pt x="1685" y="8628"/>
                  </a:lnTo>
                  <a:lnTo>
                    <a:pt x="1832" y="8732"/>
                  </a:lnTo>
                  <a:lnTo>
                    <a:pt x="2722" y="8732"/>
                  </a:lnTo>
                  <a:lnTo>
                    <a:pt x="3141" y="8816"/>
                  </a:lnTo>
                  <a:lnTo>
                    <a:pt x="3423" y="8847"/>
                  </a:lnTo>
                  <a:lnTo>
                    <a:pt x="3423" y="9172"/>
                  </a:lnTo>
                  <a:lnTo>
                    <a:pt x="3423" y="12010"/>
                  </a:lnTo>
                  <a:lnTo>
                    <a:pt x="3423" y="12167"/>
                  </a:lnTo>
                  <a:lnTo>
                    <a:pt x="3277" y="12167"/>
                  </a:lnTo>
                  <a:lnTo>
                    <a:pt x="2827" y="12167"/>
                  </a:lnTo>
                  <a:lnTo>
                    <a:pt x="2722" y="12387"/>
                  </a:lnTo>
                  <a:lnTo>
                    <a:pt x="2617" y="12544"/>
                  </a:lnTo>
                  <a:lnTo>
                    <a:pt x="2722" y="12680"/>
                  </a:lnTo>
                  <a:lnTo>
                    <a:pt x="2984" y="12868"/>
                  </a:lnTo>
                  <a:lnTo>
                    <a:pt x="2753" y="13057"/>
                  </a:lnTo>
                  <a:lnTo>
                    <a:pt x="2984" y="13318"/>
                  </a:lnTo>
                  <a:lnTo>
                    <a:pt x="2753" y="13507"/>
                  </a:lnTo>
                  <a:lnTo>
                    <a:pt x="2795" y="13769"/>
                  </a:lnTo>
                  <a:lnTo>
                    <a:pt x="2722" y="12680"/>
                  </a:lnTo>
                  <a:lnTo>
                    <a:pt x="2617" y="12544"/>
                  </a:lnTo>
                  <a:lnTo>
                    <a:pt x="2722" y="12387"/>
                  </a:lnTo>
                  <a:lnTo>
                    <a:pt x="2659" y="12198"/>
                  </a:lnTo>
                  <a:lnTo>
                    <a:pt x="2115" y="12167"/>
                  </a:lnTo>
                  <a:lnTo>
                    <a:pt x="1916" y="12229"/>
                  </a:lnTo>
                  <a:lnTo>
                    <a:pt x="1916" y="12387"/>
                  </a:lnTo>
                  <a:lnTo>
                    <a:pt x="2115" y="12418"/>
                  </a:lnTo>
                  <a:lnTo>
                    <a:pt x="2115" y="12575"/>
                  </a:lnTo>
                  <a:lnTo>
                    <a:pt x="2115" y="12795"/>
                  </a:lnTo>
                  <a:lnTo>
                    <a:pt x="2167" y="13025"/>
                  </a:lnTo>
                  <a:lnTo>
                    <a:pt x="2240" y="13161"/>
                  </a:lnTo>
                  <a:lnTo>
                    <a:pt x="2083" y="13099"/>
                  </a:lnTo>
                  <a:lnTo>
                    <a:pt x="2020" y="12617"/>
                  </a:lnTo>
                  <a:lnTo>
                    <a:pt x="1863" y="12491"/>
                  </a:lnTo>
                  <a:lnTo>
                    <a:pt x="1863" y="13214"/>
                  </a:lnTo>
                  <a:lnTo>
                    <a:pt x="2052" y="13360"/>
                  </a:lnTo>
                  <a:lnTo>
                    <a:pt x="2272" y="13476"/>
                  </a:lnTo>
                  <a:lnTo>
                    <a:pt x="2020" y="13476"/>
                  </a:lnTo>
                  <a:lnTo>
                    <a:pt x="1863" y="13538"/>
                  </a:lnTo>
                  <a:lnTo>
                    <a:pt x="2115" y="13695"/>
                  </a:lnTo>
                  <a:lnTo>
                    <a:pt x="2115" y="13842"/>
                  </a:lnTo>
                  <a:lnTo>
                    <a:pt x="1947" y="14020"/>
                  </a:lnTo>
                  <a:lnTo>
                    <a:pt x="1916" y="14219"/>
                  </a:lnTo>
                  <a:lnTo>
                    <a:pt x="1863" y="14627"/>
                  </a:lnTo>
                  <a:lnTo>
                    <a:pt x="2020" y="14627"/>
                  </a:lnTo>
                  <a:lnTo>
                    <a:pt x="2052" y="14324"/>
                  </a:lnTo>
                  <a:lnTo>
                    <a:pt x="2115" y="14020"/>
                  </a:lnTo>
                  <a:lnTo>
                    <a:pt x="2397" y="14020"/>
                  </a:lnTo>
                  <a:lnTo>
                    <a:pt x="5005" y="14020"/>
                  </a:lnTo>
                  <a:lnTo>
                    <a:pt x="4722" y="13873"/>
                  </a:lnTo>
                  <a:lnTo>
                    <a:pt x="4659" y="9141"/>
                  </a:lnTo>
                  <a:lnTo>
                    <a:pt x="3423" y="8397"/>
                  </a:lnTo>
                  <a:lnTo>
                    <a:pt x="1151" y="8397"/>
                  </a:lnTo>
                  <a:lnTo>
                    <a:pt x="963" y="8397"/>
                  </a:lnTo>
                  <a:lnTo>
                    <a:pt x="963" y="8209"/>
                  </a:lnTo>
                  <a:lnTo>
                    <a:pt x="963" y="7612"/>
                  </a:lnTo>
                  <a:lnTo>
                    <a:pt x="806" y="7612"/>
                  </a:lnTo>
                  <a:lnTo>
                    <a:pt x="1047" y="7381"/>
                  </a:lnTo>
                  <a:lnTo>
                    <a:pt x="1047" y="7539"/>
                  </a:lnTo>
                  <a:lnTo>
                    <a:pt x="1434" y="7539"/>
                  </a:lnTo>
                  <a:lnTo>
                    <a:pt x="1444" y="7696"/>
                  </a:lnTo>
                  <a:lnTo>
                    <a:pt x="1602" y="7539"/>
                  </a:lnTo>
                  <a:lnTo>
                    <a:pt x="1759" y="746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8" name="object 8178"/>
            <p:cNvSpPr/>
            <p:nvPr/>
          </p:nvSpPr>
          <p:spPr>
            <a:xfrm>
              <a:off x="17874064" y="468003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73" y="0"/>
                  </a:moveTo>
                  <a:lnTo>
                    <a:pt x="607" y="0"/>
                  </a:lnTo>
                  <a:lnTo>
                    <a:pt x="712" y="450"/>
                  </a:lnTo>
                  <a:lnTo>
                    <a:pt x="73" y="513"/>
                  </a:ln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9" name="object 8179"/>
            <p:cNvSpPr/>
            <p:nvPr/>
          </p:nvSpPr>
          <p:spPr>
            <a:xfrm>
              <a:off x="17874064" y="466896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73" y="523"/>
                  </a:moveTo>
                  <a:lnTo>
                    <a:pt x="607" y="523"/>
                  </a:lnTo>
                  <a:lnTo>
                    <a:pt x="712" y="73"/>
                  </a:lnTo>
                  <a:lnTo>
                    <a:pt x="73" y="0"/>
                  </a:lnTo>
                  <a:lnTo>
                    <a:pt x="0" y="41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0" name="object 8180"/>
            <p:cNvSpPr/>
            <p:nvPr/>
          </p:nvSpPr>
          <p:spPr>
            <a:xfrm>
              <a:off x="17874519" y="4669932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439" y="0"/>
                  </a:moveTo>
                  <a:lnTo>
                    <a:pt x="513" y="2795"/>
                  </a:lnTo>
                  <a:lnTo>
                    <a:pt x="115" y="3088"/>
                  </a:lnTo>
                  <a:lnTo>
                    <a:pt x="0" y="62"/>
                  </a:lnTo>
                  <a:lnTo>
                    <a:pt x="43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1" name="object 8181"/>
            <p:cNvSpPr/>
            <p:nvPr/>
          </p:nvSpPr>
          <p:spPr>
            <a:xfrm>
              <a:off x="17874519" y="4676416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439" y="3172"/>
                  </a:moveTo>
                  <a:lnTo>
                    <a:pt x="513" y="376"/>
                  </a:lnTo>
                  <a:lnTo>
                    <a:pt x="115" y="83"/>
                  </a:lnTo>
                  <a:lnTo>
                    <a:pt x="0" y="3099"/>
                  </a:lnTo>
                  <a:lnTo>
                    <a:pt x="439" y="317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2" name="object 8182"/>
            <p:cNvSpPr/>
            <p:nvPr/>
          </p:nvSpPr>
          <p:spPr>
            <a:xfrm>
              <a:off x="17868892" y="466937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13" y="701"/>
                  </a:moveTo>
                  <a:lnTo>
                    <a:pt x="513" y="115"/>
                  </a:lnTo>
                  <a:lnTo>
                    <a:pt x="73" y="0"/>
                  </a:lnTo>
                  <a:lnTo>
                    <a:pt x="0" y="701"/>
                  </a:lnTo>
                  <a:lnTo>
                    <a:pt x="408" y="80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3" name="object 8183"/>
            <p:cNvSpPr/>
            <p:nvPr/>
          </p:nvSpPr>
          <p:spPr>
            <a:xfrm>
              <a:off x="17868586" y="4667457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1151" y="607"/>
                  </a:moveTo>
                  <a:lnTo>
                    <a:pt x="1528" y="376"/>
                  </a:lnTo>
                  <a:lnTo>
                    <a:pt x="1602" y="52"/>
                  </a:lnTo>
                  <a:lnTo>
                    <a:pt x="1675" y="638"/>
                  </a:lnTo>
                  <a:lnTo>
                    <a:pt x="1528" y="795"/>
                  </a:lnTo>
                  <a:lnTo>
                    <a:pt x="1528" y="931"/>
                  </a:lnTo>
                  <a:lnTo>
                    <a:pt x="1759" y="1057"/>
                  </a:lnTo>
                  <a:lnTo>
                    <a:pt x="1476" y="1162"/>
                  </a:lnTo>
                  <a:lnTo>
                    <a:pt x="1465" y="1465"/>
                  </a:lnTo>
                  <a:lnTo>
                    <a:pt x="1602" y="1246"/>
                  </a:lnTo>
                  <a:lnTo>
                    <a:pt x="1465" y="1727"/>
                  </a:lnTo>
                  <a:lnTo>
                    <a:pt x="1633" y="1916"/>
                  </a:lnTo>
                  <a:lnTo>
                    <a:pt x="1476" y="2052"/>
                  </a:lnTo>
                  <a:lnTo>
                    <a:pt x="1675" y="2607"/>
                  </a:lnTo>
                  <a:lnTo>
                    <a:pt x="1465" y="2439"/>
                  </a:lnTo>
                  <a:lnTo>
                    <a:pt x="1465" y="2691"/>
                  </a:lnTo>
                  <a:lnTo>
                    <a:pt x="1633" y="2816"/>
                  </a:lnTo>
                  <a:lnTo>
                    <a:pt x="1476" y="2984"/>
                  </a:lnTo>
                  <a:lnTo>
                    <a:pt x="1633" y="3141"/>
                  </a:lnTo>
                  <a:lnTo>
                    <a:pt x="1476" y="3329"/>
                  </a:lnTo>
                  <a:lnTo>
                    <a:pt x="858" y="3329"/>
                  </a:lnTo>
                  <a:lnTo>
                    <a:pt x="827" y="2984"/>
                  </a:lnTo>
                  <a:lnTo>
                    <a:pt x="607" y="2910"/>
                  </a:lnTo>
                  <a:lnTo>
                    <a:pt x="481" y="3109"/>
                  </a:lnTo>
                  <a:lnTo>
                    <a:pt x="83" y="2816"/>
                  </a:lnTo>
                  <a:lnTo>
                    <a:pt x="0" y="2659"/>
                  </a:lnTo>
                  <a:lnTo>
                    <a:pt x="0" y="1989"/>
                  </a:lnTo>
                  <a:lnTo>
                    <a:pt x="83" y="1832"/>
                  </a:lnTo>
                  <a:lnTo>
                    <a:pt x="450" y="1570"/>
                  </a:lnTo>
                  <a:lnTo>
                    <a:pt x="565" y="1727"/>
                  </a:lnTo>
                  <a:lnTo>
                    <a:pt x="743" y="1727"/>
                  </a:lnTo>
                  <a:lnTo>
                    <a:pt x="827" y="638"/>
                  </a:lnTo>
                  <a:lnTo>
                    <a:pt x="1151" y="6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4" name="object 8184"/>
            <p:cNvSpPr/>
            <p:nvPr/>
          </p:nvSpPr>
          <p:spPr>
            <a:xfrm>
              <a:off x="17876074" y="4653632"/>
              <a:ext cx="19685" cy="14604"/>
            </a:xfrm>
            <a:custGeom>
              <a:avLst/>
              <a:gdLst/>
              <a:ahLst/>
              <a:cxnLst/>
              <a:rect l="l" t="t" r="r" b="b"/>
              <a:pathLst>
                <a:path w="19684" h="14604">
                  <a:moveTo>
                    <a:pt x="19392" y="14093"/>
                  </a:moveTo>
                  <a:lnTo>
                    <a:pt x="19392" y="0"/>
                  </a:lnTo>
                  <a:lnTo>
                    <a:pt x="0" y="0"/>
                  </a:lnTo>
                  <a:lnTo>
                    <a:pt x="0" y="14093"/>
                  </a:lnTo>
                  <a:lnTo>
                    <a:pt x="19392" y="1409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5" name="object 8185"/>
            <p:cNvSpPr/>
            <p:nvPr/>
          </p:nvSpPr>
          <p:spPr>
            <a:xfrm>
              <a:off x="17894576" y="4653637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0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6" name="object 8186"/>
            <p:cNvSpPr/>
            <p:nvPr/>
          </p:nvSpPr>
          <p:spPr>
            <a:xfrm>
              <a:off x="17876976" y="4653637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0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7" name="object 8187"/>
            <p:cNvSpPr/>
            <p:nvPr/>
          </p:nvSpPr>
          <p:spPr>
            <a:xfrm>
              <a:off x="17870269" y="4673166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40" h="9525">
                  <a:moveTo>
                    <a:pt x="523" y="0"/>
                  </a:moveTo>
                  <a:lnTo>
                    <a:pt x="0" y="0"/>
                  </a:lnTo>
                  <a:lnTo>
                    <a:pt x="0" y="3518"/>
                  </a:lnTo>
                  <a:lnTo>
                    <a:pt x="282" y="3727"/>
                  </a:lnTo>
                  <a:lnTo>
                    <a:pt x="1790" y="4743"/>
                  </a:lnTo>
                  <a:lnTo>
                    <a:pt x="1790" y="9025"/>
                  </a:lnTo>
                  <a:lnTo>
                    <a:pt x="2303" y="9025"/>
                  </a:lnTo>
                  <a:lnTo>
                    <a:pt x="2303" y="4450"/>
                  </a:lnTo>
                  <a:lnTo>
                    <a:pt x="1978" y="4261"/>
                  </a:lnTo>
                  <a:lnTo>
                    <a:pt x="596" y="3277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8" name="object 8188"/>
            <p:cNvSpPr/>
            <p:nvPr/>
          </p:nvSpPr>
          <p:spPr>
            <a:xfrm>
              <a:off x="17870272" y="4673170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40" h="9525">
                  <a:moveTo>
                    <a:pt x="513" y="0"/>
                  </a:moveTo>
                  <a:lnTo>
                    <a:pt x="513" y="3141"/>
                  </a:lnTo>
                  <a:lnTo>
                    <a:pt x="586" y="3277"/>
                  </a:lnTo>
                  <a:lnTo>
                    <a:pt x="1978" y="4261"/>
                  </a:lnTo>
                  <a:lnTo>
                    <a:pt x="2303" y="4439"/>
                  </a:lnTo>
                  <a:lnTo>
                    <a:pt x="2303" y="4816"/>
                  </a:lnTo>
                  <a:lnTo>
                    <a:pt x="2303" y="9025"/>
                  </a:lnTo>
                  <a:lnTo>
                    <a:pt x="1790" y="9025"/>
                  </a:lnTo>
                  <a:lnTo>
                    <a:pt x="1790" y="4816"/>
                  </a:lnTo>
                  <a:lnTo>
                    <a:pt x="1664" y="4659"/>
                  </a:lnTo>
                  <a:lnTo>
                    <a:pt x="282" y="3727"/>
                  </a:lnTo>
                  <a:lnTo>
                    <a:pt x="0" y="3507"/>
                  </a:lnTo>
                  <a:lnTo>
                    <a:pt x="0" y="3141"/>
                  </a:lnTo>
                  <a:lnTo>
                    <a:pt x="0" y="0"/>
                  </a:lnTo>
                  <a:lnTo>
                    <a:pt x="513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9" name="object 8189"/>
            <p:cNvSpPr/>
            <p:nvPr/>
          </p:nvSpPr>
          <p:spPr>
            <a:xfrm>
              <a:off x="17870558" y="4677990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5">
                  <a:moveTo>
                    <a:pt x="0" y="4209"/>
                  </a:moveTo>
                  <a:lnTo>
                    <a:pt x="0" y="1738"/>
                  </a:lnTo>
                  <a:lnTo>
                    <a:pt x="607" y="1738"/>
                  </a:lnTo>
                  <a:lnTo>
                    <a:pt x="607" y="0"/>
                  </a:lnTo>
                  <a:lnTo>
                    <a:pt x="1507" y="0"/>
                  </a:lnTo>
                  <a:lnTo>
                    <a:pt x="1507" y="4209"/>
                  </a:lnTo>
                  <a:lnTo>
                    <a:pt x="0" y="420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190" name="object 8190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7880938" y="4681779"/>
              <a:ext cx="2565" cy="1413"/>
            </a:xfrm>
            <a:prstGeom prst="rect">
              <a:avLst/>
            </a:prstGeom>
          </p:spPr>
        </p:pic>
        <p:sp>
          <p:nvSpPr>
            <p:cNvPr id="8191" name="object 8191"/>
            <p:cNvSpPr/>
            <p:nvPr/>
          </p:nvSpPr>
          <p:spPr>
            <a:xfrm>
              <a:off x="17880935" y="468178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565" y="554"/>
                  </a:moveTo>
                  <a:lnTo>
                    <a:pt x="2565" y="0"/>
                  </a:lnTo>
                  <a:lnTo>
                    <a:pt x="0" y="0"/>
                  </a:lnTo>
                  <a:lnTo>
                    <a:pt x="0" y="586"/>
                  </a:lnTo>
                  <a:lnTo>
                    <a:pt x="0" y="1413"/>
                  </a:lnTo>
                  <a:lnTo>
                    <a:pt x="1738" y="1413"/>
                  </a:lnTo>
                  <a:lnTo>
                    <a:pt x="1738" y="743"/>
                  </a:lnTo>
                  <a:lnTo>
                    <a:pt x="1978" y="554"/>
                  </a:lnTo>
                  <a:lnTo>
                    <a:pt x="2565" y="55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2" name="object 8192"/>
            <p:cNvSpPr/>
            <p:nvPr/>
          </p:nvSpPr>
          <p:spPr>
            <a:xfrm>
              <a:off x="17872479" y="4682372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39">
                  <a:moveTo>
                    <a:pt x="6847" y="827"/>
                  </a:moveTo>
                  <a:lnTo>
                    <a:pt x="2293" y="827"/>
                  </a:lnTo>
                  <a:lnTo>
                    <a:pt x="2261" y="83"/>
                  </a:lnTo>
                  <a:lnTo>
                    <a:pt x="1999" y="0"/>
                  </a:lnTo>
                  <a:lnTo>
                    <a:pt x="1863" y="125"/>
                  </a:lnTo>
                  <a:lnTo>
                    <a:pt x="1811" y="272"/>
                  </a:lnTo>
                  <a:lnTo>
                    <a:pt x="1999" y="272"/>
                  </a:lnTo>
                  <a:lnTo>
                    <a:pt x="1999" y="691"/>
                  </a:lnTo>
                  <a:lnTo>
                    <a:pt x="1999" y="827"/>
                  </a:lnTo>
                  <a:lnTo>
                    <a:pt x="1811" y="827"/>
                  </a:lnTo>
                  <a:lnTo>
                    <a:pt x="1298" y="827"/>
                  </a:lnTo>
                  <a:lnTo>
                    <a:pt x="1120" y="827"/>
                  </a:lnTo>
                  <a:lnTo>
                    <a:pt x="1120" y="691"/>
                  </a:lnTo>
                  <a:lnTo>
                    <a:pt x="1120" y="272"/>
                  </a:lnTo>
                  <a:lnTo>
                    <a:pt x="1298" y="272"/>
                  </a:lnTo>
                  <a:lnTo>
                    <a:pt x="1256" y="125"/>
                  </a:lnTo>
                  <a:lnTo>
                    <a:pt x="1068" y="0"/>
                  </a:lnTo>
                  <a:lnTo>
                    <a:pt x="910" y="0"/>
                  </a:lnTo>
                  <a:lnTo>
                    <a:pt x="837" y="795"/>
                  </a:lnTo>
                  <a:lnTo>
                    <a:pt x="670" y="827"/>
                  </a:lnTo>
                  <a:lnTo>
                    <a:pt x="586" y="1057"/>
                  </a:lnTo>
                  <a:lnTo>
                    <a:pt x="94" y="1141"/>
                  </a:lnTo>
                  <a:lnTo>
                    <a:pt x="0" y="1832"/>
                  </a:lnTo>
                  <a:lnTo>
                    <a:pt x="31" y="2104"/>
                  </a:lnTo>
                  <a:lnTo>
                    <a:pt x="272" y="1947"/>
                  </a:lnTo>
                  <a:lnTo>
                    <a:pt x="670" y="1727"/>
                  </a:lnTo>
                  <a:lnTo>
                    <a:pt x="6774" y="1685"/>
                  </a:lnTo>
                  <a:lnTo>
                    <a:pt x="7203" y="1947"/>
                  </a:lnTo>
                  <a:lnTo>
                    <a:pt x="7434" y="2104"/>
                  </a:lnTo>
                  <a:lnTo>
                    <a:pt x="7486" y="1832"/>
                  </a:lnTo>
                  <a:lnTo>
                    <a:pt x="7486" y="1204"/>
                  </a:lnTo>
                  <a:lnTo>
                    <a:pt x="6952" y="1141"/>
                  </a:lnTo>
                  <a:lnTo>
                    <a:pt x="6921" y="9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3" name="object 8193"/>
            <p:cNvSpPr/>
            <p:nvPr/>
          </p:nvSpPr>
          <p:spPr>
            <a:xfrm>
              <a:off x="17877231" y="468342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25" y="0"/>
                  </a:moveTo>
                  <a:lnTo>
                    <a:pt x="1696" y="0"/>
                  </a:lnTo>
                  <a:lnTo>
                    <a:pt x="1759" y="324"/>
                  </a:lnTo>
                  <a:lnTo>
                    <a:pt x="125" y="408"/>
                  </a:ln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4" name="object 8194"/>
            <p:cNvSpPr/>
            <p:nvPr/>
          </p:nvSpPr>
          <p:spPr>
            <a:xfrm>
              <a:off x="17875369" y="468342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73" y="0"/>
                  </a:moveTo>
                  <a:lnTo>
                    <a:pt x="1612" y="0"/>
                  </a:lnTo>
                  <a:lnTo>
                    <a:pt x="1706" y="324"/>
                  </a:lnTo>
                  <a:lnTo>
                    <a:pt x="73" y="408"/>
                  </a:ln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5" name="object 8195"/>
            <p:cNvSpPr/>
            <p:nvPr/>
          </p:nvSpPr>
          <p:spPr>
            <a:xfrm>
              <a:off x="17873473" y="468342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73" y="0"/>
                  </a:moveTo>
                  <a:lnTo>
                    <a:pt x="1643" y="0"/>
                  </a:lnTo>
                  <a:lnTo>
                    <a:pt x="1706" y="324"/>
                  </a:lnTo>
                  <a:lnTo>
                    <a:pt x="73" y="408"/>
                  </a:ln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6" name="object 8196"/>
            <p:cNvSpPr/>
            <p:nvPr/>
          </p:nvSpPr>
          <p:spPr>
            <a:xfrm>
              <a:off x="17872479" y="4686180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39">
                  <a:moveTo>
                    <a:pt x="6847" y="1277"/>
                  </a:moveTo>
                  <a:lnTo>
                    <a:pt x="2293" y="1277"/>
                  </a:lnTo>
                  <a:lnTo>
                    <a:pt x="2261" y="2020"/>
                  </a:lnTo>
                  <a:lnTo>
                    <a:pt x="1999" y="2104"/>
                  </a:lnTo>
                  <a:lnTo>
                    <a:pt x="1863" y="1978"/>
                  </a:lnTo>
                  <a:lnTo>
                    <a:pt x="1811" y="1832"/>
                  </a:lnTo>
                  <a:lnTo>
                    <a:pt x="1999" y="1832"/>
                  </a:lnTo>
                  <a:lnTo>
                    <a:pt x="1999" y="1413"/>
                  </a:lnTo>
                  <a:lnTo>
                    <a:pt x="1999" y="1277"/>
                  </a:lnTo>
                  <a:lnTo>
                    <a:pt x="1811" y="1277"/>
                  </a:lnTo>
                  <a:lnTo>
                    <a:pt x="1298" y="1277"/>
                  </a:lnTo>
                  <a:lnTo>
                    <a:pt x="1120" y="1277"/>
                  </a:lnTo>
                  <a:lnTo>
                    <a:pt x="1120" y="1413"/>
                  </a:lnTo>
                  <a:lnTo>
                    <a:pt x="1120" y="1832"/>
                  </a:lnTo>
                  <a:lnTo>
                    <a:pt x="1298" y="1832"/>
                  </a:lnTo>
                  <a:lnTo>
                    <a:pt x="1256" y="1978"/>
                  </a:lnTo>
                  <a:lnTo>
                    <a:pt x="1068" y="2104"/>
                  </a:lnTo>
                  <a:lnTo>
                    <a:pt x="910" y="2104"/>
                  </a:lnTo>
                  <a:lnTo>
                    <a:pt x="837" y="1308"/>
                  </a:lnTo>
                  <a:lnTo>
                    <a:pt x="670" y="1277"/>
                  </a:lnTo>
                  <a:lnTo>
                    <a:pt x="586" y="1015"/>
                  </a:lnTo>
                  <a:lnTo>
                    <a:pt x="94" y="963"/>
                  </a:lnTo>
                  <a:lnTo>
                    <a:pt x="0" y="272"/>
                  </a:lnTo>
                  <a:lnTo>
                    <a:pt x="31" y="0"/>
                  </a:lnTo>
                  <a:lnTo>
                    <a:pt x="272" y="157"/>
                  </a:lnTo>
                  <a:lnTo>
                    <a:pt x="670" y="376"/>
                  </a:lnTo>
                  <a:lnTo>
                    <a:pt x="6774" y="418"/>
                  </a:lnTo>
                  <a:lnTo>
                    <a:pt x="7203" y="157"/>
                  </a:lnTo>
                  <a:lnTo>
                    <a:pt x="7434" y="0"/>
                  </a:lnTo>
                  <a:lnTo>
                    <a:pt x="7486" y="272"/>
                  </a:lnTo>
                  <a:lnTo>
                    <a:pt x="7486" y="900"/>
                  </a:lnTo>
                  <a:lnTo>
                    <a:pt x="6952" y="963"/>
                  </a:lnTo>
                  <a:lnTo>
                    <a:pt x="6921" y="117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7" name="object 8197"/>
            <p:cNvSpPr/>
            <p:nvPr/>
          </p:nvSpPr>
          <p:spPr>
            <a:xfrm>
              <a:off x="17877231" y="468683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25" y="397"/>
                  </a:moveTo>
                  <a:lnTo>
                    <a:pt x="1696" y="397"/>
                  </a:lnTo>
                  <a:lnTo>
                    <a:pt x="1759" y="73"/>
                  </a:lnTo>
                  <a:lnTo>
                    <a:pt x="125" y="0"/>
                  </a:lnTo>
                  <a:lnTo>
                    <a:pt x="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8" name="object 8198"/>
            <p:cNvSpPr/>
            <p:nvPr/>
          </p:nvSpPr>
          <p:spPr>
            <a:xfrm>
              <a:off x="17875363" y="468681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612" y="0"/>
                  </a:moveTo>
                  <a:lnTo>
                    <a:pt x="73" y="0"/>
                  </a:lnTo>
                  <a:lnTo>
                    <a:pt x="0" y="314"/>
                  </a:lnTo>
                  <a:lnTo>
                    <a:pt x="1612" y="408"/>
                  </a:lnTo>
                  <a:lnTo>
                    <a:pt x="1717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9" name="object 8199"/>
            <p:cNvSpPr/>
            <p:nvPr/>
          </p:nvSpPr>
          <p:spPr>
            <a:xfrm>
              <a:off x="17873476" y="468681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633" y="0"/>
                  </a:moveTo>
                  <a:lnTo>
                    <a:pt x="62" y="0"/>
                  </a:lnTo>
                  <a:lnTo>
                    <a:pt x="0" y="314"/>
                  </a:lnTo>
                  <a:lnTo>
                    <a:pt x="1633" y="408"/>
                  </a:lnTo>
                  <a:lnTo>
                    <a:pt x="1706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0" name="object 8200"/>
            <p:cNvSpPr/>
            <p:nvPr/>
          </p:nvSpPr>
          <p:spPr>
            <a:xfrm>
              <a:off x="17873584" y="4684099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39">
                  <a:moveTo>
                    <a:pt x="5287" y="261"/>
                  </a:moveTo>
                  <a:lnTo>
                    <a:pt x="5287" y="0"/>
                  </a:lnTo>
                  <a:lnTo>
                    <a:pt x="5026" y="0"/>
                  </a:lnTo>
                  <a:lnTo>
                    <a:pt x="272" y="0"/>
                  </a:lnTo>
                  <a:lnTo>
                    <a:pt x="0" y="0"/>
                  </a:lnTo>
                  <a:lnTo>
                    <a:pt x="0" y="261"/>
                  </a:lnTo>
                  <a:lnTo>
                    <a:pt x="0" y="2198"/>
                  </a:lnTo>
                  <a:lnTo>
                    <a:pt x="0" y="2471"/>
                  </a:lnTo>
                  <a:lnTo>
                    <a:pt x="272" y="2471"/>
                  </a:lnTo>
                  <a:lnTo>
                    <a:pt x="5026" y="2471"/>
                  </a:lnTo>
                  <a:lnTo>
                    <a:pt x="5287" y="2471"/>
                  </a:lnTo>
                  <a:lnTo>
                    <a:pt x="5287" y="2198"/>
                  </a:lnTo>
                  <a:lnTo>
                    <a:pt x="5287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1" name="object 8201"/>
            <p:cNvSpPr/>
            <p:nvPr/>
          </p:nvSpPr>
          <p:spPr>
            <a:xfrm>
              <a:off x="17872164" y="4704573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5706" y="1863"/>
                  </a:moveTo>
                  <a:lnTo>
                    <a:pt x="638" y="1863"/>
                  </a:lnTo>
                  <a:lnTo>
                    <a:pt x="565" y="1633"/>
                  </a:lnTo>
                  <a:lnTo>
                    <a:pt x="83" y="1549"/>
                  </a:lnTo>
                  <a:lnTo>
                    <a:pt x="0" y="900"/>
                  </a:lnTo>
                  <a:lnTo>
                    <a:pt x="52" y="586"/>
                  </a:lnTo>
                  <a:lnTo>
                    <a:pt x="251" y="743"/>
                  </a:lnTo>
                  <a:lnTo>
                    <a:pt x="670" y="994"/>
                  </a:lnTo>
                  <a:lnTo>
                    <a:pt x="795" y="73"/>
                  </a:lnTo>
                  <a:lnTo>
                    <a:pt x="931" y="0"/>
                  </a:lnTo>
                  <a:lnTo>
                    <a:pt x="931" y="397"/>
                  </a:lnTo>
                  <a:lnTo>
                    <a:pt x="1078" y="481"/>
                  </a:lnTo>
                  <a:lnTo>
                    <a:pt x="931" y="554"/>
                  </a:lnTo>
                  <a:lnTo>
                    <a:pt x="931" y="1068"/>
                  </a:lnTo>
                  <a:lnTo>
                    <a:pt x="1151" y="1444"/>
                  </a:lnTo>
                  <a:lnTo>
                    <a:pt x="1308" y="1518"/>
                  </a:lnTo>
                  <a:lnTo>
                    <a:pt x="4251" y="1518"/>
                  </a:lnTo>
                  <a:lnTo>
                    <a:pt x="4450" y="1518"/>
                  </a:lnTo>
                  <a:lnTo>
                    <a:pt x="4450" y="1382"/>
                  </a:lnTo>
                  <a:lnTo>
                    <a:pt x="4450" y="617"/>
                  </a:lnTo>
                  <a:lnTo>
                    <a:pt x="4293" y="554"/>
                  </a:lnTo>
                  <a:lnTo>
                    <a:pt x="4450" y="481"/>
                  </a:lnTo>
                  <a:lnTo>
                    <a:pt x="4450" y="73"/>
                  </a:lnTo>
                  <a:lnTo>
                    <a:pt x="4586" y="0"/>
                  </a:lnTo>
                  <a:lnTo>
                    <a:pt x="4586" y="963"/>
                  </a:lnTo>
                  <a:lnTo>
                    <a:pt x="4586" y="1549"/>
                  </a:lnTo>
                  <a:lnTo>
                    <a:pt x="4879" y="1036"/>
                  </a:lnTo>
                  <a:lnTo>
                    <a:pt x="5067" y="827"/>
                  </a:lnTo>
                  <a:lnTo>
                    <a:pt x="5382" y="827"/>
                  </a:lnTo>
                  <a:lnTo>
                    <a:pt x="5675" y="827"/>
                  </a:lnTo>
                  <a:lnTo>
                    <a:pt x="5758" y="1120"/>
                  </a:lnTo>
                  <a:lnTo>
                    <a:pt x="5549" y="1193"/>
                  </a:lnTo>
                  <a:lnTo>
                    <a:pt x="5518" y="1036"/>
                  </a:lnTo>
                  <a:lnTo>
                    <a:pt x="5036" y="827"/>
                  </a:lnTo>
                  <a:lnTo>
                    <a:pt x="5036" y="1340"/>
                  </a:lnTo>
                  <a:lnTo>
                    <a:pt x="5036" y="1863"/>
                  </a:lnTo>
                  <a:lnTo>
                    <a:pt x="5518" y="1602"/>
                  </a:lnTo>
                  <a:lnTo>
                    <a:pt x="5706" y="1486"/>
                  </a:lnTo>
                  <a:lnTo>
                    <a:pt x="5758" y="183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2" name="object 8202"/>
            <p:cNvSpPr/>
            <p:nvPr/>
          </p:nvSpPr>
          <p:spPr>
            <a:xfrm>
              <a:off x="17877229" y="470515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308" y="1277"/>
                  </a:moveTo>
                  <a:lnTo>
                    <a:pt x="827" y="1277"/>
                  </a:lnTo>
                  <a:lnTo>
                    <a:pt x="764" y="931"/>
                  </a:lnTo>
                  <a:lnTo>
                    <a:pt x="450" y="900"/>
                  </a:lnTo>
                  <a:lnTo>
                    <a:pt x="0" y="1246"/>
                  </a:lnTo>
                  <a:lnTo>
                    <a:pt x="0" y="753"/>
                  </a:lnTo>
                  <a:lnTo>
                    <a:pt x="0" y="272"/>
                  </a:lnTo>
                  <a:lnTo>
                    <a:pt x="408" y="534"/>
                  </a:lnTo>
                  <a:lnTo>
                    <a:pt x="722" y="607"/>
                  </a:lnTo>
                  <a:lnTo>
                    <a:pt x="764" y="188"/>
                  </a:lnTo>
                  <a:lnTo>
                    <a:pt x="952" y="157"/>
                  </a:lnTo>
                  <a:lnTo>
                    <a:pt x="984" y="534"/>
                  </a:lnTo>
                  <a:lnTo>
                    <a:pt x="1717" y="157"/>
                  </a:lnTo>
                  <a:lnTo>
                    <a:pt x="1947" y="0"/>
                  </a:lnTo>
                  <a:lnTo>
                    <a:pt x="1989" y="314"/>
                  </a:lnTo>
                  <a:lnTo>
                    <a:pt x="1989" y="900"/>
                  </a:lnTo>
                  <a:lnTo>
                    <a:pt x="1465" y="963"/>
                  </a:lnTo>
                  <a:lnTo>
                    <a:pt x="1434" y="12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3" name="object 8203"/>
            <p:cNvSpPr/>
            <p:nvPr/>
          </p:nvSpPr>
          <p:spPr>
            <a:xfrm>
              <a:off x="17872164" y="4696772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5706" y="0"/>
                  </a:moveTo>
                  <a:lnTo>
                    <a:pt x="638" y="0"/>
                  </a:lnTo>
                  <a:lnTo>
                    <a:pt x="565" y="230"/>
                  </a:lnTo>
                  <a:lnTo>
                    <a:pt x="83" y="314"/>
                  </a:lnTo>
                  <a:lnTo>
                    <a:pt x="0" y="963"/>
                  </a:lnTo>
                  <a:lnTo>
                    <a:pt x="52" y="1277"/>
                  </a:lnTo>
                  <a:lnTo>
                    <a:pt x="251" y="1120"/>
                  </a:lnTo>
                  <a:lnTo>
                    <a:pt x="670" y="869"/>
                  </a:lnTo>
                  <a:lnTo>
                    <a:pt x="795" y="1790"/>
                  </a:lnTo>
                  <a:lnTo>
                    <a:pt x="931" y="1863"/>
                  </a:lnTo>
                  <a:lnTo>
                    <a:pt x="931" y="1465"/>
                  </a:lnTo>
                  <a:lnTo>
                    <a:pt x="1078" y="1382"/>
                  </a:lnTo>
                  <a:lnTo>
                    <a:pt x="931" y="1308"/>
                  </a:lnTo>
                  <a:lnTo>
                    <a:pt x="931" y="795"/>
                  </a:lnTo>
                  <a:lnTo>
                    <a:pt x="1151" y="418"/>
                  </a:lnTo>
                  <a:lnTo>
                    <a:pt x="1308" y="345"/>
                  </a:lnTo>
                  <a:lnTo>
                    <a:pt x="4251" y="345"/>
                  </a:lnTo>
                  <a:lnTo>
                    <a:pt x="4450" y="345"/>
                  </a:lnTo>
                  <a:lnTo>
                    <a:pt x="4450" y="481"/>
                  </a:lnTo>
                  <a:lnTo>
                    <a:pt x="4450" y="1246"/>
                  </a:lnTo>
                  <a:lnTo>
                    <a:pt x="4293" y="1308"/>
                  </a:lnTo>
                  <a:lnTo>
                    <a:pt x="4450" y="1382"/>
                  </a:lnTo>
                  <a:lnTo>
                    <a:pt x="4450" y="1790"/>
                  </a:lnTo>
                  <a:lnTo>
                    <a:pt x="4586" y="1863"/>
                  </a:lnTo>
                  <a:lnTo>
                    <a:pt x="4586" y="900"/>
                  </a:lnTo>
                  <a:lnTo>
                    <a:pt x="4586" y="314"/>
                  </a:lnTo>
                  <a:lnTo>
                    <a:pt x="4879" y="827"/>
                  </a:lnTo>
                  <a:lnTo>
                    <a:pt x="5067" y="1036"/>
                  </a:lnTo>
                  <a:lnTo>
                    <a:pt x="5382" y="1036"/>
                  </a:lnTo>
                  <a:lnTo>
                    <a:pt x="5675" y="1036"/>
                  </a:lnTo>
                  <a:lnTo>
                    <a:pt x="5758" y="743"/>
                  </a:lnTo>
                  <a:lnTo>
                    <a:pt x="5549" y="670"/>
                  </a:lnTo>
                  <a:lnTo>
                    <a:pt x="5518" y="827"/>
                  </a:lnTo>
                  <a:lnTo>
                    <a:pt x="5036" y="1036"/>
                  </a:lnTo>
                  <a:lnTo>
                    <a:pt x="5036" y="534"/>
                  </a:lnTo>
                  <a:lnTo>
                    <a:pt x="5036" y="0"/>
                  </a:lnTo>
                  <a:lnTo>
                    <a:pt x="5518" y="261"/>
                  </a:lnTo>
                  <a:lnTo>
                    <a:pt x="5706" y="376"/>
                  </a:lnTo>
                  <a:lnTo>
                    <a:pt x="5758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4" name="object 8204"/>
            <p:cNvSpPr/>
            <p:nvPr/>
          </p:nvSpPr>
          <p:spPr>
            <a:xfrm>
              <a:off x="17877229" y="469677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308" y="0"/>
                  </a:moveTo>
                  <a:lnTo>
                    <a:pt x="827" y="0"/>
                  </a:lnTo>
                  <a:lnTo>
                    <a:pt x="764" y="376"/>
                  </a:lnTo>
                  <a:lnTo>
                    <a:pt x="450" y="376"/>
                  </a:lnTo>
                  <a:lnTo>
                    <a:pt x="0" y="31"/>
                  </a:lnTo>
                  <a:lnTo>
                    <a:pt x="0" y="534"/>
                  </a:lnTo>
                  <a:lnTo>
                    <a:pt x="0" y="1005"/>
                  </a:lnTo>
                  <a:lnTo>
                    <a:pt x="408" y="743"/>
                  </a:lnTo>
                  <a:lnTo>
                    <a:pt x="722" y="670"/>
                  </a:lnTo>
                  <a:lnTo>
                    <a:pt x="764" y="1088"/>
                  </a:lnTo>
                  <a:lnTo>
                    <a:pt x="952" y="1120"/>
                  </a:lnTo>
                  <a:lnTo>
                    <a:pt x="984" y="743"/>
                  </a:lnTo>
                  <a:lnTo>
                    <a:pt x="1717" y="1120"/>
                  </a:lnTo>
                  <a:lnTo>
                    <a:pt x="1947" y="1277"/>
                  </a:lnTo>
                  <a:lnTo>
                    <a:pt x="1989" y="963"/>
                  </a:lnTo>
                  <a:lnTo>
                    <a:pt x="1989" y="376"/>
                  </a:lnTo>
                  <a:lnTo>
                    <a:pt x="1465" y="314"/>
                  </a:lnTo>
                  <a:lnTo>
                    <a:pt x="1434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5" name="object 8205"/>
            <p:cNvSpPr/>
            <p:nvPr/>
          </p:nvSpPr>
          <p:spPr>
            <a:xfrm>
              <a:off x="17870560" y="470934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376" y="1005"/>
                  </a:moveTo>
                  <a:lnTo>
                    <a:pt x="607" y="1005"/>
                  </a:lnTo>
                  <a:lnTo>
                    <a:pt x="691" y="1193"/>
                  </a:lnTo>
                  <a:lnTo>
                    <a:pt x="607" y="1518"/>
                  </a:lnTo>
                  <a:lnTo>
                    <a:pt x="450" y="1518"/>
                  </a:lnTo>
                  <a:lnTo>
                    <a:pt x="1088" y="1643"/>
                  </a:lnTo>
                  <a:lnTo>
                    <a:pt x="1340" y="1675"/>
                  </a:lnTo>
                  <a:lnTo>
                    <a:pt x="1371" y="1937"/>
                  </a:lnTo>
                  <a:lnTo>
                    <a:pt x="1413" y="2157"/>
                  </a:lnTo>
                  <a:lnTo>
                    <a:pt x="1444" y="2314"/>
                  </a:lnTo>
                  <a:lnTo>
                    <a:pt x="1528" y="2125"/>
                  </a:lnTo>
                  <a:lnTo>
                    <a:pt x="1497" y="1968"/>
                  </a:lnTo>
                  <a:lnTo>
                    <a:pt x="1444" y="1455"/>
                  </a:lnTo>
                  <a:lnTo>
                    <a:pt x="963" y="1329"/>
                  </a:lnTo>
                  <a:lnTo>
                    <a:pt x="890" y="1141"/>
                  </a:lnTo>
                  <a:lnTo>
                    <a:pt x="1047" y="1005"/>
                  </a:lnTo>
                  <a:lnTo>
                    <a:pt x="1120" y="523"/>
                  </a:lnTo>
                  <a:lnTo>
                    <a:pt x="931" y="366"/>
                  </a:lnTo>
                  <a:lnTo>
                    <a:pt x="890" y="104"/>
                  </a:lnTo>
                  <a:lnTo>
                    <a:pt x="607" y="0"/>
                  </a:lnTo>
                  <a:lnTo>
                    <a:pt x="607" y="261"/>
                  </a:lnTo>
                  <a:lnTo>
                    <a:pt x="691" y="450"/>
                  </a:lnTo>
                  <a:lnTo>
                    <a:pt x="376" y="450"/>
                  </a:lnTo>
                  <a:lnTo>
                    <a:pt x="303" y="209"/>
                  </a:lnTo>
                  <a:lnTo>
                    <a:pt x="52" y="523"/>
                  </a:lnTo>
                  <a:lnTo>
                    <a:pt x="0" y="848"/>
                  </a:lnTo>
                  <a:lnTo>
                    <a:pt x="219" y="1109"/>
                  </a:lnTo>
                  <a:lnTo>
                    <a:pt x="376" y="100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6" name="object 8206"/>
            <p:cNvSpPr/>
            <p:nvPr/>
          </p:nvSpPr>
          <p:spPr>
            <a:xfrm>
              <a:off x="17870788" y="47099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76" y="104"/>
                  </a:moveTo>
                  <a:lnTo>
                    <a:pt x="376" y="293"/>
                  </a:lnTo>
                  <a:lnTo>
                    <a:pt x="62" y="293"/>
                  </a:lnTo>
                  <a:lnTo>
                    <a:pt x="0" y="104"/>
                  </a:lnTo>
                  <a:lnTo>
                    <a:pt x="30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7" name="object 8207"/>
            <p:cNvSpPr/>
            <p:nvPr/>
          </p:nvSpPr>
          <p:spPr>
            <a:xfrm>
              <a:off x="17871158" y="470919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827" y="743"/>
                  </a:moveTo>
                  <a:lnTo>
                    <a:pt x="984" y="806"/>
                  </a:lnTo>
                  <a:lnTo>
                    <a:pt x="827" y="963"/>
                  </a:lnTo>
                  <a:lnTo>
                    <a:pt x="827" y="1120"/>
                  </a:lnTo>
                  <a:lnTo>
                    <a:pt x="984" y="1151"/>
                  </a:lnTo>
                  <a:lnTo>
                    <a:pt x="984" y="1298"/>
                  </a:lnTo>
                  <a:lnTo>
                    <a:pt x="827" y="1298"/>
                  </a:lnTo>
                  <a:lnTo>
                    <a:pt x="638" y="1298"/>
                  </a:lnTo>
                  <a:lnTo>
                    <a:pt x="774" y="1413"/>
                  </a:lnTo>
                  <a:lnTo>
                    <a:pt x="984" y="1570"/>
                  </a:lnTo>
                  <a:lnTo>
                    <a:pt x="984" y="1811"/>
                  </a:lnTo>
                  <a:lnTo>
                    <a:pt x="984" y="2261"/>
                  </a:lnTo>
                  <a:lnTo>
                    <a:pt x="900" y="2115"/>
                  </a:lnTo>
                  <a:lnTo>
                    <a:pt x="900" y="1602"/>
                  </a:lnTo>
                  <a:lnTo>
                    <a:pt x="376" y="1486"/>
                  </a:lnTo>
                  <a:lnTo>
                    <a:pt x="293" y="1298"/>
                  </a:lnTo>
                  <a:lnTo>
                    <a:pt x="502" y="1151"/>
                  </a:lnTo>
                  <a:lnTo>
                    <a:pt x="513" y="670"/>
                  </a:lnTo>
                  <a:lnTo>
                    <a:pt x="345" y="513"/>
                  </a:lnTo>
                  <a:lnTo>
                    <a:pt x="293" y="261"/>
                  </a:lnTo>
                  <a:lnTo>
                    <a:pt x="0" y="136"/>
                  </a:lnTo>
                  <a:lnTo>
                    <a:pt x="0" y="0"/>
                  </a:lnTo>
                  <a:lnTo>
                    <a:pt x="753" y="0"/>
                  </a:lnTo>
                  <a:lnTo>
                    <a:pt x="931" y="104"/>
                  </a:lnTo>
                  <a:lnTo>
                    <a:pt x="1088" y="188"/>
                  </a:lnTo>
                  <a:lnTo>
                    <a:pt x="931" y="219"/>
                  </a:lnTo>
                  <a:lnTo>
                    <a:pt x="753" y="293"/>
                  </a:lnTo>
                  <a:lnTo>
                    <a:pt x="931" y="429"/>
                  </a:lnTo>
                  <a:lnTo>
                    <a:pt x="931" y="586"/>
                  </a:lnTo>
                  <a:lnTo>
                    <a:pt x="753" y="6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8" name="object 8208"/>
            <p:cNvSpPr/>
            <p:nvPr/>
          </p:nvSpPr>
          <p:spPr>
            <a:xfrm>
              <a:off x="17879772" y="4705574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3015" y="1863"/>
                  </a:moveTo>
                  <a:lnTo>
                    <a:pt x="1015" y="1005"/>
                  </a:lnTo>
                  <a:lnTo>
                    <a:pt x="607" y="1005"/>
                  </a:lnTo>
                  <a:lnTo>
                    <a:pt x="607" y="1162"/>
                  </a:lnTo>
                  <a:lnTo>
                    <a:pt x="345" y="1225"/>
                  </a:lnTo>
                  <a:lnTo>
                    <a:pt x="136" y="1225"/>
                  </a:lnTo>
                  <a:lnTo>
                    <a:pt x="136" y="1382"/>
                  </a:lnTo>
                  <a:lnTo>
                    <a:pt x="0" y="1413"/>
                  </a:lnTo>
                  <a:lnTo>
                    <a:pt x="52" y="900"/>
                  </a:lnTo>
                  <a:lnTo>
                    <a:pt x="481" y="869"/>
                  </a:lnTo>
                  <a:lnTo>
                    <a:pt x="963" y="869"/>
                  </a:lnTo>
                  <a:lnTo>
                    <a:pt x="1120" y="743"/>
                  </a:lnTo>
                  <a:lnTo>
                    <a:pt x="1162" y="481"/>
                  </a:lnTo>
                  <a:lnTo>
                    <a:pt x="1015" y="481"/>
                  </a:lnTo>
                  <a:lnTo>
                    <a:pt x="743" y="481"/>
                  </a:lnTo>
                  <a:lnTo>
                    <a:pt x="743" y="261"/>
                  </a:lnTo>
                  <a:lnTo>
                    <a:pt x="743" y="0"/>
                  </a:lnTo>
                  <a:lnTo>
                    <a:pt x="890" y="0"/>
                  </a:lnTo>
                  <a:lnTo>
                    <a:pt x="2020" y="0"/>
                  </a:lnTo>
                  <a:lnTo>
                    <a:pt x="2083" y="31"/>
                  </a:lnTo>
                  <a:lnTo>
                    <a:pt x="2083" y="230"/>
                  </a:lnTo>
                  <a:lnTo>
                    <a:pt x="1947" y="293"/>
                  </a:lnTo>
                  <a:lnTo>
                    <a:pt x="2125" y="73"/>
                  </a:lnTo>
                  <a:lnTo>
                    <a:pt x="1989" y="73"/>
                  </a:lnTo>
                  <a:lnTo>
                    <a:pt x="1246" y="73"/>
                  </a:lnTo>
                  <a:lnTo>
                    <a:pt x="1015" y="157"/>
                  </a:lnTo>
                  <a:lnTo>
                    <a:pt x="890" y="345"/>
                  </a:lnTo>
                  <a:lnTo>
                    <a:pt x="1277" y="345"/>
                  </a:lnTo>
                  <a:lnTo>
                    <a:pt x="1413" y="450"/>
                  </a:lnTo>
                  <a:lnTo>
                    <a:pt x="3329" y="1790"/>
                  </a:lnTo>
                  <a:lnTo>
                    <a:pt x="3245" y="1602"/>
                  </a:lnTo>
                  <a:lnTo>
                    <a:pt x="3172" y="1455"/>
                  </a:lnTo>
                  <a:lnTo>
                    <a:pt x="3329" y="1413"/>
                  </a:lnTo>
                  <a:lnTo>
                    <a:pt x="3465" y="1863"/>
                  </a:lnTo>
                  <a:lnTo>
                    <a:pt x="3392" y="2020"/>
                  </a:lnTo>
                  <a:lnTo>
                    <a:pt x="3015" y="2020"/>
                  </a:lnTo>
                  <a:lnTo>
                    <a:pt x="3015" y="186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9" name="object 8209"/>
            <p:cNvSpPr/>
            <p:nvPr/>
          </p:nvSpPr>
          <p:spPr>
            <a:xfrm>
              <a:off x="17877507" y="46914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136" y="261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0" name="object 8210"/>
            <p:cNvSpPr/>
            <p:nvPr/>
          </p:nvSpPr>
          <p:spPr>
            <a:xfrm>
              <a:off x="17873622" y="469174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388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1" name="object 8211"/>
            <p:cNvSpPr/>
            <p:nvPr/>
          </p:nvSpPr>
          <p:spPr>
            <a:xfrm>
              <a:off x="17873364" y="46914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0" y="157"/>
                  </a:lnTo>
                  <a:lnTo>
                    <a:pt x="26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2" name="object 8212"/>
            <p:cNvSpPr/>
            <p:nvPr/>
          </p:nvSpPr>
          <p:spPr>
            <a:xfrm>
              <a:off x="17873364" y="468958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89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3" name="object 8213"/>
            <p:cNvSpPr/>
            <p:nvPr/>
          </p:nvSpPr>
          <p:spPr>
            <a:xfrm>
              <a:off x="17873360" y="46893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0"/>
                  </a:moveTo>
                  <a:lnTo>
                    <a:pt x="104" y="31"/>
                  </a:ln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4" name="object 8214"/>
            <p:cNvSpPr/>
            <p:nvPr/>
          </p:nvSpPr>
          <p:spPr>
            <a:xfrm>
              <a:off x="17873622" y="468931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388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5" name="object 8215"/>
            <p:cNvSpPr/>
            <p:nvPr/>
          </p:nvSpPr>
          <p:spPr>
            <a:xfrm>
              <a:off x="17877501" y="4689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261"/>
                  </a:moveTo>
                  <a:lnTo>
                    <a:pt x="261" y="104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6" name="object 8216"/>
            <p:cNvSpPr/>
            <p:nvPr/>
          </p:nvSpPr>
          <p:spPr>
            <a:xfrm>
              <a:off x="17877763" y="468958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89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7" name="object 8217"/>
            <p:cNvSpPr/>
            <p:nvPr/>
          </p:nvSpPr>
          <p:spPr>
            <a:xfrm>
              <a:off x="17873622" y="469207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388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8" name="object 8218"/>
            <p:cNvSpPr/>
            <p:nvPr/>
          </p:nvSpPr>
          <p:spPr>
            <a:xfrm>
              <a:off x="17873360" y="46920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0"/>
                  </a:moveTo>
                  <a:lnTo>
                    <a:pt x="104" y="0"/>
                  </a:ln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9" name="object 8219"/>
            <p:cNvSpPr/>
            <p:nvPr/>
          </p:nvSpPr>
          <p:spPr>
            <a:xfrm>
              <a:off x="17873364" y="469234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0" name="object 8220"/>
            <p:cNvSpPr/>
            <p:nvPr/>
          </p:nvSpPr>
          <p:spPr>
            <a:xfrm>
              <a:off x="17873364" y="46928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0" y="157"/>
                  </a:lnTo>
                  <a:lnTo>
                    <a:pt x="26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1" name="object 8221"/>
            <p:cNvSpPr/>
            <p:nvPr/>
          </p:nvSpPr>
          <p:spPr>
            <a:xfrm>
              <a:off x="17873622" y="469308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388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2" name="object 8222"/>
            <p:cNvSpPr/>
            <p:nvPr/>
          </p:nvSpPr>
          <p:spPr>
            <a:xfrm>
              <a:off x="17877507" y="46928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136" y="261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3" name="object 8223"/>
            <p:cNvSpPr/>
            <p:nvPr/>
          </p:nvSpPr>
          <p:spPr>
            <a:xfrm>
              <a:off x="17877763" y="469233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8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4" name="object 8224"/>
            <p:cNvSpPr/>
            <p:nvPr/>
          </p:nvSpPr>
          <p:spPr>
            <a:xfrm>
              <a:off x="17877501" y="46920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261"/>
                  </a:moveTo>
                  <a:lnTo>
                    <a:pt x="261" y="104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5" name="object 8225"/>
            <p:cNvSpPr/>
            <p:nvPr/>
          </p:nvSpPr>
          <p:spPr>
            <a:xfrm>
              <a:off x="17873145" y="469398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6" name="object 8226"/>
            <p:cNvSpPr/>
            <p:nvPr/>
          </p:nvSpPr>
          <p:spPr>
            <a:xfrm>
              <a:off x="17873061" y="46938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7" name="object 8227"/>
            <p:cNvSpPr/>
            <p:nvPr/>
          </p:nvSpPr>
          <p:spPr>
            <a:xfrm>
              <a:off x="17873061" y="469371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8" name="object 8228"/>
            <p:cNvSpPr/>
            <p:nvPr/>
          </p:nvSpPr>
          <p:spPr>
            <a:xfrm>
              <a:off x="17872988" y="46936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1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9" name="object 8229"/>
            <p:cNvSpPr/>
            <p:nvPr/>
          </p:nvSpPr>
          <p:spPr>
            <a:xfrm>
              <a:off x="17872587" y="469367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9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0" name="object 8230"/>
            <p:cNvSpPr/>
            <p:nvPr/>
          </p:nvSpPr>
          <p:spPr>
            <a:xfrm>
              <a:off x="17872469" y="46936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1" name="object 8231"/>
            <p:cNvSpPr/>
            <p:nvPr/>
          </p:nvSpPr>
          <p:spPr>
            <a:xfrm>
              <a:off x="17872469" y="46929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63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2" name="object 8232"/>
            <p:cNvSpPr/>
            <p:nvPr/>
          </p:nvSpPr>
          <p:spPr>
            <a:xfrm>
              <a:off x="17872465" y="46928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93" y="31"/>
                  </a:moveTo>
                  <a:lnTo>
                    <a:pt x="104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3" name="object 8233"/>
            <p:cNvSpPr/>
            <p:nvPr/>
          </p:nvSpPr>
          <p:spPr>
            <a:xfrm>
              <a:off x="17872758" y="46928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76" y="2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4" name="object 8234"/>
            <p:cNvSpPr/>
            <p:nvPr/>
          </p:nvSpPr>
          <p:spPr>
            <a:xfrm>
              <a:off x="17873136" y="4693086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0" y="0"/>
                  </a:lnTo>
                  <a:lnTo>
                    <a:pt x="73" y="0"/>
                  </a:lnTo>
                </a:path>
                <a:path w="5715">
                  <a:moveTo>
                    <a:pt x="0" y="0"/>
                  </a:moveTo>
                  <a:lnTo>
                    <a:pt x="559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5" name="object 8235"/>
            <p:cNvSpPr/>
            <p:nvPr/>
          </p:nvSpPr>
          <p:spPr>
            <a:xfrm>
              <a:off x="17878811" y="46928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30"/>
                  </a:moveTo>
                  <a:lnTo>
                    <a:pt x="0" y="230"/>
                  </a:lnTo>
                  <a:lnTo>
                    <a:pt x="31" y="230"/>
                  </a:lnTo>
                </a:path>
                <a:path w="634" h="635">
                  <a:moveTo>
                    <a:pt x="0" y="230"/>
                  </a:moveTo>
                  <a:lnTo>
                    <a:pt x="40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6" name="object 8236"/>
            <p:cNvSpPr/>
            <p:nvPr/>
          </p:nvSpPr>
          <p:spPr>
            <a:xfrm>
              <a:off x="17879246" y="46928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157"/>
                  </a:move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7" name="object 8237"/>
            <p:cNvSpPr/>
            <p:nvPr/>
          </p:nvSpPr>
          <p:spPr>
            <a:xfrm>
              <a:off x="17879508" y="469297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6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8" name="object 8238"/>
            <p:cNvSpPr/>
            <p:nvPr/>
          </p:nvSpPr>
          <p:spPr>
            <a:xfrm>
              <a:off x="17879435" y="46936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2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9" name="object 8239"/>
            <p:cNvSpPr/>
            <p:nvPr/>
          </p:nvSpPr>
          <p:spPr>
            <a:xfrm>
              <a:off x="17879026" y="469367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0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0" name="object 8240"/>
            <p:cNvSpPr/>
            <p:nvPr/>
          </p:nvSpPr>
          <p:spPr>
            <a:xfrm>
              <a:off x="17878951" y="46936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1" name="object 8241"/>
            <p:cNvSpPr/>
            <p:nvPr/>
          </p:nvSpPr>
          <p:spPr>
            <a:xfrm>
              <a:off x="17878948" y="469371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2" name="object 8242"/>
            <p:cNvSpPr/>
            <p:nvPr/>
          </p:nvSpPr>
          <p:spPr>
            <a:xfrm>
              <a:off x="17878873" y="46938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3" name="object 8243"/>
            <p:cNvSpPr/>
            <p:nvPr/>
          </p:nvSpPr>
          <p:spPr>
            <a:xfrm>
              <a:off x="17877050" y="469375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4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4" name="object 8244"/>
            <p:cNvSpPr/>
            <p:nvPr/>
          </p:nvSpPr>
          <p:spPr>
            <a:xfrm>
              <a:off x="17878463" y="46936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5" name="object 8245"/>
            <p:cNvSpPr/>
            <p:nvPr/>
          </p:nvSpPr>
          <p:spPr>
            <a:xfrm>
              <a:off x="17878538" y="469341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3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6" name="object 8246"/>
            <p:cNvSpPr/>
            <p:nvPr/>
          </p:nvSpPr>
          <p:spPr>
            <a:xfrm>
              <a:off x="17878465" y="46933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7" name="object 8247"/>
            <p:cNvSpPr/>
            <p:nvPr/>
          </p:nvSpPr>
          <p:spPr>
            <a:xfrm>
              <a:off x="17877049" y="469334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1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8" name="object 8248"/>
            <p:cNvSpPr/>
            <p:nvPr/>
          </p:nvSpPr>
          <p:spPr>
            <a:xfrm>
              <a:off x="17876977" y="46933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9" name="object 8249"/>
            <p:cNvSpPr/>
            <p:nvPr/>
          </p:nvSpPr>
          <p:spPr>
            <a:xfrm>
              <a:off x="17876976" y="46934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0" name="object 8250"/>
            <p:cNvSpPr/>
            <p:nvPr/>
          </p:nvSpPr>
          <p:spPr>
            <a:xfrm>
              <a:off x="17876976" y="46936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1" name="object 8251"/>
            <p:cNvSpPr/>
            <p:nvPr/>
          </p:nvSpPr>
          <p:spPr>
            <a:xfrm>
              <a:off x="17875306" y="469375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4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2" name="object 8252"/>
            <p:cNvSpPr/>
            <p:nvPr/>
          </p:nvSpPr>
          <p:spPr>
            <a:xfrm>
              <a:off x="17876716" y="46936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3" name="object 8253"/>
            <p:cNvSpPr/>
            <p:nvPr/>
          </p:nvSpPr>
          <p:spPr>
            <a:xfrm>
              <a:off x="17876794" y="469341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3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4" name="object 8254"/>
            <p:cNvSpPr/>
            <p:nvPr/>
          </p:nvSpPr>
          <p:spPr>
            <a:xfrm>
              <a:off x="17876721" y="46933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5" name="object 8255"/>
            <p:cNvSpPr/>
            <p:nvPr/>
          </p:nvSpPr>
          <p:spPr>
            <a:xfrm>
              <a:off x="17875303" y="469334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1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6" name="object 8256"/>
            <p:cNvSpPr/>
            <p:nvPr/>
          </p:nvSpPr>
          <p:spPr>
            <a:xfrm>
              <a:off x="17875232" y="46933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7" name="object 8257"/>
            <p:cNvSpPr/>
            <p:nvPr/>
          </p:nvSpPr>
          <p:spPr>
            <a:xfrm>
              <a:off x="17875231" y="46934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8" name="object 8258"/>
            <p:cNvSpPr/>
            <p:nvPr/>
          </p:nvSpPr>
          <p:spPr>
            <a:xfrm>
              <a:off x="17875231" y="46936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9" name="object 8259"/>
            <p:cNvSpPr/>
            <p:nvPr/>
          </p:nvSpPr>
          <p:spPr>
            <a:xfrm>
              <a:off x="17873545" y="469334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1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0" name="object 8260"/>
            <p:cNvSpPr/>
            <p:nvPr/>
          </p:nvSpPr>
          <p:spPr>
            <a:xfrm>
              <a:off x="17873441" y="46933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1" name="object 8261"/>
            <p:cNvSpPr/>
            <p:nvPr/>
          </p:nvSpPr>
          <p:spPr>
            <a:xfrm>
              <a:off x="17873441" y="46934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2" name="object 8262"/>
            <p:cNvSpPr/>
            <p:nvPr/>
          </p:nvSpPr>
          <p:spPr>
            <a:xfrm>
              <a:off x="17873441" y="46936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3" name="object 8263"/>
            <p:cNvSpPr/>
            <p:nvPr/>
          </p:nvSpPr>
          <p:spPr>
            <a:xfrm>
              <a:off x="17873546" y="469375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4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4" name="object 8264"/>
            <p:cNvSpPr/>
            <p:nvPr/>
          </p:nvSpPr>
          <p:spPr>
            <a:xfrm>
              <a:off x="17874958" y="46936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5" name="object 8265"/>
            <p:cNvSpPr/>
            <p:nvPr/>
          </p:nvSpPr>
          <p:spPr>
            <a:xfrm>
              <a:off x="17875035" y="469341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3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6" name="object 8266"/>
            <p:cNvSpPr/>
            <p:nvPr/>
          </p:nvSpPr>
          <p:spPr>
            <a:xfrm>
              <a:off x="17874961" y="46933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7" name="object 8267"/>
            <p:cNvSpPr/>
            <p:nvPr/>
          </p:nvSpPr>
          <p:spPr>
            <a:xfrm>
              <a:off x="17873145" y="468845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8" name="object 8268"/>
            <p:cNvSpPr/>
            <p:nvPr/>
          </p:nvSpPr>
          <p:spPr>
            <a:xfrm>
              <a:off x="17873063" y="46884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9" name="object 8269"/>
            <p:cNvSpPr/>
            <p:nvPr/>
          </p:nvSpPr>
          <p:spPr>
            <a:xfrm>
              <a:off x="17873061" y="468853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0" name="object 8270"/>
            <p:cNvSpPr/>
            <p:nvPr/>
          </p:nvSpPr>
          <p:spPr>
            <a:xfrm>
              <a:off x="17872985" y="46886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1" name="object 8271"/>
            <p:cNvSpPr/>
            <p:nvPr/>
          </p:nvSpPr>
          <p:spPr>
            <a:xfrm>
              <a:off x="17872587" y="468872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9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2" name="object 8272"/>
            <p:cNvSpPr/>
            <p:nvPr/>
          </p:nvSpPr>
          <p:spPr>
            <a:xfrm>
              <a:off x="17872469" y="46887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3" name="object 8273"/>
            <p:cNvSpPr/>
            <p:nvPr/>
          </p:nvSpPr>
          <p:spPr>
            <a:xfrm>
              <a:off x="17872469" y="468883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5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4" name="object 8274"/>
            <p:cNvSpPr/>
            <p:nvPr/>
          </p:nvSpPr>
          <p:spPr>
            <a:xfrm>
              <a:off x="17872469" y="46894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157"/>
                  </a:lnTo>
                  <a:lnTo>
                    <a:pt x="293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5" name="object 8275"/>
            <p:cNvSpPr/>
            <p:nvPr/>
          </p:nvSpPr>
          <p:spPr>
            <a:xfrm>
              <a:off x="17872758" y="46893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30"/>
                  </a:moveTo>
                  <a:lnTo>
                    <a:pt x="37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6" name="object 8276"/>
            <p:cNvSpPr/>
            <p:nvPr/>
          </p:nvSpPr>
          <p:spPr>
            <a:xfrm>
              <a:off x="17873140" y="4689314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73" y="0"/>
                  </a:moveTo>
                  <a:lnTo>
                    <a:pt x="73" y="0"/>
                  </a:lnTo>
                  <a:lnTo>
                    <a:pt x="0" y="0"/>
                  </a:lnTo>
                </a:path>
                <a:path w="5715">
                  <a:moveTo>
                    <a:pt x="73" y="0"/>
                  </a:moveTo>
                  <a:lnTo>
                    <a:pt x="566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7" name="object 8277"/>
            <p:cNvSpPr/>
            <p:nvPr/>
          </p:nvSpPr>
          <p:spPr>
            <a:xfrm>
              <a:off x="17878811" y="46893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31" y="0"/>
                  </a:lnTo>
                  <a:lnTo>
                    <a:pt x="0" y="0"/>
                  </a:lnTo>
                </a:path>
                <a:path w="634" h="635">
                  <a:moveTo>
                    <a:pt x="31" y="0"/>
                  </a:moveTo>
                  <a:lnTo>
                    <a:pt x="439" y="23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8" name="object 8278"/>
            <p:cNvSpPr/>
            <p:nvPr/>
          </p:nvSpPr>
          <p:spPr>
            <a:xfrm>
              <a:off x="17879252" y="46894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188" y="136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9" name="object 8279"/>
            <p:cNvSpPr/>
            <p:nvPr/>
          </p:nvSpPr>
          <p:spPr>
            <a:xfrm>
              <a:off x="17879508" y="468884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58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0" name="object 8280"/>
            <p:cNvSpPr/>
            <p:nvPr/>
          </p:nvSpPr>
          <p:spPr>
            <a:xfrm>
              <a:off x="17879435" y="46887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1" name="object 8281"/>
            <p:cNvSpPr/>
            <p:nvPr/>
          </p:nvSpPr>
          <p:spPr>
            <a:xfrm>
              <a:off x="17879026" y="468872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0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2" name="object 8282"/>
            <p:cNvSpPr/>
            <p:nvPr/>
          </p:nvSpPr>
          <p:spPr>
            <a:xfrm>
              <a:off x="17878948" y="46886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3" name="object 8283"/>
            <p:cNvSpPr/>
            <p:nvPr/>
          </p:nvSpPr>
          <p:spPr>
            <a:xfrm>
              <a:off x="17878948" y="46885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4" name="object 8284"/>
            <p:cNvSpPr/>
            <p:nvPr/>
          </p:nvSpPr>
          <p:spPr>
            <a:xfrm>
              <a:off x="17878874" y="46884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5" name="object 8285"/>
            <p:cNvSpPr/>
            <p:nvPr/>
          </p:nvSpPr>
          <p:spPr>
            <a:xfrm>
              <a:off x="17877049" y="468909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1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6" name="object 8286"/>
            <p:cNvSpPr/>
            <p:nvPr/>
          </p:nvSpPr>
          <p:spPr>
            <a:xfrm>
              <a:off x="17876976" y="46889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7" name="object 8287"/>
            <p:cNvSpPr/>
            <p:nvPr/>
          </p:nvSpPr>
          <p:spPr>
            <a:xfrm>
              <a:off x="17876976" y="468876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1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8" name="object 8288"/>
            <p:cNvSpPr/>
            <p:nvPr/>
          </p:nvSpPr>
          <p:spPr>
            <a:xfrm>
              <a:off x="17876977" y="46886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9" name="object 8289"/>
            <p:cNvSpPr/>
            <p:nvPr/>
          </p:nvSpPr>
          <p:spPr>
            <a:xfrm>
              <a:off x="17877050" y="468868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4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0" name="object 8290"/>
            <p:cNvSpPr/>
            <p:nvPr/>
          </p:nvSpPr>
          <p:spPr>
            <a:xfrm>
              <a:off x="17878465" y="46886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1" name="object 8291"/>
            <p:cNvSpPr/>
            <p:nvPr/>
          </p:nvSpPr>
          <p:spPr>
            <a:xfrm>
              <a:off x="17878538" y="468876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2" name="object 8292"/>
            <p:cNvSpPr/>
            <p:nvPr/>
          </p:nvSpPr>
          <p:spPr>
            <a:xfrm>
              <a:off x="17878463" y="46889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3" name="object 8293"/>
            <p:cNvSpPr/>
            <p:nvPr/>
          </p:nvSpPr>
          <p:spPr>
            <a:xfrm>
              <a:off x="17875303" y="468909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1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4" name="object 8294"/>
            <p:cNvSpPr/>
            <p:nvPr/>
          </p:nvSpPr>
          <p:spPr>
            <a:xfrm>
              <a:off x="17875231" y="46889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5" name="object 8295"/>
            <p:cNvSpPr/>
            <p:nvPr/>
          </p:nvSpPr>
          <p:spPr>
            <a:xfrm>
              <a:off x="17875231" y="468876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1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6" name="object 8296"/>
            <p:cNvSpPr/>
            <p:nvPr/>
          </p:nvSpPr>
          <p:spPr>
            <a:xfrm>
              <a:off x="17875232" y="468868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73" y="0"/>
                  </a:moveTo>
                </a:path>
                <a:path w="1905" h="635">
                  <a:moveTo>
                    <a:pt x="73" y="0"/>
                  </a:moveTo>
                  <a:lnTo>
                    <a:pt x="148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7" name="object 8297"/>
            <p:cNvSpPr/>
            <p:nvPr/>
          </p:nvSpPr>
          <p:spPr>
            <a:xfrm>
              <a:off x="17876721" y="46886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8" name="object 8298"/>
            <p:cNvSpPr/>
            <p:nvPr/>
          </p:nvSpPr>
          <p:spPr>
            <a:xfrm>
              <a:off x="17876794" y="468876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9" name="object 8299"/>
            <p:cNvSpPr/>
            <p:nvPr/>
          </p:nvSpPr>
          <p:spPr>
            <a:xfrm>
              <a:off x="17876716" y="46889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0" name="object 8300"/>
            <p:cNvSpPr/>
            <p:nvPr/>
          </p:nvSpPr>
          <p:spPr>
            <a:xfrm>
              <a:off x="17873546" y="468868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41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1" name="object 8301"/>
            <p:cNvSpPr/>
            <p:nvPr/>
          </p:nvSpPr>
          <p:spPr>
            <a:xfrm>
              <a:off x="17874961" y="46886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73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2" name="object 8302"/>
            <p:cNvSpPr/>
            <p:nvPr/>
          </p:nvSpPr>
          <p:spPr>
            <a:xfrm>
              <a:off x="17875035" y="468876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3" name="object 8303"/>
            <p:cNvSpPr/>
            <p:nvPr/>
          </p:nvSpPr>
          <p:spPr>
            <a:xfrm>
              <a:off x="17874958" y="46889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4" name="object 8304"/>
            <p:cNvSpPr/>
            <p:nvPr/>
          </p:nvSpPr>
          <p:spPr>
            <a:xfrm>
              <a:off x="17873545" y="468909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1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5" name="object 8305"/>
            <p:cNvSpPr/>
            <p:nvPr/>
          </p:nvSpPr>
          <p:spPr>
            <a:xfrm>
              <a:off x="17873441" y="46889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6" name="object 8306"/>
            <p:cNvSpPr/>
            <p:nvPr/>
          </p:nvSpPr>
          <p:spPr>
            <a:xfrm>
              <a:off x="17873441" y="468876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1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7" name="object 8307"/>
            <p:cNvSpPr/>
            <p:nvPr/>
          </p:nvSpPr>
          <p:spPr>
            <a:xfrm>
              <a:off x="17873441" y="46886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8" name="object 8308"/>
            <p:cNvSpPr/>
            <p:nvPr/>
          </p:nvSpPr>
          <p:spPr>
            <a:xfrm>
              <a:off x="17872131" y="4707887"/>
              <a:ext cx="1270" cy="174625"/>
            </a:xfrm>
            <a:custGeom>
              <a:avLst/>
              <a:gdLst/>
              <a:ahLst/>
              <a:cxnLst/>
              <a:rect l="l" t="t" r="r" b="b"/>
              <a:pathLst>
                <a:path w="1269" h="174625">
                  <a:moveTo>
                    <a:pt x="0" y="0"/>
                  </a:moveTo>
                  <a:lnTo>
                    <a:pt x="0" y="174581"/>
                  </a:lnTo>
                  <a:lnTo>
                    <a:pt x="1026" y="174581"/>
                  </a:lnTo>
                  <a:lnTo>
                    <a:pt x="1026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9" name="object 8309"/>
            <p:cNvSpPr/>
            <p:nvPr/>
          </p:nvSpPr>
          <p:spPr>
            <a:xfrm>
              <a:off x="17873357" y="4707887"/>
              <a:ext cx="1270" cy="174625"/>
            </a:xfrm>
            <a:custGeom>
              <a:avLst/>
              <a:gdLst/>
              <a:ahLst/>
              <a:cxnLst/>
              <a:rect l="l" t="t" r="r" b="b"/>
              <a:pathLst>
                <a:path w="1269" h="174625">
                  <a:moveTo>
                    <a:pt x="0" y="0"/>
                  </a:moveTo>
                  <a:lnTo>
                    <a:pt x="0" y="174581"/>
                  </a:lnTo>
                  <a:lnTo>
                    <a:pt x="1036" y="174581"/>
                  </a:lnTo>
                  <a:lnTo>
                    <a:pt x="1036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0" name="object 8310"/>
            <p:cNvSpPr/>
            <p:nvPr/>
          </p:nvSpPr>
          <p:spPr>
            <a:xfrm>
              <a:off x="17881199" y="469361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120" y="994"/>
                  </a:moveTo>
                  <a:lnTo>
                    <a:pt x="2376" y="251"/>
                  </a:lnTo>
                  <a:lnTo>
                    <a:pt x="2345" y="94"/>
                  </a:lnTo>
                  <a:lnTo>
                    <a:pt x="1455" y="0"/>
                  </a:lnTo>
                  <a:lnTo>
                    <a:pt x="1413" y="2460"/>
                  </a:lnTo>
                  <a:lnTo>
                    <a:pt x="1329" y="2607"/>
                  </a:lnTo>
                  <a:lnTo>
                    <a:pt x="513" y="2638"/>
                  </a:lnTo>
                  <a:lnTo>
                    <a:pt x="356" y="2460"/>
                  </a:lnTo>
                  <a:lnTo>
                    <a:pt x="219" y="2335"/>
                  </a:lnTo>
                  <a:lnTo>
                    <a:pt x="0" y="227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1" name="object 8311"/>
            <p:cNvSpPr/>
            <p:nvPr/>
          </p:nvSpPr>
          <p:spPr>
            <a:xfrm>
              <a:off x="17873737" y="4691328"/>
              <a:ext cx="13970" cy="5715"/>
            </a:xfrm>
            <a:custGeom>
              <a:avLst/>
              <a:gdLst/>
              <a:ahLst/>
              <a:cxnLst/>
              <a:rect l="l" t="t" r="r" b="b"/>
              <a:pathLst>
                <a:path w="13969" h="5714">
                  <a:moveTo>
                    <a:pt x="4921" y="4366"/>
                  </a:moveTo>
                  <a:lnTo>
                    <a:pt x="5183" y="4366"/>
                  </a:lnTo>
                  <a:lnTo>
                    <a:pt x="219" y="4366"/>
                  </a:lnTo>
                  <a:lnTo>
                    <a:pt x="73" y="4293"/>
                  </a:lnTo>
                  <a:lnTo>
                    <a:pt x="0" y="4135"/>
                  </a:lnTo>
                  <a:lnTo>
                    <a:pt x="0" y="3507"/>
                  </a:lnTo>
                  <a:lnTo>
                    <a:pt x="366" y="3434"/>
                  </a:lnTo>
                  <a:lnTo>
                    <a:pt x="366" y="3811"/>
                  </a:lnTo>
                  <a:lnTo>
                    <a:pt x="7968" y="3811"/>
                  </a:lnTo>
                  <a:lnTo>
                    <a:pt x="7968" y="3434"/>
                  </a:lnTo>
                  <a:lnTo>
                    <a:pt x="8167" y="3434"/>
                  </a:lnTo>
                  <a:lnTo>
                    <a:pt x="8282" y="1790"/>
                  </a:lnTo>
                  <a:lnTo>
                    <a:pt x="8303" y="1643"/>
                  </a:lnTo>
                  <a:lnTo>
                    <a:pt x="9737" y="1602"/>
                  </a:lnTo>
                  <a:lnTo>
                    <a:pt x="9769" y="1151"/>
                  </a:lnTo>
                  <a:lnTo>
                    <a:pt x="9905" y="1193"/>
                  </a:lnTo>
                  <a:lnTo>
                    <a:pt x="10062" y="1193"/>
                  </a:lnTo>
                  <a:lnTo>
                    <a:pt x="10219" y="1120"/>
                  </a:lnTo>
                  <a:lnTo>
                    <a:pt x="10544" y="638"/>
                  </a:lnTo>
                  <a:lnTo>
                    <a:pt x="10921" y="345"/>
                  </a:lnTo>
                  <a:lnTo>
                    <a:pt x="11371" y="125"/>
                  </a:lnTo>
                  <a:lnTo>
                    <a:pt x="11853" y="0"/>
                  </a:lnTo>
                  <a:lnTo>
                    <a:pt x="12366" y="52"/>
                  </a:lnTo>
                  <a:lnTo>
                    <a:pt x="13905" y="1832"/>
                  </a:lnTo>
                  <a:lnTo>
                    <a:pt x="13873" y="2314"/>
                  </a:lnTo>
                  <a:lnTo>
                    <a:pt x="12114" y="3884"/>
                  </a:lnTo>
                  <a:lnTo>
                    <a:pt x="11601" y="3842"/>
                  </a:lnTo>
                  <a:lnTo>
                    <a:pt x="10093" y="2460"/>
                  </a:lnTo>
                  <a:lnTo>
                    <a:pt x="9905" y="2282"/>
                  </a:lnTo>
                  <a:lnTo>
                    <a:pt x="9769" y="2240"/>
                  </a:lnTo>
                  <a:lnTo>
                    <a:pt x="8942" y="2240"/>
                  </a:lnTo>
                  <a:lnTo>
                    <a:pt x="8868" y="4041"/>
                  </a:lnTo>
                  <a:lnTo>
                    <a:pt x="8795" y="4261"/>
                  </a:lnTo>
                  <a:lnTo>
                    <a:pt x="8638" y="4439"/>
                  </a:lnTo>
                  <a:lnTo>
                    <a:pt x="8460" y="4554"/>
                  </a:lnTo>
                  <a:lnTo>
                    <a:pt x="8303" y="4554"/>
                  </a:lnTo>
                  <a:lnTo>
                    <a:pt x="5507" y="4554"/>
                  </a:lnTo>
                  <a:lnTo>
                    <a:pt x="4879" y="4554"/>
                  </a:lnTo>
                  <a:lnTo>
                    <a:pt x="4659" y="4586"/>
                  </a:lnTo>
                  <a:lnTo>
                    <a:pt x="4282" y="4973"/>
                  </a:lnTo>
                  <a:lnTo>
                    <a:pt x="4282" y="5434"/>
                  </a:lnTo>
                  <a:lnTo>
                    <a:pt x="4607" y="5434"/>
                  </a:lnTo>
                  <a:lnTo>
                    <a:pt x="4764" y="5434"/>
                  </a:lnTo>
                  <a:lnTo>
                    <a:pt x="5664" y="5371"/>
                  </a:lnTo>
                  <a:lnTo>
                    <a:pt x="6177" y="5434"/>
                  </a:lnTo>
                  <a:lnTo>
                    <a:pt x="7162" y="5434"/>
                  </a:lnTo>
                  <a:lnTo>
                    <a:pt x="7832" y="5434"/>
                  </a:lnTo>
                  <a:lnTo>
                    <a:pt x="7936" y="50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2" name="object 8312"/>
            <p:cNvSpPr/>
            <p:nvPr/>
          </p:nvSpPr>
          <p:spPr>
            <a:xfrm>
              <a:off x="17878020" y="46959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0"/>
                  </a:moveTo>
                  <a:lnTo>
                    <a:pt x="73" y="104"/>
                  </a:lnTo>
                  <a:lnTo>
                    <a:pt x="0" y="31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3" name="object 8313"/>
            <p:cNvSpPr/>
            <p:nvPr/>
          </p:nvSpPr>
          <p:spPr>
            <a:xfrm>
              <a:off x="17878927" y="46956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188"/>
                  </a:moveTo>
                  <a:lnTo>
                    <a:pt x="167" y="115"/>
                  </a:lnTo>
                  <a:lnTo>
                    <a:pt x="1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4" name="object 8314"/>
            <p:cNvSpPr/>
            <p:nvPr/>
          </p:nvSpPr>
          <p:spPr>
            <a:xfrm>
              <a:off x="17884164" y="469189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5" y="1193"/>
                  </a:moveTo>
                  <a:lnTo>
                    <a:pt x="0" y="1486"/>
                  </a:lnTo>
                  <a:lnTo>
                    <a:pt x="157" y="1570"/>
                  </a:lnTo>
                  <a:lnTo>
                    <a:pt x="1382" y="2795"/>
                  </a:lnTo>
                  <a:lnTo>
                    <a:pt x="1759" y="2764"/>
                  </a:lnTo>
                  <a:lnTo>
                    <a:pt x="2963" y="1570"/>
                  </a:lnTo>
                  <a:lnTo>
                    <a:pt x="2963" y="1193"/>
                  </a:lnTo>
                  <a:lnTo>
                    <a:pt x="1759" y="0"/>
                  </a:lnTo>
                  <a:lnTo>
                    <a:pt x="1382" y="0"/>
                  </a:lnTo>
                  <a:lnTo>
                    <a:pt x="157" y="116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5" name="object 8315"/>
            <p:cNvSpPr/>
            <p:nvPr/>
          </p:nvSpPr>
          <p:spPr>
            <a:xfrm>
              <a:off x="17874411" y="4693941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5">
                  <a:moveTo>
                    <a:pt x="0" y="0"/>
                  </a:moveTo>
                  <a:lnTo>
                    <a:pt x="513" y="104"/>
                  </a:lnTo>
                  <a:lnTo>
                    <a:pt x="1853" y="0"/>
                  </a:lnTo>
                  <a:lnTo>
                    <a:pt x="2335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6" name="object 8316"/>
            <p:cNvSpPr/>
            <p:nvPr/>
          </p:nvSpPr>
          <p:spPr>
            <a:xfrm>
              <a:off x="17876870" y="4693941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5">
                  <a:moveTo>
                    <a:pt x="0" y="0"/>
                  </a:moveTo>
                  <a:lnTo>
                    <a:pt x="2209" y="0"/>
                  </a:lnTo>
                  <a:lnTo>
                    <a:pt x="2691" y="104"/>
                  </a:lnTo>
                  <a:lnTo>
                    <a:pt x="2272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7" name="object 8317"/>
            <p:cNvSpPr/>
            <p:nvPr/>
          </p:nvSpPr>
          <p:spPr>
            <a:xfrm>
              <a:off x="17879145" y="469395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104"/>
                  </a:moveTo>
                  <a:lnTo>
                    <a:pt x="408" y="104"/>
                  </a:lnTo>
                  <a:lnTo>
                    <a:pt x="173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8" name="object 8318"/>
            <p:cNvSpPr/>
            <p:nvPr/>
          </p:nvSpPr>
          <p:spPr>
            <a:xfrm>
              <a:off x="17876350" y="46939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97" y="104"/>
                  </a:moveTo>
                  <a:lnTo>
                    <a:pt x="0" y="104"/>
                  </a:lnTo>
                  <a:lnTo>
                    <a:pt x="397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9" name="object 8319"/>
            <p:cNvSpPr/>
            <p:nvPr/>
          </p:nvSpPr>
          <p:spPr>
            <a:xfrm>
              <a:off x="17874184" y="4695695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09" h="1270">
                  <a:moveTo>
                    <a:pt x="0" y="188"/>
                  </a:moveTo>
                  <a:lnTo>
                    <a:pt x="0" y="0"/>
                  </a:lnTo>
                  <a:lnTo>
                    <a:pt x="0" y="188"/>
                  </a:lnTo>
                  <a:lnTo>
                    <a:pt x="0" y="376"/>
                  </a:lnTo>
                  <a:lnTo>
                    <a:pt x="31" y="513"/>
                  </a:lnTo>
                  <a:lnTo>
                    <a:pt x="104" y="670"/>
                  </a:lnTo>
                  <a:lnTo>
                    <a:pt x="324" y="774"/>
                  </a:lnTo>
                  <a:lnTo>
                    <a:pt x="554" y="890"/>
                  </a:lnTo>
                  <a:lnTo>
                    <a:pt x="827" y="890"/>
                  </a:lnTo>
                  <a:lnTo>
                    <a:pt x="2638" y="890"/>
                  </a:lnTo>
                  <a:lnTo>
                    <a:pt x="3539" y="890"/>
                  </a:lnTo>
                  <a:lnTo>
                    <a:pt x="3350" y="8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0" name="object 8320"/>
            <p:cNvSpPr/>
            <p:nvPr/>
          </p:nvSpPr>
          <p:spPr>
            <a:xfrm>
              <a:off x="17879921" y="469289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55" y="0"/>
                  </a:moveTo>
                  <a:lnTo>
                    <a:pt x="1455" y="0"/>
                  </a:lnTo>
                  <a:lnTo>
                    <a:pt x="146" y="0"/>
                  </a:ln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1" name="object 8321"/>
            <p:cNvSpPr/>
            <p:nvPr/>
          </p:nvSpPr>
          <p:spPr>
            <a:xfrm>
              <a:off x="17880738" y="469144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8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2" name="object 8322"/>
            <p:cNvSpPr/>
            <p:nvPr/>
          </p:nvSpPr>
          <p:spPr>
            <a:xfrm>
              <a:off x="17880374" y="469503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05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3" name="object 8323"/>
            <p:cNvSpPr/>
            <p:nvPr/>
          </p:nvSpPr>
          <p:spPr>
            <a:xfrm>
              <a:off x="17882989" y="469326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87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4" name="object 8324"/>
            <p:cNvSpPr/>
            <p:nvPr/>
          </p:nvSpPr>
          <p:spPr>
            <a:xfrm>
              <a:off x="17885700" y="469114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36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5" name="object 8325"/>
            <p:cNvSpPr/>
            <p:nvPr/>
          </p:nvSpPr>
          <p:spPr>
            <a:xfrm>
              <a:off x="17879891" y="469304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73" y="0"/>
                  </a:moveTo>
                  <a:lnTo>
                    <a:pt x="0" y="376"/>
                  </a:lnTo>
                  <a:lnTo>
                    <a:pt x="0" y="90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6" name="object 8326"/>
            <p:cNvSpPr/>
            <p:nvPr/>
          </p:nvSpPr>
          <p:spPr>
            <a:xfrm>
              <a:off x="17881372" y="469290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61" y="1036"/>
                  </a:moveTo>
                  <a:lnTo>
                    <a:pt x="261" y="554"/>
                  </a:lnTo>
                  <a:lnTo>
                    <a:pt x="188" y="136"/>
                  </a:ln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7" name="object 8327"/>
            <p:cNvSpPr/>
            <p:nvPr/>
          </p:nvSpPr>
          <p:spPr>
            <a:xfrm>
              <a:off x="17878762" y="4690251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8" name="object 8328"/>
            <p:cNvSpPr/>
            <p:nvPr/>
          </p:nvSpPr>
          <p:spPr>
            <a:xfrm>
              <a:off x="17880890" y="469394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54" y="0"/>
                  </a:lnTo>
                  <a:lnTo>
                    <a:pt x="58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9" name="object 8329"/>
            <p:cNvSpPr/>
            <p:nvPr/>
          </p:nvSpPr>
          <p:spPr>
            <a:xfrm>
              <a:off x="17877718" y="469659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3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0" name="object 8330"/>
            <p:cNvSpPr/>
            <p:nvPr/>
          </p:nvSpPr>
          <p:spPr>
            <a:xfrm>
              <a:off x="17876828" y="469659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1" name="object 8331"/>
            <p:cNvSpPr/>
            <p:nvPr/>
          </p:nvSpPr>
          <p:spPr>
            <a:xfrm>
              <a:off x="17874176" y="4693941"/>
              <a:ext cx="7620" cy="635"/>
            </a:xfrm>
            <a:custGeom>
              <a:avLst/>
              <a:gdLst/>
              <a:ahLst/>
              <a:cxnLst/>
              <a:rect l="l" t="t" r="r" b="b"/>
              <a:pathLst>
                <a:path w="7619" h="635">
                  <a:moveTo>
                    <a:pt x="7350" y="0"/>
                  </a:moveTo>
                  <a:lnTo>
                    <a:pt x="7539" y="0"/>
                  </a:lnTo>
                  <a:lnTo>
                    <a:pt x="7539" y="481"/>
                  </a:lnTo>
                  <a:lnTo>
                    <a:pt x="7193" y="481"/>
                  </a:lnTo>
                  <a:lnTo>
                    <a:pt x="345" y="481"/>
                  </a:lnTo>
                  <a:lnTo>
                    <a:pt x="0" y="481"/>
                  </a:lnTo>
                  <a:lnTo>
                    <a:pt x="0" y="0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2" name="object 8332"/>
            <p:cNvSpPr/>
            <p:nvPr/>
          </p:nvSpPr>
          <p:spPr>
            <a:xfrm>
              <a:off x="17881708" y="469409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3" name="object 8333"/>
            <p:cNvSpPr/>
            <p:nvPr/>
          </p:nvSpPr>
          <p:spPr>
            <a:xfrm>
              <a:off x="17874184" y="469409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4" name="object 8334"/>
            <p:cNvSpPr/>
            <p:nvPr/>
          </p:nvSpPr>
          <p:spPr>
            <a:xfrm>
              <a:off x="17874190" y="4694427"/>
              <a:ext cx="7620" cy="635"/>
            </a:xfrm>
            <a:custGeom>
              <a:avLst/>
              <a:gdLst/>
              <a:ahLst/>
              <a:cxnLst/>
              <a:rect l="l" t="t" r="r" b="b"/>
              <a:pathLst>
                <a:path w="7619" h="635">
                  <a:moveTo>
                    <a:pt x="7518" y="0"/>
                  </a:moveTo>
                  <a:lnTo>
                    <a:pt x="7518" y="261"/>
                  </a:lnTo>
                  <a:lnTo>
                    <a:pt x="7193" y="293"/>
                  </a:lnTo>
                  <a:lnTo>
                    <a:pt x="324" y="293"/>
                  </a:lnTo>
                  <a:lnTo>
                    <a:pt x="0" y="293"/>
                  </a:lnTo>
                  <a:lnTo>
                    <a:pt x="0" y="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5" name="object 8335"/>
            <p:cNvSpPr/>
            <p:nvPr/>
          </p:nvSpPr>
          <p:spPr>
            <a:xfrm>
              <a:off x="17874184" y="469442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261"/>
                  </a:ln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6" name="object 8336"/>
            <p:cNvSpPr/>
            <p:nvPr/>
          </p:nvSpPr>
          <p:spPr>
            <a:xfrm>
              <a:off x="17881679" y="469643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04"/>
                  </a:ln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7" name="object 8337"/>
            <p:cNvSpPr/>
            <p:nvPr/>
          </p:nvSpPr>
          <p:spPr>
            <a:xfrm>
              <a:off x="17874355" y="4708291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314" y="1088"/>
                  </a:moveTo>
                  <a:lnTo>
                    <a:pt x="157" y="1277"/>
                  </a:lnTo>
                  <a:lnTo>
                    <a:pt x="83" y="1413"/>
                  </a:lnTo>
                  <a:lnTo>
                    <a:pt x="52" y="1832"/>
                  </a:lnTo>
                  <a:lnTo>
                    <a:pt x="52" y="2240"/>
                  </a:lnTo>
                  <a:lnTo>
                    <a:pt x="240" y="2240"/>
                  </a:lnTo>
                  <a:lnTo>
                    <a:pt x="240" y="2094"/>
                  </a:lnTo>
                  <a:lnTo>
                    <a:pt x="261" y="1832"/>
                  </a:lnTo>
                  <a:lnTo>
                    <a:pt x="314" y="1539"/>
                  </a:lnTo>
                  <a:lnTo>
                    <a:pt x="345" y="1382"/>
                  </a:lnTo>
                  <a:lnTo>
                    <a:pt x="575" y="1277"/>
                  </a:lnTo>
                  <a:lnTo>
                    <a:pt x="607" y="1088"/>
                  </a:lnTo>
                  <a:lnTo>
                    <a:pt x="314" y="565"/>
                  </a:lnTo>
                  <a:lnTo>
                    <a:pt x="188" y="52"/>
                  </a:lnTo>
                  <a:lnTo>
                    <a:pt x="0" y="0"/>
                  </a:lnTo>
                  <a:lnTo>
                    <a:pt x="83" y="188"/>
                  </a:lnTo>
                  <a:lnTo>
                    <a:pt x="240" y="900"/>
                  </a:lnTo>
                  <a:lnTo>
                    <a:pt x="314" y="10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8" name="object 8338"/>
            <p:cNvSpPr/>
            <p:nvPr/>
          </p:nvSpPr>
          <p:spPr>
            <a:xfrm>
              <a:off x="17874521" y="470717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73" y="261"/>
                  </a:moveTo>
                  <a:lnTo>
                    <a:pt x="429" y="785"/>
                  </a:lnTo>
                  <a:lnTo>
                    <a:pt x="429" y="1424"/>
                  </a:lnTo>
                  <a:lnTo>
                    <a:pt x="429" y="1602"/>
                  </a:lnTo>
                  <a:lnTo>
                    <a:pt x="586" y="1937"/>
                  </a:lnTo>
                  <a:lnTo>
                    <a:pt x="900" y="2198"/>
                  </a:lnTo>
                  <a:lnTo>
                    <a:pt x="743" y="2052"/>
                  </a:lnTo>
                  <a:lnTo>
                    <a:pt x="743" y="1832"/>
                  </a:lnTo>
                  <a:lnTo>
                    <a:pt x="743" y="1424"/>
                  </a:lnTo>
                  <a:lnTo>
                    <a:pt x="743" y="670"/>
                  </a:lnTo>
                  <a:lnTo>
                    <a:pt x="303" y="125"/>
                  </a:lnTo>
                  <a:lnTo>
                    <a:pt x="104" y="73"/>
                  </a:lnTo>
                  <a:lnTo>
                    <a:pt x="73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9" name="object 8339"/>
            <p:cNvSpPr/>
            <p:nvPr/>
          </p:nvSpPr>
          <p:spPr>
            <a:xfrm>
              <a:off x="17874420" y="4708336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1099" y="2052"/>
                  </a:moveTo>
                  <a:lnTo>
                    <a:pt x="1099" y="1738"/>
                  </a:lnTo>
                  <a:lnTo>
                    <a:pt x="879" y="1706"/>
                  </a:lnTo>
                  <a:lnTo>
                    <a:pt x="806" y="1308"/>
                  </a:lnTo>
                  <a:lnTo>
                    <a:pt x="1068" y="1183"/>
                  </a:lnTo>
                  <a:lnTo>
                    <a:pt x="513" y="712"/>
                  </a:lnTo>
                  <a:lnTo>
                    <a:pt x="240" y="83"/>
                  </a:lnTo>
                  <a:lnTo>
                    <a:pt x="240" y="513"/>
                  </a:lnTo>
                  <a:lnTo>
                    <a:pt x="544" y="963"/>
                  </a:lnTo>
                  <a:lnTo>
                    <a:pt x="544" y="1151"/>
                  </a:lnTo>
                  <a:lnTo>
                    <a:pt x="356" y="1308"/>
                  </a:lnTo>
                  <a:lnTo>
                    <a:pt x="513" y="1225"/>
                  </a:lnTo>
                  <a:lnTo>
                    <a:pt x="513" y="1413"/>
                  </a:lnTo>
                  <a:lnTo>
                    <a:pt x="513" y="1790"/>
                  </a:lnTo>
                  <a:lnTo>
                    <a:pt x="356" y="1947"/>
                  </a:lnTo>
                  <a:lnTo>
                    <a:pt x="324" y="2083"/>
                  </a:lnTo>
                  <a:lnTo>
                    <a:pt x="167" y="2188"/>
                  </a:lnTo>
                  <a:lnTo>
                    <a:pt x="0" y="2188"/>
                  </a:lnTo>
                  <a:lnTo>
                    <a:pt x="0" y="2607"/>
                  </a:lnTo>
                  <a:lnTo>
                    <a:pt x="324" y="2376"/>
                  </a:lnTo>
                  <a:lnTo>
                    <a:pt x="544" y="2188"/>
                  </a:lnTo>
                  <a:lnTo>
                    <a:pt x="806" y="2115"/>
                  </a:lnTo>
                  <a:lnTo>
                    <a:pt x="994" y="208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0" name="object 8340"/>
            <p:cNvSpPr/>
            <p:nvPr/>
          </p:nvSpPr>
          <p:spPr>
            <a:xfrm>
              <a:off x="17875242" y="4705773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6471" y="0"/>
                  </a:moveTo>
                  <a:lnTo>
                    <a:pt x="5884" y="0"/>
                  </a:lnTo>
                  <a:lnTo>
                    <a:pt x="5539" y="52"/>
                  </a:lnTo>
                  <a:lnTo>
                    <a:pt x="6104" y="136"/>
                  </a:lnTo>
                  <a:lnTo>
                    <a:pt x="7183" y="1256"/>
                  </a:lnTo>
                  <a:lnTo>
                    <a:pt x="7350" y="1329"/>
                  </a:lnTo>
                  <a:lnTo>
                    <a:pt x="7832" y="1225"/>
                  </a:lnTo>
                  <a:lnTo>
                    <a:pt x="7884" y="1999"/>
                  </a:lnTo>
                  <a:lnTo>
                    <a:pt x="7402" y="1999"/>
                  </a:lnTo>
                  <a:lnTo>
                    <a:pt x="7245" y="1968"/>
                  </a:lnTo>
                  <a:lnTo>
                    <a:pt x="7183" y="2157"/>
                  </a:lnTo>
                  <a:lnTo>
                    <a:pt x="7821" y="2230"/>
                  </a:lnTo>
                  <a:lnTo>
                    <a:pt x="7968" y="4177"/>
                  </a:lnTo>
                  <a:lnTo>
                    <a:pt x="7832" y="4240"/>
                  </a:lnTo>
                  <a:lnTo>
                    <a:pt x="659" y="4314"/>
                  </a:lnTo>
                  <a:lnTo>
                    <a:pt x="586" y="3905"/>
                  </a:lnTo>
                  <a:lnTo>
                    <a:pt x="188" y="2869"/>
                  </a:lnTo>
                  <a:lnTo>
                    <a:pt x="0" y="2827"/>
                  </a:lnTo>
                  <a:lnTo>
                    <a:pt x="272" y="3759"/>
                  </a:lnTo>
                  <a:lnTo>
                    <a:pt x="20" y="3863"/>
                  </a:lnTo>
                  <a:lnTo>
                    <a:pt x="0" y="4198"/>
                  </a:lnTo>
                  <a:lnTo>
                    <a:pt x="240" y="4198"/>
                  </a:lnTo>
                  <a:lnTo>
                    <a:pt x="324" y="4554"/>
                  </a:lnTo>
                  <a:lnTo>
                    <a:pt x="8188" y="4575"/>
                  </a:lnTo>
                  <a:lnTo>
                    <a:pt x="8261" y="774"/>
                  </a:lnTo>
                  <a:lnTo>
                    <a:pt x="8073" y="774"/>
                  </a:lnTo>
                  <a:lnTo>
                    <a:pt x="7539" y="1005"/>
                  </a:lnTo>
                  <a:lnTo>
                    <a:pt x="7402" y="1005"/>
                  </a:lnTo>
                  <a:lnTo>
                    <a:pt x="7350" y="324"/>
                  </a:lnTo>
                  <a:lnTo>
                    <a:pt x="7109" y="324"/>
                  </a:lnTo>
                  <a:lnTo>
                    <a:pt x="7078" y="659"/>
                  </a:lnTo>
                  <a:lnTo>
                    <a:pt x="6921" y="659"/>
                  </a:lnTo>
                  <a:lnTo>
                    <a:pt x="6397" y="136"/>
                  </a:lnTo>
                  <a:lnTo>
                    <a:pt x="64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1" name="object 8341"/>
            <p:cNvSpPr/>
            <p:nvPr/>
          </p:nvSpPr>
          <p:spPr>
            <a:xfrm>
              <a:off x="17875236" y="4705765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156" y="4586"/>
                  </a:moveTo>
                  <a:lnTo>
                    <a:pt x="408" y="4586"/>
                  </a:lnTo>
                  <a:lnTo>
                    <a:pt x="324" y="4554"/>
                  </a:lnTo>
                  <a:lnTo>
                    <a:pt x="324" y="4240"/>
                  </a:lnTo>
                  <a:lnTo>
                    <a:pt x="62" y="4209"/>
                  </a:lnTo>
                  <a:lnTo>
                    <a:pt x="0" y="3947"/>
                  </a:lnTo>
                  <a:lnTo>
                    <a:pt x="198" y="3874"/>
                  </a:lnTo>
                  <a:lnTo>
                    <a:pt x="0" y="2942"/>
                  </a:lnTo>
                  <a:lnTo>
                    <a:pt x="167" y="2827"/>
                  </a:lnTo>
                  <a:lnTo>
                    <a:pt x="586" y="3916"/>
                  </a:lnTo>
                  <a:lnTo>
                    <a:pt x="586" y="4209"/>
                  </a:lnTo>
                  <a:lnTo>
                    <a:pt x="7706" y="4324"/>
                  </a:lnTo>
                  <a:lnTo>
                    <a:pt x="7842" y="4272"/>
                  </a:lnTo>
                  <a:lnTo>
                    <a:pt x="7968" y="4135"/>
                  </a:lnTo>
                  <a:lnTo>
                    <a:pt x="7895" y="2345"/>
                  </a:lnTo>
                  <a:lnTo>
                    <a:pt x="7329" y="2240"/>
                  </a:lnTo>
                  <a:lnTo>
                    <a:pt x="7193" y="2167"/>
                  </a:lnTo>
                  <a:lnTo>
                    <a:pt x="7214" y="2010"/>
                  </a:lnTo>
                  <a:lnTo>
                    <a:pt x="7413" y="1895"/>
                  </a:lnTo>
                  <a:lnTo>
                    <a:pt x="7832" y="2010"/>
                  </a:lnTo>
                  <a:lnTo>
                    <a:pt x="7895" y="1602"/>
                  </a:lnTo>
                  <a:lnTo>
                    <a:pt x="7895" y="1308"/>
                  </a:lnTo>
                  <a:lnTo>
                    <a:pt x="7444" y="1308"/>
                  </a:lnTo>
                  <a:lnTo>
                    <a:pt x="7287" y="1308"/>
                  </a:lnTo>
                  <a:lnTo>
                    <a:pt x="6219" y="251"/>
                  </a:lnTo>
                  <a:lnTo>
                    <a:pt x="5947" y="146"/>
                  </a:lnTo>
                  <a:lnTo>
                    <a:pt x="5580" y="146"/>
                  </a:lnTo>
                  <a:lnTo>
                    <a:pt x="5779" y="62"/>
                  </a:lnTo>
                  <a:lnTo>
                    <a:pt x="6481" y="0"/>
                  </a:lnTo>
                  <a:lnTo>
                    <a:pt x="6397" y="146"/>
                  </a:lnTo>
                  <a:lnTo>
                    <a:pt x="6931" y="670"/>
                  </a:lnTo>
                  <a:lnTo>
                    <a:pt x="7088" y="670"/>
                  </a:lnTo>
                  <a:lnTo>
                    <a:pt x="7120" y="408"/>
                  </a:lnTo>
                  <a:lnTo>
                    <a:pt x="7329" y="324"/>
                  </a:lnTo>
                  <a:lnTo>
                    <a:pt x="7329" y="806"/>
                  </a:lnTo>
                  <a:lnTo>
                    <a:pt x="7361" y="963"/>
                  </a:lnTo>
                  <a:lnTo>
                    <a:pt x="7518" y="1047"/>
                  </a:lnTo>
                  <a:lnTo>
                    <a:pt x="7999" y="890"/>
                  </a:lnTo>
                  <a:lnTo>
                    <a:pt x="8261" y="774"/>
                  </a:lnTo>
                  <a:lnTo>
                    <a:pt x="8261" y="448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2" name="object 8342"/>
            <p:cNvSpPr/>
            <p:nvPr/>
          </p:nvSpPr>
          <p:spPr>
            <a:xfrm>
              <a:off x="17870560" y="487866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376" y="1308"/>
                  </a:moveTo>
                  <a:lnTo>
                    <a:pt x="607" y="1308"/>
                  </a:lnTo>
                  <a:lnTo>
                    <a:pt x="691" y="1151"/>
                  </a:lnTo>
                  <a:lnTo>
                    <a:pt x="607" y="785"/>
                  </a:lnTo>
                  <a:lnTo>
                    <a:pt x="450" y="785"/>
                  </a:lnTo>
                  <a:lnTo>
                    <a:pt x="1088" y="670"/>
                  </a:lnTo>
                  <a:lnTo>
                    <a:pt x="1340" y="638"/>
                  </a:lnTo>
                  <a:lnTo>
                    <a:pt x="1371" y="376"/>
                  </a:lnTo>
                  <a:lnTo>
                    <a:pt x="1413" y="188"/>
                  </a:lnTo>
                  <a:lnTo>
                    <a:pt x="1444" y="0"/>
                  </a:lnTo>
                  <a:lnTo>
                    <a:pt x="1570" y="146"/>
                  </a:lnTo>
                  <a:lnTo>
                    <a:pt x="1497" y="345"/>
                  </a:lnTo>
                  <a:lnTo>
                    <a:pt x="1444" y="858"/>
                  </a:lnTo>
                  <a:lnTo>
                    <a:pt x="963" y="984"/>
                  </a:lnTo>
                  <a:lnTo>
                    <a:pt x="890" y="1204"/>
                  </a:lnTo>
                  <a:lnTo>
                    <a:pt x="1047" y="1340"/>
                  </a:lnTo>
                  <a:lnTo>
                    <a:pt x="1120" y="1790"/>
                  </a:lnTo>
                  <a:lnTo>
                    <a:pt x="931" y="1947"/>
                  </a:lnTo>
                  <a:lnTo>
                    <a:pt x="890" y="2209"/>
                  </a:lnTo>
                  <a:lnTo>
                    <a:pt x="607" y="2314"/>
                  </a:lnTo>
                  <a:lnTo>
                    <a:pt x="607" y="2052"/>
                  </a:lnTo>
                  <a:lnTo>
                    <a:pt x="691" y="1916"/>
                  </a:lnTo>
                  <a:lnTo>
                    <a:pt x="376" y="1916"/>
                  </a:lnTo>
                  <a:lnTo>
                    <a:pt x="303" y="2083"/>
                  </a:lnTo>
                  <a:lnTo>
                    <a:pt x="52" y="1832"/>
                  </a:lnTo>
                  <a:lnTo>
                    <a:pt x="0" y="1444"/>
                  </a:lnTo>
                  <a:lnTo>
                    <a:pt x="219" y="1235"/>
                  </a:lnTo>
                  <a:lnTo>
                    <a:pt x="376" y="13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3" name="object 8343"/>
            <p:cNvSpPr/>
            <p:nvPr/>
          </p:nvSpPr>
          <p:spPr>
            <a:xfrm>
              <a:off x="17870788" y="48801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76" y="188"/>
                  </a:moveTo>
                  <a:lnTo>
                    <a:pt x="376" y="0"/>
                  </a:lnTo>
                  <a:lnTo>
                    <a:pt x="62" y="0"/>
                  </a:lnTo>
                  <a:lnTo>
                    <a:pt x="0" y="188"/>
                  </a:lnTo>
                  <a:lnTo>
                    <a:pt x="303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4" name="object 8344"/>
            <p:cNvSpPr/>
            <p:nvPr/>
          </p:nvSpPr>
          <p:spPr>
            <a:xfrm>
              <a:off x="17871158" y="487881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827" y="1570"/>
                  </a:moveTo>
                  <a:lnTo>
                    <a:pt x="984" y="1497"/>
                  </a:lnTo>
                  <a:lnTo>
                    <a:pt x="827" y="1340"/>
                  </a:lnTo>
                  <a:lnTo>
                    <a:pt x="827" y="1193"/>
                  </a:lnTo>
                  <a:lnTo>
                    <a:pt x="984" y="1172"/>
                  </a:lnTo>
                  <a:lnTo>
                    <a:pt x="827" y="1047"/>
                  </a:lnTo>
                  <a:lnTo>
                    <a:pt x="638" y="1047"/>
                  </a:lnTo>
                  <a:lnTo>
                    <a:pt x="774" y="900"/>
                  </a:lnTo>
                  <a:lnTo>
                    <a:pt x="984" y="743"/>
                  </a:lnTo>
                  <a:lnTo>
                    <a:pt x="984" y="534"/>
                  </a:lnTo>
                  <a:lnTo>
                    <a:pt x="984" y="31"/>
                  </a:lnTo>
                  <a:lnTo>
                    <a:pt x="900" y="188"/>
                  </a:lnTo>
                  <a:lnTo>
                    <a:pt x="900" y="712"/>
                  </a:lnTo>
                  <a:lnTo>
                    <a:pt x="376" y="827"/>
                  </a:lnTo>
                  <a:lnTo>
                    <a:pt x="293" y="1047"/>
                  </a:lnTo>
                  <a:lnTo>
                    <a:pt x="502" y="1193"/>
                  </a:lnTo>
                  <a:lnTo>
                    <a:pt x="513" y="1643"/>
                  </a:lnTo>
                  <a:lnTo>
                    <a:pt x="345" y="1790"/>
                  </a:lnTo>
                  <a:lnTo>
                    <a:pt x="293" y="2052"/>
                  </a:lnTo>
                  <a:lnTo>
                    <a:pt x="0" y="2177"/>
                  </a:lnTo>
                  <a:lnTo>
                    <a:pt x="0" y="2345"/>
                  </a:lnTo>
                  <a:lnTo>
                    <a:pt x="753" y="2345"/>
                  </a:lnTo>
                  <a:lnTo>
                    <a:pt x="931" y="2240"/>
                  </a:lnTo>
                  <a:lnTo>
                    <a:pt x="1088" y="2125"/>
                  </a:lnTo>
                  <a:lnTo>
                    <a:pt x="931" y="2104"/>
                  </a:lnTo>
                  <a:lnTo>
                    <a:pt x="753" y="2052"/>
                  </a:lnTo>
                  <a:lnTo>
                    <a:pt x="827" y="1895"/>
                  </a:lnTo>
                  <a:lnTo>
                    <a:pt x="984" y="1863"/>
                  </a:lnTo>
                  <a:lnTo>
                    <a:pt x="827" y="1727"/>
                  </a:lnTo>
                  <a:lnTo>
                    <a:pt x="753" y="15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5" name="object 8345"/>
            <p:cNvSpPr/>
            <p:nvPr/>
          </p:nvSpPr>
          <p:spPr>
            <a:xfrm>
              <a:off x="17874355" y="4879781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314" y="1162"/>
                  </a:moveTo>
                  <a:lnTo>
                    <a:pt x="157" y="973"/>
                  </a:lnTo>
                  <a:lnTo>
                    <a:pt x="52" y="450"/>
                  </a:lnTo>
                  <a:lnTo>
                    <a:pt x="52" y="0"/>
                  </a:lnTo>
                  <a:lnTo>
                    <a:pt x="240" y="0"/>
                  </a:lnTo>
                  <a:lnTo>
                    <a:pt x="240" y="157"/>
                  </a:lnTo>
                  <a:lnTo>
                    <a:pt x="261" y="418"/>
                  </a:lnTo>
                  <a:lnTo>
                    <a:pt x="314" y="712"/>
                  </a:lnTo>
                  <a:lnTo>
                    <a:pt x="345" y="848"/>
                  </a:lnTo>
                  <a:lnTo>
                    <a:pt x="575" y="1005"/>
                  </a:lnTo>
                  <a:lnTo>
                    <a:pt x="607" y="1193"/>
                  </a:lnTo>
                  <a:lnTo>
                    <a:pt x="314" y="1696"/>
                  </a:lnTo>
                  <a:lnTo>
                    <a:pt x="188" y="2230"/>
                  </a:lnTo>
                  <a:lnTo>
                    <a:pt x="0" y="2230"/>
                  </a:lnTo>
                  <a:lnTo>
                    <a:pt x="83" y="2062"/>
                  </a:lnTo>
                  <a:lnTo>
                    <a:pt x="240" y="1350"/>
                  </a:lnTo>
                  <a:lnTo>
                    <a:pt x="314" y="11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6" name="object 8346"/>
            <p:cNvSpPr/>
            <p:nvPr/>
          </p:nvSpPr>
          <p:spPr>
            <a:xfrm>
              <a:off x="17874521" y="488094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73" y="1937"/>
                  </a:moveTo>
                  <a:lnTo>
                    <a:pt x="429" y="1455"/>
                  </a:lnTo>
                  <a:lnTo>
                    <a:pt x="429" y="816"/>
                  </a:lnTo>
                  <a:lnTo>
                    <a:pt x="429" y="628"/>
                  </a:lnTo>
                  <a:lnTo>
                    <a:pt x="586" y="261"/>
                  </a:lnTo>
                  <a:lnTo>
                    <a:pt x="900" y="0"/>
                  </a:lnTo>
                  <a:lnTo>
                    <a:pt x="743" y="178"/>
                  </a:lnTo>
                  <a:lnTo>
                    <a:pt x="743" y="366"/>
                  </a:lnTo>
                  <a:lnTo>
                    <a:pt x="743" y="816"/>
                  </a:lnTo>
                  <a:lnTo>
                    <a:pt x="743" y="1539"/>
                  </a:lnTo>
                  <a:lnTo>
                    <a:pt x="303" y="2125"/>
                  </a:lnTo>
                  <a:lnTo>
                    <a:pt x="104" y="2125"/>
                  </a:lnTo>
                  <a:lnTo>
                    <a:pt x="73" y="193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7" name="object 8347"/>
            <p:cNvSpPr/>
            <p:nvPr/>
          </p:nvSpPr>
          <p:spPr>
            <a:xfrm>
              <a:off x="17874420" y="487937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1099" y="554"/>
                  </a:moveTo>
                  <a:lnTo>
                    <a:pt x="1099" y="848"/>
                  </a:lnTo>
                  <a:lnTo>
                    <a:pt x="879" y="879"/>
                  </a:lnTo>
                  <a:lnTo>
                    <a:pt x="806" y="1298"/>
                  </a:lnTo>
                  <a:lnTo>
                    <a:pt x="1068" y="1413"/>
                  </a:lnTo>
                  <a:lnTo>
                    <a:pt x="513" y="1937"/>
                  </a:lnTo>
                  <a:lnTo>
                    <a:pt x="240" y="2523"/>
                  </a:lnTo>
                  <a:lnTo>
                    <a:pt x="240" y="2094"/>
                  </a:lnTo>
                  <a:lnTo>
                    <a:pt x="544" y="1622"/>
                  </a:lnTo>
                  <a:lnTo>
                    <a:pt x="544" y="1486"/>
                  </a:lnTo>
                  <a:lnTo>
                    <a:pt x="356" y="1298"/>
                  </a:lnTo>
                  <a:lnTo>
                    <a:pt x="513" y="1382"/>
                  </a:lnTo>
                  <a:lnTo>
                    <a:pt x="513" y="1225"/>
                  </a:lnTo>
                  <a:lnTo>
                    <a:pt x="513" y="816"/>
                  </a:lnTo>
                  <a:lnTo>
                    <a:pt x="356" y="659"/>
                  </a:lnTo>
                  <a:lnTo>
                    <a:pt x="324" y="523"/>
                  </a:lnTo>
                  <a:lnTo>
                    <a:pt x="167" y="397"/>
                  </a:lnTo>
                  <a:lnTo>
                    <a:pt x="0" y="397"/>
                  </a:lnTo>
                  <a:lnTo>
                    <a:pt x="0" y="0"/>
                  </a:lnTo>
                  <a:lnTo>
                    <a:pt x="324" y="230"/>
                  </a:lnTo>
                  <a:lnTo>
                    <a:pt x="544" y="450"/>
                  </a:lnTo>
                  <a:lnTo>
                    <a:pt x="806" y="481"/>
                  </a:lnTo>
                  <a:lnTo>
                    <a:pt x="994" y="52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8" name="object 8348"/>
            <p:cNvSpPr/>
            <p:nvPr/>
          </p:nvSpPr>
          <p:spPr>
            <a:xfrm>
              <a:off x="17870269" y="4710799"/>
              <a:ext cx="0" cy="168910"/>
            </a:xfrm>
            <a:custGeom>
              <a:avLst/>
              <a:gdLst/>
              <a:ahLst/>
              <a:cxnLst/>
              <a:rect l="l" t="t" r="r" b="b"/>
              <a:pathLst>
                <a:path h="168910">
                  <a:moveTo>
                    <a:pt x="0" y="0"/>
                  </a:moveTo>
                  <a:lnTo>
                    <a:pt x="0" y="16875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9" name="object 8349"/>
            <p:cNvSpPr/>
            <p:nvPr/>
          </p:nvSpPr>
          <p:spPr>
            <a:xfrm>
              <a:off x="17883500" y="4710237"/>
              <a:ext cx="0" cy="170180"/>
            </a:xfrm>
            <a:custGeom>
              <a:avLst/>
              <a:gdLst/>
              <a:ahLst/>
              <a:cxnLst/>
              <a:rect l="l" t="t" r="r" b="b"/>
              <a:pathLst>
                <a:path h="170179">
                  <a:moveTo>
                    <a:pt x="0" y="16984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0" name="object 8350"/>
            <p:cNvSpPr/>
            <p:nvPr/>
          </p:nvSpPr>
          <p:spPr>
            <a:xfrm>
              <a:off x="17871164" y="4710799"/>
              <a:ext cx="0" cy="168910"/>
            </a:xfrm>
            <a:custGeom>
              <a:avLst/>
              <a:gdLst/>
              <a:ahLst/>
              <a:cxnLst/>
              <a:rect l="l" t="t" r="r" b="b"/>
              <a:pathLst>
                <a:path h="168910">
                  <a:moveTo>
                    <a:pt x="0" y="0"/>
                  </a:moveTo>
                  <a:lnTo>
                    <a:pt x="0" y="16875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1" name="object 8351"/>
            <p:cNvSpPr/>
            <p:nvPr/>
          </p:nvSpPr>
          <p:spPr>
            <a:xfrm>
              <a:off x="17875563" y="4710237"/>
              <a:ext cx="0" cy="170180"/>
            </a:xfrm>
            <a:custGeom>
              <a:avLst/>
              <a:gdLst/>
              <a:ahLst/>
              <a:cxnLst/>
              <a:rect l="l" t="t" r="r" b="b"/>
              <a:pathLst>
                <a:path h="170179">
                  <a:moveTo>
                    <a:pt x="0" y="16984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2" name="object 8352"/>
            <p:cNvSpPr/>
            <p:nvPr/>
          </p:nvSpPr>
          <p:spPr>
            <a:xfrm>
              <a:off x="17870709" y="469576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858"/>
                  </a:moveTo>
                  <a:lnTo>
                    <a:pt x="157" y="963"/>
                  </a:lnTo>
                  <a:lnTo>
                    <a:pt x="408" y="890"/>
                  </a:lnTo>
                  <a:lnTo>
                    <a:pt x="450" y="1308"/>
                  </a:lnTo>
                  <a:lnTo>
                    <a:pt x="670" y="1340"/>
                  </a:lnTo>
                  <a:lnTo>
                    <a:pt x="869" y="1266"/>
                  </a:lnTo>
                  <a:lnTo>
                    <a:pt x="1193" y="785"/>
                  </a:lnTo>
                  <a:lnTo>
                    <a:pt x="942" y="251"/>
                  </a:lnTo>
                  <a:lnTo>
                    <a:pt x="1036" y="753"/>
                  </a:lnTo>
                  <a:lnTo>
                    <a:pt x="795" y="1151"/>
                  </a:lnTo>
                  <a:lnTo>
                    <a:pt x="638" y="1151"/>
                  </a:lnTo>
                  <a:lnTo>
                    <a:pt x="795" y="596"/>
                  </a:lnTo>
                  <a:lnTo>
                    <a:pt x="638" y="115"/>
                  </a:lnTo>
                  <a:lnTo>
                    <a:pt x="450" y="0"/>
                  </a:lnTo>
                  <a:lnTo>
                    <a:pt x="450" y="251"/>
                  </a:lnTo>
                  <a:lnTo>
                    <a:pt x="282" y="303"/>
                  </a:lnTo>
                  <a:lnTo>
                    <a:pt x="41" y="303"/>
                  </a:lnTo>
                  <a:lnTo>
                    <a:pt x="0" y="85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3" name="object 8353"/>
            <p:cNvSpPr/>
            <p:nvPr/>
          </p:nvSpPr>
          <p:spPr>
            <a:xfrm>
              <a:off x="17871092" y="46961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523"/>
                  </a:moveTo>
                  <a:lnTo>
                    <a:pt x="0" y="366"/>
                  </a:lnTo>
                  <a:lnTo>
                    <a:pt x="178" y="261"/>
                  </a:lnTo>
                  <a:lnTo>
                    <a:pt x="20" y="198"/>
                  </a:lnTo>
                  <a:lnTo>
                    <a:pt x="73" y="0"/>
                  </a:lnTo>
                  <a:lnTo>
                    <a:pt x="230" y="261"/>
                  </a:lnTo>
                  <a:lnTo>
                    <a:pt x="178" y="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4" name="object 8354"/>
            <p:cNvSpPr/>
            <p:nvPr/>
          </p:nvSpPr>
          <p:spPr>
            <a:xfrm>
              <a:off x="17870857" y="46962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293"/>
                  </a:moveTo>
                  <a:lnTo>
                    <a:pt x="52" y="136"/>
                  </a:lnTo>
                  <a:lnTo>
                    <a:pt x="0" y="0"/>
                  </a:lnTo>
                  <a:lnTo>
                    <a:pt x="157" y="0"/>
                  </a:lnTo>
                  <a:lnTo>
                    <a:pt x="157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5" name="object 8355"/>
            <p:cNvSpPr/>
            <p:nvPr/>
          </p:nvSpPr>
          <p:spPr>
            <a:xfrm>
              <a:off x="17881867" y="469361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193" y="481"/>
                  </a:moveTo>
                  <a:lnTo>
                    <a:pt x="1036" y="376"/>
                  </a:lnTo>
                  <a:lnTo>
                    <a:pt x="785" y="450"/>
                  </a:lnTo>
                  <a:lnTo>
                    <a:pt x="743" y="31"/>
                  </a:lnTo>
                  <a:lnTo>
                    <a:pt x="513" y="0"/>
                  </a:lnTo>
                  <a:lnTo>
                    <a:pt x="324" y="62"/>
                  </a:lnTo>
                  <a:lnTo>
                    <a:pt x="0" y="544"/>
                  </a:lnTo>
                  <a:lnTo>
                    <a:pt x="251" y="1120"/>
                  </a:lnTo>
                  <a:lnTo>
                    <a:pt x="157" y="617"/>
                  </a:lnTo>
                  <a:lnTo>
                    <a:pt x="397" y="219"/>
                  </a:lnTo>
                  <a:lnTo>
                    <a:pt x="554" y="167"/>
                  </a:lnTo>
                  <a:lnTo>
                    <a:pt x="397" y="743"/>
                  </a:lnTo>
                  <a:lnTo>
                    <a:pt x="554" y="1225"/>
                  </a:lnTo>
                  <a:lnTo>
                    <a:pt x="586" y="1382"/>
                  </a:lnTo>
                  <a:lnTo>
                    <a:pt x="743" y="1382"/>
                  </a:lnTo>
                  <a:lnTo>
                    <a:pt x="743" y="1068"/>
                  </a:lnTo>
                  <a:lnTo>
                    <a:pt x="910" y="1036"/>
                  </a:lnTo>
                  <a:lnTo>
                    <a:pt x="1151" y="1036"/>
                  </a:lnTo>
                  <a:lnTo>
                    <a:pt x="1193" y="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6" name="object 8356"/>
            <p:cNvSpPr/>
            <p:nvPr/>
          </p:nvSpPr>
          <p:spPr>
            <a:xfrm>
              <a:off x="17882448" y="46941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57" y="0"/>
                  </a:moveTo>
                  <a:lnTo>
                    <a:pt x="198" y="136"/>
                  </a:lnTo>
                  <a:lnTo>
                    <a:pt x="52" y="219"/>
                  </a:lnTo>
                  <a:lnTo>
                    <a:pt x="198" y="324"/>
                  </a:lnTo>
                  <a:lnTo>
                    <a:pt x="157" y="481"/>
                  </a:lnTo>
                  <a:lnTo>
                    <a:pt x="0" y="219"/>
                  </a:lnTo>
                  <a:lnTo>
                    <a:pt x="52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7" name="object 8357"/>
            <p:cNvSpPr/>
            <p:nvPr/>
          </p:nvSpPr>
          <p:spPr>
            <a:xfrm>
              <a:off x="17882756" y="46942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104" y="157"/>
                  </a:lnTo>
                  <a:lnTo>
                    <a:pt x="157" y="345"/>
                  </a:lnTo>
                  <a:lnTo>
                    <a:pt x="0" y="345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8" name="object 8358"/>
            <p:cNvSpPr/>
            <p:nvPr/>
          </p:nvSpPr>
          <p:spPr>
            <a:xfrm>
              <a:off x="18236355" y="5498125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19" h="32385">
                  <a:moveTo>
                    <a:pt x="4020" y="0"/>
                  </a:moveTo>
                  <a:lnTo>
                    <a:pt x="3497" y="0"/>
                  </a:lnTo>
                  <a:lnTo>
                    <a:pt x="3497" y="3172"/>
                  </a:lnTo>
                  <a:lnTo>
                    <a:pt x="0" y="3172"/>
                  </a:lnTo>
                  <a:lnTo>
                    <a:pt x="0" y="31915"/>
                  </a:lnTo>
                  <a:lnTo>
                    <a:pt x="7057" y="31915"/>
                  </a:lnTo>
                  <a:lnTo>
                    <a:pt x="7057" y="31370"/>
                  </a:lnTo>
                  <a:lnTo>
                    <a:pt x="534" y="31370"/>
                  </a:lnTo>
                  <a:lnTo>
                    <a:pt x="534" y="3727"/>
                  </a:lnTo>
                  <a:lnTo>
                    <a:pt x="4020" y="3727"/>
                  </a:lnTo>
                  <a:lnTo>
                    <a:pt x="40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9" name="object 8359"/>
            <p:cNvSpPr/>
            <p:nvPr/>
          </p:nvSpPr>
          <p:spPr>
            <a:xfrm>
              <a:off x="18236358" y="5498130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19" h="32385">
                  <a:moveTo>
                    <a:pt x="3497" y="0"/>
                  </a:moveTo>
                  <a:lnTo>
                    <a:pt x="3497" y="3015"/>
                  </a:lnTo>
                  <a:lnTo>
                    <a:pt x="3497" y="3172"/>
                  </a:lnTo>
                  <a:lnTo>
                    <a:pt x="3308" y="3172"/>
                  </a:lnTo>
                  <a:lnTo>
                    <a:pt x="701" y="3172"/>
                  </a:lnTo>
                  <a:lnTo>
                    <a:pt x="0" y="3172"/>
                  </a:lnTo>
                  <a:lnTo>
                    <a:pt x="0" y="3884"/>
                  </a:lnTo>
                  <a:lnTo>
                    <a:pt x="0" y="31213"/>
                  </a:lnTo>
                  <a:lnTo>
                    <a:pt x="0" y="31915"/>
                  </a:lnTo>
                  <a:lnTo>
                    <a:pt x="701" y="31915"/>
                  </a:lnTo>
                  <a:lnTo>
                    <a:pt x="7057" y="31915"/>
                  </a:lnTo>
                  <a:lnTo>
                    <a:pt x="7057" y="31370"/>
                  </a:lnTo>
                  <a:lnTo>
                    <a:pt x="701" y="31370"/>
                  </a:lnTo>
                  <a:lnTo>
                    <a:pt x="534" y="31370"/>
                  </a:lnTo>
                  <a:lnTo>
                    <a:pt x="534" y="31213"/>
                  </a:lnTo>
                  <a:lnTo>
                    <a:pt x="534" y="3884"/>
                  </a:lnTo>
                  <a:lnTo>
                    <a:pt x="534" y="3727"/>
                  </a:lnTo>
                  <a:lnTo>
                    <a:pt x="701" y="3727"/>
                  </a:lnTo>
                  <a:lnTo>
                    <a:pt x="3308" y="3727"/>
                  </a:lnTo>
                  <a:lnTo>
                    <a:pt x="4031" y="3727"/>
                  </a:lnTo>
                  <a:lnTo>
                    <a:pt x="4031" y="3015"/>
                  </a:lnTo>
                  <a:lnTo>
                    <a:pt x="4031" y="0"/>
                  </a:lnTo>
                  <a:lnTo>
                    <a:pt x="3497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0" name="object 8360"/>
            <p:cNvSpPr/>
            <p:nvPr/>
          </p:nvSpPr>
          <p:spPr>
            <a:xfrm>
              <a:off x="18240385" y="549779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408" y="0"/>
                  </a:moveTo>
                  <a:lnTo>
                    <a:pt x="523" y="0"/>
                  </a:lnTo>
                  <a:lnTo>
                    <a:pt x="0" y="0"/>
                  </a:lnTo>
                  <a:lnTo>
                    <a:pt x="0" y="4397"/>
                  </a:lnTo>
                  <a:lnTo>
                    <a:pt x="376" y="4397"/>
                  </a:lnTo>
                  <a:lnTo>
                    <a:pt x="376" y="324"/>
                  </a:lnTo>
                  <a:lnTo>
                    <a:pt x="4408" y="324"/>
                  </a:lnTo>
                  <a:lnTo>
                    <a:pt x="440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1" name="object 8361"/>
            <p:cNvSpPr/>
            <p:nvPr/>
          </p:nvSpPr>
          <p:spPr>
            <a:xfrm>
              <a:off x="18240390" y="54977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376" y="4397"/>
                  </a:moveTo>
                  <a:lnTo>
                    <a:pt x="376" y="513"/>
                  </a:lnTo>
                  <a:lnTo>
                    <a:pt x="376" y="324"/>
                  </a:lnTo>
                  <a:lnTo>
                    <a:pt x="513" y="324"/>
                  </a:lnTo>
                  <a:lnTo>
                    <a:pt x="4397" y="324"/>
                  </a:lnTo>
                  <a:lnTo>
                    <a:pt x="4397" y="0"/>
                  </a:lnTo>
                  <a:lnTo>
                    <a:pt x="513" y="0"/>
                  </a:lnTo>
                  <a:lnTo>
                    <a:pt x="0" y="0"/>
                  </a:lnTo>
                  <a:lnTo>
                    <a:pt x="0" y="513"/>
                  </a:lnTo>
                  <a:lnTo>
                    <a:pt x="0" y="4397"/>
                  </a:lnTo>
                  <a:lnTo>
                    <a:pt x="376" y="439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2" name="object 8362"/>
            <p:cNvSpPr/>
            <p:nvPr/>
          </p:nvSpPr>
          <p:spPr>
            <a:xfrm>
              <a:off x="18236880" y="5501867"/>
              <a:ext cx="3810" cy="27940"/>
            </a:xfrm>
            <a:custGeom>
              <a:avLst/>
              <a:gdLst/>
              <a:ahLst/>
              <a:cxnLst/>
              <a:rect l="l" t="t" r="r" b="b"/>
              <a:pathLst>
                <a:path w="3809" h="27939">
                  <a:moveTo>
                    <a:pt x="3361" y="0"/>
                  </a:moveTo>
                  <a:lnTo>
                    <a:pt x="513" y="0"/>
                  </a:lnTo>
                  <a:lnTo>
                    <a:pt x="0" y="0"/>
                  </a:lnTo>
                  <a:lnTo>
                    <a:pt x="0" y="27622"/>
                  </a:lnTo>
                  <a:lnTo>
                    <a:pt x="3245" y="27622"/>
                  </a:lnTo>
                  <a:lnTo>
                    <a:pt x="3245" y="27276"/>
                  </a:lnTo>
                  <a:lnTo>
                    <a:pt x="345" y="27276"/>
                  </a:lnTo>
                  <a:lnTo>
                    <a:pt x="345" y="324"/>
                  </a:lnTo>
                  <a:lnTo>
                    <a:pt x="3361" y="324"/>
                  </a:lnTo>
                  <a:lnTo>
                    <a:pt x="336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3" name="object 8363"/>
            <p:cNvSpPr/>
            <p:nvPr/>
          </p:nvSpPr>
          <p:spPr>
            <a:xfrm>
              <a:off x="18236883" y="5501862"/>
              <a:ext cx="3810" cy="27940"/>
            </a:xfrm>
            <a:custGeom>
              <a:avLst/>
              <a:gdLst/>
              <a:ahLst/>
              <a:cxnLst/>
              <a:rect l="l" t="t" r="r" b="b"/>
              <a:pathLst>
                <a:path w="3809" h="27939">
                  <a:moveTo>
                    <a:pt x="3245" y="27287"/>
                  </a:moveTo>
                  <a:lnTo>
                    <a:pt x="513" y="27287"/>
                  </a:lnTo>
                  <a:lnTo>
                    <a:pt x="345" y="27287"/>
                  </a:lnTo>
                  <a:lnTo>
                    <a:pt x="345" y="27098"/>
                  </a:lnTo>
                  <a:lnTo>
                    <a:pt x="345" y="513"/>
                  </a:lnTo>
                  <a:lnTo>
                    <a:pt x="345" y="335"/>
                  </a:lnTo>
                  <a:lnTo>
                    <a:pt x="513" y="335"/>
                  </a:lnTo>
                  <a:lnTo>
                    <a:pt x="3350" y="335"/>
                  </a:lnTo>
                  <a:lnTo>
                    <a:pt x="3350" y="0"/>
                  </a:lnTo>
                  <a:lnTo>
                    <a:pt x="513" y="0"/>
                  </a:lnTo>
                  <a:lnTo>
                    <a:pt x="0" y="0"/>
                  </a:lnTo>
                  <a:lnTo>
                    <a:pt x="0" y="513"/>
                  </a:lnTo>
                  <a:lnTo>
                    <a:pt x="0" y="27098"/>
                  </a:lnTo>
                  <a:lnTo>
                    <a:pt x="0" y="27632"/>
                  </a:lnTo>
                  <a:lnTo>
                    <a:pt x="513" y="27632"/>
                  </a:lnTo>
                  <a:lnTo>
                    <a:pt x="3245" y="27632"/>
                  </a:lnTo>
                  <a:lnTo>
                    <a:pt x="3245" y="2728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4" name="object 8364"/>
            <p:cNvSpPr/>
            <p:nvPr/>
          </p:nvSpPr>
          <p:spPr>
            <a:xfrm>
              <a:off x="18239861" y="549924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418" y="345"/>
                  </a:moveTo>
                  <a:lnTo>
                    <a:pt x="73" y="0"/>
                  </a:lnTo>
                  <a:lnTo>
                    <a:pt x="0" y="1308"/>
                  </a:lnTo>
                  <a:lnTo>
                    <a:pt x="418" y="984"/>
                  </a:lnTo>
                  <a:lnTo>
                    <a:pt x="607" y="900"/>
                  </a:lnTo>
                  <a:lnTo>
                    <a:pt x="1675" y="900"/>
                  </a:lnTo>
                  <a:lnTo>
                    <a:pt x="2314" y="670"/>
                  </a:lnTo>
                  <a:lnTo>
                    <a:pt x="1570" y="418"/>
                  </a:lnTo>
                  <a:lnTo>
                    <a:pt x="607" y="418"/>
                  </a:lnTo>
                  <a:lnTo>
                    <a:pt x="418" y="3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5" name="object 8365"/>
            <p:cNvSpPr/>
            <p:nvPr/>
          </p:nvSpPr>
          <p:spPr>
            <a:xfrm>
              <a:off x="18239933" y="549924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6" name="object 8366"/>
            <p:cNvSpPr/>
            <p:nvPr/>
          </p:nvSpPr>
          <p:spPr>
            <a:xfrm>
              <a:off x="18241233" y="54995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6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7" name="object 8367"/>
            <p:cNvSpPr/>
            <p:nvPr/>
          </p:nvSpPr>
          <p:spPr>
            <a:xfrm>
              <a:off x="18241025" y="54995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6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8" name="object 8368"/>
            <p:cNvSpPr/>
            <p:nvPr/>
          </p:nvSpPr>
          <p:spPr>
            <a:xfrm>
              <a:off x="18240799" y="54995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6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9" name="object 8369"/>
            <p:cNvSpPr/>
            <p:nvPr/>
          </p:nvSpPr>
          <p:spPr>
            <a:xfrm>
              <a:off x="18241464" y="54995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0" name="object 8370"/>
            <p:cNvSpPr/>
            <p:nvPr/>
          </p:nvSpPr>
          <p:spPr>
            <a:xfrm>
              <a:off x="18241722" y="54996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1" name="object 8371"/>
            <p:cNvSpPr/>
            <p:nvPr/>
          </p:nvSpPr>
          <p:spPr>
            <a:xfrm>
              <a:off x="18240646" y="54998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41" y="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2" name="object 8372"/>
            <p:cNvSpPr/>
            <p:nvPr/>
          </p:nvSpPr>
          <p:spPr>
            <a:xfrm>
              <a:off x="18239802" y="54996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0"/>
                  </a:moveTo>
                  <a:lnTo>
                    <a:pt x="282" y="0"/>
                  </a:lnTo>
                  <a:lnTo>
                    <a:pt x="429" y="293"/>
                  </a:lnTo>
                  <a:lnTo>
                    <a:pt x="282" y="586"/>
                  </a:lnTo>
                  <a:lnTo>
                    <a:pt x="52" y="586"/>
                  </a:lnTo>
                </a:path>
                <a:path w="634" h="635">
                  <a:moveTo>
                    <a:pt x="52" y="0"/>
                  </a:moveTo>
                  <a:lnTo>
                    <a:pt x="0" y="136"/>
                  </a:lnTo>
                  <a:lnTo>
                    <a:pt x="125" y="293"/>
                  </a:lnTo>
                  <a:lnTo>
                    <a:pt x="52" y="450"/>
                  </a:lnTo>
                  <a:lnTo>
                    <a:pt x="52" y="5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3" name="object 8373"/>
            <p:cNvSpPr/>
            <p:nvPr/>
          </p:nvSpPr>
          <p:spPr>
            <a:xfrm>
              <a:off x="18240052" y="54996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0" y="136"/>
                  </a:lnTo>
                  <a:lnTo>
                    <a:pt x="104" y="293"/>
                  </a:lnTo>
                  <a:lnTo>
                    <a:pt x="31" y="450"/>
                  </a:lnTo>
                  <a:lnTo>
                    <a:pt x="31" y="58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4" name="object 8374"/>
            <p:cNvSpPr/>
            <p:nvPr/>
          </p:nvSpPr>
          <p:spPr>
            <a:xfrm>
              <a:off x="18239901" y="54996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0" y="586"/>
                  </a:lnTo>
                </a:path>
                <a:path w="634" h="635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5" name="object 8375"/>
            <p:cNvSpPr/>
            <p:nvPr/>
          </p:nvSpPr>
          <p:spPr>
            <a:xfrm>
              <a:off x="18239901" y="549980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6" name="object 8376"/>
            <p:cNvSpPr/>
            <p:nvPr/>
          </p:nvSpPr>
          <p:spPr>
            <a:xfrm>
              <a:off x="18239901" y="549999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7" name="object 8377"/>
            <p:cNvSpPr/>
            <p:nvPr/>
          </p:nvSpPr>
          <p:spPr>
            <a:xfrm>
              <a:off x="18239159" y="549991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6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8" name="object 8378"/>
            <p:cNvSpPr/>
            <p:nvPr/>
          </p:nvSpPr>
          <p:spPr>
            <a:xfrm>
              <a:off x="18241920" y="549831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183" y="0"/>
                  </a:moveTo>
                  <a:lnTo>
                    <a:pt x="1183" y="324"/>
                  </a:lnTo>
                  <a:lnTo>
                    <a:pt x="890" y="408"/>
                  </a:lnTo>
                  <a:lnTo>
                    <a:pt x="670" y="450"/>
                  </a:lnTo>
                  <a:lnTo>
                    <a:pt x="513" y="408"/>
                  </a:lnTo>
                  <a:lnTo>
                    <a:pt x="282" y="408"/>
                  </a:lnTo>
                  <a:lnTo>
                    <a:pt x="0" y="324"/>
                  </a:lnTo>
                  <a:lnTo>
                    <a:pt x="0" y="0"/>
                  </a:ln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9" name="object 8379"/>
            <p:cNvSpPr/>
            <p:nvPr/>
          </p:nvSpPr>
          <p:spPr>
            <a:xfrm>
              <a:off x="18242177" y="549832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408"/>
                  </a:moveTo>
                  <a:lnTo>
                    <a:pt x="104" y="94"/>
                  </a:lnTo>
                  <a:lnTo>
                    <a:pt x="324" y="0"/>
                  </a:lnTo>
                  <a:lnTo>
                    <a:pt x="554" y="94"/>
                  </a:lnTo>
                  <a:lnTo>
                    <a:pt x="670" y="4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0" name="object 8380"/>
            <p:cNvSpPr/>
            <p:nvPr/>
          </p:nvSpPr>
          <p:spPr>
            <a:xfrm>
              <a:off x="18242405" y="54984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45"/>
                  </a:moveTo>
                  <a:lnTo>
                    <a:pt x="31" y="0"/>
                  </a:lnTo>
                </a:path>
                <a:path w="634" h="635">
                  <a:moveTo>
                    <a:pt x="0" y="345"/>
                  </a:moveTo>
                  <a:lnTo>
                    <a:pt x="0" y="0"/>
                  </a:lnTo>
                </a:path>
                <a:path w="634" h="635">
                  <a:moveTo>
                    <a:pt x="0" y="3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1" name="object 8381"/>
            <p:cNvSpPr/>
            <p:nvPr/>
          </p:nvSpPr>
          <p:spPr>
            <a:xfrm>
              <a:off x="18242584" y="54984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45"/>
                  </a:moveTo>
                  <a:lnTo>
                    <a:pt x="0" y="0"/>
                  </a:lnTo>
                </a:path>
                <a:path w="634" h="635">
                  <a:moveTo>
                    <a:pt x="31" y="345"/>
                  </a:moveTo>
                  <a:lnTo>
                    <a:pt x="31" y="0"/>
                  </a:lnTo>
                </a:path>
                <a:path w="634" h="635">
                  <a:moveTo>
                    <a:pt x="31" y="345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2" name="object 8382"/>
            <p:cNvSpPr/>
            <p:nvPr/>
          </p:nvSpPr>
          <p:spPr>
            <a:xfrm>
              <a:off x="18242282" y="549842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5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3" name="object 8383"/>
            <p:cNvSpPr/>
            <p:nvPr/>
          </p:nvSpPr>
          <p:spPr>
            <a:xfrm>
              <a:off x="18241798" y="549812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24" y="188"/>
                  </a:moveTo>
                  <a:lnTo>
                    <a:pt x="1424" y="0"/>
                  </a:lnTo>
                  <a:lnTo>
                    <a:pt x="0" y="0"/>
                  </a:lnTo>
                  <a:lnTo>
                    <a:pt x="0" y="188"/>
                  </a:lnTo>
                  <a:lnTo>
                    <a:pt x="1424" y="188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4" name="object 8384"/>
            <p:cNvSpPr/>
            <p:nvPr/>
          </p:nvSpPr>
          <p:spPr>
            <a:xfrm>
              <a:off x="18242282" y="5496046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2083"/>
                  </a:moveTo>
                  <a:lnTo>
                    <a:pt x="0" y="701"/>
                  </a:lnTo>
                  <a:lnTo>
                    <a:pt x="230" y="0"/>
                  </a:lnTo>
                  <a:lnTo>
                    <a:pt x="450" y="596"/>
                  </a:lnTo>
                  <a:lnTo>
                    <a:pt x="450" y="208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5" name="object 8385"/>
            <p:cNvSpPr/>
            <p:nvPr/>
          </p:nvSpPr>
          <p:spPr>
            <a:xfrm>
              <a:off x="18242207" y="54968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0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6" name="object 8386"/>
            <p:cNvSpPr/>
            <p:nvPr/>
          </p:nvSpPr>
          <p:spPr>
            <a:xfrm>
              <a:off x="18242207" y="54970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0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7" name="object 8387"/>
            <p:cNvSpPr/>
            <p:nvPr/>
          </p:nvSpPr>
          <p:spPr>
            <a:xfrm>
              <a:off x="18242207" y="54972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0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8" name="object 8388"/>
            <p:cNvSpPr/>
            <p:nvPr/>
          </p:nvSpPr>
          <p:spPr>
            <a:xfrm>
              <a:off x="18242207" y="54974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0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9" name="object 8389"/>
            <p:cNvSpPr/>
            <p:nvPr/>
          </p:nvSpPr>
          <p:spPr>
            <a:xfrm>
              <a:off x="18242207" y="54977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07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0" name="object 8390"/>
            <p:cNvSpPr/>
            <p:nvPr/>
          </p:nvSpPr>
          <p:spPr>
            <a:xfrm>
              <a:off x="18242209" y="54966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6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1" name="object 8391"/>
            <p:cNvSpPr/>
            <p:nvPr/>
          </p:nvSpPr>
          <p:spPr>
            <a:xfrm>
              <a:off x="18242253" y="54963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51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2" name="object 8392"/>
            <p:cNvSpPr/>
            <p:nvPr/>
          </p:nvSpPr>
          <p:spPr>
            <a:xfrm>
              <a:off x="18242465" y="549797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3" name="object 8393"/>
            <p:cNvSpPr/>
            <p:nvPr/>
          </p:nvSpPr>
          <p:spPr>
            <a:xfrm>
              <a:off x="18242512" y="549532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41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4" name="object 8394"/>
            <p:cNvSpPr/>
            <p:nvPr/>
          </p:nvSpPr>
          <p:spPr>
            <a:xfrm>
              <a:off x="18275923" y="553206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07" y="0"/>
                  </a:moveTo>
                  <a:lnTo>
                    <a:pt x="2795" y="73"/>
                  </a:lnTo>
                  <a:lnTo>
                    <a:pt x="2795" y="670"/>
                  </a:lnTo>
                  <a:lnTo>
                    <a:pt x="2931" y="774"/>
                  </a:lnTo>
                  <a:lnTo>
                    <a:pt x="2921" y="963"/>
                  </a:lnTo>
                  <a:lnTo>
                    <a:pt x="104" y="963"/>
                  </a:lnTo>
                  <a:lnTo>
                    <a:pt x="0" y="774"/>
                  </a:lnTo>
                  <a:lnTo>
                    <a:pt x="157" y="743"/>
                  </a:lnTo>
                  <a:lnTo>
                    <a:pt x="157" y="73"/>
                  </a:lnTo>
                  <a:lnTo>
                    <a:pt x="335" y="0"/>
                  </a:lnTo>
                  <a:lnTo>
                    <a:pt x="26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5" name="object 8395"/>
            <p:cNvSpPr/>
            <p:nvPr/>
          </p:nvSpPr>
          <p:spPr>
            <a:xfrm>
              <a:off x="18276074" y="5531948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5">
                  <a:moveTo>
                    <a:pt x="2638" y="188"/>
                  </a:moveTo>
                  <a:lnTo>
                    <a:pt x="2314" y="0"/>
                  </a:lnTo>
                  <a:lnTo>
                    <a:pt x="1968" y="188"/>
                  </a:lnTo>
                  <a:lnTo>
                    <a:pt x="1298" y="0"/>
                  </a:lnTo>
                  <a:lnTo>
                    <a:pt x="670" y="188"/>
                  </a:lnTo>
                  <a:lnTo>
                    <a:pt x="345" y="0"/>
                  </a:lnTo>
                  <a:lnTo>
                    <a:pt x="0" y="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6" name="object 8396"/>
            <p:cNvSpPr/>
            <p:nvPr/>
          </p:nvSpPr>
          <p:spPr>
            <a:xfrm>
              <a:off x="18275994" y="5532648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5">
                  <a:moveTo>
                    <a:pt x="2764" y="157"/>
                  </a:moveTo>
                  <a:lnTo>
                    <a:pt x="2439" y="0"/>
                  </a:lnTo>
                  <a:lnTo>
                    <a:pt x="2052" y="157"/>
                  </a:lnTo>
                  <a:lnTo>
                    <a:pt x="1382" y="52"/>
                  </a:lnTo>
                  <a:lnTo>
                    <a:pt x="743" y="157"/>
                  </a:lnTo>
                  <a:lnTo>
                    <a:pt x="366" y="0"/>
                  </a:lnTo>
                  <a:lnTo>
                    <a:pt x="0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7" name="object 8397"/>
            <p:cNvSpPr/>
            <p:nvPr/>
          </p:nvSpPr>
          <p:spPr>
            <a:xfrm>
              <a:off x="18278044" y="553213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6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8" name="object 8398"/>
            <p:cNvSpPr/>
            <p:nvPr/>
          </p:nvSpPr>
          <p:spPr>
            <a:xfrm>
              <a:off x="18276740" y="553213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6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9" name="object 8399"/>
            <p:cNvSpPr/>
            <p:nvPr/>
          </p:nvSpPr>
          <p:spPr>
            <a:xfrm>
              <a:off x="18275993" y="553280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7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0" name="object 8400"/>
            <p:cNvSpPr/>
            <p:nvPr/>
          </p:nvSpPr>
          <p:spPr>
            <a:xfrm>
              <a:off x="18276785" y="553198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183" y="73"/>
                  </a:moveTo>
                  <a:lnTo>
                    <a:pt x="1183" y="596"/>
                  </a:lnTo>
                  <a:lnTo>
                    <a:pt x="596" y="900"/>
                  </a:lnTo>
                  <a:lnTo>
                    <a:pt x="0" y="596"/>
                  </a:lnTo>
                  <a:lnTo>
                    <a:pt x="0" y="73"/>
                  </a:lnTo>
                </a:path>
                <a:path w="1269" h="1270">
                  <a:moveTo>
                    <a:pt x="1183" y="73"/>
                  </a:moveTo>
                  <a:lnTo>
                    <a:pt x="952" y="104"/>
                  </a:lnTo>
                  <a:lnTo>
                    <a:pt x="774" y="104"/>
                  </a:lnTo>
                  <a:lnTo>
                    <a:pt x="596" y="209"/>
                  </a:lnTo>
                  <a:lnTo>
                    <a:pt x="439" y="104"/>
                  </a:lnTo>
                  <a:lnTo>
                    <a:pt x="251" y="104"/>
                  </a:lnTo>
                  <a:lnTo>
                    <a:pt x="0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1" name="object 8401"/>
            <p:cNvSpPr/>
            <p:nvPr/>
          </p:nvSpPr>
          <p:spPr>
            <a:xfrm>
              <a:off x="18276785" y="553251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183" y="73"/>
                  </a:moveTo>
                  <a:lnTo>
                    <a:pt x="952" y="104"/>
                  </a:lnTo>
                  <a:lnTo>
                    <a:pt x="774" y="104"/>
                  </a:lnTo>
                  <a:lnTo>
                    <a:pt x="596" y="209"/>
                  </a:lnTo>
                  <a:lnTo>
                    <a:pt x="439" y="104"/>
                  </a:lnTo>
                  <a:lnTo>
                    <a:pt x="251" y="104"/>
                  </a:lnTo>
                  <a:lnTo>
                    <a:pt x="0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2" name="object 8402"/>
            <p:cNvSpPr/>
            <p:nvPr/>
          </p:nvSpPr>
          <p:spPr>
            <a:xfrm>
              <a:off x="18276785" y="553210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3" name="object 8403"/>
            <p:cNvSpPr/>
            <p:nvPr/>
          </p:nvSpPr>
          <p:spPr>
            <a:xfrm>
              <a:off x="18277742" y="553213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4" name="object 8404"/>
            <p:cNvSpPr/>
            <p:nvPr/>
          </p:nvSpPr>
          <p:spPr>
            <a:xfrm>
              <a:off x="18277561" y="553213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5" name="object 8405"/>
            <p:cNvSpPr/>
            <p:nvPr/>
          </p:nvSpPr>
          <p:spPr>
            <a:xfrm>
              <a:off x="18277226" y="553213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6" name="object 8406"/>
            <p:cNvSpPr/>
            <p:nvPr/>
          </p:nvSpPr>
          <p:spPr>
            <a:xfrm>
              <a:off x="18277044" y="553213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7" name="object 8407"/>
            <p:cNvSpPr/>
            <p:nvPr/>
          </p:nvSpPr>
          <p:spPr>
            <a:xfrm>
              <a:off x="18276850" y="5533033"/>
              <a:ext cx="1270" cy="6350"/>
            </a:xfrm>
            <a:custGeom>
              <a:avLst/>
              <a:gdLst/>
              <a:ahLst/>
              <a:cxnLst/>
              <a:rect l="l" t="t" r="r" b="b"/>
              <a:pathLst>
                <a:path w="1269" h="6350">
                  <a:moveTo>
                    <a:pt x="1088" y="0"/>
                  </a:moveTo>
                  <a:lnTo>
                    <a:pt x="1015" y="219"/>
                  </a:lnTo>
                  <a:lnTo>
                    <a:pt x="1015" y="4617"/>
                  </a:lnTo>
                  <a:lnTo>
                    <a:pt x="534" y="6156"/>
                  </a:lnTo>
                  <a:lnTo>
                    <a:pt x="83" y="4848"/>
                  </a:lnTo>
                  <a:lnTo>
                    <a:pt x="83" y="4397"/>
                  </a:lnTo>
                  <a:lnTo>
                    <a:pt x="83" y="3989"/>
                  </a:lnTo>
                  <a:lnTo>
                    <a:pt x="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8" name="object 8408"/>
            <p:cNvSpPr/>
            <p:nvPr/>
          </p:nvSpPr>
          <p:spPr>
            <a:xfrm>
              <a:off x="18276740" y="553732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219"/>
                  </a:moveTo>
                  <a:lnTo>
                    <a:pt x="1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9" name="object 8409"/>
            <p:cNvSpPr/>
            <p:nvPr/>
          </p:nvSpPr>
          <p:spPr>
            <a:xfrm>
              <a:off x="18276740" y="5536903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188"/>
                  </a:moveTo>
                  <a:lnTo>
                    <a:pt x="1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0" name="object 8410"/>
            <p:cNvSpPr/>
            <p:nvPr/>
          </p:nvSpPr>
          <p:spPr>
            <a:xfrm>
              <a:off x="18276740" y="553646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219"/>
                  </a:moveTo>
                  <a:lnTo>
                    <a:pt x="1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1" name="object 8411"/>
            <p:cNvSpPr/>
            <p:nvPr/>
          </p:nvSpPr>
          <p:spPr>
            <a:xfrm>
              <a:off x="18276740" y="553601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219"/>
                  </a:moveTo>
                  <a:lnTo>
                    <a:pt x="1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2" name="object 8412"/>
            <p:cNvSpPr/>
            <p:nvPr/>
          </p:nvSpPr>
          <p:spPr>
            <a:xfrm>
              <a:off x="18276740" y="553556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219"/>
                  </a:moveTo>
                  <a:lnTo>
                    <a:pt x="1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3" name="object 8413"/>
            <p:cNvSpPr/>
            <p:nvPr/>
          </p:nvSpPr>
          <p:spPr>
            <a:xfrm>
              <a:off x="18276740" y="553512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219"/>
                  </a:moveTo>
                  <a:lnTo>
                    <a:pt x="1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4" name="object 8414"/>
            <p:cNvSpPr/>
            <p:nvPr/>
          </p:nvSpPr>
          <p:spPr>
            <a:xfrm>
              <a:off x="18276740" y="5534672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219"/>
                  </a:moveTo>
                  <a:lnTo>
                    <a:pt x="1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5" name="object 8415"/>
            <p:cNvSpPr/>
            <p:nvPr/>
          </p:nvSpPr>
          <p:spPr>
            <a:xfrm>
              <a:off x="18276740" y="5534262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219"/>
                  </a:moveTo>
                  <a:lnTo>
                    <a:pt x="1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6" name="object 8416"/>
            <p:cNvSpPr/>
            <p:nvPr/>
          </p:nvSpPr>
          <p:spPr>
            <a:xfrm>
              <a:off x="18276740" y="553381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219"/>
                  </a:moveTo>
                  <a:lnTo>
                    <a:pt x="1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7" name="object 8417"/>
            <p:cNvSpPr/>
            <p:nvPr/>
          </p:nvSpPr>
          <p:spPr>
            <a:xfrm>
              <a:off x="18276740" y="553336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219"/>
                  </a:moveTo>
                  <a:lnTo>
                    <a:pt x="1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8" name="object 8418"/>
            <p:cNvSpPr/>
            <p:nvPr/>
          </p:nvSpPr>
          <p:spPr>
            <a:xfrm>
              <a:off x="18276736" y="553776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308" y="0"/>
                  </a:moveTo>
                  <a:lnTo>
                    <a:pt x="0" y="21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9" name="object 8419"/>
            <p:cNvSpPr/>
            <p:nvPr/>
          </p:nvSpPr>
          <p:spPr>
            <a:xfrm>
              <a:off x="18276850" y="553821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088" y="0"/>
                  </a:moveTo>
                  <a:lnTo>
                    <a:pt x="0" y="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0" name="object 8420"/>
            <p:cNvSpPr/>
            <p:nvPr/>
          </p:nvSpPr>
          <p:spPr>
            <a:xfrm>
              <a:off x="18276910" y="553325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1" name="object 8421"/>
            <p:cNvSpPr/>
            <p:nvPr/>
          </p:nvSpPr>
          <p:spPr>
            <a:xfrm>
              <a:off x="18277376" y="553135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4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2" name="object 8422"/>
            <p:cNvSpPr/>
            <p:nvPr/>
          </p:nvSpPr>
          <p:spPr>
            <a:xfrm>
              <a:off x="18254250" y="5522624"/>
              <a:ext cx="10160" cy="11430"/>
            </a:xfrm>
            <a:custGeom>
              <a:avLst/>
              <a:gdLst/>
              <a:ahLst/>
              <a:cxnLst/>
              <a:rect l="l" t="t" r="r" b="b"/>
              <a:pathLst>
                <a:path w="10159" h="11429">
                  <a:moveTo>
                    <a:pt x="9214" y="0"/>
                  </a:moveTo>
                  <a:lnTo>
                    <a:pt x="9214" y="10041"/>
                  </a:lnTo>
                  <a:lnTo>
                    <a:pt x="9214" y="10596"/>
                  </a:lnTo>
                  <a:lnTo>
                    <a:pt x="8701" y="10596"/>
                  </a:lnTo>
                  <a:lnTo>
                    <a:pt x="0" y="10596"/>
                  </a:lnTo>
                  <a:lnTo>
                    <a:pt x="0" y="10921"/>
                  </a:lnTo>
                  <a:lnTo>
                    <a:pt x="8701" y="10921"/>
                  </a:lnTo>
                  <a:lnTo>
                    <a:pt x="9591" y="10921"/>
                  </a:lnTo>
                  <a:lnTo>
                    <a:pt x="9591" y="10041"/>
                  </a:lnTo>
                  <a:lnTo>
                    <a:pt x="9591" y="0"/>
                  </a:lnTo>
                  <a:lnTo>
                    <a:pt x="92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3" name="object 8423"/>
            <p:cNvSpPr/>
            <p:nvPr/>
          </p:nvSpPr>
          <p:spPr>
            <a:xfrm>
              <a:off x="18254244" y="5522639"/>
              <a:ext cx="10160" cy="11430"/>
            </a:xfrm>
            <a:custGeom>
              <a:avLst/>
              <a:gdLst/>
              <a:ahLst/>
              <a:cxnLst/>
              <a:rect l="l" t="t" r="r" b="b"/>
              <a:pathLst>
                <a:path w="10159" h="11429">
                  <a:moveTo>
                    <a:pt x="482" y="10566"/>
                  </a:moveTo>
                  <a:lnTo>
                    <a:pt x="0" y="10566"/>
                  </a:lnTo>
                  <a:lnTo>
                    <a:pt x="0" y="10896"/>
                  </a:lnTo>
                  <a:lnTo>
                    <a:pt x="482" y="10896"/>
                  </a:lnTo>
                  <a:lnTo>
                    <a:pt x="482" y="10566"/>
                  </a:lnTo>
                  <a:close/>
                </a:path>
                <a:path w="10159" h="11429">
                  <a:moveTo>
                    <a:pt x="2247" y="10566"/>
                  </a:moveTo>
                  <a:lnTo>
                    <a:pt x="1384" y="10566"/>
                  </a:lnTo>
                  <a:lnTo>
                    <a:pt x="1384" y="10896"/>
                  </a:lnTo>
                  <a:lnTo>
                    <a:pt x="2247" y="10896"/>
                  </a:lnTo>
                  <a:lnTo>
                    <a:pt x="2247" y="10566"/>
                  </a:lnTo>
                  <a:close/>
                </a:path>
                <a:path w="10159" h="11429">
                  <a:moveTo>
                    <a:pt x="4000" y="10566"/>
                  </a:moveTo>
                  <a:lnTo>
                    <a:pt x="3136" y="10566"/>
                  </a:lnTo>
                  <a:lnTo>
                    <a:pt x="3136" y="10896"/>
                  </a:lnTo>
                  <a:lnTo>
                    <a:pt x="4000" y="10896"/>
                  </a:lnTo>
                  <a:lnTo>
                    <a:pt x="4000" y="10566"/>
                  </a:lnTo>
                  <a:close/>
                </a:path>
                <a:path w="10159" h="11429">
                  <a:moveTo>
                    <a:pt x="5791" y="10566"/>
                  </a:moveTo>
                  <a:lnTo>
                    <a:pt x="4889" y="10566"/>
                  </a:lnTo>
                  <a:lnTo>
                    <a:pt x="4889" y="10896"/>
                  </a:lnTo>
                  <a:lnTo>
                    <a:pt x="5791" y="10896"/>
                  </a:lnTo>
                  <a:lnTo>
                    <a:pt x="5791" y="10566"/>
                  </a:lnTo>
                  <a:close/>
                </a:path>
                <a:path w="10159" h="11429">
                  <a:moveTo>
                    <a:pt x="7556" y="10566"/>
                  </a:moveTo>
                  <a:lnTo>
                    <a:pt x="6654" y="10566"/>
                  </a:lnTo>
                  <a:lnTo>
                    <a:pt x="6654" y="10896"/>
                  </a:lnTo>
                  <a:lnTo>
                    <a:pt x="7556" y="10896"/>
                  </a:lnTo>
                  <a:lnTo>
                    <a:pt x="7556" y="10566"/>
                  </a:lnTo>
                  <a:close/>
                </a:path>
                <a:path w="10159" h="11429">
                  <a:moveTo>
                    <a:pt x="9372" y="10617"/>
                  </a:moveTo>
                  <a:lnTo>
                    <a:pt x="9105" y="10401"/>
                  </a:lnTo>
                  <a:lnTo>
                    <a:pt x="8902" y="10591"/>
                  </a:lnTo>
                  <a:lnTo>
                    <a:pt x="8432" y="10591"/>
                  </a:lnTo>
                  <a:lnTo>
                    <a:pt x="8432" y="10909"/>
                  </a:lnTo>
                  <a:lnTo>
                    <a:pt x="9105" y="10909"/>
                  </a:lnTo>
                  <a:lnTo>
                    <a:pt x="9372" y="10617"/>
                  </a:lnTo>
                  <a:close/>
                </a:path>
                <a:path w="10159" h="11429">
                  <a:moveTo>
                    <a:pt x="9575" y="8788"/>
                  </a:moveTo>
                  <a:lnTo>
                    <a:pt x="9220" y="8788"/>
                  </a:lnTo>
                  <a:lnTo>
                    <a:pt x="9220" y="9652"/>
                  </a:lnTo>
                  <a:lnTo>
                    <a:pt x="9575" y="9652"/>
                  </a:lnTo>
                  <a:lnTo>
                    <a:pt x="9575" y="8788"/>
                  </a:lnTo>
                  <a:close/>
                </a:path>
                <a:path w="10159" h="11429">
                  <a:moveTo>
                    <a:pt x="9575" y="6997"/>
                  </a:moveTo>
                  <a:lnTo>
                    <a:pt x="9220" y="6997"/>
                  </a:lnTo>
                  <a:lnTo>
                    <a:pt x="9220" y="7899"/>
                  </a:lnTo>
                  <a:lnTo>
                    <a:pt x="9575" y="7899"/>
                  </a:lnTo>
                  <a:lnTo>
                    <a:pt x="9575" y="6997"/>
                  </a:lnTo>
                  <a:close/>
                </a:path>
                <a:path w="10159" h="11429">
                  <a:moveTo>
                    <a:pt x="9575" y="5245"/>
                  </a:moveTo>
                  <a:lnTo>
                    <a:pt x="9220" y="5245"/>
                  </a:lnTo>
                  <a:lnTo>
                    <a:pt x="9220" y="6146"/>
                  </a:lnTo>
                  <a:lnTo>
                    <a:pt x="9575" y="6146"/>
                  </a:lnTo>
                  <a:lnTo>
                    <a:pt x="9575" y="5245"/>
                  </a:lnTo>
                  <a:close/>
                </a:path>
                <a:path w="10159" h="11429">
                  <a:moveTo>
                    <a:pt x="9575" y="3492"/>
                  </a:moveTo>
                  <a:lnTo>
                    <a:pt x="9220" y="3492"/>
                  </a:lnTo>
                  <a:lnTo>
                    <a:pt x="9220" y="4394"/>
                  </a:lnTo>
                  <a:lnTo>
                    <a:pt x="9575" y="4394"/>
                  </a:lnTo>
                  <a:lnTo>
                    <a:pt x="9575" y="3492"/>
                  </a:lnTo>
                  <a:close/>
                </a:path>
                <a:path w="10159" h="11429">
                  <a:moveTo>
                    <a:pt x="9575" y="1739"/>
                  </a:moveTo>
                  <a:lnTo>
                    <a:pt x="9220" y="1739"/>
                  </a:lnTo>
                  <a:lnTo>
                    <a:pt x="9220" y="2603"/>
                  </a:lnTo>
                  <a:lnTo>
                    <a:pt x="9575" y="2603"/>
                  </a:lnTo>
                  <a:lnTo>
                    <a:pt x="9575" y="1739"/>
                  </a:lnTo>
                  <a:close/>
                </a:path>
                <a:path w="10159" h="11429">
                  <a:moveTo>
                    <a:pt x="9575" y="0"/>
                  </a:moveTo>
                  <a:lnTo>
                    <a:pt x="9220" y="0"/>
                  </a:lnTo>
                  <a:lnTo>
                    <a:pt x="9220" y="850"/>
                  </a:lnTo>
                  <a:lnTo>
                    <a:pt x="9575" y="850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4" name="object 8424"/>
            <p:cNvSpPr/>
            <p:nvPr/>
          </p:nvSpPr>
          <p:spPr>
            <a:xfrm>
              <a:off x="18245380" y="552729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5" name="object 8425"/>
            <p:cNvSpPr/>
            <p:nvPr/>
          </p:nvSpPr>
          <p:spPr>
            <a:xfrm>
              <a:off x="18245380" y="5501187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6" name="object 8426"/>
            <p:cNvSpPr/>
            <p:nvPr/>
          </p:nvSpPr>
          <p:spPr>
            <a:xfrm>
              <a:off x="18243547" y="5497802"/>
              <a:ext cx="20320" cy="36195"/>
            </a:xfrm>
            <a:custGeom>
              <a:avLst/>
              <a:gdLst/>
              <a:ahLst/>
              <a:cxnLst/>
              <a:rect l="l" t="t" r="r" b="b"/>
              <a:pathLst>
                <a:path w="20319" h="36195">
                  <a:moveTo>
                    <a:pt x="20292" y="35747"/>
                  </a:moveTo>
                  <a:lnTo>
                    <a:pt x="20292" y="0"/>
                  </a:lnTo>
                  <a:lnTo>
                    <a:pt x="0" y="0"/>
                  </a:lnTo>
                  <a:lnTo>
                    <a:pt x="0" y="35747"/>
                  </a:lnTo>
                  <a:lnTo>
                    <a:pt x="20292" y="35747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7" name="object 8427"/>
            <p:cNvSpPr/>
            <p:nvPr/>
          </p:nvSpPr>
          <p:spPr>
            <a:xfrm>
              <a:off x="18237930" y="550118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4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8" name="object 8428"/>
            <p:cNvSpPr/>
            <p:nvPr/>
          </p:nvSpPr>
          <p:spPr>
            <a:xfrm>
              <a:off x="18237261" y="5502201"/>
              <a:ext cx="6350" cy="27305"/>
            </a:xfrm>
            <a:custGeom>
              <a:avLst/>
              <a:gdLst/>
              <a:ahLst/>
              <a:cxnLst/>
              <a:rect l="l" t="t" r="r" b="b"/>
              <a:pathLst>
                <a:path w="6350" h="27304">
                  <a:moveTo>
                    <a:pt x="6334" y="26952"/>
                  </a:moveTo>
                  <a:lnTo>
                    <a:pt x="6334" y="0"/>
                  </a:lnTo>
                  <a:lnTo>
                    <a:pt x="0" y="0"/>
                  </a:lnTo>
                  <a:lnTo>
                    <a:pt x="0" y="26952"/>
                  </a:lnTo>
                  <a:lnTo>
                    <a:pt x="6334" y="26952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9" name="object 8429"/>
            <p:cNvSpPr/>
            <p:nvPr/>
          </p:nvSpPr>
          <p:spPr>
            <a:xfrm>
              <a:off x="18272114" y="4256361"/>
              <a:ext cx="10795" cy="7620"/>
            </a:xfrm>
            <a:custGeom>
              <a:avLst/>
              <a:gdLst/>
              <a:ahLst/>
              <a:cxnLst/>
              <a:rect l="l" t="t" r="r" b="b"/>
              <a:pathLst>
                <a:path w="10794" h="7620">
                  <a:moveTo>
                    <a:pt x="10565" y="0"/>
                  </a:moveTo>
                  <a:lnTo>
                    <a:pt x="712" y="0"/>
                  </a:lnTo>
                  <a:lnTo>
                    <a:pt x="0" y="0"/>
                  </a:lnTo>
                  <a:lnTo>
                    <a:pt x="0" y="7057"/>
                  </a:lnTo>
                  <a:lnTo>
                    <a:pt x="523" y="7057"/>
                  </a:lnTo>
                  <a:lnTo>
                    <a:pt x="523" y="523"/>
                  </a:lnTo>
                  <a:lnTo>
                    <a:pt x="10565" y="523"/>
                  </a:lnTo>
                  <a:lnTo>
                    <a:pt x="1056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0" name="object 8430"/>
            <p:cNvSpPr/>
            <p:nvPr/>
          </p:nvSpPr>
          <p:spPr>
            <a:xfrm>
              <a:off x="18272108" y="4256367"/>
              <a:ext cx="10795" cy="7620"/>
            </a:xfrm>
            <a:custGeom>
              <a:avLst/>
              <a:gdLst/>
              <a:ahLst/>
              <a:cxnLst/>
              <a:rect l="l" t="t" r="r" b="b"/>
              <a:pathLst>
                <a:path w="10794" h="7620">
                  <a:moveTo>
                    <a:pt x="10565" y="523"/>
                  </a:moveTo>
                  <a:lnTo>
                    <a:pt x="712" y="523"/>
                  </a:lnTo>
                  <a:lnTo>
                    <a:pt x="534" y="523"/>
                  </a:lnTo>
                  <a:lnTo>
                    <a:pt x="534" y="712"/>
                  </a:lnTo>
                  <a:lnTo>
                    <a:pt x="534" y="7046"/>
                  </a:lnTo>
                  <a:lnTo>
                    <a:pt x="0" y="7046"/>
                  </a:lnTo>
                  <a:lnTo>
                    <a:pt x="0" y="712"/>
                  </a:lnTo>
                  <a:lnTo>
                    <a:pt x="0" y="0"/>
                  </a:lnTo>
                  <a:lnTo>
                    <a:pt x="712" y="0"/>
                  </a:lnTo>
                  <a:lnTo>
                    <a:pt x="10565" y="0"/>
                  </a:lnTo>
                  <a:lnTo>
                    <a:pt x="10565" y="52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1" name="object 8431"/>
            <p:cNvSpPr/>
            <p:nvPr/>
          </p:nvSpPr>
          <p:spPr>
            <a:xfrm>
              <a:off x="18236324" y="4256371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41" y="3539"/>
                  </a:moveTo>
                  <a:lnTo>
                    <a:pt x="628" y="1748"/>
                  </a:lnTo>
                  <a:lnTo>
                    <a:pt x="0" y="0"/>
                  </a:lnTo>
                  <a:lnTo>
                    <a:pt x="1748" y="0"/>
                  </a:lnTo>
                  <a:lnTo>
                    <a:pt x="1486" y="0"/>
                  </a:lnTo>
                  <a:lnTo>
                    <a:pt x="1413" y="230"/>
                  </a:lnTo>
                  <a:lnTo>
                    <a:pt x="973" y="1748"/>
                  </a:lnTo>
                  <a:lnTo>
                    <a:pt x="1455" y="3277"/>
                  </a:lnTo>
                  <a:lnTo>
                    <a:pt x="1528" y="3539"/>
                  </a:lnTo>
                  <a:lnTo>
                    <a:pt x="1780" y="3539"/>
                  </a:lnTo>
                  <a:lnTo>
                    <a:pt x="41" y="35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2" name="object 8432"/>
            <p:cNvSpPr/>
            <p:nvPr/>
          </p:nvSpPr>
          <p:spPr>
            <a:xfrm>
              <a:off x="18237295" y="4256375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10">
                  <a:moveTo>
                    <a:pt x="5853" y="3277"/>
                  </a:moveTo>
                  <a:lnTo>
                    <a:pt x="6334" y="1738"/>
                  </a:lnTo>
                  <a:lnTo>
                    <a:pt x="5853" y="219"/>
                  </a:lnTo>
                  <a:lnTo>
                    <a:pt x="5779" y="0"/>
                  </a:lnTo>
                  <a:lnTo>
                    <a:pt x="5539" y="0"/>
                  </a:lnTo>
                  <a:lnTo>
                    <a:pt x="785" y="0"/>
                  </a:lnTo>
                  <a:lnTo>
                    <a:pt x="513" y="0"/>
                  </a:lnTo>
                  <a:lnTo>
                    <a:pt x="429" y="219"/>
                  </a:lnTo>
                  <a:lnTo>
                    <a:pt x="0" y="1738"/>
                  </a:lnTo>
                  <a:lnTo>
                    <a:pt x="481" y="3277"/>
                  </a:lnTo>
                  <a:lnTo>
                    <a:pt x="554" y="3539"/>
                  </a:lnTo>
                  <a:lnTo>
                    <a:pt x="816" y="3539"/>
                  </a:lnTo>
                  <a:lnTo>
                    <a:pt x="5539" y="3539"/>
                  </a:lnTo>
                  <a:lnTo>
                    <a:pt x="5779" y="3539"/>
                  </a:lnTo>
                  <a:lnTo>
                    <a:pt x="5853" y="327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3" name="object 8433"/>
            <p:cNvSpPr/>
            <p:nvPr/>
          </p:nvSpPr>
          <p:spPr>
            <a:xfrm>
              <a:off x="18263860" y="4256362"/>
              <a:ext cx="8255" cy="3810"/>
            </a:xfrm>
            <a:custGeom>
              <a:avLst/>
              <a:gdLst/>
              <a:ahLst/>
              <a:cxnLst/>
              <a:rect l="l" t="t" r="r" b="b"/>
              <a:pathLst>
                <a:path w="8255" h="3810">
                  <a:moveTo>
                    <a:pt x="8230" y="0"/>
                  </a:moveTo>
                  <a:lnTo>
                    <a:pt x="8230" y="3539"/>
                  </a:lnTo>
                  <a:lnTo>
                    <a:pt x="0" y="3539"/>
                  </a:lnTo>
                  <a:lnTo>
                    <a:pt x="0" y="0"/>
                  </a:lnTo>
                  <a:lnTo>
                    <a:pt x="8230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4" name="object 8434"/>
            <p:cNvSpPr/>
            <p:nvPr/>
          </p:nvSpPr>
          <p:spPr>
            <a:xfrm>
              <a:off x="18271747" y="4259912"/>
              <a:ext cx="635" cy="36830"/>
            </a:xfrm>
            <a:custGeom>
              <a:avLst/>
              <a:gdLst/>
              <a:ahLst/>
              <a:cxnLst/>
              <a:rect l="l" t="t" r="r" b="b"/>
              <a:pathLst>
                <a:path w="634" h="36829">
                  <a:moveTo>
                    <a:pt x="356" y="0"/>
                  </a:moveTo>
                  <a:lnTo>
                    <a:pt x="0" y="0"/>
                  </a:lnTo>
                  <a:lnTo>
                    <a:pt x="0" y="36616"/>
                  </a:lnTo>
                  <a:lnTo>
                    <a:pt x="356" y="36616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5" name="object 8435"/>
            <p:cNvSpPr/>
            <p:nvPr/>
          </p:nvSpPr>
          <p:spPr>
            <a:xfrm>
              <a:off x="18271749" y="4259908"/>
              <a:ext cx="635" cy="36830"/>
            </a:xfrm>
            <a:custGeom>
              <a:avLst/>
              <a:gdLst/>
              <a:ahLst/>
              <a:cxnLst/>
              <a:rect l="l" t="t" r="r" b="b"/>
              <a:pathLst>
                <a:path w="634" h="36829">
                  <a:moveTo>
                    <a:pt x="356" y="36616"/>
                  </a:moveTo>
                  <a:lnTo>
                    <a:pt x="356" y="0"/>
                  </a:lnTo>
                  <a:lnTo>
                    <a:pt x="0" y="0"/>
                  </a:lnTo>
                  <a:lnTo>
                    <a:pt x="0" y="36616"/>
                  </a:lnTo>
                  <a:lnTo>
                    <a:pt x="356" y="36616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6" name="object 8436"/>
            <p:cNvSpPr/>
            <p:nvPr/>
          </p:nvSpPr>
          <p:spPr>
            <a:xfrm>
              <a:off x="18263852" y="4259912"/>
              <a:ext cx="635" cy="36830"/>
            </a:xfrm>
            <a:custGeom>
              <a:avLst/>
              <a:gdLst/>
              <a:ahLst/>
              <a:cxnLst/>
              <a:rect l="l" t="t" r="r" b="b"/>
              <a:pathLst>
                <a:path w="634" h="36829">
                  <a:moveTo>
                    <a:pt x="335" y="0"/>
                  </a:moveTo>
                  <a:lnTo>
                    <a:pt x="0" y="0"/>
                  </a:lnTo>
                  <a:lnTo>
                    <a:pt x="0" y="36616"/>
                  </a:lnTo>
                  <a:lnTo>
                    <a:pt x="335" y="36616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7" name="object 8437"/>
            <p:cNvSpPr/>
            <p:nvPr/>
          </p:nvSpPr>
          <p:spPr>
            <a:xfrm>
              <a:off x="18263858" y="4259908"/>
              <a:ext cx="635" cy="36830"/>
            </a:xfrm>
            <a:custGeom>
              <a:avLst/>
              <a:gdLst/>
              <a:ahLst/>
              <a:cxnLst/>
              <a:rect l="l" t="t" r="r" b="b"/>
              <a:pathLst>
                <a:path w="634" h="36829">
                  <a:moveTo>
                    <a:pt x="324" y="36616"/>
                  </a:moveTo>
                  <a:lnTo>
                    <a:pt x="324" y="0"/>
                  </a:lnTo>
                  <a:lnTo>
                    <a:pt x="0" y="0"/>
                  </a:lnTo>
                  <a:lnTo>
                    <a:pt x="0" y="36616"/>
                  </a:lnTo>
                  <a:lnTo>
                    <a:pt x="324" y="36616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8" name="object 8438"/>
            <p:cNvSpPr/>
            <p:nvPr/>
          </p:nvSpPr>
          <p:spPr>
            <a:xfrm>
              <a:off x="18262906" y="4258392"/>
              <a:ext cx="10160" cy="2540"/>
            </a:xfrm>
            <a:custGeom>
              <a:avLst/>
              <a:gdLst/>
              <a:ahLst/>
              <a:cxnLst/>
              <a:rect l="l" t="t" r="r" b="b"/>
              <a:pathLst>
                <a:path w="10159" h="2539">
                  <a:moveTo>
                    <a:pt x="2235" y="1117"/>
                  </a:moveTo>
                  <a:lnTo>
                    <a:pt x="1905" y="317"/>
                  </a:lnTo>
                  <a:lnTo>
                    <a:pt x="1117" y="0"/>
                  </a:lnTo>
                  <a:lnTo>
                    <a:pt x="317" y="317"/>
                  </a:lnTo>
                  <a:lnTo>
                    <a:pt x="0" y="1117"/>
                  </a:lnTo>
                  <a:lnTo>
                    <a:pt x="317" y="1905"/>
                  </a:lnTo>
                  <a:lnTo>
                    <a:pt x="1117" y="2235"/>
                  </a:lnTo>
                  <a:lnTo>
                    <a:pt x="1905" y="1905"/>
                  </a:lnTo>
                  <a:lnTo>
                    <a:pt x="2235" y="1117"/>
                  </a:lnTo>
                  <a:close/>
                </a:path>
                <a:path w="10159" h="2539">
                  <a:moveTo>
                    <a:pt x="9702" y="1117"/>
                  </a:moveTo>
                  <a:lnTo>
                    <a:pt x="9372" y="317"/>
                  </a:lnTo>
                  <a:lnTo>
                    <a:pt x="8585" y="0"/>
                  </a:lnTo>
                  <a:lnTo>
                    <a:pt x="7785" y="317"/>
                  </a:lnTo>
                  <a:lnTo>
                    <a:pt x="7454" y="1117"/>
                  </a:lnTo>
                  <a:lnTo>
                    <a:pt x="7785" y="1905"/>
                  </a:lnTo>
                  <a:lnTo>
                    <a:pt x="8585" y="2235"/>
                  </a:lnTo>
                  <a:lnTo>
                    <a:pt x="9372" y="1905"/>
                  </a:lnTo>
                  <a:lnTo>
                    <a:pt x="9702" y="111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9" name="object 8439"/>
            <p:cNvSpPr/>
            <p:nvPr/>
          </p:nvSpPr>
          <p:spPr>
            <a:xfrm>
              <a:off x="18267758" y="425950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0" name="object 8440"/>
            <p:cNvSpPr/>
            <p:nvPr/>
          </p:nvSpPr>
          <p:spPr>
            <a:xfrm>
              <a:off x="18267758" y="42594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1" name="object 8441"/>
            <p:cNvSpPr/>
            <p:nvPr/>
          </p:nvSpPr>
          <p:spPr>
            <a:xfrm>
              <a:off x="18270360" y="425839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47" y="1117"/>
                  </a:moveTo>
                  <a:lnTo>
                    <a:pt x="1917" y="317"/>
                  </a:lnTo>
                  <a:lnTo>
                    <a:pt x="1130" y="0"/>
                  </a:lnTo>
                  <a:lnTo>
                    <a:pt x="330" y="317"/>
                  </a:lnTo>
                  <a:lnTo>
                    <a:pt x="0" y="1117"/>
                  </a:lnTo>
                  <a:lnTo>
                    <a:pt x="330" y="1905"/>
                  </a:lnTo>
                  <a:lnTo>
                    <a:pt x="1130" y="2235"/>
                  </a:lnTo>
                  <a:lnTo>
                    <a:pt x="1917" y="1905"/>
                  </a:lnTo>
                  <a:lnTo>
                    <a:pt x="2247" y="111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2" name="object 8442"/>
            <p:cNvSpPr/>
            <p:nvPr/>
          </p:nvSpPr>
          <p:spPr>
            <a:xfrm>
              <a:off x="18264177" y="4259904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19" h="3810">
                  <a:moveTo>
                    <a:pt x="7570" y="0"/>
                  </a:moveTo>
                  <a:lnTo>
                    <a:pt x="7570" y="3507"/>
                  </a:lnTo>
                  <a:lnTo>
                    <a:pt x="0" y="3507"/>
                  </a:lnTo>
                  <a:lnTo>
                    <a:pt x="0" y="0"/>
                  </a:lnTo>
                  <a:lnTo>
                    <a:pt x="7570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3" name="object 8443"/>
            <p:cNvSpPr/>
            <p:nvPr/>
          </p:nvSpPr>
          <p:spPr>
            <a:xfrm>
              <a:off x="18266637" y="429194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120"/>
                  </a:moveTo>
                  <a:lnTo>
                    <a:pt x="328" y="328"/>
                  </a:lnTo>
                  <a:lnTo>
                    <a:pt x="1120" y="0"/>
                  </a:lnTo>
                  <a:lnTo>
                    <a:pt x="1912" y="328"/>
                  </a:lnTo>
                  <a:lnTo>
                    <a:pt x="2240" y="1120"/>
                  </a:lnTo>
                  <a:lnTo>
                    <a:pt x="1912" y="1912"/>
                  </a:lnTo>
                  <a:lnTo>
                    <a:pt x="1120" y="2240"/>
                  </a:lnTo>
                  <a:lnTo>
                    <a:pt x="328" y="1912"/>
                  </a:lnTo>
                  <a:lnTo>
                    <a:pt x="0" y="1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4" name="object 8444"/>
            <p:cNvSpPr/>
            <p:nvPr/>
          </p:nvSpPr>
          <p:spPr>
            <a:xfrm>
              <a:off x="18264026" y="429306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5" name="object 8445"/>
            <p:cNvSpPr/>
            <p:nvPr/>
          </p:nvSpPr>
          <p:spPr>
            <a:xfrm>
              <a:off x="18262906" y="429194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35" y="1117"/>
                  </a:moveTo>
                  <a:lnTo>
                    <a:pt x="1905" y="330"/>
                  </a:lnTo>
                  <a:lnTo>
                    <a:pt x="1117" y="0"/>
                  </a:lnTo>
                  <a:lnTo>
                    <a:pt x="317" y="330"/>
                  </a:lnTo>
                  <a:lnTo>
                    <a:pt x="0" y="1117"/>
                  </a:lnTo>
                  <a:lnTo>
                    <a:pt x="317" y="1917"/>
                  </a:lnTo>
                  <a:lnTo>
                    <a:pt x="1117" y="2247"/>
                  </a:lnTo>
                  <a:lnTo>
                    <a:pt x="1905" y="1917"/>
                  </a:lnTo>
                  <a:lnTo>
                    <a:pt x="2235" y="111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6" name="object 8446"/>
            <p:cNvSpPr/>
            <p:nvPr/>
          </p:nvSpPr>
          <p:spPr>
            <a:xfrm>
              <a:off x="18267758" y="428933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7" name="object 8447"/>
            <p:cNvSpPr/>
            <p:nvPr/>
          </p:nvSpPr>
          <p:spPr>
            <a:xfrm>
              <a:off x="18266626" y="429194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47" y="1117"/>
                  </a:moveTo>
                  <a:lnTo>
                    <a:pt x="1917" y="330"/>
                  </a:lnTo>
                  <a:lnTo>
                    <a:pt x="1130" y="0"/>
                  </a:lnTo>
                  <a:lnTo>
                    <a:pt x="330" y="330"/>
                  </a:lnTo>
                  <a:lnTo>
                    <a:pt x="0" y="1117"/>
                  </a:lnTo>
                  <a:lnTo>
                    <a:pt x="330" y="1917"/>
                  </a:lnTo>
                  <a:lnTo>
                    <a:pt x="1130" y="2247"/>
                  </a:lnTo>
                  <a:lnTo>
                    <a:pt x="1917" y="1917"/>
                  </a:lnTo>
                  <a:lnTo>
                    <a:pt x="2247" y="111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8" name="object 8448"/>
            <p:cNvSpPr/>
            <p:nvPr/>
          </p:nvSpPr>
          <p:spPr>
            <a:xfrm>
              <a:off x="18264177" y="4293017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19" h="3810">
                  <a:moveTo>
                    <a:pt x="7570" y="3507"/>
                  </a:moveTo>
                  <a:lnTo>
                    <a:pt x="7570" y="0"/>
                  </a:lnTo>
                  <a:lnTo>
                    <a:pt x="0" y="0"/>
                  </a:lnTo>
                  <a:lnTo>
                    <a:pt x="0" y="3507"/>
                  </a:lnTo>
                  <a:lnTo>
                    <a:pt x="7570" y="3507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9" name="object 8449"/>
            <p:cNvSpPr/>
            <p:nvPr/>
          </p:nvSpPr>
          <p:spPr>
            <a:xfrm>
              <a:off x="18264026" y="428560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0" name="object 8450"/>
            <p:cNvSpPr/>
            <p:nvPr/>
          </p:nvSpPr>
          <p:spPr>
            <a:xfrm>
              <a:off x="18264177" y="4263416"/>
              <a:ext cx="7620" cy="29845"/>
            </a:xfrm>
            <a:custGeom>
              <a:avLst/>
              <a:gdLst/>
              <a:ahLst/>
              <a:cxnLst/>
              <a:rect l="l" t="t" r="r" b="b"/>
              <a:pathLst>
                <a:path w="7619" h="29845">
                  <a:moveTo>
                    <a:pt x="7570" y="29611"/>
                  </a:moveTo>
                  <a:lnTo>
                    <a:pt x="7570" y="0"/>
                  </a:lnTo>
                  <a:lnTo>
                    <a:pt x="0" y="0"/>
                  </a:lnTo>
                  <a:lnTo>
                    <a:pt x="0" y="29611"/>
                  </a:lnTo>
                  <a:lnTo>
                    <a:pt x="7570" y="29611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1" name="object 8451"/>
            <p:cNvSpPr/>
            <p:nvPr/>
          </p:nvSpPr>
          <p:spPr>
            <a:xfrm>
              <a:off x="18236352" y="4259904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19" h="32385">
                  <a:moveTo>
                    <a:pt x="7067" y="0"/>
                  </a:moveTo>
                  <a:lnTo>
                    <a:pt x="701" y="0"/>
                  </a:lnTo>
                  <a:lnTo>
                    <a:pt x="0" y="0"/>
                  </a:lnTo>
                  <a:lnTo>
                    <a:pt x="0" y="28711"/>
                  </a:lnTo>
                  <a:lnTo>
                    <a:pt x="3497" y="28711"/>
                  </a:lnTo>
                  <a:lnTo>
                    <a:pt x="3497" y="31883"/>
                  </a:lnTo>
                  <a:lnTo>
                    <a:pt x="4031" y="31883"/>
                  </a:lnTo>
                  <a:lnTo>
                    <a:pt x="4031" y="28156"/>
                  </a:lnTo>
                  <a:lnTo>
                    <a:pt x="534" y="28156"/>
                  </a:lnTo>
                  <a:lnTo>
                    <a:pt x="534" y="523"/>
                  </a:lnTo>
                  <a:lnTo>
                    <a:pt x="7067" y="523"/>
                  </a:lnTo>
                  <a:lnTo>
                    <a:pt x="706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2" name="object 8452"/>
            <p:cNvSpPr/>
            <p:nvPr/>
          </p:nvSpPr>
          <p:spPr>
            <a:xfrm>
              <a:off x="18236358" y="4259904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19" h="32385">
                  <a:moveTo>
                    <a:pt x="3497" y="31883"/>
                  </a:moveTo>
                  <a:lnTo>
                    <a:pt x="3497" y="28868"/>
                  </a:lnTo>
                  <a:lnTo>
                    <a:pt x="3497" y="28711"/>
                  </a:lnTo>
                  <a:lnTo>
                    <a:pt x="3308" y="28711"/>
                  </a:lnTo>
                  <a:lnTo>
                    <a:pt x="701" y="28711"/>
                  </a:lnTo>
                  <a:lnTo>
                    <a:pt x="0" y="28711"/>
                  </a:lnTo>
                  <a:lnTo>
                    <a:pt x="0" y="27999"/>
                  </a:lnTo>
                  <a:lnTo>
                    <a:pt x="0" y="670"/>
                  </a:lnTo>
                  <a:lnTo>
                    <a:pt x="0" y="0"/>
                  </a:lnTo>
                  <a:lnTo>
                    <a:pt x="701" y="0"/>
                  </a:lnTo>
                  <a:lnTo>
                    <a:pt x="7057" y="0"/>
                  </a:lnTo>
                  <a:lnTo>
                    <a:pt x="7057" y="534"/>
                  </a:lnTo>
                  <a:lnTo>
                    <a:pt x="701" y="534"/>
                  </a:lnTo>
                  <a:lnTo>
                    <a:pt x="534" y="534"/>
                  </a:lnTo>
                  <a:lnTo>
                    <a:pt x="534" y="670"/>
                  </a:lnTo>
                  <a:lnTo>
                    <a:pt x="534" y="27999"/>
                  </a:lnTo>
                  <a:lnTo>
                    <a:pt x="534" y="28156"/>
                  </a:lnTo>
                  <a:lnTo>
                    <a:pt x="701" y="28156"/>
                  </a:lnTo>
                  <a:lnTo>
                    <a:pt x="3308" y="28156"/>
                  </a:lnTo>
                  <a:lnTo>
                    <a:pt x="4031" y="28156"/>
                  </a:lnTo>
                  <a:lnTo>
                    <a:pt x="4031" y="28868"/>
                  </a:lnTo>
                  <a:lnTo>
                    <a:pt x="4031" y="31883"/>
                  </a:lnTo>
                  <a:lnTo>
                    <a:pt x="3497" y="3188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3" name="object 8453"/>
            <p:cNvSpPr/>
            <p:nvPr/>
          </p:nvSpPr>
          <p:spPr>
            <a:xfrm>
              <a:off x="18240390" y="4287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376" y="0"/>
                  </a:moveTo>
                  <a:lnTo>
                    <a:pt x="0" y="0"/>
                  </a:lnTo>
                  <a:lnTo>
                    <a:pt x="0" y="4387"/>
                  </a:lnTo>
                  <a:lnTo>
                    <a:pt x="4397" y="4387"/>
                  </a:lnTo>
                  <a:lnTo>
                    <a:pt x="4397" y="4052"/>
                  </a:lnTo>
                  <a:lnTo>
                    <a:pt x="376" y="4052"/>
                  </a:lnTo>
                  <a:lnTo>
                    <a:pt x="37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4" name="object 8454"/>
            <p:cNvSpPr/>
            <p:nvPr/>
          </p:nvSpPr>
          <p:spPr>
            <a:xfrm>
              <a:off x="18240390" y="428772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376" y="0"/>
                  </a:moveTo>
                  <a:lnTo>
                    <a:pt x="376" y="3884"/>
                  </a:lnTo>
                  <a:lnTo>
                    <a:pt x="376" y="4052"/>
                  </a:lnTo>
                  <a:lnTo>
                    <a:pt x="513" y="4052"/>
                  </a:lnTo>
                  <a:lnTo>
                    <a:pt x="4397" y="4052"/>
                  </a:lnTo>
                  <a:lnTo>
                    <a:pt x="4397" y="4397"/>
                  </a:lnTo>
                  <a:lnTo>
                    <a:pt x="513" y="4397"/>
                  </a:lnTo>
                  <a:lnTo>
                    <a:pt x="0" y="4397"/>
                  </a:lnTo>
                  <a:lnTo>
                    <a:pt x="0" y="3884"/>
                  </a:lnTo>
                  <a:lnTo>
                    <a:pt x="0" y="0"/>
                  </a:lnTo>
                  <a:lnTo>
                    <a:pt x="376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5" name="object 8455"/>
            <p:cNvSpPr/>
            <p:nvPr/>
          </p:nvSpPr>
          <p:spPr>
            <a:xfrm>
              <a:off x="18236880" y="4260442"/>
              <a:ext cx="3810" cy="27940"/>
            </a:xfrm>
            <a:custGeom>
              <a:avLst/>
              <a:gdLst/>
              <a:ahLst/>
              <a:cxnLst/>
              <a:rect l="l" t="t" r="r" b="b"/>
              <a:pathLst>
                <a:path w="3809" h="27939">
                  <a:moveTo>
                    <a:pt x="3245" y="0"/>
                  </a:moveTo>
                  <a:lnTo>
                    <a:pt x="513" y="0"/>
                  </a:lnTo>
                  <a:lnTo>
                    <a:pt x="0" y="0"/>
                  </a:lnTo>
                  <a:lnTo>
                    <a:pt x="0" y="27622"/>
                  </a:lnTo>
                  <a:lnTo>
                    <a:pt x="3361" y="27622"/>
                  </a:lnTo>
                  <a:lnTo>
                    <a:pt x="3361" y="27276"/>
                  </a:lnTo>
                  <a:lnTo>
                    <a:pt x="345" y="27276"/>
                  </a:lnTo>
                  <a:lnTo>
                    <a:pt x="345" y="324"/>
                  </a:lnTo>
                  <a:lnTo>
                    <a:pt x="3245" y="324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6" name="object 8456"/>
            <p:cNvSpPr/>
            <p:nvPr/>
          </p:nvSpPr>
          <p:spPr>
            <a:xfrm>
              <a:off x="18236883" y="4260444"/>
              <a:ext cx="3810" cy="27940"/>
            </a:xfrm>
            <a:custGeom>
              <a:avLst/>
              <a:gdLst/>
              <a:ahLst/>
              <a:cxnLst/>
              <a:rect l="l" t="t" r="r" b="b"/>
              <a:pathLst>
                <a:path w="3809" h="27939">
                  <a:moveTo>
                    <a:pt x="3245" y="324"/>
                  </a:moveTo>
                  <a:lnTo>
                    <a:pt x="513" y="324"/>
                  </a:lnTo>
                  <a:lnTo>
                    <a:pt x="345" y="324"/>
                  </a:lnTo>
                  <a:lnTo>
                    <a:pt x="345" y="513"/>
                  </a:lnTo>
                  <a:lnTo>
                    <a:pt x="345" y="27098"/>
                  </a:lnTo>
                  <a:lnTo>
                    <a:pt x="345" y="27276"/>
                  </a:lnTo>
                  <a:lnTo>
                    <a:pt x="513" y="27276"/>
                  </a:lnTo>
                  <a:lnTo>
                    <a:pt x="3350" y="27276"/>
                  </a:lnTo>
                  <a:lnTo>
                    <a:pt x="3350" y="27622"/>
                  </a:lnTo>
                  <a:lnTo>
                    <a:pt x="513" y="27622"/>
                  </a:lnTo>
                  <a:lnTo>
                    <a:pt x="0" y="27622"/>
                  </a:lnTo>
                  <a:lnTo>
                    <a:pt x="0" y="27098"/>
                  </a:lnTo>
                  <a:lnTo>
                    <a:pt x="0" y="513"/>
                  </a:lnTo>
                  <a:lnTo>
                    <a:pt x="0" y="0"/>
                  </a:lnTo>
                  <a:lnTo>
                    <a:pt x="513" y="0"/>
                  </a:lnTo>
                  <a:lnTo>
                    <a:pt x="3245" y="0"/>
                  </a:lnTo>
                  <a:lnTo>
                    <a:pt x="3245" y="32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7" name="object 8457"/>
            <p:cNvSpPr/>
            <p:nvPr/>
          </p:nvSpPr>
          <p:spPr>
            <a:xfrm>
              <a:off x="18239861" y="428937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418" y="963"/>
                  </a:moveTo>
                  <a:lnTo>
                    <a:pt x="73" y="1287"/>
                  </a:lnTo>
                  <a:lnTo>
                    <a:pt x="0" y="0"/>
                  </a:lnTo>
                  <a:lnTo>
                    <a:pt x="418" y="324"/>
                  </a:lnTo>
                  <a:lnTo>
                    <a:pt x="607" y="408"/>
                  </a:lnTo>
                  <a:lnTo>
                    <a:pt x="1675" y="408"/>
                  </a:lnTo>
                  <a:lnTo>
                    <a:pt x="2314" y="638"/>
                  </a:lnTo>
                  <a:lnTo>
                    <a:pt x="1570" y="890"/>
                  </a:lnTo>
                  <a:lnTo>
                    <a:pt x="607" y="890"/>
                  </a:lnTo>
                  <a:lnTo>
                    <a:pt x="418" y="9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8" name="object 8458"/>
            <p:cNvSpPr/>
            <p:nvPr/>
          </p:nvSpPr>
          <p:spPr>
            <a:xfrm>
              <a:off x="18239933" y="428936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9" name="object 8459"/>
            <p:cNvSpPr/>
            <p:nvPr/>
          </p:nvSpPr>
          <p:spPr>
            <a:xfrm>
              <a:off x="18241233" y="42897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0"/>
                  </a:moveTo>
                  <a:lnTo>
                    <a:pt x="0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0" name="object 8460"/>
            <p:cNvSpPr/>
            <p:nvPr/>
          </p:nvSpPr>
          <p:spPr>
            <a:xfrm>
              <a:off x="18241025" y="42897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  <a:lnTo>
                    <a:pt x="0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1" name="object 8461"/>
            <p:cNvSpPr/>
            <p:nvPr/>
          </p:nvSpPr>
          <p:spPr>
            <a:xfrm>
              <a:off x="18240799" y="42897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  <a:lnTo>
                    <a:pt x="0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2" name="object 8462"/>
            <p:cNvSpPr/>
            <p:nvPr/>
          </p:nvSpPr>
          <p:spPr>
            <a:xfrm>
              <a:off x="18241464" y="42897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3" name="object 8463"/>
            <p:cNvSpPr/>
            <p:nvPr/>
          </p:nvSpPr>
          <p:spPr>
            <a:xfrm>
              <a:off x="18241722" y="42897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481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4" name="object 8464"/>
            <p:cNvSpPr/>
            <p:nvPr/>
          </p:nvSpPr>
          <p:spPr>
            <a:xfrm>
              <a:off x="18240646" y="42896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76"/>
                  </a:moveTo>
                  <a:lnTo>
                    <a:pt x="4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5" name="object 8465"/>
            <p:cNvSpPr/>
            <p:nvPr/>
          </p:nvSpPr>
          <p:spPr>
            <a:xfrm>
              <a:off x="18239802" y="42896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607"/>
                  </a:moveTo>
                  <a:lnTo>
                    <a:pt x="282" y="607"/>
                  </a:lnTo>
                  <a:lnTo>
                    <a:pt x="429" y="314"/>
                  </a:lnTo>
                  <a:lnTo>
                    <a:pt x="282" y="0"/>
                  </a:lnTo>
                  <a:lnTo>
                    <a:pt x="52" y="0"/>
                  </a:lnTo>
                </a:path>
                <a:path w="634" h="635">
                  <a:moveTo>
                    <a:pt x="52" y="607"/>
                  </a:moveTo>
                  <a:lnTo>
                    <a:pt x="0" y="450"/>
                  </a:lnTo>
                  <a:lnTo>
                    <a:pt x="125" y="314"/>
                  </a:lnTo>
                  <a:lnTo>
                    <a:pt x="52" y="157"/>
                  </a:lnTo>
                  <a:lnTo>
                    <a:pt x="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6" name="object 8466"/>
            <p:cNvSpPr/>
            <p:nvPr/>
          </p:nvSpPr>
          <p:spPr>
            <a:xfrm>
              <a:off x="18240052" y="42896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607"/>
                  </a:moveTo>
                  <a:lnTo>
                    <a:pt x="0" y="450"/>
                  </a:lnTo>
                  <a:lnTo>
                    <a:pt x="104" y="314"/>
                  </a:lnTo>
                  <a:lnTo>
                    <a:pt x="31" y="157"/>
                  </a:lnTo>
                  <a:lnTo>
                    <a:pt x="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7" name="object 8467"/>
            <p:cNvSpPr/>
            <p:nvPr/>
          </p:nvSpPr>
          <p:spPr>
            <a:xfrm>
              <a:off x="18239901" y="42896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07"/>
                  </a:moveTo>
                  <a:lnTo>
                    <a:pt x="0" y="0"/>
                  </a:lnTo>
                </a:path>
                <a:path w="634" h="635">
                  <a:moveTo>
                    <a:pt x="0" y="607"/>
                  </a:moveTo>
                  <a:lnTo>
                    <a:pt x="188" y="6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8" name="object 8468"/>
            <p:cNvSpPr/>
            <p:nvPr/>
          </p:nvSpPr>
          <p:spPr>
            <a:xfrm>
              <a:off x="18239901" y="429011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9" name="object 8469"/>
            <p:cNvSpPr/>
            <p:nvPr/>
          </p:nvSpPr>
          <p:spPr>
            <a:xfrm>
              <a:off x="18239901" y="428992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0" name="object 8470"/>
            <p:cNvSpPr/>
            <p:nvPr/>
          </p:nvSpPr>
          <p:spPr>
            <a:xfrm>
              <a:off x="18239159" y="429000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68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1" name="object 8471"/>
            <p:cNvSpPr/>
            <p:nvPr/>
          </p:nvSpPr>
          <p:spPr>
            <a:xfrm>
              <a:off x="18241920" y="429115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183" y="450"/>
                  </a:moveTo>
                  <a:lnTo>
                    <a:pt x="1183" y="125"/>
                  </a:lnTo>
                  <a:lnTo>
                    <a:pt x="890" y="41"/>
                  </a:lnTo>
                  <a:lnTo>
                    <a:pt x="670" y="0"/>
                  </a:lnTo>
                  <a:lnTo>
                    <a:pt x="513" y="41"/>
                  </a:lnTo>
                  <a:lnTo>
                    <a:pt x="282" y="41"/>
                  </a:lnTo>
                  <a:lnTo>
                    <a:pt x="0" y="125"/>
                  </a:lnTo>
                  <a:lnTo>
                    <a:pt x="0" y="450"/>
                  </a:lnTo>
                  <a:lnTo>
                    <a:pt x="1183" y="45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2" name="object 8472"/>
            <p:cNvSpPr/>
            <p:nvPr/>
          </p:nvSpPr>
          <p:spPr>
            <a:xfrm>
              <a:off x="18242177" y="429119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104" y="293"/>
                  </a:lnTo>
                  <a:lnTo>
                    <a:pt x="324" y="408"/>
                  </a:lnTo>
                  <a:lnTo>
                    <a:pt x="554" y="293"/>
                  </a:lnTo>
                  <a:lnTo>
                    <a:pt x="6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3" name="object 8473"/>
            <p:cNvSpPr/>
            <p:nvPr/>
          </p:nvSpPr>
          <p:spPr>
            <a:xfrm>
              <a:off x="18242405" y="42911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324"/>
                  </a:lnTo>
                </a:path>
                <a:path w="634" h="635">
                  <a:moveTo>
                    <a:pt x="0" y="0"/>
                  </a:moveTo>
                  <a:lnTo>
                    <a:pt x="0" y="324"/>
                  </a:lnTo>
                </a:path>
                <a:path w="634" h="635">
                  <a:moveTo>
                    <a:pt x="0" y="0"/>
                  </a:moveTo>
                  <a:lnTo>
                    <a:pt x="0" y="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4" name="object 8474"/>
            <p:cNvSpPr/>
            <p:nvPr/>
          </p:nvSpPr>
          <p:spPr>
            <a:xfrm>
              <a:off x="18242584" y="42911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0" y="324"/>
                  </a:lnTo>
                </a:path>
                <a:path w="634" h="635">
                  <a:moveTo>
                    <a:pt x="31" y="0"/>
                  </a:moveTo>
                  <a:lnTo>
                    <a:pt x="31" y="324"/>
                  </a:lnTo>
                </a:path>
                <a:path w="634" h="635">
                  <a:moveTo>
                    <a:pt x="31" y="0"/>
                  </a:moveTo>
                  <a:lnTo>
                    <a:pt x="31" y="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5" name="object 8475"/>
            <p:cNvSpPr/>
            <p:nvPr/>
          </p:nvSpPr>
          <p:spPr>
            <a:xfrm>
              <a:off x="18242282" y="429149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5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6" name="object 8476"/>
            <p:cNvSpPr/>
            <p:nvPr/>
          </p:nvSpPr>
          <p:spPr>
            <a:xfrm>
              <a:off x="18241798" y="429159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24" y="0"/>
                  </a:moveTo>
                  <a:lnTo>
                    <a:pt x="1424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1424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7" name="object 8477"/>
            <p:cNvSpPr/>
            <p:nvPr/>
          </p:nvSpPr>
          <p:spPr>
            <a:xfrm>
              <a:off x="18242282" y="4291788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0"/>
                  </a:moveTo>
                  <a:lnTo>
                    <a:pt x="0" y="1382"/>
                  </a:lnTo>
                  <a:lnTo>
                    <a:pt x="230" y="2094"/>
                  </a:lnTo>
                  <a:lnTo>
                    <a:pt x="450" y="1486"/>
                  </a:lnTo>
                  <a:lnTo>
                    <a:pt x="45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8" name="object 8478"/>
            <p:cNvSpPr/>
            <p:nvPr/>
          </p:nvSpPr>
          <p:spPr>
            <a:xfrm>
              <a:off x="18242207" y="42929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07" y="1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9" name="object 8479"/>
            <p:cNvSpPr/>
            <p:nvPr/>
          </p:nvSpPr>
          <p:spPr>
            <a:xfrm>
              <a:off x="18242207" y="42927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07" y="1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0" name="object 8480"/>
            <p:cNvSpPr/>
            <p:nvPr/>
          </p:nvSpPr>
          <p:spPr>
            <a:xfrm>
              <a:off x="18242207" y="42925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07" y="1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1" name="object 8481"/>
            <p:cNvSpPr/>
            <p:nvPr/>
          </p:nvSpPr>
          <p:spPr>
            <a:xfrm>
              <a:off x="18242207" y="42923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07" y="1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2" name="object 8482"/>
            <p:cNvSpPr/>
            <p:nvPr/>
          </p:nvSpPr>
          <p:spPr>
            <a:xfrm>
              <a:off x="18242207" y="42920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07" y="1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3" name="object 8483"/>
            <p:cNvSpPr/>
            <p:nvPr/>
          </p:nvSpPr>
          <p:spPr>
            <a:xfrm>
              <a:off x="18242209" y="42932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60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4" name="object 8484"/>
            <p:cNvSpPr/>
            <p:nvPr/>
          </p:nvSpPr>
          <p:spPr>
            <a:xfrm>
              <a:off x="18242253" y="42934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513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5" name="object 8485"/>
            <p:cNvSpPr/>
            <p:nvPr/>
          </p:nvSpPr>
          <p:spPr>
            <a:xfrm>
              <a:off x="18242465" y="429193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4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6" name="object 8486"/>
            <p:cNvSpPr/>
            <p:nvPr/>
          </p:nvSpPr>
          <p:spPr>
            <a:xfrm>
              <a:off x="18242512" y="429045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1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7" name="object 8487"/>
            <p:cNvSpPr/>
            <p:nvPr/>
          </p:nvSpPr>
          <p:spPr>
            <a:xfrm>
              <a:off x="18272826" y="426103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225"/>
                  </a:moveTo>
                  <a:lnTo>
                    <a:pt x="314" y="1225"/>
                  </a:lnTo>
                  <a:lnTo>
                    <a:pt x="408" y="910"/>
                  </a:lnTo>
                  <a:lnTo>
                    <a:pt x="439" y="701"/>
                  </a:lnTo>
                  <a:lnTo>
                    <a:pt x="376" y="513"/>
                  </a:lnTo>
                  <a:lnTo>
                    <a:pt x="408" y="324"/>
                  </a:lnTo>
                  <a:lnTo>
                    <a:pt x="314" y="0"/>
                  </a:lnTo>
                  <a:lnTo>
                    <a:pt x="0" y="0"/>
                  </a:lnTo>
                  <a:lnTo>
                    <a:pt x="0" y="12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8" name="object 8488"/>
            <p:cNvSpPr/>
            <p:nvPr/>
          </p:nvSpPr>
          <p:spPr>
            <a:xfrm>
              <a:off x="18272829" y="426133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76" y="0"/>
                  </a:moveTo>
                  <a:lnTo>
                    <a:pt x="94" y="104"/>
                  </a:lnTo>
                  <a:lnTo>
                    <a:pt x="0" y="324"/>
                  </a:lnTo>
                  <a:lnTo>
                    <a:pt x="94" y="534"/>
                  </a:lnTo>
                  <a:lnTo>
                    <a:pt x="376" y="6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9" name="object 8489"/>
            <p:cNvSpPr/>
            <p:nvPr/>
          </p:nvSpPr>
          <p:spPr>
            <a:xfrm>
              <a:off x="18272941" y="42615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0"/>
                  </a:lnTo>
                </a:path>
                <a:path w="634" h="635">
                  <a:moveTo>
                    <a:pt x="324" y="0"/>
                  </a:moveTo>
                  <a:lnTo>
                    <a:pt x="0" y="31"/>
                  </a:lnTo>
                </a:path>
                <a:path w="634" h="635">
                  <a:moveTo>
                    <a:pt x="324" y="0"/>
                  </a:moveTo>
                  <a:lnTo>
                    <a:pt x="10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0" name="object 8490"/>
            <p:cNvSpPr/>
            <p:nvPr/>
          </p:nvSpPr>
          <p:spPr>
            <a:xfrm>
              <a:off x="18272941" y="42617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31"/>
                  </a:moveTo>
                  <a:lnTo>
                    <a:pt x="0" y="0"/>
                  </a:lnTo>
                </a:path>
                <a:path w="634" h="635">
                  <a:moveTo>
                    <a:pt x="324" y="31"/>
                  </a:moveTo>
                  <a:lnTo>
                    <a:pt x="0" y="31"/>
                  </a:lnTo>
                </a:path>
                <a:path w="634" h="635">
                  <a:moveTo>
                    <a:pt x="324" y="31"/>
                  </a:moveTo>
                  <a:lnTo>
                    <a:pt x="10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1" name="object 8491"/>
            <p:cNvSpPr/>
            <p:nvPr/>
          </p:nvSpPr>
          <p:spPr>
            <a:xfrm>
              <a:off x="18272932" y="426144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2" name="object 8492"/>
            <p:cNvSpPr/>
            <p:nvPr/>
          </p:nvSpPr>
          <p:spPr>
            <a:xfrm>
              <a:off x="18272648" y="426096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13"/>
                  </a:moveTo>
                  <a:lnTo>
                    <a:pt x="0" y="0"/>
                  </a:lnTo>
                  <a:lnTo>
                    <a:pt x="188" y="0"/>
                  </a:lnTo>
                  <a:lnTo>
                    <a:pt x="188" y="1413"/>
                  </a:lnTo>
                  <a:lnTo>
                    <a:pt x="0" y="1413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3" name="object 8493"/>
            <p:cNvSpPr/>
            <p:nvPr/>
          </p:nvSpPr>
          <p:spPr>
            <a:xfrm>
              <a:off x="18268947" y="4261443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5">
                  <a:moveTo>
                    <a:pt x="3696" y="0"/>
                  </a:moveTo>
                  <a:lnTo>
                    <a:pt x="712" y="0"/>
                  </a:lnTo>
                  <a:lnTo>
                    <a:pt x="0" y="219"/>
                  </a:lnTo>
                  <a:lnTo>
                    <a:pt x="607" y="439"/>
                  </a:lnTo>
                  <a:lnTo>
                    <a:pt x="3696" y="43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4" name="object 8494"/>
            <p:cNvSpPr/>
            <p:nvPr/>
          </p:nvSpPr>
          <p:spPr>
            <a:xfrm>
              <a:off x="18269729" y="4261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5" name="object 8495"/>
            <p:cNvSpPr/>
            <p:nvPr/>
          </p:nvSpPr>
          <p:spPr>
            <a:xfrm>
              <a:off x="18269958" y="4261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6" name="object 8496"/>
            <p:cNvSpPr/>
            <p:nvPr/>
          </p:nvSpPr>
          <p:spPr>
            <a:xfrm>
              <a:off x="18270171" y="4261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7" name="object 8497"/>
            <p:cNvSpPr/>
            <p:nvPr/>
          </p:nvSpPr>
          <p:spPr>
            <a:xfrm>
              <a:off x="18270397" y="4261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8" name="object 8498"/>
            <p:cNvSpPr/>
            <p:nvPr/>
          </p:nvSpPr>
          <p:spPr>
            <a:xfrm>
              <a:off x="18270626" y="4261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9" name="object 8499"/>
            <p:cNvSpPr/>
            <p:nvPr/>
          </p:nvSpPr>
          <p:spPr>
            <a:xfrm>
              <a:off x="18270884" y="4261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0" name="object 8500"/>
            <p:cNvSpPr/>
            <p:nvPr/>
          </p:nvSpPr>
          <p:spPr>
            <a:xfrm>
              <a:off x="18271111" y="4261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1" name="object 8501"/>
            <p:cNvSpPr/>
            <p:nvPr/>
          </p:nvSpPr>
          <p:spPr>
            <a:xfrm>
              <a:off x="18271340" y="4261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2" name="object 8502"/>
            <p:cNvSpPr/>
            <p:nvPr/>
          </p:nvSpPr>
          <p:spPr>
            <a:xfrm>
              <a:off x="18271550" y="4261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3" name="object 8503"/>
            <p:cNvSpPr/>
            <p:nvPr/>
          </p:nvSpPr>
          <p:spPr>
            <a:xfrm>
              <a:off x="18271780" y="4261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4" name="object 8504"/>
            <p:cNvSpPr/>
            <p:nvPr/>
          </p:nvSpPr>
          <p:spPr>
            <a:xfrm>
              <a:off x="18272006" y="4261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5" name="object 8505"/>
            <p:cNvSpPr/>
            <p:nvPr/>
          </p:nvSpPr>
          <p:spPr>
            <a:xfrm>
              <a:off x="18272234" y="4261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6" name="object 8506"/>
            <p:cNvSpPr/>
            <p:nvPr/>
          </p:nvSpPr>
          <p:spPr>
            <a:xfrm>
              <a:off x="18269498" y="42613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0"/>
                  </a:moveTo>
                  <a:lnTo>
                    <a:pt x="0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7" name="object 8507"/>
            <p:cNvSpPr/>
            <p:nvPr/>
          </p:nvSpPr>
          <p:spPr>
            <a:xfrm>
              <a:off x="18269287" y="42614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0"/>
                  </a:moveTo>
                  <a:lnTo>
                    <a:pt x="0" y="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8" name="object 8508"/>
            <p:cNvSpPr/>
            <p:nvPr/>
          </p:nvSpPr>
          <p:spPr>
            <a:xfrm>
              <a:off x="18272493" y="426162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9" name="object 8509"/>
            <p:cNvSpPr/>
            <p:nvPr/>
          </p:nvSpPr>
          <p:spPr>
            <a:xfrm>
              <a:off x="18268251" y="426166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0" name="object 8510"/>
            <p:cNvSpPr/>
            <p:nvPr/>
          </p:nvSpPr>
          <p:spPr>
            <a:xfrm>
              <a:off x="18275923" y="425689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07" y="963"/>
                  </a:moveTo>
                  <a:lnTo>
                    <a:pt x="2795" y="890"/>
                  </a:lnTo>
                  <a:lnTo>
                    <a:pt x="2795" y="293"/>
                  </a:lnTo>
                  <a:lnTo>
                    <a:pt x="2931" y="167"/>
                  </a:lnTo>
                  <a:lnTo>
                    <a:pt x="2921" y="0"/>
                  </a:lnTo>
                  <a:lnTo>
                    <a:pt x="104" y="0"/>
                  </a:lnTo>
                  <a:lnTo>
                    <a:pt x="0" y="167"/>
                  </a:lnTo>
                  <a:lnTo>
                    <a:pt x="157" y="219"/>
                  </a:lnTo>
                  <a:lnTo>
                    <a:pt x="157" y="890"/>
                  </a:lnTo>
                  <a:lnTo>
                    <a:pt x="335" y="963"/>
                  </a:lnTo>
                  <a:lnTo>
                    <a:pt x="2607" y="9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1" name="object 8511"/>
            <p:cNvSpPr/>
            <p:nvPr/>
          </p:nvSpPr>
          <p:spPr>
            <a:xfrm>
              <a:off x="18276074" y="4257786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5">
                  <a:moveTo>
                    <a:pt x="2638" y="0"/>
                  </a:moveTo>
                  <a:lnTo>
                    <a:pt x="2314" y="188"/>
                  </a:lnTo>
                  <a:lnTo>
                    <a:pt x="1968" y="0"/>
                  </a:lnTo>
                  <a:lnTo>
                    <a:pt x="1298" y="188"/>
                  </a:lnTo>
                  <a:lnTo>
                    <a:pt x="670" y="0"/>
                  </a:lnTo>
                  <a:lnTo>
                    <a:pt x="345" y="18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2" name="object 8512"/>
            <p:cNvSpPr/>
            <p:nvPr/>
          </p:nvSpPr>
          <p:spPr>
            <a:xfrm>
              <a:off x="18275994" y="4257111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5">
                  <a:moveTo>
                    <a:pt x="2764" y="0"/>
                  </a:moveTo>
                  <a:lnTo>
                    <a:pt x="2439" y="157"/>
                  </a:lnTo>
                  <a:lnTo>
                    <a:pt x="2052" y="0"/>
                  </a:lnTo>
                  <a:lnTo>
                    <a:pt x="1382" y="104"/>
                  </a:lnTo>
                  <a:lnTo>
                    <a:pt x="743" y="0"/>
                  </a:lnTo>
                  <a:lnTo>
                    <a:pt x="366" y="15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3" name="object 8513"/>
            <p:cNvSpPr/>
            <p:nvPr/>
          </p:nvSpPr>
          <p:spPr>
            <a:xfrm>
              <a:off x="18278044" y="425711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4" name="object 8514"/>
            <p:cNvSpPr/>
            <p:nvPr/>
          </p:nvSpPr>
          <p:spPr>
            <a:xfrm>
              <a:off x="18276740" y="425711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5" name="object 8515"/>
            <p:cNvSpPr/>
            <p:nvPr/>
          </p:nvSpPr>
          <p:spPr>
            <a:xfrm>
              <a:off x="18275993" y="425711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7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6" name="object 8516"/>
            <p:cNvSpPr/>
            <p:nvPr/>
          </p:nvSpPr>
          <p:spPr>
            <a:xfrm>
              <a:off x="18276785" y="425703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183" y="827"/>
                  </a:moveTo>
                  <a:lnTo>
                    <a:pt x="1183" y="303"/>
                  </a:lnTo>
                  <a:lnTo>
                    <a:pt x="596" y="0"/>
                  </a:lnTo>
                  <a:lnTo>
                    <a:pt x="0" y="303"/>
                  </a:lnTo>
                  <a:lnTo>
                    <a:pt x="0" y="827"/>
                  </a:lnTo>
                </a:path>
                <a:path w="1269" h="1270">
                  <a:moveTo>
                    <a:pt x="1183" y="827"/>
                  </a:moveTo>
                  <a:lnTo>
                    <a:pt x="952" y="795"/>
                  </a:lnTo>
                  <a:lnTo>
                    <a:pt x="774" y="795"/>
                  </a:lnTo>
                  <a:lnTo>
                    <a:pt x="596" y="670"/>
                  </a:lnTo>
                  <a:lnTo>
                    <a:pt x="439" y="795"/>
                  </a:lnTo>
                  <a:lnTo>
                    <a:pt x="251" y="795"/>
                  </a:lnTo>
                  <a:lnTo>
                    <a:pt x="0" y="8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7" name="object 8517"/>
            <p:cNvSpPr/>
            <p:nvPr/>
          </p:nvSpPr>
          <p:spPr>
            <a:xfrm>
              <a:off x="18276785" y="425723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183" y="104"/>
                  </a:moveTo>
                  <a:lnTo>
                    <a:pt x="952" y="73"/>
                  </a:lnTo>
                  <a:lnTo>
                    <a:pt x="774" y="73"/>
                  </a:lnTo>
                  <a:lnTo>
                    <a:pt x="596" y="0"/>
                  </a:lnTo>
                  <a:lnTo>
                    <a:pt x="439" y="73"/>
                  </a:lnTo>
                  <a:lnTo>
                    <a:pt x="251" y="73"/>
                  </a:ln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8" name="object 8518"/>
            <p:cNvSpPr/>
            <p:nvPr/>
          </p:nvSpPr>
          <p:spPr>
            <a:xfrm>
              <a:off x="18276785" y="425782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9" name="object 8519"/>
            <p:cNvSpPr/>
            <p:nvPr/>
          </p:nvSpPr>
          <p:spPr>
            <a:xfrm>
              <a:off x="18277742" y="425730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0" name="object 8520"/>
            <p:cNvSpPr/>
            <p:nvPr/>
          </p:nvSpPr>
          <p:spPr>
            <a:xfrm>
              <a:off x="18277561" y="425730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1" name="object 8521"/>
            <p:cNvSpPr/>
            <p:nvPr/>
          </p:nvSpPr>
          <p:spPr>
            <a:xfrm>
              <a:off x="18277226" y="425730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2" name="object 8522"/>
            <p:cNvSpPr/>
            <p:nvPr/>
          </p:nvSpPr>
          <p:spPr>
            <a:xfrm>
              <a:off x="18277044" y="425730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3" name="object 8523"/>
            <p:cNvSpPr/>
            <p:nvPr/>
          </p:nvSpPr>
          <p:spPr>
            <a:xfrm>
              <a:off x="18276850" y="4250734"/>
              <a:ext cx="1270" cy="6350"/>
            </a:xfrm>
            <a:custGeom>
              <a:avLst/>
              <a:gdLst/>
              <a:ahLst/>
              <a:cxnLst/>
              <a:rect l="l" t="t" r="r" b="b"/>
              <a:pathLst>
                <a:path w="1269" h="6350">
                  <a:moveTo>
                    <a:pt x="1088" y="6156"/>
                  </a:moveTo>
                  <a:lnTo>
                    <a:pt x="1015" y="5926"/>
                  </a:lnTo>
                  <a:lnTo>
                    <a:pt x="1015" y="1528"/>
                  </a:lnTo>
                  <a:lnTo>
                    <a:pt x="534" y="0"/>
                  </a:lnTo>
                  <a:lnTo>
                    <a:pt x="83" y="1308"/>
                  </a:lnTo>
                  <a:lnTo>
                    <a:pt x="83" y="1759"/>
                  </a:lnTo>
                  <a:lnTo>
                    <a:pt x="83" y="2167"/>
                  </a:lnTo>
                  <a:lnTo>
                    <a:pt x="83" y="615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4" name="object 8524"/>
            <p:cNvSpPr/>
            <p:nvPr/>
          </p:nvSpPr>
          <p:spPr>
            <a:xfrm>
              <a:off x="18276740" y="425237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1308" y="2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5" name="object 8525"/>
            <p:cNvSpPr/>
            <p:nvPr/>
          </p:nvSpPr>
          <p:spPr>
            <a:xfrm>
              <a:off x="18276740" y="425282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1308" y="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6" name="object 8526"/>
            <p:cNvSpPr/>
            <p:nvPr/>
          </p:nvSpPr>
          <p:spPr>
            <a:xfrm>
              <a:off x="18276740" y="425323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1308" y="2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7" name="object 8527"/>
            <p:cNvSpPr/>
            <p:nvPr/>
          </p:nvSpPr>
          <p:spPr>
            <a:xfrm>
              <a:off x="18276740" y="4253682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1308" y="2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8" name="object 8528"/>
            <p:cNvSpPr/>
            <p:nvPr/>
          </p:nvSpPr>
          <p:spPr>
            <a:xfrm>
              <a:off x="18276740" y="425412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1308" y="2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9" name="object 8529"/>
            <p:cNvSpPr/>
            <p:nvPr/>
          </p:nvSpPr>
          <p:spPr>
            <a:xfrm>
              <a:off x="18276740" y="425457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1308" y="2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0" name="object 8530"/>
            <p:cNvSpPr/>
            <p:nvPr/>
          </p:nvSpPr>
          <p:spPr>
            <a:xfrm>
              <a:off x="18276740" y="425502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1308" y="2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1" name="object 8531"/>
            <p:cNvSpPr/>
            <p:nvPr/>
          </p:nvSpPr>
          <p:spPr>
            <a:xfrm>
              <a:off x="18276740" y="425543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1308" y="2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2" name="object 8532"/>
            <p:cNvSpPr/>
            <p:nvPr/>
          </p:nvSpPr>
          <p:spPr>
            <a:xfrm>
              <a:off x="18276740" y="4255882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1308" y="2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3" name="object 8533"/>
            <p:cNvSpPr/>
            <p:nvPr/>
          </p:nvSpPr>
          <p:spPr>
            <a:xfrm>
              <a:off x="18276740" y="425633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0" y="0"/>
                  </a:moveTo>
                  <a:lnTo>
                    <a:pt x="1308" y="2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4" name="object 8534"/>
            <p:cNvSpPr/>
            <p:nvPr/>
          </p:nvSpPr>
          <p:spPr>
            <a:xfrm>
              <a:off x="18276736" y="425192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308" y="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5" name="object 8535"/>
            <p:cNvSpPr/>
            <p:nvPr/>
          </p:nvSpPr>
          <p:spPr>
            <a:xfrm>
              <a:off x="18276850" y="425152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088" y="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6" name="object 8536"/>
            <p:cNvSpPr/>
            <p:nvPr/>
          </p:nvSpPr>
          <p:spPr>
            <a:xfrm>
              <a:off x="18276910" y="425666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9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7" name="object 8537"/>
            <p:cNvSpPr/>
            <p:nvPr/>
          </p:nvSpPr>
          <p:spPr>
            <a:xfrm>
              <a:off x="18277376" y="425002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8" name="object 8538"/>
            <p:cNvSpPr/>
            <p:nvPr/>
          </p:nvSpPr>
          <p:spPr>
            <a:xfrm>
              <a:off x="18272113" y="4256374"/>
              <a:ext cx="16510" cy="13335"/>
            </a:xfrm>
            <a:custGeom>
              <a:avLst/>
              <a:gdLst/>
              <a:ahLst/>
              <a:cxnLst/>
              <a:rect l="l" t="t" r="r" b="b"/>
              <a:pathLst>
                <a:path w="16509" h="13335">
                  <a:moveTo>
                    <a:pt x="0" y="12973"/>
                  </a:moveTo>
                  <a:lnTo>
                    <a:pt x="0" y="8125"/>
                  </a:lnTo>
                  <a:lnTo>
                    <a:pt x="0" y="7895"/>
                  </a:lnTo>
                  <a:lnTo>
                    <a:pt x="125" y="7675"/>
                  </a:lnTo>
                  <a:lnTo>
                    <a:pt x="523" y="7036"/>
                  </a:lnTo>
                  <a:lnTo>
                    <a:pt x="523" y="6669"/>
                  </a:lnTo>
                  <a:lnTo>
                    <a:pt x="523" y="6261"/>
                  </a:lnTo>
                  <a:lnTo>
                    <a:pt x="827" y="5999"/>
                  </a:lnTo>
                  <a:lnTo>
                    <a:pt x="1151" y="5706"/>
                  </a:lnTo>
                  <a:lnTo>
                    <a:pt x="1151" y="4952"/>
                  </a:lnTo>
                  <a:lnTo>
                    <a:pt x="607" y="3685"/>
                  </a:lnTo>
                  <a:lnTo>
                    <a:pt x="523" y="3539"/>
                  </a:lnTo>
                  <a:lnTo>
                    <a:pt x="523" y="3340"/>
                  </a:lnTo>
                  <a:lnTo>
                    <a:pt x="523" y="1413"/>
                  </a:lnTo>
                  <a:lnTo>
                    <a:pt x="523" y="513"/>
                  </a:lnTo>
                  <a:lnTo>
                    <a:pt x="1424" y="513"/>
                  </a:lnTo>
                  <a:lnTo>
                    <a:pt x="2848" y="513"/>
                  </a:lnTo>
                  <a:lnTo>
                    <a:pt x="3727" y="513"/>
                  </a:lnTo>
                  <a:lnTo>
                    <a:pt x="3727" y="1413"/>
                  </a:lnTo>
                  <a:lnTo>
                    <a:pt x="6764" y="1518"/>
                  </a:lnTo>
                  <a:lnTo>
                    <a:pt x="6764" y="513"/>
                  </a:lnTo>
                  <a:lnTo>
                    <a:pt x="7643" y="513"/>
                  </a:lnTo>
                  <a:lnTo>
                    <a:pt x="10565" y="513"/>
                  </a:lnTo>
                  <a:lnTo>
                    <a:pt x="10889" y="219"/>
                  </a:lnTo>
                  <a:lnTo>
                    <a:pt x="11151" y="0"/>
                  </a:lnTo>
                  <a:lnTo>
                    <a:pt x="11486" y="0"/>
                  </a:lnTo>
                  <a:lnTo>
                    <a:pt x="16219" y="0"/>
                  </a:lnTo>
                  <a:lnTo>
                    <a:pt x="16219" y="324"/>
                  </a:lnTo>
                  <a:lnTo>
                    <a:pt x="11486" y="324"/>
                  </a:lnTo>
                  <a:lnTo>
                    <a:pt x="11266" y="324"/>
                  </a:lnTo>
                  <a:lnTo>
                    <a:pt x="11120" y="481"/>
                  </a:lnTo>
                  <a:lnTo>
                    <a:pt x="10816" y="774"/>
                  </a:lnTo>
                  <a:lnTo>
                    <a:pt x="10565" y="890"/>
                  </a:lnTo>
                  <a:lnTo>
                    <a:pt x="7643" y="890"/>
                  </a:lnTo>
                  <a:lnTo>
                    <a:pt x="7130" y="890"/>
                  </a:lnTo>
                  <a:lnTo>
                    <a:pt x="7130" y="1413"/>
                  </a:lnTo>
                  <a:lnTo>
                    <a:pt x="7130" y="1863"/>
                  </a:lnTo>
                  <a:lnTo>
                    <a:pt x="6764" y="1863"/>
                  </a:lnTo>
                  <a:lnTo>
                    <a:pt x="3727" y="1863"/>
                  </a:lnTo>
                  <a:lnTo>
                    <a:pt x="3371" y="1863"/>
                  </a:lnTo>
                  <a:lnTo>
                    <a:pt x="3371" y="1518"/>
                  </a:lnTo>
                  <a:lnTo>
                    <a:pt x="3371" y="890"/>
                  </a:lnTo>
                  <a:lnTo>
                    <a:pt x="2848" y="890"/>
                  </a:lnTo>
                  <a:lnTo>
                    <a:pt x="1424" y="890"/>
                  </a:lnTo>
                  <a:lnTo>
                    <a:pt x="869" y="890"/>
                  </a:lnTo>
                  <a:lnTo>
                    <a:pt x="869" y="1413"/>
                  </a:lnTo>
                  <a:lnTo>
                    <a:pt x="869" y="3340"/>
                  </a:lnTo>
                  <a:lnTo>
                    <a:pt x="952" y="3539"/>
                  </a:lnTo>
                  <a:lnTo>
                    <a:pt x="1465" y="4806"/>
                  </a:lnTo>
                  <a:lnTo>
                    <a:pt x="1507" y="4952"/>
                  </a:lnTo>
                  <a:lnTo>
                    <a:pt x="1507" y="5706"/>
                  </a:lnTo>
                  <a:lnTo>
                    <a:pt x="1507" y="5884"/>
                  </a:lnTo>
                  <a:lnTo>
                    <a:pt x="1036" y="6261"/>
                  </a:lnTo>
                  <a:lnTo>
                    <a:pt x="869" y="6397"/>
                  </a:lnTo>
                  <a:lnTo>
                    <a:pt x="869" y="6669"/>
                  </a:lnTo>
                  <a:lnTo>
                    <a:pt x="869" y="7036"/>
                  </a:lnTo>
                  <a:lnTo>
                    <a:pt x="827" y="7224"/>
                  </a:lnTo>
                  <a:lnTo>
                    <a:pt x="408" y="7863"/>
                  </a:lnTo>
                  <a:lnTo>
                    <a:pt x="324" y="8125"/>
                  </a:lnTo>
                  <a:lnTo>
                    <a:pt x="324" y="12973"/>
                  </a:lnTo>
                  <a:lnTo>
                    <a:pt x="0" y="129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9" name="object 8539"/>
            <p:cNvSpPr/>
            <p:nvPr/>
          </p:nvSpPr>
          <p:spPr>
            <a:xfrm>
              <a:off x="18272104" y="426844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24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324" y="900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0" name="object 8540"/>
            <p:cNvSpPr/>
            <p:nvPr/>
          </p:nvSpPr>
          <p:spPr>
            <a:xfrm>
              <a:off x="18272105" y="426845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00"/>
                  </a:moveTo>
                  <a:lnTo>
                    <a:pt x="0" y="0"/>
                  </a:lnTo>
                  <a:lnTo>
                    <a:pt x="324" y="0"/>
                  </a:lnTo>
                  <a:lnTo>
                    <a:pt x="324" y="900"/>
                  </a:lnTo>
                  <a:lnTo>
                    <a:pt x="0" y="90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1" name="object 8541"/>
            <p:cNvSpPr/>
            <p:nvPr/>
          </p:nvSpPr>
          <p:spPr>
            <a:xfrm>
              <a:off x="18272104" y="426670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24" y="0"/>
                  </a:moveTo>
                  <a:lnTo>
                    <a:pt x="0" y="0"/>
                  </a:lnTo>
                  <a:lnTo>
                    <a:pt x="0" y="858"/>
                  </a:lnTo>
                  <a:lnTo>
                    <a:pt x="324" y="858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2" name="object 8542"/>
            <p:cNvSpPr/>
            <p:nvPr/>
          </p:nvSpPr>
          <p:spPr>
            <a:xfrm>
              <a:off x="18272105" y="426670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58"/>
                  </a:moveTo>
                  <a:lnTo>
                    <a:pt x="0" y="0"/>
                  </a:lnTo>
                  <a:lnTo>
                    <a:pt x="324" y="0"/>
                  </a:lnTo>
                  <a:lnTo>
                    <a:pt x="324" y="858"/>
                  </a:lnTo>
                  <a:lnTo>
                    <a:pt x="0" y="85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3" name="object 8543"/>
            <p:cNvSpPr/>
            <p:nvPr/>
          </p:nvSpPr>
          <p:spPr>
            <a:xfrm>
              <a:off x="18272104" y="426495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24" y="0"/>
                  </a:moveTo>
                  <a:lnTo>
                    <a:pt x="0" y="0"/>
                  </a:lnTo>
                  <a:lnTo>
                    <a:pt x="0" y="858"/>
                  </a:lnTo>
                  <a:lnTo>
                    <a:pt x="324" y="858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4" name="object 8544"/>
            <p:cNvSpPr/>
            <p:nvPr/>
          </p:nvSpPr>
          <p:spPr>
            <a:xfrm>
              <a:off x="18272105" y="426495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58"/>
                  </a:moveTo>
                  <a:lnTo>
                    <a:pt x="0" y="0"/>
                  </a:lnTo>
                  <a:lnTo>
                    <a:pt x="324" y="0"/>
                  </a:lnTo>
                  <a:lnTo>
                    <a:pt x="324" y="858"/>
                  </a:lnTo>
                  <a:lnTo>
                    <a:pt x="0" y="85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5" name="object 8545"/>
            <p:cNvSpPr/>
            <p:nvPr/>
          </p:nvSpPr>
          <p:spPr>
            <a:xfrm>
              <a:off x="18272262" y="42633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712" y="0"/>
                  </a:moveTo>
                  <a:lnTo>
                    <a:pt x="376" y="0"/>
                  </a:lnTo>
                  <a:lnTo>
                    <a:pt x="0" y="670"/>
                  </a:lnTo>
                  <a:lnTo>
                    <a:pt x="314" y="858"/>
                  </a:lnTo>
                  <a:lnTo>
                    <a:pt x="670" y="303"/>
                  </a:lnTo>
                  <a:lnTo>
                    <a:pt x="71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6" name="object 8546"/>
            <p:cNvSpPr/>
            <p:nvPr/>
          </p:nvSpPr>
          <p:spPr>
            <a:xfrm>
              <a:off x="18272263" y="42633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70"/>
                  </a:moveTo>
                  <a:lnTo>
                    <a:pt x="376" y="115"/>
                  </a:lnTo>
                  <a:lnTo>
                    <a:pt x="712" y="0"/>
                  </a:lnTo>
                  <a:lnTo>
                    <a:pt x="712" y="219"/>
                  </a:lnTo>
                  <a:lnTo>
                    <a:pt x="314" y="858"/>
                  </a:lnTo>
                  <a:lnTo>
                    <a:pt x="0" y="6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7" name="object 8547"/>
            <p:cNvSpPr/>
            <p:nvPr/>
          </p:nvSpPr>
          <p:spPr>
            <a:xfrm>
              <a:off x="18272904" y="426177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712" y="0"/>
                  </a:moveTo>
                  <a:lnTo>
                    <a:pt x="356" y="0"/>
                  </a:lnTo>
                  <a:lnTo>
                    <a:pt x="356" y="314"/>
                  </a:lnTo>
                  <a:lnTo>
                    <a:pt x="31" y="607"/>
                  </a:lnTo>
                  <a:lnTo>
                    <a:pt x="261" y="869"/>
                  </a:lnTo>
                  <a:lnTo>
                    <a:pt x="586" y="575"/>
                  </a:lnTo>
                  <a:lnTo>
                    <a:pt x="712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8" name="object 8548"/>
            <p:cNvSpPr/>
            <p:nvPr/>
          </p:nvSpPr>
          <p:spPr>
            <a:xfrm>
              <a:off x="18272900" y="426176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38"/>
                  </a:moveTo>
                  <a:lnTo>
                    <a:pt x="356" y="314"/>
                  </a:lnTo>
                  <a:lnTo>
                    <a:pt x="356" y="0"/>
                  </a:lnTo>
                  <a:lnTo>
                    <a:pt x="712" y="0"/>
                  </a:lnTo>
                  <a:lnTo>
                    <a:pt x="712" y="314"/>
                  </a:lnTo>
                  <a:lnTo>
                    <a:pt x="712" y="502"/>
                  </a:lnTo>
                  <a:lnTo>
                    <a:pt x="261" y="869"/>
                  </a:lnTo>
                  <a:lnTo>
                    <a:pt x="0" y="6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9" name="object 8549"/>
            <p:cNvSpPr/>
            <p:nvPr/>
          </p:nvSpPr>
          <p:spPr>
            <a:xfrm>
              <a:off x="18272750" y="426007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324" y="0"/>
                  </a:moveTo>
                  <a:lnTo>
                    <a:pt x="0" y="136"/>
                  </a:lnTo>
                  <a:lnTo>
                    <a:pt x="376" y="931"/>
                  </a:lnTo>
                  <a:lnTo>
                    <a:pt x="712" y="764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0" name="object 8550"/>
            <p:cNvSpPr/>
            <p:nvPr/>
          </p:nvSpPr>
          <p:spPr>
            <a:xfrm>
              <a:off x="18272752" y="42600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376" y="931"/>
                  </a:moveTo>
                  <a:lnTo>
                    <a:pt x="0" y="136"/>
                  </a:lnTo>
                  <a:lnTo>
                    <a:pt x="335" y="0"/>
                  </a:lnTo>
                  <a:lnTo>
                    <a:pt x="701" y="774"/>
                  </a:lnTo>
                  <a:lnTo>
                    <a:pt x="376" y="93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1" name="object 8551"/>
            <p:cNvSpPr/>
            <p:nvPr/>
          </p:nvSpPr>
          <p:spPr>
            <a:xfrm>
              <a:off x="18272648" y="425836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24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324" y="900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2" name="object 8552"/>
            <p:cNvSpPr/>
            <p:nvPr/>
          </p:nvSpPr>
          <p:spPr>
            <a:xfrm>
              <a:off x="18272648" y="425836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00"/>
                  </a:moveTo>
                  <a:lnTo>
                    <a:pt x="0" y="0"/>
                  </a:lnTo>
                  <a:lnTo>
                    <a:pt x="324" y="0"/>
                  </a:lnTo>
                  <a:lnTo>
                    <a:pt x="324" y="900"/>
                  </a:lnTo>
                  <a:lnTo>
                    <a:pt x="0" y="90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3" name="object 8553"/>
            <p:cNvSpPr/>
            <p:nvPr/>
          </p:nvSpPr>
          <p:spPr>
            <a:xfrm>
              <a:off x="18272716" y="42568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27" y="0"/>
                  </a:moveTo>
                  <a:lnTo>
                    <a:pt x="219" y="0"/>
                  </a:lnTo>
                  <a:lnTo>
                    <a:pt x="0" y="554"/>
                  </a:lnTo>
                  <a:lnTo>
                    <a:pt x="303" y="659"/>
                  </a:lnTo>
                  <a:lnTo>
                    <a:pt x="439" y="366"/>
                  </a:lnTo>
                  <a:lnTo>
                    <a:pt x="858" y="366"/>
                  </a:lnTo>
                  <a:lnTo>
                    <a:pt x="85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4" name="object 8554"/>
            <p:cNvSpPr/>
            <p:nvPr/>
          </p:nvSpPr>
          <p:spPr>
            <a:xfrm>
              <a:off x="18272719" y="425689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54"/>
                  </a:moveTo>
                  <a:lnTo>
                    <a:pt x="219" y="0"/>
                  </a:lnTo>
                  <a:lnTo>
                    <a:pt x="827" y="0"/>
                  </a:lnTo>
                  <a:lnTo>
                    <a:pt x="858" y="366"/>
                  </a:lnTo>
                  <a:lnTo>
                    <a:pt x="439" y="366"/>
                  </a:lnTo>
                  <a:lnTo>
                    <a:pt x="293" y="659"/>
                  </a:lnTo>
                  <a:lnTo>
                    <a:pt x="0" y="55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5" name="object 8555"/>
            <p:cNvSpPr/>
            <p:nvPr/>
          </p:nvSpPr>
          <p:spPr>
            <a:xfrm>
              <a:off x="18274433" y="425688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774" y="0"/>
                  </a:moveTo>
                  <a:lnTo>
                    <a:pt x="513" y="0"/>
                  </a:lnTo>
                  <a:lnTo>
                    <a:pt x="0" y="0"/>
                  </a:lnTo>
                  <a:lnTo>
                    <a:pt x="0" y="376"/>
                  </a:lnTo>
                  <a:lnTo>
                    <a:pt x="659" y="376"/>
                  </a:lnTo>
                  <a:lnTo>
                    <a:pt x="963" y="115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6" name="object 8556"/>
            <p:cNvSpPr/>
            <p:nvPr/>
          </p:nvSpPr>
          <p:spPr>
            <a:xfrm>
              <a:off x="18274434" y="425689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513" y="0"/>
                  </a:lnTo>
                  <a:lnTo>
                    <a:pt x="774" y="0"/>
                  </a:lnTo>
                  <a:lnTo>
                    <a:pt x="963" y="104"/>
                  </a:lnTo>
                  <a:lnTo>
                    <a:pt x="774" y="450"/>
                  </a:lnTo>
                  <a:lnTo>
                    <a:pt x="513" y="376"/>
                  </a:lnTo>
                  <a:lnTo>
                    <a:pt x="0" y="376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7" name="object 8557"/>
            <p:cNvSpPr/>
            <p:nvPr/>
          </p:nvSpPr>
          <p:spPr>
            <a:xfrm>
              <a:off x="18275518" y="425789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63" y="0"/>
                  </a:moveTo>
                  <a:lnTo>
                    <a:pt x="324" y="0"/>
                  </a:lnTo>
                  <a:lnTo>
                    <a:pt x="0" y="41"/>
                  </a:lnTo>
                  <a:lnTo>
                    <a:pt x="10" y="324"/>
                  </a:lnTo>
                  <a:lnTo>
                    <a:pt x="963" y="324"/>
                  </a:lnTo>
                  <a:lnTo>
                    <a:pt x="96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8" name="object 8558"/>
            <p:cNvSpPr/>
            <p:nvPr/>
          </p:nvSpPr>
          <p:spPr>
            <a:xfrm>
              <a:off x="18275521" y="425789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324" y="0"/>
                  </a:moveTo>
                  <a:lnTo>
                    <a:pt x="963" y="0"/>
                  </a:lnTo>
                  <a:lnTo>
                    <a:pt x="963" y="324"/>
                  </a:lnTo>
                  <a:lnTo>
                    <a:pt x="324" y="324"/>
                  </a:lnTo>
                  <a:lnTo>
                    <a:pt x="10" y="324"/>
                  </a:lnTo>
                  <a:lnTo>
                    <a:pt x="0" y="31"/>
                  </a:ln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9" name="object 8559"/>
            <p:cNvSpPr/>
            <p:nvPr/>
          </p:nvSpPr>
          <p:spPr>
            <a:xfrm>
              <a:off x="18277318" y="425790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0" y="0"/>
                  </a:lnTo>
                  <a:lnTo>
                    <a:pt x="0" y="324"/>
                  </a:lnTo>
                  <a:lnTo>
                    <a:pt x="900" y="324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0" name="object 8560"/>
            <p:cNvSpPr/>
            <p:nvPr/>
          </p:nvSpPr>
          <p:spPr>
            <a:xfrm>
              <a:off x="18277327" y="425789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900" y="324"/>
                  </a:lnTo>
                  <a:lnTo>
                    <a:pt x="0" y="324"/>
                  </a:lnTo>
                  <a:lnTo>
                    <a:pt x="0" y="0"/>
                  </a:lnTo>
                  <a:lnTo>
                    <a:pt x="90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1" name="object 8561"/>
            <p:cNvSpPr/>
            <p:nvPr/>
          </p:nvSpPr>
          <p:spPr>
            <a:xfrm>
              <a:off x="18278858" y="425704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50" y="0"/>
                  </a:moveTo>
                  <a:lnTo>
                    <a:pt x="0" y="219"/>
                  </a:lnTo>
                  <a:lnTo>
                    <a:pt x="0" y="848"/>
                  </a:lnTo>
                  <a:lnTo>
                    <a:pt x="324" y="921"/>
                  </a:lnTo>
                  <a:lnTo>
                    <a:pt x="376" y="439"/>
                  </a:lnTo>
                  <a:lnTo>
                    <a:pt x="596" y="293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2" name="object 8562"/>
            <p:cNvSpPr/>
            <p:nvPr/>
          </p:nvSpPr>
          <p:spPr>
            <a:xfrm>
              <a:off x="18278864" y="425704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58"/>
                  </a:moveTo>
                  <a:lnTo>
                    <a:pt x="0" y="219"/>
                  </a:lnTo>
                  <a:lnTo>
                    <a:pt x="450" y="0"/>
                  </a:lnTo>
                  <a:lnTo>
                    <a:pt x="586" y="303"/>
                  </a:lnTo>
                  <a:lnTo>
                    <a:pt x="376" y="439"/>
                  </a:lnTo>
                  <a:lnTo>
                    <a:pt x="376" y="753"/>
                  </a:lnTo>
                  <a:lnTo>
                    <a:pt x="376" y="890"/>
                  </a:lnTo>
                  <a:lnTo>
                    <a:pt x="0" y="85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3" name="object 8563"/>
            <p:cNvSpPr/>
            <p:nvPr/>
          </p:nvSpPr>
          <p:spPr>
            <a:xfrm>
              <a:off x="18280239" y="425688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0" y="0"/>
                  </a:lnTo>
                  <a:lnTo>
                    <a:pt x="0" y="376"/>
                  </a:lnTo>
                  <a:lnTo>
                    <a:pt x="900" y="376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4" name="object 8564"/>
            <p:cNvSpPr/>
            <p:nvPr/>
          </p:nvSpPr>
          <p:spPr>
            <a:xfrm>
              <a:off x="18280246" y="425689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900" y="376"/>
                  </a:lnTo>
                  <a:lnTo>
                    <a:pt x="0" y="376"/>
                  </a:lnTo>
                  <a:lnTo>
                    <a:pt x="0" y="0"/>
                  </a:lnTo>
                  <a:lnTo>
                    <a:pt x="90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5" name="object 8565"/>
            <p:cNvSpPr/>
            <p:nvPr/>
          </p:nvSpPr>
          <p:spPr>
            <a:xfrm>
              <a:off x="18282005" y="425685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743" y="0"/>
                  </a:moveTo>
                  <a:lnTo>
                    <a:pt x="0" y="31"/>
                  </a:lnTo>
                  <a:lnTo>
                    <a:pt x="0" y="408"/>
                  </a:lnTo>
                  <a:lnTo>
                    <a:pt x="816" y="408"/>
                  </a:lnTo>
                  <a:lnTo>
                    <a:pt x="963" y="25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6" name="object 8566"/>
            <p:cNvSpPr/>
            <p:nvPr/>
          </p:nvSpPr>
          <p:spPr>
            <a:xfrm>
              <a:off x="18282005" y="425685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31"/>
                  </a:moveTo>
                  <a:lnTo>
                    <a:pt x="670" y="31"/>
                  </a:lnTo>
                  <a:lnTo>
                    <a:pt x="963" y="251"/>
                  </a:lnTo>
                  <a:lnTo>
                    <a:pt x="827" y="408"/>
                  </a:lnTo>
                  <a:lnTo>
                    <a:pt x="670" y="408"/>
                  </a:lnTo>
                  <a:lnTo>
                    <a:pt x="0" y="408"/>
                  </a:lnTo>
                  <a:lnTo>
                    <a:pt x="0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7" name="object 8567"/>
            <p:cNvSpPr/>
            <p:nvPr/>
          </p:nvSpPr>
          <p:spPr>
            <a:xfrm>
              <a:off x="18283590" y="425636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0" y="0"/>
                  </a:lnTo>
                  <a:lnTo>
                    <a:pt x="0" y="324"/>
                  </a:lnTo>
                  <a:lnTo>
                    <a:pt x="900" y="324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8" name="object 8568"/>
            <p:cNvSpPr/>
            <p:nvPr/>
          </p:nvSpPr>
          <p:spPr>
            <a:xfrm>
              <a:off x="18283587" y="425636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900" y="324"/>
                  </a:lnTo>
                  <a:lnTo>
                    <a:pt x="0" y="324"/>
                  </a:lnTo>
                  <a:lnTo>
                    <a:pt x="0" y="0"/>
                  </a:lnTo>
                  <a:lnTo>
                    <a:pt x="90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9" name="object 8569"/>
            <p:cNvSpPr/>
            <p:nvPr/>
          </p:nvSpPr>
          <p:spPr>
            <a:xfrm>
              <a:off x="18285359" y="425636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0" y="0"/>
                  </a:lnTo>
                  <a:lnTo>
                    <a:pt x="0" y="324"/>
                  </a:lnTo>
                  <a:lnTo>
                    <a:pt x="900" y="324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0" name="object 8570"/>
            <p:cNvSpPr/>
            <p:nvPr/>
          </p:nvSpPr>
          <p:spPr>
            <a:xfrm>
              <a:off x="18285359" y="425636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900" y="324"/>
                  </a:lnTo>
                  <a:lnTo>
                    <a:pt x="0" y="324"/>
                  </a:lnTo>
                  <a:lnTo>
                    <a:pt x="0" y="0"/>
                  </a:lnTo>
                  <a:lnTo>
                    <a:pt x="90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1" name="object 8571"/>
            <p:cNvSpPr/>
            <p:nvPr/>
          </p:nvSpPr>
          <p:spPr>
            <a:xfrm>
              <a:off x="18287097" y="425636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0" y="0"/>
                  </a:lnTo>
                  <a:lnTo>
                    <a:pt x="0" y="324"/>
                  </a:lnTo>
                  <a:lnTo>
                    <a:pt x="900" y="324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2" name="object 8572"/>
            <p:cNvSpPr/>
            <p:nvPr/>
          </p:nvSpPr>
          <p:spPr>
            <a:xfrm>
              <a:off x="18287099" y="425636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900" y="324"/>
                  </a:lnTo>
                  <a:lnTo>
                    <a:pt x="0" y="324"/>
                  </a:lnTo>
                  <a:lnTo>
                    <a:pt x="0" y="0"/>
                  </a:lnTo>
                  <a:lnTo>
                    <a:pt x="90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3" name="object 8573"/>
            <p:cNvSpPr/>
            <p:nvPr/>
          </p:nvSpPr>
          <p:spPr>
            <a:xfrm>
              <a:off x="18254250" y="4256356"/>
              <a:ext cx="10160" cy="11430"/>
            </a:xfrm>
            <a:custGeom>
              <a:avLst/>
              <a:gdLst/>
              <a:ahLst/>
              <a:cxnLst/>
              <a:rect l="l" t="t" r="r" b="b"/>
              <a:pathLst>
                <a:path w="10159" h="11429">
                  <a:moveTo>
                    <a:pt x="9214" y="10973"/>
                  </a:moveTo>
                  <a:lnTo>
                    <a:pt x="9214" y="910"/>
                  </a:lnTo>
                  <a:lnTo>
                    <a:pt x="9214" y="345"/>
                  </a:lnTo>
                  <a:lnTo>
                    <a:pt x="8701" y="345"/>
                  </a:lnTo>
                  <a:lnTo>
                    <a:pt x="0" y="345"/>
                  </a:lnTo>
                  <a:lnTo>
                    <a:pt x="0" y="0"/>
                  </a:lnTo>
                  <a:lnTo>
                    <a:pt x="8701" y="0"/>
                  </a:lnTo>
                  <a:lnTo>
                    <a:pt x="9591" y="0"/>
                  </a:lnTo>
                  <a:lnTo>
                    <a:pt x="9591" y="910"/>
                  </a:lnTo>
                  <a:lnTo>
                    <a:pt x="9591" y="10973"/>
                  </a:lnTo>
                  <a:lnTo>
                    <a:pt x="9214" y="109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4" name="object 8574"/>
            <p:cNvSpPr/>
            <p:nvPr/>
          </p:nvSpPr>
          <p:spPr>
            <a:xfrm>
              <a:off x="18263465" y="426643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66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366" y="900"/>
                  </a:lnTo>
                  <a:lnTo>
                    <a:pt x="36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5" name="object 8575"/>
            <p:cNvSpPr/>
            <p:nvPr/>
          </p:nvSpPr>
          <p:spPr>
            <a:xfrm>
              <a:off x="18263467" y="426643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00"/>
                  </a:moveTo>
                  <a:lnTo>
                    <a:pt x="0" y="0"/>
                  </a:lnTo>
                  <a:lnTo>
                    <a:pt x="376" y="0"/>
                  </a:lnTo>
                  <a:lnTo>
                    <a:pt x="376" y="900"/>
                  </a:lnTo>
                  <a:lnTo>
                    <a:pt x="0" y="90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6" name="object 8576"/>
            <p:cNvSpPr/>
            <p:nvPr/>
          </p:nvSpPr>
          <p:spPr>
            <a:xfrm>
              <a:off x="18263465" y="426469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66" y="0"/>
                  </a:moveTo>
                  <a:lnTo>
                    <a:pt x="0" y="0"/>
                  </a:lnTo>
                  <a:lnTo>
                    <a:pt x="0" y="848"/>
                  </a:lnTo>
                  <a:lnTo>
                    <a:pt x="366" y="848"/>
                  </a:lnTo>
                  <a:lnTo>
                    <a:pt x="36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7" name="object 8577"/>
            <p:cNvSpPr/>
            <p:nvPr/>
          </p:nvSpPr>
          <p:spPr>
            <a:xfrm>
              <a:off x="18263467" y="426468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58"/>
                  </a:moveTo>
                  <a:lnTo>
                    <a:pt x="0" y="0"/>
                  </a:lnTo>
                  <a:lnTo>
                    <a:pt x="376" y="0"/>
                  </a:lnTo>
                  <a:lnTo>
                    <a:pt x="376" y="858"/>
                  </a:lnTo>
                  <a:lnTo>
                    <a:pt x="0" y="85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8" name="object 8578"/>
            <p:cNvSpPr/>
            <p:nvPr/>
          </p:nvSpPr>
          <p:spPr>
            <a:xfrm>
              <a:off x="18263465" y="426288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66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366" y="900"/>
                  </a:lnTo>
                  <a:lnTo>
                    <a:pt x="36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9" name="object 8579"/>
            <p:cNvSpPr/>
            <p:nvPr/>
          </p:nvSpPr>
          <p:spPr>
            <a:xfrm>
              <a:off x="18263467" y="426288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00"/>
                  </a:moveTo>
                  <a:lnTo>
                    <a:pt x="0" y="0"/>
                  </a:lnTo>
                  <a:lnTo>
                    <a:pt x="376" y="0"/>
                  </a:lnTo>
                  <a:lnTo>
                    <a:pt x="376" y="900"/>
                  </a:lnTo>
                  <a:lnTo>
                    <a:pt x="0" y="90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0" name="object 8580"/>
            <p:cNvSpPr/>
            <p:nvPr/>
          </p:nvSpPr>
          <p:spPr>
            <a:xfrm>
              <a:off x="18263465" y="426113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66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366" y="900"/>
                  </a:lnTo>
                  <a:lnTo>
                    <a:pt x="36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1" name="object 8581"/>
            <p:cNvSpPr/>
            <p:nvPr/>
          </p:nvSpPr>
          <p:spPr>
            <a:xfrm>
              <a:off x="18263467" y="426113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00"/>
                  </a:moveTo>
                  <a:lnTo>
                    <a:pt x="0" y="0"/>
                  </a:lnTo>
                  <a:lnTo>
                    <a:pt x="376" y="0"/>
                  </a:lnTo>
                  <a:lnTo>
                    <a:pt x="376" y="900"/>
                  </a:lnTo>
                  <a:lnTo>
                    <a:pt x="0" y="90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2" name="object 8582"/>
            <p:cNvSpPr/>
            <p:nvPr/>
          </p:nvSpPr>
          <p:spPr>
            <a:xfrm>
              <a:off x="18263465" y="425937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66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366" y="900"/>
                  </a:lnTo>
                  <a:lnTo>
                    <a:pt x="36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3" name="object 8583"/>
            <p:cNvSpPr/>
            <p:nvPr/>
          </p:nvSpPr>
          <p:spPr>
            <a:xfrm>
              <a:off x="18263467" y="425937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00"/>
                  </a:moveTo>
                  <a:lnTo>
                    <a:pt x="0" y="0"/>
                  </a:lnTo>
                  <a:lnTo>
                    <a:pt x="376" y="0"/>
                  </a:lnTo>
                  <a:lnTo>
                    <a:pt x="376" y="900"/>
                  </a:lnTo>
                  <a:lnTo>
                    <a:pt x="0" y="90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4" name="object 8584"/>
            <p:cNvSpPr/>
            <p:nvPr/>
          </p:nvSpPr>
          <p:spPr>
            <a:xfrm>
              <a:off x="18263465" y="425762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66" y="0"/>
                  </a:moveTo>
                  <a:lnTo>
                    <a:pt x="0" y="0"/>
                  </a:lnTo>
                  <a:lnTo>
                    <a:pt x="0" y="858"/>
                  </a:lnTo>
                  <a:lnTo>
                    <a:pt x="366" y="858"/>
                  </a:lnTo>
                  <a:lnTo>
                    <a:pt x="36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5" name="object 8585"/>
            <p:cNvSpPr/>
            <p:nvPr/>
          </p:nvSpPr>
          <p:spPr>
            <a:xfrm>
              <a:off x="18263467" y="425763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58"/>
                  </a:moveTo>
                  <a:lnTo>
                    <a:pt x="0" y="0"/>
                  </a:lnTo>
                  <a:lnTo>
                    <a:pt x="376" y="0"/>
                  </a:lnTo>
                  <a:lnTo>
                    <a:pt x="376" y="858"/>
                  </a:lnTo>
                  <a:lnTo>
                    <a:pt x="0" y="85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6" name="object 8586"/>
            <p:cNvSpPr/>
            <p:nvPr/>
          </p:nvSpPr>
          <p:spPr>
            <a:xfrm>
              <a:off x="18262679" y="425636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680" y="0"/>
                  </a:moveTo>
                  <a:lnTo>
                    <a:pt x="272" y="0"/>
                  </a:lnTo>
                  <a:lnTo>
                    <a:pt x="0" y="0"/>
                  </a:lnTo>
                  <a:lnTo>
                    <a:pt x="0" y="345"/>
                  </a:lnTo>
                  <a:lnTo>
                    <a:pt x="481" y="345"/>
                  </a:lnTo>
                  <a:lnTo>
                    <a:pt x="680" y="523"/>
                  </a:lnTo>
                  <a:lnTo>
                    <a:pt x="942" y="303"/>
                  </a:lnTo>
                  <a:lnTo>
                    <a:pt x="68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7" name="object 8587"/>
            <p:cNvSpPr/>
            <p:nvPr/>
          </p:nvSpPr>
          <p:spPr>
            <a:xfrm>
              <a:off x="18262679" y="425636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680" y="523"/>
                  </a:moveTo>
                  <a:lnTo>
                    <a:pt x="481" y="335"/>
                  </a:lnTo>
                  <a:lnTo>
                    <a:pt x="272" y="335"/>
                  </a:lnTo>
                  <a:lnTo>
                    <a:pt x="0" y="335"/>
                  </a:lnTo>
                  <a:lnTo>
                    <a:pt x="0" y="0"/>
                  </a:lnTo>
                  <a:lnTo>
                    <a:pt x="272" y="0"/>
                  </a:lnTo>
                  <a:lnTo>
                    <a:pt x="680" y="0"/>
                  </a:lnTo>
                  <a:lnTo>
                    <a:pt x="942" y="293"/>
                  </a:lnTo>
                  <a:lnTo>
                    <a:pt x="680" y="52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8" name="object 8588"/>
            <p:cNvSpPr/>
            <p:nvPr/>
          </p:nvSpPr>
          <p:spPr>
            <a:xfrm>
              <a:off x="18260910" y="425637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890" y="0"/>
                  </a:moveTo>
                  <a:lnTo>
                    <a:pt x="0" y="0"/>
                  </a:lnTo>
                  <a:lnTo>
                    <a:pt x="0" y="324"/>
                  </a:lnTo>
                  <a:lnTo>
                    <a:pt x="890" y="324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9" name="object 8589"/>
            <p:cNvSpPr/>
            <p:nvPr/>
          </p:nvSpPr>
          <p:spPr>
            <a:xfrm>
              <a:off x="18260903" y="425637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324"/>
                  </a:moveTo>
                  <a:lnTo>
                    <a:pt x="0" y="0"/>
                  </a:lnTo>
                  <a:lnTo>
                    <a:pt x="900" y="0"/>
                  </a:lnTo>
                  <a:lnTo>
                    <a:pt x="900" y="324"/>
                  </a:lnTo>
                  <a:lnTo>
                    <a:pt x="0" y="32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0" name="object 8590"/>
            <p:cNvSpPr/>
            <p:nvPr/>
          </p:nvSpPr>
          <p:spPr>
            <a:xfrm>
              <a:off x="18259140" y="425637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0" y="0"/>
                  </a:lnTo>
                  <a:lnTo>
                    <a:pt x="0" y="324"/>
                  </a:lnTo>
                  <a:lnTo>
                    <a:pt x="900" y="324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1" name="object 8591"/>
            <p:cNvSpPr/>
            <p:nvPr/>
          </p:nvSpPr>
          <p:spPr>
            <a:xfrm>
              <a:off x="18259149" y="425637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324"/>
                  </a:moveTo>
                  <a:lnTo>
                    <a:pt x="0" y="0"/>
                  </a:lnTo>
                  <a:lnTo>
                    <a:pt x="900" y="0"/>
                  </a:lnTo>
                  <a:lnTo>
                    <a:pt x="900" y="324"/>
                  </a:lnTo>
                  <a:lnTo>
                    <a:pt x="0" y="32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2" name="object 8592"/>
            <p:cNvSpPr/>
            <p:nvPr/>
          </p:nvSpPr>
          <p:spPr>
            <a:xfrm>
              <a:off x="18257391" y="425637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858" y="0"/>
                  </a:moveTo>
                  <a:lnTo>
                    <a:pt x="0" y="0"/>
                  </a:lnTo>
                  <a:lnTo>
                    <a:pt x="0" y="324"/>
                  </a:lnTo>
                  <a:lnTo>
                    <a:pt x="858" y="324"/>
                  </a:lnTo>
                  <a:lnTo>
                    <a:pt x="858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3" name="object 8593"/>
            <p:cNvSpPr/>
            <p:nvPr/>
          </p:nvSpPr>
          <p:spPr>
            <a:xfrm>
              <a:off x="18257392" y="425637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324"/>
                  </a:moveTo>
                  <a:lnTo>
                    <a:pt x="0" y="0"/>
                  </a:lnTo>
                  <a:lnTo>
                    <a:pt x="858" y="0"/>
                  </a:lnTo>
                  <a:lnTo>
                    <a:pt x="858" y="324"/>
                  </a:lnTo>
                  <a:lnTo>
                    <a:pt x="0" y="32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4" name="object 8594"/>
            <p:cNvSpPr/>
            <p:nvPr/>
          </p:nvSpPr>
          <p:spPr>
            <a:xfrm>
              <a:off x="18255632" y="425637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869" y="0"/>
                  </a:moveTo>
                  <a:lnTo>
                    <a:pt x="0" y="0"/>
                  </a:lnTo>
                  <a:lnTo>
                    <a:pt x="0" y="324"/>
                  </a:lnTo>
                  <a:lnTo>
                    <a:pt x="869" y="324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5" name="object 8595"/>
            <p:cNvSpPr/>
            <p:nvPr/>
          </p:nvSpPr>
          <p:spPr>
            <a:xfrm>
              <a:off x="18255636" y="425637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324"/>
                  </a:moveTo>
                  <a:lnTo>
                    <a:pt x="0" y="0"/>
                  </a:lnTo>
                  <a:lnTo>
                    <a:pt x="869" y="0"/>
                  </a:lnTo>
                  <a:lnTo>
                    <a:pt x="869" y="324"/>
                  </a:lnTo>
                  <a:lnTo>
                    <a:pt x="0" y="32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6" name="object 8596"/>
            <p:cNvSpPr/>
            <p:nvPr/>
          </p:nvSpPr>
          <p:spPr>
            <a:xfrm>
              <a:off x="18254250" y="42563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81" y="0"/>
                  </a:moveTo>
                  <a:lnTo>
                    <a:pt x="0" y="0"/>
                  </a:lnTo>
                  <a:lnTo>
                    <a:pt x="0" y="324"/>
                  </a:lnTo>
                  <a:lnTo>
                    <a:pt x="481" y="324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7" name="object 8597"/>
            <p:cNvSpPr/>
            <p:nvPr/>
          </p:nvSpPr>
          <p:spPr>
            <a:xfrm>
              <a:off x="18254254" y="42563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0" y="0"/>
                  </a:lnTo>
                  <a:lnTo>
                    <a:pt x="481" y="0"/>
                  </a:lnTo>
                  <a:lnTo>
                    <a:pt x="481" y="324"/>
                  </a:lnTo>
                  <a:lnTo>
                    <a:pt x="0" y="32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8" name="object 8598"/>
            <p:cNvSpPr/>
            <p:nvPr/>
          </p:nvSpPr>
          <p:spPr>
            <a:xfrm>
              <a:off x="18245380" y="4285605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9" name="object 8599"/>
            <p:cNvSpPr/>
            <p:nvPr/>
          </p:nvSpPr>
          <p:spPr>
            <a:xfrm>
              <a:off x="18245380" y="4259500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64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0" name="object 8600"/>
            <p:cNvSpPr/>
            <p:nvPr/>
          </p:nvSpPr>
          <p:spPr>
            <a:xfrm>
              <a:off x="18243547" y="4256362"/>
              <a:ext cx="20320" cy="36195"/>
            </a:xfrm>
            <a:custGeom>
              <a:avLst/>
              <a:gdLst/>
              <a:ahLst/>
              <a:cxnLst/>
              <a:rect l="l" t="t" r="r" b="b"/>
              <a:pathLst>
                <a:path w="20319" h="36195">
                  <a:moveTo>
                    <a:pt x="20292" y="0"/>
                  </a:moveTo>
                  <a:lnTo>
                    <a:pt x="20292" y="35768"/>
                  </a:lnTo>
                  <a:lnTo>
                    <a:pt x="0" y="35768"/>
                  </a:lnTo>
                  <a:lnTo>
                    <a:pt x="0" y="0"/>
                  </a:lnTo>
                  <a:lnTo>
                    <a:pt x="20292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1" name="object 8601"/>
            <p:cNvSpPr/>
            <p:nvPr/>
          </p:nvSpPr>
          <p:spPr>
            <a:xfrm>
              <a:off x="18237930" y="425950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4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2" name="object 8602"/>
            <p:cNvSpPr/>
            <p:nvPr/>
          </p:nvSpPr>
          <p:spPr>
            <a:xfrm>
              <a:off x="18237261" y="4260775"/>
              <a:ext cx="6350" cy="27305"/>
            </a:xfrm>
            <a:custGeom>
              <a:avLst/>
              <a:gdLst/>
              <a:ahLst/>
              <a:cxnLst/>
              <a:rect l="l" t="t" r="r" b="b"/>
              <a:pathLst>
                <a:path w="6350" h="27304">
                  <a:moveTo>
                    <a:pt x="6334" y="0"/>
                  </a:moveTo>
                  <a:lnTo>
                    <a:pt x="6334" y="26952"/>
                  </a:lnTo>
                  <a:lnTo>
                    <a:pt x="0" y="26952"/>
                  </a:lnTo>
                  <a:lnTo>
                    <a:pt x="0" y="0"/>
                  </a:lnTo>
                  <a:lnTo>
                    <a:pt x="6334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3" name="object 8603"/>
            <p:cNvSpPr/>
            <p:nvPr/>
          </p:nvSpPr>
          <p:spPr>
            <a:xfrm>
              <a:off x="18235811" y="5095785"/>
              <a:ext cx="26034" cy="39370"/>
            </a:xfrm>
            <a:custGeom>
              <a:avLst/>
              <a:gdLst/>
              <a:ahLst/>
              <a:cxnLst/>
              <a:rect l="l" t="t" r="r" b="b"/>
              <a:pathLst>
                <a:path w="26034" h="39370">
                  <a:moveTo>
                    <a:pt x="0" y="38752"/>
                  </a:moveTo>
                  <a:lnTo>
                    <a:pt x="0" y="0"/>
                  </a:lnTo>
                  <a:lnTo>
                    <a:pt x="25716" y="0"/>
                  </a:lnTo>
                  <a:lnTo>
                    <a:pt x="25716" y="38752"/>
                  </a:lnTo>
                  <a:lnTo>
                    <a:pt x="0" y="3875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4" name="object 8604"/>
            <p:cNvSpPr/>
            <p:nvPr/>
          </p:nvSpPr>
          <p:spPr>
            <a:xfrm>
              <a:off x="18246575" y="5098661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157" y="4816"/>
                  </a:moveTo>
                  <a:lnTo>
                    <a:pt x="4146" y="3654"/>
                  </a:lnTo>
                  <a:lnTo>
                    <a:pt x="4219" y="1277"/>
                  </a:lnTo>
                  <a:lnTo>
                    <a:pt x="2157" y="0"/>
                  </a:lnTo>
                  <a:lnTo>
                    <a:pt x="2020" y="0"/>
                  </a:lnTo>
                  <a:lnTo>
                    <a:pt x="73" y="1162"/>
                  </a:lnTo>
                  <a:lnTo>
                    <a:pt x="0" y="3539"/>
                  </a:lnTo>
                  <a:lnTo>
                    <a:pt x="2020" y="4816"/>
                  </a:lnTo>
                  <a:lnTo>
                    <a:pt x="2157" y="481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5" name="object 8605"/>
            <p:cNvSpPr/>
            <p:nvPr/>
          </p:nvSpPr>
          <p:spPr>
            <a:xfrm>
              <a:off x="18247473" y="509985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83" y="0"/>
                  </a:moveTo>
                  <a:lnTo>
                    <a:pt x="513" y="0"/>
                  </a:lnTo>
                  <a:lnTo>
                    <a:pt x="0" y="554"/>
                  </a:lnTo>
                  <a:lnTo>
                    <a:pt x="0" y="1225"/>
                  </a:lnTo>
                  <a:lnTo>
                    <a:pt x="0" y="1863"/>
                  </a:lnTo>
                  <a:lnTo>
                    <a:pt x="513" y="2418"/>
                  </a:lnTo>
                  <a:lnTo>
                    <a:pt x="1183" y="2418"/>
                  </a:lnTo>
                  <a:lnTo>
                    <a:pt x="1863" y="2418"/>
                  </a:lnTo>
                  <a:lnTo>
                    <a:pt x="2429" y="1863"/>
                  </a:lnTo>
                  <a:lnTo>
                    <a:pt x="2429" y="1225"/>
                  </a:lnTo>
                  <a:lnTo>
                    <a:pt x="2429" y="554"/>
                  </a:lnTo>
                  <a:lnTo>
                    <a:pt x="1863" y="0"/>
                  </a:ln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6" name="object 8606"/>
            <p:cNvSpPr/>
            <p:nvPr/>
          </p:nvSpPr>
          <p:spPr>
            <a:xfrm>
              <a:off x="18244888" y="509728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193" y="3916"/>
                  </a:moveTo>
                  <a:lnTo>
                    <a:pt x="5601" y="0"/>
                  </a:lnTo>
                  <a:lnTo>
                    <a:pt x="2816" y="2795"/>
                  </a:lnTo>
                  <a:lnTo>
                    <a:pt x="0" y="5591"/>
                  </a:lnTo>
                  <a:lnTo>
                    <a:pt x="3916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7" name="object 8607"/>
            <p:cNvSpPr/>
            <p:nvPr/>
          </p:nvSpPr>
          <p:spPr>
            <a:xfrm>
              <a:off x="18246687" y="50990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1999"/>
                  </a:lnTo>
                  <a:lnTo>
                    <a:pt x="0" y="3088"/>
                  </a:lnTo>
                  <a:lnTo>
                    <a:pt x="900" y="3978"/>
                  </a:lnTo>
                  <a:lnTo>
                    <a:pt x="1968" y="3978"/>
                  </a:lnTo>
                  <a:lnTo>
                    <a:pt x="3088" y="3978"/>
                  </a:lnTo>
                  <a:lnTo>
                    <a:pt x="3989" y="3088"/>
                  </a:lnTo>
                  <a:lnTo>
                    <a:pt x="3989" y="1999"/>
                  </a:lnTo>
                  <a:lnTo>
                    <a:pt x="3989" y="900"/>
                  </a:lnTo>
                  <a:lnTo>
                    <a:pt x="3088" y="0"/>
                  </a:lnTo>
                  <a:lnTo>
                    <a:pt x="1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8" name="object 8608"/>
            <p:cNvSpPr/>
            <p:nvPr/>
          </p:nvSpPr>
          <p:spPr>
            <a:xfrm>
              <a:off x="18245562" y="510108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9" name="object 8609"/>
            <p:cNvSpPr/>
            <p:nvPr/>
          </p:nvSpPr>
          <p:spPr>
            <a:xfrm>
              <a:off x="18248656" y="509795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0" name="object 8610"/>
            <p:cNvSpPr/>
            <p:nvPr/>
          </p:nvSpPr>
          <p:spPr>
            <a:xfrm>
              <a:off x="18244866" y="5097249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3790" y="0"/>
                  </a:moveTo>
                  <a:lnTo>
                    <a:pt x="1706" y="0"/>
                  </a:lnTo>
                  <a:lnTo>
                    <a:pt x="0" y="1706"/>
                  </a:lnTo>
                  <a:lnTo>
                    <a:pt x="0" y="3842"/>
                  </a:lnTo>
                  <a:lnTo>
                    <a:pt x="0" y="5916"/>
                  </a:lnTo>
                  <a:lnTo>
                    <a:pt x="1706" y="7643"/>
                  </a:lnTo>
                  <a:lnTo>
                    <a:pt x="3790" y="7643"/>
                  </a:lnTo>
                  <a:lnTo>
                    <a:pt x="5936" y="7643"/>
                  </a:lnTo>
                  <a:lnTo>
                    <a:pt x="7643" y="5916"/>
                  </a:lnTo>
                  <a:lnTo>
                    <a:pt x="7643" y="3842"/>
                  </a:lnTo>
                  <a:lnTo>
                    <a:pt x="7643" y="1706"/>
                  </a:lnTo>
                  <a:lnTo>
                    <a:pt x="5936" y="0"/>
                  </a:lnTo>
                  <a:lnTo>
                    <a:pt x="37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1" name="object 8611"/>
            <p:cNvSpPr/>
            <p:nvPr/>
          </p:nvSpPr>
          <p:spPr>
            <a:xfrm>
              <a:off x="18246575" y="5126845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157" y="4816"/>
                  </a:moveTo>
                  <a:lnTo>
                    <a:pt x="4146" y="3664"/>
                  </a:lnTo>
                  <a:lnTo>
                    <a:pt x="4219" y="1277"/>
                  </a:lnTo>
                  <a:lnTo>
                    <a:pt x="2157" y="0"/>
                  </a:lnTo>
                  <a:lnTo>
                    <a:pt x="2020" y="0"/>
                  </a:lnTo>
                  <a:lnTo>
                    <a:pt x="73" y="1162"/>
                  </a:lnTo>
                  <a:lnTo>
                    <a:pt x="0" y="3539"/>
                  </a:lnTo>
                  <a:lnTo>
                    <a:pt x="2020" y="4816"/>
                  </a:lnTo>
                  <a:lnTo>
                    <a:pt x="2157" y="481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2" name="object 8612"/>
            <p:cNvSpPr/>
            <p:nvPr/>
          </p:nvSpPr>
          <p:spPr>
            <a:xfrm>
              <a:off x="18247473" y="51280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83" y="0"/>
                  </a:moveTo>
                  <a:lnTo>
                    <a:pt x="513" y="0"/>
                  </a:lnTo>
                  <a:lnTo>
                    <a:pt x="0" y="554"/>
                  </a:lnTo>
                  <a:lnTo>
                    <a:pt x="0" y="1193"/>
                  </a:lnTo>
                  <a:lnTo>
                    <a:pt x="0" y="1863"/>
                  </a:lnTo>
                  <a:lnTo>
                    <a:pt x="513" y="2429"/>
                  </a:lnTo>
                  <a:lnTo>
                    <a:pt x="1183" y="2429"/>
                  </a:lnTo>
                  <a:lnTo>
                    <a:pt x="1863" y="2429"/>
                  </a:lnTo>
                  <a:lnTo>
                    <a:pt x="2429" y="1863"/>
                  </a:lnTo>
                  <a:lnTo>
                    <a:pt x="2429" y="1193"/>
                  </a:lnTo>
                  <a:lnTo>
                    <a:pt x="2429" y="554"/>
                  </a:lnTo>
                  <a:lnTo>
                    <a:pt x="1863" y="0"/>
                  </a:ln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3" name="object 8613"/>
            <p:cNvSpPr/>
            <p:nvPr/>
          </p:nvSpPr>
          <p:spPr>
            <a:xfrm>
              <a:off x="18244888" y="5125476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193" y="3916"/>
                  </a:moveTo>
                  <a:lnTo>
                    <a:pt x="5601" y="0"/>
                  </a:lnTo>
                  <a:lnTo>
                    <a:pt x="2816" y="2795"/>
                  </a:lnTo>
                  <a:lnTo>
                    <a:pt x="0" y="5591"/>
                  </a:lnTo>
                  <a:lnTo>
                    <a:pt x="3916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4" name="object 8614"/>
            <p:cNvSpPr/>
            <p:nvPr/>
          </p:nvSpPr>
          <p:spPr>
            <a:xfrm>
              <a:off x="18246687" y="512726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88"/>
                  </a:lnTo>
                  <a:lnTo>
                    <a:pt x="900" y="3989"/>
                  </a:lnTo>
                  <a:lnTo>
                    <a:pt x="1968" y="3989"/>
                  </a:lnTo>
                  <a:lnTo>
                    <a:pt x="3088" y="3989"/>
                  </a:lnTo>
                  <a:lnTo>
                    <a:pt x="3989" y="3088"/>
                  </a:lnTo>
                  <a:lnTo>
                    <a:pt x="3989" y="1968"/>
                  </a:lnTo>
                  <a:lnTo>
                    <a:pt x="3989" y="900"/>
                  </a:lnTo>
                  <a:lnTo>
                    <a:pt x="3088" y="0"/>
                  </a:lnTo>
                  <a:lnTo>
                    <a:pt x="1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5" name="object 8615"/>
            <p:cNvSpPr/>
            <p:nvPr/>
          </p:nvSpPr>
          <p:spPr>
            <a:xfrm>
              <a:off x="18245562" y="512924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6" name="object 8616"/>
            <p:cNvSpPr/>
            <p:nvPr/>
          </p:nvSpPr>
          <p:spPr>
            <a:xfrm>
              <a:off x="18248656" y="512614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7" name="object 8617"/>
            <p:cNvSpPr/>
            <p:nvPr/>
          </p:nvSpPr>
          <p:spPr>
            <a:xfrm>
              <a:off x="18244866" y="5125439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3790" y="0"/>
                  </a:moveTo>
                  <a:lnTo>
                    <a:pt x="1706" y="0"/>
                  </a:lnTo>
                  <a:lnTo>
                    <a:pt x="0" y="1706"/>
                  </a:lnTo>
                  <a:lnTo>
                    <a:pt x="0" y="3811"/>
                  </a:lnTo>
                  <a:lnTo>
                    <a:pt x="0" y="5916"/>
                  </a:lnTo>
                  <a:lnTo>
                    <a:pt x="1706" y="7643"/>
                  </a:lnTo>
                  <a:lnTo>
                    <a:pt x="3790" y="7643"/>
                  </a:lnTo>
                  <a:lnTo>
                    <a:pt x="5936" y="7643"/>
                  </a:lnTo>
                  <a:lnTo>
                    <a:pt x="7643" y="5916"/>
                  </a:lnTo>
                  <a:lnTo>
                    <a:pt x="7643" y="3811"/>
                  </a:lnTo>
                  <a:lnTo>
                    <a:pt x="7643" y="1706"/>
                  </a:lnTo>
                  <a:lnTo>
                    <a:pt x="5936" y="0"/>
                  </a:lnTo>
                  <a:lnTo>
                    <a:pt x="37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8" name="object 8618"/>
            <p:cNvSpPr/>
            <p:nvPr/>
          </p:nvSpPr>
          <p:spPr>
            <a:xfrm>
              <a:off x="18237209" y="5110738"/>
              <a:ext cx="23495" cy="8890"/>
            </a:xfrm>
            <a:custGeom>
              <a:avLst/>
              <a:gdLst/>
              <a:ahLst/>
              <a:cxnLst/>
              <a:rect l="l" t="t" r="r" b="b"/>
              <a:pathLst>
                <a:path w="23494" h="8889">
                  <a:moveTo>
                    <a:pt x="0" y="8837"/>
                  </a:moveTo>
                  <a:lnTo>
                    <a:pt x="0" y="0"/>
                  </a:lnTo>
                  <a:lnTo>
                    <a:pt x="22899" y="0"/>
                  </a:lnTo>
                  <a:lnTo>
                    <a:pt x="22899" y="8837"/>
                  </a:lnTo>
                  <a:lnTo>
                    <a:pt x="0" y="883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9" name="object 8619"/>
            <p:cNvSpPr/>
            <p:nvPr/>
          </p:nvSpPr>
          <p:spPr>
            <a:xfrm>
              <a:off x="18238294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0" name="object 8620"/>
            <p:cNvSpPr/>
            <p:nvPr/>
          </p:nvSpPr>
          <p:spPr>
            <a:xfrm>
              <a:off x="18239159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1" name="object 8621"/>
            <p:cNvSpPr/>
            <p:nvPr/>
          </p:nvSpPr>
          <p:spPr>
            <a:xfrm>
              <a:off x="18240053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2" name="object 8622"/>
            <p:cNvSpPr/>
            <p:nvPr/>
          </p:nvSpPr>
          <p:spPr>
            <a:xfrm>
              <a:off x="18240948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3" name="object 8623"/>
            <p:cNvSpPr/>
            <p:nvPr/>
          </p:nvSpPr>
          <p:spPr>
            <a:xfrm>
              <a:off x="18241798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4" name="object 8624"/>
            <p:cNvSpPr/>
            <p:nvPr/>
          </p:nvSpPr>
          <p:spPr>
            <a:xfrm>
              <a:off x="18242693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5" name="object 8625"/>
            <p:cNvSpPr/>
            <p:nvPr/>
          </p:nvSpPr>
          <p:spPr>
            <a:xfrm>
              <a:off x="18243588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6" name="object 8626"/>
            <p:cNvSpPr/>
            <p:nvPr/>
          </p:nvSpPr>
          <p:spPr>
            <a:xfrm>
              <a:off x="18259064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7" name="object 8627"/>
            <p:cNvSpPr/>
            <p:nvPr/>
          </p:nvSpPr>
          <p:spPr>
            <a:xfrm>
              <a:off x="18258170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8" name="object 8628"/>
            <p:cNvSpPr/>
            <p:nvPr/>
          </p:nvSpPr>
          <p:spPr>
            <a:xfrm>
              <a:off x="18257319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9" name="object 8629"/>
            <p:cNvSpPr/>
            <p:nvPr/>
          </p:nvSpPr>
          <p:spPr>
            <a:xfrm>
              <a:off x="18256424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0" name="object 8630"/>
            <p:cNvSpPr/>
            <p:nvPr/>
          </p:nvSpPr>
          <p:spPr>
            <a:xfrm>
              <a:off x="18255530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1" name="object 8631"/>
            <p:cNvSpPr/>
            <p:nvPr/>
          </p:nvSpPr>
          <p:spPr>
            <a:xfrm>
              <a:off x="18254664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2" name="object 8632"/>
            <p:cNvSpPr/>
            <p:nvPr/>
          </p:nvSpPr>
          <p:spPr>
            <a:xfrm>
              <a:off x="18253769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3" name="object 8633"/>
            <p:cNvSpPr/>
            <p:nvPr/>
          </p:nvSpPr>
          <p:spPr>
            <a:xfrm>
              <a:off x="18238294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4" name="object 8634"/>
            <p:cNvSpPr/>
            <p:nvPr/>
          </p:nvSpPr>
          <p:spPr>
            <a:xfrm>
              <a:off x="18239159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5" name="object 8635"/>
            <p:cNvSpPr/>
            <p:nvPr/>
          </p:nvSpPr>
          <p:spPr>
            <a:xfrm>
              <a:off x="18240053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6" name="object 8636"/>
            <p:cNvSpPr/>
            <p:nvPr/>
          </p:nvSpPr>
          <p:spPr>
            <a:xfrm>
              <a:off x="18240948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7" name="object 8637"/>
            <p:cNvSpPr/>
            <p:nvPr/>
          </p:nvSpPr>
          <p:spPr>
            <a:xfrm>
              <a:off x="18241798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8" name="object 8638"/>
            <p:cNvSpPr/>
            <p:nvPr/>
          </p:nvSpPr>
          <p:spPr>
            <a:xfrm>
              <a:off x="18242693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9" name="object 8639"/>
            <p:cNvSpPr/>
            <p:nvPr/>
          </p:nvSpPr>
          <p:spPr>
            <a:xfrm>
              <a:off x="18243588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0" name="object 8640"/>
            <p:cNvSpPr/>
            <p:nvPr/>
          </p:nvSpPr>
          <p:spPr>
            <a:xfrm>
              <a:off x="18259064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1" name="object 8641"/>
            <p:cNvSpPr/>
            <p:nvPr/>
          </p:nvSpPr>
          <p:spPr>
            <a:xfrm>
              <a:off x="18258170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2" name="object 8642"/>
            <p:cNvSpPr/>
            <p:nvPr/>
          </p:nvSpPr>
          <p:spPr>
            <a:xfrm>
              <a:off x="18257319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3" name="object 8643"/>
            <p:cNvSpPr/>
            <p:nvPr/>
          </p:nvSpPr>
          <p:spPr>
            <a:xfrm>
              <a:off x="18256424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4" name="object 8644"/>
            <p:cNvSpPr/>
            <p:nvPr/>
          </p:nvSpPr>
          <p:spPr>
            <a:xfrm>
              <a:off x="18255530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5" name="object 8645"/>
            <p:cNvSpPr/>
            <p:nvPr/>
          </p:nvSpPr>
          <p:spPr>
            <a:xfrm>
              <a:off x="18254664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6" name="object 8646"/>
            <p:cNvSpPr/>
            <p:nvPr/>
          </p:nvSpPr>
          <p:spPr>
            <a:xfrm>
              <a:off x="18253769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7" name="object 8647"/>
            <p:cNvSpPr/>
            <p:nvPr/>
          </p:nvSpPr>
          <p:spPr>
            <a:xfrm>
              <a:off x="18235811" y="5283560"/>
              <a:ext cx="26034" cy="39370"/>
            </a:xfrm>
            <a:custGeom>
              <a:avLst/>
              <a:gdLst/>
              <a:ahLst/>
              <a:cxnLst/>
              <a:rect l="l" t="t" r="r" b="b"/>
              <a:pathLst>
                <a:path w="26034" h="39370">
                  <a:moveTo>
                    <a:pt x="0" y="38752"/>
                  </a:moveTo>
                  <a:lnTo>
                    <a:pt x="0" y="0"/>
                  </a:lnTo>
                  <a:lnTo>
                    <a:pt x="25716" y="0"/>
                  </a:lnTo>
                  <a:lnTo>
                    <a:pt x="25716" y="38752"/>
                  </a:lnTo>
                  <a:lnTo>
                    <a:pt x="0" y="3875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8" name="object 8648"/>
            <p:cNvSpPr/>
            <p:nvPr/>
          </p:nvSpPr>
          <p:spPr>
            <a:xfrm>
              <a:off x="18246575" y="5286443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157" y="4816"/>
                  </a:moveTo>
                  <a:lnTo>
                    <a:pt x="4146" y="3696"/>
                  </a:lnTo>
                  <a:lnTo>
                    <a:pt x="4219" y="3539"/>
                  </a:lnTo>
                  <a:lnTo>
                    <a:pt x="4219" y="1277"/>
                  </a:lnTo>
                  <a:lnTo>
                    <a:pt x="2157" y="0"/>
                  </a:lnTo>
                  <a:lnTo>
                    <a:pt x="2020" y="0"/>
                  </a:lnTo>
                  <a:lnTo>
                    <a:pt x="73" y="1162"/>
                  </a:lnTo>
                  <a:lnTo>
                    <a:pt x="0" y="3539"/>
                  </a:lnTo>
                  <a:lnTo>
                    <a:pt x="73" y="3696"/>
                  </a:lnTo>
                  <a:lnTo>
                    <a:pt x="2020" y="4816"/>
                  </a:lnTo>
                  <a:lnTo>
                    <a:pt x="2157" y="481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9" name="object 8649"/>
            <p:cNvSpPr/>
            <p:nvPr/>
          </p:nvSpPr>
          <p:spPr>
            <a:xfrm>
              <a:off x="18247473" y="528764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83" y="0"/>
                  </a:moveTo>
                  <a:lnTo>
                    <a:pt x="513" y="0"/>
                  </a:lnTo>
                  <a:lnTo>
                    <a:pt x="0" y="554"/>
                  </a:lnTo>
                  <a:lnTo>
                    <a:pt x="0" y="1225"/>
                  </a:lnTo>
                  <a:lnTo>
                    <a:pt x="0" y="1895"/>
                  </a:lnTo>
                  <a:lnTo>
                    <a:pt x="513" y="2418"/>
                  </a:lnTo>
                  <a:lnTo>
                    <a:pt x="1183" y="2418"/>
                  </a:lnTo>
                  <a:lnTo>
                    <a:pt x="1863" y="2418"/>
                  </a:lnTo>
                  <a:lnTo>
                    <a:pt x="2429" y="1895"/>
                  </a:lnTo>
                  <a:lnTo>
                    <a:pt x="2429" y="1225"/>
                  </a:lnTo>
                  <a:lnTo>
                    <a:pt x="2429" y="554"/>
                  </a:lnTo>
                  <a:lnTo>
                    <a:pt x="1863" y="0"/>
                  </a:ln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0" name="object 8650"/>
            <p:cNvSpPr/>
            <p:nvPr/>
          </p:nvSpPr>
          <p:spPr>
            <a:xfrm>
              <a:off x="18244888" y="528507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193" y="3947"/>
                  </a:moveTo>
                  <a:lnTo>
                    <a:pt x="5601" y="0"/>
                  </a:lnTo>
                  <a:lnTo>
                    <a:pt x="2816" y="2785"/>
                  </a:lnTo>
                  <a:lnTo>
                    <a:pt x="0" y="5580"/>
                  </a:lnTo>
                  <a:lnTo>
                    <a:pt x="3916" y="517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1" name="object 8651"/>
            <p:cNvSpPr/>
            <p:nvPr/>
          </p:nvSpPr>
          <p:spPr>
            <a:xfrm>
              <a:off x="18246687" y="528689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57"/>
                  </a:lnTo>
                  <a:lnTo>
                    <a:pt x="900" y="3947"/>
                  </a:lnTo>
                  <a:lnTo>
                    <a:pt x="1968" y="3947"/>
                  </a:lnTo>
                  <a:lnTo>
                    <a:pt x="3088" y="3947"/>
                  </a:lnTo>
                  <a:lnTo>
                    <a:pt x="3989" y="3057"/>
                  </a:lnTo>
                  <a:lnTo>
                    <a:pt x="3989" y="1968"/>
                  </a:lnTo>
                  <a:lnTo>
                    <a:pt x="3989" y="900"/>
                  </a:lnTo>
                  <a:lnTo>
                    <a:pt x="3088" y="0"/>
                  </a:lnTo>
                  <a:lnTo>
                    <a:pt x="1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2" name="object 8652"/>
            <p:cNvSpPr/>
            <p:nvPr/>
          </p:nvSpPr>
          <p:spPr>
            <a:xfrm>
              <a:off x="18245562" y="528887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3" name="object 8653"/>
            <p:cNvSpPr/>
            <p:nvPr/>
          </p:nvSpPr>
          <p:spPr>
            <a:xfrm>
              <a:off x="18248656" y="528577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4" name="object 8654"/>
            <p:cNvSpPr/>
            <p:nvPr/>
          </p:nvSpPr>
          <p:spPr>
            <a:xfrm>
              <a:off x="18244866" y="5285033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3790" y="0"/>
                  </a:moveTo>
                  <a:lnTo>
                    <a:pt x="1706" y="0"/>
                  </a:lnTo>
                  <a:lnTo>
                    <a:pt x="0" y="1706"/>
                  </a:lnTo>
                  <a:lnTo>
                    <a:pt x="0" y="3842"/>
                  </a:lnTo>
                  <a:lnTo>
                    <a:pt x="0" y="5916"/>
                  </a:lnTo>
                  <a:lnTo>
                    <a:pt x="1706" y="7675"/>
                  </a:lnTo>
                  <a:lnTo>
                    <a:pt x="3790" y="7675"/>
                  </a:lnTo>
                  <a:lnTo>
                    <a:pt x="5936" y="7675"/>
                  </a:lnTo>
                  <a:lnTo>
                    <a:pt x="7643" y="5916"/>
                  </a:lnTo>
                  <a:lnTo>
                    <a:pt x="7643" y="3842"/>
                  </a:lnTo>
                  <a:lnTo>
                    <a:pt x="7643" y="1706"/>
                  </a:lnTo>
                  <a:lnTo>
                    <a:pt x="5936" y="0"/>
                  </a:lnTo>
                  <a:lnTo>
                    <a:pt x="37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5" name="object 8655"/>
            <p:cNvSpPr/>
            <p:nvPr/>
          </p:nvSpPr>
          <p:spPr>
            <a:xfrm>
              <a:off x="18246575" y="5314626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157" y="4816"/>
                  </a:moveTo>
                  <a:lnTo>
                    <a:pt x="4146" y="3696"/>
                  </a:lnTo>
                  <a:lnTo>
                    <a:pt x="4219" y="3539"/>
                  </a:lnTo>
                  <a:lnTo>
                    <a:pt x="4219" y="1277"/>
                  </a:lnTo>
                  <a:lnTo>
                    <a:pt x="2157" y="0"/>
                  </a:lnTo>
                  <a:lnTo>
                    <a:pt x="2020" y="0"/>
                  </a:lnTo>
                  <a:lnTo>
                    <a:pt x="73" y="1162"/>
                  </a:lnTo>
                  <a:lnTo>
                    <a:pt x="0" y="3539"/>
                  </a:lnTo>
                  <a:lnTo>
                    <a:pt x="73" y="3696"/>
                  </a:lnTo>
                  <a:lnTo>
                    <a:pt x="2020" y="4816"/>
                  </a:lnTo>
                  <a:lnTo>
                    <a:pt x="2157" y="481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6" name="object 8656"/>
            <p:cNvSpPr/>
            <p:nvPr/>
          </p:nvSpPr>
          <p:spPr>
            <a:xfrm>
              <a:off x="18247473" y="53158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83" y="0"/>
                  </a:moveTo>
                  <a:lnTo>
                    <a:pt x="513" y="0"/>
                  </a:lnTo>
                  <a:lnTo>
                    <a:pt x="0" y="554"/>
                  </a:lnTo>
                  <a:lnTo>
                    <a:pt x="0" y="1225"/>
                  </a:lnTo>
                  <a:lnTo>
                    <a:pt x="0" y="1895"/>
                  </a:lnTo>
                  <a:lnTo>
                    <a:pt x="513" y="2429"/>
                  </a:lnTo>
                  <a:lnTo>
                    <a:pt x="1183" y="2429"/>
                  </a:lnTo>
                  <a:lnTo>
                    <a:pt x="1863" y="2429"/>
                  </a:lnTo>
                  <a:lnTo>
                    <a:pt x="2429" y="1895"/>
                  </a:lnTo>
                  <a:lnTo>
                    <a:pt x="2429" y="1225"/>
                  </a:lnTo>
                  <a:lnTo>
                    <a:pt x="2429" y="554"/>
                  </a:lnTo>
                  <a:lnTo>
                    <a:pt x="1863" y="0"/>
                  </a:ln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7" name="object 8657"/>
            <p:cNvSpPr/>
            <p:nvPr/>
          </p:nvSpPr>
          <p:spPr>
            <a:xfrm>
              <a:off x="18244888" y="531325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193" y="3916"/>
                  </a:moveTo>
                  <a:lnTo>
                    <a:pt x="5601" y="0"/>
                  </a:lnTo>
                  <a:lnTo>
                    <a:pt x="2816" y="2795"/>
                  </a:lnTo>
                  <a:lnTo>
                    <a:pt x="0" y="5591"/>
                  </a:lnTo>
                  <a:lnTo>
                    <a:pt x="3916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8" name="object 8658"/>
            <p:cNvSpPr/>
            <p:nvPr/>
          </p:nvSpPr>
          <p:spPr>
            <a:xfrm>
              <a:off x="18246687" y="531508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57"/>
                  </a:lnTo>
                  <a:lnTo>
                    <a:pt x="900" y="3947"/>
                  </a:lnTo>
                  <a:lnTo>
                    <a:pt x="1968" y="3947"/>
                  </a:lnTo>
                  <a:lnTo>
                    <a:pt x="3088" y="3947"/>
                  </a:lnTo>
                  <a:lnTo>
                    <a:pt x="3989" y="3057"/>
                  </a:lnTo>
                  <a:lnTo>
                    <a:pt x="3989" y="1968"/>
                  </a:lnTo>
                  <a:lnTo>
                    <a:pt x="3989" y="900"/>
                  </a:lnTo>
                  <a:lnTo>
                    <a:pt x="3088" y="0"/>
                  </a:lnTo>
                  <a:lnTo>
                    <a:pt x="1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9" name="object 8659"/>
            <p:cNvSpPr/>
            <p:nvPr/>
          </p:nvSpPr>
          <p:spPr>
            <a:xfrm>
              <a:off x="18245562" y="531706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0" name="object 8660"/>
            <p:cNvSpPr/>
            <p:nvPr/>
          </p:nvSpPr>
          <p:spPr>
            <a:xfrm>
              <a:off x="18248656" y="531392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1" name="object 8661"/>
            <p:cNvSpPr/>
            <p:nvPr/>
          </p:nvSpPr>
          <p:spPr>
            <a:xfrm>
              <a:off x="18244866" y="531322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3790" y="0"/>
                  </a:moveTo>
                  <a:lnTo>
                    <a:pt x="1706" y="0"/>
                  </a:lnTo>
                  <a:lnTo>
                    <a:pt x="0" y="1706"/>
                  </a:lnTo>
                  <a:lnTo>
                    <a:pt x="0" y="3842"/>
                  </a:lnTo>
                  <a:lnTo>
                    <a:pt x="0" y="5916"/>
                  </a:lnTo>
                  <a:lnTo>
                    <a:pt x="1706" y="7675"/>
                  </a:lnTo>
                  <a:lnTo>
                    <a:pt x="3790" y="7675"/>
                  </a:lnTo>
                  <a:lnTo>
                    <a:pt x="5936" y="7675"/>
                  </a:lnTo>
                  <a:lnTo>
                    <a:pt x="7643" y="5916"/>
                  </a:lnTo>
                  <a:lnTo>
                    <a:pt x="7643" y="3842"/>
                  </a:lnTo>
                  <a:lnTo>
                    <a:pt x="7643" y="1706"/>
                  </a:lnTo>
                  <a:lnTo>
                    <a:pt x="5936" y="0"/>
                  </a:lnTo>
                  <a:lnTo>
                    <a:pt x="379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2" name="object 8662"/>
            <p:cNvSpPr/>
            <p:nvPr/>
          </p:nvSpPr>
          <p:spPr>
            <a:xfrm>
              <a:off x="18237209" y="5298571"/>
              <a:ext cx="23495" cy="8890"/>
            </a:xfrm>
            <a:custGeom>
              <a:avLst/>
              <a:gdLst/>
              <a:ahLst/>
              <a:cxnLst/>
              <a:rect l="l" t="t" r="r" b="b"/>
              <a:pathLst>
                <a:path w="23494" h="8889">
                  <a:moveTo>
                    <a:pt x="0" y="8795"/>
                  </a:moveTo>
                  <a:lnTo>
                    <a:pt x="0" y="0"/>
                  </a:lnTo>
                  <a:lnTo>
                    <a:pt x="22899" y="0"/>
                  </a:lnTo>
                  <a:lnTo>
                    <a:pt x="22899" y="8795"/>
                  </a:lnTo>
                  <a:lnTo>
                    <a:pt x="0" y="8795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3" name="object 8663"/>
            <p:cNvSpPr/>
            <p:nvPr/>
          </p:nvSpPr>
          <p:spPr>
            <a:xfrm>
              <a:off x="18238294" y="5307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4" name="object 8664"/>
            <p:cNvSpPr/>
            <p:nvPr/>
          </p:nvSpPr>
          <p:spPr>
            <a:xfrm>
              <a:off x="18239159" y="5307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5" name="object 8665"/>
            <p:cNvSpPr/>
            <p:nvPr/>
          </p:nvSpPr>
          <p:spPr>
            <a:xfrm>
              <a:off x="18240053" y="5307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6" name="object 8666"/>
            <p:cNvSpPr/>
            <p:nvPr/>
          </p:nvSpPr>
          <p:spPr>
            <a:xfrm>
              <a:off x="18240948" y="5307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7" name="object 8667"/>
            <p:cNvSpPr/>
            <p:nvPr/>
          </p:nvSpPr>
          <p:spPr>
            <a:xfrm>
              <a:off x="18241798" y="5307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8" name="object 8668"/>
            <p:cNvSpPr/>
            <p:nvPr/>
          </p:nvSpPr>
          <p:spPr>
            <a:xfrm>
              <a:off x="18242693" y="5307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9" name="object 8669"/>
            <p:cNvSpPr/>
            <p:nvPr/>
          </p:nvSpPr>
          <p:spPr>
            <a:xfrm>
              <a:off x="18243588" y="5307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0" name="object 8670"/>
            <p:cNvSpPr/>
            <p:nvPr/>
          </p:nvSpPr>
          <p:spPr>
            <a:xfrm>
              <a:off x="18259064" y="5307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1" name="object 8671"/>
            <p:cNvSpPr/>
            <p:nvPr/>
          </p:nvSpPr>
          <p:spPr>
            <a:xfrm>
              <a:off x="18258170" y="5307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2" name="object 8672"/>
            <p:cNvSpPr/>
            <p:nvPr/>
          </p:nvSpPr>
          <p:spPr>
            <a:xfrm>
              <a:off x="18257319" y="5307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3" name="object 8673"/>
            <p:cNvSpPr/>
            <p:nvPr/>
          </p:nvSpPr>
          <p:spPr>
            <a:xfrm>
              <a:off x="18256424" y="5307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4" name="object 8674"/>
            <p:cNvSpPr/>
            <p:nvPr/>
          </p:nvSpPr>
          <p:spPr>
            <a:xfrm>
              <a:off x="18255530" y="5307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5" name="object 8675"/>
            <p:cNvSpPr/>
            <p:nvPr/>
          </p:nvSpPr>
          <p:spPr>
            <a:xfrm>
              <a:off x="18254664" y="5307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6" name="object 8676"/>
            <p:cNvSpPr/>
            <p:nvPr/>
          </p:nvSpPr>
          <p:spPr>
            <a:xfrm>
              <a:off x="18253769" y="53073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7" name="object 8677"/>
            <p:cNvSpPr/>
            <p:nvPr/>
          </p:nvSpPr>
          <p:spPr>
            <a:xfrm>
              <a:off x="18238294" y="52978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8" name="object 8678"/>
            <p:cNvSpPr/>
            <p:nvPr/>
          </p:nvSpPr>
          <p:spPr>
            <a:xfrm>
              <a:off x="18239159" y="52978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9" name="object 8679"/>
            <p:cNvSpPr/>
            <p:nvPr/>
          </p:nvSpPr>
          <p:spPr>
            <a:xfrm>
              <a:off x="18240053" y="52978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0" name="object 8680"/>
            <p:cNvSpPr/>
            <p:nvPr/>
          </p:nvSpPr>
          <p:spPr>
            <a:xfrm>
              <a:off x="18240948" y="52978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1" name="object 8681"/>
            <p:cNvSpPr/>
            <p:nvPr/>
          </p:nvSpPr>
          <p:spPr>
            <a:xfrm>
              <a:off x="18241798" y="52978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2" name="object 8682"/>
            <p:cNvSpPr/>
            <p:nvPr/>
          </p:nvSpPr>
          <p:spPr>
            <a:xfrm>
              <a:off x="18242693" y="52978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3" name="object 8683"/>
            <p:cNvSpPr/>
            <p:nvPr/>
          </p:nvSpPr>
          <p:spPr>
            <a:xfrm>
              <a:off x="18243588" y="52978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4" name="object 8684"/>
            <p:cNvSpPr/>
            <p:nvPr/>
          </p:nvSpPr>
          <p:spPr>
            <a:xfrm>
              <a:off x="18259064" y="52978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5" name="object 8685"/>
            <p:cNvSpPr/>
            <p:nvPr/>
          </p:nvSpPr>
          <p:spPr>
            <a:xfrm>
              <a:off x="18258170" y="52978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6" name="object 8686"/>
            <p:cNvSpPr/>
            <p:nvPr/>
          </p:nvSpPr>
          <p:spPr>
            <a:xfrm>
              <a:off x="18257319" y="52978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7" name="object 8687"/>
            <p:cNvSpPr/>
            <p:nvPr/>
          </p:nvSpPr>
          <p:spPr>
            <a:xfrm>
              <a:off x="18256424" y="52978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8" name="object 8688"/>
            <p:cNvSpPr/>
            <p:nvPr/>
          </p:nvSpPr>
          <p:spPr>
            <a:xfrm>
              <a:off x="18255530" y="52978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9" name="object 8689"/>
            <p:cNvSpPr/>
            <p:nvPr/>
          </p:nvSpPr>
          <p:spPr>
            <a:xfrm>
              <a:off x="18254664" y="52978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0" name="object 8690"/>
            <p:cNvSpPr/>
            <p:nvPr/>
          </p:nvSpPr>
          <p:spPr>
            <a:xfrm>
              <a:off x="18253769" y="52978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1" name="object 8691"/>
            <p:cNvSpPr/>
            <p:nvPr/>
          </p:nvSpPr>
          <p:spPr>
            <a:xfrm>
              <a:off x="18235811" y="5471362"/>
              <a:ext cx="26034" cy="39370"/>
            </a:xfrm>
            <a:custGeom>
              <a:avLst/>
              <a:gdLst/>
              <a:ahLst/>
              <a:cxnLst/>
              <a:rect l="l" t="t" r="r" b="b"/>
              <a:pathLst>
                <a:path w="26034" h="39370">
                  <a:moveTo>
                    <a:pt x="0" y="38773"/>
                  </a:moveTo>
                  <a:lnTo>
                    <a:pt x="0" y="0"/>
                  </a:lnTo>
                  <a:lnTo>
                    <a:pt x="25716" y="0"/>
                  </a:lnTo>
                  <a:lnTo>
                    <a:pt x="25716" y="38773"/>
                  </a:lnTo>
                  <a:lnTo>
                    <a:pt x="0" y="3877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2" name="object 8692"/>
            <p:cNvSpPr/>
            <p:nvPr/>
          </p:nvSpPr>
          <p:spPr>
            <a:xfrm>
              <a:off x="18246575" y="5474271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157" y="4764"/>
                  </a:moveTo>
                  <a:lnTo>
                    <a:pt x="4146" y="3643"/>
                  </a:lnTo>
                  <a:lnTo>
                    <a:pt x="4219" y="1225"/>
                  </a:lnTo>
                  <a:lnTo>
                    <a:pt x="2157" y="0"/>
                  </a:lnTo>
                  <a:lnTo>
                    <a:pt x="2020" y="0"/>
                  </a:lnTo>
                  <a:lnTo>
                    <a:pt x="73" y="1109"/>
                  </a:lnTo>
                  <a:lnTo>
                    <a:pt x="0" y="3539"/>
                  </a:lnTo>
                  <a:lnTo>
                    <a:pt x="2020" y="4764"/>
                  </a:lnTo>
                  <a:lnTo>
                    <a:pt x="2157" y="47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3" name="object 8693"/>
            <p:cNvSpPr/>
            <p:nvPr/>
          </p:nvSpPr>
          <p:spPr>
            <a:xfrm>
              <a:off x="18247473" y="54754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83" y="0"/>
                  </a:moveTo>
                  <a:lnTo>
                    <a:pt x="513" y="0"/>
                  </a:lnTo>
                  <a:lnTo>
                    <a:pt x="0" y="554"/>
                  </a:lnTo>
                  <a:lnTo>
                    <a:pt x="0" y="1225"/>
                  </a:lnTo>
                  <a:lnTo>
                    <a:pt x="0" y="1895"/>
                  </a:lnTo>
                  <a:lnTo>
                    <a:pt x="513" y="2450"/>
                  </a:lnTo>
                  <a:lnTo>
                    <a:pt x="1183" y="2450"/>
                  </a:lnTo>
                  <a:lnTo>
                    <a:pt x="1863" y="2450"/>
                  </a:lnTo>
                  <a:lnTo>
                    <a:pt x="2429" y="1895"/>
                  </a:lnTo>
                  <a:lnTo>
                    <a:pt x="2429" y="1225"/>
                  </a:lnTo>
                  <a:lnTo>
                    <a:pt x="2429" y="554"/>
                  </a:lnTo>
                  <a:lnTo>
                    <a:pt x="1863" y="0"/>
                  </a:ln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4" name="object 8694"/>
            <p:cNvSpPr/>
            <p:nvPr/>
          </p:nvSpPr>
          <p:spPr>
            <a:xfrm>
              <a:off x="18244888" y="5472856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193" y="3947"/>
                  </a:moveTo>
                  <a:lnTo>
                    <a:pt x="5601" y="0"/>
                  </a:lnTo>
                  <a:lnTo>
                    <a:pt x="2816" y="2785"/>
                  </a:lnTo>
                  <a:lnTo>
                    <a:pt x="0" y="5580"/>
                  </a:lnTo>
                  <a:lnTo>
                    <a:pt x="3916" y="52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5" name="object 8695"/>
            <p:cNvSpPr/>
            <p:nvPr/>
          </p:nvSpPr>
          <p:spPr>
            <a:xfrm>
              <a:off x="18246687" y="547467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57"/>
                  </a:lnTo>
                  <a:lnTo>
                    <a:pt x="900" y="3947"/>
                  </a:lnTo>
                  <a:lnTo>
                    <a:pt x="1968" y="3947"/>
                  </a:lnTo>
                  <a:lnTo>
                    <a:pt x="3088" y="3947"/>
                  </a:lnTo>
                  <a:lnTo>
                    <a:pt x="3989" y="3057"/>
                  </a:lnTo>
                  <a:lnTo>
                    <a:pt x="3989" y="1968"/>
                  </a:lnTo>
                  <a:lnTo>
                    <a:pt x="3989" y="900"/>
                  </a:lnTo>
                  <a:lnTo>
                    <a:pt x="3088" y="0"/>
                  </a:lnTo>
                  <a:lnTo>
                    <a:pt x="1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6" name="object 8696"/>
            <p:cNvSpPr/>
            <p:nvPr/>
          </p:nvSpPr>
          <p:spPr>
            <a:xfrm>
              <a:off x="18245562" y="547665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7" name="object 8697"/>
            <p:cNvSpPr/>
            <p:nvPr/>
          </p:nvSpPr>
          <p:spPr>
            <a:xfrm>
              <a:off x="18248656" y="547356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8" name="object 8698"/>
            <p:cNvSpPr/>
            <p:nvPr/>
          </p:nvSpPr>
          <p:spPr>
            <a:xfrm>
              <a:off x="18244866" y="5472814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3790" y="0"/>
                  </a:moveTo>
                  <a:lnTo>
                    <a:pt x="1706" y="0"/>
                  </a:lnTo>
                  <a:lnTo>
                    <a:pt x="0" y="1759"/>
                  </a:lnTo>
                  <a:lnTo>
                    <a:pt x="0" y="3832"/>
                  </a:lnTo>
                  <a:lnTo>
                    <a:pt x="0" y="5916"/>
                  </a:lnTo>
                  <a:lnTo>
                    <a:pt x="1706" y="7675"/>
                  </a:lnTo>
                  <a:lnTo>
                    <a:pt x="3790" y="7675"/>
                  </a:lnTo>
                  <a:lnTo>
                    <a:pt x="5936" y="7675"/>
                  </a:lnTo>
                  <a:lnTo>
                    <a:pt x="7643" y="5916"/>
                  </a:lnTo>
                  <a:lnTo>
                    <a:pt x="7643" y="3832"/>
                  </a:lnTo>
                  <a:lnTo>
                    <a:pt x="7643" y="1759"/>
                  </a:lnTo>
                  <a:lnTo>
                    <a:pt x="5936" y="0"/>
                  </a:lnTo>
                  <a:lnTo>
                    <a:pt x="379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9" name="object 8699"/>
            <p:cNvSpPr/>
            <p:nvPr/>
          </p:nvSpPr>
          <p:spPr>
            <a:xfrm>
              <a:off x="18246575" y="5502459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157" y="4764"/>
                  </a:moveTo>
                  <a:lnTo>
                    <a:pt x="4146" y="3643"/>
                  </a:lnTo>
                  <a:lnTo>
                    <a:pt x="4219" y="3486"/>
                  </a:lnTo>
                  <a:lnTo>
                    <a:pt x="4219" y="1225"/>
                  </a:lnTo>
                  <a:lnTo>
                    <a:pt x="2157" y="0"/>
                  </a:lnTo>
                  <a:lnTo>
                    <a:pt x="2020" y="0"/>
                  </a:lnTo>
                  <a:lnTo>
                    <a:pt x="73" y="1109"/>
                  </a:lnTo>
                  <a:lnTo>
                    <a:pt x="0" y="3486"/>
                  </a:lnTo>
                  <a:lnTo>
                    <a:pt x="73" y="3643"/>
                  </a:lnTo>
                  <a:lnTo>
                    <a:pt x="2020" y="4764"/>
                  </a:lnTo>
                  <a:lnTo>
                    <a:pt x="2157" y="47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0" name="object 8700"/>
            <p:cNvSpPr/>
            <p:nvPr/>
          </p:nvSpPr>
          <p:spPr>
            <a:xfrm>
              <a:off x="18247473" y="550361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83" y="0"/>
                  </a:moveTo>
                  <a:lnTo>
                    <a:pt x="513" y="0"/>
                  </a:lnTo>
                  <a:lnTo>
                    <a:pt x="0" y="554"/>
                  </a:lnTo>
                  <a:lnTo>
                    <a:pt x="0" y="1225"/>
                  </a:lnTo>
                  <a:lnTo>
                    <a:pt x="0" y="1895"/>
                  </a:lnTo>
                  <a:lnTo>
                    <a:pt x="513" y="2450"/>
                  </a:lnTo>
                  <a:lnTo>
                    <a:pt x="1183" y="2450"/>
                  </a:lnTo>
                  <a:lnTo>
                    <a:pt x="1863" y="2450"/>
                  </a:lnTo>
                  <a:lnTo>
                    <a:pt x="2429" y="1895"/>
                  </a:lnTo>
                  <a:lnTo>
                    <a:pt x="2429" y="1225"/>
                  </a:lnTo>
                  <a:lnTo>
                    <a:pt x="2429" y="554"/>
                  </a:lnTo>
                  <a:lnTo>
                    <a:pt x="1863" y="0"/>
                  </a:ln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1" name="object 8701"/>
            <p:cNvSpPr/>
            <p:nvPr/>
          </p:nvSpPr>
          <p:spPr>
            <a:xfrm>
              <a:off x="18244888" y="550103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193" y="3947"/>
                  </a:moveTo>
                  <a:lnTo>
                    <a:pt x="5601" y="0"/>
                  </a:lnTo>
                  <a:lnTo>
                    <a:pt x="2816" y="2795"/>
                  </a:lnTo>
                  <a:lnTo>
                    <a:pt x="0" y="5591"/>
                  </a:lnTo>
                  <a:lnTo>
                    <a:pt x="3916" y="52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2" name="object 8702"/>
            <p:cNvSpPr/>
            <p:nvPr/>
          </p:nvSpPr>
          <p:spPr>
            <a:xfrm>
              <a:off x="18246687" y="55028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57"/>
                  </a:lnTo>
                  <a:lnTo>
                    <a:pt x="900" y="3947"/>
                  </a:lnTo>
                  <a:lnTo>
                    <a:pt x="1968" y="3947"/>
                  </a:lnTo>
                  <a:lnTo>
                    <a:pt x="3088" y="3947"/>
                  </a:lnTo>
                  <a:lnTo>
                    <a:pt x="3989" y="3057"/>
                  </a:lnTo>
                  <a:lnTo>
                    <a:pt x="3989" y="1968"/>
                  </a:lnTo>
                  <a:lnTo>
                    <a:pt x="3989" y="900"/>
                  </a:lnTo>
                  <a:lnTo>
                    <a:pt x="3088" y="0"/>
                  </a:lnTo>
                  <a:lnTo>
                    <a:pt x="1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3" name="object 8703"/>
            <p:cNvSpPr/>
            <p:nvPr/>
          </p:nvSpPr>
          <p:spPr>
            <a:xfrm>
              <a:off x="18245562" y="550484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4" name="object 8704"/>
            <p:cNvSpPr/>
            <p:nvPr/>
          </p:nvSpPr>
          <p:spPr>
            <a:xfrm>
              <a:off x="18248656" y="550175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5" name="object 8705"/>
            <p:cNvSpPr/>
            <p:nvPr/>
          </p:nvSpPr>
          <p:spPr>
            <a:xfrm>
              <a:off x="18244866" y="5501004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3790" y="0"/>
                  </a:moveTo>
                  <a:lnTo>
                    <a:pt x="1706" y="0"/>
                  </a:lnTo>
                  <a:lnTo>
                    <a:pt x="0" y="1759"/>
                  </a:lnTo>
                  <a:lnTo>
                    <a:pt x="0" y="3842"/>
                  </a:lnTo>
                  <a:lnTo>
                    <a:pt x="0" y="5916"/>
                  </a:lnTo>
                  <a:lnTo>
                    <a:pt x="1706" y="7675"/>
                  </a:lnTo>
                  <a:lnTo>
                    <a:pt x="3790" y="7675"/>
                  </a:lnTo>
                  <a:lnTo>
                    <a:pt x="5936" y="7675"/>
                  </a:lnTo>
                  <a:lnTo>
                    <a:pt x="7643" y="5916"/>
                  </a:lnTo>
                  <a:lnTo>
                    <a:pt x="7643" y="3842"/>
                  </a:lnTo>
                  <a:lnTo>
                    <a:pt x="7643" y="1759"/>
                  </a:lnTo>
                  <a:lnTo>
                    <a:pt x="5936" y="0"/>
                  </a:lnTo>
                  <a:lnTo>
                    <a:pt x="379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6" name="object 8706"/>
            <p:cNvSpPr/>
            <p:nvPr/>
          </p:nvSpPr>
          <p:spPr>
            <a:xfrm>
              <a:off x="18237209" y="5486348"/>
              <a:ext cx="23495" cy="8890"/>
            </a:xfrm>
            <a:custGeom>
              <a:avLst/>
              <a:gdLst/>
              <a:ahLst/>
              <a:cxnLst/>
              <a:rect l="l" t="t" r="r" b="b"/>
              <a:pathLst>
                <a:path w="23494" h="8889">
                  <a:moveTo>
                    <a:pt x="0" y="8795"/>
                  </a:moveTo>
                  <a:lnTo>
                    <a:pt x="0" y="0"/>
                  </a:lnTo>
                  <a:lnTo>
                    <a:pt x="22899" y="0"/>
                  </a:lnTo>
                  <a:lnTo>
                    <a:pt x="22899" y="8795"/>
                  </a:lnTo>
                  <a:lnTo>
                    <a:pt x="0" y="8795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7" name="object 8707"/>
            <p:cNvSpPr/>
            <p:nvPr/>
          </p:nvSpPr>
          <p:spPr>
            <a:xfrm>
              <a:off x="18238294" y="54951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8" name="object 8708"/>
            <p:cNvSpPr/>
            <p:nvPr/>
          </p:nvSpPr>
          <p:spPr>
            <a:xfrm>
              <a:off x="18239159" y="54951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9" name="object 8709"/>
            <p:cNvSpPr/>
            <p:nvPr/>
          </p:nvSpPr>
          <p:spPr>
            <a:xfrm>
              <a:off x="18240053" y="54951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0" name="object 8710"/>
            <p:cNvSpPr/>
            <p:nvPr/>
          </p:nvSpPr>
          <p:spPr>
            <a:xfrm>
              <a:off x="18240948" y="54951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1" name="object 8711"/>
            <p:cNvSpPr/>
            <p:nvPr/>
          </p:nvSpPr>
          <p:spPr>
            <a:xfrm>
              <a:off x="18241798" y="54951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2" name="object 8712"/>
            <p:cNvSpPr/>
            <p:nvPr/>
          </p:nvSpPr>
          <p:spPr>
            <a:xfrm>
              <a:off x="18242693" y="54951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3" name="object 8713"/>
            <p:cNvSpPr/>
            <p:nvPr/>
          </p:nvSpPr>
          <p:spPr>
            <a:xfrm>
              <a:off x="18243588" y="54951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4" name="object 8714"/>
            <p:cNvSpPr/>
            <p:nvPr/>
          </p:nvSpPr>
          <p:spPr>
            <a:xfrm>
              <a:off x="18259064" y="54951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5" name="object 8715"/>
            <p:cNvSpPr/>
            <p:nvPr/>
          </p:nvSpPr>
          <p:spPr>
            <a:xfrm>
              <a:off x="18258170" y="54951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6" name="object 8716"/>
            <p:cNvSpPr/>
            <p:nvPr/>
          </p:nvSpPr>
          <p:spPr>
            <a:xfrm>
              <a:off x="18257319" y="54951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7" name="object 8717"/>
            <p:cNvSpPr/>
            <p:nvPr/>
          </p:nvSpPr>
          <p:spPr>
            <a:xfrm>
              <a:off x="18256424" y="54951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8" name="object 8718"/>
            <p:cNvSpPr/>
            <p:nvPr/>
          </p:nvSpPr>
          <p:spPr>
            <a:xfrm>
              <a:off x="18255530" y="54951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9" name="object 8719"/>
            <p:cNvSpPr/>
            <p:nvPr/>
          </p:nvSpPr>
          <p:spPr>
            <a:xfrm>
              <a:off x="18254664" y="54951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0" name="object 8720"/>
            <p:cNvSpPr/>
            <p:nvPr/>
          </p:nvSpPr>
          <p:spPr>
            <a:xfrm>
              <a:off x="18253769" y="54951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1" name="object 8721"/>
            <p:cNvSpPr/>
            <p:nvPr/>
          </p:nvSpPr>
          <p:spPr>
            <a:xfrm>
              <a:off x="18238294" y="54856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2" name="object 8722"/>
            <p:cNvSpPr/>
            <p:nvPr/>
          </p:nvSpPr>
          <p:spPr>
            <a:xfrm>
              <a:off x="18239159" y="54856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3" name="object 8723"/>
            <p:cNvSpPr/>
            <p:nvPr/>
          </p:nvSpPr>
          <p:spPr>
            <a:xfrm>
              <a:off x="18240053" y="54856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4" name="object 8724"/>
            <p:cNvSpPr/>
            <p:nvPr/>
          </p:nvSpPr>
          <p:spPr>
            <a:xfrm>
              <a:off x="18240948" y="54856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5" name="object 8725"/>
            <p:cNvSpPr/>
            <p:nvPr/>
          </p:nvSpPr>
          <p:spPr>
            <a:xfrm>
              <a:off x="18241798" y="54856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6" name="object 8726"/>
            <p:cNvSpPr/>
            <p:nvPr/>
          </p:nvSpPr>
          <p:spPr>
            <a:xfrm>
              <a:off x="18242693" y="54856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7" name="object 8727"/>
            <p:cNvSpPr/>
            <p:nvPr/>
          </p:nvSpPr>
          <p:spPr>
            <a:xfrm>
              <a:off x="18243588" y="54856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8" name="object 8728"/>
            <p:cNvSpPr/>
            <p:nvPr/>
          </p:nvSpPr>
          <p:spPr>
            <a:xfrm>
              <a:off x="18259064" y="54856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9" name="object 8729"/>
            <p:cNvSpPr/>
            <p:nvPr/>
          </p:nvSpPr>
          <p:spPr>
            <a:xfrm>
              <a:off x="18258170" y="54856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0" name="object 8730"/>
            <p:cNvSpPr/>
            <p:nvPr/>
          </p:nvSpPr>
          <p:spPr>
            <a:xfrm>
              <a:off x="18257319" y="54856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1" name="object 8731"/>
            <p:cNvSpPr/>
            <p:nvPr/>
          </p:nvSpPr>
          <p:spPr>
            <a:xfrm>
              <a:off x="18256424" y="54856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2" name="object 8732"/>
            <p:cNvSpPr/>
            <p:nvPr/>
          </p:nvSpPr>
          <p:spPr>
            <a:xfrm>
              <a:off x="18255530" y="54856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3" name="object 8733"/>
            <p:cNvSpPr/>
            <p:nvPr/>
          </p:nvSpPr>
          <p:spPr>
            <a:xfrm>
              <a:off x="18254664" y="54856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4" name="object 8734"/>
            <p:cNvSpPr/>
            <p:nvPr/>
          </p:nvSpPr>
          <p:spPr>
            <a:xfrm>
              <a:off x="18253769" y="54856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5" name="object 8735"/>
            <p:cNvSpPr/>
            <p:nvPr/>
          </p:nvSpPr>
          <p:spPr>
            <a:xfrm>
              <a:off x="18235811" y="4655385"/>
              <a:ext cx="26034" cy="39370"/>
            </a:xfrm>
            <a:custGeom>
              <a:avLst/>
              <a:gdLst/>
              <a:ahLst/>
              <a:cxnLst/>
              <a:rect l="l" t="t" r="r" b="b"/>
              <a:pathLst>
                <a:path w="26034" h="39370">
                  <a:moveTo>
                    <a:pt x="0" y="38752"/>
                  </a:moveTo>
                  <a:lnTo>
                    <a:pt x="0" y="0"/>
                  </a:lnTo>
                  <a:lnTo>
                    <a:pt x="25716" y="0"/>
                  </a:lnTo>
                  <a:lnTo>
                    <a:pt x="25716" y="38752"/>
                  </a:lnTo>
                  <a:lnTo>
                    <a:pt x="0" y="3875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6" name="object 8736"/>
            <p:cNvSpPr/>
            <p:nvPr/>
          </p:nvSpPr>
          <p:spPr>
            <a:xfrm>
              <a:off x="18246575" y="4658249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157" y="4816"/>
                  </a:moveTo>
                  <a:lnTo>
                    <a:pt x="4146" y="3664"/>
                  </a:lnTo>
                  <a:lnTo>
                    <a:pt x="4219" y="1277"/>
                  </a:lnTo>
                  <a:lnTo>
                    <a:pt x="2157" y="0"/>
                  </a:lnTo>
                  <a:lnTo>
                    <a:pt x="2020" y="0"/>
                  </a:lnTo>
                  <a:lnTo>
                    <a:pt x="73" y="1162"/>
                  </a:lnTo>
                  <a:lnTo>
                    <a:pt x="0" y="3539"/>
                  </a:lnTo>
                  <a:lnTo>
                    <a:pt x="2020" y="4816"/>
                  </a:lnTo>
                  <a:lnTo>
                    <a:pt x="2157" y="481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7" name="object 8737"/>
            <p:cNvSpPr/>
            <p:nvPr/>
          </p:nvSpPr>
          <p:spPr>
            <a:xfrm>
              <a:off x="18247473" y="46594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83" y="0"/>
                  </a:moveTo>
                  <a:lnTo>
                    <a:pt x="513" y="0"/>
                  </a:lnTo>
                  <a:lnTo>
                    <a:pt x="0" y="554"/>
                  </a:lnTo>
                  <a:lnTo>
                    <a:pt x="0" y="1246"/>
                  </a:lnTo>
                  <a:lnTo>
                    <a:pt x="0" y="1863"/>
                  </a:lnTo>
                  <a:lnTo>
                    <a:pt x="513" y="2429"/>
                  </a:lnTo>
                  <a:lnTo>
                    <a:pt x="1183" y="2429"/>
                  </a:lnTo>
                  <a:lnTo>
                    <a:pt x="1863" y="2429"/>
                  </a:lnTo>
                  <a:lnTo>
                    <a:pt x="2429" y="1863"/>
                  </a:lnTo>
                  <a:lnTo>
                    <a:pt x="2429" y="1246"/>
                  </a:lnTo>
                  <a:lnTo>
                    <a:pt x="2429" y="554"/>
                  </a:lnTo>
                  <a:lnTo>
                    <a:pt x="1863" y="0"/>
                  </a:ln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8" name="object 8738"/>
            <p:cNvSpPr/>
            <p:nvPr/>
          </p:nvSpPr>
          <p:spPr>
            <a:xfrm>
              <a:off x="18244888" y="465687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193" y="3916"/>
                  </a:moveTo>
                  <a:lnTo>
                    <a:pt x="5601" y="0"/>
                  </a:lnTo>
                  <a:lnTo>
                    <a:pt x="2816" y="2795"/>
                  </a:lnTo>
                  <a:lnTo>
                    <a:pt x="0" y="5591"/>
                  </a:lnTo>
                  <a:lnTo>
                    <a:pt x="3916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9" name="object 8739"/>
            <p:cNvSpPr/>
            <p:nvPr/>
          </p:nvSpPr>
          <p:spPr>
            <a:xfrm>
              <a:off x="18246687" y="46586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2020"/>
                  </a:lnTo>
                  <a:lnTo>
                    <a:pt x="0" y="3088"/>
                  </a:lnTo>
                  <a:lnTo>
                    <a:pt x="900" y="3989"/>
                  </a:lnTo>
                  <a:lnTo>
                    <a:pt x="1968" y="3989"/>
                  </a:lnTo>
                  <a:lnTo>
                    <a:pt x="3088" y="3989"/>
                  </a:lnTo>
                  <a:lnTo>
                    <a:pt x="3989" y="3088"/>
                  </a:lnTo>
                  <a:lnTo>
                    <a:pt x="3989" y="2020"/>
                  </a:lnTo>
                  <a:lnTo>
                    <a:pt x="3989" y="900"/>
                  </a:lnTo>
                  <a:lnTo>
                    <a:pt x="3088" y="0"/>
                  </a:lnTo>
                  <a:lnTo>
                    <a:pt x="1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0" name="object 8740"/>
            <p:cNvSpPr/>
            <p:nvPr/>
          </p:nvSpPr>
          <p:spPr>
            <a:xfrm>
              <a:off x="18245562" y="466068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1" name="object 8741"/>
            <p:cNvSpPr/>
            <p:nvPr/>
          </p:nvSpPr>
          <p:spPr>
            <a:xfrm>
              <a:off x="18248656" y="465754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2" name="object 8742"/>
            <p:cNvSpPr/>
            <p:nvPr/>
          </p:nvSpPr>
          <p:spPr>
            <a:xfrm>
              <a:off x="18244866" y="4656838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3790" y="0"/>
                  </a:moveTo>
                  <a:lnTo>
                    <a:pt x="1706" y="0"/>
                  </a:lnTo>
                  <a:lnTo>
                    <a:pt x="0" y="1706"/>
                  </a:lnTo>
                  <a:lnTo>
                    <a:pt x="0" y="3853"/>
                  </a:lnTo>
                  <a:lnTo>
                    <a:pt x="0" y="5936"/>
                  </a:lnTo>
                  <a:lnTo>
                    <a:pt x="1706" y="7643"/>
                  </a:lnTo>
                  <a:lnTo>
                    <a:pt x="3790" y="7643"/>
                  </a:lnTo>
                  <a:lnTo>
                    <a:pt x="5936" y="7643"/>
                  </a:lnTo>
                  <a:lnTo>
                    <a:pt x="7643" y="5936"/>
                  </a:lnTo>
                  <a:lnTo>
                    <a:pt x="7643" y="3853"/>
                  </a:lnTo>
                  <a:lnTo>
                    <a:pt x="7643" y="1706"/>
                  </a:lnTo>
                  <a:lnTo>
                    <a:pt x="5936" y="0"/>
                  </a:lnTo>
                  <a:lnTo>
                    <a:pt x="379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3" name="object 8743"/>
            <p:cNvSpPr/>
            <p:nvPr/>
          </p:nvSpPr>
          <p:spPr>
            <a:xfrm>
              <a:off x="18246575" y="4686440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157" y="4816"/>
                  </a:moveTo>
                  <a:lnTo>
                    <a:pt x="4146" y="3664"/>
                  </a:lnTo>
                  <a:lnTo>
                    <a:pt x="4219" y="1277"/>
                  </a:lnTo>
                  <a:lnTo>
                    <a:pt x="2157" y="0"/>
                  </a:lnTo>
                  <a:lnTo>
                    <a:pt x="2020" y="0"/>
                  </a:lnTo>
                  <a:lnTo>
                    <a:pt x="73" y="1162"/>
                  </a:lnTo>
                  <a:lnTo>
                    <a:pt x="0" y="3539"/>
                  </a:lnTo>
                  <a:lnTo>
                    <a:pt x="2020" y="4816"/>
                  </a:lnTo>
                  <a:lnTo>
                    <a:pt x="2157" y="481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4" name="object 8744"/>
            <p:cNvSpPr/>
            <p:nvPr/>
          </p:nvSpPr>
          <p:spPr>
            <a:xfrm>
              <a:off x="18247473" y="46876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83" y="0"/>
                  </a:moveTo>
                  <a:lnTo>
                    <a:pt x="513" y="0"/>
                  </a:lnTo>
                  <a:lnTo>
                    <a:pt x="0" y="554"/>
                  </a:lnTo>
                  <a:lnTo>
                    <a:pt x="0" y="1193"/>
                  </a:lnTo>
                  <a:lnTo>
                    <a:pt x="0" y="1863"/>
                  </a:lnTo>
                  <a:lnTo>
                    <a:pt x="513" y="2429"/>
                  </a:lnTo>
                  <a:lnTo>
                    <a:pt x="1183" y="2429"/>
                  </a:lnTo>
                  <a:lnTo>
                    <a:pt x="1863" y="2429"/>
                  </a:lnTo>
                  <a:lnTo>
                    <a:pt x="2429" y="1863"/>
                  </a:lnTo>
                  <a:lnTo>
                    <a:pt x="2429" y="1193"/>
                  </a:lnTo>
                  <a:lnTo>
                    <a:pt x="2429" y="554"/>
                  </a:lnTo>
                  <a:lnTo>
                    <a:pt x="1863" y="0"/>
                  </a:ln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5" name="object 8745"/>
            <p:cNvSpPr/>
            <p:nvPr/>
          </p:nvSpPr>
          <p:spPr>
            <a:xfrm>
              <a:off x="18244888" y="468506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193" y="3916"/>
                  </a:moveTo>
                  <a:lnTo>
                    <a:pt x="5601" y="0"/>
                  </a:lnTo>
                  <a:lnTo>
                    <a:pt x="2816" y="2795"/>
                  </a:lnTo>
                  <a:lnTo>
                    <a:pt x="0" y="5591"/>
                  </a:lnTo>
                  <a:lnTo>
                    <a:pt x="3916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6" name="object 8746"/>
            <p:cNvSpPr/>
            <p:nvPr/>
          </p:nvSpPr>
          <p:spPr>
            <a:xfrm>
              <a:off x="18246687" y="468685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88"/>
                  </a:lnTo>
                  <a:lnTo>
                    <a:pt x="900" y="3989"/>
                  </a:lnTo>
                  <a:lnTo>
                    <a:pt x="1968" y="3989"/>
                  </a:lnTo>
                  <a:lnTo>
                    <a:pt x="3088" y="3989"/>
                  </a:lnTo>
                  <a:lnTo>
                    <a:pt x="3989" y="3088"/>
                  </a:lnTo>
                  <a:lnTo>
                    <a:pt x="3989" y="1968"/>
                  </a:lnTo>
                  <a:lnTo>
                    <a:pt x="3989" y="900"/>
                  </a:lnTo>
                  <a:lnTo>
                    <a:pt x="3088" y="0"/>
                  </a:lnTo>
                  <a:lnTo>
                    <a:pt x="1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7" name="object 8747"/>
            <p:cNvSpPr/>
            <p:nvPr/>
          </p:nvSpPr>
          <p:spPr>
            <a:xfrm>
              <a:off x="18245562" y="468883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8" name="object 8748"/>
            <p:cNvSpPr/>
            <p:nvPr/>
          </p:nvSpPr>
          <p:spPr>
            <a:xfrm>
              <a:off x="18248656" y="468574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9" name="object 8749"/>
            <p:cNvSpPr/>
            <p:nvPr/>
          </p:nvSpPr>
          <p:spPr>
            <a:xfrm>
              <a:off x="18244866" y="4685028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3790" y="0"/>
                  </a:moveTo>
                  <a:lnTo>
                    <a:pt x="1706" y="0"/>
                  </a:lnTo>
                  <a:lnTo>
                    <a:pt x="0" y="1706"/>
                  </a:lnTo>
                  <a:lnTo>
                    <a:pt x="0" y="3811"/>
                  </a:lnTo>
                  <a:lnTo>
                    <a:pt x="0" y="5936"/>
                  </a:lnTo>
                  <a:lnTo>
                    <a:pt x="1706" y="7643"/>
                  </a:lnTo>
                  <a:lnTo>
                    <a:pt x="3790" y="7643"/>
                  </a:lnTo>
                  <a:lnTo>
                    <a:pt x="5936" y="7643"/>
                  </a:lnTo>
                  <a:lnTo>
                    <a:pt x="7643" y="5936"/>
                  </a:lnTo>
                  <a:lnTo>
                    <a:pt x="7643" y="3811"/>
                  </a:lnTo>
                  <a:lnTo>
                    <a:pt x="7643" y="1706"/>
                  </a:lnTo>
                  <a:lnTo>
                    <a:pt x="5936" y="0"/>
                  </a:lnTo>
                  <a:lnTo>
                    <a:pt x="379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0" name="object 8750"/>
            <p:cNvSpPr/>
            <p:nvPr/>
          </p:nvSpPr>
          <p:spPr>
            <a:xfrm>
              <a:off x="18237209" y="4670338"/>
              <a:ext cx="23495" cy="8890"/>
            </a:xfrm>
            <a:custGeom>
              <a:avLst/>
              <a:gdLst/>
              <a:ahLst/>
              <a:cxnLst/>
              <a:rect l="l" t="t" r="r" b="b"/>
              <a:pathLst>
                <a:path w="23494" h="8889">
                  <a:moveTo>
                    <a:pt x="0" y="8837"/>
                  </a:moveTo>
                  <a:lnTo>
                    <a:pt x="0" y="0"/>
                  </a:lnTo>
                  <a:lnTo>
                    <a:pt x="22899" y="0"/>
                  </a:lnTo>
                  <a:lnTo>
                    <a:pt x="22899" y="8837"/>
                  </a:lnTo>
                  <a:lnTo>
                    <a:pt x="0" y="883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1" name="object 8751"/>
            <p:cNvSpPr/>
            <p:nvPr/>
          </p:nvSpPr>
          <p:spPr>
            <a:xfrm>
              <a:off x="18238294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2" name="object 8752"/>
            <p:cNvSpPr/>
            <p:nvPr/>
          </p:nvSpPr>
          <p:spPr>
            <a:xfrm>
              <a:off x="18239159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3" name="object 8753"/>
            <p:cNvSpPr/>
            <p:nvPr/>
          </p:nvSpPr>
          <p:spPr>
            <a:xfrm>
              <a:off x="18240053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4" name="object 8754"/>
            <p:cNvSpPr/>
            <p:nvPr/>
          </p:nvSpPr>
          <p:spPr>
            <a:xfrm>
              <a:off x="18240948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5" name="object 8755"/>
            <p:cNvSpPr/>
            <p:nvPr/>
          </p:nvSpPr>
          <p:spPr>
            <a:xfrm>
              <a:off x="18241798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6" name="object 8756"/>
            <p:cNvSpPr/>
            <p:nvPr/>
          </p:nvSpPr>
          <p:spPr>
            <a:xfrm>
              <a:off x="18242693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7" name="object 8757"/>
            <p:cNvSpPr/>
            <p:nvPr/>
          </p:nvSpPr>
          <p:spPr>
            <a:xfrm>
              <a:off x="18243588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8" name="object 8758"/>
            <p:cNvSpPr/>
            <p:nvPr/>
          </p:nvSpPr>
          <p:spPr>
            <a:xfrm>
              <a:off x="18259064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9" name="object 8759"/>
            <p:cNvSpPr/>
            <p:nvPr/>
          </p:nvSpPr>
          <p:spPr>
            <a:xfrm>
              <a:off x="18258170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0" name="object 8760"/>
            <p:cNvSpPr/>
            <p:nvPr/>
          </p:nvSpPr>
          <p:spPr>
            <a:xfrm>
              <a:off x="18257319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1" name="object 8761"/>
            <p:cNvSpPr/>
            <p:nvPr/>
          </p:nvSpPr>
          <p:spPr>
            <a:xfrm>
              <a:off x="18256424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2" name="object 8762"/>
            <p:cNvSpPr/>
            <p:nvPr/>
          </p:nvSpPr>
          <p:spPr>
            <a:xfrm>
              <a:off x="18255530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3" name="object 8763"/>
            <p:cNvSpPr/>
            <p:nvPr/>
          </p:nvSpPr>
          <p:spPr>
            <a:xfrm>
              <a:off x="18254664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4" name="object 8764"/>
            <p:cNvSpPr/>
            <p:nvPr/>
          </p:nvSpPr>
          <p:spPr>
            <a:xfrm>
              <a:off x="18253769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5" name="object 8765"/>
            <p:cNvSpPr/>
            <p:nvPr/>
          </p:nvSpPr>
          <p:spPr>
            <a:xfrm>
              <a:off x="18238294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6" name="object 8766"/>
            <p:cNvSpPr/>
            <p:nvPr/>
          </p:nvSpPr>
          <p:spPr>
            <a:xfrm>
              <a:off x="18239159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7" name="object 8767"/>
            <p:cNvSpPr/>
            <p:nvPr/>
          </p:nvSpPr>
          <p:spPr>
            <a:xfrm>
              <a:off x="18240053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8" name="object 8768"/>
            <p:cNvSpPr/>
            <p:nvPr/>
          </p:nvSpPr>
          <p:spPr>
            <a:xfrm>
              <a:off x="18240948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9" name="object 8769"/>
            <p:cNvSpPr/>
            <p:nvPr/>
          </p:nvSpPr>
          <p:spPr>
            <a:xfrm>
              <a:off x="18241798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0" name="object 8770"/>
            <p:cNvSpPr/>
            <p:nvPr/>
          </p:nvSpPr>
          <p:spPr>
            <a:xfrm>
              <a:off x="18242693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1" name="object 8771"/>
            <p:cNvSpPr/>
            <p:nvPr/>
          </p:nvSpPr>
          <p:spPr>
            <a:xfrm>
              <a:off x="18243588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2" name="object 8772"/>
            <p:cNvSpPr/>
            <p:nvPr/>
          </p:nvSpPr>
          <p:spPr>
            <a:xfrm>
              <a:off x="18259064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3" name="object 8773"/>
            <p:cNvSpPr/>
            <p:nvPr/>
          </p:nvSpPr>
          <p:spPr>
            <a:xfrm>
              <a:off x="18258170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4" name="object 8774"/>
            <p:cNvSpPr/>
            <p:nvPr/>
          </p:nvSpPr>
          <p:spPr>
            <a:xfrm>
              <a:off x="18257319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5" name="object 8775"/>
            <p:cNvSpPr/>
            <p:nvPr/>
          </p:nvSpPr>
          <p:spPr>
            <a:xfrm>
              <a:off x="18256424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6" name="object 8776"/>
            <p:cNvSpPr/>
            <p:nvPr/>
          </p:nvSpPr>
          <p:spPr>
            <a:xfrm>
              <a:off x="18255530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7" name="object 8777"/>
            <p:cNvSpPr/>
            <p:nvPr/>
          </p:nvSpPr>
          <p:spPr>
            <a:xfrm>
              <a:off x="18254664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8" name="object 8778"/>
            <p:cNvSpPr/>
            <p:nvPr/>
          </p:nvSpPr>
          <p:spPr>
            <a:xfrm>
              <a:off x="18253769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9" name="object 8779"/>
            <p:cNvSpPr/>
            <p:nvPr/>
          </p:nvSpPr>
          <p:spPr>
            <a:xfrm>
              <a:off x="18235811" y="4467593"/>
              <a:ext cx="26034" cy="39370"/>
            </a:xfrm>
            <a:custGeom>
              <a:avLst/>
              <a:gdLst/>
              <a:ahLst/>
              <a:cxnLst/>
              <a:rect l="l" t="t" r="r" b="b"/>
              <a:pathLst>
                <a:path w="26034" h="39370">
                  <a:moveTo>
                    <a:pt x="0" y="38752"/>
                  </a:moveTo>
                  <a:lnTo>
                    <a:pt x="0" y="0"/>
                  </a:lnTo>
                  <a:lnTo>
                    <a:pt x="25716" y="0"/>
                  </a:lnTo>
                  <a:lnTo>
                    <a:pt x="25716" y="38752"/>
                  </a:lnTo>
                  <a:lnTo>
                    <a:pt x="0" y="3875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0" name="object 8780"/>
            <p:cNvSpPr/>
            <p:nvPr/>
          </p:nvSpPr>
          <p:spPr>
            <a:xfrm>
              <a:off x="18246575" y="4470467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157" y="4816"/>
                  </a:moveTo>
                  <a:lnTo>
                    <a:pt x="4146" y="3664"/>
                  </a:lnTo>
                  <a:lnTo>
                    <a:pt x="4219" y="1277"/>
                  </a:lnTo>
                  <a:lnTo>
                    <a:pt x="4146" y="1130"/>
                  </a:lnTo>
                  <a:lnTo>
                    <a:pt x="2157" y="0"/>
                  </a:lnTo>
                  <a:lnTo>
                    <a:pt x="2020" y="0"/>
                  </a:lnTo>
                  <a:lnTo>
                    <a:pt x="73" y="1130"/>
                  </a:lnTo>
                  <a:lnTo>
                    <a:pt x="0" y="1277"/>
                  </a:lnTo>
                  <a:lnTo>
                    <a:pt x="0" y="3539"/>
                  </a:lnTo>
                  <a:lnTo>
                    <a:pt x="2020" y="4816"/>
                  </a:lnTo>
                  <a:lnTo>
                    <a:pt x="2157" y="481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1" name="object 8781"/>
            <p:cNvSpPr/>
            <p:nvPr/>
          </p:nvSpPr>
          <p:spPr>
            <a:xfrm>
              <a:off x="18247473" y="44716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83" y="0"/>
                  </a:moveTo>
                  <a:lnTo>
                    <a:pt x="513" y="0"/>
                  </a:lnTo>
                  <a:lnTo>
                    <a:pt x="0" y="523"/>
                  </a:lnTo>
                  <a:lnTo>
                    <a:pt x="0" y="1193"/>
                  </a:lnTo>
                  <a:lnTo>
                    <a:pt x="0" y="1863"/>
                  </a:lnTo>
                  <a:lnTo>
                    <a:pt x="513" y="2429"/>
                  </a:lnTo>
                  <a:lnTo>
                    <a:pt x="1183" y="2429"/>
                  </a:lnTo>
                  <a:lnTo>
                    <a:pt x="1863" y="2429"/>
                  </a:lnTo>
                  <a:lnTo>
                    <a:pt x="2429" y="1863"/>
                  </a:lnTo>
                  <a:lnTo>
                    <a:pt x="2429" y="1193"/>
                  </a:lnTo>
                  <a:lnTo>
                    <a:pt x="2429" y="523"/>
                  </a:lnTo>
                  <a:lnTo>
                    <a:pt x="1863" y="0"/>
                  </a:ln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2" name="object 8782"/>
            <p:cNvSpPr/>
            <p:nvPr/>
          </p:nvSpPr>
          <p:spPr>
            <a:xfrm>
              <a:off x="18244888" y="446909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193" y="3916"/>
                  </a:moveTo>
                  <a:lnTo>
                    <a:pt x="5601" y="0"/>
                  </a:lnTo>
                  <a:lnTo>
                    <a:pt x="2816" y="2795"/>
                  </a:lnTo>
                  <a:lnTo>
                    <a:pt x="0" y="5591"/>
                  </a:lnTo>
                  <a:lnTo>
                    <a:pt x="3916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3" name="object 8783"/>
            <p:cNvSpPr/>
            <p:nvPr/>
          </p:nvSpPr>
          <p:spPr>
            <a:xfrm>
              <a:off x="18246687" y="44708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57"/>
                  </a:lnTo>
                  <a:lnTo>
                    <a:pt x="900" y="3947"/>
                  </a:lnTo>
                  <a:lnTo>
                    <a:pt x="1968" y="3947"/>
                  </a:lnTo>
                  <a:lnTo>
                    <a:pt x="3088" y="3947"/>
                  </a:lnTo>
                  <a:lnTo>
                    <a:pt x="3989" y="3057"/>
                  </a:lnTo>
                  <a:lnTo>
                    <a:pt x="3989" y="1968"/>
                  </a:lnTo>
                  <a:lnTo>
                    <a:pt x="3989" y="900"/>
                  </a:lnTo>
                  <a:lnTo>
                    <a:pt x="3088" y="0"/>
                  </a:lnTo>
                  <a:lnTo>
                    <a:pt x="1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4" name="object 8784"/>
            <p:cNvSpPr/>
            <p:nvPr/>
          </p:nvSpPr>
          <p:spPr>
            <a:xfrm>
              <a:off x="18245562" y="447286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5" name="object 8785"/>
            <p:cNvSpPr/>
            <p:nvPr/>
          </p:nvSpPr>
          <p:spPr>
            <a:xfrm>
              <a:off x="18248656" y="446976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6" name="object 8786"/>
            <p:cNvSpPr/>
            <p:nvPr/>
          </p:nvSpPr>
          <p:spPr>
            <a:xfrm>
              <a:off x="18244866" y="4469055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3790" y="0"/>
                  </a:moveTo>
                  <a:lnTo>
                    <a:pt x="1706" y="0"/>
                  </a:lnTo>
                  <a:lnTo>
                    <a:pt x="0" y="1727"/>
                  </a:lnTo>
                  <a:lnTo>
                    <a:pt x="0" y="3811"/>
                  </a:lnTo>
                  <a:lnTo>
                    <a:pt x="0" y="5936"/>
                  </a:lnTo>
                  <a:lnTo>
                    <a:pt x="1706" y="7643"/>
                  </a:lnTo>
                  <a:lnTo>
                    <a:pt x="3790" y="7643"/>
                  </a:lnTo>
                  <a:lnTo>
                    <a:pt x="5936" y="7643"/>
                  </a:lnTo>
                  <a:lnTo>
                    <a:pt x="7643" y="5936"/>
                  </a:lnTo>
                  <a:lnTo>
                    <a:pt x="7643" y="3811"/>
                  </a:lnTo>
                  <a:lnTo>
                    <a:pt x="7643" y="1727"/>
                  </a:lnTo>
                  <a:lnTo>
                    <a:pt x="5936" y="0"/>
                  </a:lnTo>
                  <a:lnTo>
                    <a:pt x="379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7" name="object 8787"/>
            <p:cNvSpPr/>
            <p:nvPr/>
          </p:nvSpPr>
          <p:spPr>
            <a:xfrm>
              <a:off x="18246575" y="4498658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157" y="4816"/>
                  </a:moveTo>
                  <a:lnTo>
                    <a:pt x="4146" y="3664"/>
                  </a:lnTo>
                  <a:lnTo>
                    <a:pt x="4219" y="1277"/>
                  </a:lnTo>
                  <a:lnTo>
                    <a:pt x="4146" y="1120"/>
                  </a:lnTo>
                  <a:lnTo>
                    <a:pt x="2157" y="0"/>
                  </a:lnTo>
                  <a:lnTo>
                    <a:pt x="2020" y="0"/>
                  </a:lnTo>
                  <a:lnTo>
                    <a:pt x="73" y="1120"/>
                  </a:lnTo>
                  <a:lnTo>
                    <a:pt x="0" y="1277"/>
                  </a:lnTo>
                  <a:lnTo>
                    <a:pt x="0" y="3539"/>
                  </a:lnTo>
                  <a:lnTo>
                    <a:pt x="2020" y="4816"/>
                  </a:lnTo>
                  <a:lnTo>
                    <a:pt x="2157" y="481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8" name="object 8788"/>
            <p:cNvSpPr/>
            <p:nvPr/>
          </p:nvSpPr>
          <p:spPr>
            <a:xfrm>
              <a:off x="18247473" y="449985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83" y="0"/>
                  </a:moveTo>
                  <a:lnTo>
                    <a:pt x="513" y="0"/>
                  </a:lnTo>
                  <a:lnTo>
                    <a:pt x="0" y="534"/>
                  </a:lnTo>
                  <a:lnTo>
                    <a:pt x="0" y="1193"/>
                  </a:lnTo>
                  <a:lnTo>
                    <a:pt x="0" y="1863"/>
                  </a:lnTo>
                  <a:lnTo>
                    <a:pt x="513" y="2429"/>
                  </a:lnTo>
                  <a:lnTo>
                    <a:pt x="1183" y="2429"/>
                  </a:lnTo>
                  <a:lnTo>
                    <a:pt x="1863" y="2429"/>
                  </a:lnTo>
                  <a:lnTo>
                    <a:pt x="2429" y="1863"/>
                  </a:lnTo>
                  <a:lnTo>
                    <a:pt x="2429" y="1193"/>
                  </a:lnTo>
                  <a:lnTo>
                    <a:pt x="2429" y="534"/>
                  </a:lnTo>
                  <a:lnTo>
                    <a:pt x="1863" y="0"/>
                  </a:ln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9" name="object 8789"/>
            <p:cNvSpPr/>
            <p:nvPr/>
          </p:nvSpPr>
          <p:spPr>
            <a:xfrm>
              <a:off x="18244888" y="449728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193" y="3916"/>
                  </a:moveTo>
                  <a:lnTo>
                    <a:pt x="5601" y="0"/>
                  </a:lnTo>
                  <a:lnTo>
                    <a:pt x="2816" y="2795"/>
                  </a:lnTo>
                  <a:lnTo>
                    <a:pt x="0" y="5560"/>
                  </a:lnTo>
                  <a:lnTo>
                    <a:pt x="3916" y="51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0" name="object 8790"/>
            <p:cNvSpPr/>
            <p:nvPr/>
          </p:nvSpPr>
          <p:spPr>
            <a:xfrm>
              <a:off x="18246687" y="44990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57"/>
                  </a:lnTo>
                  <a:lnTo>
                    <a:pt x="900" y="3947"/>
                  </a:lnTo>
                  <a:lnTo>
                    <a:pt x="1968" y="3947"/>
                  </a:lnTo>
                  <a:lnTo>
                    <a:pt x="3088" y="3947"/>
                  </a:lnTo>
                  <a:lnTo>
                    <a:pt x="3989" y="3057"/>
                  </a:lnTo>
                  <a:lnTo>
                    <a:pt x="3989" y="1968"/>
                  </a:lnTo>
                  <a:lnTo>
                    <a:pt x="3989" y="900"/>
                  </a:lnTo>
                  <a:lnTo>
                    <a:pt x="3088" y="0"/>
                  </a:lnTo>
                  <a:lnTo>
                    <a:pt x="1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1" name="object 8791"/>
            <p:cNvSpPr/>
            <p:nvPr/>
          </p:nvSpPr>
          <p:spPr>
            <a:xfrm>
              <a:off x="18245562" y="450105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2" name="object 8792"/>
            <p:cNvSpPr/>
            <p:nvPr/>
          </p:nvSpPr>
          <p:spPr>
            <a:xfrm>
              <a:off x="18248656" y="449795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3" name="object 8793"/>
            <p:cNvSpPr/>
            <p:nvPr/>
          </p:nvSpPr>
          <p:spPr>
            <a:xfrm>
              <a:off x="18244866" y="4497208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3790" y="0"/>
                  </a:moveTo>
                  <a:lnTo>
                    <a:pt x="1706" y="0"/>
                  </a:lnTo>
                  <a:lnTo>
                    <a:pt x="0" y="1759"/>
                  </a:lnTo>
                  <a:lnTo>
                    <a:pt x="0" y="3853"/>
                  </a:lnTo>
                  <a:lnTo>
                    <a:pt x="0" y="5968"/>
                  </a:lnTo>
                  <a:lnTo>
                    <a:pt x="1706" y="7685"/>
                  </a:lnTo>
                  <a:lnTo>
                    <a:pt x="3790" y="7685"/>
                  </a:lnTo>
                  <a:lnTo>
                    <a:pt x="5936" y="7685"/>
                  </a:lnTo>
                  <a:lnTo>
                    <a:pt x="7643" y="5968"/>
                  </a:lnTo>
                  <a:lnTo>
                    <a:pt x="7643" y="3853"/>
                  </a:lnTo>
                  <a:lnTo>
                    <a:pt x="7643" y="1759"/>
                  </a:lnTo>
                  <a:lnTo>
                    <a:pt x="5936" y="0"/>
                  </a:lnTo>
                  <a:lnTo>
                    <a:pt x="379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4" name="object 8794"/>
            <p:cNvSpPr/>
            <p:nvPr/>
          </p:nvSpPr>
          <p:spPr>
            <a:xfrm>
              <a:off x="18237209" y="4482558"/>
              <a:ext cx="23495" cy="8890"/>
            </a:xfrm>
            <a:custGeom>
              <a:avLst/>
              <a:gdLst/>
              <a:ahLst/>
              <a:cxnLst/>
              <a:rect l="l" t="t" r="r" b="b"/>
              <a:pathLst>
                <a:path w="23494" h="8889">
                  <a:moveTo>
                    <a:pt x="0" y="8795"/>
                  </a:moveTo>
                  <a:lnTo>
                    <a:pt x="0" y="0"/>
                  </a:lnTo>
                  <a:lnTo>
                    <a:pt x="22899" y="0"/>
                  </a:lnTo>
                  <a:lnTo>
                    <a:pt x="22899" y="8795"/>
                  </a:lnTo>
                  <a:lnTo>
                    <a:pt x="0" y="8795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5" name="object 8795"/>
            <p:cNvSpPr/>
            <p:nvPr/>
          </p:nvSpPr>
          <p:spPr>
            <a:xfrm>
              <a:off x="18238294" y="44913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6" name="object 8796"/>
            <p:cNvSpPr/>
            <p:nvPr/>
          </p:nvSpPr>
          <p:spPr>
            <a:xfrm>
              <a:off x="18239159" y="44913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7" name="object 8797"/>
            <p:cNvSpPr/>
            <p:nvPr/>
          </p:nvSpPr>
          <p:spPr>
            <a:xfrm>
              <a:off x="18240053" y="44913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8" name="object 8798"/>
            <p:cNvSpPr/>
            <p:nvPr/>
          </p:nvSpPr>
          <p:spPr>
            <a:xfrm>
              <a:off x="18240948" y="44913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9" name="object 8799"/>
            <p:cNvSpPr/>
            <p:nvPr/>
          </p:nvSpPr>
          <p:spPr>
            <a:xfrm>
              <a:off x="18241798" y="44913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0" name="object 8800"/>
            <p:cNvSpPr/>
            <p:nvPr/>
          </p:nvSpPr>
          <p:spPr>
            <a:xfrm>
              <a:off x="18242693" y="44913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1" name="object 8801"/>
            <p:cNvSpPr/>
            <p:nvPr/>
          </p:nvSpPr>
          <p:spPr>
            <a:xfrm>
              <a:off x="18243588" y="44913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2" name="object 8802"/>
            <p:cNvSpPr/>
            <p:nvPr/>
          </p:nvSpPr>
          <p:spPr>
            <a:xfrm>
              <a:off x="18259064" y="44913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3" name="object 8803"/>
            <p:cNvSpPr/>
            <p:nvPr/>
          </p:nvSpPr>
          <p:spPr>
            <a:xfrm>
              <a:off x="18258170" y="44913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4" name="object 8804"/>
            <p:cNvSpPr/>
            <p:nvPr/>
          </p:nvSpPr>
          <p:spPr>
            <a:xfrm>
              <a:off x="18257319" y="44913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5" name="object 8805"/>
            <p:cNvSpPr/>
            <p:nvPr/>
          </p:nvSpPr>
          <p:spPr>
            <a:xfrm>
              <a:off x="18256424" y="44913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6" name="object 8806"/>
            <p:cNvSpPr/>
            <p:nvPr/>
          </p:nvSpPr>
          <p:spPr>
            <a:xfrm>
              <a:off x="18255530" y="44913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7" name="object 8807"/>
            <p:cNvSpPr/>
            <p:nvPr/>
          </p:nvSpPr>
          <p:spPr>
            <a:xfrm>
              <a:off x="18254664" y="44913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8" name="object 8808"/>
            <p:cNvSpPr/>
            <p:nvPr/>
          </p:nvSpPr>
          <p:spPr>
            <a:xfrm>
              <a:off x="18253769" y="44913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9" name="object 8809"/>
            <p:cNvSpPr/>
            <p:nvPr/>
          </p:nvSpPr>
          <p:spPr>
            <a:xfrm>
              <a:off x="18238294" y="44818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0" name="object 8810"/>
            <p:cNvSpPr/>
            <p:nvPr/>
          </p:nvSpPr>
          <p:spPr>
            <a:xfrm>
              <a:off x="18239159" y="44818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1" name="object 8811"/>
            <p:cNvSpPr/>
            <p:nvPr/>
          </p:nvSpPr>
          <p:spPr>
            <a:xfrm>
              <a:off x="18240053" y="44818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2" name="object 8812"/>
            <p:cNvSpPr/>
            <p:nvPr/>
          </p:nvSpPr>
          <p:spPr>
            <a:xfrm>
              <a:off x="18240948" y="44818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3" name="object 8813"/>
            <p:cNvSpPr/>
            <p:nvPr/>
          </p:nvSpPr>
          <p:spPr>
            <a:xfrm>
              <a:off x="18241798" y="44818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4" name="object 8814"/>
            <p:cNvSpPr/>
            <p:nvPr/>
          </p:nvSpPr>
          <p:spPr>
            <a:xfrm>
              <a:off x="18242693" y="44818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5" name="object 8815"/>
            <p:cNvSpPr/>
            <p:nvPr/>
          </p:nvSpPr>
          <p:spPr>
            <a:xfrm>
              <a:off x="18243588" y="44818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6" name="object 8816"/>
            <p:cNvSpPr/>
            <p:nvPr/>
          </p:nvSpPr>
          <p:spPr>
            <a:xfrm>
              <a:off x="18259064" y="44818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7" name="object 8817"/>
            <p:cNvSpPr/>
            <p:nvPr/>
          </p:nvSpPr>
          <p:spPr>
            <a:xfrm>
              <a:off x="18258170" y="44818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8" name="object 8818"/>
            <p:cNvSpPr/>
            <p:nvPr/>
          </p:nvSpPr>
          <p:spPr>
            <a:xfrm>
              <a:off x="18257319" y="44818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9" name="object 8819"/>
            <p:cNvSpPr/>
            <p:nvPr/>
          </p:nvSpPr>
          <p:spPr>
            <a:xfrm>
              <a:off x="18256424" y="44818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0" name="object 8820"/>
            <p:cNvSpPr/>
            <p:nvPr/>
          </p:nvSpPr>
          <p:spPr>
            <a:xfrm>
              <a:off x="18255530" y="44818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1" name="object 8821"/>
            <p:cNvSpPr/>
            <p:nvPr/>
          </p:nvSpPr>
          <p:spPr>
            <a:xfrm>
              <a:off x="18254664" y="44818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2" name="object 8822"/>
            <p:cNvSpPr/>
            <p:nvPr/>
          </p:nvSpPr>
          <p:spPr>
            <a:xfrm>
              <a:off x="18253769" y="44818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3" name="object 8823"/>
            <p:cNvSpPr/>
            <p:nvPr/>
          </p:nvSpPr>
          <p:spPr>
            <a:xfrm>
              <a:off x="18235811" y="4279787"/>
              <a:ext cx="26034" cy="39370"/>
            </a:xfrm>
            <a:custGeom>
              <a:avLst/>
              <a:gdLst/>
              <a:ahLst/>
              <a:cxnLst/>
              <a:rect l="l" t="t" r="r" b="b"/>
              <a:pathLst>
                <a:path w="26034" h="39370">
                  <a:moveTo>
                    <a:pt x="0" y="38784"/>
                  </a:moveTo>
                  <a:lnTo>
                    <a:pt x="0" y="0"/>
                  </a:lnTo>
                  <a:lnTo>
                    <a:pt x="25716" y="0"/>
                  </a:lnTo>
                  <a:lnTo>
                    <a:pt x="25716" y="38784"/>
                  </a:lnTo>
                  <a:lnTo>
                    <a:pt x="0" y="3878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4" name="object 8824"/>
            <p:cNvSpPr/>
            <p:nvPr/>
          </p:nvSpPr>
          <p:spPr>
            <a:xfrm>
              <a:off x="18246575" y="4282699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157" y="4764"/>
                  </a:moveTo>
                  <a:lnTo>
                    <a:pt x="4146" y="3643"/>
                  </a:lnTo>
                  <a:lnTo>
                    <a:pt x="4219" y="1256"/>
                  </a:lnTo>
                  <a:lnTo>
                    <a:pt x="4146" y="1109"/>
                  </a:lnTo>
                  <a:lnTo>
                    <a:pt x="2157" y="0"/>
                  </a:lnTo>
                  <a:lnTo>
                    <a:pt x="2020" y="0"/>
                  </a:lnTo>
                  <a:lnTo>
                    <a:pt x="73" y="1109"/>
                  </a:lnTo>
                  <a:lnTo>
                    <a:pt x="0" y="1256"/>
                  </a:lnTo>
                  <a:lnTo>
                    <a:pt x="0" y="3539"/>
                  </a:lnTo>
                  <a:lnTo>
                    <a:pt x="2020" y="4764"/>
                  </a:lnTo>
                  <a:lnTo>
                    <a:pt x="2157" y="476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5" name="object 8825"/>
            <p:cNvSpPr/>
            <p:nvPr/>
          </p:nvSpPr>
          <p:spPr>
            <a:xfrm>
              <a:off x="18247473" y="428385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83" y="0"/>
                  </a:moveTo>
                  <a:lnTo>
                    <a:pt x="513" y="0"/>
                  </a:lnTo>
                  <a:lnTo>
                    <a:pt x="0" y="554"/>
                  </a:lnTo>
                  <a:lnTo>
                    <a:pt x="0" y="1225"/>
                  </a:lnTo>
                  <a:lnTo>
                    <a:pt x="0" y="1895"/>
                  </a:lnTo>
                  <a:lnTo>
                    <a:pt x="513" y="2450"/>
                  </a:lnTo>
                  <a:lnTo>
                    <a:pt x="1183" y="2450"/>
                  </a:lnTo>
                  <a:lnTo>
                    <a:pt x="1863" y="2450"/>
                  </a:lnTo>
                  <a:lnTo>
                    <a:pt x="2429" y="1895"/>
                  </a:lnTo>
                  <a:lnTo>
                    <a:pt x="2429" y="1225"/>
                  </a:lnTo>
                  <a:lnTo>
                    <a:pt x="2429" y="554"/>
                  </a:lnTo>
                  <a:lnTo>
                    <a:pt x="1863" y="0"/>
                  </a:ln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6" name="object 8826"/>
            <p:cNvSpPr/>
            <p:nvPr/>
          </p:nvSpPr>
          <p:spPr>
            <a:xfrm>
              <a:off x="18244888" y="428127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193" y="3947"/>
                  </a:moveTo>
                  <a:lnTo>
                    <a:pt x="5601" y="0"/>
                  </a:lnTo>
                  <a:lnTo>
                    <a:pt x="2816" y="2795"/>
                  </a:lnTo>
                  <a:lnTo>
                    <a:pt x="0" y="5591"/>
                  </a:lnTo>
                  <a:lnTo>
                    <a:pt x="3916" y="52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7" name="object 8827"/>
            <p:cNvSpPr/>
            <p:nvPr/>
          </p:nvSpPr>
          <p:spPr>
            <a:xfrm>
              <a:off x="18246687" y="42831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57"/>
                  </a:lnTo>
                  <a:lnTo>
                    <a:pt x="900" y="3947"/>
                  </a:lnTo>
                  <a:lnTo>
                    <a:pt x="1968" y="3947"/>
                  </a:lnTo>
                  <a:lnTo>
                    <a:pt x="3088" y="3947"/>
                  </a:lnTo>
                  <a:lnTo>
                    <a:pt x="3989" y="3057"/>
                  </a:lnTo>
                  <a:lnTo>
                    <a:pt x="3989" y="1968"/>
                  </a:lnTo>
                  <a:lnTo>
                    <a:pt x="3989" y="900"/>
                  </a:lnTo>
                  <a:lnTo>
                    <a:pt x="3088" y="0"/>
                  </a:lnTo>
                  <a:lnTo>
                    <a:pt x="1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8" name="object 8828"/>
            <p:cNvSpPr/>
            <p:nvPr/>
          </p:nvSpPr>
          <p:spPr>
            <a:xfrm>
              <a:off x="18245562" y="428508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9" name="object 8829"/>
            <p:cNvSpPr/>
            <p:nvPr/>
          </p:nvSpPr>
          <p:spPr>
            <a:xfrm>
              <a:off x="18248656" y="428199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0" name="object 8830"/>
            <p:cNvSpPr/>
            <p:nvPr/>
          </p:nvSpPr>
          <p:spPr>
            <a:xfrm>
              <a:off x="18244866" y="4281244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3790" y="0"/>
                  </a:moveTo>
                  <a:lnTo>
                    <a:pt x="1706" y="0"/>
                  </a:lnTo>
                  <a:lnTo>
                    <a:pt x="0" y="1759"/>
                  </a:lnTo>
                  <a:lnTo>
                    <a:pt x="0" y="3842"/>
                  </a:lnTo>
                  <a:lnTo>
                    <a:pt x="0" y="5968"/>
                  </a:lnTo>
                  <a:lnTo>
                    <a:pt x="1706" y="7675"/>
                  </a:lnTo>
                  <a:lnTo>
                    <a:pt x="3790" y="7675"/>
                  </a:lnTo>
                  <a:lnTo>
                    <a:pt x="5936" y="7675"/>
                  </a:lnTo>
                  <a:lnTo>
                    <a:pt x="7643" y="5968"/>
                  </a:lnTo>
                  <a:lnTo>
                    <a:pt x="7643" y="3842"/>
                  </a:lnTo>
                  <a:lnTo>
                    <a:pt x="7643" y="1759"/>
                  </a:lnTo>
                  <a:lnTo>
                    <a:pt x="5936" y="0"/>
                  </a:lnTo>
                  <a:lnTo>
                    <a:pt x="379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1" name="object 8831"/>
            <p:cNvSpPr/>
            <p:nvPr/>
          </p:nvSpPr>
          <p:spPr>
            <a:xfrm>
              <a:off x="18246575" y="4310880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157" y="4774"/>
                  </a:moveTo>
                  <a:lnTo>
                    <a:pt x="4146" y="3654"/>
                  </a:lnTo>
                  <a:lnTo>
                    <a:pt x="4219" y="1235"/>
                  </a:lnTo>
                  <a:lnTo>
                    <a:pt x="2157" y="0"/>
                  </a:lnTo>
                  <a:lnTo>
                    <a:pt x="2020" y="0"/>
                  </a:lnTo>
                  <a:lnTo>
                    <a:pt x="73" y="1120"/>
                  </a:lnTo>
                  <a:lnTo>
                    <a:pt x="0" y="3549"/>
                  </a:lnTo>
                  <a:lnTo>
                    <a:pt x="2020" y="4774"/>
                  </a:lnTo>
                  <a:lnTo>
                    <a:pt x="2157" y="477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2" name="object 8832"/>
            <p:cNvSpPr/>
            <p:nvPr/>
          </p:nvSpPr>
          <p:spPr>
            <a:xfrm>
              <a:off x="18247473" y="43120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83" y="0"/>
                  </a:moveTo>
                  <a:lnTo>
                    <a:pt x="513" y="0"/>
                  </a:lnTo>
                  <a:lnTo>
                    <a:pt x="0" y="554"/>
                  </a:lnTo>
                  <a:lnTo>
                    <a:pt x="0" y="1246"/>
                  </a:lnTo>
                  <a:lnTo>
                    <a:pt x="0" y="1905"/>
                  </a:lnTo>
                  <a:lnTo>
                    <a:pt x="513" y="2471"/>
                  </a:lnTo>
                  <a:lnTo>
                    <a:pt x="1183" y="2471"/>
                  </a:lnTo>
                  <a:lnTo>
                    <a:pt x="1863" y="2471"/>
                  </a:lnTo>
                  <a:lnTo>
                    <a:pt x="2429" y="1905"/>
                  </a:lnTo>
                  <a:lnTo>
                    <a:pt x="2429" y="1246"/>
                  </a:lnTo>
                  <a:lnTo>
                    <a:pt x="2429" y="554"/>
                  </a:lnTo>
                  <a:lnTo>
                    <a:pt x="1863" y="0"/>
                  </a:ln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3" name="object 8833"/>
            <p:cNvSpPr/>
            <p:nvPr/>
          </p:nvSpPr>
          <p:spPr>
            <a:xfrm>
              <a:off x="18244888" y="4309470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193" y="3947"/>
                  </a:moveTo>
                  <a:lnTo>
                    <a:pt x="5601" y="0"/>
                  </a:lnTo>
                  <a:lnTo>
                    <a:pt x="2816" y="2795"/>
                  </a:lnTo>
                  <a:lnTo>
                    <a:pt x="0" y="5591"/>
                  </a:lnTo>
                  <a:lnTo>
                    <a:pt x="3916" y="52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4" name="object 8834"/>
            <p:cNvSpPr/>
            <p:nvPr/>
          </p:nvSpPr>
          <p:spPr>
            <a:xfrm>
              <a:off x="18246687" y="431129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57"/>
                  </a:lnTo>
                  <a:lnTo>
                    <a:pt x="900" y="3947"/>
                  </a:lnTo>
                  <a:lnTo>
                    <a:pt x="1968" y="3947"/>
                  </a:lnTo>
                  <a:lnTo>
                    <a:pt x="3088" y="3947"/>
                  </a:lnTo>
                  <a:lnTo>
                    <a:pt x="3989" y="3057"/>
                  </a:lnTo>
                  <a:lnTo>
                    <a:pt x="3989" y="1968"/>
                  </a:lnTo>
                  <a:lnTo>
                    <a:pt x="3989" y="900"/>
                  </a:lnTo>
                  <a:lnTo>
                    <a:pt x="3088" y="0"/>
                  </a:lnTo>
                  <a:lnTo>
                    <a:pt x="196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5" name="object 8835"/>
            <p:cNvSpPr/>
            <p:nvPr/>
          </p:nvSpPr>
          <p:spPr>
            <a:xfrm>
              <a:off x="18245562" y="431327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23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6" name="object 8836"/>
            <p:cNvSpPr/>
            <p:nvPr/>
          </p:nvSpPr>
          <p:spPr>
            <a:xfrm>
              <a:off x="18248656" y="431017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7" name="object 8837"/>
            <p:cNvSpPr/>
            <p:nvPr/>
          </p:nvSpPr>
          <p:spPr>
            <a:xfrm>
              <a:off x="18244866" y="4309425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3790" y="0"/>
                  </a:moveTo>
                  <a:lnTo>
                    <a:pt x="1706" y="0"/>
                  </a:lnTo>
                  <a:lnTo>
                    <a:pt x="0" y="1759"/>
                  </a:lnTo>
                  <a:lnTo>
                    <a:pt x="0" y="3853"/>
                  </a:lnTo>
                  <a:lnTo>
                    <a:pt x="0" y="5936"/>
                  </a:lnTo>
                  <a:lnTo>
                    <a:pt x="1706" y="7685"/>
                  </a:lnTo>
                  <a:lnTo>
                    <a:pt x="3790" y="7685"/>
                  </a:lnTo>
                  <a:lnTo>
                    <a:pt x="5936" y="7685"/>
                  </a:lnTo>
                  <a:lnTo>
                    <a:pt x="7643" y="5936"/>
                  </a:lnTo>
                  <a:lnTo>
                    <a:pt x="7643" y="3853"/>
                  </a:lnTo>
                  <a:lnTo>
                    <a:pt x="7643" y="1759"/>
                  </a:lnTo>
                  <a:lnTo>
                    <a:pt x="5936" y="0"/>
                  </a:lnTo>
                  <a:lnTo>
                    <a:pt x="379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8" name="object 8838"/>
            <p:cNvSpPr/>
            <p:nvPr/>
          </p:nvSpPr>
          <p:spPr>
            <a:xfrm>
              <a:off x="18237209" y="4294783"/>
              <a:ext cx="23495" cy="8890"/>
            </a:xfrm>
            <a:custGeom>
              <a:avLst/>
              <a:gdLst/>
              <a:ahLst/>
              <a:cxnLst/>
              <a:rect l="l" t="t" r="r" b="b"/>
              <a:pathLst>
                <a:path w="23494" h="8889">
                  <a:moveTo>
                    <a:pt x="0" y="8795"/>
                  </a:moveTo>
                  <a:lnTo>
                    <a:pt x="0" y="0"/>
                  </a:lnTo>
                  <a:lnTo>
                    <a:pt x="22899" y="0"/>
                  </a:lnTo>
                  <a:lnTo>
                    <a:pt x="22899" y="8795"/>
                  </a:lnTo>
                  <a:lnTo>
                    <a:pt x="0" y="8795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9" name="object 8839"/>
            <p:cNvSpPr/>
            <p:nvPr/>
          </p:nvSpPr>
          <p:spPr>
            <a:xfrm>
              <a:off x="18238294" y="43035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0" name="object 8840"/>
            <p:cNvSpPr/>
            <p:nvPr/>
          </p:nvSpPr>
          <p:spPr>
            <a:xfrm>
              <a:off x="18239159" y="43035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1" name="object 8841"/>
            <p:cNvSpPr/>
            <p:nvPr/>
          </p:nvSpPr>
          <p:spPr>
            <a:xfrm>
              <a:off x="18240053" y="43035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2" name="object 8842"/>
            <p:cNvSpPr/>
            <p:nvPr/>
          </p:nvSpPr>
          <p:spPr>
            <a:xfrm>
              <a:off x="18240948" y="43035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3" name="object 8843"/>
            <p:cNvSpPr/>
            <p:nvPr/>
          </p:nvSpPr>
          <p:spPr>
            <a:xfrm>
              <a:off x="18241798" y="43035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4" name="object 8844"/>
            <p:cNvSpPr/>
            <p:nvPr/>
          </p:nvSpPr>
          <p:spPr>
            <a:xfrm>
              <a:off x="18242693" y="43035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5" name="object 8845"/>
            <p:cNvSpPr/>
            <p:nvPr/>
          </p:nvSpPr>
          <p:spPr>
            <a:xfrm>
              <a:off x="18243588" y="43035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6" name="object 8846"/>
            <p:cNvSpPr/>
            <p:nvPr/>
          </p:nvSpPr>
          <p:spPr>
            <a:xfrm>
              <a:off x="18259064" y="43035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7" name="object 8847"/>
            <p:cNvSpPr/>
            <p:nvPr/>
          </p:nvSpPr>
          <p:spPr>
            <a:xfrm>
              <a:off x="18258170" y="43035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8" name="object 8848"/>
            <p:cNvSpPr/>
            <p:nvPr/>
          </p:nvSpPr>
          <p:spPr>
            <a:xfrm>
              <a:off x="18257319" y="43035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9" name="object 8849"/>
            <p:cNvSpPr/>
            <p:nvPr/>
          </p:nvSpPr>
          <p:spPr>
            <a:xfrm>
              <a:off x="18256424" y="43035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0" name="object 8850"/>
            <p:cNvSpPr/>
            <p:nvPr/>
          </p:nvSpPr>
          <p:spPr>
            <a:xfrm>
              <a:off x="18255530" y="43035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1" name="object 8851"/>
            <p:cNvSpPr/>
            <p:nvPr/>
          </p:nvSpPr>
          <p:spPr>
            <a:xfrm>
              <a:off x="18254664" y="43035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2" name="object 8852"/>
            <p:cNvSpPr/>
            <p:nvPr/>
          </p:nvSpPr>
          <p:spPr>
            <a:xfrm>
              <a:off x="18253769" y="43035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3" name="object 8853"/>
            <p:cNvSpPr/>
            <p:nvPr/>
          </p:nvSpPr>
          <p:spPr>
            <a:xfrm>
              <a:off x="18238294" y="42940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4" name="object 8854"/>
            <p:cNvSpPr/>
            <p:nvPr/>
          </p:nvSpPr>
          <p:spPr>
            <a:xfrm>
              <a:off x="18239159" y="42940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5" name="object 8855"/>
            <p:cNvSpPr/>
            <p:nvPr/>
          </p:nvSpPr>
          <p:spPr>
            <a:xfrm>
              <a:off x="18240053" y="42940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6" name="object 8856"/>
            <p:cNvSpPr/>
            <p:nvPr/>
          </p:nvSpPr>
          <p:spPr>
            <a:xfrm>
              <a:off x="18240948" y="42940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7" name="object 8857"/>
            <p:cNvSpPr/>
            <p:nvPr/>
          </p:nvSpPr>
          <p:spPr>
            <a:xfrm>
              <a:off x="18241798" y="42940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8" name="object 8858"/>
            <p:cNvSpPr/>
            <p:nvPr/>
          </p:nvSpPr>
          <p:spPr>
            <a:xfrm>
              <a:off x="18242693" y="42940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9" name="object 8859"/>
            <p:cNvSpPr/>
            <p:nvPr/>
          </p:nvSpPr>
          <p:spPr>
            <a:xfrm>
              <a:off x="18243588" y="42940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0" name="object 8860"/>
            <p:cNvSpPr/>
            <p:nvPr/>
          </p:nvSpPr>
          <p:spPr>
            <a:xfrm>
              <a:off x="18259064" y="42940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1" name="object 8861"/>
            <p:cNvSpPr/>
            <p:nvPr/>
          </p:nvSpPr>
          <p:spPr>
            <a:xfrm>
              <a:off x="18258170" y="42940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2" name="object 8862"/>
            <p:cNvSpPr/>
            <p:nvPr/>
          </p:nvSpPr>
          <p:spPr>
            <a:xfrm>
              <a:off x="18257319" y="42940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3" name="object 8863"/>
            <p:cNvSpPr/>
            <p:nvPr/>
          </p:nvSpPr>
          <p:spPr>
            <a:xfrm>
              <a:off x="18256424" y="42940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4" name="object 8864"/>
            <p:cNvSpPr/>
            <p:nvPr/>
          </p:nvSpPr>
          <p:spPr>
            <a:xfrm>
              <a:off x="18255530" y="42940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5" name="object 8865"/>
            <p:cNvSpPr/>
            <p:nvPr/>
          </p:nvSpPr>
          <p:spPr>
            <a:xfrm>
              <a:off x="18254664" y="42940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6" name="object 8866"/>
            <p:cNvSpPr/>
            <p:nvPr/>
          </p:nvSpPr>
          <p:spPr>
            <a:xfrm>
              <a:off x="18253769" y="42940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7" name="object 8867"/>
            <p:cNvSpPr/>
            <p:nvPr/>
          </p:nvSpPr>
          <p:spPr>
            <a:xfrm>
              <a:off x="17874850" y="4655385"/>
              <a:ext cx="26034" cy="39370"/>
            </a:xfrm>
            <a:custGeom>
              <a:avLst/>
              <a:gdLst/>
              <a:ahLst/>
              <a:cxnLst/>
              <a:rect l="l" t="t" r="r" b="b"/>
              <a:pathLst>
                <a:path w="26034" h="39370">
                  <a:moveTo>
                    <a:pt x="0" y="38752"/>
                  </a:moveTo>
                  <a:lnTo>
                    <a:pt x="0" y="0"/>
                  </a:lnTo>
                  <a:lnTo>
                    <a:pt x="25726" y="0"/>
                  </a:lnTo>
                  <a:lnTo>
                    <a:pt x="25726" y="38752"/>
                  </a:lnTo>
                  <a:lnTo>
                    <a:pt x="0" y="3875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8" name="object 8868"/>
            <p:cNvSpPr/>
            <p:nvPr/>
          </p:nvSpPr>
          <p:spPr>
            <a:xfrm>
              <a:off x="17876263" y="4670338"/>
              <a:ext cx="23495" cy="8890"/>
            </a:xfrm>
            <a:custGeom>
              <a:avLst/>
              <a:gdLst/>
              <a:ahLst/>
              <a:cxnLst/>
              <a:rect l="l" t="t" r="r" b="b"/>
              <a:pathLst>
                <a:path w="23494" h="8889">
                  <a:moveTo>
                    <a:pt x="0" y="8837"/>
                  </a:moveTo>
                  <a:lnTo>
                    <a:pt x="0" y="0"/>
                  </a:lnTo>
                  <a:lnTo>
                    <a:pt x="22899" y="0"/>
                  </a:lnTo>
                  <a:lnTo>
                    <a:pt x="22899" y="8837"/>
                  </a:lnTo>
                  <a:lnTo>
                    <a:pt x="0" y="883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9" name="object 8869"/>
            <p:cNvSpPr/>
            <p:nvPr/>
          </p:nvSpPr>
          <p:spPr>
            <a:xfrm>
              <a:off x="17877356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0" name="object 8870"/>
            <p:cNvSpPr/>
            <p:nvPr/>
          </p:nvSpPr>
          <p:spPr>
            <a:xfrm>
              <a:off x="17878207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1" name="object 8871"/>
            <p:cNvSpPr/>
            <p:nvPr/>
          </p:nvSpPr>
          <p:spPr>
            <a:xfrm>
              <a:off x="17879100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2" name="object 8872"/>
            <p:cNvSpPr/>
            <p:nvPr/>
          </p:nvSpPr>
          <p:spPr>
            <a:xfrm>
              <a:off x="17879965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3" name="object 8873"/>
            <p:cNvSpPr/>
            <p:nvPr/>
          </p:nvSpPr>
          <p:spPr>
            <a:xfrm>
              <a:off x="17880861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4" name="object 8874"/>
            <p:cNvSpPr/>
            <p:nvPr/>
          </p:nvSpPr>
          <p:spPr>
            <a:xfrm>
              <a:off x="17881755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5" name="object 8875"/>
            <p:cNvSpPr/>
            <p:nvPr/>
          </p:nvSpPr>
          <p:spPr>
            <a:xfrm>
              <a:off x="17882605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6" name="object 8876"/>
            <p:cNvSpPr/>
            <p:nvPr/>
          </p:nvSpPr>
          <p:spPr>
            <a:xfrm>
              <a:off x="17898126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7" name="object 8877"/>
            <p:cNvSpPr/>
            <p:nvPr/>
          </p:nvSpPr>
          <p:spPr>
            <a:xfrm>
              <a:off x="17897232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8" name="object 8878"/>
            <p:cNvSpPr/>
            <p:nvPr/>
          </p:nvSpPr>
          <p:spPr>
            <a:xfrm>
              <a:off x="17896336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9" name="object 8879"/>
            <p:cNvSpPr/>
            <p:nvPr/>
          </p:nvSpPr>
          <p:spPr>
            <a:xfrm>
              <a:off x="17895472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0" name="object 8880"/>
            <p:cNvSpPr/>
            <p:nvPr/>
          </p:nvSpPr>
          <p:spPr>
            <a:xfrm>
              <a:off x="17894576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1" name="object 8881"/>
            <p:cNvSpPr/>
            <p:nvPr/>
          </p:nvSpPr>
          <p:spPr>
            <a:xfrm>
              <a:off x="17893679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2" name="object 8882"/>
            <p:cNvSpPr/>
            <p:nvPr/>
          </p:nvSpPr>
          <p:spPr>
            <a:xfrm>
              <a:off x="17892831" y="46791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3" name="object 8883"/>
            <p:cNvSpPr/>
            <p:nvPr/>
          </p:nvSpPr>
          <p:spPr>
            <a:xfrm>
              <a:off x="17877356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4" name="object 8884"/>
            <p:cNvSpPr/>
            <p:nvPr/>
          </p:nvSpPr>
          <p:spPr>
            <a:xfrm>
              <a:off x="17878207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5" name="object 8885"/>
            <p:cNvSpPr/>
            <p:nvPr/>
          </p:nvSpPr>
          <p:spPr>
            <a:xfrm>
              <a:off x="17879100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6" name="object 8886"/>
            <p:cNvSpPr/>
            <p:nvPr/>
          </p:nvSpPr>
          <p:spPr>
            <a:xfrm>
              <a:off x="17879965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7" name="object 8887"/>
            <p:cNvSpPr/>
            <p:nvPr/>
          </p:nvSpPr>
          <p:spPr>
            <a:xfrm>
              <a:off x="17880861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8" name="object 8888"/>
            <p:cNvSpPr/>
            <p:nvPr/>
          </p:nvSpPr>
          <p:spPr>
            <a:xfrm>
              <a:off x="17881755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9" name="object 8889"/>
            <p:cNvSpPr/>
            <p:nvPr/>
          </p:nvSpPr>
          <p:spPr>
            <a:xfrm>
              <a:off x="17882605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0" name="object 8890"/>
            <p:cNvSpPr/>
            <p:nvPr/>
          </p:nvSpPr>
          <p:spPr>
            <a:xfrm>
              <a:off x="17898126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1" name="object 8891"/>
            <p:cNvSpPr/>
            <p:nvPr/>
          </p:nvSpPr>
          <p:spPr>
            <a:xfrm>
              <a:off x="17897232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2" name="object 8892"/>
            <p:cNvSpPr/>
            <p:nvPr/>
          </p:nvSpPr>
          <p:spPr>
            <a:xfrm>
              <a:off x="17896336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3" name="object 8893"/>
            <p:cNvSpPr/>
            <p:nvPr/>
          </p:nvSpPr>
          <p:spPr>
            <a:xfrm>
              <a:off x="17895472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4" name="object 8894"/>
            <p:cNvSpPr/>
            <p:nvPr/>
          </p:nvSpPr>
          <p:spPr>
            <a:xfrm>
              <a:off x="17894576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5" name="object 8895"/>
            <p:cNvSpPr/>
            <p:nvPr/>
          </p:nvSpPr>
          <p:spPr>
            <a:xfrm>
              <a:off x="17893679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6" name="object 8896"/>
            <p:cNvSpPr/>
            <p:nvPr/>
          </p:nvSpPr>
          <p:spPr>
            <a:xfrm>
              <a:off x="17892831" y="466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7" name="object 8897"/>
            <p:cNvSpPr/>
            <p:nvPr/>
          </p:nvSpPr>
          <p:spPr>
            <a:xfrm>
              <a:off x="17874850" y="5095785"/>
              <a:ext cx="26034" cy="39370"/>
            </a:xfrm>
            <a:custGeom>
              <a:avLst/>
              <a:gdLst/>
              <a:ahLst/>
              <a:cxnLst/>
              <a:rect l="l" t="t" r="r" b="b"/>
              <a:pathLst>
                <a:path w="26034" h="39370">
                  <a:moveTo>
                    <a:pt x="0" y="38752"/>
                  </a:moveTo>
                  <a:lnTo>
                    <a:pt x="0" y="0"/>
                  </a:lnTo>
                  <a:lnTo>
                    <a:pt x="25726" y="0"/>
                  </a:lnTo>
                  <a:lnTo>
                    <a:pt x="25726" y="38752"/>
                  </a:lnTo>
                  <a:lnTo>
                    <a:pt x="0" y="3875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8" name="object 8898"/>
            <p:cNvSpPr/>
            <p:nvPr/>
          </p:nvSpPr>
          <p:spPr>
            <a:xfrm>
              <a:off x="17876263" y="5110738"/>
              <a:ext cx="23495" cy="8890"/>
            </a:xfrm>
            <a:custGeom>
              <a:avLst/>
              <a:gdLst/>
              <a:ahLst/>
              <a:cxnLst/>
              <a:rect l="l" t="t" r="r" b="b"/>
              <a:pathLst>
                <a:path w="23494" h="8889">
                  <a:moveTo>
                    <a:pt x="0" y="8837"/>
                  </a:moveTo>
                  <a:lnTo>
                    <a:pt x="0" y="0"/>
                  </a:lnTo>
                  <a:lnTo>
                    <a:pt x="22899" y="0"/>
                  </a:lnTo>
                  <a:lnTo>
                    <a:pt x="22899" y="8837"/>
                  </a:lnTo>
                  <a:lnTo>
                    <a:pt x="0" y="883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9" name="object 8899"/>
            <p:cNvSpPr/>
            <p:nvPr/>
          </p:nvSpPr>
          <p:spPr>
            <a:xfrm>
              <a:off x="17877356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0" name="object 8900"/>
            <p:cNvSpPr/>
            <p:nvPr/>
          </p:nvSpPr>
          <p:spPr>
            <a:xfrm>
              <a:off x="17878207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1" name="object 8901"/>
            <p:cNvSpPr/>
            <p:nvPr/>
          </p:nvSpPr>
          <p:spPr>
            <a:xfrm>
              <a:off x="17879100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2" name="object 8902"/>
            <p:cNvSpPr/>
            <p:nvPr/>
          </p:nvSpPr>
          <p:spPr>
            <a:xfrm>
              <a:off x="17879965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3" name="object 8903"/>
            <p:cNvSpPr/>
            <p:nvPr/>
          </p:nvSpPr>
          <p:spPr>
            <a:xfrm>
              <a:off x="17880861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4" name="object 8904"/>
            <p:cNvSpPr/>
            <p:nvPr/>
          </p:nvSpPr>
          <p:spPr>
            <a:xfrm>
              <a:off x="17881755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5" name="object 8905"/>
            <p:cNvSpPr/>
            <p:nvPr/>
          </p:nvSpPr>
          <p:spPr>
            <a:xfrm>
              <a:off x="17882605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6" name="object 8906"/>
            <p:cNvSpPr/>
            <p:nvPr/>
          </p:nvSpPr>
          <p:spPr>
            <a:xfrm>
              <a:off x="17898126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7" name="object 8907"/>
            <p:cNvSpPr/>
            <p:nvPr/>
          </p:nvSpPr>
          <p:spPr>
            <a:xfrm>
              <a:off x="17897232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8" name="object 8908"/>
            <p:cNvSpPr/>
            <p:nvPr/>
          </p:nvSpPr>
          <p:spPr>
            <a:xfrm>
              <a:off x="17896336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9" name="object 8909"/>
            <p:cNvSpPr/>
            <p:nvPr/>
          </p:nvSpPr>
          <p:spPr>
            <a:xfrm>
              <a:off x="17895472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0" name="object 8910"/>
            <p:cNvSpPr/>
            <p:nvPr/>
          </p:nvSpPr>
          <p:spPr>
            <a:xfrm>
              <a:off x="17894576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1" name="object 8911"/>
            <p:cNvSpPr/>
            <p:nvPr/>
          </p:nvSpPr>
          <p:spPr>
            <a:xfrm>
              <a:off x="17893679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2" name="object 8912"/>
            <p:cNvSpPr/>
            <p:nvPr/>
          </p:nvSpPr>
          <p:spPr>
            <a:xfrm>
              <a:off x="17892831" y="51195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3" name="object 8913"/>
            <p:cNvSpPr/>
            <p:nvPr/>
          </p:nvSpPr>
          <p:spPr>
            <a:xfrm>
              <a:off x="17877356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4" name="object 8914"/>
            <p:cNvSpPr/>
            <p:nvPr/>
          </p:nvSpPr>
          <p:spPr>
            <a:xfrm>
              <a:off x="17878207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5" name="object 8915"/>
            <p:cNvSpPr/>
            <p:nvPr/>
          </p:nvSpPr>
          <p:spPr>
            <a:xfrm>
              <a:off x="17879100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6" name="object 8916"/>
            <p:cNvSpPr/>
            <p:nvPr/>
          </p:nvSpPr>
          <p:spPr>
            <a:xfrm>
              <a:off x="17879965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7" name="object 8917"/>
            <p:cNvSpPr/>
            <p:nvPr/>
          </p:nvSpPr>
          <p:spPr>
            <a:xfrm>
              <a:off x="17880861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8" name="object 8918"/>
            <p:cNvSpPr/>
            <p:nvPr/>
          </p:nvSpPr>
          <p:spPr>
            <a:xfrm>
              <a:off x="17881755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9" name="object 8919"/>
            <p:cNvSpPr/>
            <p:nvPr/>
          </p:nvSpPr>
          <p:spPr>
            <a:xfrm>
              <a:off x="17882605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0" name="object 8920"/>
            <p:cNvSpPr/>
            <p:nvPr/>
          </p:nvSpPr>
          <p:spPr>
            <a:xfrm>
              <a:off x="17898126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1" name="object 8921"/>
            <p:cNvSpPr/>
            <p:nvPr/>
          </p:nvSpPr>
          <p:spPr>
            <a:xfrm>
              <a:off x="17897232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2" name="object 8922"/>
            <p:cNvSpPr/>
            <p:nvPr/>
          </p:nvSpPr>
          <p:spPr>
            <a:xfrm>
              <a:off x="17896336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3" name="object 8923"/>
            <p:cNvSpPr/>
            <p:nvPr/>
          </p:nvSpPr>
          <p:spPr>
            <a:xfrm>
              <a:off x="17895472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4" name="object 8924"/>
            <p:cNvSpPr/>
            <p:nvPr/>
          </p:nvSpPr>
          <p:spPr>
            <a:xfrm>
              <a:off x="17894576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5" name="object 8925"/>
            <p:cNvSpPr/>
            <p:nvPr/>
          </p:nvSpPr>
          <p:spPr>
            <a:xfrm>
              <a:off x="17893679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6" name="object 8926"/>
            <p:cNvSpPr/>
            <p:nvPr/>
          </p:nvSpPr>
          <p:spPr>
            <a:xfrm>
              <a:off x="17892831" y="5110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7" name="object 8927"/>
            <p:cNvSpPr/>
            <p:nvPr/>
          </p:nvSpPr>
          <p:spPr>
            <a:xfrm>
              <a:off x="18264616" y="4707887"/>
              <a:ext cx="1270" cy="174625"/>
            </a:xfrm>
            <a:custGeom>
              <a:avLst/>
              <a:gdLst/>
              <a:ahLst/>
              <a:cxnLst/>
              <a:rect l="l" t="t" r="r" b="b"/>
              <a:pathLst>
                <a:path w="1269" h="174625">
                  <a:moveTo>
                    <a:pt x="900" y="0"/>
                  </a:moveTo>
                  <a:lnTo>
                    <a:pt x="900" y="174581"/>
                  </a:lnTo>
                  <a:lnTo>
                    <a:pt x="0" y="174581"/>
                  </a:lnTo>
                  <a:lnTo>
                    <a:pt x="0" y="0"/>
                  </a:lnTo>
                  <a:lnTo>
                    <a:pt x="90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8" name="object 8928"/>
            <p:cNvSpPr/>
            <p:nvPr/>
          </p:nvSpPr>
          <p:spPr>
            <a:xfrm>
              <a:off x="18263572" y="4707887"/>
              <a:ext cx="1270" cy="174625"/>
            </a:xfrm>
            <a:custGeom>
              <a:avLst/>
              <a:gdLst/>
              <a:ahLst/>
              <a:cxnLst/>
              <a:rect l="l" t="t" r="r" b="b"/>
              <a:pathLst>
                <a:path w="1269" h="174625">
                  <a:moveTo>
                    <a:pt x="858" y="0"/>
                  </a:moveTo>
                  <a:lnTo>
                    <a:pt x="858" y="174581"/>
                  </a:lnTo>
                  <a:lnTo>
                    <a:pt x="0" y="174581"/>
                  </a:lnTo>
                  <a:lnTo>
                    <a:pt x="0" y="0"/>
                  </a:lnTo>
                  <a:lnTo>
                    <a:pt x="858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9" name="object 8929"/>
            <p:cNvSpPr/>
            <p:nvPr/>
          </p:nvSpPr>
          <p:spPr>
            <a:xfrm>
              <a:off x="18268314" y="4707887"/>
              <a:ext cx="1270" cy="174625"/>
            </a:xfrm>
            <a:custGeom>
              <a:avLst/>
              <a:gdLst/>
              <a:ahLst/>
              <a:cxnLst/>
              <a:rect l="l" t="t" r="r" b="b"/>
              <a:pathLst>
                <a:path w="1269" h="174625">
                  <a:moveTo>
                    <a:pt x="0" y="0"/>
                  </a:moveTo>
                  <a:lnTo>
                    <a:pt x="0" y="174581"/>
                  </a:lnTo>
                  <a:lnTo>
                    <a:pt x="900" y="174581"/>
                  </a:lnTo>
                  <a:lnTo>
                    <a:pt x="900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0" name="object 8930"/>
            <p:cNvSpPr/>
            <p:nvPr/>
          </p:nvSpPr>
          <p:spPr>
            <a:xfrm>
              <a:off x="18269356" y="4707887"/>
              <a:ext cx="1270" cy="174625"/>
            </a:xfrm>
            <a:custGeom>
              <a:avLst/>
              <a:gdLst/>
              <a:ahLst/>
              <a:cxnLst/>
              <a:rect l="l" t="t" r="r" b="b"/>
              <a:pathLst>
                <a:path w="1269" h="174625">
                  <a:moveTo>
                    <a:pt x="0" y="0"/>
                  </a:moveTo>
                  <a:lnTo>
                    <a:pt x="0" y="174581"/>
                  </a:lnTo>
                  <a:lnTo>
                    <a:pt x="900" y="174581"/>
                  </a:lnTo>
                  <a:lnTo>
                    <a:pt x="900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1" name="object 8931"/>
            <p:cNvSpPr/>
            <p:nvPr/>
          </p:nvSpPr>
          <p:spPr>
            <a:xfrm>
              <a:off x="18264616" y="4689199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39">
                  <a:moveTo>
                    <a:pt x="0" y="2209"/>
                  </a:moveTo>
                  <a:lnTo>
                    <a:pt x="0" y="2471"/>
                  </a:lnTo>
                  <a:lnTo>
                    <a:pt x="282" y="2471"/>
                  </a:lnTo>
                  <a:lnTo>
                    <a:pt x="4146" y="2471"/>
                  </a:lnTo>
                  <a:lnTo>
                    <a:pt x="4397" y="2471"/>
                  </a:lnTo>
                  <a:lnTo>
                    <a:pt x="4397" y="2209"/>
                  </a:lnTo>
                  <a:lnTo>
                    <a:pt x="4397" y="303"/>
                  </a:lnTo>
                  <a:lnTo>
                    <a:pt x="4397" y="0"/>
                  </a:lnTo>
                  <a:lnTo>
                    <a:pt x="4146" y="0"/>
                  </a:lnTo>
                  <a:lnTo>
                    <a:pt x="282" y="0"/>
                  </a:lnTo>
                  <a:lnTo>
                    <a:pt x="0" y="0"/>
                  </a:lnTo>
                  <a:lnTo>
                    <a:pt x="0" y="303"/>
                  </a:lnTo>
                  <a:lnTo>
                    <a:pt x="0" y="220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2" name="object 8932"/>
            <p:cNvSpPr/>
            <p:nvPr/>
          </p:nvSpPr>
          <p:spPr>
            <a:xfrm>
              <a:off x="18264607" y="4692038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282" y="0"/>
                  </a:moveTo>
                  <a:lnTo>
                    <a:pt x="4156" y="0"/>
                  </a:lnTo>
                  <a:lnTo>
                    <a:pt x="4418" y="0"/>
                  </a:lnTo>
                  <a:lnTo>
                    <a:pt x="4418" y="261"/>
                  </a:lnTo>
                  <a:lnTo>
                    <a:pt x="4418" y="774"/>
                  </a:lnTo>
                  <a:lnTo>
                    <a:pt x="4418" y="1036"/>
                  </a:lnTo>
                  <a:lnTo>
                    <a:pt x="4156" y="1036"/>
                  </a:lnTo>
                  <a:lnTo>
                    <a:pt x="282" y="1036"/>
                  </a:lnTo>
                  <a:lnTo>
                    <a:pt x="0" y="1036"/>
                  </a:lnTo>
                  <a:lnTo>
                    <a:pt x="0" y="774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28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3" name="object 8933"/>
            <p:cNvSpPr/>
            <p:nvPr/>
          </p:nvSpPr>
          <p:spPr>
            <a:xfrm>
              <a:off x="18258891" y="4687389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1068" y="104"/>
                  </a:moveTo>
                  <a:lnTo>
                    <a:pt x="1256" y="73"/>
                  </a:lnTo>
                  <a:lnTo>
                    <a:pt x="1298" y="240"/>
                  </a:lnTo>
                  <a:lnTo>
                    <a:pt x="1109" y="586"/>
                  </a:lnTo>
                  <a:lnTo>
                    <a:pt x="1068" y="879"/>
                  </a:lnTo>
                  <a:lnTo>
                    <a:pt x="3968" y="963"/>
                  </a:lnTo>
                  <a:lnTo>
                    <a:pt x="4125" y="1005"/>
                  </a:lnTo>
                  <a:lnTo>
                    <a:pt x="4471" y="963"/>
                  </a:lnTo>
                  <a:lnTo>
                    <a:pt x="4544" y="1172"/>
                  </a:lnTo>
                  <a:lnTo>
                    <a:pt x="3968" y="1256"/>
                  </a:lnTo>
                  <a:lnTo>
                    <a:pt x="3968" y="2041"/>
                  </a:lnTo>
                  <a:lnTo>
                    <a:pt x="4156" y="2104"/>
                  </a:lnTo>
                  <a:lnTo>
                    <a:pt x="4628" y="1863"/>
                  </a:lnTo>
                  <a:lnTo>
                    <a:pt x="4638" y="2104"/>
                  </a:lnTo>
                  <a:lnTo>
                    <a:pt x="5245" y="2230"/>
                  </a:lnTo>
                  <a:lnTo>
                    <a:pt x="5591" y="2230"/>
                  </a:lnTo>
                  <a:lnTo>
                    <a:pt x="5591" y="2554"/>
                  </a:lnTo>
                  <a:lnTo>
                    <a:pt x="5591" y="4952"/>
                  </a:lnTo>
                  <a:lnTo>
                    <a:pt x="5591" y="5329"/>
                  </a:lnTo>
                  <a:lnTo>
                    <a:pt x="5245" y="5329"/>
                  </a:lnTo>
                  <a:lnTo>
                    <a:pt x="4722" y="5329"/>
                  </a:lnTo>
                  <a:lnTo>
                    <a:pt x="4638" y="5654"/>
                  </a:lnTo>
                  <a:lnTo>
                    <a:pt x="4156" y="5434"/>
                  </a:lnTo>
                  <a:lnTo>
                    <a:pt x="3968" y="5434"/>
                  </a:lnTo>
                  <a:lnTo>
                    <a:pt x="3968" y="6261"/>
                  </a:lnTo>
                  <a:lnTo>
                    <a:pt x="4471" y="6293"/>
                  </a:lnTo>
                  <a:lnTo>
                    <a:pt x="4544" y="6523"/>
                  </a:lnTo>
                  <a:lnTo>
                    <a:pt x="4125" y="6554"/>
                  </a:lnTo>
                  <a:lnTo>
                    <a:pt x="3968" y="6523"/>
                  </a:lnTo>
                  <a:lnTo>
                    <a:pt x="3088" y="6554"/>
                  </a:lnTo>
                  <a:lnTo>
                    <a:pt x="2900" y="6554"/>
                  </a:lnTo>
                  <a:lnTo>
                    <a:pt x="1738" y="6554"/>
                  </a:lnTo>
                  <a:lnTo>
                    <a:pt x="1738" y="7005"/>
                  </a:lnTo>
                  <a:lnTo>
                    <a:pt x="429" y="7109"/>
                  </a:lnTo>
                  <a:lnTo>
                    <a:pt x="356" y="8156"/>
                  </a:lnTo>
                  <a:lnTo>
                    <a:pt x="806" y="8230"/>
                  </a:lnTo>
                  <a:lnTo>
                    <a:pt x="879" y="8523"/>
                  </a:lnTo>
                  <a:lnTo>
                    <a:pt x="712" y="8638"/>
                  </a:lnTo>
                  <a:lnTo>
                    <a:pt x="712" y="8460"/>
                  </a:lnTo>
                  <a:lnTo>
                    <a:pt x="429" y="8460"/>
                  </a:lnTo>
                  <a:lnTo>
                    <a:pt x="240" y="8460"/>
                  </a:lnTo>
                  <a:lnTo>
                    <a:pt x="240" y="8638"/>
                  </a:lnTo>
                  <a:lnTo>
                    <a:pt x="240" y="9350"/>
                  </a:lnTo>
                  <a:lnTo>
                    <a:pt x="240" y="9486"/>
                  </a:lnTo>
                  <a:lnTo>
                    <a:pt x="429" y="9486"/>
                  </a:lnTo>
                  <a:lnTo>
                    <a:pt x="712" y="9486"/>
                  </a:lnTo>
                  <a:lnTo>
                    <a:pt x="712" y="9350"/>
                  </a:lnTo>
                  <a:lnTo>
                    <a:pt x="879" y="9350"/>
                  </a:lnTo>
                  <a:lnTo>
                    <a:pt x="879" y="9643"/>
                  </a:lnTo>
                  <a:lnTo>
                    <a:pt x="104" y="9727"/>
                  </a:lnTo>
                  <a:lnTo>
                    <a:pt x="0" y="1005"/>
                  </a:lnTo>
                  <a:lnTo>
                    <a:pt x="743" y="1005"/>
                  </a:lnTo>
                  <a:lnTo>
                    <a:pt x="806" y="586"/>
                  </a:lnTo>
                  <a:lnTo>
                    <a:pt x="1068" y="10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4" name="object 8934"/>
            <p:cNvSpPr/>
            <p:nvPr/>
          </p:nvSpPr>
          <p:spPr>
            <a:xfrm>
              <a:off x="18259187" y="4688646"/>
              <a:ext cx="5080" cy="5715"/>
            </a:xfrm>
            <a:custGeom>
              <a:avLst/>
              <a:gdLst/>
              <a:ahLst/>
              <a:cxnLst/>
              <a:rect l="l" t="t" r="r" b="b"/>
              <a:pathLst>
                <a:path w="5080" h="5714">
                  <a:moveTo>
                    <a:pt x="104" y="0"/>
                  </a:moveTo>
                  <a:lnTo>
                    <a:pt x="0" y="3696"/>
                  </a:lnTo>
                  <a:lnTo>
                    <a:pt x="544" y="3759"/>
                  </a:lnTo>
                  <a:lnTo>
                    <a:pt x="617" y="3989"/>
                  </a:lnTo>
                  <a:lnTo>
                    <a:pt x="104" y="4073"/>
                  </a:lnTo>
                  <a:lnTo>
                    <a:pt x="0" y="5486"/>
                  </a:lnTo>
                  <a:lnTo>
                    <a:pt x="1068" y="5549"/>
                  </a:lnTo>
                  <a:lnTo>
                    <a:pt x="1141" y="5224"/>
                  </a:lnTo>
                  <a:lnTo>
                    <a:pt x="1141" y="5036"/>
                  </a:lnTo>
                  <a:lnTo>
                    <a:pt x="1329" y="5036"/>
                  </a:lnTo>
                  <a:lnTo>
                    <a:pt x="1999" y="5036"/>
                  </a:lnTo>
                  <a:lnTo>
                    <a:pt x="2198" y="4879"/>
                  </a:lnTo>
                  <a:lnTo>
                    <a:pt x="3277" y="4879"/>
                  </a:lnTo>
                  <a:lnTo>
                    <a:pt x="3382" y="3947"/>
                  </a:lnTo>
                  <a:lnTo>
                    <a:pt x="3382" y="3759"/>
                  </a:lnTo>
                  <a:lnTo>
                    <a:pt x="3539" y="3759"/>
                  </a:lnTo>
                  <a:lnTo>
                    <a:pt x="4921" y="3759"/>
                  </a:lnTo>
                  <a:lnTo>
                    <a:pt x="4984" y="1340"/>
                  </a:lnTo>
                  <a:lnTo>
                    <a:pt x="3539" y="1277"/>
                  </a:lnTo>
                  <a:lnTo>
                    <a:pt x="3382" y="1277"/>
                  </a:lnTo>
                  <a:lnTo>
                    <a:pt x="3382" y="1088"/>
                  </a:lnTo>
                  <a:lnTo>
                    <a:pt x="3382" y="73"/>
                  </a:lnTo>
                  <a:lnTo>
                    <a:pt x="104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5" name="object 8935"/>
            <p:cNvSpPr/>
            <p:nvPr/>
          </p:nvSpPr>
          <p:spPr>
            <a:xfrm>
              <a:off x="18269239" y="4688351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900" y="0"/>
                  </a:moveTo>
                  <a:lnTo>
                    <a:pt x="973" y="3989"/>
                  </a:lnTo>
                  <a:lnTo>
                    <a:pt x="1486" y="4104"/>
                  </a:lnTo>
                  <a:lnTo>
                    <a:pt x="1612" y="2942"/>
                  </a:lnTo>
                  <a:lnTo>
                    <a:pt x="1800" y="2879"/>
                  </a:lnTo>
                  <a:lnTo>
                    <a:pt x="1863" y="3235"/>
                  </a:lnTo>
                  <a:lnTo>
                    <a:pt x="2209" y="3361"/>
                  </a:lnTo>
                  <a:lnTo>
                    <a:pt x="2366" y="3361"/>
                  </a:lnTo>
                  <a:lnTo>
                    <a:pt x="2366" y="3507"/>
                  </a:lnTo>
                  <a:lnTo>
                    <a:pt x="2366" y="3727"/>
                  </a:lnTo>
                  <a:lnTo>
                    <a:pt x="2366" y="3916"/>
                  </a:lnTo>
                  <a:lnTo>
                    <a:pt x="2209" y="3916"/>
                  </a:lnTo>
                  <a:lnTo>
                    <a:pt x="1968" y="3916"/>
                  </a:lnTo>
                  <a:lnTo>
                    <a:pt x="1863" y="4293"/>
                  </a:lnTo>
                  <a:lnTo>
                    <a:pt x="1455" y="4366"/>
                  </a:lnTo>
                  <a:lnTo>
                    <a:pt x="1382" y="6041"/>
                  </a:lnTo>
                  <a:lnTo>
                    <a:pt x="1225" y="6156"/>
                  </a:lnTo>
                  <a:lnTo>
                    <a:pt x="1130" y="5706"/>
                  </a:lnTo>
                  <a:lnTo>
                    <a:pt x="670" y="5591"/>
                  </a:lnTo>
                  <a:lnTo>
                    <a:pt x="492" y="5549"/>
                  </a:lnTo>
                  <a:lnTo>
                    <a:pt x="157" y="5591"/>
                  </a:lnTo>
                  <a:lnTo>
                    <a:pt x="104" y="5361"/>
                  </a:lnTo>
                  <a:lnTo>
                    <a:pt x="638" y="5329"/>
                  </a:lnTo>
                  <a:lnTo>
                    <a:pt x="670" y="4533"/>
                  </a:lnTo>
                  <a:lnTo>
                    <a:pt x="460" y="4471"/>
                  </a:lnTo>
                  <a:lnTo>
                    <a:pt x="41" y="4690"/>
                  </a:lnTo>
                  <a:lnTo>
                    <a:pt x="41" y="4104"/>
                  </a:lnTo>
                  <a:lnTo>
                    <a:pt x="586" y="3916"/>
                  </a:lnTo>
                  <a:lnTo>
                    <a:pt x="670" y="1759"/>
                  </a:lnTo>
                  <a:lnTo>
                    <a:pt x="41" y="1486"/>
                  </a:lnTo>
                  <a:lnTo>
                    <a:pt x="0" y="931"/>
                  </a:lnTo>
                  <a:lnTo>
                    <a:pt x="460" y="1151"/>
                  </a:lnTo>
                  <a:lnTo>
                    <a:pt x="670" y="1151"/>
                  </a:lnTo>
                  <a:lnTo>
                    <a:pt x="670" y="293"/>
                  </a:lnTo>
                  <a:lnTo>
                    <a:pt x="157" y="293"/>
                  </a:lnTo>
                  <a:lnTo>
                    <a:pt x="104" y="73"/>
                  </a:lnTo>
                  <a:lnTo>
                    <a:pt x="492" y="0"/>
                  </a:lnTo>
                  <a:lnTo>
                    <a:pt x="638" y="31"/>
                  </a:lnTo>
                  <a:lnTo>
                    <a:pt x="900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6" name="object 8936"/>
            <p:cNvSpPr/>
            <p:nvPr/>
          </p:nvSpPr>
          <p:spPr>
            <a:xfrm>
              <a:off x="18262872" y="4688351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638" y="0"/>
                  </a:moveTo>
                  <a:lnTo>
                    <a:pt x="6366" y="0"/>
                  </a:lnTo>
                  <a:lnTo>
                    <a:pt x="6450" y="219"/>
                  </a:lnTo>
                  <a:lnTo>
                    <a:pt x="6931" y="293"/>
                  </a:lnTo>
                  <a:lnTo>
                    <a:pt x="7036" y="994"/>
                  </a:lnTo>
                  <a:lnTo>
                    <a:pt x="7005" y="1277"/>
                  </a:lnTo>
                  <a:lnTo>
                    <a:pt x="6764" y="1120"/>
                  </a:lnTo>
                  <a:lnTo>
                    <a:pt x="6366" y="900"/>
                  </a:lnTo>
                  <a:lnTo>
                    <a:pt x="712" y="858"/>
                  </a:lnTo>
                  <a:lnTo>
                    <a:pt x="261" y="1120"/>
                  </a:lnTo>
                  <a:lnTo>
                    <a:pt x="31" y="1277"/>
                  </a:lnTo>
                  <a:lnTo>
                    <a:pt x="0" y="994"/>
                  </a:lnTo>
                  <a:lnTo>
                    <a:pt x="0" y="376"/>
                  </a:lnTo>
                  <a:lnTo>
                    <a:pt x="481" y="293"/>
                  </a:lnTo>
                  <a:lnTo>
                    <a:pt x="565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7" name="object 8937"/>
            <p:cNvSpPr/>
            <p:nvPr/>
          </p:nvSpPr>
          <p:spPr>
            <a:xfrm>
              <a:off x="18265582" y="468857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507" y="0"/>
                  </a:moveTo>
                  <a:lnTo>
                    <a:pt x="83" y="0"/>
                  </a:lnTo>
                  <a:lnTo>
                    <a:pt x="0" y="324"/>
                  </a:lnTo>
                  <a:lnTo>
                    <a:pt x="1507" y="408"/>
                  </a:lnTo>
                  <a:lnTo>
                    <a:pt x="1581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8" name="object 8938"/>
            <p:cNvSpPr/>
            <p:nvPr/>
          </p:nvSpPr>
          <p:spPr>
            <a:xfrm>
              <a:off x="18263843" y="468857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86" y="0"/>
                  </a:moveTo>
                  <a:lnTo>
                    <a:pt x="73" y="0"/>
                  </a:lnTo>
                  <a:lnTo>
                    <a:pt x="0" y="324"/>
                  </a:lnTo>
                  <a:lnTo>
                    <a:pt x="1486" y="408"/>
                  </a:lnTo>
                  <a:lnTo>
                    <a:pt x="156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9" name="object 8939"/>
            <p:cNvSpPr/>
            <p:nvPr/>
          </p:nvSpPr>
          <p:spPr>
            <a:xfrm>
              <a:off x="18267350" y="4688583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04" y="397"/>
                  </a:moveTo>
                  <a:lnTo>
                    <a:pt x="1486" y="397"/>
                  </a:lnTo>
                  <a:lnTo>
                    <a:pt x="1591" y="104"/>
                  </a:lnTo>
                  <a:lnTo>
                    <a:pt x="104" y="0"/>
                  </a:lnTo>
                  <a:lnTo>
                    <a:pt x="0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0" name="object 8940"/>
            <p:cNvSpPr/>
            <p:nvPr/>
          </p:nvSpPr>
          <p:spPr>
            <a:xfrm>
              <a:off x="18262872" y="4692716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70">
                  <a:moveTo>
                    <a:pt x="638" y="1225"/>
                  </a:moveTo>
                  <a:lnTo>
                    <a:pt x="6366" y="1225"/>
                  </a:lnTo>
                  <a:lnTo>
                    <a:pt x="6450" y="994"/>
                  </a:lnTo>
                  <a:lnTo>
                    <a:pt x="6931" y="963"/>
                  </a:lnTo>
                  <a:lnTo>
                    <a:pt x="7036" y="261"/>
                  </a:lnTo>
                  <a:lnTo>
                    <a:pt x="7005" y="0"/>
                  </a:lnTo>
                  <a:lnTo>
                    <a:pt x="6764" y="136"/>
                  </a:lnTo>
                  <a:lnTo>
                    <a:pt x="6366" y="366"/>
                  </a:lnTo>
                  <a:lnTo>
                    <a:pt x="712" y="366"/>
                  </a:lnTo>
                  <a:lnTo>
                    <a:pt x="261" y="136"/>
                  </a:lnTo>
                  <a:lnTo>
                    <a:pt x="31" y="0"/>
                  </a:lnTo>
                  <a:lnTo>
                    <a:pt x="0" y="261"/>
                  </a:lnTo>
                  <a:lnTo>
                    <a:pt x="0" y="848"/>
                  </a:lnTo>
                  <a:lnTo>
                    <a:pt x="481" y="963"/>
                  </a:lnTo>
                  <a:lnTo>
                    <a:pt x="565" y="115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1" name="object 8941"/>
            <p:cNvSpPr/>
            <p:nvPr/>
          </p:nvSpPr>
          <p:spPr>
            <a:xfrm>
              <a:off x="18265582" y="469330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507" y="408"/>
                  </a:moveTo>
                  <a:lnTo>
                    <a:pt x="83" y="408"/>
                  </a:lnTo>
                  <a:lnTo>
                    <a:pt x="0" y="115"/>
                  </a:lnTo>
                  <a:lnTo>
                    <a:pt x="1507" y="0"/>
                  </a:lnTo>
                  <a:lnTo>
                    <a:pt x="1581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2" name="object 8942"/>
            <p:cNvSpPr/>
            <p:nvPr/>
          </p:nvSpPr>
          <p:spPr>
            <a:xfrm>
              <a:off x="18263843" y="469330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86" y="408"/>
                  </a:moveTo>
                  <a:lnTo>
                    <a:pt x="73" y="408"/>
                  </a:lnTo>
                  <a:lnTo>
                    <a:pt x="0" y="115"/>
                  </a:lnTo>
                  <a:lnTo>
                    <a:pt x="1486" y="0"/>
                  </a:lnTo>
                  <a:lnTo>
                    <a:pt x="1560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3" name="object 8943"/>
            <p:cNvSpPr/>
            <p:nvPr/>
          </p:nvSpPr>
          <p:spPr>
            <a:xfrm>
              <a:off x="18267347" y="469330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86" y="408"/>
                  </a:moveTo>
                  <a:lnTo>
                    <a:pt x="104" y="408"/>
                  </a:lnTo>
                  <a:lnTo>
                    <a:pt x="0" y="115"/>
                  </a:lnTo>
                  <a:lnTo>
                    <a:pt x="1486" y="0"/>
                  </a:lnTo>
                  <a:lnTo>
                    <a:pt x="1591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4" name="object 8944"/>
            <p:cNvSpPr/>
            <p:nvPr/>
          </p:nvSpPr>
          <p:spPr>
            <a:xfrm>
              <a:off x="18265497" y="470788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816" y="0"/>
                  </a:moveTo>
                  <a:lnTo>
                    <a:pt x="2816" y="1759"/>
                  </a:lnTo>
                  <a:lnTo>
                    <a:pt x="0" y="1759"/>
                  </a:lnTo>
                  <a:lnTo>
                    <a:pt x="0" y="0"/>
                  </a:lnTo>
                  <a:lnTo>
                    <a:pt x="281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5" name="object 8945"/>
            <p:cNvSpPr/>
            <p:nvPr/>
          </p:nvSpPr>
          <p:spPr>
            <a:xfrm>
              <a:off x="18270293" y="470934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1151" y="1005"/>
                  </a:moveTo>
                  <a:lnTo>
                    <a:pt x="921" y="1005"/>
                  </a:lnTo>
                  <a:lnTo>
                    <a:pt x="837" y="1193"/>
                  </a:lnTo>
                  <a:lnTo>
                    <a:pt x="921" y="1518"/>
                  </a:lnTo>
                  <a:lnTo>
                    <a:pt x="1078" y="1518"/>
                  </a:lnTo>
                  <a:lnTo>
                    <a:pt x="439" y="1643"/>
                  </a:lnTo>
                  <a:lnTo>
                    <a:pt x="188" y="1675"/>
                  </a:lnTo>
                  <a:lnTo>
                    <a:pt x="157" y="1937"/>
                  </a:lnTo>
                  <a:lnTo>
                    <a:pt x="115" y="2157"/>
                  </a:lnTo>
                  <a:lnTo>
                    <a:pt x="83" y="2314"/>
                  </a:lnTo>
                  <a:lnTo>
                    <a:pt x="0" y="2125"/>
                  </a:lnTo>
                  <a:lnTo>
                    <a:pt x="31" y="1968"/>
                  </a:lnTo>
                  <a:lnTo>
                    <a:pt x="83" y="1455"/>
                  </a:lnTo>
                  <a:lnTo>
                    <a:pt x="565" y="1329"/>
                  </a:lnTo>
                  <a:lnTo>
                    <a:pt x="638" y="1141"/>
                  </a:lnTo>
                  <a:lnTo>
                    <a:pt x="481" y="1005"/>
                  </a:lnTo>
                  <a:lnTo>
                    <a:pt x="408" y="523"/>
                  </a:lnTo>
                  <a:lnTo>
                    <a:pt x="596" y="366"/>
                  </a:lnTo>
                  <a:lnTo>
                    <a:pt x="638" y="104"/>
                  </a:lnTo>
                  <a:lnTo>
                    <a:pt x="921" y="0"/>
                  </a:lnTo>
                  <a:lnTo>
                    <a:pt x="921" y="261"/>
                  </a:lnTo>
                  <a:lnTo>
                    <a:pt x="837" y="450"/>
                  </a:lnTo>
                  <a:lnTo>
                    <a:pt x="1151" y="450"/>
                  </a:lnTo>
                  <a:lnTo>
                    <a:pt x="1225" y="209"/>
                  </a:lnTo>
                  <a:lnTo>
                    <a:pt x="1476" y="523"/>
                  </a:lnTo>
                  <a:lnTo>
                    <a:pt x="1528" y="848"/>
                  </a:lnTo>
                  <a:lnTo>
                    <a:pt x="1308" y="1109"/>
                  </a:lnTo>
                  <a:lnTo>
                    <a:pt x="1151" y="100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6" name="object 8946"/>
            <p:cNvSpPr/>
            <p:nvPr/>
          </p:nvSpPr>
          <p:spPr>
            <a:xfrm>
              <a:off x="18271218" y="47099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0" y="293"/>
                  </a:lnTo>
                  <a:lnTo>
                    <a:pt x="314" y="293"/>
                  </a:lnTo>
                  <a:lnTo>
                    <a:pt x="376" y="104"/>
                  </a:ln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7" name="object 8947"/>
            <p:cNvSpPr/>
            <p:nvPr/>
          </p:nvSpPr>
          <p:spPr>
            <a:xfrm>
              <a:off x="18270135" y="470919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261" y="743"/>
                  </a:moveTo>
                  <a:lnTo>
                    <a:pt x="104" y="806"/>
                  </a:lnTo>
                  <a:lnTo>
                    <a:pt x="261" y="963"/>
                  </a:lnTo>
                  <a:lnTo>
                    <a:pt x="261" y="1120"/>
                  </a:lnTo>
                  <a:lnTo>
                    <a:pt x="104" y="1151"/>
                  </a:lnTo>
                  <a:lnTo>
                    <a:pt x="104" y="1298"/>
                  </a:lnTo>
                  <a:lnTo>
                    <a:pt x="261" y="1298"/>
                  </a:lnTo>
                  <a:lnTo>
                    <a:pt x="460" y="1298"/>
                  </a:lnTo>
                  <a:lnTo>
                    <a:pt x="314" y="1413"/>
                  </a:lnTo>
                  <a:lnTo>
                    <a:pt x="104" y="1570"/>
                  </a:lnTo>
                  <a:lnTo>
                    <a:pt x="104" y="1811"/>
                  </a:lnTo>
                  <a:lnTo>
                    <a:pt x="104" y="2261"/>
                  </a:lnTo>
                  <a:lnTo>
                    <a:pt x="188" y="2115"/>
                  </a:lnTo>
                  <a:lnTo>
                    <a:pt x="230" y="1602"/>
                  </a:lnTo>
                  <a:lnTo>
                    <a:pt x="712" y="1486"/>
                  </a:lnTo>
                  <a:lnTo>
                    <a:pt x="785" y="1298"/>
                  </a:lnTo>
                  <a:lnTo>
                    <a:pt x="638" y="1151"/>
                  </a:lnTo>
                  <a:lnTo>
                    <a:pt x="575" y="670"/>
                  </a:lnTo>
                  <a:lnTo>
                    <a:pt x="743" y="513"/>
                  </a:lnTo>
                  <a:lnTo>
                    <a:pt x="785" y="261"/>
                  </a:lnTo>
                  <a:lnTo>
                    <a:pt x="1088" y="136"/>
                  </a:lnTo>
                  <a:lnTo>
                    <a:pt x="1088" y="0"/>
                  </a:lnTo>
                  <a:lnTo>
                    <a:pt x="335" y="0"/>
                  </a:lnTo>
                  <a:lnTo>
                    <a:pt x="157" y="104"/>
                  </a:lnTo>
                  <a:lnTo>
                    <a:pt x="0" y="188"/>
                  </a:lnTo>
                  <a:lnTo>
                    <a:pt x="157" y="219"/>
                  </a:lnTo>
                  <a:lnTo>
                    <a:pt x="335" y="293"/>
                  </a:lnTo>
                  <a:lnTo>
                    <a:pt x="157" y="429"/>
                  </a:lnTo>
                  <a:lnTo>
                    <a:pt x="157" y="586"/>
                  </a:lnTo>
                  <a:lnTo>
                    <a:pt x="335" y="6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8" name="object 8948"/>
            <p:cNvSpPr/>
            <p:nvPr/>
          </p:nvSpPr>
          <p:spPr>
            <a:xfrm>
              <a:off x="18258883" y="4705766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0" y="4471"/>
                  </a:moveTo>
                  <a:lnTo>
                    <a:pt x="3465" y="4575"/>
                  </a:lnTo>
                  <a:lnTo>
                    <a:pt x="3539" y="4314"/>
                  </a:lnTo>
                  <a:lnTo>
                    <a:pt x="3790" y="4209"/>
                  </a:lnTo>
                  <a:lnTo>
                    <a:pt x="3863" y="3947"/>
                  </a:lnTo>
                  <a:lnTo>
                    <a:pt x="3654" y="3863"/>
                  </a:lnTo>
                  <a:lnTo>
                    <a:pt x="3863" y="2931"/>
                  </a:lnTo>
                  <a:lnTo>
                    <a:pt x="3727" y="2837"/>
                  </a:lnTo>
                  <a:lnTo>
                    <a:pt x="3277" y="3916"/>
                  </a:lnTo>
                  <a:lnTo>
                    <a:pt x="3277" y="4209"/>
                  </a:lnTo>
                  <a:lnTo>
                    <a:pt x="554" y="4314"/>
                  </a:lnTo>
                  <a:lnTo>
                    <a:pt x="261" y="4314"/>
                  </a:lnTo>
                  <a:lnTo>
                    <a:pt x="314" y="4020"/>
                  </a:lnTo>
                  <a:lnTo>
                    <a:pt x="356" y="2345"/>
                  </a:lnTo>
                  <a:lnTo>
                    <a:pt x="931" y="2230"/>
                  </a:lnTo>
                  <a:lnTo>
                    <a:pt x="1413" y="2198"/>
                  </a:lnTo>
                  <a:lnTo>
                    <a:pt x="994" y="1968"/>
                  </a:lnTo>
                  <a:lnTo>
                    <a:pt x="439" y="1999"/>
                  </a:lnTo>
                  <a:lnTo>
                    <a:pt x="356" y="1298"/>
                  </a:lnTo>
                  <a:lnTo>
                    <a:pt x="827" y="1298"/>
                  </a:lnTo>
                  <a:lnTo>
                    <a:pt x="963" y="1382"/>
                  </a:lnTo>
                  <a:lnTo>
                    <a:pt x="2052" y="261"/>
                  </a:lnTo>
                  <a:lnTo>
                    <a:pt x="2303" y="157"/>
                  </a:lnTo>
                  <a:lnTo>
                    <a:pt x="2691" y="157"/>
                  </a:lnTo>
                  <a:lnTo>
                    <a:pt x="2502" y="73"/>
                  </a:lnTo>
                  <a:lnTo>
                    <a:pt x="1790" y="0"/>
                  </a:lnTo>
                  <a:lnTo>
                    <a:pt x="1863" y="157"/>
                  </a:lnTo>
                  <a:lnTo>
                    <a:pt x="1340" y="659"/>
                  </a:lnTo>
                  <a:lnTo>
                    <a:pt x="1183" y="816"/>
                  </a:lnTo>
                  <a:lnTo>
                    <a:pt x="1183" y="638"/>
                  </a:lnTo>
                  <a:lnTo>
                    <a:pt x="1151" y="397"/>
                  </a:lnTo>
                  <a:lnTo>
                    <a:pt x="931" y="324"/>
                  </a:lnTo>
                  <a:lnTo>
                    <a:pt x="931" y="816"/>
                  </a:lnTo>
                  <a:lnTo>
                    <a:pt x="963" y="1088"/>
                  </a:lnTo>
                  <a:lnTo>
                    <a:pt x="712" y="1005"/>
                  </a:lnTo>
                  <a:lnTo>
                    <a:pt x="261" y="900"/>
                  </a:lnTo>
                  <a:lnTo>
                    <a:pt x="0" y="774"/>
                  </a:lnTo>
                  <a:lnTo>
                    <a:pt x="0" y="447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9" name="object 8949"/>
            <p:cNvSpPr/>
            <p:nvPr/>
          </p:nvSpPr>
          <p:spPr>
            <a:xfrm>
              <a:off x="18263020" y="4708291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293" y="1088"/>
                  </a:moveTo>
                  <a:lnTo>
                    <a:pt x="450" y="1277"/>
                  </a:lnTo>
                  <a:lnTo>
                    <a:pt x="523" y="1413"/>
                  </a:lnTo>
                  <a:lnTo>
                    <a:pt x="575" y="1832"/>
                  </a:lnTo>
                  <a:lnTo>
                    <a:pt x="575" y="2240"/>
                  </a:lnTo>
                  <a:lnTo>
                    <a:pt x="366" y="2240"/>
                  </a:lnTo>
                  <a:lnTo>
                    <a:pt x="345" y="2094"/>
                  </a:lnTo>
                  <a:lnTo>
                    <a:pt x="345" y="1832"/>
                  </a:lnTo>
                  <a:lnTo>
                    <a:pt x="293" y="1539"/>
                  </a:lnTo>
                  <a:lnTo>
                    <a:pt x="261" y="1382"/>
                  </a:lnTo>
                  <a:lnTo>
                    <a:pt x="31" y="1277"/>
                  </a:lnTo>
                  <a:lnTo>
                    <a:pt x="0" y="1088"/>
                  </a:lnTo>
                  <a:lnTo>
                    <a:pt x="293" y="565"/>
                  </a:lnTo>
                  <a:lnTo>
                    <a:pt x="418" y="52"/>
                  </a:lnTo>
                  <a:lnTo>
                    <a:pt x="607" y="0"/>
                  </a:lnTo>
                  <a:lnTo>
                    <a:pt x="523" y="188"/>
                  </a:lnTo>
                  <a:lnTo>
                    <a:pt x="366" y="900"/>
                  </a:lnTo>
                  <a:lnTo>
                    <a:pt x="219" y="1015"/>
                  </a:lnTo>
                </a:path>
                <a:path w="634" h="2539">
                  <a:moveTo>
                    <a:pt x="293" y="1088"/>
                  </a:moveTo>
                  <a:lnTo>
                    <a:pt x="450" y="1277"/>
                  </a:lnTo>
                  <a:lnTo>
                    <a:pt x="523" y="1413"/>
                  </a:lnTo>
                  <a:lnTo>
                    <a:pt x="575" y="1832"/>
                  </a:lnTo>
                  <a:lnTo>
                    <a:pt x="575" y="2240"/>
                  </a:lnTo>
                  <a:lnTo>
                    <a:pt x="366" y="2240"/>
                  </a:lnTo>
                  <a:lnTo>
                    <a:pt x="345" y="2094"/>
                  </a:lnTo>
                  <a:lnTo>
                    <a:pt x="345" y="1832"/>
                  </a:lnTo>
                  <a:lnTo>
                    <a:pt x="293" y="1539"/>
                  </a:lnTo>
                  <a:lnTo>
                    <a:pt x="261" y="1382"/>
                  </a:lnTo>
                  <a:lnTo>
                    <a:pt x="31" y="1277"/>
                  </a:lnTo>
                  <a:lnTo>
                    <a:pt x="0" y="1088"/>
                  </a:lnTo>
                  <a:lnTo>
                    <a:pt x="293" y="565"/>
                  </a:lnTo>
                  <a:lnTo>
                    <a:pt x="418" y="52"/>
                  </a:lnTo>
                  <a:lnTo>
                    <a:pt x="607" y="0"/>
                  </a:lnTo>
                  <a:lnTo>
                    <a:pt x="523" y="188"/>
                  </a:lnTo>
                  <a:lnTo>
                    <a:pt x="366" y="900"/>
                  </a:lnTo>
                  <a:lnTo>
                    <a:pt x="219" y="10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0" name="object 8950"/>
            <p:cNvSpPr/>
            <p:nvPr/>
          </p:nvSpPr>
          <p:spPr>
            <a:xfrm>
              <a:off x="18262562" y="470717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827" y="261"/>
                  </a:moveTo>
                  <a:lnTo>
                    <a:pt x="418" y="785"/>
                  </a:lnTo>
                  <a:lnTo>
                    <a:pt x="418" y="1424"/>
                  </a:lnTo>
                  <a:lnTo>
                    <a:pt x="418" y="1602"/>
                  </a:lnTo>
                  <a:lnTo>
                    <a:pt x="314" y="1937"/>
                  </a:lnTo>
                  <a:lnTo>
                    <a:pt x="0" y="2198"/>
                  </a:lnTo>
                  <a:lnTo>
                    <a:pt x="157" y="2052"/>
                  </a:lnTo>
                  <a:lnTo>
                    <a:pt x="157" y="1832"/>
                  </a:lnTo>
                  <a:lnTo>
                    <a:pt x="157" y="1424"/>
                  </a:lnTo>
                  <a:lnTo>
                    <a:pt x="157" y="670"/>
                  </a:lnTo>
                  <a:lnTo>
                    <a:pt x="596" y="125"/>
                  </a:lnTo>
                  <a:lnTo>
                    <a:pt x="795" y="73"/>
                  </a:lnTo>
                  <a:lnTo>
                    <a:pt x="827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1" name="object 8951"/>
            <p:cNvSpPr/>
            <p:nvPr/>
          </p:nvSpPr>
          <p:spPr>
            <a:xfrm>
              <a:off x="18262421" y="4708336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41" y="2052"/>
                  </a:moveTo>
                  <a:lnTo>
                    <a:pt x="41" y="1738"/>
                  </a:lnTo>
                  <a:lnTo>
                    <a:pt x="261" y="1706"/>
                  </a:lnTo>
                  <a:lnTo>
                    <a:pt x="335" y="1308"/>
                  </a:lnTo>
                  <a:lnTo>
                    <a:pt x="73" y="1183"/>
                  </a:lnTo>
                  <a:lnTo>
                    <a:pt x="596" y="712"/>
                  </a:lnTo>
                  <a:lnTo>
                    <a:pt x="900" y="83"/>
                  </a:lnTo>
                  <a:lnTo>
                    <a:pt x="900" y="513"/>
                  </a:lnTo>
                  <a:lnTo>
                    <a:pt x="596" y="963"/>
                  </a:lnTo>
                  <a:lnTo>
                    <a:pt x="596" y="1151"/>
                  </a:lnTo>
                  <a:lnTo>
                    <a:pt x="785" y="1308"/>
                  </a:lnTo>
                  <a:lnTo>
                    <a:pt x="628" y="1225"/>
                  </a:lnTo>
                  <a:lnTo>
                    <a:pt x="628" y="1413"/>
                  </a:lnTo>
                  <a:lnTo>
                    <a:pt x="628" y="1790"/>
                  </a:lnTo>
                  <a:lnTo>
                    <a:pt x="785" y="1947"/>
                  </a:lnTo>
                  <a:lnTo>
                    <a:pt x="816" y="2083"/>
                  </a:lnTo>
                  <a:lnTo>
                    <a:pt x="973" y="2188"/>
                  </a:lnTo>
                  <a:lnTo>
                    <a:pt x="1162" y="2188"/>
                  </a:lnTo>
                  <a:lnTo>
                    <a:pt x="1109" y="2607"/>
                  </a:lnTo>
                  <a:lnTo>
                    <a:pt x="816" y="2376"/>
                  </a:lnTo>
                  <a:lnTo>
                    <a:pt x="596" y="2188"/>
                  </a:lnTo>
                  <a:lnTo>
                    <a:pt x="335" y="2115"/>
                  </a:lnTo>
                  <a:lnTo>
                    <a:pt x="146" y="208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2" name="object 8952"/>
            <p:cNvSpPr/>
            <p:nvPr/>
          </p:nvSpPr>
          <p:spPr>
            <a:xfrm>
              <a:off x="18259322" y="469576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858"/>
                  </a:moveTo>
                  <a:lnTo>
                    <a:pt x="157" y="963"/>
                  </a:lnTo>
                  <a:lnTo>
                    <a:pt x="408" y="890"/>
                  </a:lnTo>
                  <a:lnTo>
                    <a:pt x="450" y="1308"/>
                  </a:lnTo>
                  <a:lnTo>
                    <a:pt x="680" y="1340"/>
                  </a:lnTo>
                  <a:lnTo>
                    <a:pt x="869" y="1266"/>
                  </a:lnTo>
                  <a:lnTo>
                    <a:pt x="1193" y="785"/>
                  </a:lnTo>
                  <a:lnTo>
                    <a:pt x="963" y="251"/>
                  </a:lnTo>
                  <a:lnTo>
                    <a:pt x="827" y="219"/>
                  </a:lnTo>
                  <a:lnTo>
                    <a:pt x="1036" y="753"/>
                  </a:lnTo>
                  <a:lnTo>
                    <a:pt x="795" y="1151"/>
                  </a:lnTo>
                  <a:lnTo>
                    <a:pt x="638" y="1151"/>
                  </a:lnTo>
                  <a:lnTo>
                    <a:pt x="795" y="596"/>
                  </a:lnTo>
                  <a:lnTo>
                    <a:pt x="638" y="115"/>
                  </a:lnTo>
                  <a:lnTo>
                    <a:pt x="450" y="0"/>
                  </a:lnTo>
                  <a:lnTo>
                    <a:pt x="450" y="251"/>
                  </a:lnTo>
                  <a:lnTo>
                    <a:pt x="282" y="303"/>
                  </a:lnTo>
                  <a:lnTo>
                    <a:pt x="41" y="303"/>
                  </a:lnTo>
                  <a:lnTo>
                    <a:pt x="0" y="85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3" name="object 8953"/>
            <p:cNvSpPr/>
            <p:nvPr/>
          </p:nvSpPr>
          <p:spPr>
            <a:xfrm>
              <a:off x="18259704" y="46961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523"/>
                  </a:moveTo>
                  <a:lnTo>
                    <a:pt x="0" y="366"/>
                  </a:lnTo>
                  <a:lnTo>
                    <a:pt x="230" y="261"/>
                  </a:lnTo>
                  <a:lnTo>
                    <a:pt x="20" y="198"/>
                  </a:lnTo>
                  <a:lnTo>
                    <a:pt x="73" y="0"/>
                  </a:lnTo>
                  <a:lnTo>
                    <a:pt x="230" y="261"/>
                  </a:lnTo>
                  <a:lnTo>
                    <a:pt x="178" y="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4" name="object 8954"/>
            <p:cNvSpPr/>
            <p:nvPr/>
          </p:nvSpPr>
          <p:spPr>
            <a:xfrm>
              <a:off x="18259470" y="46962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293"/>
                  </a:moveTo>
                  <a:lnTo>
                    <a:pt x="52" y="136"/>
                  </a:lnTo>
                  <a:lnTo>
                    <a:pt x="0" y="0"/>
                  </a:lnTo>
                  <a:lnTo>
                    <a:pt x="157" y="0"/>
                  </a:lnTo>
                  <a:lnTo>
                    <a:pt x="157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5" name="object 8955"/>
            <p:cNvSpPr/>
            <p:nvPr/>
          </p:nvSpPr>
          <p:spPr>
            <a:xfrm>
              <a:off x="18270478" y="469361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193" y="481"/>
                  </a:moveTo>
                  <a:lnTo>
                    <a:pt x="1036" y="376"/>
                  </a:lnTo>
                  <a:lnTo>
                    <a:pt x="785" y="450"/>
                  </a:lnTo>
                  <a:lnTo>
                    <a:pt x="743" y="31"/>
                  </a:lnTo>
                  <a:lnTo>
                    <a:pt x="523" y="0"/>
                  </a:lnTo>
                  <a:lnTo>
                    <a:pt x="324" y="62"/>
                  </a:lnTo>
                  <a:lnTo>
                    <a:pt x="0" y="544"/>
                  </a:lnTo>
                  <a:lnTo>
                    <a:pt x="240" y="1120"/>
                  </a:lnTo>
                  <a:lnTo>
                    <a:pt x="157" y="617"/>
                  </a:lnTo>
                  <a:lnTo>
                    <a:pt x="397" y="219"/>
                  </a:lnTo>
                  <a:lnTo>
                    <a:pt x="554" y="167"/>
                  </a:lnTo>
                  <a:lnTo>
                    <a:pt x="397" y="743"/>
                  </a:lnTo>
                  <a:lnTo>
                    <a:pt x="554" y="1225"/>
                  </a:lnTo>
                  <a:lnTo>
                    <a:pt x="607" y="1382"/>
                  </a:lnTo>
                  <a:lnTo>
                    <a:pt x="743" y="1382"/>
                  </a:lnTo>
                  <a:lnTo>
                    <a:pt x="743" y="1068"/>
                  </a:lnTo>
                  <a:lnTo>
                    <a:pt x="931" y="1036"/>
                  </a:lnTo>
                  <a:lnTo>
                    <a:pt x="1141" y="1036"/>
                  </a:lnTo>
                  <a:lnTo>
                    <a:pt x="1193" y="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6" name="object 8956"/>
            <p:cNvSpPr/>
            <p:nvPr/>
          </p:nvSpPr>
          <p:spPr>
            <a:xfrm>
              <a:off x="18271083" y="46941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0"/>
                  </a:moveTo>
                  <a:lnTo>
                    <a:pt x="178" y="136"/>
                  </a:lnTo>
                  <a:lnTo>
                    <a:pt x="31" y="219"/>
                  </a:lnTo>
                  <a:lnTo>
                    <a:pt x="178" y="324"/>
                  </a:lnTo>
                  <a:lnTo>
                    <a:pt x="136" y="481"/>
                  </a:lnTo>
                  <a:lnTo>
                    <a:pt x="0" y="219"/>
                  </a:lnTo>
                  <a:lnTo>
                    <a:pt x="31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7" name="object 8957"/>
            <p:cNvSpPr/>
            <p:nvPr/>
          </p:nvSpPr>
          <p:spPr>
            <a:xfrm>
              <a:off x="18271371" y="46942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0"/>
                  </a:moveTo>
                  <a:lnTo>
                    <a:pt x="178" y="0"/>
                  </a:lnTo>
                  <a:lnTo>
                    <a:pt x="115" y="157"/>
                  </a:lnTo>
                  <a:lnTo>
                    <a:pt x="178" y="345"/>
                  </a:lnTo>
                  <a:lnTo>
                    <a:pt x="41" y="345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8" name="object 8958"/>
            <p:cNvSpPr/>
            <p:nvPr/>
          </p:nvSpPr>
          <p:spPr>
            <a:xfrm>
              <a:off x="18259114" y="4705574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481" y="1863"/>
                  </a:moveTo>
                  <a:lnTo>
                    <a:pt x="2481" y="1005"/>
                  </a:lnTo>
                  <a:lnTo>
                    <a:pt x="2889" y="1005"/>
                  </a:lnTo>
                  <a:lnTo>
                    <a:pt x="2889" y="1162"/>
                  </a:lnTo>
                  <a:lnTo>
                    <a:pt x="3172" y="1225"/>
                  </a:lnTo>
                  <a:lnTo>
                    <a:pt x="3350" y="1225"/>
                  </a:lnTo>
                  <a:lnTo>
                    <a:pt x="3350" y="1382"/>
                  </a:lnTo>
                  <a:lnTo>
                    <a:pt x="3497" y="1413"/>
                  </a:lnTo>
                  <a:lnTo>
                    <a:pt x="3444" y="900"/>
                  </a:lnTo>
                  <a:lnTo>
                    <a:pt x="3015" y="869"/>
                  </a:lnTo>
                  <a:lnTo>
                    <a:pt x="2533" y="869"/>
                  </a:lnTo>
                  <a:lnTo>
                    <a:pt x="2376" y="743"/>
                  </a:lnTo>
                  <a:lnTo>
                    <a:pt x="2335" y="481"/>
                  </a:lnTo>
                  <a:lnTo>
                    <a:pt x="2481" y="481"/>
                  </a:lnTo>
                  <a:lnTo>
                    <a:pt x="2753" y="481"/>
                  </a:lnTo>
                  <a:lnTo>
                    <a:pt x="2753" y="261"/>
                  </a:lnTo>
                  <a:lnTo>
                    <a:pt x="2753" y="0"/>
                  </a:lnTo>
                  <a:lnTo>
                    <a:pt x="2607" y="0"/>
                  </a:lnTo>
                  <a:lnTo>
                    <a:pt x="1476" y="0"/>
                  </a:lnTo>
                  <a:lnTo>
                    <a:pt x="1413" y="31"/>
                  </a:lnTo>
                  <a:lnTo>
                    <a:pt x="1413" y="230"/>
                  </a:lnTo>
                  <a:lnTo>
                    <a:pt x="1549" y="293"/>
                  </a:lnTo>
                  <a:lnTo>
                    <a:pt x="1382" y="73"/>
                  </a:lnTo>
                  <a:lnTo>
                    <a:pt x="2272" y="73"/>
                  </a:lnTo>
                  <a:lnTo>
                    <a:pt x="2481" y="157"/>
                  </a:lnTo>
                  <a:lnTo>
                    <a:pt x="2607" y="345"/>
                  </a:lnTo>
                  <a:lnTo>
                    <a:pt x="2219" y="345"/>
                  </a:lnTo>
                  <a:lnTo>
                    <a:pt x="2083" y="450"/>
                  </a:lnTo>
                  <a:lnTo>
                    <a:pt x="1895" y="1005"/>
                  </a:lnTo>
                  <a:lnTo>
                    <a:pt x="1738" y="1162"/>
                  </a:lnTo>
                  <a:lnTo>
                    <a:pt x="356" y="1727"/>
                  </a:lnTo>
                  <a:lnTo>
                    <a:pt x="167" y="1790"/>
                  </a:lnTo>
                  <a:lnTo>
                    <a:pt x="251" y="1602"/>
                  </a:lnTo>
                  <a:lnTo>
                    <a:pt x="324" y="1455"/>
                  </a:lnTo>
                  <a:lnTo>
                    <a:pt x="167" y="1413"/>
                  </a:lnTo>
                  <a:lnTo>
                    <a:pt x="31" y="1863"/>
                  </a:lnTo>
                  <a:lnTo>
                    <a:pt x="104" y="2020"/>
                  </a:lnTo>
                  <a:lnTo>
                    <a:pt x="481" y="2020"/>
                  </a:lnTo>
                  <a:lnTo>
                    <a:pt x="481" y="186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9" name="object 8959"/>
            <p:cNvSpPr/>
            <p:nvPr/>
          </p:nvSpPr>
          <p:spPr>
            <a:xfrm>
              <a:off x="18258883" y="4710237"/>
              <a:ext cx="0" cy="170180"/>
            </a:xfrm>
            <a:custGeom>
              <a:avLst/>
              <a:gdLst/>
              <a:ahLst/>
              <a:cxnLst/>
              <a:rect l="l" t="t" r="r" b="b"/>
              <a:pathLst>
                <a:path h="170179">
                  <a:moveTo>
                    <a:pt x="0" y="16984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0" name="object 8960"/>
            <p:cNvSpPr/>
            <p:nvPr/>
          </p:nvSpPr>
          <p:spPr>
            <a:xfrm>
              <a:off x="18262751" y="4709903"/>
              <a:ext cx="0" cy="170815"/>
            </a:xfrm>
            <a:custGeom>
              <a:avLst/>
              <a:gdLst/>
              <a:ahLst/>
              <a:cxnLst/>
              <a:rect l="l" t="t" r="r" b="b"/>
              <a:pathLst>
                <a:path h="170814">
                  <a:moveTo>
                    <a:pt x="0" y="0"/>
                  </a:moveTo>
                  <a:lnTo>
                    <a:pt x="0" y="17051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1" name="object 8961"/>
            <p:cNvSpPr/>
            <p:nvPr/>
          </p:nvSpPr>
          <p:spPr>
            <a:xfrm>
              <a:off x="18272113" y="4710804"/>
              <a:ext cx="0" cy="168910"/>
            </a:xfrm>
            <a:custGeom>
              <a:avLst/>
              <a:gdLst/>
              <a:ahLst/>
              <a:cxnLst/>
              <a:rect l="l" t="t" r="r" b="b"/>
              <a:pathLst>
                <a:path h="168910">
                  <a:moveTo>
                    <a:pt x="0" y="16875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2" name="object 8962"/>
            <p:cNvSpPr/>
            <p:nvPr/>
          </p:nvSpPr>
          <p:spPr>
            <a:xfrm>
              <a:off x="18271218" y="4710799"/>
              <a:ext cx="0" cy="168910"/>
            </a:xfrm>
            <a:custGeom>
              <a:avLst/>
              <a:gdLst/>
              <a:ahLst/>
              <a:cxnLst/>
              <a:rect l="l" t="t" r="r" b="b"/>
              <a:pathLst>
                <a:path h="168910">
                  <a:moveTo>
                    <a:pt x="0" y="0"/>
                  </a:moveTo>
                  <a:lnTo>
                    <a:pt x="0" y="16875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3" name="object 8963"/>
            <p:cNvSpPr/>
            <p:nvPr/>
          </p:nvSpPr>
          <p:spPr>
            <a:xfrm>
              <a:off x="18265497" y="488068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816" y="1790"/>
                  </a:moveTo>
                  <a:lnTo>
                    <a:pt x="2816" y="0"/>
                  </a:lnTo>
                  <a:lnTo>
                    <a:pt x="0" y="0"/>
                  </a:lnTo>
                  <a:lnTo>
                    <a:pt x="0" y="1790"/>
                  </a:lnTo>
                  <a:lnTo>
                    <a:pt x="2816" y="17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4" name="object 8964"/>
            <p:cNvSpPr/>
            <p:nvPr/>
          </p:nvSpPr>
          <p:spPr>
            <a:xfrm>
              <a:off x="18270284" y="487877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1539" y="1340"/>
                  </a:moveTo>
                  <a:lnTo>
                    <a:pt x="1308" y="1120"/>
                  </a:lnTo>
                  <a:lnTo>
                    <a:pt x="1162" y="1204"/>
                  </a:lnTo>
                  <a:lnTo>
                    <a:pt x="931" y="1204"/>
                  </a:lnTo>
                  <a:lnTo>
                    <a:pt x="858" y="1047"/>
                  </a:lnTo>
                  <a:lnTo>
                    <a:pt x="931" y="670"/>
                  </a:lnTo>
                  <a:lnTo>
                    <a:pt x="1088" y="670"/>
                  </a:lnTo>
                  <a:lnTo>
                    <a:pt x="450" y="565"/>
                  </a:lnTo>
                  <a:lnTo>
                    <a:pt x="314" y="513"/>
                  </a:lnTo>
                  <a:lnTo>
                    <a:pt x="188" y="376"/>
                  </a:lnTo>
                  <a:lnTo>
                    <a:pt x="115" y="62"/>
                  </a:lnTo>
                  <a:lnTo>
                    <a:pt x="31" y="219"/>
                  </a:lnTo>
                  <a:lnTo>
                    <a:pt x="73" y="450"/>
                  </a:lnTo>
                  <a:lnTo>
                    <a:pt x="188" y="638"/>
                  </a:lnTo>
                  <a:lnTo>
                    <a:pt x="376" y="785"/>
                  </a:lnTo>
                  <a:lnTo>
                    <a:pt x="575" y="858"/>
                  </a:lnTo>
                  <a:lnTo>
                    <a:pt x="638" y="1078"/>
                  </a:lnTo>
                  <a:lnTo>
                    <a:pt x="502" y="1235"/>
                  </a:lnTo>
                  <a:lnTo>
                    <a:pt x="418" y="1685"/>
                  </a:lnTo>
                  <a:lnTo>
                    <a:pt x="596" y="1821"/>
                  </a:lnTo>
                  <a:lnTo>
                    <a:pt x="638" y="2083"/>
                  </a:lnTo>
                  <a:lnTo>
                    <a:pt x="931" y="2209"/>
                  </a:lnTo>
                  <a:lnTo>
                    <a:pt x="931" y="1947"/>
                  </a:lnTo>
                  <a:lnTo>
                    <a:pt x="858" y="1790"/>
                  </a:lnTo>
                  <a:lnTo>
                    <a:pt x="1162" y="1790"/>
                  </a:lnTo>
                  <a:lnTo>
                    <a:pt x="1308" y="1895"/>
                  </a:lnTo>
                  <a:lnTo>
                    <a:pt x="1486" y="1717"/>
                  </a:lnTo>
                  <a:lnTo>
                    <a:pt x="1539" y="1340"/>
                  </a:lnTo>
                </a:path>
                <a:path w="1905" h="2539">
                  <a:moveTo>
                    <a:pt x="1308" y="1444"/>
                  </a:moveTo>
                  <a:lnTo>
                    <a:pt x="1308" y="1602"/>
                  </a:lnTo>
                  <a:lnTo>
                    <a:pt x="1015" y="1654"/>
                  </a:lnTo>
                  <a:lnTo>
                    <a:pt x="931" y="1444"/>
                  </a:lnTo>
                  <a:lnTo>
                    <a:pt x="1225" y="134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5" name="object 8965"/>
            <p:cNvSpPr/>
            <p:nvPr/>
          </p:nvSpPr>
          <p:spPr>
            <a:xfrm>
              <a:off x="18270135" y="487881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261" y="1570"/>
                  </a:moveTo>
                  <a:lnTo>
                    <a:pt x="104" y="1497"/>
                  </a:lnTo>
                  <a:lnTo>
                    <a:pt x="261" y="1340"/>
                  </a:lnTo>
                  <a:lnTo>
                    <a:pt x="261" y="1193"/>
                  </a:lnTo>
                  <a:lnTo>
                    <a:pt x="104" y="1172"/>
                  </a:lnTo>
                  <a:lnTo>
                    <a:pt x="261" y="1047"/>
                  </a:lnTo>
                  <a:lnTo>
                    <a:pt x="460" y="1047"/>
                  </a:lnTo>
                  <a:lnTo>
                    <a:pt x="314" y="900"/>
                  </a:lnTo>
                  <a:lnTo>
                    <a:pt x="104" y="743"/>
                  </a:lnTo>
                  <a:lnTo>
                    <a:pt x="104" y="534"/>
                  </a:lnTo>
                  <a:lnTo>
                    <a:pt x="104" y="31"/>
                  </a:lnTo>
                  <a:lnTo>
                    <a:pt x="188" y="188"/>
                  </a:lnTo>
                  <a:lnTo>
                    <a:pt x="230" y="712"/>
                  </a:lnTo>
                  <a:lnTo>
                    <a:pt x="712" y="827"/>
                  </a:lnTo>
                  <a:lnTo>
                    <a:pt x="785" y="1047"/>
                  </a:lnTo>
                  <a:lnTo>
                    <a:pt x="638" y="1193"/>
                  </a:lnTo>
                  <a:lnTo>
                    <a:pt x="575" y="1643"/>
                  </a:lnTo>
                  <a:lnTo>
                    <a:pt x="743" y="1790"/>
                  </a:lnTo>
                  <a:lnTo>
                    <a:pt x="785" y="2052"/>
                  </a:lnTo>
                  <a:lnTo>
                    <a:pt x="1088" y="2177"/>
                  </a:lnTo>
                  <a:lnTo>
                    <a:pt x="1088" y="2345"/>
                  </a:lnTo>
                  <a:lnTo>
                    <a:pt x="335" y="2345"/>
                  </a:lnTo>
                  <a:lnTo>
                    <a:pt x="157" y="2240"/>
                  </a:lnTo>
                  <a:lnTo>
                    <a:pt x="0" y="2125"/>
                  </a:lnTo>
                  <a:lnTo>
                    <a:pt x="157" y="2104"/>
                  </a:lnTo>
                  <a:lnTo>
                    <a:pt x="335" y="2052"/>
                  </a:lnTo>
                  <a:lnTo>
                    <a:pt x="261" y="1895"/>
                  </a:lnTo>
                  <a:lnTo>
                    <a:pt x="104" y="1863"/>
                  </a:lnTo>
                  <a:lnTo>
                    <a:pt x="261" y="1727"/>
                  </a:lnTo>
                  <a:lnTo>
                    <a:pt x="335" y="1570"/>
                  </a:lnTo>
                </a:path>
                <a:path w="1269" h="2539">
                  <a:moveTo>
                    <a:pt x="261" y="1570"/>
                  </a:moveTo>
                  <a:lnTo>
                    <a:pt x="104" y="1497"/>
                  </a:lnTo>
                  <a:lnTo>
                    <a:pt x="261" y="1340"/>
                  </a:lnTo>
                  <a:lnTo>
                    <a:pt x="261" y="1193"/>
                  </a:lnTo>
                  <a:lnTo>
                    <a:pt x="104" y="1172"/>
                  </a:lnTo>
                  <a:lnTo>
                    <a:pt x="261" y="1047"/>
                  </a:lnTo>
                  <a:lnTo>
                    <a:pt x="460" y="1047"/>
                  </a:lnTo>
                  <a:lnTo>
                    <a:pt x="314" y="900"/>
                  </a:lnTo>
                  <a:lnTo>
                    <a:pt x="104" y="743"/>
                  </a:lnTo>
                  <a:lnTo>
                    <a:pt x="104" y="534"/>
                  </a:lnTo>
                  <a:lnTo>
                    <a:pt x="104" y="31"/>
                  </a:lnTo>
                  <a:lnTo>
                    <a:pt x="188" y="188"/>
                  </a:lnTo>
                  <a:lnTo>
                    <a:pt x="230" y="712"/>
                  </a:lnTo>
                  <a:lnTo>
                    <a:pt x="712" y="827"/>
                  </a:lnTo>
                  <a:lnTo>
                    <a:pt x="785" y="1047"/>
                  </a:lnTo>
                  <a:lnTo>
                    <a:pt x="638" y="1193"/>
                  </a:lnTo>
                  <a:lnTo>
                    <a:pt x="575" y="1643"/>
                  </a:lnTo>
                  <a:lnTo>
                    <a:pt x="743" y="1790"/>
                  </a:lnTo>
                  <a:lnTo>
                    <a:pt x="785" y="2052"/>
                  </a:lnTo>
                  <a:lnTo>
                    <a:pt x="1088" y="2177"/>
                  </a:lnTo>
                  <a:lnTo>
                    <a:pt x="1088" y="2345"/>
                  </a:lnTo>
                  <a:lnTo>
                    <a:pt x="335" y="2345"/>
                  </a:lnTo>
                  <a:lnTo>
                    <a:pt x="157" y="2240"/>
                  </a:lnTo>
                  <a:lnTo>
                    <a:pt x="0" y="2125"/>
                  </a:lnTo>
                  <a:lnTo>
                    <a:pt x="157" y="2104"/>
                  </a:lnTo>
                  <a:lnTo>
                    <a:pt x="335" y="2052"/>
                  </a:lnTo>
                  <a:lnTo>
                    <a:pt x="261" y="1895"/>
                  </a:lnTo>
                  <a:lnTo>
                    <a:pt x="104" y="1863"/>
                  </a:lnTo>
                  <a:lnTo>
                    <a:pt x="261" y="1727"/>
                  </a:lnTo>
                  <a:lnTo>
                    <a:pt x="335" y="15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6" name="object 8966"/>
            <p:cNvSpPr/>
            <p:nvPr/>
          </p:nvSpPr>
          <p:spPr>
            <a:xfrm>
              <a:off x="18258883" y="4879981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0" y="104"/>
                  </a:moveTo>
                  <a:lnTo>
                    <a:pt x="3465" y="0"/>
                  </a:lnTo>
                  <a:lnTo>
                    <a:pt x="3539" y="293"/>
                  </a:lnTo>
                  <a:lnTo>
                    <a:pt x="3790" y="366"/>
                  </a:lnTo>
                  <a:lnTo>
                    <a:pt x="3863" y="617"/>
                  </a:lnTo>
                  <a:lnTo>
                    <a:pt x="3654" y="691"/>
                  </a:lnTo>
                  <a:lnTo>
                    <a:pt x="3570" y="848"/>
                  </a:lnTo>
                  <a:lnTo>
                    <a:pt x="3863" y="1675"/>
                  </a:lnTo>
                  <a:lnTo>
                    <a:pt x="3727" y="1780"/>
                  </a:lnTo>
                  <a:lnTo>
                    <a:pt x="3277" y="659"/>
                  </a:lnTo>
                  <a:lnTo>
                    <a:pt x="3277" y="366"/>
                  </a:lnTo>
                  <a:lnTo>
                    <a:pt x="554" y="293"/>
                  </a:lnTo>
                  <a:lnTo>
                    <a:pt x="261" y="293"/>
                  </a:lnTo>
                  <a:lnTo>
                    <a:pt x="314" y="554"/>
                  </a:lnTo>
                  <a:lnTo>
                    <a:pt x="356" y="2261"/>
                  </a:lnTo>
                  <a:lnTo>
                    <a:pt x="931" y="2345"/>
                  </a:lnTo>
                  <a:lnTo>
                    <a:pt x="1413" y="2408"/>
                  </a:lnTo>
                  <a:lnTo>
                    <a:pt x="994" y="2607"/>
                  </a:lnTo>
                  <a:lnTo>
                    <a:pt x="439" y="2554"/>
                  </a:lnTo>
                  <a:lnTo>
                    <a:pt x="356" y="3277"/>
                  </a:lnTo>
                  <a:lnTo>
                    <a:pt x="827" y="3277"/>
                  </a:lnTo>
                  <a:lnTo>
                    <a:pt x="963" y="3225"/>
                  </a:lnTo>
                  <a:lnTo>
                    <a:pt x="2052" y="4314"/>
                  </a:lnTo>
                  <a:lnTo>
                    <a:pt x="2303" y="4429"/>
                  </a:lnTo>
                  <a:lnTo>
                    <a:pt x="2691" y="4429"/>
                  </a:lnTo>
                  <a:lnTo>
                    <a:pt x="2502" y="4502"/>
                  </a:lnTo>
                  <a:lnTo>
                    <a:pt x="1790" y="4575"/>
                  </a:lnTo>
                  <a:lnTo>
                    <a:pt x="1863" y="4429"/>
                  </a:lnTo>
                  <a:lnTo>
                    <a:pt x="1340" y="3916"/>
                  </a:lnTo>
                  <a:lnTo>
                    <a:pt x="1183" y="3790"/>
                  </a:lnTo>
                  <a:lnTo>
                    <a:pt x="1183" y="3989"/>
                  </a:lnTo>
                  <a:lnTo>
                    <a:pt x="1151" y="4209"/>
                  </a:lnTo>
                  <a:lnTo>
                    <a:pt x="931" y="4282"/>
                  </a:lnTo>
                  <a:lnTo>
                    <a:pt x="931" y="3759"/>
                  </a:lnTo>
                  <a:lnTo>
                    <a:pt x="963" y="3486"/>
                  </a:lnTo>
                  <a:lnTo>
                    <a:pt x="712" y="3570"/>
                  </a:lnTo>
                  <a:lnTo>
                    <a:pt x="261" y="3675"/>
                  </a:lnTo>
                  <a:lnTo>
                    <a:pt x="0" y="3790"/>
                  </a:lnTo>
                  <a:lnTo>
                    <a:pt x="0" y="10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7" name="object 8967"/>
            <p:cNvSpPr/>
            <p:nvPr/>
          </p:nvSpPr>
          <p:spPr>
            <a:xfrm>
              <a:off x="18263020" y="4879781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293" y="1162"/>
                  </a:moveTo>
                  <a:lnTo>
                    <a:pt x="450" y="973"/>
                  </a:lnTo>
                  <a:lnTo>
                    <a:pt x="575" y="450"/>
                  </a:lnTo>
                  <a:lnTo>
                    <a:pt x="575" y="0"/>
                  </a:lnTo>
                  <a:lnTo>
                    <a:pt x="366" y="0"/>
                  </a:lnTo>
                  <a:lnTo>
                    <a:pt x="345" y="157"/>
                  </a:lnTo>
                  <a:lnTo>
                    <a:pt x="345" y="418"/>
                  </a:lnTo>
                  <a:lnTo>
                    <a:pt x="293" y="712"/>
                  </a:lnTo>
                  <a:lnTo>
                    <a:pt x="261" y="848"/>
                  </a:lnTo>
                  <a:lnTo>
                    <a:pt x="31" y="1005"/>
                  </a:lnTo>
                  <a:lnTo>
                    <a:pt x="0" y="1193"/>
                  </a:lnTo>
                  <a:lnTo>
                    <a:pt x="293" y="1696"/>
                  </a:lnTo>
                  <a:lnTo>
                    <a:pt x="418" y="2230"/>
                  </a:lnTo>
                  <a:lnTo>
                    <a:pt x="607" y="2230"/>
                  </a:lnTo>
                  <a:lnTo>
                    <a:pt x="523" y="2062"/>
                  </a:lnTo>
                  <a:lnTo>
                    <a:pt x="366" y="1350"/>
                  </a:lnTo>
                  <a:lnTo>
                    <a:pt x="219" y="1225"/>
                  </a:lnTo>
                </a:path>
                <a:path w="634" h="2539">
                  <a:moveTo>
                    <a:pt x="293" y="1162"/>
                  </a:moveTo>
                  <a:lnTo>
                    <a:pt x="450" y="973"/>
                  </a:lnTo>
                  <a:lnTo>
                    <a:pt x="575" y="450"/>
                  </a:lnTo>
                  <a:lnTo>
                    <a:pt x="575" y="0"/>
                  </a:lnTo>
                  <a:lnTo>
                    <a:pt x="366" y="0"/>
                  </a:lnTo>
                  <a:lnTo>
                    <a:pt x="345" y="157"/>
                  </a:lnTo>
                  <a:lnTo>
                    <a:pt x="345" y="418"/>
                  </a:lnTo>
                  <a:lnTo>
                    <a:pt x="293" y="712"/>
                  </a:lnTo>
                  <a:lnTo>
                    <a:pt x="261" y="848"/>
                  </a:lnTo>
                  <a:lnTo>
                    <a:pt x="31" y="1005"/>
                  </a:lnTo>
                  <a:lnTo>
                    <a:pt x="0" y="1193"/>
                  </a:lnTo>
                  <a:lnTo>
                    <a:pt x="293" y="1696"/>
                  </a:lnTo>
                  <a:lnTo>
                    <a:pt x="418" y="2230"/>
                  </a:lnTo>
                  <a:lnTo>
                    <a:pt x="607" y="2230"/>
                  </a:lnTo>
                  <a:lnTo>
                    <a:pt x="523" y="2062"/>
                  </a:lnTo>
                  <a:lnTo>
                    <a:pt x="366" y="1350"/>
                  </a:lnTo>
                  <a:lnTo>
                    <a:pt x="219" y="12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8" name="object 8968"/>
            <p:cNvSpPr/>
            <p:nvPr/>
          </p:nvSpPr>
          <p:spPr>
            <a:xfrm>
              <a:off x="18262562" y="488094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827" y="1937"/>
                  </a:moveTo>
                  <a:lnTo>
                    <a:pt x="418" y="1455"/>
                  </a:lnTo>
                  <a:lnTo>
                    <a:pt x="418" y="816"/>
                  </a:lnTo>
                  <a:lnTo>
                    <a:pt x="418" y="628"/>
                  </a:lnTo>
                  <a:lnTo>
                    <a:pt x="314" y="261"/>
                  </a:lnTo>
                  <a:lnTo>
                    <a:pt x="0" y="0"/>
                  </a:lnTo>
                  <a:lnTo>
                    <a:pt x="157" y="178"/>
                  </a:lnTo>
                  <a:lnTo>
                    <a:pt x="157" y="366"/>
                  </a:lnTo>
                  <a:lnTo>
                    <a:pt x="157" y="816"/>
                  </a:lnTo>
                  <a:lnTo>
                    <a:pt x="157" y="1539"/>
                  </a:lnTo>
                  <a:lnTo>
                    <a:pt x="596" y="2125"/>
                  </a:lnTo>
                  <a:lnTo>
                    <a:pt x="795" y="2125"/>
                  </a:lnTo>
                  <a:lnTo>
                    <a:pt x="827" y="1937"/>
                  </a:lnTo>
                </a:path>
                <a:path w="1269" h="2539">
                  <a:moveTo>
                    <a:pt x="827" y="1937"/>
                  </a:moveTo>
                  <a:lnTo>
                    <a:pt x="418" y="1455"/>
                  </a:lnTo>
                  <a:lnTo>
                    <a:pt x="418" y="816"/>
                  </a:lnTo>
                  <a:lnTo>
                    <a:pt x="418" y="628"/>
                  </a:lnTo>
                  <a:lnTo>
                    <a:pt x="314" y="261"/>
                  </a:lnTo>
                  <a:lnTo>
                    <a:pt x="0" y="0"/>
                  </a:lnTo>
                  <a:lnTo>
                    <a:pt x="157" y="178"/>
                  </a:lnTo>
                  <a:lnTo>
                    <a:pt x="157" y="366"/>
                  </a:lnTo>
                  <a:lnTo>
                    <a:pt x="157" y="816"/>
                  </a:lnTo>
                  <a:lnTo>
                    <a:pt x="157" y="1539"/>
                  </a:lnTo>
                  <a:lnTo>
                    <a:pt x="596" y="2125"/>
                  </a:lnTo>
                  <a:lnTo>
                    <a:pt x="795" y="2125"/>
                  </a:lnTo>
                  <a:lnTo>
                    <a:pt x="827" y="193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9" name="object 8969"/>
            <p:cNvSpPr/>
            <p:nvPr/>
          </p:nvSpPr>
          <p:spPr>
            <a:xfrm>
              <a:off x="18262421" y="487937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41" y="554"/>
                  </a:moveTo>
                  <a:lnTo>
                    <a:pt x="41" y="848"/>
                  </a:lnTo>
                  <a:lnTo>
                    <a:pt x="261" y="879"/>
                  </a:lnTo>
                  <a:lnTo>
                    <a:pt x="335" y="1298"/>
                  </a:lnTo>
                  <a:lnTo>
                    <a:pt x="73" y="1413"/>
                  </a:lnTo>
                  <a:lnTo>
                    <a:pt x="596" y="1937"/>
                  </a:lnTo>
                  <a:lnTo>
                    <a:pt x="900" y="2523"/>
                  </a:lnTo>
                  <a:lnTo>
                    <a:pt x="900" y="2094"/>
                  </a:lnTo>
                  <a:lnTo>
                    <a:pt x="596" y="1622"/>
                  </a:lnTo>
                  <a:lnTo>
                    <a:pt x="596" y="1486"/>
                  </a:lnTo>
                  <a:lnTo>
                    <a:pt x="785" y="1298"/>
                  </a:lnTo>
                  <a:lnTo>
                    <a:pt x="628" y="1382"/>
                  </a:lnTo>
                  <a:lnTo>
                    <a:pt x="628" y="1225"/>
                  </a:lnTo>
                  <a:lnTo>
                    <a:pt x="628" y="816"/>
                  </a:lnTo>
                  <a:lnTo>
                    <a:pt x="785" y="659"/>
                  </a:lnTo>
                  <a:lnTo>
                    <a:pt x="816" y="523"/>
                  </a:lnTo>
                  <a:lnTo>
                    <a:pt x="973" y="397"/>
                  </a:lnTo>
                  <a:lnTo>
                    <a:pt x="1162" y="397"/>
                  </a:lnTo>
                  <a:lnTo>
                    <a:pt x="1109" y="0"/>
                  </a:lnTo>
                  <a:lnTo>
                    <a:pt x="816" y="230"/>
                  </a:lnTo>
                  <a:lnTo>
                    <a:pt x="596" y="450"/>
                  </a:lnTo>
                  <a:lnTo>
                    <a:pt x="335" y="481"/>
                  </a:lnTo>
                  <a:lnTo>
                    <a:pt x="146" y="52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0" name="object 8970"/>
            <p:cNvSpPr/>
            <p:nvPr/>
          </p:nvSpPr>
          <p:spPr>
            <a:xfrm>
              <a:off x="18259114" y="4882772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481" y="104"/>
                  </a:moveTo>
                  <a:lnTo>
                    <a:pt x="2481" y="963"/>
                  </a:lnTo>
                  <a:lnTo>
                    <a:pt x="2889" y="963"/>
                  </a:lnTo>
                  <a:lnTo>
                    <a:pt x="2889" y="816"/>
                  </a:lnTo>
                  <a:lnTo>
                    <a:pt x="3172" y="743"/>
                  </a:lnTo>
                  <a:lnTo>
                    <a:pt x="3204" y="900"/>
                  </a:lnTo>
                  <a:lnTo>
                    <a:pt x="3350" y="774"/>
                  </a:lnTo>
                  <a:lnTo>
                    <a:pt x="3350" y="586"/>
                  </a:lnTo>
                  <a:lnTo>
                    <a:pt x="3497" y="554"/>
                  </a:lnTo>
                  <a:lnTo>
                    <a:pt x="3444" y="1068"/>
                  </a:lnTo>
                  <a:lnTo>
                    <a:pt x="3015" y="1109"/>
                  </a:lnTo>
                  <a:lnTo>
                    <a:pt x="2533" y="1109"/>
                  </a:lnTo>
                  <a:lnTo>
                    <a:pt x="2376" y="1225"/>
                  </a:lnTo>
                  <a:lnTo>
                    <a:pt x="2335" y="1486"/>
                  </a:lnTo>
                  <a:lnTo>
                    <a:pt x="2481" y="1486"/>
                  </a:lnTo>
                  <a:lnTo>
                    <a:pt x="2753" y="1486"/>
                  </a:lnTo>
                  <a:lnTo>
                    <a:pt x="2753" y="1738"/>
                  </a:lnTo>
                  <a:lnTo>
                    <a:pt x="2753" y="1968"/>
                  </a:lnTo>
                  <a:lnTo>
                    <a:pt x="2607" y="1968"/>
                  </a:lnTo>
                  <a:lnTo>
                    <a:pt x="1476" y="1968"/>
                  </a:lnTo>
                  <a:lnTo>
                    <a:pt x="1413" y="1811"/>
                  </a:lnTo>
                  <a:lnTo>
                    <a:pt x="1507" y="1675"/>
                  </a:lnTo>
                  <a:lnTo>
                    <a:pt x="1476" y="1811"/>
                  </a:lnTo>
                  <a:lnTo>
                    <a:pt x="2272" y="1895"/>
                  </a:lnTo>
                  <a:lnTo>
                    <a:pt x="2481" y="1811"/>
                  </a:lnTo>
                  <a:lnTo>
                    <a:pt x="2607" y="1643"/>
                  </a:lnTo>
                  <a:lnTo>
                    <a:pt x="2219" y="1643"/>
                  </a:lnTo>
                  <a:lnTo>
                    <a:pt x="2083" y="1518"/>
                  </a:lnTo>
                  <a:lnTo>
                    <a:pt x="1895" y="1005"/>
                  </a:lnTo>
                  <a:lnTo>
                    <a:pt x="1738" y="816"/>
                  </a:lnTo>
                  <a:lnTo>
                    <a:pt x="356" y="261"/>
                  </a:lnTo>
                  <a:lnTo>
                    <a:pt x="167" y="178"/>
                  </a:lnTo>
                  <a:lnTo>
                    <a:pt x="251" y="366"/>
                  </a:lnTo>
                  <a:lnTo>
                    <a:pt x="324" y="513"/>
                  </a:lnTo>
                  <a:lnTo>
                    <a:pt x="167" y="586"/>
                  </a:lnTo>
                  <a:lnTo>
                    <a:pt x="31" y="104"/>
                  </a:lnTo>
                  <a:lnTo>
                    <a:pt x="48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1" name="object 8971"/>
            <p:cNvSpPr/>
            <p:nvPr/>
          </p:nvSpPr>
          <p:spPr>
            <a:xfrm>
              <a:off x="18275102" y="4493662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17440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2" name="object 8972"/>
            <p:cNvSpPr/>
            <p:nvPr/>
          </p:nvSpPr>
          <p:spPr>
            <a:xfrm>
              <a:off x="18272976" y="4493602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17453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3" name="object 8973"/>
            <p:cNvSpPr/>
            <p:nvPr/>
          </p:nvSpPr>
          <p:spPr>
            <a:xfrm>
              <a:off x="18272983" y="4668065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586" y="12973"/>
                  </a:moveTo>
                  <a:lnTo>
                    <a:pt x="816" y="12900"/>
                  </a:lnTo>
                  <a:lnTo>
                    <a:pt x="848" y="13130"/>
                  </a:lnTo>
                  <a:lnTo>
                    <a:pt x="1895" y="13161"/>
                  </a:lnTo>
                  <a:lnTo>
                    <a:pt x="1895" y="12460"/>
                  </a:lnTo>
                  <a:lnTo>
                    <a:pt x="2073" y="12387"/>
                  </a:lnTo>
                  <a:lnTo>
                    <a:pt x="2073" y="13161"/>
                  </a:lnTo>
                  <a:lnTo>
                    <a:pt x="2418" y="13161"/>
                  </a:lnTo>
                  <a:lnTo>
                    <a:pt x="2345" y="9319"/>
                  </a:lnTo>
                  <a:lnTo>
                    <a:pt x="2345" y="4073"/>
                  </a:lnTo>
                  <a:lnTo>
                    <a:pt x="2418" y="219"/>
                  </a:lnTo>
                  <a:lnTo>
                    <a:pt x="2073" y="219"/>
                  </a:lnTo>
                  <a:lnTo>
                    <a:pt x="2073" y="931"/>
                  </a:lnTo>
                  <a:lnTo>
                    <a:pt x="1895" y="994"/>
                  </a:lnTo>
                  <a:lnTo>
                    <a:pt x="1895" y="219"/>
                  </a:lnTo>
                  <a:lnTo>
                    <a:pt x="848" y="188"/>
                  </a:lnTo>
                  <a:lnTo>
                    <a:pt x="816" y="481"/>
                  </a:lnTo>
                  <a:lnTo>
                    <a:pt x="586" y="408"/>
                  </a:lnTo>
                  <a:lnTo>
                    <a:pt x="73" y="188"/>
                  </a:lnTo>
                  <a:lnTo>
                    <a:pt x="31" y="0"/>
                  </a:lnTo>
                  <a:lnTo>
                    <a:pt x="2554" y="0"/>
                  </a:lnTo>
                  <a:lnTo>
                    <a:pt x="2638" y="13298"/>
                  </a:lnTo>
                  <a:lnTo>
                    <a:pt x="104" y="13381"/>
                  </a:lnTo>
                  <a:lnTo>
                    <a:pt x="0" y="13235"/>
                  </a:lnTo>
                  <a:lnTo>
                    <a:pt x="586" y="1297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4" name="object 8974"/>
            <p:cNvSpPr/>
            <p:nvPr/>
          </p:nvSpPr>
          <p:spPr>
            <a:xfrm>
              <a:off x="18261492" y="4673730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743" y="261"/>
                  </a:moveTo>
                  <a:lnTo>
                    <a:pt x="2869" y="261"/>
                  </a:lnTo>
                  <a:lnTo>
                    <a:pt x="2952" y="575"/>
                  </a:lnTo>
                  <a:lnTo>
                    <a:pt x="3193" y="575"/>
                  </a:lnTo>
                  <a:lnTo>
                    <a:pt x="3193" y="335"/>
                  </a:lnTo>
                  <a:lnTo>
                    <a:pt x="3193" y="0"/>
                  </a:lnTo>
                  <a:lnTo>
                    <a:pt x="2869" y="0"/>
                  </a:lnTo>
                  <a:lnTo>
                    <a:pt x="743" y="0"/>
                  </a:lnTo>
                  <a:lnTo>
                    <a:pt x="513" y="0"/>
                  </a:lnTo>
                  <a:lnTo>
                    <a:pt x="429" y="198"/>
                  </a:lnTo>
                  <a:lnTo>
                    <a:pt x="104" y="816"/>
                  </a:lnTo>
                  <a:lnTo>
                    <a:pt x="0" y="1005"/>
                  </a:lnTo>
                  <a:lnTo>
                    <a:pt x="104" y="1225"/>
                  </a:lnTo>
                  <a:lnTo>
                    <a:pt x="429" y="1874"/>
                  </a:lnTo>
                  <a:lnTo>
                    <a:pt x="513" y="2052"/>
                  </a:lnTo>
                  <a:lnTo>
                    <a:pt x="743" y="2052"/>
                  </a:lnTo>
                  <a:lnTo>
                    <a:pt x="2869" y="2052"/>
                  </a:lnTo>
                  <a:lnTo>
                    <a:pt x="3193" y="2052"/>
                  </a:lnTo>
                  <a:lnTo>
                    <a:pt x="3193" y="1727"/>
                  </a:lnTo>
                  <a:lnTo>
                    <a:pt x="3193" y="1507"/>
                  </a:lnTo>
                  <a:lnTo>
                    <a:pt x="2952" y="1507"/>
                  </a:lnTo>
                  <a:lnTo>
                    <a:pt x="2952" y="1727"/>
                  </a:lnTo>
                  <a:lnTo>
                    <a:pt x="743" y="1800"/>
                  </a:lnTo>
                  <a:lnTo>
                    <a:pt x="335" y="1120"/>
                  </a:lnTo>
                  <a:lnTo>
                    <a:pt x="335" y="931"/>
                  </a:lnTo>
                  <a:lnTo>
                    <a:pt x="67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5" name="object 8975"/>
            <p:cNvSpPr/>
            <p:nvPr/>
          </p:nvSpPr>
          <p:spPr>
            <a:xfrm>
              <a:off x="18261016" y="467555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036" y="188"/>
                  </a:moveTo>
                  <a:lnTo>
                    <a:pt x="712" y="52"/>
                  </a:lnTo>
                  <a:lnTo>
                    <a:pt x="324" y="0"/>
                  </a:ln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6" name="object 8976"/>
            <p:cNvSpPr/>
            <p:nvPr/>
          </p:nvSpPr>
          <p:spPr>
            <a:xfrm>
              <a:off x="18261005" y="467376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324" y="188"/>
                  </a:lnTo>
                  <a:lnTo>
                    <a:pt x="712" y="157"/>
                  </a:lnTo>
                  <a:lnTo>
                    <a:pt x="10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7" name="object 8977"/>
            <p:cNvSpPr/>
            <p:nvPr/>
          </p:nvSpPr>
          <p:spPr>
            <a:xfrm>
              <a:off x="18261824" y="467399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533" y="1193"/>
                  </a:moveTo>
                  <a:lnTo>
                    <a:pt x="2303" y="1088"/>
                  </a:lnTo>
                  <a:lnTo>
                    <a:pt x="2209" y="1225"/>
                  </a:lnTo>
                  <a:lnTo>
                    <a:pt x="2125" y="1088"/>
                  </a:lnTo>
                  <a:lnTo>
                    <a:pt x="1978" y="1088"/>
                  </a:lnTo>
                  <a:lnTo>
                    <a:pt x="1895" y="1225"/>
                  </a:lnTo>
                  <a:lnTo>
                    <a:pt x="1821" y="1088"/>
                  </a:lnTo>
                  <a:lnTo>
                    <a:pt x="1675" y="1088"/>
                  </a:lnTo>
                  <a:lnTo>
                    <a:pt x="1570" y="1225"/>
                  </a:lnTo>
                  <a:lnTo>
                    <a:pt x="1497" y="1088"/>
                  </a:lnTo>
                  <a:lnTo>
                    <a:pt x="1340" y="1088"/>
                  </a:lnTo>
                  <a:lnTo>
                    <a:pt x="1277" y="1225"/>
                  </a:lnTo>
                  <a:lnTo>
                    <a:pt x="1193" y="1088"/>
                  </a:lnTo>
                  <a:lnTo>
                    <a:pt x="1047" y="1088"/>
                  </a:lnTo>
                  <a:lnTo>
                    <a:pt x="921" y="1225"/>
                  </a:lnTo>
                  <a:lnTo>
                    <a:pt x="858" y="1088"/>
                  </a:lnTo>
                  <a:lnTo>
                    <a:pt x="638" y="1088"/>
                  </a:lnTo>
                  <a:lnTo>
                    <a:pt x="450" y="848"/>
                  </a:lnTo>
                  <a:lnTo>
                    <a:pt x="450" y="670"/>
                  </a:lnTo>
                  <a:lnTo>
                    <a:pt x="596" y="450"/>
                  </a:lnTo>
                  <a:lnTo>
                    <a:pt x="743" y="335"/>
                  </a:lnTo>
                  <a:lnTo>
                    <a:pt x="900" y="450"/>
                  </a:lnTo>
                  <a:lnTo>
                    <a:pt x="1047" y="397"/>
                  </a:lnTo>
                  <a:lnTo>
                    <a:pt x="1193" y="397"/>
                  </a:lnTo>
                  <a:lnTo>
                    <a:pt x="1340" y="450"/>
                  </a:lnTo>
                  <a:lnTo>
                    <a:pt x="1413" y="293"/>
                  </a:lnTo>
                  <a:lnTo>
                    <a:pt x="1497" y="450"/>
                  </a:lnTo>
                  <a:lnTo>
                    <a:pt x="1633" y="450"/>
                  </a:lnTo>
                  <a:lnTo>
                    <a:pt x="1759" y="293"/>
                  </a:lnTo>
                  <a:lnTo>
                    <a:pt x="1821" y="450"/>
                  </a:lnTo>
                  <a:lnTo>
                    <a:pt x="1978" y="450"/>
                  </a:lnTo>
                  <a:lnTo>
                    <a:pt x="2052" y="293"/>
                  </a:lnTo>
                  <a:lnTo>
                    <a:pt x="2177" y="450"/>
                  </a:lnTo>
                  <a:lnTo>
                    <a:pt x="2345" y="335"/>
                  </a:lnTo>
                  <a:lnTo>
                    <a:pt x="2502" y="450"/>
                  </a:lnTo>
                  <a:lnTo>
                    <a:pt x="2607" y="157"/>
                  </a:lnTo>
                  <a:lnTo>
                    <a:pt x="2607" y="0"/>
                  </a:lnTo>
                  <a:lnTo>
                    <a:pt x="2460" y="0"/>
                  </a:lnTo>
                  <a:lnTo>
                    <a:pt x="513" y="0"/>
                  </a:lnTo>
                  <a:lnTo>
                    <a:pt x="115" y="670"/>
                  </a:lnTo>
                  <a:lnTo>
                    <a:pt x="83" y="816"/>
                  </a:lnTo>
                  <a:lnTo>
                    <a:pt x="408" y="1455"/>
                  </a:lnTo>
                  <a:lnTo>
                    <a:pt x="2460" y="1518"/>
                  </a:lnTo>
                  <a:lnTo>
                    <a:pt x="2607" y="1518"/>
                  </a:lnTo>
                  <a:lnTo>
                    <a:pt x="2607" y="1382"/>
                  </a:lnTo>
                  <a:lnTo>
                    <a:pt x="2607" y="12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8" name="object 8978"/>
            <p:cNvSpPr/>
            <p:nvPr/>
          </p:nvSpPr>
          <p:spPr>
            <a:xfrm>
              <a:off x="18273948" y="467406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8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9" name="object 8979"/>
            <p:cNvSpPr/>
            <p:nvPr/>
          </p:nvSpPr>
          <p:spPr>
            <a:xfrm>
              <a:off x="18273540" y="467381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408" y="1895"/>
                  </a:moveTo>
                  <a:lnTo>
                    <a:pt x="0" y="1895"/>
                  </a:lnTo>
                  <a:lnTo>
                    <a:pt x="0" y="0"/>
                  </a:lnTo>
                  <a:lnTo>
                    <a:pt x="408" y="0"/>
                  </a:lnTo>
                  <a:lnTo>
                    <a:pt x="596" y="219"/>
                  </a:lnTo>
                  <a:lnTo>
                    <a:pt x="670" y="450"/>
                  </a:lnTo>
                  <a:lnTo>
                    <a:pt x="670" y="1444"/>
                  </a:lnTo>
                  <a:lnTo>
                    <a:pt x="596" y="1675"/>
                  </a:lnTo>
                  <a:lnTo>
                    <a:pt x="408" y="189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0" name="object 8980"/>
            <p:cNvSpPr/>
            <p:nvPr/>
          </p:nvSpPr>
          <p:spPr>
            <a:xfrm>
              <a:off x="18273683" y="46747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19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1" name="object 8981"/>
            <p:cNvSpPr/>
            <p:nvPr/>
          </p:nvSpPr>
          <p:spPr>
            <a:xfrm>
              <a:off x="18273902" y="467451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81"/>
                  </a:moveTo>
                  <a:lnTo>
                    <a:pt x="0" y="481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2" name="object 8982"/>
            <p:cNvSpPr/>
            <p:nvPr/>
          </p:nvSpPr>
          <p:spPr>
            <a:xfrm>
              <a:off x="18273902" y="467436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3" name="object 8983"/>
            <p:cNvSpPr/>
            <p:nvPr/>
          </p:nvSpPr>
          <p:spPr>
            <a:xfrm>
              <a:off x="18273890" y="467451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4" name="object 8984"/>
            <p:cNvSpPr/>
            <p:nvPr/>
          </p:nvSpPr>
          <p:spPr>
            <a:xfrm>
              <a:off x="18273890" y="467488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5" name="object 8985"/>
            <p:cNvSpPr/>
            <p:nvPr/>
          </p:nvSpPr>
          <p:spPr>
            <a:xfrm>
              <a:off x="18273890" y="467462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6" name="object 8986"/>
            <p:cNvSpPr/>
            <p:nvPr/>
          </p:nvSpPr>
          <p:spPr>
            <a:xfrm>
              <a:off x="18273690" y="46743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76"/>
                  </a:moveTo>
                  <a:lnTo>
                    <a:pt x="21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7" name="object 8987"/>
            <p:cNvSpPr/>
            <p:nvPr/>
          </p:nvSpPr>
          <p:spPr>
            <a:xfrm>
              <a:off x="18273902" y="467435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8" name="object 8988"/>
            <p:cNvSpPr/>
            <p:nvPr/>
          </p:nvSpPr>
          <p:spPr>
            <a:xfrm>
              <a:off x="18273890" y="467515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9" name="object 8989"/>
            <p:cNvSpPr/>
            <p:nvPr/>
          </p:nvSpPr>
          <p:spPr>
            <a:xfrm>
              <a:off x="18273902" y="467500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0" name="object 8990"/>
            <p:cNvSpPr/>
            <p:nvPr/>
          </p:nvSpPr>
          <p:spPr>
            <a:xfrm>
              <a:off x="18273902" y="467499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1" name="object 8991"/>
            <p:cNvSpPr/>
            <p:nvPr/>
          </p:nvSpPr>
          <p:spPr>
            <a:xfrm>
              <a:off x="18272976" y="467933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04"/>
                  </a:moveTo>
                  <a:lnTo>
                    <a:pt x="0" y="712"/>
                  </a:lnTo>
                  <a:lnTo>
                    <a:pt x="439" y="806"/>
                  </a:lnTo>
                  <a:lnTo>
                    <a:pt x="554" y="104"/>
                  </a:ln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2" name="object 8992"/>
            <p:cNvSpPr/>
            <p:nvPr/>
          </p:nvSpPr>
          <p:spPr>
            <a:xfrm>
              <a:off x="18272036" y="4678725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607" y="2722"/>
                  </a:moveTo>
                  <a:lnTo>
                    <a:pt x="230" y="2952"/>
                  </a:lnTo>
                  <a:lnTo>
                    <a:pt x="157" y="3277"/>
                  </a:lnTo>
                  <a:lnTo>
                    <a:pt x="73" y="2691"/>
                  </a:lnTo>
                  <a:lnTo>
                    <a:pt x="230" y="2533"/>
                  </a:lnTo>
                  <a:lnTo>
                    <a:pt x="230" y="2397"/>
                  </a:lnTo>
                  <a:lnTo>
                    <a:pt x="0" y="2272"/>
                  </a:lnTo>
                  <a:lnTo>
                    <a:pt x="282" y="2167"/>
                  </a:lnTo>
                  <a:lnTo>
                    <a:pt x="293" y="1863"/>
                  </a:lnTo>
                  <a:lnTo>
                    <a:pt x="157" y="2083"/>
                  </a:lnTo>
                  <a:lnTo>
                    <a:pt x="293" y="1602"/>
                  </a:lnTo>
                  <a:lnTo>
                    <a:pt x="125" y="1413"/>
                  </a:lnTo>
                  <a:lnTo>
                    <a:pt x="282" y="1277"/>
                  </a:lnTo>
                  <a:lnTo>
                    <a:pt x="73" y="722"/>
                  </a:lnTo>
                  <a:lnTo>
                    <a:pt x="293" y="900"/>
                  </a:lnTo>
                  <a:lnTo>
                    <a:pt x="293" y="638"/>
                  </a:lnTo>
                  <a:lnTo>
                    <a:pt x="125" y="513"/>
                  </a:lnTo>
                  <a:lnTo>
                    <a:pt x="282" y="345"/>
                  </a:lnTo>
                  <a:lnTo>
                    <a:pt x="125" y="188"/>
                  </a:lnTo>
                  <a:lnTo>
                    <a:pt x="282" y="0"/>
                  </a:lnTo>
                  <a:lnTo>
                    <a:pt x="900" y="0"/>
                  </a:lnTo>
                  <a:lnTo>
                    <a:pt x="931" y="345"/>
                  </a:lnTo>
                  <a:lnTo>
                    <a:pt x="1162" y="418"/>
                  </a:lnTo>
                  <a:lnTo>
                    <a:pt x="1277" y="219"/>
                  </a:lnTo>
                  <a:lnTo>
                    <a:pt x="1675" y="513"/>
                  </a:lnTo>
                  <a:lnTo>
                    <a:pt x="1759" y="670"/>
                  </a:lnTo>
                  <a:lnTo>
                    <a:pt x="1759" y="1340"/>
                  </a:lnTo>
                  <a:lnTo>
                    <a:pt x="1675" y="1497"/>
                  </a:lnTo>
                  <a:lnTo>
                    <a:pt x="1308" y="1759"/>
                  </a:lnTo>
                  <a:lnTo>
                    <a:pt x="1193" y="1602"/>
                  </a:lnTo>
                  <a:lnTo>
                    <a:pt x="1015" y="1602"/>
                  </a:lnTo>
                  <a:lnTo>
                    <a:pt x="931" y="2691"/>
                  </a:lnTo>
                  <a:lnTo>
                    <a:pt x="607" y="272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3" name="object 8993"/>
            <p:cNvSpPr/>
            <p:nvPr/>
          </p:nvSpPr>
          <p:spPr>
            <a:xfrm>
              <a:off x="18272973" y="4668320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5" h="13335">
                  <a:moveTo>
                    <a:pt x="261" y="2240"/>
                  </a:moveTo>
                  <a:lnTo>
                    <a:pt x="188" y="2020"/>
                  </a:lnTo>
                  <a:lnTo>
                    <a:pt x="31" y="2136"/>
                  </a:lnTo>
                  <a:lnTo>
                    <a:pt x="0" y="10711"/>
                  </a:lnTo>
                  <a:lnTo>
                    <a:pt x="188" y="10868"/>
                  </a:lnTo>
                  <a:lnTo>
                    <a:pt x="261" y="10711"/>
                  </a:lnTo>
                  <a:lnTo>
                    <a:pt x="230" y="10366"/>
                  </a:lnTo>
                  <a:lnTo>
                    <a:pt x="848" y="10596"/>
                  </a:lnTo>
                  <a:lnTo>
                    <a:pt x="931" y="10743"/>
                  </a:lnTo>
                  <a:lnTo>
                    <a:pt x="931" y="12010"/>
                  </a:lnTo>
                  <a:lnTo>
                    <a:pt x="931" y="12334"/>
                  </a:lnTo>
                  <a:lnTo>
                    <a:pt x="638" y="12387"/>
                  </a:lnTo>
                  <a:lnTo>
                    <a:pt x="492" y="12418"/>
                  </a:lnTo>
                  <a:lnTo>
                    <a:pt x="261" y="12491"/>
                  </a:lnTo>
                  <a:lnTo>
                    <a:pt x="230" y="12229"/>
                  </a:lnTo>
                  <a:lnTo>
                    <a:pt x="188" y="11968"/>
                  </a:lnTo>
                  <a:lnTo>
                    <a:pt x="31" y="12093"/>
                  </a:lnTo>
                  <a:lnTo>
                    <a:pt x="0" y="12837"/>
                  </a:lnTo>
                  <a:lnTo>
                    <a:pt x="575" y="12606"/>
                  </a:lnTo>
                  <a:lnTo>
                    <a:pt x="900" y="12491"/>
                  </a:lnTo>
                  <a:lnTo>
                    <a:pt x="931" y="12837"/>
                  </a:lnTo>
                  <a:lnTo>
                    <a:pt x="1800" y="12638"/>
                  </a:lnTo>
                  <a:lnTo>
                    <a:pt x="1832" y="12491"/>
                  </a:lnTo>
                  <a:lnTo>
                    <a:pt x="1225" y="12460"/>
                  </a:lnTo>
                  <a:lnTo>
                    <a:pt x="1204" y="10711"/>
                  </a:lnTo>
                  <a:lnTo>
                    <a:pt x="1204" y="10523"/>
                  </a:lnTo>
                  <a:lnTo>
                    <a:pt x="1057" y="10418"/>
                  </a:lnTo>
                  <a:lnTo>
                    <a:pt x="638" y="10177"/>
                  </a:lnTo>
                  <a:lnTo>
                    <a:pt x="575" y="10020"/>
                  </a:lnTo>
                  <a:lnTo>
                    <a:pt x="575" y="6533"/>
                  </a:lnTo>
                  <a:lnTo>
                    <a:pt x="523" y="6345"/>
                  </a:lnTo>
                  <a:lnTo>
                    <a:pt x="575" y="2848"/>
                  </a:lnTo>
                  <a:lnTo>
                    <a:pt x="638" y="2691"/>
                  </a:lnTo>
                  <a:lnTo>
                    <a:pt x="1057" y="2471"/>
                  </a:lnTo>
                  <a:lnTo>
                    <a:pt x="1204" y="2345"/>
                  </a:lnTo>
                  <a:lnTo>
                    <a:pt x="1204" y="2167"/>
                  </a:lnTo>
                  <a:lnTo>
                    <a:pt x="1204" y="450"/>
                  </a:lnTo>
                  <a:lnTo>
                    <a:pt x="1800" y="408"/>
                  </a:lnTo>
                  <a:lnTo>
                    <a:pt x="1832" y="272"/>
                  </a:lnTo>
                  <a:lnTo>
                    <a:pt x="973" y="0"/>
                  </a:lnTo>
                  <a:lnTo>
                    <a:pt x="900" y="376"/>
                  </a:lnTo>
                  <a:lnTo>
                    <a:pt x="575" y="272"/>
                  </a:lnTo>
                  <a:lnTo>
                    <a:pt x="73" y="31"/>
                  </a:lnTo>
                  <a:lnTo>
                    <a:pt x="0" y="753"/>
                  </a:lnTo>
                  <a:lnTo>
                    <a:pt x="188" y="900"/>
                  </a:lnTo>
                  <a:lnTo>
                    <a:pt x="261" y="753"/>
                  </a:lnTo>
                  <a:lnTo>
                    <a:pt x="230" y="408"/>
                  </a:lnTo>
                  <a:lnTo>
                    <a:pt x="492" y="450"/>
                  </a:lnTo>
                  <a:lnTo>
                    <a:pt x="638" y="481"/>
                  </a:lnTo>
                  <a:lnTo>
                    <a:pt x="931" y="534"/>
                  </a:lnTo>
                  <a:lnTo>
                    <a:pt x="931" y="858"/>
                  </a:lnTo>
                  <a:lnTo>
                    <a:pt x="931" y="2136"/>
                  </a:lnTo>
                  <a:lnTo>
                    <a:pt x="848" y="2272"/>
                  </a:lnTo>
                  <a:lnTo>
                    <a:pt x="261" y="2502"/>
                  </a:lnTo>
                  <a:lnTo>
                    <a:pt x="230" y="227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4" name="object 8994"/>
            <p:cNvSpPr/>
            <p:nvPr/>
          </p:nvSpPr>
          <p:spPr>
            <a:xfrm>
              <a:off x="18266119" y="4670885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4" h="8254">
                  <a:moveTo>
                    <a:pt x="5811" y="1246"/>
                  </a:moveTo>
                  <a:lnTo>
                    <a:pt x="5434" y="1246"/>
                  </a:lnTo>
                  <a:lnTo>
                    <a:pt x="5298" y="1246"/>
                  </a:lnTo>
                  <a:lnTo>
                    <a:pt x="5256" y="1382"/>
                  </a:lnTo>
                  <a:lnTo>
                    <a:pt x="5141" y="1947"/>
                  </a:lnTo>
                  <a:lnTo>
                    <a:pt x="5141" y="2104"/>
                  </a:lnTo>
                  <a:lnTo>
                    <a:pt x="4984" y="2104"/>
                  </a:lnTo>
                  <a:lnTo>
                    <a:pt x="2607" y="2104"/>
                  </a:lnTo>
                  <a:lnTo>
                    <a:pt x="2450" y="2104"/>
                  </a:lnTo>
                  <a:lnTo>
                    <a:pt x="2408" y="1947"/>
                  </a:lnTo>
                  <a:lnTo>
                    <a:pt x="2303" y="1382"/>
                  </a:lnTo>
                  <a:lnTo>
                    <a:pt x="2272" y="1246"/>
                  </a:lnTo>
                  <a:lnTo>
                    <a:pt x="2083" y="1246"/>
                  </a:lnTo>
                  <a:lnTo>
                    <a:pt x="1926" y="1246"/>
                  </a:lnTo>
                  <a:lnTo>
                    <a:pt x="1895" y="1382"/>
                  </a:lnTo>
                  <a:lnTo>
                    <a:pt x="1821" y="1947"/>
                  </a:lnTo>
                  <a:lnTo>
                    <a:pt x="1790" y="2104"/>
                  </a:lnTo>
                  <a:lnTo>
                    <a:pt x="1633" y="2104"/>
                  </a:lnTo>
                  <a:lnTo>
                    <a:pt x="188" y="2104"/>
                  </a:lnTo>
                  <a:lnTo>
                    <a:pt x="0" y="2104"/>
                  </a:lnTo>
                  <a:lnTo>
                    <a:pt x="0" y="2282"/>
                  </a:lnTo>
                  <a:lnTo>
                    <a:pt x="0" y="5455"/>
                  </a:lnTo>
                  <a:lnTo>
                    <a:pt x="0" y="5643"/>
                  </a:lnTo>
                  <a:lnTo>
                    <a:pt x="188" y="5643"/>
                  </a:lnTo>
                  <a:lnTo>
                    <a:pt x="1633" y="5643"/>
                  </a:lnTo>
                  <a:lnTo>
                    <a:pt x="1790" y="5643"/>
                  </a:lnTo>
                  <a:lnTo>
                    <a:pt x="1821" y="5779"/>
                  </a:lnTo>
                  <a:lnTo>
                    <a:pt x="1895" y="6355"/>
                  </a:lnTo>
                  <a:lnTo>
                    <a:pt x="1926" y="6502"/>
                  </a:lnTo>
                  <a:lnTo>
                    <a:pt x="2083" y="6502"/>
                  </a:lnTo>
                  <a:lnTo>
                    <a:pt x="2272" y="6502"/>
                  </a:lnTo>
                  <a:lnTo>
                    <a:pt x="2303" y="6355"/>
                  </a:lnTo>
                  <a:lnTo>
                    <a:pt x="2408" y="5779"/>
                  </a:lnTo>
                  <a:lnTo>
                    <a:pt x="2450" y="5643"/>
                  </a:lnTo>
                  <a:lnTo>
                    <a:pt x="2607" y="5643"/>
                  </a:lnTo>
                  <a:lnTo>
                    <a:pt x="4984" y="5643"/>
                  </a:lnTo>
                  <a:lnTo>
                    <a:pt x="5141" y="5643"/>
                  </a:lnTo>
                  <a:lnTo>
                    <a:pt x="5141" y="5779"/>
                  </a:lnTo>
                  <a:lnTo>
                    <a:pt x="5256" y="6355"/>
                  </a:lnTo>
                  <a:lnTo>
                    <a:pt x="5298" y="6502"/>
                  </a:lnTo>
                  <a:lnTo>
                    <a:pt x="5434" y="6502"/>
                  </a:lnTo>
                  <a:lnTo>
                    <a:pt x="5811" y="6502"/>
                  </a:lnTo>
                  <a:lnTo>
                    <a:pt x="5999" y="6502"/>
                  </a:lnTo>
                  <a:lnTo>
                    <a:pt x="5999" y="6680"/>
                  </a:lnTo>
                  <a:lnTo>
                    <a:pt x="5999" y="7580"/>
                  </a:lnTo>
                  <a:lnTo>
                    <a:pt x="5999" y="7727"/>
                  </a:lnTo>
                  <a:lnTo>
                    <a:pt x="6135" y="7727"/>
                  </a:lnTo>
                  <a:lnTo>
                    <a:pt x="6774" y="7727"/>
                  </a:lnTo>
                  <a:lnTo>
                    <a:pt x="6847" y="83"/>
                  </a:lnTo>
                  <a:lnTo>
                    <a:pt x="6135" y="0"/>
                  </a:lnTo>
                  <a:lnTo>
                    <a:pt x="5999" y="0"/>
                  </a:lnTo>
                  <a:lnTo>
                    <a:pt x="5999" y="157"/>
                  </a:lnTo>
                  <a:lnTo>
                    <a:pt x="5999" y="1057"/>
                  </a:lnTo>
                  <a:lnTo>
                    <a:pt x="5999" y="1246"/>
                  </a:lnTo>
                  <a:lnTo>
                    <a:pt x="5811" y="124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5" name="object 8995"/>
            <p:cNvSpPr/>
            <p:nvPr/>
          </p:nvSpPr>
          <p:spPr>
            <a:xfrm>
              <a:off x="18260672" y="4667423"/>
              <a:ext cx="5080" cy="15240"/>
            </a:xfrm>
            <a:custGeom>
              <a:avLst/>
              <a:gdLst/>
              <a:ahLst/>
              <a:cxnLst/>
              <a:rect l="l" t="t" r="r" b="b"/>
              <a:pathLst>
                <a:path w="5080" h="15239">
                  <a:moveTo>
                    <a:pt x="3245" y="7539"/>
                  </a:moveTo>
                  <a:lnTo>
                    <a:pt x="3277" y="7696"/>
                  </a:lnTo>
                  <a:lnTo>
                    <a:pt x="3120" y="7539"/>
                  </a:lnTo>
                  <a:lnTo>
                    <a:pt x="2963" y="7507"/>
                  </a:lnTo>
                  <a:lnTo>
                    <a:pt x="3015" y="7696"/>
                  </a:lnTo>
                  <a:lnTo>
                    <a:pt x="2869" y="7539"/>
                  </a:lnTo>
                  <a:lnTo>
                    <a:pt x="2764" y="7381"/>
                  </a:lnTo>
                  <a:lnTo>
                    <a:pt x="2869" y="7130"/>
                  </a:lnTo>
                  <a:lnTo>
                    <a:pt x="2931" y="6984"/>
                  </a:lnTo>
                  <a:lnTo>
                    <a:pt x="3015" y="7130"/>
                  </a:lnTo>
                  <a:lnTo>
                    <a:pt x="3204" y="6984"/>
                  </a:lnTo>
                  <a:lnTo>
                    <a:pt x="3277" y="7130"/>
                  </a:lnTo>
                  <a:lnTo>
                    <a:pt x="3465" y="6984"/>
                  </a:lnTo>
                  <a:lnTo>
                    <a:pt x="3539" y="7130"/>
                  </a:lnTo>
                  <a:lnTo>
                    <a:pt x="3947" y="7130"/>
                  </a:lnTo>
                  <a:lnTo>
                    <a:pt x="3947" y="7277"/>
                  </a:lnTo>
                  <a:lnTo>
                    <a:pt x="4104" y="7162"/>
                  </a:lnTo>
                  <a:lnTo>
                    <a:pt x="4020" y="6471"/>
                  </a:lnTo>
                  <a:lnTo>
                    <a:pt x="4020" y="6261"/>
                  </a:lnTo>
                  <a:lnTo>
                    <a:pt x="3863" y="6261"/>
                  </a:lnTo>
                  <a:lnTo>
                    <a:pt x="1612" y="6261"/>
                  </a:lnTo>
                  <a:lnTo>
                    <a:pt x="356" y="5601"/>
                  </a:lnTo>
                  <a:lnTo>
                    <a:pt x="345" y="858"/>
                  </a:lnTo>
                  <a:lnTo>
                    <a:pt x="0" y="722"/>
                  </a:lnTo>
                  <a:lnTo>
                    <a:pt x="2607" y="638"/>
                  </a:lnTo>
                  <a:lnTo>
                    <a:pt x="2921" y="638"/>
                  </a:lnTo>
                  <a:lnTo>
                    <a:pt x="2931" y="345"/>
                  </a:lnTo>
                  <a:lnTo>
                    <a:pt x="2963" y="115"/>
                  </a:lnTo>
                  <a:lnTo>
                    <a:pt x="3120" y="0"/>
                  </a:lnTo>
                  <a:lnTo>
                    <a:pt x="3120" y="450"/>
                  </a:lnTo>
                  <a:lnTo>
                    <a:pt x="3088" y="638"/>
                  </a:lnTo>
                  <a:lnTo>
                    <a:pt x="2963" y="785"/>
                  </a:lnTo>
                  <a:lnTo>
                    <a:pt x="2837" y="931"/>
                  </a:lnTo>
                  <a:lnTo>
                    <a:pt x="3088" y="1015"/>
                  </a:lnTo>
                  <a:lnTo>
                    <a:pt x="3088" y="1172"/>
                  </a:lnTo>
                  <a:lnTo>
                    <a:pt x="2764" y="1204"/>
                  </a:lnTo>
                  <a:lnTo>
                    <a:pt x="2963" y="1308"/>
                  </a:lnTo>
                  <a:lnTo>
                    <a:pt x="3120" y="1465"/>
                  </a:lnTo>
                  <a:lnTo>
                    <a:pt x="3172" y="2136"/>
                  </a:lnTo>
                  <a:lnTo>
                    <a:pt x="3015" y="2167"/>
                  </a:lnTo>
                  <a:lnTo>
                    <a:pt x="2931" y="1570"/>
                  </a:lnTo>
                  <a:lnTo>
                    <a:pt x="2764" y="1497"/>
                  </a:lnTo>
                  <a:lnTo>
                    <a:pt x="2837" y="1654"/>
                  </a:lnTo>
                  <a:lnTo>
                    <a:pt x="2921" y="1863"/>
                  </a:lnTo>
                  <a:lnTo>
                    <a:pt x="2921" y="2083"/>
                  </a:lnTo>
                  <a:lnTo>
                    <a:pt x="2921" y="2240"/>
                  </a:lnTo>
                  <a:lnTo>
                    <a:pt x="3088" y="2282"/>
                  </a:lnTo>
                  <a:lnTo>
                    <a:pt x="3172" y="2429"/>
                  </a:lnTo>
                  <a:lnTo>
                    <a:pt x="2921" y="2502"/>
                  </a:lnTo>
                  <a:lnTo>
                    <a:pt x="2376" y="2502"/>
                  </a:lnTo>
                  <a:lnTo>
                    <a:pt x="2282" y="2282"/>
                  </a:lnTo>
                  <a:lnTo>
                    <a:pt x="2418" y="2136"/>
                  </a:lnTo>
                  <a:lnTo>
                    <a:pt x="2282" y="2020"/>
                  </a:lnTo>
                  <a:lnTo>
                    <a:pt x="2282" y="900"/>
                  </a:lnTo>
                  <a:lnTo>
                    <a:pt x="2282" y="1088"/>
                  </a:lnTo>
                  <a:lnTo>
                    <a:pt x="2052" y="1308"/>
                  </a:lnTo>
                  <a:lnTo>
                    <a:pt x="2240" y="1497"/>
                  </a:lnTo>
                  <a:lnTo>
                    <a:pt x="2052" y="1759"/>
                  </a:lnTo>
                  <a:lnTo>
                    <a:pt x="2282" y="1989"/>
                  </a:lnTo>
                  <a:lnTo>
                    <a:pt x="2418" y="2136"/>
                  </a:lnTo>
                  <a:lnTo>
                    <a:pt x="2282" y="2240"/>
                  </a:lnTo>
                  <a:lnTo>
                    <a:pt x="2282" y="2397"/>
                  </a:lnTo>
                  <a:lnTo>
                    <a:pt x="1738" y="2502"/>
                  </a:lnTo>
                  <a:lnTo>
                    <a:pt x="1570" y="2502"/>
                  </a:lnTo>
                  <a:lnTo>
                    <a:pt x="1570" y="2659"/>
                  </a:lnTo>
                  <a:lnTo>
                    <a:pt x="1570" y="5486"/>
                  </a:lnTo>
                  <a:lnTo>
                    <a:pt x="1570" y="5832"/>
                  </a:lnTo>
                  <a:lnTo>
                    <a:pt x="1895" y="5863"/>
                  </a:lnTo>
                  <a:lnTo>
                    <a:pt x="2282" y="5936"/>
                  </a:lnTo>
                  <a:lnTo>
                    <a:pt x="3120" y="5936"/>
                  </a:lnTo>
                  <a:lnTo>
                    <a:pt x="3319" y="6052"/>
                  </a:lnTo>
                  <a:lnTo>
                    <a:pt x="3507" y="6052"/>
                  </a:lnTo>
                  <a:lnTo>
                    <a:pt x="3727" y="5936"/>
                  </a:lnTo>
                  <a:lnTo>
                    <a:pt x="3863" y="6020"/>
                  </a:lnTo>
                  <a:lnTo>
                    <a:pt x="3350" y="4963"/>
                  </a:lnTo>
                  <a:lnTo>
                    <a:pt x="4020" y="5779"/>
                  </a:lnTo>
                  <a:lnTo>
                    <a:pt x="3989" y="5936"/>
                  </a:lnTo>
                  <a:lnTo>
                    <a:pt x="4816" y="6261"/>
                  </a:lnTo>
                  <a:lnTo>
                    <a:pt x="5036" y="6387"/>
                  </a:lnTo>
                  <a:lnTo>
                    <a:pt x="4910" y="6575"/>
                  </a:lnTo>
                  <a:lnTo>
                    <a:pt x="4628" y="7245"/>
                  </a:lnTo>
                  <a:lnTo>
                    <a:pt x="4628" y="7434"/>
                  </a:lnTo>
                  <a:lnTo>
                    <a:pt x="4910" y="8093"/>
                  </a:lnTo>
                  <a:lnTo>
                    <a:pt x="5036" y="8282"/>
                  </a:lnTo>
                  <a:lnTo>
                    <a:pt x="4816" y="8397"/>
                  </a:lnTo>
                  <a:lnTo>
                    <a:pt x="4104" y="8732"/>
                  </a:lnTo>
                  <a:lnTo>
                    <a:pt x="4020" y="8879"/>
                  </a:lnTo>
                  <a:lnTo>
                    <a:pt x="3465" y="9779"/>
                  </a:lnTo>
                  <a:lnTo>
                    <a:pt x="3319" y="9748"/>
                  </a:lnTo>
                  <a:lnTo>
                    <a:pt x="3832" y="8764"/>
                  </a:lnTo>
                  <a:lnTo>
                    <a:pt x="3601" y="8732"/>
                  </a:lnTo>
                  <a:lnTo>
                    <a:pt x="3350" y="8628"/>
                  </a:lnTo>
                  <a:lnTo>
                    <a:pt x="3172" y="8732"/>
                  </a:lnTo>
                  <a:lnTo>
                    <a:pt x="2282" y="8732"/>
                  </a:lnTo>
                  <a:lnTo>
                    <a:pt x="1895" y="8816"/>
                  </a:lnTo>
                  <a:lnTo>
                    <a:pt x="1570" y="8847"/>
                  </a:lnTo>
                  <a:lnTo>
                    <a:pt x="1570" y="9172"/>
                  </a:lnTo>
                  <a:lnTo>
                    <a:pt x="1570" y="12010"/>
                  </a:lnTo>
                  <a:lnTo>
                    <a:pt x="1570" y="12167"/>
                  </a:lnTo>
                  <a:lnTo>
                    <a:pt x="1738" y="12167"/>
                  </a:lnTo>
                  <a:lnTo>
                    <a:pt x="2157" y="12167"/>
                  </a:lnTo>
                  <a:lnTo>
                    <a:pt x="2282" y="12387"/>
                  </a:lnTo>
                  <a:lnTo>
                    <a:pt x="2418" y="12544"/>
                  </a:lnTo>
                  <a:lnTo>
                    <a:pt x="2282" y="12648"/>
                  </a:lnTo>
                  <a:lnTo>
                    <a:pt x="2052" y="12868"/>
                  </a:lnTo>
                  <a:lnTo>
                    <a:pt x="2240" y="13057"/>
                  </a:lnTo>
                  <a:lnTo>
                    <a:pt x="2052" y="13318"/>
                  </a:lnTo>
                  <a:lnTo>
                    <a:pt x="2240" y="13507"/>
                  </a:lnTo>
                  <a:lnTo>
                    <a:pt x="2209" y="13769"/>
                  </a:lnTo>
                  <a:lnTo>
                    <a:pt x="2282" y="12680"/>
                  </a:lnTo>
                  <a:lnTo>
                    <a:pt x="2418" y="12544"/>
                  </a:lnTo>
                  <a:lnTo>
                    <a:pt x="2282" y="12387"/>
                  </a:lnTo>
                  <a:lnTo>
                    <a:pt x="2345" y="12198"/>
                  </a:lnTo>
                  <a:lnTo>
                    <a:pt x="2921" y="12167"/>
                  </a:lnTo>
                  <a:lnTo>
                    <a:pt x="3088" y="12229"/>
                  </a:lnTo>
                  <a:lnTo>
                    <a:pt x="3088" y="12387"/>
                  </a:lnTo>
                  <a:lnTo>
                    <a:pt x="2921" y="12418"/>
                  </a:lnTo>
                  <a:lnTo>
                    <a:pt x="2921" y="12575"/>
                  </a:lnTo>
                  <a:lnTo>
                    <a:pt x="2921" y="12795"/>
                  </a:lnTo>
                  <a:lnTo>
                    <a:pt x="2837" y="13025"/>
                  </a:lnTo>
                  <a:lnTo>
                    <a:pt x="2764" y="13161"/>
                  </a:lnTo>
                  <a:lnTo>
                    <a:pt x="2931" y="13099"/>
                  </a:lnTo>
                  <a:lnTo>
                    <a:pt x="2963" y="12617"/>
                  </a:lnTo>
                  <a:lnTo>
                    <a:pt x="3120" y="12491"/>
                  </a:lnTo>
                  <a:lnTo>
                    <a:pt x="3120" y="13214"/>
                  </a:lnTo>
                  <a:lnTo>
                    <a:pt x="2963" y="13360"/>
                  </a:lnTo>
                  <a:lnTo>
                    <a:pt x="2764" y="13476"/>
                  </a:lnTo>
                  <a:lnTo>
                    <a:pt x="2963" y="13476"/>
                  </a:lnTo>
                  <a:lnTo>
                    <a:pt x="3172" y="13538"/>
                  </a:lnTo>
                  <a:lnTo>
                    <a:pt x="2921" y="13695"/>
                  </a:lnTo>
                  <a:lnTo>
                    <a:pt x="2869" y="13842"/>
                  </a:lnTo>
                  <a:lnTo>
                    <a:pt x="3088" y="14020"/>
                  </a:lnTo>
                  <a:lnTo>
                    <a:pt x="3120" y="14219"/>
                  </a:lnTo>
                  <a:lnTo>
                    <a:pt x="3172" y="14627"/>
                  </a:lnTo>
                  <a:lnTo>
                    <a:pt x="3015" y="14627"/>
                  </a:lnTo>
                  <a:lnTo>
                    <a:pt x="2931" y="14324"/>
                  </a:lnTo>
                  <a:lnTo>
                    <a:pt x="2921" y="14020"/>
                  </a:lnTo>
                  <a:lnTo>
                    <a:pt x="2607" y="14020"/>
                  </a:lnTo>
                  <a:lnTo>
                    <a:pt x="31" y="14020"/>
                  </a:lnTo>
                  <a:lnTo>
                    <a:pt x="261" y="13873"/>
                  </a:lnTo>
                  <a:lnTo>
                    <a:pt x="345" y="9141"/>
                  </a:lnTo>
                  <a:lnTo>
                    <a:pt x="1570" y="8397"/>
                  </a:lnTo>
                  <a:lnTo>
                    <a:pt x="3863" y="8397"/>
                  </a:lnTo>
                  <a:lnTo>
                    <a:pt x="4020" y="8397"/>
                  </a:lnTo>
                  <a:lnTo>
                    <a:pt x="4020" y="8209"/>
                  </a:lnTo>
                  <a:lnTo>
                    <a:pt x="4020" y="7612"/>
                  </a:lnTo>
                  <a:lnTo>
                    <a:pt x="4209" y="7612"/>
                  </a:lnTo>
                  <a:lnTo>
                    <a:pt x="3947" y="7381"/>
                  </a:lnTo>
                  <a:lnTo>
                    <a:pt x="3947" y="7539"/>
                  </a:lnTo>
                  <a:lnTo>
                    <a:pt x="3601" y="7539"/>
                  </a:lnTo>
                  <a:lnTo>
                    <a:pt x="3465" y="7507"/>
                  </a:lnTo>
                  <a:lnTo>
                    <a:pt x="3539" y="7696"/>
                  </a:lnTo>
                  <a:lnTo>
                    <a:pt x="3403" y="7539"/>
                  </a:lnTo>
                  <a:lnTo>
                    <a:pt x="3245" y="75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6" name="object 8996"/>
            <p:cNvSpPr/>
            <p:nvPr/>
          </p:nvSpPr>
          <p:spPr>
            <a:xfrm>
              <a:off x="18261649" y="468003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586" y="0"/>
                  </a:moveTo>
                  <a:lnTo>
                    <a:pt x="73" y="0"/>
                  </a:lnTo>
                  <a:lnTo>
                    <a:pt x="0" y="450"/>
                  </a:lnTo>
                  <a:lnTo>
                    <a:pt x="586" y="513"/>
                  </a:lnTo>
                  <a:lnTo>
                    <a:pt x="691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7" name="object 8997"/>
            <p:cNvSpPr/>
            <p:nvPr/>
          </p:nvSpPr>
          <p:spPr>
            <a:xfrm>
              <a:off x="18261649" y="466896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586" y="523"/>
                  </a:moveTo>
                  <a:lnTo>
                    <a:pt x="73" y="523"/>
                  </a:lnTo>
                  <a:lnTo>
                    <a:pt x="0" y="73"/>
                  </a:lnTo>
                  <a:lnTo>
                    <a:pt x="586" y="0"/>
                  </a:lnTo>
                  <a:lnTo>
                    <a:pt x="691" y="41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8" name="object 8998"/>
            <p:cNvSpPr/>
            <p:nvPr/>
          </p:nvSpPr>
          <p:spPr>
            <a:xfrm>
              <a:off x="18261383" y="4669932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62" y="0"/>
                  </a:moveTo>
                  <a:lnTo>
                    <a:pt x="0" y="2795"/>
                  </a:lnTo>
                  <a:lnTo>
                    <a:pt x="376" y="3088"/>
                  </a:lnTo>
                  <a:lnTo>
                    <a:pt x="513" y="3172"/>
                  </a:lnTo>
                  <a:lnTo>
                    <a:pt x="513" y="3015"/>
                  </a:lnTo>
                  <a:lnTo>
                    <a:pt x="513" y="62"/>
                  </a:lnTo>
                  <a:lnTo>
                    <a:pt x="6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9" name="object 8999"/>
            <p:cNvSpPr/>
            <p:nvPr/>
          </p:nvSpPr>
          <p:spPr>
            <a:xfrm>
              <a:off x="18261383" y="4676416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62" y="3172"/>
                  </a:moveTo>
                  <a:lnTo>
                    <a:pt x="0" y="376"/>
                  </a:lnTo>
                  <a:lnTo>
                    <a:pt x="376" y="83"/>
                  </a:lnTo>
                  <a:lnTo>
                    <a:pt x="513" y="0"/>
                  </a:lnTo>
                  <a:lnTo>
                    <a:pt x="513" y="146"/>
                  </a:lnTo>
                  <a:lnTo>
                    <a:pt x="513" y="3099"/>
                  </a:lnTo>
                  <a:lnTo>
                    <a:pt x="62" y="317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0" name="object 9000"/>
            <p:cNvSpPr/>
            <p:nvPr/>
          </p:nvSpPr>
          <p:spPr>
            <a:xfrm>
              <a:off x="18262611" y="46744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3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1" name="object 9001"/>
            <p:cNvSpPr/>
            <p:nvPr/>
          </p:nvSpPr>
          <p:spPr>
            <a:xfrm>
              <a:off x="18262387" y="46747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93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2" name="object 9002"/>
            <p:cNvSpPr/>
            <p:nvPr/>
          </p:nvSpPr>
          <p:spPr>
            <a:xfrm>
              <a:off x="18262614" y="467439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6" y="79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3" name="object 9003"/>
            <p:cNvSpPr/>
            <p:nvPr/>
          </p:nvSpPr>
          <p:spPr>
            <a:xfrm>
              <a:off x="18262568" y="46745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52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4" name="object 9004"/>
            <p:cNvSpPr/>
            <p:nvPr/>
          </p:nvSpPr>
          <p:spPr>
            <a:xfrm>
              <a:off x="18262387" y="46745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5" name="object 9005"/>
            <p:cNvSpPr/>
            <p:nvPr/>
          </p:nvSpPr>
          <p:spPr>
            <a:xfrm>
              <a:off x="18262572" y="46744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6" name="object 9006"/>
            <p:cNvSpPr/>
            <p:nvPr/>
          </p:nvSpPr>
          <p:spPr>
            <a:xfrm>
              <a:off x="18263202" y="467425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858"/>
                  </a:moveTo>
                  <a:lnTo>
                    <a:pt x="188" y="963"/>
                  </a:lnTo>
                </a:path>
                <a:path w="634" h="1270">
                  <a:moveTo>
                    <a:pt x="157" y="85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7" name="object 9007"/>
            <p:cNvSpPr/>
            <p:nvPr/>
          </p:nvSpPr>
          <p:spPr>
            <a:xfrm>
              <a:off x="18263024" y="46751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8" name="object 9008"/>
            <p:cNvSpPr/>
            <p:nvPr/>
          </p:nvSpPr>
          <p:spPr>
            <a:xfrm>
              <a:off x="18262751" y="46751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73" y="0"/>
                  </a:lnTo>
                </a:path>
                <a:path w="634" h="635">
                  <a:moveTo>
                    <a:pt x="0" y="73"/>
                  </a:moveTo>
                  <a:lnTo>
                    <a:pt x="73" y="1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9" name="object 9009"/>
            <p:cNvSpPr/>
            <p:nvPr/>
          </p:nvSpPr>
          <p:spPr>
            <a:xfrm>
              <a:off x="18262944" y="467429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931"/>
                  </a:moveTo>
                  <a:lnTo>
                    <a:pt x="219" y="827"/>
                  </a:lnTo>
                </a:path>
                <a:path w="634" h="1270">
                  <a:moveTo>
                    <a:pt x="157" y="93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0" name="object 9010"/>
            <p:cNvSpPr/>
            <p:nvPr/>
          </p:nvSpPr>
          <p:spPr>
            <a:xfrm>
              <a:off x="18263315" y="46743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4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1" name="object 9011"/>
            <p:cNvSpPr/>
            <p:nvPr/>
          </p:nvSpPr>
          <p:spPr>
            <a:xfrm>
              <a:off x="18262972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88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2" name="object 9012"/>
            <p:cNvSpPr/>
            <p:nvPr/>
          </p:nvSpPr>
          <p:spPr>
            <a:xfrm>
              <a:off x="18262670" y="467444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3" name="object 9013"/>
            <p:cNvSpPr/>
            <p:nvPr/>
          </p:nvSpPr>
          <p:spPr>
            <a:xfrm>
              <a:off x="18262871" y="467440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57" y="7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4" name="object 9014"/>
            <p:cNvSpPr/>
            <p:nvPr/>
          </p:nvSpPr>
          <p:spPr>
            <a:xfrm>
              <a:off x="18263160" y="467440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98" y="7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5" name="object 9015"/>
            <p:cNvSpPr/>
            <p:nvPr/>
          </p:nvSpPr>
          <p:spPr>
            <a:xfrm>
              <a:off x="18263313" y="467440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6" name="object 9016"/>
            <p:cNvSpPr/>
            <p:nvPr/>
          </p:nvSpPr>
          <p:spPr>
            <a:xfrm>
              <a:off x="18262674" y="46744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41" y="0"/>
                  </a:lnTo>
                </a:path>
                <a:path w="634" h="635">
                  <a:moveTo>
                    <a:pt x="0" y="31"/>
                  </a:moveTo>
                  <a:lnTo>
                    <a:pt x="157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7" name="object 9017"/>
            <p:cNvSpPr/>
            <p:nvPr/>
          </p:nvSpPr>
          <p:spPr>
            <a:xfrm>
              <a:off x="18262979" y="467440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8" name="object 9018"/>
            <p:cNvSpPr/>
            <p:nvPr/>
          </p:nvSpPr>
          <p:spPr>
            <a:xfrm>
              <a:off x="18263165" y="46741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  <a:lnTo>
                    <a:pt x="0" y="209"/>
                  </a:lnTo>
                </a:path>
                <a:path w="634" h="635">
                  <a:moveTo>
                    <a:pt x="73" y="10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9" name="object 9019"/>
            <p:cNvSpPr/>
            <p:nvPr/>
          </p:nvSpPr>
          <p:spPr>
            <a:xfrm>
              <a:off x="18262875" y="46741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  <a:lnTo>
                    <a:pt x="0" y="209"/>
                  </a:lnTo>
                </a:path>
                <a:path w="634" h="635">
                  <a:moveTo>
                    <a:pt x="73" y="104"/>
                  </a:moveTo>
                  <a:lnTo>
                    <a:pt x="4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0" name="object 9020"/>
            <p:cNvSpPr/>
            <p:nvPr/>
          </p:nvSpPr>
          <p:spPr>
            <a:xfrm>
              <a:off x="18263160" y="467511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1" name="object 9021"/>
            <p:cNvSpPr/>
            <p:nvPr/>
          </p:nvSpPr>
          <p:spPr>
            <a:xfrm>
              <a:off x="18262827" y="467511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2" name="object 9022"/>
            <p:cNvSpPr/>
            <p:nvPr/>
          </p:nvSpPr>
          <p:spPr>
            <a:xfrm>
              <a:off x="18271037" y="4489614"/>
              <a:ext cx="1270" cy="182880"/>
            </a:xfrm>
            <a:custGeom>
              <a:avLst/>
              <a:gdLst/>
              <a:ahLst/>
              <a:cxnLst/>
              <a:rect l="l" t="t" r="r" b="b"/>
              <a:pathLst>
                <a:path w="1269" h="182879">
                  <a:moveTo>
                    <a:pt x="1068" y="0"/>
                  </a:moveTo>
                  <a:lnTo>
                    <a:pt x="1068" y="182528"/>
                  </a:lnTo>
                  <a:lnTo>
                    <a:pt x="0" y="182528"/>
                  </a:lnTo>
                  <a:lnTo>
                    <a:pt x="0" y="0"/>
                  </a:lnTo>
                  <a:lnTo>
                    <a:pt x="1068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3" name="object 9023"/>
            <p:cNvSpPr/>
            <p:nvPr/>
          </p:nvSpPr>
          <p:spPr>
            <a:xfrm>
              <a:off x="18267867" y="4489614"/>
              <a:ext cx="1270" cy="182880"/>
            </a:xfrm>
            <a:custGeom>
              <a:avLst/>
              <a:gdLst/>
              <a:ahLst/>
              <a:cxnLst/>
              <a:rect l="l" t="t" r="r" b="b"/>
              <a:pathLst>
                <a:path w="1269" h="182879">
                  <a:moveTo>
                    <a:pt x="712" y="0"/>
                  </a:moveTo>
                  <a:lnTo>
                    <a:pt x="712" y="182528"/>
                  </a:lnTo>
                  <a:lnTo>
                    <a:pt x="0" y="182528"/>
                  </a:lnTo>
                  <a:lnTo>
                    <a:pt x="0" y="0"/>
                  </a:lnTo>
                  <a:lnTo>
                    <a:pt x="712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4" name="object 9024"/>
            <p:cNvSpPr/>
            <p:nvPr/>
          </p:nvSpPr>
          <p:spPr>
            <a:xfrm>
              <a:off x="18264697" y="4489614"/>
              <a:ext cx="1270" cy="182880"/>
            </a:xfrm>
            <a:custGeom>
              <a:avLst/>
              <a:gdLst/>
              <a:ahLst/>
              <a:cxnLst/>
              <a:rect l="l" t="t" r="r" b="b"/>
              <a:pathLst>
                <a:path w="1269" h="182879">
                  <a:moveTo>
                    <a:pt x="712" y="0"/>
                  </a:moveTo>
                  <a:lnTo>
                    <a:pt x="712" y="182528"/>
                  </a:lnTo>
                  <a:lnTo>
                    <a:pt x="0" y="182528"/>
                  </a:lnTo>
                  <a:lnTo>
                    <a:pt x="0" y="0"/>
                  </a:lnTo>
                  <a:lnTo>
                    <a:pt x="712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5" name="object 9025"/>
            <p:cNvSpPr/>
            <p:nvPr/>
          </p:nvSpPr>
          <p:spPr>
            <a:xfrm>
              <a:off x="18263837" y="4489614"/>
              <a:ext cx="1270" cy="182880"/>
            </a:xfrm>
            <a:custGeom>
              <a:avLst/>
              <a:gdLst/>
              <a:ahLst/>
              <a:cxnLst/>
              <a:rect l="l" t="t" r="r" b="b"/>
              <a:pathLst>
                <a:path w="1269" h="182879">
                  <a:moveTo>
                    <a:pt x="701" y="0"/>
                  </a:moveTo>
                  <a:lnTo>
                    <a:pt x="701" y="182528"/>
                  </a:lnTo>
                  <a:lnTo>
                    <a:pt x="0" y="182528"/>
                  </a:lnTo>
                  <a:lnTo>
                    <a:pt x="0" y="0"/>
                  </a:lnTo>
                  <a:lnTo>
                    <a:pt x="701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6" name="object 9026"/>
            <p:cNvSpPr/>
            <p:nvPr/>
          </p:nvSpPr>
          <p:spPr>
            <a:xfrm>
              <a:off x="18268583" y="467034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1790"/>
                  </a:moveTo>
                  <a:lnTo>
                    <a:pt x="2450" y="0"/>
                  </a:lnTo>
                  <a:lnTo>
                    <a:pt x="0" y="0"/>
                  </a:lnTo>
                  <a:lnTo>
                    <a:pt x="0" y="1790"/>
                  </a:lnTo>
                  <a:lnTo>
                    <a:pt x="2450" y="17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7" name="object 9027"/>
            <p:cNvSpPr/>
            <p:nvPr/>
          </p:nvSpPr>
          <p:spPr>
            <a:xfrm>
              <a:off x="18239852" y="4494009"/>
              <a:ext cx="21590" cy="173990"/>
            </a:xfrm>
            <a:custGeom>
              <a:avLst/>
              <a:gdLst/>
              <a:ahLst/>
              <a:cxnLst/>
              <a:rect l="l" t="t" r="r" b="b"/>
              <a:pathLst>
                <a:path w="21590" h="173989">
                  <a:moveTo>
                    <a:pt x="0" y="0"/>
                  </a:moveTo>
                  <a:lnTo>
                    <a:pt x="0" y="173732"/>
                  </a:lnTo>
                  <a:lnTo>
                    <a:pt x="21140" y="173732"/>
                  </a:lnTo>
                  <a:lnTo>
                    <a:pt x="2114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8" name="object 9028"/>
            <p:cNvSpPr/>
            <p:nvPr/>
          </p:nvSpPr>
          <p:spPr>
            <a:xfrm>
              <a:off x="18240568" y="4494006"/>
              <a:ext cx="0" cy="173990"/>
            </a:xfrm>
            <a:custGeom>
              <a:avLst/>
              <a:gdLst/>
              <a:ahLst/>
              <a:cxnLst/>
              <a:rect l="l" t="t" r="r" b="b"/>
              <a:pathLst>
                <a:path h="173989">
                  <a:moveTo>
                    <a:pt x="0" y="0"/>
                  </a:moveTo>
                  <a:lnTo>
                    <a:pt x="0" y="17373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9" name="object 9029"/>
            <p:cNvSpPr/>
            <p:nvPr/>
          </p:nvSpPr>
          <p:spPr>
            <a:xfrm>
              <a:off x="18260292" y="4494006"/>
              <a:ext cx="0" cy="173990"/>
            </a:xfrm>
            <a:custGeom>
              <a:avLst/>
              <a:gdLst/>
              <a:ahLst/>
              <a:cxnLst/>
              <a:rect l="l" t="t" r="r" b="b"/>
              <a:pathLst>
                <a:path h="173989">
                  <a:moveTo>
                    <a:pt x="0" y="0"/>
                  </a:moveTo>
                  <a:lnTo>
                    <a:pt x="0" y="17373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0" name="object 9030"/>
            <p:cNvSpPr/>
            <p:nvPr/>
          </p:nvSpPr>
          <p:spPr>
            <a:xfrm>
              <a:off x="18275102" y="4305883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0"/>
                  </a:moveTo>
                  <a:lnTo>
                    <a:pt x="0" y="1744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1" name="object 9031"/>
            <p:cNvSpPr/>
            <p:nvPr/>
          </p:nvSpPr>
          <p:spPr>
            <a:xfrm>
              <a:off x="18272976" y="4305883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0"/>
                  </a:moveTo>
                  <a:lnTo>
                    <a:pt x="0" y="17444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2" name="object 9032"/>
            <p:cNvSpPr/>
            <p:nvPr/>
          </p:nvSpPr>
          <p:spPr>
            <a:xfrm>
              <a:off x="18271033" y="4301821"/>
              <a:ext cx="1270" cy="182880"/>
            </a:xfrm>
            <a:custGeom>
              <a:avLst/>
              <a:gdLst/>
              <a:ahLst/>
              <a:cxnLst/>
              <a:rect l="l" t="t" r="r" b="b"/>
              <a:pathLst>
                <a:path w="1269" h="182879">
                  <a:moveTo>
                    <a:pt x="0" y="0"/>
                  </a:moveTo>
                  <a:lnTo>
                    <a:pt x="0" y="182497"/>
                  </a:lnTo>
                  <a:lnTo>
                    <a:pt x="1068" y="182497"/>
                  </a:lnTo>
                  <a:lnTo>
                    <a:pt x="1068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3" name="object 9033"/>
            <p:cNvSpPr/>
            <p:nvPr/>
          </p:nvSpPr>
          <p:spPr>
            <a:xfrm>
              <a:off x="18267864" y="4301821"/>
              <a:ext cx="1270" cy="182880"/>
            </a:xfrm>
            <a:custGeom>
              <a:avLst/>
              <a:gdLst/>
              <a:ahLst/>
              <a:cxnLst/>
              <a:rect l="l" t="t" r="r" b="b"/>
              <a:pathLst>
                <a:path w="1269" h="182879">
                  <a:moveTo>
                    <a:pt x="0" y="0"/>
                  </a:moveTo>
                  <a:lnTo>
                    <a:pt x="0" y="182497"/>
                  </a:lnTo>
                  <a:lnTo>
                    <a:pt x="712" y="182497"/>
                  </a:lnTo>
                  <a:lnTo>
                    <a:pt x="712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4" name="object 9034"/>
            <p:cNvSpPr/>
            <p:nvPr/>
          </p:nvSpPr>
          <p:spPr>
            <a:xfrm>
              <a:off x="18264694" y="4301821"/>
              <a:ext cx="1270" cy="182880"/>
            </a:xfrm>
            <a:custGeom>
              <a:avLst/>
              <a:gdLst/>
              <a:ahLst/>
              <a:cxnLst/>
              <a:rect l="l" t="t" r="r" b="b"/>
              <a:pathLst>
                <a:path w="1269" h="182879">
                  <a:moveTo>
                    <a:pt x="0" y="0"/>
                  </a:moveTo>
                  <a:lnTo>
                    <a:pt x="0" y="182497"/>
                  </a:lnTo>
                  <a:lnTo>
                    <a:pt x="712" y="182497"/>
                  </a:lnTo>
                  <a:lnTo>
                    <a:pt x="712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5" name="object 9035"/>
            <p:cNvSpPr/>
            <p:nvPr/>
          </p:nvSpPr>
          <p:spPr>
            <a:xfrm>
              <a:off x="18263840" y="4301821"/>
              <a:ext cx="1270" cy="182880"/>
            </a:xfrm>
            <a:custGeom>
              <a:avLst/>
              <a:gdLst/>
              <a:ahLst/>
              <a:cxnLst/>
              <a:rect l="l" t="t" r="r" b="b"/>
              <a:pathLst>
                <a:path w="1269" h="182879">
                  <a:moveTo>
                    <a:pt x="0" y="0"/>
                  </a:moveTo>
                  <a:lnTo>
                    <a:pt x="0" y="182497"/>
                  </a:lnTo>
                  <a:lnTo>
                    <a:pt x="701" y="182497"/>
                  </a:lnTo>
                  <a:lnTo>
                    <a:pt x="701" y="0"/>
                  </a:lnTo>
                  <a:lnTo>
                    <a:pt x="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6" name="object 9036"/>
            <p:cNvSpPr/>
            <p:nvPr/>
          </p:nvSpPr>
          <p:spPr>
            <a:xfrm>
              <a:off x="18272976" y="466937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01"/>
                  </a:moveTo>
                  <a:lnTo>
                    <a:pt x="0" y="115"/>
                  </a:lnTo>
                  <a:lnTo>
                    <a:pt x="439" y="0"/>
                  </a:lnTo>
                  <a:lnTo>
                    <a:pt x="554" y="701"/>
                  </a:lnTo>
                  <a:lnTo>
                    <a:pt x="104" y="80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7" name="object 9037"/>
            <p:cNvSpPr/>
            <p:nvPr/>
          </p:nvSpPr>
          <p:spPr>
            <a:xfrm>
              <a:off x="18272036" y="4667457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607" y="607"/>
                  </a:moveTo>
                  <a:lnTo>
                    <a:pt x="230" y="376"/>
                  </a:lnTo>
                  <a:lnTo>
                    <a:pt x="157" y="52"/>
                  </a:lnTo>
                  <a:lnTo>
                    <a:pt x="73" y="638"/>
                  </a:lnTo>
                  <a:lnTo>
                    <a:pt x="230" y="795"/>
                  </a:lnTo>
                  <a:lnTo>
                    <a:pt x="230" y="931"/>
                  </a:lnTo>
                  <a:lnTo>
                    <a:pt x="0" y="1057"/>
                  </a:lnTo>
                  <a:lnTo>
                    <a:pt x="282" y="1162"/>
                  </a:lnTo>
                  <a:lnTo>
                    <a:pt x="293" y="1465"/>
                  </a:lnTo>
                  <a:lnTo>
                    <a:pt x="157" y="1246"/>
                  </a:lnTo>
                  <a:lnTo>
                    <a:pt x="293" y="1727"/>
                  </a:lnTo>
                  <a:lnTo>
                    <a:pt x="125" y="1916"/>
                  </a:lnTo>
                  <a:lnTo>
                    <a:pt x="282" y="2052"/>
                  </a:lnTo>
                  <a:lnTo>
                    <a:pt x="73" y="2607"/>
                  </a:lnTo>
                  <a:lnTo>
                    <a:pt x="293" y="2439"/>
                  </a:lnTo>
                  <a:lnTo>
                    <a:pt x="293" y="2691"/>
                  </a:lnTo>
                  <a:lnTo>
                    <a:pt x="125" y="2816"/>
                  </a:lnTo>
                  <a:lnTo>
                    <a:pt x="282" y="2984"/>
                  </a:lnTo>
                  <a:lnTo>
                    <a:pt x="125" y="3141"/>
                  </a:lnTo>
                  <a:lnTo>
                    <a:pt x="282" y="3329"/>
                  </a:lnTo>
                  <a:lnTo>
                    <a:pt x="900" y="3329"/>
                  </a:lnTo>
                  <a:lnTo>
                    <a:pt x="931" y="2984"/>
                  </a:lnTo>
                  <a:lnTo>
                    <a:pt x="1162" y="2910"/>
                  </a:lnTo>
                  <a:lnTo>
                    <a:pt x="1277" y="3109"/>
                  </a:lnTo>
                  <a:lnTo>
                    <a:pt x="1675" y="2816"/>
                  </a:lnTo>
                  <a:lnTo>
                    <a:pt x="1759" y="2659"/>
                  </a:lnTo>
                  <a:lnTo>
                    <a:pt x="1759" y="1989"/>
                  </a:lnTo>
                  <a:lnTo>
                    <a:pt x="1675" y="1832"/>
                  </a:lnTo>
                  <a:lnTo>
                    <a:pt x="1308" y="1570"/>
                  </a:lnTo>
                  <a:lnTo>
                    <a:pt x="1193" y="1727"/>
                  </a:lnTo>
                  <a:lnTo>
                    <a:pt x="1015" y="1727"/>
                  </a:lnTo>
                  <a:lnTo>
                    <a:pt x="931" y="638"/>
                  </a:lnTo>
                  <a:lnTo>
                    <a:pt x="607" y="6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8" name="object 9038"/>
            <p:cNvSpPr/>
            <p:nvPr/>
          </p:nvSpPr>
          <p:spPr>
            <a:xfrm>
              <a:off x="18272983" y="4480281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586" y="12973"/>
                  </a:moveTo>
                  <a:lnTo>
                    <a:pt x="816" y="12910"/>
                  </a:lnTo>
                  <a:lnTo>
                    <a:pt x="848" y="13130"/>
                  </a:lnTo>
                  <a:lnTo>
                    <a:pt x="1895" y="13161"/>
                  </a:lnTo>
                  <a:lnTo>
                    <a:pt x="1895" y="12460"/>
                  </a:lnTo>
                  <a:lnTo>
                    <a:pt x="2073" y="12334"/>
                  </a:lnTo>
                  <a:lnTo>
                    <a:pt x="2073" y="13161"/>
                  </a:lnTo>
                  <a:lnTo>
                    <a:pt x="2418" y="13161"/>
                  </a:lnTo>
                  <a:lnTo>
                    <a:pt x="2345" y="9319"/>
                  </a:lnTo>
                  <a:lnTo>
                    <a:pt x="2345" y="4020"/>
                  </a:lnTo>
                  <a:lnTo>
                    <a:pt x="2418" y="219"/>
                  </a:lnTo>
                  <a:lnTo>
                    <a:pt x="2073" y="219"/>
                  </a:lnTo>
                  <a:lnTo>
                    <a:pt x="2073" y="931"/>
                  </a:lnTo>
                  <a:lnTo>
                    <a:pt x="1895" y="1015"/>
                  </a:lnTo>
                  <a:lnTo>
                    <a:pt x="1895" y="219"/>
                  </a:lnTo>
                  <a:lnTo>
                    <a:pt x="848" y="136"/>
                  </a:lnTo>
                  <a:lnTo>
                    <a:pt x="816" y="481"/>
                  </a:lnTo>
                  <a:lnTo>
                    <a:pt x="586" y="376"/>
                  </a:lnTo>
                  <a:lnTo>
                    <a:pt x="73" y="136"/>
                  </a:lnTo>
                  <a:lnTo>
                    <a:pt x="31" y="0"/>
                  </a:lnTo>
                  <a:lnTo>
                    <a:pt x="2554" y="0"/>
                  </a:lnTo>
                  <a:lnTo>
                    <a:pt x="2638" y="13287"/>
                  </a:lnTo>
                  <a:lnTo>
                    <a:pt x="104" y="13381"/>
                  </a:lnTo>
                  <a:lnTo>
                    <a:pt x="0" y="13235"/>
                  </a:lnTo>
                  <a:lnTo>
                    <a:pt x="586" y="1297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9" name="object 9039"/>
            <p:cNvSpPr/>
            <p:nvPr/>
          </p:nvSpPr>
          <p:spPr>
            <a:xfrm>
              <a:off x="18261492" y="4485908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743" y="261"/>
                  </a:moveTo>
                  <a:lnTo>
                    <a:pt x="2869" y="261"/>
                  </a:lnTo>
                  <a:lnTo>
                    <a:pt x="2952" y="607"/>
                  </a:lnTo>
                  <a:lnTo>
                    <a:pt x="3193" y="607"/>
                  </a:lnTo>
                  <a:lnTo>
                    <a:pt x="3193" y="366"/>
                  </a:lnTo>
                  <a:lnTo>
                    <a:pt x="3193" y="0"/>
                  </a:lnTo>
                  <a:lnTo>
                    <a:pt x="2869" y="0"/>
                  </a:lnTo>
                  <a:lnTo>
                    <a:pt x="743" y="0"/>
                  </a:lnTo>
                  <a:lnTo>
                    <a:pt x="513" y="0"/>
                  </a:lnTo>
                  <a:lnTo>
                    <a:pt x="429" y="198"/>
                  </a:lnTo>
                  <a:lnTo>
                    <a:pt x="104" y="869"/>
                  </a:lnTo>
                  <a:lnTo>
                    <a:pt x="0" y="1057"/>
                  </a:lnTo>
                  <a:lnTo>
                    <a:pt x="104" y="1266"/>
                  </a:lnTo>
                  <a:lnTo>
                    <a:pt x="429" y="1905"/>
                  </a:lnTo>
                  <a:lnTo>
                    <a:pt x="513" y="2094"/>
                  </a:lnTo>
                  <a:lnTo>
                    <a:pt x="743" y="2094"/>
                  </a:lnTo>
                  <a:lnTo>
                    <a:pt x="2869" y="2094"/>
                  </a:lnTo>
                  <a:lnTo>
                    <a:pt x="3193" y="2094"/>
                  </a:lnTo>
                  <a:lnTo>
                    <a:pt x="3193" y="1748"/>
                  </a:lnTo>
                  <a:lnTo>
                    <a:pt x="3193" y="1539"/>
                  </a:lnTo>
                  <a:lnTo>
                    <a:pt x="2952" y="1539"/>
                  </a:lnTo>
                  <a:lnTo>
                    <a:pt x="2952" y="1748"/>
                  </a:lnTo>
                  <a:lnTo>
                    <a:pt x="743" y="1832"/>
                  </a:lnTo>
                  <a:lnTo>
                    <a:pt x="335" y="1120"/>
                  </a:lnTo>
                  <a:lnTo>
                    <a:pt x="335" y="973"/>
                  </a:lnTo>
                  <a:lnTo>
                    <a:pt x="670" y="33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0" name="object 9040"/>
            <p:cNvSpPr/>
            <p:nvPr/>
          </p:nvSpPr>
          <p:spPr>
            <a:xfrm>
              <a:off x="18261016" y="448777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036" y="188"/>
                  </a:moveTo>
                  <a:lnTo>
                    <a:pt x="712" y="0"/>
                  </a:lnTo>
                  <a:lnTo>
                    <a:pt x="324" y="0"/>
                  </a:ln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1" name="object 9041"/>
            <p:cNvSpPr/>
            <p:nvPr/>
          </p:nvSpPr>
          <p:spPr>
            <a:xfrm>
              <a:off x="18261005" y="448598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324" y="157"/>
                  </a:lnTo>
                  <a:lnTo>
                    <a:pt x="712" y="157"/>
                  </a:lnTo>
                  <a:lnTo>
                    <a:pt x="10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2" name="object 9042"/>
            <p:cNvSpPr/>
            <p:nvPr/>
          </p:nvSpPr>
          <p:spPr>
            <a:xfrm>
              <a:off x="18261824" y="448621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533" y="1193"/>
                  </a:moveTo>
                  <a:lnTo>
                    <a:pt x="2303" y="1088"/>
                  </a:lnTo>
                  <a:lnTo>
                    <a:pt x="2209" y="1225"/>
                  </a:lnTo>
                  <a:lnTo>
                    <a:pt x="2125" y="1088"/>
                  </a:lnTo>
                  <a:lnTo>
                    <a:pt x="1978" y="1088"/>
                  </a:lnTo>
                  <a:lnTo>
                    <a:pt x="1895" y="1225"/>
                  </a:lnTo>
                  <a:lnTo>
                    <a:pt x="1821" y="1088"/>
                  </a:lnTo>
                  <a:lnTo>
                    <a:pt x="1675" y="1088"/>
                  </a:lnTo>
                  <a:lnTo>
                    <a:pt x="1570" y="1225"/>
                  </a:lnTo>
                  <a:lnTo>
                    <a:pt x="1497" y="1088"/>
                  </a:lnTo>
                  <a:lnTo>
                    <a:pt x="1340" y="1088"/>
                  </a:lnTo>
                  <a:lnTo>
                    <a:pt x="1277" y="1225"/>
                  </a:lnTo>
                  <a:lnTo>
                    <a:pt x="1193" y="1088"/>
                  </a:lnTo>
                  <a:lnTo>
                    <a:pt x="1047" y="1088"/>
                  </a:lnTo>
                  <a:lnTo>
                    <a:pt x="921" y="1225"/>
                  </a:lnTo>
                  <a:lnTo>
                    <a:pt x="858" y="1088"/>
                  </a:lnTo>
                  <a:lnTo>
                    <a:pt x="638" y="1088"/>
                  </a:lnTo>
                  <a:lnTo>
                    <a:pt x="450" y="848"/>
                  </a:lnTo>
                  <a:lnTo>
                    <a:pt x="450" y="638"/>
                  </a:lnTo>
                  <a:lnTo>
                    <a:pt x="596" y="450"/>
                  </a:lnTo>
                  <a:lnTo>
                    <a:pt x="743" y="335"/>
                  </a:lnTo>
                  <a:lnTo>
                    <a:pt x="900" y="450"/>
                  </a:lnTo>
                  <a:lnTo>
                    <a:pt x="1047" y="397"/>
                  </a:lnTo>
                  <a:lnTo>
                    <a:pt x="1193" y="397"/>
                  </a:lnTo>
                  <a:lnTo>
                    <a:pt x="1340" y="450"/>
                  </a:lnTo>
                  <a:lnTo>
                    <a:pt x="1413" y="293"/>
                  </a:lnTo>
                  <a:lnTo>
                    <a:pt x="1497" y="450"/>
                  </a:lnTo>
                  <a:lnTo>
                    <a:pt x="1633" y="450"/>
                  </a:lnTo>
                  <a:lnTo>
                    <a:pt x="1759" y="293"/>
                  </a:lnTo>
                  <a:lnTo>
                    <a:pt x="1821" y="450"/>
                  </a:lnTo>
                  <a:lnTo>
                    <a:pt x="1978" y="450"/>
                  </a:lnTo>
                  <a:lnTo>
                    <a:pt x="2052" y="293"/>
                  </a:lnTo>
                  <a:lnTo>
                    <a:pt x="2177" y="450"/>
                  </a:lnTo>
                  <a:lnTo>
                    <a:pt x="2345" y="335"/>
                  </a:lnTo>
                  <a:lnTo>
                    <a:pt x="2502" y="450"/>
                  </a:lnTo>
                  <a:lnTo>
                    <a:pt x="2607" y="157"/>
                  </a:lnTo>
                  <a:lnTo>
                    <a:pt x="2607" y="0"/>
                  </a:lnTo>
                  <a:lnTo>
                    <a:pt x="2460" y="0"/>
                  </a:lnTo>
                  <a:lnTo>
                    <a:pt x="513" y="0"/>
                  </a:lnTo>
                  <a:lnTo>
                    <a:pt x="115" y="670"/>
                  </a:lnTo>
                  <a:lnTo>
                    <a:pt x="83" y="816"/>
                  </a:lnTo>
                  <a:lnTo>
                    <a:pt x="408" y="1413"/>
                  </a:lnTo>
                  <a:lnTo>
                    <a:pt x="2460" y="1486"/>
                  </a:lnTo>
                  <a:lnTo>
                    <a:pt x="2607" y="1486"/>
                  </a:lnTo>
                  <a:lnTo>
                    <a:pt x="2607" y="12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3" name="object 9043"/>
            <p:cNvSpPr/>
            <p:nvPr/>
          </p:nvSpPr>
          <p:spPr>
            <a:xfrm>
              <a:off x="18273948" y="448628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4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4" name="object 9044"/>
            <p:cNvSpPr/>
            <p:nvPr/>
          </p:nvSpPr>
          <p:spPr>
            <a:xfrm>
              <a:off x="18273540" y="448602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408" y="1863"/>
                  </a:moveTo>
                  <a:lnTo>
                    <a:pt x="0" y="1863"/>
                  </a:lnTo>
                  <a:lnTo>
                    <a:pt x="0" y="0"/>
                  </a:lnTo>
                  <a:lnTo>
                    <a:pt x="408" y="0"/>
                  </a:lnTo>
                  <a:lnTo>
                    <a:pt x="596" y="188"/>
                  </a:lnTo>
                  <a:lnTo>
                    <a:pt x="670" y="450"/>
                  </a:lnTo>
                  <a:lnTo>
                    <a:pt x="670" y="1455"/>
                  </a:lnTo>
                  <a:lnTo>
                    <a:pt x="596" y="1675"/>
                  </a:lnTo>
                  <a:lnTo>
                    <a:pt x="408" y="186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5" name="object 9045"/>
            <p:cNvSpPr/>
            <p:nvPr/>
          </p:nvSpPr>
          <p:spPr>
            <a:xfrm>
              <a:off x="18273683" y="44869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19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6" name="object 9046"/>
            <p:cNvSpPr/>
            <p:nvPr/>
          </p:nvSpPr>
          <p:spPr>
            <a:xfrm>
              <a:off x="18273902" y="44867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50"/>
                  </a:moveTo>
                  <a:lnTo>
                    <a:pt x="0" y="450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7" name="object 9047"/>
            <p:cNvSpPr/>
            <p:nvPr/>
          </p:nvSpPr>
          <p:spPr>
            <a:xfrm>
              <a:off x="18273902" y="448658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8" name="object 9048"/>
            <p:cNvSpPr/>
            <p:nvPr/>
          </p:nvSpPr>
          <p:spPr>
            <a:xfrm>
              <a:off x="18273890" y="448673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9" name="object 9049"/>
            <p:cNvSpPr/>
            <p:nvPr/>
          </p:nvSpPr>
          <p:spPr>
            <a:xfrm>
              <a:off x="18273890" y="448710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0" name="object 9050"/>
            <p:cNvSpPr/>
            <p:nvPr/>
          </p:nvSpPr>
          <p:spPr>
            <a:xfrm>
              <a:off x="18273890" y="448680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1" name="object 9051"/>
            <p:cNvSpPr/>
            <p:nvPr/>
          </p:nvSpPr>
          <p:spPr>
            <a:xfrm>
              <a:off x="18273690" y="44865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76"/>
                  </a:moveTo>
                  <a:lnTo>
                    <a:pt x="21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2" name="object 9052"/>
            <p:cNvSpPr/>
            <p:nvPr/>
          </p:nvSpPr>
          <p:spPr>
            <a:xfrm>
              <a:off x="18273902" y="448659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3" name="object 9053"/>
            <p:cNvSpPr/>
            <p:nvPr/>
          </p:nvSpPr>
          <p:spPr>
            <a:xfrm>
              <a:off x="18273890" y="448736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4" name="object 9054"/>
            <p:cNvSpPr/>
            <p:nvPr/>
          </p:nvSpPr>
          <p:spPr>
            <a:xfrm>
              <a:off x="18273902" y="448717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5" name="object 9055"/>
            <p:cNvSpPr/>
            <p:nvPr/>
          </p:nvSpPr>
          <p:spPr>
            <a:xfrm>
              <a:off x="18273902" y="448718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31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6" name="object 9056"/>
            <p:cNvSpPr/>
            <p:nvPr/>
          </p:nvSpPr>
          <p:spPr>
            <a:xfrm>
              <a:off x="18272976" y="449154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3"/>
                  </a:moveTo>
                  <a:lnTo>
                    <a:pt x="0" y="712"/>
                  </a:lnTo>
                  <a:lnTo>
                    <a:pt x="439" y="774"/>
                  </a:lnTo>
                  <a:lnTo>
                    <a:pt x="554" y="73"/>
                  </a:ln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7" name="object 9057"/>
            <p:cNvSpPr/>
            <p:nvPr/>
          </p:nvSpPr>
          <p:spPr>
            <a:xfrm>
              <a:off x="18272036" y="4490942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607" y="2722"/>
                  </a:moveTo>
                  <a:lnTo>
                    <a:pt x="230" y="2910"/>
                  </a:lnTo>
                  <a:lnTo>
                    <a:pt x="157" y="3277"/>
                  </a:lnTo>
                  <a:lnTo>
                    <a:pt x="73" y="2691"/>
                  </a:lnTo>
                  <a:lnTo>
                    <a:pt x="230" y="2533"/>
                  </a:lnTo>
                  <a:lnTo>
                    <a:pt x="230" y="2397"/>
                  </a:lnTo>
                  <a:lnTo>
                    <a:pt x="0" y="2272"/>
                  </a:lnTo>
                  <a:lnTo>
                    <a:pt x="282" y="2167"/>
                  </a:lnTo>
                  <a:lnTo>
                    <a:pt x="293" y="1821"/>
                  </a:lnTo>
                  <a:lnTo>
                    <a:pt x="157" y="2083"/>
                  </a:lnTo>
                  <a:lnTo>
                    <a:pt x="293" y="1570"/>
                  </a:lnTo>
                  <a:lnTo>
                    <a:pt x="125" y="1413"/>
                  </a:lnTo>
                  <a:lnTo>
                    <a:pt x="282" y="1235"/>
                  </a:lnTo>
                  <a:lnTo>
                    <a:pt x="73" y="722"/>
                  </a:lnTo>
                  <a:lnTo>
                    <a:pt x="293" y="900"/>
                  </a:lnTo>
                  <a:lnTo>
                    <a:pt x="293" y="638"/>
                  </a:lnTo>
                  <a:lnTo>
                    <a:pt x="125" y="513"/>
                  </a:lnTo>
                  <a:lnTo>
                    <a:pt x="282" y="345"/>
                  </a:lnTo>
                  <a:lnTo>
                    <a:pt x="125" y="146"/>
                  </a:lnTo>
                  <a:lnTo>
                    <a:pt x="282" y="0"/>
                  </a:lnTo>
                  <a:lnTo>
                    <a:pt x="900" y="0"/>
                  </a:lnTo>
                  <a:lnTo>
                    <a:pt x="931" y="345"/>
                  </a:lnTo>
                  <a:lnTo>
                    <a:pt x="1162" y="418"/>
                  </a:lnTo>
                  <a:lnTo>
                    <a:pt x="1277" y="219"/>
                  </a:lnTo>
                  <a:lnTo>
                    <a:pt x="1675" y="513"/>
                  </a:lnTo>
                  <a:lnTo>
                    <a:pt x="1759" y="1361"/>
                  </a:lnTo>
                  <a:lnTo>
                    <a:pt x="1675" y="1497"/>
                  </a:lnTo>
                  <a:lnTo>
                    <a:pt x="1308" y="1727"/>
                  </a:lnTo>
                  <a:lnTo>
                    <a:pt x="1162" y="1602"/>
                  </a:lnTo>
                  <a:lnTo>
                    <a:pt x="1015" y="1602"/>
                  </a:lnTo>
                  <a:lnTo>
                    <a:pt x="931" y="2691"/>
                  </a:lnTo>
                  <a:lnTo>
                    <a:pt x="607" y="272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8" name="object 9058"/>
            <p:cNvSpPr/>
            <p:nvPr/>
          </p:nvSpPr>
          <p:spPr>
            <a:xfrm>
              <a:off x="18272973" y="4480537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5" h="13335">
                  <a:moveTo>
                    <a:pt x="261" y="2240"/>
                  </a:moveTo>
                  <a:lnTo>
                    <a:pt x="188" y="2020"/>
                  </a:lnTo>
                  <a:lnTo>
                    <a:pt x="31" y="2083"/>
                  </a:lnTo>
                  <a:lnTo>
                    <a:pt x="0" y="10711"/>
                  </a:lnTo>
                  <a:lnTo>
                    <a:pt x="188" y="10816"/>
                  </a:lnTo>
                  <a:lnTo>
                    <a:pt x="261" y="10659"/>
                  </a:lnTo>
                  <a:lnTo>
                    <a:pt x="230" y="10366"/>
                  </a:lnTo>
                  <a:lnTo>
                    <a:pt x="848" y="10596"/>
                  </a:lnTo>
                  <a:lnTo>
                    <a:pt x="931" y="10743"/>
                  </a:lnTo>
                  <a:lnTo>
                    <a:pt x="931" y="12010"/>
                  </a:lnTo>
                  <a:lnTo>
                    <a:pt x="931" y="12334"/>
                  </a:lnTo>
                  <a:lnTo>
                    <a:pt x="638" y="12387"/>
                  </a:lnTo>
                  <a:lnTo>
                    <a:pt x="492" y="12418"/>
                  </a:lnTo>
                  <a:lnTo>
                    <a:pt x="261" y="12491"/>
                  </a:lnTo>
                  <a:lnTo>
                    <a:pt x="230" y="12229"/>
                  </a:lnTo>
                  <a:lnTo>
                    <a:pt x="188" y="11968"/>
                  </a:lnTo>
                  <a:lnTo>
                    <a:pt x="31" y="12041"/>
                  </a:lnTo>
                  <a:lnTo>
                    <a:pt x="0" y="12795"/>
                  </a:lnTo>
                  <a:lnTo>
                    <a:pt x="575" y="12606"/>
                  </a:lnTo>
                  <a:lnTo>
                    <a:pt x="900" y="12491"/>
                  </a:lnTo>
                  <a:lnTo>
                    <a:pt x="931" y="12837"/>
                  </a:lnTo>
                  <a:lnTo>
                    <a:pt x="1800" y="12648"/>
                  </a:lnTo>
                  <a:lnTo>
                    <a:pt x="1832" y="12491"/>
                  </a:lnTo>
                  <a:lnTo>
                    <a:pt x="1225" y="12418"/>
                  </a:lnTo>
                  <a:lnTo>
                    <a:pt x="1204" y="10711"/>
                  </a:lnTo>
                  <a:lnTo>
                    <a:pt x="1204" y="10523"/>
                  </a:lnTo>
                  <a:lnTo>
                    <a:pt x="1057" y="10418"/>
                  </a:lnTo>
                  <a:lnTo>
                    <a:pt x="638" y="10177"/>
                  </a:lnTo>
                  <a:lnTo>
                    <a:pt x="575" y="10020"/>
                  </a:lnTo>
                  <a:lnTo>
                    <a:pt x="575" y="6533"/>
                  </a:lnTo>
                  <a:lnTo>
                    <a:pt x="523" y="6345"/>
                  </a:lnTo>
                  <a:lnTo>
                    <a:pt x="575" y="2848"/>
                  </a:lnTo>
                  <a:lnTo>
                    <a:pt x="638" y="2691"/>
                  </a:lnTo>
                  <a:lnTo>
                    <a:pt x="1057" y="2429"/>
                  </a:lnTo>
                  <a:lnTo>
                    <a:pt x="1204" y="2345"/>
                  </a:lnTo>
                  <a:lnTo>
                    <a:pt x="1204" y="2167"/>
                  </a:lnTo>
                  <a:lnTo>
                    <a:pt x="1204" y="450"/>
                  </a:lnTo>
                  <a:lnTo>
                    <a:pt x="1800" y="408"/>
                  </a:lnTo>
                  <a:lnTo>
                    <a:pt x="1832" y="272"/>
                  </a:lnTo>
                  <a:lnTo>
                    <a:pt x="973" y="0"/>
                  </a:lnTo>
                  <a:lnTo>
                    <a:pt x="900" y="376"/>
                  </a:lnTo>
                  <a:lnTo>
                    <a:pt x="575" y="240"/>
                  </a:lnTo>
                  <a:lnTo>
                    <a:pt x="73" y="0"/>
                  </a:lnTo>
                  <a:lnTo>
                    <a:pt x="0" y="753"/>
                  </a:lnTo>
                  <a:lnTo>
                    <a:pt x="188" y="858"/>
                  </a:lnTo>
                  <a:lnTo>
                    <a:pt x="261" y="722"/>
                  </a:lnTo>
                  <a:lnTo>
                    <a:pt x="230" y="376"/>
                  </a:lnTo>
                  <a:lnTo>
                    <a:pt x="492" y="450"/>
                  </a:lnTo>
                  <a:lnTo>
                    <a:pt x="638" y="481"/>
                  </a:lnTo>
                  <a:lnTo>
                    <a:pt x="931" y="534"/>
                  </a:lnTo>
                  <a:lnTo>
                    <a:pt x="931" y="827"/>
                  </a:lnTo>
                  <a:lnTo>
                    <a:pt x="931" y="2083"/>
                  </a:lnTo>
                  <a:lnTo>
                    <a:pt x="848" y="2240"/>
                  </a:lnTo>
                  <a:lnTo>
                    <a:pt x="261" y="2502"/>
                  </a:lnTo>
                  <a:lnTo>
                    <a:pt x="230" y="227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9" name="object 9059"/>
            <p:cNvSpPr/>
            <p:nvPr/>
          </p:nvSpPr>
          <p:spPr>
            <a:xfrm>
              <a:off x="18266119" y="4483066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4" h="8254">
                  <a:moveTo>
                    <a:pt x="5811" y="1246"/>
                  </a:moveTo>
                  <a:lnTo>
                    <a:pt x="5434" y="1246"/>
                  </a:lnTo>
                  <a:lnTo>
                    <a:pt x="5298" y="1246"/>
                  </a:lnTo>
                  <a:lnTo>
                    <a:pt x="5256" y="1382"/>
                  </a:lnTo>
                  <a:lnTo>
                    <a:pt x="5141" y="1989"/>
                  </a:lnTo>
                  <a:lnTo>
                    <a:pt x="5141" y="2146"/>
                  </a:lnTo>
                  <a:lnTo>
                    <a:pt x="4984" y="2146"/>
                  </a:lnTo>
                  <a:lnTo>
                    <a:pt x="2607" y="2146"/>
                  </a:lnTo>
                  <a:lnTo>
                    <a:pt x="2450" y="2146"/>
                  </a:lnTo>
                  <a:lnTo>
                    <a:pt x="2408" y="1989"/>
                  </a:lnTo>
                  <a:lnTo>
                    <a:pt x="2303" y="1382"/>
                  </a:lnTo>
                  <a:lnTo>
                    <a:pt x="2272" y="1246"/>
                  </a:lnTo>
                  <a:lnTo>
                    <a:pt x="2083" y="1246"/>
                  </a:lnTo>
                  <a:lnTo>
                    <a:pt x="1926" y="1246"/>
                  </a:lnTo>
                  <a:lnTo>
                    <a:pt x="1895" y="1382"/>
                  </a:lnTo>
                  <a:lnTo>
                    <a:pt x="1821" y="1989"/>
                  </a:lnTo>
                  <a:lnTo>
                    <a:pt x="1790" y="2146"/>
                  </a:lnTo>
                  <a:lnTo>
                    <a:pt x="1633" y="2146"/>
                  </a:lnTo>
                  <a:lnTo>
                    <a:pt x="188" y="2146"/>
                  </a:lnTo>
                  <a:lnTo>
                    <a:pt x="0" y="2146"/>
                  </a:lnTo>
                  <a:lnTo>
                    <a:pt x="0" y="2314"/>
                  </a:lnTo>
                  <a:lnTo>
                    <a:pt x="0" y="5486"/>
                  </a:lnTo>
                  <a:lnTo>
                    <a:pt x="0" y="5685"/>
                  </a:lnTo>
                  <a:lnTo>
                    <a:pt x="188" y="5685"/>
                  </a:lnTo>
                  <a:lnTo>
                    <a:pt x="1633" y="5685"/>
                  </a:lnTo>
                  <a:lnTo>
                    <a:pt x="1790" y="5685"/>
                  </a:lnTo>
                  <a:lnTo>
                    <a:pt x="1895" y="6387"/>
                  </a:lnTo>
                  <a:lnTo>
                    <a:pt x="1926" y="6544"/>
                  </a:lnTo>
                  <a:lnTo>
                    <a:pt x="2083" y="6544"/>
                  </a:lnTo>
                  <a:lnTo>
                    <a:pt x="2272" y="6544"/>
                  </a:lnTo>
                  <a:lnTo>
                    <a:pt x="2303" y="6387"/>
                  </a:lnTo>
                  <a:lnTo>
                    <a:pt x="2408" y="5779"/>
                  </a:lnTo>
                  <a:lnTo>
                    <a:pt x="2607" y="5685"/>
                  </a:lnTo>
                  <a:lnTo>
                    <a:pt x="4984" y="5685"/>
                  </a:lnTo>
                  <a:lnTo>
                    <a:pt x="5141" y="5685"/>
                  </a:lnTo>
                  <a:lnTo>
                    <a:pt x="5256" y="6387"/>
                  </a:lnTo>
                  <a:lnTo>
                    <a:pt x="5298" y="6544"/>
                  </a:lnTo>
                  <a:lnTo>
                    <a:pt x="5434" y="6544"/>
                  </a:lnTo>
                  <a:lnTo>
                    <a:pt x="5811" y="6544"/>
                  </a:lnTo>
                  <a:lnTo>
                    <a:pt x="5999" y="6544"/>
                  </a:lnTo>
                  <a:lnTo>
                    <a:pt x="5999" y="6732"/>
                  </a:lnTo>
                  <a:lnTo>
                    <a:pt x="5999" y="7580"/>
                  </a:lnTo>
                  <a:lnTo>
                    <a:pt x="5999" y="7769"/>
                  </a:lnTo>
                  <a:lnTo>
                    <a:pt x="6135" y="7769"/>
                  </a:lnTo>
                  <a:lnTo>
                    <a:pt x="6774" y="7769"/>
                  </a:lnTo>
                  <a:lnTo>
                    <a:pt x="6847" y="125"/>
                  </a:lnTo>
                  <a:lnTo>
                    <a:pt x="6135" y="0"/>
                  </a:lnTo>
                  <a:lnTo>
                    <a:pt x="5999" y="0"/>
                  </a:lnTo>
                  <a:lnTo>
                    <a:pt x="5999" y="209"/>
                  </a:lnTo>
                  <a:lnTo>
                    <a:pt x="5999" y="1088"/>
                  </a:lnTo>
                  <a:lnTo>
                    <a:pt x="5999" y="1246"/>
                  </a:lnTo>
                  <a:lnTo>
                    <a:pt x="5811" y="124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0" name="object 9060"/>
            <p:cNvSpPr/>
            <p:nvPr/>
          </p:nvSpPr>
          <p:spPr>
            <a:xfrm>
              <a:off x="18260672" y="4479639"/>
              <a:ext cx="5080" cy="15240"/>
            </a:xfrm>
            <a:custGeom>
              <a:avLst/>
              <a:gdLst/>
              <a:ahLst/>
              <a:cxnLst/>
              <a:rect l="l" t="t" r="r" b="b"/>
              <a:pathLst>
                <a:path w="5080" h="15239">
                  <a:moveTo>
                    <a:pt x="3245" y="7539"/>
                  </a:moveTo>
                  <a:lnTo>
                    <a:pt x="3277" y="7696"/>
                  </a:lnTo>
                  <a:lnTo>
                    <a:pt x="3120" y="7539"/>
                  </a:lnTo>
                  <a:lnTo>
                    <a:pt x="2963" y="7465"/>
                  </a:lnTo>
                  <a:lnTo>
                    <a:pt x="3015" y="7696"/>
                  </a:lnTo>
                  <a:lnTo>
                    <a:pt x="2869" y="7507"/>
                  </a:lnTo>
                  <a:lnTo>
                    <a:pt x="2691" y="7319"/>
                  </a:lnTo>
                  <a:lnTo>
                    <a:pt x="2869" y="7130"/>
                  </a:lnTo>
                  <a:lnTo>
                    <a:pt x="2931" y="6984"/>
                  </a:lnTo>
                  <a:lnTo>
                    <a:pt x="3015" y="7130"/>
                  </a:lnTo>
                  <a:lnTo>
                    <a:pt x="3204" y="6984"/>
                  </a:lnTo>
                  <a:lnTo>
                    <a:pt x="3277" y="7130"/>
                  </a:lnTo>
                  <a:lnTo>
                    <a:pt x="3465" y="6984"/>
                  </a:lnTo>
                  <a:lnTo>
                    <a:pt x="3539" y="7130"/>
                  </a:lnTo>
                  <a:lnTo>
                    <a:pt x="3947" y="7088"/>
                  </a:lnTo>
                  <a:lnTo>
                    <a:pt x="3947" y="7277"/>
                  </a:lnTo>
                  <a:lnTo>
                    <a:pt x="4104" y="7162"/>
                  </a:lnTo>
                  <a:lnTo>
                    <a:pt x="4209" y="7015"/>
                  </a:lnTo>
                  <a:lnTo>
                    <a:pt x="4020" y="7015"/>
                  </a:lnTo>
                  <a:lnTo>
                    <a:pt x="4020" y="6471"/>
                  </a:lnTo>
                  <a:lnTo>
                    <a:pt x="4020" y="6261"/>
                  </a:lnTo>
                  <a:lnTo>
                    <a:pt x="3863" y="6261"/>
                  </a:lnTo>
                  <a:lnTo>
                    <a:pt x="1612" y="6261"/>
                  </a:lnTo>
                  <a:lnTo>
                    <a:pt x="356" y="5570"/>
                  </a:lnTo>
                  <a:lnTo>
                    <a:pt x="345" y="858"/>
                  </a:lnTo>
                  <a:lnTo>
                    <a:pt x="0" y="722"/>
                  </a:lnTo>
                  <a:lnTo>
                    <a:pt x="2607" y="638"/>
                  </a:lnTo>
                  <a:lnTo>
                    <a:pt x="2921" y="638"/>
                  </a:lnTo>
                  <a:lnTo>
                    <a:pt x="2931" y="345"/>
                  </a:lnTo>
                  <a:lnTo>
                    <a:pt x="2963" y="115"/>
                  </a:lnTo>
                  <a:lnTo>
                    <a:pt x="3120" y="0"/>
                  </a:lnTo>
                  <a:lnTo>
                    <a:pt x="3120" y="450"/>
                  </a:lnTo>
                  <a:lnTo>
                    <a:pt x="3088" y="638"/>
                  </a:lnTo>
                  <a:lnTo>
                    <a:pt x="2931" y="785"/>
                  </a:lnTo>
                  <a:lnTo>
                    <a:pt x="2837" y="931"/>
                  </a:lnTo>
                  <a:lnTo>
                    <a:pt x="3088" y="1015"/>
                  </a:lnTo>
                  <a:lnTo>
                    <a:pt x="3088" y="1172"/>
                  </a:lnTo>
                  <a:lnTo>
                    <a:pt x="2764" y="1204"/>
                  </a:lnTo>
                  <a:lnTo>
                    <a:pt x="2963" y="1308"/>
                  </a:lnTo>
                  <a:lnTo>
                    <a:pt x="3120" y="1465"/>
                  </a:lnTo>
                  <a:lnTo>
                    <a:pt x="3172" y="2083"/>
                  </a:lnTo>
                  <a:lnTo>
                    <a:pt x="3015" y="2167"/>
                  </a:lnTo>
                  <a:lnTo>
                    <a:pt x="2931" y="1539"/>
                  </a:lnTo>
                  <a:lnTo>
                    <a:pt x="2764" y="1497"/>
                  </a:lnTo>
                  <a:lnTo>
                    <a:pt x="2837" y="1654"/>
                  </a:lnTo>
                  <a:lnTo>
                    <a:pt x="2921" y="1863"/>
                  </a:lnTo>
                  <a:lnTo>
                    <a:pt x="2921" y="2083"/>
                  </a:lnTo>
                  <a:lnTo>
                    <a:pt x="2921" y="2240"/>
                  </a:lnTo>
                  <a:lnTo>
                    <a:pt x="3088" y="2282"/>
                  </a:lnTo>
                  <a:lnTo>
                    <a:pt x="3088" y="2429"/>
                  </a:lnTo>
                  <a:lnTo>
                    <a:pt x="2921" y="2471"/>
                  </a:lnTo>
                  <a:lnTo>
                    <a:pt x="2376" y="2471"/>
                  </a:lnTo>
                  <a:lnTo>
                    <a:pt x="2282" y="2282"/>
                  </a:lnTo>
                  <a:lnTo>
                    <a:pt x="2418" y="2136"/>
                  </a:lnTo>
                  <a:lnTo>
                    <a:pt x="2282" y="1989"/>
                  </a:lnTo>
                  <a:lnTo>
                    <a:pt x="2282" y="910"/>
                  </a:lnTo>
                  <a:lnTo>
                    <a:pt x="2282" y="1088"/>
                  </a:lnTo>
                  <a:lnTo>
                    <a:pt x="2052" y="1308"/>
                  </a:lnTo>
                  <a:lnTo>
                    <a:pt x="2240" y="1497"/>
                  </a:lnTo>
                  <a:lnTo>
                    <a:pt x="2052" y="1717"/>
                  </a:lnTo>
                  <a:lnTo>
                    <a:pt x="2282" y="1947"/>
                  </a:lnTo>
                  <a:lnTo>
                    <a:pt x="2376" y="2083"/>
                  </a:lnTo>
                  <a:lnTo>
                    <a:pt x="2282" y="2240"/>
                  </a:lnTo>
                  <a:lnTo>
                    <a:pt x="2282" y="2397"/>
                  </a:lnTo>
                  <a:lnTo>
                    <a:pt x="1738" y="2471"/>
                  </a:lnTo>
                  <a:lnTo>
                    <a:pt x="1570" y="2471"/>
                  </a:lnTo>
                  <a:lnTo>
                    <a:pt x="1570" y="2659"/>
                  </a:lnTo>
                  <a:lnTo>
                    <a:pt x="1570" y="5455"/>
                  </a:lnTo>
                  <a:lnTo>
                    <a:pt x="1570" y="5779"/>
                  </a:lnTo>
                  <a:lnTo>
                    <a:pt x="1895" y="5863"/>
                  </a:lnTo>
                  <a:lnTo>
                    <a:pt x="2282" y="5905"/>
                  </a:lnTo>
                  <a:lnTo>
                    <a:pt x="3120" y="5905"/>
                  </a:lnTo>
                  <a:lnTo>
                    <a:pt x="3319" y="6052"/>
                  </a:lnTo>
                  <a:lnTo>
                    <a:pt x="3507" y="6052"/>
                  </a:lnTo>
                  <a:lnTo>
                    <a:pt x="3570" y="5905"/>
                  </a:lnTo>
                  <a:lnTo>
                    <a:pt x="3727" y="5905"/>
                  </a:lnTo>
                  <a:lnTo>
                    <a:pt x="3863" y="6020"/>
                  </a:lnTo>
                  <a:lnTo>
                    <a:pt x="3350" y="4963"/>
                  </a:lnTo>
                  <a:lnTo>
                    <a:pt x="3434" y="4816"/>
                  </a:lnTo>
                  <a:lnTo>
                    <a:pt x="4020" y="5779"/>
                  </a:lnTo>
                  <a:lnTo>
                    <a:pt x="4104" y="5936"/>
                  </a:lnTo>
                  <a:lnTo>
                    <a:pt x="4816" y="6261"/>
                  </a:lnTo>
                  <a:lnTo>
                    <a:pt x="5036" y="6345"/>
                  </a:lnTo>
                  <a:lnTo>
                    <a:pt x="4910" y="6575"/>
                  </a:lnTo>
                  <a:lnTo>
                    <a:pt x="4628" y="7245"/>
                  </a:lnTo>
                  <a:lnTo>
                    <a:pt x="4628" y="7434"/>
                  </a:lnTo>
                  <a:lnTo>
                    <a:pt x="4910" y="8062"/>
                  </a:lnTo>
                  <a:lnTo>
                    <a:pt x="5036" y="8282"/>
                  </a:lnTo>
                  <a:lnTo>
                    <a:pt x="4816" y="8397"/>
                  </a:lnTo>
                  <a:lnTo>
                    <a:pt x="4104" y="8732"/>
                  </a:lnTo>
                  <a:lnTo>
                    <a:pt x="4020" y="8879"/>
                  </a:lnTo>
                  <a:lnTo>
                    <a:pt x="3465" y="9779"/>
                  </a:lnTo>
                  <a:lnTo>
                    <a:pt x="3319" y="9748"/>
                  </a:lnTo>
                  <a:lnTo>
                    <a:pt x="3832" y="8764"/>
                  </a:lnTo>
                  <a:lnTo>
                    <a:pt x="3601" y="8732"/>
                  </a:lnTo>
                  <a:lnTo>
                    <a:pt x="3570" y="8575"/>
                  </a:lnTo>
                  <a:lnTo>
                    <a:pt x="3350" y="8575"/>
                  </a:lnTo>
                  <a:lnTo>
                    <a:pt x="3172" y="8732"/>
                  </a:lnTo>
                  <a:lnTo>
                    <a:pt x="2282" y="8732"/>
                  </a:lnTo>
                  <a:lnTo>
                    <a:pt x="1895" y="8816"/>
                  </a:lnTo>
                  <a:lnTo>
                    <a:pt x="1570" y="8847"/>
                  </a:lnTo>
                  <a:lnTo>
                    <a:pt x="1570" y="9172"/>
                  </a:lnTo>
                  <a:lnTo>
                    <a:pt x="1570" y="11978"/>
                  </a:lnTo>
                  <a:lnTo>
                    <a:pt x="1570" y="12167"/>
                  </a:lnTo>
                  <a:lnTo>
                    <a:pt x="1738" y="12167"/>
                  </a:lnTo>
                  <a:lnTo>
                    <a:pt x="2157" y="12167"/>
                  </a:lnTo>
                  <a:lnTo>
                    <a:pt x="2282" y="12387"/>
                  </a:lnTo>
                  <a:lnTo>
                    <a:pt x="2418" y="12544"/>
                  </a:lnTo>
                  <a:lnTo>
                    <a:pt x="2282" y="12648"/>
                  </a:lnTo>
                  <a:lnTo>
                    <a:pt x="2052" y="12868"/>
                  </a:lnTo>
                  <a:lnTo>
                    <a:pt x="2240" y="13057"/>
                  </a:lnTo>
                  <a:lnTo>
                    <a:pt x="2052" y="13287"/>
                  </a:lnTo>
                  <a:lnTo>
                    <a:pt x="2240" y="13507"/>
                  </a:lnTo>
                  <a:lnTo>
                    <a:pt x="2209" y="13769"/>
                  </a:lnTo>
                  <a:lnTo>
                    <a:pt x="2282" y="12680"/>
                  </a:lnTo>
                  <a:lnTo>
                    <a:pt x="2376" y="12544"/>
                  </a:lnTo>
                  <a:lnTo>
                    <a:pt x="2282" y="12387"/>
                  </a:lnTo>
                  <a:lnTo>
                    <a:pt x="2282" y="12229"/>
                  </a:lnTo>
                  <a:lnTo>
                    <a:pt x="2921" y="12167"/>
                  </a:lnTo>
                  <a:lnTo>
                    <a:pt x="3088" y="12229"/>
                  </a:lnTo>
                  <a:lnTo>
                    <a:pt x="3015" y="12387"/>
                  </a:lnTo>
                  <a:lnTo>
                    <a:pt x="2921" y="12575"/>
                  </a:lnTo>
                  <a:lnTo>
                    <a:pt x="2921" y="12795"/>
                  </a:lnTo>
                  <a:lnTo>
                    <a:pt x="2837" y="13025"/>
                  </a:lnTo>
                  <a:lnTo>
                    <a:pt x="2764" y="13161"/>
                  </a:lnTo>
                  <a:lnTo>
                    <a:pt x="2931" y="13099"/>
                  </a:lnTo>
                  <a:lnTo>
                    <a:pt x="2963" y="12617"/>
                  </a:lnTo>
                  <a:lnTo>
                    <a:pt x="3120" y="12491"/>
                  </a:lnTo>
                  <a:lnTo>
                    <a:pt x="3120" y="13214"/>
                  </a:lnTo>
                  <a:lnTo>
                    <a:pt x="2963" y="13360"/>
                  </a:lnTo>
                  <a:lnTo>
                    <a:pt x="2764" y="13423"/>
                  </a:lnTo>
                  <a:lnTo>
                    <a:pt x="2963" y="13476"/>
                  </a:lnTo>
                  <a:lnTo>
                    <a:pt x="3172" y="13507"/>
                  </a:lnTo>
                  <a:lnTo>
                    <a:pt x="3088" y="13664"/>
                  </a:lnTo>
                  <a:lnTo>
                    <a:pt x="2921" y="13695"/>
                  </a:lnTo>
                  <a:lnTo>
                    <a:pt x="2921" y="13842"/>
                  </a:lnTo>
                  <a:lnTo>
                    <a:pt x="3088" y="14020"/>
                  </a:lnTo>
                  <a:lnTo>
                    <a:pt x="3120" y="14219"/>
                  </a:lnTo>
                  <a:lnTo>
                    <a:pt x="3172" y="14627"/>
                  </a:lnTo>
                  <a:lnTo>
                    <a:pt x="3015" y="14627"/>
                  </a:lnTo>
                  <a:lnTo>
                    <a:pt x="2931" y="14324"/>
                  </a:lnTo>
                  <a:lnTo>
                    <a:pt x="2921" y="14020"/>
                  </a:lnTo>
                  <a:lnTo>
                    <a:pt x="2607" y="14020"/>
                  </a:lnTo>
                  <a:lnTo>
                    <a:pt x="31" y="14020"/>
                  </a:lnTo>
                  <a:lnTo>
                    <a:pt x="261" y="13873"/>
                  </a:lnTo>
                  <a:lnTo>
                    <a:pt x="345" y="9109"/>
                  </a:lnTo>
                  <a:lnTo>
                    <a:pt x="1570" y="8397"/>
                  </a:lnTo>
                  <a:lnTo>
                    <a:pt x="3863" y="8397"/>
                  </a:lnTo>
                  <a:lnTo>
                    <a:pt x="4020" y="8397"/>
                  </a:lnTo>
                  <a:lnTo>
                    <a:pt x="4020" y="8209"/>
                  </a:lnTo>
                  <a:lnTo>
                    <a:pt x="4020" y="7612"/>
                  </a:lnTo>
                  <a:lnTo>
                    <a:pt x="4209" y="7612"/>
                  </a:lnTo>
                  <a:lnTo>
                    <a:pt x="3947" y="7381"/>
                  </a:lnTo>
                  <a:lnTo>
                    <a:pt x="3947" y="7539"/>
                  </a:lnTo>
                  <a:lnTo>
                    <a:pt x="3601" y="7539"/>
                  </a:lnTo>
                  <a:lnTo>
                    <a:pt x="3465" y="7507"/>
                  </a:lnTo>
                  <a:lnTo>
                    <a:pt x="3539" y="7696"/>
                  </a:lnTo>
                  <a:lnTo>
                    <a:pt x="3403" y="7539"/>
                  </a:lnTo>
                  <a:lnTo>
                    <a:pt x="3245" y="746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1" name="object 9061"/>
            <p:cNvSpPr/>
            <p:nvPr/>
          </p:nvSpPr>
          <p:spPr>
            <a:xfrm>
              <a:off x="18261649" y="449225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586" y="0"/>
                  </a:moveTo>
                  <a:lnTo>
                    <a:pt x="73" y="0"/>
                  </a:lnTo>
                  <a:lnTo>
                    <a:pt x="0" y="450"/>
                  </a:lnTo>
                  <a:lnTo>
                    <a:pt x="586" y="513"/>
                  </a:lnTo>
                  <a:lnTo>
                    <a:pt x="691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2" name="object 9062"/>
            <p:cNvSpPr/>
            <p:nvPr/>
          </p:nvSpPr>
          <p:spPr>
            <a:xfrm>
              <a:off x="18261649" y="448114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586" y="554"/>
                  </a:moveTo>
                  <a:lnTo>
                    <a:pt x="73" y="554"/>
                  </a:lnTo>
                  <a:lnTo>
                    <a:pt x="0" y="104"/>
                  </a:lnTo>
                  <a:lnTo>
                    <a:pt x="586" y="0"/>
                  </a:lnTo>
                  <a:lnTo>
                    <a:pt x="691" y="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3" name="object 9063"/>
            <p:cNvSpPr/>
            <p:nvPr/>
          </p:nvSpPr>
          <p:spPr>
            <a:xfrm>
              <a:off x="18261383" y="4482111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62" y="0"/>
                  </a:moveTo>
                  <a:lnTo>
                    <a:pt x="0" y="2827"/>
                  </a:lnTo>
                  <a:lnTo>
                    <a:pt x="376" y="3141"/>
                  </a:lnTo>
                  <a:lnTo>
                    <a:pt x="513" y="3204"/>
                  </a:lnTo>
                  <a:lnTo>
                    <a:pt x="513" y="3057"/>
                  </a:lnTo>
                  <a:lnTo>
                    <a:pt x="513" y="104"/>
                  </a:lnTo>
                  <a:lnTo>
                    <a:pt x="6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4" name="object 9064"/>
            <p:cNvSpPr/>
            <p:nvPr/>
          </p:nvSpPr>
          <p:spPr>
            <a:xfrm>
              <a:off x="18261383" y="4488635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62" y="3172"/>
                  </a:moveTo>
                  <a:lnTo>
                    <a:pt x="0" y="324"/>
                  </a:lnTo>
                  <a:lnTo>
                    <a:pt x="376" y="83"/>
                  </a:lnTo>
                  <a:lnTo>
                    <a:pt x="513" y="0"/>
                  </a:lnTo>
                  <a:lnTo>
                    <a:pt x="513" y="157"/>
                  </a:lnTo>
                  <a:lnTo>
                    <a:pt x="513" y="3099"/>
                  </a:lnTo>
                  <a:lnTo>
                    <a:pt x="62" y="317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5" name="object 9065"/>
            <p:cNvSpPr/>
            <p:nvPr/>
          </p:nvSpPr>
          <p:spPr>
            <a:xfrm>
              <a:off x="18262611" y="44866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3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6" name="object 9066"/>
            <p:cNvSpPr/>
            <p:nvPr/>
          </p:nvSpPr>
          <p:spPr>
            <a:xfrm>
              <a:off x="18262387" y="44869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93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7" name="object 9067"/>
            <p:cNvSpPr/>
            <p:nvPr/>
          </p:nvSpPr>
          <p:spPr>
            <a:xfrm>
              <a:off x="18262614" y="448662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6" y="74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8" name="object 9068"/>
            <p:cNvSpPr/>
            <p:nvPr/>
          </p:nvSpPr>
          <p:spPr>
            <a:xfrm>
              <a:off x="18262568" y="44867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52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9" name="object 9069"/>
            <p:cNvSpPr/>
            <p:nvPr/>
          </p:nvSpPr>
          <p:spPr>
            <a:xfrm>
              <a:off x="18262387" y="44867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0" name="object 9070"/>
            <p:cNvSpPr/>
            <p:nvPr/>
          </p:nvSpPr>
          <p:spPr>
            <a:xfrm>
              <a:off x="18262572" y="44866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1" name="object 9071"/>
            <p:cNvSpPr/>
            <p:nvPr/>
          </p:nvSpPr>
          <p:spPr>
            <a:xfrm>
              <a:off x="18263202" y="448647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858"/>
                  </a:moveTo>
                  <a:lnTo>
                    <a:pt x="188" y="931"/>
                  </a:lnTo>
                </a:path>
                <a:path w="634" h="1270">
                  <a:moveTo>
                    <a:pt x="157" y="85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2" name="object 9072"/>
            <p:cNvSpPr/>
            <p:nvPr/>
          </p:nvSpPr>
          <p:spPr>
            <a:xfrm>
              <a:off x="18263024" y="44873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3" name="object 9073"/>
            <p:cNvSpPr/>
            <p:nvPr/>
          </p:nvSpPr>
          <p:spPr>
            <a:xfrm>
              <a:off x="18262751" y="44873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73" y="0"/>
                  </a:lnTo>
                </a:path>
                <a:path w="634" h="635">
                  <a:moveTo>
                    <a:pt x="0" y="31"/>
                  </a:moveTo>
                  <a:lnTo>
                    <a:pt x="73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4" name="object 9074"/>
            <p:cNvSpPr/>
            <p:nvPr/>
          </p:nvSpPr>
          <p:spPr>
            <a:xfrm>
              <a:off x="18262944" y="448648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963"/>
                  </a:moveTo>
                  <a:lnTo>
                    <a:pt x="219" y="858"/>
                  </a:lnTo>
                </a:path>
                <a:path w="634" h="1270">
                  <a:moveTo>
                    <a:pt x="157" y="96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5" name="object 9075"/>
            <p:cNvSpPr/>
            <p:nvPr/>
          </p:nvSpPr>
          <p:spPr>
            <a:xfrm>
              <a:off x="18263315" y="44865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7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6" name="object 9076"/>
            <p:cNvSpPr/>
            <p:nvPr/>
          </p:nvSpPr>
          <p:spPr>
            <a:xfrm>
              <a:off x="18262972" y="448658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88" y="74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7" name="object 9077"/>
            <p:cNvSpPr/>
            <p:nvPr/>
          </p:nvSpPr>
          <p:spPr>
            <a:xfrm>
              <a:off x="18262670" y="448666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8" name="object 9078"/>
            <p:cNvSpPr/>
            <p:nvPr/>
          </p:nvSpPr>
          <p:spPr>
            <a:xfrm>
              <a:off x="18262871" y="448658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57" y="74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9" name="object 9079"/>
            <p:cNvSpPr/>
            <p:nvPr/>
          </p:nvSpPr>
          <p:spPr>
            <a:xfrm>
              <a:off x="18263160" y="448658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98" y="74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0" name="object 9080"/>
            <p:cNvSpPr/>
            <p:nvPr/>
          </p:nvSpPr>
          <p:spPr>
            <a:xfrm>
              <a:off x="18263313" y="448658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1" name="object 9081"/>
            <p:cNvSpPr/>
            <p:nvPr/>
          </p:nvSpPr>
          <p:spPr>
            <a:xfrm>
              <a:off x="18262674" y="44865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2"/>
                  </a:moveTo>
                  <a:lnTo>
                    <a:pt x="41" y="0"/>
                  </a:lnTo>
                </a:path>
                <a:path w="634" h="635">
                  <a:moveTo>
                    <a:pt x="0" y="62"/>
                  </a:moveTo>
                  <a:lnTo>
                    <a:pt x="157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2" name="object 9082"/>
            <p:cNvSpPr/>
            <p:nvPr/>
          </p:nvSpPr>
          <p:spPr>
            <a:xfrm>
              <a:off x="18262979" y="448658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3" name="object 9083"/>
            <p:cNvSpPr/>
            <p:nvPr/>
          </p:nvSpPr>
          <p:spPr>
            <a:xfrm>
              <a:off x="18263165" y="44863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  <a:lnTo>
                    <a:pt x="0" y="209"/>
                  </a:lnTo>
                </a:path>
                <a:path w="634" h="635">
                  <a:moveTo>
                    <a:pt x="73" y="10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4" name="object 9084"/>
            <p:cNvSpPr/>
            <p:nvPr/>
          </p:nvSpPr>
          <p:spPr>
            <a:xfrm>
              <a:off x="18262875" y="44863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  <a:lnTo>
                    <a:pt x="0" y="209"/>
                  </a:lnTo>
                </a:path>
                <a:path w="634" h="635">
                  <a:moveTo>
                    <a:pt x="73" y="104"/>
                  </a:moveTo>
                  <a:lnTo>
                    <a:pt x="4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5" name="object 9085"/>
            <p:cNvSpPr/>
            <p:nvPr/>
          </p:nvSpPr>
          <p:spPr>
            <a:xfrm>
              <a:off x="18263160" y="448733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6" name="object 9086"/>
            <p:cNvSpPr/>
            <p:nvPr/>
          </p:nvSpPr>
          <p:spPr>
            <a:xfrm>
              <a:off x="18262827" y="448733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7" name="object 9087"/>
            <p:cNvSpPr/>
            <p:nvPr/>
          </p:nvSpPr>
          <p:spPr>
            <a:xfrm>
              <a:off x="18265415" y="448255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1759"/>
                  </a:moveTo>
                  <a:lnTo>
                    <a:pt x="2450" y="0"/>
                  </a:lnTo>
                  <a:lnTo>
                    <a:pt x="0" y="0"/>
                  </a:lnTo>
                  <a:lnTo>
                    <a:pt x="0" y="1759"/>
                  </a:lnTo>
                  <a:lnTo>
                    <a:pt x="2450" y="175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8" name="object 9088"/>
            <p:cNvSpPr/>
            <p:nvPr/>
          </p:nvSpPr>
          <p:spPr>
            <a:xfrm>
              <a:off x="18268583" y="448255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1759"/>
                  </a:moveTo>
                  <a:lnTo>
                    <a:pt x="2450" y="0"/>
                  </a:lnTo>
                  <a:lnTo>
                    <a:pt x="0" y="0"/>
                  </a:lnTo>
                  <a:lnTo>
                    <a:pt x="0" y="1759"/>
                  </a:lnTo>
                  <a:lnTo>
                    <a:pt x="2450" y="175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9" name="object 9089"/>
            <p:cNvSpPr/>
            <p:nvPr/>
          </p:nvSpPr>
          <p:spPr>
            <a:xfrm>
              <a:off x="18272976" y="448159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01"/>
                  </a:moveTo>
                  <a:lnTo>
                    <a:pt x="0" y="115"/>
                  </a:lnTo>
                  <a:lnTo>
                    <a:pt x="439" y="0"/>
                  </a:lnTo>
                  <a:lnTo>
                    <a:pt x="554" y="701"/>
                  </a:lnTo>
                  <a:lnTo>
                    <a:pt x="104" y="77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0" name="object 9090"/>
            <p:cNvSpPr/>
            <p:nvPr/>
          </p:nvSpPr>
          <p:spPr>
            <a:xfrm>
              <a:off x="18272036" y="4479637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607" y="607"/>
                  </a:moveTo>
                  <a:lnTo>
                    <a:pt x="230" y="418"/>
                  </a:lnTo>
                  <a:lnTo>
                    <a:pt x="157" y="83"/>
                  </a:lnTo>
                  <a:lnTo>
                    <a:pt x="73" y="680"/>
                  </a:lnTo>
                  <a:lnTo>
                    <a:pt x="230" y="827"/>
                  </a:lnTo>
                  <a:lnTo>
                    <a:pt x="230" y="984"/>
                  </a:lnTo>
                  <a:lnTo>
                    <a:pt x="0" y="1057"/>
                  </a:lnTo>
                  <a:lnTo>
                    <a:pt x="282" y="1214"/>
                  </a:lnTo>
                  <a:lnTo>
                    <a:pt x="293" y="1507"/>
                  </a:lnTo>
                  <a:lnTo>
                    <a:pt x="157" y="1246"/>
                  </a:lnTo>
                  <a:lnTo>
                    <a:pt x="293" y="1759"/>
                  </a:lnTo>
                  <a:lnTo>
                    <a:pt x="125" y="1947"/>
                  </a:lnTo>
                  <a:lnTo>
                    <a:pt x="282" y="2094"/>
                  </a:lnTo>
                  <a:lnTo>
                    <a:pt x="73" y="2659"/>
                  </a:lnTo>
                  <a:lnTo>
                    <a:pt x="293" y="2439"/>
                  </a:lnTo>
                  <a:lnTo>
                    <a:pt x="293" y="2691"/>
                  </a:lnTo>
                  <a:lnTo>
                    <a:pt x="125" y="2848"/>
                  </a:lnTo>
                  <a:lnTo>
                    <a:pt x="282" y="2984"/>
                  </a:lnTo>
                  <a:lnTo>
                    <a:pt x="125" y="3183"/>
                  </a:lnTo>
                  <a:lnTo>
                    <a:pt x="282" y="3371"/>
                  </a:lnTo>
                  <a:lnTo>
                    <a:pt x="900" y="3371"/>
                  </a:lnTo>
                  <a:lnTo>
                    <a:pt x="931" y="2984"/>
                  </a:lnTo>
                  <a:lnTo>
                    <a:pt x="1162" y="2952"/>
                  </a:lnTo>
                  <a:lnTo>
                    <a:pt x="1277" y="3109"/>
                  </a:lnTo>
                  <a:lnTo>
                    <a:pt x="1675" y="2848"/>
                  </a:lnTo>
                  <a:lnTo>
                    <a:pt x="1759" y="2691"/>
                  </a:lnTo>
                  <a:lnTo>
                    <a:pt x="1759" y="2020"/>
                  </a:lnTo>
                  <a:lnTo>
                    <a:pt x="1675" y="1884"/>
                  </a:lnTo>
                  <a:lnTo>
                    <a:pt x="1308" y="1612"/>
                  </a:lnTo>
                  <a:lnTo>
                    <a:pt x="1193" y="1759"/>
                  </a:lnTo>
                  <a:lnTo>
                    <a:pt x="1015" y="1759"/>
                  </a:lnTo>
                  <a:lnTo>
                    <a:pt x="931" y="680"/>
                  </a:lnTo>
                  <a:lnTo>
                    <a:pt x="607" y="6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1" name="object 9091"/>
            <p:cNvSpPr/>
            <p:nvPr/>
          </p:nvSpPr>
          <p:spPr>
            <a:xfrm>
              <a:off x="18265415" y="4489614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0"/>
                  </a:moveTo>
                  <a:lnTo>
                    <a:pt x="2450" y="1759"/>
                  </a:lnTo>
                  <a:lnTo>
                    <a:pt x="0" y="1759"/>
                  </a:lnTo>
                  <a:lnTo>
                    <a:pt x="0" y="0"/>
                  </a:lnTo>
                  <a:lnTo>
                    <a:pt x="245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2" name="object 9092"/>
            <p:cNvSpPr/>
            <p:nvPr/>
          </p:nvSpPr>
          <p:spPr>
            <a:xfrm>
              <a:off x="18268583" y="4489614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0"/>
                  </a:moveTo>
                  <a:lnTo>
                    <a:pt x="2450" y="1759"/>
                  </a:lnTo>
                  <a:lnTo>
                    <a:pt x="0" y="1759"/>
                  </a:lnTo>
                  <a:lnTo>
                    <a:pt x="0" y="0"/>
                  </a:lnTo>
                  <a:lnTo>
                    <a:pt x="245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3" name="object 9093"/>
            <p:cNvSpPr/>
            <p:nvPr/>
          </p:nvSpPr>
          <p:spPr>
            <a:xfrm>
              <a:off x="18272976" y="4292501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565" y="0"/>
                  </a:moveTo>
                  <a:lnTo>
                    <a:pt x="31" y="0"/>
                  </a:lnTo>
                  <a:lnTo>
                    <a:pt x="0" y="146"/>
                  </a:lnTo>
                  <a:lnTo>
                    <a:pt x="596" y="366"/>
                  </a:lnTo>
                  <a:lnTo>
                    <a:pt x="816" y="481"/>
                  </a:lnTo>
                  <a:lnTo>
                    <a:pt x="858" y="261"/>
                  </a:lnTo>
                  <a:lnTo>
                    <a:pt x="1895" y="219"/>
                  </a:lnTo>
                  <a:lnTo>
                    <a:pt x="1895" y="1005"/>
                  </a:lnTo>
                  <a:lnTo>
                    <a:pt x="2083" y="1005"/>
                  </a:lnTo>
                  <a:lnTo>
                    <a:pt x="2083" y="219"/>
                  </a:lnTo>
                  <a:lnTo>
                    <a:pt x="2418" y="219"/>
                  </a:lnTo>
                  <a:lnTo>
                    <a:pt x="2345" y="4020"/>
                  </a:lnTo>
                  <a:lnTo>
                    <a:pt x="2345" y="9319"/>
                  </a:lnTo>
                  <a:lnTo>
                    <a:pt x="2418" y="13130"/>
                  </a:lnTo>
                  <a:lnTo>
                    <a:pt x="2083" y="13130"/>
                  </a:lnTo>
                  <a:lnTo>
                    <a:pt x="2083" y="12334"/>
                  </a:lnTo>
                  <a:lnTo>
                    <a:pt x="1895" y="12334"/>
                  </a:lnTo>
                  <a:lnTo>
                    <a:pt x="1895" y="13130"/>
                  </a:lnTo>
                  <a:lnTo>
                    <a:pt x="858" y="13203"/>
                  </a:lnTo>
                  <a:lnTo>
                    <a:pt x="816" y="12910"/>
                  </a:lnTo>
                  <a:lnTo>
                    <a:pt x="596" y="12973"/>
                  </a:lnTo>
                  <a:lnTo>
                    <a:pt x="73" y="13203"/>
                  </a:lnTo>
                  <a:lnTo>
                    <a:pt x="31" y="13371"/>
                  </a:lnTo>
                  <a:lnTo>
                    <a:pt x="2638" y="13371"/>
                  </a:lnTo>
                  <a:lnTo>
                    <a:pt x="26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4" name="object 9094"/>
            <p:cNvSpPr/>
            <p:nvPr/>
          </p:nvSpPr>
          <p:spPr>
            <a:xfrm>
              <a:off x="18272983" y="4292499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586" y="12973"/>
                  </a:moveTo>
                  <a:lnTo>
                    <a:pt x="816" y="12910"/>
                  </a:lnTo>
                  <a:lnTo>
                    <a:pt x="848" y="13078"/>
                  </a:lnTo>
                  <a:lnTo>
                    <a:pt x="1895" y="13130"/>
                  </a:lnTo>
                  <a:lnTo>
                    <a:pt x="1895" y="12460"/>
                  </a:lnTo>
                  <a:lnTo>
                    <a:pt x="2073" y="12334"/>
                  </a:lnTo>
                  <a:lnTo>
                    <a:pt x="2073" y="13130"/>
                  </a:lnTo>
                  <a:lnTo>
                    <a:pt x="2418" y="13130"/>
                  </a:lnTo>
                  <a:lnTo>
                    <a:pt x="2345" y="9319"/>
                  </a:lnTo>
                  <a:lnTo>
                    <a:pt x="2345" y="4020"/>
                  </a:lnTo>
                  <a:lnTo>
                    <a:pt x="2418" y="219"/>
                  </a:lnTo>
                  <a:lnTo>
                    <a:pt x="2073" y="219"/>
                  </a:lnTo>
                  <a:lnTo>
                    <a:pt x="2073" y="931"/>
                  </a:lnTo>
                  <a:lnTo>
                    <a:pt x="1895" y="1005"/>
                  </a:lnTo>
                  <a:lnTo>
                    <a:pt x="1895" y="219"/>
                  </a:lnTo>
                  <a:lnTo>
                    <a:pt x="848" y="157"/>
                  </a:lnTo>
                  <a:lnTo>
                    <a:pt x="816" y="481"/>
                  </a:lnTo>
                  <a:lnTo>
                    <a:pt x="586" y="376"/>
                  </a:lnTo>
                  <a:lnTo>
                    <a:pt x="73" y="157"/>
                  </a:lnTo>
                  <a:lnTo>
                    <a:pt x="31" y="0"/>
                  </a:lnTo>
                  <a:lnTo>
                    <a:pt x="2554" y="0"/>
                  </a:lnTo>
                  <a:lnTo>
                    <a:pt x="2638" y="13287"/>
                  </a:lnTo>
                  <a:lnTo>
                    <a:pt x="104" y="13381"/>
                  </a:lnTo>
                  <a:lnTo>
                    <a:pt x="0" y="13203"/>
                  </a:lnTo>
                  <a:lnTo>
                    <a:pt x="586" y="1297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5" name="object 9095"/>
            <p:cNvSpPr/>
            <p:nvPr/>
          </p:nvSpPr>
          <p:spPr>
            <a:xfrm>
              <a:off x="18261492" y="4298127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743" y="261"/>
                  </a:moveTo>
                  <a:lnTo>
                    <a:pt x="2869" y="261"/>
                  </a:lnTo>
                  <a:lnTo>
                    <a:pt x="2952" y="607"/>
                  </a:lnTo>
                  <a:lnTo>
                    <a:pt x="3193" y="607"/>
                  </a:lnTo>
                  <a:lnTo>
                    <a:pt x="3193" y="366"/>
                  </a:lnTo>
                  <a:lnTo>
                    <a:pt x="3193" y="0"/>
                  </a:lnTo>
                  <a:lnTo>
                    <a:pt x="2869" y="0"/>
                  </a:lnTo>
                  <a:lnTo>
                    <a:pt x="743" y="0"/>
                  </a:lnTo>
                  <a:lnTo>
                    <a:pt x="513" y="0"/>
                  </a:lnTo>
                  <a:lnTo>
                    <a:pt x="429" y="198"/>
                  </a:lnTo>
                  <a:lnTo>
                    <a:pt x="104" y="869"/>
                  </a:lnTo>
                  <a:lnTo>
                    <a:pt x="0" y="1057"/>
                  </a:lnTo>
                  <a:lnTo>
                    <a:pt x="104" y="1266"/>
                  </a:lnTo>
                  <a:lnTo>
                    <a:pt x="429" y="1905"/>
                  </a:lnTo>
                  <a:lnTo>
                    <a:pt x="513" y="2094"/>
                  </a:lnTo>
                  <a:lnTo>
                    <a:pt x="743" y="2094"/>
                  </a:lnTo>
                  <a:lnTo>
                    <a:pt x="2869" y="2094"/>
                  </a:lnTo>
                  <a:lnTo>
                    <a:pt x="3193" y="2094"/>
                  </a:lnTo>
                  <a:lnTo>
                    <a:pt x="3193" y="1717"/>
                  </a:lnTo>
                  <a:lnTo>
                    <a:pt x="3193" y="1507"/>
                  </a:lnTo>
                  <a:lnTo>
                    <a:pt x="2952" y="1507"/>
                  </a:lnTo>
                  <a:lnTo>
                    <a:pt x="2952" y="1717"/>
                  </a:lnTo>
                  <a:lnTo>
                    <a:pt x="743" y="1832"/>
                  </a:lnTo>
                  <a:lnTo>
                    <a:pt x="335" y="1130"/>
                  </a:lnTo>
                  <a:lnTo>
                    <a:pt x="335" y="973"/>
                  </a:lnTo>
                  <a:lnTo>
                    <a:pt x="670" y="33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6" name="object 9096"/>
            <p:cNvSpPr/>
            <p:nvPr/>
          </p:nvSpPr>
          <p:spPr>
            <a:xfrm>
              <a:off x="18261016" y="429999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036" y="188"/>
                  </a:moveTo>
                  <a:lnTo>
                    <a:pt x="712" y="0"/>
                  </a:lnTo>
                  <a:lnTo>
                    <a:pt x="324" y="0"/>
                  </a:ln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7" name="object 9097"/>
            <p:cNvSpPr/>
            <p:nvPr/>
          </p:nvSpPr>
          <p:spPr>
            <a:xfrm>
              <a:off x="18261005" y="429820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324" y="157"/>
                  </a:lnTo>
                  <a:lnTo>
                    <a:pt x="712" y="157"/>
                  </a:lnTo>
                  <a:lnTo>
                    <a:pt x="10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8" name="object 9098"/>
            <p:cNvSpPr/>
            <p:nvPr/>
          </p:nvSpPr>
          <p:spPr>
            <a:xfrm>
              <a:off x="18261824" y="429843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533" y="1193"/>
                  </a:moveTo>
                  <a:lnTo>
                    <a:pt x="2303" y="1088"/>
                  </a:lnTo>
                  <a:lnTo>
                    <a:pt x="2209" y="1225"/>
                  </a:lnTo>
                  <a:lnTo>
                    <a:pt x="2125" y="1088"/>
                  </a:lnTo>
                  <a:lnTo>
                    <a:pt x="1978" y="1088"/>
                  </a:lnTo>
                  <a:lnTo>
                    <a:pt x="1895" y="1225"/>
                  </a:lnTo>
                  <a:lnTo>
                    <a:pt x="1821" y="1088"/>
                  </a:lnTo>
                  <a:lnTo>
                    <a:pt x="1675" y="1088"/>
                  </a:lnTo>
                  <a:lnTo>
                    <a:pt x="1570" y="1225"/>
                  </a:lnTo>
                  <a:lnTo>
                    <a:pt x="1497" y="1088"/>
                  </a:lnTo>
                  <a:lnTo>
                    <a:pt x="1340" y="1088"/>
                  </a:lnTo>
                  <a:lnTo>
                    <a:pt x="1277" y="1225"/>
                  </a:lnTo>
                  <a:lnTo>
                    <a:pt x="1193" y="1088"/>
                  </a:lnTo>
                  <a:lnTo>
                    <a:pt x="1047" y="1088"/>
                  </a:lnTo>
                  <a:lnTo>
                    <a:pt x="921" y="1225"/>
                  </a:lnTo>
                  <a:lnTo>
                    <a:pt x="858" y="1088"/>
                  </a:lnTo>
                  <a:lnTo>
                    <a:pt x="638" y="1088"/>
                  </a:lnTo>
                  <a:lnTo>
                    <a:pt x="450" y="848"/>
                  </a:lnTo>
                  <a:lnTo>
                    <a:pt x="450" y="638"/>
                  </a:lnTo>
                  <a:lnTo>
                    <a:pt x="596" y="450"/>
                  </a:lnTo>
                  <a:lnTo>
                    <a:pt x="743" y="335"/>
                  </a:lnTo>
                  <a:lnTo>
                    <a:pt x="900" y="418"/>
                  </a:lnTo>
                  <a:lnTo>
                    <a:pt x="1047" y="418"/>
                  </a:lnTo>
                  <a:lnTo>
                    <a:pt x="1120" y="261"/>
                  </a:lnTo>
                  <a:lnTo>
                    <a:pt x="1193" y="418"/>
                  </a:lnTo>
                  <a:lnTo>
                    <a:pt x="1340" y="418"/>
                  </a:lnTo>
                  <a:lnTo>
                    <a:pt x="1413" y="261"/>
                  </a:lnTo>
                  <a:lnTo>
                    <a:pt x="1497" y="418"/>
                  </a:lnTo>
                  <a:lnTo>
                    <a:pt x="1633" y="418"/>
                  </a:lnTo>
                  <a:lnTo>
                    <a:pt x="1759" y="261"/>
                  </a:lnTo>
                  <a:lnTo>
                    <a:pt x="1821" y="418"/>
                  </a:lnTo>
                  <a:lnTo>
                    <a:pt x="1978" y="418"/>
                  </a:lnTo>
                  <a:lnTo>
                    <a:pt x="2052" y="261"/>
                  </a:lnTo>
                  <a:lnTo>
                    <a:pt x="2125" y="418"/>
                  </a:lnTo>
                  <a:lnTo>
                    <a:pt x="2272" y="418"/>
                  </a:lnTo>
                  <a:lnTo>
                    <a:pt x="2376" y="261"/>
                  </a:lnTo>
                  <a:lnTo>
                    <a:pt x="2460" y="418"/>
                  </a:lnTo>
                  <a:lnTo>
                    <a:pt x="2607" y="418"/>
                  </a:lnTo>
                  <a:lnTo>
                    <a:pt x="2607" y="157"/>
                  </a:lnTo>
                  <a:lnTo>
                    <a:pt x="2607" y="0"/>
                  </a:lnTo>
                  <a:lnTo>
                    <a:pt x="2460" y="0"/>
                  </a:lnTo>
                  <a:lnTo>
                    <a:pt x="513" y="0"/>
                  </a:lnTo>
                  <a:lnTo>
                    <a:pt x="115" y="670"/>
                  </a:lnTo>
                  <a:lnTo>
                    <a:pt x="83" y="816"/>
                  </a:lnTo>
                  <a:lnTo>
                    <a:pt x="408" y="1413"/>
                  </a:lnTo>
                  <a:lnTo>
                    <a:pt x="2460" y="1486"/>
                  </a:lnTo>
                  <a:lnTo>
                    <a:pt x="2607" y="1486"/>
                  </a:lnTo>
                  <a:lnTo>
                    <a:pt x="2607" y="1329"/>
                  </a:lnTo>
                  <a:lnTo>
                    <a:pt x="2607" y="11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9" name="object 9099"/>
            <p:cNvSpPr/>
            <p:nvPr/>
          </p:nvSpPr>
          <p:spPr>
            <a:xfrm>
              <a:off x="18273948" y="429850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4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0" name="object 9100"/>
            <p:cNvSpPr/>
            <p:nvPr/>
          </p:nvSpPr>
          <p:spPr>
            <a:xfrm>
              <a:off x="18273540" y="429824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408" y="1863"/>
                  </a:moveTo>
                  <a:lnTo>
                    <a:pt x="0" y="1863"/>
                  </a:lnTo>
                  <a:lnTo>
                    <a:pt x="0" y="0"/>
                  </a:lnTo>
                  <a:lnTo>
                    <a:pt x="408" y="0"/>
                  </a:lnTo>
                  <a:lnTo>
                    <a:pt x="596" y="188"/>
                  </a:lnTo>
                  <a:lnTo>
                    <a:pt x="670" y="450"/>
                  </a:lnTo>
                  <a:lnTo>
                    <a:pt x="670" y="1413"/>
                  </a:lnTo>
                  <a:lnTo>
                    <a:pt x="596" y="1675"/>
                  </a:lnTo>
                  <a:lnTo>
                    <a:pt x="408" y="186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1" name="object 9101"/>
            <p:cNvSpPr/>
            <p:nvPr/>
          </p:nvSpPr>
          <p:spPr>
            <a:xfrm>
              <a:off x="18273683" y="42991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19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2" name="object 9102"/>
            <p:cNvSpPr/>
            <p:nvPr/>
          </p:nvSpPr>
          <p:spPr>
            <a:xfrm>
              <a:off x="18273902" y="429894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50"/>
                  </a:moveTo>
                  <a:lnTo>
                    <a:pt x="0" y="450"/>
                  </a:lnTo>
                  <a:lnTo>
                    <a:pt x="0" y="41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3" name="object 9103"/>
            <p:cNvSpPr/>
            <p:nvPr/>
          </p:nvSpPr>
          <p:spPr>
            <a:xfrm>
              <a:off x="18273902" y="429876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4" name="object 9104"/>
            <p:cNvSpPr/>
            <p:nvPr/>
          </p:nvSpPr>
          <p:spPr>
            <a:xfrm>
              <a:off x="18273890" y="429894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5" name="object 9105"/>
            <p:cNvSpPr/>
            <p:nvPr/>
          </p:nvSpPr>
          <p:spPr>
            <a:xfrm>
              <a:off x="18273890" y="429932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6" name="object 9106"/>
            <p:cNvSpPr/>
            <p:nvPr/>
          </p:nvSpPr>
          <p:spPr>
            <a:xfrm>
              <a:off x="18273890" y="429902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7" name="object 9107"/>
            <p:cNvSpPr/>
            <p:nvPr/>
          </p:nvSpPr>
          <p:spPr>
            <a:xfrm>
              <a:off x="18273690" y="42987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97"/>
                  </a:moveTo>
                  <a:lnTo>
                    <a:pt x="21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8" name="object 9108"/>
            <p:cNvSpPr/>
            <p:nvPr/>
          </p:nvSpPr>
          <p:spPr>
            <a:xfrm>
              <a:off x="18273902" y="429876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52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9" name="object 9109"/>
            <p:cNvSpPr/>
            <p:nvPr/>
          </p:nvSpPr>
          <p:spPr>
            <a:xfrm>
              <a:off x="18273890" y="429958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0" name="object 9110"/>
            <p:cNvSpPr/>
            <p:nvPr/>
          </p:nvSpPr>
          <p:spPr>
            <a:xfrm>
              <a:off x="18273902" y="429939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1" name="object 9111"/>
            <p:cNvSpPr/>
            <p:nvPr/>
          </p:nvSpPr>
          <p:spPr>
            <a:xfrm>
              <a:off x="18273902" y="429939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31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2" name="object 9112"/>
            <p:cNvSpPr/>
            <p:nvPr/>
          </p:nvSpPr>
          <p:spPr>
            <a:xfrm>
              <a:off x="18272976" y="430376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3"/>
                  </a:moveTo>
                  <a:lnTo>
                    <a:pt x="0" y="712"/>
                  </a:lnTo>
                  <a:lnTo>
                    <a:pt x="439" y="785"/>
                  </a:lnTo>
                  <a:lnTo>
                    <a:pt x="554" y="73"/>
                  </a:ln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3" name="object 9113"/>
            <p:cNvSpPr/>
            <p:nvPr/>
          </p:nvSpPr>
          <p:spPr>
            <a:xfrm>
              <a:off x="18272036" y="4303129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607" y="2753"/>
                  </a:moveTo>
                  <a:lnTo>
                    <a:pt x="230" y="2942"/>
                  </a:lnTo>
                  <a:lnTo>
                    <a:pt x="157" y="3308"/>
                  </a:lnTo>
                  <a:lnTo>
                    <a:pt x="73" y="2722"/>
                  </a:lnTo>
                  <a:lnTo>
                    <a:pt x="230" y="2565"/>
                  </a:lnTo>
                  <a:lnTo>
                    <a:pt x="230" y="2429"/>
                  </a:lnTo>
                  <a:lnTo>
                    <a:pt x="0" y="2303"/>
                  </a:lnTo>
                  <a:lnTo>
                    <a:pt x="282" y="2198"/>
                  </a:lnTo>
                  <a:lnTo>
                    <a:pt x="293" y="1853"/>
                  </a:lnTo>
                  <a:lnTo>
                    <a:pt x="157" y="2115"/>
                  </a:lnTo>
                  <a:lnTo>
                    <a:pt x="293" y="1602"/>
                  </a:lnTo>
                  <a:lnTo>
                    <a:pt x="125" y="1444"/>
                  </a:lnTo>
                  <a:lnTo>
                    <a:pt x="282" y="1266"/>
                  </a:lnTo>
                  <a:lnTo>
                    <a:pt x="73" y="701"/>
                  </a:lnTo>
                  <a:lnTo>
                    <a:pt x="293" y="931"/>
                  </a:lnTo>
                  <a:lnTo>
                    <a:pt x="293" y="670"/>
                  </a:lnTo>
                  <a:lnTo>
                    <a:pt x="125" y="544"/>
                  </a:lnTo>
                  <a:lnTo>
                    <a:pt x="282" y="376"/>
                  </a:lnTo>
                  <a:lnTo>
                    <a:pt x="125" y="178"/>
                  </a:lnTo>
                  <a:lnTo>
                    <a:pt x="282" y="0"/>
                  </a:lnTo>
                  <a:lnTo>
                    <a:pt x="900" y="0"/>
                  </a:lnTo>
                  <a:lnTo>
                    <a:pt x="931" y="376"/>
                  </a:lnTo>
                  <a:lnTo>
                    <a:pt x="1162" y="408"/>
                  </a:lnTo>
                  <a:lnTo>
                    <a:pt x="1277" y="251"/>
                  </a:lnTo>
                  <a:lnTo>
                    <a:pt x="1675" y="513"/>
                  </a:lnTo>
                  <a:lnTo>
                    <a:pt x="1759" y="670"/>
                  </a:lnTo>
                  <a:lnTo>
                    <a:pt x="1759" y="1392"/>
                  </a:lnTo>
                  <a:lnTo>
                    <a:pt x="1675" y="1528"/>
                  </a:lnTo>
                  <a:lnTo>
                    <a:pt x="1308" y="1759"/>
                  </a:lnTo>
                  <a:lnTo>
                    <a:pt x="1162" y="1633"/>
                  </a:lnTo>
                  <a:lnTo>
                    <a:pt x="1015" y="1633"/>
                  </a:lnTo>
                  <a:lnTo>
                    <a:pt x="931" y="2691"/>
                  </a:lnTo>
                  <a:lnTo>
                    <a:pt x="607" y="275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4" name="object 9114"/>
            <p:cNvSpPr/>
            <p:nvPr/>
          </p:nvSpPr>
          <p:spPr>
            <a:xfrm>
              <a:off x="18272969" y="4292756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5" h="13335">
                  <a:moveTo>
                    <a:pt x="931" y="0"/>
                  </a:moveTo>
                  <a:lnTo>
                    <a:pt x="900" y="376"/>
                  </a:lnTo>
                  <a:lnTo>
                    <a:pt x="73" y="0"/>
                  </a:lnTo>
                  <a:lnTo>
                    <a:pt x="0" y="806"/>
                  </a:lnTo>
                  <a:lnTo>
                    <a:pt x="188" y="858"/>
                  </a:lnTo>
                  <a:lnTo>
                    <a:pt x="261" y="712"/>
                  </a:lnTo>
                  <a:lnTo>
                    <a:pt x="230" y="345"/>
                  </a:lnTo>
                  <a:lnTo>
                    <a:pt x="575" y="492"/>
                  </a:lnTo>
                  <a:lnTo>
                    <a:pt x="931" y="534"/>
                  </a:lnTo>
                  <a:lnTo>
                    <a:pt x="931" y="2209"/>
                  </a:lnTo>
                  <a:lnTo>
                    <a:pt x="261" y="2502"/>
                  </a:lnTo>
                  <a:lnTo>
                    <a:pt x="230" y="2240"/>
                  </a:lnTo>
                  <a:lnTo>
                    <a:pt x="188" y="2020"/>
                  </a:lnTo>
                  <a:lnTo>
                    <a:pt x="0" y="2125"/>
                  </a:lnTo>
                  <a:lnTo>
                    <a:pt x="0" y="10701"/>
                  </a:lnTo>
                  <a:lnTo>
                    <a:pt x="188" y="10816"/>
                  </a:lnTo>
                  <a:lnTo>
                    <a:pt x="261" y="10627"/>
                  </a:lnTo>
                  <a:lnTo>
                    <a:pt x="230" y="10334"/>
                  </a:lnTo>
                  <a:lnTo>
                    <a:pt x="931" y="10627"/>
                  </a:lnTo>
                  <a:lnTo>
                    <a:pt x="931" y="12303"/>
                  </a:lnTo>
                  <a:lnTo>
                    <a:pt x="638" y="12334"/>
                  </a:lnTo>
                  <a:lnTo>
                    <a:pt x="502" y="12387"/>
                  </a:lnTo>
                  <a:lnTo>
                    <a:pt x="230" y="12491"/>
                  </a:lnTo>
                  <a:lnTo>
                    <a:pt x="230" y="12209"/>
                  </a:lnTo>
                  <a:lnTo>
                    <a:pt x="188" y="11968"/>
                  </a:lnTo>
                  <a:lnTo>
                    <a:pt x="31" y="12041"/>
                  </a:lnTo>
                  <a:lnTo>
                    <a:pt x="0" y="12837"/>
                  </a:lnTo>
                  <a:lnTo>
                    <a:pt x="900" y="12470"/>
                  </a:lnTo>
                  <a:lnTo>
                    <a:pt x="931" y="12837"/>
                  </a:lnTo>
                  <a:lnTo>
                    <a:pt x="1832" y="12606"/>
                  </a:lnTo>
                  <a:lnTo>
                    <a:pt x="1832" y="12418"/>
                  </a:lnTo>
                  <a:lnTo>
                    <a:pt x="1225" y="12418"/>
                  </a:lnTo>
                  <a:lnTo>
                    <a:pt x="1214" y="10523"/>
                  </a:lnTo>
                  <a:lnTo>
                    <a:pt x="638" y="10177"/>
                  </a:lnTo>
                  <a:lnTo>
                    <a:pt x="575" y="6502"/>
                  </a:lnTo>
                  <a:lnTo>
                    <a:pt x="523" y="6345"/>
                  </a:lnTo>
                  <a:lnTo>
                    <a:pt x="575" y="2722"/>
                  </a:lnTo>
                  <a:lnTo>
                    <a:pt x="1057" y="2429"/>
                  </a:lnTo>
                  <a:lnTo>
                    <a:pt x="1214" y="2314"/>
                  </a:lnTo>
                  <a:lnTo>
                    <a:pt x="1214" y="408"/>
                  </a:lnTo>
                  <a:lnTo>
                    <a:pt x="1832" y="408"/>
                  </a:lnTo>
                  <a:lnTo>
                    <a:pt x="1832" y="240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5" name="object 9115"/>
            <p:cNvSpPr/>
            <p:nvPr/>
          </p:nvSpPr>
          <p:spPr>
            <a:xfrm>
              <a:off x="18272973" y="4292756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5" h="13335">
                  <a:moveTo>
                    <a:pt x="261" y="2240"/>
                  </a:moveTo>
                  <a:lnTo>
                    <a:pt x="188" y="2020"/>
                  </a:lnTo>
                  <a:lnTo>
                    <a:pt x="31" y="2104"/>
                  </a:lnTo>
                  <a:lnTo>
                    <a:pt x="0" y="10711"/>
                  </a:lnTo>
                  <a:lnTo>
                    <a:pt x="188" y="10816"/>
                  </a:lnTo>
                  <a:lnTo>
                    <a:pt x="261" y="10659"/>
                  </a:lnTo>
                  <a:lnTo>
                    <a:pt x="230" y="10366"/>
                  </a:lnTo>
                  <a:lnTo>
                    <a:pt x="848" y="10596"/>
                  </a:lnTo>
                  <a:lnTo>
                    <a:pt x="931" y="10743"/>
                  </a:lnTo>
                  <a:lnTo>
                    <a:pt x="931" y="12010"/>
                  </a:lnTo>
                  <a:lnTo>
                    <a:pt x="931" y="12313"/>
                  </a:lnTo>
                  <a:lnTo>
                    <a:pt x="638" y="12345"/>
                  </a:lnTo>
                  <a:lnTo>
                    <a:pt x="492" y="12387"/>
                  </a:lnTo>
                  <a:lnTo>
                    <a:pt x="261" y="12491"/>
                  </a:lnTo>
                  <a:lnTo>
                    <a:pt x="230" y="12198"/>
                  </a:lnTo>
                  <a:lnTo>
                    <a:pt x="188" y="11968"/>
                  </a:lnTo>
                  <a:lnTo>
                    <a:pt x="31" y="12041"/>
                  </a:lnTo>
                  <a:lnTo>
                    <a:pt x="0" y="12795"/>
                  </a:lnTo>
                  <a:lnTo>
                    <a:pt x="575" y="12606"/>
                  </a:lnTo>
                  <a:lnTo>
                    <a:pt x="900" y="12460"/>
                  </a:lnTo>
                  <a:lnTo>
                    <a:pt x="931" y="12795"/>
                  </a:lnTo>
                  <a:lnTo>
                    <a:pt x="1800" y="12606"/>
                  </a:lnTo>
                  <a:lnTo>
                    <a:pt x="1832" y="12418"/>
                  </a:lnTo>
                  <a:lnTo>
                    <a:pt x="1225" y="12418"/>
                  </a:lnTo>
                  <a:lnTo>
                    <a:pt x="1204" y="10711"/>
                  </a:lnTo>
                  <a:lnTo>
                    <a:pt x="1204" y="10523"/>
                  </a:lnTo>
                  <a:lnTo>
                    <a:pt x="1057" y="10418"/>
                  </a:lnTo>
                  <a:lnTo>
                    <a:pt x="638" y="10177"/>
                  </a:lnTo>
                  <a:lnTo>
                    <a:pt x="575" y="10020"/>
                  </a:lnTo>
                  <a:lnTo>
                    <a:pt x="575" y="6533"/>
                  </a:lnTo>
                  <a:lnTo>
                    <a:pt x="523" y="6345"/>
                  </a:lnTo>
                  <a:lnTo>
                    <a:pt x="575" y="2795"/>
                  </a:lnTo>
                  <a:lnTo>
                    <a:pt x="638" y="2649"/>
                  </a:lnTo>
                  <a:lnTo>
                    <a:pt x="1057" y="2429"/>
                  </a:lnTo>
                  <a:lnTo>
                    <a:pt x="1204" y="2314"/>
                  </a:lnTo>
                  <a:lnTo>
                    <a:pt x="1204" y="2136"/>
                  </a:lnTo>
                  <a:lnTo>
                    <a:pt x="1204" y="450"/>
                  </a:lnTo>
                  <a:lnTo>
                    <a:pt x="1800" y="408"/>
                  </a:lnTo>
                  <a:lnTo>
                    <a:pt x="1832" y="272"/>
                  </a:lnTo>
                  <a:lnTo>
                    <a:pt x="973" y="0"/>
                  </a:lnTo>
                  <a:lnTo>
                    <a:pt x="900" y="376"/>
                  </a:lnTo>
                  <a:lnTo>
                    <a:pt x="575" y="240"/>
                  </a:lnTo>
                  <a:lnTo>
                    <a:pt x="73" y="0"/>
                  </a:lnTo>
                  <a:lnTo>
                    <a:pt x="0" y="753"/>
                  </a:lnTo>
                  <a:lnTo>
                    <a:pt x="188" y="858"/>
                  </a:lnTo>
                  <a:lnTo>
                    <a:pt x="261" y="722"/>
                  </a:lnTo>
                  <a:lnTo>
                    <a:pt x="230" y="376"/>
                  </a:lnTo>
                  <a:lnTo>
                    <a:pt x="492" y="450"/>
                  </a:lnTo>
                  <a:lnTo>
                    <a:pt x="638" y="481"/>
                  </a:lnTo>
                  <a:lnTo>
                    <a:pt x="931" y="534"/>
                  </a:lnTo>
                  <a:lnTo>
                    <a:pt x="931" y="827"/>
                  </a:lnTo>
                  <a:lnTo>
                    <a:pt x="931" y="2104"/>
                  </a:lnTo>
                  <a:lnTo>
                    <a:pt x="848" y="2240"/>
                  </a:lnTo>
                  <a:lnTo>
                    <a:pt x="261" y="2502"/>
                  </a:lnTo>
                  <a:lnTo>
                    <a:pt x="230" y="227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6" name="object 9116"/>
            <p:cNvSpPr/>
            <p:nvPr/>
          </p:nvSpPr>
          <p:spPr>
            <a:xfrm>
              <a:off x="18266119" y="4295283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4" h="8254">
                  <a:moveTo>
                    <a:pt x="5811" y="1246"/>
                  </a:moveTo>
                  <a:lnTo>
                    <a:pt x="5434" y="1246"/>
                  </a:lnTo>
                  <a:lnTo>
                    <a:pt x="5298" y="1246"/>
                  </a:lnTo>
                  <a:lnTo>
                    <a:pt x="5256" y="1382"/>
                  </a:lnTo>
                  <a:lnTo>
                    <a:pt x="5141" y="1989"/>
                  </a:lnTo>
                  <a:lnTo>
                    <a:pt x="5141" y="2146"/>
                  </a:lnTo>
                  <a:lnTo>
                    <a:pt x="4984" y="2146"/>
                  </a:lnTo>
                  <a:lnTo>
                    <a:pt x="2607" y="2146"/>
                  </a:lnTo>
                  <a:lnTo>
                    <a:pt x="2450" y="2146"/>
                  </a:lnTo>
                  <a:lnTo>
                    <a:pt x="2408" y="1989"/>
                  </a:lnTo>
                  <a:lnTo>
                    <a:pt x="2303" y="1382"/>
                  </a:lnTo>
                  <a:lnTo>
                    <a:pt x="2272" y="1246"/>
                  </a:lnTo>
                  <a:lnTo>
                    <a:pt x="2083" y="1246"/>
                  </a:lnTo>
                  <a:lnTo>
                    <a:pt x="1926" y="1246"/>
                  </a:lnTo>
                  <a:lnTo>
                    <a:pt x="1895" y="1382"/>
                  </a:lnTo>
                  <a:lnTo>
                    <a:pt x="1821" y="1989"/>
                  </a:lnTo>
                  <a:lnTo>
                    <a:pt x="1790" y="2146"/>
                  </a:lnTo>
                  <a:lnTo>
                    <a:pt x="1633" y="2146"/>
                  </a:lnTo>
                  <a:lnTo>
                    <a:pt x="188" y="2146"/>
                  </a:lnTo>
                  <a:lnTo>
                    <a:pt x="0" y="2146"/>
                  </a:lnTo>
                  <a:lnTo>
                    <a:pt x="0" y="2314"/>
                  </a:lnTo>
                  <a:lnTo>
                    <a:pt x="0" y="5486"/>
                  </a:lnTo>
                  <a:lnTo>
                    <a:pt x="0" y="5643"/>
                  </a:lnTo>
                  <a:lnTo>
                    <a:pt x="188" y="5643"/>
                  </a:lnTo>
                  <a:lnTo>
                    <a:pt x="1633" y="5643"/>
                  </a:lnTo>
                  <a:lnTo>
                    <a:pt x="1790" y="5643"/>
                  </a:lnTo>
                  <a:lnTo>
                    <a:pt x="1821" y="5779"/>
                  </a:lnTo>
                  <a:lnTo>
                    <a:pt x="1895" y="6387"/>
                  </a:lnTo>
                  <a:lnTo>
                    <a:pt x="1926" y="6544"/>
                  </a:lnTo>
                  <a:lnTo>
                    <a:pt x="2083" y="6544"/>
                  </a:lnTo>
                  <a:lnTo>
                    <a:pt x="2272" y="6544"/>
                  </a:lnTo>
                  <a:lnTo>
                    <a:pt x="2303" y="6387"/>
                  </a:lnTo>
                  <a:lnTo>
                    <a:pt x="2408" y="5779"/>
                  </a:lnTo>
                  <a:lnTo>
                    <a:pt x="2450" y="5643"/>
                  </a:lnTo>
                  <a:lnTo>
                    <a:pt x="2607" y="5643"/>
                  </a:lnTo>
                  <a:lnTo>
                    <a:pt x="4984" y="5643"/>
                  </a:lnTo>
                  <a:lnTo>
                    <a:pt x="5141" y="5643"/>
                  </a:lnTo>
                  <a:lnTo>
                    <a:pt x="5141" y="5779"/>
                  </a:lnTo>
                  <a:lnTo>
                    <a:pt x="5256" y="6387"/>
                  </a:lnTo>
                  <a:lnTo>
                    <a:pt x="5298" y="6544"/>
                  </a:lnTo>
                  <a:lnTo>
                    <a:pt x="5434" y="6544"/>
                  </a:lnTo>
                  <a:lnTo>
                    <a:pt x="5811" y="6544"/>
                  </a:lnTo>
                  <a:lnTo>
                    <a:pt x="5999" y="6544"/>
                  </a:lnTo>
                  <a:lnTo>
                    <a:pt x="5999" y="6732"/>
                  </a:lnTo>
                  <a:lnTo>
                    <a:pt x="5999" y="7580"/>
                  </a:lnTo>
                  <a:lnTo>
                    <a:pt x="5999" y="7769"/>
                  </a:lnTo>
                  <a:lnTo>
                    <a:pt x="6135" y="7769"/>
                  </a:lnTo>
                  <a:lnTo>
                    <a:pt x="6774" y="7769"/>
                  </a:lnTo>
                  <a:lnTo>
                    <a:pt x="6847" y="83"/>
                  </a:lnTo>
                  <a:lnTo>
                    <a:pt x="6135" y="0"/>
                  </a:lnTo>
                  <a:lnTo>
                    <a:pt x="5999" y="0"/>
                  </a:lnTo>
                  <a:lnTo>
                    <a:pt x="5999" y="209"/>
                  </a:lnTo>
                  <a:lnTo>
                    <a:pt x="5999" y="1057"/>
                  </a:lnTo>
                  <a:lnTo>
                    <a:pt x="5999" y="1246"/>
                  </a:lnTo>
                  <a:lnTo>
                    <a:pt x="5811" y="124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7" name="object 9117"/>
            <p:cNvSpPr/>
            <p:nvPr/>
          </p:nvSpPr>
          <p:spPr>
            <a:xfrm>
              <a:off x="18260672" y="4291858"/>
              <a:ext cx="5080" cy="15240"/>
            </a:xfrm>
            <a:custGeom>
              <a:avLst/>
              <a:gdLst/>
              <a:ahLst/>
              <a:cxnLst/>
              <a:rect l="l" t="t" r="r" b="b"/>
              <a:pathLst>
                <a:path w="5080" h="15239">
                  <a:moveTo>
                    <a:pt x="3245" y="7539"/>
                  </a:moveTo>
                  <a:lnTo>
                    <a:pt x="3277" y="7696"/>
                  </a:lnTo>
                  <a:lnTo>
                    <a:pt x="3120" y="7507"/>
                  </a:lnTo>
                  <a:lnTo>
                    <a:pt x="2963" y="7465"/>
                  </a:lnTo>
                  <a:lnTo>
                    <a:pt x="3015" y="7643"/>
                  </a:lnTo>
                  <a:lnTo>
                    <a:pt x="2869" y="7507"/>
                  </a:lnTo>
                  <a:lnTo>
                    <a:pt x="2691" y="7319"/>
                  </a:lnTo>
                  <a:lnTo>
                    <a:pt x="2869" y="7130"/>
                  </a:lnTo>
                  <a:lnTo>
                    <a:pt x="2931" y="6952"/>
                  </a:lnTo>
                  <a:lnTo>
                    <a:pt x="3015" y="7088"/>
                  </a:lnTo>
                  <a:lnTo>
                    <a:pt x="3204" y="6952"/>
                  </a:lnTo>
                  <a:lnTo>
                    <a:pt x="3277" y="7088"/>
                  </a:lnTo>
                  <a:lnTo>
                    <a:pt x="3465" y="6952"/>
                  </a:lnTo>
                  <a:lnTo>
                    <a:pt x="3539" y="7088"/>
                  </a:lnTo>
                  <a:lnTo>
                    <a:pt x="3947" y="7088"/>
                  </a:lnTo>
                  <a:lnTo>
                    <a:pt x="3947" y="7277"/>
                  </a:lnTo>
                  <a:lnTo>
                    <a:pt x="4104" y="7130"/>
                  </a:lnTo>
                  <a:lnTo>
                    <a:pt x="4020" y="6418"/>
                  </a:lnTo>
                  <a:lnTo>
                    <a:pt x="4020" y="6261"/>
                  </a:lnTo>
                  <a:lnTo>
                    <a:pt x="3863" y="6261"/>
                  </a:lnTo>
                  <a:lnTo>
                    <a:pt x="1612" y="6261"/>
                  </a:lnTo>
                  <a:lnTo>
                    <a:pt x="356" y="5570"/>
                  </a:lnTo>
                  <a:lnTo>
                    <a:pt x="345" y="858"/>
                  </a:lnTo>
                  <a:lnTo>
                    <a:pt x="0" y="691"/>
                  </a:lnTo>
                  <a:lnTo>
                    <a:pt x="2607" y="638"/>
                  </a:lnTo>
                  <a:lnTo>
                    <a:pt x="2921" y="638"/>
                  </a:lnTo>
                  <a:lnTo>
                    <a:pt x="2931" y="345"/>
                  </a:lnTo>
                  <a:lnTo>
                    <a:pt x="2963" y="115"/>
                  </a:lnTo>
                  <a:lnTo>
                    <a:pt x="3120" y="0"/>
                  </a:lnTo>
                  <a:lnTo>
                    <a:pt x="3120" y="450"/>
                  </a:lnTo>
                  <a:lnTo>
                    <a:pt x="3088" y="607"/>
                  </a:lnTo>
                  <a:lnTo>
                    <a:pt x="2963" y="753"/>
                  </a:lnTo>
                  <a:lnTo>
                    <a:pt x="2837" y="931"/>
                  </a:lnTo>
                  <a:lnTo>
                    <a:pt x="3088" y="1015"/>
                  </a:lnTo>
                  <a:lnTo>
                    <a:pt x="2963" y="1172"/>
                  </a:lnTo>
                  <a:lnTo>
                    <a:pt x="2764" y="1204"/>
                  </a:lnTo>
                  <a:lnTo>
                    <a:pt x="2963" y="1308"/>
                  </a:lnTo>
                  <a:lnTo>
                    <a:pt x="3120" y="1413"/>
                  </a:lnTo>
                  <a:lnTo>
                    <a:pt x="3172" y="2104"/>
                  </a:lnTo>
                  <a:lnTo>
                    <a:pt x="3015" y="2136"/>
                  </a:lnTo>
                  <a:lnTo>
                    <a:pt x="2931" y="1539"/>
                  </a:lnTo>
                  <a:lnTo>
                    <a:pt x="2764" y="1465"/>
                  </a:lnTo>
                  <a:lnTo>
                    <a:pt x="2837" y="1654"/>
                  </a:lnTo>
                  <a:lnTo>
                    <a:pt x="2921" y="1832"/>
                  </a:lnTo>
                  <a:lnTo>
                    <a:pt x="2921" y="2104"/>
                  </a:lnTo>
                  <a:lnTo>
                    <a:pt x="3015" y="2240"/>
                  </a:lnTo>
                  <a:lnTo>
                    <a:pt x="3172" y="2282"/>
                  </a:lnTo>
                  <a:lnTo>
                    <a:pt x="3088" y="2429"/>
                  </a:lnTo>
                  <a:lnTo>
                    <a:pt x="2921" y="2471"/>
                  </a:lnTo>
                  <a:lnTo>
                    <a:pt x="2376" y="2471"/>
                  </a:lnTo>
                  <a:lnTo>
                    <a:pt x="2282" y="2282"/>
                  </a:lnTo>
                  <a:lnTo>
                    <a:pt x="2376" y="2136"/>
                  </a:lnTo>
                  <a:lnTo>
                    <a:pt x="2282" y="1989"/>
                  </a:lnTo>
                  <a:lnTo>
                    <a:pt x="2282" y="858"/>
                  </a:lnTo>
                  <a:lnTo>
                    <a:pt x="2282" y="1088"/>
                  </a:lnTo>
                  <a:lnTo>
                    <a:pt x="2052" y="1277"/>
                  </a:lnTo>
                  <a:lnTo>
                    <a:pt x="2240" y="1497"/>
                  </a:lnTo>
                  <a:lnTo>
                    <a:pt x="2052" y="1717"/>
                  </a:lnTo>
                  <a:lnTo>
                    <a:pt x="2282" y="1947"/>
                  </a:lnTo>
                  <a:lnTo>
                    <a:pt x="2376" y="2104"/>
                  </a:lnTo>
                  <a:lnTo>
                    <a:pt x="2282" y="2240"/>
                  </a:lnTo>
                  <a:lnTo>
                    <a:pt x="2282" y="2397"/>
                  </a:lnTo>
                  <a:lnTo>
                    <a:pt x="1738" y="2471"/>
                  </a:lnTo>
                  <a:lnTo>
                    <a:pt x="1570" y="2471"/>
                  </a:lnTo>
                  <a:lnTo>
                    <a:pt x="1570" y="2659"/>
                  </a:lnTo>
                  <a:lnTo>
                    <a:pt x="1570" y="5455"/>
                  </a:lnTo>
                  <a:lnTo>
                    <a:pt x="1570" y="5779"/>
                  </a:lnTo>
                  <a:lnTo>
                    <a:pt x="1895" y="5863"/>
                  </a:lnTo>
                  <a:lnTo>
                    <a:pt x="2282" y="5905"/>
                  </a:lnTo>
                  <a:lnTo>
                    <a:pt x="3120" y="5905"/>
                  </a:lnTo>
                  <a:lnTo>
                    <a:pt x="3319" y="6052"/>
                  </a:lnTo>
                  <a:lnTo>
                    <a:pt x="3507" y="6052"/>
                  </a:lnTo>
                  <a:lnTo>
                    <a:pt x="3570" y="5905"/>
                  </a:lnTo>
                  <a:lnTo>
                    <a:pt x="3727" y="5905"/>
                  </a:lnTo>
                  <a:lnTo>
                    <a:pt x="3863" y="6020"/>
                  </a:lnTo>
                  <a:lnTo>
                    <a:pt x="3832" y="5863"/>
                  </a:lnTo>
                  <a:lnTo>
                    <a:pt x="3350" y="4963"/>
                  </a:lnTo>
                  <a:lnTo>
                    <a:pt x="3434" y="4816"/>
                  </a:lnTo>
                  <a:lnTo>
                    <a:pt x="4020" y="5779"/>
                  </a:lnTo>
                  <a:lnTo>
                    <a:pt x="4816" y="6230"/>
                  </a:lnTo>
                  <a:lnTo>
                    <a:pt x="5036" y="6345"/>
                  </a:lnTo>
                  <a:lnTo>
                    <a:pt x="4910" y="6575"/>
                  </a:lnTo>
                  <a:lnTo>
                    <a:pt x="4628" y="7245"/>
                  </a:lnTo>
                  <a:lnTo>
                    <a:pt x="4628" y="7402"/>
                  </a:lnTo>
                  <a:lnTo>
                    <a:pt x="4910" y="8062"/>
                  </a:lnTo>
                  <a:lnTo>
                    <a:pt x="5036" y="8282"/>
                  </a:lnTo>
                  <a:lnTo>
                    <a:pt x="4816" y="8397"/>
                  </a:lnTo>
                  <a:lnTo>
                    <a:pt x="4104" y="8732"/>
                  </a:lnTo>
                  <a:lnTo>
                    <a:pt x="3465" y="9748"/>
                  </a:lnTo>
                  <a:lnTo>
                    <a:pt x="3319" y="9748"/>
                  </a:lnTo>
                  <a:lnTo>
                    <a:pt x="3832" y="8764"/>
                  </a:lnTo>
                  <a:lnTo>
                    <a:pt x="3863" y="8628"/>
                  </a:lnTo>
                  <a:lnTo>
                    <a:pt x="3727" y="8732"/>
                  </a:lnTo>
                  <a:lnTo>
                    <a:pt x="3570" y="8732"/>
                  </a:lnTo>
                  <a:lnTo>
                    <a:pt x="3570" y="8575"/>
                  </a:lnTo>
                  <a:lnTo>
                    <a:pt x="3350" y="8575"/>
                  </a:lnTo>
                  <a:lnTo>
                    <a:pt x="3172" y="8732"/>
                  </a:lnTo>
                  <a:lnTo>
                    <a:pt x="2282" y="8732"/>
                  </a:lnTo>
                  <a:lnTo>
                    <a:pt x="1895" y="8816"/>
                  </a:lnTo>
                  <a:lnTo>
                    <a:pt x="1570" y="8847"/>
                  </a:lnTo>
                  <a:lnTo>
                    <a:pt x="1570" y="9182"/>
                  </a:lnTo>
                  <a:lnTo>
                    <a:pt x="1570" y="11978"/>
                  </a:lnTo>
                  <a:lnTo>
                    <a:pt x="1570" y="12167"/>
                  </a:lnTo>
                  <a:lnTo>
                    <a:pt x="1738" y="12167"/>
                  </a:lnTo>
                  <a:lnTo>
                    <a:pt x="2157" y="12167"/>
                  </a:lnTo>
                  <a:lnTo>
                    <a:pt x="2282" y="12355"/>
                  </a:lnTo>
                  <a:lnTo>
                    <a:pt x="2376" y="12491"/>
                  </a:lnTo>
                  <a:lnTo>
                    <a:pt x="2282" y="12648"/>
                  </a:lnTo>
                  <a:lnTo>
                    <a:pt x="2052" y="12837"/>
                  </a:lnTo>
                  <a:lnTo>
                    <a:pt x="2240" y="13057"/>
                  </a:lnTo>
                  <a:lnTo>
                    <a:pt x="2052" y="13287"/>
                  </a:lnTo>
                  <a:lnTo>
                    <a:pt x="2240" y="13507"/>
                  </a:lnTo>
                  <a:lnTo>
                    <a:pt x="2209" y="13727"/>
                  </a:lnTo>
                  <a:lnTo>
                    <a:pt x="2282" y="12701"/>
                  </a:lnTo>
                  <a:lnTo>
                    <a:pt x="2376" y="12544"/>
                  </a:lnTo>
                  <a:lnTo>
                    <a:pt x="2282" y="12387"/>
                  </a:lnTo>
                  <a:lnTo>
                    <a:pt x="2282" y="12229"/>
                  </a:lnTo>
                  <a:lnTo>
                    <a:pt x="2921" y="12167"/>
                  </a:lnTo>
                  <a:lnTo>
                    <a:pt x="3088" y="12229"/>
                  </a:lnTo>
                  <a:lnTo>
                    <a:pt x="3015" y="12387"/>
                  </a:lnTo>
                  <a:lnTo>
                    <a:pt x="2921" y="12544"/>
                  </a:lnTo>
                  <a:lnTo>
                    <a:pt x="2921" y="12784"/>
                  </a:lnTo>
                  <a:lnTo>
                    <a:pt x="2837" y="12994"/>
                  </a:lnTo>
                  <a:lnTo>
                    <a:pt x="2764" y="13161"/>
                  </a:lnTo>
                  <a:lnTo>
                    <a:pt x="2931" y="13099"/>
                  </a:lnTo>
                  <a:lnTo>
                    <a:pt x="2963" y="12617"/>
                  </a:lnTo>
                  <a:lnTo>
                    <a:pt x="3120" y="12491"/>
                  </a:lnTo>
                  <a:lnTo>
                    <a:pt x="3120" y="13214"/>
                  </a:lnTo>
                  <a:lnTo>
                    <a:pt x="2963" y="13318"/>
                  </a:lnTo>
                  <a:lnTo>
                    <a:pt x="2764" y="13423"/>
                  </a:lnTo>
                  <a:lnTo>
                    <a:pt x="2963" y="13476"/>
                  </a:lnTo>
                  <a:lnTo>
                    <a:pt x="3172" y="13507"/>
                  </a:lnTo>
                  <a:lnTo>
                    <a:pt x="2921" y="13695"/>
                  </a:lnTo>
                  <a:lnTo>
                    <a:pt x="2931" y="13842"/>
                  </a:lnTo>
                  <a:lnTo>
                    <a:pt x="3088" y="14020"/>
                  </a:lnTo>
                  <a:lnTo>
                    <a:pt x="3120" y="14177"/>
                  </a:lnTo>
                  <a:lnTo>
                    <a:pt x="3172" y="14596"/>
                  </a:lnTo>
                  <a:lnTo>
                    <a:pt x="3015" y="14627"/>
                  </a:lnTo>
                  <a:lnTo>
                    <a:pt x="2931" y="14292"/>
                  </a:lnTo>
                  <a:lnTo>
                    <a:pt x="2921" y="14020"/>
                  </a:lnTo>
                  <a:lnTo>
                    <a:pt x="2607" y="14020"/>
                  </a:lnTo>
                  <a:lnTo>
                    <a:pt x="31" y="14020"/>
                  </a:lnTo>
                  <a:lnTo>
                    <a:pt x="261" y="13873"/>
                  </a:lnTo>
                  <a:lnTo>
                    <a:pt x="345" y="9109"/>
                  </a:lnTo>
                  <a:lnTo>
                    <a:pt x="1570" y="8397"/>
                  </a:lnTo>
                  <a:lnTo>
                    <a:pt x="3863" y="8366"/>
                  </a:lnTo>
                  <a:lnTo>
                    <a:pt x="4020" y="8366"/>
                  </a:lnTo>
                  <a:lnTo>
                    <a:pt x="4020" y="8209"/>
                  </a:lnTo>
                  <a:lnTo>
                    <a:pt x="4020" y="7612"/>
                  </a:lnTo>
                  <a:lnTo>
                    <a:pt x="4209" y="7612"/>
                  </a:lnTo>
                  <a:lnTo>
                    <a:pt x="3947" y="7350"/>
                  </a:lnTo>
                  <a:lnTo>
                    <a:pt x="3947" y="7539"/>
                  </a:lnTo>
                  <a:lnTo>
                    <a:pt x="3601" y="7539"/>
                  </a:lnTo>
                  <a:lnTo>
                    <a:pt x="3465" y="7507"/>
                  </a:lnTo>
                  <a:lnTo>
                    <a:pt x="3539" y="7643"/>
                  </a:lnTo>
                  <a:lnTo>
                    <a:pt x="3403" y="7507"/>
                  </a:lnTo>
                  <a:lnTo>
                    <a:pt x="3245" y="746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8" name="object 9118"/>
            <p:cNvSpPr/>
            <p:nvPr/>
          </p:nvSpPr>
          <p:spPr>
            <a:xfrm>
              <a:off x="18261649" y="430447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586" y="0"/>
                  </a:moveTo>
                  <a:lnTo>
                    <a:pt x="73" y="0"/>
                  </a:lnTo>
                  <a:lnTo>
                    <a:pt x="0" y="450"/>
                  </a:lnTo>
                  <a:lnTo>
                    <a:pt x="586" y="513"/>
                  </a:lnTo>
                  <a:lnTo>
                    <a:pt x="691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9" name="object 9119"/>
            <p:cNvSpPr/>
            <p:nvPr/>
          </p:nvSpPr>
          <p:spPr>
            <a:xfrm>
              <a:off x="18261649" y="429335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586" y="523"/>
                  </a:moveTo>
                  <a:lnTo>
                    <a:pt x="73" y="523"/>
                  </a:lnTo>
                  <a:lnTo>
                    <a:pt x="0" y="115"/>
                  </a:lnTo>
                  <a:lnTo>
                    <a:pt x="586" y="0"/>
                  </a:lnTo>
                  <a:lnTo>
                    <a:pt x="691" y="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0" name="object 9120"/>
            <p:cNvSpPr/>
            <p:nvPr/>
          </p:nvSpPr>
          <p:spPr>
            <a:xfrm>
              <a:off x="18261383" y="4294330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62" y="0"/>
                  </a:moveTo>
                  <a:lnTo>
                    <a:pt x="0" y="2827"/>
                  </a:lnTo>
                  <a:lnTo>
                    <a:pt x="376" y="3088"/>
                  </a:lnTo>
                  <a:lnTo>
                    <a:pt x="513" y="3172"/>
                  </a:lnTo>
                  <a:lnTo>
                    <a:pt x="513" y="3015"/>
                  </a:lnTo>
                  <a:lnTo>
                    <a:pt x="513" y="73"/>
                  </a:lnTo>
                  <a:lnTo>
                    <a:pt x="6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1" name="object 9121"/>
            <p:cNvSpPr/>
            <p:nvPr/>
          </p:nvSpPr>
          <p:spPr>
            <a:xfrm>
              <a:off x="18261383" y="4300852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62" y="3172"/>
                  </a:moveTo>
                  <a:lnTo>
                    <a:pt x="0" y="324"/>
                  </a:lnTo>
                  <a:lnTo>
                    <a:pt x="376" y="83"/>
                  </a:lnTo>
                  <a:lnTo>
                    <a:pt x="513" y="0"/>
                  </a:lnTo>
                  <a:lnTo>
                    <a:pt x="513" y="157"/>
                  </a:lnTo>
                  <a:lnTo>
                    <a:pt x="513" y="3099"/>
                  </a:lnTo>
                  <a:lnTo>
                    <a:pt x="62" y="317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2" name="object 9122"/>
            <p:cNvSpPr/>
            <p:nvPr/>
          </p:nvSpPr>
          <p:spPr>
            <a:xfrm>
              <a:off x="18262611" y="42988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3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3" name="object 9123"/>
            <p:cNvSpPr/>
            <p:nvPr/>
          </p:nvSpPr>
          <p:spPr>
            <a:xfrm>
              <a:off x="18262387" y="42991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93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4" name="object 9124"/>
            <p:cNvSpPr/>
            <p:nvPr/>
          </p:nvSpPr>
          <p:spPr>
            <a:xfrm>
              <a:off x="18262614" y="429884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6" y="74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5" name="object 9125"/>
            <p:cNvSpPr/>
            <p:nvPr/>
          </p:nvSpPr>
          <p:spPr>
            <a:xfrm>
              <a:off x="18262568" y="42989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52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6" name="object 9126"/>
            <p:cNvSpPr/>
            <p:nvPr/>
          </p:nvSpPr>
          <p:spPr>
            <a:xfrm>
              <a:off x="18262387" y="42989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7" name="object 9127"/>
            <p:cNvSpPr/>
            <p:nvPr/>
          </p:nvSpPr>
          <p:spPr>
            <a:xfrm>
              <a:off x="18262572" y="42988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0"/>
                  </a:move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8" name="object 9128"/>
            <p:cNvSpPr/>
            <p:nvPr/>
          </p:nvSpPr>
          <p:spPr>
            <a:xfrm>
              <a:off x="18263202" y="429869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858"/>
                  </a:moveTo>
                  <a:lnTo>
                    <a:pt x="188" y="931"/>
                  </a:lnTo>
                </a:path>
                <a:path w="634" h="1270">
                  <a:moveTo>
                    <a:pt x="157" y="85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9" name="object 9129"/>
            <p:cNvSpPr/>
            <p:nvPr/>
          </p:nvSpPr>
          <p:spPr>
            <a:xfrm>
              <a:off x="18263024" y="42995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0" name="object 9130"/>
            <p:cNvSpPr/>
            <p:nvPr/>
          </p:nvSpPr>
          <p:spPr>
            <a:xfrm>
              <a:off x="18262751" y="42995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73" y="0"/>
                  </a:lnTo>
                </a:path>
                <a:path w="634" h="635">
                  <a:moveTo>
                    <a:pt x="0" y="31"/>
                  </a:moveTo>
                  <a:lnTo>
                    <a:pt x="73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1" name="object 9131"/>
            <p:cNvSpPr/>
            <p:nvPr/>
          </p:nvSpPr>
          <p:spPr>
            <a:xfrm>
              <a:off x="18262944" y="429869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963"/>
                  </a:moveTo>
                  <a:lnTo>
                    <a:pt x="219" y="858"/>
                  </a:lnTo>
                </a:path>
                <a:path w="634" h="1270">
                  <a:moveTo>
                    <a:pt x="157" y="96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2" name="object 9132"/>
            <p:cNvSpPr/>
            <p:nvPr/>
          </p:nvSpPr>
          <p:spPr>
            <a:xfrm>
              <a:off x="18263315" y="42988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2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3" name="object 9133"/>
            <p:cNvSpPr/>
            <p:nvPr/>
          </p:nvSpPr>
          <p:spPr>
            <a:xfrm>
              <a:off x="18262972" y="429880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88" y="74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4" name="object 9134"/>
            <p:cNvSpPr/>
            <p:nvPr/>
          </p:nvSpPr>
          <p:spPr>
            <a:xfrm>
              <a:off x="18262670" y="429887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5" name="object 9135"/>
            <p:cNvSpPr/>
            <p:nvPr/>
          </p:nvSpPr>
          <p:spPr>
            <a:xfrm>
              <a:off x="18262871" y="429880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57" y="74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6" name="object 9136"/>
            <p:cNvSpPr/>
            <p:nvPr/>
          </p:nvSpPr>
          <p:spPr>
            <a:xfrm>
              <a:off x="18263160" y="429880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98" y="74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7" name="object 9137"/>
            <p:cNvSpPr/>
            <p:nvPr/>
          </p:nvSpPr>
          <p:spPr>
            <a:xfrm>
              <a:off x="18263313" y="429880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8" name="object 9138"/>
            <p:cNvSpPr/>
            <p:nvPr/>
          </p:nvSpPr>
          <p:spPr>
            <a:xfrm>
              <a:off x="18262674" y="42988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2"/>
                  </a:moveTo>
                  <a:lnTo>
                    <a:pt x="41" y="0"/>
                  </a:lnTo>
                </a:path>
                <a:path w="634" h="635">
                  <a:moveTo>
                    <a:pt x="0" y="62"/>
                  </a:moveTo>
                  <a:lnTo>
                    <a:pt x="157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9" name="object 9139"/>
            <p:cNvSpPr/>
            <p:nvPr/>
          </p:nvSpPr>
          <p:spPr>
            <a:xfrm>
              <a:off x="18262979" y="429880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0" name="object 9140"/>
            <p:cNvSpPr/>
            <p:nvPr/>
          </p:nvSpPr>
          <p:spPr>
            <a:xfrm>
              <a:off x="18263165" y="42985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  <a:lnTo>
                    <a:pt x="0" y="209"/>
                  </a:lnTo>
                </a:path>
                <a:path w="634" h="635">
                  <a:moveTo>
                    <a:pt x="73" y="10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1" name="object 9141"/>
            <p:cNvSpPr/>
            <p:nvPr/>
          </p:nvSpPr>
          <p:spPr>
            <a:xfrm>
              <a:off x="18262875" y="42985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  <a:lnTo>
                    <a:pt x="0" y="209"/>
                  </a:lnTo>
                </a:path>
                <a:path w="634" h="635">
                  <a:moveTo>
                    <a:pt x="73" y="104"/>
                  </a:moveTo>
                  <a:lnTo>
                    <a:pt x="4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2" name="object 9142"/>
            <p:cNvSpPr/>
            <p:nvPr/>
          </p:nvSpPr>
          <p:spPr>
            <a:xfrm>
              <a:off x="18263160" y="429954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3" name="object 9143"/>
            <p:cNvSpPr/>
            <p:nvPr/>
          </p:nvSpPr>
          <p:spPr>
            <a:xfrm>
              <a:off x="18262827" y="429954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4" name="object 9144"/>
            <p:cNvSpPr/>
            <p:nvPr/>
          </p:nvSpPr>
          <p:spPr>
            <a:xfrm>
              <a:off x="18272976" y="429381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01"/>
                  </a:moveTo>
                  <a:lnTo>
                    <a:pt x="0" y="62"/>
                  </a:lnTo>
                  <a:lnTo>
                    <a:pt x="439" y="0"/>
                  </a:lnTo>
                  <a:lnTo>
                    <a:pt x="554" y="701"/>
                  </a:lnTo>
                  <a:lnTo>
                    <a:pt x="104" y="77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5" name="object 9145"/>
            <p:cNvSpPr/>
            <p:nvPr/>
          </p:nvSpPr>
          <p:spPr>
            <a:xfrm>
              <a:off x="18272036" y="4291855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607" y="607"/>
                  </a:moveTo>
                  <a:lnTo>
                    <a:pt x="230" y="418"/>
                  </a:lnTo>
                  <a:lnTo>
                    <a:pt x="157" y="83"/>
                  </a:lnTo>
                  <a:lnTo>
                    <a:pt x="73" y="680"/>
                  </a:lnTo>
                  <a:lnTo>
                    <a:pt x="230" y="795"/>
                  </a:lnTo>
                  <a:lnTo>
                    <a:pt x="230" y="931"/>
                  </a:lnTo>
                  <a:lnTo>
                    <a:pt x="0" y="1057"/>
                  </a:lnTo>
                  <a:lnTo>
                    <a:pt x="282" y="1214"/>
                  </a:lnTo>
                  <a:lnTo>
                    <a:pt x="293" y="1507"/>
                  </a:lnTo>
                  <a:lnTo>
                    <a:pt x="157" y="1246"/>
                  </a:lnTo>
                  <a:lnTo>
                    <a:pt x="293" y="1759"/>
                  </a:lnTo>
                  <a:lnTo>
                    <a:pt x="125" y="1916"/>
                  </a:lnTo>
                  <a:lnTo>
                    <a:pt x="282" y="2094"/>
                  </a:lnTo>
                  <a:lnTo>
                    <a:pt x="73" y="2659"/>
                  </a:lnTo>
                  <a:lnTo>
                    <a:pt x="293" y="2439"/>
                  </a:lnTo>
                  <a:lnTo>
                    <a:pt x="293" y="2691"/>
                  </a:lnTo>
                  <a:lnTo>
                    <a:pt x="125" y="2848"/>
                  </a:lnTo>
                  <a:lnTo>
                    <a:pt x="282" y="3005"/>
                  </a:lnTo>
                  <a:lnTo>
                    <a:pt x="125" y="3183"/>
                  </a:lnTo>
                  <a:lnTo>
                    <a:pt x="282" y="3371"/>
                  </a:lnTo>
                  <a:lnTo>
                    <a:pt x="900" y="3371"/>
                  </a:lnTo>
                  <a:lnTo>
                    <a:pt x="931" y="3005"/>
                  </a:lnTo>
                  <a:lnTo>
                    <a:pt x="1162" y="2952"/>
                  </a:lnTo>
                  <a:lnTo>
                    <a:pt x="1277" y="3109"/>
                  </a:lnTo>
                  <a:lnTo>
                    <a:pt x="1675" y="2848"/>
                  </a:lnTo>
                  <a:lnTo>
                    <a:pt x="1759" y="2691"/>
                  </a:lnTo>
                  <a:lnTo>
                    <a:pt x="1759" y="1989"/>
                  </a:lnTo>
                  <a:lnTo>
                    <a:pt x="1675" y="1832"/>
                  </a:lnTo>
                  <a:lnTo>
                    <a:pt x="1308" y="1612"/>
                  </a:lnTo>
                  <a:lnTo>
                    <a:pt x="1193" y="1759"/>
                  </a:lnTo>
                  <a:lnTo>
                    <a:pt x="1015" y="1759"/>
                  </a:lnTo>
                  <a:lnTo>
                    <a:pt x="931" y="680"/>
                  </a:lnTo>
                  <a:lnTo>
                    <a:pt x="607" y="6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6" name="object 9146"/>
            <p:cNvSpPr/>
            <p:nvPr/>
          </p:nvSpPr>
          <p:spPr>
            <a:xfrm>
              <a:off x="18265415" y="430182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0"/>
                  </a:moveTo>
                  <a:lnTo>
                    <a:pt x="2450" y="1759"/>
                  </a:lnTo>
                  <a:lnTo>
                    <a:pt x="0" y="1759"/>
                  </a:lnTo>
                  <a:lnTo>
                    <a:pt x="0" y="0"/>
                  </a:lnTo>
                  <a:lnTo>
                    <a:pt x="245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7" name="object 9147"/>
            <p:cNvSpPr/>
            <p:nvPr/>
          </p:nvSpPr>
          <p:spPr>
            <a:xfrm>
              <a:off x="18268583" y="430182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0"/>
                  </a:moveTo>
                  <a:lnTo>
                    <a:pt x="2450" y="1759"/>
                  </a:lnTo>
                  <a:lnTo>
                    <a:pt x="0" y="1759"/>
                  </a:lnTo>
                  <a:lnTo>
                    <a:pt x="0" y="0"/>
                  </a:lnTo>
                  <a:lnTo>
                    <a:pt x="245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8" name="object 9148"/>
            <p:cNvSpPr/>
            <p:nvPr/>
          </p:nvSpPr>
          <p:spPr>
            <a:xfrm>
              <a:off x="18239852" y="4306237"/>
              <a:ext cx="21590" cy="173990"/>
            </a:xfrm>
            <a:custGeom>
              <a:avLst/>
              <a:gdLst/>
              <a:ahLst/>
              <a:cxnLst/>
              <a:rect l="l" t="t" r="r" b="b"/>
              <a:pathLst>
                <a:path w="21590" h="173989">
                  <a:moveTo>
                    <a:pt x="0" y="173680"/>
                  </a:moveTo>
                  <a:lnTo>
                    <a:pt x="0" y="0"/>
                  </a:lnTo>
                  <a:lnTo>
                    <a:pt x="21140" y="0"/>
                  </a:lnTo>
                  <a:lnTo>
                    <a:pt x="21140" y="173680"/>
                  </a:lnTo>
                  <a:lnTo>
                    <a:pt x="0" y="17368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9" name="object 9149"/>
            <p:cNvSpPr/>
            <p:nvPr/>
          </p:nvSpPr>
          <p:spPr>
            <a:xfrm>
              <a:off x="18240568" y="4306232"/>
              <a:ext cx="0" cy="173990"/>
            </a:xfrm>
            <a:custGeom>
              <a:avLst/>
              <a:gdLst/>
              <a:ahLst/>
              <a:cxnLst/>
              <a:rect l="l" t="t" r="r" b="b"/>
              <a:pathLst>
                <a:path h="173989">
                  <a:moveTo>
                    <a:pt x="0" y="17368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0" name="object 9150"/>
            <p:cNvSpPr/>
            <p:nvPr/>
          </p:nvSpPr>
          <p:spPr>
            <a:xfrm>
              <a:off x="18260292" y="4306232"/>
              <a:ext cx="0" cy="173990"/>
            </a:xfrm>
            <a:custGeom>
              <a:avLst/>
              <a:gdLst/>
              <a:ahLst/>
              <a:cxnLst/>
              <a:rect l="l" t="t" r="r" b="b"/>
              <a:pathLst>
                <a:path h="173989">
                  <a:moveTo>
                    <a:pt x="0" y="17368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1" name="object 9151"/>
            <p:cNvSpPr/>
            <p:nvPr/>
          </p:nvSpPr>
          <p:spPr>
            <a:xfrm>
              <a:off x="18264616" y="4907443"/>
              <a:ext cx="1270" cy="174625"/>
            </a:xfrm>
            <a:custGeom>
              <a:avLst/>
              <a:gdLst/>
              <a:ahLst/>
              <a:cxnLst/>
              <a:rect l="l" t="t" r="r" b="b"/>
              <a:pathLst>
                <a:path w="1269" h="174625">
                  <a:moveTo>
                    <a:pt x="900" y="174581"/>
                  </a:moveTo>
                  <a:lnTo>
                    <a:pt x="900" y="0"/>
                  </a:lnTo>
                  <a:lnTo>
                    <a:pt x="0" y="0"/>
                  </a:lnTo>
                  <a:lnTo>
                    <a:pt x="0" y="174581"/>
                  </a:lnTo>
                  <a:lnTo>
                    <a:pt x="900" y="174581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2" name="object 9152"/>
            <p:cNvSpPr/>
            <p:nvPr/>
          </p:nvSpPr>
          <p:spPr>
            <a:xfrm>
              <a:off x="18263572" y="4907443"/>
              <a:ext cx="1270" cy="174625"/>
            </a:xfrm>
            <a:custGeom>
              <a:avLst/>
              <a:gdLst/>
              <a:ahLst/>
              <a:cxnLst/>
              <a:rect l="l" t="t" r="r" b="b"/>
              <a:pathLst>
                <a:path w="1269" h="174625">
                  <a:moveTo>
                    <a:pt x="858" y="174581"/>
                  </a:moveTo>
                  <a:lnTo>
                    <a:pt x="858" y="0"/>
                  </a:lnTo>
                  <a:lnTo>
                    <a:pt x="0" y="0"/>
                  </a:lnTo>
                  <a:lnTo>
                    <a:pt x="0" y="174581"/>
                  </a:lnTo>
                  <a:lnTo>
                    <a:pt x="858" y="174581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3" name="object 9153"/>
            <p:cNvSpPr/>
            <p:nvPr/>
          </p:nvSpPr>
          <p:spPr>
            <a:xfrm>
              <a:off x="18268314" y="4907443"/>
              <a:ext cx="1270" cy="174625"/>
            </a:xfrm>
            <a:custGeom>
              <a:avLst/>
              <a:gdLst/>
              <a:ahLst/>
              <a:cxnLst/>
              <a:rect l="l" t="t" r="r" b="b"/>
              <a:pathLst>
                <a:path w="1269" h="174625">
                  <a:moveTo>
                    <a:pt x="0" y="174581"/>
                  </a:moveTo>
                  <a:lnTo>
                    <a:pt x="0" y="0"/>
                  </a:lnTo>
                  <a:lnTo>
                    <a:pt x="900" y="0"/>
                  </a:lnTo>
                  <a:lnTo>
                    <a:pt x="900" y="174581"/>
                  </a:lnTo>
                  <a:lnTo>
                    <a:pt x="0" y="174581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4" name="object 9154"/>
            <p:cNvSpPr/>
            <p:nvPr/>
          </p:nvSpPr>
          <p:spPr>
            <a:xfrm>
              <a:off x="18269356" y="4907443"/>
              <a:ext cx="1270" cy="174625"/>
            </a:xfrm>
            <a:custGeom>
              <a:avLst/>
              <a:gdLst/>
              <a:ahLst/>
              <a:cxnLst/>
              <a:rect l="l" t="t" r="r" b="b"/>
              <a:pathLst>
                <a:path w="1269" h="174625">
                  <a:moveTo>
                    <a:pt x="0" y="174581"/>
                  </a:moveTo>
                  <a:lnTo>
                    <a:pt x="0" y="0"/>
                  </a:lnTo>
                  <a:lnTo>
                    <a:pt x="900" y="0"/>
                  </a:lnTo>
                  <a:lnTo>
                    <a:pt x="900" y="174581"/>
                  </a:lnTo>
                  <a:lnTo>
                    <a:pt x="0" y="174581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5" name="object 9155"/>
            <p:cNvSpPr/>
            <p:nvPr/>
          </p:nvSpPr>
          <p:spPr>
            <a:xfrm>
              <a:off x="18264616" y="5098255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39">
                  <a:moveTo>
                    <a:pt x="0" y="261"/>
                  </a:moveTo>
                  <a:lnTo>
                    <a:pt x="0" y="0"/>
                  </a:lnTo>
                  <a:lnTo>
                    <a:pt x="282" y="0"/>
                  </a:lnTo>
                  <a:lnTo>
                    <a:pt x="4146" y="0"/>
                  </a:lnTo>
                  <a:lnTo>
                    <a:pt x="4397" y="0"/>
                  </a:lnTo>
                  <a:lnTo>
                    <a:pt x="4397" y="261"/>
                  </a:lnTo>
                  <a:lnTo>
                    <a:pt x="4397" y="2198"/>
                  </a:lnTo>
                  <a:lnTo>
                    <a:pt x="4397" y="2471"/>
                  </a:lnTo>
                  <a:lnTo>
                    <a:pt x="4146" y="2471"/>
                  </a:lnTo>
                  <a:lnTo>
                    <a:pt x="282" y="2471"/>
                  </a:lnTo>
                  <a:lnTo>
                    <a:pt x="0" y="2471"/>
                  </a:lnTo>
                  <a:lnTo>
                    <a:pt x="0" y="2198"/>
                  </a:ln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6" name="object 9156"/>
            <p:cNvSpPr/>
            <p:nvPr/>
          </p:nvSpPr>
          <p:spPr>
            <a:xfrm>
              <a:off x="18264607" y="5096842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282" y="1036"/>
                  </a:moveTo>
                  <a:lnTo>
                    <a:pt x="4156" y="1036"/>
                  </a:lnTo>
                  <a:lnTo>
                    <a:pt x="4418" y="1036"/>
                  </a:lnTo>
                  <a:lnTo>
                    <a:pt x="4418" y="774"/>
                  </a:lnTo>
                  <a:lnTo>
                    <a:pt x="4418" y="261"/>
                  </a:lnTo>
                  <a:lnTo>
                    <a:pt x="4418" y="0"/>
                  </a:lnTo>
                  <a:lnTo>
                    <a:pt x="4156" y="0"/>
                  </a:lnTo>
                  <a:lnTo>
                    <a:pt x="282" y="0"/>
                  </a:lnTo>
                  <a:lnTo>
                    <a:pt x="0" y="0"/>
                  </a:lnTo>
                  <a:lnTo>
                    <a:pt x="0" y="261"/>
                  </a:lnTo>
                  <a:lnTo>
                    <a:pt x="0" y="774"/>
                  </a:lnTo>
                  <a:lnTo>
                    <a:pt x="0" y="1036"/>
                  </a:lnTo>
                  <a:lnTo>
                    <a:pt x="282" y="10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7" name="object 9157"/>
            <p:cNvSpPr/>
            <p:nvPr/>
          </p:nvSpPr>
          <p:spPr>
            <a:xfrm>
              <a:off x="18264616" y="5098255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39">
                  <a:moveTo>
                    <a:pt x="0" y="261"/>
                  </a:moveTo>
                  <a:lnTo>
                    <a:pt x="0" y="0"/>
                  </a:lnTo>
                  <a:lnTo>
                    <a:pt x="282" y="0"/>
                  </a:lnTo>
                  <a:lnTo>
                    <a:pt x="4146" y="0"/>
                  </a:lnTo>
                  <a:lnTo>
                    <a:pt x="4397" y="0"/>
                  </a:lnTo>
                  <a:lnTo>
                    <a:pt x="4397" y="261"/>
                  </a:lnTo>
                  <a:lnTo>
                    <a:pt x="4397" y="2198"/>
                  </a:lnTo>
                  <a:lnTo>
                    <a:pt x="4397" y="2471"/>
                  </a:lnTo>
                  <a:lnTo>
                    <a:pt x="4146" y="2471"/>
                  </a:lnTo>
                  <a:lnTo>
                    <a:pt x="282" y="2471"/>
                  </a:lnTo>
                  <a:lnTo>
                    <a:pt x="0" y="2471"/>
                  </a:lnTo>
                  <a:lnTo>
                    <a:pt x="0" y="2198"/>
                  </a:lnTo>
                  <a:lnTo>
                    <a:pt x="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8" name="object 9158"/>
            <p:cNvSpPr/>
            <p:nvPr/>
          </p:nvSpPr>
          <p:spPr>
            <a:xfrm>
              <a:off x="18264607" y="5096842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282" y="1036"/>
                  </a:moveTo>
                  <a:lnTo>
                    <a:pt x="4156" y="1036"/>
                  </a:lnTo>
                  <a:lnTo>
                    <a:pt x="4418" y="1036"/>
                  </a:lnTo>
                  <a:lnTo>
                    <a:pt x="4418" y="774"/>
                  </a:lnTo>
                  <a:lnTo>
                    <a:pt x="4418" y="261"/>
                  </a:lnTo>
                  <a:lnTo>
                    <a:pt x="4418" y="0"/>
                  </a:lnTo>
                  <a:lnTo>
                    <a:pt x="4156" y="0"/>
                  </a:lnTo>
                  <a:lnTo>
                    <a:pt x="282" y="0"/>
                  </a:lnTo>
                  <a:lnTo>
                    <a:pt x="0" y="0"/>
                  </a:lnTo>
                  <a:lnTo>
                    <a:pt x="0" y="261"/>
                  </a:lnTo>
                  <a:lnTo>
                    <a:pt x="0" y="774"/>
                  </a:lnTo>
                  <a:lnTo>
                    <a:pt x="0" y="1036"/>
                  </a:lnTo>
                  <a:lnTo>
                    <a:pt x="282" y="10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9" name="object 9159"/>
            <p:cNvSpPr/>
            <p:nvPr/>
          </p:nvSpPr>
          <p:spPr>
            <a:xfrm>
              <a:off x="18258891" y="5092818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1068" y="9612"/>
                  </a:moveTo>
                  <a:lnTo>
                    <a:pt x="1256" y="9643"/>
                  </a:lnTo>
                  <a:lnTo>
                    <a:pt x="1298" y="9455"/>
                  </a:lnTo>
                  <a:lnTo>
                    <a:pt x="1109" y="9130"/>
                  </a:lnTo>
                  <a:lnTo>
                    <a:pt x="1068" y="8837"/>
                  </a:lnTo>
                  <a:lnTo>
                    <a:pt x="3968" y="8753"/>
                  </a:lnTo>
                  <a:lnTo>
                    <a:pt x="4125" y="8711"/>
                  </a:lnTo>
                  <a:lnTo>
                    <a:pt x="4471" y="8753"/>
                  </a:lnTo>
                  <a:lnTo>
                    <a:pt x="4544" y="8523"/>
                  </a:lnTo>
                  <a:lnTo>
                    <a:pt x="3968" y="8460"/>
                  </a:lnTo>
                  <a:lnTo>
                    <a:pt x="3968" y="7664"/>
                  </a:lnTo>
                  <a:lnTo>
                    <a:pt x="4156" y="7612"/>
                  </a:lnTo>
                  <a:lnTo>
                    <a:pt x="4628" y="7853"/>
                  </a:lnTo>
                  <a:lnTo>
                    <a:pt x="4638" y="7612"/>
                  </a:lnTo>
                  <a:lnTo>
                    <a:pt x="5245" y="7486"/>
                  </a:lnTo>
                  <a:lnTo>
                    <a:pt x="5591" y="7486"/>
                  </a:lnTo>
                  <a:lnTo>
                    <a:pt x="5591" y="7162"/>
                  </a:lnTo>
                  <a:lnTo>
                    <a:pt x="5591" y="4764"/>
                  </a:lnTo>
                  <a:lnTo>
                    <a:pt x="5591" y="4387"/>
                  </a:lnTo>
                  <a:lnTo>
                    <a:pt x="5245" y="4387"/>
                  </a:lnTo>
                  <a:lnTo>
                    <a:pt x="4722" y="4387"/>
                  </a:lnTo>
                  <a:lnTo>
                    <a:pt x="4638" y="4062"/>
                  </a:lnTo>
                  <a:lnTo>
                    <a:pt x="4156" y="4282"/>
                  </a:lnTo>
                  <a:lnTo>
                    <a:pt x="3968" y="4282"/>
                  </a:lnTo>
                  <a:lnTo>
                    <a:pt x="3968" y="3455"/>
                  </a:lnTo>
                  <a:lnTo>
                    <a:pt x="4471" y="3423"/>
                  </a:lnTo>
                  <a:lnTo>
                    <a:pt x="4544" y="3193"/>
                  </a:lnTo>
                  <a:lnTo>
                    <a:pt x="4125" y="3162"/>
                  </a:lnTo>
                  <a:lnTo>
                    <a:pt x="3968" y="3193"/>
                  </a:lnTo>
                  <a:lnTo>
                    <a:pt x="3088" y="3162"/>
                  </a:lnTo>
                  <a:lnTo>
                    <a:pt x="2900" y="3162"/>
                  </a:lnTo>
                  <a:lnTo>
                    <a:pt x="1738" y="3162"/>
                  </a:lnTo>
                  <a:lnTo>
                    <a:pt x="1738" y="2711"/>
                  </a:lnTo>
                  <a:lnTo>
                    <a:pt x="429" y="2607"/>
                  </a:lnTo>
                  <a:lnTo>
                    <a:pt x="356" y="1591"/>
                  </a:lnTo>
                  <a:lnTo>
                    <a:pt x="806" y="1486"/>
                  </a:lnTo>
                  <a:lnTo>
                    <a:pt x="879" y="1193"/>
                  </a:lnTo>
                  <a:lnTo>
                    <a:pt x="712" y="1068"/>
                  </a:lnTo>
                  <a:lnTo>
                    <a:pt x="712" y="1256"/>
                  </a:lnTo>
                  <a:lnTo>
                    <a:pt x="429" y="1256"/>
                  </a:lnTo>
                  <a:lnTo>
                    <a:pt x="240" y="1256"/>
                  </a:lnTo>
                  <a:lnTo>
                    <a:pt x="240" y="1068"/>
                  </a:lnTo>
                  <a:lnTo>
                    <a:pt x="240" y="366"/>
                  </a:lnTo>
                  <a:lnTo>
                    <a:pt x="240" y="209"/>
                  </a:lnTo>
                  <a:lnTo>
                    <a:pt x="429" y="209"/>
                  </a:lnTo>
                  <a:lnTo>
                    <a:pt x="712" y="209"/>
                  </a:lnTo>
                  <a:lnTo>
                    <a:pt x="712" y="366"/>
                  </a:lnTo>
                  <a:lnTo>
                    <a:pt x="879" y="366"/>
                  </a:lnTo>
                  <a:lnTo>
                    <a:pt x="879" y="73"/>
                  </a:lnTo>
                  <a:lnTo>
                    <a:pt x="104" y="0"/>
                  </a:lnTo>
                  <a:lnTo>
                    <a:pt x="0" y="8711"/>
                  </a:lnTo>
                  <a:lnTo>
                    <a:pt x="743" y="8711"/>
                  </a:lnTo>
                  <a:lnTo>
                    <a:pt x="806" y="9130"/>
                  </a:lnTo>
                  <a:lnTo>
                    <a:pt x="1068" y="961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0" name="object 9160"/>
            <p:cNvSpPr/>
            <p:nvPr/>
          </p:nvSpPr>
          <p:spPr>
            <a:xfrm>
              <a:off x="18259187" y="5095718"/>
              <a:ext cx="5080" cy="5715"/>
            </a:xfrm>
            <a:custGeom>
              <a:avLst/>
              <a:gdLst/>
              <a:ahLst/>
              <a:cxnLst/>
              <a:rect l="l" t="t" r="r" b="b"/>
              <a:pathLst>
                <a:path w="5080" h="5714">
                  <a:moveTo>
                    <a:pt x="104" y="5560"/>
                  </a:moveTo>
                  <a:lnTo>
                    <a:pt x="0" y="1863"/>
                  </a:lnTo>
                  <a:lnTo>
                    <a:pt x="544" y="1780"/>
                  </a:lnTo>
                  <a:lnTo>
                    <a:pt x="617" y="1570"/>
                  </a:lnTo>
                  <a:lnTo>
                    <a:pt x="104" y="1486"/>
                  </a:lnTo>
                  <a:lnTo>
                    <a:pt x="0" y="73"/>
                  </a:lnTo>
                  <a:lnTo>
                    <a:pt x="1068" y="0"/>
                  </a:lnTo>
                  <a:lnTo>
                    <a:pt x="1141" y="335"/>
                  </a:lnTo>
                  <a:lnTo>
                    <a:pt x="1141" y="523"/>
                  </a:lnTo>
                  <a:lnTo>
                    <a:pt x="1329" y="523"/>
                  </a:lnTo>
                  <a:lnTo>
                    <a:pt x="1999" y="523"/>
                  </a:lnTo>
                  <a:lnTo>
                    <a:pt x="2198" y="680"/>
                  </a:lnTo>
                  <a:lnTo>
                    <a:pt x="3277" y="680"/>
                  </a:lnTo>
                  <a:lnTo>
                    <a:pt x="3382" y="1612"/>
                  </a:lnTo>
                  <a:lnTo>
                    <a:pt x="3382" y="1780"/>
                  </a:lnTo>
                  <a:lnTo>
                    <a:pt x="3539" y="1780"/>
                  </a:lnTo>
                  <a:lnTo>
                    <a:pt x="4921" y="1780"/>
                  </a:lnTo>
                  <a:lnTo>
                    <a:pt x="4984" y="4219"/>
                  </a:lnTo>
                  <a:lnTo>
                    <a:pt x="3539" y="4282"/>
                  </a:lnTo>
                  <a:lnTo>
                    <a:pt x="3382" y="4282"/>
                  </a:lnTo>
                  <a:lnTo>
                    <a:pt x="3382" y="4471"/>
                  </a:lnTo>
                  <a:lnTo>
                    <a:pt x="3382" y="5486"/>
                  </a:lnTo>
                  <a:lnTo>
                    <a:pt x="104" y="556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1" name="object 9161"/>
            <p:cNvSpPr/>
            <p:nvPr/>
          </p:nvSpPr>
          <p:spPr>
            <a:xfrm>
              <a:off x="18269239" y="5095417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900" y="6156"/>
                  </a:moveTo>
                  <a:lnTo>
                    <a:pt x="973" y="2167"/>
                  </a:lnTo>
                  <a:lnTo>
                    <a:pt x="1486" y="2052"/>
                  </a:lnTo>
                  <a:lnTo>
                    <a:pt x="1612" y="3225"/>
                  </a:lnTo>
                  <a:lnTo>
                    <a:pt x="1800" y="3277"/>
                  </a:lnTo>
                  <a:lnTo>
                    <a:pt x="1863" y="2910"/>
                  </a:lnTo>
                  <a:lnTo>
                    <a:pt x="2209" y="2827"/>
                  </a:lnTo>
                  <a:lnTo>
                    <a:pt x="2366" y="2827"/>
                  </a:lnTo>
                  <a:lnTo>
                    <a:pt x="2366" y="2649"/>
                  </a:lnTo>
                  <a:lnTo>
                    <a:pt x="2366" y="2429"/>
                  </a:lnTo>
                  <a:lnTo>
                    <a:pt x="2366" y="2240"/>
                  </a:lnTo>
                  <a:lnTo>
                    <a:pt x="2209" y="2240"/>
                  </a:lnTo>
                  <a:lnTo>
                    <a:pt x="1968" y="2240"/>
                  </a:lnTo>
                  <a:lnTo>
                    <a:pt x="1863" y="1863"/>
                  </a:lnTo>
                  <a:lnTo>
                    <a:pt x="1455" y="1790"/>
                  </a:lnTo>
                  <a:lnTo>
                    <a:pt x="1382" y="115"/>
                  </a:lnTo>
                  <a:lnTo>
                    <a:pt x="1225" y="0"/>
                  </a:lnTo>
                  <a:lnTo>
                    <a:pt x="1130" y="450"/>
                  </a:lnTo>
                  <a:lnTo>
                    <a:pt x="670" y="565"/>
                  </a:lnTo>
                  <a:lnTo>
                    <a:pt x="492" y="607"/>
                  </a:lnTo>
                  <a:lnTo>
                    <a:pt x="157" y="565"/>
                  </a:lnTo>
                  <a:lnTo>
                    <a:pt x="104" y="785"/>
                  </a:lnTo>
                  <a:lnTo>
                    <a:pt x="638" y="827"/>
                  </a:lnTo>
                  <a:lnTo>
                    <a:pt x="670" y="1602"/>
                  </a:lnTo>
                  <a:lnTo>
                    <a:pt x="460" y="1685"/>
                  </a:lnTo>
                  <a:lnTo>
                    <a:pt x="41" y="1465"/>
                  </a:lnTo>
                  <a:lnTo>
                    <a:pt x="41" y="2052"/>
                  </a:lnTo>
                  <a:lnTo>
                    <a:pt x="586" y="2240"/>
                  </a:lnTo>
                  <a:lnTo>
                    <a:pt x="670" y="4397"/>
                  </a:lnTo>
                  <a:lnTo>
                    <a:pt x="41" y="4670"/>
                  </a:lnTo>
                  <a:lnTo>
                    <a:pt x="0" y="5224"/>
                  </a:lnTo>
                  <a:lnTo>
                    <a:pt x="460" y="5005"/>
                  </a:lnTo>
                  <a:lnTo>
                    <a:pt x="670" y="5005"/>
                  </a:lnTo>
                  <a:lnTo>
                    <a:pt x="670" y="5863"/>
                  </a:lnTo>
                  <a:lnTo>
                    <a:pt x="157" y="5863"/>
                  </a:lnTo>
                  <a:lnTo>
                    <a:pt x="104" y="6083"/>
                  </a:lnTo>
                  <a:lnTo>
                    <a:pt x="492" y="6156"/>
                  </a:lnTo>
                  <a:lnTo>
                    <a:pt x="638" y="6125"/>
                  </a:lnTo>
                  <a:lnTo>
                    <a:pt x="900" y="6156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2" name="object 9162"/>
            <p:cNvSpPr/>
            <p:nvPr/>
          </p:nvSpPr>
          <p:spPr>
            <a:xfrm>
              <a:off x="18262872" y="5100297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638" y="1277"/>
                  </a:moveTo>
                  <a:lnTo>
                    <a:pt x="6366" y="1277"/>
                  </a:lnTo>
                  <a:lnTo>
                    <a:pt x="6450" y="1047"/>
                  </a:lnTo>
                  <a:lnTo>
                    <a:pt x="6931" y="984"/>
                  </a:lnTo>
                  <a:lnTo>
                    <a:pt x="7036" y="272"/>
                  </a:lnTo>
                  <a:lnTo>
                    <a:pt x="7005" y="0"/>
                  </a:lnTo>
                  <a:lnTo>
                    <a:pt x="6764" y="157"/>
                  </a:lnTo>
                  <a:lnTo>
                    <a:pt x="6366" y="376"/>
                  </a:lnTo>
                  <a:lnTo>
                    <a:pt x="712" y="418"/>
                  </a:lnTo>
                  <a:lnTo>
                    <a:pt x="261" y="157"/>
                  </a:lnTo>
                  <a:lnTo>
                    <a:pt x="31" y="0"/>
                  </a:lnTo>
                  <a:lnTo>
                    <a:pt x="0" y="272"/>
                  </a:lnTo>
                  <a:lnTo>
                    <a:pt x="0" y="900"/>
                  </a:lnTo>
                  <a:lnTo>
                    <a:pt x="481" y="984"/>
                  </a:lnTo>
                  <a:lnTo>
                    <a:pt x="565" y="117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3" name="object 9163"/>
            <p:cNvSpPr/>
            <p:nvPr/>
          </p:nvSpPr>
          <p:spPr>
            <a:xfrm>
              <a:off x="18265582" y="510094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507" y="397"/>
                  </a:moveTo>
                  <a:lnTo>
                    <a:pt x="83" y="397"/>
                  </a:lnTo>
                  <a:lnTo>
                    <a:pt x="0" y="73"/>
                  </a:lnTo>
                  <a:lnTo>
                    <a:pt x="1507" y="0"/>
                  </a:lnTo>
                  <a:lnTo>
                    <a:pt x="1581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4" name="object 9164"/>
            <p:cNvSpPr/>
            <p:nvPr/>
          </p:nvSpPr>
          <p:spPr>
            <a:xfrm>
              <a:off x="18263843" y="510094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86" y="397"/>
                  </a:moveTo>
                  <a:lnTo>
                    <a:pt x="73" y="397"/>
                  </a:lnTo>
                  <a:lnTo>
                    <a:pt x="0" y="73"/>
                  </a:lnTo>
                  <a:lnTo>
                    <a:pt x="1486" y="0"/>
                  </a:lnTo>
                  <a:lnTo>
                    <a:pt x="156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5" name="object 9165"/>
            <p:cNvSpPr/>
            <p:nvPr/>
          </p:nvSpPr>
          <p:spPr>
            <a:xfrm>
              <a:off x="18267350" y="510093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04" y="0"/>
                  </a:moveTo>
                  <a:lnTo>
                    <a:pt x="1486" y="0"/>
                  </a:lnTo>
                  <a:lnTo>
                    <a:pt x="1591" y="314"/>
                  </a:lnTo>
                  <a:lnTo>
                    <a:pt x="104" y="408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6" name="object 9166"/>
            <p:cNvSpPr/>
            <p:nvPr/>
          </p:nvSpPr>
          <p:spPr>
            <a:xfrm>
              <a:off x="18262872" y="5095982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70">
                  <a:moveTo>
                    <a:pt x="638" y="0"/>
                  </a:moveTo>
                  <a:lnTo>
                    <a:pt x="6366" y="0"/>
                  </a:lnTo>
                  <a:lnTo>
                    <a:pt x="6450" y="219"/>
                  </a:lnTo>
                  <a:lnTo>
                    <a:pt x="6931" y="261"/>
                  </a:lnTo>
                  <a:lnTo>
                    <a:pt x="7036" y="963"/>
                  </a:lnTo>
                  <a:lnTo>
                    <a:pt x="7005" y="1225"/>
                  </a:lnTo>
                  <a:lnTo>
                    <a:pt x="6764" y="1068"/>
                  </a:lnTo>
                  <a:lnTo>
                    <a:pt x="6366" y="858"/>
                  </a:lnTo>
                  <a:lnTo>
                    <a:pt x="712" y="858"/>
                  </a:lnTo>
                  <a:lnTo>
                    <a:pt x="261" y="1068"/>
                  </a:lnTo>
                  <a:lnTo>
                    <a:pt x="31" y="1225"/>
                  </a:lnTo>
                  <a:lnTo>
                    <a:pt x="0" y="963"/>
                  </a:lnTo>
                  <a:lnTo>
                    <a:pt x="0" y="376"/>
                  </a:lnTo>
                  <a:lnTo>
                    <a:pt x="481" y="261"/>
                  </a:lnTo>
                  <a:lnTo>
                    <a:pt x="565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7" name="object 9167"/>
            <p:cNvSpPr/>
            <p:nvPr/>
          </p:nvSpPr>
          <p:spPr>
            <a:xfrm>
              <a:off x="18265582" y="509620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507" y="0"/>
                  </a:moveTo>
                  <a:lnTo>
                    <a:pt x="83" y="0"/>
                  </a:lnTo>
                  <a:lnTo>
                    <a:pt x="0" y="293"/>
                  </a:lnTo>
                  <a:lnTo>
                    <a:pt x="1507" y="408"/>
                  </a:lnTo>
                  <a:lnTo>
                    <a:pt x="1581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8" name="object 9168"/>
            <p:cNvSpPr/>
            <p:nvPr/>
          </p:nvSpPr>
          <p:spPr>
            <a:xfrm>
              <a:off x="18263843" y="509620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86" y="0"/>
                  </a:moveTo>
                  <a:lnTo>
                    <a:pt x="73" y="0"/>
                  </a:lnTo>
                  <a:lnTo>
                    <a:pt x="0" y="293"/>
                  </a:lnTo>
                  <a:lnTo>
                    <a:pt x="1486" y="408"/>
                  </a:lnTo>
                  <a:lnTo>
                    <a:pt x="156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9" name="object 9169"/>
            <p:cNvSpPr/>
            <p:nvPr/>
          </p:nvSpPr>
          <p:spPr>
            <a:xfrm>
              <a:off x="18267347" y="509620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486" y="0"/>
                  </a:moveTo>
                  <a:lnTo>
                    <a:pt x="104" y="0"/>
                  </a:lnTo>
                  <a:lnTo>
                    <a:pt x="0" y="293"/>
                  </a:lnTo>
                  <a:lnTo>
                    <a:pt x="1486" y="408"/>
                  </a:lnTo>
                  <a:lnTo>
                    <a:pt x="1591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0" name="object 9170"/>
            <p:cNvSpPr/>
            <p:nvPr/>
          </p:nvSpPr>
          <p:spPr>
            <a:xfrm>
              <a:off x="18269547" y="5079051"/>
              <a:ext cx="3175" cy="17780"/>
            </a:xfrm>
            <a:custGeom>
              <a:avLst/>
              <a:gdLst/>
              <a:ahLst/>
              <a:cxnLst/>
              <a:rect l="l" t="t" r="r" b="b"/>
              <a:pathLst>
                <a:path w="3175" h="17779">
                  <a:moveTo>
                    <a:pt x="774" y="14617"/>
                  </a:moveTo>
                  <a:lnTo>
                    <a:pt x="2125" y="14617"/>
                  </a:lnTo>
                  <a:lnTo>
                    <a:pt x="2198" y="15653"/>
                  </a:lnTo>
                  <a:lnTo>
                    <a:pt x="1738" y="15737"/>
                  </a:lnTo>
                  <a:lnTo>
                    <a:pt x="1675" y="16083"/>
                  </a:lnTo>
                  <a:lnTo>
                    <a:pt x="1863" y="16146"/>
                  </a:lnTo>
                  <a:lnTo>
                    <a:pt x="1863" y="15999"/>
                  </a:lnTo>
                  <a:lnTo>
                    <a:pt x="2125" y="15999"/>
                  </a:lnTo>
                  <a:lnTo>
                    <a:pt x="2314" y="15999"/>
                  </a:lnTo>
                  <a:lnTo>
                    <a:pt x="2314" y="16146"/>
                  </a:lnTo>
                  <a:lnTo>
                    <a:pt x="2314" y="16858"/>
                  </a:lnTo>
                  <a:lnTo>
                    <a:pt x="2314" y="17046"/>
                  </a:lnTo>
                  <a:lnTo>
                    <a:pt x="2125" y="17046"/>
                  </a:lnTo>
                  <a:lnTo>
                    <a:pt x="1863" y="17046"/>
                  </a:lnTo>
                  <a:lnTo>
                    <a:pt x="1863" y="16858"/>
                  </a:lnTo>
                  <a:lnTo>
                    <a:pt x="1675" y="16858"/>
                  </a:lnTo>
                  <a:lnTo>
                    <a:pt x="1675" y="17193"/>
                  </a:lnTo>
                  <a:lnTo>
                    <a:pt x="2450" y="17256"/>
                  </a:lnTo>
                  <a:lnTo>
                    <a:pt x="2565" y="73"/>
                  </a:lnTo>
                  <a:lnTo>
                    <a:pt x="1738" y="0"/>
                  </a:lnTo>
                  <a:lnTo>
                    <a:pt x="1675" y="335"/>
                  </a:lnTo>
                  <a:lnTo>
                    <a:pt x="1863" y="397"/>
                  </a:lnTo>
                  <a:lnTo>
                    <a:pt x="1863" y="230"/>
                  </a:lnTo>
                  <a:lnTo>
                    <a:pt x="2125" y="230"/>
                  </a:lnTo>
                  <a:lnTo>
                    <a:pt x="2314" y="230"/>
                  </a:lnTo>
                  <a:lnTo>
                    <a:pt x="2314" y="397"/>
                  </a:lnTo>
                  <a:lnTo>
                    <a:pt x="2314" y="1120"/>
                  </a:lnTo>
                  <a:lnTo>
                    <a:pt x="2314" y="1298"/>
                  </a:lnTo>
                  <a:lnTo>
                    <a:pt x="2125" y="1298"/>
                  </a:lnTo>
                  <a:lnTo>
                    <a:pt x="1863" y="1298"/>
                  </a:lnTo>
                  <a:lnTo>
                    <a:pt x="1863" y="1120"/>
                  </a:lnTo>
                  <a:lnTo>
                    <a:pt x="1675" y="1120"/>
                  </a:lnTo>
                  <a:lnTo>
                    <a:pt x="1675" y="1675"/>
                  </a:lnTo>
                  <a:lnTo>
                    <a:pt x="1895" y="1780"/>
                  </a:lnTo>
                  <a:lnTo>
                    <a:pt x="1895" y="1602"/>
                  </a:lnTo>
                  <a:lnTo>
                    <a:pt x="2125" y="1539"/>
                  </a:lnTo>
                  <a:lnTo>
                    <a:pt x="2198" y="3539"/>
                  </a:lnTo>
                  <a:lnTo>
                    <a:pt x="2125" y="4628"/>
                  </a:lnTo>
                  <a:lnTo>
                    <a:pt x="2125" y="4816"/>
                  </a:lnTo>
                  <a:lnTo>
                    <a:pt x="1968" y="4816"/>
                  </a:lnTo>
                  <a:lnTo>
                    <a:pt x="1099" y="4816"/>
                  </a:lnTo>
                  <a:lnTo>
                    <a:pt x="1057" y="4523"/>
                  </a:lnTo>
                  <a:lnTo>
                    <a:pt x="670" y="4439"/>
                  </a:lnTo>
                  <a:lnTo>
                    <a:pt x="513" y="4471"/>
                  </a:lnTo>
                  <a:lnTo>
                    <a:pt x="188" y="4439"/>
                  </a:lnTo>
                  <a:lnTo>
                    <a:pt x="104" y="4659"/>
                  </a:lnTo>
                  <a:lnTo>
                    <a:pt x="670" y="4732"/>
                  </a:lnTo>
                  <a:lnTo>
                    <a:pt x="670" y="5486"/>
                  </a:lnTo>
                  <a:lnTo>
                    <a:pt x="450" y="5591"/>
                  </a:lnTo>
                  <a:lnTo>
                    <a:pt x="31" y="5329"/>
                  </a:lnTo>
                  <a:lnTo>
                    <a:pt x="73" y="5936"/>
                  </a:lnTo>
                  <a:lnTo>
                    <a:pt x="617" y="6114"/>
                  </a:lnTo>
                  <a:lnTo>
                    <a:pt x="670" y="12345"/>
                  </a:lnTo>
                  <a:lnTo>
                    <a:pt x="73" y="12596"/>
                  </a:lnTo>
                  <a:lnTo>
                    <a:pt x="0" y="13161"/>
                  </a:lnTo>
                  <a:lnTo>
                    <a:pt x="450" y="12942"/>
                  </a:lnTo>
                  <a:lnTo>
                    <a:pt x="586" y="12942"/>
                  </a:lnTo>
                  <a:lnTo>
                    <a:pt x="670" y="13790"/>
                  </a:lnTo>
                  <a:lnTo>
                    <a:pt x="188" y="13842"/>
                  </a:lnTo>
                  <a:lnTo>
                    <a:pt x="104" y="14062"/>
                  </a:lnTo>
                  <a:lnTo>
                    <a:pt x="481" y="14093"/>
                  </a:lnTo>
                  <a:lnTo>
                    <a:pt x="617" y="14062"/>
                  </a:lnTo>
                  <a:lnTo>
                    <a:pt x="670" y="1454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1" name="object 9171"/>
            <p:cNvSpPr/>
            <p:nvPr/>
          </p:nvSpPr>
          <p:spPr>
            <a:xfrm>
              <a:off x="18270520" y="5084158"/>
              <a:ext cx="1270" cy="9525"/>
            </a:xfrm>
            <a:custGeom>
              <a:avLst/>
              <a:gdLst/>
              <a:ahLst/>
              <a:cxnLst/>
              <a:rect l="l" t="t" r="r" b="b"/>
              <a:pathLst>
                <a:path w="1269" h="9525">
                  <a:moveTo>
                    <a:pt x="1151" y="9214"/>
                  </a:moveTo>
                  <a:lnTo>
                    <a:pt x="115" y="9214"/>
                  </a:lnTo>
                  <a:lnTo>
                    <a:pt x="0" y="83"/>
                  </a:lnTo>
                  <a:lnTo>
                    <a:pt x="1151" y="0"/>
                  </a:lnTo>
                  <a:lnTo>
                    <a:pt x="1225" y="914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2" name="object 9172"/>
            <p:cNvSpPr/>
            <p:nvPr/>
          </p:nvSpPr>
          <p:spPr>
            <a:xfrm>
              <a:off x="18265773" y="508900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73" y="0"/>
                  </a:moveTo>
                  <a:lnTo>
                    <a:pt x="3444" y="0"/>
                  </a:lnTo>
                  <a:lnTo>
                    <a:pt x="3518" y="2691"/>
                  </a:lnTo>
                  <a:lnTo>
                    <a:pt x="3371" y="2722"/>
                  </a:lnTo>
                  <a:lnTo>
                    <a:pt x="3371" y="2879"/>
                  </a:lnTo>
                  <a:lnTo>
                    <a:pt x="3518" y="2879"/>
                  </a:lnTo>
                  <a:lnTo>
                    <a:pt x="3518" y="3361"/>
                  </a:lnTo>
                  <a:lnTo>
                    <a:pt x="3287" y="3727"/>
                  </a:lnTo>
                  <a:lnTo>
                    <a:pt x="3130" y="3811"/>
                  </a:lnTo>
                  <a:lnTo>
                    <a:pt x="198" y="3811"/>
                  </a:lnTo>
                  <a:lnTo>
                    <a:pt x="0" y="3811"/>
                  </a:lnTo>
                  <a:lnTo>
                    <a:pt x="0" y="3654"/>
                  </a:lnTo>
                  <a:lnTo>
                    <a:pt x="0" y="2900"/>
                  </a:lnTo>
                  <a:lnTo>
                    <a:pt x="146" y="2879"/>
                  </a:lnTo>
                  <a:lnTo>
                    <a:pt x="146" y="2722"/>
                  </a:lnTo>
                  <a:lnTo>
                    <a:pt x="0" y="2722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3" name="object 9173"/>
            <p:cNvSpPr/>
            <p:nvPr/>
          </p:nvSpPr>
          <p:spPr>
            <a:xfrm>
              <a:off x="18265773" y="508381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73" y="3811"/>
                  </a:moveTo>
                  <a:lnTo>
                    <a:pt x="3444" y="3811"/>
                  </a:lnTo>
                  <a:lnTo>
                    <a:pt x="3518" y="1120"/>
                  </a:lnTo>
                  <a:lnTo>
                    <a:pt x="3371" y="1088"/>
                  </a:lnTo>
                  <a:lnTo>
                    <a:pt x="3371" y="942"/>
                  </a:lnTo>
                  <a:lnTo>
                    <a:pt x="3518" y="942"/>
                  </a:lnTo>
                  <a:lnTo>
                    <a:pt x="3518" y="460"/>
                  </a:lnTo>
                  <a:lnTo>
                    <a:pt x="3287" y="83"/>
                  </a:lnTo>
                  <a:lnTo>
                    <a:pt x="3130" y="0"/>
                  </a:lnTo>
                  <a:lnTo>
                    <a:pt x="198" y="0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0" y="910"/>
                  </a:lnTo>
                  <a:lnTo>
                    <a:pt x="146" y="942"/>
                  </a:lnTo>
                  <a:lnTo>
                    <a:pt x="146" y="1088"/>
                  </a:lnTo>
                  <a:lnTo>
                    <a:pt x="0" y="1088"/>
                  </a:lnTo>
                  <a:lnTo>
                    <a:pt x="0" y="3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4" name="object 9174"/>
            <p:cNvSpPr/>
            <p:nvPr/>
          </p:nvSpPr>
          <p:spPr>
            <a:xfrm>
              <a:off x="18264481" y="5083488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31" y="0"/>
                  </a:moveTo>
                  <a:lnTo>
                    <a:pt x="5099" y="0"/>
                  </a:lnTo>
                  <a:lnTo>
                    <a:pt x="5172" y="230"/>
                  </a:lnTo>
                  <a:lnTo>
                    <a:pt x="5654" y="293"/>
                  </a:lnTo>
                  <a:lnTo>
                    <a:pt x="5738" y="963"/>
                  </a:lnTo>
                  <a:lnTo>
                    <a:pt x="5685" y="1277"/>
                  </a:lnTo>
                  <a:lnTo>
                    <a:pt x="5486" y="1120"/>
                  </a:lnTo>
                  <a:lnTo>
                    <a:pt x="5067" y="858"/>
                  </a:lnTo>
                  <a:lnTo>
                    <a:pt x="4942" y="1790"/>
                  </a:lnTo>
                  <a:lnTo>
                    <a:pt x="4816" y="1465"/>
                  </a:lnTo>
                  <a:lnTo>
                    <a:pt x="4659" y="1382"/>
                  </a:lnTo>
                  <a:lnTo>
                    <a:pt x="4816" y="1308"/>
                  </a:lnTo>
                  <a:lnTo>
                    <a:pt x="4816" y="774"/>
                  </a:lnTo>
                  <a:lnTo>
                    <a:pt x="4586" y="408"/>
                  </a:lnTo>
                  <a:lnTo>
                    <a:pt x="4429" y="324"/>
                  </a:lnTo>
                  <a:lnTo>
                    <a:pt x="1486" y="324"/>
                  </a:lnTo>
                  <a:lnTo>
                    <a:pt x="1287" y="324"/>
                  </a:lnTo>
                  <a:lnTo>
                    <a:pt x="1287" y="481"/>
                  </a:lnTo>
                  <a:lnTo>
                    <a:pt x="1287" y="1225"/>
                  </a:lnTo>
                  <a:lnTo>
                    <a:pt x="1444" y="1308"/>
                  </a:lnTo>
                  <a:lnTo>
                    <a:pt x="1287" y="1382"/>
                  </a:lnTo>
                  <a:lnTo>
                    <a:pt x="1287" y="1790"/>
                  </a:lnTo>
                  <a:lnTo>
                    <a:pt x="1151" y="1863"/>
                  </a:lnTo>
                  <a:lnTo>
                    <a:pt x="1151" y="900"/>
                  </a:lnTo>
                  <a:lnTo>
                    <a:pt x="1151" y="293"/>
                  </a:lnTo>
                  <a:lnTo>
                    <a:pt x="858" y="827"/>
                  </a:lnTo>
                  <a:lnTo>
                    <a:pt x="670" y="1036"/>
                  </a:lnTo>
                  <a:lnTo>
                    <a:pt x="408" y="1036"/>
                  </a:lnTo>
                  <a:lnTo>
                    <a:pt x="104" y="1036"/>
                  </a:lnTo>
                  <a:lnTo>
                    <a:pt x="0" y="743"/>
                  </a:lnTo>
                  <a:lnTo>
                    <a:pt x="188" y="701"/>
                  </a:lnTo>
                  <a:lnTo>
                    <a:pt x="701" y="1036"/>
                  </a:lnTo>
                  <a:lnTo>
                    <a:pt x="701" y="523"/>
                  </a:lnTo>
                  <a:lnTo>
                    <a:pt x="701" y="0"/>
                  </a:lnTo>
                  <a:lnTo>
                    <a:pt x="261" y="261"/>
                  </a:lnTo>
                  <a:lnTo>
                    <a:pt x="31" y="376"/>
                  </a:lnTo>
                  <a:lnTo>
                    <a:pt x="0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5" name="object 9175"/>
            <p:cNvSpPr/>
            <p:nvPr/>
          </p:nvSpPr>
          <p:spPr>
            <a:xfrm>
              <a:off x="18263162" y="508348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680" y="0"/>
                  </a:moveTo>
                  <a:lnTo>
                    <a:pt x="1162" y="0"/>
                  </a:lnTo>
                  <a:lnTo>
                    <a:pt x="1235" y="376"/>
                  </a:lnTo>
                  <a:lnTo>
                    <a:pt x="1539" y="376"/>
                  </a:lnTo>
                  <a:lnTo>
                    <a:pt x="1989" y="73"/>
                  </a:lnTo>
                  <a:lnTo>
                    <a:pt x="1989" y="523"/>
                  </a:lnTo>
                  <a:lnTo>
                    <a:pt x="1989" y="963"/>
                  </a:lnTo>
                  <a:lnTo>
                    <a:pt x="1612" y="743"/>
                  </a:lnTo>
                  <a:lnTo>
                    <a:pt x="1266" y="670"/>
                  </a:lnTo>
                  <a:lnTo>
                    <a:pt x="1235" y="1088"/>
                  </a:lnTo>
                  <a:lnTo>
                    <a:pt x="1036" y="1120"/>
                  </a:lnTo>
                  <a:lnTo>
                    <a:pt x="1005" y="743"/>
                  </a:lnTo>
                  <a:lnTo>
                    <a:pt x="272" y="1120"/>
                  </a:lnTo>
                  <a:lnTo>
                    <a:pt x="41" y="1277"/>
                  </a:lnTo>
                  <a:lnTo>
                    <a:pt x="0" y="963"/>
                  </a:lnTo>
                  <a:lnTo>
                    <a:pt x="0" y="376"/>
                  </a:lnTo>
                  <a:lnTo>
                    <a:pt x="523" y="293"/>
                  </a:lnTo>
                  <a:lnTo>
                    <a:pt x="554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6" name="object 9176"/>
            <p:cNvSpPr/>
            <p:nvPr/>
          </p:nvSpPr>
          <p:spPr>
            <a:xfrm>
              <a:off x="18264481" y="5091282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31" y="1863"/>
                  </a:moveTo>
                  <a:lnTo>
                    <a:pt x="5099" y="1863"/>
                  </a:lnTo>
                  <a:lnTo>
                    <a:pt x="5172" y="1643"/>
                  </a:lnTo>
                  <a:lnTo>
                    <a:pt x="5654" y="1570"/>
                  </a:lnTo>
                  <a:lnTo>
                    <a:pt x="5738" y="900"/>
                  </a:lnTo>
                  <a:lnTo>
                    <a:pt x="5685" y="586"/>
                  </a:lnTo>
                  <a:lnTo>
                    <a:pt x="5486" y="743"/>
                  </a:lnTo>
                  <a:lnTo>
                    <a:pt x="5067" y="1005"/>
                  </a:lnTo>
                  <a:lnTo>
                    <a:pt x="4942" y="73"/>
                  </a:lnTo>
                  <a:lnTo>
                    <a:pt x="4816" y="397"/>
                  </a:lnTo>
                  <a:lnTo>
                    <a:pt x="4659" y="481"/>
                  </a:lnTo>
                  <a:lnTo>
                    <a:pt x="4816" y="554"/>
                  </a:lnTo>
                  <a:lnTo>
                    <a:pt x="4816" y="1088"/>
                  </a:lnTo>
                  <a:lnTo>
                    <a:pt x="4586" y="1455"/>
                  </a:lnTo>
                  <a:lnTo>
                    <a:pt x="4429" y="1539"/>
                  </a:lnTo>
                  <a:lnTo>
                    <a:pt x="1486" y="1539"/>
                  </a:lnTo>
                  <a:lnTo>
                    <a:pt x="1287" y="1539"/>
                  </a:lnTo>
                  <a:lnTo>
                    <a:pt x="1287" y="1382"/>
                  </a:lnTo>
                  <a:lnTo>
                    <a:pt x="1287" y="638"/>
                  </a:lnTo>
                  <a:lnTo>
                    <a:pt x="1444" y="554"/>
                  </a:lnTo>
                  <a:lnTo>
                    <a:pt x="1287" y="481"/>
                  </a:lnTo>
                  <a:lnTo>
                    <a:pt x="1287" y="73"/>
                  </a:lnTo>
                  <a:lnTo>
                    <a:pt x="1151" y="0"/>
                  </a:lnTo>
                  <a:lnTo>
                    <a:pt x="1151" y="963"/>
                  </a:lnTo>
                  <a:lnTo>
                    <a:pt x="1151" y="1570"/>
                  </a:lnTo>
                  <a:lnTo>
                    <a:pt x="858" y="1036"/>
                  </a:lnTo>
                  <a:lnTo>
                    <a:pt x="670" y="827"/>
                  </a:lnTo>
                  <a:lnTo>
                    <a:pt x="408" y="827"/>
                  </a:lnTo>
                  <a:lnTo>
                    <a:pt x="104" y="827"/>
                  </a:lnTo>
                  <a:lnTo>
                    <a:pt x="0" y="1120"/>
                  </a:lnTo>
                  <a:lnTo>
                    <a:pt x="188" y="1193"/>
                  </a:lnTo>
                  <a:lnTo>
                    <a:pt x="261" y="1036"/>
                  </a:lnTo>
                  <a:lnTo>
                    <a:pt x="701" y="827"/>
                  </a:lnTo>
                  <a:lnTo>
                    <a:pt x="701" y="1340"/>
                  </a:lnTo>
                  <a:lnTo>
                    <a:pt x="701" y="1863"/>
                  </a:lnTo>
                  <a:lnTo>
                    <a:pt x="261" y="1602"/>
                  </a:lnTo>
                  <a:lnTo>
                    <a:pt x="31" y="1486"/>
                  </a:lnTo>
                  <a:lnTo>
                    <a:pt x="0" y="183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7" name="object 9177"/>
            <p:cNvSpPr/>
            <p:nvPr/>
          </p:nvSpPr>
          <p:spPr>
            <a:xfrm>
              <a:off x="18263162" y="509186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680" y="1277"/>
                  </a:moveTo>
                  <a:lnTo>
                    <a:pt x="1162" y="1277"/>
                  </a:lnTo>
                  <a:lnTo>
                    <a:pt x="1235" y="952"/>
                  </a:lnTo>
                  <a:lnTo>
                    <a:pt x="1539" y="900"/>
                  </a:lnTo>
                  <a:lnTo>
                    <a:pt x="1989" y="1204"/>
                  </a:lnTo>
                  <a:lnTo>
                    <a:pt x="1989" y="753"/>
                  </a:lnTo>
                  <a:lnTo>
                    <a:pt x="1989" y="272"/>
                  </a:lnTo>
                  <a:lnTo>
                    <a:pt x="1581" y="502"/>
                  </a:lnTo>
                  <a:lnTo>
                    <a:pt x="1266" y="607"/>
                  </a:lnTo>
                  <a:lnTo>
                    <a:pt x="1235" y="209"/>
                  </a:lnTo>
                  <a:lnTo>
                    <a:pt x="1036" y="157"/>
                  </a:lnTo>
                  <a:lnTo>
                    <a:pt x="1005" y="534"/>
                  </a:lnTo>
                  <a:lnTo>
                    <a:pt x="272" y="157"/>
                  </a:lnTo>
                  <a:lnTo>
                    <a:pt x="41" y="0"/>
                  </a:lnTo>
                  <a:lnTo>
                    <a:pt x="0" y="314"/>
                  </a:lnTo>
                  <a:lnTo>
                    <a:pt x="0" y="900"/>
                  </a:lnTo>
                  <a:lnTo>
                    <a:pt x="523" y="984"/>
                  </a:lnTo>
                  <a:lnTo>
                    <a:pt x="554" y="12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8" name="object 9178"/>
            <p:cNvSpPr/>
            <p:nvPr/>
          </p:nvSpPr>
          <p:spPr>
            <a:xfrm>
              <a:off x="18258877" y="5083449"/>
              <a:ext cx="6350" cy="10795"/>
            </a:xfrm>
            <a:custGeom>
              <a:avLst/>
              <a:gdLst/>
              <a:ahLst/>
              <a:cxnLst/>
              <a:rect l="l" t="t" r="r" b="b"/>
              <a:pathLst>
                <a:path w="6350" h="10795">
                  <a:moveTo>
                    <a:pt x="1612" y="10219"/>
                  </a:moveTo>
                  <a:lnTo>
                    <a:pt x="1748" y="10219"/>
                  </a:lnTo>
                  <a:lnTo>
                    <a:pt x="1748" y="9696"/>
                  </a:lnTo>
                  <a:lnTo>
                    <a:pt x="2921" y="9696"/>
                  </a:lnTo>
                  <a:lnTo>
                    <a:pt x="3099" y="9696"/>
                  </a:lnTo>
                  <a:lnTo>
                    <a:pt x="4282" y="9696"/>
                  </a:lnTo>
                  <a:lnTo>
                    <a:pt x="4439" y="9664"/>
                  </a:lnTo>
                  <a:lnTo>
                    <a:pt x="4816" y="9696"/>
                  </a:lnTo>
                  <a:lnTo>
                    <a:pt x="4848" y="9476"/>
                  </a:lnTo>
                  <a:lnTo>
                    <a:pt x="4334" y="9444"/>
                  </a:lnTo>
                  <a:lnTo>
                    <a:pt x="4282" y="8648"/>
                  </a:lnTo>
                  <a:lnTo>
                    <a:pt x="4512" y="8544"/>
                  </a:lnTo>
                  <a:lnTo>
                    <a:pt x="4921" y="8806"/>
                  </a:lnTo>
                  <a:lnTo>
                    <a:pt x="4963" y="8544"/>
                  </a:lnTo>
                  <a:lnTo>
                    <a:pt x="5402" y="8429"/>
                  </a:lnTo>
                  <a:lnTo>
                    <a:pt x="5790" y="8429"/>
                  </a:lnTo>
                  <a:lnTo>
                    <a:pt x="5790" y="8093"/>
                  </a:lnTo>
                  <a:lnTo>
                    <a:pt x="5790" y="1643"/>
                  </a:lnTo>
                  <a:lnTo>
                    <a:pt x="5790" y="1298"/>
                  </a:lnTo>
                  <a:lnTo>
                    <a:pt x="5402" y="1298"/>
                  </a:lnTo>
                  <a:lnTo>
                    <a:pt x="5078" y="1298"/>
                  </a:lnTo>
                  <a:lnTo>
                    <a:pt x="4963" y="973"/>
                  </a:lnTo>
                  <a:lnTo>
                    <a:pt x="4512" y="1193"/>
                  </a:lnTo>
                  <a:lnTo>
                    <a:pt x="4282" y="1193"/>
                  </a:lnTo>
                  <a:lnTo>
                    <a:pt x="4282" y="335"/>
                  </a:lnTo>
                  <a:lnTo>
                    <a:pt x="4816" y="335"/>
                  </a:lnTo>
                  <a:lnTo>
                    <a:pt x="4848" y="73"/>
                  </a:lnTo>
                  <a:lnTo>
                    <a:pt x="4481" y="41"/>
                  </a:lnTo>
                  <a:lnTo>
                    <a:pt x="4334" y="73"/>
                  </a:lnTo>
                  <a:lnTo>
                    <a:pt x="2764" y="41"/>
                  </a:lnTo>
                  <a:lnTo>
                    <a:pt x="2575" y="41"/>
                  </a:lnTo>
                  <a:lnTo>
                    <a:pt x="2575" y="230"/>
                  </a:lnTo>
                  <a:lnTo>
                    <a:pt x="3026" y="293"/>
                  </a:lnTo>
                  <a:lnTo>
                    <a:pt x="3183" y="293"/>
                  </a:lnTo>
                  <a:lnTo>
                    <a:pt x="3183" y="492"/>
                  </a:lnTo>
                  <a:lnTo>
                    <a:pt x="3183" y="712"/>
                  </a:lnTo>
                  <a:lnTo>
                    <a:pt x="3183" y="900"/>
                  </a:lnTo>
                  <a:lnTo>
                    <a:pt x="3026" y="900"/>
                  </a:lnTo>
                  <a:lnTo>
                    <a:pt x="1800" y="900"/>
                  </a:lnTo>
                  <a:lnTo>
                    <a:pt x="1612" y="900"/>
                  </a:lnTo>
                  <a:lnTo>
                    <a:pt x="575" y="900"/>
                  </a:lnTo>
                  <a:lnTo>
                    <a:pt x="366" y="900"/>
                  </a:lnTo>
                  <a:lnTo>
                    <a:pt x="366" y="712"/>
                  </a:lnTo>
                  <a:lnTo>
                    <a:pt x="366" y="492"/>
                  </a:lnTo>
                  <a:lnTo>
                    <a:pt x="366" y="293"/>
                  </a:lnTo>
                  <a:lnTo>
                    <a:pt x="575" y="293"/>
                  </a:lnTo>
                  <a:lnTo>
                    <a:pt x="816" y="293"/>
                  </a:lnTo>
                  <a:lnTo>
                    <a:pt x="607" y="0"/>
                  </a:lnTo>
                  <a:lnTo>
                    <a:pt x="0" y="0"/>
                  </a:lnTo>
                  <a:lnTo>
                    <a:pt x="0" y="8387"/>
                  </a:lnTo>
                  <a:lnTo>
                    <a:pt x="1413" y="8460"/>
                  </a:lnTo>
                  <a:lnTo>
                    <a:pt x="1539" y="10146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9" name="object 9179"/>
            <p:cNvSpPr/>
            <p:nvPr/>
          </p:nvSpPr>
          <p:spPr>
            <a:xfrm>
              <a:off x="18259249" y="5083850"/>
              <a:ext cx="5715" cy="9525"/>
            </a:xfrm>
            <a:custGeom>
              <a:avLst/>
              <a:gdLst/>
              <a:ahLst/>
              <a:cxnLst/>
              <a:rect l="l" t="t" r="r" b="b"/>
              <a:pathLst>
                <a:path w="5715" h="9525">
                  <a:moveTo>
                    <a:pt x="73" y="7769"/>
                  </a:moveTo>
                  <a:lnTo>
                    <a:pt x="0" y="869"/>
                  </a:lnTo>
                  <a:lnTo>
                    <a:pt x="2837" y="795"/>
                  </a:lnTo>
                  <a:lnTo>
                    <a:pt x="3088" y="795"/>
                  </a:lnTo>
                  <a:lnTo>
                    <a:pt x="3088" y="534"/>
                  </a:lnTo>
                  <a:lnTo>
                    <a:pt x="3088" y="83"/>
                  </a:lnTo>
                  <a:lnTo>
                    <a:pt x="3549" y="0"/>
                  </a:lnTo>
                  <a:lnTo>
                    <a:pt x="3633" y="1015"/>
                  </a:lnTo>
                  <a:lnTo>
                    <a:pt x="3633" y="1193"/>
                  </a:lnTo>
                  <a:lnTo>
                    <a:pt x="3800" y="1193"/>
                  </a:lnTo>
                  <a:lnTo>
                    <a:pt x="4994" y="1193"/>
                  </a:lnTo>
                  <a:lnTo>
                    <a:pt x="5109" y="7664"/>
                  </a:lnTo>
                  <a:lnTo>
                    <a:pt x="3800" y="7737"/>
                  </a:lnTo>
                  <a:lnTo>
                    <a:pt x="3633" y="7737"/>
                  </a:lnTo>
                  <a:lnTo>
                    <a:pt x="3633" y="7905"/>
                  </a:lnTo>
                  <a:lnTo>
                    <a:pt x="3633" y="8921"/>
                  </a:lnTo>
                  <a:lnTo>
                    <a:pt x="3319" y="8994"/>
                  </a:lnTo>
                  <a:lnTo>
                    <a:pt x="3162" y="8837"/>
                  </a:lnTo>
                  <a:lnTo>
                    <a:pt x="2136" y="8837"/>
                  </a:lnTo>
                  <a:lnTo>
                    <a:pt x="1978" y="8994"/>
                  </a:lnTo>
                  <a:lnTo>
                    <a:pt x="1528" y="8994"/>
                  </a:lnTo>
                  <a:lnTo>
                    <a:pt x="1455" y="7957"/>
                  </a:lnTo>
                  <a:lnTo>
                    <a:pt x="1455" y="7769"/>
                  </a:lnTo>
                  <a:lnTo>
                    <a:pt x="1266" y="7769"/>
                  </a:lnTo>
                  <a:lnTo>
                    <a:pt x="73" y="7769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0" name="object 9180"/>
            <p:cNvSpPr/>
            <p:nvPr/>
          </p:nvSpPr>
          <p:spPr>
            <a:xfrm>
              <a:off x="18265773" y="508900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73" y="0"/>
                  </a:moveTo>
                  <a:lnTo>
                    <a:pt x="3444" y="0"/>
                  </a:lnTo>
                  <a:lnTo>
                    <a:pt x="3518" y="2691"/>
                  </a:lnTo>
                  <a:lnTo>
                    <a:pt x="3371" y="2722"/>
                  </a:lnTo>
                  <a:lnTo>
                    <a:pt x="3371" y="2879"/>
                  </a:lnTo>
                  <a:lnTo>
                    <a:pt x="3518" y="2879"/>
                  </a:lnTo>
                  <a:lnTo>
                    <a:pt x="3518" y="3361"/>
                  </a:lnTo>
                  <a:lnTo>
                    <a:pt x="3287" y="3727"/>
                  </a:lnTo>
                  <a:lnTo>
                    <a:pt x="3130" y="3811"/>
                  </a:lnTo>
                  <a:lnTo>
                    <a:pt x="198" y="3811"/>
                  </a:lnTo>
                  <a:lnTo>
                    <a:pt x="0" y="3811"/>
                  </a:lnTo>
                  <a:lnTo>
                    <a:pt x="0" y="3654"/>
                  </a:lnTo>
                  <a:lnTo>
                    <a:pt x="0" y="2900"/>
                  </a:lnTo>
                  <a:lnTo>
                    <a:pt x="146" y="2879"/>
                  </a:lnTo>
                  <a:lnTo>
                    <a:pt x="146" y="2722"/>
                  </a:lnTo>
                  <a:lnTo>
                    <a:pt x="0" y="2722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1" name="object 9181"/>
            <p:cNvSpPr/>
            <p:nvPr/>
          </p:nvSpPr>
          <p:spPr>
            <a:xfrm>
              <a:off x="18265773" y="508381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73" y="3811"/>
                  </a:moveTo>
                  <a:lnTo>
                    <a:pt x="3444" y="3811"/>
                  </a:lnTo>
                  <a:lnTo>
                    <a:pt x="3518" y="1120"/>
                  </a:lnTo>
                  <a:lnTo>
                    <a:pt x="3371" y="1088"/>
                  </a:lnTo>
                  <a:lnTo>
                    <a:pt x="3371" y="942"/>
                  </a:lnTo>
                  <a:lnTo>
                    <a:pt x="3518" y="942"/>
                  </a:lnTo>
                  <a:lnTo>
                    <a:pt x="3518" y="460"/>
                  </a:lnTo>
                  <a:lnTo>
                    <a:pt x="3287" y="83"/>
                  </a:lnTo>
                  <a:lnTo>
                    <a:pt x="3130" y="0"/>
                  </a:lnTo>
                  <a:lnTo>
                    <a:pt x="198" y="0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0" y="910"/>
                  </a:lnTo>
                  <a:lnTo>
                    <a:pt x="146" y="942"/>
                  </a:lnTo>
                  <a:lnTo>
                    <a:pt x="146" y="1088"/>
                  </a:lnTo>
                  <a:lnTo>
                    <a:pt x="0" y="1088"/>
                  </a:lnTo>
                  <a:lnTo>
                    <a:pt x="0" y="3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2" name="object 9182"/>
            <p:cNvSpPr/>
            <p:nvPr/>
          </p:nvSpPr>
          <p:spPr>
            <a:xfrm>
              <a:off x="18265497" y="508026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816" y="1759"/>
                  </a:moveTo>
                  <a:lnTo>
                    <a:pt x="2816" y="0"/>
                  </a:lnTo>
                  <a:lnTo>
                    <a:pt x="0" y="0"/>
                  </a:lnTo>
                  <a:lnTo>
                    <a:pt x="0" y="1759"/>
                  </a:lnTo>
                  <a:lnTo>
                    <a:pt x="2816" y="175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3" name="object 9183"/>
            <p:cNvSpPr/>
            <p:nvPr/>
          </p:nvSpPr>
          <p:spPr>
            <a:xfrm>
              <a:off x="18270293" y="507826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1151" y="1308"/>
                  </a:moveTo>
                  <a:lnTo>
                    <a:pt x="921" y="1308"/>
                  </a:lnTo>
                  <a:lnTo>
                    <a:pt x="837" y="1120"/>
                  </a:lnTo>
                  <a:lnTo>
                    <a:pt x="921" y="785"/>
                  </a:lnTo>
                  <a:lnTo>
                    <a:pt x="1078" y="785"/>
                  </a:lnTo>
                  <a:lnTo>
                    <a:pt x="439" y="670"/>
                  </a:lnTo>
                  <a:lnTo>
                    <a:pt x="188" y="638"/>
                  </a:lnTo>
                  <a:lnTo>
                    <a:pt x="157" y="376"/>
                  </a:lnTo>
                  <a:lnTo>
                    <a:pt x="115" y="157"/>
                  </a:lnTo>
                  <a:lnTo>
                    <a:pt x="83" y="0"/>
                  </a:lnTo>
                  <a:lnTo>
                    <a:pt x="0" y="188"/>
                  </a:lnTo>
                  <a:lnTo>
                    <a:pt x="31" y="345"/>
                  </a:lnTo>
                  <a:lnTo>
                    <a:pt x="83" y="858"/>
                  </a:lnTo>
                  <a:lnTo>
                    <a:pt x="565" y="984"/>
                  </a:lnTo>
                  <a:lnTo>
                    <a:pt x="638" y="1151"/>
                  </a:lnTo>
                  <a:lnTo>
                    <a:pt x="481" y="1308"/>
                  </a:lnTo>
                  <a:lnTo>
                    <a:pt x="408" y="1790"/>
                  </a:lnTo>
                  <a:lnTo>
                    <a:pt x="596" y="1947"/>
                  </a:lnTo>
                  <a:lnTo>
                    <a:pt x="638" y="2209"/>
                  </a:lnTo>
                  <a:lnTo>
                    <a:pt x="921" y="2314"/>
                  </a:lnTo>
                  <a:lnTo>
                    <a:pt x="921" y="2052"/>
                  </a:lnTo>
                  <a:lnTo>
                    <a:pt x="837" y="1863"/>
                  </a:lnTo>
                  <a:lnTo>
                    <a:pt x="1151" y="1863"/>
                  </a:lnTo>
                  <a:lnTo>
                    <a:pt x="1225" y="2083"/>
                  </a:lnTo>
                  <a:lnTo>
                    <a:pt x="1476" y="1790"/>
                  </a:lnTo>
                  <a:lnTo>
                    <a:pt x="1528" y="1465"/>
                  </a:lnTo>
                  <a:lnTo>
                    <a:pt x="1308" y="1204"/>
                  </a:lnTo>
                  <a:lnTo>
                    <a:pt x="1151" y="13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4" name="object 9184"/>
            <p:cNvSpPr/>
            <p:nvPr/>
          </p:nvSpPr>
          <p:spPr>
            <a:xfrm>
              <a:off x="18271218" y="50797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0" y="0"/>
                  </a:lnTo>
                  <a:lnTo>
                    <a:pt x="314" y="0"/>
                  </a:lnTo>
                  <a:lnTo>
                    <a:pt x="376" y="188"/>
                  </a:lnTo>
                  <a:lnTo>
                    <a:pt x="73" y="2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5" name="object 9185"/>
            <p:cNvSpPr/>
            <p:nvPr/>
          </p:nvSpPr>
          <p:spPr>
            <a:xfrm>
              <a:off x="18270135" y="507841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261" y="1570"/>
                  </a:moveTo>
                  <a:lnTo>
                    <a:pt x="104" y="1497"/>
                  </a:lnTo>
                  <a:lnTo>
                    <a:pt x="261" y="1340"/>
                  </a:lnTo>
                  <a:lnTo>
                    <a:pt x="261" y="1193"/>
                  </a:lnTo>
                  <a:lnTo>
                    <a:pt x="104" y="1162"/>
                  </a:lnTo>
                  <a:lnTo>
                    <a:pt x="104" y="1015"/>
                  </a:lnTo>
                  <a:lnTo>
                    <a:pt x="261" y="1015"/>
                  </a:lnTo>
                  <a:lnTo>
                    <a:pt x="460" y="1015"/>
                  </a:lnTo>
                  <a:lnTo>
                    <a:pt x="314" y="900"/>
                  </a:lnTo>
                  <a:lnTo>
                    <a:pt x="104" y="743"/>
                  </a:lnTo>
                  <a:lnTo>
                    <a:pt x="104" y="481"/>
                  </a:lnTo>
                  <a:lnTo>
                    <a:pt x="104" y="31"/>
                  </a:lnTo>
                  <a:lnTo>
                    <a:pt x="188" y="188"/>
                  </a:lnTo>
                  <a:lnTo>
                    <a:pt x="230" y="712"/>
                  </a:lnTo>
                  <a:lnTo>
                    <a:pt x="712" y="827"/>
                  </a:lnTo>
                  <a:lnTo>
                    <a:pt x="785" y="1015"/>
                  </a:lnTo>
                  <a:lnTo>
                    <a:pt x="638" y="1162"/>
                  </a:lnTo>
                  <a:lnTo>
                    <a:pt x="575" y="1643"/>
                  </a:lnTo>
                  <a:lnTo>
                    <a:pt x="743" y="1800"/>
                  </a:lnTo>
                  <a:lnTo>
                    <a:pt x="785" y="2052"/>
                  </a:lnTo>
                  <a:lnTo>
                    <a:pt x="1088" y="2177"/>
                  </a:lnTo>
                  <a:lnTo>
                    <a:pt x="1088" y="2314"/>
                  </a:lnTo>
                  <a:lnTo>
                    <a:pt x="335" y="2314"/>
                  </a:lnTo>
                  <a:lnTo>
                    <a:pt x="157" y="2209"/>
                  </a:lnTo>
                  <a:lnTo>
                    <a:pt x="0" y="2125"/>
                  </a:lnTo>
                  <a:lnTo>
                    <a:pt x="157" y="2094"/>
                  </a:lnTo>
                  <a:lnTo>
                    <a:pt x="335" y="2020"/>
                  </a:lnTo>
                  <a:lnTo>
                    <a:pt x="157" y="1863"/>
                  </a:lnTo>
                  <a:lnTo>
                    <a:pt x="157" y="1727"/>
                  </a:lnTo>
                  <a:lnTo>
                    <a:pt x="335" y="167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6" name="object 9186"/>
            <p:cNvSpPr/>
            <p:nvPr/>
          </p:nvSpPr>
          <p:spPr>
            <a:xfrm>
              <a:off x="18258883" y="5079583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0" y="104"/>
                  </a:moveTo>
                  <a:lnTo>
                    <a:pt x="3465" y="0"/>
                  </a:lnTo>
                  <a:lnTo>
                    <a:pt x="3539" y="240"/>
                  </a:lnTo>
                  <a:lnTo>
                    <a:pt x="3790" y="366"/>
                  </a:lnTo>
                  <a:lnTo>
                    <a:pt x="3863" y="628"/>
                  </a:lnTo>
                  <a:lnTo>
                    <a:pt x="3654" y="691"/>
                  </a:lnTo>
                  <a:lnTo>
                    <a:pt x="3863" y="1622"/>
                  </a:lnTo>
                  <a:lnTo>
                    <a:pt x="3727" y="1738"/>
                  </a:lnTo>
                  <a:lnTo>
                    <a:pt x="3277" y="659"/>
                  </a:lnTo>
                  <a:lnTo>
                    <a:pt x="3277" y="366"/>
                  </a:lnTo>
                  <a:lnTo>
                    <a:pt x="554" y="240"/>
                  </a:lnTo>
                  <a:lnTo>
                    <a:pt x="261" y="240"/>
                  </a:lnTo>
                  <a:lnTo>
                    <a:pt x="314" y="554"/>
                  </a:lnTo>
                  <a:lnTo>
                    <a:pt x="356" y="2230"/>
                  </a:lnTo>
                  <a:lnTo>
                    <a:pt x="931" y="2345"/>
                  </a:lnTo>
                  <a:lnTo>
                    <a:pt x="1413" y="2376"/>
                  </a:lnTo>
                  <a:lnTo>
                    <a:pt x="994" y="2607"/>
                  </a:lnTo>
                  <a:lnTo>
                    <a:pt x="439" y="2554"/>
                  </a:lnTo>
                  <a:lnTo>
                    <a:pt x="356" y="3277"/>
                  </a:lnTo>
                  <a:lnTo>
                    <a:pt x="827" y="3277"/>
                  </a:lnTo>
                  <a:lnTo>
                    <a:pt x="963" y="3193"/>
                  </a:lnTo>
                  <a:lnTo>
                    <a:pt x="2052" y="4314"/>
                  </a:lnTo>
                  <a:lnTo>
                    <a:pt x="2303" y="4418"/>
                  </a:lnTo>
                  <a:lnTo>
                    <a:pt x="2691" y="4418"/>
                  </a:lnTo>
                  <a:lnTo>
                    <a:pt x="2502" y="4502"/>
                  </a:lnTo>
                  <a:lnTo>
                    <a:pt x="1790" y="4575"/>
                  </a:lnTo>
                  <a:lnTo>
                    <a:pt x="1863" y="4418"/>
                  </a:lnTo>
                  <a:lnTo>
                    <a:pt x="1340" y="3916"/>
                  </a:lnTo>
                  <a:lnTo>
                    <a:pt x="1183" y="3759"/>
                  </a:lnTo>
                  <a:lnTo>
                    <a:pt x="1183" y="3937"/>
                  </a:lnTo>
                  <a:lnTo>
                    <a:pt x="1151" y="4156"/>
                  </a:lnTo>
                  <a:lnTo>
                    <a:pt x="931" y="4282"/>
                  </a:lnTo>
                  <a:lnTo>
                    <a:pt x="931" y="3759"/>
                  </a:lnTo>
                  <a:lnTo>
                    <a:pt x="963" y="3486"/>
                  </a:lnTo>
                  <a:lnTo>
                    <a:pt x="712" y="3570"/>
                  </a:lnTo>
                  <a:lnTo>
                    <a:pt x="261" y="3675"/>
                  </a:lnTo>
                  <a:lnTo>
                    <a:pt x="0" y="3790"/>
                  </a:lnTo>
                  <a:lnTo>
                    <a:pt x="0" y="10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7" name="object 9187"/>
            <p:cNvSpPr/>
            <p:nvPr/>
          </p:nvSpPr>
          <p:spPr>
            <a:xfrm>
              <a:off x="18263020" y="5079382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293" y="1162"/>
                  </a:moveTo>
                  <a:lnTo>
                    <a:pt x="450" y="973"/>
                  </a:lnTo>
                  <a:lnTo>
                    <a:pt x="523" y="837"/>
                  </a:lnTo>
                  <a:lnTo>
                    <a:pt x="575" y="418"/>
                  </a:lnTo>
                  <a:lnTo>
                    <a:pt x="575" y="0"/>
                  </a:lnTo>
                  <a:lnTo>
                    <a:pt x="366" y="0"/>
                  </a:lnTo>
                  <a:lnTo>
                    <a:pt x="345" y="157"/>
                  </a:lnTo>
                  <a:lnTo>
                    <a:pt x="345" y="418"/>
                  </a:lnTo>
                  <a:lnTo>
                    <a:pt x="293" y="712"/>
                  </a:lnTo>
                  <a:lnTo>
                    <a:pt x="261" y="848"/>
                  </a:lnTo>
                  <a:lnTo>
                    <a:pt x="31" y="973"/>
                  </a:lnTo>
                  <a:lnTo>
                    <a:pt x="0" y="1162"/>
                  </a:lnTo>
                  <a:lnTo>
                    <a:pt x="293" y="1675"/>
                  </a:lnTo>
                  <a:lnTo>
                    <a:pt x="418" y="2198"/>
                  </a:lnTo>
                  <a:lnTo>
                    <a:pt x="607" y="2230"/>
                  </a:lnTo>
                  <a:lnTo>
                    <a:pt x="523" y="2062"/>
                  </a:lnTo>
                  <a:lnTo>
                    <a:pt x="366" y="1350"/>
                  </a:lnTo>
                  <a:lnTo>
                    <a:pt x="219" y="123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8" name="object 9188"/>
            <p:cNvSpPr/>
            <p:nvPr/>
          </p:nvSpPr>
          <p:spPr>
            <a:xfrm>
              <a:off x="18262562" y="508054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827" y="1937"/>
                  </a:moveTo>
                  <a:lnTo>
                    <a:pt x="418" y="1413"/>
                  </a:lnTo>
                  <a:lnTo>
                    <a:pt x="418" y="785"/>
                  </a:lnTo>
                  <a:lnTo>
                    <a:pt x="418" y="596"/>
                  </a:lnTo>
                  <a:lnTo>
                    <a:pt x="314" y="261"/>
                  </a:lnTo>
                  <a:lnTo>
                    <a:pt x="0" y="0"/>
                  </a:lnTo>
                  <a:lnTo>
                    <a:pt x="157" y="146"/>
                  </a:lnTo>
                  <a:lnTo>
                    <a:pt x="157" y="366"/>
                  </a:lnTo>
                  <a:lnTo>
                    <a:pt x="157" y="785"/>
                  </a:lnTo>
                  <a:lnTo>
                    <a:pt x="157" y="1539"/>
                  </a:lnTo>
                  <a:lnTo>
                    <a:pt x="596" y="2094"/>
                  </a:lnTo>
                  <a:lnTo>
                    <a:pt x="795" y="2125"/>
                  </a:lnTo>
                  <a:lnTo>
                    <a:pt x="827" y="193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9" name="object 9189"/>
            <p:cNvSpPr/>
            <p:nvPr/>
          </p:nvSpPr>
          <p:spPr>
            <a:xfrm>
              <a:off x="18262421" y="5078981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41" y="554"/>
                  </a:moveTo>
                  <a:lnTo>
                    <a:pt x="41" y="848"/>
                  </a:lnTo>
                  <a:lnTo>
                    <a:pt x="261" y="879"/>
                  </a:lnTo>
                  <a:lnTo>
                    <a:pt x="335" y="1298"/>
                  </a:lnTo>
                  <a:lnTo>
                    <a:pt x="73" y="1413"/>
                  </a:lnTo>
                  <a:lnTo>
                    <a:pt x="596" y="1895"/>
                  </a:lnTo>
                  <a:lnTo>
                    <a:pt x="900" y="2523"/>
                  </a:lnTo>
                  <a:lnTo>
                    <a:pt x="900" y="2073"/>
                  </a:lnTo>
                  <a:lnTo>
                    <a:pt x="596" y="1643"/>
                  </a:lnTo>
                  <a:lnTo>
                    <a:pt x="596" y="1455"/>
                  </a:lnTo>
                  <a:lnTo>
                    <a:pt x="785" y="1298"/>
                  </a:lnTo>
                  <a:lnTo>
                    <a:pt x="628" y="1382"/>
                  </a:lnTo>
                  <a:lnTo>
                    <a:pt x="628" y="1193"/>
                  </a:lnTo>
                  <a:lnTo>
                    <a:pt x="628" y="816"/>
                  </a:lnTo>
                  <a:lnTo>
                    <a:pt x="785" y="659"/>
                  </a:lnTo>
                  <a:lnTo>
                    <a:pt x="816" y="523"/>
                  </a:lnTo>
                  <a:lnTo>
                    <a:pt x="973" y="397"/>
                  </a:lnTo>
                  <a:lnTo>
                    <a:pt x="1162" y="397"/>
                  </a:lnTo>
                  <a:lnTo>
                    <a:pt x="1109" y="0"/>
                  </a:lnTo>
                  <a:lnTo>
                    <a:pt x="816" y="230"/>
                  </a:lnTo>
                  <a:lnTo>
                    <a:pt x="596" y="450"/>
                  </a:lnTo>
                  <a:lnTo>
                    <a:pt x="335" y="481"/>
                  </a:lnTo>
                  <a:lnTo>
                    <a:pt x="146" y="52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0" name="object 9190"/>
            <p:cNvSpPr/>
            <p:nvPr/>
          </p:nvSpPr>
          <p:spPr>
            <a:xfrm>
              <a:off x="18259322" y="509281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481"/>
                  </a:moveTo>
                  <a:lnTo>
                    <a:pt x="157" y="376"/>
                  </a:lnTo>
                  <a:lnTo>
                    <a:pt x="408" y="450"/>
                  </a:lnTo>
                  <a:lnTo>
                    <a:pt x="450" y="31"/>
                  </a:lnTo>
                  <a:lnTo>
                    <a:pt x="680" y="0"/>
                  </a:lnTo>
                  <a:lnTo>
                    <a:pt x="869" y="73"/>
                  </a:lnTo>
                  <a:lnTo>
                    <a:pt x="1193" y="554"/>
                  </a:lnTo>
                  <a:lnTo>
                    <a:pt x="963" y="1068"/>
                  </a:lnTo>
                  <a:lnTo>
                    <a:pt x="827" y="1120"/>
                  </a:lnTo>
                  <a:lnTo>
                    <a:pt x="1036" y="586"/>
                  </a:lnTo>
                  <a:lnTo>
                    <a:pt x="795" y="167"/>
                  </a:lnTo>
                  <a:lnTo>
                    <a:pt x="638" y="167"/>
                  </a:lnTo>
                  <a:lnTo>
                    <a:pt x="795" y="743"/>
                  </a:lnTo>
                  <a:lnTo>
                    <a:pt x="638" y="1225"/>
                  </a:lnTo>
                  <a:lnTo>
                    <a:pt x="450" y="1340"/>
                  </a:lnTo>
                  <a:lnTo>
                    <a:pt x="450" y="1068"/>
                  </a:lnTo>
                  <a:lnTo>
                    <a:pt x="282" y="1036"/>
                  </a:lnTo>
                  <a:lnTo>
                    <a:pt x="41" y="1036"/>
                  </a:lnTo>
                  <a:lnTo>
                    <a:pt x="0" y="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1" name="object 9191"/>
            <p:cNvSpPr/>
            <p:nvPr/>
          </p:nvSpPr>
          <p:spPr>
            <a:xfrm>
              <a:off x="18259704" y="50932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0" y="136"/>
                  </a:lnTo>
                  <a:lnTo>
                    <a:pt x="230" y="261"/>
                  </a:lnTo>
                  <a:lnTo>
                    <a:pt x="20" y="324"/>
                  </a:lnTo>
                  <a:lnTo>
                    <a:pt x="73" y="523"/>
                  </a:lnTo>
                  <a:lnTo>
                    <a:pt x="230" y="261"/>
                  </a:lnTo>
                  <a:lnTo>
                    <a:pt x="178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2" name="object 9192"/>
            <p:cNvSpPr/>
            <p:nvPr/>
          </p:nvSpPr>
          <p:spPr>
            <a:xfrm>
              <a:off x="18259470" y="50934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0"/>
                  </a:moveTo>
                  <a:lnTo>
                    <a:pt x="52" y="136"/>
                  </a:lnTo>
                  <a:lnTo>
                    <a:pt x="0" y="293"/>
                  </a:lnTo>
                  <a:lnTo>
                    <a:pt x="157" y="293"/>
                  </a:lnTo>
                  <a:lnTo>
                    <a:pt x="157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3" name="object 9193"/>
            <p:cNvSpPr/>
            <p:nvPr/>
          </p:nvSpPr>
          <p:spPr>
            <a:xfrm>
              <a:off x="18270478" y="509492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193" y="900"/>
                  </a:moveTo>
                  <a:lnTo>
                    <a:pt x="1036" y="1005"/>
                  </a:lnTo>
                  <a:lnTo>
                    <a:pt x="785" y="931"/>
                  </a:lnTo>
                  <a:lnTo>
                    <a:pt x="743" y="1350"/>
                  </a:lnTo>
                  <a:lnTo>
                    <a:pt x="523" y="1382"/>
                  </a:lnTo>
                  <a:lnTo>
                    <a:pt x="324" y="1308"/>
                  </a:lnTo>
                  <a:lnTo>
                    <a:pt x="0" y="827"/>
                  </a:lnTo>
                  <a:lnTo>
                    <a:pt x="240" y="261"/>
                  </a:lnTo>
                  <a:lnTo>
                    <a:pt x="157" y="743"/>
                  </a:lnTo>
                  <a:lnTo>
                    <a:pt x="397" y="1162"/>
                  </a:lnTo>
                  <a:lnTo>
                    <a:pt x="554" y="1193"/>
                  </a:lnTo>
                  <a:lnTo>
                    <a:pt x="397" y="638"/>
                  </a:lnTo>
                  <a:lnTo>
                    <a:pt x="554" y="157"/>
                  </a:lnTo>
                  <a:lnTo>
                    <a:pt x="607" y="0"/>
                  </a:lnTo>
                  <a:lnTo>
                    <a:pt x="743" y="0"/>
                  </a:lnTo>
                  <a:lnTo>
                    <a:pt x="743" y="293"/>
                  </a:lnTo>
                  <a:lnTo>
                    <a:pt x="931" y="345"/>
                  </a:lnTo>
                  <a:lnTo>
                    <a:pt x="1141" y="345"/>
                  </a:lnTo>
                  <a:lnTo>
                    <a:pt x="1193" y="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4" name="object 9194"/>
            <p:cNvSpPr/>
            <p:nvPr/>
          </p:nvSpPr>
          <p:spPr>
            <a:xfrm>
              <a:off x="18271083" y="50953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481"/>
                  </a:moveTo>
                  <a:lnTo>
                    <a:pt x="178" y="324"/>
                  </a:lnTo>
                  <a:lnTo>
                    <a:pt x="31" y="261"/>
                  </a:lnTo>
                  <a:lnTo>
                    <a:pt x="178" y="157"/>
                  </a:lnTo>
                  <a:lnTo>
                    <a:pt x="136" y="0"/>
                  </a:lnTo>
                  <a:lnTo>
                    <a:pt x="0" y="261"/>
                  </a:lnTo>
                  <a:lnTo>
                    <a:pt x="31" y="4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5" name="object 9195"/>
            <p:cNvSpPr/>
            <p:nvPr/>
          </p:nvSpPr>
          <p:spPr>
            <a:xfrm>
              <a:off x="18271371" y="50953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324"/>
                  </a:moveTo>
                  <a:lnTo>
                    <a:pt x="178" y="324"/>
                  </a:lnTo>
                  <a:lnTo>
                    <a:pt x="115" y="188"/>
                  </a:lnTo>
                  <a:lnTo>
                    <a:pt x="178" y="0"/>
                  </a:lnTo>
                  <a:lnTo>
                    <a:pt x="41" y="0"/>
                  </a:lnTo>
                  <a:lnTo>
                    <a:pt x="0" y="2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6" name="object 9196"/>
            <p:cNvSpPr/>
            <p:nvPr/>
          </p:nvSpPr>
          <p:spPr>
            <a:xfrm>
              <a:off x="18259114" y="5082343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481" y="136"/>
                  </a:moveTo>
                  <a:lnTo>
                    <a:pt x="2481" y="994"/>
                  </a:lnTo>
                  <a:lnTo>
                    <a:pt x="2889" y="994"/>
                  </a:lnTo>
                  <a:lnTo>
                    <a:pt x="2889" y="848"/>
                  </a:lnTo>
                  <a:lnTo>
                    <a:pt x="3172" y="774"/>
                  </a:lnTo>
                  <a:lnTo>
                    <a:pt x="3350" y="774"/>
                  </a:lnTo>
                  <a:lnTo>
                    <a:pt x="3350" y="617"/>
                  </a:lnTo>
                  <a:lnTo>
                    <a:pt x="3497" y="586"/>
                  </a:lnTo>
                  <a:lnTo>
                    <a:pt x="3444" y="1099"/>
                  </a:lnTo>
                  <a:lnTo>
                    <a:pt x="3015" y="1141"/>
                  </a:lnTo>
                  <a:lnTo>
                    <a:pt x="2533" y="1141"/>
                  </a:lnTo>
                  <a:lnTo>
                    <a:pt x="2376" y="1256"/>
                  </a:lnTo>
                  <a:lnTo>
                    <a:pt x="2335" y="1518"/>
                  </a:lnTo>
                  <a:lnTo>
                    <a:pt x="2481" y="1518"/>
                  </a:lnTo>
                  <a:lnTo>
                    <a:pt x="2753" y="1518"/>
                  </a:lnTo>
                  <a:lnTo>
                    <a:pt x="2753" y="1748"/>
                  </a:lnTo>
                  <a:lnTo>
                    <a:pt x="2753" y="1999"/>
                  </a:lnTo>
                  <a:lnTo>
                    <a:pt x="2607" y="1999"/>
                  </a:lnTo>
                  <a:lnTo>
                    <a:pt x="1476" y="1999"/>
                  </a:lnTo>
                  <a:lnTo>
                    <a:pt x="1413" y="1968"/>
                  </a:lnTo>
                  <a:lnTo>
                    <a:pt x="1413" y="1780"/>
                  </a:lnTo>
                  <a:lnTo>
                    <a:pt x="1549" y="1706"/>
                  </a:lnTo>
                  <a:lnTo>
                    <a:pt x="1476" y="1842"/>
                  </a:lnTo>
                  <a:lnTo>
                    <a:pt x="2272" y="1926"/>
                  </a:lnTo>
                  <a:lnTo>
                    <a:pt x="2481" y="1842"/>
                  </a:lnTo>
                  <a:lnTo>
                    <a:pt x="2607" y="1675"/>
                  </a:lnTo>
                  <a:lnTo>
                    <a:pt x="2219" y="1675"/>
                  </a:lnTo>
                  <a:lnTo>
                    <a:pt x="2083" y="1549"/>
                  </a:lnTo>
                  <a:lnTo>
                    <a:pt x="1895" y="994"/>
                  </a:lnTo>
                  <a:lnTo>
                    <a:pt x="1738" y="848"/>
                  </a:lnTo>
                  <a:lnTo>
                    <a:pt x="356" y="293"/>
                  </a:lnTo>
                  <a:lnTo>
                    <a:pt x="167" y="209"/>
                  </a:lnTo>
                  <a:lnTo>
                    <a:pt x="251" y="397"/>
                  </a:lnTo>
                  <a:lnTo>
                    <a:pt x="324" y="544"/>
                  </a:lnTo>
                  <a:lnTo>
                    <a:pt x="167" y="586"/>
                  </a:lnTo>
                  <a:lnTo>
                    <a:pt x="31" y="136"/>
                  </a:lnTo>
                  <a:lnTo>
                    <a:pt x="104" y="0"/>
                  </a:lnTo>
                  <a:lnTo>
                    <a:pt x="481" y="0"/>
                  </a:lnTo>
                  <a:lnTo>
                    <a:pt x="481" y="1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7" name="object 9197"/>
            <p:cNvSpPr/>
            <p:nvPr/>
          </p:nvSpPr>
          <p:spPr>
            <a:xfrm>
              <a:off x="18258883" y="4909838"/>
              <a:ext cx="0" cy="170180"/>
            </a:xfrm>
            <a:custGeom>
              <a:avLst/>
              <a:gdLst/>
              <a:ahLst/>
              <a:cxnLst/>
              <a:rect l="l" t="t" r="r" b="b"/>
              <a:pathLst>
                <a:path h="170179">
                  <a:moveTo>
                    <a:pt x="0" y="0"/>
                  </a:moveTo>
                  <a:lnTo>
                    <a:pt x="0" y="16984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8" name="object 9198"/>
            <p:cNvSpPr/>
            <p:nvPr/>
          </p:nvSpPr>
          <p:spPr>
            <a:xfrm>
              <a:off x="18262751" y="4909504"/>
              <a:ext cx="0" cy="170815"/>
            </a:xfrm>
            <a:custGeom>
              <a:avLst/>
              <a:gdLst/>
              <a:ahLst/>
              <a:cxnLst/>
              <a:rect l="l" t="t" r="r" b="b"/>
              <a:pathLst>
                <a:path h="170814">
                  <a:moveTo>
                    <a:pt x="0" y="17051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9" name="object 9199"/>
            <p:cNvSpPr/>
            <p:nvPr/>
          </p:nvSpPr>
          <p:spPr>
            <a:xfrm>
              <a:off x="18272113" y="4910362"/>
              <a:ext cx="0" cy="168910"/>
            </a:xfrm>
            <a:custGeom>
              <a:avLst/>
              <a:gdLst/>
              <a:ahLst/>
              <a:cxnLst/>
              <a:rect l="l" t="t" r="r" b="b"/>
              <a:pathLst>
                <a:path h="168910">
                  <a:moveTo>
                    <a:pt x="0" y="0"/>
                  </a:moveTo>
                  <a:lnTo>
                    <a:pt x="0" y="16875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0" name="object 9200"/>
            <p:cNvSpPr/>
            <p:nvPr/>
          </p:nvSpPr>
          <p:spPr>
            <a:xfrm>
              <a:off x="18271218" y="4910366"/>
              <a:ext cx="0" cy="168910"/>
            </a:xfrm>
            <a:custGeom>
              <a:avLst/>
              <a:gdLst/>
              <a:ahLst/>
              <a:cxnLst/>
              <a:rect l="l" t="t" r="r" b="b"/>
              <a:pathLst>
                <a:path h="168910">
                  <a:moveTo>
                    <a:pt x="0" y="16875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1" name="object 9201"/>
            <p:cNvSpPr/>
            <p:nvPr/>
          </p:nvSpPr>
          <p:spPr>
            <a:xfrm>
              <a:off x="18275102" y="5121859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0"/>
                  </a:moveTo>
                  <a:lnTo>
                    <a:pt x="0" y="1744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2" name="object 9202"/>
            <p:cNvSpPr/>
            <p:nvPr/>
          </p:nvSpPr>
          <p:spPr>
            <a:xfrm>
              <a:off x="18272976" y="5121782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0"/>
                  </a:moveTo>
                  <a:lnTo>
                    <a:pt x="0" y="1745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3" name="object 9203"/>
            <p:cNvSpPr/>
            <p:nvPr/>
          </p:nvSpPr>
          <p:spPr>
            <a:xfrm>
              <a:off x="18272983" y="5108481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586" y="397"/>
                  </a:moveTo>
                  <a:lnTo>
                    <a:pt x="816" y="471"/>
                  </a:lnTo>
                  <a:lnTo>
                    <a:pt x="848" y="261"/>
                  </a:lnTo>
                  <a:lnTo>
                    <a:pt x="1895" y="209"/>
                  </a:lnTo>
                  <a:lnTo>
                    <a:pt x="1895" y="931"/>
                  </a:lnTo>
                  <a:lnTo>
                    <a:pt x="2073" y="1005"/>
                  </a:lnTo>
                  <a:lnTo>
                    <a:pt x="2073" y="209"/>
                  </a:lnTo>
                  <a:lnTo>
                    <a:pt x="2418" y="209"/>
                  </a:lnTo>
                  <a:lnTo>
                    <a:pt x="2345" y="4052"/>
                  </a:lnTo>
                  <a:lnTo>
                    <a:pt x="2345" y="9319"/>
                  </a:lnTo>
                  <a:lnTo>
                    <a:pt x="2418" y="13151"/>
                  </a:lnTo>
                  <a:lnTo>
                    <a:pt x="2073" y="13151"/>
                  </a:lnTo>
                  <a:lnTo>
                    <a:pt x="2073" y="12439"/>
                  </a:lnTo>
                  <a:lnTo>
                    <a:pt x="1895" y="12376"/>
                  </a:lnTo>
                  <a:lnTo>
                    <a:pt x="1895" y="13151"/>
                  </a:lnTo>
                  <a:lnTo>
                    <a:pt x="848" y="13182"/>
                  </a:lnTo>
                  <a:lnTo>
                    <a:pt x="816" y="12889"/>
                  </a:lnTo>
                  <a:lnTo>
                    <a:pt x="586" y="12962"/>
                  </a:lnTo>
                  <a:lnTo>
                    <a:pt x="73" y="13182"/>
                  </a:lnTo>
                  <a:lnTo>
                    <a:pt x="31" y="13371"/>
                  </a:lnTo>
                  <a:lnTo>
                    <a:pt x="2554" y="13371"/>
                  </a:lnTo>
                  <a:lnTo>
                    <a:pt x="2638" y="73"/>
                  </a:lnTo>
                  <a:lnTo>
                    <a:pt x="104" y="0"/>
                  </a:lnTo>
                  <a:lnTo>
                    <a:pt x="0" y="136"/>
                  </a:lnTo>
                  <a:lnTo>
                    <a:pt x="586" y="39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4" name="object 9204"/>
            <p:cNvSpPr/>
            <p:nvPr/>
          </p:nvSpPr>
          <p:spPr>
            <a:xfrm>
              <a:off x="18261492" y="5114136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743" y="1790"/>
                  </a:moveTo>
                  <a:lnTo>
                    <a:pt x="2869" y="1790"/>
                  </a:lnTo>
                  <a:lnTo>
                    <a:pt x="2952" y="1497"/>
                  </a:lnTo>
                  <a:lnTo>
                    <a:pt x="3193" y="1497"/>
                  </a:lnTo>
                  <a:lnTo>
                    <a:pt x="3193" y="1717"/>
                  </a:lnTo>
                  <a:lnTo>
                    <a:pt x="3193" y="2052"/>
                  </a:lnTo>
                  <a:lnTo>
                    <a:pt x="2869" y="2052"/>
                  </a:lnTo>
                  <a:lnTo>
                    <a:pt x="743" y="2052"/>
                  </a:lnTo>
                  <a:lnTo>
                    <a:pt x="513" y="2052"/>
                  </a:lnTo>
                  <a:lnTo>
                    <a:pt x="429" y="1863"/>
                  </a:lnTo>
                  <a:lnTo>
                    <a:pt x="104" y="1235"/>
                  </a:lnTo>
                  <a:lnTo>
                    <a:pt x="0" y="1047"/>
                  </a:lnTo>
                  <a:lnTo>
                    <a:pt x="104" y="827"/>
                  </a:lnTo>
                  <a:lnTo>
                    <a:pt x="429" y="188"/>
                  </a:lnTo>
                  <a:lnTo>
                    <a:pt x="513" y="0"/>
                  </a:lnTo>
                  <a:lnTo>
                    <a:pt x="743" y="0"/>
                  </a:lnTo>
                  <a:lnTo>
                    <a:pt x="2869" y="0"/>
                  </a:lnTo>
                  <a:lnTo>
                    <a:pt x="3193" y="0"/>
                  </a:lnTo>
                  <a:lnTo>
                    <a:pt x="3193" y="345"/>
                  </a:lnTo>
                  <a:lnTo>
                    <a:pt x="3193" y="565"/>
                  </a:lnTo>
                  <a:lnTo>
                    <a:pt x="2952" y="565"/>
                  </a:lnTo>
                  <a:lnTo>
                    <a:pt x="2952" y="345"/>
                  </a:lnTo>
                  <a:lnTo>
                    <a:pt x="743" y="272"/>
                  </a:lnTo>
                  <a:lnTo>
                    <a:pt x="335" y="931"/>
                  </a:lnTo>
                  <a:lnTo>
                    <a:pt x="335" y="1120"/>
                  </a:lnTo>
                  <a:lnTo>
                    <a:pt x="670" y="175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5" name="object 9205"/>
            <p:cNvSpPr/>
            <p:nvPr/>
          </p:nvSpPr>
          <p:spPr>
            <a:xfrm>
              <a:off x="18261005" y="511418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31"/>
                  </a:moveTo>
                  <a:lnTo>
                    <a:pt x="324" y="188"/>
                  </a:lnTo>
                  <a:lnTo>
                    <a:pt x="712" y="136"/>
                  </a:lnTo>
                  <a:lnTo>
                    <a:pt x="10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6" name="object 9206"/>
            <p:cNvSpPr/>
            <p:nvPr/>
          </p:nvSpPr>
          <p:spPr>
            <a:xfrm>
              <a:off x="18261016" y="511596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036" y="188"/>
                  </a:moveTo>
                  <a:lnTo>
                    <a:pt x="712" y="31"/>
                  </a:lnTo>
                  <a:lnTo>
                    <a:pt x="324" y="0"/>
                  </a:ln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7" name="object 9207"/>
            <p:cNvSpPr/>
            <p:nvPr/>
          </p:nvSpPr>
          <p:spPr>
            <a:xfrm>
              <a:off x="18261824" y="511441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533" y="324"/>
                  </a:moveTo>
                  <a:lnTo>
                    <a:pt x="2303" y="429"/>
                  </a:lnTo>
                  <a:lnTo>
                    <a:pt x="2209" y="293"/>
                  </a:lnTo>
                  <a:lnTo>
                    <a:pt x="2125" y="429"/>
                  </a:lnTo>
                  <a:lnTo>
                    <a:pt x="1978" y="429"/>
                  </a:lnTo>
                  <a:lnTo>
                    <a:pt x="1895" y="293"/>
                  </a:lnTo>
                  <a:lnTo>
                    <a:pt x="1821" y="429"/>
                  </a:lnTo>
                  <a:lnTo>
                    <a:pt x="1675" y="429"/>
                  </a:lnTo>
                  <a:lnTo>
                    <a:pt x="1570" y="293"/>
                  </a:lnTo>
                  <a:lnTo>
                    <a:pt x="1497" y="429"/>
                  </a:lnTo>
                  <a:lnTo>
                    <a:pt x="1340" y="429"/>
                  </a:lnTo>
                  <a:lnTo>
                    <a:pt x="1277" y="293"/>
                  </a:lnTo>
                  <a:lnTo>
                    <a:pt x="1193" y="429"/>
                  </a:lnTo>
                  <a:lnTo>
                    <a:pt x="1047" y="429"/>
                  </a:lnTo>
                  <a:lnTo>
                    <a:pt x="921" y="293"/>
                  </a:lnTo>
                  <a:lnTo>
                    <a:pt x="858" y="429"/>
                  </a:lnTo>
                  <a:lnTo>
                    <a:pt x="638" y="429"/>
                  </a:lnTo>
                  <a:lnTo>
                    <a:pt x="450" y="649"/>
                  </a:lnTo>
                  <a:lnTo>
                    <a:pt x="450" y="848"/>
                  </a:lnTo>
                  <a:lnTo>
                    <a:pt x="596" y="1068"/>
                  </a:lnTo>
                  <a:lnTo>
                    <a:pt x="743" y="1183"/>
                  </a:lnTo>
                  <a:lnTo>
                    <a:pt x="900" y="1068"/>
                  </a:lnTo>
                  <a:lnTo>
                    <a:pt x="1047" y="1099"/>
                  </a:lnTo>
                  <a:lnTo>
                    <a:pt x="1193" y="1099"/>
                  </a:lnTo>
                  <a:lnTo>
                    <a:pt x="1340" y="1068"/>
                  </a:lnTo>
                  <a:lnTo>
                    <a:pt x="1413" y="1225"/>
                  </a:lnTo>
                  <a:lnTo>
                    <a:pt x="1497" y="1068"/>
                  </a:lnTo>
                  <a:lnTo>
                    <a:pt x="1633" y="1068"/>
                  </a:lnTo>
                  <a:lnTo>
                    <a:pt x="1759" y="1225"/>
                  </a:lnTo>
                  <a:lnTo>
                    <a:pt x="1821" y="1068"/>
                  </a:lnTo>
                  <a:lnTo>
                    <a:pt x="1978" y="1068"/>
                  </a:lnTo>
                  <a:lnTo>
                    <a:pt x="2052" y="1225"/>
                  </a:lnTo>
                  <a:lnTo>
                    <a:pt x="2177" y="1068"/>
                  </a:lnTo>
                  <a:lnTo>
                    <a:pt x="2345" y="1183"/>
                  </a:lnTo>
                  <a:lnTo>
                    <a:pt x="2502" y="1068"/>
                  </a:lnTo>
                  <a:lnTo>
                    <a:pt x="2607" y="1361"/>
                  </a:lnTo>
                  <a:lnTo>
                    <a:pt x="2607" y="1518"/>
                  </a:lnTo>
                  <a:lnTo>
                    <a:pt x="2460" y="1518"/>
                  </a:lnTo>
                  <a:lnTo>
                    <a:pt x="513" y="1518"/>
                  </a:lnTo>
                  <a:lnTo>
                    <a:pt x="115" y="848"/>
                  </a:lnTo>
                  <a:lnTo>
                    <a:pt x="83" y="701"/>
                  </a:lnTo>
                  <a:lnTo>
                    <a:pt x="408" y="62"/>
                  </a:lnTo>
                  <a:lnTo>
                    <a:pt x="2460" y="0"/>
                  </a:lnTo>
                  <a:lnTo>
                    <a:pt x="2607" y="0"/>
                  </a:lnTo>
                  <a:lnTo>
                    <a:pt x="2607" y="136"/>
                  </a:lnTo>
                  <a:lnTo>
                    <a:pt x="2607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8" name="object 9208"/>
            <p:cNvSpPr/>
            <p:nvPr/>
          </p:nvSpPr>
          <p:spPr>
            <a:xfrm>
              <a:off x="18273948" y="511447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37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9" name="object 9209"/>
            <p:cNvSpPr/>
            <p:nvPr/>
          </p:nvSpPr>
          <p:spPr>
            <a:xfrm>
              <a:off x="18273540" y="511421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408" y="0"/>
                  </a:moveTo>
                  <a:lnTo>
                    <a:pt x="0" y="0"/>
                  </a:lnTo>
                  <a:lnTo>
                    <a:pt x="0" y="1905"/>
                  </a:lnTo>
                  <a:lnTo>
                    <a:pt x="408" y="1905"/>
                  </a:lnTo>
                  <a:lnTo>
                    <a:pt x="596" y="1675"/>
                  </a:lnTo>
                  <a:lnTo>
                    <a:pt x="670" y="1465"/>
                  </a:lnTo>
                  <a:lnTo>
                    <a:pt x="670" y="450"/>
                  </a:lnTo>
                  <a:lnTo>
                    <a:pt x="596" y="230"/>
                  </a:lnTo>
                  <a:lnTo>
                    <a:pt x="40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0" name="object 9210"/>
            <p:cNvSpPr/>
            <p:nvPr/>
          </p:nvSpPr>
          <p:spPr>
            <a:xfrm>
              <a:off x="18273683" y="51147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19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1" name="object 9211"/>
            <p:cNvSpPr/>
            <p:nvPr/>
          </p:nvSpPr>
          <p:spPr>
            <a:xfrm>
              <a:off x="18273902" y="511492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81"/>
                  </a:moveTo>
                  <a:lnTo>
                    <a:pt x="0" y="481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2" name="object 9212"/>
            <p:cNvSpPr/>
            <p:nvPr/>
          </p:nvSpPr>
          <p:spPr>
            <a:xfrm>
              <a:off x="18273902" y="511555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3" name="object 9213"/>
            <p:cNvSpPr/>
            <p:nvPr/>
          </p:nvSpPr>
          <p:spPr>
            <a:xfrm>
              <a:off x="18273890" y="51154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4" name="object 9214"/>
            <p:cNvSpPr/>
            <p:nvPr/>
          </p:nvSpPr>
          <p:spPr>
            <a:xfrm>
              <a:off x="18273890" y="511503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5" name="object 9215"/>
            <p:cNvSpPr/>
            <p:nvPr/>
          </p:nvSpPr>
          <p:spPr>
            <a:xfrm>
              <a:off x="18273890" y="511529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6" name="object 9216"/>
            <p:cNvSpPr/>
            <p:nvPr/>
          </p:nvSpPr>
          <p:spPr>
            <a:xfrm>
              <a:off x="18273690" y="51151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19" y="37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7" name="object 9217"/>
            <p:cNvSpPr/>
            <p:nvPr/>
          </p:nvSpPr>
          <p:spPr>
            <a:xfrm>
              <a:off x="18273902" y="511539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8" name="object 9218"/>
            <p:cNvSpPr/>
            <p:nvPr/>
          </p:nvSpPr>
          <p:spPr>
            <a:xfrm>
              <a:off x="18273890" y="511477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9" name="object 9219"/>
            <p:cNvSpPr/>
            <p:nvPr/>
          </p:nvSpPr>
          <p:spPr>
            <a:xfrm>
              <a:off x="18273902" y="511492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0" name="object 9220"/>
            <p:cNvSpPr/>
            <p:nvPr/>
          </p:nvSpPr>
          <p:spPr>
            <a:xfrm>
              <a:off x="18273902" y="511476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221" name="object 9221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8272105" y="5107886"/>
              <a:ext cx="1685" cy="3308"/>
            </a:xfrm>
            <a:prstGeom prst="rect">
              <a:avLst/>
            </a:prstGeom>
          </p:spPr>
        </p:pic>
        <p:sp>
          <p:nvSpPr>
            <p:cNvPr id="9222" name="object 9222"/>
            <p:cNvSpPr/>
            <p:nvPr/>
          </p:nvSpPr>
          <p:spPr>
            <a:xfrm>
              <a:off x="18272976" y="510977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12"/>
                  </a:moveTo>
                  <a:lnTo>
                    <a:pt x="0" y="104"/>
                  </a:lnTo>
                  <a:lnTo>
                    <a:pt x="439" y="0"/>
                  </a:lnTo>
                  <a:lnTo>
                    <a:pt x="554" y="712"/>
                  </a:lnTo>
                  <a:lnTo>
                    <a:pt x="104" y="8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3" name="object 9223"/>
            <p:cNvSpPr/>
            <p:nvPr/>
          </p:nvSpPr>
          <p:spPr>
            <a:xfrm>
              <a:off x="18272036" y="5107883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607" y="586"/>
                  </a:moveTo>
                  <a:lnTo>
                    <a:pt x="230" y="366"/>
                  </a:lnTo>
                  <a:lnTo>
                    <a:pt x="157" y="31"/>
                  </a:lnTo>
                  <a:lnTo>
                    <a:pt x="73" y="617"/>
                  </a:lnTo>
                  <a:lnTo>
                    <a:pt x="230" y="774"/>
                  </a:lnTo>
                  <a:lnTo>
                    <a:pt x="230" y="910"/>
                  </a:lnTo>
                  <a:lnTo>
                    <a:pt x="0" y="1036"/>
                  </a:lnTo>
                  <a:lnTo>
                    <a:pt x="282" y="1141"/>
                  </a:lnTo>
                  <a:lnTo>
                    <a:pt x="293" y="1444"/>
                  </a:lnTo>
                  <a:lnTo>
                    <a:pt x="157" y="1225"/>
                  </a:lnTo>
                  <a:lnTo>
                    <a:pt x="293" y="1706"/>
                  </a:lnTo>
                  <a:lnTo>
                    <a:pt x="125" y="1895"/>
                  </a:lnTo>
                  <a:lnTo>
                    <a:pt x="282" y="2041"/>
                  </a:lnTo>
                  <a:lnTo>
                    <a:pt x="73" y="2607"/>
                  </a:lnTo>
                  <a:lnTo>
                    <a:pt x="293" y="2418"/>
                  </a:lnTo>
                  <a:lnTo>
                    <a:pt x="293" y="2670"/>
                  </a:lnTo>
                  <a:lnTo>
                    <a:pt x="125" y="2795"/>
                  </a:lnTo>
                  <a:lnTo>
                    <a:pt x="282" y="2984"/>
                  </a:lnTo>
                  <a:lnTo>
                    <a:pt x="125" y="3120"/>
                  </a:lnTo>
                  <a:lnTo>
                    <a:pt x="282" y="3308"/>
                  </a:lnTo>
                  <a:lnTo>
                    <a:pt x="900" y="3308"/>
                  </a:lnTo>
                  <a:lnTo>
                    <a:pt x="931" y="2984"/>
                  </a:lnTo>
                  <a:lnTo>
                    <a:pt x="1162" y="2900"/>
                  </a:lnTo>
                  <a:lnTo>
                    <a:pt x="1277" y="3088"/>
                  </a:lnTo>
                  <a:lnTo>
                    <a:pt x="1675" y="2795"/>
                  </a:lnTo>
                  <a:lnTo>
                    <a:pt x="1759" y="2638"/>
                  </a:lnTo>
                  <a:lnTo>
                    <a:pt x="1759" y="1968"/>
                  </a:lnTo>
                  <a:lnTo>
                    <a:pt x="1675" y="1811"/>
                  </a:lnTo>
                  <a:lnTo>
                    <a:pt x="1308" y="1549"/>
                  </a:lnTo>
                  <a:lnTo>
                    <a:pt x="1193" y="1706"/>
                  </a:lnTo>
                  <a:lnTo>
                    <a:pt x="1015" y="1706"/>
                  </a:lnTo>
                  <a:lnTo>
                    <a:pt x="931" y="617"/>
                  </a:lnTo>
                  <a:lnTo>
                    <a:pt x="607" y="5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4" name="object 9224"/>
            <p:cNvSpPr/>
            <p:nvPr/>
          </p:nvSpPr>
          <p:spPr>
            <a:xfrm>
              <a:off x="18272969" y="5108725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5" h="13335">
                  <a:moveTo>
                    <a:pt x="931" y="0"/>
                  </a:moveTo>
                  <a:lnTo>
                    <a:pt x="900" y="376"/>
                  </a:lnTo>
                  <a:lnTo>
                    <a:pt x="575" y="261"/>
                  </a:lnTo>
                  <a:lnTo>
                    <a:pt x="0" y="0"/>
                  </a:lnTo>
                  <a:lnTo>
                    <a:pt x="0" y="795"/>
                  </a:lnTo>
                  <a:lnTo>
                    <a:pt x="188" y="900"/>
                  </a:lnTo>
                  <a:lnTo>
                    <a:pt x="261" y="753"/>
                  </a:lnTo>
                  <a:lnTo>
                    <a:pt x="230" y="345"/>
                  </a:lnTo>
                  <a:lnTo>
                    <a:pt x="502" y="450"/>
                  </a:lnTo>
                  <a:lnTo>
                    <a:pt x="931" y="523"/>
                  </a:lnTo>
                  <a:lnTo>
                    <a:pt x="931" y="2209"/>
                  </a:lnTo>
                  <a:lnTo>
                    <a:pt x="261" y="2502"/>
                  </a:lnTo>
                  <a:lnTo>
                    <a:pt x="230" y="2240"/>
                  </a:lnTo>
                  <a:lnTo>
                    <a:pt x="188" y="2020"/>
                  </a:lnTo>
                  <a:lnTo>
                    <a:pt x="31" y="2125"/>
                  </a:lnTo>
                  <a:lnTo>
                    <a:pt x="0" y="10743"/>
                  </a:lnTo>
                  <a:lnTo>
                    <a:pt x="188" y="10868"/>
                  </a:lnTo>
                  <a:lnTo>
                    <a:pt x="261" y="10701"/>
                  </a:lnTo>
                  <a:lnTo>
                    <a:pt x="230" y="10334"/>
                  </a:lnTo>
                  <a:lnTo>
                    <a:pt x="858" y="10607"/>
                  </a:lnTo>
                  <a:lnTo>
                    <a:pt x="931" y="12355"/>
                  </a:lnTo>
                  <a:lnTo>
                    <a:pt x="575" y="12387"/>
                  </a:lnTo>
                  <a:lnTo>
                    <a:pt x="261" y="12491"/>
                  </a:lnTo>
                  <a:lnTo>
                    <a:pt x="230" y="12198"/>
                  </a:lnTo>
                  <a:lnTo>
                    <a:pt x="188" y="11968"/>
                  </a:lnTo>
                  <a:lnTo>
                    <a:pt x="31" y="12093"/>
                  </a:lnTo>
                  <a:lnTo>
                    <a:pt x="0" y="12868"/>
                  </a:lnTo>
                  <a:lnTo>
                    <a:pt x="575" y="12596"/>
                  </a:lnTo>
                  <a:lnTo>
                    <a:pt x="900" y="12491"/>
                  </a:lnTo>
                  <a:lnTo>
                    <a:pt x="931" y="12868"/>
                  </a:lnTo>
                  <a:lnTo>
                    <a:pt x="1832" y="12648"/>
                  </a:lnTo>
                  <a:lnTo>
                    <a:pt x="1832" y="12470"/>
                  </a:lnTo>
                  <a:lnTo>
                    <a:pt x="1225" y="12470"/>
                  </a:lnTo>
                  <a:lnTo>
                    <a:pt x="1214" y="10523"/>
                  </a:lnTo>
                  <a:lnTo>
                    <a:pt x="575" y="10146"/>
                  </a:lnTo>
                  <a:lnTo>
                    <a:pt x="575" y="6533"/>
                  </a:lnTo>
                  <a:lnTo>
                    <a:pt x="523" y="6345"/>
                  </a:lnTo>
                  <a:lnTo>
                    <a:pt x="575" y="2722"/>
                  </a:lnTo>
                  <a:lnTo>
                    <a:pt x="1057" y="2481"/>
                  </a:lnTo>
                  <a:lnTo>
                    <a:pt x="1214" y="2345"/>
                  </a:lnTo>
                  <a:lnTo>
                    <a:pt x="1214" y="418"/>
                  </a:lnTo>
                  <a:lnTo>
                    <a:pt x="1832" y="418"/>
                  </a:lnTo>
                  <a:lnTo>
                    <a:pt x="1832" y="261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5" name="object 9225"/>
            <p:cNvSpPr/>
            <p:nvPr/>
          </p:nvSpPr>
          <p:spPr>
            <a:xfrm>
              <a:off x="18272973" y="5108728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5" h="13335">
                  <a:moveTo>
                    <a:pt x="261" y="10627"/>
                  </a:moveTo>
                  <a:lnTo>
                    <a:pt x="188" y="10858"/>
                  </a:lnTo>
                  <a:lnTo>
                    <a:pt x="31" y="10732"/>
                  </a:lnTo>
                  <a:lnTo>
                    <a:pt x="0" y="2177"/>
                  </a:lnTo>
                  <a:lnTo>
                    <a:pt x="188" y="2020"/>
                  </a:lnTo>
                  <a:lnTo>
                    <a:pt x="261" y="2177"/>
                  </a:lnTo>
                  <a:lnTo>
                    <a:pt x="230" y="2502"/>
                  </a:lnTo>
                  <a:lnTo>
                    <a:pt x="848" y="2272"/>
                  </a:lnTo>
                  <a:lnTo>
                    <a:pt x="931" y="2125"/>
                  </a:lnTo>
                  <a:lnTo>
                    <a:pt x="931" y="869"/>
                  </a:lnTo>
                  <a:lnTo>
                    <a:pt x="931" y="534"/>
                  </a:lnTo>
                  <a:lnTo>
                    <a:pt x="638" y="502"/>
                  </a:lnTo>
                  <a:lnTo>
                    <a:pt x="492" y="450"/>
                  </a:lnTo>
                  <a:lnTo>
                    <a:pt x="261" y="376"/>
                  </a:lnTo>
                  <a:lnTo>
                    <a:pt x="230" y="638"/>
                  </a:lnTo>
                  <a:lnTo>
                    <a:pt x="188" y="900"/>
                  </a:lnTo>
                  <a:lnTo>
                    <a:pt x="31" y="795"/>
                  </a:lnTo>
                  <a:lnTo>
                    <a:pt x="0" y="73"/>
                  </a:lnTo>
                  <a:lnTo>
                    <a:pt x="575" y="261"/>
                  </a:lnTo>
                  <a:lnTo>
                    <a:pt x="900" y="376"/>
                  </a:lnTo>
                  <a:lnTo>
                    <a:pt x="931" y="52"/>
                  </a:lnTo>
                  <a:lnTo>
                    <a:pt x="1800" y="230"/>
                  </a:lnTo>
                  <a:lnTo>
                    <a:pt x="1832" y="376"/>
                  </a:lnTo>
                  <a:lnTo>
                    <a:pt x="1225" y="418"/>
                  </a:lnTo>
                  <a:lnTo>
                    <a:pt x="1204" y="2177"/>
                  </a:lnTo>
                  <a:lnTo>
                    <a:pt x="1204" y="2345"/>
                  </a:lnTo>
                  <a:lnTo>
                    <a:pt x="1057" y="2471"/>
                  </a:lnTo>
                  <a:lnTo>
                    <a:pt x="638" y="2691"/>
                  </a:lnTo>
                  <a:lnTo>
                    <a:pt x="575" y="2848"/>
                  </a:lnTo>
                  <a:lnTo>
                    <a:pt x="575" y="6345"/>
                  </a:lnTo>
                  <a:lnTo>
                    <a:pt x="523" y="6523"/>
                  </a:lnTo>
                  <a:lnTo>
                    <a:pt x="575" y="10041"/>
                  </a:lnTo>
                  <a:lnTo>
                    <a:pt x="638" y="10177"/>
                  </a:lnTo>
                  <a:lnTo>
                    <a:pt x="1057" y="10408"/>
                  </a:lnTo>
                  <a:lnTo>
                    <a:pt x="1204" y="10523"/>
                  </a:lnTo>
                  <a:lnTo>
                    <a:pt x="1204" y="10701"/>
                  </a:lnTo>
                  <a:lnTo>
                    <a:pt x="1204" y="12418"/>
                  </a:lnTo>
                  <a:lnTo>
                    <a:pt x="1800" y="12460"/>
                  </a:lnTo>
                  <a:lnTo>
                    <a:pt x="1832" y="12648"/>
                  </a:lnTo>
                  <a:lnTo>
                    <a:pt x="973" y="12868"/>
                  </a:lnTo>
                  <a:lnTo>
                    <a:pt x="900" y="12491"/>
                  </a:lnTo>
                  <a:lnTo>
                    <a:pt x="575" y="12596"/>
                  </a:lnTo>
                  <a:lnTo>
                    <a:pt x="73" y="12837"/>
                  </a:lnTo>
                  <a:lnTo>
                    <a:pt x="0" y="12114"/>
                  </a:lnTo>
                  <a:lnTo>
                    <a:pt x="188" y="11968"/>
                  </a:lnTo>
                  <a:lnTo>
                    <a:pt x="261" y="12114"/>
                  </a:lnTo>
                  <a:lnTo>
                    <a:pt x="230" y="12460"/>
                  </a:lnTo>
                  <a:lnTo>
                    <a:pt x="492" y="12418"/>
                  </a:lnTo>
                  <a:lnTo>
                    <a:pt x="638" y="12387"/>
                  </a:lnTo>
                  <a:lnTo>
                    <a:pt x="931" y="12355"/>
                  </a:lnTo>
                  <a:lnTo>
                    <a:pt x="931" y="12010"/>
                  </a:lnTo>
                  <a:lnTo>
                    <a:pt x="931" y="10785"/>
                  </a:lnTo>
                  <a:lnTo>
                    <a:pt x="848" y="10596"/>
                  </a:lnTo>
                  <a:lnTo>
                    <a:pt x="261" y="10366"/>
                  </a:lnTo>
                  <a:lnTo>
                    <a:pt x="230" y="10596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6" name="object 9226"/>
            <p:cNvSpPr/>
            <p:nvPr/>
          </p:nvSpPr>
          <p:spPr>
            <a:xfrm>
              <a:off x="18266119" y="5111312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4" h="8254">
                  <a:moveTo>
                    <a:pt x="5811" y="6481"/>
                  </a:moveTo>
                  <a:lnTo>
                    <a:pt x="5434" y="6481"/>
                  </a:lnTo>
                  <a:lnTo>
                    <a:pt x="5298" y="6481"/>
                  </a:lnTo>
                  <a:lnTo>
                    <a:pt x="5256" y="6324"/>
                  </a:lnTo>
                  <a:lnTo>
                    <a:pt x="5141" y="5779"/>
                  </a:lnTo>
                  <a:lnTo>
                    <a:pt x="5141" y="5622"/>
                  </a:lnTo>
                  <a:lnTo>
                    <a:pt x="4984" y="5622"/>
                  </a:lnTo>
                  <a:lnTo>
                    <a:pt x="2607" y="5622"/>
                  </a:lnTo>
                  <a:lnTo>
                    <a:pt x="2450" y="5622"/>
                  </a:lnTo>
                  <a:lnTo>
                    <a:pt x="2408" y="5779"/>
                  </a:lnTo>
                  <a:lnTo>
                    <a:pt x="2303" y="6324"/>
                  </a:lnTo>
                  <a:lnTo>
                    <a:pt x="2272" y="6481"/>
                  </a:lnTo>
                  <a:lnTo>
                    <a:pt x="2083" y="6481"/>
                  </a:lnTo>
                  <a:lnTo>
                    <a:pt x="1926" y="6481"/>
                  </a:lnTo>
                  <a:lnTo>
                    <a:pt x="1895" y="6324"/>
                  </a:lnTo>
                  <a:lnTo>
                    <a:pt x="1821" y="5779"/>
                  </a:lnTo>
                  <a:lnTo>
                    <a:pt x="1790" y="5622"/>
                  </a:lnTo>
                  <a:lnTo>
                    <a:pt x="1633" y="5622"/>
                  </a:lnTo>
                  <a:lnTo>
                    <a:pt x="188" y="5622"/>
                  </a:lnTo>
                  <a:lnTo>
                    <a:pt x="0" y="5622"/>
                  </a:lnTo>
                  <a:lnTo>
                    <a:pt x="0" y="5444"/>
                  </a:lnTo>
                  <a:lnTo>
                    <a:pt x="0" y="2272"/>
                  </a:lnTo>
                  <a:lnTo>
                    <a:pt x="0" y="2083"/>
                  </a:lnTo>
                  <a:lnTo>
                    <a:pt x="188" y="2083"/>
                  </a:lnTo>
                  <a:lnTo>
                    <a:pt x="1633" y="2083"/>
                  </a:lnTo>
                  <a:lnTo>
                    <a:pt x="1790" y="2083"/>
                  </a:lnTo>
                  <a:lnTo>
                    <a:pt x="1821" y="1926"/>
                  </a:lnTo>
                  <a:lnTo>
                    <a:pt x="1895" y="1371"/>
                  </a:lnTo>
                  <a:lnTo>
                    <a:pt x="1926" y="1225"/>
                  </a:lnTo>
                  <a:lnTo>
                    <a:pt x="2083" y="1225"/>
                  </a:lnTo>
                  <a:lnTo>
                    <a:pt x="2272" y="1225"/>
                  </a:lnTo>
                  <a:lnTo>
                    <a:pt x="2303" y="1371"/>
                  </a:lnTo>
                  <a:lnTo>
                    <a:pt x="2408" y="1926"/>
                  </a:lnTo>
                  <a:lnTo>
                    <a:pt x="2450" y="2083"/>
                  </a:lnTo>
                  <a:lnTo>
                    <a:pt x="2607" y="2083"/>
                  </a:lnTo>
                  <a:lnTo>
                    <a:pt x="4984" y="2083"/>
                  </a:lnTo>
                  <a:lnTo>
                    <a:pt x="5141" y="2083"/>
                  </a:lnTo>
                  <a:lnTo>
                    <a:pt x="5141" y="1926"/>
                  </a:lnTo>
                  <a:lnTo>
                    <a:pt x="5256" y="1371"/>
                  </a:lnTo>
                  <a:lnTo>
                    <a:pt x="5298" y="1225"/>
                  </a:lnTo>
                  <a:lnTo>
                    <a:pt x="5434" y="1225"/>
                  </a:lnTo>
                  <a:lnTo>
                    <a:pt x="5811" y="1225"/>
                  </a:lnTo>
                  <a:lnTo>
                    <a:pt x="5999" y="1225"/>
                  </a:lnTo>
                  <a:lnTo>
                    <a:pt x="5999" y="1026"/>
                  </a:lnTo>
                  <a:lnTo>
                    <a:pt x="5999" y="146"/>
                  </a:lnTo>
                  <a:lnTo>
                    <a:pt x="5999" y="0"/>
                  </a:lnTo>
                  <a:lnTo>
                    <a:pt x="6135" y="0"/>
                  </a:lnTo>
                  <a:lnTo>
                    <a:pt x="6774" y="0"/>
                  </a:lnTo>
                  <a:lnTo>
                    <a:pt x="6847" y="7633"/>
                  </a:lnTo>
                  <a:lnTo>
                    <a:pt x="6135" y="7706"/>
                  </a:lnTo>
                  <a:lnTo>
                    <a:pt x="5999" y="7706"/>
                  </a:lnTo>
                  <a:lnTo>
                    <a:pt x="5999" y="7570"/>
                  </a:lnTo>
                  <a:lnTo>
                    <a:pt x="5999" y="6669"/>
                  </a:lnTo>
                  <a:lnTo>
                    <a:pt x="5999" y="6481"/>
                  </a:lnTo>
                  <a:lnTo>
                    <a:pt x="5811" y="6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7" name="object 9227"/>
            <p:cNvSpPr/>
            <p:nvPr/>
          </p:nvSpPr>
          <p:spPr>
            <a:xfrm>
              <a:off x="18260672" y="5107836"/>
              <a:ext cx="5080" cy="15240"/>
            </a:xfrm>
            <a:custGeom>
              <a:avLst/>
              <a:gdLst/>
              <a:ahLst/>
              <a:cxnLst/>
              <a:rect l="l" t="t" r="r" b="b"/>
              <a:pathLst>
                <a:path w="5080" h="15239">
                  <a:moveTo>
                    <a:pt x="3245" y="7120"/>
                  </a:moveTo>
                  <a:lnTo>
                    <a:pt x="3277" y="6984"/>
                  </a:lnTo>
                  <a:lnTo>
                    <a:pt x="3120" y="7120"/>
                  </a:lnTo>
                  <a:lnTo>
                    <a:pt x="2963" y="7151"/>
                  </a:lnTo>
                  <a:lnTo>
                    <a:pt x="3015" y="6984"/>
                  </a:lnTo>
                  <a:lnTo>
                    <a:pt x="2869" y="7120"/>
                  </a:lnTo>
                  <a:lnTo>
                    <a:pt x="2764" y="7277"/>
                  </a:lnTo>
                  <a:lnTo>
                    <a:pt x="2869" y="7539"/>
                  </a:lnTo>
                  <a:lnTo>
                    <a:pt x="2931" y="7675"/>
                  </a:lnTo>
                  <a:lnTo>
                    <a:pt x="3015" y="7539"/>
                  </a:lnTo>
                  <a:lnTo>
                    <a:pt x="3204" y="7675"/>
                  </a:lnTo>
                  <a:lnTo>
                    <a:pt x="3277" y="7539"/>
                  </a:lnTo>
                  <a:lnTo>
                    <a:pt x="3465" y="7675"/>
                  </a:lnTo>
                  <a:lnTo>
                    <a:pt x="3539" y="7539"/>
                  </a:lnTo>
                  <a:lnTo>
                    <a:pt x="3947" y="7539"/>
                  </a:lnTo>
                  <a:lnTo>
                    <a:pt x="3947" y="7381"/>
                  </a:lnTo>
                  <a:lnTo>
                    <a:pt x="4104" y="7497"/>
                  </a:lnTo>
                  <a:lnTo>
                    <a:pt x="4020" y="8209"/>
                  </a:lnTo>
                  <a:lnTo>
                    <a:pt x="4020" y="8397"/>
                  </a:lnTo>
                  <a:lnTo>
                    <a:pt x="3863" y="8397"/>
                  </a:lnTo>
                  <a:lnTo>
                    <a:pt x="1612" y="8397"/>
                  </a:lnTo>
                  <a:lnTo>
                    <a:pt x="356" y="9057"/>
                  </a:lnTo>
                  <a:lnTo>
                    <a:pt x="345" y="13800"/>
                  </a:lnTo>
                  <a:lnTo>
                    <a:pt x="0" y="13936"/>
                  </a:lnTo>
                  <a:lnTo>
                    <a:pt x="2607" y="14020"/>
                  </a:lnTo>
                  <a:lnTo>
                    <a:pt x="2921" y="14020"/>
                  </a:lnTo>
                  <a:lnTo>
                    <a:pt x="2931" y="14313"/>
                  </a:lnTo>
                  <a:lnTo>
                    <a:pt x="2963" y="14544"/>
                  </a:lnTo>
                  <a:lnTo>
                    <a:pt x="3120" y="14659"/>
                  </a:lnTo>
                  <a:lnTo>
                    <a:pt x="3120" y="14208"/>
                  </a:lnTo>
                  <a:lnTo>
                    <a:pt x="3088" y="14020"/>
                  </a:lnTo>
                  <a:lnTo>
                    <a:pt x="2963" y="13884"/>
                  </a:lnTo>
                  <a:lnTo>
                    <a:pt x="2837" y="13727"/>
                  </a:lnTo>
                  <a:lnTo>
                    <a:pt x="3088" y="13643"/>
                  </a:lnTo>
                  <a:lnTo>
                    <a:pt x="3088" y="13507"/>
                  </a:lnTo>
                  <a:lnTo>
                    <a:pt x="2764" y="13455"/>
                  </a:lnTo>
                  <a:lnTo>
                    <a:pt x="2963" y="13350"/>
                  </a:lnTo>
                  <a:lnTo>
                    <a:pt x="3120" y="13214"/>
                  </a:lnTo>
                  <a:lnTo>
                    <a:pt x="3172" y="12575"/>
                  </a:lnTo>
                  <a:lnTo>
                    <a:pt x="3015" y="12491"/>
                  </a:lnTo>
                  <a:lnTo>
                    <a:pt x="2931" y="13088"/>
                  </a:lnTo>
                  <a:lnTo>
                    <a:pt x="2764" y="13161"/>
                  </a:lnTo>
                  <a:lnTo>
                    <a:pt x="2837" y="13004"/>
                  </a:lnTo>
                  <a:lnTo>
                    <a:pt x="2921" y="12795"/>
                  </a:lnTo>
                  <a:lnTo>
                    <a:pt x="2921" y="12575"/>
                  </a:lnTo>
                  <a:lnTo>
                    <a:pt x="2921" y="12418"/>
                  </a:lnTo>
                  <a:lnTo>
                    <a:pt x="3088" y="12387"/>
                  </a:lnTo>
                  <a:lnTo>
                    <a:pt x="3172" y="12229"/>
                  </a:lnTo>
                  <a:lnTo>
                    <a:pt x="2921" y="12156"/>
                  </a:lnTo>
                  <a:lnTo>
                    <a:pt x="2376" y="12156"/>
                  </a:lnTo>
                  <a:lnTo>
                    <a:pt x="2282" y="12387"/>
                  </a:lnTo>
                  <a:lnTo>
                    <a:pt x="2418" y="12523"/>
                  </a:lnTo>
                  <a:lnTo>
                    <a:pt x="2282" y="12638"/>
                  </a:lnTo>
                  <a:lnTo>
                    <a:pt x="2282" y="13758"/>
                  </a:lnTo>
                  <a:lnTo>
                    <a:pt x="2282" y="13580"/>
                  </a:lnTo>
                  <a:lnTo>
                    <a:pt x="2052" y="13350"/>
                  </a:lnTo>
                  <a:lnTo>
                    <a:pt x="2240" y="13161"/>
                  </a:lnTo>
                  <a:lnTo>
                    <a:pt x="2052" y="12900"/>
                  </a:lnTo>
                  <a:lnTo>
                    <a:pt x="2282" y="12680"/>
                  </a:lnTo>
                  <a:lnTo>
                    <a:pt x="2418" y="12523"/>
                  </a:lnTo>
                  <a:lnTo>
                    <a:pt x="2282" y="12418"/>
                  </a:lnTo>
                  <a:lnTo>
                    <a:pt x="2282" y="12282"/>
                  </a:lnTo>
                  <a:lnTo>
                    <a:pt x="1738" y="12156"/>
                  </a:lnTo>
                  <a:lnTo>
                    <a:pt x="1570" y="12156"/>
                  </a:lnTo>
                  <a:lnTo>
                    <a:pt x="1570" y="11999"/>
                  </a:lnTo>
                  <a:lnTo>
                    <a:pt x="1570" y="9172"/>
                  </a:lnTo>
                  <a:lnTo>
                    <a:pt x="1570" y="8879"/>
                  </a:lnTo>
                  <a:lnTo>
                    <a:pt x="1895" y="8795"/>
                  </a:lnTo>
                  <a:lnTo>
                    <a:pt x="2282" y="8732"/>
                  </a:lnTo>
                  <a:lnTo>
                    <a:pt x="3120" y="8732"/>
                  </a:lnTo>
                  <a:lnTo>
                    <a:pt x="3319" y="8607"/>
                  </a:lnTo>
                  <a:lnTo>
                    <a:pt x="3507" y="8607"/>
                  </a:lnTo>
                  <a:lnTo>
                    <a:pt x="3727" y="8732"/>
                  </a:lnTo>
                  <a:lnTo>
                    <a:pt x="3863" y="8659"/>
                  </a:lnTo>
                  <a:lnTo>
                    <a:pt x="3350" y="9696"/>
                  </a:lnTo>
                  <a:lnTo>
                    <a:pt x="4020" y="8879"/>
                  </a:lnTo>
                  <a:lnTo>
                    <a:pt x="3989" y="8732"/>
                  </a:lnTo>
                  <a:lnTo>
                    <a:pt x="4816" y="8397"/>
                  </a:lnTo>
                  <a:lnTo>
                    <a:pt x="5036" y="8282"/>
                  </a:lnTo>
                  <a:lnTo>
                    <a:pt x="4910" y="8083"/>
                  </a:lnTo>
                  <a:lnTo>
                    <a:pt x="4628" y="7434"/>
                  </a:lnTo>
                  <a:lnTo>
                    <a:pt x="4628" y="7224"/>
                  </a:lnTo>
                  <a:lnTo>
                    <a:pt x="4910" y="6565"/>
                  </a:lnTo>
                  <a:lnTo>
                    <a:pt x="5036" y="6376"/>
                  </a:lnTo>
                  <a:lnTo>
                    <a:pt x="4816" y="6261"/>
                  </a:lnTo>
                  <a:lnTo>
                    <a:pt x="4104" y="5926"/>
                  </a:lnTo>
                  <a:lnTo>
                    <a:pt x="4020" y="5779"/>
                  </a:lnTo>
                  <a:lnTo>
                    <a:pt x="3465" y="4879"/>
                  </a:lnTo>
                  <a:lnTo>
                    <a:pt x="3319" y="4910"/>
                  </a:lnTo>
                  <a:lnTo>
                    <a:pt x="3832" y="5895"/>
                  </a:lnTo>
                  <a:lnTo>
                    <a:pt x="3601" y="5926"/>
                  </a:lnTo>
                  <a:lnTo>
                    <a:pt x="3570" y="6083"/>
                  </a:lnTo>
                  <a:lnTo>
                    <a:pt x="3350" y="6083"/>
                  </a:lnTo>
                  <a:lnTo>
                    <a:pt x="3172" y="5926"/>
                  </a:lnTo>
                  <a:lnTo>
                    <a:pt x="2282" y="5926"/>
                  </a:lnTo>
                  <a:lnTo>
                    <a:pt x="1895" y="5842"/>
                  </a:lnTo>
                  <a:lnTo>
                    <a:pt x="1570" y="5811"/>
                  </a:lnTo>
                  <a:lnTo>
                    <a:pt x="1570" y="5486"/>
                  </a:lnTo>
                  <a:lnTo>
                    <a:pt x="1570" y="2649"/>
                  </a:lnTo>
                  <a:lnTo>
                    <a:pt x="1570" y="2502"/>
                  </a:lnTo>
                  <a:lnTo>
                    <a:pt x="1738" y="2502"/>
                  </a:lnTo>
                  <a:lnTo>
                    <a:pt x="2157" y="2502"/>
                  </a:lnTo>
                  <a:lnTo>
                    <a:pt x="2282" y="2272"/>
                  </a:lnTo>
                  <a:lnTo>
                    <a:pt x="2418" y="2136"/>
                  </a:lnTo>
                  <a:lnTo>
                    <a:pt x="2282" y="2010"/>
                  </a:lnTo>
                  <a:lnTo>
                    <a:pt x="2052" y="1790"/>
                  </a:lnTo>
                  <a:lnTo>
                    <a:pt x="2240" y="1602"/>
                  </a:lnTo>
                  <a:lnTo>
                    <a:pt x="2052" y="1340"/>
                  </a:lnTo>
                  <a:lnTo>
                    <a:pt x="2240" y="1151"/>
                  </a:lnTo>
                  <a:lnTo>
                    <a:pt x="2209" y="900"/>
                  </a:lnTo>
                  <a:lnTo>
                    <a:pt x="2282" y="1978"/>
                  </a:lnTo>
                  <a:lnTo>
                    <a:pt x="2418" y="2136"/>
                  </a:lnTo>
                  <a:lnTo>
                    <a:pt x="2282" y="2272"/>
                  </a:lnTo>
                  <a:lnTo>
                    <a:pt x="2282" y="2429"/>
                  </a:lnTo>
                  <a:lnTo>
                    <a:pt x="2921" y="2502"/>
                  </a:lnTo>
                  <a:lnTo>
                    <a:pt x="3088" y="2429"/>
                  </a:lnTo>
                  <a:lnTo>
                    <a:pt x="3088" y="2272"/>
                  </a:lnTo>
                  <a:lnTo>
                    <a:pt x="2921" y="2240"/>
                  </a:lnTo>
                  <a:lnTo>
                    <a:pt x="2921" y="2083"/>
                  </a:lnTo>
                  <a:lnTo>
                    <a:pt x="2921" y="1874"/>
                  </a:lnTo>
                  <a:lnTo>
                    <a:pt x="2837" y="1633"/>
                  </a:lnTo>
                  <a:lnTo>
                    <a:pt x="2764" y="1497"/>
                  </a:lnTo>
                  <a:lnTo>
                    <a:pt x="2931" y="1570"/>
                  </a:lnTo>
                  <a:lnTo>
                    <a:pt x="2963" y="2052"/>
                  </a:lnTo>
                  <a:lnTo>
                    <a:pt x="3120" y="2167"/>
                  </a:lnTo>
                  <a:lnTo>
                    <a:pt x="3120" y="1444"/>
                  </a:lnTo>
                  <a:lnTo>
                    <a:pt x="2963" y="1308"/>
                  </a:lnTo>
                  <a:lnTo>
                    <a:pt x="2764" y="1204"/>
                  </a:lnTo>
                  <a:lnTo>
                    <a:pt x="2963" y="1204"/>
                  </a:lnTo>
                  <a:lnTo>
                    <a:pt x="3172" y="1120"/>
                  </a:lnTo>
                  <a:lnTo>
                    <a:pt x="2921" y="963"/>
                  </a:lnTo>
                  <a:lnTo>
                    <a:pt x="2869" y="827"/>
                  </a:lnTo>
                  <a:lnTo>
                    <a:pt x="3088" y="638"/>
                  </a:lnTo>
                  <a:lnTo>
                    <a:pt x="3120" y="450"/>
                  </a:lnTo>
                  <a:lnTo>
                    <a:pt x="3172" y="31"/>
                  </a:lnTo>
                  <a:lnTo>
                    <a:pt x="3015" y="31"/>
                  </a:lnTo>
                  <a:lnTo>
                    <a:pt x="2931" y="335"/>
                  </a:lnTo>
                  <a:lnTo>
                    <a:pt x="2921" y="638"/>
                  </a:lnTo>
                  <a:lnTo>
                    <a:pt x="2607" y="638"/>
                  </a:lnTo>
                  <a:lnTo>
                    <a:pt x="31" y="638"/>
                  </a:lnTo>
                  <a:lnTo>
                    <a:pt x="261" y="785"/>
                  </a:lnTo>
                  <a:lnTo>
                    <a:pt x="345" y="5518"/>
                  </a:lnTo>
                  <a:lnTo>
                    <a:pt x="1570" y="6261"/>
                  </a:lnTo>
                  <a:lnTo>
                    <a:pt x="3863" y="6261"/>
                  </a:lnTo>
                  <a:lnTo>
                    <a:pt x="4020" y="6261"/>
                  </a:lnTo>
                  <a:lnTo>
                    <a:pt x="4020" y="6450"/>
                  </a:lnTo>
                  <a:lnTo>
                    <a:pt x="4020" y="7057"/>
                  </a:lnTo>
                  <a:lnTo>
                    <a:pt x="4209" y="7057"/>
                  </a:lnTo>
                  <a:lnTo>
                    <a:pt x="3947" y="7277"/>
                  </a:lnTo>
                  <a:lnTo>
                    <a:pt x="3947" y="7120"/>
                  </a:lnTo>
                  <a:lnTo>
                    <a:pt x="3601" y="7120"/>
                  </a:lnTo>
                  <a:lnTo>
                    <a:pt x="3465" y="7151"/>
                  </a:lnTo>
                  <a:lnTo>
                    <a:pt x="3539" y="6984"/>
                  </a:lnTo>
                  <a:lnTo>
                    <a:pt x="3403" y="7120"/>
                  </a:lnTo>
                  <a:lnTo>
                    <a:pt x="3245" y="715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8" name="object 9228"/>
            <p:cNvSpPr/>
            <p:nvPr/>
          </p:nvSpPr>
          <p:spPr>
            <a:xfrm>
              <a:off x="18261649" y="510936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586" y="523"/>
                  </a:moveTo>
                  <a:lnTo>
                    <a:pt x="73" y="523"/>
                  </a:lnTo>
                  <a:lnTo>
                    <a:pt x="0" y="73"/>
                  </a:lnTo>
                  <a:lnTo>
                    <a:pt x="586" y="0"/>
                  </a:lnTo>
                  <a:lnTo>
                    <a:pt x="691" y="41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9" name="object 9229"/>
            <p:cNvSpPr/>
            <p:nvPr/>
          </p:nvSpPr>
          <p:spPr>
            <a:xfrm>
              <a:off x="18261649" y="512044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586" y="0"/>
                  </a:moveTo>
                  <a:lnTo>
                    <a:pt x="73" y="0"/>
                  </a:lnTo>
                  <a:lnTo>
                    <a:pt x="0" y="450"/>
                  </a:lnTo>
                  <a:lnTo>
                    <a:pt x="586" y="534"/>
                  </a:lnTo>
                  <a:lnTo>
                    <a:pt x="691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0" name="object 9230"/>
            <p:cNvSpPr/>
            <p:nvPr/>
          </p:nvSpPr>
          <p:spPr>
            <a:xfrm>
              <a:off x="18261383" y="5116820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62" y="3172"/>
                  </a:moveTo>
                  <a:lnTo>
                    <a:pt x="0" y="376"/>
                  </a:lnTo>
                  <a:lnTo>
                    <a:pt x="376" y="83"/>
                  </a:lnTo>
                  <a:lnTo>
                    <a:pt x="513" y="0"/>
                  </a:lnTo>
                  <a:lnTo>
                    <a:pt x="513" y="157"/>
                  </a:lnTo>
                  <a:lnTo>
                    <a:pt x="513" y="3099"/>
                  </a:lnTo>
                  <a:lnTo>
                    <a:pt x="62" y="317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1" name="object 9231"/>
            <p:cNvSpPr/>
            <p:nvPr/>
          </p:nvSpPr>
          <p:spPr>
            <a:xfrm>
              <a:off x="18261383" y="5110335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62" y="0"/>
                  </a:moveTo>
                  <a:lnTo>
                    <a:pt x="0" y="2795"/>
                  </a:lnTo>
                  <a:lnTo>
                    <a:pt x="376" y="3088"/>
                  </a:lnTo>
                  <a:lnTo>
                    <a:pt x="513" y="3172"/>
                  </a:lnTo>
                  <a:lnTo>
                    <a:pt x="513" y="3015"/>
                  </a:lnTo>
                  <a:lnTo>
                    <a:pt x="513" y="73"/>
                  </a:lnTo>
                  <a:lnTo>
                    <a:pt x="6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2" name="object 9232"/>
            <p:cNvSpPr/>
            <p:nvPr/>
          </p:nvSpPr>
          <p:spPr>
            <a:xfrm>
              <a:off x="18262611" y="51154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0"/>
                  </a:moveTo>
                  <a:lnTo>
                    <a:pt x="0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3" name="object 9233"/>
            <p:cNvSpPr/>
            <p:nvPr/>
          </p:nvSpPr>
          <p:spPr>
            <a:xfrm>
              <a:off x="18262387" y="51148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2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4" name="object 9234"/>
            <p:cNvSpPr/>
            <p:nvPr/>
          </p:nvSpPr>
          <p:spPr>
            <a:xfrm>
              <a:off x="18262614" y="511477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6" y="0"/>
                  </a:moveTo>
                  <a:lnTo>
                    <a:pt x="0" y="74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5" name="object 9235"/>
            <p:cNvSpPr/>
            <p:nvPr/>
          </p:nvSpPr>
          <p:spPr>
            <a:xfrm>
              <a:off x="18262568" y="51148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3"/>
                  </a:move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6" name="object 9236"/>
            <p:cNvSpPr/>
            <p:nvPr/>
          </p:nvSpPr>
          <p:spPr>
            <a:xfrm>
              <a:off x="18262387" y="51151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88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7" name="object 9237"/>
            <p:cNvSpPr/>
            <p:nvPr/>
          </p:nvSpPr>
          <p:spPr>
            <a:xfrm>
              <a:off x="18262572" y="51153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8" name="object 9238"/>
            <p:cNvSpPr/>
            <p:nvPr/>
          </p:nvSpPr>
          <p:spPr>
            <a:xfrm>
              <a:off x="18263202" y="511470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104"/>
                  </a:moveTo>
                  <a:lnTo>
                    <a:pt x="188" y="0"/>
                  </a:lnTo>
                </a:path>
                <a:path w="634" h="1270">
                  <a:moveTo>
                    <a:pt x="157" y="104"/>
                  </a:moveTo>
                  <a:lnTo>
                    <a:pt x="0" y="100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9" name="object 9239"/>
            <p:cNvSpPr/>
            <p:nvPr/>
          </p:nvSpPr>
          <p:spPr>
            <a:xfrm>
              <a:off x="18263024" y="51147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0" name="object 9240"/>
            <p:cNvSpPr/>
            <p:nvPr/>
          </p:nvSpPr>
          <p:spPr>
            <a:xfrm>
              <a:off x="18262751" y="51147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73" y="104"/>
                  </a:lnTo>
                </a:path>
                <a:path w="634" h="635">
                  <a:moveTo>
                    <a:pt x="0" y="73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1" name="object 9241"/>
            <p:cNvSpPr/>
            <p:nvPr/>
          </p:nvSpPr>
          <p:spPr>
            <a:xfrm>
              <a:off x="18262944" y="511469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0"/>
                  </a:moveTo>
                  <a:lnTo>
                    <a:pt x="219" y="104"/>
                  </a:lnTo>
                </a:path>
                <a:path w="634" h="1270">
                  <a:moveTo>
                    <a:pt x="157" y="0"/>
                  </a:moveTo>
                  <a:lnTo>
                    <a:pt x="0" y="96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2" name="object 9242"/>
            <p:cNvSpPr/>
            <p:nvPr/>
          </p:nvSpPr>
          <p:spPr>
            <a:xfrm>
              <a:off x="18263315" y="51151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0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3" name="object 9243"/>
            <p:cNvSpPr/>
            <p:nvPr/>
          </p:nvSpPr>
          <p:spPr>
            <a:xfrm>
              <a:off x="18262972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88" y="0"/>
                  </a:moveTo>
                  <a:lnTo>
                    <a:pt x="0" y="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4" name="object 9244"/>
            <p:cNvSpPr/>
            <p:nvPr/>
          </p:nvSpPr>
          <p:spPr>
            <a:xfrm>
              <a:off x="18262670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0"/>
                  </a:moveTo>
                  <a:lnTo>
                    <a:pt x="0" y="6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5" name="object 9245"/>
            <p:cNvSpPr/>
            <p:nvPr/>
          </p:nvSpPr>
          <p:spPr>
            <a:xfrm>
              <a:off x="18262871" y="511481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01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6" name="object 9246"/>
            <p:cNvSpPr/>
            <p:nvPr/>
          </p:nvSpPr>
          <p:spPr>
            <a:xfrm>
              <a:off x="18263160" y="511481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01"/>
                  </a:move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7" name="object 9247"/>
            <p:cNvSpPr/>
            <p:nvPr/>
          </p:nvSpPr>
          <p:spPr>
            <a:xfrm>
              <a:off x="18263313" y="511551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8" name="object 9248"/>
            <p:cNvSpPr/>
            <p:nvPr/>
          </p:nvSpPr>
          <p:spPr>
            <a:xfrm>
              <a:off x="18262674" y="51154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41" y="31"/>
                  </a:lnTo>
                </a:path>
                <a:path w="634" h="635">
                  <a:moveTo>
                    <a:pt x="0" y="0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9" name="object 9249"/>
            <p:cNvSpPr/>
            <p:nvPr/>
          </p:nvSpPr>
          <p:spPr>
            <a:xfrm>
              <a:off x="18262979" y="511551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0" name="object 9250"/>
            <p:cNvSpPr/>
            <p:nvPr/>
          </p:nvSpPr>
          <p:spPr>
            <a:xfrm>
              <a:off x="18263165" y="51155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1" name="object 9251"/>
            <p:cNvSpPr/>
            <p:nvPr/>
          </p:nvSpPr>
          <p:spPr>
            <a:xfrm>
              <a:off x="18263240" y="51155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2" name="object 9252"/>
            <p:cNvSpPr/>
            <p:nvPr/>
          </p:nvSpPr>
          <p:spPr>
            <a:xfrm>
              <a:off x="18262875" y="51155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3" name="object 9253"/>
            <p:cNvSpPr/>
            <p:nvPr/>
          </p:nvSpPr>
          <p:spPr>
            <a:xfrm>
              <a:off x="18262948" y="51155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4" name="object 9254"/>
            <p:cNvSpPr/>
            <p:nvPr/>
          </p:nvSpPr>
          <p:spPr>
            <a:xfrm>
              <a:off x="18263160" y="511481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5" name="object 9255"/>
            <p:cNvSpPr/>
            <p:nvPr/>
          </p:nvSpPr>
          <p:spPr>
            <a:xfrm>
              <a:off x="18262827" y="511481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6" name="object 9256"/>
            <p:cNvSpPr/>
            <p:nvPr/>
          </p:nvSpPr>
          <p:spPr>
            <a:xfrm>
              <a:off x="18271037" y="5117785"/>
              <a:ext cx="1270" cy="182880"/>
            </a:xfrm>
            <a:custGeom>
              <a:avLst/>
              <a:gdLst/>
              <a:ahLst/>
              <a:cxnLst/>
              <a:rect l="l" t="t" r="r" b="b"/>
              <a:pathLst>
                <a:path w="1269" h="182879">
                  <a:moveTo>
                    <a:pt x="1068" y="182528"/>
                  </a:moveTo>
                  <a:lnTo>
                    <a:pt x="1068" y="0"/>
                  </a:lnTo>
                  <a:lnTo>
                    <a:pt x="0" y="0"/>
                  </a:lnTo>
                  <a:lnTo>
                    <a:pt x="0" y="182528"/>
                  </a:lnTo>
                  <a:lnTo>
                    <a:pt x="1068" y="182528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7" name="object 9257"/>
            <p:cNvSpPr/>
            <p:nvPr/>
          </p:nvSpPr>
          <p:spPr>
            <a:xfrm>
              <a:off x="18267867" y="5117785"/>
              <a:ext cx="1270" cy="182880"/>
            </a:xfrm>
            <a:custGeom>
              <a:avLst/>
              <a:gdLst/>
              <a:ahLst/>
              <a:cxnLst/>
              <a:rect l="l" t="t" r="r" b="b"/>
              <a:pathLst>
                <a:path w="1269" h="182879">
                  <a:moveTo>
                    <a:pt x="712" y="182528"/>
                  </a:moveTo>
                  <a:lnTo>
                    <a:pt x="712" y="0"/>
                  </a:lnTo>
                  <a:lnTo>
                    <a:pt x="0" y="0"/>
                  </a:lnTo>
                  <a:lnTo>
                    <a:pt x="0" y="182528"/>
                  </a:lnTo>
                  <a:lnTo>
                    <a:pt x="712" y="182528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8" name="object 9258"/>
            <p:cNvSpPr/>
            <p:nvPr/>
          </p:nvSpPr>
          <p:spPr>
            <a:xfrm>
              <a:off x="18264697" y="5117785"/>
              <a:ext cx="1270" cy="182880"/>
            </a:xfrm>
            <a:custGeom>
              <a:avLst/>
              <a:gdLst/>
              <a:ahLst/>
              <a:cxnLst/>
              <a:rect l="l" t="t" r="r" b="b"/>
              <a:pathLst>
                <a:path w="1269" h="182879">
                  <a:moveTo>
                    <a:pt x="712" y="182528"/>
                  </a:moveTo>
                  <a:lnTo>
                    <a:pt x="712" y="0"/>
                  </a:lnTo>
                  <a:lnTo>
                    <a:pt x="0" y="0"/>
                  </a:lnTo>
                  <a:lnTo>
                    <a:pt x="0" y="182528"/>
                  </a:lnTo>
                  <a:lnTo>
                    <a:pt x="712" y="182528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9" name="object 9259"/>
            <p:cNvSpPr/>
            <p:nvPr/>
          </p:nvSpPr>
          <p:spPr>
            <a:xfrm>
              <a:off x="18263837" y="5117785"/>
              <a:ext cx="1270" cy="182880"/>
            </a:xfrm>
            <a:custGeom>
              <a:avLst/>
              <a:gdLst/>
              <a:ahLst/>
              <a:cxnLst/>
              <a:rect l="l" t="t" r="r" b="b"/>
              <a:pathLst>
                <a:path w="1269" h="182879">
                  <a:moveTo>
                    <a:pt x="701" y="182528"/>
                  </a:moveTo>
                  <a:lnTo>
                    <a:pt x="701" y="0"/>
                  </a:lnTo>
                  <a:lnTo>
                    <a:pt x="0" y="0"/>
                  </a:lnTo>
                  <a:lnTo>
                    <a:pt x="0" y="182528"/>
                  </a:lnTo>
                  <a:lnTo>
                    <a:pt x="701" y="182528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0" name="object 9260"/>
            <p:cNvSpPr/>
            <p:nvPr/>
          </p:nvSpPr>
          <p:spPr>
            <a:xfrm>
              <a:off x="18265415" y="511778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0"/>
                  </a:moveTo>
                  <a:lnTo>
                    <a:pt x="2450" y="1790"/>
                  </a:lnTo>
                  <a:lnTo>
                    <a:pt x="0" y="1790"/>
                  </a:lnTo>
                  <a:lnTo>
                    <a:pt x="0" y="0"/>
                  </a:lnTo>
                  <a:lnTo>
                    <a:pt x="245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1" name="object 9261"/>
            <p:cNvSpPr/>
            <p:nvPr/>
          </p:nvSpPr>
          <p:spPr>
            <a:xfrm>
              <a:off x="18239852" y="5122184"/>
              <a:ext cx="21590" cy="173990"/>
            </a:xfrm>
            <a:custGeom>
              <a:avLst/>
              <a:gdLst/>
              <a:ahLst/>
              <a:cxnLst/>
              <a:rect l="l" t="t" r="r" b="b"/>
              <a:pathLst>
                <a:path w="21590" h="173989">
                  <a:moveTo>
                    <a:pt x="0" y="173732"/>
                  </a:moveTo>
                  <a:lnTo>
                    <a:pt x="0" y="0"/>
                  </a:lnTo>
                  <a:lnTo>
                    <a:pt x="21140" y="0"/>
                  </a:lnTo>
                  <a:lnTo>
                    <a:pt x="21140" y="173732"/>
                  </a:lnTo>
                  <a:lnTo>
                    <a:pt x="0" y="17373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2" name="object 9262"/>
            <p:cNvSpPr/>
            <p:nvPr/>
          </p:nvSpPr>
          <p:spPr>
            <a:xfrm>
              <a:off x="18240568" y="5122184"/>
              <a:ext cx="0" cy="173990"/>
            </a:xfrm>
            <a:custGeom>
              <a:avLst/>
              <a:gdLst/>
              <a:ahLst/>
              <a:cxnLst/>
              <a:rect l="l" t="t" r="r" b="b"/>
              <a:pathLst>
                <a:path h="173989">
                  <a:moveTo>
                    <a:pt x="0" y="17373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3" name="object 9263"/>
            <p:cNvSpPr/>
            <p:nvPr/>
          </p:nvSpPr>
          <p:spPr>
            <a:xfrm>
              <a:off x="18260292" y="5122184"/>
              <a:ext cx="0" cy="173990"/>
            </a:xfrm>
            <a:custGeom>
              <a:avLst/>
              <a:gdLst/>
              <a:ahLst/>
              <a:cxnLst/>
              <a:rect l="l" t="t" r="r" b="b"/>
              <a:pathLst>
                <a:path h="173989">
                  <a:moveTo>
                    <a:pt x="0" y="17373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4" name="object 9264"/>
            <p:cNvSpPr/>
            <p:nvPr/>
          </p:nvSpPr>
          <p:spPr>
            <a:xfrm>
              <a:off x="18275102" y="5309631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17440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5" name="object 9265"/>
            <p:cNvSpPr/>
            <p:nvPr/>
          </p:nvSpPr>
          <p:spPr>
            <a:xfrm>
              <a:off x="18272976" y="5309610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17442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6" name="object 9266"/>
            <p:cNvSpPr/>
            <p:nvPr/>
          </p:nvSpPr>
          <p:spPr>
            <a:xfrm>
              <a:off x="18271033" y="5305608"/>
              <a:ext cx="1270" cy="182880"/>
            </a:xfrm>
            <a:custGeom>
              <a:avLst/>
              <a:gdLst/>
              <a:ahLst/>
              <a:cxnLst/>
              <a:rect l="l" t="t" r="r" b="b"/>
              <a:pathLst>
                <a:path w="1269" h="182879">
                  <a:moveTo>
                    <a:pt x="0" y="182497"/>
                  </a:moveTo>
                  <a:lnTo>
                    <a:pt x="0" y="0"/>
                  </a:lnTo>
                  <a:lnTo>
                    <a:pt x="1068" y="0"/>
                  </a:lnTo>
                  <a:lnTo>
                    <a:pt x="1068" y="182497"/>
                  </a:lnTo>
                  <a:lnTo>
                    <a:pt x="0" y="182497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7" name="object 9267"/>
            <p:cNvSpPr/>
            <p:nvPr/>
          </p:nvSpPr>
          <p:spPr>
            <a:xfrm>
              <a:off x="18267864" y="5305608"/>
              <a:ext cx="1270" cy="182880"/>
            </a:xfrm>
            <a:custGeom>
              <a:avLst/>
              <a:gdLst/>
              <a:ahLst/>
              <a:cxnLst/>
              <a:rect l="l" t="t" r="r" b="b"/>
              <a:pathLst>
                <a:path w="1269" h="182879">
                  <a:moveTo>
                    <a:pt x="0" y="182497"/>
                  </a:moveTo>
                  <a:lnTo>
                    <a:pt x="0" y="0"/>
                  </a:lnTo>
                  <a:lnTo>
                    <a:pt x="712" y="0"/>
                  </a:lnTo>
                  <a:lnTo>
                    <a:pt x="712" y="182497"/>
                  </a:lnTo>
                  <a:lnTo>
                    <a:pt x="0" y="182497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8" name="object 9268"/>
            <p:cNvSpPr/>
            <p:nvPr/>
          </p:nvSpPr>
          <p:spPr>
            <a:xfrm>
              <a:off x="18264694" y="5305608"/>
              <a:ext cx="1270" cy="182880"/>
            </a:xfrm>
            <a:custGeom>
              <a:avLst/>
              <a:gdLst/>
              <a:ahLst/>
              <a:cxnLst/>
              <a:rect l="l" t="t" r="r" b="b"/>
              <a:pathLst>
                <a:path w="1269" h="182879">
                  <a:moveTo>
                    <a:pt x="0" y="182497"/>
                  </a:moveTo>
                  <a:lnTo>
                    <a:pt x="0" y="0"/>
                  </a:lnTo>
                  <a:lnTo>
                    <a:pt x="712" y="0"/>
                  </a:lnTo>
                  <a:lnTo>
                    <a:pt x="712" y="182497"/>
                  </a:lnTo>
                  <a:lnTo>
                    <a:pt x="0" y="182497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9" name="object 9269"/>
            <p:cNvSpPr/>
            <p:nvPr/>
          </p:nvSpPr>
          <p:spPr>
            <a:xfrm>
              <a:off x="18263840" y="5305608"/>
              <a:ext cx="1270" cy="182880"/>
            </a:xfrm>
            <a:custGeom>
              <a:avLst/>
              <a:gdLst/>
              <a:ahLst/>
              <a:cxnLst/>
              <a:rect l="l" t="t" r="r" b="b"/>
              <a:pathLst>
                <a:path w="1269" h="182879">
                  <a:moveTo>
                    <a:pt x="0" y="182497"/>
                  </a:moveTo>
                  <a:lnTo>
                    <a:pt x="0" y="0"/>
                  </a:lnTo>
                  <a:lnTo>
                    <a:pt x="701" y="0"/>
                  </a:lnTo>
                  <a:lnTo>
                    <a:pt x="701" y="182497"/>
                  </a:lnTo>
                  <a:lnTo>
                    <a:pt x="0" y="182497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270" name="object 9270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8272113" y="5119147"/>
              <a:ext cx="1675" cy="3308"/>
            </a:xfrm>
            <a:prstGeom prst="rect">
              <a:avLst/>
            </a:prstGeom>
          </p:spPr>
        </p:pic>
        <p:sp>
          <p:nvSpPr>
            <p:cNvPr id="9271" name="object 9271"/>
            <p:cNvSpPr/>
            <p:nvPr/>
          </p:nvSpPr>
          <p:spPr>
            <a:xfrm>
              <a:off x="18272976" y="511973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04"/>
                  </a:moveTo>
                  <a:lnTo>
                    <a:pt x="0" y="712"/>
                  </a:lnTo>
                  <a:lnTo>
                    <a:pt x="439" y="816"/>
                  </a:lnTo>
                  <a:lnTo>
                    <a:pt x="554" y="104"/>
                  </a:ln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2" name="object 9272"/>
            <p:cNvSpPr/>
            <p:nvPr/>
          </p:nvSpPr>
          <p:spPr>
            <a:xfrm>
              <a:off x="18272036" y="5119137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607" y="2722"/>
                  </a:moveTo>
                  <a:lnTo>
                    <a:pt x="230" y="2942"/>
                  </a:lnTo>
                  <a:lnTo>
                    <a:pt x="157" y="3277"/>
                  </a:lnTo>
                  <a:lnTo>
                    <a:pt x="73" y="2691"/>
                  </a:lnTo>
                  <a:lnTo>
                    <a:pt x="230" y="2533"/>
                  </a:lnTo>
                  <a:lnTo>
                    <a:pt x="230" y="2397"/>
                  </a:lnTo>
                  <a:lnTo>
                    <a:pt x="0" y="2272"/>
                  </a:lnTo>
                  <a:lnTo>
                    <a:pt x="282" y="2167"/>
                  </a:lnTo>
                  <a:lnTo>
                    <a:pt x="293" y="1863"/>
                  </a:lnTo>
                  <a:lnTo>
                    <a:pt x="157" y="2115"/>
                  </a:lnTo>
                  <a:lnTo>
                    <a:pt x="293" y="1602"/>
                  </a:lnTo>
                  <a:lnTo>
                    <a:pt x="125" y="1413"/>
                  </a:lnTo>
                  <a:lnTo>
                    <a:pt x="282" y="1256"/>
                  </a:lnTo>
                  <a:lnTo>
                    <a:pt x="73" y="701"/>
                  </a:lnTo>
                  <a:lnTo>
                    <a:pt x="293" y="890"/>
                  </a:lnTo>
                  <a:lnTo>
                    <a:pt x="293" y="628"/>
                  </a:lnTo>
                  <a:lnTo>
                    <a:pt x="125" y="513"/>
                  </a:lnTo>
                  <a:lnTo>
                    <a:pt x="282" y="324"/>
                  </a:lnTo>
                  <a:lnTo>
                    <a:pt x="125" y="188"/>
                  </a:lnTo>
                  <a:lnTo>
                    <a:pt x="282" y="0"/>
                  </a:lnTo>
                  <a:lnTo>
                    <a:pt x="900" y="0"/>
                  </a:lnTo>
                  <a:lnTo>
                    <a:pt x="931" y="376"/>
                  </a:lnTo>
                  <a:lnTo>
                    <a:pt x="1162" y="408"/>
                  </a:lnTo>
                  <a:lnTo>
                    <a:pt x="1277" y="251"/>
                  </a:lnTo>
                  <a:lnTo>
                    <a:pt x="1675" y="513"/>
                  </a:lnTo>
                  <a:lnTo>
                    <a:pt x="1759" y="670"/>
                  </a:lnTo>
                  <a:lnTo>
                    <a:pt x="1759" y="1340"/>
                  </a:lnTo>
                  <a:lnTo>
                    <a:pt x="1675" y="1497"/>
                  </a:lnTo>
                  <a:lnTo>
                    <a:pt x="1308" y="1759"/>
                  </a:lnTo>
                  <a:lnTo>
                    <a:pt x="1193" y="1602"/>
                  </a:lnTo>
                  <a:lnTo>
                    <a:pt x="1015" y="1602"/>
                  </a:lnTo>
                  <a:lnTo>
                    <a:pt x="931" y="2691"/>
                  </a:lnTo>
                  <a:lnTo>
                    <a:pt x="607" y="272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3" name="object 9273"/>
            <p:cNvSpPr/>
            <p:nvPr/>
          </p:nvSpPr>
          <p:spPr>
            <a:xfrm>
              <a:off x="18272976" y="5296258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565" y="0"/>
                  </a:moveTo>
                  <a:lnTo>
                    <a:pt x="31" y="0"/>
                  </a:lnTo>
                  <a:lnTo>
                    <a:pt x="0" y="136"/>
                  </a:lnTo>
                  <a:lnTo>
                    <a:pt x="816" y="481"/>
                  </a:lnTo>
                  <a:lnTo>
                    <a:pt x="858" y="188"/>
                  </a:lnTo>
                  <a:lnTo>
                    <a:pt x="1895" y="219"/>
                  </a:lnTo>
                  <a:lnTo>
                    <a:pt x="1895" y="1036"/>
                  </a:lnTo>
                  <a:lnTo>
                    <a:pt x="2083" y="1036"/>
                  </a:lnTo>
                  <a:lnTo>
                    <a:pt x="2083" y="219"/>
                  </a:lnTo>
                  <a:lnTo>
                    <a:pt x="2418" y="219"/>
                  </a:lnTo>
                  <a:lnTo>
                    <a:pt x="2345" y="4052"/>
                  </a:lnTo>
                  <a:lnTo>
                    <a:pt x="2345" y="9350"/>
                  </a:lnTo>
                  <a:lnTo>
                    <a:pt x="2418" y="13151"/>
                  </a:lnTo>
                  <a:lnTo>
                    <a:pt x="2083" y="13151"/>
                  </a:lnTo>
                  <a:lnTo>
                    <a:pt x="2083" y="12387"/>
                  </a:lnTo>
                  <a:lnTo>
                    <a:pt x="1895" y="12387"/>
                  </a:lnTo>
                  <a:lnTo>
                    <a:pt x="1895" y="13151"/>
                  </a:lnTo>
                  <a:lnTo>
                    <a:pt x="858" y="13245"/>
                  </a:lnTo>
                  <a:lnTo>
                    <a:pt x="858" y="13109"/>
                  </a:lnTo>
                  <a:lnTo>
                    <a:pt x="816" y="12889"/>
                  </a:lnTo>
                  <a:lnTo>
                    <a:pt x="596" y="13025"/>
                  </a:lnTo>
                  <a:lnTo>
                    <a:pt x="73" y="13245"/>
                  </a:lnTo>
                  <a:lnTo>
                    <a:pt x="2638" y="13371"/>
                  </a:lnTo>
                  <a:lnTo>
                    <a:pt x="26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4" name="object 9274"/>
            <p:cNvSpPr/>
            <p:nvPr/>
          </p:nvSpPr>
          <p:spPr>
            <a:xfrm>
              <a:off x="18272983" y="5296253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586" y="408"/>
                  </a:moveTo>
                  <a:lnTo>
                    <a:pt x="816" y="481"/>
                  </a:lnTo>
                  <a:lnTo>
                    <a:pt x="848" y="272"/>
                  </a:lnTo>
                  <a:lnTo>
                    <a:pt x="1895" y="219"/>
                  </a:lnTo>
                  <a:lnTo>
                    <a:pt x="1895" y="942"/>
                  </a:lnTo>
                  <a:lnTo>
                    <a:pt x="2073" y="1047"/>
                  </a:lnTo>
                  <a:lnTo>
                    <a:pt x="2073" y="219"/>
                  </a:lnTo>
                  <a:lnTo>
                    <a:pt x="2418" y="219"/>
                  </a:lnTo>
                  <a:lnTo>
                    <a:pt x="2345" y="4062"/>
                  </a:lnTo>
                  <a:lnTo>
                    <a:pt x="2345" y="9360"/>
                  </a:lnTo>
                  <a:lnTo>
                    <a:pt x="2418" y="13161"/>
                  </a:lnTo>
                  <a:lnTo>
                    <a:pt x="2073" y="13161"/>
                  </a:lnTo>
                  <a:lnTo>
                    <a:pt x="2073" y="12449"/>
                  </a:lnTo>
                  <a:lnTo>
                    <a:pt x="1895" y="12387"/>
                  </a:lnTo>
                  <a:lnTo>
                    <a:pt x="1895" y="13161"/>
                  </a:lnTo>
                  <a:lnTo>
                    <a:pt x="848" y="13245"/>
                  </a:lnTo>
                  <a:lnTo>
                    <a:pt x="816" y="12900"/>
                  </a:lnTo>
                  <a:lnTo>
                    <a:pt x="586" y="13025"/>
                  </a:lnTo>
                  <a:lnTo>
                    <a:pt x="73" y="13245"/>
                  </a:lnTo>
                  <a:lnTo>
                    <a:pt x="31" y="13381"/>
                  </a:lnTo>
                  <a:lnTo>
                    <a:pt x="2554" y="13381"/>
                  </a:lnTo>
                  <a:lnTo>
                    <a:pt x="2638" y="115"/>
                  </a:lnTo>
                  <a:lnTo>
                    <a:pt x="104" y="0"/>
                  </a:lnTo>
                  <a:lnTo>
                    <a:pt x="0" y="146"/>
                  </a:lnTo>
                  <a:lnTo>
                    <a:pt x="586" y="40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5" name="object 9275"/>
            <p:cNvSpPr/>
            <p:nvPr/>
          </p:nvSpPr>
          <p:spPr>
            <a:xfrm>
              <a:off x="18260187" y="53091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188" y="1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6" name="object 9276"/>
            <p:cNvSpPr/>
            <p:nvPr/>
          </p:nvSpPr>
          <p:spPr>
            <a:xfrm>
              <a:off x="18261492" y="5301916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743" y="1832"/>
                  </a:moveTo>
                  <a:lnTo>
                    <a:pt x="2869" y="1832"/>
                  </a:lnTo>
                  <a:lnTo>
                    <a:pt x="2952" y="1507"/>
                  </a:lnTo>
                  <a:lnTo>
                    <a:pt x="3193" y="1507"/>
                  </a:lnTo>
                  <a:lnTo>
                    <a:pt x="3193" y="1727"/>
                  </a:lnTo>
                  <a:lnTo>
                    <a:pt x="3193" y="2094"/>
                  </a:lnTo>
                  <a:lnTo>
                    <a:pt x="2869" y="2094"/>
                  </a:lnTo>
                  <a:lnTo>
                    <a:pt x="743" y="2094"/>
                  </a:lnTo>
                  <a:lnTo>
                    <a:pt x="513" y="2094"/>
                  </a:lnTo>
                  <a:lnTo>
                    <a:pt x="429" y="1905"/>
                  </a:lnTo>
                  <a:lnTo>
                    <a:pt x="104" y="1246"/>
                  </a:lnTo>
                  <a:lnTo>
                    <a:pt x="0" y="1057"/>
                  </a:lnTo>
                  <a:lnTo>
                    <a:pt x="104" y="827"/>
                  </a:lnTo>
                  <a:lnTo>
                    <a:pt x="429" y="198"/>
                  </a:lnTo>
                  <a:lnTo>
                    <a:pt x="513" y="0"/>
                  </a:lnTo>
                  <a:lnTo>
                    <a:pt x="743" y="0"/>
                  </a:lnTo>
                  <a:lnTo>
                    <a:pt x="2869" y="0"/>
                  </a:lnTo>
                  <a:lnTo>
                    <a:pt x="3193" y="0"/>
                  </a:lnTo>
                  <a:lnTo>
                    <a:pt x="3193" y="345"/>
                  </a:lnTo>
                  <a:lnTo>
                    <a:pt x="3193" y="554"/>
                  </a:lnTo>
                  <a:lnTo>
                    <a:pt x="2952" y="554"/>
                  </a:lnTo>
                  <a:lnTo>
                    <a:pt x="2952" y="345"/>
                  </a:lnTo>
                  <a:lnTo>
                    <a:pt x="743" y="261"/>
                  </a:lnTo>
                  <a:lnTo>
                    <a:pt x="335" y="973"/>
                  </a:lnTo>
                  <a:lnTo>
                    <a:pt x="335" y="1130"/>
                  </a:lnTo>
                  <a:lnTo>
                    <a:pt x="670" y="175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7" name="object 9277"/>
            <p:cNvSpPr/>
            <p:nvPr/>
          </p:nvSpPr>
          <p:spPr>
            <a:xfrm>
              <a:off x="18261005" y="530196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31"/>
                  </a:moveTo>
                  <a:lnTo>
                    <a:pt x="324" y="188"/>
                  </a:lnTo>
                  <a:lnTo>
                    <a:pt x="712" y="188"/>
                  </a:lnTo>
                  <a:lnTo>
                    <a:pt x="10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8" name="object 9278"/>
            <p:cNvSpPr/>
            <p:nvPr/>
          </p:nvSpPr>
          <p:spPr>
            <a:xfrm>
              <a:off x="18261016" y="530377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036" y="157"/>
                  </a:moveTo>
                  <a:lnTo>
                    <a:pt x="712" y="0"/>
                  </a:lnTo>
                  <a:lnTo>
                    <a:pt x="324" y="0"/>
                  </a:ln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9" name="object 9279"/>
            <p:cNvSpPr/>
            <p:nvPr/>
          </p:nvSpPr>
          <p:spPr>
            <a:xfrm>
              <a:off x="18261824" y="530222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533" y="293"/>
                  </a:moveTo>
                  <a:lnTo>
                    <a:pt x="2303" y="397"/>
                  </a:lnTo>
                  <a:lnTo>
                    <a:pt x="2209" y="261"/>
                  </a:lnTo>
                  <a:lnTo>
                    <a:pt x="2125" y="397"/>
                  </a:lnTo>
                  <a:lnTo>
                    <a:pt x="1978" y="397"/>
                  </a:lnTo>
                  <a:lnTo>
                    <a:pt x="1895" y="261"/>
                  </a:lnTo>
                  <a:lnTo>
                    <a:pt x="1821" y="397"/>
                  </a:lnTo>
                  <a:lnTo>
                    <a:pt x="1675" y="397"/>
                  </a:lnTo>
                  <a:lnTo>
                    <a:pt x="1570" y="261"/>
                  </a:lnTo>
                  <a:lnTo>
                    <a:pt x="1497" y="397"/>
                  </a:lnTo>
                  <a:lnTo>
                    <a:pt x="1340" y="397"/>
                  </a:lnTo>
                  <a:lnTo>
                    <a:pt x="1277" y="261"/>
                  </a:lnTo>
                  <a:lnTo>
                    <a:pt x="1193" y="397"/>
                  </a:lnTo>
                  <a:lnTo>
                    <a:pt x="1047" y="397"/>
                  </a:lnTo>
                  <a:lnTo>
                    <a:pt x="921" y="261"/>
                  </a:lnTo>
                  <a:lnTo>
                    <a:pt x="858" y="397"/>
                  </a:lnTo>
                  <a:lnTo>
                    <a:pt x="638" y="397"/>
                  </a:lnTo>
                  <a:lnTo>
                    <a:pt x="450" y="617"/>
                  </a:lnTo>
                  <a:lnTo>
                    <a:pt x="450" y="848"/>
                  </a:lnTo>
                  <a:lnTo>
                    <a:pt x="596" y="1036"/>
                  </a:lnTo>
                  <a:lnTo>
                    <a:pt x="743" y="1151"/>
                  </a:lnTo>
                  <a:lnTo>
                    <a:pt x="900" y="1036"/>
                  </a:lnTo>
                  <a:lnTo>
                    <a:pt x="1047" y="1068"/>
                  </a:lnTo>
                  <a:lnTo>
                    <a:pt x="1193" y="1068"/>
                  </a:lnTo>
                  <a:lnTo>
                    <a:pt x="1340" y="1036"/>
                  </a:lnTo>
                  <a:lnTo>
                    <a:pt x="1413" y="1193"/>
                  </a:lnTo>
                  <a:lnTo>
                    <a:pt x="1497" y="1036"/>
                  </a:lnTo>
                  <a:lnTo>
                    <a:pt x="1633" y="1036"/>
                  </a:lnTo>
                  <a:lnTo>
                    <a:pt x="1759" y="1193"/>
                  </a:lnTo>
                  <a:lnTo>
                    <a:pt x="1821" y="1036"/>
                  </a:lnTo>
                  <a:lnTo>
                    <a:pt x="1978" y="1036"/>
                  </a:lnTo>
                  <a:lnTo>
                    <a:pt x="2052" y="1193"/>
                  </a:lnTo>
                  <a:lnTo>
                    <a:pt x="2177" y="1036"/>
                  </a:lnTo>
                  <a:lnTo>
                    <a:pt x="2345" y="1151"/>
                  </a:lnTo>
                  <a:lnTo>
                    <a:pt x="2502" y="1036"/>
                  </a:lnTo>
                  <a:lnTo>
                    <a:pt x="2607" y="1329"/>
                  </a:lnTo>
                  <a:lnTo>
                    <a:pt x="2607" y="1486"/>
                  </a:lnTo>
                  <a:lnTo>
                    <a:pt x="2460" y="1486"/>
                  </a:lnTo>
                  <a:lnTo>
                    <a:pt x="513" y="1486"/>
                  </a:lnTo>
                  <a:lnTo>
                    <a:pt x="115" y="816"/>
                  </a:lnTo>
                  <a:lnTo>
                    <a:pt x="83" y="670"/>
                  </a:lnTo>
                  <a:lnTo>
                    <a:pt x="408" y="62"/>
                  </a:lnTo>
                  <a:lnTo>
                    <a:pt x="2460" y="0"/>
                  </a:lnTo>
                  <a:lnTo>
                    <a:pt x="2607" y="0"/>
                  </a:lnTo>
                  <a:lnTo>
                    <a:pt x="2607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0" name="object 9280"/>
            <p:cNvSpPr/>
            <p:nvPr/>
          </p:nvSpPr>
          <p:spPr>
            <a:xfrm>
              <a:off x="18273948" y="530229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34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1" name="object 9281"/>
            <p:cNvSpPr/>
            <p:nvPr/>
          </p:nvSpPr>
          <p:spPr>
            <a:xfrm>
              <a:off x="18273540" y="530203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408" y="0"/>
                  </a:moveTo>
                  <a:lnTo>
                    <a:pt x="0" y="0"/>
                  </a:lnTo>
                  <a:lnTo>
                    <a:pt x="0" y="1863"/>
                  </a:lnTo>
                  <a:lnTo>
                    <a:pt x="408" y="1863"/>
                  </a:lnTo>
                  <a:lnTo>
                    <a:pt x="596" y="1675"/>
                  </a:lnTo>
                  <a:lnTo>
                    <a:pt x="670" y="1413"/>
                  </a:lnTo>
                  <a:lnTo>
                    <a:pt x="670" y="450"/>
                  </a:lnTo>
                  <a:lnTo>
                    <a:pt x="596" y="188"/>
                  </a:lnTo>
                  <a:lnTo>
                    <a:pt x="40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2" name="object 9282"/>
            <p:cNvSpPr/>
            <p:nvPr/>
          </p:nvSpPr>
          <p:spPr>
            <a:xfrm>
              <a:off x="18273683" y="53025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19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3" name="object 9283"/>
            <p:cNvSpPr/>
            <p:nvPr/>
          </p:nvSpPr>
          <p:spPr>
            <a:xfrm>
              <a:off x="18273902" y="530273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50"/>
                  </a:moveTo>
                  <a:lnTo>
                    <a:pt x="0" y="450"/>
                  </a:lnTo>
                  <a:lnTo>
                    <a:pt x="0" y="41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4" name="object 9284"/>
            <p:cNvSpPr/>
            <p:nvPr/>
          </p:nvSpPr>
          <p:spPr>
            <a:xfrm>
              <a:off x="18273902" y="530333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5" name="object 9285"/>
            <p:cNvSpPr/>
            <p:nvPr/>
          </p:nvSpPr>
          <p:spPr>
            <a:xfrm>
              <a:off x="18273890" y="530318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6" name="object 9286"/>
            <p:cNvSpPr/>
            <p:nvPr/>
          </p:nvSpPr>
          <p:spPr>
            <a:xfrm>
              <a:off x="18273890" y="530281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7" name="object 9287"/>
            <p:cNvSpPr/>
            <p:nvPr/>
          </p:nvSpPr>
          <p:spPr>
            <a:xfrm>
              <a:off x="18273890" y="530311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8" name="object 9288"/>
            <p:cNvSpPr/>
            <p:nvPr/>
          </p:nvSpPr>
          <p:spPr>
            <a:xfrm>
              <a:off x="18273690" y="53029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19" y="37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9" name="object 9289"/>
            <p:cNvSpPr/>
            <p:nvPr/>
          </p:nvSpPr>
          <p:spPr>
            <a:xfrm>
              <a:off x="18273902" y="530317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0" name="object 9290"/>
            <p:cNvSpPr/>
            <p:nvPr/>
          </p:nvSpPr>
          <p:spPr>
            <a:xfrm>
              <a:off x="18273890" y="530255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1" name="object 9291"/>
            <p:cNvSpPr/>
            <p:nvPr/>
          </p:nvSpPr>
          <p:spPr>
            <a:xfrm>
              <a:off x="18273902" y="530273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2" name="object 9292"/>
            <p:cNvSpPr/>
            <p:nvPr/>
          </p:nvSpPr>
          <p:spPr>
            <a:xfrm>
              <a:off x="18273902" y="530254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52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3" name="object 9293"/>
            <p:cNvSpPr/>
            <p:nvPr/>
          </p:nvSpPr>
          <p:spPr>
            <a:xfrm>
              <a:off x="18272113" y="5295664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0" y="62"/>
                  </a:moveTo>
                  <a:lnTo>
                    <a:pt x="0" y="617"/>
                  </a:lnTo>
                  <a:lnTo>
                    <a:pt x="157" y="774"/>
                  </a:lnTo>
                  <a:lnTo>
                    <a:pt x="157" y="921"/>
                  </a:lnTo>
                  <a:lnTo>
                    <a:pt x="0" y="994"/>
                  </a:lnTo>
                  <a:lnTo>
                    <a:pt x="198" y="1151"/>
                  </a:lnTo>
                  <a:lnTo>
                    <a:pt x="230" y="1476"/>
                  </a:lnTo>
                  <a:lnTo>
                    <a:pt x="73" y="1225"/>
                  </a:lnTo>
                  <a:lnTo>
                    <a:pt x="230" y="1738"/>
                  </a:lnTo>
                  <a:lnTo>
                    <a:pt x="52" y="1895"/>
                  </a:lnTo>
                  <a:lnTo>
                    <a:pt x="198" y="2083"/>
                  </a:lnTo>
                  <a:lnTo>
                    <a:pt x="0" y="2607"/>
                  </a:lnTo>
                  <a:lnTo>
                    <a:pt x="230" y="2408"/>
                  </a:lnTo>
                  <a:lnTo>
                    <a:pt x="230" y="2670"/>
                  </a:lnTo>
                  <a:lnTo>
                    <a:pt x="52" y="2785"/>
                  </a:lnTo>
                  <a:lnTo>
                    <a:pt x="198" y="2963"/>
                  </a:lnTo>
                  <a:lnTo>
                    <a:pt x="52" y="3151"/>
                  </a:lnTo>
                  <a:lnTo>
                    <a:pt x="198" y="3308"/>
                  </a:lnTo>
                  <a:lnTo>
                    <a:pt x="827" y="3308"/>
                  </a:lnTo>
                  <a:lnTo>
                    <a:pt x="869" y="2963"/>
                  </a:lnTo>
                  <a:lnTo>
                    <a:pt x="1088" y="2900"/>
                  </a:lnTo>
                  <a:lnTo>
                    <a:pt x="1151" y="3047"/>
                  </a:lnTo>
                  <a:lnTo>
                    <a:pt x="1612" y="2785"/>
                  </a:lnTo>
                  <a:lnTo>
                    <a:pt x="1675" y="1968"/>
                  </a:lnTo>
                  <a:lnTo>
                    <a:pt x="1612" y="1821"/>
                  </a:lnTo>
                  <a:lnTo>
                    <a:pt x="1225" y="1602"/>
                  </a:lnTo>
                  <a:lnTo>
                    <a:pt x="1088" y="1706"/>
                  </a:lnTo>
                  <a:lnTo>
                    <a:pt x="952" y="1706"/>
                  </a:lnTo>
                  <a:lnTo>
                    <a:pt x="869" y="617"/>
                  </a:lnTo>
                  <a:lnTo>
                    <a:pt x="523" y="586"/>
                  </a:lnTo>
                  <a:lnTo>
                    <a:pt x="376" y="513"/>
                  </a:lnTo>
                  <a:lnTo>
                    <a:pt x="230" y="324"/>
                  </a:lnTo>
                  <a:lnTo>
                    <a:pt x="125" y="94"/>
                  </a:lnTo>
                </a:path>
                <a:path w="1905" h="3810">
                  <a:moveTo>
                    <a:pt x="869" y="2638"/>
                  </a:moveTo>
                  <a:lnTo>
                    <a:pt x="869" y="1999"/>
                  </a:lnTo>
                  <a:lnTo>
                    <a:pt x="900" y="1926"/>
                  </a:lnTo>
                  <a:lnTo>
                    <a:pt x="1382" y="1926"/>
                  </a:lnTo>
                  <a:lnTo>
                    <a:pt x="1424" y="2638"/>
                  </a:lnTo>
                  <a:lnTo>
                    <a:pt x="963" y="270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4" name="object 9294"/>
            <p:cNvSpPr/>
            <p:nvPr/>
          </p:nvSpPr>
          <p:spPr>
            <a:xfrm>
              <a:off x="18272969" y="5296507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5" h="13335">
                  <a:moveTo>
                    <a:pt x="931" y="0"/>
                  </a:moveTo>
                  <a:lnTo>
                    <a:pt x="900" y="376"/>
                  </a:lnTo>
                  <a:lnTo>
                    <a:pt x="575" y="272"/>
                  </a:lnTo>
                  <a:lnTo>
                    <a:pt x="73" y="52"/>
                  </a:lnTo>
                  <a:lnTo>
                    <a:pt x="0" y="795"/>
                  </a:lnTo>
                  <a:lnTo>
                    <a:pt x="188" y="900"/>
                  </a:lnTo>
                  <a:lnTo>
                    <a:pt x="261" y="722"/>
                  </a:lnTo>
                  <a:lnTo>
                    <a:pt x="230" y="345"/>
                  </a:lnTo>
                  <a:lnTo>
                    <a:pt x="575" y="481"/>
                  </a:lnTo>
                  <a:lnTo>
                    <a:pt x="931" y="534"/>
                  </a:lnTo>
                  <a:lnTo>
                    <a:pt x="931" y="2209"/>
                  </a:lnTo>
                  <a:lnTo>
                    <a:pt x="261" y="2544"/>
                  </a:lnTo>
                  <a:lnTo>
                    <a:pt x="230" y="2240"/>
                  </a:lnTo>
                  <a:lnTo>
                    <a:pt x="188" y="2052"/>
                  </a:lnTo>
                  <a:lnTo>
                    <a:pt x="0" y="2136"/>
                  </a:lnTo>
                  <a:lnTo>
                    <a:pt x="0" y="10743"/>
                  </a:lnTo>
                  <a:lnTo>
                    <a:pt x="188" y="10858"/>
                  </a:lnTo>
                  <a:lnTo>
                    <a:pt x="261" y="10711"/>
                  </a:lnTo>
                  <a:lnTo>
                    <a:pt x="230" y="10334"/>
                  </a:lnTo>
                  <a:lnTo>
                    <a:pt x="931" y="10659"/>
                  </a:lnTo>
                  <a:lnTo>
                    <a:pt x="931" y="12355"/>
                  </a:lnTo>
                  <a:lnTo>
                    <a:pt x="575" y="12387"/>
                  </a:lnTo>
                  <a:lnTo>
                    <a:pt x="261" y="12491"/>
                  </a:lnTo>
                  <a:lnTo>
                    <a:pt x="230" y="12198"/>
                  </a:lnTo>
                  <a:lnTo>
                    <a:pt x="188" y="12010"/>
                  </a:lnTo>
                  <a:lnTo>
                    <a:pt x="0" y="12083"/>
                  </a:lnTo>
                  <a:lnTo>
                    <a:pt x="0" y="12868"/>
                  </a:lnTo>
                  <a:lnTo>
                    <a:pt x="900" y="12491"/>
                  </a:lnTo>
                  <a:lnTo>
                    <a:pt x="931" y="12868"/>
                  </a:lnTo>
                  <a:lnTo>
                    <a:pt x="1832" y="12648"/>
                  </a:lnTo>
                  <a:lnTo>
                    <a:pt x="1832" y="12460"/>
                  </a:lnTo>
                  <a:lnTo>
                    <a:pt x="1225" y="12460"/>
                  </a:lnTo>
                  <a:lnTo>
                    <a:pt x="1214" y="10523"/>
                  </a:lnTo>
                  <a:lnTo>
                    <a:pt x="1057" y="10449"/>
                  </a:lnTo>
                  <a:lnTo>
                    <a:pt x="575" y="10146"/>
                  </a:lnTo>
                  <a:lnTo>
                    <a:pt x="575" y="6523"/>
                  </a:lnTo>
                  <a:lnTo>
                    <a:pt x="575" y="6334"/>
                  </a:lnTo>
                  <a:lnTo>
                    <a:pt x="575" y="2722"/>
                  </a:lnTo>
                  <a:lnTo>
                    <a:pt x="1057" y="2471"/>
                  </a:lnTo>
                  <a:lnTo>
                    <a:pt x="1214" y="2355"/>
                  </a:lnTo>
                  <a:lnTo>
                    <a:pt x="1214" y="460"/>
                  </a:lnTo>
                  <a:lnTo>
                    <a:pt x="1832" y="460"/>
                  </a:lnTo>
                  <a:lnTo>
                    <a:pt x="1832" y="272"/>
                  </a:lnTo>
                  <a:lnTo>
                    <a:pt x="984" y="5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5" name="object 9295"/>
            <p:cNvSpPr/>
            <p:nvPr/>
          </p:nvSpPr>
          <p:spPr>
            <a:xfrm>
              <a:off x="18272973" y="5296511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5" h="13335">
                  <a:moveTo>
                    <a:pt x="261" y="10627"/>
                  </a:moveTo>
                  <a:lnTo>
                    <a:pt x="188" y="10858"/>
                  </a:lnTo>
                  <a:lnTo>
                    <a:pt x="31" y="10785"/>
                  </a:lnTo>
                  <a:lnTo>
                    <a:pt x="0" y="2177"/>
                  </a:lnTo>
                  <a:lnTo>
                    <a:pt x="188" y="2052"/>
                  </a:lnTo>
                  <a:lnTo>
                    <a:pt x="261" y="2209"/>
                  </a:lnTo>
                  <a:lnTo>
                    <a:pt x="230" y="2502"/>
                  </a:lnTo>
                  <a:lnTo>
                    <a:pt x="848" y="2272"/>
                  </a:lnTo>
                  <a:lnTo>
                    <a:pt x="931" y="2125"/>
                  </a:lnTo>
                  <a:lnTo>
                    <a:pt x="931" y="869"/>
                  </a:lnTo>
                  <a:lnTo>
                    <a:pt x="931" y="534"/>
                  </a:lnTo>
                  <a:lnTo>
                    <a:pt x="638" y="481"/>
                  </a:lnTo>
                  <a:lnTo>
                    <a:pt x="492" y="450"/>
                  </a:lnTo>
                  <a:lnTo>
                    <a:pt x="261" y="376"/>
                  </a:lnTo>
                  <a:lnTo>
                    <a:pt x="230" y="638"/>
                  </a:lnTo>
                  <a:lnTo>
                    <a:pt x="188" y="900"/>
                  </a:lnTo>
                  <a:lnTo>
                    <a:pt x="31" y="827"/>
                  </a:lnTo>
                  <a:lnTo>
                    <a:pt x="0" y="73"/>
                  </a:lnTo>
                  <a:lnTo>
                    <a:pt x="575" y="261"/>
                  </a:lnTo>
                  <a:lnTo>
                    <a:pt x="900" y="376"/>
                  </a:lnTo>
                  <a:lnTo>
                    <a:pt x="931" y="52"/>
                  </a:lnTo>
                  <a:lnTo>
                    <a:pt x="1800" y="230"/>
                  </a:lnTo>
                  <a:lnTo>
                    <a:pt x="1832" y="376"/>
                  </a:lnTo>
                  <a:lnTo>
                    <a:pt x="1225" y="450"/>
                  </a:lnTo>
                  <a:lnTo>
                    <a:pt x="1204" y="2177"/>
                  </a:lnTo>
                  <a:lnTo>
                    <a:pt x="1204" y="2345"/>
                  </a:lnTo>
                  <a:lnTo>
                    <a:pt x="1057" y="2471"/>
                  </a:lnTo>
                  <a:lnTo>
                    <a:pt x="638" y="2691"/>
                  </a:lnTo>
                  <a:lnTo>
                    <a:pt x="575" y="2848"/>
                  </a:lnTo>
                  <a:lnTo>
                    <a:pt x="575" y="6334"/>
                  </a:lnTo>
                  <a:lnTo>
                    <a:pt x="523" y="6523"/>
                  </a:lnTo>
                  <a:lnTo>
                    <a:pt x="575" y="10041"/>
                  </a:lnTo>
                  <a:lnTo>
                    <a:pt x="638" y="10177"/>
                  </a:lnTo>
                  <a:lnTo>
                    <a:pt x="1057" y="10439"/>
                  </a:lnTo>
                  <a:lnTo>
                    <a:pt x="1204" y="10523"/>
                  </a:lnTo>
                  <a:lnTo>
                    <a:pt x="1204" y="10701"/>
                  </a:lnTo>
                  <a:lnTo>
                    <a:pt x="1204" y="12418"/>
                  </a:lnTo>
                  <a:lnTo>
                    <a:pt x="1800" y="12460"/>
                  </a:lnTo>
                  <a:lnTo>
                    <a:pt x="1832" y="12596"/>
                  </a:lnTo>
                  <a:lnTo>
                    <a:pt x="973" y="12868"/>
                  </a:lnTo>
                  <a:lnTo>
                    <a:pt x="900" y="12491"/>
                  </a:lnTo>
                  <a:lnTo>
                    <a:pt x="575" y="12648"/>
                  </a:lnTo>
                  <a:lnTo>
                    <a:pt x="73" y="12868"/>
                  </a:lnTo>
                  <a:lnTo>
                    <a:pt x="0" y="12114"/>
                  </a:lnTo>
                  <a:lnTo>
                    <a:pt x="188" y="12010"/>
                  </a:lnTo>
                  <a:lnTo>
                    <a:pt x="261" y="12167"/>
                  </a:lnTo>
                  <a:lnTo>
                    <a:pt x="230" y="12491"/>
                  </a:lnTo>
                  <a:lnTo>
                    <a:pt x="492" y="12418"/>
                  </a:lnTo>
                  <a:lnTo>
                    <a:pt x="638" y="12387"/>
                  </a:lnTo>
                  <a:lnTo>
                    <a:pt x="931" y="12355"/>
                  </a:lnTo>
                  <a:lnTo>
                    <a:pt x="931" y="12041"/>
                  </a:lnTo>
                  <a:lnTo>
                    <a:pt x="931" y="10785"/>
                  </a:lnTo>
                  <a:lnTo>
                    <a:pt x="848" y="10627"/>
                  </a:lnTo>
                  <a:lnTo>
                    <a:pt x="261" y="10366"/>
                  </a:lnTo>
                  <a:lnTo>
                    <a:pt x="230" y="10596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6" name="object 9296"/>
            <p:cNvSpPr/>
            <p:nvPr/>
          </p:nvSpPr>
          <p:spPr>
            <a:xfrm>
              <a:off x="18266119" y="5299089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4" h="8254">
                  <a:moveTo>
                    <a:pt x="5811" y="6523"/>
                  </a:moveTo>
                  <a:lnTo>
                    <a:pt x="5434" y="6523"/>
                  </a:lnTo>
                  <a:lnTo>
                    <a:pt x="5298" y="6523"/>
                  </a:lnTo>
                  <a:lnTo>
                    <a:pt x="5256" y="6366"/>
                  </a:lnTo>
                  <a:lnTo>
                    <a:pt x="5141" y="5779"/>
                  </a:lnTo>
                  <a:lnTo>
                    <a:pt x="5141" y="5622"/>
                  </a:lnTo>
                  <a:lnTo>
                    <a:pt x="4984" y="5622"/>
                  </a:lnTo>
                  <a:lnTo>
                    <a:pt x="2607" y="5622"/>
                  </a:lnTo>
                  <a:lnTo>
                    <a:pt x="2450" y="5622"/>
                  </a:lnTo>
                  <a:lnTo>
                    <a:pt x="2408" y="5779"/>
                  </a:lnTo>
                  <a:lnTo>
                    <a:pt x="2303" y="6366"/>
                  </a:lnTo>
                  <a:lnTo>
                    <a:pt x="2272" y="6523"/>
                  </a:lnTo>
                  <a:lnTo>
                    <a:pt x="2083" y="6523"/>
                  </a:lnTo>
                  <a:lnTo>
                    <a:pt x="1926" y="6523"/>
                  </a:lnTo>
                  <a:lnTo>
                    <a:pt x="1895" y="6366"/>
                  </a:lnTo>
                  <a:lnTo>
                    <a:pt x="1821" y="5779"/>
                  </a:lnTo>
                  <a:lnTo>
                    <a:pt x="1790" y="5622"/>
                  </a:lnTo>
                  <a:lnTo>
                    <a:pt x="1633" y="5622"/>
                  </a:lnTo>
                  <a:lnTo>
                    <a:pt x="188" y="5622"/>
                  </a:lnTo>
                  <a:lnTo>
                    <a:pt x="0" y="5622"/>
                  </a:lnTo>
                  <a:lnTo>
                    <a:pt x="0" y="5434"/>
                  </a:lnTo>
                  <a:lnTo>
                    <a:pt x="0" y="2282"/>
                  </a:lnTo>
                  <a:lnTo>
                    <a:pt x="0" y="2083"/>
                  </a:lnTo>
                  <a:lnTo>
                    <a:pt x="188" y="2083"/>
                  </a:lnTo>
                  <a:lnTo>
                    <a:pt x="1633" y="2083"/>
                  </a:lnTo>
                  <a:lnTo>
                    <a:pt x="1790" y="2083"/>
                  </a:lnTo>
                  <a:lnTo>
                    <a:pt x="1895" y="1382"/>
                  </a:lnTo>
                  <a:lnTo>
                    <a:pt x="1926" y="1225"/>
                  </a:lnTo>
                  <a:lnTo>
                    <a:pt x="2083" y="1225"/>
                  </a:lnTo>
                  <a:lnTo>
                    <a:pt x="2272" y="1225"/>
                  </a:lnTo>
                  <a:lnTo>
                    <a:pt x="2303" y="1382"/>
                  </a:lnTo>
                  <a:lnTo>
                    <a:pt x="2408" y="1968"/>
                  </a:lnTo>
                  <a:lnTo>
                    <a:pt x="2607" y="2083"/>
                  </a:lnTo>
                  <a:lnTo>
                    <a:pt x="4984" y="2083"/>
                  </a:lnTo>
                  <a:lnTo>
                    <a:pt x="5141" y="2083"/>
                  </a:lnTo>
                  <a:lnTo>
                    <a:pt x="5256" y="1382"/>
                  </a:lnTo>
                  <a:lnTo>
                    <a:pt x="5298" y="1225"/>
                  </a:lnTo>
                  <a:lnTo>
                    <a:pt x="5434" y="1225"/>
                  </a:lnTo>
                  <a:lnTo>
                    <a:pt x="5811" y="1225"/>
                  </a:lnTo>
                  <a:lnTo>
                    <a:pt x="5999" y="1225"/>
                  </a:lnTo>
                  <a:lnTo>
                    <a:pt x="5999" y="1036"/>
                  </a:lnTo>
                  <a:lnTo>
                    <a:pt x="5999" y="188"/>
                  </a:lnTo>
                  <a:lnTo>
                    <a:pt x="5999" y="0"/>
                  </a:lnTo>
                  <a:lnTo>
                    <a:pt x="6135" y="0"/>
                  </a:lnTo>
                  <a:lnTo>
                    <a:pt x="6774" y="0"/>
                  </a:lnTo>
                  <a:lnTo>
                    <a:pt x="6847" y="7643"/>
                  </a:lnTo>
                  <a:lnTo>
                    <a:pt x="6135" y="7748"/>
                  </a:lnTo>
                  <a:lnTo>
                    <a:pt x="5999" y="7748"/>
                  </a:lnTo>
                  <a:lnTo>
                    <a:pt x="5999" y="7559"/>
                  </a:lnTo>
                  <a:lnTo>
                    <a:pt x="5999" y="6680"/>
                  </a:lnTo>
                  <a:lnTo>
                    <a:pt x="5999" y="6523"/>
                  </a:lnTo>
                  <a:lnTo>
                    <a:pt x="5811" y="652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7" name="object 9297"/>
            <p:cNvSpPr/>
            <p:nvPr/>
          </p:nvSpPr>
          <p:spPr>
            <a:xfrm>
              <a:off x="18260672" y="5295618"/>
              <a:ext cx="5080" cy="15240"/>
            </a:xfrm>
            <a:custGeom>
              <a:avLst/>
              <a:gdLst/>
              <a:ahLst/>
              <a:cxnLst/>
              <a:rect l="l" t="t" r="r" b="b"/>
              <a:pathLst>
                <a:path w="5080" h="15239">
                  <a:moveTo>
                    <a:pt x="3245" y="7120"/>
                  </a:moveTo>
                  <a:lnTo>
                    <a:pt x="3277" y="6984"/>
                  </a:lnTo>
                  <a:lnTo>
                    <a:pt x="3120" y="7120"/>
                  </a:lnTo>
                  <a:lnTo>
                    <a:pt x="2963" y="7193"/>
                  </a:lnTo>
                  <a:lnTo>
                    <a:pt x="3015" y="6984"/>
                  </a:lnTo>
                  <a:lnTo>
                    <a:pt x="2869" y="7151"/>
                  </a:lnTo>
                  <a:lnTo>
                    <a:pt x="2691" y="7350"/>
                  </a:lnTo>
                  <a:lnTo>
                    <a:pt x="2869" y="7539"/>
                  </a:lnTo>
                  <a:lnTo>
                    <a:pt x="2931" y="7675"/>
                  </a:lnTo>
                  <a:lnTo>
                    <a:pt x="3015" y="7539"/>
                  </a:lnTo>
                  <a:lnTo>
                    <a:pt x="3204" y="7675"/>
                  </a:lnTo>
                  <a:lnTo>
                    <a:pt x="3277" y="7539"/>
                  </a:lnTo>
                  <a:lnTo>
                    <a:pt x="3465" y="7675"/>
                  </a:lnTo>
                  <a:lnTo>
                    <a:pt x="3539" y="7539"/>
                  </a:lnTo>
                  <a:lnTo>
                    <a:pt x="3947" y="7570"/>
                  </a:lnTo>
                  <a:lnTo>
                    <a:pt x="3947" y="7381"/>
                  </a:lnTo>
                  <a:lnTo>
                    <a:pt x="4104" y="7497"/>
                  </a:lnTo>
                  <a:lnTo>
                    <a:pt x="4209" y="7654"/>
                  </a:lnTo>
                  <a:lnTo>
                    <a:pt x="4020" y="7654"/>
                  </a:lnTo>
                  <a:lnTo>
                    <a:pt x="4020" y="8209"/>
                  </a:lnTo>
                  <a:lnTo>
                    <a:pt x="4020" y="8397"/>
                  </a:lnTo>
                  <a:lnTo>
                    <a:pt x="3863" y="8397"/>
                  </a:lnTo>
                  <a:lnTo>
                    <a:pt x="1612" y="8397"/>
                  </a:lnTo>
                  <a:lnTo>
                    <a:pt x="356" y="9088"/>
                  </a:lnTo>
                  <a:lnTo>
                    <a:pt x="345" y="13800"/>
                  </a:lnTo>
                  <a:lnTo>
                    <a:pt x="0" y="13936"/>
                  </a:lnTo>
                  <a:lnTo>
                    <a:pt x="2607" y="14020"/>
                  </a:lnTo>
                  <a:lnTo>
                    <a:pt x="2921" y="14020"/>
                  </a:lnTo>
                  <a:lnTo>
                    <a:pt x="2931" y="14313"/>
                  </a:lnTo>
                  <a:lnTo>
                    <a:pt x="2963" y="14544"/>
                  </a:lnTo>
                  <a:lnTo>
                    <a:pt x="3120" y="14659"/>
                  </a:lnTo>
                  <a:lnTo>
                    <a:pt x="3120" y="14208"/>
                  </a:lnTo>
                  <a:lnTo>
                    <a:pt x="3088" y="14020"/>
                  </a:lnTo>
                  <a:lnTo>
                    <a:pt x="2931" y="13884"/>
                  </a:lnTo>
                  <a:lnTo>
                    <a:pt x="2837" y="13727"/>
                  </a:lnTo>
                  <a:lnTo>
                    <a:pt x="3088" y="13643"/>
                  </a:lnTo>
                  <a:lnTo>
                    <a:pt x="3088" y="13507"/>
                  </a:lnTo>
                  <a:lnTo>
                    <a:pt x="2764" y="13455"/>
                  </a:lnTo>
                  <a:lnTo>
                    <a:pt x="2963" y="13350"/>
                  </a:lnTo>
                  <a:lnTo>
                    <a:pt x="3120" y="13214"/>
                  </a:lnTo>
                  <a:lnTo>
                    <a:pt x="3172" y="12575"/>
                  </a:lnTo>
                  <a:lnTo>
                    <a:pt x="3015" y="12491"/>
                  </a:lnTo>
                  <a:lnTo>
                    <a:pt x="2931" y="13130"/>
                  </a:lnTo>
                  <a:lnTo>
                    <a:pt x="2764" y="13161"/>
                  </a:lnTo>
                  <a:lnTo>
                    <a:pt x="2837" y="13004"/>
                  </a:lnTo>
                  <a:lnTo>
                    <a:pt x="2921" y="12795"/>
                  </a:lnTo>
                  <a:lnTo>
                    <a:pt x="2921" y="12575"/>
                  </a:lnTo>
                  <a:lnTo>
                    <a:pt x="2921" y="12418"/>
                  </a:lnTo>
                  <a:lnTo>
                    <a:pt x="3088" y="12376"/>
                  </a:lnTo>
                  <a:lnTo>
                    <a:pt x="3088" y="12229"/>
                  </a:lnTo>
                  <a:lnTo>
                    <a:pt x="2921" y="12198"/>
                  </a:lnTo>
                  <a:lnTo>
                    <a:pt x="2376" y="12198"/>
                  </a:lnTo>
                  <a:lnTo>
                    <a:pt x="2282" y="12376"/>
                  </a:lnTo>
                  <a:lnTo>
                    <a:pt x="2418" y="12523"/>
                  </a:lnTo>
                  <a:lnTo>
                    <a:pt x="2282" y="12680"/>
                  </a:lnTo>
                  <a:lnTo>
                    <a:pt x="2282" y="13758"/>
                  </a:lnTo>
                  <a:lnTo>
                    <a:pt x="2282" y="13580"/>
                  </a:lnTo>
                  <a:lnTo>
                    <a:pt x="2052" y="13350"/>
                  </a:lnTo>
                  <a:lnTo>
                    <a:pt x="2240" y="13161"/>
                  </a:lnTo>
                  <a:lnTo>
                    <a:pt x="2052" y="12942"/>
                  </a:lnTo>
                  <a:lnTo>
                    <a:pt x="2282" y="12711"/>
                  </a:lnTo>
                  <a:lnTo>
                    <a:pt x="2376" y="12575"/>
                  </a:lnTo>
                  <a:lnTo>
                    <a:pt x="2282" y="12418"/>
                  </a:lnTo>
                  <a:lnTo>
                    <a:pt x="2282" y="12282"/>
                  </a:lnTo>
                  <a:lnTo>
                    <a:pt x="1738" y="12198"/>
                  </a:lnTo>
                  <a:lnTo>
                    <a:pt x="1570" y="12198"/>
                  </a:lnTo>
                  <a:lnTo>
                    <a:pt x="1570" y="11999"/>
                  </a:lnTo>
                  <a:lnTo>
                    <a:pt x="1570" y="9214"/>
                  </a:lnTo>
                  <a:lnTo>
                    <a:pt x="1570" y="8879"/>
                  </a:lnTo>
                  <a:lnTo>
                    <a:pt x="1895" y="8795"/>
                  </a:lnTo>
                  <a:lnTo>
                    <a:pt x="2282" y="8764"/>
                  </a:lnTo>
                  <a:lnTo>
                    <a:pt x="3120" y="8764"/>
                  </a:lnTo>
                  <a:lnTo>
                    <a:pt x="3319" y="8607"/>
                  </a:lnTo>
                  <a:lnTo>
                    <a:pt x="3507" y="8607"/>
                  </a:lnTo>
                  <a:lnTo>
                    <a:pt x="3570" y="8764"/>
                  </a:lnTo>
                  <a:lnTo>
                    <a:pt x="3727" y="8764"/>
                  </a:lnTo>
                  <a:lnTo>
                    <a:pt x="3863" y="8659"/>
                  </a:lnTo>
                  <a:lnTo>
                    <a:pt x="3350" y="9696"/>
                  </a:lnTo>
                  <a:lnTo>
                    <a:pt x="3434" y="9842"/>
                  </a:lnTo>
                  <a:lnTo>
                    <a:pt x="4020" y="8879"/>
                  </a:lnTo>
                  <a:lnTo>
                    <a:pt x="4104" y="8732"/>
                  </a:lnTo>
                  <a:lnTo>
                    <a:pt x="4816" y="8397"/>
                  </a:lnTo>
                  <a:lnTo>
                    <a:pt x="5036" y="8313"/>
                  </a:lnTo>
                  <a:lnTo>
                    <a:pt x="4910" y="8083"/>
                  </a:lnTo>
                  <a:lnTo>
                    <a:pt x="4628" y="7434"/>
                  </a:lnTo>
                  <a:lnTo>
                    <a:pt x="4628" y="7277"/>
                  </a:lnTo>
                  <a:lnTo>
                    <a:pt x="4910" y="6607"/>
                  </a:lnTo>
                  <a:lnTo>
                    <a:pt x="5036" y="6376"/>
                  </a:lnTo>
                  <a:lnTo>
                    <a:pt x="4816" y="6261"/>
                  </a:lnTo>
                  <a:lnTo>
                    <a:pt x="4104" y="5926"/>
                  </a:lnTo>
                  <a:lnTo>
                    <a:pt x="4020" y="5779"/>
                  </a:lnTo>
                  <a:lnTo>
                    <a:pt x="3465" y="4879"/>
                  </a:lnTo>
                  <a:lnTo>
                    <a:pt x="3319" y="4910"/>
                  </a:lnTo>
                  <a:lnTo>
                    <a:pt x="3832" y="5895"/>
                  </a:lnTo>
                  <a:lnTo>
                    <a:pt x="3863" y="6052"/>
                  </a:lnTo>
                  <a:lnTo>
                    <a:pt x="3727" y="5926"/>
                  </a:lnTo>
                  <a:lnTo>
                    <a:pt x="3570" y="5926"/>
                  </a:lnTo>
                  <a:lnTo>
                    <a:pt x="3570" y="6083"/>
                  </a:lnTo>
                  <a:lnTo>
                    <a:pt x="3350" y="6083"/>
                  </a:lnTo>
                  <a:lnTo>
                    <a:pt x="3172" y="5926"/>
                  </a:lnTo>
                  <a:lnTo>
                    <a:pt x="2282" y="5926"/>
                  </a:lnTo>
                  <a:lnTo>
                    <a:pt x="1895" y="5842"/>
                  </a:lnTo>
                  <a:lnTo>
                    <a:pt x="1570" y="5811"/>
                  </a:lnTo>
                  <a:lnTo>
                    <a:pt x="1570" y="5486"/>
                  </a:lnTo>
                  <a:lnTo>
                    <a:pt x="1570" y="2680"/>
                  </a:lnTo>
                  <a:lnTo>
                    <a:pt x="1570" y="2502"/>
                  </a:lnTo>
                  <a:lnTo>
                    <a:pt x="1738" y="2502"/>
                  </a:lnTo>
                  <a:lnTo>
                    <a:pt x="2157" y="2502"/>
                  </a:lnTo>
                  <a:lnTo>
                    <a:pt x="2282" y="2272"/>
                  </a:lnTo>
                  <a:lnTo>
                    <a:pt x="2418" y="2136"/>
                  </a:lnTo>
                  <a:lnTo>
                    <a:pt x="2282" y="2010"/>
                  </a:lnTo>
                  <a:lnTo>
                    <a:pt x="2052" y="1790"/>
                  </a:lnTo>
                  <a:lnTo>
                    <a:pt x="2240" y="1602"/>
                  </a:lnTo>
                  <a:lnTo>
                    <a:pt x="2052" y="1371"/>
                  </a:lnTo>
                  <a:lnTo>
                    <a:pt x="2240" y="1151"/>
                  </a:lnTo>
                  <a:lnTo>
                    <a:pt x="2209" y="900"/>
                  </a:lnTo>
                  <a:lnTo>
                    <a:pt x="2282" y="1978"/>
                  </a:lnTo>
                  <a:lnTo>
                    <a:pt x="2376" y="2136"/>
                  </a:lnTo>
                  <a:lnTo>
                    <a:pt x="2282" y="2272"/>
                  </a:lnTo>
                  <a:lnTo>
                    <a:pt x="2282" y="2429"/>
                  </a:lnTo>
                  <a:lnTo>
                    <a:pt x="2921" y="2502"/>
                  </a:lnTo>
                  <a:lnTo>
                    <a:pt x="3088" y="2429"/>
                  </a:lnTo>
                  <a:lnTo>
                    <a:pt x="3015" y="2272"/>
                  </a:lnTo>
                  <a:lnTo>
                    <a:pt x="2921" y="2083"/>
                  </a:lnTo>
                  <a:lnTo>
                    <a:pt x="2921" y="1874"/>
                  </a:lnTo>
                  <a:lnTo>
                    <a:pt x="2837" y="1633"/>
                  </a:lnTo>
                  <a:lnTo>
                    <a:pt x="2764" y="1497"/>
                  </a:lnTo>
                  <a:lnTo>
                    <a:pt x="2931" y="1570"/>
                  </a:lnTo>
                  <a:lnTo>
                    <a:pt x="2963" y="2052"/>
                  </a:lnTo>
                  <a:lnTo>
                    <a:pt x="3120" y="2167"/>
                  </a:lnTo>
                  <a:lnTo>
                    <a:pt x="3120" y="1444"/>
                  </a:lnTo>
                  <a:lnTo>
                    <a:pt x="2963" y="1308"/>
                  </a:lnTo>
                  <a:lnTo>
                    <a:pt x="2764" y="1235"/>
                  </a:lnTo>
                  <a:lnTo>
                    <a:pt x="2963" y="1204"/>
                  </a:lnTo>
                  <a:lnTo>
                    <a:pt x="3172" y="1151"/>
                  </a:lnTo>
                  <a:lnTo>
                    <a:pt x="3088" y="994"/>
                  </a:lnTo>
                  <a:lnTo>
                    <a:pt x="2921" y="963"/>
                  </a:lnTo>
                  <a:lnTo>
                    <a:pt x="2921" y="827"/>
                  </a:lnTo>
                  <a:lnTo>
                    <a:pt x="3088" y="638"/>
                  </a:lnTo>
                  <a:lnTo>
                    <a:pt x="3120" y="460"/>
                  </a:lnTo>
                  <a:lnTo>
                    <a:pt x="3172" y="31"/>
                  </a:lnTo>
                  <a:lnTo>
                    <a:pt x="3015" y="31"/>
                  </a:lnTo>
                  <a:lnTo>
                    <a:pt x="2931" y="335"/>
                  </a:lnTo>
                  <a:lnTo>
                    <a:pt x="2921" y="638"/>
                  </a:lnTo>
                  <a:lnTo>
                    <a:pt x="2607" y="638"/>
                  </a:lnTo>
                  <a:lnTo>
                    <a:pt x="31" y="638"/>
                  </a:lnTo>
                  <a:lnTo>
                    <a:pt x="261" y="785"/>
                  </a:lnTo>
                  <a:lnTo>
                    <a:pt x="345" y="5549"/>
                  </a:lnTo>
                  <a:lnTo>
                    <a:pt x="1570" y="6261"/>
                  </a:lnTo>
                  <a:lnTo>
                    <a:pt x="3863" y="6261"/>
                  </a:lnTo>
                  <a:lnTo>
                    <a:pt x="4020" y="6261"/>
                  </a:lnTo>
                  <a:lnTo>
                    <a:pt x="4020" y="6450"/>
                  </a:lnTo>
                  <a:lnTo>
                    <a:pt x="4020" y="7057"/>
                  </a:lnTo>
                  <a:lnTo>
                    <a:pt x="4209" y="7057"/>
                  </a:lnTo>
                  <a:lnTo>
                    <a:pt x="3947" y="7277"/>
                  </a:lnTo>
                  <a:lnTo>
                    <a:pt x="3947" y="7120"/>
                  </a:lnTo>
                  <a:lnTo>
                    <a:pt x="3601" y="7120"/>
                  </a:lnTo>
                  <a:lnTo>
                    <a:pt x="3465" y="7151"/>
                  </a:lnTo>
                  <a:lnTo>
                    <a:pt x="3539" y="6984"/>
                  </a:lnTo>
                  <a:lnTo>
                    <a:pt x="3403" y="7120"/>
                  </a:lnTo>
                  <a:lnTo>
                    <a:pt x="3245" y="71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8" name="object 9298"/>
            <p:cNvSpPr/>
            <p:nvPr/>
          </p:nvSpPr>
          <p:spPr>
            <a:xfrm>
              <a:off x="18261649" y="529714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586" y="523"/>
                  </a:moveTo>
                  <a:lnTo>
                    <a:pt x="73" y="523"/>
                  </a:lnTo>
                  <a:lnTo>
                    <a:pt x="0" y="73"/>
                  </a:lnTo>
                  <a:lnTo>
                    <a:pt x="586" y="0"/>
                  </a:lnTo>
                  <a:lnTo>
                    <a:pt x="691" y="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9" name="object 9299"/>
            <p:cNvSpPr/>
            <p:nvPr/>
          </p:nvSpPr>
          <p:spPr>
            <a:xfrm>
              <a:off x="18261649" y="530822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586" y="0"/>
                  </a:moveTo>
                  <a:lnTo>
                    <a:pt x="73" y="0"/>
                  </a:lnTo>
                  <a:lnTo>
                    <a:pt x="0" y="450"/>
                  </a:lnTo>
                  <a:lnTo>
                    <a:pt x="586" y="554"/>
                  </a:lnTo>
                  <a:lnTo>
                    <a:pt x="691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0" name="object 9300"/>
            <p:cNvSpPr/>
            <p:nvPr/>
          </p:nvSpPr>
          <p:spPr>
            <a:xfrm>
              <a:off x="18261383" y="5304598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62" y="3214"/>
                  </a:moveTo>
                  <a:lnTo>
                    <a:pt x="0" y="376"/>
                  </a:lnTo>
                  <a:lnTo>
                    <a:pt x="376" y="73"/>
                  </a:lnTo>
                  <a:lnTo>
                    <a:pt x="513" y="0"/>
                  </a:lnTo>
                  <a:lnTo>
                    <a:pt x="513" y="157"/>
                  </a:lnTo>
                  <a:lnTo>
                    <a:pt x="513" y="3109"/>
                  </a:lnTo>
                  <a:lnTo>
                    <a:pt x="62" y="321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1" name="object 9301"/>
            <p:cNvSpPr/>
            <p:nvPr/>
          </p:nvSpPr>
          <p:spPr>
            <a:xfrm>
              <a:off x="18261383" y="5298117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62" y="0"/>
                  </a:moveTo>
                  <a:lnTo>
                    <a:pt x="0" y="2848"/>
                  </a:lnTo>
                  <a:lnTo>
                    <a:pt x="376" y="3088"/>
                  </a:lnTo>
                  <a:lnTo>
                    <a:pt x="513" y="3172"/>
                  </a:lnTo>
                  <a:lnTo>
                    <a:pt x="513" y="3015"/>
                  </a:lnTo>
                  <a:lnTo>
                    <a:pt x="513" y="73"/>
                  </a:lnTo>
                  <a:lnTo>
                    <a:pt x="6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2" name="object 9302"/>
            <p:cNvSpPr/>
            <p:nvPr/>
          </p:nvSpPr>
          <p:spPr>
            <a:xfrm>
              <a:off x="18262611" y="53032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0"/>
                  </a:moveTo>
                  <a:lnTo>
                    <a:pt x="0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3" name="object 9303"/>
            <p:cNvSpPr/>
            <p:nvPr/>
          </p:nvSpPr>
          <p:spPr>
            <a:xfrm>
              <a:off x="18262387" y="53026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2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4" name="object 9304"/>
            <p:cNvSpPr/>
            <p:nvPr/>
          </p:nvSpPr>
          <p:spPr>
            <a:xfrm>
              <a:off x="18262614" y="530255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6" y="0"/>
                  </a:moveTo>
                  <a:lnTo>
                    <a:pt x="0" y="74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5" name="object 9305"/>
            <p:cNvSpPr/>
            <p:nvPr/>
          </p:nvSpPr>
          <p:spPr>
            <a:xfrm>
              <a:off x="18262568" y="53026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3"/>
                  </a:move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6" name="object 9306"/>
            <p:cNvSpPr/>
            <p:nvPr/>
          </p:nvSpPr>
          <p:spPr>
            <a:xfrm>
              <a:off x="18262387" y="53029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88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7" name="object 9307"/>
            <p:cNvSpPr/>
            <p:nvPr/>
          </p:nvSpPr>
          <p:spPr>
            <a:xfrm>
              <a:off x="18262572" y="53031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13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8" name="object 9308"/>
            <p:cNvSpPr/>
            <p:nvPr/>
          </p:nvSpPr>
          <p:spPr>
            <a:xfrm>
              <a:off x="18263202" y="530252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73"/>
                  </a:moveTo>
                  <a:lnTo>
                    <a:pt x="188" y="0"/>
                  </a:lnTo>
                </a:path>
                <a:path w="634" h="1270">
                  <a:moveTo>
                    <a:pt x="157" y="73"/>
                  </a:moveTo>
                  <a:lnTo>
                    <a:pt x="0" y="9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9" name="object 9309"/>
            <p:cNvSpPr/>
            <p:nvPr/>
          </p:nvSpPr>
          <p:spPr>
            <a:xfrm>
              <a:off x="18263024" y="53024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0" name="object 9310"/>
            <p:cNvSpPr/>
            <p:nvPr/>
          </p:nvSpPr>
          <p:spPr>
            <a:xfrm>
              <a:off x="18262751" y="53024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73" y="104"/>
                  </a:lnTo>
                </a:path>
                <a:path w="634" h="635">
                  <a:moveTo>
                    <a:pt x="0" y="73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1" name="object 9311"/>
            <p:cNvSpPr/>
            <p:nvPr/>
          </p:nvSpPr>
          <p:spPr>
            <a:xfrm>
              <a:off x="18262944" y="530248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0"/>
                  </a:moveTo>
                  <a:lnTo>
                    <a:pt x="219" y="104"/>
                  </a:lnTo>
                </a:path>
                <a:path w="634" h="1270">
                  <a:moveTo>
                    <a:pt x="157" y="0"/>
                  </a:moveTo>
                  <a:lnTo>
                    <a:pt x="0" y="96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2" name="object 9312"/>
            <p:cNvSpPr/>
            <p:nvPr/>
          </p:nvSpPr>
          <p:spPr>
            <a:xfrm>
              <a:off x="18263315" y="53029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0" y="37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3" name="object 9313"/>
            <p:cNvSpPr/>
            <p:nvPr/>
          </p:nvSpPr>
          <p:spPr>
            <a:xfrm>
              <a:off x="18262972" y="530259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88" y="0"/>
                  </a:moveTo>
                  <a:lnTo>
                    <a:pt x="0" y="74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4" name="object 9314"/>
            <p:cNvSpPr/>
            <p:nvPr/>
          </p:nvSpPr>
          <p:spPr>
            <a:xfrm>
              <a:off x="18262670" y="530259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0"/>
                  </a:moveTo>
                  <a:lnTo>
                    <a:pt x="0" y="6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5" name="object 9315"/>
            <p:cNvSpPr/>
            <p:nvPr/>
          </p:nvSpPr>
          <p:spPr>
            <a:xfrm>
              <a:off x="18262871" y="530259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43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6" name="object 9316"/>
            <p:cNvSpPr/>
            <p:nvPr/>
          </p:nvSpPr>
          <p:spPr>
            <a:xfrm>
              <a:off x="18263160" y="530259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43"/>
                  </a:move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7" name="object 9317"/>
            <p:cNvSpPr/>
            <p:nvPr/>
          </p:nvSpPr>
          <p:spPr>
            <a:xfrm>
              <a:off x="18263313" y="530333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8" name="object 9318"/>
            <p:cNvSpPr/>
            <p:nvPr/>
          </p:nvSpPr>
          <p:spPr>
            <a:xfrm>
              <a:off x="18262674" y="53032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41" y="73"/>
                  </a:lnTo>
                </a:path>
                <a:path w="634" h="635">
                  <a:moveTo>
                    <a:pt x="0" y="0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9" name="object 9319"/>
            <p:cNvSpPr/>
            <p:nvPr/>
          </p:nvSpPr>
          <p:spPr>
            <a:xfrm>
              <a:off x="18262979" y="530333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0" name="object 9320"/>
            <p:cNvSpPr/>
            <p:nvPr/>
          </p:nvSpPr>
          <p:spPr>
            <a:xfrm>
              <a:off x="18263165" y="53033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  <a:lnTo>
                    <a:pt x="0" y="0"/>
                  </a:lnTo>
                </a:path>
                <a:path w="634" h="635">
                  <a:moveTo>
                    <a:pt x="73" y="104"/>
                  </a:moveTo>
                  <a:lnTo>
                    <a:pt x="0" y="20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1" name="object 9321"/>
            <p:cNvSpPr/>
            <p:nvPr/>
          </p:nvSpPr>
          <p:spPr>
            <a:xfrm>
              <a:off x="18262875" y="53033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  <a:lnTo>
                    <a:pt x="0" y="0"/>
                  </a:lnTo>
                </a:path>
                <a:path w="634" h="635">
                  <a:moveTo>
                    <a:pt x="73" y="104"/>
                  </a:moveTo>
                  <a:lnTo>
                    <a:pt x="41" y="20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2" name="object 9322"/>
            <p:cNvSpPr/>
            <p:nvPr/>
          </p:nvSpPr>
          <p:spPr>
            <a:xfrm>
              <a:off x="18263160" y="530259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3" name="object 9323"/>
            <p:cNvSpPr/>
            <p:nvPr/>
          </p:nvSpPr>
          <p:spPr>
            <a:xfrm>
              <a:off x="18262827" y="530259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4" name="object 9324"/>
            <p:cNvSpPr/>
            <p:nvPr/>
          </p:nvSpPr>
          <p:spPr>
            <a:xfrm>
              <a:off x="18265415" y="530561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0"/>
                  </a:moveTo>
                  <a:lnTo>
                    <a:pt x="2450" y="1759"/>
                  </a:lnTo>
                  <a:lnTo>
                    <a:pt x="0" y="1759"/>
                  </a:lnTo>
                  <a:lnTo>
                    <a:pt x="0" y="0"/>
                  </a:lnTo>
                  <a:lnTo>
                    <a:pt x="245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5" name="object 9325"/>
            <p:cNvSpPr/>
            <p:nvPr/>
          </p:nvSpPr>
          <p:spPr>
            <a:xfrm>
              <a:off x="18268583" y="530561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0"/>
                  </a:moveTo>
                  <a:lnTo>
                    <a:pt x="2450" y="1759"/>
                  </a:lnTo>
                  <a:lnTo>
                    <a:pt x="0" y="1759"/>
                  </a:lnTo>
                  <a:lnTo>
                    <a:pt x="0" y="0"/>
                  </a:lnTo>
                  <a:lnTo>
                    <a:pt x="245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6" name="object 9326"/>
            <p:cNvSpPr/>
            <p:nvPr/>
          </p:nvSpPr>
          <p:spPr>
            <a:xfrm>
              <a:off x="18265415" y="529855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1759"/>
                  </a:moveTo>
                  <a:lnTo>
                    <a:pt x="2450" y="0"/>
                  </a:lnTo>
                  <a:lnTo>
                    <a:pt x="0" y="0"/>
                  </a:lnTo>
                  <a:lnTo>
                    <a:pt x="0" y="1759"/>
                  </a:lnTo>
                  <a:lnTo>
                    <a:pt x="2450" y="175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7" name="object 9327"/>
            <p:cNvSpPr/>
            <p:nvPr/>
          </p:nvSpPr>
          <p:spPr>
            <a:xfrm>
              <a:off x="18268583" y="529855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1759"/>
                  </a:moveTo>
                  <a:lnTo>
                    <a:pt x="2450" y="0"/>
                  </a:lnTo>
                  <a:lnTo>
                    <a:pt x="0" y="0"/>
                  </a:lnTo>
                  <a:lnTo>
                    <a:pt x="0" y="1759"/>
                  </a:lnTo>
                  <a:lnTo>
                    <a:pt x="2450" y="175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8" name="object 9328"/>
            <p:cNvSpPr/>
            <p:nvPr/>
          </p:nvSpPr>
          <p:spPr>
            <a:xfrm>
              <a:off x="18272976" y="5484037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565" y="0"/>
                  </a:moveTo>
                  <a:lnTo>
                    <a:pt x="31" y="0"/>
                  </a:lnTo>
                  <a:lnTo>
                    <a:pt x="0" y="188"/>
                  </a:lnTo>
                  <a:lnTo>
                    <a:pt x="816" y="481"/>
                  </a:lnTo>
                  <a:lnTo>
                    <a:pt x="858" y="303"/>
                  </a:lnTo>
                  <a:lnTo>
                    <a:pt x="1895" y="261"/>
                  </a:lnTo>
                  <a:lnTo>
                    <a:pt x="1895" y="1047"/>
                  </a:lnTo>
                  <a:lnTo>
                    <a:pt x="2083" y="1047"/>
                  </a:lnTo>
                  <a:lnTo>
                    <a:pt x="2083" y="261"/>
                  </a:lnTo>
                  <a:lnTo>
                    <a:pt x="2418" y="261"/>
                  </a:lnTo>
                  <a:lnTo>
                    <a:pt x="2345" y="4062"/>
                  </a:lnTo>
                  <a:lnTo>
                    <a:pt x="2345" y="9360"/>
                  </a:lnTo>
                  <a:lnTo>
                    <a:pt x="2418" y="13161"/>
                  </a:lnTo>
                  <a:lnTo>
                    <a:pt x="2083" y="13161"/>
                  </a:lnTo>
                  <a:lnTo>
                    <a:pt x="2083" y="12387"/>
                  </a:lnTo>
                  <a:lnTo>
                    <a:pt x="1895" y="12387"/>
                  </a:lnTo>
                  <a:lnTo>
                    <a:pt x="1895" y="13161"/>
                  </a:lnTo>
                  <a:lnTo>
                    <a:pt x="858" y="13245"/>
                  </a:lnTo>
                  <a:lnTo>
                    <a:pt x="816" y="12900"/>
                  </a:lnTo>
                  <a:lnTo>
                    <a:pt x="73" y="13245"/>
                  </a:lnTo>
                  <a:lnTo>
                    <a:pt x="31" y="13381"/>
                  </a:lnTo>
                  <a:lnTo>
                    <a:pt x="2638" y="13381"/>
                  </a:lnTo>
                  <a:lnTo>
                    <a:pt x="26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9" name="object 9329"/>
            <p:cNvSpPr/>
            <p:nvPr/>
          </p:nvSpPr>
          <p:spPr>
            <a:xfrm>
              <a:off x="18272983" y="5484035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586" y="408"/>
                  </a:moveTo>
                  <a:lnTo>
                    <a:pt x="816" y="481"/>
                  </a:lnTo>
                  <a:lnTo>
                    <a:pt x="848" y="303"/>
                  </a:lnTo>
                  <a:lnTo>
                    <a:pt x="1895" y="272"/>
                  </a:lnTo>
                  <a:lnTo>
                    <a:pt x="1895" y="942"/>
                  </a:lnTo>
                  <a:lnTo>
                    <a:pt x="2073" y="1047"/>
                  </a:lnTo>
                  <a:lnTo>
                    <a:pt x="2073" y="272"/>
                  </a:lnTo>
                  <a:lnTo>
                    <a:pt x="2418" y="272"/>
                  </a:lnTo>
                  <a:lnTo>
                    <a:pt x="2345" y="4062"/>
                  </a:lnTo>
                  <a:lnTo>
                    <a:pt x="2345" y="9360"/>
                  </a:lnTo>
                  <a:lnTo>
                    <a:pt x="2418" y="13161"/>
                  </a:lnTo>
                  <a:lnTo>
                    <a:pt x="2073" y="13161"/>
                  </a:lnTo>
                  <a:lnTo>
                    <a:pt x="2073" y="12449"/>
                  </a:lnTo>
                  <a:lnTo>
                    <a:pt x="1895" y="12387"/>
                  </a:lnTo>
                  <a:lnTo>
                    <a:pt x="1895" y="13161"/>
                  </a:lnTo>
                  <a:lnTo>
                    <a:pt x="848" y="13245"/>
                  </a:lnTo>
                  <a:lnTo>
                    <a:pt x="816" y="12900"/>
                  </a:lnTo>
                  <a:lnTo>
                    <a:pt x="586" y="13004"/>
                  </a:lnTo>
                  <a:lnTo>
                    <a:pt x="73" y="13245"/>
                  </a:lnTo>
                  <a:lnTo>
                    <a:pt x="31" y="13381"/>
                  </a:lnTo>
                  <a:lnTo>
                    <a:pt x="2554" y="13381"/>
                  </a:lnTo>
                  <a:lnTo>
                    <a:pt x="2638" y="115"/>
                  </a:lnTo>
                  <a:lnTo>
                    <a:pt x="104" y="0"/>
                  </a:lnTo>
                  <a:lnTo>
                    <a:pt x="0" y="188"/>
                  </a:lnTo>
                  <a:lnTo>
                    <a:pt x="586" y="40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0" name="object 9330"/>
            <p:cNvSpPr/>
            <p:nvPr/>
          </p:nvSpPr>
          <p:spPr>
            <a:xfrm>
              <a:off x="18260187" y="54969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188" y="1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1" name="object 9331"/>
            <p:cNvSpPr/>
            <p:nvPr/>
          </p:nvSpPr>
          <p:spPr>
            <a:xfrm>
              <a:off x="18261492" y="5489696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743" y="1832"/>
                  </a:moveTo>
                  <a:lnTo>
                    <a:pt x="2869" y="1832"/>
                  </a:lnTo>
                  <a:lnTo>
                    <a:pt x="2952" y="1507"/>
                  </a:lnTo>
                  <a:lnTo>
                    <a:pt x="3193" y="1507"/>
                  </a:lnTo>
                  <a:lnTo>
                    <a:pt x="3193" y="1727"/>
                  </a:lnTo>
                  <a:lnTo>
                    <a:pt x="3193" y="2094"/>
                  </a:lnTo>
                  <a:lnTo>
                    <a:pt x="2869" y="2094"/>
                  </a:lnTo>
                  <a:lnTo>
                    <a:pt x="743" y="2094"/>
                  </a:lnTo>
                  <a:lnTo>
                    <a:pt x="513" y="2094"/>
                  </a:lnTo>
                  <a:lnTo>
                    <a:pt x="429" y="1905"/>
                  </a:lnTo>
                  <a:lnTo>
                    <a:pt x="104" y="1225"/>
                  </a:lnTo>
                  <a:lnTo>
                    <a:pt x="0" y="1057"/>
                  </a:lnTo>
                  <a:lnTo>
                    <a:pt x="104" y="827"/>
                  </a:lnTo>
                  <a:lnTo>
                    <a:pt x="429" y="198"/>
                  </a:lnTo>
                  <a:lnTo>
                    <a:pt x="513" y="0"/>
                  </a:lnTo>
                  <a:lnTo>
                    <a:pt x="743" y="0"/>
                  </a:lnTo>
                  <a:lnTo>
                    <a:pt x="2869" y="0"/>
                  </a:lnTo>
                  <a:lnTo>
                    <a:pt x="3193" y="0"/>
                  </a:lnTo>
                  <a:lnTo>
                    <a:pt x="3193" y="376"/>
                  </a:lnTo>
                  <a:lnTo>
                    <a:pt x="3193" y="607"/>
                  </a:lnTo>
                  <a:lnTo>
                    <a:pt x="2952" y="607"/>
                  </a:lnTo>
                  <a:lnTo>
                    <a:pt x="2952" y="376"/>
                  </a:lnTo>
                  <a:lnTo>
                    <a:pt x="743" y="261"/>
                  </a:lnTo>
                  <a:lnTo>
                    <a:pt x="335" y="973"/>
                  </a:lnTo>
                  <a:lnTo>
                    <a:pt x="335" y="1130"/>
                  </a:lnTo>
                  <a:lnTo>
                    <a:pt x="670" y="175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2" name="object 9332"/>
            <p:cNvSpPr/>
            <p:nvPr/>
          </p:nvSpPr>
          <p:spPr>
            <a:xfrm>
              <a:off x="18261005" y="548974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31"/>
                  </a:moveTo>
                  <a:lnTo>
                    <a:pt x="324" y="188"/>
                  </a:lnTo>
                  <a:lnTo>
                    <a:pt x="712" y="188"/>
                  </a:lnTo>
                  <a:lnTo>
                    <a:pt x="10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3" name="object 9333"/>
            <p:cNvSpPr/>
            <p:nvPr/>
          </p:nvSpPr>
          <p:spPr>
            <a:xfrm>
              <a:off x="18261016" y="549156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036" y="157"/>
                  </a:moveTo>
                  <a:lnTo>
                    <a:pt x="712" y="0"/>
                  </a:lnTo>
                  <a:lnTo>
                    <a:pt x="324" y="0"/>
                  </a:ln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4" name="object 9334"/>
            <p:cNvSpPr/>
            <p:nvPr/>
          </p:nvSpPr>
          <p:spPr>
            <a:xfrm>
              <a:off x="18261824" y="549000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533" y="293"/>
                  </a:moveTo>
                  <a:lnTo>
                    <a:pt x="2303" y="397"/>
                  </a:lnTo>
                  <a:lnTo>
                    <a:pt x="2209" y="261"/>
                  </a:lnTo>
                  <a:lnTo>
                    <a:pt x="2125" y="397"/>
                  </a:lnTo>
                  <a:lnTo>
                    <a:pt x="1978" y="397"/>
                  </a:lnTo>
                  <a:lnTo>
                    <a:pt x="1895" y="261"/>
                  </a:lnTo>
                  <a:lnTo>
                    <a:pt x="1821" y="397"/>
                  </a:lnTo>
                  <a:lnTo>
                    <a:pt x="1675" y="397"/>
                  </a:lnTo>
                  <a:lnTo>
                    <a:pt x="1570" y="261"/>
                  </a:lnTo>
                  <a:lnTo>
                    <a:pt x="1497" y="397"/>
                  </a:lnTo>
                  <a:lnTo>
                    <a:pt x="1340" y="397"/>
                  </a:lnTo>
                  <a:lnTo>
                    <a:pt x="1277" y="261"/>
                  </a:lnTo>
                  <a:lnTo>
                    <a:pt x="1193" y="397"/>
                  </a:lnTo>
                  <a:lnTo>
                    <a:pt x="1047" y="397"/>
                  </a:lnTo>
                  <a:lnTo>
                    <a:pt x="921" y="261"/>
                  </a:lnTo>
                  <a:lnTo>
                    <a:pt x="858" y="397"/>
                  </a:lnTo>
                  <a:lnTo>
                    <a:pt x="638" y="397"/>
                  </a:lnTo>
                  <a:lnTo>
                    <a:pt x="450" y="617"/>
                  </a:lnTo>
                  <a:lnTo>
                    <a:pt x="450" y="848"/>
                  </a:lnTo>
                  <a:lnTo>
                    <a:pt x="596" y="1036"/>
                  </a:lnTo>
                  <a:lnTo>
                    <a:pt x="743" y="1151"/>
                  </a:lnTo>
                  <a:lnTo>
                    <a:pt x="900" y="1068"/>
                  </a:lnTo>
                  <a:lnTo>
                    <a:pt x="1047" y="1068"/>
                  </a:lnTo>
                  <a:lnTo>
                    <a:pt x="1120" y="1225"/>
                  </a:lnTo>
                  <a:lnTo>
                    <a:pt x="1193" y="1068"/>
                  </a:lnTo>
                  <a:lnTo>
                    <a:pt x="1340" y="1068"/>
                  </a:lnTo>
                  <a:lnTo>
                    <a:pt x="1413" y="1225"/>
                  </a:lnTo>
                  <a:lnTo>
                    <a:pt x="1497" y="1068"/>
                  </a:lnTo>
                  <a:lnTo>
                    <a:pt x="1633" y="1068"/>
                  </a:lnTo>
                  <a:lnTo>
                    <a:pt x="1759" y="1225"/>
                  </a:lnTo>
                  <a:lnTo>
                    <a:pt x="1821" y="1068"/>
                  </a:lnTo>
                  <a:lnTo>
                    <a:pt x="1978" y="1068"/>
                  </a:lnTo>
                  <a:lnTo>
                    <a:pt x="2052" y="1225"/>
                  </a:lnTo>
                  <a:lnTo>
                    <a:pt x="2125" y="1068"/>
                  </a:lnTo>
                  <a:lnTo>
                    <a:pt x="2272" y="1068"/>
                  </a:lnTo>
                  <a:lnTo>
                    <a:pt x="2376" y="1225"/>
                  </a:lnTo>
                  <a:lnTo>
                    <a:pt x="2460" y="1068"/>
                  </a:lnTo>
                  <a:lnTo>
                    <a:pt x="2607" y="1068"/>
                  </a:lnTo>
                  <a:lnTo>
                    <a:pt x="2607" y="1329"/>
                  </a:lnTo>
                  <a:lnTo>
                    <a:pt x="2607" y="1486"/>
                  </a:lnTo>
                  <a:lnTo>
                    <a:pt x="2460" y="1486"/>
                  </a:lnTo>
                  <a:lnTo>
                    <a:pt x="513" y="1486"/>
                  </a:lnTo>
                  <a:lnTo>
                    <a:pt x="115" y="848"/>
                  </a:lnTo>
                  <a:lnTo>
                    <a:pt x="31" y="701"/>
                  </a:lnTo>
                  <a:lnTo>
                    <a:pt x="408" y="62"/>
                  </a:lnTo>
                  <a:lnTo>
                    <a:pt x="2460" y="0"/>
                  </a:lnTo>
                  <a:lnTo>
                    <a:pt x="2607" y="0"/>
                  </a:lnTo>
                  <a:lnTo>
                    <a:pt x="2607" y="136"/>
                  </a:lnTo>
                  <a:lnTo>
                    <a:pt x="2607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5" name="object 9335"/>
            <p:cNvSpPr/>
            <p:nvPr/>
          </p:nvSpPr>
          <p:spPr>
            <a:xfrm>
              <a:off x="18273948" y="549007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34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6" name="object 9336"/>
            <p:cNvSpPr/>
            <p:nvPr/>
          </p:nvSpPr>
          <p:spPr>
            <a:xfrm>
              <a:off x="18273540" y="548981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408" y="0"/>
                  </a:moveTo>
                  <a:lnTo>
                    <a:pt x="0" y="0"/>
                  </a:lnTo>
                  <a:lnTo>
                    <a:pt x="0" y="1863"/>
                  </a:lnTo>
                  <a:lnTo>
                    <a:pt x="408" y="1863"/>
                  </a:lnTo>
                  <a:lnTo>
                    <a:pt x="596" y="1675"/>
                  </a:lnTo>
                  <a:lnTo>
                    <a:pt x="670" y="1413"/>
                  </a:lnTo>
                  <a:lnTo>
                    <a:pt x="670" y="450"/>
                  </a:lnTo>
                  <a:lnTo>
                    <a:pt x="596" y="188"/>
                  </a:lnTo>
                  <a:lnTo>
                    <a:pt x="40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7" name="object 9337"/>
            <p:cNvSpPr/>
            <p:nvPr/>
          </p:nvSpPr>
          <p:spPr>
            <a:xfrm>
              <a:off x="18273683" y="54903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19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8" name="object 9338"/>
            <p:cNvSpPr/>
            <p:nvPr/>
          </p:nvSpPr>
          <p:spPr>
            <a:xfrm>
              <a:off x="18273902" y="549051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50"/>
                  </a:moveTo>
                  <a:lnTo>
                    <a:pt x="0" y="450"/>
                  </a:lnTo>
                  <a:lnTo>
                    <a:pt x="0" y="41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9" name="object 9339"/>
            <p:cNvSpPr/>
            <p:nvPr/>
          </p:nvSpPr>
          <p:spPr>
            <a:xfrm>
              <a:off x="18273902" y="549115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0" name="object 9340"/>
            <p:cNvSpPr/>
            <p:nvPr/>
          </p:nvSpPr>
          <p:spPr>
            <a:xfrm>
              <a:off x="18273890" y="549096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1" name="object 9341"/>
            <p:cNvSpPr/>
            <p:nvPr/>
          </p:nvSpPr>
          <p:spPr>
            <a:xfrm>
              <a:off x="18273890" y="549059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2" name="object 9342"/>
            <p:cNvSpPr/>
            <p:nvPr/>
          </p:nvSpPr>
          <p:spPr>
            <a:xfrm>
              <a:off x="18273890" y="549090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3" name="object 9343"/>
            <p:cNvSpPr/>
            <p:nvPr/>
          </p:nvSpPr>
          <p:spPr>
            <a:xfrm>
              <a:off x="18273690" y="54907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19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4" name="object 9344"/>
            <p:cNvSpPr/>
            <p:nvPr/>
          </p:nvSpPr>
          <p:spPr>
            <a:xfrm>
              <a:off x="18273902" y="54909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31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5" name="object 9345"/>
            <p:cNvSpPr/>
            <p:nvPr/>
          </p:nvSpPr>
          <p:spPr>
            <a:xfrm>
              <a:off x="18273890" y="549033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6" name="object 9346"/>
            <p:cNvSpPr/>
            <p:nvPr/>
          </p:nvSpPr>
          <p:spPr>
            <a:xfrm>
              <a:off x="18273902" y="54905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7" name="object 9347"/>
            <p:cNvSpPr/>
            <p:nvPr/>
          </p:nvSpPr>
          <p:spPr>
            <a:xfrm>
              <a:off x="18273902" y="549033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52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348" name="object 9348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8272111" y="5483429"/>
              <a:ext cx="1633" cy="3361"/>
            </a:xfrm>
            <a:prstGeom prst="rect">
              <a:avLst/>
            </a:prstGeom>
          </p:spPr>
        </p:pic>
        <p:sp>
          <p:nvSpPr>
            <p:cNvPr id="9349" name="object 9349"/>
            <p:cNvSpPr/>
            <p:nvPr/>
          </p:nvSpPr>
          <p:spPr>
            <a:xfrm>
              <a:off x="18272976" y="548538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01"/>
                  </a:moveTo>
                  <a:lnTo>
                    <a:pt x="0" y="62"/>
                  </a:lnTo>
                  <a:lnTo>
                    <a:pt x="439" y="0"/>
                  </a:lnTo>
                  <a:lnTo>
                    <a:pt x="554" y="701"/>
                  </a:lnTo>
                  <a:lnTo>
                    <a:pt x="104" y="77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0" name="object 9350"/>
            <p:cNvSpPr/>
            <p:nvPr/>
          </p:nvSpPr>
          <p:spPr>
            <a:xfrm>
              <a:off x="18272036" y="5483426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607" y="607"/>
                  </a:moveTo>
                  <a:lnTo>
                    <a:pt x="230" y="418"/>
                  </a:lnTo>
                  <a:lnTo>
                    <a:pt x="157" y="83"/>
                  </a:lnTo>
                  <a:lnTo>
                    <a:pt x="73" y="638"/>
                  </a:lnTo>
                  <a:lnTo>
                    <a:pt x="230" y="795"/>
                  </a:lnTo>
                  <a:lnTo>
                    <a:pt x="230" y="931"/>
                  </a:lnTo>
                  <a:lnTo>
                    <a:pt x="0" y="1057"/>
                  </a:lnTo>
                  <a:lnTo>
                    <a:pt x="282" y="1162"/>
                  </a:lnTo>
                  <a:lnTo>
                    <a:pt x="293" y="1507"/>
                  </a:lnTo>
                  <a:lnTo>
                    <a:pt x="157" y="1246"/>
                  </a:lnTo>
                  <a:lnTo>
                    <a:pt x="293" y="1759"/>
                  </a:lnTo>
                  <a:lnTo>
                    <a:pt x="125" y="1916"/>
                  </a:lnTo>
                  <a:lnTo>
                    <a:pt x="282" y="2094"/>
                  </a:lnTo>
                  <a:lnTo>
                    <a:pt x="73" y="2659"/>
                  </a:lnTo>
                  <a:lnTo>
                    <a:pt x="293" y="2439"/>
                  </a:lnTo>
                  <a:lnTo>
                    <a:pt x="293" y="2691"/>
                  </a:lnTo>
                  <a:lnTo>
                    <a:pt x="125" y="2848"/>
                  </a:lnTo>
                  <a:lnTo>
                    <a:pt x="282" y="3005"/>
                  </a:lnTo>
                  <a:lnTo>
                    <a:pt x="125" y="3183"/>
                  </a:lnTo>
                  <a:lnTo>
                    <a:pt x="282" y="3371"/>
                  </a:lnTo>
                  <a:lnTo>
                    <a:pt x="900" y="3371"/>
                  </a:lnTo>
                  <a:lnTo>
                    <a:pt x="931" y="3005"/>
                  </a:lnTo>
                  <a:lnTo>
                    <a:pt x="1162" y="2952"/>
                  </a:lnTo>
                  <a:lnTo>
                    <a:pt x="1277" y="3109"/>
                  </a:lnTo>
                  <a:lnTo>
                    <a:pt x="1675" y="2848"/>
                  </a:lnTo>
                  <a:lnTo>
                    <a:pt x="1759" y="2691"/>
                  </a:lnTo>
                  <a:lnTo>
                    <a:pt x="1759" y="1989"/>
                  </a:lnTo>
                  <a:lnTo>
                    <a:pt x="1675" y="1832"/>
                  </a:lnTo>
                  <a:lnTo>
                    <a:pt x="1308" y="1612"/>
                  </a:lnTo>
                  <a:lnTo>
                    <a:pt x="1162" y="1727"/>
                  </a:lnTo>
                  <a:lnTo>
                    <a:pt x="1015" y="1727"/>
                  </a:lnTo>
                  <a:lnTo>
                    <a:pt x="931" y="680"/>
                  </a:lnTo>
                  <a:lnTo>
                    <a:pt x="607" y="6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1" name="object 9351"/>
            <p:cNvSpPr/>
            <p:nvPr/>
          </p:nvSpPr>
          <p:spPr>
            <a:xfrm>
              <a:off x="18272969" y="5484320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5" h="13335">
                  <a:moveTo>
                    <a:pt x="931" y="0"/>
                  </a:moveTo>
                  <a:lnTo>
                    <a:pt x="900" y="397"/>
                  </a:lnTo>
                  <a:lnTo>
                    <a:pt x="73" y="0"/>
                  </a:lnTo>
                  <a:lnTo>
                    <a:pt x="0" y="764"/>
                  </a:lnTo>
                  <a:lnTo>
                    <a:pt x="188" y="879"/>
                  </a:lnTo>
                  <a:lnTo>
                    <a:pt x="261" y="691"/>
                  </a:lnTo>
                  <a:lnTo>
                    <a:pt x="230" y="345"/>
                  </a:lnTo>
                  <a:lnTo>
                    <a:pt x="502" y="450"/>
                  </a:lnTo>
                  <a:lnTo>
                    <a:pt x="638" y="502"/>
                  </a:lnTo>
                  <a:lnTo>
                    <a:pt x="931" y="523"/>
                  </a:lnTo>
                  <a:lnTo>
                    <a:pt x="931" y="2219"/>
                  </a:lnTo>
                  <a:lnTo>
                    <a:pt x="230" y="2502"/>
                  </a:lnTo>
                  <a:lnTo>
                    <a:pt x="230" y="2240"/>
                  </a:lnTo>
                  <a:lnTo>
                    <a:pt x="188" y="2031"/>
                  </a:lnTo>
                  <a:lnTo>
                    <a:pt x="31" y="2104"/>
                  </a:lnTo>
                  <a:lnTo>
                    <a:pt x="0" y="10701"/>
                  </a:lnTo>
                  <a:lnTo>
                    <a:pt x="188" y="10837"/>
                  </a:lnTo>
                  <a:lnTo>
                    <a:pt x="261" y="10680"/>
                  </a:lnTo>
                  <a:lnTo>
                    <a:pt x="230" y="10313"/>
                  </a:lnTo>
                  <a:lnTo>
                    <a:pt x="931" y="10627"/>
                  </a:lnTo>
                  <a:lnTo>
                    <a:pt x="931" y="12303"/>
                  </a:lnTo>
                  <a:lnTo>
                    <a:pt x="575" y="12355"/>
                  </a:lnTo>
                  <a:lnTo>
                    <a:pt x="261" y="12512"/>
                  </a:lnTo>
                  <a:lnTo>
                    <a:pt x="230" y="12209"/>
                  </a:lnTo>
                  <a:lnTo>
                    <a:pt x="188" y="11989"/>
                  </a:lnTo>
                  <a:lnTo>
                    <a:pt x="0" y="12093"/>
                  </a:lnTo>
                  <a:lnTo>
                    <a:pt x="0" y="12837"/>
                  </a:lnTo>
                  <a:lnTo>
                    <a:pt x="900" y="12470"/>
                  </a:lnTo>
                  <a:lnTo>
                    <a:pt x="931" y="12837"/>
                  </a:lnTo>
                  <a:lnTo>
                    <a:pt x="1832" y="12617"/>
                  </a:lnTo>
                  <a:lnTo>
                    <a:pt x="1832" y="12428"/>
                  </a:lnTo>
                  <a:lnTo>
                    <a:pt x="1225" y="12428"/>
                  </a:lnTo>
                  <a:lnTo>
                    <a:pt x="1214" y="10533"/>
                  </a:lnTo>
                  <a:lnTo>
                    <a:pt x="1057" y="10418"/>
                  </a:lnTo>
                  <a:lnTo>
                    <a:pt x="638" y="10198"/>
                  </a:lnTo>
                  <a:lnTo>
                    <a:pt x="575" y="6502"/>
                  </a:lnTo>
                  <a:lnTo>
                    <a:pt x="523" y="6366"/>
                  </a:lnTo>
                  <a:lnTo>
                    <a:pt x="575" y="2743"/>
                  </a:lnTo>
                  <a:lnTo>
                    <a:pt x="1057" y="2439"/>
                  </a:lnTo>
                  <a:lnTo>
                    <a:pt x="1214" y="2314"/>
                  </a:lnTo>
                  <a:lnTo>
                    <a:pt x="1214" y="429"/>
                  </a:lnTo>
                  <a:lnTo>
                    <a:pt x="1832" y="429"/>
                  </a:lnTo>
                  <a:lnTo>
                    <a:pt x="1832" y="240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2" name="object 9352"/>
            <p:cNvSpPr/>
            <p:nvPr/>
          </p:nvSpPr>
          <p:spPr>
            <a:xfrm>
              <a:off x="18272973" y="5484323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5" h="13335">
                  <a:moveTo>
                    <a:pt x="261" y="10596"/>
                  </a:moveTo>
                  <a:lnTo>
                    <a:pt x="188" y="10826"/>
                  </a:lnTo>
                  <a:lnTo>
                    <a:pt x="31" y="10753"/>
                  </a:lnTo>
                  <a:lnTo>
                    <a:pt x="0" y="2146"/>
                  </a:lnTo>
                  <a:lnTo>
                    <a:pt x="188" y="2020"/>
                  </a:lnTo>
                  <a:lnTo>
                    <a:pt x="261" y="2177"/>
                  </a:lnTo>
                  <a:lnTo>
                    <a:pt x="230" y="2471"/>
                  </a:lnTo>
                  <a:lnTo>
                    <a:pt x="848" y="2240"/>
                  </a:lnTo>
                  <a:lnTo>
                    <a:pt x="931" y="2094"/>
                  </a:lnTo>
                  <a:lnTo>
                    <a:pt x="931" y="837"/>
                  </a:lnTo>
                  <a:lnTo>
                    <a:pt x="931" y="534"/>
                  </a:lnTo>
                  <a:lnTo>
                    <a:pt x="638" y="502"/>
                  </a:lnTo>
                  <a:lnTo>
                    <a:pt x="492" y="450"/>
                  </a:lnTo>
                  <a:lnTo>
                    <a:pt x="261" y="345"/>
                  </a:lnTo>
                  <a:lnTo>
                    <a:pt x="230" y="638"/>
                  </a:lnTo>
                  <a:lnTo>
                    <a:pt x="188" y="869"/>
                  </a:lnTo>
                  <a:lnTo>
                    <a:pt x="31" y="795"/>
                  </a:lnTo>
                  <a:lnTo>
                    <a:pt x="0" y="41"/>
                  </a:lnTo>
                  <a:lnTo>
                    <a:pt x="575" y="230"/>
                  </a:lnTo>
                  <a:lnTo>
                    <a:pt x="900" y="387"/>
                  </a:lnTo>
                  <a:lnTo>
                    <a:pt x="931" y="41"/>
                  </a:lnTo>
                  <a:lnTo>
                    <a:pt x="1800" y="230"/>
                  </a:lnTo>
                  <a:lnTo>
                    <a:pt x="1832" y="418"/>
                  </a:lnTo>
                  <a:lnTo>
                    <a:pt x="1225" y="418"/>
                  </a:lnTo>
                  <a:lnTo>
                    <a:pt x="1204" y="2146"/>
                  </a:lnTo>
                  <a:lnTo>
                    <a:pt x="1204" y="2314"/>
                  </a:lnTo>
                  <a:lnTo>
                    <a:pt x="1057" y="2439"/>
                  </a:lnTo>
                  <a:lnTo>
                    <a:pt x="638" y="2659"/>
                  </a:lnTo>
                  <a:lnTo>
                    <a:pt x="575" y="2816"/>
                  </a:lnTo>
                  <a:lnTo>
                    <a:pt x="575" y="6313"/>
                  </a:lnTo>
                  <a:lnTo>
                    <a:pt x="523" y="6491"/>
                  </a:lnTo>
                  <a:lnTo>
                    <a:pt x="575" y="10041"/>
                  </a:lnTo>
                  <a:lnTo>
                    <a:pt x="638" y="10188"/>
                  </a:lnTo>
                  <a:lnTo>
                    <a:pt x="1057" y="10408"/>
                  </a:lnTo>
                  <a:lnTo>
                    <a:pt x="1204" y="10533"/>
                  </a:lnTo>
                  <a:lnTo>
                    <a:pt x="1204" y="10701"/>
                  </a:lnTo>
                  <a:lnTo>
                    <a:pt x="1204" y="12387"/>
                  </a:lnTo>
                  <a:lnTo>
                    <a:pt x="1800" y="12428"/>
                  </a:lnTo>
                  <a:lnTo>
                    <a:pt x="1832" y="12565"/>
                  </a:lnTo>
                  <a:lnTo>
                    <a:pt x="973" y="12837"/>
                  </a:lnTo>
                  <a:lnTo>
                    <a:pt x="900" y="12460"/>
                  </a:lnTo>
                  <a:lnTo>
                    <a:pt x="575" y="12617"/>
                  </a:lnTo>
                  <a:lnTo>
                    <a:pt x="73" y="12837"/>
                  </a:lnTo>
                  <a:lnTo>
                    <a:pt x="0" y="12083"/>
                  </a:lnTo>
                  <a:lnTo>
                    <a:pt x="188" y="11978"/>
                  </a:lnTo>
                  <a:lnTo>
                    <a:pt x="261" y="12135"/>
                  </a:lnTo>
                  <a:lnTo>
                    <a:pt x="230" y="12460"/>
                  </a:lnTo>
                  <a:lnTo>
                    <a:pt x="492" y="12387"/>
                  </a:lnTo>
                  <a:lnTo>
                    <a:pt x="638" y="12355"/>
                  </a:lnTo>
                  <a:lnTo>
                    <a:pt x="931" y="12303"/>
                  </a:lnTo>
                  <a:lnTo>
                    <a:pt x="931" y="12010"/>
                  </a:lnTo>
                  <a:lnTo>
                    <a:pt x="931" y="10753"/>
                  </a:lnTo>
                  <a:lnTo>
                    <a:pt x="848" y="10596"/>
                  </a:lnTo>
                  <a:lnTo>
                    <a:pt x="261" y="10334"/>
                  </a:lnTo>
                  <a:lnTo>
                    <a:pt x="230" y="10596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3" name="object 9353"/>
            <p:cNvSpPr/>
            <p:nvPr/>
          </p:nvSpPr>
          <p:spPr>
            <a:xfrm>
              <a:off x="18266119" y="5486872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4" h="8254">
                  <a:moveTo>
                    <a:pt x="5811" y="6523"/>
                  </a:moveTo>
                  <a:lnTo>
                    <a:pt x="5434" y="6523"/>
                  </a:lnTo>
                  <a:lnTo>
                    <a:pt x="5298" y="6523"/>
                  </a:lnTo>
                  <a:lnTo>
                    <a:pt x="5256" y="6366"/>
                  </a:lnTo>
                  <a:lnTo>
                    <a:pt x="5141" y="5779"/>
                  </a:lnTo>
                  <a:lnTo>
                    <a:pt x="5141" y="5622"/>
                  </a:lnTo>
                  <a:lnTo>
                    <a:pt x="4984" y="5622"/>
                  </a:lnTo>
                  <a:lnTo>
                    <a:pt x="2607" y="5622"/>
                  </a:lnTo>
                  <a:lnTo>
                    <a:pt x="2450" y="5622"/>
                  </a:lnTo>
                  <a:lnTo>
                    <a:pt x="2408" y="5779"/>
                  </a:lnTo>
                  <a:lnTo>
                    <a:pt x="2303" y="6366"/>
                  </a:lnTo>
                  <a:lnTo>
                    <a:pt x="2272" y="6523"/>
                  </a:lnTo>
                  <a:lnTo>
                    <a:pt x="2083" y="6523"/>
                  </a:lnTo>
                  <a:lnTo>
                    <a:pt x="1926" y="6523"/>
                  </a:lnTo>
                  <a:lnTo>
                    <a:pt x="1895" y="6366"/>
                  </a:lnTo>
                  <a:lnTo>
                    <a:pt x="1821" y="5779"/>
                  </a:lnTo>
                  <a:lnTo>
                    <a:pt x="1790" y="5622"/>
                  </a:lnTo>
                  <a:lnTo>
                    <a:pt x="1633" y="5622"/>
                  </a:lnTo>
                  <a:lnTo>
                    <a:pt x="188" y="5622"/>
                  </a:lnTo>
                  <a:lnTo>
                    <a:pt x="0" y="5622"/>
                  </a:lnTo>
                  <a:lnTo>
                    <a:pt x="0" y="5434"/>
                  </a:lnTo>
                  <a:lnTo>
                    <a:pt x="0" y="2261"/>
                  </a:lnTo>
                  <a:lnTo>
                    <a:pt x="0" y="2125"/>
                  </a:lnTo>
                  <a:lnTo>
                    <a:pt x="188" y="2125"/>
                  </a:lnTo>
                  <a:lnTo>
                    <a:pt x="1633" y="2125"/>
                  </a:lnTo>
                  <a:lnTo>
                    <a:pt x="1790" y="2125"/>
                  </a:lnTo>
                  <a:lnTo>
                    <a:pt x="1821" y="1968"/>
                  </a:lnTo>
                  <a:lnTo>
                    <a:pt x="1895" y="1382"/>
                  </a:lnTo>
                  <a:lnTo>
                    <a:pt x="1926" y="1225"/>
                  </a:lnTo>
                  <a:lnTo>
                    <a:pt x="2083" y="1225"/>
                  </a:lnTo>
                  <a:lnTo>
                    <a:pt x="2272" y="1225"/>
                  </a:lnTo>
                  <a:lnTo>
                    <a:pt x="2303" y="1382"/>
                  </a:lnTo>
                  <a:lnTo>
                    <a:pt x="2408" y="1968"/>
                  </a:lnTo>
                  <a:lnTo>
                    <a:pt x="2450" y="2125"/>
                  </a:lnTo>
                  <a:lnTo>
                    <a:pt x="2607" y="2125"/>
                  </a:lnTo>
                  <a:lnTo>
                    <a:pt x="4984" y="2125"/>
                  </a:lnTo>
                  <a:lnTo>
                    <a:pt x="5141" y="2125"/>
                  </a:lnTo>
                  <a:lnTo>
                    <a:pt x="5141" y="1968"/>
                  </a:lnTo>
                  <a:lnTo>
                    <a:pt x="5256" y="1382"/>
                  </a:lnTo>
                  <a:lnTo>
                    <a:pt x="5298" y="1225"/>
                  </a:lnTo>
                  <a:lnTo>
                    <a:pt x="5434" y="1225"/>
                  </a:lnTo>
                  <a:lnTo>
                    <a:pt x="5811" y="1225"/>
                  </a:lnTo>
                  <a:lnTo>
                    <a:pt x="5999" y="1225"/>
                  </a:lnTo>
                  <a:lnTo>
                    <a:pt x="5999" y="1036"/>
                  </a:lnTo>
                  <a:lnTo>
                    <a:pt x="5999" y="188"/>
                  </a:lnTo>
                  <a:lnTo>
                    <a:pt x="5999" y="0"/>
                  </a:lnTo>
                  <a:lnTo>
                    <a:pt x="6135" y="0"/>
                  </a:lnTo>
                  <a:lnTo>
                    <a:pt x="6774" y="0"/>
                  </a:lnTo>
                  <a:lnTo>
                    <a:pt x="6847" y="7675"/>
                  </a:lnTo>
                  <a:lnTo>
                    <a:pt x="6135" y="7748"/>
                  </a:lnTo>
                  <a:lnTo>
                    <a:pt x="5999" y="7748"/>
                  </a:lnTo>
                  <a:lnTo>
                    <a:pt x="5999" y="7559"/>
                  </a:lnTo>
                  <a:lnTo>
                    <a:pt x="5999" y="6711"/>
                  </a:lnTo>
                  <a:lnTo>
                    <a:pt x="5999" y="6523"/>
                  </a:lnTo>
                  <a:lnTo>
                    <a:pt x="5811" y="652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4" name="object 9354"/>
            <p:cNvSpPr/>
            <p:nvPr/>
          </p:nvSpPr>
          <p:spPr>
            <a:xfrm>
              <a:off x="18260672" y="5483430"/>
              <a:ext cx="5080" cy="15240"/>
            </a:xfrm>
            <a:custGeom>
              <a:avLst/>
              <a:gdLst/>
              <a:ahLst/>
              <a:cxnLst/>
              <a:rect l="l" t="t" r="r" b="b"/>
              <a:pathLst>
                <a:path w="5080" h="15239">
                  <a:moveTo>
                    <a:pt x="3245" y="7088"/>
                  </a:moveTo>
                  <a:lnTo>
                    <a:pt x="3277" y="6952"/>
                  </a:lnTo>
                  <a:lnTo>
                    <a:pt x="3120" y="7120"/>
                  </a:lnTo>
                  <a:lnTo>
                    <a:pt x="2963" y="7162"/>
                  </a:lnTo>
                  <a:lnTo>
                    <a:pt x="3015" y="6984"/>
                  </a:lnTo>
                  <a:lnTo>
                    <a:pt x="2869" y="7120"/>
                  </a:lnTo>
                  <a:lnTo>
                    <a:pt x="2691" y="7319"/>
                  </a:lnTo>
                  <a:lnTo>
                    <a:pt x="2869" y="7497"/>
                  </a:lnTo>
                  <a:lnTo>
                    <a:pt x="2931" y="7696"/>
                  </a:lnTo>
                  <a:lnTo>
                    <a:pt x="3015" y="7539"/>
                  </a:lnTo>
                  <a:lnTo>
                    <a:pt x="3204" y="7696"/>
                  </a:lnTo>
                  <a:lnTo>
                    <a:pt x="3277" y="7539"/>
                  </a:lnTo>
                  <a:lnTo>
                    <a:pt x="3465" y="7696"/>
                  </a:lnTo>
                  <a:lnTo>
                    <a:pt x="3539" y="7539"/>
                  </a:lnTo>
                  <a:lnTo>
                    <a:pt x="3947" y="7539"/>
                  </a:lnTo>
                  <a:lnTo>
                    <a:pt x="3947" y="7350"/>
                  </a:lnTo>
                  <a:lnTo>
                    <a:pt x="4104" y="7497"/>
                  </a:lnTo>
                  <a:lnTo>
                    <a:pt x="4020" y="8209"/>
                  </a:lnTo>
                  <a:lnTo>
                    <a:pt x="4020" y="8366"/>
                  </a:lnTo>
                  <a:lnTo>
                    <a:pt x="3863" y="8366"/>
                  </a:lnTo>
                  <a:lnTo>
                    <a:pt x="1612" y="8366"/>
                  </a:lnTo>
                  <a:lnTo>
                    <a:pt x="356" y="9057"/>
                  </a:lnTo>
                  <a:lnTo>
                    <a:pt x="345" y="13769"/>
                  </a:lnTo>
                  <a:lnTo>
                    <a:pt x="0" y="13957"/>
                  </a:lnTo>
                  <a:lnTo>
                    <a:pt x="2607" y="13989"/>
                  </a:lnTo>
                  <a:lnTo>
                    <a:pt x="2921" y="13989"/>
                  </a:lnTo>
                  <a:lnTo>
                    <a:pt x="2931" y="14282"/>
                  </a:lnTo>
                  <a:lnTo>
                    <a:pt x="2963" y="14512"/>
                  </a:lnTo>
                  <a:lnTo>
                    <a:pt x="3120" y="14627"/>
                  </a:lnTo>
                  <a:lnTo>
                    <a:pt x="3120" y="14177"/>
                  </a:lnTo>
                  <a:lnTo>
                    <a:pt x="3088" y="14030"/>
                  </a:lnTo>
                  <a:lnTo>
                    <a:pt x="2963" y="13873"/>
                  </a:lnTo>
                  <a:lnTo>
                    <a:pt x="2837" y="13695"/>
                  </a:lnTo>
                  <a:lnTo>
                    <a:pt x="3088" y="13612"/>
                  </a:lnTo>
                  <a:lnTo>
                    <a:pt x="2963" y="13476"/>
                  </a:lnTo>
                  <a:lnTo>
                    <a:pt x="2764" y="13423"/>
                  </a:lnTo>
                  <a:lnTo>
                    <a:pt x="2963" y="13318"/>
                  </a:lnTo>
                  <a:lnTo>
                    <a:pt x="3120" y="13214"/>
                  </a:lnTo>
                  <a:lnTo>
                    <a:pt x="3172" y="12544"/>
                  </a:lnTo>
                  <a:lnTo>
                    <a:pt x="3015" y="12491"/>
                  </a:lnTo>
                  <a:lnTo>
                    <a:pt x="2931" y="13099"/>
                  </a:lnTo>
                  <a:lnTo>
                    <a:pt x="2764" y="13182"/>
                  </a:lnTo>
                  <a:lnTo>
                    <a:pt x="2837" y="12973"/>
                  </a:lnTo>
                  <a:lnTo>
                    <a:pt x="2921" y="12795"/>
                  </a:lnTo>
                  <a:lnTo>
                    <a:pt x="2921" y="12544"/>
                  </a:lnTo>
                  <a:lnTo>
                    <a:pt x="3015" y="12387"/>
                  </a:lnTo>
                  <a:lnTo>
                    <a:pt x="3172" y="12345"/>
                  </a:lnTo>
                  <a:lnTo>
                    <a:pt x="3088" y="12198"/>
                  </a:lnTo>
                  <a:lnTo>
                    <a:pt x="2921" y="12167"/>
                  </a:lnTo>
                  <a:lnTo>
                    <a:pt x="2376" y="12167"/>
                  </a:lnTo>
                  <a:lnTo>
                    <a:pt x="2282" y="12345"/>
                  </a:lnTo>
                  <a:lnTo>
                    <a:pt x="2376" y="12491"/>
                  </a:lnTo>
                  <a:lnTo>
                    <a:pt x="2282" y="12648"/>
                  </a:lnTo>
                  <a:lnTo>
                    <a:pt x="2282" y="13769"/>
                  </a:lnTo>
                  <a:lnTo>
                    <a:pt x="2282" y="13549"/>
                  </a:lnTo>
                  <a:lnTo>
                    <a:pt x="2052" y="13350"/>
                  </a:lnTo>
                  <a:lnTo>
                    <a:pt x="2240" y="13130"/>
                  </a:lnTo>
                  <a:lnTo>
                    <a:pt x="2052" y="12910"/>
                  </a:lnTo>
                  <a:lnTo>
                    <a:pt x="2282" y="12680"/>
                  </a:lnTo>
                  <a:lnTo>
                    <a:pt x="2376" y="12544"/>
                  </a:lnTo>
                  <a:lnTo>
                    <a:pt x="2282" y="12387"/>
                  </a:lnTo>
                  <a:lnTo>
                    <a:pt x="2282" y="12250"/>
                  </a:lnTo>
                  <a:lnTo>
                    <a:pt x="1738" y="12167"/>
                  </a:lnTo>
                  <a:lnTo>
                    <a:pt x="1570" y="12167"/>
                  </a:lnTo>
                  <a:lnTo>
                    <a:pt x="1570" y="11968"/>
                  </a:lnTo>
                  <a:lnTo>
                    <a:pt x="1570" y="9182"/>
                  </a:lnTo>
                  <a:lnTo>
                    <a:pt x="1570" y="8847"/>
                  </a:lnTo>
                  <a:lnTo>
                    <a:pt x="1895" y="8795"/>
                  </a:lnTo>
                  <a:lnTo>
                    <a:pt x="2282" y="8732"/>
                  </a:lnTo>
                  <a:lnTo>
                    <a:pt x="3120" y="8732"/>
                  </a:lnTo>
                  <a:lnTo>
                    <a:pt x="3319" y="8575"/>
                  </a:lnTo>
                  <a:lnTo>
                    <a:pt x="3507" y="8575"/>
                  </a:lnTo>
                  <a:lnTo>
                    <a:pt x="3570" y="8732"/>
                  </a:lnTo>
                  <a:lnTo>
                    <a:pt x="3727" y="8732"/>
                  </a:lnTo>
                  <a:lnTo>
                    <a:pt x="3863" y="8628"/>
                  </a:lnTo>
                  <a:lnTo>
                    <a:pt x="3832" y="8764"/>
                  </a:lnTo>
                  <a:lnTo>
                    <a:pt x="3350" y="9664"/>
                  </a:lnTo>
                  <a:lnTo>
                    <a:pt x="3434" y="9811"/>
                  </a:lnTo>
                  <a:lnTo>
                    <a:pt x="4020" y="8847"/>
                  </a:lnTo>
                  <a:lnTo>
                    <a:pt x="4816" y="8397"/>
                  </a:lnTo>
                  <a:lnTo>
                    <a:pt x="5036" y="8282"/>
                  </a:lnTo>
                  <a:lnTo>
                    <a:pt x="4910" y="8052"/>
                  </a:lnTo>
                  <a:lnTo>
                    <a:pt x="4628" y="7402"/>
                  </a:lnTo>
                  <a:lnTo>
                    <a:pt x="4628" y="7245"/>
                  </a:lnTo>
                  <a:lnTo>
                    <a:pt x="4910" y="6575"/>
                  </a:lnTo>
                  <a:lnTo>
                    <a:pt x="5036" y="6345"/>
                  </a:lnTo>
                  <a:lnTo>
                    <a:pt x="4816" y="6230"/>
                  </a:lnTo>
                  <a:lnTo>
                    <a:pt x="4104" y="5895"/>
                  </a:lnTo>
                  <a:lnTo>
                    <a:pt x="3465" y="4879"/>
                  </a:lnTo>
                  <a:lnTo>
                    <a:pt x="3319" y="4879"/>
                  </a:lnTo>
                  <a:lnTo>
                    <a:pt x="3832" y="5863"/>
                  </a:lnTo>
                  <a:lnTo>
                    <a:pt x="3863" y="6020"/>
                  </a:lnTo>
                  <a:lnTo>
                    <a:pt x="3727" y="5895"/>
                  </a:lnTo>
                  <a:lnTo>
                    <a:pt x="3570" y="5895"/>
                  </a:lnTo>
                  <a:lnTo>
                    <a:pt x="3570" y="6052"/>
                  </a:lnTo>
                  <a:lnTo>
                    <a:pt x="3350" y="6052"/>
                  </a:lnTo>
                  <a:lnTo>
                    <a:pt x="3172" y="5895"/>
                  </a:lnTo>
                  <a:lnTo>
                    <a:pt x="2282" y="5895"/>
                  </a:lnTo>
                  <a:lnTo>
                    <a:pt x="1895" y="5811"/>
                  </a:lnTo>
                  <a:lnTo>
                    <a:pt x="1570" y="5779"/>
                  </a:lnTo>
                  <a:lnTo>
                    <a:pt x="1570" y="5455"/>
                  </a:lnTo>
                  <a:lnTo>
                    <a:pt x="1570" y="2649"/>
                  </a:lnTo>
                  <a:lnTo>
                    <a:pt x="1570" y="2471"/>
                  </a:lnTo>
                  <a:lnTo>
                    <a:pt x="1738" y="2471"/>
                  </a:lnTo>
                  <a:lnTo>
                    <a:pt x="2157" y="2471"/>
                  </a:lnTo>
                  <a:lnTo>
                    <a:pt x="2282" y="2272"/>
                  </a:lnTo>
                  <a:lnTo>
                    <a:pt x="2376" y="2136"/>
                  </a:lnTo>
                  <a:lnTo>
                    <a:pt x="2282" y="1978"/>
                  </a:lnTo>
                  <a:lnTo>
                    <a:pt x="2052" y="1790"/>
                  </a:lnTo>
                  <a:lnTo>
                    <a:pt x="2240" y="1570"/>
                  </a:lnTo>
                  <a:lnTo>
                    <a:pt x="2052" y="1340"/>
                  </a:lnTo>
                  <a:lnTo>
                    <a:pt x="2240" y="1120"/>
                  </a:lnTo>
                  <a:lnTo>
                    <a:pt x="2209" y="900"/>
                  </a:lnTo>
                  <a:lnTo>
                    <a:pt x="2282" y="1978"/>
                  </a:lnTo>
                  <a:lnTo>
                    <a:pt x="2418" y="2136"/>
                  </a:lnTo>
                  <a:lnTo>
                    <a:pt x="2282" y="2240"/>
                  </a:lnTo>
                  <a:lnTo>
                    <a:pt x="2282" y="2397"/>
                  </a:lnTo>
                  <a:lnTo>
                    <a:pt x="2921" y="2471"/>
                  </a:lnTo>
                  <a:lnTo>
                    <a:pt x="3088" y="2429"/>
                  </a:lnTo>
                  <a:lnTo>
                    <a:pt x="3172" y="2272"/>
                  </a:lnTo>
                  <a:lnTo>
                    <a:pt x="3015" y="2240"/>
                  </a:lnTo>
                  <a:lnTo>
                    <a:pt x="2921" y="2104"/>
                  </a:lnTo>
                  <a:lnTo>
                    <a:pt x="2921" y="1842"/>
                  </a:lnTo>
                  <a:lnTo>
                    <a:pt x="2837" y="1654"/>
                  </a:lnTo>
                  <a:lnTo>
                    <a:pt x="2764" y="1465"/>
                  </a:lnTo>
                  <a:lnTo>
                    <a:pt x="2931" y="1539"/>
                  </a:lnTo>
                  <a:lnTo>
                    <a:pt x="2963" y="2052"/>
                  </a:lnTo>
                  <a:lnTo>
                    <a:pt x="3120" y="2136"/>
                  </a:lnTo>
                  <a:lnTo>
                    <a:pt x="3120" y="1413"/>
                  </a:lnTo>
                  <a:lnTo>
                    <a:pt x="2963" y="1308"/>
                  </a:lnTo>
                  <a:lnTo>
                    <a:pt x="2764" y="1204"/>
                  </a:lnTo>
                  <a:lnTo>
                    <a:pt x="2963" y="1172"/>
                  </a:lnTo>
                  <a:lnTo>
                    <a:pt x="3172" y="1120"/>
                  </a:lnTo>
                  <a:lnTo>
                    <a:pt x="2921" y="931"/>
                  </a:lnTo>
                  <a:lnTo>
                    <a:pt x="2931" y="795"/>
                  </a:lnTo>
                  <a:lnTo>
                    <a:pt x="3088" y="607"/>
                  </a:lnTo>
                  <a:lnTo>
                    <a:pt x="3120" y="450"/>
                  </a:lnTo>
                  <a:lnTo>
                    <a:pt x="3172" y="31"/>
                  </a:lnTo>
                  <a:lnTo>
                    <a:pt x="3015" y="0"/>
                  </a:lnTo>
                  <a:lnTo>
                    <a:pt x="2931" y="345"/>
                  </a:lnTo>
                  <a:lnTo>
                    <a:pt x="2921" y="607"/>
                  </a:lnTo>
                  <a:lnTo>
                    <a:pt x="2607" y="607"/>
                  </a:lnTo>
                  <a:lnTo>
                    <a:pt x="31" y="607"/>
                  </a:lnTo>
                  <a:lnTo>
                    <a:pt x="261" y="753"/>
                  </a:lnTo>
                  <a:lnTo>
                    <a:pt x="345" y="5518"/>
                  </a:lnTo>
                  <a:lnTo>
                    <a:pt x="1570" y="6230"/>
                  </a:lnTo>
                  <a:lnTo>
                    <a:pt x="3863" y="6261"/>
                  </a:lnTo>
                  <a:lnTo>
                    <a:pt x="4020" y="6261"/>
                  </a:lnTo>
                  <a:lnTo>
                    <a:pt x="4020" y="6418"/>
                  </a:lnTo>
                  <a:lnTo>
                    <a:pt x="4020" y="7015"/>
                  </a:lnTo>
                  <a:lnTo>
                    <a:pt x="4209" y="7015"/>
                  </a:lnTo>
                  <a:lnTo>
                    <a:pt x="3947" y="7277"/>
                  </a:lnTo>
                  <a:lnTo>
                    <a:pt x="3947" y="7088"/>
                  </a:lnTo>
                  <a:lnTo>
                    <a:pt x="3601" y="7088"/>
                  </a:lnTo>
                  <a:lnTo>
                    <a:pt x="3465" y="7120"/>
                  </a:lnTo>
                  <a:lnTo>
                    <a:pt x="3539" y="6984"/>
                  </a:lnTo>
                  <a:lnTo>
                    <a:pt x="3403" y="7120"/>
                  </a:lnTo>
                  <a:lnTo>
                    <a:pt x="3245" y="71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5" name="object 9355"/>
            <p:cNvSpPr/>
            <p:nvPr/>
          </p:nvSpPr>
          <p:spPr>
            <a:xfrm>
              <a:off x="18261649" y="548492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586" y="523"/>
                  </a:moveTo>
                  <a:lnTo>
                    <a:pt x="73" y="523"/>
                  </a:lnTo>
                  <a:lnTo>
                    <a:pt x="0" y="73"/>
                  </a:lnTo>
                  <a:lnTo>
                    <a:pt x="586" y="0"/>
                  </a:lnTo>
                  <a:lnTo>
                    <a:pt x="691" y="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6" name="object 9356"/>
            <p:cNvSpPr/>
            <p:nvPr/>
          </p:nvSpPr>
          <p:spPr>
            <a:xfrm>
              <a:off x="18261649" y="549604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586" y="0"/>
                  </a:moveTo>
                  <a:lnTo>
                    <a:pt x="73" y="0"/>
                  </a:lnTo>
                  <a:lnTo>
                    <a:pt x="0" y="450"/>
                  </a:lnTo>
                  <a:lnTo>
                    <a:pt x="586" y="534"/>
                  </a:lnTo>
                  <a:lnTo>
                    <a:pt x="691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7" name="object 9357"/>
            <p:cNvSpPr/>
            <p:nvPr/>
          </p:nvSpPr>
          <p:spPr>
            <a:xfrm>
              <a:off x="18261383" y="5492422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62" y="3172"/>
                  </a:moveTo>
                  <a:lnTo>
                    <a:pt x="0" y="335"/>
                  </a:lnTo>
                  <a:lnTo>
                    <a:pt x="376" y="83"/>
                  </a:lnTo>
                  <a:lnTo>
                    <a:pt x="513" y="0"/>
                  </a:lnTo>
                  <a:lnTo>
                    <a:pt x="513" y="157"/>
                  </a:lnTo>
                  <a:lnTo>
                    <a:pt x="513" y="3099"/>
                  </a:lnTo>
                  <a:lnTo>
                    <a:pt x="62" y="317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8" name="object 9358"/>
            <p:cNvSpPr/>
            <p:nvPr/>
          </p:nvSpPr>
          <p:spPr>
            <a:xfrm>
              <a:off x="18261383" y="5485900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62" y="0"/>
                  </a:moveTo>
                  <a:lnTo>
                    <a:pt x="0" y="2827"/>
                  </a:lnTo>
                  <a:lnTo>
                    <a:pt x="376" y="3088"/>
                  </a:lnTo>
                  <a:lnTo>
                    <a:pt x="513" y="3172"/>
                  </a:lnTo>
                  <a:lnTo>
                    <a:pt x="513" y="3015"/>
                  </a:lnTo>
                  <a:lnTo>
                    <a:pt x="513" y="73"/>
                  </a:lnTo>
                  <a:lnTo>
                    <a:pt x="6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9" name="object 9359"/>
            <p:cNvSpPr/>
            <p:nvPr/>
          </p:nvSpPr>
          <p:spPr>
            <a:xfrm>
              <a:off x="18262611" y="54910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0"/>
                  </a:moveTo>
                  <a:lnTo>
                    <a:pt x="0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0" name="object 9360"/>
            <p:cNvSpPr/>
            <p:nvPr/>
          </p:nvSpPr>
          <p:spPr>
            <a:xfrm>
              <a:off x="18262387" y="54904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2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1" name="object 9361"/>
            <p:cNvSpPr/>
            <p:nvPr/>
          </p:nvSpPr>
          <p:spPr>
            <a:xfrm>
              <a:off x="18262614" y="549033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6" y="0"/>
                  </a:moveTo>
                  <a:lnTo>
                    <a:pt x="0" y="74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2" name="object 9362"/>
            <p:cNvSpPr/>
            <p:nvPr/>
          </p:nvSpPr>
          <p:spPr>
            <a:xfrm>
              <a:off x="18262568" y="54904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54"/>
                  </a:move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3" name="object 9363"/>
            <p:cNvSpPr/>
            <p:nvPr/>
          </p:nvSpPr>
          <p:spPr>
            <a:xfrm>
              <a:off x="18262387" y="54907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88" y="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4" name="object 9364"/>
            <p:cNvSpPr/>
            <p:nvPr/>
          </p:nvSpPr>
          <p:spPr>
            <a:xfrm>
              <a:off x="18262572" y="54909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10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5" name="object 9365"/>
            <p:cNvSpPr/>
            <p:nvPr/>
          </p:nvSpPr>
          <p:spPr>
            <a:xfrm>
              <a:off x="18263202" y="549030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73"/>
                  </a:moveTo>
                  <a:lnTo>
                    <a:pt x="188" y="0"/>
                  </a:lnTo>
                </a:path>
                <a:path w="634" h="1270">
                  <a:moveTo>
                    <a:pt x="157" y="73"/>
                  </a:moveTo>
                  <a:lnTo>
                    <a:pt x="0" y="9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6" name="object 9366"/>
            <p:cNvSpPr/>
            <p:nvPr/>
          </p:nvSpPr>
          <p:spPr>
            <a:xfrm>
              <a:off x="18263024" y="54902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7" name="object 9367"/>
            <p:cNvSpPr/>
            <p:nvPr/>
          </p:nvSpPr>
          <p:spPr>
            <a:xfrm>
              <a:off x="18262751" y="54902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73" y="104"/>
                  </a:lnTo>
                </a:path>
                <a:path w="634" h="635">
                  <a:moveTo>
                    <a:pt x="0" y="73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8" name="object 9368"/>
            <p:cNvSpPr/>
            <p:nvPr/>
          </p:nvSpPr>
          <p:spPr>
            <a:xfrm>
              <a:off x="18262944" y="549026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0"/>
                  </a:moveTo>
                  <a:lnTo>
                    <a:pt x="219" y="104"/>
                  </a:lnTo>
                </a:path>
                <a:path w="634" h="1270">
                  <a:moveTo>
                    <a:pt x="157" y="0"/>
                  </a:moveTo>
                  <a:lnTo>
                    <a:pt x="0" y="96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9" name="object 9369"/>
            <p:cNvSpPr/>
            <p:nvPr/>
          </p:nvSpPr>
          <p:spPr>
            <a:xfrm>
              <a:off x="18263315" y="54907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0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0" name="object 9370"/>
            <p:cNvSpPr/>
            <p:nvPr/>
          </p:nvSpPr>
          <p:spPr>
            <a:xfrm>
              <a:off x="18262972" y="549037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88" y="0"/>
                  </a:moveTo>
                  <a:lnTo>
                    <a:pt x="0" y="74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1" name="object 9371"/>
            <p:cNvSpPr/>
            <p:nvPr/>
          </p:nvSpPr>
          <p:spPr>
            <a:xfrm>
              <a:off x="18262670" y="549037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0"/>
                  </a:moveTo>
                  <a:lnTo>
                    <a:pt x="0" y="6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2" name="object 9372"/>
            <p:cNvSpPr/>
            <p:nvPr/>
          </p:nvSpPr>
          <p:spPr>
            <a:xfrm>
              <a:off x="18262871" y="549037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43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3" name="object 9373"/>
            <p:cNvSpPr/>
            <p:nvPr/>
          </p:nvSpPr>
          <p:spPr>
            <a:xfrm>
              <a:off x="18263160" y="549037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43"/>
                  </a:move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4" name="object 9374"/>
            <p:cNvSpPr/>
            <p:nvPr/>
          </p:nvSpPr>
          <p:spPr>
            <a:xfrm>
              <a:off x="18263313" y="549111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5" name="object 9375"/>
            <p:cNvSpPr/>
            <p:nvPr/>
          </p:nvSpPr>
          <p:spPr>
            <a:xfrm>
              <a:off x="18262674" y="54910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41" y="73"/>
                  </a:lnTo>
                </a:path>
                <a:path w="634" h="635">
                  <a:moveTo>
                    <a:pt x="0" y="0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6" name="object 9376"/>
            <p:cNvSpPr/>
            <p:nvPr/>
          </p:nvSpPr>
          <p:spPr>
            <a:xfrm>
              <a:off x="18262979" y="549111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7" name="object 9377"/>
            <p:cNvSpPr/>
            <p:nvPr/>
          </p:nvSpPr>
          <p:spPr>
            <a:xfrm>
              <a:off x="18263165" y="54911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  <a:lnTo>
                    <a:pt x="0" y="0"/>
                  </a:lnTo>
                </a:path>
                <a:path w="634" h="635">
                  <a:moveTo>
                    <a:pt x="73" y="104"/>
                  </a:moveTo>
                  <a:lnTo>
                    <a:pt x="0" y="20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8" name="object 9378"/>
            <p:cNvSpPr/>
            <p:nvPr/>
          </p:nvSpPr>
          <p:spPr>
            <a:xfrm>
              <a:off x="18262875" y="54911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  <a:lnTo>
                    <a:pt x="0" y="0"/>
                  </a:lnTo>
                </a:path>
                <a:path w="634" h="635">
                  <a:moveTo>
                    <a:pt x="73" y="104"/>
                  </a:moveTo>
                  <a:lnTo>
                    <a:pt x="41" y="20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9" name="object 9379"/>
            <p:cNvSpPr/>
            <p:nvPr/>
          </p:nvSpPr>
          <p:spPr>
            <a:xfrm>
              <a:off x="18263160" y="549037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0" name="object 9380"/>
            <p:cNvSpPr/>
            <p:nvPr/>
          </p:nvSpPr>
          <p:spPr>
            <a:xfrm>
              <a:off x="18262827" y="549037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381" name="object 9381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8272114" y="5494695"/>
              <a:ext cx="1622" cy="3319"/>
            </a:xfrm>
            <a:prstGeom prst="rect">
              <a:avLst/>
            </a:prstGeom>
          </p:spPr>
        </p:pic>
        <p:sp>
          <p:nvSpPr>
            <p:cNvPr id="9382" name="object 9382"/>
            <p:cNvSpPr/>
            <p:nvPr/>
          </p:nvSpPr>
          <p:spPr>
            <a:xfrm>
              <a:off x="18272976" y="549533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3"/>
                  </a:moveTo>
                  <a:lnTo>
                    <a:pt x="0" y="712"/>
                  </a:lnTo>
                  <a:lnTo>
                    <a:pt x="439" y="785"/>
                  </a:lnTo>
                  <a:lnTo>
                    <a:pt x="554" y="73"/>
                  </a:ln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3" name="object 9383"/>
            <p:cNvSpPr/>
            <p:nvPr/>
          </p:nvSpPr>
          <p:spPr>
            <a:xfrm>
              <a:off x="18272036" y="5494697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607" y="2764"/>
                  </a:moveTo>
                  <a:lnTo>
                    <a:pt x="230" y="2952"/>
                  </a:lnTo>
                  <a:lnTo>
                    <a:pt x="157" y="3277"/>
                  </a:lnTo>
                  <a:lnTo>
                    <a:pt x="73" y="2691"/>
                  </a:lnTo>
                  <a:lnTo>
                    <a:pt x="230" y="2575"/>
                  </a:lnTo>
                  <a:lnTo>
                    <a:pt x="230" y="2418"/>
                  </a:lnTo>
                  <a:lnTo>
                    <a:pt x="0" y="2314"/>
                  </a:lnTo>
                  <a:lnTo>
                    <a:pt x="282" y="2157"/>
                  </a:lnTo>
                  <a:lnTo>
                    <a:pt x="293" y="1863"/>
                  </a:lnTo>
                  <a:lnTo>
                    <a:pt x="157" y="2125"/>
                  </a:lnTo>
                  <a:lnTo>
                    <a:pt x="293" y="1602"/>
                  </a:lnTo>
                  <a:lnTo>
                    <a:pt x="125" y="1455"/>
                  </a:lnTo>
                  <a:lnTo>
                    <a:pt x="282" y="1277"/>
                  </a:lnTo>
                  <a:lnTo>
                    <a:pt x="73" y="712"/>
                  </a:lnTo>
                  <a:lnTo>
                    <a:pt x="293" y="931"/>
                  </a:lnTo>
                  <a:lnTo>
                    <a:pt x="293" y="670"/>
                  </a:lnTo>
                  <a:lnTo>
                    <a:pt x="125" y="523"/>
                  </a:lnTo>
                  <a:lnTo>
                    <a:pt x="282" y="366"/>
                  </a:lnTo>
                  <a:lnTo>
                    <a:pt x="125" y="188"/>
                  </a:lnTo>
                  <a:lnTo>
                    <a:pt x="282" y="0"/>
                  </a:lnTo>
                  <a:lnTo>
                    <a:pt x="900" y="0"/>
                  </a:lnTo>
                  <a:lnTo>
                    <a:pt x="931" y="366"/>
                  </a:lnTo>
                  <a:lnTo>
                    <a:pt x="1162" y="418"/>
                  </a:lnTo>
                  <a:lnTo>
                    <a:pt x="1277" y="261"/>
                  </a:lnTo>
                  <a:lnTo>
                    <a:pt x="1675" y="523"/>
                  </a:lnTo>
                  <a:lnTo>
                    <a:pt x="1759" y="670"/>
                  </a:lnTo>
                  <a:lnTo>
                    <a:pt x="1759" y="1382"/>
                  </a:lnTo>
                  <a:lnTo>
                    <a:pt x="1675" y="1518"/>
                  </a:lnTo>
                  <a:lnTo>
                    <a:pt x="1308" y="1759"/>
                  </a:lnTo>
                  <a:lnTo>
                    <a:pt x="1193" y="1602"/>
                  </a:lnTo>
                  <a:lnTo>
                    <a:pt x="1015" y="1602"/>
                  </a:lnTo>
                  <a:lnTo>
                    <a:pt x="931" y="2691"/>
                  </a:lnTo>
                  <a:lnTo>
                    <a:pt x="607" y="276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4" name="object 9384"/>
            <p:cNvSpPr/>
            <p:nvPr/>
          </p:nvSpPr>
          <p:spPr>
            <a:xfrm>
              <a:off x="18265415" y="548634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1759"/>
                  </a:moveTo>
                  <a:lnTo>
                    <a:pt x="2450" y="0"/>
                  </a:lnTo>
                  <a:lnTo>
                    <a:pt x="0" y="0"/>
                  </a:lnTo>
                  <a:lnTo>
                    <a:pt x="0" y="1759"/>
                  </a:lnTo>
                  <a:lnTo>
                    <a:pt x="2450" y="175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5" name="object 9385"/>
            <p:cNvSpPr/>
            <p:nvPr/>
          </p:nvSpPr>
          <p:spPr>
            <a:xfrm>
              <a:off x="18268583" y="548634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450" y="1759"/>
                  </a:moveTo>
                  <a:lnTo>
                    <a:pt x="2450" y="0"/>
                  </a:lnTo>
                  <a:lnTo>
                    <a:pt x="0" y="0"/>
                  </a:lnTo>
                  <a:lnTo>
                    <a:pt x="0" y="1759"/>
                  </a:lnTo>
                  <a:lnTo>
                    <a:pt x="2450" y="175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6" name="object 9386"/>
            <p:cNvSpPr/>
            <p:nvPr/>
          </p:nvSpPr>
          <p:spPr>
            <a:xfrm>
              <a:off x="18239852" y="5310009"/>
              <a:ext cx="21590" cy="173990"/>
            </a:xfrm>
            <a:custGeom>
              <a:avLst/>
              <a:gdLst/>
              <a:ahLst/>
              <a:cxnLst/>
              <a:rect l="l" t="t" r="r" b="b"/>
              <a:pathLst>
                <a:path w="21590" h="173989">
                  <a:moveTo>
                    <a:pt x="0" y="0"/>
                  </a:moveTo>
                  <a:lnTo>
                    <a:pt x="0" y="173680"/>
                  </a:lnTo>
                  <a:lnTo>
                    <a:pt x="21140" y="173680"/>
                  </a:lnTo>
                  <a:lnTo>
                    <a:pt x="21140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7" name="object 9387"/>
            <p:cNvSpPr/>
            <p:nvPr/>
          </p:nvSpPr>
          <p:spPr>
            <a:xfrm>
              <a:off x="18240568" y="5310014"/>
              <a:ext cx="0" cy="173990"/>
            </a:xfrm>
            <a:custGeom>
              <a:avLst/>
              <a:gdLst/>
              <a:ahLst/>
              <a:cxnLst/>
              <a:rect l="l" t="t" r="r" b="b"/>
              <a:pathLst>
                <a:path h="173989">
                  <a:moveTo>
                    <a:pt x="0" y="0"/>
                  </a:moveTo>
                  <a:lnTo>
                    <a:pt x="0" y="17368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8" name="object 9388"/>
            <p:cNvSpPr/>
            <p:nvPr/>
          </p:nvSpPr>
          <p:spPr>
            <a:xfrm>
              <a:off x="18260292" y="5310014"/>
              <a:ext cx="0" cy="173990"/>
            </a:xfrm>
            <a:custGeom>
              <a:avLst/>
              <a:gdLst/>
              <a:ahLst/>
              <a:cxnLst/>
              <a:rect l="l" t="t" r="r" b="b"/>
              <a:pathLst>
                <a:path h="173989">
                  <a:moveTo>
                    <a:pt x="0" y="0"/>
                  </a:moveTo>
                  <a:lnTo>
                    <a:pt x="0" y="17368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9" name="object 9389"/>
            <p:cNvSpPr/>
            <p:nvPr/>
          </p:nvSpPr>
          <p:spPr>
            <a:xfrm>
              <a:off x="18263852" y="5493382"/>
              <a:ext cx="635" cy="36830"/>
            </a:xfrm>
            <a:custGeom>
              <a:avLst/>
              <a:gdLst/>
              <a:ahLst/>
              <a:cxnLst/>
              <a:rect l="l" t="t" r="r" b="b"/>
              <a:pathLst>
                <a:path w="634" h="36829">
                  <a:moveTo>
                    <a:pt x="335" y="0"/>
                  </a:moveTo>
                  <a:lnTo>
                    <a:pt x="0" y="0"/>
                  </a:lnTo>
                  <a:lnTo>
                    <a:pt x="0" y="36648"/>
                  </a:lnTo>
                  <a:lnTo>
                    <a:pt x="335" y="36648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0" name="object 9390"/>
            <p:cNvSpPr/>
            <p:nvPr/>
          </p:nvSpPr>
          <p:spPr>
            <a:xfrm>
              <a:off x="18263858" y="5493387"/>
              <a:ext cx="635" cy="36830"/>
            </a:xfrm>
            <a:custGeom>
              <a:avLst/>
              <a:gdLst/>
              <a:ahLst/>
              <a:cxnLst/>
              <a:rect l="l" t="t" r="r" b="b"/>
              <a:pathLst>
                <a:path w="634" h="36829">
                  <a:moveTo>
                    <a:pt x="324" y="0"/>
                  </a:moveTo>
                  <a:lnTo>
                    <a:pt x="324" y="36648"/>
                  </a:lnTo>
                  <a:lnTo>
                    <a:pt x="0" y="36648"/>
                  </a:lnTo>
                  <a:lnTo>
                    <a:pt x="0" y="0"/>
                  </a:lnTo>
                  <a:lnTo>
                    <a:pt x="324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1" name="object 9391"/>
            <p:cNvSpPr/>
            <p:nvPr/>
          </p:nvSpPr>
          <p:spPr>
            <a:xfrm>
              <a:off x="18264026" y="552356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2" name="object 9392"/>
            <p:cNvSpPr/>
            <p:nvPr/>
          </p:nvSpPr>
          <p:spPr>
            <a:xfrm>
              <a:off x="18262906" y="55261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35" y="1130"/>
                  </a:moveTo>
                  <a:lnTo>
                    <a:pt x="1905" y="330"/>
                  </a:lnTo>
                  <a:lnTo>
                    <a:pt x="1117" y="0"/>
                  </a:lnTo>
                  <a:lnTo>
                    <a:pt x="317" y="330"/>
                  </a:lnTo>
                  <a:lnTo>
                    <a:pt x="0" y="1130"/>
                  </a:lnTo>
                  <a:lnTo>
                    <a:pt x="317" y="1917"/>
                  </a:lnTo>
                  <a:lnTo>
                    <a:pt x="1117" y="2247"/>
                  </a:lnTo>
                  <a:lnTo>
                    <a:pt x="1905" y="1917"/>
                  </a:lnTo>
                  <a:lnTo>
                    <a:pt x="2235" y="113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3" name="object 9393"/>
            <p:cNvSpPr/>
            <p:nvPr/>
          </p:nvSpPr>
          <p:spPr>
            <a:xfrm>
              <a:off x="18264026" y="55235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4" name="object 9394"/>
            <p:cNvSpPr/>
            <p:nvPr/>
          </p:nvSpPr>
          <p:spPr>
            <a:xfrm>
              <a:off x="18270370" y="55261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120"/>
                  </a:moveTo>
                  <a:lnTo>
                    <a:pt x="328" y="328"/>
                  </a:lnTo>
                  <a:lnTo>
                    <a:pt x="1120" y="0"/>
                  </a:lnTo>
                  <a:lnTo>
                    <a:pt x="1912" y="328"/>
                  </a:lnTo>
                  <a:lnTo>
                    <a:pt x="2240" y="1120"/>
                  </a:lnTo>
                  <a:lnTo>
                    <a:pt x="1912" y="1912"/>
                  </a:lnTo>
                  <a:lnTo>
                    <a:pt x="1120" y="2240"/>
                  </a:lnTo>
                  <a:lnTo>
                    <a:pt x="328" y="1912"/>
                  </a:lnTo>
                  <a:lnTo>
                    <a:pt x="0" y="1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5" name="object 9395"/>
            <p:cNvSpPr/>
            <p:nvPr/>
          </p:nvSpPr>
          <p:spPr>
            <a:xfrm>
              <a:off x="18264177" y="5526499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19" h="3810">
                  <a:moveTo>
                    <a:pt x="7570" y="3539"/>
                  </a:moveTo>
                  <a:lnTo>
                    <a:pt x="7570" y="0"/>
                  </a:lnTo>
                  <a:lnTo>
                    <a:pt x="0" y="0"/>
                  </a:lnTo>
                  <a:lnTo>
                    <a:pt x="0" y="3539"/>
                  </a:lnTo>
                  <a:lnTo>
                    <a:pt x="7570" y="3539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6" name="object 9396"/>
            <p:cNvSpPr/>
            <p:nvPr/>
          </p:nvSpPr>
          <p:spPr>
            <a:xfrm>
              <a:off x="18266626" y="549261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47" y="1117"/>
                  </a:moveTo>
                  <a:lnTo>
                    <a:pt x="1917" y="330"/>
                  </a:lnTo>
                  <a:lnTo>
                    <a:pt x="1130" y="0"/>
                  </a:lnTo>
                  <a:lnTo>
                    <a:pt x="330" y="330"/>
                  </a:lnTo>
                  <a:lnTo>
                    <a:pt x="0" y="1117"/>
                  </a:lnTo>
                  <a:lnTo>
                    <a:pt x="330" y="1917"/>
                  </a:lnTo>
                  <a:lnTo>
                    <a:pt x="1130" y="2235"/>
                  </a:lnTo>
                  <a:lnTo>
                    <a:pt x="1917" y="1917"/>
                  </a:lnTo>
                  <a:lnTo>
                    <a:pt x="2247" y="111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7" name="object 9397"/>
            <p:cNvSpPr/>
            <p:nvPr/>
          </p:nvSpPr>
          <p:spPr>
            <a:xfrm>
              <a:off x="18267758" y="54900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8" name="object 9398"/>
            <p:cNvSpPr/>
            <p:nvPr/>
          </p:nvSpPr>
          <p:spPr>
            <a:xfrm>
              <a:off x="18264177" y="5493387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19" h="3810">
                  <a:moveTo>
                    <a:pt x="7570" y="0"/>
                  </a:moveTo>
                  <a:lnTo>
                    <a:pt x="7570" y="3507"/>
                  </a:lnTo>
                  <a:lnTo>
                    <a:pt x="0" y="3507"/>
                  </a:lnTo>
                  <a:lnTo>
                    <a:pt x="0" y="0"/>
                  </a:lnTo>
                  <a:lnTo>
                    <a:pt x="7570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9" name="object 9399"/>
            <p:cNvSpPr/>
            <p:nvPr/>
          </p:nvSpPr>
          <p:spPr>
            <a:xfrm>
              <a:off x="18264026" y="550118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0" name="object 9400"/>
            <p:cNvSpPr/>
            <p:nvPr/>
          </p:nvSpPr>
          <p:spPr>
            <a:xfrm>
              <a:off x="18264177" y="5496898"/>
              <a:ext cx="7620" cy="29845"/>
            </a:xfrm>
            <a:custGeom>
              <a:avLst/>
              <a:gdLst/>
              <a:ahLst/>
              <a:cxnLst/>
              <a:rect l="l" t="t" r="r" b="b"/>
              <a:pathLst>
                <a:path w="7619" h="29845">
                  <a:moveTo>
                    <a:pt x="7570" y="0"/>
                  </a:moveTo>
                  <a:lnTo>
                    <a:pt x="7570" y="29611"/>
                  </a:lnTo>
                  <a:lnTo>
                    <a:pt x="0" y="29611"/>
                  </a:lnTo>
                  <a:lnTo>
                    <a:pt x="0" y="0"/>
                  </a:lnTo>
                  <a:lnTo>
                    <a:pt x="757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1" name="object 9401"/>
            <p:cNvSpPr/>
            <p:nvPr/>
          </p:nvSpPr>
          <p:spPr>
            <a:xfrm>
              <a:off x="18258888" y="5101605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586" y="5968"/>
                  </a:moveTo>
                  <a:lnTo>
                    <a:pt x="816" y="5779"/>
                  </a:lnTo>
                  <a:lnTo>
                    <a:pt x="554" y="5675"/>
                  </a:lnTo>
                  <a:lnTo>
                    <a:pt x="356" y="5675"/>
                  </a:lnTo>
                  <a:lnTo>
                    <a:pt x="356" y="5518"/>
                  </a:lnTo>
                  <a:lnTo>
                    <a:pt x="356" y="5266"/>
                  </a:lnTo>
                  <a:lnTo>
                    <a:pt x="356" y="5109"/>
                  </a:lnTo>
                  <a:lnTo>
                    <a:pt x="554" y="5109"/>
                  </a:lnTo>
                  <a:lnTo>
                    <a:pt x="1591" y="5109"/>
                  </a:lnTo>
                  <a:lnTo>
                    <a:pt x="1780" y="5109"/>
                  </a:lnTo>
                  <a:lnTo>
                    <a:pt x="3005" y="5109"/>
                  </a:lnTo>
                  <a:lnTo>
                    <a:pt x="3162" y="5109"/>
                  </a:lnTo>
                  <a:lnTo>
                    <a:pt x="3162" y="5266"/>
                  </a:lnTo>
                  <a:lnTo>
                    <a:pt x="3162" y="5518"/>
                  </a:lnTo>
                  <a:lnTo>
                    <a:pt x="3162" y="5675"/>
                  </a:lnTo>
                  <a:lnTo>
                    <a:pt x="3005" y="5675"/>
                  </a:lnTo>
                  <a:lnTo>
                    <a:pt x="2554" y="5675"/>
                  </a:lnTo>
                  <a:lnTo>
                    <a:pt x="2554" y="5936"/>
                  </a:lnTo>
                  <a:lnTo>
                    <a:pt x="2764" y="5936"/>
                  </a:lnTo>
                  <a:lnTo>
                    <a:pt x="3518" y="5936"/>
                  </a:lnTo>
                  <a:lnTo>
                    <a:pt x="3601" y="5675"/>
                  </a:lnTo>
                  <a:lnTo>
                    <a:pt x="3465" y="5675"/>
                  </a:lnTo>
                  <a:lnTo>
                    <a:pt x="3465" y="5141"/>
                  </a:lnTo>
                  <a:lnTo>
                    <a:pt x="3643" y="5067"/>
                  </a:lnTo>
                  <a:lnTo>
                    <a:pt x="4020" y="5109"/>
                  </a:lnTo>
                  <a:lnTo>
                    <a:pt x="4094" y="4900"/>
                  </a:lnTo>
                  <a:lnTo>
                    <a:pt x="3518" y="4816"/>
                  </a:lnTo>
                  <a:lnTo>
                    <a:pt x="3518" y="4031"/>
                  </a:lnTo>
                  <a:lnTo>
                    <a:pt x="3759" y="3968"/>
                  </a:lnTo>
                  <a:lnTo>
                    <a:pt x="4156" y="4209"/>
                  </a:lnTo>
                  <a:lnTo>
                    <a:pt x="4156" y="3591"/>
                  </a:lnTo>
                  <a:lnTo>
                    <a:pt x="3601" y="3434"/>
                  </a:lnTo>
                  <a:lnTo>
                    <a:pt x="3518" y="2659"/>
                  </a:lnTo>
                  <a:lnTo>
                    <a:pt x="4156" y="2397"/>
                  </a:lnTo>
                  <a:lnTo>
                    <a:pt x="4209" y="1790"/>
                  </a:lnTo>
                  <a:lnTo>
                    <a:pt x="3759" y="2020"/>
                  </a:lnTo>
                  <a:lnTo>
                    <a:pt x="3601" y="2020"/>
                  </a:lnTo>
                  <a:lnTo>
                    <a:pt x="3518" y="1151"/>
                  </a:lnTo>
                  <a:lnTo>
                    <a:pt x="4020" y="1151"/>
                  </a:lnTo>
                  <a:lnTo>
                    <a:pt x="4094" y="931"/>
                  </a:lnTo>
                  <a:lnTo>
                    <a:pt x="3727" y="858"/>
                  </a:lnTo>
                  <a:lnTo>
                    <a:pt x="3570" y="900"/>
                  </a:lnTo>
                  <a:lnTo>
                    <a:pt x="3465" y="293"/>
                  </a:lnTo>
                  <a:lnTo>
                    <a:pt x="3601" y="293"/>
                  </a:lnTo>
                  <a:lnTo>
                    <a:pt x="3601" y="125"/>
                  </a:lnTo>
                  <a:lnTo>
                    <a:pt x="2764" y="52"/>
                  </a:lnTo>
                  <a:lnTo>
                    <a:pt x="2554" y="52"/>
                  </a:lnTo>
                  <a:lnTo>
                    <a:pt x="2554" y="188"/>
                  </a:lnTo>
                  <a:lnTo>
                    <a:pt x="3005" y="293"/>
                  </a:lnTo>
                  <a:lnTo>
                    <a:pt x="3162" y="293"/>
                  </a:lnTo>
                  <a:lnTo>
                    <a:pt x="3162" y="450"/>
                  </a:lnTo>
                  <a:lnTo>
                    <a:pt x="3162" y="722"/>
                  </a:lnTo>
                  <a:lnTo>
                    <a:pt x="3162" y="858"/>
                  </a:lnTo>
                  <a:lnTo>
                    <a:pt x="3005" y="858"/>
                  </a:lnTo>
                  <a:lnTo>
                    <a:pt x="1780" y="858"/>
                  </a:lnTo>
                  <a:lnTo>
                    <a:pt x="1591" y="858"/>
                  </a:lnTo>
                  <a:lnTo>
                    <a:pt x="554" y="858"/>
                  </a:lnTo>
                  <a:lnTo>
                    <a:pt x="356" y="858"/>
                  </a:lnTo>
                  <a:lnTo>
                    <a:pt x="356" y="722"/>
                  </a:lnTo>
                  <a:lnTo>
                    <a:pt x="356" y="450"/>
                  </a:lnTo>
                  <a:lnTo>
                    <a:pt x="356" y="293"/>
                  </a:lnTo>
                  <a:lnTo>
                    <a:pt x="554" y="293"/>
                  </a:lnTo>
                  <a:lnTo>
                    <a:pt x="816" y="293"/>
                  </a:lnTo>
                  <a:lnTo>
                    <a:pt x="586" y="0"/>
                  </a:lnTo>
                  <a:lnTo>
                    <a:pt x="0" y="0"/>
                  </a:lnTo>
                  <a:lnTo>
                    <a:pt x="0" y="5968"/>
                  </a:lnTo>
                  <a:lnTo>
                    <a:pt x="586" y="596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2" name="object 9402"/>
            <p:cNvSpPr/>
            <p:nvPr/>
          </p:nvSpPr>
          <p:spPr>
            <a:xfrm>
              <a:off x="18259182" y="510273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62" y="3727"/>
                  </a:moveTo>
                  <a:lnTo>
                    <a:pt x="0" y="104"/>
                  </a:lnTo>
                  <a:lnTo>
                    <a:pt x="2827" y="0"/>
                  </a:lnTo>
                  <a:lnTo>
                    <a:pt x="2952" y="3622"/>
                  </a:lnTo>
                  <a:lnTo>
                    <a:pt x="62" y="372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3" name="object 9403"/>
            <p:cNvSpPr/>
            <p:nvPr/>
          </p:nvSpPr>
          <p:spPr>
            <a:xfrm>
              <a:off x="18262416" y="5105440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39">
                  <a:moveTo>
                    <a:pt x="638" y="1277"/>
                  </a:moveTo>
                  <a:lnTo>
                    <a:pt x="5193" y="1277"/>
                  </a:lnTo>
                  <a:lnTo>
                    <a:pt x="5224" y="2020"/>
                  </a:lnTo>
                  <a:lnTo>
                    <a:pt x="5486" y="2104"/>
                  </a:lnTo>
                  <a:lnTo>
                    <a:pt x="5622" y="1989"/>
                  </a:lnTo>
                  <a:lnTo>
                    <a:pt x="5675" y="1832"/>
                  </a:lnTo>
                  <a:lnTo>
                    <a:pt x="5486" y="1832"/>
                  </a:lnTo>
                  <a:lnTo>
                    <a:pt x="5486" y="1434"/>
                  </a:lnTo>
                  <a:lnTo>
                    <a:pt x="5518" y="1277"/>
                  </a:lnTo>
                  <a:lnTo>
                    <a:pt x="5675" y="1277"/>
                  </a:lnTo>
                  <a:lnTo>
                    <a:pt x="6188" y="1277"/>
                  </a:lnTo>
                  <a:lnTo>
                    <a:pt x="6387" y="1277"/>
                  </a:lnTo>
                  <a:lnTo>
                    <a:pt x="6387" y="1434"/>
                  </a:lnTo>
                  <a:lnTo>
                    <a:pt x="6387" y="1832"/>
                  </a:lnTo>
                  <a:lnTo>
                    <a:pt x="6188" y="1832"/>
                  </a:lnTo>
                  <a:lnTo>
                    <a:pt x="6230" y="1989"/>
                  </a:lnTo>
                  <a:lnTo>
                    <a:pt x="6418" y="2104"/>
                  </a:lnTo>
                  <a:lnTo>
                    <a:pt x="6575" y="2104"/>
                  </a:lnTo>
                  <a:lnTo>
                    <a:pt x="6649" y="1308"/>
                  </a:lnTo>
                  <a:lnTo>
                    <a:pt x="6827" y="1277"/>
                  </a:lnTo>
                  <a:lnTo>
                    <a:pt x="6900" y="1057"/>
                  </a:lnTo>
                  <a:lnTo>
                    <a:pt x="7402" y="984"/>
                  </a:lnTo>
                  <a:lnTo>
                    <a:pt x="7486" y="272"/>
                  </a:lnTo>
                  <a:lnTo>
                    <a:pt x="7455" y="0"/>
                  </a:lnTo>
                  <a:lnTo>
                    <a:pt x="7214" y="157"/>
                  </a:lnTo>
                  <a:lnTo>
                    <a:pt x="6827" y="376"/>
                  </a:lnTo>
                  <a:lnTo>
                    <a:pt x="712" y="418"/>
                  </a:lnTo>
                  <a:lnTo>
                    <a:pt x="261" y="157"/>
                  </a:lnTo>
                  <a:lnTo>
                    <a:pt x="52" y="0"/>
                  </a:lnTo>
                  <a:lnTo>
                    <a:pt x="0" y="272"/>
                  </a:lnTo>
                  <a:lnTo>
                    <a:pt x="0" y="900"/>
                  </a:lnTo>
                  <a:lnTo>
                    <a:pt x="534" y="984"/>
                  </a:lnTo>
                  <a:lnTo>
                    <a:pt x="565" y="117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4" name="object 9404"/>
            <p:cNvSpPr/>
            <p:nvPr/>
          </p:nvSpPr>
          <p:spPr>
            <a:xfrm>
              <a:off x="18263393" y="510608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633" y="408"/>
                  </a:moveTo>
                  <a:lnTo>
                    <a:pt x="62" y="408"/>
                  </a:lnTo>
                  <a:lnTo>
                    <a:pt x="0" y="62"/>
                  </a:lnTo>
                  <a:lnTo>
                    <a:pt x="1633" y="0"/>
                  </a:lnTo>
                  <a:lnTo>
                    <a:pt x="1759" y="3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5" name="object 9405"/>
            <p:cNvSpPr/>
            <p:nvPr/>
          </p:nvSpPr>
          <p:spPr>
            <a:xfrm>
              <a:off x="18265306" y="510608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633" y="408"/>
                  </a:moveTo>
                  <a:lnTo>
                    <a:pt x="94" y="408"/>
                  </a:lnTo>
                  <a:lnTo>
                    <a:pt x="0" y="62"/>
                  </a:lnTo>
                  <a:lnTo>
                    <a:pt x="1633" y="0"/>
                  </a:lnTo>
                  <a:lnTo>
                    <a:pt x="1706" y="3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6" name="object 9406"/>
            <p:cNvSpPr/>
            <p:nvPr/>
          </p:nvSpPr>
          <p:spPr>
            <a:xfrm>
              <a:off x="18267201" y="510608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633" y="408"/>
                  </a:moveTo>
                  <a:lnTo>
                    <a:pt x="62" y="408"/>
                  </a:lnTo>
                  <a:lnTo>
                    <a:pt x="0" y="62"/>
                  </a:lnTo>
                  <a:lnTo>
                    <a:pt x="1633" y="0"/>
                  </a:lnTo>
                  <a:lnTo>
                    <a:pt x="1706" y="30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7" name="object 9407"/>
            <p:cNvSpPr/>
            <p:nvPr/>
          </p:nvSpPr>
          <p:spPr>
            <a:xfrm>
              <a:off x="18262416" y="5101642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39">
                  <a:moveTo>
                    <a:pt x="638" y="827"/>
                  </a:moveTo>
                  <a:lnTo>
                    <a:pt x="5193" y="827"/>
                  </a:lnTo>
                  <a:lnTo>
                    <a:pt x="5224" y="83"/>
                  </a:lnTo>
                  <a:lnTo>
                    <a:pt x="5486" y="0"/>
                  </a:lnTo>
                  <a:lnTo>
                    <a:pt x="5622" y="115"/>
                  </a:lnTo>
                  <a:lnTo>
                    <a:pt x="5675" y="272"/>
                  </a:lnTo>
                  <a:lnTo>
                    <a:pt x="5486" y="272"/>
                  </a:lnTo>
                  <a:lnTo>
                    <a:pt x="5486" y="670"/>
                  </a:lnTo>
                  <a:lnTo>
                    <a:pt x="5518" y="827"/>
                  </a:lnTo>
                  <a:lnTo>
                    <a:pt x="5675" y="827"/>
                  </a:lnTo>
                  <a:lnTo>
                    <a:pt x="6188" y="827"/>
                  </a:lnTo>
                  <a:lnTo>
                    <a:pt x="6387" y="827"/>
                  </a:lnTo>
                  <a:lnTo>
                    <a:pt x="6387" y="670"/>
                  </a:lnTo>
                  <a:lnTo>
                    <a:pt x="6387" y="272"/>
                  </a:lnTo>
                  <a:lnTo>
                    <a:pt x="6188" y="272"/>
                  </a:lnTo>
                  <a:lnTo>
                    <a:pt x="6230" y="115"/>
                  </a:lnTo>
                  <a:lnTo>
                    <a:pt x="6418" y="0"/>
                  </a:lnTo>
                  <a:lnTo>
                    <a:pt x="6575" y="0"/>
                  </a:lnTo>
                  <a:lnTo>
                    <a:pt x="6649" y="795"/>
                  </a:lnTo>
                  <a:lnTo>
                    <a:pt x="6827" y="827"/>
                  </a:lnTo>
                  <a:lnTo>
                    <a:pt x="6900" y="1088"/>
                  </a:lnTo>
                  <a:lnTo>
                    <a:pt x="7402" y="1120"/>
                  </a:lnTo>
                  <a:lnTo>
                    <a:pt x="7486" y="1832"/>
                  </a:lnTo>
                  <a:lnTo>
                    <a:pt x="7455" y="2104"/>
                  </a:lnTo>
                  <a:lnTo>
                    <a:pt x="7214" y="1947"/>
                  </a:lnTo>
                  <a:lnTo>
                    <a:pt x="6827" y="1727"/>
                  </a:lnTo>
                  <a:lnTo>
                    <a:pt x="712" y="1727"/>
                  </a:lnTo>
                  <a:lnTo>
                    <a:pt x="261" y="1947"/>
                  </a:lnTo>
                  <a:lnTo>
                    <a:pt x="52" y="2104"/>
                  </a:lnTo>
                  <a:lnTo>
                    <a:pt x="0" y="1832"/>
                  </a:lnTo>
                  <a:lnTo>
                    <a:pt x="0" y="1204"/>
                  </a:lnTo>
                  <a:lnTo>
                    <a:pt x="534" y="1120"/>
                  </a:lnTo>
                  <a:lnTo>
                    <a:pt x="565" y="9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8" name="object 9408"/>
            <p:cNvSpPr/>
            <p:nvPr/>
          </p:nvSpPr>
          <p:spPr>
            <a:xfrm>
              <a:off x="18263393" y="510272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633" y="0"/>
                  </a:moveTo>
                  <a:lnTo>
                    <a:pt x="62" y="0"/>
                  </a:lnTo>
                  <a:lnTo>
                    <a:pt x="0" y="314"/>
                  </a:lnTo>
                  <a:lnTo>
                    <a:pt x="1633" y="376"/>
                  </a:lnTo>
                  <a:lnTo>
                    <a:pt x="1759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9" name="object 9409"/>
            <p:cNvSpPr/>
            <p:nvPr/>
          </p:nvSpPr>
          <p:spPr>
            <a:xfrm>
              <a:off x="18265302" y="510272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04" y="376"/>
                  </a:moveTo>
                  <a:lnTo>
                    <a:pt x="1643" y="376"/>
                  </a:lnTo>
                  <a:lnTo>
                    <a:pt x="1717" y="83"/>
                  </a:lnTo>
                  <a:lnTo>
                    <a:pt x="104" y="0"/>
                  </a:lnTo>
                  <a:lnTo>
                    <a:pt x="0" y="31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0" name="object 9410"/>
            <p:cNvSpPr/>
            <p:nvPr/>
          </p:nvSpPr>
          <p:spPr>
            <a:xfrm>
              <a:off x="18267198" y="510272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73" y="376"/>
                  </a:moveTo>
                  <a:lnTo>
                    <a:pt x="1643" y="376"/>
                  </a:lnTo>
                  <a:lnTo>
                    <a:pt x="1706" y="83"/>
                  </a:lnTo>
                  <a:lnTo>
                    <a:pt x="73" y="0"/>
                  </a:lnTo>
                  <a:lnTo>
                    <a:pt x="0" y="31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1" name="object 9411"/>
            <p:cNvSpPr/>
            <p:nvPr/>
          </p:nvSpPr>
          <p:spPr>
            <a:xfrm>
              <a:off x="18263511" y="5103354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39">
                  <a:moveTo>
                    <a:pt x="0" y="2209"/>
                  </a:moveTo>
                  <a:lnTo>
                    <a:pt x="0" y="2471"/>
                  </a:lnTo>
                  <a:lnTo>
                    <a:pt x="293" y="2471"/>
                  </a:lnTo>
                  <a:lnTo>
                    <a:pt x="5015" y="2471"/>
                  </a:lnTo>
                  <a:lnTo>
                    <a:pt x="5298" y="2471"/>
                  </a:lnTo>
                  <a:lnTo>
                    <a:pt x="5298" y="2209"/>
                  </a:lnTo>
                  <a:lnTo>
                    <a:pt x="5298" y="272"/>
                  </a:lnTo>
                  <a:lnTo>
                    <a:pt x="5298" y="0"/>
                  </a:lnTo>
                  <a:lnTo>
                    <a:pt x="5015" y="0"/>
                  </a:lnTo>
                  <a:lnTo>
                    <a:pt x="293" y="0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0" y="220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2" name="object 9412"/>
            <p:cNvSpPr/>
            <p:nvPr/>
          </p:nvSpPr>
          <p:spPr>
            <a:xfrm>
              <a:off x="18269239" y="5097210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900" y="9507"/>
                  </a:moveTo>
                  <a:lnTo>
                    <a:pt x="1005" y="9245"/>
                  </a:lnTo>
                  <a:lnTo>
                    <a:pt x="2366" y="9130"/>
                  </a:lnTo>
                  <a:lnTo>
                    <a:pt x="2513" y="9130"/>
                  </a:lnTo>
                  <a:lnTo>
                    <a:pt x="2533" y="9319"/>
                  </a:lnTo>
                  <a:lnTo>
                    <a:pt x="2575" y="10366"/>
                  </a:lnTo>
                  <a:lnTo>
                    <a:pt x="2575" y="13161"/>
                  </a:lnTo>
                  <a:lnTo>
                    <a:pt x="2282" y="13287"/>
                  </a:lnTo>
                  <a:lnTo>
                    <a:pt x="2209" y="13078"/>
                  </a:lnTo>
                  <a:lnTo>
                    <a:pt x="2052" y="13015"/>
                  </a:lnTo>
                  <a:lnTo>
                    <a:pt x="1968" y="13580"/>
                  </a:lnTo>
                  <a:lnTo>
                    <a:pt x="2177" y="13685"/>
                  </a:lnTo>
                  <a:lnTo>
                    <a:pt x="2177" y="13496"/>
                  </a:lnTo>
                  <a:lnTo>
                    <a:pt x="2471" y="13496"/>
                  </a:lnTo>
                  <a:lnTo>
                    <a:pt x="2659" y="13496"/>
                  </a:lnTo>
                  <a:lnTo>
                    <a:pt x="2659" y="13685"/>
                  </a:lnTo>
                  <a:lnTo>
                    <a:pt x="2659" y="14386"/>
                  </a:lnTo>
                  <a:lnTo>
                    <a:pt x="2659" y="14544"/>
                  </a:lnTo>
                  <a:lnTo>
                    <a:pt x="2471" y="14544"/>
                  </a:lnTo>
                  <a:lnTo>
                    <a:pt x="2177" y="14544"/>
                  </a:lnTo>
                  <a:lnTo>
                    <a:pt x="2177" y="14386"/>
                  </a:lnTo>
                  <a:lnTo>
                    <a:pt x="1968" y="14386"/>
                  </a:lnTo>
                  <a:lnTo>
                    <a:pt x="1968" y="14680"/>
                  </a:lnTo>
                  <a:lnTo>
                    <a:pt x="2764" y="14763"/>
                  </a:lnTo>
                  <a:lnTo>
                    <a:pt x="2869" y="73"/>
                  </a:lnTo>
                  <a:lnTo>
                    <a:pt x="2052" y="0"/>
                  </a:lnTo>
                  <a:lnTo>
                    <a:pt x="1968" y="293"/>
                  </a:lnTo>
                  <a:lnTo>
                    <a:pt x="2177" y="376"/>
                  </a:lnTo>
                  <a:lnTo>
                    <a:pt x="2177" y="219"/>
                  </a:lnTo>
                  <a:lnTo>
                    <a:pt x="2471" y="219"/>
                  </a:lnTo>
                  <a:lnTo>
                    <a:pt x="2659" y="219"/>
                  </a:lnTo>
                  <a:lnTo>
                    <a:pt x="2659" y="376"/>
                  </a:lnTo>
                  <a:lnTo>
                    <a:pt x="2659" y="1088"/>
                  </a:lnTo>
                  <a:lnTo>
                    <a:pt x="2659" y="1277"/>
                  </a:lnTo>
                  <a:lnTo>
                    <a:pt x="2471" y="1277"/>
                  </a:lnTo>
                  <a:lnTo>
                    <a:pt x="2177" y="1277"/>
                  </a:lnTo>
                  <a:lnTo>
                    <a:pt x="2177" y="1088"/>
                  </a:lnTo>
                  <a:lnTo>
                    <a:pt x="1968" y="1088"/>
                  </a:lnTo>
                  <a:lnTo>
                    <a:pt x="1968" y="1675"/>
                  </a:lnTo>
                  <a:lnTo>
                    <a:pt x="2209" y="1759"/>
                  </a:lnTo>
                  <a:lnTo>
                    <a:pt x="2209" y="1602"/>
                  </a:lnTo>
                  <a:lnTo>
                    <a:pt x="2513" y="1486"/>
                  </a:lnTo>
                  <a:lnTo>
                    <a:pt x="2575" y="4397"/>
                  </a:lnTo>
                  <a:lnTo>
                    <a:pt x="2533" y="5434"/>
                  </a:lnTo>
                  <a:lnTo>
                    <a:pt x="2513" y="5622"/>
                  </a:lnTo>
                  <a:lnTo>
                    <a:pt x="2366" y="5622"/>
                  </a:lnTo>
                  <a:lnTo>
                    <a:pt x="1088" y="5622"/>
                  </a:lnTo>
                  <a:lnTo>
                    <a:pt x="1005" y="5371"/>
                  </a:lnTo>
                  <a:lnTo>
                    <a:pt x="670" y="5266"/>
                  </a:lnTo>
                  <a:lnTo>
                    <a:pt x="492" y="5298"/>
                  </a:lnTo>
                  <a:lnTo>
                    <a:pt x="157" y="5266"/>
                  </a:lnTo>
                  <a:lnTo>
                    <a:pt x="104" y="5486"/>
                  </a:lnTo>
                  <a:lnTo>
                    <a:pt x="638" y="5560"/>
                  </a:lnTo>
                  <a:lnTo>
                    <a:pt x="670" y="6334"/>
                  </a:lnTo>
                  <a:lnTo>
                    <a:pt x="460" y="6418"/>
                  </a:lnTo>
                  <a:lnTo>
                    <a:pt x="41" y="6198"/>
                  </a:lnTo>
                  <a:lnTo>
                    <a:pt x="41" y="6785"/>
                  </a:lnTo>
                  <a:lnTo>
                    <a:pt x="586" y="6931"/>
                  </a:lnTo>
                  <a:lnTo>
                    <a:pt x="670" y="7748"/>
                  </a:lnTo>
                  <a:lnTo>
                    <a:pt x="41" y="7989"/>
                  </a:lnTo>
                  <a:lnTo>
                    <a:pt x="0" y="8575"/>
                  </a:lnTo>
                  <a:lnTo>
                    <a:pt x="460" y="8355"/>
                  </a:lnTo>
                  <a:lnTo>
                    <a:pt x="670" y="8355"/>
                  </a:lnTo>
                  <a:lnTo>
                    <a:pt x="670" y="9214"/>
                  </a:lnTo>
                  <a:lnTo>
                    <a:pt x="157" y="9214"/>
                  </a:lnTo>
                  <a:lnTo>
                    <a:pt x="104" y="9434"/>
                  </a:lnTo>
                  <a:lnTo>
                    <a:pt x="492" y="9507"/>
                  </a:lnTo>
                  <a:lnTo>
                    <a:pt x="638" y="9476"/>
                  </a:lnTo>
                  <a:lnTo>
                    <a:pt x="900" y="950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3" name="object 9413"/>
            <p:cNvSpPr/>
            <p:nvPr/>
          </p:nvSpPr>
          <p:spPr>
            <a:xfrm>
              <a:off x="18270218" y="510306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73" y="3057"/>
                  </a:moveTo>
                  <a:lnTo>
                    <a:pt x="0" y="104"/>
                  </a:lnTo>
                  <a:lnTo>
                    <a:pt x="1539" y="0"/>
                  </a:lnTo>
                  <a:lnTo>
                    <a:pt x="1612" y="2952"/>
                  </a:lnTo>
                  <a:lnTo>
                    <a:pt x="73" y="305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4" name="object 9414"/>
            <p:cNvSpPr/>
            <p:nvPr/>
          </p:nvSpPr>
          <p:spPr>
            <a:xfrm>
              <a:off x="18259322" y="489321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481"/>
                  </a:moveTo>
                  <a:lnTo>
                    <a:pt x="157" y="376"/>
                  </a:lnTo>
                  <a:lnTo>
                    <a:pt x="408" y="450"/>
                  </a:lnTo>
                  <a:lnTo>
                    <a:pt x="450" y="31"/>
                  </a:lnTo>
                  <a:lnTo>
                    <a:pt x="680" y="0"/>
                  </a:lnTo>
                  <a:lnTo>
                    <a:pt x="827" y="31"/>
                  </a:lnTo>
                  <a:lnTo>
                    <a:pt x="942" y="167"/>
                  </a:lnTo>
                  <a:lnTo>
                    <a:pt x="1005" y="450"/>
                  </a:lnTo>
                  <a:lnTo>
                    <a:pt x="1036" y="701"/>
                  </a:lnTo>
                  <a:lnTo>
                    <a:pt x="1036" y="858"/>
                  </a:lnTo>
                  <a:lnTo>
                    <a:pt x="963" y="1120"/>
                  </a:lnTo>
                  <a:lnTo>
                    <a:pt x="827" y="1120"/>
                  </a:lnTo>
                  <a:lnTo>
                    <a:pt x="900" y="963"/>
                  </a:lnTo>
                  <a:lnTo>
                    <a:pt x="942" y="743"/>
                  </a:lnTo>
                  <a:lnTo>
                    <a:pt x="900" y="513"/>
                  </a:lnTo>
                  <a:lnTo>
                    <a:pt x="827" y="293"/>
                  </a:lnTo>
                  <a:lnTo>
                    <a:pt x="743" y="136"/>
                  </a:lnTo>
                  <a:lnTo>
                    <a:pt x="680" y="376"/>
                  </a:lnTo>
                  <a:lnTo>
                    <a:pt x="712" y="586"/>
                  </a:lnTo>
                  <a:lnTo>
                    <a:pt x="712" y="743"/>
                  </a:lnTo>
                  <a:lnTo>
                    <a:pt x="680" y="994"/>
                  </a:lnTo>
                  <a:lnTo>
                    <a:pt x="638" y="1225"/>
                  </a:lnTo>
                  <a:lnTo>
                    <a:pt x="481" y="1382"/>
                  </a:lnTo>
                  <a:lnTo>
                    <a:pt x="450" y="1068"/>
                  </a:lnTo>
                  <a:lnTo>
                    <a:pt x="282" y="1036"/>
                  </a:lnTo>
                  <a:lnTo>
                    <a:pt x="41" y="1036"/>
                  </a:lnTo>
                  <a:lnTo>
                    <a:pt x="0" y="481"/>
                  </a:lnTo>
                </a:path>
                <a:path w="1269" h="1904">
                  <a:moveTo>
                    <a:pt x="408" y="617"/>
                  </a:moveTo>
                  <a:lnTo>
                    <a:pt x="607" y="743"/>
                  </a:lnTo>
                  <a:lnTo>
                    <a:pt x="408" y="806"/>
                  </a:lnTo>
                  <a:lnTo>
                    <a:pt x="450" y="994"/>
                  </a:lnTo>
                  <a:lnTo>
                    <a:pt x="554" y="963"/>
                  </a:lnTo>
                  <a:lnTo>
                    <a:pt x="554" y="774"/>
                  </a:lnTo>
                  <a:lnTo>
                    <a:pt x="554" y="586"/>
                  </a:lnTo>
                  <a:lnTo>
                    <a:pt x="408" y="586"/>
                  </a:lnTo>
                </a:path>
                <a:path w="1269" h="1904">
                  <a:moveTo>
                    <a:pt x="157" y="586"/>
                  </a:moveTo>
                  <a:lnTo>
                    <a:pt x="157" y="586"/>
                  </a:lnTo>
                  <a:lnTo>
                    <a:pt x="157" y="890"/>
                  </a:lnTo>
                  <a:lnTo>
                    <a:pt x="314" y="890"/>
                  </a:lnTo>
                  <a:lnTo>
                    <a:pt x="314" y="617"/>
                  </a:lnTo>
                  <a:lnTo>
                    <a:pt x="157" y="586"/>
                  </a:lnTo>
                </a:path>
                <a:path w="1269" h="1904">
                  <a:moveTo>
                    <a:pt x="0" y="481"/>
                  </a:moveTo>
                  <a:lnTo>
                    <a:pt x="157" y="376"/>
                  </a:lnTo>
                  <a:lnTo>
                    <a:pt x="408" y="450"/>
                  </a:lnTo>
                  <a:lnTo>
                    <a:pt x="450" y="31"/>
                  </a:lnTo>
                  <a:lnTo>
                    <a:pt x="680" y="0"/>
                  </a:lnTo>
                  <a:lnTo>
                    <a:pt x="869" y="73"/>
                  </a:lnTo>
                  <a:lnTo>
                    <a:pt x="1193" y="554"/>
                  </a:lnTo>
                  <a:lnTo>
                    <a:pt x="963" y="1120"/>
                  </a:lnTo>
                  <a:lnTo>
                    <a:pt x="827" y="1120"/>
                  </a:lnTo>
                  <a:lnTo>
                    <a:pt x="1036" y="586"/>
                  </a:lnTo>
                  <a:lnTo>
                    <a:pt x="795" y="167"/>
                  </a:lnTo>
                  <a:lnTo>
                    <a:pt x="638" y="167"/>
                  </a:lnTo>
                  <a:lnTo>
                    <a:pt x="795" y="743"/>
                  </a:lnTo>
                  <a:lnTo>
                    <a:pt x="638" y="1225"/>
                  </a:lnTo>
                  <a:lnTo>
                    <a:pt x="607" y="1382"/>
                  </a:lnTo>
                  <a:lnTo>
                    <a:pt x="450" y="1382"/>
                  </a:lnTo>
                  <a:lnTo>
                    <a:pt x="450" y="1068"/>
                  </a:lnTo>
                  <a:lnTo>
                    <a:pt x="282" y="1036"/>
                  </a:lnTo>
                  <a:lnTo>
                    <a:pt x="41" y="1036"/>
                  </a:lnTo>
                  <a:lnTo>
                    <a:pt x="0" y="48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5" name="object 9415"/>
            <p:cNvSpPr/>
            <p:nvPr/>
          </p:nvSpPr>
          <p:spPr>
            <a:xfrm>
              <a:off x="18270635" y="489532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036" y="900"/>
                  </a:moveTo>
                  <a:lnTo>
                    <a:pt x="879" y="1005"/>
                  </a:lnTo>
                  <a:lnTo>
                    <a:pt x="628" y="931"/>
                  </a:lnTo>
                  <a:lnTo>
                    <a:pt x="586" y="1350"/>
                  </a:lnTo>
                  <a:lnTo>
                    <a:pt x="366" y="1382"/>
                  </a:lnTo>
                  <a:lnTo>
                    <a:pt x="209" y="1350"/>
                  </a:lnTo>
                  <a:lnTo>
                    <a:pt x="83" y="1193"/>
                  </a:lnTo>
                  <a:lnTo>
                    <a:pt x="31" y="931"/>
                  </a:lnTo>
                  <a:lnTo>
                    <a:pt x="0" y="670"/>
                  </a:lnTo>
                  <a:lnTo>
                    <a:pt x="0" y="523"/>
                  </a:lnTo>
                  <a:lnTo>
                    <a:pt x="83" y="261"/>
                  </a:lnTo>
                  <a:lnTo>
                    <a:pt x="167" y="418"/>
                  </a:lnTo>
                  <a:lnTo>
                    <a:pt x="83" y="638"/>
                  </a:lnTo>
                  <a:lnTo>
                    <a:pt x="136" y="869"/>
                  </a:lnTo>
                  <a:lnTo>
                    <a:pt x="209" y="1088"/>
                  </a:lnTo>
                  <a:lnTo>
                    <a:pt x="324" y="1225"/>
                  </a:lnTo>
                  <a:lnTo>
                    <a:pt x="366" y="1005"/>
                  </a:lnTo>
                  <a:lnTo>
                    <a:pt x="324" y="795"/>
                  </a:lnTo>
                  <a:lnTo>
                    <a:pt x="324" y="638"/>
                  </a:lnTo>
                  <a:lnTo>
                    <a:pt x="366" y="376"/>
                  </a:lnTo>
                  <a:lnTo>
                    <a:pt x="397" y="157"/>
                  </a:lnTo>
                  <a:lnTo>
                    <a:pt x="554" y="41"/>
                  </a:lnTo>
                  <a:lnTo>
                    <a:pt x="586" y="293"/>
                  </a:lnTo>
                  <a:lnTo>
                    <a:pt x="774" y="345"/>
                  </a:lnTo>
                  <a:lnTo>
                    <a:pt x="984" y="345"/>
                  </a:lnTo>
                  <a:lnTo>
                    <a:pt x="1036" y="900"/>
                  </a:lnTo>
                </a:path>
                <a:path w="1269" h="1904">
                  <a:moveTo>
                    <a:pt x="628" y="743"/>
                  </a:moveTo>
                  <a:lnTo>
                    <a:pt x="481" y="638"/>
                  </a:lnTo>
                  <a:lnTo>
                    <a:pt x="628" y="575"/>
                  </a:lnTo>
                  <a:lnTo>
                    <a:pt x="586" y="376"/>
                  </a:lnTo>
                  <a:lnTo>
                    <a:pt x="481" y="523"/>
                  </a:lnTo>
                  <a:lnTo>
                    <a:pt x="481" y="869"/>
                  </a:lnTo>
                  <a:lnTo>
                    <a:pt x="628" y="795"/>
                  </a:lnTo>
                </a:path>
                <a:path w="1269" h="1904">
                  <a:moveTo>
                    <a:pt x="910" y="795"/>
                  </a:moveTo>
                  <a:lnTo>
                    <a:pt x="879" y="638"/>
                  </a:lnTo>
                  <a:lnTo>
                    <a:pt x="910" y="492"/>
                  </a:lnTo>
                  <a:lnTo>
                    <a:pt x="774" y="492"/>
                  </a:lnTo>
                  <a:lnTo>
                    <a:pt x="722" y="743"/>
                  </a:lnTo>
                  <a:lnTo>
                    <a:pt x="910" y="79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6" name="object 9416"/>
            <p:cNvSpPr/>
            <p:nvPr/>
          </p:nvSpPr>
          <p:spPr>
            <a:xfrm>
              <a:off x="18265773" y="490189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73" y="0"/>
                  </a:moveTo>
                  <a:lnTo>
                    <a:pt x="3444" y="0"/>
                  </a:lnTo>
                  <a:lnTo>
                    <a:pt x="3518" y="2691"/>
                  </a:lnTo>
                  <a:lnTo>
                    <a:pt x="3371" y="2722"/>
                  </a:lnTo>
                  <a:lnTo>
                    <a:pt x="3518" y="2848"/>
                  </a:lnTo>
                  <a:lnTo>
                    <a:pt x="3518" y="3350"/>
                  </a:lnTo>
                  <a:lnTo>
                    <a:pt x="3287" y="3727"/>
                  </a:lnTo>
                  <a:lnTo>
                    <a:pt x="3130" y="3811"/>
                  </a:lnTo>
                  <a:lnTo>
                    <a:pt x="198" y="3811"/>
                  </a:lnTo>
                  <a:lnTo>
                    <a:pt x="0" y="3811"/>
                  </a:lnTo>
                  <a:lnTo>
                    <a:pt x="0" y="3622"/>
                  </a:lnTo>
                  <a:lnTo>
                    <a:pt x="0" y="2900"/>
                  </a:lnTo>
                  <a:lnTo>
                    <a:pt x="146" y="2848"/>
                  </a:lnTo>
                  <a:lnTo>
                    <a:pt x="0" y="2722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7" name="object 9417"/>
            <p:cNvSpPr/>
            <p:nvPr/>
          </p:nvSpPr>
          <p:spPr>
            <a:xfrm>
              <a:off x="18265771" y="48967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685"/>
                  </a:moveTo>
                  <a:lnTo>
                    <a:pt x="3444" y="3790"/>
                  </a:lnTo>
                  <a:lnTo>
                    <a:pt x="3528" y="1109"/>
                  </a:lnTo>
                  <a:lnTo>
                    <a:pt x="3371" y="1047"/>
                  </a:lnTo>
                  <a:lnTo>
                    <a:pt x="3528" y="931"/>
                  </a:lnTo>
                  <a:lnTo>
                    <a:pt x="3528" y="450"/>
                  </a:lnTo>
                  <a:lnTo>
                    <a:pt x="3298" y="83"/>
                  </a:lnTo>
                  <a:lnTo>
                    <a:pt x="3141" y="0"/>
                  </a:lnTo>
                  <a:lnTo>
                    <a:pt x="198" y="0"/>
                  </a:lnTo>
                  <a:lnTo>
                    <a:pt x="0" y="0"/>
                  </a:lnTo>
                  <a:lnTo>
                    <a:pt x="0" y="146"/>
                  </a:lnTo>
                  <a:lnTo>
                    <a:pt x="0" y="890"/>
                  </a:lnTo>
                  <a:lnTo>
                    <a:pt x="157" y="931"/>
                  </a:lnTo>
                  <a:lnTo>
                    <a:pt x="0" y="1047"/>
                  </a:lnTo>
                  <a:lnTo>
                    <a:pt x="0" y="368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8" name="object 9418"/>
            <p:cNvSpPr/>
            <p:nvPr/>
          </p:nvSpPr>
          <p:spPr>
            <a:xfrm>
              <a:off x="18264481" y="4904175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31" y="1863"/>
                  </a:moveTo>
                  <a:lnTo>
                    <a:pt x="5099" y="1863"/>
                  </a:lnTo>
                  <a:lnTo>
                    <a:pt x="5172" y="1633"/>
                  </a:lnTo>
                  <a:lnTo>
                    <a:pt x="5654" y="1549"/>
                  </a:lnTo>
                  <a:lnTo>
                    <a:pt x="5738" y="858"/>
                  </a:lnTo>
                  <a:lnTo>
                    <a:pt x="5685" y="586"/>
                  </a:lnTo>
                  <a:lnTo>
                    <a:pt x="5486" y="743"/>
                  </a:lnTo>
                  <a:lnTo>
                    <a:pt x="5067" y="1005"/>
                  </a:lnTo>
                  <a:lnTo>
                    <a:pt x="4942" y="73"/>
                  </a:lnTo>
                  <a:lnTo>
                    <a:pt x="4816" y="408"/>
                  </a:lnTo>
                  <a:lnTo>
                    <a:pt x="4659" y="450"/>
                  </a:lnTo>
                  <a:lnTo>
                    <a:pt x="4816" y="554"/>
                  </a:lnTo>
                  <a:lnTo>
                    <a:pt x="4816" y="1068"/>
                  </a:lnTo>
                  <a:lnTo>
                    <a:pt x="4586" y="1455"/>
                  </a:lnTo>
                  <a:lnTo>
                    <a:pt x="4429" y="1518"/>
                  </a:lnTo>
                  <a:lnTo>
                    <a:pt x="1486" y="1518"/>
                  </a:lnTo>
                  <a:lnTo>
                    <a:pt x="1287" y="1518"/>
                  </a:lnTo>
                  <a:lnTo>
                    <a:pt x="1287" y="1340"/>
                  </a:lnTo>
                  <a:lnTo>
                    <a:pt x="1287" y="617"/>
                  </a:lnTo>
                  <a:lnTo>
                    <a:pt x="1444" y="554"/>
                  </a:lnTo>
                  <a:lnTo>
                    <a:pt x="1287" y="450"/>
                  </a:lnTo>
                  <a:lnTo>
                    <a:pt x="1287" y="73"/>
                  </a:lnTo>
                  <a:lnTo>
                    <a:pt x="1151" y="0"/>
                  </a:lnTo>
                  <a:lnTo>
                    <a:pt x="1151" y="963"/>
                  </a:lnTo>
                  <a:lnTo>
                    <a:pt x="1151" y="1549"/>
                  </a:lnTo>
                  <a:lnTo>
                    <a:pt x="858" y="1036"/>
                  </a:lnTo>
                  <a:lnTo>
                    <a:pt x="670" y="774"/>
                  </a:lnTo>
                  <a:lnTo>
                    <a:pt x="408" y="774"/>
                  </a:lnTo>
                  <a:lnTo>
                    <a:pt x="104" y="774"/>
                  </a:lnTo>
                  <a:lnTo>
                    <a:pt x="0" y="1120"/>
                  </a:lnTo>
                  <a:lnTo>
                    <a:pt x="188" y="1151"/>
                  </a:lnTo>
                  <a:lnTo>
                    <a:pt x="701" y="774"/>
                  </a:lnTo>
                  <a:lnTo>
                    <a:pt x="701" y="1340"/>
                  </a:lnTo>
                  <a:lnTo>
                    <a:pt x="701" y="1863"/>
                  </a:lnTo>
                  <a:lnTo>
                    <a:pt x="261" y="1602"/>
                  </a:lnTo>
                  <a:lnTo>
                    <a:pt x="31" y="1486"/>
                  </a:lnTo>
                  <a:lnTo>
                    <a:pt x="0" y="183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9" name="object 9419"/>
            <p:cNvSpPr/>
            <p:nvPr/>
          </p:nvSpPr>
          <p:spPr>
            <a:xfrm>
              <a:off x="18263162" y="490476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680" y="1277"/>
                  </a:moveTo>
                  <a:lnTo>
                    <a:pt x="1162" y="1277"/>
                  </a:lnTo>
                  <a:lnTo>
                    <a:pt x="1235" y="900"/>
                  </a:lnTo>
                  <a:lnTo>
                    <a:pt x="1539" y="869"/>
                  </a:lnTo>
                  <a:lnTo>
                    <a:pt x="1989" y="1204"/>
                  </a:lnTo>
                  <a:lnTo>
                    <a:pt x="1989" y="722"/>
                  </a:lnTo>
                  <a:lnTo>
                    <a:pt x="1989" y="272"/>
                  </a:lnTo>
                  <a:lnTo>
                    <a:pt x="1581" y="481"/>
                  </a:lnTo>
                  <a:lnTo>
                    <a:pt x="1266" y="607"/>
                  </a:lnTo>
                  <a:lnTo>
                    <a:pt x="1235" y="188"/>
                  </a:lnTo>
                  <a:lnTo>
                    <a:pt x="1036" y="157"/>
                  </a:lnTo>
                  <a:lnTo>
                    <a:pt x="1005" y="534"/>
                  </a:lnTo>
                  <a:lnTo>
                    <a:pt x="272" y="157"/>
                  </a:lnTo>
                  <a:lnTo>
                    <a:pt x="41" y="0"/>
                  </a:lnTo>
                  <a:lnTo>
                    <a:pt x="0" y="272"/>
                  </a:lnTo>
                  <a:lnTo>
                    <a:pt x="0" y="900"/>
                  </a:lnTo>
                  <a:lnTo>
                    <a:pt x="523" y="963"/>
                  </a:lnTo>
                  <a:lnTo>
                    <a:pt x="554" y="117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0" name="object 9420"/>
            <p:cNvSpPr/>
            <p:nvPr/>
          </p:nvSpPr>
          <p:spPr>
            <a:xfrm>
              <a:off x="18258883" y="4893212"/>
              <a:ext cx="6350" cy="13335"/>
            </a:xfrm>
            <a:custGeom>
              <a:avLst/>
              <a:gdLst/>
              <a:ahLst/>
              <a:cxnLst/>
              <a:rect l="l" t="t" r="r" b="b"/>
              <a:pathLst>
                <a:path w="6350" h="13335">
                  <a:moveTo>
                    <a:pt x="816" y="0"/>
                  </a:moveTo>
                  <a:lnTo>
                    <a:pt x="0" y="0"/>
                  </a:lnTo>
                  <a:lnTo>
                    <a:pt x="0" y="12858"/>
                  </a:lnTo>
                  <a:lnTo>
                    <a:pt x="586" y="12858"/>
                  </a:lnTo>
                  <a:lnTo>
                    <a:pt x="816" y="12627"/>
                  </a:lnTo>
                  <a:lnTo>
                    <a:pt x="366" y="12575"/>
                  </a:lnTo>
                  <a:lnTo>
                    <a:pt x="366" y="11978"/>
                  </a:lnTo>
                  <a:lnTo>
                    <a:pt x="1612" y="11978"/>
                  </a:lnTo>
                  <a:lnTo>
                    <a:pt x="1780" y="11978"/>
                  </a:lnTo>
                  <a:lnTo>
                    <a:pt x="3162" y="11978"/>
                  </a:lnTo>
                  <a:lnTo>
                    <a:pt x="3162" y="12575"/>
                  </a:lnTo>
                  <a:lnTo>
                    <a:pt x="2565" y="12575"/>
                  </a:lnTo>
                  <a:lnTo>
                    <a:pt x="2565" y="12837"/>
                  </a:lnTo>
                  <a:lnTo>
                    <a:pt x="4282" y="12837"/>
                  </a:lnTo>
                  <a:lnTo>
                    <a:pt x="4471" y="12784"/>
                  </a:lnTo>
                  <a:lnTo>
                    <a:pt x="4837" y="12837"/>
                  </a:lnTo>
                  <a:lnTo>
                    <a:pt x="4837" y="12523"/>
                  </a:lnTo>
                  <a:lnTo>
                    <a:pt x="4282" y="12523"/>
                  </a:lnTo>
                  <a:lnTo>
                    <a:pt x="4282" y="11664"/>
                  </a:lnTo>
                  <a:lnTo>
                    <a:pt x="4502" y="11664"/>
                  </a:lnTo>
                  <a:lnTo>
                    <a:pt x="4910" y="11926"/>
                  </a:lnTo>
                  <a:lnTo>
                    <a:pt x="4952" y="11549"/>
                  </a:lnTo>
                  <a:lnTo>
                    <a:pt x="5769" y="11549"/>
                  </a:lnTo>
                  <a:lnTo>
                    <a:pt x="5769" y="4387"/>
                  </a:lnTo>
                  <a:lnTo>
                    <a:pt x="4952" y="4387"/>
                  </a:lnTo>
                  <a:lnTo>
                    <a:pt x="4952" y="4073"/>
                  </a:lnTo>
                  <a:lnTo>
                    <a:pt x="4502" y="4314"/>
                  </a:lnTo>
                  <a:lnTo>
                    <a:pt x="4282" y="4314"/>
                  </a:lnTo>
                  <a:lnTo>
                    <a:pt x="4282" y="3434"/>
                  </a:lnTo>
                  <a:lnTo>
                    <a:pt x="4837" y="3434"/>
                  </a:lnTo>
                  <a:lnTo>
                    <a:pt x="4837" y="3162"/>
                  </a:lnTo>
                  <a:lnTo>
                    <a:pt x="4471" y="3162"/>
                  </a:lnTo>
                  <a:lnTo>
                    <a:pt x="4282" y="3193"/>
                  </a:lnTo>
                  <a:lnTo>
                    <a:pt x="3088" y="3162"/>
                  </a:lnTo>
                  <a:lnTo>
                    <a:pt x="2921" y="3162"/>
                  </a:lnTo>
                  <a:lnTo>
                    <a:pt x="1738" y="3162"/>
                  </a:lnTo>
                  <a:lnTo>
                    <a:pt x="1738" y="2638"/>
                  </a:lnTo>
                  <a:lnTo>
                    <a:pt x="366" y="2638"/>
                  </a:lnTo>
                  <a:lnTo>
                    <a:pt x="366" y="1486"/>
                  </a:lnTo>
                  <a:lnTo>
                    <a:pt x="890" y="1486"/>
                  </a:lnTo>
                  <a:lnTo>
                    <a:pt x="890" y="1109"/>
                  </a:lnTo>
                  <a:lnTo>
                    <a:pt x="712" y="1109"/>
                  </a:lnTo>
                  <a:lnTo>
                    <a:pt x="712" y="1266"/>
                  </a:lnTo>
                  <a:lnTo>
                    <a:pt x="261" y="1266"/>
                  </a:lnTo>
                  <a:lnTo>
                    <a:pt x="261" y="219"/>
                  </a:lnTo>
                  <a:lnTo>
                    <a:pt x="712" y="219"/>
                  </a:lnTo>
                  <a:lnTo>
                    <a:pt x="712" y="408"/>
                  </a:lnTo>
                  <a:lnTo>
                    <a:pt x="890" y="408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1" name="object 9421"/>
            <p:cNvSpPr/>
            <p:nvPr/>
          </p:nvSpPr>
          <p:spPr>
            <a:xfrm>
              <a:off x="18258883" y="4893210"/>
              <a:ext cx="6350" cy="13335"/>
            </a:xfrm>
            <a:custGeom>
              <a:avLst/>
              <a:gdLst/>
              <a:ahLst/>
              <a:cxnLst/>
              <a:rect l="l" t="t" r="r" b="b"/>
              <a:pathLst>
                <a:path w="6350" h="13335">
                  <a:moveTo>
                    <a:pt x="104" y="0"/>
                  </a:moveTo>
                  <a:lnTo>
                    <a:pt x="816" y="0"/>
                  </a:lnTo>
                  <a:lnTo>
                    <a:pt x="900" y="293"/>
                  </a:lnTo>
                  <a:lnTo>
                    <a:pt x="712" y="408"/>
                  </a:lnTo>
                  <a:lnTo>
                    <a:pt x="712" y="219"/>
                  </a:lnTo>
                  <a:lnTo>
                    <a:pt x="429" y="219"/>
                  </a:lnTo>
                  <a:lnTo>
                    <a:pt x="261" y="219"/>
                  </a:lnTo>
                  <a:lnTo>
                    <a:pt x="261" y="408"/>
                  </a:lnTo>
                  <a:lnTo>
                    <a:pt x="261" y="1120"/>
                  </a:lnTo>
                  <a:lnTo>
                    <a:pt x="261" y="1277"/>
                  </a:lnTo>
                  <a:lnTo>
                    <a:pt x="429" y="1277"/>
                  </a:lnTo>
                  <a:lnTo>
                    <a:pt x="712" y="1277"/>
                  </a:lnTo>
                  <a:lnTo>
                    <a:pt x="712" y="1120"/>
                  </a:lnTo>
                  <a:lnTo>
                    <a:pt x="900" y="1120"/>
                  </a:lnTo>
                  <a:lnTo>
                    <a:pt x="900" y="1413"/>
                  </a:lnTo>
                  <a:lnTo>
                    <a:pt x="429" y="1486"/>
                  </a:lnTo>
                  <a:lnTo>
                    <a:pt x="366" y="2533"/>
                  </a:lnTo>
                  <a:lnTo>
                    <a:pt x="1643" y="2638"/>
                  </a:lnTo>
                  <a:lnTo>
                    <a:pt x="1738" y="3172"/>
                  </a:lnTo>
                  <a:lnTo>
                    <a:pt x="2921" y="3172"/>
                  </a:lnTo>
                  <a:lnTo>
                    <a:pt x="3088" y="3172"/>
                  </a:lnTo>
                  <a:lnTo>
                    <a:pt x="4282" y="3172"/>
                  </a:lnTo>
                  <a:lnTo>
                    <a:pt x="4429" y="3204"/>
                  </a:lnTo>
                  <a:lnTo>
                    <a:pt x="4816" y="3172"/>
                  </a:lnTo>
                  <a:lnTo>
                    <a:pt x="4848" y="3382"/>
                  </a:lnTo>
                  <a:lnTo>
                    <a:pt x="4314" y="3434"/>
                  </a:lnTo>
                  <a:lnTo>
                    <a:pt x="4282" y="4209"/>
                  </a:lnTo>
                  <a:lnTo>
                    <a:pt x="4502" y="4314"/>
                  </a:lnTo>
                  <a:lnTo>
                    <a:pt x="4921" y="4073"/>
                  </a:lnTo>
                  <a:lnTo>
                    <a:pt x="4952" y="4314"/>
                  </a:lnTo>
                  <a:lnTo>
                    <a:pt x="5402" y="4397"/>
                  </a:lnTo>
                  <a:lnTo>
                    <a:pt x="5779" y="4397"/>
                  </a:lnTo>
                  <a:lnTo>
                    <a:pt x="5779" y="4774"/>
                  </a:lnTo>
                  <a:lnTo>
                    <a:pt x="5779" y="11214"/>
                  </a:lnTo>
                  <a:lnTo>
                    <a:pt x="5779" y="11559"/>
                  </a:lnTo>
                  <a:lnTo>
                    <a:pt x="5402" y="11559"/>
                  </a:lnTo>
                  <a:lnTo>
                    <a:pt x="5026" y="11559"/>
                  </a:lnTo>
                  <a:lnTo>
                    <a:pt x="4952" y="11905"/>
                  </a:lnTo>
                  <a:lnTo>
                    <a:pt x="4502" y="11664"/>
                  </a:lnTo>
                  <a:lnTo>
                    <a:pt x="4282" y="11664"/>
                  </a:lnTo>
                  <a:lnTo>
                    <a:pt x="4282" y="12523"/>
                  </a:lnTo>
                  <a:lnTo>
                    <a:pt x="4816" y="12523"/>
                  </a:lnTo>
                  <a:lnTo>
                    <a:pt x="4848" y="12753"/>
                  </a:lnTo>
                  <a:lnTo>
                    <a:pt x="4471" y="12837"/>
                  </a:lnTo>
                  <a:lnTo>
                    <a:pt x="4314" y="12784"/>
                  </a:lnTo>
                  <a:lnTo>
                    <a:pt x="2764" y="12837"/>
                  </a:lnTo>
                  <a:lnTo>
                    <a:pt x="2554" y="12837"/>
                  </a:lnTo>
                  <a:lnTo>
                    <a:pt x="2554" y="12627"/>
                  </a:lnTo>
                  <a:lnTo>
                    <a:pt x="3005" y="12565"/>
                  </a:lnTo>
                  <a:lnTo>
                    <a:pt x="3162" y="12565"/>
                  </a:lnTo>
                  <a:lnTo>
                    <a:pt x="3162" y="12387"/>
                  </a:lnTo>
                  <a:lnTo>
                    <a:pt x="3162" y="12146"/>
                  </a:lnTo>
                  <a:lnTo>
                    <a:pt x="3162" y="11978"/>
                  </a:lnTo>
                  <a:lnTo>
                    <a:pt x="3005" y="11978"/>
                  </a:lnTo>
                  <a:lnTo>
                    <a:pt x="1780" y="11978"/>
                  </a:lnTo>
                  <a:lnTo>
                    <a:pt x="1612" y="11978"/>
                  </a:lnTo>
                  <a:lnTo>
                    <a:pt x="554" y="11978"/>
                  </a:lnTo>
                  <a:lnTo>
                    <a:pt x="366" y="11978"/>
                  </a:lnTo>
                  <a:lnTo>
                    <a:pt x="366" y="12146"/>
                  </a:lnTo>
                  <a:lnTo>
                    <a:pt x="366" y="12387"/>
                  </a:lnTo>
                  <a:lnTo>
                    <a:pt x="366" y="12565"/>
                  </a:lnTo>
                  <a:lnTo>
                    <a:pt x="554" y="12565"/>
                  </a:lnTo>
                  <a:lnTo>
                    <a:pt x="816" y="12565"/>
                  </a:lnTo>
                  <a:lnTo>
                    <a:pt x="586" y="12868"/>
                  </a:lnTo>
                  <a:lnTo>
                    <a:pt x="0" y="12868"/>
                  </a:lnTo>
                  <a:lnTo>
                    <a:pt x="0" y="7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2" name="object 9422"/>
            <p:cNvSpPr/>
            <p:nvPr/>
          </p:nvSpPr>
          <p:spPr>
            <a:xfrm>
              <a:off x="18259243" y="4896152"/>
              <a:ext cx="5715" cy="9525"/>
            </a:xfrm>
            <a:custGeom>
              <a:avLst/>
              <a:gdLst/>
              <a:ahLst/>
              <a:cxnLst/>
              <a:rect l="l" t="t" r="r" b="b"/>
              <a:pathLst>
                <a:path w="5715" h="9525">
                  <a:moveTo>
                    <a:pt x="984" y="0"/>
                  </a:moveTo>
                  <a:lnTo>
                    <a:pt x="0" y="0"/>
                  </a:lnTo>
                  <a:lnTo>
                    <a:pt x="0" y="8732"/>
                  </a:lnTo>
                  <a:lnTo>
                    <a:pt x="3099" y="8732"/>
                  </a:lnTo>
                  <a:lnTo>
                    <a:pt x="3099" y="9507"/>
                  </a:lnTo>
                  <a:lnTo>
                    <a:pt x="3633" y="9507"/>
                  </a:lnTo>
                  <a:lnTo>
                    <a:pt x="3633" y="8313"/>
                  </a:lnTo>
                  <a:lnTo>
                    <a:pt x="5109" y="8313"/>
                  </a:lnTo>
                  <a:lnTo>
                    <a:pt x="5109" y="1759"/>
                  </a:lnTo>
                  <a:lnTo>
                    <a:pt x="3633" y="1759"/>
                  </a:lnTo>
                  <a:lnTo>
                    <a:pt x="3633" y="523"/>
                  </a:lnTo>
                  <a:lnTo>
                    <a:pt x="3319" y="523"/>
                  </a:lnTo>
                  <a:lnTo>
                    <a:pt x="3172" y="670"/>
                  </a:lnTo>
                  <a:lnTo>
                    <a:pt x="2146" y="670"/>
                  </a:lnTo>
                  <a:lnTo>
                    <a:pt x="1989" y="523"/>
                  </a:lnTo>
                  <a:lnTo>
                    <a:pt x="1088" y="523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3" name="object 9423"/>
            <p:cNvSpPr/>
            <p:nvPr/>
          </p:nvSpPr>
          <p:spPr>
            <a:xfrm>
              <a:off x="18259249" y="4896153"/>
              <a:ext cx="5715" cy="9525"/>
            </a:xfrm>
            <a:custGeom>
              <a:avLst/>
              <a:gdLst/>
              <a:ahLst/>
              <a:cxnLst/>
              <a:rect l="l" t="t" r="r" b="b"/>
              <a:pathLst>
                <a:path w="5715" h="9525">
                  <a:moveTo>
                    <a:pt x="73" y="0"/>
                  </a:moveTo>
                  <a:lnTo>
                    <a:pt x="0" y="8659"/>
                  </a:lnTo>
                  <a:lnTo>
                    <a:pt x="2837" y="8732"/>
                  </a:lnTo>
                  <a:lnTo>
                    <a:pt x="3088" y="8732"/>
                  </a:lnTo>
                  <a:lnTo>
                    <a:pt x="3088" y="8994"/>
                  </a:lnTo>
                  <a:lnTo>
                    <a:pt x="3088" y="9434"/>
                  </a:lnTo>
                  <a:lnTo>
                    <a:pt x="3549" y="9507"/>
                  </a:lnTo>
                  <a:lnTo>
                    <a:pt x="3633" y="8502"/>
                  </a:lnTo>
                  <a:lnTo>
                    <a:pt x="3633" y="8313"/>
                  </a:lnTo>
                  <a:lnTo>
                    <a:pt x="3800" y="8313"/>
                  </a:lnTo>
                  <a:lnTo>
                    <a:pt x="4994" y="8313"/>
                  </a:lnTo>
                  <a:lnTo>
                    <a:pt x="5109" y="1863"/>
                  </a:lnTo>
                  <a:lnTo>
                    <a:pt x="3800" y="1759"/>
                  </a:lnTo>
                  <a:lnTo>
                    <a:pt x="3633" y="1759"/>
                  </a:lnTo>
                  <a:lnTo>
                    <a:pt x="3633" y="1602"/>
                  </a:lnTo>
                  <a:lnTo>
                    <a:pt x="3633" y="607"/>
                  </a:lnTo>
                  <a:lnTo>
                    <a:pt x="3319" y="534"/>
                  </a:lnTo>
                  <a:lnTo>
                    <a:pt x="3162" y="670"/>
                  </a:lnTo>
                  <a:lnTo>
                    <a:pt x="2136" y="670"/>
                  </a:lnTo>
                  <a:lnTo>
                    <a:pt x="1978" y="534"/>
                  </a:lnTo>
                  <a:lnTo>
                    <a:pt x="1235" y="534"/>
                  </a:lnTo>
                  <a:lnTo>
                    <a:pt x="1078" y="534"/>
                  </a:lnTo>
                  <a:lnTo>
                    <a:pt x="1078" y="324"/>
                  </a:lnTo>
                  <a:lnTo>
                    <a:pt x="1078" y="73"/>
                  </a:lnTo>
                  <a:lnTo>
                    <a:pt x="73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4" name="object 9424"/>
            <p:cNvSpPr/>
            <p:nvPr/>
          </p:nvSpPr>
          <p:spPr>
            <a:xfrm>
              <a:off x="18264481" y="4896380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31" y="0"/>
                  </a:moveTo>
                  <a:lnTo>
                    <a:pt x="5099" y="0"/>
                  </a:lnTo>
                  <a:lnTo>
                    <a:pt x="5172" y="219"/>
                  </a:lnTo>
                  <a:lnTo>
                    <a:pt x="5654" y="261"/>
                  </a:lnTo>
                  <a:lnTo>
                    <a:pt x="5738" y="963"/>
                  </a:lnTo>
                  <a:lnTo>
                    <a:pt x="5685" y="1225"/>
                  </a:lnTo>
                  <a:lnTo>
                    <a:pt x="5486" y="1120"/>
                  </a:lnTo>
                  <a:lnTo>
                    <a:pt x="5067" y="858"/>
                  </a:lnTo>
                  <a:lnTo>
                    <a:pt x="4942" y="1790"/>
                  </a:lnTo>
                  <a:lnTo>
                    <a:pt x="4816" y="1444"/>
                  </a:lnTo>
                  <a:lnTo>
                    <a:pt x="4659" y="1371"/>
                  </a:lnTo>
                  <a:lnTo>
                    <a:pt x="4816" y="1277"/>
                  </a:lnTo>
                  <a:lnTo>
                    <a:pt x="4816" y="774"/>
                  </a:lnTo>
                  <a:lnTo>
                    <a:pt x="4586" y="408"/>
                  </a:lnTo>
                  <a:lnTo>
                    <a:pt x="4429" y="293"/>
                  </a:lnTo>
                  <a:lnTo>
                    <a:pt x="1486" y="293"/>
                  </a:lnTo>
                  <a:lnTo>
                    <a:pt x="1287" y="293"/>
                  </a:lnTo>
                  <a:lnTo>
                    <a:pt x="1287" y="481"/>
                  </a:lnTo>
                  <a:lnTo>
                    <a:pt x="1287" y="1225"/>
                  </a:lnTo>
                  <a:lnTo>
                    <a:pt x="1444" y="1277"/>
                  </a:lnTo>
                  <a:lnTo>
                    <a:pt x="1287" y="1371"/>
                  </a:lnTo>
                  <a:lnTo>
                    <a:pt x="1287" y="1790"/>
                  </a:lnTo>
                  <a:lnTo>
                    <a:pt x="1151" y="1863"/>
                  </a:lnTo>
                  <a:lnTo>
                    <a:pt x="1151" y="900"/>
                  </a:lnTo>
                  <a:lnTo>
                    <a:pt x="1151" y="261"/>
                  </a:lnTo>
                  <a:lnTo>
                    <a:pt x="858" y="774"/>
                  </a:lnTo>
                  <a:lnTo>
                    <a:pt x="670" y="1036"/>
                  </a:lnTo>
                  <a:lnTo>
                    <a:pt x="408" y="1036"/>
                  </a:lnTo>
                  <a:lnTo>
                    <a:pt x="104" y="1036"/>
                  </a:lnTo>
                  <a:lnTo>
                    <a:pt x="0" y="743"/>
                  </a:lnTo>
                  <a:lnTo>
                    <a:pt x="188" y="670"/>
                  </a:lnTo>
                  <a:lnTo>
                    <a:pt x="701" y="1036"/>
                  </a:lnTo>
                  <a:lnTo>
                    <a:pt x="701" y="513"/>
                  </a:lnTo>
                  <a:lnTo>
                    <a:pt x="701" y="0"/>
                  </a:lnTo>
                  <a:lnTo>
                    <a:pt x="261" y="219"/>
                  </a:lnTo>
                  <a:lnTo>
                    <a:pt x="261" y="376"/>
                  </a:lnTo>
                  <a:lnTo>
                    <a:pt x="31" y="324"/>
                  </a:lnTo>
                  <a:lnTo>
                    <a:pt x="0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5" name="object 9425"/>
            <p:cNvSpPr/>
            <p:nvPr/>
          </p:nvSpPr>
          <p:spPr>
            <a:xfrm>
              <a:off x="18263162" y="489638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680" y="0"/>
                  </a:moveTo>
                  <a:lnTo>
                    <a:pt x="1162" y="0"/>
                  </a:lnTo>
                  <a:lnTo>
                    <a:pt x="1235" y="324"/>
                  </a:lnTo>
                  <a:lnTo>
                    <a:pt x="1539" y="376"/>
                  </a:lnTo>
                  <a:lnTo>
                    <a:pt x="1989" y="31"/>
                  </a:lnTo>
                  <a:lnTo>
                    <a:pt x="1989" y="513"/>
                  </a:lnTo>
                  <a:lnTo>
                    <a:pt x="1989" y="994"/>
                  </a:lnTo>
                  <a:lnTo>
                    <a:pt x="1581" y="743"/>
                  </a:lnTo>
                  <a:lnTo>
                    <a:pt x="1266" y="670"/>
                  </a:lnTo>
                  <a:lnTo>
                    <a:pt x="1235" y="1068"/>
                  </a:lnTo>
                  <a:lnTo>
                    <a:pt x="1036" y="1120"/>
                  </a:lnTo>
                  <a:lnTo>
                    <a:pt x="1005" y="743"/>
                  </a:lnTo>
                  <a:lnTo>
                    <a:pt x="272" y="1120"/>
                  </a:lnTo>
                  <a:lnTo>
                    <a:pt x="41" y="1225"/>
                  </a:lnTo>
                  <a:lnTo>
                    <a:pt x="0" y="963"/>
                  </a:lnTo>
                  <a:lnTo>
                    <a:pt x="0" y="376"/>
                  </a:lnTo>
                  <a:lnTo>
                    <a:pt x="523" y="261"/>
                  </a:lnTo>
                  <a:lnTo>
                    <a:pt x="554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6" name="object 9426"/>
            <p:cNvSpPr/>
            <p:nvPr/>
          </p:nvSpPr>
          <p:spPr>
            <a:xfrm>
              <a:off x="18269555" y="4895860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963" y="0"/>
                  </a:moveTo>
                  <a:lnTo>
                    <a:pt x="806" y="0"/>
                  </a:lnTo>
                  <a:lnTo>
                    <a:pt x="806" y="523"/>
                  </a:lnTo>
                  <a:lnTo>
                    <a:pt x="670" y="523"/>
                  </a:lnTo>
                  <a:lnTo>
                    <a:pt x="513" y="554"/>
                  </a:lnTo>
                  <a:lnTo>
                    <a:pt x="104" y="523"/>
                  </a:lnTo>
                  <a:lnTo>
                    <a:pt x="104" y="774"/>
                  </a:lnTo>
                  <a:lnTo>
                    <a:pt x="670" y="774"/>
                  </a:lnTo>
                  <a:lnTo>
                    <a:pt x="670" y="1675"/>
                  </a:lnTo>
                  <a:lnTo>
                    <a:pt x="439" y="1675"/>
                  </a:lnTo>
                  <a:lnTo>
                    <a:pt x="31" y="1413"/>
                  </a:lnTo>
                  <a:lnTo>
                    <a:pt x="73" y="2020"/>
                  </a:lnTo>
                  <a:lnTo>
                    <a:pt x="670" y="2209"/>
                  </a:lnTo>
                  <a:lnTo>
                    <a:pt x="670" y="8460"/>
                  </a:lnTo>
                  <a:lnTo>
                    <a:pt x="73" y="8648"/>
                  </a:lnTo>
                  <a:lnTo>
                    <a:pt x="0" y="9287"/>
                  </a:lnTo>
                  <a:lnTo>
                    <a:pt x="439" y="9015"/>
                  </a:lnTo>
                  <a:lnTo>
                    <a:pt x="670" y="9015"/>
                  </a:lnTo>
                  <a:lnTo>
                    <a:pt x="670" y="9874"/>
                  </a:lnTo>
                  <a:lnTo>
                    <a:pt x="104" y="9874"/>
                  </a:lnTo>
                  <a:lnTo>
                    <a:pt x="104" y="10167"/>
                  </a:lnTo>
                  <a:lnTo>
                    <a:pt x="481" y="10167"/>
                  </a:lnTo>
                  <a:lnTo>
                    <a:pt x="670" y="10135"/>
                  </a:lnTo>
                  <a:lnTo>
                    <a:pt x="1036" y="10167"/>
                  </a:lnTo>
                  <a:lnTo>
                    <a:pt x="1036" y="9800"/>
                  </a:lnTo>
                  <a:lnTo>
                    <a:pt x="2115" y="9800"/>
                  </a:lnTo>
                  <a:lnTo>
                    <a:pt x="2188" y="11046"/>
                  </a:lnTo>
                  <a:lnTo>
                    <a:pt x="2188" y="13078"/>
                  </a:lnTo>
                  <a:lnTo>
                    <a:pt x="1895" y="13078"/>
                  </a:lnTo>
                  <a:lnTo>
                    <a:pt x="1895" y="12826"/>
                  </a:lnTo>
                  <a:lnTo>
                    <a:pt x="1664" y="12826"/>
                  </a:lnTo>
                  <a:lnTo>
                    <a:pt x="1664" y="13496"/>
                  </a:lnTo>
                  <a:lnTo>
                    <a:pt x="1863" y="13496"/>
                  </a:lnTo>
                  <a:lnTo>
                    <a:pt x="1863" y="13308"/>
                  </a:lnTo>
                  <a:lnTo>
                    <a:pt x="2303" y="13308"/>
                  </a:lnTo>
                  <a:lnTo>
                    <a:pt x="2303" y="14376"/>
                  </a:lnTo>
                  <a:lnTo>
                    <a:pt x="1863" y="14376"/>
                  </a:lnTo>
                  <a:lnTo>
                    <a:pt x="1863" y="14188"/>
                  </a:lnTo>
                  <a:lnTo>
                    <a:pt x="1664" y="14188"/>
                  </a:lnTo>
                  <a:lnTo>
                    <a:pt x="1664" y="14617"/>
                  </a:lnTo>
                  <a:lnTo>
                    <a:pt x="2565" y="14617"/>
                  </a:lnTo>
                  <a:lnTo>
                    <a:pt x="2565" y="1748"/>
                  </a:lnTo>
                  <a:lnTo>
                    <a:pt x="1068" y="1748"/>
                  </a:lnTo>
                  <a:lnTo>
                    <a:pt x="10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7" name="object 9427"/>
            <p:cNvSpPr/>
            <p:nvPr/>
          </p:nvSpPr>
          <p:spPr>
            <a:xfrm>
              <a:off x="18269558" y="4895860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1068" y="73"/>
                  </a:moveTo>
                  <a:lnTo>
                    <a:pt x="1068" y="1675"/>
                  </a:lnTo>
                  <a:lnTo>
                    <a:pt x="2450" y="1748"/>
                  </a:lnTo>
                  <a:lnTo>
                    <a:pt x="2554" y="14502"/>
                  </a:lnTo>
                  <a:lnTo>
                    <a:pt x="1738" y="14617"/>
                  </a:lnTo>
                  <a:lnTo>
                    <a:pt x="1654" y="14271"/>
                  </a:lnTo>
                  <a:lnTo>
                    <a:pt x="1863" y="14198"/>
                  </a:lnTo>
                  <a:lnTo>
                    <a:pt x="1863" y="14386"/>
                  </a:lnTo>
                  <a:lnTo>
                    <a:pt x="2104" y="14386"/>
                  </a:lnTo>
                  <a:lnTo>
                    <a:pt x="2293" y="14386"/>
                  </a:lnTo>
                  <a:lnTo>
                    <a:pt x="2293" y="14198"/>
                  </a:lnTo>
                  <a:lnTo>
                    <a:pt x="2293" y="13496"/>
                  </a:lnTo>
                  <a:lnTo>
                    <a:pt x="2293" y="13308"/>
                  </a:lnTo>
                  <a:lnTo>
                    <a:pt x="2104" y="13308"/>
                  </a:lnTo>
                  <a:lnTo>
                    <a:pt x="1863" y="13308"/>
                  </a:lnTo>
                  <a:lnTo>
                    <a:pt x="1863" y="13496"/>
                  </a:lnTo>
                  <a:lnTo>
                    <a:pt x="1654" y="13496"/>
                  </a:lnTo>
                  <a:lnTo>
                    <a:pt x="1654" y="12889"/>
                  </a:lnTo>
                  <a:lnTo>
                    <a:pt x="1895" y="12826"/>
                  </a:lnTo>
                  <a:lnTo>
                    <a:pt x="1895" y="13015"/>
                  </a:lnTo>
                  <a:lnTo>
                    <a:pt x="2104" y="13078"/>
                  </a:lnTo>
                  <a:lnTo>
                    <a:pt x="2188" y="11046"/>
                  </a:lnTo>
                  <a:lnTo>
                    <a:pt x="2104" y="9989"/>
                  </a:lnTo>
                  <a:lnTo>
                    <a:pt x="2104" y="9800"/>
                  </a:lnTo>
                  <a:lnTo>
                    <a:pt x="1968" y="9800"/>
                  </a:lnTo>
                  <a:lnTo>
                    <a:pt x="1099" y="9800"/>
                  </a:lnTo>
                  <a:lnTo>
                    <a:pt x="1036" y="10062"/>
                  </a:lnTo>
                  <a:lnTo>
                    <a:pt x="659" y="10167"/>
                  </a:lnTo>
                  <a:lnTo>
                    <a:pt x="513" y="10135"/>
                  </a:lnTo>
                  <a:lnTo>
                    <a:pt x="167" y="10167"/>
                  </a:lnTo>
                  <a:lnTo>
                    <a:pt x="104" y="9957"/>
                  </a:lnTo>
                  <a:lnTo>
                    <a:pt x="659" y="9874"/>
                  </a:lnTo>
                  <a:lnTo>
                    <a:pt x="659" y="9099"/>
                  </a:lnTo>
                  <a:lnTo>
                    <a:pt x="429" y="9025"/>
                  </a:lnTo>
                  <a:lnTo>
                    <a:pt x="31" y="9287"/>
                  </a:lnTo>
                  <a:lnTo>
                    <a:pt x="73" y="8648"/>
                  </a:lnTo>
                  <a:lnTo>
                    <a:pt x="617" y="8491"/>
                  </a:lnTo>
                  <a:lnTo>
                    <a:pt x="659" y="2282"/>
                  </a:lnTo>
                  <a:lnTo>
                    <a:pt x="73" y="2010"/>
                  </a:lnTo>
                  <a:lnTo>
                    <a:pt x="0" y="1444"/>
                  </a:lnTo>
                  <a:lnTo>
                    <a:pt x="429" y="1675"/>
                  </a:lnTo>
                  <a:lnTo>
                    <a:pt x="586" y="1675"/>
                  </a:lnTo>
                  <a:lnTo>
                    <a:pt x="659" y="816"/>
                  </a:lnTo>
                  <a:lnTo>
                    <a:pt x="167" y="774"/>
                  </a:lnTo>
                  <a:lnTo>
                    <a:pt x="104" y="554"/>
                  </a:lnTo>
                  <a:lnTo>
                    <a:pt x="481" y="523"/>
                  </a:lnTo>
                  <a:lnTo>
                    <a:pt x="617" y="554"/>
                  </a:lnTo>
                  <a:lnTo>
                    <a:pt x="806" y="523"/>
                  </a:lnTo>
                  <a:lnTo>
                    <a:pt x="806" y="73"/>
                  </a:lnTo>
                  <a:lnTo>
                    <a:pt x="963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8" name="object 9428"/>
            <p:cNvSpPr/>
            <p:nvPr/>
          </p:nvSpPr>
          <p:spPr>
            <a:xfrm>
              <a:off x="18270516" y="4897905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69" h="7620">
                  <a:moveTo>
                    <a:pt x="1151" y="0"/>
                  </a:moveTo>
                  <a:lnTo>
                    <a:pt x="0" y="0"/>
                  </a:lnTo>
                  <a:lnTo>
                    <a:pt x="0" y="7455"/>
                  </a:lnTo>
                  <a:lnTo>
                    <a:pt x="1225" y="7455"/>
                  </a:lnTo>
                  <a:lnTo>
                    <a:pt x="122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9" name="object 9429"/>
            <p:cNvSpPr/>
            <p:nvPr/>
          </p:nvSpPr>
          <p:spPr>
            <a:xfrm>
              <a:off x="18270522" y="4897909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69" h="7620">
                  <a:moveTo>
                    <a:pt x="1225" y="73"/>
                  </a:moveTo>
                  <a:lnTo>
                    <a:pt x="104" y="0"/>
                  </a:lnTo>
                  <a:lnTo>
                    <a:pt x="0" y="7371"/>
                  </a:lnTo>
                  <a:lnTo>
                    <a:pt x="1151" y="7455"/>
                  </a:lnTo>
                  <a:lnTo>
                    <a:pt x="1225" y="7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0" name="object 9430"/>
            <p:cNvSpPr/>
            <p:nvPr/>
          </p:nvSpPr>
          <p:spPr>
            <a:xfrm>
              <a:off x="18270284" y="490894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1539" y="858"/>
                  </a:moveTo>
                  <a:lnTo>
                    <a:pt x="1308" y="1078"/>
                  </a:lnTo>
                  <a:lnTo>
                    <a:pt x="1162" y="1015"/>
                  </a:lnTo>
                  <a:lnTo>
                    <a:pt x="931" y="1015"/>
                  </a:lnTo>
                  <a:lnTo>
                    <a:pt x="858" y="1151"/>
                  </a:lnTo>
                  <a:lnTo>
                    <a:pt x="931" y="1528"/>
                  </a:lnTo>
                  <a:lnTo>
                    <a:pt x="1088" y="1528"/>
                  </a:lnTo>
                  <a:lnTo>
                    <a:pt x="450" y="1633"/>
                  </a:lnTo>
                  <a:lnTo>
                    <a:pt x="314" y="1685"/>
                  </a:lnTo>
                  <a:lnTo>
                    <a:pt x="188" y="1821"/>
                  </a:lnTo>
                  <a:lnTo>
                    <a:pt x="115" y="2136"/>
                  </a:lnTo>
                  <a:lnTo>
                    <a:pt x="31" y="1978"/>
                  </a:lnTo>
                  <a:lnTo>
                    <a:pt x="73" y="1759"/>
                  </a:lnTo>
                  <a:lnTo>
                    <a:pt x="188" y="1560"/>
                  </a:lnTo>
                  <a:lnTo>
                    <a:pt x="376" y="1413"/>
                  </a:lnTo>
                  <a:lnTo>
                    <a:pt x="575" y="1340"/>
                  </a:lnTo>
                  <a:lnTo>
                    <a:pt x="638" y="1120"/>
                  </a:lnTo>
                  <a:lnTo>
                    <a:pt x="502" y="963"/>
                  </a:lnTo>
                  <a:lnTo>
                    <a:pt x="418" y="534"/>
                  </a:lnTo>
                  <a:lnTo>
                    <a:pt x="596" y="376"/>
                  </a:lnTo>
                  <a:lnTo>
                    <a:pt x="638" y="115"/>
                  </a:lnTo>
                  <a:lnTo>
                    <a:pt x="931" y="0"/>
                  </a:lnTo>
                  <a:lnTo>
                    <a:pt x="931" y="251"/>
                  </a:lnTo>
                  <a:lnTo>
                    <a:pt x="858" y="408"/>
                  </a:lnTo>
                  <a:lnTo>
                    <a:pt x="1162" y="408"/>
                  </a:lnTo>
                  <a:lnTo>
                    <a:pt x="1308" y="303"/>
                  </a:lnTo>
                  <a:lnTo>
                    <a:pt x="1486" y="481"/>
                  </a:lnTo>
                  <a:lnTo>
                    <a:pt x="1539" y="858"/>
                  </a:lnTo>
                </a:path>
                <a:path w="1905" h="2539">
                  <a:moveTo>
                    <a:pt x="1308" y="753"/>
                  </a:moveTo>
                  <a:lnTo>
                    <a:pt x="1308" y="596"/>
                  </a:lnTo>
                  <a:lnTo>
                    <a:pt x="1015" y="565"/>
                  </a:lnTo>
                  <a:lnTo>
                    <a:pt x="931" y="753"/>
                  </a:lnTo>
                  <a:lnTo>
                    <a:pt x="1225" y="85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1" name="object 9431"/>
            <p:cNvSpPr/>
            <p:nvPr/>
          </p:nvSpPr>
          <p:spPr>
            <a:xfrm>
              <a:off x="18270135" y="490874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261" y="795"/>
                  </a:moveTo>
                  <a:lnTo>
                    <a:pt x="104" y="858"/>
                  </a:lnTo>
                  <a:lnTo>
                    <a:pt x="261" y="1015"/>
                  </a:lnTo>
                  <a:lnTo>
                    <a:pt x="261" y="1172"/>
                  </a:lnTo>
                  <a:lnTo>
                    <a:pt x="104" y="1204"/>
                  </a:lnTo>
                  <a:lnTo>
                    <a:pt x="261" y="1308"/>
                  </a:lnTo>
                  <a:lnTo>
                    <a:pt x="460" y="1308"/>
                  </a:lnTo>
                  <a:lnTo>
                    <a:pt x="314" y="1465"/>
                  </a:lnTo>
                  <a:lnTo>
                    <a:pt x="104" y="1622"/>
                  </a:lnTo>
                  <a:lnTo>
                    <a:pt x="104" y="1863"/>
                  </a:lnTo>
                  <a:lnTo>
                    <a:pt x="104" y="2314"/>
                  </a:lnTo>
                  <a:lnTo>
                    <a:pt x="188" y="2167"/>
                  </a:lnTo>
                  <a:lnTo>
                    <a:pt x="230" y="1654"/>
                  </a:lnTo>
                  <a:lnTo>
                    <a:pt x="712" y="1539"/>
                  </a:lnTo>
                  <a:lnTo>
                    <a:pt x="785" y="1308"/>
                  </a:lnTo>
                  <a:lnTo>
                    <a:pt x="638" y="1172"/>
                  </a:lnTo>
                  <a:lnTo>
                    <a:pt x="575" y="722"/>
                  </a:lnTo>
                  <a:lnTo>
                    <a:pt x="743" y="565"/>
                  </a:lnTo>
                  <a:lnTo>
                    <a:pt x="785" y="314"/>
                  </a:lnTo>
                  <a:lnTo>
                    <a:pt x="1088" y="188"/>
                  </a:lnTo>
                  <a:lnTo>
                    <a:pt x="1088" y="0"/>
                  </a:lnTo>
                  <a:lnTo>
                    <a:pt x="335" y="0"/>
                  </a:lnTo>
                  <a:lnTo>
                    <a:pt x="157" y="125"/>
                  </a:lnTo>
                  <a:lnTo>
                    <a:pt x="0" y="240"/>
                  </a:lnTo>
                  <a:lnTo>
                    <a:pt x="157" y="272"/>
                  </a:lnTo>
                  <a:lnTo>
                    <a:pt x="335" y="314"/>
                  </a:lnTo>
                  <a:lnTo>
                    <a:pt x="261" y="450"/>
                  </a:lnTo>
                  <a:lnTo>
                    <a:pt x="104" y="481"/>
                  </a:lnTo>
                  <a:lnTo>
                    <a:pt x="261" y="638"/>
                  </a:lnTo>
                  <a:lnTo>
                    <a:pt x="335" y="795"/>
                  </a:lnTo>
                </a:path>
                <a:path w="1269" h="2539">
                  <a:moveTo>
                    <a:pt x="261" y="795"/>
                  </a:moveTo>
                  <a:lnTo>
                    <a:pt x="104" y="858"/>
                  </a:lnTo>
                  <a:lnTo>
                    <a:pt x="261" y="1015"/>
                  </a:lnTo>
                  <a:lnTo>
                    <a:pt x="261" y="1172"/>
                  </a:lnTo>
                  <a:lnTo>
                    <a:pt x="104" y="1204"/>
                  </a:lnTo>
                  <a:lnTo>
                    <a:pt x="261" y="1308"/>
                  </a:lnTo>
                  <a:lnTo>
                    <a:pt x="460" y="1308"/>
                  </a:lnTo>
                  <a:lnTo>
                    <a:pt x="314" y="1465"/>
                  </a:lnTo>
                  <a:lnTo>
                    <a:pt x="104" y="1622"/>
                  </a:lnTo>
                  <a:lnTo>
                    <a:pt x="104" y="1863"/>
                  </a:lnTo>
                  <a:lnTo>
                    <a:pt x="104" y="2314"/>
                  </a:lnTo>
                  <a:lnTo>
                    <a:pt x="188" y="2167"/>
                  </a:lnTo>
                  <a:lnTo>
                    <a:pt x="230" y="1654"/>
                  </a:lnTo>
                  <a:lnTo>
                    <a:pt x="712" y="1539"/>
                  </a:lnTo>
                  <a:lnTo>
                    <a:pt x="785" y="1308"/>
                  </a:lnTo>
                  <a:lnTo>
                    <a:pt x="638" y="1172"/>
                  </a:lnTo>
                  <a:lnTo>
                    <a:pt x="575" y="722"/>
                  </a:lnTo>
                  <a:lnTo>
                    <a:pt x="743" y="565"/>
                  </a:lnTo>
                  <a:lnTo>
                    <a:pt x="785" y="314"/>
                  </a:lnTo>
                  <a:lnTo>
                    <a:pt x="1088" y="188"/>
                  </a:lnTo>
                  <a:lnTo>
                    <a:pt x="1088" y="0"/>
                  </a:lnTo>
                  <a:lnTo>
                    <a:pt x="335" y="0"/>
                  </a:lnTo>
                  <a:lnTo>
                    <a:pt x="157" y="125"/>
                  </a:lnTo>
                  <a:lnTo>
                    <a:pt x="0" y="240"/>
                  </a:lnTo>
                  <a:lnTo>
                    <a:pt x="157" y="272"/>
                  </a:lnTo>
                  <a:lnTo>
                    <a:pt x="335" y="314"/>
                  </a:lnTo>
                  <a:lnTo>
                    <a:pt x="261" y="450"/>
                  </a:lnTo>
                  <a:lnTo>
                    <a:pt x="104" y="481"/>
                  </a:lnTo>
                  <a:lnTo>
                    <a:pt x="261" y="638"/>
                  </a:lnTo>
                  <a:lnTo>
                    <a:pt x="335" y="79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2" name="object 9432"/>
            <p:cNvSpPr/>
            <p:nvPr/>
          </p:nvSpPr>
          <p:spPr>
            <a:xfrm>
              <a:off x="18258876" y="4905368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387" y="0"/>
                  </a:moveTo>
                  <a:lnTo>
                    <a:pt x="1748" y="0"/>
                  </a:lnTo>
                  <a:lnTo>
                    <a:pt x="1895" y="104"/>
                  </a:lnTo>
                  <a:lnTo>
                    <a:pt x="1340" y="659"/>
                  </a:lnTo>
                  <a:lnTo>
                    <a:pt x="1193" y="774"/>
                  </a:lnTo>
                  <a:lnTo>
                    <a:pt x="1193" y="586"/>
                  </a:lnTo>
                  <a:lnTo>
                    <a:pt x="1151" y="366"/>
                  </a:lnTo>
                  <a:lnTo>
                    <a:pt x="910" y="293"/>
                  </a:lnTo>
                  <a:lnTo>
                    <a:pt x="931" y="816"/>
                  </a:lnTo>
                  <a:lnTo>
                    <a:pt x="963" y="1088"/>
                  </a:lnTo>
                  <a:lnTo>
                    <a:pt x="722" y="1005"/>
                  </a:lnTo>
                  <a:lnTo>
                    <a:pt x="261" y="900"/>
                  </a:lnTo>
                  <a:lnTo>
                    <a:pt x="0" y="774"/>
                  </a:lnTo>
                  <a:lnTo>
                    <a:pt x="0" y="4575"/>
                  </a:lnTo>
                  <a:lnTo>
                    <a:pt x="3549" y="4575"/>
                  </a:lnTo>
                  <a:lnTo>
                    <a:pt x="3549" y="4198"/>
                  </a:lnTo>
                  <a:lnTo>
                    <a:pt x="3874" y="4198"/>
                  </a:lnTo>
                  <a:lnTo>
                    <a:pt x="3874" y="3863"/>
                  </a:lnTo>
                  <a:lnTo>
                    <a:pt x="3549" y="3863"/>
                  </a:lnTo>
                  <a:lnTo>
                    <a:pt x="3926" y="2785"/>
                  </a:lnTo>
                  <a:lnTo>
                    <a:pt x="3685" y="2785"/>
                  </a:lnTo>
                  <a:lnTo>
                    <a:pt x="3277" y="3916"/>
                  </a:lnTo>
                  <a:lnTo>
                    <a:pt x="3277" y="4293"/>
                  </a:lnTo>
                  <a:lnTo>
                    <a:pt x="261" y="4293"/>
                  </a:lnTo>
                  <a:lnTo>
                    <a:pt x="314" y="4020"/>
                  </a:lnTo>
                  <a:lnTo>
                    <a:pt x="366" y="2230"/>
                  </a:lnTo>
                  <a:lnTo>
                    <a:pt x="931" y="2230"/>
                  </a:lnTo>
                  <a:lnTo>
                    <a:pt x="1413" y="2157"/>
                  </a:lnTo>
                  <a:lnTo>
                    <a:pt x="1005" y="1968"/>
                  </a:lnTo>
                  <a:lnTo>
                    <a:pt x="366" y="2020"/>
                  </a:lnTo>
                  <a:lnTo>
                    <a:pt x="366" y="1183"/>
                  </a:lnTo>
                  <a:lnTo>
                    <a:pt x="963" y="1329"/>
                  </a:lnTo>
                  <a:lnTo>
                    <a:pt x="2062" y="261"/>
                  </a:lnTo>
                  <a:lnTo>
                    <a:pt x="2774" y="146"/>
                  </a:lnTo>
                  <a:lnTo>
                    <a:pt x="2460" y="7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3" name="object 9433"/>
            <p:cNvSpPr/>
            <p:nvPr/>
          </p:nvSpPr>
          <p:spPr>
            <a:xfrm>
              <a:off x="18258883" y="4905367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0" y="4471"/>
                  </a:moveTo>
                  <a:lnTo>
                    <a:pt x="3465" y="4575"/>
                  </a:lnTo>
                  <a:lnTo>
                    <a:pt x="3539" y="4282"/>
                  </a:lnTo>
                  <a:lnTo>
                    <a:pt x="3790" y="4209"/>
                  </a:lnTo>
                  <a:lnTo>
                    <a:pt x="3863" y="3947"/>
                  </a:lnTo>
                  <a:lnTo>
                    <a:pt x="3654" y="3863"/>
                  </a:lnTo>
                  <a:lnTo>
                    <a:pt x="3863" y="2931"/>
                  </a:lnTo>
                  <a:lnTo>
                    <a:pt x="3916" y="2795"/>
                  </a:lnTo>
                  <a:lnTo>
                    <a:pt x="3727" y="2795"/>
                  </a:lnTo>
                  <a:lnTo>
                    <a:pt x="3277" y="3916"/>
                  </a:lnTo>
                  <a:lnTo>
                    <a:pt x="3277" y="4209"/>
                  </a:lnTo>
                  <a:lnTo>
                    <a:pt x="554" y="4282"/>
                  </a:lnTo>
                  <a:lnTo>
                    <a:pt x="261" y="4282"/>
                  </a:lnTo>
                  <a:lnTo>
                    <a:pt x="314" y="4020"/>
                  </a:lnTo>
                  <a:lnTo>
                    <a:pt x="356" y="2314"/>
                  </a:lnTo>
                  <a:lnTo>
                    <a:pt x="931" y="2230"/>
                  </a:lnTo>
                  <a:lnTo>
                    <a:pt x="1413" y="2157"/>
                  </a:lnTo>
                  <a:lnTo>
                    <a:pt x="994" y="1968"/>
                  </a:lnTo>
                  <a:lnTo>
                    <a:pt x="439" y="2020"/>
                  </a:lnTo>
                  <a:lnTo>
                    <a:pt x="356" y="1298"/>
                  </a:lnTo>
                  <a:lnTo>
                    <a:pt x="827" y="1298"/>
                  </a:lnTo>
                  <a:lnTo>
                    <a:pt x="963" y="1329"/>
                  </a:lnTo>
                  <a:lnTo>
                    <a:pt x="2052" y="261"/>
                  </a:lnTo>
                  <a:lnTo>
                    <a:pt x="2303" y="157"/>
                  </a:lnTo>
                  <a:lnTo>
                    <a:pt x="2691" y="157"/>
                  </a:lnTo>
                  <a:lnTo>
                    <a:pt x="2502" y="73"/>
                  </a:lnTo>
                  <a:lnTo>
                    <a:pt x="1790" y="0"/>
                  </a:lnTo>
                  <a:lnTo>
                    <a:pt x="1863" y="157"/>
                  </a:lnTo>
                  <a:lnTo>
                    <a:pt x="1340" y="659"/>
                  </a:lnTo>
                  <a:lnTo>
                    <a:pt x="1183" y="774"/>
                  </a:lnTo>
                  <a:lnTo>
                    <a:pt x="1183" y="586"/>
                  </a:lnTo>
                  <a:lnTo>
                    <a:pt x="1151" y="366"/>
                  </a:lnTo>
                  <a:lnTo>
                    <a:pt x="931" y="293"/>
                  </a:lnTo>
                  <a:lnTo>
                    <a:pt x="931" y="816"/>
                  </a:lnTo>
                  <a:lnTo>
                    <a:pt x="963" y="1088"/>
                  </a:lnTo>
                  <a:lnTo>
                    <a:pt x="712" y="1005"/>
                  </a:lnTo>
                  <a:lnTo>
                    <a:pt x="261" y="900"/>
                  </a:lnTo>
                  <a:lnTo>
                    <a:pt x="0" y="774"/>
                  </a:lnTo>
                  <a:lnTo>
                    <a:pt x="0" y="447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4" name="object 9434"/>
            <p:cNvSpPr/>
            <p:nvPr/>
          </p:nvSpPr>
          <p:spPr>
            <a:xfrm>
              <a:off x="18263020" y="4907893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293" y="1088"/>
                  </a:moveTo>
                  <a:lnTo>
                    <a:pt x="450" y="1277"/>
                  </a:lnTo>
                  <a:lnTo>
                    <a:pt x="575" y="1790"/>
                  </a:lnTo>
                  <a:lnTo>
                    <a:pt x="575" y="2240"/>
                  </a:lnTo>
                  <a:lnTo>
                    <a:pt x="366" y="2240"/>
                  </a:lnTo>
                  <a:lnTo>
                    <a:pt x="345" y="2094"/>
                  </a:lnTo>
                  <a:lnTo>
                    <a:pt x="345" y="1832"/>
                  </a:lnTo>
                  <a:lnTo>
                    <a:pt x="293" y="1539"/>
                  </a:lnTo>
                  <a:lnTo>
                    <a:pt x="261" y="1382"/>
                  </a:lnTo>
                  <a:lnTo>
                    <a:pt x="31" y="1246"/>
                  </a:lnTo>
                  <a:lnTo>
                    <a:pt x="0" y="1057"/>
                  </a:lnTo>
                  <a:lnTo>
                    <a:pt x="293" y="565"/>
                  </a:lnTo>
                  <a:lnTo>
                    <a:pt x="418" y="0"/>
                  </a:lnTo>
                  <a:lnTo>
                    <a:pt x="607" y="0"/>
                  </a:lnTo>
                  <a:lnTo>
                    <a:pt x="523" y="188"/>
                  </a:lnTo>
                  <a:lnTo>
                    <a:pt x="366" y="900"/>
                  </a:lnTo>
                  <a:lnTo>
                    <a:pt x="219" y="1015"/>
                  </a:lnTo>
                </a:path>
                <a:path w="634" h="2539">
                  <a:moveTo>
                    <a:pt x="293" y="1088"/>
                  </a:moveTo>
                  <a:lnTo>
                    <a:pt x="450" y="1277"/>
                  </a:lnTo>
                  <a:lnTo>
                    <a:pt x="575" y="1790"/>
                  </a:lnTo>
                  <a:lnTo>
                    <a:pt x="575" y="2240"/>
                  </a:lnTo>
                  <a:lnTo>
                    <a:pt x="366" y="2240"/>
                  </a:lnTo>
                  <a:lnTo>
                    <a:pt x="345" y="2094"/>
                  </a:lnTo>
                  <a:lnTo>
                    <a:pt x="345" y="1832"/>
                  </a:lnTo>
                  <a:lnTo>
                    <a:pt x="293" y="1539"/>
                  </a:lnTo>
                  <a:lnTo>
                    <a:pt x="261" y="1382"/>
                  </a:lnTo>
                  <a:lnTo>
                    <a:pt x="31" y="1246"/>
                  </a:lnTo>
                  <a:lnTo>
                    <a:pt x="0" y="1057"/>
                  </a:lnTo>
                  <a:lnTo>
                    <a:pt x="293" y="565"/>
                  </a:lnTo>
                  <a:lnTo>
                    <a:pt x="418" y="0"/>
                  </a:lnTo>
                  <a:lnTo>
                    <a:pt x="607" y="0"/>
                  </a:lnTo>
                  <a:lnTo>
                    <a:pt x="523" y="188"/>
                  </a:lnTo>
                  <a:lnTo>
                    <a:pt x="366" y="900"/>
                  </a:lnTo>
                  <a:lnTo>
                    <a:pt x="219" y="1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5" name="object 9435"/>
            <p:cNvSpPr/>
            <p:nvPr/>
          </p:nvSpPr>
          <p:spPr>
            <a:xfrm>
              <a:off x="18262562" y="490674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827" y="293"/>
                  </a:moveTo>
                  <a:lnTo>
                    <a:pt x="418" y="774"/>
                  </a:lnTo>
                  <a:lnTo>
                    <a:pt x="418" y="1413"/>
                  </a:lnTo>
                  <a:lnTo>
                    <a:pt x="418" y="1602"/>
                  </a:lnTo>
                  <a:lnTo>
                    <a:pt x="314" y="1968"/>
                  </a:lnTo>
                  <a:lnTo>
                    <a:pt x="0" y="2240"/>
                  </a:lnTo>
                  <a:lnTo>
                    <a:pt x="157" y="2052"/>
                  </a:lnTo>
                  <a:lnTo>
                    <a:pt x="157" y="1863"/>
                  </a:lnTo>
                  <a:lnTo>
                    <a:pt x="157" y="1413"/>
                  </a:lnTo>
                  <a:lnTo>
                    <a:pt x="157" y="701"/>
                  </a:lnTo>
                  <a:lnTo>
                    <a:pt x="596" y="104"/>
                  </a:lnTo>
                  <a:lnTo>
                    <a:pt x="795" y="104"/>
                  </a:lnTo>
                  <a:lnTo>
                    <a:pt x="827" y="293"/>
                  </a:lnTo>
                </a:path>
                <a:path w="1269" h="2539">
                  <a:moveTo>
                    <a:pt x="827" y="293"/>
                  </a:moveTo>
                  <a:lnTo>
                    <a:pt x="418" y="774"/>
                  </a:lnTo>
                  <a:lnTo>
                    <a:pt x="418" y="1413"/>
                  </a:lnTo>
                  <a:lnTo>
                    <a:pt x="418" y="1602"/>
                  </a:lnTo>
                  <a:lnTo>
                    <a:pt x="314" y="1968"/>
                  </a:lnTo>
                  <a:lnTo>
                    <a:pt x="0" y="2240"/>
                  </a:lnTo>
                  <a:lnTo>
                    <a:pt x="157" y="2052"/>
                  </a:lnTo>
                  <a:lnTo>
                    <a:pt x="157" y="1863"/>
                  </a:lnTo>
                  <a:lnTo>
                    <a:pt x="157" y="1413"/>
                  </a:lnTo>
                  <a:lnTo>
                    <a:pt x="157" y="701"/>
                  </a:lnTo>
                  <a:lnTo>
                    <a:pt x="596" y="104"/>
                  </a:lnTo>
                  <a:lnTo>
                    <a:pt x="795" y="104"/>
                  </a:lnTo>
                  <a:lnTo>
                    <a:pt x="827" y="2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6" name="object 9436"/>
            <p:cNvSpPr/>
            <p:nvPr/>
          </p:nvSpPr>
          <p:spPr>
            <a:xfrm>
              <a:off x="18262421" y="4907897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41" y="2094"/>
                  </a:moveTo>
                  <a:lnTo>
                    <a:pt x="41" y="1780"/>
                  </a:lnTo>
                  <a:lnTo>
                    <a:pt x="261" y="1748"/>
                  </a:lnTo>
                  <a:lnTo>
                    <a:pt x="335" y="1350"/>
                  </a:lnTo>
                  <a:lnTo>
                    <a:pt x="73" y="1235"/>
                  </a:lnTo>
                  <a:lnTo>
                    <a:pt x="596" y="712"/>
                  </a:lnTo>
                  <a:lnTo>
                    <a:pt x="900" y="125"/>
                  </a:lnTo>
                  <a:lnTo>
                    <a:pt x="900" y="554"/>
                  </a:lnTo>
                  <a:lnTo>
                    <a:pt x="596" y="1005"/>
                  </a:lnTo>
                  <a:lnTo>
                    <a:pt x="596" y="1162"/>
                  </a:lnTo>
                  <a:lnTo>
                    <a:pt x="785" y="1350"/>
                  </a:lnTo>
                  <a:lnTo>
                    <a:pt x="628" y="1266"/>
                  </a:lnTo>
                  <a:lnTo>
                    <a:pt x="628" y="1424"/>
                  </a:lnTo>
                  <a:lnTo>
                    <a:pt x="628" y="1832"/>
                  </a:lnTo>
                  <a:lnTo>
                    <a:pt x="785" y="1989"/>
                  </a:lnTo>
                  <a:lnTo>
                    <a:pt x="816" y="2125"/>
                  </a:lnTo>
                  <a:lnTo>
                    <a:pt x="973" y="2230"/>
                  </a:lnTo>
                  <a:lnTo>
                    <a:pt x="1162" y="2230"/>
                  </a:lnTo>
                  <a:lnTo>
                    <a:pt x="1109" y="2649"/>
                  </a:lnTo>
                  <a:lnTo>
                    <a:pt x="816" y="2418"/>
                  </a:lnTo>
                  <a:lnTo>
                    <a:pt x="596" y="2198"/>
                  </a:lnTo>
                  <a:lnTo>
                    <a:pt x="335" y="2157"/>
                  </a:lnTo>
                  <a:lnTo>
                    <a:pt x="146" y="2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7" name="object 9437"/>
            <p:cNvSpPr/>
            <p:nvPr/>
          </p:nvSpPr>
          <p:spPr>
            <a:xfrm>
              <a:off x="18259114" y="4905176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481" y="1863"/>
                  </a:moveTo>
                  <a:lnTo>
                    <a:pt x="2481" y="1005"/>
                  </a:lnTo>
                  <a:lnTo>
                    <a:pt x="2889" y="1005"/>
                  </a:lnTo>
                  <a:lnTo>
                    <a:pt x="2889" y="1162"/>
                  </a:lnTo>
                  <a:lnTo>
                    <a:pt x="3172" y="1225"/>
                  </a:lnTo>
                  <a:lnTo>
                    <a:pt x="3350" y="1193"/>
                  </a:lnTo>
                  <a:lnTo>
                    <a:pt x="3350" y="1382"/>
                  </a:lnTo>
                  <a:lnTo>
                    <a:pt x="3497" y="1413"/>
                  </a:lnTo>
                  <a:lnTo>
                    <a:pt x="3444" y="900"/>
                  </a:lnTo>
                  <a:lnTo>
                    <a:pt x="3015" y="869"/>
                  </a:lnTo>
                  <a:lnTo>
                    <a:pt x="2533" y="869"/>
                  </a:lnTo>
                  <a:lnTo>
                    <a:pt x="2376" y="743"/>
                  </a:lnTo>
                  <a:lnTo>
                    <a:pt x="2335" y="481"/>
                  </a:lnTo>
                  <a:lnTo>
                    <a:pt x="2481" y="481"/>
                  </a:lnTo>
                  <a:lnTo>
                    <a:pt x="2753" y="481"/>
                  </a:lnTo>
                  <a:lnTo>
                    <a:pt x="2753" y="230"/>
                  </a:lnTo>
                  <a:lnTo>
                    <a:pt x="2753" y="0"/>
                  </a:lnTo>
                  <a:lnTo>
                    <a:pt x="2607" y="0"/>
                  </a:lnTo>
                  <a:lnTo>
                    <a:pt x="1476" y="0"/>
                  </a:lnTo>
                  <a:lnTo>
                    <a:pt x="1413" y="157"/>
                  </a:lnTo>
                  <a:lnTo>
                    <a:pt x="1507" y="293"/>
                  </a:lnTo>
                  <a:lnTo>
                    <a:pt x="1476" y="157"/>
                  </a:lnTo>
                  <a:lnTo>
                    <a:pt x="2272" y="73"/>
                  </a:lnTo>
                  <a:lnTo>
                    <a:pt x="2481" y="157"/>
                  </a:lnTo>
                  <a:lnTo>
                    <a:pt x="2607" y="345"/>
                  </a:lnTo>
                  <a:lnTo>
                    <a:pt x="2219" y="345"/>
                  </a:lnTo>
                  <a:lnTo>
                    <a:pt x="2083" y="450"/>
                  </a:lnTo>
                  <a:lnTo>
                    <a:pt x="1895" y="963"/>
                  </a:lnTo>
                  <a:lnTo>
                    <a:pt x="1738" y="1162"/>
                  </a:lnTo>
                  <a:lnTo>
                    <a:pt x="356" y="1727"/>
                  </a:lnTo>
                  <a:lnTo>
                    <a:pt x="167" y="1800"/>
                  </a:lnTo>
                  <a:lnTo>
                    <a:pt x="251" y="1602"/>
                  </a:lnTo>
                  <a:lnTo>
                    <a:pt x="324" y="1455"/>
                  </a:lnTo>
                  <a:lnTo>
                    <a:pt x="167" y="1413"/>
                  </a:lnTo>
                  <a:lnTo>
                    <a:pt x="31" y="1863"/>
                  </a:lnTo>
                  <a:lnTo>
                    <a:pt x="481" y="196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8" name="object 9438"/>
            <p:cNvSpPr/>
            <p:nvPr/>
          </p:nvSpPr>
          <p:spPr>
            <a:xfrm>
              <a:off x="18265497" y="490745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816" y="0"/>
                  </a:moveTo>
                  <a:lnTo>
                    <a:pt x="2816" y="1790"/>
                  </a:lnTo>
                  <a:lnTo>
                    <a:pt x="0" y="1790"/>
                  </a:lnTo>
                  <a:lnTo>
                    <a:pt x="0" y="0"/>
                  </a:lnTo>
                  <a:lnTo>
                    <a:pt x="281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9" name="object 9439"/>
            <p:cNvSpPr/>
            <p:nvPr/>
          </p:nvSpPr>
          <p:spPr>
            <a:xfrm>
              <a:off x="18258888" y="4682345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586" y="5968"/>
                  </a:moveTo>
                  <a:lnTo>
                    <a:pt x="816" y="5779"/>
                  </a:lnTo>
                  <a:lnTo>
                    <a:pt x="554" y="5654"/>
                  </a:lnTo>
                  <a:lnTo>
                    <a:pt x="356" y="5654"/>
                  </a:lnTo>
                  <a:lnTo>
                    <a:pt x="356" y="5518"/>
                  </a:lnTo>
                  <a:lnTo>
                    <a:pt x="356" y="5256"/>
                  </a:lnTo>
                  <a:lnTo>
                    <a:pt x="356" y="5109"/>
                  </a:lnTo>
                  <a:lnTo>
                    <a:pt x="554" y="5109"/>
                  </a:lnTo>
                  <a:lnTo>
                    <a:pt x="1591" y="5109"/>
                  </a:lnTo>
                  <a:lnTo>
                    <a:pt x="1780" y="5109"/>
                  </a:lnTo>
                  <a:lnTo>
                    <a:pt x="3005" y="5109"/>
                  </a:lnTo>
                  <a:lnTo>
                    <a:pt x="3162" y="5109"/>
                  </a:lnTo>
                  <a:lnTo>
                    <a:pt x="3162" y="5256"/>
                  </a:lnTo>
                  <a:lnTo>
                    <a:pt x="3162" y="5518"/>
                  </a:lnTo>
                  <a:lnTo>
                    <a:pt x="3162" y="5654"/>
                  </a:lnTo>
                  <a:lnTo>
                    <a:pt x="3005" y="5654"/>
                  </a:lnTo>
                  <a:lnTo>
                    <a:pt x="2554" y="5654"/>
                  </a:lnTo>
                  <a:lnTo>
                    <a:pt x="2554" y="5936"/>
                  </a:lnTo>
                  <a:lnTo>
                    <a:pt x="2764" y="5936"/>
                  </a:lnTo>
                  <a:lnTo>
                    <a:pt x="3518" y="5936"/>
                  </a:lnTo>
                  <a:lnTo>
                    <a:pt x="3601" y="5654"/>
                  </a:lnTo>
                  <a:lnTo>
                    <a:pt x="3465" y="5654"/>
                  </a:lnTo>
                  <a:lnTo>
                    <a:pt x="3465" y="5141"/>
                  </a:lnTo>
                  <a:lnTo>
                    <a:pt x="3643" y="5067"/>
                  </a:lnTo>
                  <a:lnTo>
                    <a:pt x="4020" y="5109"/>
                  </a:lnTo>
                  <a:lnTo>
                    <a:pt x="4094" y="4879"/>
                  </a:lnTo>
                  <a:lnTo>
                    <a:pt x="3518" y="4806"/>
                  </a:lnTo>
                  <a:lnTo>
                    <a:pt x="3518" y="4020"/>
                  </a:lnTo>
                  <a:lnTo>
                    <a:pt x="3759" y="3947"/>
                  </a:lnTo>
                  <a:lnTo>
                    <a:pt x="4156" y="4177"/>
                  </a:lnTo>
                  <a:lnTo>
                    <a:pt x="4156" y="3570"/>
                  </a:lnTo>
                  <a:lnTo>
                    <a:pt x="3601" y="3423"/>
                  </a:lnTo>
                  <a:lnTo>
                    <a:pt x="3518" y="2638"/>
                  </a:lnTo>
                  <a:lnTo>
                    <a:pt x="4156" y="2397"/>
                  </a:lnTo>
                  <a:lnTo>
                    <a:pt x="4209" y="1790"/>
                  </a:lnTo>
                  <a:lnTo>
                    <a:pt x="3759" y="2020"/>
                  </a:lnTo>
                  <a:lnTo>
                    <a:pt x="3601" y="2020"/>
                  </a:lnTo>
                  <a:lnTo>
                    <a:pt x="3518" y="1151"/>
                  </a:lnTo>
                  <a:lnTo>
                    <a:pt x="4020" y="1151"/>
                  </a:lnTo>
                  <a:lnTo>
                    <a:pt x="4094" y="931"/>
                  </a:lnTo>
                  <a:lnTo>
                    <a:pt x="3727" y="858"/>
                  </a:lnTo>
                  <a:lnTo>
                    <a:pt x="3570" y="890"/>
                  </a:lnTo>
                  <a:lnTo>
                    <a:pt x="3465" y="293"/>
                  </a:lnTo>
                  <a:lnTo>
                    <a:pt x="3601" y="293"/>
                  </a:lnTo>
                  <a:lnTo>
                    <a:pt x="3601" y="115"/>
                  </a:lnTo>
                  <a:lnTo>
                    <a:pt x="2764" y="31"/>
                  </a:lnTo>
                  <a:lnTo>
                    <a:pt x="2554" y="31"/>
                  </a:lnTo>
                  <a:lnTo>
                    <a:pt x="2554" y="188"/>
                  </a:lnTo>
                  <a:lnTo>
                    <a:pt x="3005" y="293"/>
                  </a:lnTo>
                  <a:lnTo>
                    <a:pt x="3162" y="293"/>
                  </a:lnTo>
                  <a:lnTo>
                    <a:pt x="3162" y="450"/>
                  </a:lnTo>
                  <a:lnTo>
                    <a:pt x="3162" y="712"/>
                  </a:lnTo>
                  <a:lnTo>
                    <a:pt x="3162" y="858"/>
                  </a:lnTo>
                  <a:lnTo>
                    <a:pt x="3005" y="858"/>
                  </a:lnTo>
                  <a:lnTo>
                    <a:pt x="1780" y="858"/>
                  </a:lnTo>
                  <a:lnTo>
                    <a:pt x="1591" y="858"/>
                  </a:lnTo>
                  <a:lnTo>
                    <a:pt x="554" y="858"/>
                  </a:lnTo>
                  <a:lnTo>
                    <a:pt x="356" y="858"/>
                  </a:lnTo>
                  <a:lnTo>
                    <a:pt x="356" y="712"/>
                  </a:lnTo>
                  <a:lnTo>
                    <a:pt x="356" y="450"/>
                  </a:lnTo>
                  <a:lnTo>
                    <a:pt x="356" y="293"/>
                  </a:lnTo>
                  <a:lnTo>
                    <a:pt x="554" y="293"/>
                  </a:lnTo>
                  <a:lnTo>
                    <a:pt x="816" y="293"/>
                  </a:lnTo>
                  <a:lnTo>
                    <a:pt x="586" y="0"/>
                  </a:lnTo>
                  <a:lnTo>
                    <a:pt x="0" y="0"/>
                  </a:lnTo>
                  <a:lnTo>
                    <a:pt x="0" y="5968"/>
                  </a:lnTo>
                  <a:lnTo>
                    <a:pt x="586" y="596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0" name="object 9440"/>
            <p:cNvSpPr/>
            <p:nvPr/>
          </p:nvSpPr>
          <p:spPr>
            <a:xfrm>
              <a:off x="18259182" y="468346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62" y="3727"/>
                  </a:moveTo>
                  <a:lnTo>
                    <a:pt x="0" y="104"/>
                  </a:lnTo>
                  <a:lnTo>
                    <a:pt x="2827" y="0"/>
                  </a:lnTo>
                  <a:lnTo>
                    <a:pt x="2952" y="3622"/>
                  </a:lnTo>
                  <a:lnTo>
                    <a:pt x="62" y="372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1" name="object 9441"/>
            <p:cNvSpPr/>
            <p:nvPr/>
          </p:nvSpPr>
          <p:spPr>
            <a:xfrm>
              <a:off x="18262416" y="4686180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39">
                  <a:moveTo>
                    <a:pt x="638" y="1277"/>
                  </a:moveTo>
                  <a:lnTo>
                    <a:pt x="5193" y="1277"/>
                  </a:lnTo>
                  <a:lnTo>
                    <a:pt x="5224" y="2020"/>
                  </a:lnTo>
                  <a:lnTo>
                    <a:pt x="5486" y="2104"/>
                  </a:lnTo>
                  <a:lnTo>
                    <a:pt x="5622" y="1978"/>
                  </a:lnTo>
                  <a:lnTo>
                    <a:pt x="5675" y="1832"/>
                  </a:lnTo>
                  <a:lnTo>
                    <a:pt x="5486" y="1832"/>
                  </a:lnTo>
                  <a:lnTo>
                    <a:pt x="5486" y="1413"/>
                  </a:lnTo>
                  <a:lnTo>
                    <a:pt x="5518" y="1277"/>
                  </a:lnTo>
                  <a:lnTo>
                    <a:pt x="5675" y="1277"/>
                  </a:lnTo>
                  <a:lnTo>
                    <a:pt x="6188" y="1277"/>
                  </a:lnTo>
                  <a:lnTo>
                    <a:pt x="6387" y="1277"/>
                  </a:lnTo>
                  <a:lnTo>
                    <a:pt x="6387" y="1413"/>
                  </a:lnTo>
                  <a:lnTo>
                    <a:pt x="6387" y="1832"/>
                  </a:lnTo>
                  <a:lnTo>
                    <a:pt x="6188" y="1832"/>
                  </a:lnTo>
                  <a:lnTo>
                    <a:pt x="6230" y="1978"/>
                  </a:lnTo>
                  <a:lnTo>
                    <a:pt x="6418" y="2104"/>
                  </a:lnTo>
                  <a:lnTo>
                    <a:pt x="6575" y="2104"/>
                  </a:lnTo>
                  <a:lnTo>
                    <a:pt x="6649" y="1308"/>
                  </a:lnTo>
                  <a:lnTo>
                    <a:pt x="6827" y="1277"/>
                  </a:lnTo>
                  <a:lnTo>
                    <a:pt x="6900" y="1015"/>
                  </a:lnTo>
                  <a:lnTo>
                    <a:pt x="7402" y="963"/>
                  </a:lnTo>
                  <a:lnTo>
                    <a:pt x="7486" y="272"/>
                  </a:lnTo>
                  <a:lnTo>
                    <a:pt x="7455" y="0"/>
                  </a:lnTo>
                  <a:lnTo>
                    <a:pt x="7214" y="157"/>
                  </a:lnTo>
                  <a:lnTo>
                    <a:pt x="6827" y="376"/>
                  </a:lnTo>
                  <a:lnTo>
                    <a:pt x="712" y="418"/>
                  </a:lnTo>
                  <a:lnTo>
                    <a:pt x="261" y="157"/>
                  </a:lnTo>
                  <a:lnTo>
                    <a:pt x="52" y="0"/>
                  </a:lnTo>
                  <a:lnTo>
                    <a:pt x="0" y="272"/>
                  </a:lnTo>
                  <a:lnTo>
                    <a:pt x="0" y="900"/>
                  </a:lnTo>
                  <a:lnTo>
                    <a:pt x="534" y="963"/>
                  </a:lnTo>
                  <a:lnTo>
                    <a:pt x="565" y="117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2" name="object 9442"/>
            <p:cNvSpPr/>
            <p:nvPr/>
          </p:nvSpPr>
          <p:spPr>
            <a:xfrm>
              <a:off x="18263393" y="468683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633" y="397"/>
                  </a:moveTo>
                  <a:lnTo>
                    <a:pt x="62" y="397"/>
                  </a:lnTo>
                  <a:lnTo>
                    <a:pt x="0" y="73"/>
                  </a:lnTo>
                  <a:lnTo>
                    <a:pt x="1633" y="0"/>
                  </a:lnTo>
                  <a:lnTo>
                    <a:pt x="1759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3" name="object 9443"/>
            <p:cNvSpPr/>
            <p:nvPr/>
          </p:nvSpPr>
          <p:spPr>
            <a:xfrm>
              <a:off x="18265306" y="468683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633" y="397"/>
                  </a:moveTo>
                  <a:lnTo>
                    <a:pt x="94" y="397"/>
                  </a:lnTo>
                  <a:lnTo>
                    <a:pt x="0" y="73"/>
                  </a:lnTo>
                  <a:lnTo>
                    <a:pt x="1633" y="0"/>
                  </a:lnTo>
                  <a:lnTo>
                    <a:pt x="1706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4" name="object 9444"/>
            <p:cNvSpPr/>
            <p:nvPr/>
          </p:nvSpPr>
          <p:spPr>
            <a:xfrm>
              <a:off x="18267201" y="468683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633" y="397"/>
                  </a:moveTo>
                  <a:lnTo>
                    <a:pt x="62" y="397"/>
                  </a:lnTo>
                  <a:lnTo>
                    <a:pt x="0" y="73"/>
                  </a:lnTo>
                  <a:lnTo>
                    <a:pt x="1633" y="0"/>
                  </a:lnTo>
                  <a:lnTo>
                    <a:pt x="1706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5" name="object 9445"/>
            <p:cNvSpPr/>
            <p:nvPr/>
          </p:nvSpPr>
          <p:spPr>
            <a:xfrm>
              <a:off x="18262416" y="4682372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39">
                  <a:moveTo>
                    <a:pt x="638" y="827"/>
                  </a:moveTo>
                  <a:lnTo>
                    <a:pt x="5193" y="827"/>
                  </a:lnTo>
                  <a:lnTo>
                    <a:pt x="5224" y="83"/>
                  </a:lnTo>
                  <a:lnTo>
                    <a:pt x="5486" y="0"/>
                  </a:lnTo>
                  <a:lnTo>
                    <a:pt x="5622" y="125"/>
                  </a:lnTo>
                  <a:lnTo>
                    <a:pt x="5675" y="272"/>
                  </a:lnTo>
                  <a:lnTo>
                    <a:pt x="5486" y="272"/>
                  </a:lnTo>
                  <a:lnTo>
                    <a:pt x="5486" y="691"/>
                  </a:lnTo>
                  <a:lnTo>
                    <a:pt x="5518" y="827"/>
                  </a:lnTo>
                  <a:lnTo>
                    <a:pt x="5675" y="827"/>
                  </a:lnTo>
                  <a:lnTo>
                    <a:pt x="6188" y="827"/>
                  </a:lnTo>
                  <a:lnTo>
                    <a:pt x="6387" y="827"/>
                  </a:lnTo>
                  <a:lnTo>
                    <a:pt x="6387" y="691"/>
                  </a:lnTo>
                  <a:lnTo>
                    <a:pt x="6387" y="272"/>
                  </a:lnTo>
                  <a:lnTo>
                    <a:pt x="6188" y="272"/>
                  </a:lnTo>
                  <a:lnTo>
                    <a:pt x="6230" y="125"/>
                  </a:lnTo>
                  <a:lnTo>
                    <a:pt x="6418" y="0"/>
                  </a:lnTo>
                  <a:lnTo>
                    <a:pt x="6575" y="0"/>
                  </a:lnTo>
                  <a:lnTo>
                    <a:pt x="6649" y="795"/>
                  </a:lnTo>
                  <a:lnTo>
                    <a:pt x="6827" y="827"/>
                  </a:lnTo>
                  <a:lnTo>
                    <a:pt x="6900" y="1057"/>
                  </a:lnTo>
                  <a:lnTo>
                    <a:pt x="7402" y="1141"/>
                  </a:lnTo>
                  <a:lnTo>
                    <a:pt x="7486" y="1832"/>
                  </a:lnTo>
                  <a:lnTo>
                    <a:pt x="7455" y="2104"/>
                  </a:lnTo>
                  <a:lnTo>
                    <a:pt x="7214" y="1947"/>
                  </a:lnTo>
                  <a:lnTo>
                    <a:pt x="6827" y="1727"/>
                  </a:lnTo>
                  <a:lnTo>
                    <a:pt x="712" y="1685"/>
                  </a:lnTo>
                  <a:lnTo>
                    <a:pt x="261" y="1947"/>
                  </a:lnTo>
                  <a:lnTo>
                    <a:pt x="52" y="2104"/>
                  </a:lnTo>
                  <a:lnTo>
                    <a:pt x="0" y="1832"/>
                  </a:lnTo>
                  <a:lnTo>
                    <a:pt x="0" y="1204"/>
                  </a:lnTo>
                  <a:lnTo>
                    <a:pt x="534" y="1141"/>
                  </a:lnTo>
                  <a:lnTo>
                    <a:pt x="565" y="9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6" name="object 9446"/>
            <p:cNvSpPr/>
            <p:nvPr/>
          </p:nvSpPr>
          <p:spPr>
            <a:xfrm>
              <a:off x="18263393" y="468342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633" y="0"/>
                  </a:moveTo>
                  <a:lnTo>
                    <a:pt x="62" y="0"/>
                  </a:lnTo>
                  <a:lnTo>
                    <a:pt x="0" y="324"/>
                  </a:lnTo>
                  <a:lnTo>
                    <a:pt x="1633" y="408"/>
                  </a:lnTo>
                  <a:lnTo>
                    <a:pt x="1759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7" name="object 9447"/>
            <p:cNvSpPr/>
            <p:nvPr/>
          </p:nvSpPr>
          <p:spPr>
            <a:xfrm>
              <a:off x="18265302" y="468343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04" y="408"/>
                  </a:moveTo>
                  <a:lnTo>
                    <a:pt x="1643" y="408"/>
                  </a:lnTo>
                  <a:lnTo>
                    <a:pt x="1717" y="115"/>
                  </a:lnTo>
                  <a:lnTo>
                    <a:pt x="104" y="0"/>
                  </a:lnTo>
                  <a:lnTo>
                    <a:pt x="0" y="33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8" name="object 9448"/>
            <p:cNvSpPr/>
            <p:nvPr/>
          </p:nvSpPr>
          <p:spPr>
            <a:xfrm>
              <a:off x="18267198" y="468343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73" y="408"/>
                  </a:moveTo>
                  <a:lnTo>
                    <a:pt x="1643" y="408"/>
                  </a:lnTo>
                  <a:lnTo>
                    <a:pt x="1706" y="115"/>
                  </a:lnTo>
                  <a:lnTo>
                    <a:pt x="73" y="0"/>
                  </a:lnTo>
                  <a:lnTo>
                    <a:pt x="0" y="33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9" name="object 9449"/>
            <p:cNvSpPr/>
            <p:nvPr/>
          </p:nvSpPr>
          <p:spPr>
            <a:xfrm>
              <a:off x="18263511" y="4684086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39">
                  <a:moveTo>
                    <a:pt x="0" y="2209"/>
                  </a:moveTo>
                  <a:lnTo>
                    <a:pt x="0" y="2471"/>
                  </a:lnTo>
                  <a:lnTo>
                    <a:pt x="293" y="2471"/>
                  </a:lnTo>
                  <a:lnTo>
                    <a:pt x="5015" y="2471"/>
                  </a:lnTo>
                  <a:lnTo>
                    <a:pt x="5298" y="2471"/>
                  </a:lnTo>
                  <a:lnTo>
                    <a:pt x="5298" y="2209"/>
                  </a:lnTo>
                  <a:lnTo>
                    <a:pt x="5298" y="272"/>
                  </a:lnTo>
                  <a:lnTo>
                    <a:pt x="5298" y="0"/>
                  </a:lnTo>
                  <a:lnTo>
                    <a:pt x="5015" y="0"/>
                  </a:lnTo>
                  <a:lnTo>
                    <a:pt x="293" y="0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0" y="220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0" name="object 9450"/>
            <p:cNvSpPr/>
            <p:nvPr/>
          </p:nvSpPr>
          <p:spPr>
            <a:xfrm>
              <a:off x="18269239" y="4677949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900" y="9507"/>
                  </a:moveTo>
                  <a:lnTo>
                    <a:pt x="1005" y="9245"/>
                  </a:lnTo>
                  <a:lnTo>
                    <a:pt x="2366" y="9130"/>
                  </a:lnTo>
                  <a:lnTo>
                    <a:pt x="2513" y="9130"/>
                  </a:lnTo>
                  <a:lnTo>
                    <a:pt x="2533" y="9319"/>
                  </a:lnTo>
                  <a:lnTo>
                    <a:pt x="2575" y="10366"/>
                  </a:lnTo>
                  <a:lnTo>
                    <a:pt x="2575" y="13161"/>
                  </a:lnTo>
                  <a:lnTo>
                    <a:pt x="2282" y="13266"/>
                  </a:lnTo>
                  <a:lnTo>
                    <a:pt x="2209" y="13078"/>
                  </a:lnTo>
                  <a:lnTo>
                    <a:pt x="2052" y="13015"/>
                  </a:lnTo>
                  <a:lnTo>
                    <a:pt x="1968" y="13559"/>
                  </a:lnTo>
                  <a:lnTo>
                    <a:pt x="2177" y="13685"/>
                  </a:lnTo>
                  <a:lnTo>
                    <a:pt x="2177" y="13496"/>
                  </a:lnTo>
                  <a:lnTo>
                    <a:pt x="2471" y="13496"/>
                  </a:lnTo>
                  <a:lnTo>
                    <a:pt x="2659" y="13496"/>
                  </a:lnTo>
                  <a:lnTo>
                    <a:pt x="2659" y="13685"/>
                  </a:lnTo>
                  <a:lnTo>
                    <a:pt x="2659" y="14386"/>
                  </a:lnTo>
                  <a:lnTo>
                    <a:pt x="2659" y="14544"/>
                  </a:lnTo>
                  <a:lnTo>
                    <a:pt x="2471" y="14544"/>
                  </a:lnTo>
                  <a:lnTo>
                    <a:pt x="2177" y="14544"/>
                  </a:lnTo>
                  <a:lnTo>
                    <a:pt x="2177" y="14386"/>
                  </a:lnTo>
                  <a:lnTo>
                    <a:pt x="1968" y="14386"/>
                  </a:lnTo>
                  <a:lnTo>
                    <a:pt x="1968" y="14680"/>
                  </a:lnTo>
                  <a:lnTo>
                    <a:pt x="2764" y="14763"/>
                  </a:lnTo>
                  <a:lnTo>
                    <a:pt x="2869" y="73"/>
                  </a:lnTo>
                  <a:lnTo>
                    <a:pt x="2052" y="0"/>
                  </a:lnTo>
                  <a:lnTo>
                    <a:pt x="1968" y="293"/>
                  </a:lnTo>
                  <a:lnTo>
                    <a:pt x="2177" y="376"/>
                  </a:lnTo>
                  <a:lnTo>
                    <a:pt x="2177" y="219"/>
                  </a:lnTo>
                  <a:lnTo>
                    <a:pt x="2471" y="219"/>
                  </a:lnTo>
                  <a:lnTo>
                    <a:pt x="2659" y="219"/>
                  </a:lnTo>
                  <a:lnTo>
                    <a:pt x="2659" y="376"/>
                  </a:lnTo>
                  <a:lnTo>
                    <a:pt x="2659" y="1088"/>
                  </a:lnTo>
                  <a:lnTo>
                    <a:pt x="2659" y="1256"/>
                  </a:lnTo>
                  <a:lnTo>
                    <a:pt x="2471" y="1256"/>
                  </a:lnTo>
                  <a:lnTo>
                    <a:pt x="2177" y="1256"/>
                  </a:lnTo>
                  <a:lnTo>
                    <a:pt x="2177" y="1088"/>
                  </a:lnTo>
                  <a:lnTo>
                    <a:pt x="1968" y="1088"/>
                  </a:lnTo>
                  <a:lnTo>
                    <a:pt x="1968" y="1675"/>
                  </a:lnTo>
                  <a:lnTo>
                    <a:pt x="2209" y="1738"/>
                  </a:lnTo>
                  <a:lnTo>
                    <a:pt x="2209" y="1602"/>
                  </a:lnTo>
                  <a:lnTo>
                    <a:pt x="2513" y="1486"/>
                  </a:lnTo>
                  <a:lnTo>
                    <a:pt x="2575" y="4397"/>
                  </a:lnTo>
                  <a:lnTo>
                    <a:pt x="2533" y="5434"/>
                  </a:lnTo>
                  <a:lnTo>
                    <a:pt x="2513" y="5622"/>
                  </a:lnTo>
                  <a:lnTo>
                    <a:pt x="2366" y="5622"/>
                  </a:lnTo>
                  <a:lnTo>
                    <a:pt x="1088" y="5622"/>
                  </a:lnTo>
                  <a:lnTo>
                    <a:pt x="1005" y="5361"/>
                  </a:lnTo>
                  <a:lnTo>
                    <a:pt x="670" y="5245"/>
                  </a:lnTo>
                  <a:lnTo>
                    <a:pt x="492" y="5298"/>
                  </a:lnTo>
                  <a:lnTo>
                    <a:pt x="157" y="5245"/>
                  </a:lnTo>
                  <a:lnTo>
                    <a:pt x="104" y="5486"/>
                  </a:lnTo>
                  <a:lnTo>
                    <a:pt x="638" y="5560"/>
                  </a:lnTo>
                  <a:lnTo>
                    <a:pt x="670" y="6334"/>
                  </a:lnTo>
                  <a:lnTo>
                    <a:pt x="460" y="6418"/>
                  </a:lnTo>
                  <a:lnTo>
                    <a:pt x="41" y="6156"/>
                  </a:lnTo>
                  <a:lnTo>
                    <a:pt x="41" y="6785"/>
                  </a:lnTo>
                  <a:lnTo>
                    <a:pt x="586" y="6931"/>
                  </a:lnTo>
                  <a:lnTo>
                    <a:pt x="670" y="7717"/>
                  </a:lnTo>
                  <a:lnTo>
                    <a:pt x="41" y="7968"/>
                  </a:lnTo>
                  <a:lnTo>
                    <a:pt x="0" y="8575"/>
                  </a:lnTo>
                  <a:lnTo>
                    <a:pt x="460" y="8345"/>
                  </a:lnTo>
                  <a:lnTo>
                    <a:pt x="670" y="8345"/>
                  </a:lnTo>
                  <a:lnTo>
                    <a:pt x="670" y="9193"/>
                  </a:lnTo>
                  <a:lnTo>
                    <a:pt x="157" y="9193"/>
                  </a:lnTo>
                  <a:lnTo>
                    <a:pt x="104" y="9434"/>
                  </a:lnTo>
                  <a:lnTo>
                    <a:pt x="492" y="9507"/>
                  </a:lnTo>
                  <a:lnTo>
                    <a:pt x="638" y="9476"/>
                  </a:lnTo>
                  <a:lnTo>
                    <a:pt x="900" y="950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1" name="object 9451"/>
            <p:cNvSpPr/>
            <p:nvPr/>
          </p:nvSpPr>
          <p:spPr>
            <a:xfrm>
              <a:off x="18270218" y="468379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73" y="3057"/>
                  </a:moveTo>
                  <a:lnTo>
                    <a:pt x="0" y="125"/>
                  </a:lnTo>
                  <a:lnTo>
                    <a:pt x="1539" y="0"/>
                  </a:lnTo>
                  <a:lnTo>
                    <a:pt x="1612" y="2952"/>
                  </a:lnTo>
                  <a:lnTo>
                    <a:pt x="73" y="305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2" name="object 9452"/>
            <p:cNvSpPr/>
            <p:nvPr/>
          </p:nvSpPr>
          <p:spPr>
            <a:xfrm>
              <a:off x="18262906" y="5104821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2235" y="1117"/>
                  </a:moveTo>
                  <a:lnTo>
                    <a:pt x="1905" y="330"/>
                  </a:lnTo>
                  <a:lnTo>
                    <a:pt x="1117" y="0"/>
                  </a:lnTo>
                  <a:lnTo>
                    <a:pt x="317" y="330"/>
                  </a:lnTo>
                  <a:lnTo>
                    <a:pt x="0" y="1117"/>
                  </a:lnTo>
                  <a:lnTo>
                    <a:pt x="317" y="1917"/>
                  </a:lnTo>
                  <a:lnTo>
                    <a:pt x="1117" y="2235"/>
                  </a:lnTo>
                  <a:lnTo>
                    <a:pt x="1905" y="1917"/>
                  </a:lnTo>
                  <a:lnTo>
                    <a:pt x="2235" y="1117"/>
                  </a:lnTo>
                  <a:close/>
                </a:path>
                <a:path w="6350" h="2539">
                  <a:moveTo>
                    <a:pt x="5969" y="1117"/>
                  </a:moveTo>
                  <a:lnTo>
                    <a:pt x="5638" y="330"/>
                  </a:lnTo>
                  <a:lnTo>
                    <a:pt x="4851" y="0"/>
                  </a:lnTo>
                  <a:lnTo>
                    <a:pt x="4051" y="330"/>
                  </a:lnTo>
                  <a:lnTo>
                    <a:pt x="3721" y="1117"/>
                  </a:lnTo>
                  <a:lnTo>
                    <a:pt x="4051" y="1917"/>
                  </a:lnTo>
                  <a:lnTo>
                    <a:pt x="4851" y="2235"/>
                  </a:lnTo>
                  <a:lnTo>
                    <a:pt x="5638" y="1917"/>
                  </a:lnTo>
                  <a:lnTo>
                    <a:pt x="5969" y="111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3" name="object 9453"/>
            <p:cNvSpPr/>
            <p:nvPr/>
          </p:nvSpPr>
          <p:spPr>
            <a:xfrm>
              <a:off x="18267758" y="510593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4" name="object 9454"/>
            <p:cNvSpPr/>
            <p:nvPr/>
          </p:nvSpPr>
          <p:spPr>
            <a:xfrm>
              <a:off x="18266626" y="510482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2247" y="4851"/>
                  </a:moveTo>
                  <a:lnTo>
                    <a:pt x="1917" y="4051"/>
                  </a:lnTo>
                  <a:lnTo>
                    <a:pt x="1130" y="3721"/>
                  </a:lnTo>
                  <a:lnTo>
                    <a:pt x="330" y="4051"/>
                  </a:lnTo>
                  <a:lnTo>
                    <a:pt x="0" y="4851"/>
                  </a:lnTo>
                  <a:lnTo>
                    <a:pt x="330" y="5638"/>
                  </a:lnTo>
                  <a:lnTo>
                    <a:pt x="1130" y="5969"/>
                  </a:lnTo>
                  <a:lnTo>
                    <a:pt x="1917" y="5638"/>
                  </a:lnTo>
                  <a:lnTo>
                    <a:pt x="2247" y="4851"/>
                  </a:lnTo>
                  <a:close/>
                </a:path>
                <a:path w="6350" h="6350">
                  <a:moveTo>
                    <a:pt x="5981" y="1117"/>
                  </a:moveTo>
                  <a:lnTo>
                    <a:pt x="5651" y="330"/>
                  </a:lnTo>
                  <a:lnTo>
                    <a:pt x="4864" y="0"/>
                  </a:lnTo>
                  <a:lnTo>
                    <a:pt x="4064" y="330"/>
                  </a:lnTo>
                  <a:lnTo>
                    <a:pt x="3733" y="1117"/>
                  </a:lnTo>
                  <a:lnTo>
                    <a:pt x="4064" y="1917"/>
                  </a:lnTo>
                  <a:lnTo>
                    <a:pt x="4864" y="2235"/>
                  </a:lnTo>
                  <a:lnTo>
                    <a:pt x="5651" y="1917"/>
                  </a:lnTo>
                  <a:lnTo>
                    <a:pt x="5981" y="111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5" name="object 9455"/>
            <p:cNvSpPr/>
            <p:nvPr/>
          </p:nvSpPr>
          <p:spPr>
            <a:xfrm>
              <a:off x="18267758" y="510593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6" name="object 9456"/>
            <p:cNvSpPr/>
            <p:nvPr/>
          </p:nvSpPr>
          <p:spPr>
            <a:xfrm>
              <a:off x="18263843" y="5106717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19" h="6350">
                  <a:moveTo>
                    <a:pt x="0" y="0"/>
                  </a:moveTo>
                  <a:lnTo>
                    <a:pt x="0" y="5821"/>
                  </a:lnTo>
                  <a:lnTo>
                    <a:pt x="7381" y="5821"/>
                  </a:lnTo>
                  <a:lnTo>
                    <a:pt x="7381" y="0"/>
                  </a:lnTo>
                  <a:lnTo>
                    <a:pt x="5580" y="0"/>
                  </a:lnTo>
                  <a:lnTo>
                    <a:pt x="5580" y="1225"/>
                  </a:lnTo>
                  <a:lnTo>
                    <a:pt x="3465" y="1225"/>
                  </a:lnTo>
                  <a:lnTo>
                    <a:pt x="3465" y="0"/>
                  </a:lnTo>
                  <a:lnTo>
                    <a:pt x="0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7" name="object 9457"/>
            <p:cNvSpPr/>
            <p:nvPr/>
          </p:nvSpPr>
          <p:spPr>
            <a:xfrm>
              <a:off x="18268236" y="5109108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4" h="1904">
                  <a:moveTo>
                    <a:pt x="3465" y="931"/>
                  </a:moveTo>
                  <a:lnTo>
                    <a:pt x="3790" y="1308"/>
                  </a:lnTo>
                  <a:lnTo>
                    <a:pt x="3874" y="0"/>
                  </a:lnTo>
                  <a:lnTo>
                    <a:pt x="3465" y="324"/>
                  </a:lnTo>
                  <a:lnTo>
                    <a:pt x="3277" y="408"/>
                  </a:lnTo>
                  <a:lnTo>
                    <a:pt x="596" y="408"/>
                  </a:lnTo>
                  <a:lnTo>
                    <a:pt x="0" y="617"/>
                  </a:lnTo>
                  <a:lnTo>
                    <a:pt x="701" y="900"/>
                  </a:lnTo>
                  <a:lnTo>
                    <a:pt x="3277" y="900"/>
                  </a:lnTo>
                  <a:lnTo>
                    <a:pt x="3465" y="9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8" name="object 9458"/>
            <p:cNvSpPr/>
            <p:nvPr/>
          </p:nvSpPr>
          <p:spPr>
            <a:xfrm>
              <a:off x="18272038" y="510910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9" name="object 9459"/>
            <p:cNvSpPr/>
            <p:nvPr/>
          </p:nvSpPr>
          <p:spPr>
            <a:xfrm>
              <a:off x="18269015" y="51094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0" name="object 9460"/>
            <p:cNvSpPr/>
            <p:nvPr/>
          </p:nvSpPr>
          <p:spPr>
            <a:xfrm>
              <a:off x="18269245" y="51094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1" name="object 9461"/>
            <p:cNvSpPr/>
            <p:nvPr/>
          </p:nvSpPr>
          <p:spPr>
            <a:xfrm>
              <a:off x="18269472" y="51094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2" name="object 9462"/>
            <p:cNvSpPr/>
            <p:nvPr/>
          </p:nvSpPr>
          <p:spPr>
            <a:xfrm>
              <a:off x="18269699" y="51094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36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3" name="object 9463"/>
            <p:cNvSpPr/>
            <p:nvPr/>
          </p:nvSpPr>
          <p:spPr>
            <a:xfrm>
              <a:off x="18269958" y="51094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4" name="object 9464"/>
            <p:cNvSpPr/>
            <p:nvPr/>
          </p:nvSpPr>
          <p:spPr>
            <a:xfrm>
              <a:off x="18270171" y="51094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5" name="object 9465"/>
            <p:cNvSpPr/>
            <p:nvPr/>
          </p:nvSpPr>
          <p:spPr>
            <a:xfrm>
              <a:off x="18270397" y="51094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6" name="object 9466"/>
            <p:cNvSpPr/>
            <p:nvPr/>
          </p:nvSpPr>
          <p:spPr>
            <a:xfrm>
              <a:off x="18270626" y="51094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7" name="object 9467"/>
            <p:cNvSpPr/>
            <p:nvPr/>
          </p:nvSpPr>
          <p:spPr>
            <a:xfrm>
              <a:off x="18270853" y="51094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8" name="object 9468"/>
            <p:cNvSpPr/>
            <p:nvPr/>
          </p:nvSpPr>
          <p:spPr>
            <a:xfrm>
              <a:off x="18271081" y="51094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9" name="object 9469"/>
            <p:cNvSpPr/>
            <p:nvPr/>
          </p:nvSpPr>
          <p:spPr>
            <a:xfrm>
              <a:off x="18268806" y="51094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6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0" name="object 9470"/>
            <p:cNvSpPr/>
            <p:nvPr/>
          </p:nvSpPr>
          <p:spPr>
            <a:xfrm>
              <a:off x="18268579" y="51095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4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1" name="object 9471"/>
            <p:cNvSpPr/>
            <p:nvPr/>
          </p:nvSpPr>
          <p:spPr>
            <a:xfrm>
              <a:off x="18271287" y="51094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2" name="object 9472"/>
            <p:cNvSpPr/>
            <p:nvPr/>
          </p:nvSpPr>
          <p:spPr>
            <a:xfrm>
              <a:off x="18271757" y="51094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607"/>
                  </a:moveTo>
                  <a:lnTo>
                    <a:pt x="136" y="607"/>
                  </a:lnTo>
                  <a:lnTo>
                    <a:pt x="0" y="293"/>
                  </a:lnTo>
                  <a:lnTo>
                    <a:pt x="136" y="0"/>
                  </a:lnTo>
                  <a:lnTo>
                    <a:pt x="356" y="0"/>
                  </a:lnTo>
                </a:path>
                <a:path w="634" h="635">
                  <a:moveTo>
                    <a:pt x="356" y="607"/>
                  </a:moveTo>
                  <a:lnTo>
                    <a:pt x="387" y="450"/>
                  </a:lnTo>
                  <a:lnTo>
                    <a:pt x="282" y="293"/>
                  </a:lnTo>
                  <a:lnTo>
                    <a:pt x="356" y="157"/>
                  </a:lnTo>
                  <a:lnTo>
                    <a:pt x="35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3" name="object 9473"/>
            <p:cNvSpPr/>
            <p:nvPr/>
          </p:nvSpPr>
          <p:spPr>
            <a:xfrm>
              <a:off x="18271826" y="51094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607"/>
                  </a:moveTo>
                  <a:lnTo>
                    <a:pt x="104" y="450"/>
                  </a:lnTo>
                  <a:lnTo>
                    <a:pt x="0" y="293"/>
                  </a:lnTo>
                  <a:lnTo>
                    <a:pt x="31" y="157"/>
                  </a:lnTo>
                  <a:lnTo>
                    <a:pt x="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4" name="object 9474"/>
            <p:cNvSpPr/>
            <p:nvPr/>
          </p:nvSpPr>
          <p:spPr>
            <a:xfrm>
              <a:off x="18271852" y="51094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607"/>
                  </a:moveTo>
                  <a:lnTo>
                    <a:pt x="230" y="0"/>
                  </a:lnTo>
                </a:path>
                <a:path w="634" h="635">
                  <a:moveTo>
                    <a:pt x="230" y="607"/>
                  </a:moveTo>
                  <a:lnTo>
                    <a:pt x="0" y="6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5" name="object 9475"/>
            <p:cNvSpPr/>
            <p:nvPr/>
          </p:nvSpPr>
          <p:spPr>
            <a:xfrm>
              <a:off x="18271852" y="510985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6" name="object 9476"/>
            <p:cNvSpPr/>
            <p:nvPr/>
          </p:nvSpPr>
          <p:spPr>
            <a:xfrm>
              <a:off x="18271852" y="510966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7" name="object 9477"/>
            <p:cNvSpPr/>
            <p:nvPr/>
          </p:nvSpPr>
          <p:spPr>
            <a:xfrm>
              <a:off x="18267528" y="5109735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29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8" name="object 9478"/>
            <p:cNvSpPr/>
            <p:nvPr/>
          </p:nvSpPr>
          <p:spPr>
            <a:xfrm>
              <a:off x="18265584" y="511253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62" y="0"/>
                  </a:moveTo>
                  <a:lnTo>
                    <a:pt x="712" y="0"/>
                  </a:lnTo>
                  <a:lnTo>
                    <a:pt x="0" y="0"/>
                  </a:lnTo>
                  <a:lnTo>
                    <a:pt x="0" y="4209"/>
                  </a:lnTo>
                  <a:lnTo>
                    <a:pt x="534" y="4209"/>
                  </a:lnTo>
                  <a:lnTo>
                    <a:pt x="534" y="523"/>
                  </a:lnTo>
                  <a:lnTo>
                    <a:pt x="4062" y="523"/>
                  </a:lnTo>
                  <a:lnTo>
                    <a:pt x="40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9" name="object 9479"/>
            <p:cNvSpPr/>
            <p:nvPr/>
          </p:nvSpPr>
          <p:spPr>
            <a:xfrm>
              <a:off x="18265582" y="511253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73" y="0"/>
                  </a:moveTo>
                  <a:lnTo>
                    <a:pt x="722" y="0"/>
                  </a:lnTo>
                  <a:lnTo>
                    <a:pt x="0" y="0"/>
                  </a:lnTo>
                  <a:lnTo>
                    <a:pt x="0" y="701"/>
                  </a:lnTo>
                  <a:lnTo>
                    <a:pt x="0" y="4209"/>
                  </a:lnTo>
                  <a:lnTo>
                    <a:pt x="534" y="4209"/>
                  </a:lnTo>
                  <a:lnTo>
                    <a:pt x="534" y="701"/>
                  </a:lnTo>
                  <a:lnTo>
                    <a:pt x="534" y="534"/>
                  </a:lnTo>
                  <a:lnTo>
                    <a:pt x="722" y="534"/>
                  </a:lnTo>
                  <a:lnTo>
                    <a:pt x="4073" y="534"/>
                  </a:lnTo>
                  <a:lnTo>
                    <a:pt x="4073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0" name="object 9480"/>
            <p:cNvSpPr/>
            <p:nvPr/>
          </p:nvSpPr>
          <p:spPr>
            <a:xfrm>
              <a:off x="18266119" y="511429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774"/>
                  </a:moveTo>
                  <a:lnTo>
                    <a:pt x="0" y="1738"/>
                  </a:lnTo>
                  <a:lnTo>
                    <a:pt x="188" y="1738"/>
                  </a:lnTo>
                  <a:lnTo>
                    <a:pt x="481" y="1382"/>
                  </a:lnTo>
                  <a:lnTo>
                    <a:pt x="513" y="963"/>
                  </a:lnTo>
                  <a:lnTo>
                    <a:pt x="481" y="774"/>
                  </a:lnTo>
                  <a:lnTo>
                    <a:pt x="481" y="366"/>
                  </a:lnTo>
                  <a:lnTo>
                    <a:pt x="188" y="104"/>
                  </a:lnTo>
                  <a:lnTo>
                    <a:pt x="0" y="0"/>
                  </a:lnTo>
                  <a:lnTo>
                    <a:pt x="0" y="963"/>
                  </a:lnTo>
                  <a:lnTo>
                    <a:pt x="0" y="77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1" name="object 9481"/>
            <p:cNvSpPr/>
            <p:nvPr/>
          </p:nvSpPr>
          <p:spPr>
            <a:xfrm>
              <a:off x="18266302" y="511440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2" name="object 9482"/>
            <p:cNvSpPr/>
            <p:nvPr/>
          </p:nvSpPr>
          <p:spPr>
            <a:xfrm>
              <a:off x="18266119" y="511506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3" name="object 9483"/>
            <p:cNvSpPr/>
            <p:nvPr/>
          </p:nvSpPr>
          <p:spPr>
            <a:xfrm>
              <a:off x="18266197" y="511481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08" y="701"/>
                  </a:moveTo>
                  <a:lnTo>
                    <a:pt x="94" y="565"/>
                  </a:lnTo>
                  <a:lnTo>
                    <a:pt x="0" y="376"/>
                  </a:lnTo>
                  <a:lnTo>
                    <a:pt x="94" y="146"/>
                  </a:lnTo>
                  <a:lnTo>
                    <a:pt x="4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4" name="object 9484"/>
            <p:cNvSpPr/>
            <p:nvPr/>
          </p:nvSpPr>
          <p:spPr>
            <a:xfrm>
              <a:off x="18266281" y="51152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31"/>
                  </a:moveTo>
                  <a:lnTo>
                    <a:pt x="10" y="31"/>
                  </a:lnTo>
                </a:path>
                <a:path w="634" h="635">
                  <a:moveTo>
                    <a:pt x="324" y="31"/>
                  </a:moveTo>
                  <a:lnTo>
                    <a:pt x="0" y="31"/>
                  </a:lnTo>
                </a:path>
                <a:path w="634" h="635">
                  <a:moveTo>
                    <a:pt x="324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5" name="object 9485"/>
            <p:cNvSpPr/>
            <p:nvPr/>
          </p:nvSpPr>
          <p:spPr>
            <a:xfrm>
              <a:off x="18266281" y="51150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10" y="0"/>
                  </a:lnTo>
                </a:path>
                <a:path w="634" h="635">
                  <a:moveTo>
                    <a:pt x="324" y="0"/>
                  </a:moveTo>
                  <a:lnTo>
                    <a:pt x="0" y="0"/>
                  </a:lnTo>
                </a:path>
                <a:path w="634" h="635">
                  <a:moveTo>
                    <a:pt x="324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6" name="object 9486"/>
            <p:cNvSpPr/>
            <p:nvPr/>
          </p:nvSpPr>
          <p:spPr>
            <a:xfrm>
              <a:off x="18266302" y="511495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7" name="object 9487"/>
            <p:cNvSpPr/>
            <p:nvPr/>
          </p:nvSpPr>
          <p:spPr>
            <a:xfrm>
              <a:off x="18262234" y="5114841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4" h="635">
                  <a:moveTo>
                    <a:pt x="3884" y="638"/>
                  </a:moveTo>
                  <a:lnTo>
                    <a:pt x="869" y="607"/>
                  </a:lnTo>
                  <a:lnTo>
                    <a:pt x="0" y="345"/>
                  </a:lnTo>
                  <a:lnTo>
                    <a:pt x="712" y="52"/>
                  </a:lnTo>
                  <a:lnTo>
                    <a:pt x="3832" y="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8" name="object 9488"/>
            <p:cNvSpPr/>
            <p:nvPr/>
          </p:nvSpPr>
          <p:spPr>
            <a:xfrm>
              <a:off x="18263130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57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9" name="object 9489"/>
            <p:cNvSpPr/>
            <p:nvPr/>
          </p:nvSpPr>
          <p:spPr>
            <a:xfrm>
              <a:off x="18263389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25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0" name="object 9490"/>
            <p:cNvSpPr/>
            <p:nvPr/>
          </p:nvSpPr>
          <p:spPr>
            <a:xfrm>
              <a:off x="18263645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25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1" name="object 9491"/>
            <p:cNvSpPr/>
            <p:nvPr/>
          </p:nvSpPr>
          <p:spPr>
            <a:xfrm>
              <a:off x="18263874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25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2" name="object 9492"/>
            <p:cNvSpPr/>
            <p:nvPr/>
          </p:nvSpPr>
          <p:spPr>
            <a:xfrm>
              <a:off x="18264132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25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3" name="object 9493"/>
            <p:cNvSpPr/>
            <p:nvPr/>
          </p:nvSpPr>
          <p:spPr>
            <a:xfrm>
              <a:off x="18264358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57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4" name="object 9494"/>
            <p:cNvSpPr/>
            <p:nvPr/>
          </p:nvSpPr>
          <p:spPr>
            <a:xfrm>
              <a:off x="18264616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25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5" name="object 9495"/>
            <p:cNvSpPr/>
            <p:nvPr/>
          </p:nvSpPr>
          <p:spPr>
            <a:xfrm>
              <a:off x="18264890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04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6" name="object 9496"/>
            <p:cNvSpPr/>
            <p:nvPr/>
          </p:nvSpPr>
          <p:spPr>
            <a:xfrm>
              <a:off x="18265103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57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7" name="object 9497"/>
            <p:cNvSpPr/>
            <p:nvPr/>
          </p:nvSpPr>
          <p:spPr>
            <a:xfrm>
              <a:off x="18265376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04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8" name="object 9498"/>
            <p:cNvSpPr/>
            <p:nvPr/>
          </p:nvSpPr>
          <p:spPr>
            <a:xfrm>
              <a:off x="18265587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57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9" name="object 9499"/>
            <p:cNvSpPr/>
            <p:nvPr/>
          </p:nvSpPr>
          <p:spPr>
            <a:xfrm>
              <a:off x="18262899" y="511481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7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0" name="object 9500"/>
            <p:cNvSpPr/>
            <p:nvPr/>
          </p:nvSpPr>
          <p:spPr>
            <a:xfrm>
              <a:off x="18262646" y="51148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6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1" name="object 9501"/>
            <p:cNvSpPr/>
            <p:nvPr/>
          </p:nvSpPr>
          <p:spPr>
            <a:xfrm>
              <a:off x="18265850" y="51148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4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2" name="object 9502"/>
            <p:cNvSpPr/>
            <p:nvPr/>
          </p:nvSpPr>
          <p:spPr>
            <a:xfrm>
              <a:off x="18261526" y="511518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3" name="object 9503"/>
            <p:cNvSpPr/>
            <p:nvPr/>
          </p:nvSpPr>
          <p:spPr>
            <a:xfrm>
              <a:off x="18267012" y="511305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774" y="0"/>
                  </a:moveTo>
                  <a:lnTo>
                    <a:pt x="1738" y="0"/>
                  </a:lnTo>
                  <a:lnTo>
                    <a:pt x="1738" y="188"/>
                  </a:lnTo>
                  <a:lnTo>
                    <a:pt x="1382" y="481"/>
                  </a:lnTo>
                  <a:lnTo>
                    <a:pt x="973" y="523"/>
                  </a:lnTo>
                  <a:lnTo>
                    <a:pt x="774" y="450"/>
                  </a:lnTo>
                  <a:lnTo>
                    <a:pt x="366" y="481"/>
                  </a:lnTo>
                  <a:lnTo>
                    <a:pt x="104" y="188"/>
                  </a:lnTo>
                  <a:lnTo>
                    <a:pt x="0" y="0"/>
                  </a:lnTo>
                  <a:lnTo>
                    <a:pt x="973" y="0"/>
                  </a:lnTo>
                  <a:lnTo>
                    <a:pt x="77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4" name="object 9504"/>
            <p:cNvSpPr/>
            <p:nvPr/>
          </p:nvSpPr>
          <p:spPr>
            <a:xfrm>
              <a:off x="18267114" y="511324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5" name="object 9505"/>
            <p:cNvSpPr/>
            <p:nvPr/>
          </p:nvSpPr>
          <p:spPr>
            <a:xfrm>
              <a:off x="18267788" y="511305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6" name="object 9506"/>
            <p:cNvSpPr/>
            <p:nvPr/>
          </p:nvSpPr>
          <p:spPr>
            <a:xfrm>
              <a:off x="18267531" y="511313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712" y="408"/>
                  </a:moveTo>
                  <a:lnTo>
                    <a:pt x="554" y="94"/>
                  </a:lnTo>
                  <a:lnTo>
                    <a:pt x="335" y="0"/>
                  </a:lnTo>
                  <a:lnTo>
                    <a:pt x="157" y="94"/>
                  </a:lnTo>
                  <a:lnTo>
                    <a:pt x="0" y="4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7" name="object 9507"/>
            <p:cNvSpPr/>
            <p:nvPr/>
          </p:nvSpPr>
          <p:spPr>
            <a:xfrm>
              <a:off x="18267942" y="51131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345"/>
                  </a:moveTo>
                  <a:lnTo>
                    <a:pt x="41" y="83"/>
                  </a:lnTo>
                </a:path>
                <a:path w="634" h="635">
                  <a:moveTo>
                    <a:pt x="41" y="345"/>
                  </a:moveTo>
                  <a:lnTo>
                    <a:pt x="10" y="0"/>
                  </a:lnTo>
                </a:path>
                <a:path w="634" h="635">
                  <a:moveTo>
                    <a:pt x="41" y="3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8" name="object 9508"/>
            <p:cNvSpPr/>
            <p:nvPr/>
          </p:nvSpPr>
          <p:spPr>
            <a:xfrm>
              <a:off x="18267788" y="511316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45"/>
                  </a:moveTo>
                  <a:lnTo>
                    <a:pt x="0" y="83"/>
                  </a:lnTo>
                </a:path>
                <a:path h="635">
                  <a:moveTo>
                    <a:pt x="0" y="345"/>
                  </a:moveTo>
                  <a:lnTo>
                    <a:pt x="0" y="0"/>
                  </a:lnTo>
                </a:path>
                <a:path h="635">
                  <a:moveTo>
                    <a:pt x="0" y="3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9" name="object 9509"/>
            <p:cNvSpPr/>
            <p:nvPr/>
          </p:nvSpPr>
          <p:spPr>
            <a:xfrm>
              <a:off x="18267684" y="511324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0" name="object 9510"/>
            <p:cNvSpPr/>
            <p:nvPr/>
          </p:nvSpPr>
          <p:spPr>
            <a:xfrm>
              <a:off x="18267559" y="5109174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4" h="4445">
                  <a:moveTo>
                    <a:pt x="638" y="3884"/>
                  </a:moveTo>
                  <a:lnTo>
                    <a:pt x="607" y="827"/>
                  </a:lnTo>
                  <a:lnTo>
                    <a:pt x="314" y="0"/>
                  </a:lnTo>
                  <a:lnTo>
                    <a:pt x="52" y="712"/>
                  </a:lnTo>
                  <a:lnTo>
                    <a:pt x="52" y="385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1" name="object 9511"/>
            <p:cNvSpPr/>
            <p:nvPr/>
          </p:nvSpPr>
          <p:spPr>
            <a:xfrm>
              <a:off x="18267500" y="511007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743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2" name="object 9512"/>
            <p:cNvSpPr/>
            <p:nvPr/>
          </p:nvSpPr>
          <p:spPr>
            <a:xfrm>
              <a:off x="18267500" y="511033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743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3" name="object 9513"/>
            <p:cNvSpPr/>
            <p:nvPr/>
          </p:nvSpPr>
          <p:spPr>
            <a:xfrm>
              <a:off x="18267500" y="511055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743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4" name="object 9514"/>
            <p:cNvSpPr/>
            <p:nvPr/>
          </p:nvSpPr>
          <p:spPr>
            <a:xfrm>
              <a:off x="18267500" y="511082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743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5" name="object 9515"/>
            <p:cNvSpPr/>
            <p:nvPr/>
          </p:nvSpPr>
          <p:spPr>
            <a:xfrm>
              <a:off x="18267500" y="511104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743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6" name="object 9516"/>
            <p:cNvSpPr/>
            <p:nvPr/>
          </p:nvSpPr>
          <p:spPr>
            <a:xfrm>
              <a:off x="18267500" y="511130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743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7" name="object 9517"/>
            <p:cNvSpPr/>
            <p:nvPr/>
          </p:nvSpPr>
          <p:spPr>
            <a:xfrm>
              <a:off x="18267500" y="511156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743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8" name="object 9518"/>
            <p:cNvSpPr/>
            <p:nvPr/>
          </p:nvSpPr>
          <p:spPr>
            <a:xfrm>
              <a:off x="18267500" y="511179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743" y="1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9" name="object 9519"/>
            <p:cNvSpPr/>
            <p:nvPr/>
          </p:nvSpPr>
          <p:spPr>
            <a:xfrm>
              <a:off x="18267500" y="511205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743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0" name="object 9520"/>
            <p:cNvSpPr/>
            <p:nvPr/>
          </p:nvSpPr>
          <p:spPr>
            <a:xfrm>
              <a:off x="18267500" y="511230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743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1" name="object 9521"/>
            <p:cNvSpPr/>
            <p:nvPr/>
          </p:nvSpPr>
          <p:spPr>
            <a:xfrm>
              <a:off x="18267500" y="511253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743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2" name="object 9522"/>
            <p:cNvSpPr/>
            <p:nvPr/>
          </p:nvSpPr>
          <p:spPr>
            <a:xfrm>
              <a:off x="18267499" y="510980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743" y="1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3" name="object 9523"/>
            <p:cNvSpPr/>
            <p:nvPr/>
          </p:nvSpPr>
          <p:spPr>
            <a:xfrm>
              <a:off x="18267559" y="51095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38" y="1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4" name="object 9524"/>
            <p:cNvSpPr/>
            <p:nvPr/>
          </p:nvSpPr>
          <p:spPr>
            <a:xfrm>
              <a:off x="18267500" y="511279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5" name="object 9525"/>
            <p:cNvSpPr/>
            <p:nvPr/>
          </p:nvSpPr>
          <p:spPr>
            <a:xfrm>
              <a:off x="18267864" y="510846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58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6" name="object 9526"/>
            <p:cNvSpPr/>
            <p:nvPr/>
          </p:nvSpPr>
          <p:spPr>
            <a:xfrm>
              <a:off x="18266637" y="467600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120"/>
                  </a:moveTo>
                  <a:lnTo>
                    <a:pt x="328" y="328"/>
                  </a:lnTo>
                  <a:lnTo>
                    <a:pt x="1120" y="0"/>
                  </a:lnTo>
                  <a:lnTo>
                    <a:pt x="1912" y="328"/>
                  </a:lnTo>
                  <a:lnTo>
                    <a:pt x="2240" y="1120"/>
                  </a:lnTo>
                  <a:lnTo>
                    <a:pt x="1912" y="1912"/>
                  </a:lnTo>
                  <a:lnTo>
                    <a:pt x="1120" y="2240"/>
                  </a:lnTo>
                  <a:lnTo>
                    <a:pt x="328" y="1912"/>
                  </a:lnTo>
                  <a:lnTo>
                    <a:pt x="0" y="112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7" name="object 9527"/>
            <p:cNvSpPr/>
            <p:nvPr/>
          </p:nvSpPr>
          <p:spPr>
            <a:xfrm>
              <a:off x="18264026" y="467712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8" name="object 9528"/>
            <p:cNvSpPr/>
            <p:nvPr/>
          </p:nvSpPr>
          <p:spPr>
            <a:xfrm>
              <a:off x="18264026" y="46771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9" name="object 9529"/>
            <p:cNvSpPr/>
            <p:nvPr/>
          </p:nvSpPr>
          <p:spPr>
            <a:xfrm>
              <a:off x="18262906" y="467600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2235" y="4851"/>
                  </a:moveTo>
                  <a:lnTo>
                    <a:pt x="1905" y="4064"/>
                  </a:lnTo>
                  <a:lnTo>
                    <a:pt x="1117" y="3733"/>
                  </a:lnTo>
                  <a:lnTo>
                    <a:pt x="317" y="4064"/>
                  </a:lnTo>
                  <a:lnTo>
                    <a:pt x="0" y="4851"/>
                  </a:lnTo>
                  <a:lnTo>
                    <a:pt x="317" y="5651"/>
                  </a:lnTo>
                  <a:lnTo>
                    <a:pt x="1117" y="5981"/>
                  </a:lnTo>
                  <a:lnTo>
                    <a:pt x="1905" y="5651"/>
                  </a:lnTo>
                  <a:lnTo>
                    <a:pt x="2235" y="4851"/>
                  </a:lnTo>
                  <a:close/>
                </a:path>
                <a:path w="6350" h="6350">
                  <a:moveTo>
                    <a:pt x="5969" y="1117"/>
                  </a:moveTo>
                  <a:lnTo>
                    <a:pt x="5638" y="330"/>
                  </a:lnTo>
                  <a:lnTo>
                    <a:pt x="4851" y="0"/>
                  </a:lnTo>
                  <a:lnTo>
                    <a:pt x="4051" y="330"/>
                  </a:lnTo>
                  <a:lnTo>
                    <a:pt x="3721" y="1117"/>
                  </a:lnTo>
                  <a:lnTo>
                    <a:pt x="4051" y="1917"/>
                  </a:lnTo>
                  <a:lnTo>
                    <a:pt x="4851" y="2247"/>
                  </a:lnTo>
                  <a:lnTo>
                    <a:pt x="5638" y="1917"/>
                  </a:lnTo>
                  <a:lnTo>
                    <a:pt x="5969" y="1117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0" name="object 9530"/>
            <p:cNvSpPr/>
            <p:nvPr/>
          </p:nvSpPr>
          <p:spPr>
            <a:xfrm>
              <a:off x="18263843" y="4677388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19" h="6350">
                  <a:moveTo>
                    <a:pt x="0" y="5811"/>
                  </a:moveTo>
                  <a:lnTo>
                    <a:pt x="0" y="0"/>
                  </a:lnTo>
                  <a:lnTo>
                    <a:pt x="7381" y="0"/>
                  </a:lnTo>
                  <a:lnTo>
                    <a:pt x="7381" y="5811"/>
                  </a:lnTo>
                  <a:lnTo>
                    <a:pt x="5580" y="5811"/>
                  </a:lnTo>
                  <a:lnTo>
                    <a:pt x="5580" y="4586"/>
                  </a:lnTo>
                  <a:lnTo>
                    <a:pt x="3465" y="4586"/>
                  </a:lnTo>
                  <a:lnTo>
                    <a:pt x="3465" y="5811"/>
                  </a:lnTo>
                  <a:lnTo>
                    <a:pt x="0" y="5811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1" name="object 9531"/>
            <p:cNvSpPr/>
            <p:nvPr/>
          </p:nvSpPr>
          <p:spPr>
            <a:xfrm>
              <a:off x="18268236" y="4679508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4" h="1904">
                  <a:moveTo>
                    <a:pt x="3465" y="376"/>
                  </a:moveTo>
                  <a:lnTo>
                    <a:pt x="3790" y="0"/>
                  </a:lnTo>
                  <a:lnTo>
                    <a:pt x="3874" y="1308"/>
                  </a:lnTo>
                  <a:lnTo>
                    <a:pt x="3465" y="984"/>
                  </a:lnTo>
                  <a:lnTo>
                    <a:pt x="3277" y="900"/>
                  </a:lnTo>
                  <a:lnTo>
                    <a:pt x="596" y="900"/>
                  </a:lnTo>
                  <a:lnTo>
                    <a:pt x="0" y="670"/>
                  </a:lnTo>
                  <a:lnTo>
                    <a:pt x="701" y="408"/>
                  </a:lnTo>
                  <a:lnTo>
                    <a:pt x="3277" y="408"/>
                  </a:lnTo>
                  <a:lnTo>
                    <a:pt x="3465" y="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2" name="object 9532"/>
            <p:cNvSpPr/>
            <p:nvPr/>
          </p:nvSpPr>
          <p:spPr>
            <a:xfrm>
              <a:off x="18272038" y="467951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3" name="object 9533"/>
            <p:cNvSpPr/>
            <p:nvPr/>
          </p:nvSpPr>
          <p:spPr>
            <a:xfrm>
              <a:off x="18269015" y="4679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4" name="object 9534"/>
            <p:cNvSpPr/>
            <p:nvPr/>
          </p:nvSpPr>
          <p:spPr>
            <a:xfrm>
              <a:off x="18269245" y="4679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5" name="object 9535"/>
            <p:cNvSpPr/>
            <p:nvPr/>
          </p:nvSpPr>
          <p:spPr>
            <a:xfrm>
              <a:off x="18269472" y="4679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6" name="object 9536"/>
            <p:cNvSpPr/>
            <p:nvPr/>
          </p:nvSpPr>
          <p:spPr>
            <a:xfrm>
              <a:off x="18269699" y="4679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7" name="object 9537"/>
            <p:cNvSpPr/>
            <p:nvPr/>
          </p:nvSpPr>
          <p:spPr>
            <a:xfrm>
              <a:off x="18269958" y="4679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8" name="object 9538"/>
            <p:cNvSpPr/>
            <p:nvPr/>
          </p:nvSpPr>
          <p:spPr>
            <a:xfrm>
              <a:off x="18270171" y="4679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9" name="object 9539"/>
            <p:cNvSpPr/>
            <p:nvPr/>
          </p:nvSpPr>
          <p:spPr>
            <a:xfrm>
              <a:off x="18270397" y="4679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0" name="object 9540"/>
            <p:cNvSpPr/>
            <p:nvPr/>
          </p:nvSpPr>
          <p:spPr>
            <a:xfrm>
              <a:off x="18270626" y="4679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1" name="object 9541"/>
            <p:cNvSpPr/>
            <p:nvPr/>
          </p:nvSpPr>
          <p:spPr>
            <a:xfrm>
              <a:off x="18270853" y="4679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2" name="object 9542"/>
            <p:cNvSpPr/>
            <p:nvPr/>
          </p:nvSpPr>
          <p:spPr>
            <a:xfrm>
              <a:off x="18271081" y="4679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3" name="object 9543"/>
            <p:cNvSpPr/>
            <p:nvPr/>
          </p:nvSpPr>
          <p:spPr>
            <a:xfrm>
              <a:off x="18268806" y="46798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  <a:lnTo>
                    <a:pt x="0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4" name="object 9544"/>
            <p:cNvSpPr/>
            <p:nvPr/>
          </p:nvSpPr>
          <p:spPr>
            <a:xfrm>
              <a:off x="18268579" y="46799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  <a:lnTo>
                    <a:pt x="0" y="48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5" name="object 9545"/>
            <p:cNvSpPr/>
            <p:nvPr/>
          </p:nvSpPr>
          <p:spPr>
            <a:xfrm>
              <a:off x="18271287" y="46801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0"/>
                  </a:moveTo>
                  <a:lnTo>
                    <a:pt x="0" y="34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6" name="object 9546"/>
            <p:cNvSpPr/>
            <p:nvPr/>
          </p:nvSpPr>
          <p:spPr>
            <a:xfrm>
              <a:off x="18271757" y="46798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0"/>
                  </a:moveTo>
                  <a:lnTo>
                    <a:pt x="136" y="0"/>
                  </a:lnTo>
                  <a:lnTo>
                    <a:pt x="0" y="293"/>
                  </a:lnTo>
                  <a:lnTo>
                    <a:pt x="136" y="607"/>
                  </a:lnTo>
                  <a:lnTo>
                    <a:pt x="356" y="607"/>
                  </a:lnTo>
                </a:path>
                <a:path w="634" h="635">
                  <a:moveTo>
                    <a:pt x="356" y="0"/>
                  </a:moveTo>
                  <a:lnTo>
                    <a:pt x="387" y="157"/>
                  </a:lnTo>
                  <a:lnTo>
                    <a:pt x="282" y="293"/>
                  </a:lnTo>
                  <a:lnTo>
                    <a:pt x="356" y="450"/>
                  </a:lnTo>
                  <a:lnTo>
                    <a:pt x="356" y="6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7" name="object 9547"/>
            <p:cNvSpPr/>
            <p:nvPr/>
          </p:nvSpPr>
          <p:spPr>
            <a:xfrm>
              <a:off x="18271826" y="46798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104" y="157"/>
                  </a:lnTo>
                  <a:lnTo>
                    <a:pt x="0" y="293"/>
                  </a:lnTo>
                  <a:lnTo>
                    <a:pt x="31" y="450"/>
                  </a:lnTo>
                  <a:lnTo>
                    <a:pt x="73" y="6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8" name="object 9548"/>
            <p:cNvSpPr/>
            <p:nvPr/>
          </p:nvSpPr>
          <p:spPr>
            <a:xfrm>
              <a:off x="18271852" y="46798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0"/>
                  </a:moveTo>
                  <a:lnTo>
                    <a:pt x="230" y="607"/>
                  </a:lnTo>
                </a:path>
                <a:path w="634" h="635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9" name="object 9549"/>
            <p:cNvSpPr/>
            <p:nvPr/>
          </p:nvSpPr>
          <p:spPr>
            <a:xfrm>
              <a:off x="18271852" y="468006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0" name="object 9550"/>
            <p:cNvSpPr/>
            <p:nvPr/>
          </p:nvSpPr>
          <p:spPr>
            <a:xfrm>
              <a:off x="18271852" y="468025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1" name="object 9551"/>
            <p:cNvSpPr/>
            <p:nvPr/>
          </p:nvSpPr>
          <p:spPr>
            <a:xfrm>
              <a:off x="18267528" y="4680181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29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2" name="object 9552"/>
            <p:cNvSpPr/>
            <p:nvPr/>
          </p:nvSpPr>
          <p:spPr>
            <a:xfrm>
              <a:off x="18265589" y="46731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523" y="0"/>
                  </a:moveTo>
                  <a:lnTo>
                    <a:pt x="0" y="0"/>
                  </a:lnTo>
                  <a:lnTo>
                    <a:pt x="0" y="4209"/>
                  </a:lnTo>
                  <a:lnTo>
                    <a:pt x="4062" y="4209"/>
                  </a:lnTo>
                  <a:lnTo>
                    <a:pt x="4062" y="3685"/>
                  </a:lnTo>
                  <a:lnTo>
                    <a:pt x="523" y="3685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3" name="object 9553"/>
            <p:cNvSpPr/>
            <p:nvPr/>
          </p:nvSpPr>
          <p:spPr>
            <a:xfrm>
              <a:off x="18265582" y="46731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73" y="4209"/>
                  </a:moveTo>
                  <a:lnTo>
                    <a:pt x="722" y="4209"/>
                  </a:lnTo>
                  <a:lnTo>
                    <a:pt x="0" y="4209"/>
                  </a:lnTo>
                  <a:lnTo>
                    <a:pt x="0" y="3497"/>
                  </a:lnTo>
                  <a:lnTo>
                    <a:pt x="0" y="0"/>
                  </a:lnTo>
                  <a:lnTo>
                    <a:pt x="534" y="0"/>
                  </a:lnTo>
                  <a:lnTo>
                    <a:pt x="534" y="3497"/>
                  </a:lnTo>
                  <a:lnTo>
                    <a:pt x="534" y="3685"/>
                  </a:lnTo>
                  <a:lnTo>
                    <a:pt x="722" y="3685"/>
                  </a:lnTo>
                  <a:lnTo>
                    <a:pt x="4073" y="3685"/>
                  </a:lnTo>
                  <a:lnTo>
                    <a:pt x="4073" y="4209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4" name="object 9554"/>
            <p:cNvSpPr/>
            <p:nvPr/>
          </p:nvSpPr>
          <p:spPr>
            <a:xfrm>
              <a:off x="18266119" y="4673883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963"/>
                  </a:moveTo>
                  <a:lnTo>
                    <a:pt x="0" y="0"/>
                  </a:lnTo>
                  <a:lnTo>
                    <a:pt x="188" y="0"/>
                  </a:lnTo>
                  <a:lnTo>
                    <a:pt x="481" y="376"/>
                  </a:lnTo>
                  <a:lnTo>
                    <a:pt x="513" y="774"/>
                  </a:lnTo>
                  <a:lnTo>
                    <a:pt x="481" y="963"/>
                  </a:lnTo>
                  <a:lnTo>
                    <a:pt x="481" y="1371"/>
                  </a:lnTo>
                  <a:lnTo>
                    <a:pt x="188" y="1633"/>
                  </a:lnTo>
                  <a:lnTo>
                    <a:pt x="0" y="1759"/>
                  </a:lnTo>
                  <a:lnTo>
                    <a:pt x="0" y="774"/>
                  </a:lnTo>
                  <a:lnTo>
                    <a:pt x="0" y="9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5" name="object 9555"/>
            <p:cNvSpPr/>
            <p:nvPr/>
          </p:nvSpPr>
          <p:spPr>
            <a:xfrm>
              <a:off x="18266302" y="467399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53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6" name="object 9556"/>
            <p:cNvSpPr/>
            <p:nvPr/>
          </p:nvSpPr>
          <p:spPr>
            <a:xfrm>
              <a:off x="18266119" y="467465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7" name="object 9557"/>
            <p:cNvSpPr/>
            <p:nvPr/>
          </p:nvSpPr>
          <p:spPr>
            <a:xfrm>
              <a:off x="18266197" y="467440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08" y="0"/>
                  </a:moveTo>
                  <a:lnTo>
                    <a:pt x="94" y="157"/>
                  </a:lnTo>
                  <a:lnTo>
                    <a:pt x="0" y="345"/>
                  </a:lnTo>
                  <a:lnTo>
                    <a:pt x="94" y="554"/>
                  </a:lnTo>
                  <a:lnTo>
                    <a:pt x="408" y="7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8" name="object 9558"/>
            <p:cNvSpPr/>
            <p:nvPr/>
          </p:nvSpPr>
          <p:spPr>
            <a:xfrm>
              <a:off x="18266281" y="46746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10" y="0"/>
                  </a:lnTo>
                </a:path>
                <a:path w="634" h="635">
                  <a:moveTo>
                    <a:pt x="324" y="0"/>
                  </a:moveTo>
                  <a:lnTo>
                    <a:pt x="0" y="0"/>
                  </a:lnTo>
                </a:path>
                <a:path w="634" h="635">
                  <a:moveTo>
                    <a:pt x="324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9" name="object 9559"/>
            <p:cNvSpPr/>
            <p:nvPr/>
          </p:nvSpPr>
          <p:spPr>
            <a:xfrm>
              <a:off x="18266281" y="46748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31"/>
                  </a:moveTo>
                  <a:lnTo>
                    <a:pt x="10" y="31"/>
                  </a:lnTo>
                </a:path>
                <a:path w="634" h="635">
                  <a:moveTo>
                    <a:pt x="324" y="31"/>
                  </a:moveTo>
                  <a:lnTo>
                    <a:pt x="0" y="31"/>
                  </a:lnTo>
                </a:path>
                <a:path w="634" h="635">
                  <a:moveTo>
                    <a:pt x="324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0" name="object 9560"/>
            <p:cNvSpPr/>
            <p:nvPr/>
          </p:nvSpPr>
          <p:spPr>
            <a:xfrm>
              <a:off x="18266302" y="467455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1" name="object 9561"/>
            <p:cNvSpPr/>
            <p:nvPr/>
          </p:nvSpPr>
          <p:spPr>
            <a:xfrm>
              <a:off x="18262234" y="4674438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4" h="635">
                  <a:moveTo>
                    <a:pt x="3884" y="0"/>
                  </a:moveTo>
                  <a:lnTo>
                    <a:pt x="869" y="31"/>
                  </a:lnTo>
                  <a:lnTo>
                    <a:pt x="0" y="314"/>
                  </a:lnTo>
                  <a:lnTo>
                    <a:pt x="712" y="607"/>
                  </a:lnTo>
                  <a:lnTo>
                    <a:pt x="3832" y="60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2" name="object 9562"/>
            <p:cNvSpPr/>
            <p:nvPr/>
          </p:nvSpPr>
          <p:spPr>
            <a:xfrm>
              <a:off x="18263130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12"/>
                  </a:moveTo>
                  <a:lnTo>
                    <a:pt x="1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3" name="object 9563"/>
            <p:cNvSpPr/>
            <p:nvPr/>
          </p:nvSpPr>
          <p:spPr>
            <a:xfrm>
              <a:off x="18263389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12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4" name="object 9564"/>
            <p:cNvSpPr/>
            <p:nvPr/>
          </p:nvSpPr>
          <p:spPr>
            <a:xfrm>
              <a:off x="18263645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12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5" name="object 9565"/>
            <p:cNvSpPr/>
            <p:nvPr/>
          </p:nvSpPr>
          <p:spPr>
            <a:xfrm>
              <a:off x="18263874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12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6" name="object 9566"/>
            <p:cNvSpPr/>
            <p:nvPr/>
          </p:nvSpPr>
          <p:spPr>
            <a:xfrm>
              <a:off x="18264132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12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7" name="object 9567"/>
            <p:cNvSpPr/>
            <p:nvPr/>
          </p:nvSpPr>
          <p:spPr>
            <a:xfrm>
              <a:off x="18264358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12"/>
                  </a:moveTo>
                  <a:lnTo>
                    <a:pt x="1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8" name="object 9568"/>
            <p:cNvSpPr/>
            <p:nvPr/>
          </p:nvSpPr>
          <p:spPr>
            <a:xfrm>
              <a:off x="18264616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12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9" name="object 9569"/>
            <p:cNvSpPr/>
            <p:nvPr/>
          </p:nvSpPr>
          <p:spPr>
            <a:xfrm>
              <a:off x="18264890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12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0" name="object 9570"/>
            <p:cNvSpPr/>
            <p:nvPr/>
          </p:nvSpPr>
          <p:spPr>
            <a:xfrm>
              <a:off x="18265103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12"/>
                  </a:moveTo>
                  <a:lnTo>
                    <a:pt x="1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1" name="object 9571"/>
            <p:cNvSpPr/>
            <p:nvPr/>
          </p:nvSpPr>
          <p:spPr>
            <a:xfrm>
              <a:off x="18265376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12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2" name="object 9572"/>
            <p:cNvSpPr/>
            <p:nvPr/>
          </p:nvSpPr>
          <p:spPr>
            <a:xfrm>
              <a:off x="18265587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12"/>
                  </a:moveTo>
                  <a:lnTo>
                    <a:pt x="1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3" name="object 9573"/>
            <p:cNvSpPr/>
            <p:nvPr/>
          </p:nvSpPr>
          <p:spPr>
            <a:xfrm>
              <a:off x="18262899" y="467440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0"/>
                  </a:moveTo>
                  <a:lnTo>
                    <a:pt x="0" y="7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4" name="object 9574"/>
            <p:cNvSpPr/>
            <p:nvPr/>
          </p:nvSpPr>
          <p:spPr>
            <a:xfrm>
              <a:off x="18262646" y="46744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  <a:lnTo>
                    <a:pt x="0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5" name="object 9575"/>
            <p:cNvSpPr/>
            <p:nvPr/>
          </p:nvSpPr>
          <p:spPr>
            <a:xfrm>
              <a:off x="18265850" y="46747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0"/>
                  </a:moveTo>
                  <a:lnTo>
                    <a:pt x="0" y="4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6" name="object 9576"/>
            <p:cNvSpPr/>
            <p:nvPr/>
          </p:nvSpPr>
          <p:spPr>
            <a:xfrm>
              <a:off x="18261526" y="467474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8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7" name="object 9577"/>
            <p:cNvSpPr/>
            <p:nvPr/>
          </p:nvSpPr>
          <p:spPr>
            <a:xfrm>
              <a:off x="18267012" y="467634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774" y="523"/>
                  </a:moveTo>
                  <a:lnTo>
                    <a:pt x="1738" y="523"/>
                  </a:lnTo>
                  <a:lnTo>
                    <a:pt x="1738" y="335"/>
                  </a:lnTo>
                  <a:lnTo>
                    <a:pt x="1382" y="41"/>
                  </a:lnTo>
                  <a:lnTo>
                    <a:pt x="973" y="0"/>
                  </a:lnTo>
                  <a:lnTo>
                    <a:pt x="774" y="73"/>
                  </a:lnTo>
                  <a:lnTo>
                    <a:pt x="366" y="41"/>
                  </a:lnTo>
                  <a:lnTo>
                    <a:pt x="104" y="335"/>
                  </a:lnTo>
                  <a:lnTo>
                    <a:pt x="0" y="523"/>
                  </a:lnTo>
                  <a:lnTo>
                    <a:pt x="973" y="523"/>
                  </a:lnTo>
                  <a:lnTo>
                    <a:pt x="774" y="52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8" name="object 9578"/>
            <p:cNvSpPr/>
            <p:nvPr/>
          </p:nvSpPr>
          <p:spPr>
            <a:xfrm>
              <a:off x="18267114" y="467667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9" name="object 9579"/>
            <p:cNvSpPr/>
            <p:nvPr/>
          </p:nvSpPr>
          <p:spPr>
            <a:xfrm>
              <a:off x="18267788" y="467686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0" name="object 9580"/>
            <p:cNvSpPr/>
            <p:nvPr/>
          </p:nvSpPr>
          <p:spPr>
            <a:xfrm>
              <a:off x="18267531" y="467638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712" y="0"/>
                  </a:moveTo>
                  <a:lnTo>
                    <a:pt x="554" y="293"/>
                  </a:lnTo>
                  <a:lnTo>
                    <a:pt x="335" y="408"/>
                  </a:lnTo>
                  <a:lnTo>
                    <a:pt x="157" y="29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1" name="object 9581"/>
            <p:cNvSpPr/>
            <p:nvPr/>
          </p:nvSpPr>
          <p:spPr>
            <a:xfrm>
              <a:off x="18267942" y="46764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0"/>
                  </a:moveTo>
                  <a:lnTo>
                    <a:pt x="41" y="261"/>
                  </a:lnTo>
                </a:path>
                <a:path w="634" h="635">
                  <a:moveTo>
                    <a:pt x="41" y="0"/>
                  </a:moveTo>
                  <a:lnTo>
                    <a:pt x="10" y="324"/>
                  </a:lnTo>
                </a:path>
                <a:path w="634" h="635">
                  <a:moveTo>
                    <a:pt x="41" y="0"/>
                  </a:moveTo>
                  <a:lnTo>
                    <a:pt x="0" y="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2" name="object 9582"/>
            <p:cNvSpPr/>
            <p:nvPr/>
          </p:nvSpPr>
          <p:spPr>
            <a:xfrm>
              <a:off x="18267788" y="46764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61"/>
                  </a:lnTo>
                </a:path>
                <a:path h="635">
                  <a:moveTo>
                    <a:pt x="0" y="0"/>
                  </a:moveTo>
                  <a:lnTo>
                    <a:pt x="0" y="324"/>
                  </a:lnTo>
                </a:path>
                <a:path h="635">
                  <a:moveTo>
                    <a:pt x="0" y="0"/>
                  </a:moveTo>
                  <a:lnTo>
                    <a:pt x="0" y="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3" name="object 9583"/>
            <p:cNvSpPr/>
            <p:nvPr/>
          </p:nvSpPr>
          <p:spPr>
            <a:xfrm>
              <a:off x="18267684" y="467667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4" name="object 9584"/>
            <p:cNvSpPr/>
            <p:nvPr/>
          </p:nvSpPr>
          <p:spPr>
            <a:xfrm>
              <a:off x="18267559" y="4676865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4" h="4445">
                  <a:moveTo>
                    <a:pt x="638" y="0"/>
                  </a:moveTo>
                  <a:lnTo>
                    <a:pt x="607" y="3057"/>
                  </a:lnTo>
                  <a:lnTo>
                    <a:pt x="314" y="3884"/>
                  </a:lnTo>
                  <a:lnTo>
                    <a:pt x="52" y="3172"/>
                  </a:lnTo>
                  <a:lnTo>
                    <a:pt x="52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5" name="object 9585"/>
            <p:cNvSpPr/>
            <p:nvPr/>
          </p:nvSpPr>
          <p:spPr>
            <a:xfrm>
              <a:off x="18267500" y="467974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104"/>
                  </a:moveTo>
                  <a:lnTo>
                    <a:pt x="7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6" name="object 9586"/>
            <p:cNvSpPr/>
            <p:nvPr/>
          </p:nvSpPr>
          <p:spPr>
            <a:xfrm>
              <a:off x="18267500" y="467948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104"/>
                  </a:moveTo>
                  <a:lnTo>
                    <a:pt x="7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7" name="object 9587"/>
            <p:cNvSpPr/>
            <p:nvPr/>
          </p:nvSpPr>
          <p:spPr>
            <a:xfrm>
              <a:off x="18267500" y="467920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157"/>
                  </a:moveTo>
                  <a:lnTo>
                    <a:pt x="7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8" name="object 9588"/>
            <p:cNvSpPr/>
            <p:nvPr/>
          </p:nvSpPr>
          <p:spPr>
            <a:xfrm>
              <a:off x="18267500" y="467899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104"/>
                  </a:moveTo>
                  <a:lnTo>
                    <a:pt x="7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9" name="object 9589"/>
            <p:cNvSpPr/>
            <p:nvPr/>
          </p:nvSpPr>
          <p:spPr>
            <a:xfrm>
              <a:off x="18267500" y="467874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136"/>
                  </a:moveTo>
                  <a:lnTo>
                    <a:pt x="7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0" name="object 9590"/>
            <p:cNvSpPr/>
            <p:nvPr/>
          </p:nvSpPr>
          <p:spPr>
            <a:xfrm>
              <a:off x="18267500" y="467851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104"/>
                  </a:moveTo>
                  <a:lnTo>
                    <a:pt x="7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1" name="object 9591"/>
            <p:cNvSpPr/>
            <p:nvPr/>
          </p:nvSpPr>
          <p:spPr>
            <a:xfrm>
              <a:off x="18267500" y="467824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104"/>
                  </a:moveTo>
                  <a:lnTo>
                    <a:pt x="7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2" name="object 9592"/>
            <p:cNvSpPr/>
            <p:nvPr/>
          </p:nvSpPr>
          <p:spPr>
            <a:xfrm>
              <a:off x="18267500" y="467797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157"/>
                  </a:moveTo>
                  <a:lnTo>
                    <a:pt x="7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3" name="object 9593"/>
            <p:cNvSpPr/>
            <p:nvPr/>
          </p:nvSpPr>
          <p:spPr>
            <a:xfrm>
              <a:off x="18267500" y="467776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104"/>
                  </a:moveTo>
                  <a:lnTo>
                    <a:pt x="7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4" name="object 9594"/>
            <p:cNvSpPr/>
            <p:nvPr/>
          </p:nvSpPr>
          <p:spPr>
            <a:xfrm>
              <a:off x="18267500" y="467749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157"/>
                  </a:moveTo>
                  <a:lnTo>
                    <a:pt x="7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5" name="object 9595"/>
            <p:cNvSpPr/>
            <p:nvPr/>
          </p:nvSpPr>
          <p:spPr>
            <a:xfrm>
              <a:off x="18267500" y="467728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104"/>
                  </a:moveTo>
                  <a:lnTo>
                    <a:pt x="7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6" name="object 9596"/>
            <p:cNvSpPr/>
            <p:nvPr/>
          </p:nvSpPr>
          <p:spPr>
            <a:xfrm>
              <a:off x="18267499" y="467996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743" y="0"/>
                  </a:moveTo>
                  <a:lnTo>
                    <a:pt x="0" y="1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7" name="object 9597"/>
            <p:cNvSpPr/>
            <p:nvPr/>
          </p:nvSpPr>
          <p:spPr>
            <a:xfrm>
              <a:off x="18267559" y="46802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38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8" name="object 9598"/>
            <p:cNvSpPr/>
            <p:nvPr/>
          </p:nvSpPr>
          <p:spPr>
            <a:xfrm>
              <a:off x="18267500" y="467712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9" name="object 9599"/>
            <p:cNvSpPr/>
            <p:nvPr/>
          </p:nvSpPr>
          <p:spPr>
            <a:xfrm>
              <a:off x="18267864" y="467563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81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0" name="object 9600"/>
            <p:cNvSpPr/>
            <p:nvPr/>
          </p:nvSpPr>
          <p:spPr>
            <a:xfrm>
              <a:off x="18260414" y="5128190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1612"/>
                  </a:moveTo>
                  <a:lnTo>
                    <a:pt x="554" y="2136"/>
                  </a:lnTo>
                  <a:lnTo>
                    <a:pt x="586" y="0"/>
                  </a:lnTo>
                  <a:lnTo>
                    <a:pt x="0" y="52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1" name="object 9601"/>
            <p:cNvSpPr/>
            <p:nvPr/>
          </p:nvSpPr>
          <p:spPr>
            <a:xfrm>
              <a:off x="18260976" y="512819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2" name="object 9602"/>
            <p:cNvSpPr/>
            <p:nvPr/>
          </p:nvSpPr>
          <p:spPr>
            <a:xfrm>
              <a:off x="18260335" y="51288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70" y="774"/>
                  </a:moveTo>
                  <a:lnTo>
                    <a:pt x="219" y="774"/>
                  </a:lnTo>
                  <a:lnTo>
                    <a:pt x="0" y="366"/>
                  </a:lnTo>
                  <a:lnTo>
                    <a:pt x="219" y="0"/>
                  </a:lnTo>
                  <a:lnTo>
                    <a:pt x="6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3" name="object 9603"/>
            <p:cNvSpPr/>
            <p:nvPr/>
          </p:nvSpPr>
          <p:spPr>
            <a:xfrm>
              <a:off x="18260488" y="512887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62" y="774"/>
                  </a:moveTo>
                  <a:lnTo>
                    <a:pt x="62" y="586"/>
                  </a:lnTo>
                  <a:lnTo>
                    <a:pt x="31" y="366"/>
                  </a:lnTo>
                  <a:lnTo>
                    <a:pt x="62" y="167"/>
                  </a:lnTo>
                  <a:lnTo>
                    <a:pt x="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4" name="object 9604"/>
            <p:cNvSpPr/>
            <p:nvPr/>
          </p:nvSpPr>
          <p:spPr>
            <a:xfrm>
              <a:off x="18260555" y="512946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5" name="object 9605"/>
            <p:cNvSpPr/>
            <p:nvPr/>
          </p:nvSpPr>
          <p:spPr>
            <a:xfrm>
              <a:off x="18260555" y="512905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6" name="object 9606"/>
            <p:cNvSpPr/>
            <p:nvPr/>
          </p:nvSpPr>
          <p:spPr>
            <a:xfrm>
              <a:off x="18258874" y="512871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39" y="1088"/>
                  </a:moveTo>
                  <a:lnTo>
                    <a:pt x="1130" y="1088"/>
                  </a:lnTo>
                  <a:lnTo>
                    <a:pt x="115" y="1088"/>
                  </a:lnTo>
                  <a:lnTo>
                    <a:pt x="0" y="125"/>
                  </a:lnTo>
                  <a:lnTo>
                    <a:pt x="1130" y="0"/>
                  </a:lnTo>
                  <a:lnTo>
                    <a:pt x="1497" y="52"/>
                  </a:lnTo>
                </a:path>
                <a:path w="1905" h="1270">
                  <a:moveTo>
                    <a:pt x="1539" y="1088"/>
                  </a:moveTo>
                  <a:lnTo>
                    <a:pt x="1183" y="1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7" name="object 9607"/>
            <p:cNvSpPr/>
            <p:nvPr/>
          </p:nvSpPr>
          <p:spPr>
            <a:xfrm>
              <a:off x="18260013" y="51287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0"/>
                  </a:moveTo>
                  <a:lnTo>
                    <a:pt x="0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8" name="object 9608"/>
            <p:cNvSpPr/>
            <p:nvPr/>
          </p:nvSpPr>
          <p:spPr>
            <a:xfrm>
              <a:off x="18258883" y="512968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9" name="object 9609"/>
            <p:cNvSpPr/>
            <p:nvPr/>
          </p:nvSpPr>
          <p:spPr>
            <a:xfrm>
              <a:off x="18258883" y="512883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0" name="object 9610"/>
            <p:cNvSpPr/>
            <p:nvPr/>
          </p:nvSpPr>
          <p:spPr>
            <a:xfrm>
              <a:off x="18260004" y="512871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1" name="object 9611"/>
            <p:cNvSpPr/>
            <p:nvPr/>
          </p:nvSpPr>
          <p:spPr>
            <a:xfrm>
              <a:off x="18258987" y="512871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2" name="object 9612"/>
            <p:cNvSpPr/>
            <p:nvPr/>
          </p:nvSpPr>
          <p:spPr>
            <a:xfrm>
              <a:off x="18258158" y="512924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3" name="object 9613"/>
            <p:cNvSpPr/>
            <p:nvPr/>
          </p:nvSpPr>
          <p:spPr>
            <a:xfrm>
              <a:off x="18240907" y="5122186"/>
              <a:ext cx="19685" cy="14604"/>
            </a:xfrm>
            <a:custGeom>
              <a:avLst/>
              <a:gdLst/>
              <a:ahLst/>
              <a:cxnLst/>
              <a:rect l="l" t="t" r="r" b="b"/>
              <a:pathLst>
                <a:path w="19684" h="14604">
                  <a:moveTo>
                    <a:pt x="0" y="0"/>
                  </a:moveTo>
                  <a:lnTo>
                    <a:pt x="0" y="14093"/>
                  </a:lnTo>
                  <a:lnTo>
                    <a:pt x="19392" y="14093"/>
                  </a:lnTo>
                  <a:lnTo>
                    <a:pt x="19392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4" name="object 9614"/>
            <p:cNvSpPr/>
            <p:nvPr/>
          </p:nvSpPr>
          <p:spPr>
            <a:xfrm>
              <a:off x="18241798" y="5122192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0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5" name="object 9615"/>
            <p:cNvSpPr/>
            <p:nvPr/>
          </p:nvSpPr>
          <p:spPr>
            <a:xfrm>
              <a:off x="18259442" y="5122192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0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6" name="object 9616"/>
            <p:cNvSpPr/>
            <p:nvPr/>
          </p:nvSpPr>
          <p:spPr>
            <a:xfrm>
              <a:off x="18260414" y="5287791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554"/>
                  </a:moveTo>
                  <a:lnTo>
                    <a:pt x="554" y="0"/>
                  </a:lnTo>
                  <a:lnTo>
                    <a:pt x="586" y="2125"/>
                  </a:lnTo>
                  <a:lnTo>
                    <a:pt x="0" y="159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7" name="object 9617"/>
            <p:cNvSpPr/>
            <p:nvPr/>
          </p:nvSpPr>
          <p:spPr>
            <a:xfrm>
              <a:off x="18260976" y="528778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8" name="object 9618"/>
            <p:cNvSpPr/>
            <p:nvPr/>
          </p:nvSpPr>
          <p:spPr>
            <a:xfrm>
              <a:off x="18260335" y="528846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70" y="0"/>
                  </a:moveTo>
                  <a:lnTo>
                    <a:pt x="219" y="0"/>
                  </a:lnTo>
                  <a:lnTo>
                    <a:pt x="0" y="408"/>
                  </a:lnTo>
                  <a:lnTo>
                    <a:pt x="219" y="827"/>
                  </a:lnTo>
                  <a:lnTo>
                    <a:pt x="670" y="8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9" name="object 9619"/>
            <p:cNvSpPr/>
            <p:nvPr/>
          </p:nvSpPr>
          <p:spPr>
            <a:xfrm>
              <a:off x="18260488" y="528846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62" y="0"/>
                  </a:moveTo>
                  <a:lnTo>
                    <a:pt x="62" y="188"/>
                  </a:lnTo>
                  <a:lnTo>
                    <a:pt x="31" y="408"/>
                  </a:lnTo>
                  <a:lnTo>
                    <a:pt x="62" y="607"/>
                  </a:lnTo>
                  <a:lnTo>
                    <a:pt x="62" y="8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0" name="object 9620"/>
            <p:cNvSpPr/>
            <p:nvPr/>
          </p:nvSpPr>
          <p:spPr>
            <a:xfrm>
              <a:off x="18260555" y="528864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1" name="object 9621"/>
            <p:cNvSpPr/>
            <p:nvPr/>
          </p:nvSpPr>
          <p:spPr>
            <a:xfrm>
              <a:off x="18260555" y="528905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2" name="object 9622"/>
            <p:cNvSpPr/>
            <p:nvPr/>
          </p:nvSpPr>
          <p:spPr>
            <a:xfrm>
              <a:off x="18258874" y="528834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39" y="0"/>
                  </a:moveTo>
                  <a:lnTo>
                    <a:pt x="1130" y="0"/>
                  </a:lnTo>
                  <a:lnTo>
                    <a:pt x="115" y="0"/>
                  </a:lnTo>
                  <a:lnTo>
                    <a:pt x="0" y="931"/>
                  </a:lnTo>
                  <a:lnTo>
                    <a:pt x="1130" y="1036"/>
                  </a:lnTo>
                  <a:lnTo>
                    <a:pt x="1497" y="1036"/>
                  </a:lnTo>
                </a:path>
                <a:path w="1905" h="1270">
                  <a:moveTo>
                    <a:pt x="1539" y="0"/>
                  </a:moveTo>
                  <a:lnTo>
                    <a:pt x="1183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3" name="object 9623"/>
            <p:cNvSpPr/>
            <p:nvPr/>
          </p:nvSpPr>
          <p:spPr>
            <a:xfrm>
              <a:off x="18260013" y="52892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1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4" name="object 9624"/>
            <p:cNvSpPr/>
            <p:nvPr/>
          </p:nvSpPr>
          <p:spPr>
            <a:xfrm>
              <a:off x="18258883" y="528846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5" name="object 9625"/>
            <p:cNvSpPr/>
            <p:nvPr/>
          </p:nvSpPr>
          <p:spPr>
            <a:xfrm>
              <a:off x="18258883" y="528927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6" name="object 9626"/>
            <p:cNvSpPr/>
            <p:nvPr/>
          </p:nvSpPr>
          <p:spPr>
            <a:xfrm>
              <a:off x="18260004" y="528834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7" name="object 9627"/>
            <p:cNvSpPr/>
            <p:nvPr/>
          </p:nvSpPr>
          <p:spPr>
            <a:xfrm>
              <a:off x="18258987" y="528834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8" name="object 9628"/>
            <p:cNvSpPr/>
            <p:nvPr/>
          </p:nvSpPr>
          <p:spPr>
            <a:xfrm>
              <a:off x="18258158" y="528887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9" name="object 9629"/>
            <p:cNvSpPr/>
            <p:nvPr/>
          </p:nvSpPr>
          <p:spPr>
            <a:xfrm>
              <a:off x="18240907" y="5281823"/>
              <a:ext cx="19685" cy="14604"/>
            </a:xfrm>
            <a:custGeom>
              <a:avLst/>
              <a:gdLst/>
              <a:ahLst/>
              <a:cxnLst/>
              <a:rect l="l" t="t" r="r" b="b"/>
              <a:pathLst>
                <a:path w="19684" h="14604">
                  <a:moveTo>
                    <a:pt x="0" y="14093"/>
                  </a:moveTo>
                  <a:lnTo>
                    <a:pt x="0" y="0"/>
                  </a:lnTo>
                  <a:lnTo>
                    <a:pt x="19392" y="0"/>
                  </a:lnTo>
                  <a:lnTo>
                    <a:pt x="19392" y="14093"/>
                  </a:lnTo>
                  <a:lnTo>
                    <a:pt x="0" y="1409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0" name="object 9630"/>
            <p:cNvSpPr/>
            <p:nvPr/>
          </p:nvSpPr>
          <p:spPr>
            <a:xfrm>
              <a:off x="18241798" y="5281823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0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1" name="object 9631"/>
            <p:cNvSpPr/>
            <p:nvPr/>
          </p:nvSpPr>
          <p:spPr>
            <a:xfrm>
              <a:off x="18259442" y="5281823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0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2" name="object 9632"/>
            <p:cNvSpPr/>
            <p:nvPr/>
          </p:nvSpPr>
          <p:spPr>
            <a:xfrm>
              <a:off x="18260414" y="5315972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1612"/>
                  </a:moveTo>
                  <a:lnTo>
                    <a:pt x="554" y="2125"/>
                  </a:lnTo>
                  <a:lnTo>
                    <a:pt x="586" y="0"/>
                  </a:lnTo>
                  <a:lnTo>
                    <a:pt x="0" y="57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3" name="object 9633"/>
            <p:cNvSpPr/>
            <p:nvPr/>
          </p:nvSpPr>
          <p:spPr>
            <a:xfrm>
              <a:off x="18260976" y="531597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4" name="object 9634"/>
            <p:cNvSpPr/>
            <p:nvPr/>
          </p:nvSpPr>
          <p:spPr>
            <a:xfrm>
              <a:off x="18260335" y="531664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70" y="827"/>
                  </a:moveTo>
                  <a:lnTo>
                    <a:pt x="219" y="827"/>
                  </a:lnTo>
                  <a:lnTo>
                    <a:pt x="0" y="418"/>
                  </a:lnTo>
                  <a:lnTo>
                    <a:pt x="219" y="0"/>
                  </a:lnTo>
                  <a:lnTo>
                    <a:pt x="6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5" name="object 9635"/>
            <p:cNvSpPr/>
            <p:nvPr/>
          </p:nvSpPr>
          <p:spPr>
            <a:xfrm>
              <a:off x="18260488" y="531664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62" y="827"/>
                  </a:moveTo>
                  <a:lnTo>
                    <a:pt x="62" y="596"/>
                  </a:lnTo>
                  <a:lnTo>
                    <a:pt x="31" y="418"/>
                  </a:lnTo>
                  <a:lnTo>
                    <a:pt x="62" y="188"/>
                  </a:lnTo>
                  <a:lnTo>
                    <a:pt x="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6" name="object 9636"/>
            <p:cNvSpPr/>
            <p:nvPr/>
          </p:nvSpPr>
          <p:spPr>
            <a:xfrm>
              <a:off x="18260555" y="531724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7" name="object 9637"/>
            <p:cNvSpPr/>
            <p:nvPr/>
          </p:nvSpPr>
          <p:spPr>
            <a:xfrm>
              <a:off x="18260555" y="531683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8" name="object 9638"/>
            <p:cNvSpPr/>
            <p:nvPr/>
          </p:nvSpPr>
          <p:spPr>
            <a:xfrm>
              <a:off x="18258874" y="531654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39" y="1036"/>
                  </a:moveTo>
                  <a:lnTo>
                    <a:pt x="1130" y="1036"/>
                  </a:lnTo>
                  <a:lnTo>
                    <a:pt x="115" y="1036"/>
                  </a:lnTo>
                  <a:lnTo>
                    <a:pt x="0" y="73"/>
                  </a:lnTo>
                  <a:lnTo>
                    <a:pt x="1130" y="0"/>
                  </a:lnTo>
                  <a:lnTo>
                    <a:pt x="1497" y="0"/>
                  </a:lnTo>
                </a:path>
                <a:path w="1905" h="1270">
                  <a:moveTo>
                    <a:pt x="1539" y="1036"/>
                  </a:moveTo>
                  <a:lnTo>
                    <a:pt x="1183" y="9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9" name="object 9639"/>
            <p:cNvSpPr/>
            <p:nvPr/>
          </p:nvSpPr>
          <p:spPr>
            <a:xfrm>
              <a:off x="18260013" y="53165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0"/>
                  </a:moveTo>
                  <a:lnTo>
                    <a:pt x="0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0" name="object 9640"/>
            <p:cNvSpPr/>
            <p:nvPr/>
          </p:nvSpPr>
          <p:spPr>
            <a:xfrm>
              <a:off x="18258883" y="531747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1" name="object 9641"/>
            <p:cNvSpPr/>
            <p:nvPr/>
          </p:nvSpPr>
          <p:spPr>
            <a:xfrm>
              <a:off x="18258883" y="531661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2" name="object 9642"/>
            <p:cNvSpPr/>
            <p:nvPr/>
          </p:nvSpPr>
          <p:spPr>
            <a:xfrm>
              <a:off x="18260004" y="53165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3" name="object 9643"/>
            <p:cNvSpPr/>
            <p:nvPr/>
          </p:nvSpPr>
          <p:spPr>
            <a:xfrm>
              <a:off x="18258987" y="53165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4" name="object 9644"/>
            <p:cNvSpPr/>
            <p:nvPr/>
          </p:nvSpPr>
          <p:spPr>
            <a:xfrm>
              <a:off x="18258158" y="53170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5" name="object 9645"/>
            <p:cNvSpPr/>
            <p:nvPr/>
          </p:nvSpPr>
          <p:spPr>
            <a:xfrm>
              <a:off x="18240907" y="5310009"/>
              <a:ext cx="19685" cy="14604"/>
            </a:xfrm>
            <a:custGeom>
              <a:avLst/>
              <a:gdLst/>
              <a:ahLst/>
              <a:cxnLst/>
              <a:rect l="l" t="t" r="r" b="b"/>
              <a:pathLst>
                <a:path w="19684" h="14604">
                  <a:moveTo>
                    <a:pt x="0" y="0"/>
                  </a:moveTo>
                  <a:lnTo>
                    <a:pt x="0" y="14093"/>
                  </a:lnTo>
                  <a:lnTo>
                    <a:pt x="19392" y="14093"/>
                  </a:lnTo>
                  <a:lnTo>
                    <a:pt x="19392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6" name="object 9646"/>
            <p:cNvSpPr/>
            <p:nvPr/>
          </p:nvSpPr>
          <p:spPr>
            <a:xfrm>
              <a:off x="18241798" y="5310014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0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7" name="object 9647"/>
            <p:cNvSpPr/>
            <p:nvPr/>
          </p:nvSpPr>
          <p:spPr>
            <a:xfrm>
              <a:off x="18259442" y="5310014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0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8" name="object 9648"/>
            <p:cNvSpPr/>
            <p:nvPr/>
          </p:nvSpPr>
          <p:spPr>
            <a:xfrm>
              <a:off x="18260414" y="5488805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523"/>
                  </a:moveTo>
                  <a:lnTo>
                    <a:pt x="554" y="0"/>
                  </a:lnTo>
                  <a:lnTo>
                    <a:pt x="586" y="2125"/>
                  </a:lnTo>
                  <a:lnTo>
                    <a:pt x="0" y="16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9" name="object 9649"/>
            <p:cNvSpPr/>
            <p:nvPr/>
          </p:nvSpPr>
          <p:spPr>
            <a:xfrm>
              <a:off x="18260976" y="548880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0" name="object 9650"/>
            <p:cNvSpPr/>
            <p:nvPr/>
          </p:nvSpPr>
          <p:spPr>
            <a:xfrm>
              <a:off x="18260335" y="54894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70" y="0"/>
                  </a:moveTo>
                  <a:lnTo>
                    <a:pt x="219" y="0"/>
                  </a:lnTo>
                  <a:lnTo>
                    <a:pt x="0" y="408"/>
                  </a:lnTo>
                  <a:lnTo>
                    <a:pt x="219" y="827"/>
                  </a:lnTo>
                  <a:lnTo>
                    <a:pt x="670" y="8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1" name="object 9651"/>
            <p:cNvSpPr/>
            <p:nvPr/>
          </p:nvSpPr>
          <p:spPr>
            <a:xfrm>
              <a:off x="18260488" y="548944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62" y="0"/>
                  </a:moveTo>
                  <a:lnTo>
                    <a:pt x="62" y="219"/>
                  </a:lnTo>
                  <a:lnTo>
                    <a:pt x="31" y="408"/>
                  </a:lnTo>
                  <a:lnTo>
                    <a:pt x="62" y="638"/>
                  </a:lnTo>
                  <a:lnTo>
                    <a:pt x="62" y="8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2" name="object 9652"/>
            <p:cNvSpPr/>
            <p:nvPr/>
          </p:nvSpPr>
          <p:spPr>
            <a:xfrm>
              <a:off x="18260555" y="548966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3" name="object 9653"/>
            <p:cNvSpPr/>
            <p:nvPr/>
          </p:nvSpPr>
          <p:spPr>
            <a:xfrm>
              <a:off x="18260555" y="549007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4" name="object 9654"/>
            <p:cNvSpPr/>
            <p:nvPr/>
          </p:nvSpPr>
          <p:spPr>
            <a:xfrm>
              <a:off x="18258874" y="548932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39" y="0"/>
                  </a:moveTo>
                  <a:lnTo>
                    <a:pt x="1130" y="0"/>
                  </a:lnTo>
                  <a:lnTo>
                    <a:pt x="115" y="0"/>
                  </a:lnTo>
                  <a:lnTo>
                    <a:pt x="0" y="963"/>
                  </a:lnTo>
                  <a:lnTo>
                    <a:pt x="1130" y="1088"/>
                  </a:lnTo>
                  <a:lnTo>
                    <a:pt x="1497" y="1036"/>
                  </a:lnTo>
                </a:path>
                <a:path w="1905" h="1270">
                  <a:moveTo>
                    <a:pt x="1539" y="0"/>
                  </a:moveTo>
                  <a:lnTo>
                    <a:pt x="1183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5" name="object 9655"/>
            <p:cNvSpPr/>
            <p:nvPr/>
          </p:nvSpPr>
          <p:spPr>
            <a:xfrm>
              <a:off x="18260013" y="54903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6" name="object 9656"/>
            <p:cNvSpPr/>
            <p:nvPr/>
          </p:nvSpPr>
          <p:spPr>
            <a:xfrm>
              <a:off x="18258883" y="548944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7" name="object 9657"/>
            <p:cNvSpPr/>
            <p:nvPr/>
          </p:nvSpPr>
          <p:spPr>
            <a:xfrm>
              <a:off x="18258883" y="549030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8" name="object 9658"/>
            <p:cNvSpPr/>
            <p:nvPr/>
          </p:nvSpPr>
          <p:spPr>
            <a:xfrm>
              <a:off x="18260004" y="548932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9" name="object 9659"/>
            <p:cNvSpPr/>
            <p:nvPr/>
          </p:nvSpPr>
          <p:spPr>
            <a:xfrm>
              <a:off x="18258987" y="548932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0" name="object 9660"/>
            <p:cNvSpPr/>
            <p:nvPr/>
          </p:nvSpPr>
          <p:spPr>
            <a:xfrm>
              <a:off x="18258158" y="54898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1" name="object 9661"/>
            <p:cNvSpPr/>
            <p:nvPr/>
          </p:nvSpPr>
          <p:spPr>
            <a:xfrm>
              <a:off x="18240907" y="5482792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4" h="1270">
                  <a:moveTo>
                    <a:pt x="0" y="900"/>
                  </a:moveTo>
                  <a:lnTo>
                    <a:pt x="0" y="0"/>
                  </a:lnTo>
                  <a:lnTo>
                    <a:pt x="19392" y="0"/>
                  </a:lnTo>
                  <a:lnTo>
                    <a:pt x="19392" y="900"/>
                  </a:lnTo>
                  <a:lnTo>
                    <a:pt x="0" y="90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2" name="object 9662"/>
            <p:cNvSpPr/>
            <p:nvPr/>
          </p:nvSpPr>
          <p:spPr>
            <a:xfrm>
              <a:off x="18241798" y="548280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90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3" name="object 9663"/>
            <p:cNvSpPr/>
            <p:nvPr/>
          </p:nvSpPr>
          <p:spPr>
            <a:xfrm>
              <a:off x="18259442" y="548280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90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4" name="object 9664"/>
            <p:cNvSpPr/>
            <p:nvPr/>
          </p:nvSpPr>
          <p:spPr>
            <a:xfrm>
              <a:off x="18260414" y="4659599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523"/>
                  </a:moveTo>
                  <a:lnTo>
                    <a:pt x="554" y="0"/>
                  </a:lnTo>
                  <a:lnTo>
                    <a:pt x="586" y="2125"/>
                  </a:lnTo>
                  <a:lnTo>
                    <a:pt x="0" y="159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5" name="object 9665"/>
            <p:cNvSpPr/>
            <p:nvPr/>
          </p:nvSpPr>
          <p:spPr>
            <a:xfrm>
              <a:off x="18260976" y="465959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6" name="object 9666"/>
            <p:cNvSpPr/>
            <p:nvPr/>
          </p:nvSpPr>
          <p:spPr>
            <a:xfrm>
              <a:off x="18260335" y="466026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70" y="0"/>
                  </a:moveTo>
                  <a:lnTo>
                    <a:pt x="219" y="0"/>
                  </a:lnTo>
                  <a:lnTo>
                    <a:pt x="0" y="418"/>
                  </a:lnTo>
                  <a:lnTo>
                    <a:pt x="219" y="795"/>
                  </a:lnTo>
                  <a:lnTo>
                    <a:pt x="670" y="7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7" name="object 9667"/>
            <p:cNvSpPr/>
            <p:nvPr/>
          </p:nvSpPr>
          <p:spPr>
            <a:xfrm>
              <a:off x="18260488" y="466026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62" y="0"/>
                  </a:moveTo>
                  <a:lnTo>
                    <a:pt x="62" y="188"/>
                  </a:lnTo>
                  <a:lnTo>
                    <a:pt x="31" y="418"/>
                  </a:lnTo>
                  <a:lnTo>
                    <a:pt x="62" y="607"/>
                  </a:lnTo>
                  <a:lnTo>
                    <a:pt x="62" y="79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8" name="object 9668"/>
            <p:cNvSpPr/>
            <p:nvPr/>
          </p:nvSpPr>
          <p:spPr>
            <a:xfrm>
              <a:off x="18260555" y="466045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9" name="object 9669"/>
            <p:cNvSpPr/>
            <p:nvPr/>
          </p:nvSpPr>
          <p:spPr>
            <a:xfrm>
              <a:off x="18260555" y="466086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0" name="object 9670"/>
            <p:cNvSpPr/>
            <p:nvPr/>
          </p:nvSpPr>
          <p:spPr>
            <a:xfrm>
              <a:off x="18258874" y="466012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39" y="0"/>
                  </a:moveTo>
                  <a:lnTo>
                    <a:pt x="1130" y="0"/>
                  </a:lnTo>
                  <a:lnTo>
                    <a:pt x="115" y="0"/>
                  </a:lnTo>
                  <a:lnTo>
                    <a:pt x="0" y="963"/>
                  </a:lnTo>
                  <a:lnTo>
                    <a:pt x="1130" y="1068"/>
                  </a:lnTo>
                  <a:lnTo>
                    <a:pt x="1497" y="1036"/>
                  </a:lnTo>
                </a:path>
                <a:path w="1905" h="1270">
                  <a:moveTo>
                    <a:pt x="1539" y="0"/>
                  </a:moveTo>
                  <a:lnTo>
                    <a:pt x="1183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1" name="object 9671"/>
            <p:cNvSpPr/>
            <p:nvPr/>
          </p:nvSpPr>
          <p:spPr>
            <a:xfrm>
              <a:off x="18260013" y="46611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2" name="object 9672"/>
            <p:cNvSpPr/>
            <p:nvPr/>
          </p:nvSpPr>
          <p:spPr>
            <a:xfrm>
              <a:off x="18258883" y="466023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3" name="object 9673"/>
            <p:cNvSpPr/>
            <p:nvPr/>
          </p:nvSpPr>
          <p:spPr>
            <a:xfrm>
              <a:off x="18258883" y="466109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4" name="object 9674"/>
            <p:cNvSpPr/>
            <p:nvPr/>
          </p:nvSpPr>
          <p:spPr>
            <a:xfrm>
              <a:off x="18260004" y="466012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5" name="object 9675"/>
            <p:cNvSpPr/>
            <p:nvPr/>
          </p:nvSpPr>
          <p:spPr>
            <a:xfrm>
              <a:off x="18258987" y="466012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6" name="object 9676"/>
            <p:cNvSpPr/>
            <p:nvPr/>
          </p:nvSpPr>
          <p:spPr>
            <a:xfrm>
              <a:off x="18258158" y="466068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7" name="object 9677"/>
            <p:cNvSpPr/>
            <p:nvPr/>
          </p:nvSpPr>
          <p:spPr>
            <a:xfrm>
              <a:off x="18240907" y="4653632"/>
              <a:ext cx="19685" cy="14604"/>
            </a:xfrm>
            <a:custGeom>
              <a:avLst/>
              <a:gdLst/>
              <a:ahLst/>
              <a:cxnLst/>
              <a:rect l="l" t="t" r="r" b="b"/>
              <a:pathLst>
                <a:path w="19684" h="14604">
                  <a:moveTo>
                    <a:pt x="0" y="14093"/>
                  </a:moveTo>
                  <a:lnTo>
                    <a:pt x="0" y="0"/>
                  </a:lnTo>
                  <a:lnTo>
                    <a:pt x="19392" y="0"/>
                  </a:lnTo>
                  <a:lnTo>
                    <a:pt x="19392" y="14093"/>
                  </a:lnTo>
                  <a:lnTo>
                    <a:pt x="0" y="1409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8" name="object 9678"/>
            <p:cNvSpPr/>
            <p:nvPr/>
          </p:nvSpPr>
          <p:spPr>
            <a:xfrm>
              <a:off x="18241798" y="4653637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0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9" name="object 9679"/>
            <p:cNvSpPr/>
            <p:nvPr/>
          </p:nvSpPr>
          <p:spPr>
            <a:xfrm>
              <a:off x="18259442" y="4653637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0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0" name="object 9680"/>
            <p:cNvSpPr/>
            <p:nvPr/>
          </p:nvSpPr>
          <p:spPr>
            <a:xfrm>
              <a:off x="18260414" y="4500000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1570"/>
                  </a:moveTo>
                  <a:lnTo>
                    <a:pt x="554" y="2125"/>
                  </a:lnTo>
                  <a:lnTo>
                    <a:pt x="586" y="0"/>
                  </a:lnTo>
                  <a:lnTo>
                    <a:pt x="0" y="5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1" name="object 9681"/>
            <p:cNvSpPr/>
            <p:nvPr/>
          </p:nvSpPr>
          <p:spPr>
            <a:xfrm>
              <a:off x="18260976" y="450000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1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2" name="object 9682"/>
            <p:cNvSpPr/>
            <p:nvPr/>
          </p:nvSpPr>
          <p:spPr>
            <a:xfrm>
              <a:off x="18260335" y="45006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70" y="827"/>
                  </a:moveTo>
                  <a:lnTo>
                    <a:pt x="219" y="827"/>
                  </a:lnTo>
                  <a:lnTo>
                    <a:pt x="0" y="418"/>
                  </a:lnTo>
                  <a:lnTo>
                    <a:pt x="219" y="0"/>
                  </a:lnTo>
                  <a:lnTo>
                    <a:pt x="6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3" name="object 9683"/>
            <p:cNvSpPr/>
            <p:nvPr/>
          </p:nvSpPr>
          <p:spPr>
            <a:xfrm>
              <a:off x="18260488" y="450063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62" y="827"/>
                  </a:moveTo>
                  <a:lnTo>
                    <a:pt x="62" y="638"/>
                  </a:lnTo>
                  <a:lnTo>
                    <a:pt x="31" y="418"/>
                  </a:lnTo>
                  <a:lnTo>
                    <a:pt x="62" y="219"/>
                  </a:lnTo>
                  <a:lnTo>
                    <a:pt x="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4" name="object 9684"/>
            <p:cNvSpPr/>
            <p:nvPr/>
          </p:nvSpPr>
          <p:spPr>
            <a:xfrm>
              <a:off x="18260555" y="450127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5" name="object 9685"/>
            <p:cNvSpPr/>
            <p:nvPr/>
          </p:nvSpPr>
          <p:spPr>
            <a:xfrm>
              <a:off x="18260555" y="450086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6" name="object 9686"/>
            <p:cNvSpPr/>
            <p:nvPr/>
          </p:nvSpPr>
          <p:spPr>
            <a:xfrm>
              <a:off x="18258874" y="450053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39" y="1036"/>
                  </a:moveTo>
                  <a:lnTo>
                    <a:pt x="1130" y="1036"/>
                  </a:lnTo>
                  <a:lnTo>
                    <a:pt x="115" y="1036"/>
                  </a:lnTo>
                  <a:lnTo>
                    <a:pt x="0" y="104"/>
                  </a:lnTo>
                  <a:lnTo>
                    <a:pt x="1130" y="0"/>
                  </a:lnTo>
                  <a:lnTo>
                    <a:pt x="1497" y="0"/>
                  </a:lnTo>
                </a:path>
                <a:path w="1905" h="1270">
                  <a:moveTo>
                    <a:pt x="1539" y="1036"/>
                  </a:moveTo>
                  <a:lnTo>
                    <a:pt x="1183" y="9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7" name="object 9687"/>
            <p:cNvSpPr/>
            <p:nvPr/>
          </p:nvSpPr>
          <p:spPr>
            <a:xfrm>
              <a:off x="18260013" y="45005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8" name="object 9688"/>
            <p:cNvSpPr/>
            <p:nvPr/>
          </p:nvSpPr>
          <p:spPr>
            <a:xfrm>
              <a:off x="18258883" y="450150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9" name="object 9689"/>
            <p:cNvSpPr/>
            <p:nvPr/>
          </p:nvSpPr>
          <p:spPr>
            <a:xfrm>
              <a:off x="18258883" y="450064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0" name="object 9690"/>
            <p:cNvSpPr/>
            <p:nvPr/>
          </p:nvSpPr>
          <p:spPr>
            <a:xfrm>
              <a:off x="18260004" y="450053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1" name="object 9691"/>
            <p:cNvSpPr/>
            <p:nvPr/>
          </p:nvSpPr>
          <p:spPr>
            <a:xfrm>
              <a:off x="18258987" y="450053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2" name="object 9692"/>
            <p:cNvSpPr/>
            <p:nvPr/>
          </p:nvSpPr>
          <p:spPr>
            <a:xfrm>
              <a:off x="18258158" y="450105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3" name="object 9693"/>
            <p:cNvSpPr/>
            <p:nvPr/>
          </p:nvSpPr>
          <p:spPr>
            <a:xfrm>
              <a:off x="18240907" y="4494009"/>
              <a:ext cx="19685" cy="14604"/>
            </a:xfrm>
            <a:custGeom>
              <a:avLst/>
              <a:gdLst/>
              <a:ahLst/>
              <a:cxnLst/>
              <a:rect l="l" t="t" r="r" b="b"/>
              <a:pathLst>
                <a:path w="19684" h="14604">
                  <a:moveTo>
                    <a:pt x="0" y="0"/>
                  </a:moveTo>
                  <a:lnTo>
                    <a:pt x="0" y="14093"/>
                  </a:lnTo>
                  <a:lnTo>
                    <a:pt x="19392" y="14093"/>
                  </a:lnTo>
                  <a:lnTo>
                    <a:pt x="19392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4" name="object 9694"/>
            <p:cNvSpPr/>
            <p:nvPr/>
          </p:nvSpPr>
          <p:spPr>
            <a:xfrm>
              <a:off x="18241798" y="4494006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0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5" name="object 9695"/>
            <p:cNvSpPr/>
            <p:nvPr/>
          </p:nvSpPr>
          <p:spPr>
            <a:xfrm>
              <a:off x="18259442" y="4494006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0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6" name="object 9696"/>
            <p:cNvSpPr/>
            <p:nvPr/>
          </p:nvSpPr>
          <p:spPr>
            <a:xfrm>
              <a:off x="18260414" y="4471817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523"/>
                  </a:moveTo>
                  <a:lnTo>
                    <a:pt x="554" y="0"/>
                  </a:lnTo>
                  <a:lnTo>
                    <a:pt x="586" y="2125"/>
                  </a:lnTo>
                  <a:lnTo>
                    <a:pt x="0" y="156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7" name="object 9697"/>
            <p:cNvSpPr/>
            <p:nvPr/>
          </p:nvSpPr>
          <p:spPr>
            <a:xfrm>
              <a:off x="18260976" y="447181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12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8" name="object 9698"/>
            <p:cNvSpPr/>
            <p:nvPr/>
          </p:nvSpPr>
          <p:spPr>
            <a:xfrm>
              <a:off x="18260335" y="447245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70" y="0"/>
                  </a:moveTo>
                  <a:lnTo>
                    <a:pt x="219" y="0"/>
                  </a:lnTo>
                  <a:lnTo>
                    <a:pt x="0" y="408"/>
                  </a:lnTo>
                  <a:lnTo>
                    <a:pt x="219" y="827"/>
                  </a:lnTo>
                  <a:lnTo>
                    <a:pt x="670" y="8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9" name="object 9699"/>
            <p:cNvSpPr/>
            <p:nvPr/>
          </p:nvSpPr>
          <p:spPr>
            <a:xfrm>
              <a:off x="18260488" y="447245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62" y="0"/>
                  </a:moveTo>
                  <a:lnTo>
                    <a:pt x="62" y="219"/>
                  </a:lnTo>
                  <a:lnTo>
                    <a:pt x="31" y="408"/>
                  </a:lnTo>
                  <a:lnTo>
                    <a:pt x="62" y="638"/>
                  </a:lnTo>
                  <a:lnTo>
                    <a:pt x="62" y="8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0" name="object 9700"/>
            <p:cNvSpPr/>
            <p:nvPr/>
          </p:nvSpPr>
          <p:spPr>
            <a:xfrm>
              <a:off x="18260555" y="447267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1" name="object 9701"/>
            <p:cNvSpPr/>
            <p:nvPr/>
          </p:nvSpPr>
          <p:spPr>
            <a:xfrm>
              <a:off x="18260555" y="447308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2" name="object 9702"/>
            <p:cNvSpPr/>
            <p:nvPr/>
          </p:nvSpPr>
          <p:spPr>
            <a:xfrm>
              <a:off x="18258874" y="447234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39" y="0"/>
                  </a:moveTo>
                  <a:lnTo>
                    <a:pt x="1130" y="0"/>
                  </a:lnTo>
                  <a:lnTo>
                    <a:pt x="115" y="0"/>
                  </a:lnTo>
                  <a:lnTo>
                    <a:pt x="0" y="963"/>
                  </a:lnTo>
                  <a:lnTo>
                    <a:pt x="1130" y="1036"/>
                  </a:lnTo>
                  <a:lnTo>
                    <a:pt x="1497" y="1036"/>
                  </a:lnTo>
                </a:path>
                <a:path w="1905" h="1270">
                  <a:moveTo>
                    <a:pt x="1539" y="0"/>
                  </a:moveTo>
                  <a:lnTo>
                    <a:pt x="1183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3" name="object 9703"/>
            <p:cNvSpPr/>
            <p:nvPr/>
          </p:nvSpPr>
          <p:spPr>
            <a:xfrm>
              <a:off x="18260013" y="44733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4" name="object 9704"/>
            <p:cNvSpPr/>
            <p:nvPr/>
          </p:nvSpPr>
          <p:spPr>
            <a:xfrm>
              <a:off x="18258883" y="447245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5" name="object 9705"/>
            <p:cNvSpPr/>
            <p:nvPr/>
          </p:nvSpPr>
          <p:spPr>
            <a:xfrm>
              <a:off x="18258883" y="447331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6" name="object 9706"/>
            <p:cNvSpPr/>
            <p:nvPr/>
          </p:nvSpPr>
          <p:spPr>
            <a:xfrm>
              <a:off x="18260004" y="447234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7" name="object 9707"/>
            <p:cNvSpPr/>
            <p:nvPr/>
          </p:nvSpPr>
          <p:spPr>
            <a:xfrm>
              <a:off x="18258987" y="447234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8" name="object 9708"/>
            <p:cNvSpPr/>
            <p:nvPr/>
          </p:nvSpPr>
          <p:spPr>
            <a:xfrm>
              <a:off x="18258158" y="44728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9" name="object 9709"/>
            <p:cNvSpPr/>
            <p:nvPr/>
          </p:nvSpPr>
          <p:spPr>
            <a:xfrm>
              <a:off x="18240907" y="4465824"/>
              <a:ext cx="19685" cy="14604"/>
            </a:xfrm>
            <a:custGeom>
              <a:avLst/>
              <a:gdLst/>
              <a:ahLst/>
              <a:cxnLst/>
              <a:rect l="l" t="t" r="r" b="b"/>
              <a:pathLst>
                <a:path w="19684" h="14604">
                  <a:moveTo>
                    <a:pt x="0" y="14093"/>
                  </a:moveTo>
                  <a:lnTo>
                    <a:pt x="0" y="0"/>
                  </a:lnTo>
                  <a:lnTo>
                    <a:pt x="19392" y="0"/>
                  </a:lnTo>
                  <a:lnTo>
                    <a:pt x="19392" y="14093"/>
                  </a:lnTo>
                  <a:lnTo>
                    <a:pt x="0" y="1409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0" name="object 9710"/>
            <p:cNvSpPr/>
            <p:nvPr/>
          </p:nvSpPr>
          <p:spPr>
            <a:xfrm>
              <a:off x="18241798" y="4465819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0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1" name="object 9711"/>
            <p:cNvSpPr/>
            <p:nvPr/>
          </p:nvSpPr>
          <p:spPr>
            <a:xfrm>
              <a:off x="18259442" y="4465819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409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2" name="object 9712"/>
            <p:cNvSpPr/>
            <p:nvPr/>
          </p:nvSpPr>
          <p:spPr>
            <a:xfrm>
              <a:off x="18260414" y="4312218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1570"/>
                  </a:moveTo>
                  <a:lnTo>
                    <a:pt x="554" y="2104"/>
                  </a:lnTo>
                  <a:lnTo>
                    <a:pt x="586" y="0"/>
                  </a:lnTo>
                  <a:lnTo>
                    <a:pt x="0" y="5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3" name="object 9713"/>
            <p:cNvSpPr/>
            <p:nvPr/>
          </p:nvSpPr>
          <p:spPr>
            <a:xfrm>
              <a:off x="18260976" y="431222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0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4" name="object 9714"/>
            <p:cNvSpPr/>
            <p:nvPr/>
          </p:nvSpPr>
          <p:spPr>
            <a:xfrm>
              <a:off x="18260335" y="431285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70" y="827"/>
                  </a:moveTo>
                  <a:lnTo>
                    <a:pt x="219" y="827"/>
                  </a:lnTo>
                  <a:lnTo>
                    <a:pt x="0" y="418"/>
                  </a:lnTo>
                  <a:lnTo>
                    <a:pt x="219" y="0"/>
                  </a:lnTo>
                  <a:lnTo>
                    <a:pt x="67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5" name="object 9715"/>
            <p:cNvSpPr/>
            <p:nvPr/>
          </p:nvSpPr>
          <p:spPr>
            <a:xfrm>
              <a:off x="18260488" y="431285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62" y="827"/>
                  </a:moveTo>
                  <a:lnTo>
                    <a:pt x="62" y="596"/>
                  </a:lnTo>
                  <a:lnTo>
                    <a:pt x="31" y="418"/>
                  </a:lnTo>
                  <a:lnTo>
                    <a:pt x="62" y="219"/>
                  </a:lnTo>
                  <a:lnTo>
                    <a:pt x="6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6" name="object 9716"/>
            <p:cNvSpPr/>
            <p:nvPr/>
          </p:nvSpPr>
          <p:spPr>
            <a:xfrm>
              <a:off x="18260555" y="431345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7" name="object 9717"/>
            <p:cNvSpPr/>
            <p:nvPr/>
          </p:nvSpPr>
          <p:spPr>
            <a:xfrm>
              <a:off x="18260555" y="431308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8" name="object 9718"/>
            <p:cNvSpPr/>
            <p:nvPr/>
          </p:nvSpPr>
          <p:spPr>
            <a:xfrm>
              <a:off x="18258874" y="431275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39" y="1036"/>
                  </a:moveTo>
                  <a:lnTo>
                    <a:pt x="1130" y="1036"/>
                  </a:lnTo>
                  <a:lnTo>
                    <a:pt x="115" y="1036"/>
                  </a:lnTo>
                  <a:lnTo>
                    <a:pt x="0" y="104"/>
                  </a:lnTo>
                  <a:lnTo>
                    <a:pt x="1130" y="0"/>
                  </a:lnTo>
                  <a:lnTo>
                    <a:pt x="1497" y="0"/>
                  </a:lnTo>
                </a:path>
                <a:path w="1905" h="1270">
                  <a:moveTo>
                    <a:pt x="1539" y="1036"/>
                  </a:moveTo>
                  <a:lnTo>
                    <a:pt x="1183" y="9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9" name="object 9719"/>
            <p:cNvSpPr/>
            <p:nvPr/>
          </p:nvSpPr>
          <p:spPr>
            <a:xfrm>
              <a:off x="18260013" y="43127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56" y="0"/>
                  </a:moveTo>
                  <a:lnTo>
                    <a:pt x="0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0" name="object 9720"/>
            <p:cNvSpPr/>
            <p:nvPr/>
          </p:nvSpPr>
          <p:spPr>
            <a:xfrm>
              <a:off x="18258883" y="431368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1" name="object 9721"/>
            <p:cNvSpPr/>
            <p:nvPr/>
          </p:nvSpPr>
          <p:spPr>
            <a:xfrm>
              <a:off x="18258883" y="431286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1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2" name="object 9722"/>
            <p:cNvSpPr/>
            <p:nvPr/>
          </p:nvSpPr>
          <p:spPr>
            <a:xfrm>
              <a:off x="18260004" y="431275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3" name="object 9723"/>
            <p:cNvSpPr/>
            <p:nvPr/>
          </p:nvSpPr>
          <p:spPr>
            <a:xfrm>
              <a:off x="18258987" y="431275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4" name="object 9724"/>
            <p:cNvSpPr/>
            <p:nvPr/>
          </p:nvSpPr>
          <p:spPr>
            <a:xfrm>
              <a:off x="18258158" y="431327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5" name="object 9725"/>
            <p:cNvSpPr/>
            <p:nvPr/>
          </p:nvSpPr>
          <p:spPr>
            <a:xfrm>
              <a:off x="18240907" y="4306219"/>
              <a:ext cx="19685" cy="14604"/>
            </a:xfrm>
            <a:custGeom>
              <a:avLst/>
              <a:gdLst/>
              <a:ahLst/>
              <a:cxnLst/>
              <a:rect l="l" t="t" r="r" b="b"/>
              <a:pathLst>
                <a:path w="19684" h="14604">
                  <a:moveTo>
                    <a:pt x="0" y="0"/>
                  </a:moveTo>
                  <a:lnTo>
                    <a:pt x="0" y="14093"/>
                  </a:lnTo>
                  <a:lnTo>
                    <a:pt x="19392" y="14093"/>
                  </a:lnTo>
                  <a:lnTo>
                    <a:pt x="19392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6" name="object 9726"/>
            <p:cNvSpPr/>
            <p:nvPr/>
          </p:nvSpPr>
          <p:spPr>
            <a:xfrm>
              <a:off x="18241798" y="4306226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0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7" name="object 9727"/>
            <p:cNvSpPr/>
            <p:nvPr/>
          </p:nvSpPr>
          <p:spPr>
            <a:xfrm>
              <a:off x="18259442" y="4306226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0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8" name="object 9728"/>
            <p:cNvSpPr/>
            <p:nvPr/>
          </p:nvSpPr>
          <p:spPr>
            <a:xfrm>
              <a:off x="17875367" y="5108137"/>
              <a:ext cx="24765" cy="14604"/>
            </a:xfrm>
            <a:custGeom>
              <a:avLst/>
              <a:gdLst/>
              <a:ahLst/>
              <a:cxnLst/>
              <a:rect l="l" t="t" r="r" b="b"/>
              <a:pathLst>
                <a:path w="24765" h="14604">
                  <a:moveTo>
                    <a:pt x="24690" y="0"/>
                  </a:moveTo>
                  <a:lnTo>
                    <a:pt x="0" y="0"/>
                  </a:lnTo>
                  <a:lnTo>
                    <a:pt x="0" y="13046"/>
                  </a:lnTo>
                  <a:lnTo>
                    <a:pt x="0" y="14051"/>
                  </a:lnTo>
                  <a:lnTo>
                    <a:pt x="24690" y="14051"/>
                  </a:lnTo>
                  <a:lnTo>
                    <a:pt x="246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9" name="object 9729"/>
            <p:cNvSpPr/>
            <p:nvPr/>
          </p:nvSpPr>
          <p:spPr>
            <a:xfrm>
              <a:off x="17875367" y="5108137"/>
              <a:ext cx="24765" cy="14604"/>
            </a:xfrm>
            <a:custGeom>
              <a:avLst/>
              <a:gdLst/>
              <a:ahLst/>
              <a:cxnLst/>
              <a:rect l="l" t="t" r="r" b="b"/>
              <a:pathLst>
                <a:path w="24765" h="14604">
                  <a:moveTo>
                    <a:pt x="0" y="13046"/>
                  </a:moveTo>
                  <a:lnTo>
                    <a:pt x="0" y="1005"/>
                  </a:lnTo>
                  <a:lnTo>
                    <a:pt x="0" y="0"/>
                  </a:lnTo>
                  <a:lnTo>
                    <a:pt x="1036" y="0"/>
                  </a:lnTo>
                  <a:lnTo>
                    <a:pt x="23643" y="0"/>
                  </a:lnTo>
                  <a:lnTo>
                    <a:pt x="24690" y="0"/>
                  </a:lnTo>
                  <a:lnTo>
                    <a:pt x="24690" y="1005"/>
                  </a:lnTo>
                  <a:lnTo>
                    <a:pt x="24690" y="13046"/>
                  </a:lnTo>
                  <a:lnTo>
                    <a:pt x="24690" y="14051"/>
                  </a:lnTo>
                  <a:lnTo>
                    <a:pt x="23643" y="14051"/>
                  </a:lnTo>
                  <a:lnTo>
                    <a:pt x="1036" y="14051"/>
                  </a:lnTo>
                  <a:lnTo>
                    <a:pt x="0" y="14051"/>
                  </a:lnTo>
                  <a:lnTo>
                    <a:pt x="0" y="13046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0" name="object 9730"/>
            <p:cNvSpPr/>
            <p:nvPr/>
          </p:nvSpPr>
          <p:spPr>
            <a:xfrm>
              <a:off x="17876080" y="5108797"/>
              <a:ext cx="23495" cy="13335"/>
            </a:xfrm>
            <a:custGeom>
              <a:avLst/>
              <a:gdLst/>
              <a:ahLst/>
              <a:cxnLst/>
              <a:rect l="l" t="t" r="r" b="b"/>
              <a:pathLst>
                <a:path w="23494" h="13335">
                  <a:moveTo>
                    <a:pt x="23276" y="0"/>
                  </a:moveTo>
                  <a:lnTo>
                    <a:pt x="0" y="0"/>
                  </a:lnTo>
                  <a:lnTo>
                    <a:pt x="0" y="12387"/>
                  </a:lnTo>
                  <a:lnTo>
                    <a:pt x="0" y="12732"/>
                  </a:lnTo>
                  <a:lnTo>
                    <a:pt x="23276" y="12732"/>
                  </a:lnTo>
                  <a:lnTo>
                    <a:pt x="2327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1" name="object 9731"/>
            <p:cNvSpPr/>
            <p:nvPr/>
          </p:nvSpPr>
          <p:spPr>
            <a:xfrm>
              <a:off x="17876080" y="5108797"/>
              <a:ext cx="23495" cy="13335"/>
            </a:xfrm>
            <a:custGeom>
              <a:avLst/>
              <a:gdLst/>
              <a:ahLst/>
              <a:cxnLst/>
              <a:rect l="l" t="t" r="r" b="b"/>
              <a:pathLst>
                <a:path w="23494" h="13335">
                  <a:moveTo>
                    <a:pt x="0" y="12387"/>
                  </a:moveTo>
                  <a:lnTo>
                    <a:pt x="0" y="345"/>
                  </a:lnTo>
                  <a:lnTo>
                    <a:pt x="0" y="0"/>
                  </a:lnTo>
                  <a:lnTo>
                    <a:pt x="324" y="0"/>
                  </a:lnTo>
                  <a:lnTo>
                    <a:pt x="22952" y="0"/>
                  </a:lnTo>
                  <a:lnTo>
                    <a:pt x="23276" y="0"/>
                  </a:lnTo>
                  <a:lnTo>
                    <a:pt x="23276" y="345"/>
                  </a:lnTo>
                  <a:lnTo>
                    <a:pt x="23276" y="12387"/>
                  </a:lnTo>
                  <a:lnTo>
                    <a:pt x="23276" y="12732"/>
                  </a:lnTo>
                  <a:lnTo>
                    <a:pt x="22952" y="12732"/>
                  </a:lnTo>
                  <a:lnTo>
                    <a:pt x="324" y="12732"/>
                  </a:lnTo>
                  <a:lnTo>
                    <a:pt x="0" y="12732"/>
                  </a:lnTo>
                  <a:lnTo>
                    <a:pt x="0" y="1238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2" name="object 9732"/>
            <p:cNvSpPr/>
            <p:nvPr/>
          </p:nvSpPr>
          <p:spPr>
            <a:xfrm>
              <a:off x="17866766" y="5108480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533" y="0"/>
                  </a:moveTo>
                  <a:lnTo>
                    <a:pt x="0" y="0"/>
                  </a:lnTo>
                  <a:lnTo>
                    <a:pt x="0" y="13371"/>
                  </a:lnTo>
                  <a:lnTo>
                    <a:pt x="2607" y="13371"/>
                  </a:lnTo>
                  <a:lnTo>
                    <a:pt x="2638" y="13235"/>
                  </a:lnTo>
                  <a:lnTo>
                    <a:pt x="1821" y="12889"/>
                  </a:lnTo>
                  <a:lnTo>
                    <a:pt x="1780" y="13182"/>
                  </a:lnTo>
                  <a:lnTo>
                    <a:pt x="743" y="13151"/>
                  </a:lnTo>
                  <a:lnTo>
                    <a:pt x="743" y="12387"/>
                  </a:lnTo>
                  <a:lnTo>
                    <a:pt x="554" y="12387"/>
                  </a:lnTo>
                  <a:lnTo>
                    <a:pt x="554" y="13151"/>
                  </a:lnTo>
                  <a:lnTo>
                    <a:pt x="219" y="13151"/>
                  </a:lnTo>
                  <a:lnTo>
                    <a:pt x="293" y="9319"/>
                  </a:lnTo>
                  <a:lnTo>
                    <a:pt x="293" y="4052"/>
                  </a:lnTo>
                  <a:lnTo>
                    <a:pt x="219" y="219"/>
                  </a:lnTo>
                  <a:lnTo>
                    <a:pt x="554" y="219"/>
                  </a:lnTo>
                  <a:lnTo>
                    <a:pt x="554" y="1005"/>
                  </a:lnTo>
                  <a:lnTo>
                    <a:pt x="743" y="1005"/>
                  </a:lnTo>
                  <a:lnTo>
                    <a:pt x="743" y="219"/>
                  </a:lnTo>
                  <a:lnTo>
                    <a:pt x="1780" y="178"/>
                  </a:lnTo>
                  <a:lnTo>
                    <a:pt x="1821" y="481"/>
                  </a:lnTo>
                  <a:lnTo>
                    <a:pt x="2638" y="136"/>
                  </a:lnTo>
                  <a:lnTo>
                    <a:pt x="26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3" name="object 9733"/>
            <p:cNvSpPr/>
            <p:nvPr/>
          </p:nvSpPr>
          <p:spPr>
            <a:xfrm>
              <a:off x="17866762" y="5108481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052" y="397"/>
                  </a:moveTo>
                  <a:lnTo>
                    <a:pt x="1821" y="471"/>
                  </a:lnTo>
                  <a:lnTo>
                    <a:pt x="1790" y="261"/>
                  </a:lnTo>
                  <a:lnTo>
                    <a:pt x="743" y="209"/>
                  </a:lnTo>
                  <a:lnTo>
                    <a:pt x="743" y="931"/>
                  </a:lnTo>
                  <a:lnTo>
                    <a:pt x="565" y="1005"/>
                  </a:lnTo>
                  <a:lnTo>
                    <a:pt x="565" y="209"/>
                  </a:lnTo>
                  <a:lnTo>
                    <a:pt x="219" y="209"/>
                  </a:lnTo>
                  <a:lnTo>
                    <a:pt x="293" y="4052"/>
                  </a:lnTo>
                  <a:lnTo>
                    <a:pt x="293" y="9319"/>
                  </a:lnTo>
                  <a:lnTo>
                    <a:pt x="219" y="13151"/>
                  </a:lnTo>
                  <a:lnTo>
                    <a:pt x="565" y="13151"/>
                  </a:lnTo>
                  <a:lnTo>
                    <a:pt x="565" y="12439"/>
                  </a:lnTo>
                  <a:lnTo>
                    <a:pt x="743" y="12376"/>
                  </a:lnTo>
                  <a:lnTo>
                    <a:pt x="743" y="13151"/>
                  </a:lnTo>
                  <a:lnTo>
                    <a:pt x="1790" y="13182"/>
                  </a:lnTo>
                  <a:lnTo>
                    <a:pt x="1821" y="12889"/>
                  </a:lnTo>
                  <a:lnTo>
                    <a:pt x="2052" y="12962"/>
                  </a:lnTo>
                  <a:lnTo>
                    <a:pt x="2565" y="13182"/>
                  </a:lnTo>
                  <a:lnTo>
                    <a:pt x="2607" y="13371"/>
                  </a:lnTo>
                  <a:lnTo>
                    <a:pt x="83" y="13371"/>
                  </a:lnTo>
                  <a:lnTo>
                    <a:pt x="0" y="73"/>
                  </a:lnTo>
                  <a:lnTo>
                    <a:pt x="2533" y="0"/>
                  </a:lnTo>
                  <a:lnTo>
                    <a:pt x="2638" y="136"/>
                  </a:lnTo>
                  <a:lnTo>
                    <a:pt x="2052" y="39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4" name="object 9734"/>
            <p:cNvSpPr/>
            <p:nvPr/>
          </p:nvSpPr>
          <p:spPr>
            <a:xfrm>
              <a:off x="17871687" y="5114136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2450" y="1790"/>
                  </a:moveTo>
                  <a:lnTo>
                    <a:pt x="366" y="1790"/>
                  </a:lnTo>
                  <a:lnTo>
                    <a:pt x="240" y="1497"/>
                  </a:lnTo>
                  <a:lnTo>
                    <a:pt x="0" y="1497"/>
                  </a:lnTo>
                  <a:lnTo>
                    <a:pt x="0" y="1717"/>
                  </a:lnTo>
                  <a:lnTo>
                    <a:pt x="0" y="2052"/>
                  </a:lnTo>
                  <a:lnTo>
                    <a:pt x="366" y="2052"/>
                  </a:lnTo>
                  <a:lnTo>
                    <a:pt x="2450" y="2052"/>
                  </a:lnTo>
                  <a:lnTo>
                    <a:pt x="2680" y="2052"/>
                  </a:lnTo>
                  <a:lnTo>
                    <a:pt x="2774" y="1863"/>
                  </a:lnTo>
                  <a:lnTo>
                    <a:pt x="3130" y="1235"/>
                  </a:lnTo>
                  <a:lnTo>
                    <a:pt x="3245" y="1047"/>
                  </a:lnTo>
                  <a:lnTo>
                    <a:pt x="3130" y="827"/>
                  </a:lnTo>
                  <a:lnTo>
                    <a:pt x="2774" y="188"/>
                  </a:lnTo>
                  <a:lnTo>
                    <a:pt x="2680" y="0"/>
                  </a:lnTo>
                  <a:lnTo>
                    <a:pt x="2450" y="0"/>
                  </a:lnTo>
                  <a:lnTo>
                    <a:pt x="366" y="0"/>
                  </a:lnTo>
                  <a:lnTo>
                    <a:pt x="0" y="0"/>
                  </a:lnTo>
                  <a:lnTo>
                    <a:pt x="0" y="345"/>
                  </a:lnTo>
                  <a:lnTo>
                    <a:pt x="0" y="565"/>
                  </a:lnTo>
                  <a:lnTo>
                    <a:pt x="240" y="565"/>
                  </a:lnTo>
                  <a:lnTo>
                    <a:pt x="240" y="345"/>
                  </a:lnTo>
                  <a:lnTo>
                    <a:pt x="2450" y="272"/>
                  </a:lnTo>
                  <a:lnTo>
                    <a:pt x="2900" y="931"/>
                  </a:lnTo>
                  <a:lnTo>
                    <a:pt x="2900" y="1120"/>
                  </a:lnTo>
                  <a:lnTo>
                    <a:pt x="2523" y="175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5" name="object 9735"/>
            <p:cNvSpPr/>
            <p:nvPr/>
          </p:nvSpPr>
          <p:spPr>
            <a:xfrm>
              <a:off x="17874336" y="511417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324" y="157"/>
                  </a:lnTo>
                  <a:lnTo>
                    <a:pt x="701" y="188"/>
                  </a:lnTo>
                  <a:lnTo>
                    <a:pt x="1026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6" name="object 9736"/>
            <p:cNvSpPr/>
            <p:nvPr/>
          </p:nvSpPr>
          <p:spPr>
            <a:xfrm>
              <a:off x="17874340" y="511596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026" y="188"/>
                  </a:moveTo>
                  <a:lnTo>
                    <a:pt x="701" y="0"/>
                  </a:lnTo>
                  <a:lnTo>
                    <a:pt x="324" y="31"/>
                  </a:ln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7" name="object 9737"/>
            <p:cNvSpPr/>
            <p:nvPr/>
          </p:nvSpPr>
          <p:spPr>
            <a:xfrm>
              <a:off x="17871940" y="511441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73" y="324"/>
                  </a:moveTo>
                  <a:lnTo>
                    <a:pt x="303" y="429"/>
                  </a:lnTo>
                  <a:lnTo>
                    <a:pt x="397" y="293"/>
                  </a:lnTo>
                  <a:lnTo>
                    <a:pt x="481" y="429"/>
                  </a:lnTo>
                  <a:lnTo>
                    <a:pt x="628" y="429"/>
                  </a:lnTo>
                  <a:lnTo>
                    <a:pt x="712" y="293"/>
                  </a:lnTo>
                  <a:lnTo>
                    <a:pt x="816" y="429"/>
                  </a:lnTo>
                  <a:lnTo>
                    <a:pt x="973" y="429"/>
                  </a:lnTo>
                  <a:lnTo>
                    <a:pt x="1036" y="293"/>
                  </a:lnTo>
                  <a:lnTo>
                    <a:pt x="1109" y="429"/>
                  </a:lnTo>
                  <a:lnTo>
                    <a:pt x="1266" y="429"/>
                  </a:lnTo>
                  <a:lnTo>
                    <a:pt x="1350" y="293"/>
                  </a:lnTo>
                  <a:lnTo>
                    <a:pt x="1455" y="429"/>
                  </a:lnTo>
                  <a:lnTo>
                    <a:pt x="1612" y="429"/>
                  </a:lnTo>
                  <a:lnTo>
                    <a:pt x="1685" y="293"/>
                  </a:lnTo>
                  <a:lnTo>
                    <a:pt x="1748" y="429"/>
                  </a:lnTo>
                  <a:lnTo>
                    <a:pt x="2010" y="429"/>
                  </a:lnTo>
                  <a:lnTo>
                    <a:pt x="2167" y="649"/>
                  </a:lnTo>
                  <a:lnTo>
                    <a:pt x="2167" y="848"/>
                  </a:lnTo>
                  <a:lnTo>
                    <a:pt x="2010" y="1068"/>
                  </a:lnTo>
                  <a:lnTo>
                    <a:pt x="1863" y="1183"/>
                  </a:lnTo>
                  <a:lnTo>
                    <a:pt x="1706" y="1068"/>
                  </a:lnTo>
                  <a:lnTo>
                    <a:pt x="1528" y="1225"/>
                  </a:lnTo>
                  <a:lnTo>
                    <a:pt x="1424" y="1068"/>
                  </a:lnTo>
                  <a:lnTo>
                    <a:pt x="1266" y="1099"/>
                  </a:lnTo>
                  <a:lnTo>
                    <a:pt x="1109" y="1099"/>
                  </a:lnTo>
                  <a:lnTo>
                    <a:pt x="973" y="1068"/>
                  </a:lnTo>
                  <a:lnTo>
                    <a:pt x="900" y="1225"/>
                  </a:lnTo>
                  <a:lnTo>
                    <a:pt x="785" y="1068"/>
                  </a:lnTo>
                  <a:lnTo>
                    <a:pt x="628" y="1099"/>
                  </a:lnTo>
                  <a:lnTo>
                    <a:pt x="481" y="1099"/>
                  </a:lnTo>
                  <a:lnTo>
                    <a:pt x="335" y="1068"/>
                  </a:lnTo>
                  <a:lnTo>
                    <a:pt x="272" y="1225"/>
                  </a:lnTo>
                  <a:lnTo>
                    <a:pt x="146" y="1068"/>
                  </a:lnTo>
                  <a:lnTo>
                    <a:pt x="0" y="1068"/>
                  </a:lnTo>
                  <a:lnTo>
                    <a:pt x="0" y="1361"/>
                  </a:lnTo>
                  <a:lnTo>
                    <a:pt x="0" y="1518"/>
                  </a:lnTo>
                  <a:lnTo>
                    <a:pt x="146" y="1518"/>
                  </a:lnTo>
                  <a:lnTo>
                    <a:pt x="2094" y="1518"/>
                  </a:lnTo>
                  <a:lnTo>
                    <a:pt x="2251" y="1444"/>
                  </a:lnTo>
                  <a:lnTo>
                    <a:pt x="2523" y="848"/>
                  </a:lnTo>
                  <a:lnTo>
                    <a:pt x="2523" y="701"/>
                  </a:lnTo>
                  <a:lnTo>
                    <a:pt x="2251" y="62"/>
                  </a:lnTo>
                  <a:lnTo>
                    <a:pt x="2094" y="0"/>
                  </a:lnTo>
                  <a:lnTo>
                    <a:pt x="146" y="0"/>
                  </a:lnTo>
                  <a:lnTo>
                    <a:pt x="0" y="0"/>
                  </a:lnTo>
                  <a:lnTo>
                    <a:pt x="0" y="136"/>
                  </a:lnTo>
                  <a:lnTo>
                    <a:pt x="0" y="2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8" name="object 9738"/>
            <p:cNvSpPr/>
            <p:nvPr/>
          </p:nvSpPr>
          <p:spPr>
            <a:xfrm>
              <a:off x="17868433" y="511447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37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9" name="object 9739"/>
            <p:cNvSpPr/>
            <p:nvPr/>
          </p:nvSpPr>
          <p:spPr>
            <a:xfrm>
              <a:off x="17868171" y="511421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261" y="0"/>
                  </a:moveTo>
                  <a:lnTo>
                    <a:pt x="712" y="0"/>
                  </a:lnTo>
                  <a:lnTo>
                    <a:pt x="712" y="1905"/>
                  </a:lnTo>
                  <a:lnTo>
                    <a:pt x="261" y="1905"/>
                  </a:lnTo>
                  <a:lnTo>
                    <a:pt x="73" y="1675"/>
                  </a:lnTo>
                  <a:lnTo>
                    <a:pt x="0" y="1465"/>
                  </a:lnTo>
                  <a:lnTo>
                    <a:pt x="0" y="450"/>
                  </a:lnTo>
                  <a:lnTo>
                    <a:pt x="73" y="230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0" name="object 9740"/>
            <p:cNvSpPr/>
            <p:nvPr/>
          </p:nvSpPr>
          <p:spPr>
            <a:xfrm>
              <a:off x="17868479" y="51147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3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1" name="object 9741"/>
            <p:cNvSpPr/>
            <p:nvPr/>
          </p:nvSpPr>
          <p:spPr>
            <a:xfrm>
              <a:off x="17868479" y="511492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0"/>
                  </a:ln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2" name="object 9742"/>
            <p:cNvSpPr/>
            <p:nvPr/>
          </p:nvSpPr>
          <p:spPr>
            <a:xfrm>
              <a:off x="17868165" y="511555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3" name="object 9743"/>
            <p:cNvSpPr/>
            <p:nvPr/>
          </p:nvSpPr>
          <p:spPr>
            <a:xfrm>
              <a:off x="17868174" y="51154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4" name="object 9744"/>
            <p:cNvSpPr/>
            <p:nvPr/>
          </p:nvSpPr>
          <p:spPr>
            <a:xfrm>
              <a:off x="17868174" y="511503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5" name="object 9745"/>
            <p:cNvSpPr/>
            <p:nvPr/>
          </p:nvSpPr>
          <p:spPr>
            <a:xfrm>
              <a:off x="17868174" y="511529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6" name="object 9746"/>
            <p:cNvSpPr/>
            <p:nvPr/>
          </p:nvSpPr>
          <p:spPr>
            <a:xfrm>
              <a:off x="17868475" y="51151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0"/>
                  </a:moveTo>
                  <a:lnTo>
                    <a:pt x="0" y="37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7" name="object 9747"/>
            <p:cNvSpPr/>
            <p:nvPr/>
          </p:nvSpPr>
          <p:spPr>
            <a:xfrm>
              <a:off x="17868479" y="511540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8" name="object 9748"/>
            <p:cNvSpPr/>
            <p:nvPr/>
          </p:nvSpPr>
          <p:spPr>
            <a:xfrm>
              <a:off x="17868174" y="511477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9" name="object 9749"/>
            <p:cNvSpPr/>
            <p:nvPr/>
          </p:nvSpPr>
          <p:spPr>
            <a:xfrm>
              <a:off x="17868165" y="511492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0" name="object 9750"/>
            <p:cNvSpPr/>
            <p:nvPr/>
          </p:nvSpPr>
          <p:spPr>
            <a:xfrm>
              <a:off x="17868479" y="511477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1" name="object 9751"/>
            <p:cNvSpPr/>
            <p:nvPr/>
          </p:nvSpPr>
          <p:spPr>
            <a:xfrm>
              <a:off x="17868892" y="510977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13" y="712"/>
                  </a:moveTo>
                  <a:lnTo>
                    <a:pt x="513" y="104"/>
                  </a:lnTo>
                  <a:lnTo>
                    <a:pt x="73" y="0"/>
                  </a:lnTo>
                  <a:lnTo>
                    <a:pt x="0" y="712"/>
                  </a:lnTo>
                  <a:lnTo>
                    <a:pt x="408" y="8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2" name="object 9752"/>
            <p:cNvSpPr/>
            <p:nvPr/>
          </p:nvSpPr>
          <p:spPr>
            <a:xfrm>
              <a:off x="17868586" y="5107883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1151" y="586"/>
                  </a:moveTo>
                  <a:lnTo>
                    <a:pt x="1528" y="366"/>
                  </a:lnTo>
                  <a:lnTo>
                    <a:pt x="1602" y="31"/>
                  </a:lnTo>
                  <a:lnTo>
                    <a:pt x="1675" y="617"/>
                  </a:lnTo>
                  <a:lnTo>
                    <a:pt x="1528" y="774"/>
                  </a:lnTo>
                  <a:lnTo>
                    <a:pt x="1528" y="910"/>
                  </a:lnTo>
                  <a:lnTo>
                    <a:pt x="1759" y="1036"/>
                  </a:lnTo>
                  <a:lnTo>
                    <a:pt x="1476" y="1141"/>
                  </a:lnTo>
                  <a:lnTo>
                    <a:pt x="1465" y="1444"/>
                  </a:lnTo>
                  <a:lnTo>
                    <a:pt x="1602" y="1225"/>
                  </a:lnTo>
                  <a:lnTo>
                    <a:pt x="1465" y="1706"/>
                  </a:lnTo>
                  <a:lnTo>
                    <a:pt x="1633" y="1895"/>
                  </a:lnTo>
                  <a:lnTo>
                    <a:pt x="1476" y="2041"/>
                  </a:lnTo>
                  <a:lnTo>
                    <a:pt x="1675" y="2607"/>
                  </a:lnTo>
                  <a:lnTo>
                    <a:pt x="1465" y="2418"/>
                  </a:lnTo>
                  <a:lnTo>
                    <a:pt x="1465" y="2670"/>
                  </a:lnTo>
                  <a:lnTo>
                    <a:pt x="1633" y="2795"/>
                  </a:lnTo>
                  <a:lnTo>
                    <a:pt x="1476" y="2984"/>
                  </a:lnTo>
                  <a:lnTo>
                    <a:pt x="1633" y="3120"/>
                  </a:lnTo>
                  <a:lnTo>
                    <a:pt x="1476" y="3308"/>
                  </a:lnTo>
                  <a:lnTo>
                    <a:pt x="858" y="3308"/>
                  </a:lnTo>
                  <a:lnTo>
                    <a:pt x="827" y="2984"/>
                  </a:lnTo>
                  <a:lnTo>
                    <a:pt x="607" y="2900"/>
                  </a:lnTo>
                  <a:lnTo>
                    <a:pt x="481" y="3088"/>
                  </a:lnTo>
                  <a:lnTo>
                    <a:pt x="83" y="2795"/>
                  </a:lnTo>
                  <a:lnTo>
                    <a:pt x="0" y="2638"/>
                  </a:lnTo>
                  <a:lnTo>
                    <a:pt x="0" y="1968"/>
                  </a:lnTo>
                  <a:lnTo>
                    <a:pt x="83" y="1811"/>
                  </a:lnTo>
                  <a:lnTo>
                    <a:pt x="450" y="1549"/>
                  </a:lnTo>
                  <a:lnTo>
                    <a:pt x="565" y="1706"/>
                  </a:lnTo>
                  <a:lnTo>
                    <a:pt x="743" y="1706"/>
                  </a:lnTo>
                  <a:lnTo>
                    <a:pt x="827" y="617"/>
                  </a:lnTo>
                  <a:lnTo>
                    <a:pt x="1151" y="5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3" name="object 9753"/>
            <p:cNvSpPr/>
            <p:nvPr/>
          </p:nvSpPr>
          <p:spPr>
            <a:xfrm>
              <a:off x="17867579" y="5108730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5" h="13335">
                  <a:moveTo>
                    <a:pt x="1832" y="0"/>
                  </a:moveTo>
                  <a:lnTo>
                    <a:pt x="1256" y="261"/>
                  </a:lnTo>
                  <a:lnTo>
                    <a:pt x="931" y="376"/>
                  </a:lnTo>
                  <a:lnTo>
                    <a:pt x="900" y="0"/>
                  </a:lnTo>
                  <a:lnTo>
                    <a:pt x="20" y="230"/>
                  </a:lnTo>
                  <a:lnTo>
                    <a:pt x="0" y="418"/>
                  </a:lnTo>
                  <a:lnTo>
                    <a:pt x="638" y="418"/>
                  </a:lnTo>
                  <a:lnTo>
                    <a:pt x="638" y="2345"/>
                  </a:lnTo>
                  <a:lnTo>
                    <a:pt x="774" y="2471"/>
                  </a:lnTo>
                  <a:lnTo>
                    <a:pt x="1193" y="2691"/>
                  </a:lnTo>
                  <a:lnTo>
                    <a:pt x="1308" y="6334"/>
                  </a:lnTo>
                  <a:lnTo>
                    <a:pt x="1308" y="6523"/>
                  </a:lnTo>
                  <a:lnTo>
                    <a:pt x="1308" y="10146"/>
                  </a:lnTo>
                  <a:lnTo>
                    <a:pt x="774" y="10408"/>
                  </a:lnTo>
                  <a:lnTo>
                    <a:pt x="638" y="10523"/>
                  </a:lnTo>
                  <a:lnTo>
                    <a:pt x="638" y="12460"/>
                  </a:lnTo>
                  <a:lnTo>
                    <a:pt x="0" y="12460"/>
                  </a:lnTo>
                  <a:lnTo>
                    <a:pt x="0" y="12638"/>
                  </a:lnTo>
                  <a:lnTo>
                    <a:pt x="900" y="12868"/>
                  </a:lnTo>
                  <a:lnTo>
                    <a:pt x="931" y="12491"/>
                  </a:lnTo>
                  <a:lnTo>
                    <a:pt x="1256" y="12596"/>
                  </a:lnTo>
                  <a:lnTo>
                    <a:pt x="1832" y="12868"/>
                  </a:lnTo>
                  <a:lnTo>
                    <a:pt x="1832" y="12083"/>
                  </a:lnTo>
                  <a:lnTo>
                    <a:pt x="1643" y="11968"/>
                  </a:lnTo>
                  <a:lnTo>
                    <a:pt x="1570" y="12114"/>
                  </a:lnTo>
                  <a:lnTo>
                    <a:pt x="1612" y="12533"/>
                  </a:lnTo>
                  <a:lnTo>
                    <a:pt x="1329" y="12418"/>
                  </a:lnTo>
                  <a:lnTo>
                    <a:pt x="900" y="12345"/>
                  </a:lnTo>
                  <a:lnTo>
                    <a:pt x="900" y="10648"/>
                  </a:lnTo>
                  <a:lnTo>
                    <a:pt x="1570" y="10366"/>
                  </a:lnTo>
                  <a:lnTo>
                    <a:pt x="1612" y="10627"/>
                  </a:lnTo>
                  <a:lnTo>
                    <a:pt x="1643" y="10858"/>
                  </a:lnTo>
                  <a:lnTo>
                    <a:pt x="1800" y="10743"/>
                  </a:lnTo>
                  <a:lnTo>
                    <a:pt x="1832" y="2125"/>
                  </a:lnTo>
                  <a:lnTo>
                    <a:pt x="1643" y="2020"/>
                  </a:lnTo>
                  <a:lnTo>
                    <a:pt x="1570" y="2167"/>
                  </a:lnTo>
                  <a:lnTo>
                    <a:pt x="1612" y="2533"/>
                  </a:lnTo>
                  <a:lnTo>
                    <a:pt x="973" y="2261"/>
                  </a:lnTo>
                  <a:lnTo>
                    <a:pt x="900" y="523"/>
                  </a:lnTo>
                  <a:lnTo>
                    <a:pt x="1256" y="492"/>
                  </a:lnTo>
                  <a:lnTo>
                    <a:pt x="1570" y="376"/>
                  </a:lnTo>
                  <a:lnTo>
                    <a:pt x="1612" y="659"/>
                  </a:lnTo>
                  <a:lnTo>
                    <a:pt x="1643" y="900"/>
                  </a:lnTo>
                  <a:lnTo>
                    <a:pt x="1800" y="78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4" name="object 9754"/>
            <p:cNvSpPr/>
            <p:nvPr/>
          </p:nvSpPr>
          <p:spPr>
            <a:xfrm>
              <a:off x="17867576" y="5108728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5" h="13335">
                  <a:moveTo>
                    <a:pt x="1570" y="10627"/>
                  </a:moveTo>
                  <a:lnTo>
                    <a:pt x="1643" y="10858"/>
                  </a:lnTo>
                  <a:lnTo>
                    <a:pt x="1800" y="10732"/>
                  </a:lnTo>
                  <a:lnTo>
                    <a:pt x="1832" y="2177"/>
                  </a:lnTo>
                  <a:lnTo>
                    <a:pt x="1643" y="2020"/>
                  </a:lnTo>
                  <a:lnTo>
                    <a:pt x="1570" y="2177"/>
                  </a:lnTo>
                  <a:lnTo>
                    <a:pt x="1612" y="2502"/>
                  </a:lnTo>
                  <a:lnTo>
                    <a:pt x="984" y="2272"/>
                  </a:lnTo>
                  <a:lnTo>
                    <a:pt x="900" y="2125"/>
                  </a:lnTo>
                  <a:lnTo>
                    <a:pt x="900" y="869"/>
                  </a:lnTo>
                  <a:lnTo>
                    <a:pt x="900" y="534"/>
                  </a:lnTo>
                  <a:lnTo>
                    <a:pt x="1193" y="502"/>
                  </a:lnTo>
                  <a:lnTo>
                    <a:pt x="1340" y="450"/>
                  </a:lnTo>
                  <a:lnTo>
                    <a:pt x="1570" y="376"/>
                  </a:lnTo>
                  <a:lnTo>
                    <a:pt x="1612" y="638"/>
                  </a:lnTo>
                  <a:lnTo>
                    <a:pt x="1643" y="900"/>
                  </a:lnTo>
                  <a:lnTo>
                    <a:pt x="1800" y="795"/>
                  </a:lnTo>
                  <a:lnTo>
                    <a:pt x="1832" y="73"/>
                  </a:lnTo>
                  <a:lnTo>
                    <a:pt x="1256" y="261"/>
                  </a:lnTo>
                  <a:lnTo>
                    <a:pt x="931" y="376"/>
                  </a:lnTo>
                  <a:lnTo>
                    <a:pt x="900" y="52"/>
                  </a:lnTo>
                  <a:lnTo>
                    <a:pt x="31" y="230"/>
                  </a:lnTo>
                  <a:lnTo>
                    <a:pt x="0" y="376"/>
                  </a:lnTo>
                  <a:lnTo>
                    <a:pt x="607" y="418"/>
                  </a:lnTo>
                  <a:lnTo>
                    <a:pt x="638" y="2177"/>
                  </a:lnTo>
                  <a:lnTo>
                    <a:pt x="638" y="2345"/>
                  </a:lnTo>
                  <a:lnTo>
                    <a:pt x="774" y="2471"/>
                  </a:lnTo>
                  <a:lnTo>
                    <a:pt x="1193" y="2691"/>
                  </a:lnTo>
                  <a:lnTo>
                    <a:pt x="1308" y="2848"/>
                  </a:lnTo>
                  <a:lnTo>
                    <a:pt x="1308" y="6345"/>
                  </a:lnTo>
                  <a:lnTo>
                    <a:pt x="1308" y="6523"/>
                  </a:lnTo>
                  <a:lnTo>
                    <a:pt x="1308" y="10041"/>
                  </a:lnTo>
                  <a:lnTo>
                    <a:pt x="1193" y="10177"/>
                  </a:lnTo>
                  <a:lnTo>
                    <a:pt x="774" y="10408"/>
                  </a:lnTo>
                  <a:lnTo>
                    <a:pt x="638" y="10523"/>
                  </a:lnTo>
                  <a:lnTo>
                    <a:pt x="638" y="10701"/>
                  </a:lnTo>
                  <a:lnTo>
                    <a:pt x="638" y="12418"/>
                  </a:lnTo>
                  <a:lnTo>
                    <a:pt x="31" y="12460"/>
                  </a:lnTo>
                  <a:lnTo>
                    <a:pt x="0" y="12648"/>
                  </a:lnTo>
                  <a:lnTo>
                    <a:pt x="858" y="12868"/>
                  </a:lnTo>
                  <a:lnTo>
                    <a:pt x="931" y="12491"/>
                  </a:lnTo>
                  <a:lnTo>
                    <a:pt x="1256" y="12596"/>
                  </a:lnTo>
                  <a:lnTo>
                    <a:pt x="1759" y="12837"/>
                  </a:lnTo>
                  <a:lnTo>
                    <a:pt x="1832" y="12114"/>
                  </a:lnTo>
                  <a:lnTo>
                    <a:pt x="1643" y="11968"/>
                  </a:lnTo>
                  <a:lnTo>
                    <a:pt x="1570" y="12114"/>
                  </a:lnTo>
                  <a:lnTo>
                    <a:pt x="1612" y="12460"/>
                  </a:lnTo>
                  <a:lnTo>
                    <a:pt x="1340" y="12418"/>
                  </a:lnTo>
                  <a:lnTo>
                    <a:pt x="1193" y="12387"/>
                  </a:lnTo>
                  <a:lnTo>
                    <a:pt x="900" y="12355"/>
                  </a:lnTo>
                  <a:lnTo>
                    <a:pt x="900" y="12010"/>
                  </a:lnTo>
                  <a:lnTo>
                    <a:pt x="900" y="10785"/>
                  </a:lnTo>
                  <a:lnTo>
                    <a:pt x="984" y="10596"/>
                  </a:lnTo>
                  <a:lnTo>
                    <a:pt x="1570" y="10366"/>
                  </a:lnTo>
                  <a:lnTo>
                    <a:pt x="1612" y="10596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5" name="object 9755"/>
            <p:cNvSpPr/>
            <p:nvPr/>
          </p:nvSpPr>
          <p:spPr>
            <a:xfrm>
              <a:off x="17870710" y="5107836"/>
              <a:ext cx="5080" cy="15240"/>
            </a:xfrm>
            <a:custGeom>
              <a:avLst/>
              <a:gdLst/>
              <a:ahLst/>
              <a:cxnLst/>
              <a:rect l="l" t="t" r="r" b="b"/>
              <a:pathLst>
                <a:path w="5080" h="15239">
                  <a:moveTo>
                    <a:pt x="1759" y="7120"/>
                  </a:moveTo>
                  <a:lnTo>
                    <a:pt x="1706" y="6984"/>
                  </a:lnTo>
                  <a:lnTo>
                    <a:pt x="1863" y="7120"/>
                  </a:lnTo>
                  <a:lnTo>
                    <a:pt x="2020" y="7193"/>
                  </a:lnTo>
                  <a:lnTo>
                    <a:pt x="2020" y="6984"/>
                  </a:lnTo>
                  <a:lnTo>
                    <a:pt x="2115" y="7120"/>
                  </a:lnTo>
                  <a:lnTo>
                    <a:pt x="2272" y="7277"/>
                  </a:lnTo>
                  <a:lnTo>
                    <a:pt x="2115" y="7539"/>
                  </a:lnTo>
                  <a:lnTo>
                    <a:pt x="2052" y="7675"/>
                  </a:lnTo>
                  <a:lnTo>
                    <a:pt x="2020" y="7539"/>
                  </a:lnTo>
                  <a:lnTo>
                    <a:pt x="1863" y="7497"/>
                  </a:lnTo>
                  <a:lnTo>
                    <a:pt x="1790" y="7675"/>
                  </a:lnTo>
                  <a:lnTo>
                    <a:pt x="1759" y="7539"/>
                  </a:lnTo>
                  <a:lnTo>
                    <a:pt x="1602" y="7497"/>
                  </a:lnTo>
                  <a:lnTo>
                    <a:pt x="1528" y="7675"/>
                  </a:lnTo>
                  <a:lnTo>
                    <a:pt x="1497" y="7539"/>
                  </a:lnTo>
                  <a:lnTo>
                    <a:pt x="1047" y="7539"/>
                  </a:lnTo>
                  <a:lnTo>
                    <a:pt x="1047" y="7381"/>
                  </a:lnTo>
                  <a:lnTo>
                    <a:pt x="806" y="7601"/>
                  </a:lnTo>
                  <a:lnTo>
                    <a:pt x="963" y="7601"/>
                  </a:lnTo>
                  <a:lnTo>
                    <a:pt x="963" y="8209"/>
                  </a:lnTo>
                  <a:lnTo>
                    <a:pt x="963" y="8397"/>
                  </a:lnTo>
                  <a:lnTo>
                    <a:pt x="1151" y="8397"/>
                  </a:lnTo>
                  <a:lnTo>
                    <a:pt x="3423" y="8397"/>
                  </a:lnTo>
                  <a:lnTo>
                    <a:pt x="4659" y="9057"/>
                  </a:lnTo>
                  <a:lnTo>
                    <a:pt x="4659" y="13800"/>
                  </a:lnTo>
                  <a:lnTo>
                    <a:pt x="5005" y="13936"/>
                  </a:lnTo>
                  <a:lnTo>
                    <a:pt x="2397" y="14020"/>
                  </a:lnTo>
                  <a:lnTo>
                    <a:pt x="2115" y="14020"/>
                  </a:lnTo>
                  <a:lnTo>
                    <a:pt x="2052" y="14313"/>
                  </a:lnTo>
                  <a:lnTo>
                    <a:pt x="2020" y="14544"/>
                  </a:lnTo>
                  <a:lnTo>
                    <a:pt x="1863" y="14659"/>
                  </a:lnTo>
                  <a:lnTo>
                    <a:pt x="1916" y="14208"/>
                  </a:lnTo>
                  <a:lnTo>
                    <a:pt x="1947" y="14020"/>
                  </a:lnTo>
                  <a:lnTo>
                    <a:pt x="2052" y="13884"/>
                  </a:lnTo>
                  <a:lnTo>
                    <a:pt x="2167" y="13727"/>
                  </a:lnTo>
                  <a:lnTo>
                    <a:pt x="1916" y="13643"/>
                  </a:lnTo>
                  <a:lnTo>
                    <a:pt x="1916" y="13507"/>
                  </a:lnTo>
                  <a:lnTo>
                    <a:pt x="2272" y="13455"/>
                  </a:lnTo>
                  <a:lnTo>
                    <a:pt x="2052" y="13350"/>
                  </a:lnTo>
                  <a:lnTo>
                    <a:pt x="1863" y="13214"/>
                  </a:lnTo>
                  <a:lnTo>
                    <a:pt x="1863" y="12575"/>
                  </a:lnTo>
                  <a:lnTo>
                    <a:pt x="2020" y="12491"/>
                  </a:lnTo>
                  <a:lnTo>
                    <a:pt x="2083" y="13088"/>
                  </a:lnTo>
                  <a:lnTo>
                    <a:pt x="2240" y="13161"/>
                  </a:lnTo>
                  <a:lnTo>
                    <a:pt x="2167" y="13004"/>
                  </a:lnTo>
                  <a:lnTo>
                    <a:pt x="2115" y="12795"/>
                  </a:lnTo>
                  <a:lnTo>
                    <a:pt x="2115" y="12575"/>
                  </a:lnTo>
                  <a:lnTo>
                    <a:pt x="2115" y="12418"/>
                  </a:lnTo>
                  <a:lnTo>
                    <a:pt x="1978" y="12387"/>
                  </a:lnTo>
                  <a:lnTo>
                    <a:pt x="1863" y="12229"/>
                  </a:lnTo>
                  <a:lnTo>
                    <a:pt x="2115" y="12156"/>
                  </a:lnTo>
                  <a:lnTo>
                    <a:pt x="2659" y="12156"/>
                  </a:lnTo>
                  <a:lnTo>
                    <a:pt x="2722" y="12387"/>
                  </a:lnTo>
                  <a:lnTo>
                    <a:pt x="2617" y="12523"/>
                  </a:lnTo>
                  <a:lnTo>
                    <a:pt x="2722" y="12680"/>
                  </a:lnTo>
                  <a:lnTo>
                    <a:pt x="2722" y="13758"/>
                  </a:lnTo>
                  <a:lnTo>
                    <a:pt x="2753" y="13580"/>
                  </a:lnTo>
                  <a:lnTo>
                    <a:pt x="2984" y="13350"/>
                  </a:lnTo>
                  <a:lnTo>
                    <a:pt x="2753" y="13161"/>
                  </a:lnTo>
                  <a:lnTo>
                    <a:pt x="2984" y="12900"/>
                  </a:lnTo>
                  <a:lnTo>
                    <a:pt x="2753" y="12680"/>
                  </a:lnTo>
                  <a:lnTo>
                    <a:pt x="2617" y="12523"/>
                  </a:lnTo>
                  <a:lnTo>
                    <a:pt x="2722" y="12387"/>
                  </a:lnTo>
                  <a:lnTo>
                    <a:pt x="2753" y="12229"/>
                  </a:lnTo>
                  <a:lnTo>
                    <a:pt x="3277" y="12156"/>
                  </a:lnTo>
                  <a:lnTo>
                    <a:pt x="3423" y="12156"/>
                  </a:lnTo>
                  <a:lnTo>
                    <a:pt x="3423" y="11999"/>
                  </a:lnTo>
                  <a:lnTo>
                    <a:pt x="3423" y="9172"/>
                  </a:lnTo>
                  <a:lnTo>
                    <a:pt x="3423" y="8879"/>
                  </a:lnTo>
                  <a:lnTo>
                    <a:pt x="3141" y="8795"/>
                  </a:lnTo>
                  <a:lnTo>
                    <a:pt x="2722" y="8732"/>
                  </a:lnTo>
                  <a:lnTo>
                    <a:pt x="1863" y="8732"/>
                  </a:lnTo>
                  <a:lnTo>
                    <a:pt x="1685" y="8607"/>
                  </a:lnTo>
                  <a:lnTo>
                    <a:pt x="1497" y="8607"/>
                  </a:lnTo>
                  <a:lnTo>
                    <a:pt x="1277" y="8732"/>
                  </a:lnTo>
                  <a:lnTo>
                    <a:pt x="1120" y="8659"/>
                  </a:lnTo>
                  <a:lnTo>
                    <a:pt x="1685" y="9696"/>
                  </a:lnTo>
                  <a:lnTo>
                    <a:pt x="963" y="8879"/>
                  </a:lnTo>
                  <a:lnTo>
                    <a:pt x="1015" y="8732"/>
                  </a:lnTo>
                  <a:lnTo>
                    <a:pt x="219" y="8397"/>
                  </a:lnTo>
                  <a:lnTo>
                    <a:pt x="0" y="8282"/>
                  </a:lnTo>
                  <a:lnTo>
                    <a:pt x="125" y="8083"/>
                  </a:lnTo>
                  <a:lnTo>
                    <a:pt x="376" y="7434"/>
                  </a:lnTo>
                  <a:lnTo>
                    <a:pt x="376" y="7224"/>
                  </a:lnTo>
                  <a:lnTo>
                    <a:pt x="125" y="6565"/>
                  </a:lnTo>
                  <a:lnTo>
                    <a:pt x="0" y="6376"/>
                  </a:lnTo>
                  <a:lnTo>
                    <a:pt x="219" y="6261"/>
                  </a:lnTo>
                  <a:lnTo>
                    <a:pt x="931" y="5926"/>
                  </a:lnTo>
                  <a:lnTo>
                    <a:pt x="963" y="5779"/>
                  </a:lnTo>
                  <a:lnTo>
                    <a:pt x="1560" y="4879"/>
                  </a:lnTo>
                  <a:lnTo>
                    <a:pt x="1706" y="4910"/>
                  </a:lnTo>
                  <a:lnTo>
                    <a:pt x="1204" y="5895"/>
                  </a:lnTo>
                  <a:lnTo>
                    <a:pt x="1382" y="5926"/>
                  </a:lnTo>
                  <a:lnTo>
                    <a:pt x="1444" y="6083"/>
                  </a:lnTo>
                  <a:lnTo>
                    <a:pt x="1685" y="6083"/>
                  </a:lnTo>
                  <a:lnTo>
                    <a:pt x="1832" y="5926"/>
                  </a:lnTo>
                  <a:lnTo>
                    <a:pt x="2722" y="5926"/>
                  </a:lnTo>
                  <a:lnTo>
                    <a:pt x="3141" y="5842"/>
                  </a:lnTo>
                  <a:lnTo>
                    <a:pt x="3423" y="5811"/>
                  </a:lnTo>
                  <a:lnTo>
                    <a:pt x="3423" y="5486"/>
                  </a:lnTo>
                  <a:lnTo>
                    <a:pt x="3423" y="2649"/>
                  </a:lnTo>
                  <a:lnTo>
                    <a:pt x="3423" y="2502"/>
                  </a:lnTo>
                  <a:lnTo>
                    <a:pt x="3277" y="2502"/>
                  </a:lnTo>
                  <a:lnTo>
                    <a:pt x="2827" y="2502"/>
                  </a:lnTo>
                  <a:lnTo>
                    <a:pt x="2722" y="2272"/>
                  </a:lnTo>
                  <a:lnTo>
                    <a:pt x="2617" y="2136"/>
                  </a:lnTo>
                  <a:lnTo>
                    <a:pt x="2722" y="1978"/>
                  </a:lnTo>
                  <a:lnTo>
                    <a:pt x="2984" y="1790"/>
                  </a:lnTo>
                  <a:lnTo>
                    <a:pt x="2753" y="1602"/>
                  </a:lnTo>
                  <a:lnTo>
                    <a:pt x="2984" y="1340"/>
                  </a:lnTo>
                  <a:lnTo>
                    <a:pt x="2753" y="1151"/>
                  </a:lnTo>
                  <a:lnTo>
                    <a:pt x="2795" y="900"/>
                  </a:lnTo>
                  <a:lnTo>
                    <a:pt x="2722" y="1978"/>
                  </a:lnTo>
                  <a:lnTo>
                    <a:pt x="2617" y="2136"/>
                  </a:lnTo>
                  <a:lnTo>
                    <a:pt x="2722" y="2272"/>
                  </a:lnTo>
                  <a:lnTo>
                    <a:pt x="2722" y="2429"/>
                  </a:lnTo>
                  <a:lnTo>
                    <a:pt x="2115" y="2502"/>
                  </a:lnTo>
                  <a:lnTo>
                    <a:pt x="1916" y="2429"/>
                  </a:lnTo>
                  <a:lnTo>
                    <a:pt x="1916" y="2272"/>
                  </a:lnTo>
                  <a:lnTo>
                    <a:pt x="2115" y="2240"/>
                  </a:lnTo>
                  <a:lnTo>
                    <a:pt x="2115" y="2083"/>
                  </a:lnTo>
                  <a:lnTo>
                    <a:pt x="2115" y="1874"/>
                  </a:lnTo>
                  <a:lnTo>
                    <a:pt x="2167" y="1633"/>
                  </a:lnTo>
                  <a:lnTo>
                    <a:pt x="2240" y="1497"/>
                  </a:lnTo>
                  <a:lnTo>
                    <a:pt x="2083" y="1570"/>
                  </a:lnTo>
                  <a:lnTo>
                    <a:pt x="2020" y="2052"/>
                  </a:lnTo>
                  <a:lnTo>
                    <a:pt x="1863" y="2167"/>
                  </a:lnTo>
                  <a:lnTo>
                    <a:pt x="1863" y="1444"/>
                  </a:lnTo>
                  <a:lnTo>
                    <a:pt x="2052" y="1308"/>
                  </a:lnTo>
                  <a:lnTo>
                    <a:pt x="2272" y="1204"/>
                  </a:lnTo>
                  <a:lnTo>
                    <a:pt x="2020" y="1204"/>
                  </a:lnTo>
                  <a:lnTo>
                    <a:pt x="1863" y="1120"/>
                  </a:lnTo>
                  <a:lnTo>
                    <a:pt x="2115" y="963"/>
                  </a:lnTo>
                  <a:lnTo>
                    <a:pt x="2115" y="827"/>
                  </a:lnTo>
                  <a:lnTo>
                    <a:pt x="1947" y="638"/>
                  </a:lnTo>
                  <a:lnTo>
                    <a:pt x="1916" y="450"/>
                  </a:lnTo>
                  <a:lnTo>
                    <a:pt x="1863" y="31"/>
                  </a:lnTo>
                  <a:lnTo>
                    <a:pt x="2020" y="31"/>
                  </a:lnTo>
                  <a:lnTo>
                    <a:pt x="2052" y="335"/>
                  </a:lnTo>
                  <a:lnTo>
                    <a:pt x="2115" y="638"/>
                  </a:lnTo>
                  <a:lnTo>
                    <a:pt x="2397" y="638"/>
                  </a:lnTo>
                  <a:lnTo>
                    <a:pt x="5005" y="638"/>
                  </a:lnTo>
                  <a:lnTo>
                    <a:pt x="4722" y="785"/>
                  </a:lnTo>
                  <a:lnTo>
                    <a:pt x="4659" y="5518"/>
                  </a:lnTo>
                  <a:lnTo>
                    <a:pt x="3423" y="6261"/>
                  </a:lnTo>
                  <a:lnTo>
                    <a:pt x="1151" y="6261"/>
                  </a:lnTo>
                  <a:lnTo>
                    <a:pt x="963" y="6261"/>
                  </a:lnTo>
                  <a:lnTo>
                    <a:pt x="963" y="6450"/>
                  </a:lnTo>
                  <a:lnTo>
                    <a:pt x="963" y="7057"/>
                  </a:lnTo>
                  <a:lnTo>
                    <a:pt x="806" y="7057"/>
                  </a:lnTo>
                  <a:lnTo>
                    <a:pt x="1047" y="7277"/>
                  </a:lnTo>
                  <a:lnTo>
                    <a:pt x="1047" y="7120"/>
                  </a:lnTo>
                  <a:lnTo>
                    <a:pt x="1434" y="7120"/>
                  </a:lnTo>
                  <a:lnTo>
                    <a:pt x="1444" y="6984"/>
                  </a:lnTo>
                  <a:lnTo>
                    <a:pt x="1602" y="7120"/>
                  </a:lnTo>
                  <a:lnTo>
                    <a:pt x="1759" y="71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6" name="object 9756"/>
            <p:cNvSpPr/>
            <p:nvPr/>
          </p:nvSpPr>
          <p:spPr>
            <a:xfrm>
              <a:off x="17874064" y="510936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73" y="523"/>
                  </a:moveTo>
                  <a:lnTo>
                    <a:pt x="607" y="523"/>
                  </a:lnTo>
                  <a:lnTo>
                    <a:pt x="712" y="73"/>
                  </a:lnTo>
                  <a:lnTo>
                    <a:pt x="73" y="0"/>
                  </a:lnTo>
                  <a:lnTo>
                    <a:pt x="0" y="41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7" name="object 9757"/>
            <p:cNvSpPr/>
            <p:nvPr/>
          </p:nvSpPr>
          <p:spPr>
            <a:xfrm>
              <a:off x="17874064" y="512044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73" y="0"/>
                  </a:moveTo>
                  <a:lnTo>
                    <a:pt x="607" y="0"/>
                  </a:lnTo>
                  <a:lnTo>
                    <a:pt x="712" y="450"/>
                  </a:lnTo>
                  <a:lnTo>
                    <a:pt x="73" y="534"/>
                  </a:ln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8" name="object 9758"/>
            <p:cNvSpPr/>
            <p:nvPr/>
          </p:nvSpPr>
          <p:spPr>
            <a:xfrm>
              <a:off x="17874519" y="5116820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439" y="3172"/>
                  </a:moveTo>
                  <a:lnTo>
                    <a:pt x="513" y="376"/>
                  </a:lnTo>
                  <a:lnTo>
                    <a:pt x="115" y="83"/>
                  </a:lnTo>
                  <a:lnTo>
                    <a:pt x="0" y="3099"/>
                  </a:lnTo>
                  <a:lnTo>
                    <a:pt x="439" y="317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9" name="object 9759"/>
            <p:cNvSpPr/>
            <p:nvPr/>
          </p:nvSpPr>
          <p:spPr>
            <a:xfrm>
              <a:off x="17874519" y="5110335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439" y="0"/>
                  </a:moveTo>
                  <a:lnTo>
                    <a:pt x="513" y="2795"/>
                  </a:lnTo>
                  <a:lnTo>
                    <a:pt x="115" y="3088"/>
                  </a:lnTo>
                  <a:lnTo>
                    <a:pt x="0" y="73"/>
                  </a:lnTo>
                  <a:lnTo>
                    <a:pt x="43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0" name="object 9760"/>
            <p:cNvSpPr/>
            <p:nvPr/>
          </p:nvSpPr>
          <p:spPr>
            <a:xfrm>
              <a:off x="17868892" y="511973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13" y="104"/>
                  </a:moveTo>
                  <a:lnTo>
                    <a:pt x="513" y="712"/>
                  </a:lnTo>
                  <a:lnTo>
                    <a:pt x="73" y="816"/>
                  </a:lnTo>
                  <a:lnTo>
                    <a:pt x="0" y="104"/>
                  </a:lnTo>
                  <a:lnTo>
                    <a:pt x="40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1" name="object 9761"/>
            <p:cNvSpPr/>
            <p:nvPr/>
          </p:nvSpPr>
          <p:spPr>
            <a:xfrm>
              <a:off x="17868586" y="5119137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1151" y="2722"/>
                  </a:moveTo>
                  <a:lnTo>
                    <a:pt x="1528" y="2942"/>
                  </a:lnTo>
                  <a:lnTo>
                    <a:pt x="1602" y="3277"/>
                  </a:lnTo>
                  <a:lnTo>
                    <a:pt x="1675" y="2691"/>
                  </a:lnTo>
                  <a:lnTo>
                    <a:pt x="1528" y="2533"/>
                  </a:lnTo>
                  <a:lnTo>
                    <a:pt x="1528" y="2397"/>
                  </a:lnTo>
                  <a:lnTo>
                    <a:pt x="1759" y="2272"/>
                  </a:lnTo>
                  <a:lnTo>
                    <a:pt x="1476" y="2167"/>
                  </a:lnTo>
                  <a:lnTo>
                    <a:pt x="1465" y="1863"/>
                  </a:lnTo>
                  <a:lnTo>
                    <a:pt x="1602" y="2115"/>
                  </a:lnTo>
                  <a:lnTo>
                    <a:pt x="1465" y="1602"/>
                  </a:lnTo>
                  <a:lnTo>
                    <a:pt x="1633" y="1413"/>
                  </a:lnTo>
                  <a:lnTo>
                    <a:pt x="1476" y="1256"/>
                  </a:lnTo>
                  <a:lnTo>
                    <a:pt x="1675" y="701"/>
                  </a:lnTo>
                  <a:lnTo>
                    <a:pt x="1465" y="890"/>
                  </a:lnTo>
                  <a:lnTo>
                    <a:pt x="1465" y="628"/>
                  </a:lnTo>
                  <a:lnTo>
                    <a:pt x="1633" y="513"/>
                  </a:lnTo>
                  <a:lnTo>
                    <a:pt x="1476" y="324"/>
                  </a:lnTo>
                  <a:lnTo>
                    <a:pt x="1633" y="188"/>
                  </a:lnTo>
                  <a:lnTo>
                    <a:pt x="1476" y="0"/>
                  </a:lnTo>
                  <a:lnTo>
                    <a:pt x="858" y="0"/>
                  </a:lnTo>
                  <a:lnTo>
                    <a:pt x="827" y="376"/>
                  </a:lnTo>
                  <a:lnTo>
                    <a:pt x="607" y="408"/>
                  </a:lnTo>
                  <a:lnTo>
                    <a:pt x="481" y="251"/>
                  </a:lnTo>
                  <a:lnTo>
                    <a:pt x="83" y="513"/>
                  </a:lnTo>
                  <a:lnTo>
                    <a:pt x="0" y="670"/>
                  </a:lnTo>
                  <a:lnTo>
                    <a:pt x="0" y="1340"/>
                  </a:lnTo>
                  <a:lnTo>
                    <a:pt x="83" y="1497"/>
                  </a:lnTo>
                  <a:lnTo>
                    <a:pt x="450" y="1759"/>
                  </a:lnTo>
                  <a:lnTo>
                    <a:pt x="565" y="1602"/>
                  </a:lnTo>
                  <a:lnTo>
                    <a:pt x="743" y="1602"/>
                  </a:lnTo>
                  <a:lnTo>
                    <a:pt x="827" y="2691"/>
                  </a:lnTo>
                  <a:lnTo>
                    <a:pt x="1151" y="272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2" name="object 9762"/>
            <p:cNvSpPr/>
            <p:nvPr/>
          </p:nvSpPr>
          <p:spPr>
            <a:xfrm>
              <a:off x="17876074" y="5122186"/>
              <a:ext cx="19685" cy="14604"/>
            </a:xfrm>
            <a:custGeom>
              <a:avLst/>
              <a:gdLst/>
              <a:ahLst/>
              <a:cxnLst/>
              <a:rect l="l" t="t" r="r" b="b"/>
              <a:pathLst>
                <a:path w="19684" h="14604">
                  <a:moveTo>
                    <a:pt x="19392" y="0"/>
                  </a:moveTo>
                  <a:lnTo>
                    <a:pt x="19392" y="14093"/>
                  </a:lnTo>
                  <a:lnTo>
                    <a:pt x="0" y="14093"/>
                  </a:lnTo>
                  <a:lnTo>
                    <a:pt x="0" y="0"/>
                  </a:lnTo>
                  <a:lnTo>
                    <a:pt x="19392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3" name="object 9763"/>
            <p:cNvSpPr/>
            <p:nvPr/>
          </p:nvSpPr>
          <p:spPr>
            <a:xfrm>
              <a:off x="17894576" y="5122192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0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4" name="object 9764"/>
            <p:cNvSpPr/>
            <p:nvPr/>
          </p:nvSpPr>
          <p:spPr>
            <a:xfrm>
              <a:off x="17876976" y="5122192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0"/>
                  </a:moveTo>
                  <a:lnTo>
                    <a:pt x="0" y="140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5" name="object 9765"/>
            <p:cNvSpPr/>
            <p:nvPr/>
          </p:nvSpPr>
          <p:spPr>
            <a:xfrm>
              <a:off x="18258883" y="4883843"/>
              <a:ext cx="6350" cy="10795"/>
            </a:xfrm>
            <a:custGeom>
              <a:avLst/>
              <a:gdLst/>
              <a:ahLst/>
              <a:cxnLst/>
              <a:rect l="l" t="t" r="r" b="b"/>
              <a:pathLst>
                <a:path w="6350" h="10795">
                  <a:moveTo>
                    <a:pt x="104" y="7423"/>
                  </a:moveTo>
                  <a:lnTo>
                    <a:pt x="1413" y="7423"/>
                  </a:lnTo>
                  <a:lnTo>
                    <a:pt x="1539" y="10146"/>
                  </a:lnTo>
                  <a:lnTo>
                    <a:pt x="1738" y="10219"/>
                  </a:lnTo>
                  <a:lnTo>
                    <a:pt x="1738" y="9696"/>
                  </a:lnTo>
                  <a:lnTo>
                    <a:pt x="2921" y="9696"/>
                  </a:lnTo>
                  <a:lnTo>
                    <a:pt x="3088" y="9696"/>
                  </a:lnTo>
                  <a:lnTo>
                    <a:pt x="4282" y="9696"/>
                  </a:lnTo>
                  <a:lnTo>
                    <a:pt x="4429" y="9664"/>
                  </a:lnTo>
                  <a:lnTo>
                    <a:pt x="4816" y="9696"/>
                  </a:lnTo>
                  <a:lnTo>
                    <a:pt x="4848" y="9476"/>
                  </a:lnTo>
                  <a:lnTo>
                    <a:pt x="4314" y="9444"/>
                  </a:lnTo>
                  <a:lnTo>
                    <a:pt x="4282" y="8648"/>
                  </a:lnTo>
                  <a:lnTo>
                    <a:pt x="4502" y="8586"/>
                  </a:lnTo>
                  <a:lnTo>
                    <a:pt x="4921" y="8806"/>
                  </a:lnTo>
                  <a:lnTo>
                    <a:pt x="4952" y="8544"/>
                  </a:lnTo>
                  <a:lnTo>
                    <a:pt x="5402" y="8460"/>
                  </a:lnTo>
                  <a:lnTo>
                    <a:pt x="5779" y="8460"/>
                  </a:lnTo>
                  <a:lnTo>
                    <a:pt x="5779" y="8093"/>
                  </a:lnTo>
                  <a:lnTo>
                    <a:pt x="5779" y="1643"/>
                  </a:lnTo>
                  <a:lnTo>
                    <a:pt x="5779" y="1298"/>
                  </a:lnTo>
                  <a:lnTo>
                    <a:pt x="5402" y="1298"/>
                  </a:lnTo>
                  <a:lnTo>
                    <a:pt x="5057" y="1298"/>
                  </a:lnTo>
                  <a:lnTo>
                    <a:pt x="4952" y="973"/>
                  </a:lnTo>
                  <a:lnTo>
                    <a:pt x="4502" y="1193"/>
                  </a:lnTo>
                  <a:lnTo>
                    <a:pt x="4282" y="1193"/>
                  </a:lnTo>
                  <a:lnTo>
                    <a:pt x="4282" y="335"/>
                  </a:lnTo>
                  <a:lnTo>
                    <a:pt x="4816" y="335"/>
                  </a:lnTo>
                  <a:lnTo>
                    <a:pt x="4848" y="125"/>
                  </a:lnTo>
                  <a:lnTo>
                    <a:pt x="4471" y="41"/>
                  </a:lnTo>
                  <a:lnTo>
                    <a:pt x="4314" y="73"/>
                  </a:lnTo>
                  <a:lnTo>
                    <a:pt x="2764" y="41"/>
                  </a:lnTo>
                  <a:lnTo>
                    <a:pt x="2554" y="41"/>
                  </a:lnTo>
                  <a:lnTo>
                    <a:pt x="2554" y="230"/>
                  </a:lnTo>
                  <a:lnTo>
                    <a:pt x="3005" y="303"/>
                  </a:lnTo>
                  <a:lnTo>
                    <a:pt x="3162" y="303"/>
                  </a:lnTo>
                  <a:lnTo>
                    <a:pt x="3162" y="492"/>
                  </a:lnTo>
                  <a:lnTo>
                    <a:pt x="3162" y="712"/>
                  </a:lnTo>
                  <a:lnTo>
                    <a:pt x="3162" y="900"/>
                  </a:lnTo>
                  <a:lnTo>
                    <a:pt x="3005" y="900"/>
                  </a:lnTo>
                  <a:lnTo>
                    <a:pt x="1780" y="900"/>
                  </a:lnTo>
                  <a:lnTo>
                    <a:pt x="1612" y="900"/>
                  </a:lnTo>
                  <a:lnTo>
                    <a:pt x="554" y="900"/>
                  </a:lnTo>
                  <a:lnTo>
                    <a:pt x="366" y="900"/>
                  </a:lnTo>
                  <a:lnTo>
                    <a:pt x="366" y="712"/>
                  </a:lnTo>
                  <a:lnTo>
                    <a:pt x="366" y="492"/>
                  </a:lnTo>
                  <a:lnTo>
                    <a:pt x="366" y="303"/>
                  </a:lnTo>
                  <a:lnTo>
                    <a:pt x="554" y="303"/>
                  </a:lnTo>
                  <a:lnTo>
                    <a:pt x="816" y="303"/>
                  </a:lnTo>
                  <a:lnTo>
                    <a:pt x="586" y="0"/>
                  </a:lnTo>
                  <a:lnTo>
                    <a:pt x="0" y="0"/>
                  </a:lnTo>
                  <a:lnTo>
                    <a:pt x="0" y="7319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6" name="object 9766"/>
            <p:cNvSpPr/>
            <p:nvPr/>
          </p:nvSpPr>
          <p:spPr>
            <a:xfrm>
              <a:off x="18259249" y="4884260"/>
              <a:ext cx="5715" cy="9525"/>
            </a:xfrm>
            <a:custGeom>
              <a:avLst/>
              <a:gdLst/>
              <a:ahLst/>
              <a:cxnLst/>
              <a:rect l="l" t="t" r="r" b="b"/>
              <a:pathLst>
                <a:path w="5715" h="9525">
                  <a:moveTo>
                    <a:pt x="73" y="6711"/>
                  </a:moveTo>
                  <a:lnTo>
                    <a:pt x="0" y="858"/>
                  </a:lnTo>
                  <a:lnTo>
                    <a:pt x="2837" y="774"/>
                  </a:lnTo>
                  <a:lnTo>
                    <a:pt x="3088" y="774"/>
                  </a:lnTo>
                  <a:lnTo>
                    <a:pt x="3088" y="523"/>
                  </a:lnTo>
                  <a:lnTo>
                    <a:pt x="3088" y="73"/>
                  </a:lnTo>
                  <a:lnTo>
                    <a:pt x="3549" y="0"/>
                  </a:lnTo>
                  <a:lnTo>
                    <a:pt x="3633" y="1015"/>
                  </a:lnTo>
                  <a:lnTo>
                    <a:pt x="3633" y="1193"/>
                  </a:lnTo>
                  <a:lnTo>
                    <a:pt x="3800" y="1193"/>
                  </a:lnTo>
                  <a:lnTo>
                    <a:pt x="4994" y="1193"/>
                  </a:lnTo>
                  <a:lnTo>
                    <a:pt x="5109" y="7643"/>
                  </a:lnTo>
                  <a:lnTo>
                    <a:pt x="3800" y="7748"/>
                  </a:lnTo>
                  <a:lnTo>
                    <a:pt x="3633" y="7748"/>
                  </a:lnTo>
                  <a:lnTo>
                    <a:pt x="3633" y="7905"/>
                  </a:lnTo>
                  <a:lnTo>
                    <a:pt x="3633" y="8921"/>
                  </a:lnTo>
                  <a:lnTo>
                    <a:pt x="3319" y="8984"/>
                  </a:lnTo>
                  <a:lnTo>
                    <a:pt x="3162" y="8837"/>
                  </a:lnTo>
                  <a:lnTo>
                    <a:pt x="2136" y="8837"/>
                  </a:lnTo>
                  <a:lnTo>
                    <a:pt x="1978" y="8984"/>
                  </a:lnTo>
                  <a:lnTo>
                    <a:pt x="1528" y="8984"/>
                  </a:lnTo>
                  <a:lnTo>
                    <a:pt x="1455" y="6847"/>
                  </a:lnTo>
                  <a:lnTo>
                    <a:pt x="1455" y="6711"/>
                  </a:lnTo>
                  <a:lnTo>
                    <a:pt x="1266" y="6711"/>
                  </a:lnTo>
                  <a:lnTo>
                    <a:pt x="73" y="671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7" name="object 9767"/>
            <p:cNvSpPr/>
            <p:nvPr/>
          </p:nvSpPr>
          <p:spPr>
            <a:xfrm>
              <a:off x="18263162" y="489231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680" y="1225"/>
                  </a:moveTo>
                  <a:lnTo>
                    <a:pt x="1162" y="1225"/>
                  </a:lnTo>
                  <a:lnTo>
                    <a:pt x="1235" y="900"/>
                  </a:lnTo>
                  <a:lnTo>
                    <a:pt x="1539" y="848"/>
                  </a:lnTo>
                  <a:lnTo>
                    <a:pt x="1989" y="1193"/>
                  </a:lnTo>
                  <a:lnTo>
                    <a:pt x="1989" y="701"/>
                  </a:lnTo>
                  <a:lnTo>
                    <a:pt x="1989" y="219"/>
                  </a:lnTo>
                  <a:lnTo>
                    <a:pt x="1581" y="481"/>
                  </a:lnTo>
                  <a:lnTo>
                    <a:pt x="1266" y="554"/>
                  </a:lnTo>
                  <a:lnTo>
                    <a:pt x="1235" y="136"/>
                  </a:lnTo>
                  <a:lnTo>
                    <a:pt x="1036" y="104"/>
                  </a:lnTo>
                  <a:lnTo>
                    <a:pt x="1005" y="481"/>
                  </a:lnTo>
                  <a:lnTo>
                    <a:pt x="272" y="136"/>
                  </a:lnTo>
                  <a:lnTo>
                    <a:pt x="41" y="0"/>
                  </a:lnTo>
                  <a:lnTo>
                    <a:pt x="0" y="261"/>
                  </a:lnTo>
                  <a:lnTo>
                    <a:pt x="0" y="848"/>
                  </a:lnTo>
                  <a:lnTo>
                    <a:pt x="523" y="963"/>
                  </a:lnTo>
                  <a:lnTo>
                    <a:pt x="554" y="115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8" name="object 9768"/>
            <p:cNvSpPr/>
            <p:nvPr/>
          </p:nvSpPr>
          <p:spPr>
            <a:xfrm>
              <a:off x="18263162" y="488388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680" y="0"/>
                  </a:moveTo>
                  <a:lnTo>
                    <a:pt x="1162" y="0"/>
                  </a:lnTo>
                  <a:lnTo>
                    <a:pt x="1235" y="376"/>
                  </a:lnTo>
                  <a:lnTo>
                    <a:pt x="1539" y="408"/>
                  </a:lnTo>
                  <a:lnTo>
                    <a:pt x="1989" y="31"/>
                  </a:lnTo>
                  <a:lnTo>
                    <a:pt x="1989" y="534"/>
                  </a:lnTo>
                  <a:lnTo>
                    <a:pt x="2020" y="1005"/>
                  </a:lnTo>
                  <a:lnTo>
                    <a:pt x="1612" y="743"/>
                  </a:lnTo>
                  <a:lnTo>
                    <a:pt x="1266" y="670"/>
                  </a:lnTo>
                  <a:lnTo>
                    <a:pt x="1235" y="1088"/>
                  </a:lnTo>
                  <a:lnTo>
                    <a:pt x="1036" y="1120"/>
                  </a:lnTo>
                  <a:lnTo>
                    <a:pt x="1005" y="743"/>
                  </a:lnTo>
                  <a:lnTo>
                    <a:pt x="272" y="1120"/>
                  </a:lnTo>
                  <a:lnTo>
                    <a:pt x="41" y="1277"/>
                  </a:lnTo>
                  <a:lnTo>
                    <a:pt x="0" y="1005"/>
                  </a:lnTo>
                  <a:lnTo>
                    <a:pt x="0" y="376"/>
                  </a:lnTo>
                  <a:lnTo>
                    <a:pt x="523" y="293"/>
                  </a:lnTo>
                  <a:lnTo>
                    <a:pt x="554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9" name="object 9769"/>
            <p:cNvSpPr/>
            <p:nvPr/>
          </p:nvSpPr>
          <p:spPr>
            <a:xfrm>
              <a:off x="18264481" y="4883885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31" y="0"/>
                  </a:moveTo>
                  <a:lnTo>
                    <a:pt x="5099" y="0"/>
                  </a:lnTo>
                  <a:lnTo>
                    <a:pt x="5172" y="261"/>
                  </a:lnTo>
                  <a:lnTo>
                    <a:pt x="5654" y="293"/>
                  </a:lnTo>
                  <a:lnTo>
                    <a:pt x="5738" y="1005"/>
                  </a:lnTo>
                  <a:lnTo>
                    <a:pt x="5685" y="1277"/>
                  </a:lnTo>
                  <a:lnTo>
                    <a:pt x="5486" y="1120"/>
                  </a:lnTo>
                  <a:lnTo>
                    <a:pt x="5067" y="858"/>
                  </a:lnTo>
                  <a:lnTo>
                    <a:pt x="4942" y="1832"/>
                  </a:lnTo>
                  <a:lnTo>
                    <a:pt x="4816" y="1465"/>
                  </a:lnTo>
                  <a:lnTo>
                    <a:pt x="4659" y="1413"/>
                  </a:lnTo>
                  <a:lnTo>
                    <a:pt x="4816" y="1308"/>
                  </a:lnTo>
                  <a:lnTo>
                    <a:pt x="4816" y="774"/>
                  </a:lnTo>
                  <a:lnTo>
                    <a:pt x="4586" y="408"/>
                  </a:lnTo>
                  <a:lnTo>
                    <a:pt x="4429" y="324"/>
                  </a:lnTo>
                  <a:lnTo>
                    <a:pt x="1486" y="324"/>
                  </a:lnTo>
                  <a:lnTo>
                    <a:pt x="1287" y="324"/>
                  </a:lnTo>
                  <a:lnTo>
                    <a:pt x="1287" y="534"/>
                  </a:lnTo>
                  <a:lnTo>
                    <a:pt x="1287" y="1225"/>
                  </a:lnTo>
                  <a:lnTo>
                    <a:pt x="1444" y="1308"/>
                  </a:lnTo>
                  <a:lnTo>
                    <a:pt x="1287" y="1413"/>
                  </a:lnTo>
                  <a:lnTo>
                    <a:pt x="1287" y="1832"/>
                  </a:lnTo>
                  <a:lnTo>
                    <a:pt x="1151" y="1863"/>
                  </a:lnTo>
                  <a:lnTo>
                    <a:pt x="1151" y="900"/>
                  </a:lnTo>
                  <a:lnTo>
                    <a:pt x="1151" y="293"/>
                  </a:lnTo>
                  <a:lnTo>
                    <a:pt x="858" y="827"/>
                  </a:lnTo>
                  <a:lnTo>
                    <a:pt x="670" y="1088"/>
                  </a:lnTo>
                  <a:lnTo>
                    <a:pt x="408" y="1088"/>
                  </a:lnTo>
                  <a:lnTo>
                    <a:pt x="104" y="1088"/>
                  </a:lnTo>
                  <a:lnTo>
                    <a:pt x="0" y="743"/>
                  </a:lnTo>
                  <a:lnTo>
                    <a:pt x="188" y="701"/>
                  </a:lnTo>
                  <a:lnTo>
                    <a:pt x="701" y="1088"/>
                  </a:lnTo>
                  <a:lnTo>
                    <a:pt x="701" y="534"/>
                  </a:lnTo>
                  <a:lnTo>
                    <a:pt x="701" y="0"/>
                  </a:lnTo>
                  <a:lnTo>
                    <a:pt x="261" y="261"/>
                  </a:lnTo>
                  <a:lnTo>
                    <a:pt x="31" y="376"/>
                  </a:lnTo>
                  <a:lnTo>
                    <a:pt x="0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0" name="object 9770"/>
            <p:cNvSpPr/>
            <p:nvPr/>
          </p:nvSpPr>
          <p:spPr>
            <a:xfrm>
              <a:off x="18264481" y="4891680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31" y="1863"/>
                  </a:moveTo>
                  <a:lnTo>
                    <a:pt x="5099" y="1863"/>
                  </a:lnTo>
                  <a:lnTo>
                    <a:pt x="5172" y="1633"/>
                  </a:lnTo>
                  <a:lnTo>
                    <a:pt x="5654" y="1602"/>
                  </a:lnTo>
                  <a:lnTo>
                    <a:pt x="5738" y="900"/>
                  </a:lnTo>
                  <a:lnTo>
                    <a:pt x="5685" y="638"/>
                  </a:lnTo>
                  <a:lnTo>
                    <a:pt x="5486" y="774"/>
                  </a:lnTo>
                  <a:lnTo>
                    <a:pt x="5067" y="1005"/>
                  </a:lnTo>
                  <a:lnTo>
                    <a:pt x="4942" y="73"/>
                  </a:lnTo>
                  <a:lnTo>
                    <a:pt x="4816" y="408"/>
                  </a:lnTo>
                  <a:lnTo>
                    <a:pt x="4659" y="481"/>
                  </a:lnTo>
                  <a:lnTo>
                    <a:pt x="4816" y="586"/>
                  </a:lnTo>
                  <a:lnTo>
                    <a:pt x="4816" y="1088"/>
                  </a:lnTo>
                  <a:lnTo>
                    <a:pt x="4586" y="1455"/>
                  </a:lnTo>
                  <a:lnTo>
                    <a:pt x="4429" y="1570"/>
                  </a:lnTo>
                  <a:lnTo>
                    <a:pt x="1486" y="1570"/>
                  </a:lnTo>
                  <a:lnTo>
                    <a:pt x="1287" y="1570"/>
                  </a:lnTo>
                  <a:lnTo>
                    <a:pt x="1287" y="1382"/>
                  </a:lnTo>
                  <a:lnTo>
                    <a:pt x="1287" y="638"/>
                  </a:lnTo>
                  <a:lnTo>
                    <a:pt x="1444" y="586"/>
                  </a:lnTo>
                  <a:lnTo>
                    <a:pt x="1287" y="481"/>
                  </a:lnTo>
                  <a:lnTo>
                    <a:pt x="1287" y="73"/>
                  </a:lnTo>
                  <a:lnTo>
                    <a:pt x="1151" y="0"/>
                  </a:lnTo>
                  <a:lnTo>
                    <a:pt x="1151" y="963"/>
                  </a:lnTo>
                  <a:lnTo>
                    <a:pt x="1151" y="1602"/>
                  </a:lnTo>
                  <a:lnTo>
                    <a:pt x="858" y="1088"/>
                  </a:lnTo>
                  <a:lnTo>
                    <a:pt x="670" y="827"/>
                  </a:lnTo>
                  <a:lnTo>
                    <a:pt x="408" y="827"/>
                  </a:lnTo>
                  <a:lnTo>
                    <a:pt x="104" y="827"/>
                  </a:lnTo>
                  <a:lnTo>
                    <a:pt x="0" y="1120"/>
                  </a:lnTo>
                  <a:lnTo>
                    <a:pt x="188" y="1193"/>
                  </a:lnTo>
                  <a:lnTo>
                    <a:pt x="701" y="827"/>
                  </a:lnTo>
                  <a:lnTo>
                    <a:pt x="701" y="1340"/>
                  </a:lnTo>
                  <a:lnTo>
                    <a:pt x="701" y="1863"/>
                  </a:lnTo>
                  <a:lnTo>
                    <a:pt x="261" y="1633"/>
                  </a:lnTo>
                  <a:lnTo>
                    <a:pt x="261" y="1486"/>
                  </a:lnTo>
                  <a:lnTo>
                    <a:pt x="31" y="1539"/>
                  </a:lnTo>
                  <a:lnTo>
                    <a:pt x="0" y="183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1" name="object 9771"/>
            <p:cNvSpPr/>
            <p:nvPr/>
          </p:nvSpPr>
          <p:spPr>
            <a:xfrm>
              <a:off x="18265771" y="488941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104"/>
                  </a:moveTo>
                  <a:lnTo>
                    <a:pt x="3444" y="0"/>
                  </a:lnTo>
                  <a:lnTo>
                    <a:pt x="3528" y="2680"/>
                  </a:lnTo>
                  <a:lnTo>
                    <a:pt x="3371" y="2743"/>
                  </a:lnTo>
                  <a:lnTo>
                    <a:pt x="3528" y="2869"/>
                  </a:lnTo>
                  <a:lnTo>
                    <a:pt x="3528" y="3350"/>
                  </a:lnTo>
                  <a:lnTo>
                    <a:pt x="3298" y="3727"/>
                  </a:lnTo>
                  <a:lnTo>
                    <a:pt x="3141" y="3800"/>
                  </a:lnTo>
                  <a:lnTo>
                    <a:pt x="198" y="3800"/>
                  </a:lnTo>
                  <a:lnTo>
                    <a:pt x="0" y="3800"/>
                  </a:lnTo>
                  <a:lnTo>
                    <a:pt x="0" y="3643"/>
                  </a:lnTo>
                  <a:lnTo>
                    <a:pt x="0" y="2900"/>
                  </a:lnTo>
                  <a:lnTo>
                    <a:pt x="157" y="2869"/>
                  </a:lnTo>
                  <a:lnTo>
                    <a:pt x="0" y="2743"/>
                  </a:ln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2" name="object 9772"/>
            <p:cNvSpPr/>
            <p:nvPr/>
          </p:nvSpPr>
          <p:spPr>
            <a:xfrm>
              <a:off x="18265773" y="48842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73" y="3811"/>
                  </a:moveTo>
                  <a:lnTo>
                    <a:pt x="3444" y="3811"/>
                  </a:lnTo>
                  <a:lnTo>
                    <a:pt x="3518" y="1120"/>
                  </a:lnTo>
                  <a:lnTo>
                    <a:pt x="3371" y="1088"/>
                  </a:lnTo>
                  <a:lnTo>
                    <a:pt x="3518" y="973"/>
                  </a:lnTo>
                  <a:lnTo>
                    <a:pt x="3518" y="481"/>
                  </a:lnTo>
                  <a:lnTo>
                    <a:pt x="3287" y="83"/>
                  </a:lnTo>
                  <a:lnTo>
                    <a:pt x="3130" y="0"/>
                  </a:lnTo>
                  <a:lnTo>
                    <a:pt x="198" y="0"/>
                  </a:lnTo>
                  <a:lnTo>
                    <a:pt x="0" y="0"/>
                  </a:lnTo>
                  <a:lnTo>
                    <a:pt x="0" y="188"/>
                  </a:lnTo>
                  <a:lnTo>
                    <a:pt x="0" y="910"/>
                  </a:lnTo>
                  <a:lnTo>
                    <a:pt x="146" y="973"/>
                  </a:lnTo>
                  <a:lnTo>
                    <a:pt x="0" y="1088"/>
                  </a:lnTo>
                  <a:lnTo>
                    <a:pt x="0" y="37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3" name="object 9773"/>
            <p:cNvSpPr/>
            <p:nvPr/>
          </p:nvSpPr>
          <p:spPr>
            <a:xfrm>
              <a:off x="18269547" y="4879450"/>
              <a:ext cx="3175" cy="17780"/>
            </a:xfrm>
            <a:custGeom>
              <a:avLst/>
              <a:gdLst/>
              <a:ahLst/>
              <a:cxnLst/>
              <a:rect l="l" t="t" r="r" b="b"/>
              <a:pathLst>
                <a:path w="3175" h="17779">
                  <a:moveTo>
                    <a:pt x="774" y="14617"/>
                  </a:moveTo>
                  <a:lnTo>
                    <a:pt x="2125" y="14617"/>
                  </a:lnTo>
                  <a:lnTo>
                    <a:pt x="2198" y="15653"/>
                  </a:lnTo>
                  <a:lnTo>
                    <a:pt x="1738" y="15769"/>
                  </a:lnTo>
                  <a:lnTo>
                    <a:pt x="1675" y="16062"/>
                  </a:lnTo>
                  <a:lnTo>
                    <a:pt x="1863" y="16135"/>
                  </a:lnTo>
                  <a:lnTo>
                    <a:pt x="1863" y="15999"/>
                  </a:lnTo>
                  <a:lnTo>
                    <a:pt x="2125" y="15999"/>
                  </a:lnTo>
                  <a:lnTo>
                    <a:pt x="2314" y="15999"/>
                  </a:lnTo>
                  <a:lnTo>
                    <a:pt x="2314" y="16135"/>
                  </a:lnTo>
                  <a:lnTo>
                    <a:pt x="2314" y="16858"/>
                  </a:lnTo>
                  <a:lnTo>
                    <a:pt x="2314" y="17036"/>
                  </a:lnTo>
                  <a:lnTo>
                    <a:pt x="2125" y="17036"/>
                  </a:lnTo>
                  <a:lnTo>
                    <a:pt x="1863" y="17036"/>
                  </a:lnTo>
                  <a:lnTo>
                    <a:pt x="1863" y="16858"/>
                  </a:lnTo>
                  <a:lnTo>
                    <a:pt x="1675" y="16858"/>
                  </a:lnTo>
                  <a:lnTo>
                    <a:pt x="1675" y="17193"/>
                  </a:lnTo>
                  <a:lnTo>
                    <a:pt x="2450" y="17256"/>
                  </a:lnTo>
                  <a:lnTo>
                    <a:pt x="2565" y="104"/>
                  </a:lnTo>
                  <a:lnTo>
                    <a:pt x="1738" y="0"/>
                  </a:lnTo>
                  <a:lnTo>
                    <a:pt x="1675" y="335"/>
                  </a:lnTo>
                  <a:lnTo>
                    <a:pt x="1863" y="397"/>
                  </a:lnTo>
                  <a:lnTo>
                    <a:pt x="1863" y="230"/>
                  </a:lnTo>
                  <a:lnTo>
                    <a:pt x="2125" y="230"/>
                  </a:lnTo>
                  <a:lnTo>
                    <a:pt x="2314" y="230"/>
                  </a:lnTo>
                  <a:lnTo>
                    <a:pt x="2314" y="397"/>
                  </a:lnTo>
                  <a:lnTo>
                    <a:pt x="2314" y="1120"/>
                  </a:lnTo>
                  <a:lnTo>
                    <a:pt x="2314" y="1298"/>
                  </a:lnTo>
                  <a:lnTo>
                    <a:pt x="2125" y="1298"/>
                  </a:lnTo>
                  <a:lnTo>
                    <a:pt x="1863" y="1298"/>
                  </a:lnTo>
                  <a:lnTo>
                    <a:pt x="1863" y="1120"/>
                  </a:lnTo>
                  <a:lnTo>
                    <a:pt x="1675" y="1120"/>
                  </a:lnTo>
                  <a:lnTo>
                    <a:pt x="1675" y="1706"/>
                  </a:lnTo>
                  <a:lnTo>
                    <a:pt x="1895" y="1780"/>
                  </a:lnTo>
                  <a:lnTo>
                    <a:pt x="1895" y="1602"/>
                  </a:lnTo>
                  <a:lnTo>
                    <a:pt x="2125" y="1539"/>
                  </a:lnTo>
                  <a:lnTo>
                    <a:pt x="2198" y="3581"/>
                  </a:lnTo>
                  <a:lnTo>
                    <a:pt x="2125" y="4628"/>
                  </a:lnTo>
                  <a:lnTo>
                    <a:pt x="2125" y="4816"/>
                  </a:lnTo>
                  <a:lnTo>
                    <a:pt x="1968" y="4816"/>
                  </a:lnTo>
                  <a:lnTo>
                    <a:pt x="1099" y="4816"/>
                  </a:lnTo>
                  <a:lnTo>
                    <a:pt x="1057" y="4554"/>
                  </a:lnTo>
                  <a:lnTo>
                    <a:pt x="670" y="4439"/>
                  </a:lnTo>
                  <a:lnTo>
                    <a:pt x="513" y="4471"/>
                  </a:lnTo>
                  <a:lnTo>
                    <a:pt x="188" y="4439"/>
                  </a:lnTo>
                  <a:lnTo>
                    <a:pt x="104" y="4659"/>
                  </a:lnTo>
                  <a:lnTo>
                    <a:pt x="670" y="4732"/>
                  </a:lnTo>
                  <a:lnTo>
                    <a:pt x="670" y="5528"/>
                  </a:lnTo>
                  <a:lnTo>
                    <a:pt x="450" y="5591"/>
                  </a:lnTo>
                  <a:lnTo>
                    <a:pt x="31" y="5329"/>
                  </a:lnTo>
                  <a:lnTo>
                    <a:pt x="73" y="5968"/>
                  </a:lnTo>
                  <a:lnTo>
                    <a:pt x="617" y="6114"/>
                  </a:lnTo>
                  <a:lnTo>
                    <a:pt x="670" y="12345"/>
                  </a:lnTo>
                  <a:lnTo>
                    <a:pt x="73" y="12596"/>
                  </a:lnTo>
                  <a:lnTo>
                    <a:pt x="0" y="13151"/>
                  </a:lnTo>
                  <a:lnTo>
                    <a:pt x="450" y="12983"/>
                  </a:lnTo>
                  <a:lnTo>
                    <a:pt x="586" y="12983"/>
                  </a:lnTo>
                  <a:lnTo>
                    <a:pt x="670" y="13790"/>
                  </a:lnTo>
                  <a:lnTo>
                    <a:pt x="188" y="13842"/>
                  </a:lnTo>
                  <a:lnTo>
                    <a:pt x="104" y="14062"/>
                  </a:lnTo>
                  <a:lnTo>
                    <a:pt x="481" y="14093"/>
                  </a:lnTo>
                  <a:lnTo>
                    <a:pt x="617" y="14062"/>
                  </a:lnTo>
                  <a:lnTo>
                    <a:pt x="670" y="1454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4" name="object 9774"/>
            <p:cNvSpPr/>
            <p:nvPr/>
          </p:nvSpPr>
          <p:spPr>
            <a:xfrm>
              <a:off x="18270520" y="4884557"/>
              <a:ext cx="1270" cy="9525"/>
            </a:xfrm>
            <a:custGeom>
              <a:avLst/>
              <a:gdLst/>
              <a:ahLst/>
              <a:cxnLst/>
              <a:rect l="l" t="t" r="r" b="b"/>
              <a:pathLst>
                <a:path w="1269" h="9525">
                  <a:moveTo>
                    <a:pt x="1151" y="9214"/>
                  </a:moveTo>
                  <a:lnTo>
                    <a:pt x="115" y="9214"/>
                  </a:lnTo>
                  <a:lnTo>
                    <a:pt x="0" y="83"/>
                  </a:lnTo>
                  <a:lnTo>
                    <a:pt x="1151" y="0"/>
                  </a:lnTo>
                  <a:lnTo>
                    <a:pt x="1225" y="914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5" name="object 9775"/>
            <p:cNvSpPr/>
            <p:nvPr/>
          </p:nvSpPr>
          <p:spPr>
            <a:xfrm>
              <a:off x="18261494" y="488988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712" y="1308"/>
                  </a:moveTo>
                  <a:lnTo>
                    <a:pt x="712" y="450"/>
                  </a:lnTo>
                  <a:lnTo>
                    <a:pt x="429" y="0"/>
                  </a:lnTo>
                  <a:lnTo>
                    <a:pt x="261" y="0"/>
                  </a:lnTo>
                  <a:lnTo>
                    <a:pt x="0" y="450"/>
                  </a:lnTo>
                  <a:lnTo>
                    <a:pt x="0" y="13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6" name="object 9776"/>
            <p:cNvSpPr/>
            <p:nvPr/>
          </p:nvSpPr>
          <p:spPr>
            <a:xfrm>
              <a:off x="18261492" y="489876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0"/>
                  </a:moveTo>
                  <a:lnTo>
                    <a:pt x="0" y="858"/>
                  </a:lnTo>
                  <a:lnTo>
                    <a:pt x="261" y="1277"/>
                  </a:lnTo>
                  <a:lnTo>
                    <a:pt x="439" y="1277"/>
                  </a:lnTo>
                  <a:lnTo>
                    <a:pt x="712" y="858"/>
                  </a:lnTo>
                  <a:lnTo>
                    <a:pt x="71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7" name="object 9777"/>
            <p:cNvSpPr/>
            <p:nvPr/>
          </p:nvSpPr>
          <p:spPr>
            <a:xfrm>
              <a:off x="18261234" y="489146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8" name="object 9778"/>
            <p:cNvSpPr/>
            <p:nvPr/>
          </p:nvSpPr>
          <p:spPr>
            <a:xfrm>
              <a:off x="18261234" y="489850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219" y="261"/>
                  </a:lnTo>
                  <a:lnTo>
                    <a:pt x="994" y="261"/>
                  </a:lnTo>
                  <a:lnTo>
                    <a:pt x="12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9" name="object 9779"/>
            <p:cNvSpPr/>
            <p:nvPr/>
          </p:nvSpPr>
          <p:spPr>
            <a:xfrm>
              <a:off x="18261234" y="489708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0"/>
                  </a:moveTo>
                  <a:lnTo>
                    <a:pt x="0" y="1413"/>
                  </a:lnTo>
                  <a:lnTo>
                    <a:pt x="1225" y="1413"/>
                  </a:lnTo>
                  <a:lnTo>
                    <a:pt x="12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0" name="object 9780"/>
            <p:cNvSpPr/>
            <p:nvPr/>
          </p:nvSpPr>
          <p:spPr>
            <a:xfrm>
              <a:off x="18261384" y="48963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450"/>
                  </a:moveTo>
                  <a:lnTo>
                    <a:pt x="31" y="3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1" name="object 9781"/>
            <p:cNvSpPr/>
            <p:nvPr/>
          </p:nvSpPr>
          <p:spPr>
            <a:xfrm>
              <a:off x="18260444" y="488836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5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2" name="object 9782"/>
            <p:cNvSpPr/>
            <p:nvPr/>
          </p:nvSpPr>
          <p:spPr>
            <a:xfrm>
              <a:off x="18261855" y="4889443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08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3" name="object 9783"/>
            <p:cNvSpPr/>
            <p:nvPr/>
          </p:nvSpPr>
          <p:spPr>
            <a:xfrm>
              <a:off x="18262720" y="488473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6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4" name="object 9784"/>
            <p:cNvSpPr/>
            <p:nvPr/>
          </p:nvSpPr>
          <p:spPr>
            <a:xfrm>
              <a:off x="18261492" y="48908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4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5" name="object 9785"/>
            <p:cNvSpPr/>
            <p:nvPr/>
          </p:nvSpPr>
          <p:spPr>
            <a:xfrm>
              <a:off x="18261718" y="48904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57"/>
                  </a:moveTo>
                  <a:lnTo>
                    <a:pt x="48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6" name="object 9786"/>
            <p:cNvSpPr/>
            <p:nvPr/>
          </p:nvSpPr>
          <p:spPr>
            <a:xfrm>
              <a:off x="18261718" y="48910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48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7" name="object 9787"/>
            <p:cNvSpPr/>
            <p:nvPr/>
          </p:nvSpPr>
          <p:spPr>
            <a:xfrm>
              <a:off x="18261492" y="48902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4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8" name="object 9788"/>
            <p:cNvSpPr/>
            <p:nvPr/>
          </p:nvSpPr>
          <p:spPr>
            <a:xfrm>
              <a:off x="18261714" y="48900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93" y="0"/>
                  </a:moveTo>
                  <a:lnTo>
                    <a:pt x="0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9" name="object 9789"/>
            <p:cNvSpPr/>
            <p:nvPr/>
          </p:nvSpPr>
          <p:spPr>
            <a:xfrm>
              <a:off x="18261238" y="489120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225" y="1675"/>
                  </a:moveTo>
                  <a:lnTo>
                    <a:pt x="1225" y="261"/>
                  </a:lnTo>
                  <a:lnTo>
                    <a:pt x="994" y="0"/>
                  </a:lnTo>
                  <a:lnTo>
                    <a:pt x="219" y="0"/>
                  </a:lnTo>
                  <a:lnTo>
                    <a:pt x="0" y="261"/>
                  </a:lnTo>
                  <a:lnTo>
                    <a:pt x="1225" y="2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0" name="object 9790"/>
            <p:cNvSpPr/>
            <p:nvPr/>
          </p:nvSpPr>
          <p:spPr>
            <a:xfrm>
              <a:off x="18261492" y="48989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439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1" name="object 9791"/>
            <p:cNvSpPr/>
            <p:nvPr/>
          </p:nvSpPr>
          <p:spPr>
            <a:xfrm>
              <a:off x="18261718" y="48993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481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2" name="object 9792"/>
            <p:cNvSpPr/>
            <p:nvPr/>
          </p:nvSpPr>
          <p:spPr>
            <a:xfrm>
              <a:off x="18261718" y="48988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481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3" name="object 9793"/>
            <p:cNvSpPr/>
            <p:nvPr/>
          </p:nvSpPr>
          <p:spPr>
            <a:xfrm>
              <a:off x="18261492" y="489954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439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4" name="object 9794"/>
            <p:cNvSpPr/>
            <p:nvPr/>
          </p:nvSpPr>
          <p:spPr>
            <a:xfrm>
              <a:off x="18261714" y="48998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93" y="1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5" name="object 9795"/>
            <p:cNvSpPr/>
            <p:nvPr/>
          </p:nvSpPr>
          <p:spPr>
            <a:xfrm>
              <a:off x="18261340" y="489399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7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6" name="object 9796"/>
            <p:cNvSpPr/>
            <p:nvPr/>
          </p:nvSpPr>
          <p:spPr>
            <a:xfrm>
              <a:off x="18261340" y="489313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7" name="object 9797"/>
            <p:cNvSpPr/>
            <p:nvPr/>
          </p:nvSpPr>
          <p:spPr>
            <a:xfrm>
              <a:off x="18260640" y="4893989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4" h="635">
                  <a:moveTo>
                    <a:pt x="4209" y="523"/>
                  </a:moveTo>
                  <a:lnTo>
                    <a:pt x="4209" y="0"/>
                  </a:lnTo>
                  <a:lnTo>
                    <a:pt x="0" y="0"/>
                  </a:lnTo>
                  <a:lnTo>
                    <a:pt x="0" y="523"/>
                  </a:lnTo>
                  <a:lnTo>
                    <a:pt x="4209" y="523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8" name="object 9798"/>
            <p:cNvSpPr/>
            <p:nvPr/>
          </p:nvSpPr>
          <p:spPr>
            <a:xfrm>
              <a:off x="18261643" y="488571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9" name="object 9799"/>
            <p:cNvSpPr/>
            <p:nvPr/>
          </p:nvSpPr>
          <p:spPr>
            <a:xfrm>
              <a:off x="18261641" y="488694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7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0" name="object 9800"/>
            <p:cNvSpPr/>
            <p:nvPr/>
          </p:nvSpPr>
          <p:spPr>
            <a:xfrm>
              <a:off x="18261643" y="488758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743" y="0"/>
                  </a:lnTo>
                </a:path>
                <a:path w="1269">
                  <a:moveTo>
                    <a:pt x="0" y="0"/>
                  </a:moveTo>
                  <a:lnTo>
                    <a:pt x="7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1" name="object 9801"/>
            <p:cNvSpPr/>
            <p:nvPr/>
          </p:nvSpPr>
          <p:spPr>
            <a:xfrm>
              <a:off x="18261674" y="489313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2" name="object 9802"/>
            <p:cNvSpPr/>
            <p:nvPr/>
          </p:nvSpPr>
          <p:spPr>
            <a:xfrm>
              <a:off x="18261386" y="489313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3" name="object 9803"/>
            <p:cNvSpPr/>
            <p:nvPr/>
          </p:nvSpPr>
          <p:spPr>
            <a:xfrm>
              <a:off x="18264132" y="488772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157" y="0"/>
                  </a:lnTo>
                  <a:lnTo>
                    <a:pt x="157" y="1162"/>
                  </a:lnTo>
                  <a:lnTo>
                    <a:pt x="157" y="1308"/>
                  </a:lnTo>
                  <a:lnTo>
                    <a:pt x="0" y="13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4" name="object 9804"/>
            <p:cNvSpPr/>
            <p:nvPr/>
          </p:nvSpPr>
          <p:spPr>
            <a:xfrm>
              <a:off x="18261228" y="488772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57" y="0"/>
                  </a:moveTo>
                  <a:lnTo>
                    <a:pt x="0" y="0"/>
                  </a:lnTo>
                  <a:lnTo>
                    <a:pt x="0" y="638"/>
                  </a:lnTo>
                  <a:lnTo>
                    <a:pt x="0" y="1162"/>
                  </a:lnTo>
                  <a:lnTo>
                    <a:pt x="0" y="1308"/>
                  </a:lnTo>
                  <a:lnTo>
                    <a:pt x="157" y="13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5" name="object 9805"/>
            <p:cNvSpPr/>
            <p:nvPr/>
          </p:nvSpPr>
          <p:spPr>
            <a:xfrm>
              <a:off x="18261264" y="488683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6" name="object 9806"/>
            <p:cNvSpPr/>
            <p:nvPr/>
          </p:nvSpPr>
          <p:spPr>
            <a:xfrm>
              <a:off x="18261311" y="489082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7" name="object 9807"/>
            <p:cNvSpPr/>
            <p:nvPr/>
          </p:nvSpPr>
          <p:spPr>
            <a:xfrm>
              <a:off x="18263313" y="489451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0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8" name="object 9808"/>
            <p:cNvSpPr/>
            <p:nvPr/>
          </p:nvSpPr>
          <p:spPr>
            <a:xfrm>
              <a:off x="18264132" y="489023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036"/>
                  </a:moveTo>
                  <a:lnTo>
                    <a:pt x="4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9" name="object 9809"/>
            <p:cNvSpPr/>
            <p:nvPr/>
          </p:nvSpPr>
          <p:spPr>
            <a:xfrm>
              <a:off x="18261259" y="488925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25" y="900"/>
                  </a:moveTo>
                  <a:lnTo>
                    <a:pt x="0" y="1570"/>
                  </a:lnTo>
                </a:path>
                <a:path w="634" h="1904">
                  <a:moveTo>
                    <a:pt x="125" y="900"/>
                  </a:moveTo>
                  <a:lnTo>
                    <a:pt x="125" y="0"/>
                  </a:lnTo>
                  <a:lnTo>
                    <a:pt x="19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0" name="object 9810"/>
            <p:cNvSpPr/>
            <p:nvPr/>
          </p:nvSpPr>
          <p:spPr>
            <a:xfrm>
              <a:off x="18261259" y="488616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0"/>
                  </a:moveTo>
                  <a:lnTo>
                    <a:pt x="0" y="376"/>
                  </a:lnTo>
                  <a:lnTo>
                    <a:pt x="0" y="670"/>
                  </a:lnTo>
                  <a:lnTo>
                    <a:pt x="0" y="112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1" name="object 9811"/>
            <p:cNvSpPr/>
            <p:nvPr/>
          </p:nvSpPr>
          <p:spPr>
            <a:xfrm>
              <a:off x="18261264" y="48890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0" y="188"/>
                  </a:lnTo>
                  <a:lnTo>
                    <a:pt x="125" y="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2" name="object 9812"/>
            <p:cNvSpPr/>
            <p:nvPr/>
          </p:nvSpPr>
          <p:spPr>
            <a:xfrm>
              <a:off x="18261386" y="4885717"/>
              <a:ext cx="635" cy="5715"/>
            </a:xfrm>
            <a:custGeom>
              <a:avLst/>
              <a:gdLst/>
              <a:ahLst/>
              <a:cxnLst/>
              <a:rect l="l" t="t" r="r" b="b"/>
              <a:pathLst>
                <a:path w="634" h="5714">
                  <a:moveTo>
                    <a:pt x="0" y="5549"/>
                  </a:moveTo>
                  <a:lnTo>
                    <a:pt x="0" y="0"/>
                  </a:lnTo>
                  <a:lnTo>
                    <a:pt x="261" y="0"/>
                  </a:lnTo>
                  <a:lnTo>
                    <a:pt x="261" y="439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3" name="object 9813"/>
            <p:cNvSpPr/>
            <p:nvPr/>
          </p:nvSpPr>
          <p:spPr>
            <a:xfrm>
              <a:off x="18262052" y="48945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54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4" name="object 9814"/>
            <p:cNvSpPr/>
            <p:nvPr/>
          </p:nvSpPr>
          <p:spPr>
            <a:xfrm>
              <a:off x="18263313" y="489541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00"/>
                  </a:lnTo>
                  <a:lnTo>
                    <a:pt x="0" y="9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5" name="object 9815"/>
            <p:cNvSpPr/>
            <p:nvPr/>
          </p:nvSpPr>
          <p:spPr>
            <a:xfrm>
              <a:off x="18261718" y="48945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31"/>
                  </a:moveTo>
                  <a:lnTo>
                    <a:pt x="31" y="219"/>
                  </a:lnTo>
                  <a:lnTo>
                    <a:pt x="188" y="408"/>
                  </a:lnTo>
                  <a:lnTo>
                    <a:pt x="670" y="890"/>
                  </a:lnTo>
                  <a:lnTo>
                    <a:pt x="1790" y="1999"/>
                  </a:lnTo>
                  <a:lnTo>
                    <a:pt x="1926" y="2041"/>
                  </a:lnTo>
                  <a:lnTo>
                    <a:pt x="2052" y="963"/>
                  </a:lnTo>
                  <a:lnTo>
                    <a:pt x="20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6" name="object 9816"/>
            <p:cNvSpPr/>
            <p:nvPr/>
          </p:nvSpPr>
          <p:spPr>
            <a:xfrm>
              <a:off x="18262007" y="4895038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0" y="0"/>
                  </a:moveTo>
                  <a:lnTo>
                    <a:pt x="0" y="3015"/>
                  </a:lnTo>
                  <a:lnTo>
                    <a:pt x="125" y="3172"/>
                  </a:lnTo>
                  <a:lnTo>
                    <a:pt x="1225" y="3204"/>
                  </a:lnTo>
                  <a:lnTo>
                    <a:pt x="1382" y="3141"/>
                  </a:lnTo>
                  <a:lnTo>
                    <a:pt x="1434" y="141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7" name="object 9817"/>
            <p:cNvSpPr/>
            <p:nvPr/>
          </p:nvSpPr>
          <p:spPr>
            <a:xfrm>
              <a:off x="18261674" y="4885719"/>
              <a:ext cx="2540" cy="8255"/>
            </a:xfrm>
            <a:custGeom>
              <a:avLst/>
              <a:gdLst/>
              <a:ahLst/>
              <a:cxnLst/>
              <a:rect l="l" t="t" r="r" b="b"/>
              <a:pathLst>
                <a:path w="2540" h="8254">
                  <a:moveTo>
                    <a:pt x="0" y="2900"/>
                  </a:moveTo>
                  <a:lnTo>
                    <a:pt x="523" y="2900"/>
                  </a:lnTo>
                  <a:lnTo>
                    <a:pt x="670" y="2827"/>
                  </a:lnTo>
                  <a:lnTo>
                    <a:pt x="712" y="1329"/>
                  </a:lnTo>
                  <a:lnTo>
                    <a:pt x="638" y="1193"/>
                  </a:lnTo>
                  <a:lnTo>
                    <a:pt x="0" y="1141"/>
                  </a:lnTo>
                  <a:lnTo>
                    <a:pt x="0" y="0"/>
                  </a:lnTo>
                  <a:lnTo>
                    <a:pt x="2450" y="0"/>
                  </a:lnTo>
                  <a:lnTo>
                    <a:pt x="2450" y="782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8" name="object 9818"/>
            <p:cNvSpPr/>
            <p:nvPr/>
          </p:nvSpPr>
          <p:spPr>
            <a:xfrm>
              <a:off x="18261977" y="4896389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10">
                  <a:moveTo>
                    <a:pt x="0" y="3601"/>
                  </a:moveTo>
                  <a:lnTo>
                    <a:pt x="1570" y="3601"/>
                  </a:lnTo>
                  <a:lnTo>
                    <a:pt x="1821" y="3528"/>
                  </a:lnTo>
                  <a:lnTo>
                    <a:pt x="2020" y="3340"/>
                  </a:lnTo>
                  <a:lnTo>
                    <a:pt x="2052" y="3204"/>
                  </a:lnTo>
                  <a:lnTo>
                    <a:pt x="2094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9" name="object 9819"/>
            <p:cNvSpPr/>
            <p:nvPr/>
          </p:nvSpPr>
          <p:spPr>
            <a:xfrm>
              <a:off x="18261416" y="489872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0" y="743"/>
                  </a:lnTo>
                  <a:lnTo>
                    <a:pt x="31" y="931"/>
                  </a:lnTo>
                  <a:lnTo>
                    <a:pt x="188" y="112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0" name="object 9820"/>
            <p:cNvSpPr/>
            <p:nvPr/>
          </p:nvSpPr>
          <p:spPr>
            <a:xfrm>
              <a:off x="18260629" y="4895402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4397" y="188"/>
                  </a:moveTo>
                  <a:lnTo>
                    <a:pt x="4324" y="52"/>
                  </a:lnTo>
                  <a:lnTo>
                    <a:pt x="0" y="0"/>
                  </a:lnTo>
                  <a:lnTo>
                    <a:pt x="0" y="984"/>
                  </a:lnTo>
                  <a:lnTo>
                    <a:pt x="4397" y="984"/>
                  </a:lnTo>
                  <a:lnTo>
                    <a:pt x="4397" y="188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1" name="object 9821"/>
            <p:cNvSpPr/>
            <p:nvPr/>
          </p:nvSpPr>
          <p:spPr>
            <a:xfrm>
              <a:off x="18260938" y="489682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706" y="0"/>
                  </a:moveTo>
                  <a:lnTo>
                    <a:pt x="94" y="0"/>
                  </a:lnTo>
                  <a:lnTo>
                    <a:pt x="0" y="136"/>
                  </a:lnTo>
                  <a:lnTo>
                    <a:pt x="1706" y="261"/>
                  </a:lnTo>
                  <a:lnTo>
                    <a:pt x="1863" y="136"/>
                  </a:lnTo>
                  <a:lnTo>
                    <a:pt x="178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2" name="object 9822"/>
            <p:cNvSpPr/>
            <p:nvPr/>
          </p:nvSpPr>
          <p:spPr>
            <a:xfrm>
              <a:off x="18260629" y="4893544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4397" y="0"/>
                  </a:moveTo>
                  <a:lnTo>
                    <a:pt x="0" y="0"/>
                  </a:lnTo>
                  <a:lnTo>
                    <a:pt x="0" y="450"/>
                  </a:lnTo>
                  <a:lnTo>
                    <a:pt x="4209" y="450"/>
                  </a:lnTo>
                  <a:lnTo>
                    <a:pt x="4209" y="963"/>
                  </a:lnTo>
                  <a:lnTo>
                    <a:pt x="4366" y="931"/>
                  </a:lnTo>
                  <a:lnTo>
                    <a:pt x="4397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3" name="object 9823"/>
            <p:cNvSpPr/>
            <p:nvPr/>
          </p:nvSpPr>
          <p:spPr>
            <a:xfrm>
              <a:off x="18260938" y="489287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706" y="0"/>
                  </a:moveTo>
                  <a:lnTo>
                    <a:pt x="94" y="0"/>
                  </a:lnTo>
                  <a:lnTo>
                    <a:pt x="0" y="136"/>
                  </a:lnTo>
                  <a:lnTo>
                    <a:pt x="1706" y="261"/>
                  </a:lnTo>
                  <a:lnTo>
                    <a:pt x="1863" y="136"/>
                  </a:lnTo>
                  <a:lnTo>
                    <a:pt x="178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4" name="object 9824"/>
            <p:cNvSpPr/>
            <p:nvPr/>
          </p:nvSpPr>
          <p:spPr>
            <a:xfrm>
              <a:off x="18262720" y="490241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8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5" name="object 9825"/>
            <p:cNvSpPr/>
            <p:nvPr/>
          </p:nvSpPr>
          <p:spPr>
            <a:xfrm>
              <a:off x="18260779" y="490279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5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6" name="object 9826"/>
            <p:cNvSpPr/>
            <p:nvPr/>
          </p:nvSpPr>
          <p:spPr>
            <a:xfrm>
              <a:off x="18261826" y="490241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8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7" name="object 9827"/>
            <p:cNvSpPr/>
            <p:nvPr/>
          </p:nvSpPr>
          <p:spPr>
            <a:xfrm>
              <a:off x="18263616" y="490241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83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8" name="object 9828"/>
            <p:cNvSpPr/>
            <p:nvPr/>
          </p:nvSpPr>
          <p:spPr>
            <a:xfrm>
              <a:off x="18259542" y="49025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27" y="0"/>
                  </a:moveTo>
                  <a:lnTo>
                    <a:pt x="345" y="188"/>
                  </a:lnTo>
                  <a:lnTo>
                    <a:pt x="0" y="638"/>
                  </a:lnTo>
                  <a:lnTo>
                    <a:pt x="0" y="11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9" name="object 9829"/>
            <p:cNvSpPr/>
            <p:nvPr/>
          </p:nvSpPr>
          <p:spPr>
            <a:xfrm>
              <a:off x="18259847" y="490271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931" y="0"/>
                  </a:moveTo>
                  <a:lnTo>
                    <a:pt x="418" y="0"/>
                  </a:lnTo>
                  <a:lnTo>
                    <a:pt x="0" y="450"/>
                  </a:lnTo>
                  <a:lnTo>
                    <a:pt x="0" y="963"/>
                  </a:lnTo>
                  <a:lnTo>
                    <a:pt x="0" y="1486"/>
                  </a:lnTo>
                  <a:lnTo>
                    <a:pt x="418" y="1916"/>
                  </a:lnTo>
                  <a:lnTo>
                    <a:pt x="931" y="1916"/>
                  </a:lnTo>
                  <a:lnTo>
                    <a:pt x="1455" y="1916"/>
                  </a:lnTo>
                  <a:lnTo>
                    <a:pt x="1895" y="1486"/>
                  </a:lnTo>
                  <a:lnTo>
                    <a:pt x="1895" y="963"/>
                  </a:lnTo>
                  <a:lnTo>
                    <a:pt x="1895" y="450"/>
                  </a:lnTo>
                  <a:lnTo>
                    <a:pt x="1455" y="0"/>
                  </a:lnTo>
                  <a:lnTo>
                    <a:pt x="9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0" name="object 9830"/>
            <p:cNvSpPr/>
            <p:nvPr/>
          </p:nvSpPr>
          <p:spPr>
            <a:xfrm>
              <a:off x="18264072" y="490111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1" name="object 9831"/>
            <p:cNvSpPr/>
            <p:nvPr/>
          </p:nvSpPr>
          <p:spPr>
            <a:xfrm>
              <a:off x="18262007" y="490264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607" y="0"/>
                  </a:moveTo>
                  <a:lnTo>
                    <a:pt x="282" y="73"/>
                  </a:lnTo>
                  <a:lnTo>
                    <a:pt x="0" y="345"/>
                  </a:lnTo>
                  <a:lnTo>
                    <a:pt x="0" y="670"/>
                  </a:lnTo>
                  <a:lnTo>
                    <a:pt x="0" y="1005"/>
                  </a:lnTo>
                  <a:lnTo>
                    <a:pt x="282" y="1308"/>
                  </a:lnTo>
                  <a:lnTo>
                    <a:pt x="607" y="138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2" name="object 9832"/>
            <p:cNvSpPr/>
            <p:nvPr/>
          </p:nvSpPr>
          <p:spPr>
            <a:xfrm>
              <a:off x="18262871" y="4902636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382"/>
                  </a:moveTo>
                  <a:lnTo>
                    <a:pt x="324" y="1308"/>
                  </a:lnTo>
                  <a:lnTo>
                    <a:pt x="554" y="1005"/>
                  </a:lnTo>
                  <a:lnTo>
                    <a:pt x="554" y="680"/>
                  </a:lnTo>
                  <a:lnTo>
                    <a:pt x="554" y="345"/>
                  </a:lnTo>
                  <a:lnTo>
                    <a:pt x="324" y="7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3" name="object 9833"/>
            <p:cNvSpPr/>
            <p:nvPr/>
          </p:nvSpPr>
          <p:spPr>
            <a:xfrm>
              <a:off x="18263951" y="490253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60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4" name="object 9834"/>
            <p:cNvSpPr/>
            <p:nvPr/>
          </p:nvSpPr>
          <p:spPr>
            <a:xfrm>
              <a:off x="18259587" y="490260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827" y="0"/>
                  </a:moveTo>
                  <a:lnTo>
                    <a:pt x="303" y="188"/>
                  </a:lnTo>
                  <a:lnTo>
                    <a:pt x="0" y="712"/>
                  </a:lnTo>
                  <a:lnTo>
                    <a:pt x="83" y="1277"/>
                  </a:lnTo>
                  <a:lnTo>
                    <a:pt x="146" y="1790"/>
                  </a:lnTo>
                  <a:lnTo>
                    <a:pt x="628" y="2209"/>
                  </a:lnTo>
                  <a:lnTo>
                    <a:pt x="1151" y="224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5" name="object 9835"/>
            <p:cNvSpPr/>
            <p:nvPr/>
          </p:nvSpPr>
          <p:spPr>
            <a:xfrm>
              <a:off x="18259852" y="490276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963"/>
                  </a:moveTo>
                  <a:lnTo>
                    <a:pt x="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6" name="object 9836"/>
            <p:cNvSpPr/>
            <p:nvPr/>
          </p:nvSpPr>
          <p:spPr>
            <a:xfrm>
              <a:off x="18259959" y="49028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277"/>
                  </a:moveTo>
                  <a:lnTo>
                    <a:pt x="1277" y="0"/>
                  </a:lnTo>
                </a:path>
                <a:path w="1905" h="1904">
                  <a:moveTo>
                    <a:pt x="0" y="1277"/>
                  </a:moveTo>
                  <a:lnTo>
                    <a:pt x="127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7" name="object 9837"/>
            <p:cNvSpPr/>
            <p:nvPr/>
          </p:nvSpPr>
          <p:spPr>
            <a:xfrm>
              <a:off x="18259852" y="490276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963"/>
                  </a:moveTo>
                  <a:lnTo>
                    <a:pt x="96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8" name="object 9838"/>
            <p:cNvSpPr/>
            <p:nvPr/>
          </p:nvSpPr>
          <p:spPr>
            <a:xfrm>
              <a:off x="18262871" y="49024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7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9" name="object 9839"/>
            <p:cNvSpPr/>
            <p:nvPr/>
          </p:nvSpPr>
          <p:spPr>
            <a:xfrm>
              <a:off x="18262871" y="490208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743" y="0"/>
                  </a:lnTo>
                </a:path>
                <a:path w="1269">
                  <a:moveTo>
                    <a:pt x="0" y="0"/>
                  </a:moveTo>
                  <a:lnTo>
                    <a:pt x="74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0" name="object 9840"/>
            <p:cNvSpPr/>
            <p:nvPr/>
          </p:nvSpPr>
          <p:spPr>
            <a:xfrm>
              <a:off x="18264072" y="489921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91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1" name="object 9841"/>
            <p:cNvSpPr/>
            <p:nvPr/>
          </p:nvSpPr>
          <p:spPr>
            <a:xfrm>
              <a:off x="18263500" y="49020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50" y="450"/>
                  </a:moveTo>
                  <a:lnTo>
                    <a:pt x="418" y="261"/>
                  </a:lnTo>
                  <a:lnTo>
                    <a:pt x="188" y="104"/>
                  </a:lnTo>
                </a:path>
                <a:path w="634" h="635">
                  <a:moveTo>
                    <a:pt x="450" y="450"/>
                  </a:moveTo>
                  <a:lnTo>
                    <a:pt x="450" y="219"/>
                  </a:lnTo>
                  <a:lnTo>
                    <a:pt x="21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2" name="object 9842"/>
            <p:cNvSpPr/>
            <p:nvPr/>
          </p:nvSpPr>
          <p:spPr>
            <a:xfrm>
              <a:off x="18261311" y="489920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9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3" name="object 9843"/>
            <p:cNvSpPr/>
            <p:nvPr/>
          </p:nvSpPr>
          <p:spPr>
            <a:xfrm>
              <a:off x="18260377" y="490211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1068" y="0"/>
                  </a:moveTo>
                  <a:lnTo>
                    <a:pt x="0" y="418"/>
                  </a:lnTo>
                </a:path>
                <a:path w="1269" h="635">
                  <a:moveTo>
                    <a:pt x="1068" y="0"/>
                  </a:moveTo>
                  <a:lnTo>
                    <a:pt x="41" y="4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4" name="object 9844"/>
            <p:cNvSpPr/>
            <p:nvPr/>
          </p:nvSpPr>
          <p:spPr>
            <a:xfrm>
              <a:off x="18261311" y="490112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5" name="object 9845"/>
            <p:cNvSpPr/>
            <p:nvPr/>
          </p:nvSpPr>
          <p:spPr>
            <a:xfrm>
              <a:off x="18261826" y="49024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7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6" name="object 9846"/>
            <p:cNvSpPr/>
            <p:nvPr/>
          </p:nvSpPr>
          <p:spPr>
            <a:xfrm>
              <a:off x="18261596" y="490208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05" y="0"/>
                  </a:lnTo>
                </a:path>
                <a:path w="1269">
                  <a:moveTo>
                    <a:pt x="0" y="0"/>
                  </a:moveTo>
                  <a:lnTo>
                    <a:pt x="100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7" name="object 9847"/>
            <p:cNvSpPr/>
            <p:nvPr/>
          </p:nvSpPr>
          <p:spPr>
            <a:xfrm>
              <a:off x="18261440" y="49020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57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8" name="object 9848"/>
            <p:cNvSpPr/>
            <p:nvPr/>
          </p:nvSpPr>
          <p:spPr>
            <a:xfrm>
              <a:off x="18261440" y="490219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57" y="0"/>
                  </a:moveTo>
                  <a:lnTo>
                    <a:pt x="15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9" name="object 9849"/>
            <p:cNvSpPr/>
            <p:nvPr/>
          </p:nvSpPr>
          <p:spPr>
            <a:xfrm>
              <a:off x="18262865" y="490446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0" name="object 9850"/>
            <p:cNvSpPr/>
            <p:nvPr/>
          </p:nvSpPr>
          <p:spPr>
            <a:xfrm>
              <a:off x="18262872" y="49042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74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1" name="object 9851"/>
            <p:cNvSpPr/>
            <p:nvPr/>
          </p:nvSpPr>
          <p:spPr>
            <a:xfrm>
              <a:off x="18261855" y="490331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2" name="object 9852"/>
            <p:cNvSpPr/>
            <p:nvPr/>
          </p:nvSpPr>
          <p:spPr>
            <a:xfrm>
              <a:off x="18263616" y="49041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188" y="293"/>
                  </a:lnTo>
                  <a:lnTo>
                    <a:pt x="324" y="62"/>
                  </a:lnTo>
                </a:path>
                <a:path w="634" h="635">
                  <a:moveTo>
                    <a:pt x="0" y="324"/>
                  </a:moveTo>
                  <a:lnTo>
                    <a:pt x="188" y="293"/>
                  </a:lnTo>
                  <a:lnTo>
                    <a:pt x="324" y="167"/>
                  </a:lnTo>
                  <a:lnTo>
                    <a:pt x="3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3" name="object 9853"/>
            <p:cNvSpPr/>
            <p:nvPr/>
          </p:nvSpPr>
          <p:spPr>
            <a:xfrm>
              <a:off x="18260930" y="490384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774"/>
                  </a:moveTo>
                  <a:lnTo>
                    <a:pt x="7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4" name="object 9854"/>
            <p:cNvSpPr/>
            <p:nvPr/>
          </p:nvSpPr>
          <p:spPr>
            <a:xfrm>
              <a:off x="18260187" y="49030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340"/>
                  </a:moveTo>
                  <a:lnTo>
                    <a:pt x="1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5" name="object 9855"/>
            <p:cNvSpPr/>
            <p:nvPr/>
          </p:nvSpPr>
          <p:spPr>
            <a:xfrm>
              <a:off x="18260490" y="49033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1193"/>
                  </a:move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6" name="object 9856"/>
            <p:cNvSpPr/>
            <p:nvPr/>
          </p:nvSpPr>
          <p:spPr>
            <a:xfrm>
              <a:off x="18260748" y="49047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2"/>
                  </a:moveTo>
                  <a:lnTo>
                    <a:pt x="157" y="62"/>
                  </a:lnTo>
                  <a:lnTo>
                    <a:pt x="293" y="31"/>
                  </a:lnTo>
                  <a:lnTo>
                    <a:pt x="4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7" name="object 9857"/>
            <p:cNvSpPr/>
            <p:nvPr/>
          </p:nvSpPr>
          <p:spPr>
            <a:xfrm>
              <a:off x="18260187" y="49030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340"/>
                  </a:moveTo>
                  <a:lnTo>
                    <a:pt x="13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8" name="object 9858"/>
            <p:cNvSpPr/>
            <p:nvPr/>
          </p:nvSpPr>
          <p:spPr>
            <a:xfrm>
              <a:off x="18260930" y="490384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774"/>
                  </a:moveTo>
                  <a:lnTo>
                    <a:pt x="79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9" name="object 9859"/>
            <p:cNvSpPr/>
            <p:nvPr/>
          </p:nvSpPr>
          <p:spPr>
            <a:xfrm>
              <a:off x="18260490" y="49033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1193"/>
                  </a:move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0" name="object 9860"/>
            <p:cNvSpPr/>
            <p:nvPr/>
          </p:nvSpPr>
          <p:spPr>
            <a:xfrm>
              <a:off x="18259936" y="490368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1" name="object 9861"/>
            <p:cNvSpPr/>
            <p:nvPr/>
          </p:nvSpPr>
          <p:spPr>
            <a:xfrm>
              <a:off x="18261817" y="49042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7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2" name="object 9862"/>
            <p:cNvSpPr/>
            <p:nvPr/>
          </p:nvSpPr>
          <p:spPr>
            <a:xfrm>
              <a:off x="18262007" y="490446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6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3" name="object 9863"/>
            <p:cNvSpPr/>
            <p:nvPr/>
          </p:nvSpPr>
          <p:spPr>
            <a:xfrm>
              <a:off x="18261186" y="490450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670" y="0"/>
                  </a:moveTo>
                  <a:lnTo>
                    <a:pt x="0" y="2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4" name="object 9864"/>
            <p:cNvSpPr/>
            <p:nvPr/>
          </p:nvSpPr>
          <p:spPr>
            <a:xfrm>
              <a:off x="18261850" y="49044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57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5" name="object 9865"/>
            <p:cNvSpPr/>
            <p:nvPr/>
          </p:nvSpPr>
          <p:spPr>
            <a:xfrm>
              <a:off x="18259550" y="490368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0" y="293"/>
                  </a:lnTo>
                  <a:lnTo>
                    <a:pt x="157" y="607"/>
                  </a:lnTo>
                  <a:lnTo>
                    <a:pt x="376" y="827"/>
                  </a:lnTo>
                  <a:lnTo>
                    <a:pt x="586" y="1036"/>
                  </a:lnTo>
                  <a:lnTo>
                    <a:pt x="900" y="1151"/>
                  </a:lnTo>
                  <a:lnTo>
                    <a:pt x="1193" y="11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6" name="object 9866"/>
            <p:cNvSpPr/>
            <p:nvPr/>
          </p:nvSpPr>
          <p:spPr>
            <a:xfrm>
              <a:off x="18258883" y="4696253"/>
              <a:ext cx="6350" cy="10795"/>
            </a:xfrm>
            <a:custGeom>
              <a:avLst/>
              <a:gdLst/>
              <a:ahLst/>
              <a:cxnLst/>
              <a:rect l="l" t="t" r="r" b="b"/>
              <a:pathLst>
                <a:path w="6350" h="10795">
                  <a:moveTo>
                    <a:pt x="104" y="2795"/>
                  </a:moveTo>
                  <a:lnTo>
                    <a:pt x="1413" y="2795"/>
                  </a:lnTo>
                  <a:lnTo>
                    <a:pt x="1539" y="73"/>
                  </a:lnTo>
                  <a:lnTo>
                    <a:pt x="1738" y="0"/>
                  </a:lnTo>
                  <a:lnTo>
                    <a:pt x="1738" y="523"/>
                  </a:lnTo>
                  <a:lnTo>
                    <a:pt x="2921" y="523"/>
                  </a:lnTo>
                  <a:lnTo>
                    <a:pt x="3088" y="523"/>
                  </a:lnTo>
                  <a:lnTo>
                    <a:pt x="4282" y="523"/>
                  </a:lnTo>
                  <a:lnTo>
                    <a:pt x="4429" y="554"/>
                  </a:lnTo>
                  <a:lnTo>
                    <a:pt x="4816" y="523"/>
                  </a:lnTo>
                  <a:lnTo>
                    <a:pt x="4848" y="743"/>
                  </a:lnTo>
                  <a:lnTo>
                    <a:pt x="4314" y="827"/>
                  </a:lnTo>
                  <a:lnTo>
                    <a:pt x="4282" y="1570"/>
                  </a:lnTo>
                  <a:lnTo>
                    <a:pt x="4502" y="1675"/>
                  </a:lnTo>
                  <a:lnTo>
                    <a:pt x="4921" y="1413"/>
                  </a:lnTo>
                  <a:lnTo>
                    <a:pt x="4952" y="1675"/>
                  </a:lnTo>
                  <a:lnTo>
                    <a:pt x="5402" y="1800"/>
                  </a:lnTo>
                  <a:lnTo>
                    <a:pt x="5779" y="1800"/>
                  </a:lnTo>
                  <a:lnTo>
                    <a:pt x="5779" y="2125"/>
                  </a:lnTo>
                  <a:lnTo>
                    <a:pt x="5779" y="8575"/>
                  </a:lnTo>
                  <a:lnTo>
                    <a:pt x="5779" y="8921"/>
                  </a:lnTo>
                  <a:lnTo>
                    <a:pt x="5402" y="8921"/>
                  </a:lnTo>
                  <a:lnTo>
                    <a:pt x="5057" y="8921"/>
                  </a:lnTo>
                  <a:lnTo>
                    <a:pt x="4952" y="9256"/>
                  </a:lnTo>
                  <a:lnTo>
                    <a:pt x="4502" y="9025"/>
                  </a:lnTo>
                  <a:lnTo>
                    <a:pt x="4282" y="9025"/>
                  </a:lnTo>
                  <a:lnTo>
                    <a:pt x="4282" y="9884"/>
                  </a:lnTo>
                  <a:lnTo>
                    <a:pt x="4816" y="9884"/>
                  </a:lnTo>
                  <a:lnTo>
                    <a:pt x="4848" y="10146"/>
                  </a:lnTo>
                  <a:lnTo>
                    <a:pt x="4471" y="10188"/>
                  </a:lnTo>
                  <a:lnTo>
                    <a:pt x="4314" y="10146"/>
                  </a:lnTo>
                  <a:lnTo>
                    <a:pt x="2764" y="10188"/>
                  </a:lnTo>
                  <a:lnTo>
                    <a:pt x="2554" y="10188"/>
                  </a:lnTo>
                  <a:lnTo>
                    <a:pt x="2554" y="9989"/>
                  </a:lnTo>
                  <a:lnTo>
                    <a:pt x="3005" y="9915"/>
                  </a:lnTo>
                  <a:lnTo>
                    <a:pt x="3162" y="9915"/>
                  </a:lnTo>
                  <a:lnTo>
                    <a:pt x="3162" y="9737"/>
                  </a:lnTo>
                  <a:lnTo>
                    <a:pt x="3162" y="9507"/>
                  </a:lnTo>
                  <a:lnTo>
                    <a:pt x="3162" y="9319"/>
                  </a:lnTo>
                  <a:lnTo>
                    <a:pt x="3005" y="9319"/>
                  </a:lnTo>
                  <a:lnTo>
                    <a:pt x="1780" y="9319"/>
                  </a:lnTo>
                  <a:lnTo>
                    <a:pt x="1612" y="9319"/>
                  </a:lnTo>
                  <a:lnTo>
                    <a:pt x="554" y="9319"/>
                  </a:lnTo>
                  <a:lnTo>
                    <a:pt x="366" y="9319"/>
                  </a:lnTo>
                  <a:lnTo>
                    <a:pt x="366" y="9507"/>
                  </a:lnTo>
                  <a:lnTo>
                    <a:pt x="366" y="9737"/>
                  </a:lnTo>
                  <a:lnTo>
                    <a:pt x="366" y="9915"/>
                  </a:lnTo>
                  <a:lnTo>
                    <a:pt x="554" y="9915"/>
                  </a:lnTo>
                  <a:lnTo>
                    <a:pt x="816" y="9915"/>
                  </a:lnTo>
                  <a:lnTo>
                    <a:pt x="586" y="10219"/>
                  </a:lnTo>
                  <a:lnTo>
                    <a:pt x="0" y="10219"/>
                  </a:lnTo>
                  <a:lnTo>
                    <a:pt x="0" y="290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7" name="object 9867"/>
            <p:cNvSpPr/>
            <p:nvPr/>
          </p:nvSpPr>
          <p:spPr>
            <a:xfrm>
              <a:off x="18259249" y="4697074"/>
              <a:ext cx="5715" cy="9525"/>
            </a:xfrm>
            <a:custGeom>
              <a:avLst/>
              <a:gdLst/>
              <a:ahLst/>
              <a:cxnLst/>
              <a:rect l="l" t="t" r="r" b="b"/>
              <a:pathLst>
                <a:path w="5715" h="9525">
                  <a:moveTo>
                    <a:pt x="73" y="2314"/>
                  </a:moveTo>
                  <a:lnTo>
                    <a:pt x="0" y="8125"/>
                  </a:lnTo>
                  <a:lnTo>
                    <a:pt x="2837" y="8198"/>
                  </a:lnTo>
                  <a:lnTo>
                    <a:pt x="3088" y="8198"/>
                  </a:lnTo>
                  <a:lnTo>
                    <a:pt x="3088" y="8470"/>
                  </a:lnTo>
                  <a:lnTo>
                    <a:pt x="3088" y="8921"/>
                  </a:lnTo>
                  <a:lnTo>
                    <a:pt x="3549" y="9025"/>
                  </a:lnTo>
                  <a:lnTo>
                    <a:pt x="3633" y="7989"/>
                  </a:lnTo>
                  <a:lnTo>
                    <a:pt x="3633" y="7800"/>
                  </a:lnTo>
                  <a:lnTo>
                    <a:pt x="3800" y="7800"/>
                  </a:lnTo>
                  <a:lnTo>
                    <a:pt x="4994" y="7800"/>
                  </a:lnTo>
                  <a:lnTo>
                    <a:pt x="5109" y="1350"/>
                  </a:lnTo>
                  <a:lnTo>
                    <a:pt x="3800" y="1277"/>
                  </a:lnTo>
                  <a:lnTo>
                    <a:pt x="3633" y="1277"/>
                  </a:lnTo>
                  <a:lnTo>
                    <a:pt x="3633" y="1068"/>
                  </a:lnTo>
                  <a:lnTo>
                    <a:pt x="3633" y="73"/>
                  </a:lnTo>
                  <a:lnTo>
                    <a:pt x="3319" y="0"/>
                  </a:lnTo>
                  <a:lnTo>
                    <a:pt x="3162" y="157"/>
                  </a:lnTo>
                  <a:lnTo>
                    <a:pt x="2136" y="157"/>
                  </a:lnTo>
                  <a:lnTo>
                    <a:pt x="1978" y="0"/>
                  </a:lnTo>
                  <a:lnTo>
                    <a:pt x="1528" y="0"/>
                  </a:lnTo>
                  <a:lnTo>
                    <a:pt x="1455" y="2125"/>
                  </a:lnTo>
                  <a:lnTo>
                    <a:pt x="1455" y="2314"/>
                  </a:lnTo>
                  <a:lnTo>
                    <a:pt x="1266" y="2314"/>
                  </a:lnTo>
                  <a:lnTo>
                    <a:pt x="73" y="231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8" name="object 9868"/>
            <p:cNvSpPr/>
            <p:nvPr/>
          </p:nvSpPr>
          <p:spPr>
            <a:xfrm>
              <a:off x="18263162" y="469677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680" y="0"/>
                  </a:moveTo>
                  <a:lnTo>
                    <a:pt x="1162" y="0"/>
                  </a:lnTo>
                  <a:lnTo>
                    <a:pt x="1235" y="376"/>
                  </a:lnTo>
                  <a:lnTo>
                    <a:pt x="1539" y="376"/>
                  </a:lnTo>
                  <a:lnTo>
                    <a:pt x="1989" y="73"/>
                  </a:lnTo>
                  <a:lnTo>
                    <a:pt x="1989" y="534"/>
                  </a:lnTo>
                  <a:lnTo>
                    <a:pt x="1989" y="1005"/>
                  </a:lnTo>
                  <a:lnTo>
                    <a:pt x="1581" y="743"/>
                  </a:lnTo>
                  <a:lnTo>
                    <a:pt x="1266" y="670"/>
                  </a:lnTo>
                  <a:lnTo>
                    <a:pt x="1235" y="1088"/>
                  </a:lnTo>
                  <a:lnTo>
                    <a:pt x="1036" y="1120"/>
                  </a:lnTo>
                  <a:lnTo>
                    <a:pt x="1005" y="743"/>
                  </a:lnTo>
                  <a:lnTo>
                    <a:pt x="272" y="1120"/>
                  </a:lnTo>
                  <a:lnTo>
                    <a:pt x="41" y="1277"/>
                  </a:lnTo>
                  <a:lnTo>
                    <a:pt x="0" y="963"/>
                  </a:lnTo>
                  <a:lnTo>
                    <a:pt x="0" y="376"/>
                  </a:lnTo>
                  <a:lnTo>
                    <a:pt x="523" y="314"/>
                  </a:lnTo>
                  <a:lnTo>
                    <a:pt x="554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9" name="object 9869"/>
            <p:cNvSpPr/>
            <p:nvPr/>
          </p:nvSpPr>
          <p:spPr>
            <a:xfrm>
              <a:off x="18263162" y="470515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680" y="1277"/>
                  </a:moveTo>
                  <a:lnTo>
                    <a:pt x="1162" y="1277"/>
                  </a:lnTo>
                  <a:lnTo>
                    <a:pt x="1235" y="931"/>
                  </a:lnTo>
                  <a:lnTo>
                    <a:pt x="1539" y="900"/>
                  </a:lnTo>
                  <a:lnTo>
                    <a:pt x="1989" y="1246"/>
                  </a:lnTo>
                  <a:lnTo>
                    <a:pt x="1989" y="753"/>
                  </a:lnTo>
                  <a:lnTo>
                    <a:pt x="2020" y="314"/>
                  </a:lnTo>
                  <a:lnTo>
                    <a:pt x="1612" y="534"/>
                  </a:lnTo>
                  <a:lnTo>
                    <a:pt x="1266" y="607"/>
                  </a:lnTo>
                  <a:lnTo>
                    <a:pt x="1235" y="188"/>
                  </a:lnTo>
                  <a:lnTo>
                    <a:pt x="1036" y="157"/>
                  </a:lnTo>
                  <a:lnTo>
                    <a:pt x="1005" y="534"/>
                  </a:lnTo>
                  <a:lnTo>
                    <a:pt x="272" y="157"/>
                  </a:lnTo>
                  <a:lnTo>
                    <a:pt x="41" y="0"/>
                  </a:lnTo>
                  <a:lnTo>
                    <a:pt x="0" y="314"/>
                  </a:lnTo>
                  <a:lnTo>
                    <a:pt x="0" y="900"/>
                  </a:lnTo>
                  <a:lnTo>
                    <a:pt x="523" y="963"/>
                  </a:lnTo>
                  <a:lnTo>
                    <a:pt x="554" y="12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0" name="object 9870"/>
            <p:cNvSpPr/>
            <p:nvPr/>
          </p:nvSpPr>
          <p:spPr>
            <a:xfrm>
              <a:off x="18264481" y="4704573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31" y="1863"/>
                  </a:moveTo>
                  <a:lnTo>
                    <a:pt x="5099" y="1863"/>
                  </a:lnTo>
                  <a:lnTo>
                    <a:pt x="5172" y="1633"/>
                  </a:lnTo>
                  <a:lnTo>
                    <a:pt x="5654" y="1549"/>
                  </a:lnTo>
                  <a:lnTo>
                    <a:pt x="5738" y="900"/>
                  </a:lnTo>
                  <a:lnTo>
                    <a:pt x="5685" y="586"/>
                  </a:lnTo>
                  <a:lnTo>
                    <a:pt x="5486" y="743"/>
                  </a:lnTo>
                  <a:lnTo>
                    <a:pt x="5067" y="994"/>
                  </a:lnTo>
                  <a:lnTo>
                    <a:pt x="4942" y="73"/>
                  </a:lnTo>
                  <a:lnTo>
                    <a:pt x="4816" y="397"/>
                  </a:lnTo>
                  <a:lnTo>
                    <a:pt x="4659" y="481"/>
                  </a:lnTo>
                  <a:lnTo>
                    <a:pt x="4816" y="554"/>
                  </a:lnTo>
                  <a:lnTo>
                    <a:pt x="4816" y="1068"/>
                  </a:lnTo>
                  <a:lnTo>
                    <a:pt x="4586" y="1444"/>
                  </a:lnTo>
                  <a:lnTo>
                    <a:pt x="4429" y="1518"/>
                  </a:lnTo>
                  <a:lnTo>
                    <a:pt x="1486" y="1518"/>
                  </a:lnTo>
                  <a:lnTo>
                    <a:pt x="1287" y="1518"/>
                  </a:lnTo>
                  <a:lnTo>
                    <a:pt x="1287" y="1382"/>
                  </a:lnTo>
                  <a:lnTo>
                    <a:pt x="1287" y="617"/>
                  </a:lnTo>
                  <a:lnTo>
                    <a:pt x="1444" y="554"/>
                  </a:lnTo>
                  <a:lnTo>
                    <a:pt x="1287" y="481"/>
                  </a:lnTo>
                  <a:lnTo>
                    <a:pt x="1287" y="73"/>
                  </a:lnTo>
                  <a:lnTo>
                    <a:pt x="1151" y="0"/>
                  </a:lnTo>
                  <a:lnTo>
                    <a:pt x="1151" y="963"/>
                  </a:lnTo>
                  <a:lnTo>
                    <a:pt x="1151" y="1549"/>
                  </a:lnTo>
                  <a:lnTo>
                    <a:pt x="858" y="1036"/>
                  </a:lnTo>
                  <a:lnTo>
                    <a:pt x="670" y="827"/>
                  </a:lnTo>
                  <a:lnTo>
                    <a:pt x="408" y="827"/>
                  </a:lnTo>
                  <a:lnTo>
                    <a:pt x="104" y="827"/>
                  </a:lnTo>
                  <a:lnTo>
                    <a:pt x="0" y="1120"/>
                  </a:lnTo>
                  <a:lnTo>
                    <a:pt x="188" y="1193"/>
                  </a:lnTo>
                  <a:lnTo>
                    <a:pt x="261" y="1036"/>
                  </a:lnTo>
                  <a:lnTo>
                    <a:pt x="701" y="827"/>
                  </a:lnTo>
                  <a:lnTo>
                    <a:pt x="701" y="1340"/>
                  </a:lnTo>
                  <a:lnTo>
                    <a:pt x="701" y="1863"/>
                  </a:lnTo>
                  <a:lnTo>
                    <a:pt x="261" y="1602"/>
                  </a:lnTo>
                  <a:lnTo>
                    <a:pt x="31" y="1486"/>
                  </a:lnTo>
                  <a:lnTo>
                    <a:pt x="0" y="183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1" name="object 9871"/>
            <p:cNvSpPr/>
            <p:nvPr/>
          </p:nvSpPr>
          <p:spPr>
            <a:xfrm>
              <a:off x="18264481" y="4696772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31" y="0"/>
                  </a:moveTo>
                  <a:lnTo>
                    <a:pt x="5099" y="0"/>
                  </a:lnTo>
                  <a:lnTo>
                    <a:pt x="5172" y="230"/>
                  </a:lnTo>
                  <a:lnTo>
                    <a:pt x="5654" y="314"/>
                  </a:lnTo>
                  <a:lnTo>
                    <a:pt x="5738" y="963"/>
                  </a:lnTo>
                  <a:lnTo>
                    <a:pt x="5685" y="1277"/>
                  </a:lnTo>
                  <a:lnTo>
                    <a:pt x="5486" y="1120"/>
                  </a:lnTo>
                  <a:lnTo>
                    <a:pt x="5067" y="869"/>
                  </a:lnTo>
                  <a:lnTo>
                    <a:pt x="4942" y="1790"/>
                  </a:lnTo>
                  <a:lnTo>
                    <a:pt x="4816" y="1465"/>
                  </a:lnTo>
                  <a:lnTo>
                    <a:pt x="4659" y="1382"/>
                  </a:lnTo>
                  <a:lnTo>
                    <a:pt x="4816" y="1308"/>
                  </a:lnTo>
                  <a:lnTo>
                    <a:pt x="4816" y="795"/>
                  </a:lnTo>
                  <a:lnTo>
                    <a:pt x="4586" y="418"/>
                  </a:lnTo>
                  <a:lnTo>
                    <a:pt x="4429" y="345"/>
                  </a:lnTo>
                  <a:lnTo>
                    <a:pt x="1486" y="345"/>
                  </a:lnTo>
                  <a:lnTo>
                    <a:pt x="1287" y="345"/>
                  </a:lnTo>
                  <a:lnTo>
                    <a:pt x="1287" y="481"/>
                  </a:lnTo>
                  <a:lnTo>
                    <a:pt x="1287" y="1246"/>
                  </a:lnTo>
                  <a:lnTo>
                    <a:pt x="1444" y="1308"/>
                  </a:lnTo>
                  <a:lnTo>
                    <a:pt x="1287" y="1382"/>
                  </a:lnTo>
                  <a:lnTo>
                    <a:pt x="1287" y="1790"/>
                  </a:lnTo>
                  <a:lnTo>
                    <a:pt x="1151" y="1863"/>
                  </a:lnTo>
                  <a:lnTo>
                    <a:pt x="1151" y="900"/>
                  </a:lnTo>
                  <a:lnTo>
                    <a:pt x="1151" y="314"/>
                  </a:lnTo>
                  <a:lnTo>
                    <a:pt x="858" y="827"/>
                  </a:lnTo>
                  <a:lnTo>
                    <a:pt x="670" y="1036"/>
                  </a:lnTo>
                  <a:lnTo>
                    <a:pt x="408" y="1036"/>
                  </a:lnTo>
                  <a:lnTo>
                    <a:pt x="104" y="1036"/>
                  </a:lnTo>
                  <a:lnTo>
                    <a:pt x="0" y="743"/>
                  </a:lnTo>
                  <a:lnTo>
                    <a:pt x="188" y="670"/>
                  </a:lnTo>
                  <a:lnTo>
                    <a:pt x="261" y="827"/>
                  </a:lnTo>
                  <a:lnTo>
                    <a:pt x="701" y="1036"/>
                  </a:lnTo>
                  <a:lnTo>
                    <a:pt x="701" y="534"/>
                  </a:lnTo>
                  <a:lnTo>
                    <a:pt x="701" y="0"/>
                  </a:lnTo>
                  <a:lnTo>
                    <a:pt x="261" y="261"/>
                  </a:lnTo>
                  <a:lnTo>
                    <a:pt x="31" y="376"/>
                  </a:lnTo>
                  <a:lnTo>
                    <a:pt x="0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2" name="object 9872"/>
            <p:cNvSpPr/>
            <p:nvPr/>
          </p:nvSpPr>
          <p:spPr>
            <a:xfrm>
              <a:off x="18265771" y="469711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444" y="3800"/>
                  </a:lnTo>
                  <a:lnTo>
                    <a:pt x="3528" y="1120"/>
                  </a:lnTo>
                  <a:lnTo>
                    <a:pt x="3371" y="1088"/>
                  </a:lnTo>
                  <a:lnTo>
                    <a:pt x="3371" y="931"/>
                  </a:lnTo>
                  <a:lnTo>
                    <a:pt x="3528" y="931"/>
                  </a:lnTo>
                  <a:lnTo>
                    <a:pt x="3528" y="450"/>
                  </a:lnTo>
                  <a:lnTo>
                    <a:pt x="3298" y="73"/>
                  </a:lnTo>
                  <a:lnTo>
                    <a:pt x="3141" y="0"/>
                  </a:lnTo>
                  <a:lnTo>
                    <a:pt x="198" y="0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0" y="900"/>
                  </a:lnTo>
                  <a:lnTo>
                    <a:pt x="157" y="931"/>
                  </a:lnTo>
                  <a:lnTo>
                    <a:pt x="157" y="1088"/>
                  </a:lnTo>
                  <a:lnTo>
                    <a:pt x="0" y="1088"/>
                  </a:lnTo>
                  <a:lnTo>
                    <a:pt x="0" y="372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3" name="object 9873"/>
            <p:cNvSpPr/>
            <p:nvPr/>
          </p:nvSpPr>
          <p:spPr>
            <a:xfrm>
              <a:off x="18265773" y="470229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73" y="0"/>
                  </a:moveTo>
                  <a:lnTo>
                    <a:pt x="3444" y="0"/>
                  </a:lnTo>
                  <a:lnTo>
                    <a:pt x="3518" y="2691"/>
                  </a:lnTo>
                  <a:lnTo>
                    <a:pt x="3371" y="2722"/>
                  </a:lnTo>
                  <a:lnTo>
                    <a:pt x="3371" y="2879"/>
                  </a:lnTo>
                  <a:lnTo>
                    <a:pt x="3518" y="2879"/>
                  </a:lnTo>
                  <a:lnTo>
                    <a:pt x="3518" y="3361"/>
                  </a:lnTo>
                  <a:lnTo>
                    <a:pt x="3287" y="3727"/>
                  </a:lnTo>
                  <a:lnTo>
                    <a:pt x="3130" y="3811"/>
                  </a:lnTo>
                  <a:lnTo>
                    <a:pt x="198" y="3811"/>
                  </a:lnTo>
                  <a:lnTo>
                    <a:pt x="0" y="3811"/>
                  </a:lnTo>
                  <a:lnTo>
                    <a:pt x="0" y="3654"/>
                  </a:lnTo>
                  <a:lnTo>
                    <a:pt x="0" y="2910"/>
                  </a:lnTo>
                  <a:lnTo>
                    <a:pt x="146" y="2879"/>
                  </a:lnTo>
                  <a:lnTo>
                    <a:pt x="146" y="2722"/>
                  </a:lnTo>
                  <a:lnTo>
                    <a:pt x="0" y="2722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4" name="object 9874"/>
            <p:cNvSpPr/>
            <p:nvPr/>
          </p:nvSpPr>
          <p:spPr>
            <a:xfrm>
              <a:off x="18269547" y="4693618"/>
              <a:ext cx="3175" cy="17780"/>
            </a:xfrm>
            <a:custGeom>
              <a:avLst/>
              <a:gdLst/>
              <a:ahLst/>
              <a:cxnLst/>
              <a:rect l="l" t="t" r="r" b="b"/>
              <a:pathLst>
                <a:path w="3175" h="17779">
                  <a:moveTo>
                    <a:pt x="774" y="2638"/>
                  </a:moveTo>
                  <a:lnTo>
                    <a:pt x="2125" y="2638"/>
                  </a:lnTo>
                  <a:lnTo>
                    <a:pt x="2198" y="1602"/>
                  </a:lnTo>
                  <a:lnTo>
                    <a:pt x="1738" y="1518"/>
                  </a:lnTo>
                  <a:lnTo>
                    <a:pt x="1675" y="1183"/>
                  </a:lnTo>
                  <a:lnTo>
                    <a:pt x="1863" y="1099"/>
                  </a:lnTo>
                  <a:lnTo>
                    <a:pt x="1863" y="1298"/>
                  </a:lnTo>
                  <a:lnTo>
                    <a:pt x="2125" y="1298"/>
                  </a:lnTo>
                  <a:lnTo>
                    <a:pt x="2314" y="1298"/>
                  </a:lnTo>
                  <a:lnTo>
                    <a:pt x="2314" y="1099"/>
                  </a:lnTo>
                  <a:lnTo>
                    <a:pt x="2314" y="397"/>
                  </a:lnTo>
                  <a:lnTo>
                    <a:pt x="2314" y="219"/>
                  </a:lnTo>
                  <a:lnTo>
                    <a:pt x="2125" y="219"/>
                  </a:lnTo>
                  <a:lnTo>
                    <a:pt x="1863" y="219"/>
                  </a:lnTo>
                  <a:lnTo>
                    <a:pt x="1863" y="397"/>
                  </a:lnTo>
                  <a:lnTo>
                    <a:pt x="1675" y="397"/>
                  </a:lnTo>
                  <a:lnTo>
                    <a:pt x="1675" y="62"/>
                  </a:lnTo>
                  <a:lnTo>
                    <a:pt x="2450" y="0"/>
                  </a:lnTo>
                  <a:lnTo>
                    <a:pt x="2565" y="17182"/>
                  </a:lnTo>
                  <a:lnTo>
                    <a:pt x="1738" y="17245"/>
                  </a:lnTo>
                  <a:lnTo>
                    <a:pt x="1675" y="16952"/>
                  </a:lnTo>
                  <a:lnTo>
                    <a:pt x="1863" y="16837"/>
                  </a:lnTo>
                  <a:lnTo>
                    <a:pt x="1863" y="17025"/>
                  </a:lnTo>
                  <a:lnTo>
                    <a:pt x="2125" y="17025"/>
                  </a:lnTo>
                  <a:lnTo>
                    <a:pt x="2314" y="17025"/>
                  </a:lnTo>
                  <a:lnTo>
                    <a:pt x="2314" y="16837"/>
                  </a:lnTo>
                  <a:lnTo>
                    <a:pt x="2314" y="16135"/>
                  </a:lnTo>
                  <a:lnTo>
                    <a:pt x="2314" y="15989"/>
                  </a:lnTo>
                  <a:lnTo>
                    <a:pt x="2125" y="15989"/>
                  </a:lnTo>
                  <a:lnTo>
                    <a:pt x="1863" y="15989"/>
                  </a:lnTo>
                  <a:lnTo>
                    <a:pt x="1863" y="16135"/>
                  </a:lnTo>
                  <a:lnTo>
                    <a:pt x="1675" y="16135"/>
                  </a:lnTo>
                  <a:lnTo>
                    <a:pt x="1675" y="15580"/>
                  </a:lnTo>
                  <a:lnTo>
                    <a:pt x="1895" y="15455"/>
                  </a:lnTo>
                  <a:lnTo>
                    <a:pt x="1895" y="15643"/>
                  </a:lnTo>
                  <a:lnTo>
                    <a:pt x="2125" y="15716"/>
                  </a:lnTo>
                  <a:lnTo>
                    <a:pt x="2198" y="13716"/>
                  </a:lnTo>
                  <a:lnTo>
                    <a:pt x="2125" y="12627"/>
                  </a:lnTo>
                  <a:lnTo>
                    <a:pt x="2125" y="12470"/>
                  </a:lnTo>
                  <a:lnTo>
                    <a:pt x="1968" y="12470"/>
                  </a:lnTo>
                  <a:lnTo>
                    <a:pt x="1099" y="12470"/>
                  </a:lnTo>
                  <a:lnTo>
                    <a:pt x="1057" y="12743"/>
                  </a:lnTo>
                  <a:lnTo>
                    <a:pt x="670" y="12816"/>
                  </a:lnTo>
                  <a:lnTo>
                    <a:pt x="513" y="12784"/>
                  </a:lnTo>
                  <a:lnTo>
                    <a:pt x="188" y="12816"/>
                  </a:lnTo>
                  <a:lnTo>
                    <a:pt x="104" y="12596"/>
                  </a:lnTo>
                  <a:lnTo>
                    <a:pt x="670" y="12523"/>
                  </a:lnTo>
                  <a:lnTo>
                    <a:pt x="670" y="11769"/>
                  </a:lnTo>
                  <a:lnTo>
                    <a:pt x="450" y="11664"/>
                  </a:lnTo>
                  <a:lnTo>
                    <a:pt x="31" y="11926"/>
                  </a:lnTo>
                  <a:lnTo>
                    <a:pt x="73" y="11319"/>
                  </a:lnTo>
                  <a:lnTo>
                    <a:pt x="617" y="11141"/>
                  </a:lnTo>
                  <a:lnTo>
                    <a:pt x="670" y="4910"/>
                  </a:lnTo>
                  <a:lnTo>
                    <a:pt x="73" y="4638"/>
                  </a:lnTo>
                  <a:lnTo>
                    <a:pt x="0" y="4083"/>
                  </a:lnTo>
                  <a:lnTo>
                    <a:pt x="450" y="4314"/>
                  </a:lnTo>
                  <a:lnTo>
                    <a:pt x="586" y="4314"/>
                  </a:lnTo>
                  <a:lnTo>
                    <a:pt x="670" y="3465"/>
                  </a:lnTo>
                  <a:lnTo>
                    <a:pt x="188" y="3465"/>
                  </a:lnTo>
                  <a:lnTo>
                    <a:pt x="104" y="3193"/>
                  </a:lnTo>
                  <a:lnTo>
                    <a:pt x="481" y="3151"/>
                  </a:lnTo>
                  <a:lnTo>
                    <a:pt x="617" y="3193"/>
                  </a:lnTo>
                  <a:lnTo>
                    <a:pt x="670" y="271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5" name="object 9875"/>
            <p:cNvSpPr/>
            <p:nvPr/>
          </p:nvSpPr>
          <p:spPr>
            <a:xfrm>
              <a:off x="18270520" y="4696552"/>
              <a:ext cx="1270" cy="9525"/>
            </a:xfrm>
            <a:custGeom>
              <a:avLst/>
              <a:gdLst/>
              <a:ahLst/>
              <a:cxnLst/>
              <a:rect l="l" t="t" r="r" b="b"/>
              <a:pathLst>
                <a:path w="1269" h="9525">
                  <a:moveTo>
                    <a:pt x="1151" y="0"/>
                  </a:moveTo>
                  <a:lnTo>
                    <a:pt x="115" y="0"/>
                  </a:lnTo>
                  <a:lnTo>
                    <a:pt x="0" y="9130"/>
                  </a:lnTo>
                  <a:lnTo>
                    <a:pt x="1151" y="9214"/>
                  </a:lnTo>
                  <a:lnTo>
                    <a:pt x="1225" y="7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6" name="object 9876"/>
            <p:cNvSpPr/>
            <p:nvPr/>
          </p:nvSpPr>
          <p:spPr>
            <a:xfrm>
              <a:off x="17878431" y="488988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670" y="1308"/>
                  </a:moveTo>
                  <a:lnTo>
                    <a:pt x="670" y="450"/>
                  </a:lnTo>
                  <a:lnTo>
                    <a:pt x="439" y="0"/>
                  </a:lnTo>
                  <a:lnTo>
                    <a:pt x="230" y="0"/>
                  </a:lnTo>
                  <a:lnTo>
                    <a:pt x="0" y="450"/>
                  </a:lnTo>
                  <a:lnTo>
                    <a:pt x="0" y="13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7" name="object 9877"/>
            <p:cNvSpPr/>
            <p:nvPr/>
          </p:nvSpPr>
          <p:spPr>
            <a:xfrm>
              <a:off x="17878432" y="489876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0"/>
                  </a:moveTo>
                  <a:lnTo>
                    <a:pt x="0" y="858"/>
                  </a:lnTo>
                  <a:lnTo>
                    <a:pt x="230" y="1277"/>
                  </a:lnTo>
                  <a:lnTo>
                    <a:pt x="439" y="1277"/>
                  </a:lnTo>
                  <a:lnTo>
                    <a:pt x="670" y="858"/>
                  </a:lnTo>
                  <a:lnTo>
                    <a:pt x="67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8" name="object 9878"/>
            <p:cNvSpPr/>
            <p:nvPr/>
          </p:nvSpPr>
          <p:spPr>
            <a:xfrm>
              <a:off x="17878129" y="489146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1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9" name="object 9879"/>
            <p:cNvSpPr/>
            <p:nvPr/>
          </p:nvSpPr>
          <p:spPr>
            <a:xfrm>
              <a:off x="17878129" y="489850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230" y="261"/>
                  </a:lnTo>
                  <a:lnTo>
                    <a:pt x="1036" y="261"/>
                  </a:lnTo>
                  <a:lnTo>
                    <a:pt x="122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0" name="object 9880"/>
            <p:cNvSpPr/>
            <p:nvPr/>
          </p:nvSpPr>
          <p:spPr>
            <a:xfrm>
              <a:off x="17878129" y="489708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0"/>
                  </a:moveTo>
                  <a:lnTo>
                    <a:pt x="0" y="1413"/>
                  </a:lnTo>
                  <a:lnTo>
                    <a:pt x="1225" y="1413"/>
                  </a:lnTo>
                  <a:lnTo>
                    <a:pt x="122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1" name="object 9881"/>
            <p:cNvSpPr/>
            <p:nvPr/>
          </p:nvSpPr>
          <p:spPr>
            <a:xfrm>
              <a:off x="17878284" y="48963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450"/>
                  </a:moveTo>
                  <a:lnTo>
                    <a:pt x="41" y="31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2" name="object 9882"/>
            <p:cNvSpPr/>
            <p:nvPr/>
          </p:nvSpPr>
          <p:spPr>
            <a:xfrm>
              <a:off x="17878766" y="4889443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088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3" name="object 9883"/>
            <p:cNvSpPr/>
            <p:nvPr/>
          </p:nvSpPr>
          <p:spPr>
            <a:xfrm>
              <a:off x="17879661" y="488473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63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4" name="object 9884"/>
            <p:cNvSpPr/>
            <p:nvPr/>
          </p:nvSpPr>
          <p:spPr>
            <a:xfrm>
              <a:off x="17878432" y="48908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40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5" name="object 9885"/>
            <p:cNvSpPr/>
            <p:nvPr/>
          </p:nvSpPr>
          <p:spPr>
            <a:xfrm>
              <a:off x="17878614" y="48904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57"/>
                  </a:moveTo>
                  <a:lnTo>
                    <a:pt x="48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6" name="object 9886"/>
            <p:cNvSpPr/>
            <p:nvPr/>
          </p:nvSpPr>
          <p:spPr>
            <a:xfrm>
              <a:off x="17878614" y="48910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48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7" name="object 9887"/>
            <p:cNvSpPr/>
            <p:nvPr/>
          </p:nvSpPr>
          <p:spPr>
            <a:xfrm>
              <a:off x="17878432" y="48902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40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8" name="object 9888"/>
            <p:cNvSpPr/>
            <p:nvPr/>
          </p:nvSpPr>
          <p:spPr>
            <a:xfrm>
              <a:off x="17878658" y="48900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0"/>
                  </a:move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9" name="object 9889"/>
            <p:cNvSpPr/>
            <p:nvPr/>
          </p:nvSpPr>
          <p:spPr>
            <a:xfrm>
              <a:off x="17878134" y="489120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225" y="1675"/>
                  </a:moveTo>
                  <a:lnTo>
                    <a:pt x="1225" y="261"/>
                  </a:lnTo>
                  <a:lnTo>
                    <a:pt x="1036" y="0"/>
                  </a:lnTo>
                  <a:lnTo>
                    <a:pt x="230" y="0"/>
                  </a:lnTo>
                  <a:lnTo>
                    <a:pt x="0" y="261"/>
                  </a:lnTo>
                  <a:lnTo>
                    <a:pt x="1225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0" name="object 9890"/>
            <p:cNvSpPr/>
            <p:nvPr/>
          </p:nvSpPr>
          <p:spPr>
            <a:xfrm>
              <a:off x="17878432" y="48989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408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1" name="object 9891"/>
            <p:cNvSpPr/>
            <p:nvPr/>
          </p:nvSpPr>
          <p:spPr>
            <a:xfrm>
              <a:off x="17878614" y="48993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481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2" name="object 9892"/>
            <p:cNvSpPr/>
            <p:nvPr/>
          </p:nvSpPr>
          <p:spPr>
            <a:xfrm>
              <a:off x="17878614" y="48988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481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3" name="object 9893"/>
            <p:cNvSpPr/>
            <p:nvPr/>
          </p:nvSpPr>
          <p:spPr>
            <a:xfrm>
              <a:off x="17878432" y="489954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408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4" name="object 9894"/>
            <p:cNvSpPr/>
            <p:nvPr/>
          </p:nvSpPr>
          <p:spPr>
            <a:xfrm>
              <a:off x="17878658" y="48998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104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5" name="object 9895"/>
            <p:cNvSpPr/>
            <p:nvPr/>
          </p:nvSpPr>
          <p:spPr>
            <a:xfrm>
              <a:off x="17878250" y="489399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79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6" name="object 9896"/>
            <p:cNvSpPr/>
            <p:nvPr/>
          </p:nvSpPr>
          <p:spPr>
            <a:xfrm>
              <a:off x="17878250" y="489313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7" name="object 9897"/>
            <p:cNvSpPr/>
            <p:nvPr/>
          </p:nvSpPr>
          <p:spPr>
            <a:xfrm>
              <a:off x="17877539" y="4893989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4" h="635">
                  <a:moveTo>
                    <a:pt x="4209" y="523"/>
                  </a:moveTo>
                  <a:lnTo>
                    <a:pt x="4209" y="0"/>
                  </a:lnTo>
                  <a:lnTo>
                    <a:pt x="0" y="0"/>
                  </a:lnTo>
                  <a:lnTo>
                    <a:pt x="0" y="523"/>
                  </a:lnTo>
                  <a:lnTo>
                    <a:pt x="4209" y="52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8" name="object 9898"/>
            <p:cNvSpPr/>
            <p:nvPr/>
          </p:nvSpPr>
          <p:spPr>
            <a:xfrm>
              <a:off x="17878542" y="488571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4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9" name="object 9899"/>
            <p:cNvSpPr/>
            <p:nvPr/>
          </p:nvSpPr>
          <p:spPr>
            <a:xfrm>
              <a:off x="17878539" y="488694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71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0" name="object 9900"/>
            <p:cNvSpPr/>
            <p:nvPr/>
          </p:nvSpPr>
          <p:spPr>
            <a:xfrm>
              <a:off x="17878538" y="488758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764" y="0"/>
                  </a:lnTo>
                </a:path>
                <a:path w="1269">
                  <a:moveTo>
                    <a:pt x="0" y="0"/>
                  </a:moveTo>
                  <a:lnTo>
                    <a:pt x="76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1" name="object 9901"/>
            <p:cNvSpPr/>
            <p:nvPr/>
          </p:nvSpPr>
          <p:spPr>
            <a:xfrm>
              <a:off x="17878584" y="489313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2" name="object 9902"/>
            <p:cNvSpPr/>
            <p:nvPr/>
          </p:nvSpPr>
          <p:spPr>
            <a:xfrm>
              <a:off x="17878280" y="489313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3" name="object 9903"/>
            <p:cNvSpPr/>
            <p:nvPr/>
          </p:nvSpPr>
          <p:spPr>
            <a:xfrm>
              <a:off x="17881042" y="488772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157" y="0"/>
                  </a:lnTo>
                  <a:lnTo>
                    <a:pt x="157" y="1162"/>
                  </a:lnTo>
                  <a:lnTo>
                    <a:pt x="157" y="1308"/>
                  </a:lnTo>
                  <a:lnTo>
                    <a:pt x="0" y="13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4" name="object 9904"/>
            <p:cNvSpPr/>
            <p:nvPr/>
          </p:nvSpPr>
          <p:spPr>
            <a:xfrm>
              <a:off x="17878123" y="4887725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57" y="0"/>
                  </a:moveTo>
                  <a:lnTo>
                    <a:pt x="0" y="0"/>
                  </a:lnTo>
                  <a:lnTo>
                    <a:pt x="0" y="638"/>
                  </a:lnTo>
                  <a:lnTo>
                    <a:pt x="0" y="1162"/>
                  </a:lnTo>
                  <a:lnTo>
                    <a:pt x="0" y="1308"/>
                  </a:lnTo>
                  <a:lnTo>
                    <a:pt x="157" y="13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5" name="object 9905"/>
            <p:cNvSpPr/>
            <p:nvPr/>
          </p:nvSpPr>
          <p:spPr>
            <a:xfrm>
              <a:off x="17878207" y="488683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6" name="object 9906"/>
            <p:cNvSpPr/>
            <p:nvPr/>
          </p:nvSpPr>
          <p:spPr>
            <a:xfrm>
              <a:off x="17878250" y="489082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523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7" name="object 9907"/>
            <p:cNvSpPr/>
            <p:nvPr/>
          </p:nvSpPr>
          <p:spPr>
            <a:xfrm>
              <a:off x="17880222" y="489451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0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8" name="object 9908"/>
            <p:cNvSpPr/>
            <p:nvPr/>
          </p:nvSpPr>
          <p:spPr>
            <a:xfrm>
              <a:off x="17881042" y="489023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036"/>
                  </a:moveTo>
                  <a:lnTo>
                    <a:pt x="5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9" name="object 9909"/>
            <p:cNvSpPr/>
            <p:nvPr/>
          </p:nvSpPr>
          <p:spPr>
            <a:xfrm>
              <a:off x="17878207" y="488925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73" y="900"/>
                  </a:moveTo>
                  <a:lnTo>
                    <a:pt x="0" y="1570"/>
                  </a:lnTo>
                </a:path>
                <a:path w="634" h="1904">
                  <a:moveTo>
                    <a:pt x="73" y="900"/>
                  </a:moveTo>
                  <a:lnTo>
                    <a:pt x="73" y="0"/>
                  </a:ln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0" name="object 9910"/>
            <p:cNvSpPr/>
            <p:nvPr/>
          </p:nvSpPr>
          <p:spPr>
            <a:xfrm>
              <a:off x="17878207" y="488616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73" y="0"/>
                  </a:moveTo>
                  <a:lnTo>
                    <a:pt x="0" y="376"/>
                  </a:lnTo>
                  <a:lnTo>
                    <a:pt x="0" y="670"/>
                  </a:lnTo>
                  <a:lnTo>
                    <a:pt x="0" y="112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1" name="object 9911"/>
            <p:cNvSpPr/>
            <p:nvPr/>
          </p:nvSpPr>
          <p:spPr>
            <a:xfrm>
              <a:off x="17878207" y="48890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0" y="188"/>
                  </a:lnTo>
                  <a:lnTo>
                    <a:pt x="73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2" name="object 9912"/>
            <p:cNvSpPr/>
            <p:nvPr/>
          </p:nvSpPr>
          <p:spPr>
            <a:xfrm>
              <a:off x="17878280" y="4885717"/>
              <a:ext cx="635" cy="5715"/>
            </a:xfrm>
            <a:custGeom>
              <a:avLst/>
              <a:gdLst/>
              <a:ahLst/>
              <a:cxnLst/>
              <a:rect l="l" t="t" r="r" b="b"/>
              <a:pathLst>
                <a:path w="634" h="5714">
                  <a:moveTo>
                    <a:pt x="0" y="5549"/>
                  </a:moveTo>
                  <a:lnTo>
                    <a:pt x="0" y="0"/>
                  </a:lnTo>
                  <a:lnTo>
                    <a:pt x="261" y="0"/>
                  </a:lnTo>
                  <a:lnTo>
                    <a:pt x="261" y="439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3" name="object 9913"/>
            <p:cNvSpPr/>
            <p:nvPr/>
          </p:nvSpPr>
          <p:spPr>
            <a:xfrm>
              <a:off x="17878948" y="48945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54"/>
                  </a:moveTo>
                  <a:lnTo>
                    <a:pt x="157" y="481"/>
                  </a:ln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4" name="object 9914"/>
            <p:cNvSpPr/>
            <p:nvPr/>
          </p:nvSpPr>
          <p:spPr>
            <a:xfrm>
              <a:off x="17880222" y="489541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00"/>
                  </a:lnTo>
                  <a:lnTo>
                    <a:pt x="0" y="9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5" name="object 9915"/>
            <p:cNvSpPr/>
            <p:nvPr/>
          </p:nvSpPr>
          <p:spPr>
            <a:xfrm>
              <a:off x="17878659" y="48945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31"/>
                  </a:moveTo>
                  <a:lnTo>
                    <a:pt x="31" y="219"/>
                  </a:lnTo>
                  <a:lnTo>
                    <a:pt x="157" y="408"/>
                  </a:lnTo>
                  <a:lnTo>
                    <a:pt x="638" y="890"/>
                  </a:lnTo>
                  <a:lnTo>
                    <a:pt x="1790" y="1999"/>
                  </a:lnTo>
                  <a:lnTo>
                    <a:pt x="1947" y="2041"/>
                  </a:lnTo>
                  <a:lnTo>
                    <a:pt x="1999" y="963"/>
                  </a:lnTo>
                  <a:lnTo>
                    <a:pt x="199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6" name="object 9916"/>
            <p:cNvSpPr/>
            <p:nvPr/>
          </p:nvSpPr>
          <p:spPr>
            <a:xfrm>
              <a:off x="17878948" y="4895038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0" y="0"/>
                  </a:moveTo>
                  <a:lnTo>
                    <a:pt x="0" y="3015"/>
                  </a:lnTo>
                  <a:lnTo>
                    <a:pt x="73" y="3172"/>
                  </a:lnTo>
                  <a:lnTo>
                    <a:pt x="1225" y="3204"/>
                  </a:lnTo>
                  <a:lnTo>
                    <a:pt x="1382" y="3088"/>
                  </a:lnTo>
                  <a:lnTo>
                    <a:pt x="1382" y="1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7" name="object 9917"/>
            <p:cNvSpPr/>
            <p:nvPr/>
          </p:nvSpPr>
          <p:spPr>
            <a:xfrm>
              <a:off x="17878584" y="4885719"/>
              <a:ext cx="2540" cy="8255"/>
            </a:xfrm>
            <a:custGeom>
              <a:avLst/>
              <a:gdLst/>
              <a:ahLst/>
              <a:cxnLst/>
              <a:rect l="l" t="t" r="r" b="b"/>
              <a:pathLst>
                <a:path w="2540" h="8254">
                  <a:moveTo>
                    <a:pt x="0" y="2900"/>
                  </a:moveTo>
                  <a:lnTo>
                    <a:pt x="513" y="2900"/>
                  </a:lnTo>
                  <a:lnTo>
                    <a:pt x="670" y="2827"/>
                  </a:lnTo>
                  <a:lnTo>
                    <a:pt x="712" y="1329"/>
                  </a:lnTo>
                  <a:lnTo>
                    <a:pt x="638" y="1193"/>
                  </a:lnTo>
                  <a:lnTo>
                    <a:pt x="0" y="1141"/>
                  </a:lnTo>
                  <a:lnTo>
                    <a:pt x="0" y="0"/>
                  </a:lnTo>
                  <a:lnTo>
                    <a:pt x="2450" y="0"/>
                  </a:lnTo>
                  <a:lnTo>
                    <a:pt x="2450" y="782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8" name="object 9918"/>
            <p:cNvSpPr/>
            <p:nvPr/>
          </p:nvSpPr>
          <p:spPr>
            <a:xfrm>
              <a:off x="17878873" y="4896389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10">
                  <a:moveTo>
                    <a:pt x="0" y="3601"/>
                  </a:moveTo>
                  <a:lnTo>
                    <a:pt x="1581" y="3601"/>
                  </a:lnTo>
                  <a:lnTo>
                    <a:pt x="1727" y="3570"/>
                  </a:lnTo>
                  <a:lnTo>
                    <a:pt x="1937" y="3465"/>
                  </a:lnTo>
                  <a:lnTo>
                    <a:pt x="2094" y="3204"/>
                  </a:lnTo>
                  <a:lnTo>
                    <a:pt x="2094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9" name="object 9919"/>
            <p:cNvSpPr/>
            <p:nvPr/>
          </p:nvSpPr>
          <p:spPr>
            <a:xfrm>
              <a:off x="17878326" y="489872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0" y="743"/>
                  </a:lnTo>
                  <a:lnTo>
                    <a:pt x="31" y="931"/>
                  </a:lnTo>
                  <a:lnTo>
                    <a:pt x="188" y="112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0" name="object 9920"/>
            <p:cNvSpPr/>
            <p:nvPr/>
          </p:nvSpPr>
          <p:spPr>
            <a:xfrm>
              <a:off x="17877539" y="4895402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4397" y="188"/>
                  </a:moveTo>
                  <a:lnTo>
                    <a:pt x="4324" y="52"/>
                  </a:lnTo>
                  <a:lnTo>
                    <a:pt x="0" y="0"/>
                  </a:lnTo>
                  <a:lnTo>
                    <a:pt x="0" y="984"/>
                  </a:lnTo>
                  <a:lnTo>
                    <a:pt x="4397" y="984"/>
                  </a:lnTo>
                  <a:lnTo>
                    <a:pt x="4397" y="18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1" name="object 9921"/>
            <p:cNvSpPr/>
            <p:nvPr/>
          </p:nvSpPr>
          <p:spPr>
            <a:xfrm>
              <a:off x="17877849" y="489682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706" y="0"/>
                  </a:moveTo>
                  <a:lnTo>
                    <a:pt x="94" y="0"/>
                  </a:lnTo>
                  <a:lnTo>
                    <a:pt x="0" y="136"/>
                  </a:lnTo>
                  <a:lnTo>
                    <a:pt x="1706" y="261"/>
                  </a:lnTo>
                  <a:lnTo>
                    <a:pt x="1842" y="188"/>
                  </a:lnTo>
                  <a:lnTo>
                    <a:pt x="1811" y="3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2" name="object 9922"/>
            <p:cNvSpPr/>
            <p:nvPr/>
          </p:nvSpPr>
          <p:spPr>
            <a:xfrm>
              <a:off x="17877539" y="4893544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4397" y="0"/>
                  </a:moveTo>
                  <a:lnTo>
                    <a:pt x="0" y="0"/>
                  </a:lnTo>
                  <a:lnTo>
                    <a:pt x="0" y="450"/>
                  </a:lnTo>
                  <a:lnTo>
                    <a:pt x="4209" y="450"/>
                  </a:lnTo>
                  <a:lnTo>
                    <a:pt x="4209" y="963"/>
                  </a:lnTo>
                  <a:lnTo>
                    <a:pt x="4366" y="931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3" name="object 9923"/>
            <p:cNvSpPr/>
            <p:nvPr/>
          </p:nvSpPr>
          <p:spPr>
            <a:xfrm>
              <a:off x="17877849" y="489287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706" y="0"/>
                  </a:moveTo>
                  <a:lnTo>
                    <a:pt x="94" y="0"/>
                  </a:lnTo>
                  <a:lnTo>
                    <a:pt x="0" y="136"/>
                  </a:lnTo>
                  <a:lnTo>
                    <a:pt x="1706" y="261"/>
                  </a:lnTo>
                  <a:lnTo>
                    <a:pt x="1842" y="136"/>
                  </a:lnTo>
                  <a:lnTo>
                    <a:pt x="1811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4" name="object 9924"/>
            <p:cNvSpPr/>
            <p:nvPr/>
          </p:nvSpPr>
          <p:spPr>
            <a:xfrm>
              <a:off x="17879661" y="490241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83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5" name="object 9925"/>
            <p:cNvSpPr/>
            <p:nvPr/>
          </p:nvSpPr>
          <p:spPr>
            <a:xfrm>
              <a:off x="17881603" y="490279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5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6" name="object 9926"/>
            <p:cNvSpPr/>
            <p:nvPr/>
          </p:nvSpPr>
          <p:spPr>
            <a:xfrm>
              <a:off x="17880556" y="490241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83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7" name="object 9927"/>
            <p:cNvSpPr/>
            <p:nvPr/>
          </p:nvSpPr>
          <p:spPr>
            <a:xfrm>
              <a:off x="17878766" y="490241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83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8" name="object 9928"/>
            <p:cNvSpPr/>
            <p:nvPr/>
          </p:nvSpPr>
          <p:spPr>
            <a:xfrm>
              <a:off x="17882004" y="490253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27" y="1151"/>
                  </a:moveTo>
                  <a:lnTo>
                    <a:pt x="827" y="628"/>
                  </a:lnTo>
                  <a:lnTo>
                    <a:pt x="502" y="188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9" name="object 9929"/>
            <p:cNvSpPr/>
            <p:nvPr/>
          </p:nvSpPr>
          <p:spPr>
            <a:xfrm>
              <a:off x="17880640" y="490271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963" y="0"/>
                  </a:moveTo>
                  <a:lnTo>
                    <a:pt x="450" y="0"/>
                  </a:lnTo>
                  <a:lnTo>
                    <a:pt x="0" y="450"/>
                  </a:lnTo>
                  <a:lnTo>
                    <a:pt x="0" y="963"/>
                  </a:lnTo>
                  <a:lnTo>
                    <a:pt x="0" y="1486"/>
                  </a:lnTo>
                  <a:lnTo>
                    <a:pt x="450" y="1916"/>
                  </a:lnTo>
                  <a:lnTo>
                    <a:pt x="963" y="1916"/>
                  </a:lnTo>
                  <a:lnTo>
                    <a:pt x="1476" y="1916"/>
                  </a:lnTo>
                  <a:lnTo>
                    <a:pt x="1895" y="1486"/>
                  </a:lnTo>
                  <a:lnTo>
                    <a:pt x="1895" y="963"/>
                  </a:lnTo>
                  <a:lnTo>
                    <a:pt x="1895" y="450"/>
                  </a:lnTo>
                  <a:lnTo>
                    <a:pt x="1476" y="0"/>
                  </a:lnTo>
                  <a:lnTo>
                    <a:pt x="96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0" name="object 9930"/>
            <p:cNvSpPr/>
            <p:nvPr/>
          </p:nvSpPr>
          <p:spPr>
            <a:xfrm>
              <a:off x="17878326" y="490111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1" name="object 9931"/>
            <p:cNvSpPr/>
            <p:nvPr/>
          </p:nvSpPr>
          <p:spPr>
            <a:xfrm>
              <a:off x="17879766" y="4902636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382"/>
                  </a:moveTo>
                  <a:lnTo>
                    <a:pt x="345" y="1308"/>
                  </a:lnTo>
                  <a:lnTo>
                    <a:pt x="607" y="1005"/>
                  </a:lnTo>
                  <a:lnTo>
                    <a:pt x="607" y="680"/>
                  </a:lnTo>
                  <a:lnTo>
                    <a:pt x="607" y="345"/>
                  </a:lnTo>
                  <a:lnTo>
                    <a:pt x="345" y="73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2" name="object 9932"/>
            <p:cNvSpPr/>
            <p:nvPr/>
          </p:nvSpPr>
          <p:spPr>
            <a:xfrm>
              <a:off x="17878953" y="490264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54" y="0"/>
                  </a:moveTo>
                  <a:lnTo>
                    <a:pt x="230" y="73"/>
                  </a:lnTo>
                  <a:lnTo>
                    <a:pt x="0" y="345"/>
                  </a:lnTo>
                  <a:lnTo>
                    <a:pt x="0" y="670"/>
                  </a:lnTo>
                  <a:lnTo>
                    <a:pt x="0" y="1005"/>
                  </a:lnTo>
                  <a:lnTo>
                    <a:pt x="230" y="1308"/>
                  </a:lnTo>
                  <a:lnTo>
                    <a:pt x="554" y="138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3" name="object 9933"/>
            <p:cNvSpPr/>
            <p:nvPr/>
          </p:nvSpPr>
          <p:spPr>
            <a:xfrm>
              <a:off x="17878432" y="490253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60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4" name="object 9934"/>
            <p:cNvSpPr/>
            <p:nvPr/>
          </p:nvSpPr>
          <p:spPr>
            <a:xfrm>
              <a:off x="17881634" y="490259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2240"/>
                  </a:moveTo>
                  <a:lnTo>
                    <a:pt x="534" y="2209"/>
                  </a:lnTo>
                  <a:lnTo>
                    <a:pt x="1005" y="1790"/>
                  </a:lnTo>
                  <a:lnTo>
                    <a:pt x="1088" y="1277"/>
                  </a:lnTo>
                  <a:lnTo>
                    <a:pt x="1151" y="722"/>
                  </a:lnTo>
                  <a:lnTo>
                    <a:pt x="869" y="188"/>
                  </a:ln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5" name="object 9935"/>
            <p:cNvSpPr/>
            <p:nvPr/>
          </p:nvSpPr>
          <p:spPr>
            <a:xfrm>
              <a:off x="17878765" y="49024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74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6" name="object 9936"/>
            <p:cNvSpPr/>
            <p:nvPr/>
          </p:nvSpPr>
          <p:spPr>
            <a:xfrm>
              <a:off x="17878765" y="490208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743" y="0"/>
                  </a:moveTo>
                  <a:lnTo>
                    <a:pt x="0" y="0"/>
                  </a:lnTo>
                </a:path>
                <a:path w="1269">
                  <a:moveTo>
                    <a:pt x="74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7" name="object 9937"/>
            <p:cNvSpPr/>
            <p:nvPr/>
          </p:nvSpPr>
          <p:spPr>
            <a:xfrm>
              <a:off x="17878326" y="489921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9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8" name="object 9938"/>
            <p:cNvSpPr/>
            <p:nvPr/>
          </p:nvSpPr>
          <p:spPr>
            <a:xfrm>
              <a:off x="17878326" y="49021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39" y="0"/>
                  </a:moveTo>
                  <a:lnTo>
                    <a:pt x="251" y="31"/>
                  </a:lnTo>
                  <a:lnTo>
                    <a:pt x="115" y="261"/>
                  </a:lnTo>
                </a:path>
                <a:path w="634" h="635">
                  <a:moveTo>
                    <a:pt x="439" y="0"/>
                  </a:moveTo>
                  <a:lnTo>
                    <a:pt x="209" y="0"/>
                  </a:lnTo>
                  <a:lnTo>
                    <a:pt x="0" y="219"/>
                  </a:lnTo>
                  <a:lnTo>
                    <a:pt x="0" y="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9" name="object 9939"/>
            <p:cNvSpPr/>
            <p:nvPr/>
          </p:nvSpPr>
          <p:spPr>
            <a:xfrm>
              <a:off x="17881120" y="489920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90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0" name="object 9940"/>
            <p:cNvSpPr/>
            <p:nvPr/>
          </p:nvSpPr>
          <p:spPr>
            <a:xfrm>
              <a:off x="17880966" y="490211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1036" y="418"/>
                  </a:lnTo>
                </a:path>
                <a:path w="1269" h="635">
                  <a:moveTo>
                    <a:pt x="0" y="0"/>
                  </a:moveTo>
                  <a:lnTo>
                    <a:pt x="1026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1" name="object 9941"/>
            <p:cNvSpPr/>
            <p:nvPr/>
          </p:nvSpPr>
          <p:spPr>
            <a:xfrm>
              <a:off x="17881120" y="490112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6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2" name="object 9942"/>
            <p:cNvSpPr/>
            <p:nvPr/>
          </p:nvSpPr>
          <p:spPr>
            <a:xfrm>
              <a:off x="17879760" y="49024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79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3" name="object 9943"/>
            <p:cNvSpPr/>
            <p:nvPr/>
          </p:nvSpPr>
          <p:spPr>
            <a:xfrm>
              <a:off x="17879779" y="490208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05" y="0"/>
                  </a:moveTo>
                  <a:lnTo>
                    <a:pt x="0" y="0"/>
                  </a:lnTo>
                </a:path>
                <a:path w="1269">
                  <a:moveTo>
                    <a:pt x="100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4" name="object 9944"/>
            <p:cNvSpPr/>
            <p:nvPr/>
          </p:nvSpPr>
          <p:spPr>
            <a:xfrm>
              <a:off x="17880778" y="49020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3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5" name="object 9945"/>
            <p:cNvSpPr/>
            <p:nvPr/>
          </p:nvSpPr>
          <p:spPr>
            <a:xfrm>
              <a:off x="17880778" y="490219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57" y="0"/>
                  </a:moveTo>
                  <a:lnTo>
                    <a:pt x="157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6" name="object 9946"/>
            <p:cNvSpPr/>
            <p:nvPr/>
          </p:nvSpPr>
          <p:spPr>
            <a:xfrm>
              <a:off x="17878690" y="490446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2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7" name="object 9947"/>
            <p:cNvSpPr/>
            <p:nvPr/>
          </p:nvSpPr>
          <p:spPr>
            <a:xfrm>
              <a:off x="17878766" y="49042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74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8" name="object 9948"/>
            <p:cNvSpPr/>
            <p:nvPr/>
          </p:nvSpPr>
          <p:spPr>
            <a:xfrm>
              <a:off x="17878768" y="490331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9" name="object 9949"/>
            <p:cNvSpPr/>
            <p:nvPr/>
          </p:nvSpPr>
          <p:spPr>
            <a:xfrm>
              <a:off x="17878432" y="49041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188"/>
                  </a:lnTo>
                  <a:lnTo>
                    <a:pt x="261" y="324"/>
                  </a:lnTo>
                </a:path>
                <a:path w="634" h="635">
                  <a:moveTo>
                    <a:pt x="0" y="0"/>
                  </a:moveTo>
                  <a:lnTo>
                    <a:pt x="31" y="188"/>
                  </a:lnTo>
                  <a:lnTo>
                    <a:pt x="188" y="293"/>
                  </a:lnTo>
                  <a:lnTo>
                    <a:pt x="356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0" name="object 9950"/>
            <p:cNvSpPr/>
            <p:nvPr/>
          </p:nvSpPr>
          <p:spPr>
            <a:xfrm>
              <a:off x="17881193" y="49047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57" y="31"/>
                  </a:lnTo>
                  <a:lnTo>
                    <a:pt x="293" y="62"/>
                  </a:lnTo>
                  <a:lnTo>
                    <a:pt x="439" y="6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1" name="object 9951"/>
            <p:cNvSpPr/>
            <p:nvPr/>
          </p:nvSpPr>
          <p:spPr>
            <a:xfrm>
              <a:off x="17880709" y="490368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3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2" name="object 9952"/>
            <p:cNvSpPr/>
            <p:nvPr/>
          </p:nvSpPr>
          <p:spPr>
            <a:xfrm>
              <a:off x="17879766" y="49042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79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3" name="object 9953"/>
            <p:cNvSpPr/>
            <p:nvPr/>
          </p:nvSpPr>
          <p:spPr>
            <a:xfrm>
              <a:off x="17879766" y="490446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60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4" name="object 9954"/>
            <p:cNvSpPr/>
            <p:nvPr/>
          </p:nvSpPr>
          <p:spPr>
            <a:xfrm>
              <a:off x="17880527" y="490450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0"/>
                  </a:moveTo>
                  <a:lnTo>
                    <a:pt x="670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5" name="object 9955"/>
            <p:cNvSpPr/>
            <p:nvPr/>
          </p:nvSpPr>
          <p:spPr>
            <a:xfrm>
              <a:off x="17880369" y="49044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57" y="3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6" name="object 9956"/>
            <p:cNvSpPr/>
            <p:nvPr/>
          </p:nvSpPr>
          <p:spPr>
            <a:xfrm>
              <a:off x="17881634" y="49036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1151"/>
                  </a:moveTo>
                  <a:lnTo>
                    <a:pt x="314" y="1151"/>
                  </a:lnTo>
                  <a:lnTo>
                    <a:pt x="607" y="1047"/>
                  </a:lnTo>
                  <a:lnTo>
                    <a:pt x="827" y="827"/>
                  </a:lnTo>
                  <a:lnTo>
                    <a:pt x="1036" y="596"/>
                  </a:lnTo>
                  <a:lnTo>
                    <a:pt x="1193" y="293"/>
                  </a:lnTo>
                  <a:lnTo>
                    <a:pt x="11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7" name="object 9957"/>
            <p:cNvSpPr/>
            <p:nvPr/>
          </p:nvSpPr>
          <p:spPr>
            <a:xfrm>
              <a:off x="18281812" y="488507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2984" y="0"/>
                  </a:moveTo>
                  <a:lnTo>
                    <a:pt x="1350" y="0"/>
                  </a:lnTo>
                  <a:lnTo>
                    <a:pt x="0" y="1382"/>
                  </a:lnTo>
                  <a:lnTo>
                    <a:pt x="0" y="3015"/>
                  </a:lnTo>
                  <a:lnTo>
                    <a:pt x="0" y="4659"/>
                  </a:lnTo>
                  <a:lnTo>
                    <a:pt x="1350" y="6010"/>
                  </a:lnTo>
                  <a:lnTo>
                    <a:pt x="2984" y="6010"/>
                  </a:lnTo>
                  <a:lnTo>
                    <a:pt x="4617" y="6010"/>
                  </a:lnTo>
                  <a:lnTo>
                    <a:pt x="5968" y="4659"/>
                  </a:lnTo>
                  <a:lnTo>
                    <a:pt x="5968" y="3015"/>
                  </a:lnTo>
                  <a:lnTo>
                    <a:pt x="5968" y="1382"/>
                  </a:lnTo>
                  <a:lnTo>
                    <a:pt x="4617" y="0"/>
                  </a:lnTo>
                  <a:lnTo>
                    <a:pt x="298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8" name="object 9958"/>
            <p:cNvSpPr/>
            <p:nvPr/>
          </p:nvSpPr>
          <p:spPr>
            <a:xfrm>
              <a:off x="18272111" y="488809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69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9" name="object 9959"/>
            <p:cNvSpPr/>
            <p:nvPr/>
          </p:nvSpPr>
          <p:spPr>
            <a:xfrm>
              <a:off x="18272122" y="4885790"/>
              <a:ext cx="10795" cy="5080"/>
            </a:xfrm>
            <a:custGeom>
              <a:avLst/>
              <a:gdLst/>
              <a:ahLst/>
              <a:cxnLst/>
              <a:rect l="l" t="t" r="r" b="b"/>
              <a:pathLst>
                <a:path w="10794" h="5079">
                  <a:moveTo>
                    <a:pt x="10732" y="0"/>
                  </a:moveTo>
                  <a:lnTo>
                    <a:pt x="0" y="0"/>
                  </a:lnTo>
                  <a:lnTo>
                    <a:pt x="0" y="4586"/>
                  </a:lnTo>
                  <a:lnTo>
                    <a:pt x="10732" y="45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0" name="object 9960"/>
            <p:cNvSpPr/>
            <p:nvPr/>
          </p:nvSpPr>
          <p:spPr>
            <a:xfrm>
              <a:off x="18283577" y="48880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45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1" name="object 9961"/>
            <p:cNvSpPr/>
            <p:nvPr/>
          </p:nvSpPr>
          <p:spPr>
            <a:xfrm>
              <a:off x="18284796" y="488686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7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2" name="object 9962"/>
            <p:cNvSpPr/>
            <p:nvPr/>
          </p:nvSpPr>
          <p:spPr>
            <a:xfrm>
              <a:off x="17893200" y="488507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2984" y="0"/>
                  </a:moveTo>
                  <a:lnTo>
                    <a:pt x="1350" y="0"/>
                  </a:lnTo>
                  <a:lnTo>
                    <a:pt x="0" y="1382"/>
                  </a:lnTo>
                  <a:lnTo>
                    <a:pt x="0" y="3015"/>
                  </a:lnTo>
                  <a:lnTo>
                    <a:pt x="0" y="4659"/>
                  </a:lnTo>
                  <a:lnTo>
                    <a:pt x="1350" y="6010"/>
                  </a:lnTo>
                  <a:lnTo>
                    <a:pt x="2984" y="6010"/>
                  </a:lnTo>
                  <a:lnTo>
                    <a:pt x="4617" y="6010"/>
                  </a:lnTo>
                  <a:lnTo>
                    <a:pt x="5947" y="4659"/>
                  </a:lnTo>
                  <a:lnTo>
                    <a:pt x="5947" y="3015"/>
                  </a:lnTo>
                  <a:lnTo>
                    <a:pt x="5947" y="1382"/>
                  </a:lnTo>
                  <a:lnTo>
                    <a:pt x="4617" y="0"/>
                  </a:lnTo>
                  <a:lnTo>
                    <a:pt x="298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3" name="object 9963"/>
            <p:cNvSpPr/>
            <p:nvPr/>
          </p:nvSpPr>
          <p:spPr>
            <a:xfrm>
              <a:off x="17883499" y="488809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69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4" name="object 9964"/>
            <p:cNvSpPr/>
            <p:nvPr/>
          </p:nvSpPr>
          <p:spPr>
            <a:xfrm>
              <a:off x="17883509" y="4885790"/>
              <a:ext cx="10795" cy="5080"/>
            </a:xfrm>
            <a:custGeom>
              <a:avLst/>
              <a:gdLst/>
              <a:ahLst/>
              <a:cxnLst/>
              <a:rect l="l" t="t" r="r" b="b"/>
              <a:pathLst>
                <a:path w="10794" h="5079">
                  <a:moveTo>
                    <a:pt x="10732" y="0"/>
                  </a:moveTo>
                  <a:lnTo>
                    <a:pt x="0" y="0"/>
                  </a:lnTo>
                  <a:lnTo>
                    <a:pt x="0" y="4586"/>
                  </a:lnTo>
                  <a:lnTo>
                    <a:pt x="10732" y="458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5" name="object 9965"/>
            <p:cNvSpPr/>
            <p:nvPr/>
          </p:nvSpPr>
          <p:spPr>
            <a:xfrm>
              <a:off x="17894963" y="48880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45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6" name="object 9966"/>
            <p:cNvSpPr/>
            <p:nvPr/>
          </p:nvSpPr>
          <p:spPr>
            <a:xfrm>
              <a:off x="17896185" y="488686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7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7" name="object 9967"/>
            <p:cNvSpPr/>
            <p:nvPr/>
          </p:nvSpPr>
          <p:spPr>
            <a:xfrm>
              <a:off x="18275838" y="46933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345"/>
                  </a:moveTo>
                  <a:lnTo>
                    <a:pt x="188" y="83"/>
                  </a:lnTo>
                  <a:lnTo>
                    <a:pt x="345" y="83"/>
                  </a:lnTo>
                  <a:lnTo>
                    <a:pt x="0" y="0"/>
                  </a:lnTo>
                  <a:lnTo>
                    <a:pt x="115" y="345"/>
                  </a:lnTo>
                  <a:lnTo>
                    <a:pt x="345" y="408"/>
                  </a:lnTo>
                  <a:lnTo>
                    <a:pt x="188" y="345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8" name="object 9968"/>
            <p:cNvSpPr/>
            <p:nvPr/>
          </p:nvSpPr>
          <p:spPr>
            <a:xfrm>
              <a:off x="18275692" y="46930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9" name="object 9969"/>
            <p:cNvSpPr/>
            <p:nvPr/>
          </p:nvSpPr>
          <p:spPr>
            <a:xfrm>
              <a:off x="18275620" y="46928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04"/>
                  </a:moveTo>
                  <a:close/>
                </a:path>
                <a:path w="634" h="635">
                  <a:moveTo>
                    <a:pt x="73" y="104"/>
                  </a:move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0" name="object 9970"/>
            <p:cNvSpPr/>
            <p:nvPr/>
          </p:nvSpPr>
          <p:spPr>
            <a:xfrm>
              <a:off x="18275842" y="46942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73"/>
                  </a:moveTo>
                  <a:lnTo>
                    <a:pt x="261" y="397"/>
                  </a:lnTo>
                  <a:lnTo>
                    <a:pt x="335" y="104"/>
                  </a:lnTo>
                  <a:lnTo>
                    <a:pt x="188" y="0"/>
                  </a:lnTo>
                  <a:lnTo>
                    <a:pt x="104" y="303"/>
                  </a:lnTo>
                  <a:lnTo>
                    <a:pt x="31" y="41"/>
                  </a:lnTo>
                  <a:lnTo>
                    <a:pt x="0" y="335"/>
                  </a:lnTo>
                  <a:lnTo>
                    <a:pt x="157" y="397"/>
                  </a:lnTo>
                  <a:lnTo>
                    <a:pt x="188" y="10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1" name="object 9971"/>
            <p:cNvSpPr/>
            <p:nvPr/>
          </p:nvSpPr>
          <p:spPr>
            <a:xfrm>
              <a:off x="18273081" y="4690808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942" y="670"/>
                  </a:moveTo>
                  <a:lnTo>
                    <a:pt x="565" y="1015"/>
                  </a:lnTo>
                  <a:lnTo>
                    <a:pt x="261" y="1465"/>
                  </a:lnTo>
                  <a:lnTo>
                    <a:pt x="73" y="1947"/>
                  </a:lnTo>
                  <a:lnTo>
                    <a:pt x="0" y="2460"/>
                  </a:lnTo>
                  <a:lnTo>
                    <a:pt x="73" y="2984"/>
                  </a:lnTo>
                  <a:lnTo>
                    <a:pt x="2607" y="4879"/>
                  </a:lnTo>
                  <a:lnTo>
                    <a:pt x="3507" y="4879"/>
                  </a:lnTo>
                  <a:lnTo>
                    <a:pt x="6083" y="2460"/>
                  </a:lnTo>
                  <a:lnTo>
                    <a:pt x="6010" y="1947"/>
                  </a:lnTo>
                  <a:lnTo>
                    <a:pt x="3507" y="0"/>
                  </a:lnTo>
                  <a:lnTo>
                    <a:pt x="2575" y="0"/>
                  </a:lnTo>
                  <a:lnTo>
                    <a:pt x="1717" y="230"/>
                  </a:lnTo>
                  <a:lnTo>
                    <a:pt x="942" y="67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2" name="object 9972"/>
            <p:cNvSpPr/>
            <p:nvPr/>
          </p:nvSpPr>
          <p:spPr>
            <a:xfrm>
              <a:off x="18274761" y="469684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931" y="0"/>
                  </a:moveTo>
                  <a:lnTo>
                    <a:pt x="0" y="79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3" name="object 9973"/>
            <p:cNvSpPr/>
            <p:nvPr/>
          </p:nvSpPr>
          <p:spPr>
            <a:xfrm>
              <a:off x="18272158" y="4695437"/>
              <a:ext cx="5715" cy="8890"/>
            </a:xfrm>
            <a:custGeom>
              <a:avLst/>
              <a:gdLst/>
              <a:ahLst/>
              <a:cxnLst/>
              <a:rect l="l" t="t" r="r" b="b"/>
              <a:pathLst>
                <a:path w="5715" h="8889">
                  <a:moveTo>
                    <a:pt x="5402" y="0"/>
                  </a:moveTo>
                  <a:lnTo>
                    <a:pt x="4963" y="376"/>
                  </a:lnTo>
                  <a:lnTo>
                    <a:pt x="4575" y="858"/>
                  </a:lnTo>
                  <a:lnTo>
                    <a:pt x="4334" y="1371"/>
                  </a:lnTo>
                  <a:lnTo>
                    <a:pt x="3507" y="1413"/>
                  </a:lnTo>
                  <a:lnTo>
                    <a:pt x="2607" y="2157"/>
                  </a:lnTo>
                  <a:lnTo>
                    <a:pt x="2607" y="8156"/>
                  </a:lnTo>
                  <a:lnTo>
                    <a:pt x="2554" y="8313"/>
                  </a:lnTo>
                  <a:lnTo>
                    <a:pt x="2387" y="8450"/>
                  </a:lnTo>
                  <a:lnTo>
                    <a:pt x="2230" y="8502"/>
                  </a:lnTo>
                  <a:lnTo>
                    <a:pt x="712" y="8502"/>
                  </a:lnTo>
                  <a:lnTo>
                    <a:pt x="554" y="8575"/>
                  </a:lnTo>
                  <a:lnTo>
                    <a:pt x="73" y="8502"/>
                  </a:lnTo>
                  <a:lnTo>
                    <a:pt x="0" y="8795"/>
                  </a:lnTo>
                  <a:lnTo>
                    <a:pt x="2711" y="8868"/>
                  </a:lnTo>
                  <a:lnTo>
                    <a:pt x="3350" y="8387"/>
                  </a:lnTo>
                  <a:lnTo>
                    <a:pt x="3434" y="8230"/>
                  </a:lnTo>
                  <a:lnTo>
                    <a:pt x="4209" y="1968"/>
                  </a:lnTo>
                  <a:lnTo>
                    <a:pt x="4334" y="144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4" name="object 9974"/>
            <p:cNvSpPr/>
            <p:nvPr/>
          </p:nvSpPr>
          <p:spPr>
            <a:xfrm>
              <a:off x="18272108" y="4695134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2659" y="8313"/>
                  </a:moveTo>
                  <a:lnTo>
                    <a:pt x="2586" y="8502"/>
                  </a:lnTo>
                  <a:lnTo>
                    <a:pt x="2471" y="8690"/>
                  </a:lnTo>
                  <a:lnTo>
                    <a:pt x="2282" y="8764"/>
                  </a:lnTo>
                  <a:lnTo>
                    <a:pt x="52" y="8764"/>
                  </a:lnTo>
                  <a:lnTo>
                    <a:pt x="0" y="3916"/>
                  </a:lnTo>
                  <a:lnTo>
                    <a:pt x="387" y="3842"/>
                  </a:lnTo>
                  <a:lnTo>
                    <a:pt x="534" y="3811"/>
                  </a:lnTo>
                  <a:lnTo>
                    <a:pt x="691" y="3654"/>
                  </a:lnTo>
                  <a:lnTo>
                    <a:pt x="1308" y="1256"/>
                  </a:lnTo>
                  <a:lnTo>
                    <a:pt x="1382" y="1088"/>
                  </a:lnTo>
                  <a:lnTo>
                    <a:pt x="1465" y="931"/>
                  </a:lnTo>
                  <a:lnTo>
                    <a:pt x="1622" y="827"/>
                  </a:lnTo>
                  <a:lnTo>
                    <a:pt x="1989" y="481"/>
                  </a:lnTo>
                  <a:lnTo>
                    <a:pt x="2104" y="293"/>
                  </a:lnTo>
                  <a:lnTo>
                    <a:pt x="2104" y="157"/>
                  </a:lnTo>
                  <a:lnTo>
                    <a:pt x="20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5" name="object 9975"/>
            <p:cNvSpPr/>
            <p:nvPr/>
          </p:nvSpPr>
          <p:spPr>
            <a:xfrm>
              <a:off x="18274693" y="468886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931" y="79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6" name="object 9976"/>
            <p:cNvSpPr/>
            <p:nvPr/>
          </p:nvSpPr>
          <p:spPr>
            <a:xfrm>
              <a:off x="18272111" y="4682613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2020" y="8795"/>
                  </a:moveTo>
                  <a:lnTo>
                    <a:pt x="2094" y="8638"/>
                  </a:lnTo>
                  <a:lnTo>
                    <a:pt x="2062" y="8450"/>
                  </a:lnTo>
                  <a:lnTo>
                    <a:pt x="1947" y="8313"/>
                  </a:lnTo>
                  <a:lnTo>
                    <a:pt x="1539" y="7968"/>
                  </a:lnTo>
                  <a:lnTo>
                    <a:pt x="1434" y="7832"/>
                  </a:lnTo>
                  <a:lnTo>
                    <a:pt x="1308" y="7675"/>
                  </a:lnTo>
                  <a:lnTo>
                    <a:pt x="1277" y="7518"/>
                  </a:lnTo>
                  <a:lnTo>
                    <a:pt x="638" y="5172"/>
                  </a:lnTo>
                  <a:lnTo>
                    <a:pt x="534" y="4984"/>
                  </a:lnTo>
                  <a:lnTo>
                    <a:pt x="387" y="4910"/>
                  </a:lnTo>
                  <a:lnTo>
                    <a:pt x="52" y="4910"/>
                  </a:lnTo>
                  <a:lnTo>
                    <a:pt x="0" y="62"/>
                  </a:lnTo>
                  <a:lnTo>
                    <a:pt x="2125" y="0"/>
                  </a:lnTo>
                  <a:lnTo>
                    <a:pt x="2345" y="62"/>
                  </a:lnTo>
                  <a:lnTo>
                    <a:pt x="2502" y="219"/>
                  </a:lnTo>
                  <a:lnTo>
                    <a:pt x="2575" y="4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7" name="object 9977"/>
            <p:cNvSpPr/>
            <p:nvPr/>
          </p:nvSpPr>
          <p:spPr>
            <a:xfrm>
              <a:off x="18275848" y="46937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76"/>
                  </a:moveTo>
                  <a:lnTo>
                    <a:pt x="230" y="376"/>
                  </a:lnTo>
                  <a:lnTo>
                    <a:pt x="335" y="0"/>
                  </a:lnTo>
                  <a:lnTo>
                    <a:pt x="261" y="314"/>
                  </a:lnTo>
                  <a:lnTo>
                    <a:pt x="73" y="314"/>
                  </a:lnTo>
                  <a:lnTo>
                    <a:pt x="31" y="52"/>
                  </a:lnTo>
                  <a:lnTo>
                    <a:pt x="0" y="31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8" name="object 9978"/>
            <p:cNvSpPr/>
            <p:nvPr/>
          </p:nvSpPr>
          <p:spPr>
            <a:xfrm>
              <a:off x="18272168" y="4682238"/>
              <a:ext cx="6985" cy="13335"/>
            </a:xfrm>
            <a:custGeom>
              <a:avLst/>
              <a:gdLst/>
              <a:ahLst/>
              <a:cxnLst/>
              <a:rect l="l" t="t" r="r" b="b"/>
              <a:pathLst>
                <a:path w="6984" h="13335">
                  <a:moveTo>
                    <a:pt x="4314" y="7455"/>
                  </a:moveTo>
                  <a:lnTo>
                    <a:pt x="4188" y="6785"/>
                  </a:lnTo>
                  <a:lnTo>
                    <a:pt x="2701" y="0"/>
                  </a:lnTo>
                  <a:lnTo>
                    <a:pt x="73" y="0"/>
                  </a:lnTo>
                  <a:lnTo>
                    <a:pt x="0" y="293"/>
                  </a:lnTo>
                  <a:lnTo>
                    <a:pt x="429" y="366"/>
                  </a:lnTo>
                  <a:lnTo>
                    <a:pt x="586" y="293"/>
                  </a:lnTo>
                  <a:lnTo>
                    <a:pt x="2188" y="366"/>
                  </a:lnTo>
                  <a:lnTo>
                    <a:pt x="2345" y="397"/>
                  </a:lnTo>
                  <a:lnTo>
                    <a:pt x="2481" y="513"/>
                  </a:lnTo>
                  <a:lnTo>
                    <a:pt x="2523" y="701"/>
                  </a:lnTo>
                  <a:lnTo>
                    <a:pt x="2523" y="6659"/>
                  </a:lnTo>
                  <a:lnTo>
                    <a:pt x="3413" y="7423"/>
                  </a:lnTo>
                  <a:lnTo>
                    <a:pt x="4314" y="7455"/>
                  </a:lnTo>
                  <a:lnTo>
                    <a:pt x="4638" y="8041"/>
                  </a:lnTo>
                  <a:lnTo>
                    <a:pt x="5057" y="8523"/>
                  </a:lnTo>
                  <a:lnTo>
                    <a:pt x="5539" y="8900"/>
                  </a:lnTo>
                  <a:lnTo>
                    <a:pt x="6135" y="9214"/>
                  </a:lnTo>
                  <a:lnTo>
                    <a:pt x="6732" y="9350"/>
                  </a:lnTo>
                  <a:lnTo>
                    <a:pt x="6879" y="10334"/>
                  </a:lnTo>
                  <a:lnTo>
                    <a:pt x="6921" y="10627"/>
                  </a:lnTo>
                  <a:lnTo>
                    <a:pt x="6952" y="11025"/>
                  </a:lnTo>
                  <a:lnTo>
                    <a:pt x="6921" y="11434"/>
                  </a:lnTo>
                  <a:lnTo>
                    <a:pt x="6795" y="12680"/>
                  </a:lnTo>
                  <a:lnTo>
                    <a:pt x="6334" y="12753"/>
                  </a:lnTo>
                  <a:lnTo>
                    <a:pt x="5926" y="1288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9" name="object 9979"/>
            <p:cNvSpPr/>
            <p:nvPr/>
          </p:nvSpPr>
          <p:spPr>
            <a:xfrm>
              <a:off x="18275841" y="46923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293"/>
                  </a:moveTo>
                  <a:lnTo>
                    <a:pt x="73" y="293"/>
                  </a:lnTo>
                  <a:lnTo>
                    <a:pt x="31" y="31"/>
                  </a:lnTo>
                  <a:lnTo>
                    <a:pt x="0" y="293"/>
                  </a:lnTo>
                  <a:lnTo>
                    <a:pt x="261" y="366"/>
                  </a:lnTo>
                  <a:lnTo>
                    <a:pt x="335" y="0"/>
                  </a:lnTo>
                  <a:lnTo>
                    <a:pt x="261" y="29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0" name="object 9980"/>
            <p:cNvSpPr/>
            <p:nvPr/>
          </p:nvSpPr>
          <p:spPr>
            <a:xfrm>
              <a:off x="18275841" y="46928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0"/>
                  </a:moveTo>
                  <a:lnTo>
                    <a:pt x="335" y="345"/>
                  </a:lnTo>
                  <a:lnTo>
                    <a:pt x="0" y="418"/>
                  </a:lnTo>
                  <a:lnTo>
                    <a:pt x="261" y="345"/>
                  </a:lnTo>
                  <a:lnTo>
                    <a:pt x="314" y="73"/>
                  </a:lnTo>
                  <a:lnTo>
                    <a:pt x="0" y="73"/>
                  </a:lnTo>
                  <a:lnTo>
                    <a:pt x="261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1" name="object 9981"/>
            <p:cNvSpPr/>
            <p:nvPr/>
          </p:nvSpPr>
          <p:spPr>
            <a:xfrm>
              <a:off x="18275845" y="46918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261" y="0"/>
                  </a:lnTo>
                  <a:lnTo>
                    <a:pt x="324" y="366"/>
                  </a:lnTo>
                  <a:lnTo>
                    <a:pt x="73" y="450"/>
                  </a:lnTo>
                  <a:lnTo>
                    <a:pt x="0" y="7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2" name="object 9982"/>
            <p:cNvSpPr/>
            <p:nvPr/>
          </p:nvSpPr>
          <p:spPr>
            <a:xfrm>
              <a:off x="18275872" y="46919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0"/>
                  </a:moveTo>
                  <a:lnTo>
                    <a:pt x="230" y="261"/>
                  </a:lnTo>
                  <a:lnTo>
                    <a:pt x="41" y="293"/>
                  </a:lnTo>
                  <a:lnTo>
                    <a:pt x="0" y="0"/>
                  </a:lnTo>
                  <a:lnTo>
                    <a:pt x="23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3" name="object 9983"/>
            <p:cNvSpPr/>
            <p:nvPr/>
          </p:nvSpPr>
          <p:spPr>
            <a:xfrm>
              <a:off x="18273081" y="5094231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942" y="4209"/>
                  </a:moveTo>
                  <a:lnTo>
                    <a:pt x="565" y="3884"/>
                  </a:lnTo>
                  <a:lnTo>
                    <a:pt x="261" y="3434"/>
                  </a:lnTo>
                  <a:lnTo>
                    <a:pt x="73" y="2931"/>
                  </a:lnTo>
                  <a:lnTo>
                    <a:pt x="0" y="2418"/>
                  </a:lnTo>
                  <a:lnTo>
                    <a:pt x="73" y="1895"/>
                  </a:lnTo>
                  <a:lnTo>
                    <a:pt x="2607" y="0"/>
                  </a:lnTo>
                  <a:lnTo>
                    <a:pt x="3507" y="0"/>
                  </a:lnTo>
                  <a:lnTo>
                    <a:pt x="6083" y="2418"/>
                  </a:lnTo>
                  <a:lnTo>
                    <a:pt x="6010" y="2931"/>
                  </a:lnTo>
                  <a:lnTo>
                    <a:pt x="3507" y="4879"/>
                  </a:lnTo>
                  <a:lnTo>
                    <a:pt x="2575" y="4879"/>
                  </a:lnTo>
                  <a:lnTo>
                    <a:pt x="1717" y="4659"/>
                  </a:lnTo>
                  <a:lnTo>
                    <a:pt x="942" y="420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4" name="object 9984"/>
            <p:cNvSpPr/>
            <p:nvPr/>
          </p:nvSpPr>
          <p:spPr>
            <a:xfrm>
              <a:off x="18272158" y="5085620"/>
              <a:ext cx="5715" cy="8890"/>
            </a:xfrm>
            <a:custGeom>
              <a:avLst/>
              <a:gdLst/>
              <a:ahLst/>
              <a:cxnLst/>
              <a:rect l="l" t="t" r="r" b="b"/>
              <a:pathLst>
                <a:path w="5715" h="8889">
                  <a:moveTo>
                    <a:pt x="5402" y="8868"/>
                  </a:moveTo>
                  <a:lnTo>
                    <a:pt x="4963" y="8491"/>
                  </a:lnTo>
                  <a:lnTo>
                    <a:pt x="4575" y="8010"/>
                  </a:lnTo>
                  <a:lnTo>
                    <a:pt x="4334" y="7486"/>
                  </a:lnTo>
                  <a:lnTo>
                    <a:pt x="3507" y="7455"/>
                  </a:lnTo>
                  <a:lnTo>
                    <a:pt x="2607" y="6711"/>
                  </a:lnTo>
                  <a:lnTo>
                    <a:pt x="2607" y="712"/>
                  </a:lnTo>
                  <a:lnTo>
                    <a:pt x="2554" y="554"/>
                  </a:lnTo>
                  <a:lnTo>
                    <a:pt x="2387" y="397"/>
                  </a:lnTo>
                  <a:lnTo>
                    <a:pt x="2230" y="366"/>
                  </a:lnTo>
                  <a:lnTo>
                    <a:pt x="712" y="366"/>
                  </a:lnTo>
                  <a:lnTo>
                    <a:pt x="554" y="293"/>
                  </a:lnTo>
                  <a:lnTo>
                    <a:pt x="73" y="366"/>
                  </a:lnTo>
                  <a:lnTo>
                    <a:pt x="0" y="73"/>
                  </a:lnTo>
                  <a:lnTo>
                    <a:pt x="2711" y="0"/>
                  </a:lnTo>
                  <a:lnTo>
                    <a:pt x="3350" y="481"/>
                  </a:lnTo>
                  <a:lnTo>
                    <a:pt x="3434" y="638"/>
                  </a:lnTo>
                  <a:lnTo>
                    <a:pt x="4209" y="6900"/>
                  </a:lnTo>
                  <a:lnTo>
                    <a:pt x="4334" y="741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5" name="object 9985"/>
            <p:cNvSpPr/>
            <p:nvPr/>
          </p:nvSpPr>
          <p:spPr>
            <a:xfrm>
              <a:off x="18272108" y="5086019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2659" y="450"/>
                  </a:moveTo>
                  <a:lnTo>
                    <a:pt x="2586" y="261"/>
                  </a:lnTo>
                  <a:lnTo>
                    <a:pt x="2471" y="73"/>
                  </a:lnTo>
                  <a:lnTo>
                    <a:pt x="2282" y="0"/>
                  </a:lnTo>
                  <a:lnTo>
                    <a:pt x="52" y="0"/>
                  </a:lnTo>
                  <a:lnTo>
                    <a:pt x="0" y="4848"/>
                  </a:lnTo>
                  <a:lnTo>
                    <a:pt x="387" y="4921"/>
                  </a:lnTo>
                  <a:lnTo>
                    <a:pt x="534" y="4973"/>
                  </a:lnTo>
                  <a:lnTo>
                    <a:pt x="691" y="5109"/>
                  </a:lnTo>
                  <a:lnTo>
                    <a:pt x="1308" y="7507"/>
                  </a:lnTo>
                  <a:lnTo>
                    <a:pt x="1382" y="7685"/>
                  </a:lnTo>
                  <a:lnTo>
                    <a:pt x="1465" y="7832"/>
                  </a:lnTo>
                  <a:lnTo>
                    <a:pt x="1622" y="7936"/>
                  </a:lnTo>
                  <a:lnTo>
                    <a:pt x="1989" y="8282"/>
                  </a:lnTo>
                  <a:lnTo>
                    <a:pt x="2104" y="8470"/>
                  </a:lnTo>
                  <a:lnTo>
                    <a:pt x="2104" y="8617"/>
                  </a:lnTo>
                  <a:lnTo>
                    <a:pt x="2073" y="876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6" name="object 9986"/>
            <p:cNvSpPr/>
            <p:nvPr/>
          </p:nvSpPr>
          <p:spPr>
            <a:xfrm>
              <a:off x="18274693" y="51002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827"/>
                  </a:moveTo>
                  <a:lnTo>
                    <a:pt x="931" y="5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7" name="object 9987"/>
            <p:cNvSpPr/>
            <p:nvPr/>
          </p:nvSpPr>
          <p:spPr>
            <a:xfrm>
              <a:off x="18272111" y="5098516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2020" y="0"/>
                  </a:moveTo>
                  <a:lnTo>
                    <a:pt x="2094" y="157"/>
                  </a:lnTo>
                  <a:lnTo>
                    <a:pt x="2062" y="324"/>
                  </a:lnTo>
                  <a:lnTo>
                    <a:pt x="1947" y="481"/>
                  </a:lnTo>
                  <a:lnTo>
                    <a:pt x="1539" y="827"/>
                  </a:lnTo>
                  <a:lnTo>
                    <a:pt x="1434" y="963"/>
                  </a:lnTo>
                  <a:lnTo>
                    <a:pt x="1308" y="1120"/>
                  </a:lnTo>
                  <a:lnTo>
                    <a:pt x="1277" y="1277"/>
                  </a:lnTo>
                  <a:lnTo>
                    <a:pt x="638" y="3622"/>
                  </a:lnTo>
                  <a:lnTo>
                    <a:pt x="534" y="3811"/>
                  </a:lnTo>
                  <a:lnTo>
                    <a:pt x="387" y="3884"/>
                  </a:lnTo>
                  <a:lnTo>
                    <a:pt x="52" y="3884"/>
                  </a:lnTo>
                  <a:lnTo>
                    <a:pt x="0" y="8732"/>
                  </a:lnTo>
                  <a:lnTo>
                    <a:pt x="2125" y="8795"/>
                  </a:lnTo>
                  <a:lnTo>
                    <a:pt x="2345" y="8732"/>
                  </a:lnTo>
                  <a:lnTo>
                    <a:pt x="2502" y="8575"/>
                  </a:lnTo>
                  <a:lnTo>
                    <a:pt x="2575" y="835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8" name="object 9988"/>
            <p:cNvSpPr/>
            <p:nvPr/>
          </p:nvSpPr>
          <p:spPr>
            <a:xfrm>
              <a:off x="18272168" y="5094775"/>
              <a:ext cx="6985" cy="13335"/>
            </a:xfrm>
            <a:custGeom>
              <a:avLst/>
              <a:gdLst/>
              <a:ahLst/>
              <a:cxnLst/>
              <a:rect l="l" t="t" r="r" b="b"/>
              <a:pathLst>
                <a:path w="6984" h="13335">
                  <a:moveTo>
                    <a:pt x="4314" y="5455"/>
                  </a:moveTo>
                  <a:lnTo>
                    <a:pt x="4188" y="6125"/>
                  </a:lnTo>
                  <a:lnTo>
                    <a:pt x="2701" y="12910"/>
                  </a:lnTo>
                  <a:lnTo>
                    <a:pt x="73" y="12910"/>
                  </a:lnTo>
                  <a:lnTo>
                    <a:pt x="0" y="12617"/>
                  </a:lnTo>
                  <a:lnTo>
                    <a:pt x="429" y="12575"/>
                  </a:lnTo>
                  <a:lnTo>
                    <a:pt x="586" y="12617"/>
                  </a:lnTo>
                  <a:lnTo>
                    <a:pt x="2188" y="12575"/>
                  </a:lnTo>
                  <a:lnTo>
                    <a:pt x="2345" y="12512"/>
                  </a:lnTo>
                  <a:lnTo>
                    <a:pt x="2481" y="12387"/>
                  </a:lnTo>
                  <a:lnTo>
                    <a:pt x="2523" y="12209"/>
                  </a:lnTo>
                  <a:lnTo>
                    <a:pt x="2523" y="6230"/>
                  </a:lnTo>
                  <a:lnTo>
                    <a:pt x="3413" y="5486"/>
                  </a:lnTo>
                  <a:lnTo>
                    <a:pt x="4314" y="5455"/>
                  </a:lnTo>
                  <a:lnTo>
                    <a:pt x="4638" y="4900"/>
                  </a:lnTo>
                  <a:lnTo>
                    <a:pt x="5057" y="4366"/>
                  </a:lnTo>
                  <a:lnTo>
                    <a:pt x="5539" y="3999"/>
                  </a:lnTo>
                  <a:lnTo>
                    <a:pt x="6135" y="3696"/>
                  </a:lnTo>
                  <a:lnTo>
                    <a:pt x="6732" y="3549"/>
                  </a:lnTo>
                  <a:lnTo>
                    <a:pt x="6879" y="2586"/>
                  </a:lnTo>
                  <a:lnTo>
                    <a:pt x="6921" y="2282"/>
                  </a:lnTo>
                  <a:lnTo>
                    <a:pt x="6952" y="1884"/>
                  </a:lnTo>
                  <a:lnTo>
                    <a:pt x="6921" y="1507"/>
                  </a:lnTo>
                  <a:lnTo>
                    <a:pt x="6795" y="230"/>
                  </a:lnTo>
                  <a:lnTo>
                    <a:pt x="6334" y="157"/>
                  </a:lnTo>
                  <a:lnTo>
                    <a:pt x="592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9" name="object 9989"/>
            <p:cNvSpPr/>
            <p:nvPr/>
          </p:nvSpPr>
          <p:spPr>
            <a:xfrm>
              <a:off x="18715025" y="5544990"/>
              <a:ext cx="3175" cy="21590"/>
            </a:xfrm>
            <a:custGeom>
              <a:avLst/>
              <a:gdLst/>
              <a:ahLst/>
              <a:cxnLst/>
              <a:rect l="l" t="t" r="r" b="b"/>
              <a:pathLst>
                <a:path w="3175" h="21589">
                  <a:moveTo>
                    <a:pt x="2680" y="0"/>
                  </a:moveTo>
                  <a:lnTo>
                    <a:pt x="2355" y="397"/>
                  </a:lnTo>
                  <a:lnTo>
                    <a:pt x="2355" y="1727"/>
                  </a:lnTo>
                  <a:lnTo>
                    <a:pt x="1266" y="1727"/>
                  </a:lnTo>
                  <a:lnTo>
                    <a:pt x="1109" y="1727"/>
                  </a:lnTo>
                  <a:lnTo>
                    <a:pt x="41" y="1727"/>
                  </a:lnTo>
                  <a:lnTo>
                    <a:pt x="0" y="1937"/>
                  </a:lnTo>
                  <a:lnTo>
                    <a:pt x="649" y="2167"/>
                  </a:lnTo>
                  <a:lnTo>
                    <a:pt x="764" y="2020"/>
                  </a:lnTo>
                  <a:lnTo>
                    <a:pt x="2355" y="2020"/>
                  </a:lnTo>
                  <a:lnTo>
                    <a:pt x="2355" y="19151"/>
                  </a:lnTo>
                  <a:lnTo>
                    <a:pt x="764" y="19151"/>
                  </a:lnTo>
                  <a:lnTo>
                    <a:pt x="701" y="18941"/>
                  </a:lnTo>
                  <a:lnTo>
                    <a:pt x="0" y="19203"/>
                  </a:lnTo>
                  <a:lnTo>
                    <a:pt x="41" y="19444"/>
                  </a:lnTo>
                  <a:lnTo>
                    <a:pt x="1109" y="19444"/>
                  </a:lnTo>
                  <a:lnTo>
                    <a:pt x="1266" y="19444"/>
                  </a:lnTo>
                  <a:lnTo>
                    <a:pt x="2355" y="19444"/>
                  </a:lnTo>
                  <a:lnTo>
                    <a:pt x="2355" y="20826"/>
                  </a:lnTo>
                  <a:lnTo>
                    <a:pt x="2680" y="21151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0" name="object 9990"/>
            <p:cNvSpPr/>
            <p:nvPr/>
          </p:nvSpPr>
          <p:spPr>
            <a:xfrm>
              <a:off x="18715033" y="5544991"/>
              <a:ext cx="3175" cy="21590"/>
            </a:xfrm>
            <a:custGeom>
              <a:avLst/>
              <a:gdLst/>
              <a:ahLst/>
              <a:cxnLst/>
              <a:rect l="l" t="t" r="r" b="b"/>
              <a:pathLst>
                <a:path w="3175" h="21589">
                  <a:moveTo>
                    <a:pt x="2345" y="1727"/>
                  </a:moveTo>
                  <a:lnTo>
                    <a:pt x="1256" y="1727"/>
                  </a:lnTo>
                  <a:lnTo>
                    <a:pt x="1099" y="1727"/>
                  </a:lnTo>
                  <a:lnTo>
                    <a:pt x="167" y="1727"/>
                  </a:lnTo>
                  <a:lnTo>
                    <a:pt x="31" y="1727"/>
                  </a:lnTo>
                  <a:lnTo>
                    <a:pt x="0" y="1947"/>
                  </a:lnTo>
                  <a:lnTo>
                    <a:pt x="638" y="2167"/>
                  </a:lnTo>
                  <a:lnTo>
                    <a:pt x="764" y="2020"/>
                  </a:lnTo>
                  <a:lnTo>
                    <a:pt x="2345" y="2020"/>
                  </a:lnTo>
                  <a:lnTo>
                    <a:pt x="2345" y="19140"/>
                  </a:lnTo>
                  <a:lnTo>
                    <a:pt x="806" y="19140"/>
                  </a:lnTo>
                  <a:lnTo>
                    <a:pt x="701" y="18941"/>
                  </a:lnTo>
                  <a:lnTo>
                    <a:pt x="94" y="19172"/>
                  </a:lnTo>
                  <a:lnTo>
                    <a:pt x="31" y="19329"/>
                  </a:lnTo>
                  <a:lnTo>
                    <a:pt x="167" y="19444"/>
                  </a:lnTo>
                  <a:lnTo>
                    <a:pt x="1099" y="19444"/>
                  </a:lnTo>
                  <a:lnTo>
                    <a:pt x="1256" y="19444"/>
                  </a:lnTo>
                  <a:lnTo>
                    <a:pt x="2345" y="19444"/>
                  </a:lnTo>
                  <a:lnTo>
                    <a:pt x="2345" y="20826"/>
                  </a:lnTo>
                  <a:lnTo>
                    <a:pt x="2670" y="21151"/>
                  </a:lnTo>
                  <a:lnTo>
                    <a:pt x="2753" y="0"/>
                  </a:lnTo>
                  <a:lnTo>
                    <a:pt x="2345" y="387"/>
                  </a:lnTo>
                  <a:lnTo>
                    <a:pt x="2345" y="172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1" name="object 9991"/>
            <p:cNvSpPr/>
            <p:nvPr/>
          </p:nvSpPr>
          <p:spPr>
            <a:xfrm>
              <a:off x="18682583" y="5548540"/>
              <a:ext cx="2540" cy="14604"/>
            </a:xfrm>
            <a:custGeom>
              <a:avLst/>
              <a:gdLst/>
              <a:ahLst/>
              <a:cxnLst/>
              <a:rect l="l" t="t" r="r" b="b"/>
              <a:pathLst>
                <a:path w="2540" h="14604">
                  <a:moveTo>
                    <a:pt x="0" y="14093"/>
                  </a:moveTo>
                  <a:lnTo>
                    <a:pt x="0" y="0"/>
                  </a:lnTo>
                  <a:lnTo>
                    <a:pt x="2083" y="0"/>
                  </a:lnTo>
                  <a:lnTo>
                    <a:pt x="2083" y="14093"/>
                  </a:lnTo>
                  <a:lnTo>
                    <a:pt x="0" y="14093"/>
                  </a:lnTo>
                  <a:close/>
                </a:path>
                <a:path w="2540" h="14604">
                  <a:moveTo>
                    <a:pt x="0" y="14093"/>
                  </a:moveTo>
                  <a:lnTo>
                    <a:pt x="208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2" name="object 9992"/>
            <p:cNvSpPr/>
            <p:nvPr/>
          </p:nvSpPr>
          <p:spPr>
            <a:xfrm>
              <a:off x="18682589" y="5548540"/>
              <a:ext cx="2540" cy="14604"/>
            </a:xfrm>
            <a:custGeom>
              <a:avLst/>
              <a:gdLst/>
              <a:ahLst/>
              <a:cxnLst/>
              <a:rect l="l" t="t" r="r" b="b"/>
              <a:pathLst>
                <a:path w="2540" h="14604">
                  <a:moveTo>
                    <a:pt x="0" y="0"/>
                  </a:moveTo>
                  <a:lnTo>
                    <a:pt x="2083" y="140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3" name="object 9993"/>
            <p:cNvSpPr/>
            <p:nvPr/>
          </p:nvSpPr>
          <p:spPr>
            <a:xfrm>
              <a:off x="18691192" y="5552834"/>
              <a:ext cx="8255" cy="5715"/>
            </a:xfrm>
            <a:custGeom>
              <a:avLst/>
              <a:gdLst/>
              <a:ahLst/>
              <a:cxnLst/>
              <a:rect l="l" t="t" r="r" b="b"/>
              <a:pathLst>
                <a:path w="8255" h="5714">
                  <a:moveTo>
                    <a:pt x="7874" y="0"/>
                  </a:moveTo>
                  <a:lnTo>
                    <a:pt x="7874" y="1790"/>
                  </a:lnTo>
                  <a:lnTo>
                    <a:pt x="7559" y="2052"/>
                  </a:lnTo>
                  <a:lnTo>
                    <a:pt x="7559" y="3434"/>
                  </a:lnTo>
                  <a:lnTo>
                    <a:pt x="7874" y="3727"/>
                  </a:lnTo>
                  <a:lnTo>
                    <a:pt x="7874" y="5486"/>
                  </a:lnTo>
                  <a:lnTo>
                    <a:pt x="0" y="5486"/>
                  </a:lnTo>
                  <a:lnTo>
                    <a:pt x="0" y="0"/>
                  </a:lnTo>
                  <a:lnTo>
                    <a:pt x="7874" y="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4" name="object 9994"/>
            <p:cNvSpPr/>
            <p:nvPr/>
          </p:nvSpPr>
          <p:spPr>
            <a:xfrm>
              <a:off x="18690295" y="5545523"/>
              <a:ext cx="9525" cy="20320"/>
            </a:xfrm>
            <a:custGeom>
              <a:avLst/>
              <a:gdLst/>
              <a:ahLst/>
              <a:cxnLst/>
              <a:rect l="l" t="t" r="r" b="b"/>
              <a:pathLst>
                <a:path w="9525" h="20320">
                  <a:moveTo>
                    <a:pt x="5675" y="6900"/>
                  </a:moveTo>
                  <a:lnTo>
                    <a:pt x="5675" y="2460"/>
                  </a:lnTo>
                  <a:lnTo>
                    <a:pt x="5999" y="2460"/>
                  </a:lnTo>
                  <a:lnTo>
                    <a:pt x="5999" y="5999"/>
                  </a:lnTo>
                  <a:lnTo>
                    <a:pt x="6471" y="5999"/>
                  </a:lnTo>
                  <a:lnTo>
                    <a:pt x="6471" y="0"/>
                  </a:lnTo>
                  <a:lnTo>
                    <a:pt x="7696" y="0"/>
                  </a:lnTo>
                  <a:lnTo>
                    <a:pt x="7696" y="219"/>
                  </a:lnTo>
                  <a:lnTo>
                    <a:pt x="7308" y="376"/>
                  </a:lnTo>
                  <a:lnTo>
                    <a:pt x="6984" y="376"/>
                  </a:lnTo>
                  <a:lnTo>
                    <a:pt x="6984" y="6900"/>
                  </a:lnTo>
                  <a:lnTo>
                    <a:pt x="8638" y="6900"/>
                  </a:lnTo>
                  <a:lnTo>
                    <a:pt x="9182" y="7088"/>
                  </a:lnTo>
                  <a:lnTo>
                    <a:pt x="9182" y="9989"/>
                  </a:lnTo>
                  <a:lnTo>
                    <a:pt x="9182" y="13025"/>
                  </a:lnTo>
                  <a:lnTo>
                    <a:pt x="8638" y="13235"/>
                  </a:lnTo>
                  <a:lnTo>
                    <a:pt x="6984" y="13235"/>
                  </a:lnTo>
                  <a:lnTo>
                    <a:pt x="6984" y="19716"/>
                  </a:lnTo>
                  <a:lnTo>
                    <a:pt x="7308" y="19716"/>
                  </a:lnTo>
                  <a:lnTo>
                    <a:pt x="7696" y="19873"/>
                  </a:lnTo>
                  <a:lnTo>
                    <a:pt x="7696" y="20104"/>
                  </a:lnTo>
                  <a:lnTo>
                    <a:pt x="6471" y="20104"/>
                  </a:lnTo>
                  <a:lnTo>
                    <a:pt x="6471" y="14093"/>
                  </a:lnTo>
                  <a:lnTo>
                    <a:pt x="5999" y="14093"/>
                  </a:lnTo>
                  <a:lnTo>
                    <a:pt x="5999" y="17632"/>
                  </a:lnTo>
                  <a:lnTo>
                    <a:pt x="5675" y="17632"/>
                  </a:lnTo>
                  <a:lnTo>
                    <a:pt x="5675" y="13235"/>
                  </a:lnTo>
                  <a:lnTo>
                    <a:pt x="890" y="13235"/>
                  </a:lnTo>
                  <a:lnTo>
                    <a:pt x="890" y="15350"/>
                  </a:lnTo>
                  <a:lnTo>
                    <a:pt x="890" y="17109"/>
                  </a:lnTo>
                  <a:lnTo>
                    <a:pt x="0" y="17109"/>
                  </a:lnTo>
                  <a:lnTo>
                    <a:pt x="0" y="3015"/>
                  </a:lnTo>
                  <a:lnTo>
                    <a:pt x="890" y="3015"/>
                  </a:lnTo>
                  <a:lnTo>
                    <a:pt x="890" y="4628"/>
                  </a:lnTo>
                  <a:lnTo>
                    <a:pt x="890" y="6900"/>
                  </a:lnTo>
                  <a:lnTo>
                    <a:pt x="5675" y="6900"/>
                  </a:lnTo>
                  <a:close/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5" name="object 9995"/>
            <p:cNvSpPr/>
            <p:nvPr/>
          </p:nvSpPr>
          <p:spPr>
            <a:xfrm>
              <a:off x="18682581" y="5533548"/>
              <a:ext cx="2540" cy="15240"/>
            </a:xfrm>
            <a:custGeom>
              <a:avLst/>
              <a:gdLst/>
              <a:ahLst/>
              <a:cxnLst/>
              <a:rect l="l" t="t" r="r" b="b"/>
              <a:pathLst>
                <a:path w="2540" h="15239">
                  <a:moveTo>
                    <a:pt x="2083" y="14994"/>
                  </a:moveTo>
                  <a:lnTo>
                    <a:pt x="2083" y="0"/>
                  </a:lnTo>
                  <a:lnTo>
                    <a:pt x="0" y="0"/>
                  </a:lnTo>
                  <a:lnTo>
                    <a:pt x="0" y="14994"/>
                  </a:lnTo>
                  <a:lnTo>
                    <a:pt x="2083" y="14994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6" name="object 9996"/>
            <p:cNvSpPr/>
            <p:nvPr/>
          </p:nvSpPr>
          <p:spPr>
            <a:xfrm>
              <a:off x="18684664" y="5548540"/>
              <a:ext cx="5715" cy="14604"/>
            </a:xfrm>
            <a:custGeom>
              <a:avLst/>
              <a:gdLst/>
              <a:ahLst/>
              <a:cxnLst/>
              <a:rect l="l" t="t" r="r" b="b"/>
              <a:pathLst>
                <a:path w="5715" h="14604">
                  <a:moveTo>
                    <a:pt x="5298" y="14093"/>
                  </a:moveTo>
                  <a:lnTo>
                    <a:pt x="0" y="0"/>
                  </a:lnTo>
                  <a:lnTo>
                    <a:pt x="5298" y="0"/>
                  </a:lnTo>
                  <a:lnTo>
                    <a:pt x="0" y="14093"/>
                  </a:lnTo>
                  <a:lnTo>
                    <a:pt x="5298" y="1409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7" name="object 9997"/>
            <p:cNvSpPr/>
            <p:nvPr/>
          </p:nvSpPr>
          <p:spPr>
            <a:xfrm>
              <a:off x="18684664" y="5533548"/>
              <a:ext cx="5715" cy="15240"/>
            </a:xfrm>
            <a:custGeom>
              <a:avLst/>
              <a:gdLst/>
              <a:ahLst/>
              <a:cxnLst/>
              <a:rect l="l" t="t" r="r" b="b"/>
              <a:pathLst>
                <a:path w="5715" h="15239">
                  <a:moveTo>
                    <a:pt x="5298" y="14994"/>
                  </a:moveTo>
                  <a:lnTo>
                    <a:pt x="5298" y="0"/>
                  </a:lnTo>
                  <a:lnTo>
                    <a:pt x="0" y="0"/>
                  </a:lnTo>
                  <a:lnTo>
                    <a:pt x="0" y="14994"/>
                  </a:lnTo>
                  <a:lnTo>
                    <a:pt x="5298" y="14994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8" name="object 9998"/>
            <p:cNvSpPr/>
            <p:nvPr/>
          </p:nvSpPr>
          <p:spPr>
            <a:xfrm>
              <a:off x="18701599" y="5548543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70">
                  <a:moveTo>
                    <a:pt x="0" y="0"/>
                  </a:moveTo>
                  <a:lnTo>
                    <a:pt x="0" y="670"/>
                  </a:lnTo>
                  <a:lnTo>
                    <a:pt x="7036" y="670"/>
                  </a:lnTo>
                  <a:lnTo>
                    <a:pt x="7036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9" name="object 9999"/>
            <p:cNvSpPr/>
            <p:nvPr/>
          </p:nvSpPr>
          <p:spPr>
            <a:xfrm>
              <a:off x="18275611" y="5500962"/>
              <a:ext cx="132715" cy="8255"/>
            </a:xfrm>
            <a:custGeom>
              <a:avLst/>
              <a:gdLst/>
              <a:ahLst/>
              <a:cxnLst/>
              <a:rect l="l" t="t" r="r" b="b"/>
              <a:pathLst>
                <a:path w="132715" h="8254">
                  <a:moveTo>
                    <a:pt x="132676" y="0"/>
                  </a:moveTo>
                  <a:lnTo>
                    <a:pt x="131975" y="0"/>
                  </a:lnTo>
                  <a:lnTo>
                    <a:pt x="0" y="0"/>
                  </a:lnTo>
                  <a:lnTo>
                    <a:pt x="0" y="7758"/>
                  </a:lnTo>
                  <a:lnTo>
                    <a:pt x="534" y="7758"/>
                  </a:lnTo>
                  <a:lnTo>
                    <a:pt x="534" y="513"/>
                  </a:lnTo>
                  <a:lnTo>
                    <a:pt x="132163" y="513"/>
                  </a:lnTo>
                  <a:lnTo>
                    <a:pt x="132163" y="7758"/>
                  </a:lnTo>
                  <a:lnTo>
                    <a:pt x="132676" y="7758"/>
                  </a:lnTo>
                  <a:lnTo>
                    <a:pt x="13267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0" name="object 10000"/>
            <p:cNvSpPr/>
            <p:nvPr/>
          </p:nvSpPr>
          <p:spPr>
            <a:xfrm>
              <a:off x="18275620" y="5500970"/>
              <a:ext cx="132715" cy="8255"/>
            </a:xfrm>
            <a:custGeom>
              <a:avLst/>
              <a:gdLst/>
              <a:ahLst/>
              <a:cxnLst/>
              <a:rect l="l" t="t" r="r" b="b"/>
              <a:pathLst>
                <a:path w="132715" h="8254">
                  <a:moveTo>
                    <a:pt x="132666" y="7748"/>
                  </a:moveTo>
                  <a:lnTo>
                    <a:pt x="132666" y="691"/>
                  </a:lnTo>
                  <a:lnTo>
                    <a:pt x="132666" y="0"/>
                  </a:lnTo>
                  <a:lnTo>
                    <a:pt x="131964" y="0"/>
                  </a:lnTo>
                  <a:lnTo>
                    <a:pt x="712" y="0"/>
                  </a:lnTo>
                  <a:lnTo>
                    <a:pt x="0" y="0"/>
                  </a:lnTo>
                  <a:lnTo>
                    <a:pt x="0" y="691"/>
                  </a:lnTo>
                  <a:lnTo>
                    <a:pt x="0" y="7748"/>
                  </a:lnTo>
                  <a:lnTo>
                    <a:pt x="523" y="7748"/>
                  </a:lnTo>
                  <a:lnTo>
                    <a:pt x="523" y="691"/>
                  </a:lnTo>
                  <a:lnTo>
                    <a:pt x="523" y="513"/>
                  </a:lnTo>
                  <a:lnTo>
                    <a:pt x="712" y="513"/>
                  </a:lnTo>
                  <a:lnTo>
                    <a:pt x="131964" y="513"/>
                  </a:lnTo>
                  <a:lnTo>
                    <a:pt x="132153" y="513"/>
                  </a:lnTo>
                  <a:lnTo>
                    <a:pt x="132153" y="691"/>
                  </a:lnTo>
                  <a:lnTo>
                    <a:pt x="132153" y="7748"/>
                  </a:lnTo>
                  <a:lnTo>
                    <a:pt x="132666" y="774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1" name="object 10001"/>
            <p:cNvSpPr/>
            <p:nvPr/>
          </p:nvSpPr>
          <p:spPr>
            <a:xfrm>
              <a:off x="18410765" y="5500962"/>
              <a:ext cx="133350" cy="8255"/>
            </a:xfrm>
            <a:custGeom>
              <a:avLst/>
              <a:gdLst/>
              <a:ahLst/>
              <a:cxnLst/>
              <a:rect l="l" t="t" r="r" b="b"/>
              <a:pathLst>
                <a:path w="133350" h="8254">
                  <a:moveTo>
                    <a:pt x="133137" y="0"/>
                  </a:moveTo>
                  <a:lnTo>
                    <a:pt x="132477" y="0"/>
                  </a:lnTo>
                  <a:lnTo>
                    <a:pt x="0" y="0"/>
                  </a:lnTo>
                  <a:lnTo>
                    <a:pt x="0" y="7758"/>
                  </a:lnTo>
                  <a:lnTo>
                    <a:pt x="502" y="7758"/>
                  </a:lnTo>
                  <a:lnTo>
                    <a:pt x="502" y="513"/>
                  </a:lnTo>
                  <a:lnTo>
                    <a:pt x="132613" y="513"/>
                  </a:lnTo>
                  <a:lnTo>
                    <a:pt x="132613" y="7758"/>
                  </a:lnTo>
                  <a:lnTo>
                    <a:pt x="133137" y="7758"/>
                  </a:lnTo>
                  <a:lnTo>
                    <a:pt x="1331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2" name="object 10002"/>
            <p:cNvSpPr/>
            <p:nvPr/>
          </p:nvSpPr>
          <p:spPr>
            <a:xfrm>
              <a:off x="18410759" y="5500970"/>
              <a:ext cx="133350" cy="8255"/>
            </a:xfrm>
            <a:custGeom>
              <a:avLst/>
              <a:gdLst/>
              <a:ahLst/>
              <a:cxnLst/>
              <a:rect l="l" t="t" r="r" b="b"/>
              <a:pathLst>
                <a:path w="133350" h="8254">
                  <a:moveTo>
                    <a:pt x="0" y="7748"/>
                  </a:moveTo>
                  <a:lnTo>
                    <a:pt x="0" y="691"/>
                  </a:lnTo>
                  <a:lnTo>
                    <a:pt x="0" y="0"/>
                  </a:lnTo>
                  <a:lnTo>
                    <a:pt x="701" y="0"/>
                  </a:lnTo>
                  <a:lnTo>
                    <a:pt x="132477" y="0"/>
                  </a:lnTo>
                  <a:lnTo>
                    <a:pt x="133147" y="0"/>
                  </a:lnTo>
                  <a:lnTo>
                    <a:pt x="133147" y="691"/>
                  </a:lnTo>
                  <a:lnTo>
                    <a:pt x="133147" y="7748"/>
                  </a:lnTo>
                  <a:lnTo>
                    <a:pt x="132624" y="7748"/>
                  </a:lnTo>
                  <a:lnTo>
                    <a:pt x="132624" y="691"/>
                  </a:lnTo>
                  <a:lnTo>
                    <a:pt x="132624" y="513"/>
                  </a:lnTo>
                  <a:lnTo>
                    <a:pt x="132477" y="513"/>
                  </a:lnTo>
                  <a:lnTo>
                    <a:pt x="701" y="513"/>
                  </a:lnTo>
                  <a:lnTo>
                    <a:pt x="513" y="513"/>
                  </a:lnTo>
                  <a:lnTo>
                    <a:pt x="513" y="691"/>
                  </a:lnTo>
                  <a:lnTo>
                    <a:pt x="513" y="7748"/>
                  </a:lnTo>
                  <a:lnTo>
                    <a:pt x="0" y="774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3" name="object 10003"/>
            <p:cNvSpPr/>
            <p:nvPr/>
          </p:nvSpPr>
          <p:spPr>
            <a:xfrm>
              <a:off x="18405828" y="55047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4" name="object 10004"/>
            <p:cNvSpPr/>
            <p:nvPr/>
          </p:nvSpPr>
          <p:spPr>
            <a:xfrm>
              <a:off x="18405828" y="55047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0"/>
                  </a:lnTo>
                </a:path>
                <a:path w="634"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5" name="object 10005"/>
            <p:cNvSpPr/>
            <p:nvPr/>
          </p:nvSpPr>
          <p:spPr>
            <a:xfrm>
              <a:off x="18404978" y="55047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6" name="object 10006"/>
            <p:cNvSpPr/>
            <p:nvPr/>
          </p:nvSpPr>
          <p:spPr>
            <a:xfrm>
              <a:off x="18404978" y="550476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7" name="object 10007"/>
            <p:cNvSpPr/>
            <p:nvPr/>
          </p:nvSpPr>
          <p:spPr>
            <a:xfrm>
              <a:off x="18405130" y="55047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8" name="object 10008"/>
            <p:cNvSpPr/>
            <p:nvPr/>
          </p:nvSpPr>
          <p:spPr>
            <a:xfrm>
              <a:off x="18408285" y="5504851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2450"/>
                  </a:moveTo>
                  <a:lnTo>
                    <a:pt x="282" y="2450"/>
                  </a:lnTo>
                  <a:lnTo>
                    <a:pt x="282" y="2261"/>
                  </a:lnTo>
                  <a:lnTo>
                    <a:pt x="282" y="178"/>
                  </a:lnTo>
                  <a:lnTo>
                    <a:pt x="282" y="0"/>
                  </a:lnTo>
                  <a:lnTo>
                    <a:pt x="73" y="0"/>
                  </a:lnTo>
                  <a:lnTo>
                    <a:pt x="0" y="2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9" name="object 10009"/>
            <p:cNvSpPr/>
            <p:nvPr/>
          </p:nvSpPr>
          <p:spPr>
            <a:xfrm>
              <a:off x="18403935" y="550546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81" y="157"/>
                  </a:moveTo>
                  <a:lnTo>
                    <a:pt x="481" y="0"/>
                  </a:lnTo>
                  <a:lnTo>
                    <a:pt x="167" y="0"/>
                  </a:lnTo>
                  <a:lnTo>
                    <a:pt x="0" y="188"/>
                  </a:lnTo>
                  <a:lnTo>
                    <a:pt x="0" y="1015"/>
                  </a:lnTo>
                  <a:lnTo>
                    <a:pt x="167" y="1193"/>
                  </a:lnTo>
                  <a:lnTo>
                    <a:pt x="481" y="1193"/>
                  </a:lnTo>
                  <a:lnTo>
                    <a:pt x="481" y="1057"/>
                  </a:lnTo>
                </a:path>
                <a:path w="634" h="1270">
                  <a:moveTo>
                    <a:pt x="481" y="157"/>
                  </a:moveTo>
                  <a:lnTo>
                    <a:pt x="481" y="10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0" name="object 10010"/>
            <p:cNvSpPr/>
            <p:nvPr/>
          </p:nvSpPr>
          <p:spPr>
            <a:xfrm>
              <a:off x="18407769" y="550539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57" y="1413"/>
                  </a:moveTo>
                  <a:lnTo>
                    <a:pt x="157" y="0"/>
                  </a:lnTo>
                  <a:lnTo>
                    <a:pt x="0" y="0"/>
                  </a:lnTo>
                  <a:lnTo>
                    <a:pt x="0" y="1413"/>
                  </a:lnTo>
                  <a:lnTo>
                    <a:pt x="157" y="141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1" name="object 10011"/>
            <p:cNvSpPr/>
            <p:nvPr/>
          </p:nvSpPr>
          <p:spPr>
            <a:xfrm>
              <a:off x="18404416" y="55056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0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2" name="object 10012"/>
            <p:cNvSpPr/>
            <p:nvPr/>
          </p:nvSpPr>
          <p:spPr>
            <a:xfrm>
              <a:off x="18404416" y="550651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0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3" name="object 10013"/>
            <p:cNvSpPr/>
            <p:nvPr/>
          </p:nvSpPr>
          <p:spPr>
            <a:xfrm>
              <a:off x="18407394" y="5504313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376" y="3507"/>
                  </a:moveTo>
                  <a:lnTo>
                    <a:pt x="376" y="0"/>
                  </a:lnTo>
                  <a:lnTo>
                    <a:pt x="0" y="0"/>
                  </a:lnTo>
                  <a:lnTo>
                    <a:pt x="0" y="3507"/>
                  </a:lnTo>
                  <a:lnTo>
                    <a:pt x="376" y="350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4" name="object 10014"/>
            <p:cNvSpPr/>
            <p:nvPr/>
          </p:nvSpPr>
          <p:spPr>
            <a:xfrm>
              <a:off x="18404419" y="550517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63" y="1790"/>
                  </a:moveTo>
                  <a:lnTo>
                    <a:pt x="2963" y="0"/>
                  </a:lnTo>
                  <a:lnTo>
                    <a:pt x="0" y="0"/>
                  </a:lnTo>
                  <a:lnTo>
                    <a:pt x="0" y="1790"/>
                  </a:lnTo>
                  <a:lnTo>
                    <a:pt x="2963" y="17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5" name="object 10015"/>
            <p:cNvSpPr/>
            <p:nvPr/>
          </p:nvSpPr>
          <p:spPr>
            <a:xfrm>
              <a:off x="18407929" y="550562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5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6" name="object 10016"/>
            <p:cNvSpPr/>
            <p:nvPr/>
          </p:nvSpPr>
          <p:spPr>
            <a:xfrm>
              <a:off x="18405019" y="550282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7" name="object 10017"/>
            <p:cNvSpPr/>
            <p:nvPr/>
          </p:nvSpPr>
          <p:spPr>
            <a:xfrm>
              <a:off x="18407929" y="55065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5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8" name="object 10018"/>
            <p:cNvSpPr/>
            <p:nvPr/>
          </p:nvSpPr>
          <p:spPr>
            <a:xfrm>
              <a:off x="18407921" y="550681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5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9" name="object 10019"/>
            <p:cNvSpPr/>
            <p:nvPr/>
          </p:nvSpPr>
          <p:spPr>
            <a:xfrm>
              <a:off x="18407921" y="550540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5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0" name="object 10020"/>
            <p:cNvSpPr/>
            <p:nvPr/>
          </p:nvSpPr>
          <p:spPr>
            <a:xfrm>
              <a:off x="18405828" y="55069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408"/>
                  </a:moveTo>
                  <a:lnTo>
                    <a:pt x="125" y="408"/>
                  </a:lnTo>
                </a:path>
                <a:path w="634"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1" name="object 10021"/>
            <p:cNvSpPr/>
            <p:nvPr/>
          </p:nvSpPr>
          <p:spPr>
            <a:xfrm>
              <a:off x="18404978" y="55069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2" name="object 10022"/>
            <p:cNvSpPr/>
            <p:nvPr/>
          </p:nvSpPr>
          <p:spPr>
            <a:xfrm>
              <a:off x="18404978" y="550737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3" name="object 10023"/>
            <p:cNvSpPr/>
            <p:nvPr/>
          </p:nvSpPr>
          <p:spPr>
            <a:xfrm>
              <a:off x="18405950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4" name="object 10024"/>
            <p:cNvSpPr/>
            <p:nvPr/>
          </p:nvSpPr>
          <p:spPr>
            <a:xfrm>
              <a:off x="18404978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5" name="object 10025"/>
            <p:cNvSpPr/>
            <p:nvPr/>
          </p:nvSpPr>
          <p:spPr>
            <a:xfrm>
              <a:off x="18405130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6" name="object 10026"/>
            <p:cNvSpPr/>
            <p:nvPr/>
          </p:nvSpPr>
          <p:spPr>
            <a:xfrm>
              <a:off x="18405828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7" name="object 10027"/>
            <p:cNvSpPr/>
            <p:nvPr/>
          </p:nvSpPr>
          <p:spPr>
            <a:xfrm>
              <a:off x="18403930" y="550607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62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8" name="object 10028"/>
            <p:cNvSpPr/>
            <p:nvPr/>
          </p:nvSpPr>
          <p:spPr>
            <a:xfrm>
              <a:off x="18408660" y="551151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340" y="0"/>
                  </a:moveTo>
                  <a:lnTo>
                    <a:pt x="1570" y="0"/>
                  </a:lnTo>
                  <a:lnTo>
                    <a:pt x="1685" y="188"/>
                  </a:lnTo>
                  <a:lnTo>
                    <a:pt x="0" y="188"/>
                  </a:lnTo>
                  <a:lnTo>
                    <a:pt x="115" y="0"/>
                  </a:lnTo>
                  <a:lnTo>
                    <a:pt x="345" y="0"/>
                  </a:lnTo>
                  <a:lnTo>
                    <a:pt x="13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9" name="object 10029"/>
            <p:cNvSpPr/>
            <p:nvPr/>
          </p:nvSpPr>
          <p:spPr>
            <a:xfrm>
              <a:off x="18408903" y="551170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036" y="0"/>
                  </a:moveTo>
                  <a:lnTo>
                    <a:pt x="1036" y="1088"/>
                  </a:lnTo>
                  <a:lnTo>
                    <a:pt x="1225" y="1088"/>
                  </a:lnTo>
                  <a:lnTo>
                    <a:pt x="1225" y="1340"/>
                  </a:lnTo>
                  <a:lnTo>
                    <a:pt x="1036" y="1570"/>
                  </a:lnTo>
                  <a:lnTo>
                    <a:pt x="209" y="1570"/>
                  </a:lnTo>
                  <a:lnTo>
                    <a:pt x="0" y="1340"/>
                  </a:lnTo>
                  <a:lnTo>
                    <a:pt x="0" y="1088"/>
                  </a:lnTo>
                  <a:lnTo>
                    <a:pt x="167" y="1088"/>
                  </a:lnTo>
                  <a:lnTo>
                    <a:pt x="16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0" name="object 10030"/>
            <p:cNvSpPr/>
            <p:nvPr/>
          </p:nvSpPr>
          <p:spPr>
            <a:xfrm>
              <a:off x="18409071" y="551278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1" name="object 10031"/>
            <p:cNvSpPr/>
            <p:nvPr/>
          </p:nvSpPr>
          <p:spPr>
            <a:xfrm>
              <a:off x="18409071" y="551170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2" name="object 10032"/>
            <p:cNvSpPr/>
            <p:nvPr/>
          </p:nvSpPr>
          <p:spPr>
            <a:xfrm>
              <a:off x="18408845" y="55115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942" y="1308"/>
                  </a:moveTo>
                  <a:lnTo>
                    <a:pt x="418" y="1308"/>
                  </a:lnTo>
                  <a:lnTo>
                    <a:pt x="0" y="1308"/>
                  </a:lnTo>
                  <a:lnTo>
                    <a:pt x="303" y="1570"/>
                  </a:lnTo>
                  <a:lnTo>
                    <a:pt x="680" y="1863"/>
                  </a:lnTo>
                  <a:lnTo>
                    <a:pt x="1015" y="1570"/>
                  </a:lnTo>
                  <a:lnTo>
                    <a:pt x="1350" y="1308"/>
                  </a:lnTo>
                  <a:lnTo>
                    <a:pt x="942" y="1308"/>
                  </a:lnTo>
                </a:path>
                <a:path w="1905" h="1904">
                  <a:moveTo>
                    <a:pt x="942" y="1308"/>
                  </a:moveTo>
                  <a:lnTo>
                    <a:pt x="94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3" name="object 10033"/>
            <p:cNvSpPr/>
            <p:nvPr/>
          </p:nvSpPr>
          <p:spPr>
            <a:xfrm>
              <a:off x="18409256" y="551151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4" name="object 10034"/>
            <p:cNvSpPr/>
            <p:nvPr/>
          </p:nvSpPr>
          <p:spPr>
            <a:xfrm>
              <a:off x="18409940" y="551295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5" name="object 10035"/>
            <p:cNvSpPr/>
            <p:nvPr/>
          </p:nvSpPr>
          <p:spPr>
            <a:xfrm>
              <a:off x="18409119" y="551295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6" name="object 10036"/>
            <p:cNvSpPr/>
            <p:nvPr/>
          </p:nvSpPr>
          <p:spPr>
            <a:xfrm>
              <a:off x="18409529" y="551099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8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7" name="object 10037"/>
            <p:cNvSpPr/>
            <p:nvPr/>
          </p:nvSpPr>
          <p:spPr>
            <a:xfrm>
              <a:off x="18413216" y="55047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8" name="object 10038"/>
            <p:cNvSpPr/>
            <p:nvPr/>
          </p:nvSpPr>
          <p:spPr>
            <a:xfrm>
              <a:off x="18413059" y="550476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9" name="object 10039"/>
            <p:cNvSpPr/>
            <p:nvPr/>
          </p:nvSpPr>
          <p:spPr>
            <a:xfrm>
              <a:off x="18413065" y="55047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0" name="object 10040"/>
            <p:cNvSpPr/>
            <p:nvPr/>
          </p:nvSpPr>
          <p:spPr>
            <a:xfrm>
              <a:off x="18414035" y="55047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1" name="object 10041"/>
            <p:cNvSpPr/>
            <p:nvPr/>
          </p:nvSpPr>
          <p:spPr>
            <a:xfrm>
              <a:off x="18413931" y="55047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  <a:lnTo>
                    <a:pt x="0" y="0"/>
                  </a:lnTo>
                </a:path>
                <a:path w="634" h="635">
                  <a:moveTo>
                    <a:pt x="104" y="0"/>
                  </a:moveTo>
                  <a:lnTo>
                    <a:pt x="104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2" name="object 10042"/>
            <p:cNvSpPr/>
            <p:nvPr/>
          </p:nvSpPr>
          <p:spPr>
            <a:xfrm>
              <a:off x="18410476" y="5504851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282" y="2450"/>
                  </a:moveTo>
                  <a:lnTo>
                    <a:pt x="0" y="2450"/>
                  </a:lnTo>
                  <a:lnTo>
                    <a:pt x="0" y="2261"/>
                  </a:lnTo>
                  <a:lnTo>
                    <a:pt x="0" y="178"/>
                  </a:lnTo>
                  <a:lnTo>
                    <a:pt x="0" y="0"/>
                  </a:lnTo>
                  <a:lnTo>
                    <a:pt x="157" y="0"/>
                  </a:lnTo>
                  <a:lnTo>
                    <a:pt x="282" y="2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3" name="object 10043"/>
            <p:cNvSpPr/>
            <p:nvPr/>
          </p:nvSpPr>
          <p:spPr>
            <a:xfrm>
              <a:off x="18414627" y="550546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57"/>
                  </a:moveTo>
                  <a:lnTo>
                    <a:pt x="0" y="0"/>
                  </a:lnTo>
                  <a:lnTo>
                    <a:pt x="261" y="0"/>
                  </a:lnTo>
                  <a:lnTo>
                    <a:pt x="481" y="188"/>
                  </a:lnTo>
                  <a:lnTo>
                    <a:pt x="481" y="1015"/>
                  </a:lnTo>
                  <a:lnTo>
                    <a:pt x="261" y="1193"/>
                  </a:lnTo>
                  <a:lnTo>
                    <a:pt x="0" y="1193"/>
                  </a:lnTo>
                  <a:lnTo>
                    <a:pt x="0" y="1057"/>
                  </a:lnTo>
                </a:path>
                <a:path w="634" h="1270">
                  <a:moveTo>
                    <a:pt x="0" y="157"/>
                  </a:moveTo>
                  <a:lnTo>
                    <a:pt x="0" y="10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4" name="object 10044"/>
            <p:cNvSpPr/>
            <p:nvPr/>
          </p:nvSpPr>
          <p:spPr>
            <a:xfrm>
              <a:off x="18411096" y="550539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13"/>
                  </a:moveTo>
                  <a:lnTo>
                    <a:pt x="0" y="0"/>
                  </a:lnTo>
                  <a:lnTo>
                    <a:pt x="188" y="0"/>
                  </a:lnTo>
                  <a:lnTo>
                    <a:pt x="188" y="1413"/>
                  </a:lnTo>
                  <a:lnTo>
                    <a:pt x="0" y="141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5" name="object 10045"/>
            <p:cNvSpPr/>
            <p:nvPr/>
          </p:nvSpPr>
          <p:spPr>
            <a:xfrm>
              <a:off x="18411087" y="55056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3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6" name="object 10046"/>
            <p:cNvSpPr/>
            <p:nvPr/>
          </p:nvSpPr>
          <p:spPr>
            <a:xfrm>
              <a:off x="18411087" y="550651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3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7" name="object 10047"/>
            <p:cNvSpPr/>
            <p:nvPr/>
          </p:nvSpPr>
          <p:spPr>
            <a:xfrm>
              <a:off x="18411266" y="5504313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0" y="3507"/>
                  </a:moveTo>
                  <a:lnTo>
                    <a:pt x="0" y="0"/>
                  </a:lnTo>
                  <a:lnTo>
                    <a:pt x="324" y="0"/>
                  </a:lnTo>
                  <a:lnTo>
                    <a:pt x="324" y="3507"/>
                  </a:lnTo>
                  <a:lnTo>
                    <a:pt x="0" y="350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8" name="object 10048"/>
            <p:cNvSpPr/>
            <p:nvPr/>
          </p:nvSpPr>
          <p:spPr>
            <a:xfrm>
              <a:off x="18411609" y="550517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790"/>
                  </a:moveTo>
                  <a:lnTo>
                    <a:pt x="0" y="0"/>
                  </a:lnTo>
                  <a:lnTo>
                    <a:pt x="3015" y="0"/>
                  </a:lnTo>
                  <a:lnTo>
                    <a:pt x="3015" y="1790"/>
                  </a:lnTo>
                  <a:lnTo>
                    <a:pt x="0" y="17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9" name="object 10049"/>
            <p:cNvSpPr/>
            <p:nvPr/>
          </p:nvSpPr>
          <p:spPr>
            <a:xfrm>
              <a:off x="18410759" y="550562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0" name="object 10050"/>
            <p:cNvSpPr/>
            <p:nvPr/>
          </p:nvSpPr>
          <p:spPr>
            <a:xfrm>
              <a:off x="18408403" y="550282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1" name="object 10051"/>
            <p:cNvSpPr/>
            <p:nvPr/>
          </p:nvSpPr>
          <p:spPr>
            <a:xfrm>
              <a:off x="18410759" y="55065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2" name="object 10052"/>
            <p:cNvSpPr/>
            <p:nvPr/>
          </p:nvSpPr>
          <p:spPr>
            <a:xfrm>
              <a:off x="18410768" y="550681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3" name="object 10053"/>
            <p:cNvSpPr/>
            <p:nvPr/>
          </p:nvSpPr>
          <p:spPr>
            <a:xfrm>
              <a:off x="18410768" y="550540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4" name="object 10054"/>
            <p:cNvSpPr/>
            <p:nvPr/>
          </p:nvSpPr>
          <p:spPr>
            <a:xfrm>
              <a:off x="18413059" y="550737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5" name="object 10055"/>
            <p:cNvSpPr/>
            <p:nvPr/>
          </p:nvSpPr>
          <p:spPr>
            <a:xfrm>
              <a:off x="18413065" y="55069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6" name="object 10056"/>
            <p:cNvSpPr/>
            <p:nvPr/>
          </p:nvSpPr>
          <p:spPr>
            <a:xfrm>
              <a:off x="18414035" y="55069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7" name="object 10057"/>
            <p:cNvSpPr/>
            <p:nvPr/>
          </p:nvSpPr>
          <p:spPr>
            <a:xfrm>
              <a:off x="18413931" y="550737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0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8" name="object 10058"/>
            <p:cNvSpPr/>
            <p:nvPr/>
          </p:nvSpPr>
          <p:spPr>
            <a:xfrm>
              <a:off x="18413065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9" name="object 10059"/>
            <p:cNvSpPr/>
            <p:nvPr/>
          </p:nvSpPr>
          <p:spPr>
            <a:xfrm>
              <a:off x="18414035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0" name="object 10060"/>
            <p:cNvSpPr/>
            <p:nvPr/>
          </p:nvSpPr>
          <p:spPr>
            <a:xfrm>
              <a:off x="18413216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1" name="object 10061"/>
            <p:cNvSpPr/>
            <p:nvPr/>
          </p:nvSpPr>
          <p:spPr>
            <a:xfrm>
              <a:off x="18410486" y="550607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62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2" name="object 10062"/>
            <p:cNvSpPr/>
            <p:nvPr/>
          </p:nvSpPr>
          <p:spPr>
            <a:xfrm>
              <a:off x="18411269" y="5508719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5">
                  <a:moveTo>
                    <a:pt x="13211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3" name="object 10063"/>
            <p:cNvSpPr/>
            <p:nvPr/>
          </p:nvSpPr>
          <p:spPr>
            <a:xfrm>
              <a:off x="18276140" y="5508719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80">
                  <a:moveTo>
                    <a:pt x="13162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4" name="object 10064"/>
            <p:cNvSpPr/>
            <p:nvPr/>
          </p:nvSpPr>
          <p:spPr>
            <a:xfrm>
              <a:off x="18546404" y="5500962"/>
              <a:ext cx="133350" cy="8255"/>
            </a:xfrm>
            <a:custGeom>
              <a:avLst/>
              <a:gdLst/>
              <a:ahLst/>
              <a:cxnLst/>
              <a:rect l="l" t="t" r="r" b="b"/>
              <a:pathLst>
                <a:path w="133350" h="8254">
                  <a:moveTo>
                    <a:pt x="133147" y="0"/>
                  </a:moveTo>
                  <a:lnTo>
                    <a:pt x="132446" y="0"/>
                  </a:lnTo>
                  <a:lnTo>
                    <a:pt x="0" y="0"/>
                  </a:lnTo>
                  <a:lnTo>
                    <a:pt x="0" y="7758"/>
                  </a:lnTo>
                  <a:lnTo>
                    <a:pt x="523" y="7758"/>
                  </a:lnTo>
                  <a:lnTo>
                    <a:pt x="523" y="513"/>
                  </a:lnTo>
                  <a:lnTo>
                    <a:pt x="132634" y="513"/>
                  </a:lnTo>
                  <a:lnTo>
                    <a:pt x="132634" y="7758"/>
                  </a:lnTo>
                  <a:lnTo>
                    <a:pt x="133147" y="7758"/>
                  </a:lnTo>
                  <a:lnTo>
                    <a:pt x="1331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5" name="object 10065"/>
            <p:cNvSpPr/>
            <p:nvPr/>
          </p:nvSpPr>
          <p:spPr>
            <a:xfrm>
              <a:off x="18546401" y="5500970"/>
              <a:ext cx="133350" cy="8255"/>
            </a:xfrm>
            <a:custGeom>
              <a:avLst/>
              <a:gdLst/>
              <a:ahLst/>
              <a:cxnLst/>
              <a:rect l="l" t="t" r="r" b="b"/>
              <a:pathLst>
                <a:path w="133350" h="8254">
                  <a:moveTo>
                    <a:pt x="0" y="7748"/>
                  </a:moveTo>
                  <a:lnTo>
                    <a:pt x="0" y="691"/>
                  </a:lnTo>
                  <a:lnTo>
                    <a:pt x="0" y="0"/>
                  </a:lnTo>
                  <a:lnTo>
                    <a:pt x="712" y="0"/>
                  </a:lnTo>
                  <a:lnTo>
                    <a:pt x="132446" y="0"/>
                  </a:lnTo>
                  <a:lnTo>
                    <a:pt x="133147" y="0"/>
                  </a:lnTo>
                  <a:lnTo>
                    <a:pt x="133147" y="691"/>
                  </a:lnTo>
                  <a:lnTo>
                    <a:pt x="133147" y="7748"/>
                  </a:lnTo>
                  <a:lnTo>
                    <a:pt x="132634" y="7748"/>
                  </a:lnTo>
                  <a:lnTo>
                    <a:pt x="132634" y="691"/>
                  </a:lnTo>
                  <a:lnTo>
                    <a:pt x="132634" y="513"/>
                  </a:lnTo>
                  <a:lnTo>
                    <a:pt x="132446" y="513"/>
                  </a:lnTo>
                  <a:lnTo>
                    <a:pt x="712" y="513"/>
                  </a:lnTo>
                  <a:lnTo>
                    <a:pt x="523" y="513"/>
                  </a:lnTo>
                  <a:lnTo>
                    <a:pt x="523" y="691"/>
                  </a:lnTo>
                  <a:lnTo>
                    <a:pt x="523" y="7748"/>
                  </a:lnTo>
                  <a:lnTo>
                    <a:pt x="0" y="774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6" name="object 10066"/>
            <p:cNvSpPr/>
            <p:nvPr/>
          </p:nvSpPr>
          <p:spPr>
            <a:xfrm>
              <a:off x="18541455" y="55047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7" name="object 10067"/>
            <p:cNvSpPr/>
            <p:nvPr/>
          </p:nvSpPr>
          <p:spPr>
            <a:xfrm>
              <a:off x="18541455" y="550476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8" name="object 10068"/>
            <p:cNvSpPr/>
            <p:nvPr/>
          </p:nvSpPr>
          <p:spPr>
            <a:xfrm>
              <a:off x="18541592" y="55047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9" name="object 10069"/>
            <p:cNvSpPr/>
            <p:nvPr/>
          </p:nvSpPr>
          <p:spPr>
            <a:xfrm>
              <a:off x="18540635" y="55047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0" name="object 10070"/>
            <p:cNvSpPr/>
            <p:nvPr/>
          </p:nvSpPr>
          <p:spPr>
            <a:xfrm>
              <a:off x="18540635" y="55047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0"/>
                  </a:lnTo>
                </a:path>
                <a:path w="634" h="635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1" name="object 10071"/>
            <p:cNvSpPr/>
            <p:nvPr/>
          </p:nvSpPr>
          <p:spPr>
            <a:xfrm>
              <a:off x="18543913" y="5504851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2450"/>
                  </a:moveTo>
                  <a:lnTo>
                    <a:pt x="293" y="2450"/>
                  </a:lnTo>
                  <a:lnTo>
                    <a:pt x="293" y="2261"/>
                  </a:lnTo>
                  <a:lnTo>
                    <a:pt x="293" y="178"/>
                  </a:lnTo>
                  <a:lnTo>
                    <a:pt x="293" y="0"/>
                  </a:lnTo>
                  <a:lnTo>
                    <a:pt x="104" y="0"/>
                  </a:lnTo>
                  <a:lnTo>
                    <a:pt x="0" y="2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2" name="object 10072"/>
            <p:cNvSpPr/>
            <p:nvPr/>
          </p:nvSpPr>
          <p:spPr>
            <a:xfrm>
              <a:off x="18539549" y="550546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3" y="157"/>
                  </a:moveTo>
                  <a:lnTo>
                    <a:pt x="523" y="0"/>
                  </a:lnTo>
                  <a:lnTo>
                    <a:pt x="209" y="0"/>
                  </a:lnTo>
                  <a:lnTo>
                    <a:pt x="0" y="188"/>
                  </a:lnTo>
                  <a:lnTo>
                    <a:pt x="0" y="1015"/>
                  </a:lnTo>
                  <a:lnTo>
                    <a:pt x="209" y="1193"/>
                  </a:lnTo>
                  <a:lnTo>
                    <a:pt x="523" y="1193"/>
                  </a:lnTo>
                  <a:lnTo>
                    <a:pt x="523" y="1057"/>
                  </a:lnTo>
                </a:path>
                <a:path w="634" h="1270">
                  <a:moveTo>
                    <a:pt x="523" y="157"/>
                  </a:moveTo>
                  <a:lnTo>
                    <a:pt x="523" y="10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3" name="object 10073"/>
            <p:cNvSpPr/>
            <p:nvPr/>
          </p:nvSpPr>
          <p:spPr>
            <a:xfrm>
              <a:off x="18543378" y="550539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98" y="1413"/>
                  </a:moveTo>
                  <a:lnTo>
                    <a:pt x="198" y="0"/>
                  </a:lnTo>
                  <a:lnTo>
                    <a:pt x="0" y="0"/>
                  </a:lnTo>
                  <a:lnTo>
                    <a:pt x="0" y="1413"/>
                  </a:lnTo>
                  <a:lnTo>
                    <a:pt x="198" y="141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4" name="object 10074"/>
            <p:cNvSpPr/>
            <p:nvPr/>
          </p:nvSpPr>
          <p:spPr>
            <a:xfrm>
              <a:off x="18540073" y="55056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0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5" name="object 10075"/>
            <p:cNvSpPr/>
            <p:nvPr/>
          </p:nvSpPr>
          <p:spPr>
            <a:xfrm>
              <a:off x="18540073" y="550651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0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6" name="object 10076"/>
            <p:cNvSpPr/>
            <p:nvPr/>
          </p:nvSpPr>
          <p:spPr>
            <a:xfrm>
              <a:off x="18543050" y="5504313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324" y="3507"/>
                  </a:moveTo>
                  <a:lnTo>
                    <a:pt x="324" y="0"/>
                  </a:lnTo>
                  <a:lnTo>
                    <a:pt x="0" y="0"/>
                  </a:lnTo>
                  <a:lnTo>
                    <a:pt x="0" y="3507"/>
                  </a:lnTo>
                  <a:lnTo>
                    <a:pt x="324" y="350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7" name="object 10077"/>
            <p:cNvSpPr/>
            <p:nvPr/>
          </p:nvSpPr>
          <p:spPr>
            <a:xfrm>
              <a:off x="18540085" y="550517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63" y="1790"/>
                  </a:moveTo>
                  <a:lnTo>
                    <a:pt x="2963" y="0"/>
                  </a:lnTo>
                  <a:lnTo>
                    <a:pt x="0" y="0"/>
                  </a:lnTo>
                  <a:lnTo>
                    <a:pt x="0" y="1790"/>
                  </a:lnTo>
                  <a:lnTo>
                    <a:pt x="2963" y="17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8" name="object 10078"/>
            <p:cNvSpPr/>
            <p:nvPr/>
          </p:nvSpPr>
          <p:spPr>
            <a:xfrm>
              <a:off x="18543589" y="550562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9" name="object 10079"/>
            <p:cNvSpPr/>
            <p:nvPr/>
          </p:nvSpPr>
          <p:spPr>
            <a:xfrm>
              <a:off x="18540662" y="550282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0" name="object 10080"/>
            <p:cNvSpPr/>
            <p:nvPr/>
          </p:nvSpPr>
          <p:spPr>
            <a:xfrm>
              <a:off x="18543589" y="55065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1" name="object 10081"/>
            <p:cNvSpPr/>
            <p:nvPr/>
          </p:nvSpPr>
          <p:spPr>
            <a:xfrm>
              <a:off x="18543578" y="550681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2" name="object 10082"/>
            <p:cNvSpPr/>
            <p:nvPr/>
          </p:nvSpPr>
          <p:spPr>
            <a:xfrm>
              <a:off x="18543578" y="550540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3" name="object 10083"/>
            <p:cNvSpPr/>
            <p:nvPr/>
          </p:nvSpPr>
          <p:spPr>
            <a:xfrm>
              <a:off x="18541455" y="550737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4" name="object 10084"/>
            <p:cNvSpPr/>
            <p:nvPr/>
          </p:nvSpPr>
          <p:spPr>
            <a:xfrm>
              <a:off x="18541592" y="55069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5" name="object 10085"/>
            <p:cNvSpPr/>
            <p:nvPr/>
          </p:nvSpPr>
          <p:spPr>
            <a:xfrm>
              <a:off x="18540635" y="55069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6" name="object 10086"/>
            <p:cNvSpPr/>
            <p:nvPr/>
          </p:nvSpPr>
          <p:spPr>
            <a:xfrm>
              <a:off x="18540635" y="550737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7" name="object 10087"/>
            <p:cNvSpPr/>
            <p:nvPr/>
          </p:nvSpPr>
          <p:spPr>
            <a:xfrm>
              <a:off x="18541592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8" name="object 10088"/>
            <p:cNvSpPr/>
            <p:nvPr/>
          </p:nvSpPr>
          <p:spPr>
            <a:xfrm>
              <a:off x="18540635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9" name="object 10089"/>
            <p:cNvSpPr/>
            <p:nvPr/>
          </p:nvSpPr>
          <p:spPr>
            <a:xfrm>
              <a:off x="18541455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0" name="object 10090"/>
            <p:cNvSpPr/>
            <p:nvPr/>
          </p:nvSpPr>
          <p:spPr>
            <a:xfrm>
              <a:off x="18539542" y="550607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65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1" name="object 10091"/>
            <p:cNvSpPr/>
            <p:nvPr/>
          </p:nvSpPr>
          <p:spPr>
            <a:xfrm>
              <a:off x="18544317" y="551151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340" y="0"/>
                  </a:moveTo>
                  <a:lnTo>
                    <a:pt x="1570" y="0"/>
                  </a:lnTo>
                  <a:lnTo>
                    <a:pt x="1664" y="188"/>
                  </a:lnTo>
                  <a:lnTo>
                    <a:pt x="0" y="188"/>
                  </a:lnTo>
                  <a:lnTo>
                    <a:pt x="115" y="0"/>
                  </a:lnTo>
                  <a:lnTo>
                    <a:pt x="345" y="0"/>
                  </a:lnTo>
                  <a:lnTo>
                    <a:pt x="13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2" name="object 10092"/>
            <p:cNvSpPr/>
            <p:nvPr/>
          </p:nvSpPr>
          <p:spPr>
            <a:xfrm>
              <a:off x="18544554" y="551170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026" y="0"/>
                  </a:moveTo>
                  <a:lnTo>
                    <a:pt x="1026" y="1088"/>
                  </a:lnTo>
                  <a:lnTo>
                    <a:pt x="1225" y="1088"/>
                  </a:lnTo>
                  <a:lnTo>
                    <a:pt x="1225" y="1340"/>
                  </a:lnTo>
                  <a:lnTo>
                    <a:pt x="1026" y="1570"/>
                  </a:lnTo>
                  <a:lnTo>
                    <a:pt x="167" y="1570"/>
                  </a:lnTo>
                  <a:lnTo>
                    <a:pt x="0" y="1340"/>
                  </a:lnTo>
                  <a:lnTo>
                    <a:pt x="0" y="1088"/>
                  </a:lnTo>
                  <a:lnTo>
                    <a:pt x="167" y="1088"/>
                  </a:lnTo>
                  <a:lnTo>
                    <a:pt x="16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3" name="object 10093"/>
            <p:cNvSpPr/>
            <p:nvPr/>
          </p:nvSpPr>
          <p:spPr>
            <a:xfrm>
              <a:off x="18544723" y="551278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4" name="object 10094"/>
            <p:cNvSpPr/>
            <p:nvPr/>
          </p:nvSpPr>
          <p:spPr>
            <a:xfrm>
              <a:off x="18544723" y="551170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5" name="object 10095"/>
            <p:cNvSpPr/>
            <p:nvPr/>
          </p:nvSpPr>
          <p:spPr>
            <a:xfrm>
              <a:off x="18544498" y="55115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931" y="1308"/>
                  </a:moveTo>
                  <a:lnTo>
                    <a:pt x="387" y="1308"/>
                  </a:lnTo>
                  <a:lnTo>
                    <a:pt x="0" y="1308"/>
                  </a:lnTo>
                  <a:lnTo>
                    <a:pt x="314" y="1570"/>
                  </a:lnTo>
                  <a:lnTo>
                    <a:pt x="670" y="1863"/>
                  </a:lnTo>
                  <a:lnTo>
                    <a:pt x="1005" y="1570"/>
                  </a:lnTo>
                  <a:lnTo>
                    <a:pt x="1308" y="1308"/>
                  </a:lnTo>
                  <a:lnTo>
                    <a:pt x="931" y="1308"/>
                  </a:lnTo>
                </a:path>
                <a:path w="1905" h="1904">
                  <a:moveTo>
                    <a:pt x="931" y="1308"/>
                  </a:moveTo>
                  <a:lnTo>
                    <a:pt x="9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6" name="object 10096"/>
            <p:cNvSpPr/>
            <p:nvPr/>
          </p:nvSpPr>
          <p:spPr>
            <a:xfrm>
              <a:off x="18544915" y="551151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7" name="object 10097"/>
            <p:cNvSpPr/>
            <p:nvPr/>
          </p:nvSpPr>
          <p:spPr>
            <a:xfrm>
              <a:off x="18545581" y="551295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8" name="object 10098"/>
            <p:cNvSpPr/>
            <p:nvPr/>
          </p:nvSpPr>
          <p:spPr>
            <a:xfrm>
              <a:off x="18544730" y="551295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9" name="object 10099"/>
            <p:cNvSpPr/>
            <p:nvPr/>
          </p:nvSpPr>
          <p:spPr>
            <a:xfrm>
              <a:off x="18545172" y="551099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8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0" name="object 10100"/>
            <p:cNvSpPr/>
            <p:nvPr/>
          </p:nvSpPr>
          <p:spPr>
            <a:xfrm>
              <a:off x="18548873" y="55047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1" name="object 10101"/>
            <p:cNvSpPr/>
            <p:nvPr/>
          </p:nvSpPr>
          <p:spPr>
            <a:xfrm>
              <a:off x="18548716" y="550476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2" name="object 10102"/>
            <p:cNvSpPr/>
            <p:nvPr/>
          </p:nvSpPr>
          <p:spPr>
            <a:xfrm>
              <a:off x="18548722" y="55047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3" name="object 10103"/>
            <p:cNvSpPr/>
            <p:nvPr/>
          </p:nvSpPr>
          <p:spPr>
            <a:xfrm>
              <a:off x="18549694" y="55047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4" name="object 10104"/>
            <p:cNvSpPr/>
            <p:nvPr/>
          </p:nvSpPr>
          <p:spPr>
            <a:xfrm>
              <a:off x="18549568" y="55047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0"/>
                  </a:moveTo>
                  <a:lnTo>
                    <a:pt x="0" y="0"/>
                  </a:lnTo>
                </a:path>
                <a:path w="634" h="635">
                  <a:moveTo>
                    <a:pt x="125" y="0"/>
                  </a:moveTo>
                  <a:lnTo>
                    <a:pt x="125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5" name="object 10105"/>
            <p:cNvSpPr/>
            <p:nvPr/>
          </p:nvSpPr>
          <p:spPr>
            <a:xfrm>
              <a:off x="18546139" y="5504851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261" y="2450"/>
                  </a:moveTo>
                  <a:lnTo>
                    <a:pt x="0" y="2450"/>
                  </a:lnTo>
                  <a:lnTo>
                    <a:pt x="0" y="2261"/>
                  </a:lnTo>
                  <a:lnTo>
                    <a:pt x="0" y="178"/>
                  </a:lnTo>
                  <a:lnTo>
                    <a:pt x="0" y="0"/>
                  </a:lnTo>
                  <a:lnTo>
                    <a:pt x="157" y="0"/>
                  </a:lnTo>
                  <a:lnTo>
                    <a:pt x="261" y="2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6" name="object 10106"/>
            <p:cNvSpPr/>
            <p:nvPr/>
          </p:nvSpPr>
          <p:spPr>
            <a:xfrm>
              <a:off x="18550285" y="550546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57"/>
                  </a:moveTo>
                  <a:lnTo>
                    <a:pt x="0" y="0"/>
                  </a:lnTo>
                  <a:lnTo>
                    <a:pt x="261" y="0"/>
                  </a:lnTo>
                  <a:lnTo>
                    <a:pt x="481" y="188"/>
                  </a:lnTo>
                  <a:lnTo>
                    <a:pt x="481" y="1015"/>
                  </a:lnTo>
                  <a:lnTo>
                    <a:pt x="261" y="1193"/>
                  </a:lnTo>
                  <a:lnTo>
                    <a:pt x="0" y="1193"/>
                  </a:lnTo>
                  <a:lnTo>
                    <a:pt x="0" y="1057"/>
                  </a:lnTo>
                </a:path>
                <a:path w="634" h="1270">
                  <a:moveTo>
                    <a:pt x="0" y="157"/>
                  </a:moveTo>
                  <a:lnTo>
                    <a:pt x="0" y="10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7" name="object 10107"/>
            <p:cNvSpPr/>
            <p:nvPr/>
          </p:nvSpPr>
          <p:spPr>
            <a:xfrm>
              <a:off x="18546746" y="550539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13"/>
                  </a:moveTo>
                  <a:lnTo>
                    <a:pt x="0" y="0"/>
                  </a:lnTo>
                  <a:lnTo>
                    <a:pt x="188" y="0"/>
                  </a:lnTo>
                  <a:lnTo>
                    <a:pt x="188" y="1413"/>
                  </a:lnTo>
                  <a:lnTo>
                    <a:pt x="0" y="141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8" name="object 10108"/>
            <p:cNvSpPr/>
            <p:nvPr/>
          </p:nvSpPr>
          <p:spPr>
            <a:xfrm>
              <a:off x="18546746" y="55056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3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9" name="object 10109"/>
            <p:cNvSpPr/>
            <p:nvPr/>
          </p:nvSpPr>
          <p:spPr>
            <a:xfrm>
              <a:off x="18546746" y="550651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3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0" name="object 10110"/>
            <p:cNvSpPr/>
            <p:nvPr/>
          </p:nvSpPr>
          <p:spPr>
            <a:xfrm>
              <a:off x="18546933" y="5504313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0" y="3507"/>
                  </a:moveTo>
                  <a:lnTo>
                    <a:pt x="0" y="0"/>
                  </a:lnTo>
                  <a:lnTo>
                    <a:pt x="324" y="0"/>
                  </a:lnTo>
                  <a:lnTo>
                    <a:pt x="324" y="3507"/>
                  </a:lnTo>
                  <a:lnTo>
                    <a:pt x="0" y="350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1" name="object 10111"/>
            <p:cNvSpPr/>
            <p:nvPr/>
          </p:nvSpPr>
          <p:spPr>
            <a:xfrm>
              <a:off x="18547258" y="550517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790"/>
                  </a:moveTo>
                  <a:lnTo>
                    <a:pt x="0" y="0"/>
                  </a:lnTo>
                  <a:lnTo>
                    <a:pt x="3015" y="0"/>
                  </a:lnTo>
                  <a:lnTo>
                    <a:pt x="3015" y="1790"/>
                  </a:lnTo>
                  <a:lnTo>
                    <a:pt x="0" y="17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2" name="object 10112"/>
            <p:cNvSpPr/>
            <p:nvPr/>
          </p:nvSpPr>
          <p:spPr>
            <a:xfrm>
              <a:off x="18546401" y="550562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4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3" name="object 10113"/>
            <p:cNvSpPr/>
            <p:nvPr/>
          </p:nvSpPr>
          <p:spPr>
            <a:xfrm>
              <a:off x="18544061" y="550282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4" name="object 10114"/>
            <p:cNvSpPr/>
            <p:nvPr/>
          </p:nvSpPr>
          <p:spPr>
            <a:xfrm>
              <a:off x="18546401" y="55065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4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5" name="object 10115"/>
            <p:cNvSpPr/>
            <p:nvPr/>
          </p:nvSpPr>
          <p:spPr>
            <a:xfrm>
              <a:off x="18546403" y="550681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4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6" name="object 10116"/>
            <p:cNvSpPr/>
            <p:nvPr/>
          </p:nvSpPr>
          <p:spPr>
            <a:xfrm>
              <a:off x="18546403" y="550540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4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7" name="object 10117"/>
            <p:cNvSpPr/>
            <p:nvPr/>
          </p:nvSpPr>
          <p:spPr>
            <a:xfrm>
              <a:off x="18548716" y="550737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8" name="object 10118"/>
            <p:cNvSpPr/>
            <p:nvPr/>
          </p:nvSpPr>
          <p:spPr>
            <a:xfrm>
              <a:off x="18548722" y="55069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9" name="object 10119"/>
            <p:cNvSpPr/>
            <p:nvPr/>
          </p:nvSpPr>
          <p:spPr>
            <a:xfrm>
              <a:off x="18549694" y="55069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0" name="object 10120"/>
            <p:cNvSpPr/>
            <p:nvPr/>
          </p:nvSpPr>
          <p:spPr>
            <a:xfrm>
              <a:off x="18549568" y="550737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2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1" name="object 10121"/>
            <p:cNvSpPr/>
            <p:nvPr/>
          </p:nvSpPr>
          <p:spPr>
            <a:xfrm>
              <a:off x="18548722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2" name="object 10122"/>
            <p:cNvSpPr/>
            <p:nvPr/>
          </p:nvSpPr>
          <p:spPr>
            <a:xfrm>
              <a:off x="18549694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3" name="object 10123"/>
            <p:cNvSpPr/>
            <p:nvPr/>
          </p:nvSpPr>
          <p:spPr>
            <a:xfrm>
              <a:off x="18548873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4" name="object 10124"/>
            <p:cNvSpPr/>
            <p:nvPr/>
          </p:nvSpPr>
          <p:spPr>
            <a:xfrm>
              <a:off x="18546143" y="550607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62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5" name="object 10125"/>
            <p:cNvSpPr/>
            <p:nvPr/>
          </p:nvSpPr>
          <p:spPr>
            <a:xfrm>
              <a:off x="18546927" y="5508719"/>
              <a:ext cx="132715" cy="0"/>
            </a:xfrm>
            <a:custGeom>
              <a:avLst/>
              <a:gdLst/>
              <a:ahLst/>
              <a:cxnLst/>
              <a:rect l="l" t="t" r="r" b="b"/>
              <a:pathLst>
                <a:path w="132715">
                  <a:moveTo>
                    <a:pt x="13211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6" name="object 10126"/>
            <p:cNvSpPr/>
            <p:nvPr/>
          </p:nvSpPr>
          <p:spPr>
            <a:xfrm>
              <a:off x="18682589" y="5508719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>
                  <a:moveTo>
                    <a:pt x="1740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7" name="object 10127"/>
            <p:cNvSpPr/>
            <p:nvPr/>
          </p:nvSpPr>
          <p:spPr>
            <a:xfrm>
              <a:off x="18694362" y="5508719"/>
              <a:ext cx="5715" cy="36195"/>
            </a:xfrm>
            <a:custGeom>
              <a:avLst/>
              <a:gdLst/>
              <a:ahLst/>
              <a:cxnLst/>
              <a:rect l="l" t="t" r="r" b="b"/>
              <a:pathLst>
                <a:path w="5715" h="36195">
                  <a:moveTo>
                    <a:pt x="0" y="0"/>
                  </a:moveTo>
                  <a:lnTo>
                    <a:pt x="0" y="35768"/>
                  </a:lnTo>
                  <a:lnTo>
                    <a:pt x="5622" y="3576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8" name="object 10128"/>
            <p:cNvSpPr/>
            <p:nvPr/>
          </p:nvSpPr>
          <p:spPr>
            <a:xfrm>
              <a:off x="18276144" y="5504313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0" y="3507"/>
                  </a:moveTo>
                  <a:lnTo>
                    <a:pt x="0" y="0"/>
                  </a:lnTo>
                  <a:lnTo>
                    <a:pt x="356" y="0"/>
                  </a:lnTo>
                  <a:lnTo>
                    <a:pt x="356" y="3507"/>
                  </a:lnTo>
                  <a:lnTo>
                    <a:pt x="0" y="350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9" name="object 10129"/>
            <p:cNvSpPr/>
            <p:nvPr/>
          </p:nvSpPr>
          <p:spPr>
            <a:xfrm>
              <a:off x="18272114" y="5503610"/>
              <a:ext cx="6350" cy="12700"/>
            </a:xfrm>
            <a:custGeom>
              <a:avLst/>
              <a:gdLst/>
              <a:ahLst/>
              <a:cxnLst/>
              <a:rect l="l" t="t" r="r" b="b"/>
              <a:pathLst>
                <a:path w="6350" h="12700">
                  <a:moveTo>
                    <a:pt x="5978" y="0"/>
                  </a:moveTo>
                  <a:lnTo>
                    <a:pt x="5434" y="0"/>
                  </a:lnTo>
                  <a:lnTo>
                    <a:pt x="5434" y="6533"/>
                  </a:lnTo>
                  <a:lnTo>
                    <a:pt x="0" y="6533"/>
                  </a:lnTo>
                  <a:lnTo>
                    <a:pt x="0" y="12334"/>
                  </a:lnTo>
                  <a:lnTo>
                    <a:pt x="523" y="12334"/>
                  </a:lnTo>
                  <a:lnTo>
                    <a:pt x="523" y="7057"/>
                  </a:lnTo>
                  <a:lnTo>
                    <a:pt x="5978" y="7057"/>
                  </a:lnTo>
                  <a:lnTo>
                    <a:pt x="597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0" name="object 10130"/>
            <p:cNvSpPr/>
            <p:nvPr/>
          </p:nvSpPr>
          <p:spPr>
            <a:xfrm>
              <a:off x="18272110" y="5503614"/>
              <a:ext cx="6350" cy="12700"/>
            </a:xfrm>
            <a:custGeom>
              <a:avLst/>
              <a:gdLst/>
              <a:ahLst/>
              <a:cxnLst/>
              <a:rect l="l" t="t" r="r" b="b"/>
              <a:pathLst>
                <a:path w="6350" h="12700">
                  <a:moveTo>
                    <a:pt x="534" y="12334"/>
                  </a:moveTo>
                  <a:lnTo>
                    <a:pt x="534" y="7224"/>
                  </a:lnTo>
                  <a:lnTo>
                    <a:pt x="534" y="7057"/>
                  </a:lnTo>
                  <a:lnTo>
                    <a:pt x="722" y="7057"/>
                  </a:lnTo>
                  <a:lnTo>
                    <a:pt x="5277" y="7057"/>
                  </a:lnTo>
                  <a:lnTo>
                    <a:pt x="5989" y="7057"/>
                  </a:lnTo>
                  <a:lnTo>
                    <a:pt x="5989" y="6334"/>
                  </a:lnTo>
                  <a:lnTo>
                    <a:pt x="5989" y="0"/>
                  </a:lnTo>
                  <a:lnTo>
                    <a:pt x="5444" y="0"/>
                  </a:lnTo>
                  <a:lnTo>
                    <a:pt x="5444" y="6334"/>
                  </a:lnTo>
                  <a:lnTo>
                    <a:pt x="5444" y="6523"/>
                  </a:lnTo>
                  <a:lnTo>
                    <a:pt x="5277" y="6523"/>
                  </a:lnTo>
                  <a:lnTo>
                    <a:pt x="722" y="6523"/>
                  </a:lnTo>
                  <a:lnTo>
                    <a:pt x="0" y="6523"/>
                  </a:lnTo>
                  <a:lnTo>
                    <a:pt x="0" y="7224"/>
                  </a:lnTo>
                  <a:lnTo>
                    <a:pt x="0" y="12334"/>
                  </a:lnTo>
                  <a:lnTo>
                    <a:pt x="534" y="1233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1" name="object 10131"/>
            <p:cNvSpPr/>
            <p:nvPr/>
          </p:nvSpPr>
          <p:spPr>
            <a:xfrm>
              <a:off x="18400734" y="5519647"/>
              <a:ext cx="17780" cy="12700"/>
            </a:xfrm>
            <a:custGeom>
              <a:avLst/>
              <a:gdLst/>
              <a:ahLst/>
              <a:cxnLst/>
              <a:rect l="l" t="t" r="r" b="b"/>
              <a:pathLst>
                <a:path w="17780" h="12700">
                  <a:moveTo>
                    <a:pt x="17601" y="12146"/>
                  </a:moveTo>
                  <a:lnTo>
                    <a:pt x="17601" y="0"/>
                  </a:lnTo>
                  <a:lnTo>
                    <a:pt x="0" y="0"/>
                  </a:lnTo>
                  <a:lnTo>
                    <a:pt x="0" y="12146"/>
                  </a:lnTo>
                  <a:lnTo>
                    <a:pt x="17601" y="1214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2" name="object 10132"/>
            <p:cNvSpPr/>
            <p:nvPr/>
          </p:nvSpPr>
          <p:spPr>
            <a:xfrm>
              <a:off x="18400730" y="553109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>
                  <a:moveTo>
                    <a:pt x="0" y="0"/>
                  </a:moveTo>
                  <a:lnTo>
                    <a:pt x="176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3" name="object 10133"/>
            <p:cNvSpPr/>
            <p:nvPr/>
          </p:nvSpPr>
          <p:spPr>
            <a:xfrm>
              <a:off x="18400734" y="5531790"/>
              <a:ext cx="17780" cy="1905"/>
            </a:xfrm>
            <a:custGeom>
              <a:avLst/>
              <a:gdLst/>
              <a:ahLst/>
              <a:cxnLst/>
              <a:rect l="l" t="t" r="r" b="b"/>
              <a:pathLst>
                <a:path w="17780" h="1904">
                  <a:moveTo>
                    <a:pt x="17601" y="1759"/>
                  </a:moveTo>
                  <a:lnTo>
                    <a:pt x="17601" y="0"/>
                  </a:lnTo>
                  <a:lnTo>
                    <a:pt x="0" y="0"/>
                  </a:lnTo>
                  <a:lnTo>
                    <a:pt x="0" y="1759"/>
                  </a:lnTo>
                  <a:lnTo>
                    <a:pt x="17601" y="1759"/>
                  </a:lnTo>
                  <a:close/>
                </a:path>
                <a:path w="17780" h="1904">
                  <a:moveTo>
                    <a:pt x="0" y="1759"/>
                  </a:moveTo>
                  <a:lnTo>
                    <a:pt x="17601" y="0"/>
                  </a:lnTo>
                  <a:lnTo>
                    <a:pt x="17601" y="1759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4" name="object 10134"/>
            <p:cNvSpPr/>
            <p:nvPr/>
          </p:nvSpPr>
          <p:spPr>
            <a:xfrm>
              <a:off x="18408771" y="5529080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82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5" name="object 10135"/>
            <p:cNvSpPr/>
            <p:nvPr/>
          </p:nvSpPr>
          <p:spPr>
            <a:xfrm>
              <a:off x="18410227" y="5529080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82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6" name="object 10136"/>
            <p:cNvSpPr/>
            <p:nvPr/>
          </p:nvSpPr>
          <p:spPr>
            <a:xfrm>
              <a:off x="18408642" y="552926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7" name="object 10137"/>
            <p:cNvSpPr/>
            <p:nvPr/>
          </p:nvSpPr>
          <p:spPr>
            <a:xfrm>
              <a:off x="18408893" y="552859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25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8" name="object 10138"/>
            <p:cNvSpPr/>
            <p:nvPr/>
          </p:nvSpPr>
          <p:spPr>
            <a:xfrm>
              <a:off x="18408895" y="552900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2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9" name="object 10139"/>
            <p:cNvSpPr/>
            <p:nvPr/>
          </p:nvSpPr>
          <p:spPr>
            <a:xfrm>
              <a:off x="18409074" y="55440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88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0" name="object 10140"/>
            <p:cNvSpPr/>
            <p:nvPr/>
          </p:nvSpPr>
          <p:spPr>
            <a:xfrm>
              <a:off x="18409301" y="554372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1" name="object 10141"/>
            <p:cNvSpPr/>
            <p:nvPr/>
          </p:nvSpPr>
          <p:spPr>
            <a:xfrm>
              <a:off x="18409074" y="55437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4"/>
                  </a:moveTo>
                  <a:lnTo>
                    <a:pt x="5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2" name="object 10142"/>
            <p:cNvSpPr/>
            <p:nvPr/>
          </p:nvSpPr>
          <p:spPr>
            <a:xfrm>
              <a:off x="18408559" y="554547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45"/>
                  </a:moveTo>
                  <a:lnTo>
                    <a:pt x="0" y="34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3" name="object 10143"/>
            <p:cNvSpPr/>
            <p:nvPr/>
          </p:nvSpPr>
          <p:spPr>
            <a:xfrm>
              <a:off x="18408515" y="55463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57"/>
                  </a:moveTo>
                  <a:lnTo>
                    <a:pt x="1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4" name="object 10144"/>
            <p:cNvSpPr/>
            <p:nvPr/>
          </p:nvSpPr>
          <p:spPr>
            <a:xfrm>
              <a:off x="18408404" y="55463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31"/>
                  </a:moveTo>
                  <a:lnTo>
                    <a:pt x="0" y="31"/>
                  </a:lnTo>
                </a:path>
                <a:path w="634" h="635">
                  <a:moveTo>
                    <a:pt x="230" y="31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5" name="object 10145"/>
            <p:cNvSpPr/>
            <p:nvPr/>
          </p:nvSpPr>
          <p:spPr>
            <a:xfrm>
              <a:off x="18409711" y="55463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5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6" name="object 10146"/>
            <p:cNvSpPr/>
            <p:nvPr/>
          </p:nvSpPr>
          <p:spPr>
            <a:xfrm>
              <a:off x="18408634" y="554761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7" name="object 10147"/>
            <p:cNvSpPr/>
            <p:nvPr/>
          </p:nvSpPr>
          <p:spPr>
            <a:xfrm>
              <a:off x="18408634" y="55471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8" name="object 10148"/>
            <p:cNvSpPr/>
            <p:nvPr/>
          </p:nvSpPr>
          <p:spPr>
            <a:xfrm>
              <a:off x="18408642" y="553638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9" name="object 10149"/>
            <p:cNvSpPr/>
            <p:nvPr/>
          </p:nvSpPr>
          <p:spPr>
            <a:xfrm>
              <a:off x="18408642" y="553668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0" name="object 10150"/>
            <p:cNvSpPr/>
            <p:nvPr/>
          </p:nvSpPr>
          <p:spPr>
            <a:xfrm>
              <a:off x="18408696" y="553731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1" name="object 10151"/>
            <p:cNvSpPr/>
            <p:nvPr/>
          </p:nvSpPr>
          <p:spPr>
            <a:xfrm>
              <a:off x="18408691" y="554332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2" name="object 10152"/>
            <p:cNvSpPr/>
            <p:nvPr/>
          </p:nvSpPr>
          <p:spPr>
            <a:xfrm>
              <a:off x="18409711" y="55463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324" y="481"/>
                  </a:lnTo>
                  <a:lnTo>
                    <a:pt x="586" y="41"/>
                  </a:lnTo>
                  <a:lnTo>
                    <a:pt x="293" y="0"/>
                  </a:lnTo>
                  <a:lnTo>
                    <a:pt x="0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3" name="object 10153"/>
            <p:cNvSpPr/>
            <p:nvPr/>
          </p:nvSpPr>
          <p:spPr>
            <a:xfrm>
              <a:off x="18409940" y="55455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57"/>
                  </a:moveTo>
                  <a:lnTo>
                    <a:pt x="136" y="345"/>
                  </a:lnTo>
                  <a:lnTo>
                    <a:pt x="293" y="157"/>
                  </a:lnTo>
                  <a:lnTo>
                    <a:pt x="104" y="0"/>
                  </a:lnTo>
                  <a:lnTo>
                    <a:pt x="0" y="157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4" name="object 10154"/>
            <p:cNvSpPr/>
            <p:nvPr/>
          </p:nvSpPr>
          <p:spPr>
            <a:xfrm>
              <a:off x="18408691" y="554537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612" y="1413"/>
                  </a:moveTo>
                  <a:lnTo>
                    <a:pt x="1455" y="1518"/>
                  </a:lnTo>
                  <a:lnTo>
                    <a:pt x="1287" y="1570"/>
                  </a:lnTo>
                  <a:lnTo>
                    <a:pt x="1026" y="1518"/>
                  </a:lnTo>
                  <a:lnTo>
                    <a:pt x="869" y="1350"/>
                  </a:lnTo>
                  <a:lnTo>
                    <a:pt x="753" y="1088"/>
                  </a:lnTo>
                  <a:lnTo>
                    <a:pt x="712" y="827"/>
                  </a:lnTo>
                  <a:lnTo>
                    <a:pt x="680" y="136"/>
                  </a:lnTo>
                  <a:lnTo>
                    <a:pt x="544" y="0"/>
                  </a:lnTo>
                  <a:lnTo>
                    <a:pt x="387" y="0"/>
                  </a:lnTo>
                  <a:lnTo>
                    <a:pt x="303" y="774"/>
                  </a:lnTo>
                  <a:lnTo>
                    <a:pt x="230" y="1005"/>
                  </a:lnTo>
                  <a:lnTo>
                    <a:pt x="198" y="1193"/>
                  </a:lnTo>
                  <a:lnTo>
                    <a:pt x="73" y="141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5" name="object 10155"/>
            <p:cNvSpPr/>
            <p:nvPr/>
          </p:nvSpPr>
          <p:spPr>
            <a:xfrm>
              <a:off x="18408634" y="554372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6" name="object 10156"/>
            <p:cNvSpPr/>
            <p:nvPr/>
          </p:nvSpPr>
          <p:spPr>
            <a:xfrm>
              <a:off x="18408404" y="5528485"/>
              <a:ext cx="2540" cy="19685"/>
            </a:xfrm>
            <a:custGeom>
              <a:avLst/>
              <a:gdLst/>
              <a:ahLst/>
              <a:cxnLst/>
              <a:rect l="l" t="t" r="r" b="b"/>
              <a:pathLst>
                <a:path w="2540" h="19685">
                  <a:moveTo>
                    <a:pt x="2052" y="18083"/>
                  </a:moveTo>
                  <a:lnTo>
                    <a:pt x="2020" y="18240"/>
                  </a:lnTo>
                  <a:lnTo>
                    <a:pt x="1978" y="18669"/>
                  </a:lnTo>
                  <a:lnTo>
                    <a:pt x="1978" y="19119"/>
                  </a:lnTo>
                  <a:lnTo>
                    <a:pt x="1727" y="19392"/>
                  </a:lnTo>
                  <a:lnTo>
                    <a:pt x="481" y="19392"/>
                  </a:lnTo>
                  <a:lnTo>
                    <a:pt x="230" y="19119"/>
                  </a:lnTo>
                  <a:lnTo>
                    <a:pt x="230" y="18669"/>
                  </a:lnTo>
                  <a:lnTo>
                    <a:pt x="293" y="18376"/>
                  </a:lnTo>
                  <a:lnTo>
                    <a:pt x="83" y="18407"/>
                  </a:lnTo>
                  <a:lnTo>
                    <a:pt x="115" y="18051"/>
                  </a:lnTo>
                  <a:lnTo>
                    <a:pt x="0" y="17894"/>
                  </a:lnTo>
                  <a:lnTo>
                    <a:pt x="157" y="17339"/>
                  </a:lnTo>
                  <a:lnTo>
                    <a:pt x="83" y="16994"/>
                  </a:lnTo>
                  <a:lnTo>
                    <a:pt x="230" y="15245"/>
                  </a:lnTo>
                  <a:lnTo>
                    <a:pt x="230" y="14837"/>
                  </a:lnTo>
                  <a:lnTo>
                    <a:pt x="293" y="8837"/>
                  </a:lnTo>
                  <a:lnTo>
                    <a:pt x="230" y="774"/>
                  </a:lnTo>
                  <a:lnTo>
                    <a:pt x="481" y="523"/>
                  </a:lnTo>
                  <a:lnTo>
                    <a:pt x="481" y="104"/>
                  </a:lnTo>
                  <a:lnTo>
                    <a:pt x="1643" y="0"/>
                  </a:lnTo>
                  <a:lnTo>
                    <a:pt x="1738" y="523"/>
                  </a:lnTo>
                  <a:lnTo>
                    <a:pt x="1978" y="774"/>
                  </a:lnTo>
                  <a:lnTo>
                    <a:pt x="1978" y="8837"/>
                  </a:lnTo>
                  <a:lnTo>
                    <a:pt x="1895" y="14837"/>
                  </a:lnTo>
                  <a:lnTo>
                    <a:pt x="1978" y="15245"/>
                  </a:lnTo>
                  <a:lnTo>
                    <a:pt x="2083" y="17528"/>
                  </a:lnTo>
                  <a:lnTo>
                    <a:pt x="2125" y="17790"/>
                  </a:lnTo>
                  <a:lnTo>
                    <a:pt x="2052" y="1808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7" name="object 10157"/>
            <p:cNvSpPr/>
            <p:nvPr/>
          </p:nvSpPr>
          <p:spPr>
            <a:xfrm>
              <a:off x="18409529" y="5527776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0"/>
                  </a:moveTo>
                  <a:lnTo>
                    <a:pt x="0" y="208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8" name="object 10158"/>
            <p:cNvSpPr/>
            <p:nvPr/>
          </p:nvSpPr>
          <p:spPr>
            <a:xfrm>
              <a:off x="18407766" y="553071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9" name="object 10159"/>
            <p:cNvSpPr/>
            <p:nvPr/>
          </p:nvSpPr>
          <p:spPr>
            <a:xfrm>
              <a:off x="18407766" y="55310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0" name="object 10160"/>
            <p:cNvSpPr/>
            <p:nvPr/>
          </p:nvSpPr>
          <p:spPr>
            <a:xfrm>
              <a:off x="18411274" y="55307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1" name="object 10161"/>
            <p:cNvSpPr/>
            <p:nvPr/>
          </p:nvSpPr>
          <p:spPr>
            <a:xfrm>
              <a:off x="18407769" y="55307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2" name="object 10162"/>
            <p:cNvSpPr/>
            <p:nvPr/>
          </p:nvSpPr>
          <p:spPr>
            <a:xfrm>
              <a:off x="18410456" y="55307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3" name="object 10163"/>
            <p:cNvSpPr/>
            <p:nvPr/>
          </p:nvSpPr>
          <p:spPr>
            <a:xfrm>
              <a:off x="18408588" y="55307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4" name="object 10164"/>
            <p:cNvSpPr/>
            <p:nvPr/>
          </p:nvSpPr>
          <p:spPr>
            <a:xfrm>
              <a:off x="18409529" y="553056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5" name="object 10165"/>
            <p:cNvSpPr/>
            <p:nvPr/>
          </p:nvSpPr>
          <p:spPr>
            <a:xfrm>
              <a:off x="18407888" y="5529263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2900" y="0"/>
                  </a:moveTo>
                  <a:lnTo>
                    <a:pt x="3277" y="157"/>
                  </a:lnTo>
                  <a:lnTo>
                    <a:pt x="3277" y="1308"/>
                  </a:lnTo>
                  <a:lnTo>
                    <a:pt x="2900" y="1455"/>
                  </a:lnTo>
                  <a:lnTo>
                    <a:pt x="335" y="1455"/>
                  </a:lnTo>
                  <a:lnTo>
                    <a:pt x="0" y="1308"/>
                  </a:lnTo>
                  <a:lnTo>
                    <a:pt x="0" y="157"/>
                  </a:lnTo>
                  <a:lnTo>
                    <a:pt x="335" y="0"/>
                  </a:lnTo>
                  <a:lnTo>
                    <a:pt x="290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6" name="object 10166"/>
            <p:cNvSpPr/>
            <p:nvPr/>
          </p:nvSpPr>
          <p:spPr>
            <a:xfrm>
              <a:off x="18410380" y="552941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1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7" name="object 10167"/>
            <p:cNvSpPr/>
            <p:nvPr/>
          </p:nvSpPr>
          <p:spPr>
            <a:xfrm>
              <a:off x="18408663" y="552941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1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8" name="object 10168"/>
            <p:cNvSpPr/>
            <p:nvPr/>
          </p:nvSpPr>
          <p:spPr>
            <a:xfrm>
              <a:off x="18407871" y="5529258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5">
                  <a:moveTo>
                    <a:pt x="3298" y="157"/>
                  </a:moveTo>
                  <a:lnTo>
                    <a:pt x="2889" y="0"/>
                  </a:lnTo>
                  <a:lnTo>
                    <a:pt x="2502" y="157"/>
                  </a:lnTo>
                  <a:lnTo>
                    <a:pt x="1664" y="0"/>
                  </a:lnTo>
                  <a:lnTo>
                    <a:pt x="795" y="157"/>
                  </a:lnTo>
                  <a:lnTo>
                    <a:pt x="397" y="0"/>
                  </a:lnTo>
                  <a:lnTo>
                    <a:pt x="0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9" name="object 10169"/>
            <p:cNvSpPr/>
            <p:nvPr/>
          </p:nvSpPr>
          <p:spPr>
            <a:xfrm>
              <a:off x="18407871" y="5530568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5">
                  <a:moveTo>
                    <a:pt x="3298" y="0"/>
                  </a:moveTo>
                  <a:lnTo>
                    <a:pt x="2889" y="157"/>
                  </a:lnTo>
                  <a:lnTo>
                    <a:pt x="2502" y="0"/>
                  </a:lnTo>
                  <a:lnTo>
                    <a:pt x="1664" y="157"/>
                  </a:lnTo>
                  <a:lnTo>
                    <a:pt x="795" y="0"/>
                  </a:lnTo>
                  <a:lnTo>
                    <a:pt x="397" y="15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0" name="object 10170"/>
            <p:cNvSpPr/>
            <p:nvPr/>
          </p:nvSpPr>
          <p:spPr>
            <a:xfrm>
              <a:off x="18410275" y="5529263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04" y="0"/>
                  </a:moveTo>
                  <a:lnTo>
                    <a:pt x="0" y="138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1" name="object 10171"/>
            <p:cNvSpPr/>
            <p:nvPr/>
          </p:nvSpPr>
          <p:spPr>
            <a:xfrm>
              <a:off x="18408634" y="5529263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136" y="73"/>
                  </a:lnTo>
                  <a:lnTo>
                    <a:pt x="136" y="1382"/>
                  </a:lnTo>
                  <a:lnTo>
                    <a:pt x="0" y="1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2" name="object 10172"/>
            <p:cNvSpPr/>
            <p:nvPr/>
          </p:nvSpPr>
          <p:spPr>
            <a:xfrm>
              <a:off x="18408764" y="552933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3" name="object 10173"/>
            <p:cNvSpPr/>
            <p:nvPr/>
          </p:nvSpPr>
          <p:spPr>
            <a:xfrm>
              <a:off x="18408764" y="553064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4" name="object 10174"/>
            <p:cNvSpPr/>
            <p:nvPr/>
          </p:nvSpPr>
          <p:spPr>
            <a:xfrm>
              <a:off x="18410380" y="552926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5" name="object 10175"/>
            <p:cNvSpPr/>
            <p:nvPr/>
          </p:nvSpPr>
          <p:spPr>
            <a:xfrm>
              <a:off x="18408634" y="552926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6" name="object 10176"/>
            <p:cNvSpPr/>
            <p:nvPr/>
          </p:nvSpPr>
          <p:spPr>
            <a:xfrm>
              <a:off x="18409529" y="552855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7" name="object 10177"/>
            <p:cNvSpPr/>
            <p:nvPr/>
          </p:nvSpPr>
          <p:spPr>
            <a:xfrm>
              <a:off x="18402470" y="5512417"/>
              <a:ext cx="14604" cy="17780"/>
            </a:xfrm>
            <a:custGeom>
              <a:avLst/>
              <a:gdLst/>
              <a:ahLst/>
              <a:cxnLst/>
              <a:rect l="l" t="t" r="r" b="b"/>
              <a:pathLst>
                <a:path w="14605" h="17779">
                  <a:moveTo>
                    <a:pt x="14093" y="17528"/>
                  </a:moveTo>
                  <a:lnTo>
                    <a:pt x="14093" y="0"/>
                  </a:lnTo>
                  <a:lnTo>
                    <a:pt x="0" y="0"/>
                  </a:lnTo>
                  <a:lnTo>
                    <a:pt x="0" y="17528"/>
                  </a:lnTo>
                  <a:lnTo>
                    <a:pt x="14093" y="175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8" name="object 10178"/>
            <p:cNvSpPr/>
            <p:nvPr/>
          </p:nvSpPr>
          <p:spPr>
            <a:xfrm>
              <a:off x="18402475" y="5513119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0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9" name="object 10179"/>
            <p:cNvSpPr/>
            <p:nvPr/>
          </p:nvSpPr>
          <p:spPr>
            <a:xfrm>
              <a:off x="18405121" y="552286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858" y="1999"/>
                  </a:moveTo>
                  <a:lnTo>
                    <a:pt x="0" y="1518"/>
                  </a:lnTo>
                  <a:lnTo>
                    <a:pt x="0" y="513"/>
                  </a:lnTo>
                  <a:lnTo>
                    <a:pt x="858" y="0"/>
                  </a:lnTo>
                  <a:lnTo>
                    <a:pt x="1759" y="513"/>
                  </a:lnTo>
                  <a:lnTo>
                    <a:pt x="1759" y="1518"/>
                  </a:lnTo>
                  <a:lnTo>
                    <a:pt x="858" y="1999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0" name="object 10180"/>
            <p:cNvSpPr/>
            <p:nvPr/>
          </p:nvSpPr>
          <p:spPr>
            <a:xfrm>
              <a:off x="18405425" y="55232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554" y="0"/>
                  </a:moveTo>
                  <a:lnTo>
                    <a:pt x="240" y="0"/>
                  </a:lnTo>
                  <a:lnTo>
                    <a:pt x="0" y="26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40" y="1120"/>
                  </a:lnTo>
                  <a:lnTo>
                    <a:pt x="554" y="1120"/>
                  </a:lnTo>
                  <a:lnTo>
                    <a:pt x="869" y="1120"/>
                  </a:lnTo>
                  <a:lnTo>
                    <a:pt x="1109" y="858"/>
                  </a:lnTo>
                  <a:lnTo>
                    <a:pt x="1109" y="554"/>
                  </a:lnTo>
                  <a:lnTo>
                    <a:pt x="1109" y="261"/>
                  </a:lnTo>
                  <a:lnTo>
                    <a:pt x="869" y="0"/>
                  </a:lnTo>
                  <a:lnTo>
                    <a:pt x="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1" name="object 10181"/>
            <p:cNvSpPr/>
            <p:nvPr/>
          </p:nvSpPr>
          <p:spPr>
            <a:xfrm>
              <a:off x="18405121" y="552299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858" y="0"/>
                  </a:moveTo>
                  <a:lnTo>
                    <a:pt x="376" y="0"/>
                  </a:lnTo>
                  <a:lnTo>
                    <a:pt x="0" y="376"/>
                  </a:lnTo>
                  <a:lnTo>
                    <a:pt x="0" y="858"/>
                  </a:lnTo>
                  <a:lnTo>
                    <a:pt x="0" y="1340"/>
                  </a:lnTo>
                  <a:lnTo>
                    <a:pt x="376" y="1759"/>
                  </a:lnTo>
                  <a:lnTo>
                    <a:pt x="858" y="1759"/>
                  </a:lnTo>
                  <a:lnTo>
                    <a:pt x="1340" y="1759"/>
                  </a:lnTo>
                  <a:lnTo>
                    <a:pt x="1759" y="1340"/>
                  </a:lnTo>
                  <a:lnTo>
                    <a:pt x="1759" y="858"/>
                  </a:lnTo>
                  <a:lnTo>
                    <a:pt x="1759" y="376"/>
                  </a:lnTo>
                  <a:lnTo>
                    <a:pt x="1340" y="0"/>
                  </a:lnTo>
                  <a:lnTo>
                    <a:pt x="85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2" name="object 10182"/>
            <p:cNvSpPr/>
            <p:nvPr/>
          </p:nvSpPr>
          <p:spPr>
            <a:xfrm>
              <a:off x="18404786" y="552266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93" y="0"/>
                  </a:moveTo>
                  <a:lnTo>
                    <a:pt x="554" y="0"/>
                  </a:lnTo>
                  <a:lnTo>
                    <a:pt x="0" y="554"/>
                  </a:lnTo>
                  <a:lnTo>
                    <a:pt x="0" y="1193"/>
                  </a:lnTo>
                  <a:lnTo>
                    <a:pt x="0" y="1863"/>
                  </a:lnTo>
                  <a:lnTo>
                    <a:pt x="554" y="2397"/>
                  </a:lnTo>
                  <a:lnTo>
                    <a:pt x="1193" y="2397"/>
                  </a:lnTo>
                  <a:lnTo>
                    <a:pt x="1863" y="2397"/>
                  </a:lnTo>
                  <a:lnTo>
                    <a:pt x="2387" y="1863"/>
                  </a:lnTo>
                  <a:lnTo>
                    <a:pt x="2387" y="1193"/>
                  </a:lnTo>
                  <a:lnTo>
                    <a:pt x="2387" y="554"/>
                  </a:lnTo>
                  <a:lnTo>
                    <a:pt x="1863" y="0"/>
                  </a:lnTo>
                  <a:lnTo>
                    <a:pt x="1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3" name="object 10183"/>
            <p:cNvSpPr/>
            <p:nvPr/>
          </p:nvSpPr>
          <p:spPr>
            <a:xfrm>
              <a:off x="18405464" y="55226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04" y="1193"/>
                  </a:moveTo>
                  <a:lnTo>
                    <a:pt x="0" y="0"/>
                  </a:lnTo>
                  <a:lnTo>
                    <a:pt x="816" y="869"/>
                  </a:lnTo>
                  <a:lnTo>
                    <a:pt x="1675" y="1717"/>
                  </a:lnTo>
                  <a:lnTo>
                    <a:pt x="481" y="16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4" name="object 10184"/>
            <p:cNvSpPr/>
            <p:nvPr/>
          </p:nvSpPr>
          <p:spPr>
            <a:xfrm>
              <a:off x="18404085" y="552385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5" name="object 10185"/>
            <p:cNvSpPr/>
            <p:nvPr/>
          </p:nvSpPr>
          <p:spPr>
            <a:xfrm>
              <a:off x="18405980" y="552195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6" name="object 10186"/>
            <p:cNvSpPr/>
            <p:nvPr/>
          </p:nvSpPr>
          <p:spPr>
            <a:xfrm>
              <a:off x="18412166" y="552286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869" y="1999"/>
                  </a:moveTo>
                  <a:lnTo>
                    <a:pt x="0" y="1518"/>
                  </a:lnTo>
                  <a:lnTo>
                    <a:pt x="0" y="513"/>
                  </a:lnTo>
                  <a:lnTo>
                    <a:pt x="869" y="0"/>
                  </a:lnTo>
                  <a:lnTo>
                    <a:pt x="1769" y="513"/>
                  </a:lnTo>
                  <a:lnTo>
                    <a:pt x="1769" y="1518"/>
                  </a:lnTo>
                  <a:lnTo>
                    <a:pt x="869" y="1999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7" name="object 10187"/>
            <p:cNvSpPr/>
            <p:nvPr/>
          </p:nvSpPr>
          <p:spPr>
            <a:xfrm>
              <a:off x="18412480" y="55232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554" y="0"/>
                  </a:moveTo>
                  <a:lnTo>
                    <a:pt x="240" y="0"/>
                  </a:lnTo>
                  <a:lnTo>
                    <a:pt x="0" y="26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40" y="1120"/>
                  </a:lnTo>
                  <a:lnTo>
                    <a:pt x="554" y="1120"/>
                  </a:lnTo>
                  <a:lnTo>
                    <a:pt x="848" y="1120"/>
                  </a:lnTo>
                  <a:lnTo>
                    <a:pt x="1099" y="858"/>
                  </a:lnTo>
                  <a:lnTo>
                    <a:pt x="1099" y="554"/>
                  </a:lnTo>
                  <a:lnTo>
                    <a:pt x="1099" y="261"/>
                  </a:lnTo>
                  <a:lnTo>
                    <a:pt x="848" y="0"/>
                  </a:lnTo>
                  <a:lnTo>
                    <a:pt x="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8" name="object 10188"/>
            <p:cNvSpPr/>
            <p:nvPr/>
          </p:nvSpPr>
          <p:spPr>
            <a:xfrm>
              <a:off x="18412166" y="552299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869" y="0"/>
                  </a:moveTo>
                  <a:lnTo>
                    <a:pt x="387" y="0"/>
                  </a:lnTo>
                  <a:lnTo>
                    <a:pt x="0" y="376"/>
                  </a:lnTo>
                  <a:lnTo>
                    <a:pt x="0" y="858"/>
                  </a:lnTo>
                  <a:lnTo>
                    <a:pt x="0" y="1340"/>
                  </a:lnTo>
                  <a:lnTo>
                    <a:pt x="387" y="1759"/>
                  </a:lnTo>
                  <a:lnTo>
                    <a:pt x="869" y="1759"/>
                  </a:lnTo>
                  <a:lnTo>
                    <a:pt x="1350" y="1759"/>
                  </a:lnTo>
                  <a:lnTo>
                    <a:pt x="1769" y="1340"/>
                  </a:lnTo>
                  <a:lnTo>
                    <a:pt x="1769" y="858"/>
                  </a:lnTo>
                  <a:lnTo>
                    <a:pt x="1769" y="376"/>
                  </a:lnTo>
                  <a:lnTo>
                    <a:pt x="1350" y="0"/>
                  </a:lnTo>
                  <a:lnTo>
                    <a:pt x="86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9" name="object 10189"/>
            <p:cNvSpPr/>
            <p:nvPr/>
          </p:nvSpPr>
          <p:spPr>
            <a:xfrm>
              <a:off x="18411842" y="552266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93" y="0"/>
                  </a:moveTo>
                  <a:lnTo>
                    <a:pt x="554" y="0"/>
                  </a:lnTo>
                  <a:lnTo>
                    <a:pt x="0" y="554"/>
                  </a:lnTo>
                  <a:lnTo>
                    <a:pt x="0" y="1193"/>
                  </a:lnTo>
                  <a:lnTo>
                    <a:pt x="0" y="1863"/>
                  </a:lnTo>
                  <a:lnTo>
                    <a:pt x="554" y="2397"/>
                  </a:lnTo>
                  <a:lnTo>
                    <a:pt x="1193" y="2397"/>
                  </a:lnTo>
                  <a:lnTo>
                    <a:pt x="1863" y="2397"/>
                  </a:lnTo>
                  <a:lnTo>
                    <a:pt x="2376" y="1863"/>
                  </a:lnTo>
                  <a:lnTo>
                    <a:pt x="2376" y="1193"/>
                  </a:lnTo>
                  <a:lnTo>
                    <a:pt x="2376" y="554"/>
                  </a:lnTo>
                  <a:lnTo>
                    <a:pt x="1863" y="0"/>
                  </a:lnTo>
                  <a:lnTo>
                    <a:pt x="1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0" name="object 10190"/>
            <p:cNvSpPr/>
            <p:nvPr/>
          </p:nvSpPr>
          <p:spPr>
            <a:xfrm>
              <a:off x="18412499" y="55226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25" y="1193"/>
                  </a:moveTo>
                  <a:lnTo>
                    <a:pt x="0" y="0"/>
                  </a:lnTo>
                  <a:lnTo>
                    <a:pt x="827" y="869"/>
                  </a:lnTo>
                  <a:lnTo>
                    <a:pt x="1696" y="1717"/>
                  </a:lnTo>
                  <a:lnTo>
                    <a:pt x="481" y="16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1" name="object 10191"/>
            <p:cNvSpPr/>
            <p:nvPr/>
          </p:nvSpPr>
          <p:spPr>
            <a:xfrm>
              <a:off x="18411121" y="552385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2" name="object 10192"/>
            <p:cNvSpPr/>
            <p:nvPr/>
          </p:nvSpPr>
          <p:spPr>
            <a:xfrm>
              <a:off x="18413035" y="552195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3" name="object 10193"/>
            <p:cNvSpPr/>
            <p:nvPr/>
          </p:nvSpPr>
          <p:spPr>
            <a:xfrm>
              <a:off x="18536337" y="5519647"/>
              <a:ext cx="17780" cy="12700"/>
            </a:xfrm>
            <a:custGeom>
              <a:avLst/>
              <a:gdLst/>
              <a:ahLst/>
              <a:cxnLst/>
              <a:rect l="l" t="t" r="r" b="b"/>
              <a:pathLst>
                <a:path w="17780" h="12700">
                  <a:moveTo>
                    <a:pt x="17632" y="12146"/>
                  </a:moveTo>
                  <a:lnTo>
                    <a:pt x="17632" y="0"/>
                  </a:lnTo>
                  <a:lnTo>
                    <a:pt x="0" y="0"/>
                  </a:lnTo>
                  <a:lnTo>
                    <a:pt x="0" y="12146"/>
                  </a:lnTo>
                  <a:lnTo>
                    <a:pt x="17632" y="1214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4" name="object 10194"/>
            <p:cNvSpPr/>
            <p:nvPr/>
          </p:nvSpPr>
          <p:spPr>
            <a:xfrm>
              <a:off x="18536340" y="5531092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>
                  <a:moveTo>
                    <a:pt x="0" y="0"/>
                  </a:moveTo>
                  <a:lnTo>
                    <a:pt x="176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5" name="object 10195"/>
            <p:cNvSpPr/>
            <p:nvPr/>
          </p:nvSpPr>
          <p:spPr>
            <a:xfrm>
              <a:off x="18536337" y="5531790"/>
              <a:ext cx="17780" cy="1905"/>
            </a:xfrm>
            <a:custGeom>
              <a:avLst/>
              <a:gdLst/>
              <a:ahLst/>
              <a:cxnLst/>
              <a:rect l="l" t="t" r="r" b="b"/>
              <a:pathLst>
                <a:path w="17780" h="1904">
                  <a:moveTo>
                    <a:pt x="17632" y="1759"/>
                  </a:moveTo>
                  <a:lnTo>
                    <a:pt x="17632" y="0"/>
                  </a:lnTo>
                  <a:lnTo>
                    <a:pt x="0" y="0"/>
                  </a:lnTo>
                  <a:lnTo>
                    <a:pt x="0" y="1759"/>
                  </a:lnTo>
                  <a:lnTo>
                    <a:pt x="17632" y="1759"/>
                  </a:lnTo>
                  <a:close/>
                </a:path>
                <a:path w="17780" h="1904">
                  <a:moveTo>
                    <a:pt x="0" y="1759"/>
                  </a:moveTo>
                  <a:lnTo>
                    <a:pt x="17632" y="0"/>
                  </a:lnTo>
                  <a:lnTo>
                    <a:pt x="17632" y="1759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6" name="object 10196"/>
            <p:cNvSpPr/>
            <p:nvPr/>
          </p:nvSpPr>
          <p:spPr>
            <a:xfrm>
              <a:off x="18544428" y="5529080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82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7" name="object 10197"/>
            <p:cNvSpPr/>
            <p:nvPr/>
          </p:nvSpPr>
          <p:spPr>
            <a:xfrm>
              <a:off x="18545885" y="5529080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82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8" name="object 10198"/>
            <p:cNvSpPr/>
            <p:nvPr/>
          </p:nvSpPr>
          <p:spPr>
            <a:xfrm>
              <a:off x="18544276" y="552926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9" name="object 10199"/>
            <p:cNvSpPr/>
            <p:nvPr/>
          </p:nvSpPr>
          <p:spPr>
            <a:xfrm>
              <a:off x="18544548" y="552859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2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0" name="object 10200"/>
            <p:cNvSpPr/>
            <p:nvPr/>
          </p:nvSpPr>
          <p:spPr>
            <a:xfrm>
              <a:off x="18544554" y="552900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1" name="object 10201"/>
            <p:cNvSpPr/>
            <p:nvPr/>
          </p:nvSpPr>
          <p:spPr>
            <a:xfrm>
              <a:off x="18544730" y="55440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5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2" name="object 10202"/>
            <p:cNvSpPr/>
            <p:nvPr/>
          </p:nvSpPr>
          <p:spPr>
            <a:xfrm>
              <a:off x="18544917" y="55437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3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3" name="object 10203"/>
            <p:cNvSpPr/>
            <p:nvPr/>
          </p:nvSpPr>
          <p:spPr>
            <a:xfrm>
              <a:off x="18544730" y="55437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4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4" name="object 10204"/>
            <p:cNvSpPr/>
            <p:nvPr/>
          </p:nvSpPr>
          <p:spPr>
            <a:xfrm>
              <a:off x="18544171" y="55454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45"/>
                  </a:moveTo>
                  <a:lnTo>
                    <a:pt x="31" y="11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5" name="object 10205"/>
            <p:cNvSpPr/>
            <p:nvPr/>
          </p:nvSpPr>
          <p:spPr>
            <a:xfrm>
              <a:off x="18544140" y="55463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57"/>
                  </a:moveTo>
                  <a:lnTo>
                    <a:pt x="13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6" name="object 10206"/>
            <p:cNvSpPr/>
            <p:nvPr/>
          </p:nvSpPr>
          <p:spPr>
            <a:xfrm>
              <a:off x="18544055" y="55463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19" y="31"/>
                  </a:moveTo>
                  <a:lnTo>
                    <a:pt x="0" y="31"/>
                  </a:lnTo>
                </a:path>
                <a:path w="634" h="635">
                  <a:moveTo>
                    <a:pt x="219" y="31"/>
                  </a:moveTo>
                  <a:lnTo>
                    <a:pt x="11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7" name="object 10207"/>
            <p:cNvSpPr/>
            <p:nvPr/>
          </p:nvSpPr>
          <p:spPr>
            <a:xfrm>
              <a:off x="18545369" y="55463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58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8" name="object 10208"/>
            <p:cNvSpPr/>
            <p:nvPr/>
          </p:nvSpPr>
          <p:spPr>
            <a:xfrm>
              <a:off x="18544275" y="554761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9" name="object 10209"/>
            <p:cNvSpPr/>
            <p:nvPr/>
          </p:nvSpPr>
          <p:spPr>
            <a:xfrm>
              <a:off x="18544275" y="55471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0" name="object 10210"/>
            <p:cNvSpPr/>
            <p:nvPr/>
          </p:nvSpPr>
          <p:spPr>
            <a:xfrm>
              <a:off x="18544276" y="553638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1" name="object 10211"/>
            <p:cNvSpPr/>
            <p:nvPr/>
          </p:nvSpPr>
          <p:spPr>
            <a:xfrm>
              <a:off x="18544276" y="553668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2" name="object 10212"/>
            <p:cNvSpPr/>
            <p:nvPr/>
          </p:nvSpPr>
          <p:spPr>
            <a:xfrm>
              <a:off x="18544353" y="553731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3" name="object 10213"/>
            <p:cNvSpPr/>
            <p:nvPr/>
          </p:nvSpPr>
          <p:spPr>
            <a:xfrm>
              <a:off x="18544347" y="554332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4" name="object 10214"/>
            <p:cNvSpPr/>
            <p:nvPr/>
          </p:nvSpPr>
          <p:spPr>
            <a:xfrm>
              <a:off x="18545369" y="55463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293" y="481"/>
                  </a:lnTo>
                  <a:lnTo>
                    <a:pt x="586" y="41"/>
                  </a:lnTo>
                  <a:lnTo>
                    <a:pt x="293" y="0"/>
                  </a:lnTo>
                  <a:lnTo>
                    <a:pt x="0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5" name="object 10215"/>
            <p:cNvSpPr/>
            <p:nvPr/>
          </p:nvSpPr>
          <p:spPr>
            <a:xfrm>
              <a:off x="18545581" y="55455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57"/>
                  </a:moveTo>
                  <a:lnTo>
                    <a:pt x="157" y="345"/>
                  </a:lnTo>
                  <a:lnTo>
                    <a:pt x="282" y="157"/>
                  </a:lnTo>
                  <a:lnTo>
                    <a:pt x="125" y="0"/>
                  </a:lnTo>
                  <a:lnTo>
                    <a:pt x="0" y="157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6" name="object 10216"/>
            <p:cNvSpPr/>
            <p:nvPr/>
          </p:nvSpPr>
          <p:spPr>
            <a:xfrm>
              <a:off x="18544347" y="554537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612" y="1413"/>
                  </a:moveTo>
                  <a:lnTo>
                    <a:pt x="1424" y="1518"/>
                  </a:lnTo>
                  <a:lnTo>
                    <a:pt x="1287" y="1570"/>
                  </a:lnTo>
                  <a:lnTo>
                    <a:pt x="1026" y="1518"/>
                  </a:lnTo>
                  <a:lnTo>
                    <a:pt x="816" y="1350"/>
                  </a:lnTo>
                  <a:lnTo>
                    <a:pt x="743" y="1088"/>
                  </a:lnTo>
                  <a:lnTo>
                    <a:pt x="680" y="827"/>
                  </a:lnTo>
                  <a:lnTo>
                    <a:pt x="649" y="136"/>
                  </a:lnTo>
                  <a:lnTo>
                    <a:pt x="492" y="0"/>
                  </a:lnTo>
                  <a:lnTo>
                    <a:pt x="335" y="104"/>
                  </a:lnTo>
                  <a:lnTo>
                    <a:pt x="303" y="774"/>
                  </a:lnTo>
                  <a:lnTo>
                    <a:pt x="230" y="1005"/>
                  </a:lnTo>
                  <a:lnTo>
                    <a:pt x="146" y="1193"/>
                  </a:lnTo>
                  <a:lnTo>
                    <a:pt x="73" y="141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7" name="object 10217"/>
            <p:cNvSpPr/>
            <p:nvPr/>
          </p:nvSpPr>
          <p:spPr>
            <a:xfrm>
              <a:off x="18544275" y="554372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8" name="object 10218"/>
            <p:cNvSpPr/>
            <p:nvPr/>
          </p:nvSpPr>
          <p:spPr>
            <a:xfrm>
              <a:off x="18544059" y="5528485"/>
              <a:ext cx="2540" cy="19685"/>
            </a:xfrm>
            <a:custGeom>
              <a:avLst/>
              <a:gdLst/>
              <a:ahLst/>
              <a:cxnLst/>
              <a:rect l="l" t="t" r="r" b="b"/>
              <a:pathLst>
                <a:path w="2540" h="19685">
                  <a:moveTo>
                    <a:pt x="2052" y="18083"/>
                  </a:moveTo>
                  <a:lnTo>
                    <a:pt x="1978" y="18240"/>
                  </a:lnTo>
                  <a:lnTo>
                    <a:pt x="1978" y="18669"/>
                  </a:lnTo>
                  <a:lnTo>
                    <a:pt x="1978" y="19119"/>
                  </a:lnTo>
                  <a:lnTo>
                    <a:pt x="1727" y="19392"/>
                  </a:lnTo>
                  <a:lnTo>
                    <a:pt x="481" y="19392"/>
                  </a:lnTo>
                  <a:lnTo>
                    <a:pt x="219" y="19119"/>
                  </a:lnTo>
                  <a:lnTo>
                    <a:pt x="219" y="18669"/>
                  </a:lnTo>
                  <a:lnTo>
                    <a:pt x="293" y="18376"/>
                  </a:lnTo>
                  <a:lnTo>
                    <a:pt x="83" y="18407"/>
                  </a:lnTo>
                  <a:lnTo>
                    <a:pt x="83" y="18051"/>
                  </a:lnTo>
                  <a:lnTo>
                    <a:pt x="0" y="17894"/>
                  </a:lnTo>
                  <a:lnTo>
                    <a:pt x="115" y="17339"/>
                  </a:lnTo>
                  <a:lnTo>
                    <a:pt x="83" y="16994"/>
                  </a:lnTo>
                  <a:lnTo>
                    <a:pt x="219" y="15245"/>
                  </a:lnTo>
                  <a:lnTo>
                    <a:pt x="219" y="14837"/>
                  </a:lnTo>
                  <a:lnTo>
                    <a:pt x="293" y="8837"/>
                  </a:lnTo>
                  <a:lnTo>
                    <a:pt x="219" y="774"/>
                  </a:lnTo>
                  <a:lnTo>
                    <a:pt x="481" y="523"/>
                  </a:lnTo>
                  <a:lnTo>
                    <a:pt x="481" y="104"/>
                  </a:lnTo>
                  <a:lnTo>
                    <a:pt x="1602" y="0"/>
                  </a:lnTo>
                  <a:lnTo>
                    <a:pt x="1727" y="523"/>
                  </a:lnTo>
                  <a:lnTo>
                    <a:pt x="1978" y="774"/>
                  </a:lnTo>
                  <a:lnTo>
                    <a:pt x="1978" y="8837"/>
                  </a:lnTo>
                  <a:lnTo>
                    <a:pt x="1895" y="14837"/>
                  </a:lnTo>
                  <a:lnTo>
                    <a:pt x="1978" y="15245"/>
                  </a:lnTo>
                  <a:lnTo>
                    <a:pt x="2083" y="17528"/>
                  </a:lnTo>
                  <a:lnTo>
                    <a:pt x="2083" y="17790"/>
                  </a:lnTo>
                  <a:lnTo>
                    <a:pt x="2052" y="1808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9" name="object 10219"/>
            <p:cNvSpPr/>
            <p:nvPr/>
          </p:nvSpPr>
          <p:spPr>
            <a:xfrm>
              <a:off x="18545172" y="5527776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0"/>
                  </a:moveTo>
                  <a:lnTo>
                    <a:pt x="0" y="208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0" name="object 10220"/>
            <p:cNvSpPr/>
            <p:nvPr/>
          </p:nvSpPr>
          <p:spPr>
            <a:xfrm>
              <a:off x="18543372" y="553071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1" name="object 10221"/>
            <p:cNvSpPr/>
            <p:nvPr/>
          </p:nvSpPr>
          <p:spPr>
            <a:xfrm>
              <a:off x="18543372" y="55310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2" name="object 10222"/>
            <p:cNvSpPr/>
            <p:nvPr/>
          </p:nvSpPr>
          <p:spPr>
            <a:xfrm>
              <a:off x="18546932" y="55307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3" name="object 10223"/>
            <p:cNvSpPr/>
            <p:nvPr/>
          </p:nvSpPr>
          <p:spPr>
            <a:xfrm>
              <a:off x="18543381" y="55307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4" name="object 10224"/>
            <p:cNvSpPr/>
            <p:nvPr/>
          </p:nvSpPr>
          <p:spPr>
            <a:xfrm>
              <a:off x="18546067" y="55307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5" name="object 10225"/>
            <p:cNvSpPr/>
            <p:nvPr/>
          </p:nvSpPr>
          <p:spPr>
            <a:xfrm>
              <a:off x="18544246" y="55307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6" name="object 10226"/>
            <p:cNvSpPr/>
            <p:nvPr/>
          </p:nvSpPr>
          <p:spPr>
            <a:xfrm>
              <a:off x="18545172" y="553056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7" name="object 10227"/>
            <p:cNvSpPr/>
            <p:nvPr/>
          </p:nvSpPr>
          <p:spPr>
            <a:xfrm>
              <a:off x="18543514" y="5529263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2931" y="0"/>
                  </a:moveTo>
                  <a:lnTo>
                    <a:pt x="3308" y="157"/>
                  </a:lnTo>
                  <a:lnTo>
                    <a:pt x="3308" y="1308"/>
                  </a:lnTo>
                  <a:lnTo>
                    <a:pt x="2931" y="1455"/>
                  </a:lnTo>
                  <a:lnTo>
                    <a:pt x="356" y="1455"/>
                  </a:lnTo>
                  <a:lnTo>
                    <a:pt x="0" y="1308"/>
                  </a:lnTo>
                  <a:lnTo>
                    <a:pt x="0" y="157"/>
                  </a:lnTo>
                  <a:lnTo>
                    <a:pt x="356" y="0"/>
                  </a:lnTo>
                  <a:lnTo>
                    <a:pt x="2931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8" name="object 10228"/>
            <p:cNvSpPr/>
            <p:nvPr/>
          </p:nvSpPr>
          <p:spPr>
            <a:xfrm>
              <a:off x="18546035" y="552941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1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9" name="object 10229"/>
            <p:cNvSpPr/>
            <p:nvPr/>
          </p:nvSpPr>
          <p:spPr>
            <a:xfrm>
              <a:off x="18544275" y="552941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1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0" name="object 10230"/>
            <p:cNvSpPr/>
            <p:nvPr/>
          </p:nvSpPr>
          <p:spPr>
            <a:xfrm>
              <a:off x="18543496" y="5529258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5">
                  <a:moveTo>
                    <a:pt x="3329" y="157"/>
                  </a:moveTo>
                  <a:lnTo>
                    <a:pt x="2910" y="0"/>
                  </a:lnTo>
                  <a:lnTo>
                    <a:pt x="2533" y="157"/>
                  </a:lnTo>
                  <a:lnTo>
                    <a:pt x="1685" y="0"/>
                  </a:lnTo>
                  <a:lnTo>
                    <a:pt x="785" y="157"/>
                  </a:lnTo>
                  <a:lnTo>
                    <a:pt x="429" y="0"/>
                  </a:lnTo>
                  <a:lnTo>
                    <a:pt x="0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1" name="object 10231"/>
            <p:cNvSpPr/>
            <p:nvPr/>
          </p:nvSpPr>
          <p:spPr>
            <a:xfrm>
              <a:off x="18543496" y="5530568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5">
                  <a:moveTo>
                    <a:pt x="3329" y="0"/>
                  </a:moveTo>
                  <a:lnTo>
                    <a:pt x="2910" y="157"/>
                  </a:lnTo>
                  <a:lnTo>
                    <a:pt x="2533" y="0"/>
                  </a:lnTo>
                  <a:lnTo>
                    <a:pt x="1685" y="157"/>
                  </a:lnTo>
                  <a:lnTo>
                    <a:pt x="785" y="0"/>
                  </a:lnTo>
                  <a:lnTo>
                    <a:pt x="429" y="15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2" name="object 10232"/>
            <p:cNvSpPr/>
            <p:nvPr/>
          </p:nvSpPr>
          <p:spPr>
            <a:xfrm>
              <a:off x="18545878" y="5529263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57" y="0"/>
                  </a:moveTo>
                  <a:lnTo>
                    <a:pt x="0" y="73"/>
                  </a:lnTo>
                  <a:lnTo>
                    <a:pt x="0" y="1382"/>
                  </a:lnTo>
                  <a:lnTo>
                    <a:pt x="157" y="1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3" name="object 10233"/>
            <p:cNvSpPr/>
            <p:nvPr/>
          </p:nvSpPr>
          <p:spPr>
            <a:xfrm>
              <a:off x="18544275" y="5529263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157" y="73"/>
                  </a:lnTo>
                  <a:lnTo>
                    <a:pt x="157" y="1382"/>
                  </a:lnTo>
                  <a:lnTo>
                    <a:pt x="0" y="1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4" name="object 10234"/>
            <p:cNvSpPr/>
            <p:nvPr/>
          </p:nvSpPr>
          <p:spPr>
            <a:xfrm>
              <a:off x="18544420" y="552933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5" name="object 10235"/>
            <p:cNvSpPr/>
            <p:nvPr/>
          </p:nvSpPr>
          <p:spPr>
            <a:xfrm>
              <a:off x="18544420" y="553064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6" name="object 10236"/>
            <p:cNvSpPr/>
            <p:nvPr/>
          </p:nvSpPr>
          <p:spPr>
            <a:xfrm>
              <a:off x="18546035" y="552926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7" name="object 10237"/>
            <p:cNvSpPr/>
            <p:nvPr/>
          </p:nvSpPr>
          <p:spPr>
            <a:xfrm>
              <a:off x="18544275" y="552926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8" name="object 10238"/>
            <p:cNvSpPr/>
            <p:nvPr/>
          </p:nvSpPr>
          <p:spPr>
            <a:xfrm>
              <a:off x="18545172" y="552855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9" name="object 10239"/>
            <p:cNvSpPr/>
            <p:nvPr/>
          </p:nvSpPr>
          <p:spPr>
            <a:xfrm>
              <a:off x="18538137" y="5512417"/>
              <a:ext cx="14604" cy="17780"/>
            </a:xfrm>
            <a:custGeom>
              <a:avLst/>
              <a:gdLst/>
              <a:ahLst/>
              <a:cxnLst/>
              <a:rect l="l" t="t" r="r" b="b"/>
              <a:pathLst>
                <a:path w="14605" h="17779">
                  <a:moveTo>
                    <a:pt x="14093" y="17528"/>
                  </a:moveTo>
                  <a:lnTo>
                    <a:pt x="14093" y="0"/>
                  </a:lnTo>
                  <a:lnTo>
                    <a:pt x="0" y="0"/>
                  </a:lnTo>
                  <a:lnTo>
                    <a:pt x="0" y="17528"/>
                  </a:lnTo>
                  <a:lnTo>
                    <a:pt x="14093" y="175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0" name="object 10240"/>
            <p:cNvSpPr/>
            <p:nvPr/>
          </p:nvSpPr>
          <p:spPr>
            <a:xfrm>
              <a:off x="18538131" y="5513119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0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1" name="object 10241"/>
            <p:cNvSpPr/>
            <p:nvPr/>
          </p:nvSpPr>
          <p:spPr>
            <a:xfrm>
              <a:off x="18540736" y="552286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900" y="1999"/>
                  </a:moveTo>
                  <a:lnTo>
                    <a:pt x="0" y="1518"/>
                  </a:lnTo>
                  <a:lnTo>
                    <a:pt x="0" y="513"/>
                  </a:lnTo>
                  <a:lnTo>
                    <a:pt x="900" y="0"/>
                  </a:lnTo>
                  <a:lnTo>
                    <a:pt x="1800" y="513"/>
                  </a:lnTo>
                  <a:lnTo>
                    <a:pt x="1800" y="1518"/>
                  </a:lnTo>
                  <a:lnTo>
                    <a:pt x="900" y="1999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2" name="object 10242"/>
            <p:cNvSpPr/>
            <p:nvPr/>
          </p:nvSpPr>
          <p:spPr>
            <a:xfrm>
              <a:off x="18541082" y="55232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554" y="0"/>
                  </a:moveTo>
                  <a:lnTo>
                    <a:pt x="240" y="0"/>
                  </a:lnTo>
                  <a:lnTo>
                    <a:pt x="0" y="26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40" y="1120"/>
                  </a:lnTo>
                  <a:lnTo>
                    <a:pt x="554" y="1120"/>
                  </a:lnTo>
                  <a:lnTo>
                    <a:pt x="869" y="1120"/>
                  </a:lnTo>
                  <a:lnTo>
                    <a:pt x="1109" y="858"/>
                  </a:lnTo>
                  <a:lnTo>
                    <a:pt x="1109" y="554"/>
                  </a:lnTo>
                  <a:lnTo>
                    <a:pt x="1109" y="261"/>
                  </a:lnTo>
                  <a:lnTo>
                    <a:pt x="869" y="0"/>
                  </a:lnTo>
                  <a:lnTo>
                    <a:pt x="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3" name="object 10243"/>
            <p:cNvSpPr/>
            <p:nvPr/>
          </p:nvSpPr>
          <p:spPr>
            <a:xfrm>
              <a:off x="18540736" y="552299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900" y="0"/>
                  </a:moveTo>
                  <a:lnTo>
                    <a:pt x="418" y="0"/>
                  </a:lnTo>
                  <a:lnTo>
                    <a:pt x="0" y="376"/>
                  </a:lnTo>
                  <a:lnTo>
                    <a:pt x="0" y="858"/>
                  </a:lnTo>
                  <a:lnTo>
                    <a:pt x="0" y="1340"/>
                  </a:lnTo>
                  <a:lnTo>
                    <a:pt x="418" y="1759"/>
                  </a:lnTo>
                  <a:lnTo>
                    <a:pt x="900" y="1759"/>
                  </a:lnTo>
                  <a:lnTo>
                    <a:pt x="1382" y="1759"/>
                  </a:lnTo>
                  <a:lnTo>
                    <a:pt x="1800" y="1340"/>
                  </a:lnTo>
                  <a:lnTo>
                    <a:pt x="1800" y="858"/>
                  </a:lnTo>
                  <a:lnTo>
                    <a:pt x="1800" y="376"/>
                  </a:lnTo>
                  <a:lnTo>
                    <a:pt x="1382" y="0"/>
                  </a:lnTo>
                  <a:lnTo>
                    <a:pt x="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4" name="object 10244"/>
            <p:cNvSpPr/>
            <p:nvPr/>
          </p:nvSpPr>
          <p:spPr>
            <a:xfrm>
              <a:off x="18540443" y="552266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93" y="0"/>
                  </a:moveTo>
                  <a:lnTo>
                    <a:pt x="554" y="0"/>
                  </a:lnTo>
                  <a:lnTo>
                    <a:pt x="0" y="554"/>
                  </a:lnTo>
                  <a:lnTo>
                    <a:pt x="0" y="1193"/>
                  </a:lnTo>
                  <a:lnTo>
                    <a:pt x="0" y="1863"/>
                  </a:lnTo>
                  <a:lnTo>
                    <a:pt x="554" y="2397"/>
                  </a:lnTo>
                  <a:lnTo>
                    <a:pt x="1193" y="2397"/>
                  </a:lnTo>
                  <a:lnTo>
                    <a:pt x="1863" y="2397"/>
                  </a:lnTo>
                  <a:lnTo>
                    <a:pt x="2376" y="1863"/>
                  </a:lnTo>
                  <a:lnTo>
                    <a:pt x="2376" y="1193"/>
                  </a:lnTo>
                  <a:lnTo>
                    <a:pt x="2376" y="554"/>
                  </a:lnTo>
                  <a:lnTo>
                    <a:pt x="1863" y="0"/>
                  </a:lnTo>
                  <a:lnTo>
                    <a:pt x="1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5" name="object 10245"/>
            <p:cNvSpPr/>
            <p:nvPr/>
          </p:nvSpPr>
          <p:spPr>
            <a:xfrm>
              <a:off x="18541070" y="55226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7" y="1193"/>
                  </a:moveTo>
                  <a:lnTo>
                    <a:pt x="0" y="0"/>
                  </a:lnTo>
                  <a:lnTo>
                    <a:pt x="869" y="869"/>
                  </a:lnTo>
                  <a:lnTo>
                    <a:pt x="1727" y="1717"/>
                  </a:lnTo>
                  <a:lnTo>
                    <a:pt x="513" y="16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6" name="object 10246"/>
            <p:cNvSpPr/>
            <p:nvPr/>
          </p:nvSpPr>
          <p:spPr>
            <a:xfrm>
              <a:off x="18539721" y="552385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7" name="object 10247"/>
            <p:cNvSpPr/>
            <p:nvPr/>
          </p:nvSpPr>
          <p:spPr>
            <a:xfrm>
              <a:off x="18541637" y="552195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8" name="object 10248"/>
            <p:cNvSpPr/>
            <p:nvPr/>
          </p:nvSpPr>
          <p:spPr>
            <a:xfrm>
              <a:off x="18547776" y="552286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900" y="1999"/>
                  </a:moveTo>
                  <a:lnTo>
                    <a:pt x="0" y="1518"/>
                  </a:lnTo>
                  <a:lnTo>
                    <a:pt x="0" y="513"/>
                  </a:lnTo>
                  <a:lnTo>
                    <a:pt x="900" y="0"/>
                  </a:lnTo>
                  <a:lnTo>
                    <a:pt x="1800" y="513"/>
                  </a:lnTo>
                  <a:lnTo>
                    <a:pt x="1800" y="1518"/>
                  </a:lnTo>
                  <a:lnTo>
                    <a:pt x="900" y="1999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9" name="object 10249"/>
            <p:cNvSpPr/>
            <p:nvPr/>
          </p:nvSpPr>
          <p:spPr>
            <a:xfrm>
              <a:off x="18548121" y="55232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554" y="0"/>
                  </a:moveTo>
                  <a:lnTo>
                    <a:pt x="261" y="0"/>
                  </a:lnTo>
                  <a:lnTo>
                    <a:pt x="0" y="26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61" y="1120"/>
                  </a:lnTo>
                  <a:lnTo>
                    <a:pt x="554" y="1120"/>
                  </a:lnTo>
                  <a:lnTo>
                    <a:pt x="869" y="1120"/>
                  </a:lnTo>
                  <a:lnTo>
                    <a:pt x="1109" y="858"/>
                  </a:lnTo>
                  <a:lnTo>
                    <a:pt x="1109" y="554"/>
                  </a:lnTo>
                  <a:lnTo>
                    <a:pt x="1109" y="261"/>
                  </a:lnTo>
                  <a:lnTo>
                    <a:pt x="869" y="0"/>
                  </a:lnTo>
                  <a:lnTo>
                    <a:pt x="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0" name="object 10250"/>
            <p:cNvSpPr/>
            <p:nvPr/>
          </p:nvSpPr>
          <p:spPr>
            <a:xfrm>
              <a:off x="18547776" y="552299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900" y="0"/>
                  </a:moveTo>
                  <a:lnTo>
                    <a:pt x="418" y="0"/>
                  </a:lnTo>
                  <a:lnTo>
                    <a:pt x="0" y="376"/>
                  </a:lnTo>
                  <a:lnTo>
                    <a:pt x="0" y="858"/>
                  </a:lnTo>
                  <a:lnTo>
                    <a:pt x="0" y="1340"/>
                  </a:lnTo>
                  <a:lnTo>
                    <a:pt x="418" y="1759"/>
                  </a:lnTo>
                  <a:lnTo>
                    <a:pt x="900" y="1759"/>
                  </a:lnTo>
                  <a:lnTo>
                    <a:pt x="1382" y="1759"/>
                  </a:lnTo>
                  <a:lnTo>
                    <a:pt x="1800" y="1340"/>
                  </a:lnTo>
                  <a:lnTo>
                    <a:pt x="1800" y="858"/>
                  </a:lnTo>
                  <a:lnTo>
                    <a:pt x="1800" y="376"/>
                  </a:lnTo>
                  <a:lnTo>
                    <a:pt x="1382" y="0"/>
                  </a:lnTo>
                  <a:lnTo>
                    <a:pt x="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1" name="object 10251"/>
            <p:cNvSpPr/>
            <p:nvPr/>
          </p:nvSpPr>
          <p:spPr>
            <a:xfrm>
              <a:off x="18547493" y="552266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83" y="0"/>
                  </a:moveTo>
                  <a:lnTo>
                    <a:pt x="565" y="0"/>
                  </a:lnTo>
                  <a:lnTo>
                    <a:pt x="0" y="554"/>
                  </a:lnTo>
                  <a:lnTo>
                    <a:pt x="0" y="1193"/>
                  </a:lnTo>
                  <a:lnTo>
                    <a:pt x="0" y="1863"/>
                  </a:lnTo>
                  <a:lnTo>
                    <a:pt x="565" y="2397"/>
                  </a:lnTo>
                  <a:lnTo>
                    <a:pt x="1183" y="2397"/>
                  </a:lnTo>
                  <a:lnTo>
                    <a:pt x="1863" y="2397"/>
                  </a:lnTo>
                  <a:lnTo>
                    <a:pt x="2376" y="1863"/>
                  </a:lnTo>
                  <a:lnTo>
                    <a:pt x="2376" y="1193"/>
                  </a:lnTo>
                  <a:lnTo>
                    <a:pt x="2376" y="554"/>
                  </a:lnTo>
                  <a:lnTo>
                    <a:pt x="1863" y="0"/>
                  </a:ln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2" name="object 10252"/>
            <p:cNvSpPr/>
            <p:nvPr/>
          </p:nvSpPr>
          <p:spPr>
            <a:xfrm>
              <a:off x="18548111" y="55226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7" y="1193"/>
                  </a:moveTo>
                  <a:lnTo>
                    <a:pt x="0" y="0"/>
                  </a:lnTo>
                  <a:lnTo>
                    <a:pt x="869" y="869"/>
                  </a:lnTo>
                  <a:lnTo>
                    <a:pt x="1727" y="1717"/>
                  </a:lnTo>
                  <a:lnTo>
                    <a:pt x="534" y="16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3" name="object 10253"/>
            <p:cNvSpPr/>
            <p:nvPr/>
          </p:nvSpPr>
          <p:spPr>
            <a:xfrm>
              <a:off x="18546777" y="552385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4" name="object 10254"/>
            <p:cNvSpPr/>
            <p:nvPr/>
          </p:nvSpPr>
          <p:spPr>
            <a:xfrm>
              <a:off x="18548676" y="552195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5" name="object 10255"/>
            <p:cNvSpPr/>
            <p:nvPr/>
          </p:nvSpPr>
          <p:spPr>
            <a:xfrm>
              <a:off x="18661449" y="5519647"/>
              <a:ext cx="28575" cy="12700"/>
            </a:xfrm>
            <a:custGeom>
              <a:avLst/>
              <a:gdLst/>
              <a:ahLst/>
              <a:cxnLst/>
              <a:rect l="l" t="t" r="r" b="b"/>
              <a:pathLst>
                <a:path w="28575" h="12700">
                  <a:moveTo>
                    <a:pt x="28187" y="12146"/>
                  </a:moveTo>
                  <a:lnTo>
                    <a:pt x="28187" y="0"/>
                  </a:lnTo>
                  <a:lnTo>
                    <a:pt x="0" y="0"/>
                  </a:lnTo>
                  <a:lnTo>
                    <a:pt x="0" y="12146"/>
                  </a:lnTo>
                  <a:lnTo>
                    <a:pt x="28187" y="1214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6" name="object 10256"/>
            <p:cNvSpPr/>
            <p:nvPr/>
          </p:nvSpPr>
          <p:spPr>
            <a:xfrm>
              <a:off x="18661439" y="5531092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8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7" name="object 10257"/>
            <p:cNvSpPr/>
            <p:nvPr/>
          </p:nvSpPr>
          <p:spPr>
            <a:xfrm>
              <a:off x="18661439" y="5531790"/>
              <a:ext cx="17780" cy="1905"/>
            </a:xfrm>
            <a:custGeom>
              <a:avLst/>
              <a:gdLst/>
              <a:ahLst/>
              <a:cxnLst/>
              <a:rect l="l" t="t" r="r" b="b"/>
              <a:pathLst>
                <a:path w="17780" h="1904">
                  <a:moveTo>
                    <a:pt x="17601" y="1759"/>
                  </a:moveTo>
                  <a:lnTo>
                    <a:pt x="17601" y="0"/>
                  </a:lnTo>
                  <a:lnTo>
                    <a:pt x="0" y="0"/>
                  </a:lnTo>
                  <a:lnTo>
                    <a:pt x="0" y="1759"/>
                  </a:lnTo>
                  <a:lnTo>
                    <a:pt x="17601" y="1759"/>
                  </a:lnTo>
                  <a:close/>
                </a:path>
                <a:path w="17780" h="1904">
                  <a:moveTo>
                    <a:pt x="0" y="1759"/>
                  </a:moveTo>
                  <a:lnTo>
                    <a:pt x="17601" y="0"/>
                  </a:lnTo>
                  <a:lnTo>
                    <a:pt x="17601" y="1759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8" name="object 10258"/>
            <p:cNvSpPr/>
            <p:nvPr/>
          </p:nvSpPr>
          <p:spPr>
            <a:xfrm>
              <a:off x="18669526" y="5529080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82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9" name="object 10259"/>
            <p:cNvSpPr/>
            <p:nvPr/>
          </p:nvSpPr>
          <p:spPr>
            <a:xfrm>
              <a:off x="18670952" y="5529080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823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0" name="object 10260"/>
            <p:cNvSpPr/>
            <p:nvPr/>
          </p:nvSpPr>
          <p:spPr>
            <a:xfrm>
              <a:off x="18669344" y="552926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1" name="object 10261"/>
            <p:cNvSpPr/>
            <p:nvPr/>
          </p:nvSpPr>
          <p:spPr>
            <a:xfrm>
              <a:off x="18669601" y="552859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27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2" name="object 10262"/>
            <p:cNvSpPr/>
            <p:nvPr/>
          </p:nvSpPr>
          <p:spPr>
            <a:xfrm>
              <a:off x="18669598" y="552900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2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3" name="object 10263"/>
            <p:cNvSpPr/>
            <p:nvPr/>
          </p:nvSpPr>
          <p:spPr>
            <a:xfrm>
              <a:off x="18669798" y="55440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88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4" name="object 10264"/>
            <p:cNvSpPr/>
            <p:nvPr/>
          </p:nvSpPr>
          <p:spPr>
            <a:xfrm>
              <a:off x="18670010" y="554372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5" name="object 10265"/>
            <p:cNvSpPr/>
            <p:nvPr/>
          </p:nvSpPr>
          <p:spPr>
            <a:xfrm>
              <a:off x="18669798" y="55437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4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6" name="object 10266"/>
            <p:cNvSpPr/>
            <p:nvPr/>
          </p:nvSpPr>
          <p:spPr>
            <a:xfrm>
              <a:off x="18669268" y="554547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45"/>
                  </a:moveTo>
                  <a:lnTo>
                    <a:pt x="0" y="34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7" name="object 10267"/>
            <p:cNvSpPr/>
            <p:nvPr/>
          </p:nvSpPr>
          <p:spPr>
            <a:xfrm>
              <a:off x="18669237" y="55463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57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8" name="object 10268"/>
            <p:cNvSpPr/>
            <p:nvPr/>
          </p:nvSpPr>
          <p:spPr>
            <a:xfrm>
              <a:off x="18669156" y="55463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31"/>
                  </a:moveTo>
                  <a:lnTo>
                    <a:pt x="0" y="31"/>
                  </a:lnTo>
                </a:path>
                <a:path w="634" h="635">
                  <a:moveTo>
                    <a:pt x="188" y="31"/>
                  </a:moveTo>
                  <a:lnTo>
                    <a:pt x="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9" name="object 10269"/>
            <p:cNvSpPr/>
            <p:nvPr/>
          </p:nvSpPr>
          <p:spPr>
            <a:xfrm>
              <a:off x="18670421" y="55463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6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0" name="object 10270"/>
            <p:cNvSpPr/>
            <p:nvPr/>
          </p:nvSpPr>
          <p:spPr>
            <a:xfrm>
              <a:off x="18669344" y="554761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1" name="object 10271"/>
            <p:cNvSpPr/>
            <p:nvPr/>
          </p:nvSpPr>
          <p:spPr>
            <a:xfrm>
              <a:off x="18669344" y="55471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2" name="object 10272"/>
            <p:cNvSpPr/>
            <p:nvPr/>
          </p:nvSpPr>
          <p:spPr>
            <a:xfrm>
              <a:off x="18669344" y="553638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3" name="object 10273"/>
            <p:cNvSpPr/>
            <p:nvPr/>
          </p:nvSpPr>
          <p:spPr>
            <a:xfrm>
              <a:off x="18669344" y="553668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4" name="object 10274"/>
            <p:cNvSpPr/>
            <p:nvPr/>
          </p:nvSpPr>
          <p:spPr>
            <a:xfrm>
              <a:off x="18669449" y="553731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8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5" name="object 10275"/>
            <p:cNvSpPr/>
            <p:nvPr/>
          </p:nvSpPr>
          <p:spPr>
            <a:xfrm>
              <a:off x="18669445" y="554332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6" name="object 10276"/>
            <p:cNvSpPr/>
            <p:nvPr/>
          </p:nvSpPr>
          <p:spPr>
            <a:xfrm>
              <a:off x="18670421" y="55463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345" y="481"/>
                  </a:lnTo>
                  <a:lnTo>
                    <a:pt x="607" y="41"/>
                  </a:lnTo>
                  <a:lnTo>
                    <a:pt x="314" y="0"/>
                  </a:lnTo>
                  <a:lnTo>
                    <a:pt x="0" y="7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7" name="object 10277"/>
            <p:cNvSpPr/>
            <p:nvPr/>
          </p:nvSpPr>
          <p:spPr>
            <a:xfrm>
              <a:off x="18670647" y="55455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57"/>
                  </a:moveTo>
                  <a:lnTo>
                    <a:pt x="157" y="345"/>
                  </a:lnTo>
                  <a:lnTo>
                    <a:pt x="314" y="157"/>
                  </a:lnTo>
                  <a:lnTo>
                    <a:pt x="157" y="0"/>
                  </a:lnTo>
                  <a:lnTo>
                    <a:pt x="0" y="157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8" name="object 10278"/>
            <p:cNvSpPr/>
            <p:nvPr/>
          </p:nvSpPr>
          <p:spPr>
            <a:xfrm>
              <a:off x="18669424" y="554537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633" y="1413"/>
                  </a:moveTo>
                  <a:lnTo>
                    <a:pt x="1444" y="1518"/>
                  </a:lnTo>
                  <a:lnTo>
                    <a:pt x="1277" y="1570"/>
                  </a:lnTo>
                  <a:lnTo>
                    <a:pt x="1047" y="1518"/>
                  </a:lnTo>
                  <a:lnTo>
                    <a:pt x="858" y="1350"/>
                  </a:lnTo>
                  <a:lnTo>
                    <a:pt x="774" y="1088"/>
                  </a:lnTo>
                  <a:lnTo>
                    <a:pt x="701" y="827"/>
                  </a:lnTo>
                  <a:lnTo>
                    <a:pt x="670" y="136"/>
                  </a:lnTo>
                  <a:lnTo>
                    <a:pt x="513" y="0"/>
                  </a:lnTo>
                  <a:lnTo>
                    <a:pt x="376" y="0"/>
                  </a:lnTo>
                  <a:lnTo>
                    <a:pt x="293" y="774"/>
                  </a:lnTo>
                  <a:lnTo>
                    <a:pt x="219" y="1005"/>
                  </a:lnTo>
                  <a:lnTo>
                    <a:pt x="178" y="1193"/>
                  </a:lnTo>
                  <a:lnTo>
                    <a:pt x="62" y="141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9" name="object 10279"/>
            <p:cNvSpPr/>
            <p:nvPr/>
          </p:nvSpPr>
          <p:spPr>
            <a:xfrm>
              <a:off x="18669389" y="554372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0" name="object 10280"/>
            <p:cNvSpPr/>
            <p:nvPr/>
          </p:nvSpPr>
          <p:spPr>
            <a:xfrm>
              <a:off x="18669158" y="5528485"/>
              <a:ext cx="2540" cy="19685"/>
            </a:xfrm>
            <a:custGeom>
              <a:avLst/>
              <a:gdLst/>
              <a:ahLst/>
              <a:cxnLst/>
              <a:rect l="l" t="t" r="r" b="b"/>
              <a:pathLst>
                <a:path w="2540" h="19685">
                  <a:moveTo>
                    <a:pt x="2020" y="18083"/>
                  </a:moveTo>
                  <a:lnTo>
                    <a:pt x="1978" y="18240"/>
                  </a:lnTo>
                  <a:lnTo>
                    <a:pt x="1947" y="18669"/>
                  </a:lnTo>
                  <a:lnTo>
                    <a:pt x="1947" y="19119"/>
                  </a:lnTo>
                  <a:lnTo>
                    <a:pt x="1675" y="19392"/>
                  </a:lnTo>
                  <a:lnTo>
                    <a:pt x="439" y="19392"/>
                  </a:lnTo>
                  <a:lnTo>
                    <a:pt x="188" y="19119"/>
                  </a:lnTo>
                  <a:lnTo>
                    <a:pt x="188" y="18669"/>
                  </a:lnTo>
                  <a:lnTo>
                    <a:pt x="261" y="18376"/>
                  </a:lnTo>
                  <a:lnTo>
                    <a:pt x="31" y="18407"/>
                  </a:lnTo>
                  <a:lnTo>
                    <a:pt x="83" y="18051"/>
                  </a:lnTo>
                  <a:lnTo>
                    <a:pt x="0" y="17894"/>
                  </a:lnTo>
                  <a:lnTo>
                    <a:pt x="115" y="17339"/>
                  </a:lnTo>
                  <a:lnTo>
                    <a:pt x="31" y="16994"/>
                  </a:lnTo>
                  <a:lnTo>
                    <a:pt x="230" y="15245"/>
                  </a:lnTo>
                  <a:lnTo>
                    <a:pt x="188" y="14837"/>
                  </a:lnTo>
                  <a:lnTo>
                    <a:pt x="293" y="8837"/>
                  </a:lnTo>
                  <a:lnTo>
                    <a:pt x="188" y="774"/>
                  </a:lnTo>
                  <a:lnTo>
                    <a:pt x="439" y="523"/>
                  </a:lnTo>
                  <a:lnTo>
                    <a:pt x="439" y="104"/>
                  </a:lnTo>
                  <a:lnTo>
                    <a:pt x="1612" y="0"/>
                  </a:lnTo>
                  <a:lnTo>
                    <a:pt x="1706" y="523"/>
                  </a:lnTo>
                  <a:lnTo>
                    <a:pt x="1947" y="774"/>
                  </a:lnTo>
                  <a:lnTo>
                    <a:pt x="1947" y="8837"/>
                  </a:lnTo>
                  <a:lnTo>
                    <a:pt x="1863" y="14837"/>
                  </a:lnTo>
                  <a:lnTo>
                    <a:pt x="1947" y="15245"/>
                  </a:lnTo>
                  <a:lnTo>
                    <a:pt x="2052" y="17528"/>
                  </a:lnTo>
                  <a:lnTo>
                    <a:pt x="2083" y="17790"/>
                  </a:lnTo>
                  <a:lnTo>
                    <a:pt x="2020" y="1808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1" name="object 10281"/>
            <p:cNvSpPr/>
            <p:nvPr/>
          </p:nvSpPr>
          <p:spPr>
            <a:xfrm>
              <a:off x="18670239" y="5527776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0"/>
                  </a:moveTo>
                  <a:lnTo>
                    <a:pt x="0" y="208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2" name="object 10282"/>
            <p:cNvSpPr/>
            <p:nvPr/>
          </p:nvSpPr>
          <p:spPr>
            <a:xfrm>
              <a:off x="18668490" y="553071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3" name="object 10283"/>
            <p:cNvSpPr/>
            <p:nvPr/>
          </p:nvSpPr>
          <p:spPr>
            <a:xfrm>
              <a:off x="18668490" y="55310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4" name="object 10284"/>
            <p:cNvSpPr/>
            <p:nvPr/>
          </p:nvSpPr>
          <p:spPr>
            <a:xfrm>
              <a:off x="18671998" y="55307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5" name="object 10285"/>
            <p:cNvSpPr/>
            <p:nvPr/>
          </p:nvSpPr>
          <p:spPr>
            <a:xfrm>
              <a:off x="18668494" y="55307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6" name="object 10286"/>
            <p:cNvSpPr/>
            <p:nvPr/>
          </p:nvSpPr>
          <p:spPr>
            <a:xfrm>
              <a:off x="18671179" y="55307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7" name="object 10287"/>
            <p:cNvSpPr/>
            <p:nvPr/>
          </p:nvSpPr>
          <p:spPr>
            <a:xfrm>
              <a:off x="18669312" y="55307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8" name="object 10288"/>
            <p:cNvSpPr/>
            <p:nvPr/>
          </p:nvSpPr>
          <p:spPr>
            <a:xfrm>
              <a:off x="18670239" y="553056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9" name="object 10289"/>
            <p:cNvSpPr/>
            <p:nvPr/>
          </p:nvSpPr>
          <p:spPr>
            <a:xfrm>
              <a:off x="18668612" y="5529263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2900" y="0"/>
                  </a:moveTo>
                  <a:lnTo>
                    <a:pt x="3256" y="157"/>
                  </a:lnTo>
                  <a:lnTo>
                    <a:pt x="3256" y="1308"/>
                  </a:lnTo>
                  <a:lnTo>
                    <a:pt x="2900" y="1455"/>
                  </a:lnTo>
                  <a:lnTo>
                    <a:pt x="324" y="1455"/>
                  </a:lnTo>
                  <a:lnTo>
                    <a:pt x="0" y="1308"/>
                  </a:lnTo>
                  <a:lnTo>
                    <a:pt x="0" y="157"/>
                  </a:lnTo>
                  <a:lnTo>
                    <a:pt x="324" y="0"/>
                  </a:lnTo>
                  <a:lnTo>
                    <a:pt x="290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0" name="object 10290"/>
            <p:cNvSpPr/>
            <p:nvPr/>
          </p:nvSpPr>
          <p:spPr>
            <a:xfrm>
              <a:off x="18671104" y="552941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1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1" name="object 10291"/>
            <p:cNvSpPr/>
            <p:nvPr/>
          </p:nvSpPr>
          <p:spPr>
            <a:xfrm>
              <a:off x="18669389" y="552941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15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2" name="object 10292"/>
            <p:cNvSpPr/>
            <p:nvPr/>
          </p:nvSpPr>
          <p:spPr>
            <a:xfrm>
              <a:off x="18668599" y="5529258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5">
                  <a:moveTo>
                    <a:pt x="3277" y="157"/>
                  </a:moveTo>
                  <a:lnTo>
                    <a:pt x="2921" y="0"/>
                  </a:lnTo>
                  <a:lnTo>
                    <a:pt x="2502" y="157"/>
                  </a:lnTo>
                  <a:lnTo>
                    <a:pt x="1643" y="0"/>
                  </a:lnTo>
                  <a:lnTo>
                    <a:pt x="795" y="157"/>
                  </a:lnTo>
                  <a:lnTo>
                    <a:pt x="376" y="0"/>
                  </a:lnTo>
                  <a:lnTo>
                    <a:pt x="0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3" name="object 10293"/>
            <p:cNvSpPr/>
            <p:nvPr/>
          </p:nvSpPr>
          <p:spPr>
            <a:xfrm>
              <a:off x="18668599" y="5530568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5">
                  <a:moveTo>
                    <a:pt x="3277" y="0"/>
                  </a:moveTo>
                  <a:lnTo>
                    <a:pt x="2921" y="157"/>
                  </a:lnTo>
                  <a:lnTo>
                    <a:pt x="2502" y="0"/>
                  </a:lnTo>
                  <a:lnTo>
                    <a:pt x="1643" y="157"/>
                  </a:lnTo>
                  <a:lnTo>
                    <a:pt x="795" y="0"/>
                  </a:lnTo>
                  <a:lnTo>
                    <a:pt x="376" y="15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4" name="object 10294"/>
            <p:cNvSpPr/>
            <p:nvPr/>
          </p:nvSpPr>
          <p:spPr>
            <a:xfrm>
              <a:off x="18670978" y="5529263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25" y="0"/>
                  </a:moveTo>
                  <a:lnTo>
                    <a:pt x="0" y="138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5" name="object 10295"/>
            <p:cNvSpPr/>
            <p:nvPr/>
          </p:nvSpPr>
          <p:spPr>
            <a:xfrm>
              <a:off x="18669344" y="5529263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157" y="73"/>
                  </a:lnTo>
                  <a:lnTo>
                    <a:pt x="157" y="1382"/>
                  </a:lnTo>
                  <a:lnTo>
                    <a:pt x="0" y="1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6" name="object 10296"/>
            <p:cNvSpPr/>
            <p:nvPr/>
          </p:nvSpPr>
          <p:spPr>
            <a:xfrm>
              <a:off x="18669496" y="552933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7" name="object 10297"/>
            <p:cNvSpPr/>
            <p:nvPr/>
          </p:nvSpPr>
          <p:spPr>
            <a:xfrm>
              <a:off x="18669496" y="553064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8" name="object 10298"/>
            <p:cNvSpPr/>
            <p:nvPr/>
          </p:nvSpPr>
          <p:spPr>
            <a:xfrm>
              <a:off x="18671104" y="552926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9" name="object 10299"/>
            <p:cNvSpPr/>
            <p:nvPr/>
          </p:nvSpPr>
          <p:spPr>
            <a:xfrm>
              <a:off x="18669344" y="552926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5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0" name="object 10300"/>
            <p:cNvSpPr/>
            <p:nvPr/>
          </p:nvSpPr>
          <p:spPr>
            <a:xfrm>
              <a:off x="18670239" y="552855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879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1" name="object 10301"/>
            <p:cNvSpPr/>
            <p:nvPr/>
          </p:nvSpPr>
          <p:spPr>
            <a:xfrm>
              <a:off x="18673740" y="5512417"/>
              <a:ext cx="14604" cy="17780"/>
            </a:xfrm>
            <a:custGeom>
              <a:avLst/>
              <a:gdLst/>
              <a:ahLst/>
              <a:cxnLst/>
              <a:rect l="l" t="t" r="r" b="b"/>
              <a:pathLst>
                <a:path w="14605" h="17779">
                  <a:moveTo>
                    <a:pt x="14093" y="17528"/>
                  </a:moveTo>
                  <a:lnTo>
                    <a:pt x="14093" y="0"/>
                  </a:lnTo>
                  <a:lnTo>
                    <a:pt x="0" y="0"/>
                  </a:lnTo>
                  <a:lnTo>
                    <a:pt x="0" y="17528"/>
                  </a:lnTo>
                  <a:lnTo>
                    <a:pt x="14093" y="1752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2" name="object 10302"/>
            <p:cNvSpPr/>
            <p:nvPr/>
          </p:nvSpPr>
          <p:spPr>
            <a:xfrm>
              <a:off x="18673744" y="5513119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0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3" name="object 10303"/>
            <p:cNvSpPr/>
            <p:nvPr/>
          </p:nvSpPr>
          <p:spPr>
            <a:xfrm>
              <a:off x="18676393" y="552286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900" y="1999"/>
                  </a:moveTo>
                  <a:lnTo>
                    <a:pt x="0" y="1518"/>
                  </a:lnTo>
                  <a:lnTo>
                    <a:pt x="0" y="513"/>
                  </a:lnTo>
                  <a:lnTo>
                    <a:pt x="900" y="0"/>
                  </a:lnTo>
                  <a:lnTo>
                    <a:pt x="1759" y="513"/>
                  </a:lnTo>
                  <a:lnTo>
                    <a:pt x="1759" y="1518"/>
                  </a:lnTo>
                  <a:lnTo>
                    <a:pt x="900" y="1999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4" name="object 10304"/>
            <p:cNvSpPr/>
            <p:nvPr/>
          </p:nvSpPr>
          <p:spPr>
            <a:xfrm>
              <a:off x="18676738" y="55232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554" y="0"/>
                  </a:moveTo>
                  <a:lnTo>
                    <a:pt x="240" y="0"/>
                  </a:lnTo>
                  <a:lnTo>
                    <a:pt x="0" y="26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40" y="1120"/>
                  </a:lnTo>
                  <a:lnTo>
                    <a:pt x="554" y="1120"/>
                  </a:lnTo>
                  <a:lnTo>
                    <a:pt x="848" y="1120"/>
                  </a:lnTo>
                  <a:lnTo>
                    <a:pt x="1099" y="858"/>
                  </a:lnTo>
                  <a:lnTo>
                    <a:pt x="1099" y="554"/>
                  </a:lnTo>
                  <a:lnTo>
                    <a:pt x="1099" y="261"/>
                  </a:lnTo>
                  <a:lnTo>
                    <a:pt x="848" y="0"/>
                  </a:lnTo>
                  <a:lnTo>
                    <a:pt x="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5" name="object 10305"/>
            <p:cNvSpPr/>
            <p:nvPr/>
          </p:nvSpPr>
          <p:spPr>
            <a:xfrm>
              <a:off x="18676393" y="552299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900" y="0"/>
                  </a:moveTo>
                  <a:lnTo>
                    <a:pt x="418" y="0"/>
                  </a:lnTo>
                  <a:lnTo>
                    <a:pt x="0" y="376"/>
                  </a:lnTo>
                  <a:lnTo>
                    <a:pt x="0" y="858"/>
                  </a:lnTo>
                  <a:lnTo>
                    <a:pt x="0" y="1340"/>
                  </a:lnTo>
                  <a:lnTo>
                    <a:pt x="418" y="1759"/>
                  </a:lnTo>
                  <a:lnTo>
                    <a:pt x="900" y="1759"/>
                  </a:lnTo>
                  <a:lnTo>
                    <a:pt x="1382" y="1759"/>
                  </a:lnTo>
                  <a:lnTo>
                    <a:pt x="1759" y="1340"/>
                  </a:lnTo>
                  <a:lnTo>
                    <a:pt x="1759" y="858"/>
                  </a:lnTo>
                  <a:lnTo>
                    <a:pt x="1759" y="376"/>
                  </a:lnTo>
                  <a:lnTo>
                    <a:pt x="1382" y="0"/>
                  </a:lnTo>
                  <a:lnTo>
                    <a:pt x="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6" name="object 10306"/>
            <p:cNvSpPr/>
            <p:nvPr/>
          </p:nvSpPr>
          <p:spPr>
            <a:xfrm>
              <a:off x="18676099" y="552266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93" y="0"/>
                  </a:moveTo>
                  <a:lnTo>
                    <a:pt x="513" y="0"/>
                  </a:lnTo>
                  <a:lnTo>
                    <a:pt x="0" y="554"/>
                  </a:lnTo>
                  <a:lnTo>
                    <a:pt x="0" y="1193"/>
                  </a:lnTo>
                  <a:lnTo>
                    <a:pt x="0" y="1863"/>
                  </a:lnTo>
                  <a:lnTo>
                    <a:pt x="513" y="2397"/>
                  </a:lnTo>
                  <a:lnTo>
                    <a:pt x="1193" y="2397"/>
                  </a:lnTo>
                  <a:lnTo>
                    <a:pt x="1811" y="2397"/>
                  </a:lnTo>
                  <a:lnTo>
                    <a:pt x="2376" y="1863"/>
                  </a:lnTo>
                  <a:lnTo>
                    <a:pt x="2376" y="1193"/>
                  </a:lnTo>
                  <a:lnTo>
                    <a:pt x="2376" y="554"/>
                  </a:lnTo>
                  <a:lnTo>
                    <a:pt x="1811" y="0"/>
                  </a:lnTo>
                  <a:lnTo>
                    <a:pt x="1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7" name="object 10307"/>
            <p:cNvSpPr/>
            <p:nvPr/>
          </p:nvSpPr>
          <p:spPr>
            <a:xfrm>
              <a:off x="18676734" y="55226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04" y="1193"/>
                  </a:moveTo>
                  <a:lnTo>
                    <a:pt x="0" y="0"/>
                  </a:lnTo>
                  <a:lnTo>
                    <a:pt x="848" y="869"/>
                  </a:lnTo>
                  <a:lnTo>
                    <a:pt x="1717" y="1717"/>
                  </a:lnTo>
                  <a:lnTo>
                    <a:pt x="513" y="16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8" name="object 10308"/>
            <p:cNvSpPr/>
            <p:nvPr/>
          </p:nvSpPr>
          <p:spPr>
            <a:xfrm>
              <a:off x="18675378" y="552385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9" name="object 10309"/>
            <p:cNvSpPr/>
            <p:nvPr/>
          </p:nvSpPr>
          <p:spPr>
            <a:xfrm>
              <a:off x="18677293" y="552195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0" name="object 10310"/>
            <p:cNvSpPr/>
            <p:nvPr/>
          </p:nvSpPr>
          <p:spPr>
            <a:xfrm>
              <a:off x="18683434" y="552286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900" y="1999"/>
                  </a:moveTo>
                  <a:lnTo>
                    <a:pt x="0" y="1518"/>
                  </a:lnTo>
                  <a:lnTo>
                    <a:pt x="0" y="513"/>
                  </a:lnTo>
                  <a:lnTo>
                    <a:pt x="900" y="0"/>
                  </a:lnTo>
                  <a:lnTo>
                    <a:pt x="1769" y="513"/>
                  </a:lnTo>
                  <a:lnTo>
                    <a:pt x="1769" y="1518"/>
                  </a:lnTo>
                  <a:lnTo>
                    <a:pt x="900" y="1999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1" name="object 10311"/>
            <p:cNvSpPr/>
            <p:nvPr/>
          </p:nvSpPr>
          <p:spPr>
            <a:xfrm>
              <a:off x="18683778" y="55232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554" y="0"/>
                  </a:moveTo>
                  <a:lnTo>
                    <a:pt x="240" y="0"/>
                  </a:lnTo>
                  <a:lnTo>
                    <a:pt x="0" y="26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40" y="1120"/>
                  </a:lnTo>
                  <a:lnTo>
                    <a:pt x="554" y="1120"/>
                  </a:lnTo>
                  <a:lnTo>
                    <a:pt x="869" y="1120"/>
                  </a:lnTo>
                  <a:lnTo>
                    <a:pt x="1109" y="858"/>
                  </a:lnTo>
                  <a:lnTo>
                    <a:pt x="1109" y="554"/>
                  </a:lnTo>
                  <a:lnTo>
                    <a:pt x="1109" y="261"/>
                  </a:lnTo>
                  <a:lnTo>
                    <a:pt x="869" y="0"/>
                  </a:lnTo>
                  <a:lnTo>
                    <a:pt x="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2" name="object 10312"/>
            <p:cNvSpPr/>
            <p:nvPr/>
          </p:nvSpPr>
          <p:spPr>
            <a:xfrm>
              <a:off x="18683434" y="552299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900" y="0"/>
                  </a:moveTo>
                  <a:lnTo>
                    <a:pt x="418" y="0"/>
                  </a:lnTo>
                  <a:lnTo>
                    <a:pt x="0" y="376"/>
                  </a:lnTo>
                  <a:lnTo>
                    <a:pt x="0" y="858"/>
                  </a:lnTo>
                  <a:lnTo>
                    <a:pt x="0" y="1340"/>
                  </a:lnTo>
                  <a:lnTo>
                    <a:pt x="418" y="1759"/>
                  </a:lnTo>
                  <a:lnTo>
                    <a:pt x="900" y="1759"/>
                  </a:lnTo>
                  <a:lnTo>
                    <a:pt x="1382" y="1759"/>
                  </a:lnTo>
                  <a:lnTo>
                    <a:pt x="1769" y="1340"/>
                  </a:lnTo>
                  <a:lnTo>
                    <a:pt x="1769" y="858"/>
                  </a:lnTo>
                  <a:lnTo>
                    <a:pt x="1769" y="376"/>
                  </a:lnTo>
                  <a:lnTo>
                    <a:pt x="1382" y="0"/>
                  </a:lnTo>
                  <a:lnTo>
                    <a:pt x="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3" name="object 10313"/>
            <p:cNvSpPr/>
            <p:nvPr/>
          </p:nvSpPr>
          <p:spPr>
            <a:xfrm>
              <a:off x="18683140" y="552266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93" y="0"/>
                  </a:moveTo>
                  <a:lnTo>
                    <a:pt x="523" y="0"/>
                  </a:lnTo>
                  <a:lnTo>
                    <a:pt x="0" y="554"/>
                  </a:lnTo>
                  <a:lnTo>
                    <a:pt x="0" y="1193"/>
                  </a:lnTo>
                  <a:lnTo>
                    <a:pt x="0" y="1863"/>
                  </a:lnTo>
                  <a:lnTo>
                    <a:pt x="523" y="2397"/>
                  </a:lnTo>
                  <a:lnTo>
                    <a:pt x="1193" y="2397"/>
                  </a:lnTo>
                  <a:lnTo>
                    <a:pt x="1832" y="2397"/>
                  </a:lnTo>
                  <a:lnTo>
                    <a:pt x="2387" y="1863"/>
                  </a:lnTo>
                  <a:lnTo>
                    <a:pt x="2387" y="1193"/>
                  </a:lnTo>
                  <a:lnTo>
                    <a:pt x="2387" y="554"/>
                  </a:lnTo>
                  <a:lnTo>
                    <a:pt x="1832" y="0"/>
                  </a:lnTo>
                  <a:lnTo>
                    <a:pt x="1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4" name="object 10314"/>
            <p:cNvSpPr/>
            <p:nvPr/>
          </p:nvSpPr>
          <p:spPr>
            <a:xfrm>
              <a:off x="18683768" y="55226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25" y="1193"/>
                  </a:moveTo>
                  <a:lnTo>
                    <a:pt x="0" y="0"/>
                  </a:lnTo>
                  <a:lnTo>
                    <a:pt x="869" y="869"/>
                  </a:lnTo>
                  <a:lnTo>
                    <a:pt x="1727" y="1717"/>
                  </a:lnTo>
                  <a:lnTo>
                    <a:pt x="534" y="16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5" name="object 10315"/>
            <p:cNvSpPr/>
            <p:nvPr/>
          </p:nvSpPr>
          <p:spPr>
            <a:xfrm>
              <a:off x="18682441" y="552385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6" name="object 10316"/>
            <p:cNvSpPr/>
            <p:nvPr/>
          </p:nvSpPr>
          <p:spPr>
            <a:xfrm>
              <a:off x="18684333" y="552195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7" name="object 10317"/>
            <p:cNvSpPr/>
            <p:nvPr/>
          </p:nvSpPr>
          <p:spPr>
            <a:xfrm>
              <a:off x="18297587" y="425577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8" name="object 10318"/>
            <p:cNvSpPr/>
            <p:nvPr/>
          </p:nvSpPr>
          <p:spPr>
            <a:xfrm>
              <a:off x="18342332" y="425577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9" name="object 10319"/>
            <p:cNvSpPr/>
            <p:nvPr/>
          </p:nvSpPr>
          <p:spPr>
            <a:xfrm>
              <a:off x="18387073" y="425577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0" name="object 10320"/>
            <p:cNvSpPr/>
            <p:nvPr/>
          </p:nvSpPr>
          <p:spPr>
            <a:xfrm>
              <a:off x="18431818" y="425577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1" name="object 10321"/>
            <p:cNvSpPr/>
            <p:nvPr/>
          </p:nvSpPr>
          <p:spPr>
            <a:xfrm>
              <a:off x="18476561" y="425577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2" name="object 10322"/>
            <p:cNvSpPr/>
            <p:nvPr/>
          </p:nvSpPr>
          <p:spPr>
            <a:xfrm>
              <a:off x="18521305" y="425577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3" name="object 10323"/>
            <p:cNvSpPr/>
            <p:nvPr/>
          </p:nvSpPr>
          <p:spPr>
            <a:xfrm>
              <a:off x="18562332" y="425577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4" name="object 10324"/>
            <p:cNvSpPr/>
            <p:nvPr/>
          </p:nvSpPr>
          <p:spPr>
            <a:xfrm>
              <a:off x="18607075" y="425577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5" name="object 10325"/>
            <p:cNvSpPr/>
            <p:nvPr/>
          </p:nvSpPr>
          <p:spPr>
            <a:xfrm>
              <a:off x="18651818" y="4255773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9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6" name="object 10326"/>
            <p:cNvSpPr/>
            <p:nvPr/>
          </p:nvSpPr>
          <p:spPr>
            <a:xfrm>
              <a:off x="18272651" y="4256362"/>
              <a:ext cx="419100" cy="17780"/>
            </a:xfrm>
            <a:custGeom>
              <a:avLst/>
              <a:gdLst/>
              <a:ahLst/>
              <a:cxnLst/>
              <a:rect l="l" t="t" r="r" b="b"/>
              <a:pathLst>
                <a:path w="419100" h="17779">
                  <a:moveTo>
                    <a:pt x="418741" y="0"/>
                  </a:moveTo>
                  <a:lnTo>
                    <a:pt x="418741" y="17601"/>
                  </a:lnTo>
                  <a:lnTo>
                    <a:pt x="0" y="17601"/>
                  </a:lnTo>
                  <a:lnTo>
                    <a:pt x="0" y="0"/>
                  </a:lnTo>
                  <a:lnTo>
                    <a:pt x="418741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7" name="object 10327"/>
            <p:cNvSpPr/>
            <p:nvPr/>
          </p:nvSpPr>
          <p:spPr>
            <a:xfrm>
              <a:off x="18695520" y="422829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27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8" name="object 10328"/>
            <p:cNvSpPr/>
            <p:nvPr/>
          </p:nvSpPr>
          <p:spPr>
            <a:xfrm>
              <a:off x="18272900" y="427575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1905"/>
                  </a:moveTo>
                  <a:lnTo>
                    <a:pt x="481" y="1905"/>
                  </a:lnTo>
                  <a:lnTo>
                    <a:pt x="638" y="1497"/>
                  </a:lnTo>
                  <a:lnTo>
                    <a:pt x="712" y="1298"/>
                  </a:lnTo>
                  <a:lnTo>
                    <a:pt x="712" y="1078"/>
                  </a:lnTo>
                  <a:lnTo>
                    <a:pt x="638" y="869"/>
                  </a:lnTo>
                  <a:lnTo>
                    <a:pt x="712" y="628"/>
                  </a:lnTo>
                  <a:lnTo>
                    <a:pt x="638" y="439"/>
                  </a:lnTo>
                  <a:lnTo>
                    <a:pt x="481" y="0"/>
                  </a:lnTo>
                  <a:lnTo>
                    <a:pt x="0" y="0"/>
                  </a:lnTo>
                  <a:lnTo>
                    <a:pt x="0" y="19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9" name="object 10329"/>
            <p:cNvSpPr/>
            <p:nvPr/>
          </p:nvSpPr>
          <p:spPr>
            <a:xfrm>
              <a:off x="18272905" y="427616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86" y="0"/>
                  </a:moveTo>
                  <a:lnTo>
                    <a:pt x="146" y="230"/>
                  </a:lnTo>
                  <a:lnTo>
                    <a:pt x="0" y="554"/>
                  </a:lnTo>
                  <a:lnTo>
                    <a:pt x="146" y="900"/>
                  </a:lnTo>
                  <a:lnTo>
                    <a:pt x="586" y="112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0" name="object 10330"/>
            <p:cNvSpPr/>
            <p:nvPr/>
          </p:nvSpPr>
          <p:spPr>
            <a:xfrm>
              <a:off x="18273059" y="42765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54" y="0"/>
                  </a:moveTo>
                  <a:lnTo>
                    <a:pt x="0" y="31"/>
                  </a:lnTo>
                </a:path>
                <a:path w="634" h="635">
                  <a:moveTo>
                    <a:pt x="55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1" name="object 10331"/>
            <p:cNvSpPr/>
            <p:nvPr/>
          </p:nvSpPr>
          <p:spPr>
            <a:xfrm>
              <a:off x="18273056" y="427639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1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2" name="object 10332"/>
            <p:cNvSpPr/>
            <p:nvPr/>
          </p:nvSpPr>
          <p:spPr>
            <a:xfrm>
              <a:off x="18273059" y="42768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54" y="31"/>
                  </a:moveTo>
                  <a:lnTo>
                    <a:pt x="0" y="0"/>
                  </a:lnTo>
                </a:path>
                <a:path w="634" h="635">
                  <a:moveTo>
                    <a:pt x="554" y="31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3" name="object 10333"/>
            <p:cNvSpPr/>
            <p:nvPr/>
          </p:nvSpPr>
          <p:spPr>
            <a:xfrm>
              <a:off x="18273056" y="42770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13" y="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4" name="object 10334"/>
            <p:cNvSpPr/>
            <p:nvPr/>
          </p:nvSpPr>
          <p:spPr>
            <a:xfrm>
              <a:off x="18273052" y="427639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6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5" name="object 10335"/>
            <p:cNvSpPr/>
            <p:nvPr/>
          </p:nvSpPr>
          <p:spPr>
            <a:xfrm>
              <a:off x="18272648" y="4275688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2083"/>
                  </a:moveTo>
                  <a:lnTo>
                    <a:pt x="0" y="0"/>
                  </a:lnTo>
                  <a:lnTo>
                    <a:pt x="261" y="0"/>
                  </a:lnTo>
                  <a:lnTo>
                    <a:pt x="261" y="2083"/>
                  </a:lnTo>
                  <a:lnTo>
                    <a:pt x="0" y="2083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6" name="object 10336"/>
            <p:cNvSpPr/>
            <p:nvPr/>
          </p:nvSpPr>
          <p:spPr>
            <a:xfrm>
              <a:off x="18270110" y="427635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533" y="0"/>
                  </a:moveTo>
                  <a:lnTo>
                    <a:pt x="1099" y="0"/>
                  </a:lnTo>
                  <a:lnTo>
                    <a:pt x="0" y="376"/>
                  </a:lnTo>
                  <a:lnTo>
                    <a:pt x="921" y="743"/>
                  </a:lnTo>
                  <a:lnTo>
                    <a:pt x="2533" y="74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7" name="object 10337"/>
            <p:cNvSpPr/>
            <p:nvPr/>
          </p:nvSpPr>
          <p:spPr>
            <a:xfrm>
              <a:off x="18271292" y="427625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63"/>
                  </a:moveTo>
                  <a:lnTo>
                    <a:pt x="1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8" name="object 10338"/>
            <p:cNvSpPr/>
            <p:nvPr/>
          </p:nvSpPr>
          <p:spPr>
            <a:xfrm>
              <a:off x="18271597" y="427625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63"/>
                  </a:moveTo>
                  <a:lnTo>
                    <a:pt x="18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9" name="object 10339"/>
            <p:cNvSpPr/>
            <p:nvPr/>
          </p:nvSpPr>
          <p:spPr>
            <a:xfrm>
              <a:off x="18271931" y="427625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63"/>
                  </a:moveTo>
                  <a:lnTo>
                    <a:pt x="1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0" name="object 10340"/>
            <p:cNvSpPr/>
            <p:nvPr/>
          </p:nvSpPr>
          <p:spPr>
            <a:xfrm>
              <a:off x="18272234" y="427625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63"/>
                  </a:moveTo>
                  <a:lnTo>
                    <a:pt x="18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1" name="object 10341"/>
            <p:cNvSpPr/>
            <p:nvPr/>
          </p:nvSpPr>
          <p:spPr>
            <a:xfrm>
              <a:off x="18270952" y="427624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88" y="0"/>
                  </a:moveTo>
                  <a:lnTo>
                    <a:pt x="0" y="9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2" name="object 10342"/>
            <p:cNvSpPr/>
            <p:nvPr/>
          </p:nvSpPr>
          <p:spPr>
            <a:xfrm>
              <a:off x="18270651" y="427632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0"/>
                  </a:moveTo>
                  <a:lnTo>
                    <a:pt x="0" y="8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3" name="object 10343"/>
            <p:cNvSpPr/>
            <p:nvPr/>
          </p:nvSpPr>
          <p:spPr>
            <a:xfrm>
              <a:off x="18272566" y="42766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0" y="55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4" name="object 10344"/>
            <p:cNvSpPr/>
            <p:nvPr/>
          </p:nvSpPr>
          <p:spPr>
            <a:xfrm>
              <a:off x="18269401" y="427672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5" name="object 10345"/>
            <p:cNvSpPr/>
            <p:nvPr/>
          </p:nvSpPr>
          <p:spPr>
            <a:xfrm>
              <a:off x="18695520" y="424040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272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6" name="object 10346"/>
            <p:cNvSpPr/>
            <p:nvPr/>
          </p:nvSpPr>
          <p:spPr>
            <a:xfrm>
              <a:off x="18682581" y="4241385"/>
              <a:ext cx="2540" cy="15240"/>
            </a:xfrm>
            <a:custGeom>
              <a:avLst/>
              <a:gdLst/>
              <a:ahLst/>
              <a:cxnLst/>
              <a:rect l="l" t="t" r="r" b="b"/>
              <a:pathLst>
                <a:path w="2540" h="15239">
                  <a:moveTo>
                    <a:pt x="2083" y="0"/>
                  </a:moveTo>
                  <a:lnTo>
                    <a:pt x="2083" y="14994"/>
                  </a:lnTo>
                  <a:lnTo>
                    <a:pt x="0" y="14994"/>
                  </a:lnTo>
                  <a:lnTo>
                    <a:pt x="0" y="0"/>
                  </a:lnTo>
                  <a:lnTo>
                    <a:pt x="2083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7" name="object 10347"/>
            <p:cNvSpPr/>
            <p:nvPr/>
          </p:nvSpPr>
          <p:spPr>
            <a:xfrm>
              <a:off x="18684664" y="4241385"/>
              <a:ext cx="5715" cy="15240"/>
            </a:xfrm>
            <a:custGeom>
              <a:avLst/>
              <a:gdLst/>
              <a:ahLst/>
              <a:cxnLst/>
              <a:rect l="l" t="t" r="r" b="b"/>
              <a:pathLst>
                <a:path w="5715" h="15239">
                  <a:moveTo>
                    <a:pt x="5298" y="0"/>
                  </a:moveTo>
                  <a:lnTo>
                    <a:pt x="5298" y="14994"/>
                  </a:lnTo>
                  <a:lnTo>
                    <a:pt x="0" y="14994"/>
                  </a:lnTo>
                  <a:lnTo>
                    <a:pt x="0" y="0"/>
                  </a:lnTo>
                  <a:lnTo>
                    <a:pt x="5298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8" name="object 10348"/>
            <p:cNvSpPr/>
            <p:nvPr/>
          </p:nvSpPr>
          <p:spPr>
            <a:xfrm>
              <a:off x="18275612" y="4281202"/>
              <a:ext cx="132715" cy="8255"/>
            </a:xfrm>
            <a:custGeom>
              <a:avLst/>
              <a:gdLst/>
              <a:ahLst/>
              <a:cxnLst/>
              <a:rect l="l" t="t" r="r" b="b"/>
              <a:pathLst>
                <a:path w="132715" h="8254">
                  <a:moveTo>
                    <a:pt x="132676" y="0"/>
                  </a:moveTo>
                  <a:lnTo>
                    <a:pt x="132163" y="0"/>
                  </a:lnTo>
                  <a:lnTo>
                    <a:pt x="132163" y="7224"/>
                  </a:lnTo>
                  <a:lnTo>
                    <a:pt x="534" y="7224"/>
                  </a:lnTo>
                  <a:lnTo>
                    <a:pt x="534" y="0"/>
                  </a:lnTo>
                  <a:lnTo>
                    <a:pt x="0" y="0"/>
                  </a:lnTo>
                  <a:lnTo>
                    <a:pt x="0" y="7758"/>
                  </a:lnTo>
                  <a:lnTo>
                    <a:pt x="132676" y="7758"/>
                  </a:lnTo>
                  <a:lnTo>
                    <a:pt x="13267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9" name="object 10349"/>
            <p:cNvSpPr/>
            <p:nvPr/>
          </p:nvSpPr>
          <p:spPr>
            <a:xfrm>
              <a:off x="18275620" y="4281205"/>
              <a:ext cx="132715" cy="8255"/>
            </a:xfrm>
            <a:custGeom>
              <a:avLst/>
              <a:gdLst/>
              <a:ahLst/>
              <a:cxnLst/>
              <a:rect l="l" t="t" r="r" b="b"/>
              <a:pathLst>
                <a:path w="132715" h="8254">
                  <a:moveTo>
                    <a:pt x="132666" y="0"/>
                  </a:moveTo>
                  <a:lnTo>
                    <a:pt x="132666" y="7057"/>
                  </a:lnTo>
                  <a:lnTo>
                    <a:pt x="132666" y="7748"/>
                  </a:lnTo>
                  <a:lnTo>
                    <a:pt x="131964" y="7748"/>
                  </a:lnTo>
                  <a:lnTo>
                    <a:pt x="712" y="7748"/>
                  </a:lnTo>
                  <a:lnTo>
                    <a:pt x="0" y="7748"/>
                  </a:lnTo>
                  <a:lnTo>
                    <a:pt x="0" y="7057"/>
                  </a:lnTo>
                  <a:lnTo>
                    <a:pt x="0" y="0"/>
                  </a:lnTo>
                  <a:lnTo>
                    <a:pt x="523" y="0"/>
                  </a:lnTo>
                  <a:lnTo>
                    <a:pt x="523" y="7057"/>
                  </a:lnTo>
                  <a:lnTo>
                    <a:pt x="523" y="7224"/>
                  </a:lnTo>
                  <a:lnTo>
                    <a:pt x="712" y="7224"/>
                  </a:lnTo>
                  <a:lnTo>
                    <a:pt x="131964" y="7224"/>
                  </a:lnTo>
                  <a:lnTo>
                    <a:pt x="132153" y="7224"/>
                  </a:lnTo>
                  <a:lnTo>
                    <a:pt x="132153" y="7057"/>
                  </a:lnTo>
                  <a:lnTo>
                    <a:pt x="132153" y="0"/>
                  </a:lnTo>
                  <a:lnTo>
                    <a:pt x="132666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0" name="object 10350"/>
            <p:cNvSpPr/>
            <p:nvPr/>
          </p:nvSpPr>
          <p:spPr>
            <a:xfrm>
              <a:off x="18410761" y="4281202"/>
              <a:ext cx="133350" cy="8255"/>
            </a:xfrm>
            <a:custGeom>
              <a:avLst/>
              <a:gdLst/>
              <a:ahLst/>
              <a:cxnLst/>
              <a:rect l="l" t="t" r="r" b="b"/>
              <a:pathLst>
                <a:path w="133350" h="8254">
                  <a:moveTo>
                    <a:pt x="133137" y="0"/>
                  </a:moveTo>
                  <a:lnTo>
                    <a:pt x="132613" y="0"/>
                  </a:lnTo>
                  <a:lnTo>
                    <a:pt x="132613" y="7224"/>
                  </a:lnTo>
                  <a:lnTo>
                    <a:pt x="513" y="7224"/>
                  </a:lnTo>
                  <a:lnTo>
                    <a:pt x="513" y="0"/>
                  </a:lnTo>
                  <a:lnTo>
                    <a:pt x="0" y="0"/>
                  </a:lnTo>
                  <a:lnTo>
                    <a:pt x="0" y="7758"/>
                  </a:lnTo>
                  <a:lnTo>
                    <a:pt x="133137" y="7758"/>
                  </a:lnTo>
                  <a:lnTo>
                    <a:pt x="1331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1" name="object 10351"/>
            <p:cNvSpPr/>
            <p:nvPr/>
          </p:nvSpPr>
          <p:spPr>
            <a:xfrm>
              <a:off x="18410759" y="4281205"/>
              <a:ext cx="133350" cy="8255"/>
            </a:xfrm>
            <a:custGeom>
              <a:avLst/>
              <a:gdLst/>
              <a:ahLst/>
              <a:cxnLst/>
              <a:rect l="l" t="t" r="r" b="b"/>
              <a:pathLst>
                <a:path w="133350" h="8254">
                  <a:moveTo>
                    <a:pt x="0" y="0"/>
                  </a:moveTo>
                  <a:lnTo>
                    <a:pt x="0" y="7057"/>
                  </a:lnTo>
                  <a:lnTo>
                    <a:pt x="0" y="7748"/>
                  </a:lnTo>
                  <a:lnTo>
                    <a:pt x="701" y="7748"/>
                  </a:lnTo>
                  <a:lnTo>
                    <a:pt x="132477" y="7748"/>
                  </a:lnTo>
                  <a:lnTo>
                    <a:pt x="133147" y="7748"/>
                  </a:lnTo>
                  <a:lnTo>
                    <a:pt x="133147" y="7057"/>
                  </a:lnTo>
                  <a:lnTo>
                    <a:pt x="133147" y="0"/>
                  </a:lnTo>
                  <a:lnTo>
                    <a:pt x="132624" y="0"/>
                  </a:lnTo>
                  <a:lnTo>
                    <a:pt x="132624" y="7057"/>
                  </a:lnTo>
                  <a:lnTo>
                    <a:pt x="132624" y="7224"/>
                  </a:lnTo>
                  <a:lnTo>
                    <a:pt x="132477" y="7224"/>
                  </a:lnTo>
                  <a:lnTo>
                    <a:pt x="701" y="7224"/>
                  </a:lnTo>
                  <a:lnTo>
                    <a:pt x="513" y="7224"/>
                  </a:lnTo>
                  <a:lnTo>
                    <a:pt x="513" y="7057"/>
                  </a:lnTo>
                  <a:lnTo>
                    <a:pt x="513" y="0"/>
                  </a:lnTo>
                  <a:lnTo>
                    <a:pt x="0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2" name="object 10352"/>
            <p:cNvSpPr/>
            <p:nvPr/>
          </p:nvSpPr>
          <p:spPr>
            <a:xfrm>
              <a:off x="18405828" y="42849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3" name="object 10353"/>
            <p:cNvSpPr/>
            <p:nvPr/>
          </p:nvSpPr>
          <p:spPr>
            <a:xfrm>
              <a:off x="18405828" y="42847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408"/>
                  </a:moveTo>
                  <a:lnTo>
                    <a:pt x="125" y="408"/>
                  </a:lnTo>
                </a:path>
                <a:path w="634"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4" name="object 10354"/>
            <p:cNvSpPr/>
            <p:nvPr/>
          </p:nvSpPr>
          <p:spPr>
            <a:xfrm>
              <a:off x="18404978" y="428474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5" name="object 10355"/>
            <p:cNvSpPr/>
            <p:nvPr/>
          </p:nvSpPr>
          <p:spPr>
            <a:xfrm>
              <a:off x="18404978" y="428515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6" name="object 10356"/>
            <p:cNvSpPr/>
            <p:nvPr/>
          </p:nvSpPr>
          <p:spPr>
            <a:xfrm>
              <a:off x="18405130" y="42849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7" name="object 10357"/>
            <p:cNvSpPr/>
            <p:nvPr/>
          </p:nvSpPr>
          <p:spPr>
            <a:xfrm>
              <a:off x="18408285" y="4282616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0"/>
                  </a:moveTo>
                  <a:lnTo>
                    <a:pt x="282" y="0"/>
                  </a:lnTo>
                  <a:lnTo>
                    <a:pt x="282" y="188"/>
                  </a:lnTo>
                  <a:lnTo>
                    <a:pt x="282" y="2272"/>
                  </a:lnTo>
                  <a:lnTo>
                    <a:pt x="282" y="2471"/>
                  </a:lnTo>
                  <a:lnTo>
                    <a:pt x="73" y="2471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8" name="object 10358"/>
            <p:cNvSpPr/>
            <p:nvPr/>
          </p:nvSpPr>
          <p:spPr>
            <a:xfrm>
              <a:off x="18403935" y="42832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81" y="1036"/>
                  </a:moveTo>
                  <a:lnTo>
                    <a:pt x="481" y="1172"/>
                  </a:lnTo>
                  <a:lnTo>
                    <a:pt x="167" y="1172"/>
                  </a:lnTo>
                  <a:lnTo>
                    <a:pt x="0" y="1005"/>
                  </a:lnTo>
                  <a:lnTo>
                    <a:pt x="0" y="178"/>
                  </a:lnTo>
                  <a:lnTo>
                    <a:pt x="167" y="0"/>
                  </a:lnTo>
                  <a:lnTo>
                    <a:pt x="481" y="0"/>
                  </a:lnTo>
                  <a:lnTo>
                    <a:pt x="481" y="136"/>
                  </a:lnTo>
                </a:path>
                <a:path w="634" h="1270">
                  <a:moveTo>
                    <a:pt x="481" y="1036"/>
                  </a:moveTo>
                  <a:lnTo>
                    <a:pt x="481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9" name="object 10359"/>
            <p:cNvSpPr/>
            <p:nvPr/>
          </p:nvSpPr>
          <p:spPr>
            <a:xfrm>
              <a:off x="18407769" y="428310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57" y="0"/>
                  </a:moveTo>
                  <a:lnTo>
                    <a:pt x="157" y="1413"/>
                  </a:lnTo>
                  <a:lnTo>
                    <a:pt x="0" y="1413"/>
                  </a:lnTo>
                  <a:lnTo>
                    <a:pt x="0" y="0"/>
                  </a:lnTo>
                  <a:lnTo>
                    <a:pt x="15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0" name="object 10360"/>
            <p:cNvSpPr/>
            <p:nvPr/>
          </p:nvSpPr>
          <p:spPr>
            <a:xfrm>
              <a:off x="18404416" y="428429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0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1" name="object 10361"/>
            <p:cNvSpPr/>
            <p:nvPr/>
          </p:nvSpPr>
          <p:spPr>
            <a:xfrm>
              <a:off x="18404416" y="42834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0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2" name="object 10362"/>
            <p:cNvSpPr/>
            <p:nvPr/>
          </p:nvSpPr>
          <p:spPr>
            <a:xfrm>
              <a:off x="18407394" y="4282106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376" y="0"/>
                  </a:moveTo>
                  <a:lnTo>
                    <a:pt x="376" y="3507"/>
                  </a:lnTo>
                  <a:lnTo>
                    <a:pt x="0" y="3507"/>
                  </a:lnTo>
                  <a:lnTo>
                    <a:pt x="0" y="0"/>
                  </a:lnTo>
                  <a:lnTo>
                    <a:pt x="37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3" name="object 10363"/>
            <p:cNvSpPr/>
            <p:nvPr/>
          </p:nvSpPr>
          <p:spPr>
            <a:xfrm>
              <a:off x="18404419" y="428296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63" y="0"/>
                  </a:moveTo>
                  <a:lnTo>
                    <a:pt x="2963" y="1790"/>
                  </a:lnTo>
                  <a:lnTo>
                    <a:pt x="0" y="1790"/>
                  </a:lnTo>
                  <a:lnTo>
                    <a:pt x="0" y="0"/>
                  </a:lnTo>
                  <a:lnTo>
                    <a:pt x="296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4" name="object 10364"/>
            <p:cNvSpPr/>
            <p:nvPr/>
          </p:nvSpPr>
          <p:spPr>
            <a:xfrm>
              <a:off x="18407929" y="428429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5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5" name="object 10365"/>
            <p:cNvSpPr/>
            <p:nvPr/>
          </p:nvSpPr>
          <p:spPr>
            <a:xfrm>
              <a:off x="18405019" y="428150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6" name="object 10366"/>
            <p:cNvSpPr/>
            <p:nvPr/>
          </p:nvSpPr>
          <p:spPr>
            <a:xfrm>
              <a:off x="18407929" y="428340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5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7" name="object 10367"/>
            <p:cNvSpPr/>
            <p:nvPr/>
          </p:nvSpPr>
          <p:spPr>
            <a:xfrm>
              <a:off x="18407921" y="428310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5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8" name="object 10368"/>
            <p:cNvSpPr/>
            <p:nvPr/>
          </p:nvSpPr>
          <p:spPr>
            <a:xfrm>
              <a:off x="18407921" y="428452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5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9" name="object 10369"/>
            <p:cNvSpPr/>
            <p:nvPr/>
          </p:nvSpPr>
          <p:spPr>
            <a:xfrm>
              <a:off x="18405828" y="42825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0"/>
                  </a:lnTo>
                </a:path>
                <a:path w="634"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0" name="object 10370"/>
            <p:cNvSpPr/>
            <p:nvPr/>
          </p:nvSpPr>
          <p:spPr>
            <a:xfrm>
              <a:off x="18404978" y="428254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1" name="object 10371"/>
            <p:cNvSpPr/>
            <p:nvPr/>
          </p:nvSpPr>
          <p:spPr>
            <a:xfrm>
              <a:off x="18404978" y="428254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2" name="object 10372"/>
            <p:cNvSpPr/>
            <p:nvPr/>
          </p:nvSpPr>
          <p:spPr>
            <a:xfrm>
              <a:off x="18405950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3" name="object 10373"/>
            <p:cNvSpPr/>
            <p:nvPr/>
          </p:nvSpPr>
          <p:spPr>
            <a:xfrm>
              <a:off x="18404978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4" name="object 10374"/>
            <p:cNvSpPr/>
            <p:nvPr/>
          </p:nvSpPr>
          <p:spPr>
            <a:xfrm>
              <a:off x="18405130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5" name="object 10375"/>
            <p:cNvSpPr/>
            <p:nvPr/>
          </p:nvSpPr>
          <p:spPr>
            <a:xfrm>
              <a:off x="18405828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6" name="object 10376"/>
            <p:cNvSpPr/>
            <p:nvPr/>
          </p:nvSpPr>
          <p:spPr>
            <a:xfrm>
              <a:off x="18403930" y="428385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62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7" name="object 10377"/>
            <p:cNvSpPr/>
            <p:nvPr/>
          </p:nvSpPr>
          <p:spPr>
            <a:xfrm>
              <a:off x="18408660" y="427821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340" y="188"/>
                  </a:moveTo>
                  <a:lnTo>
                    <a:pt x="1570" y="188"/>
                  </a:lnTo>
                  <a:lnTo>
                    <a:pt x="1685" y="0"/>
                  </a:lnTo>
                  <a:lnTo>
                    <a:pt x="0" y="0"/>
                  </a:lnTo>
                  <a:lnTo>
                    <a:pt x="115" y="188"/>
                  </a:lnTo>
                  <a:lnTo>
                    <a:pt x="345" y="188"/>
                  </a:lnTo>
                  <a:lnTo>
                    <a:pt x="1340" y="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8" name="object 10378"/>
            <p:cNvSpPr/>
            <p:nvPr/>
          </p:nvSpPr>
          <p:spPr>
            <a:xfrm>
              <a:off x="18408903" y="427664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036" y="1570"/>
                  </a:moveTo>
                  <a:lnTo>
                    <a:pt x="1036" y="534"/>
                  </a:lnTo>
                  <a:lnTo>
                    <a:pt x="1225" y="534"/>
                  </a:lnTo>
                  <a:lnTo>
                    <a:pt x="1225" y="230"/>
                  </a:lnTo>
                  <a:lnTo>
                    <a:pt x="1036" y="0"/>
                  </a:lnTo>
                  <a:lnTo>
                    <a:pt x="209" y="0"/>
                  </a:lnTo>
                  <a:lnTo>
                    <a:pt x="0" y="230"/>
                  </a:lnTo>
                  <a:lnTo>
                    <a:pt x="0" y="534"/>
                  </a:lnTo>
                  <a:lnTo>
                    <a:pt x="167" y="534"/>
                  </a:lnTo>
                  <a:lnTo>
                    <a:pt x="167" y="1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9" name="object 10379"/>
            <p:cNvSpPr/>
            <p:nvPr/>
          </p:nvSpPr>
          <p:spPr>
            <a:xfrm>
              <a:off x="18409071" y="42771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0" name="object 10380"/>
            <p:cNvSpPr/>
            <p:nvPr/>
          </p:nvSpPr>
          <p:spPr>
            <a:xfrm>
              <a:off x="18409071" y="427821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1" name="object 10381"/>
            <p:cNvSpPr/>
            <p:nvPr/>
          </p:nvSpPr>
          <p:spPr>
            <a:xfrm>
              <a:off x="18408845" y="42765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942" y="554"/>
                  </a:moveTo>
                  <a:lnTo>
                    <a:pt x="418" y="554"/>
                  </a:lnTo>
                  <a:lnTo>
                    <a:pt x="0" y="554"/>
                  </a:lnTo>
                  <a:lnTo>
                    <a:pt x="303" y="293"/>
                  </a:lnTo>
                  <a:lnTo>
                    <a:pt x="680" y="0"/>
                  </a:lnTo>
                  <a:lnTo>
                    <a:pt x="1015" y="293"/>
                  </a:lnTo>
                  <a:lnTo>
                    <a:pt x="1350" y="554"/>
                  </a:lnTo>
                  <a:lnTo>
                    <a:pt x="942" y="554"/>
                  </a:lnTo>
                </a:path>
                <a:path w="1905" h="1904">
                  <a:moveTo>
                    <a:pt x="942" y="554"/>
                  </a:moveTo>
                  <a:lnTo>
                    <a:pt x="942" y="18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2" name="object 10382"/>
            <p:cNvSpPr/>
            <p:nvPr/>
          </p:nvSpPr>
          <p:spPr>
            <a:xfrm>
              <a:off x="18409256" y="427710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3" name="object 10383"/>
            <p:cNvSpPr/>
            <p:nvPr/>
          </p:nvSpPr>
          <p:spPr>
            <a:xfrm>
              <a:off x="18409940" y="427665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4" name="object 10384"/>
            <p:cNvSpPr/>
            <p:nvPr/>
          </p:nvSpPr>
          <p:spPr>
            <a:xfrm>
              <a:off x="18409119" y="427665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5" name="object 10385"/>
            <p:cNvSpPr/>
            <p:nvPr/>
          </p:nvSpPr>
          <p:spPr>
            <a:xfrm>
              <a:off x="18409529" y="427594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6" name="object 10386"/>
            <p:cNvSpPr/>
            <p:nvPr/>
          </p:nvSpPr>
          <p:spPr>
            <a:xfrm>
              <a:off x="18413216" y="42849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7" name="object 10387"/>
            <p:cNvSpPr/>
            <p:nvPr/>
          </p:nvSpPr>
          <p:spPr>
            <a:xfrm>
              <a:off x="18413059" y="428515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8" name="object 10388"/>
            <p:cNvSpPr/>
            <p:nvPr/>
          </p:nvSpPr>
          <p:spPr>
            <a:xfrm>
              <a:off x="18413065" y="428475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9" name="object 10389"/>
            <p:cNvSpPr/>
            <p:nvPr/>
          </p:nvSpPr>
          <p:spPr>
            <a:xfrm>
              <a:off x="18414035" y="428474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0" name="object 10390"/>
            <p:cNvSpPr/>
            <p:nvPr/>
          </p:nvSpPr>
          <p:spPr>
            <a:xfrm>
              <a:off x="18413931" y="42849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188"/>
                  </a:moveTo>
                  <a:lnTo>
                    <a:pt x="0" y="188"/>
                  </a:lnTo>
                </a:path>
                <a:path w="634" h="635">
                  <a:moveTo>
                    <a:pt x="104" y="188"/>
                  </a:move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1" name="object 10391"/>
            <p:cNvSpPr/>
            <p:nvPr/>
          </p:nvSpPr>
          <p:spPr>
            <a:xfrm>
              <a:off x="18410476" y="4282616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282" y="0"/>
                  </a:moveTo>
                  <a:lnTo>
                    <a:pt x="0" y="0"/>
                  </a:lnTo>
                  <a:lnTo>
                    <a:pt x="0" y="188"/>
                  </a:lnTo>
                  <a:lnTo>
                    <a:pt x="0" y="2272"/>
                  </a:lnTo>
                  <a:lnTo>
                    <a:pt x="0" y="2471"/>
                  </a:lnTo>
                  <a:lnTo>
                    <a:pt x="157" y="2471"/>
                  </a:lnTo>
                  <a:lnTo>
                    <a:pt x="28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2" name="object 10392"/>
            <p:cNvSpPr/>
            <p:nvPr/>
          </p:nvSpPr>
          <p:spPr>
            <a:xfrm>
              <a:off x="18414627" y="42832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036"/>
                  </a:moveTo>
                  <a:lnTo>
                    <a:pt x="0" y="1172"/>
                  </a:lnTo>
                  <a:lnTo>
                    <a:pt x="261" y="1172"/>
                  </a:lnTo>
                  <a:lnTo>
                    <a:pt x="481" y="1005"/>
                  </a:lnTo>
                  <a:lnTo>
                    <a:pt x="481" y="178"/>
                  </a:lnTo>
                  <a:lnTo>
                    <a:pt x="261" y="0"/>
                  </a:lnTo>
                  <a:lnTo>
                    <a:pt x="0" y="0"/>
                  </a:lnTo>
                  <a:lnTo>
                    <a:pt x="0" y="136"/>
                  </a:lnTo>
                </a:path>
                <a:path w="634" h="1270">
                  <a:moveTo>
                    <a:pt x="0" y="1036"/>
                  </a:move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3" name="object 10393"/>
            <p:cNvSpPr/>
            <p:nvPr/>
          </p:nvSpPr>
          <p:spPr>
            <a:xfrm>
              <a:off x="18411096" y="428310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0" y="1413"/>
                  </a:lnTo>
                  <a:lnTo>
                    <a:pt x="188" y="1413"/>
                  </a:lnTo>
                  <a:lnTo>
                    <a:pt x="188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4" name="object 10394"/>
            <p:cNvSpPr/>
            <p:nvPr/>
          </p:nvSpPr>
          <p:spPr>
            <a:xfrm>
              <a:off x="18411087" y="428429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3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5" name="object 10395"/>
            <p:cNvSpPr/>
            <p:nvPr/>
          </p:nvSpPr>
          <p:spPr>
            <a:xfrm>
              <a:off x="18411087" y="42834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3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6" name="object 10396"/>
            <p:cNvSpPr/>
            <p:nvPr/>
          </p:nvSpPr>
          <p:spPr>
            <a:xfrm>
              <a:off x="18411266" y="4282106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0" y="0"/>
                  </a:moveTo>
                  <a:lnTo>
                    <a:pt x="0" y="3507"/>
                  </a:lnTo>
                  <a:lnTo>
                    <a:pt x="324" y="3507"/>
                  </a:lnTo>
                  <a:lnTo>
                    <a:pt x="324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7" name="object 10397"/>
            <p:cNvSpPr/>
            <p:nvPr/>
          </p:nvSpPr>
          <p:spPr>
            <a:xfrm>
              <a:off x="18411609" y="428296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0" y="1790"/>
                  </a:lnTo>
                  <a:lnTo>
                    <a:pt x="3015" y="1790"/>
                  </a:lnTo>
                  <a:lnTo>
                    <a:pt x="301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8" name="object 10398"/>
            <p:cNvSpPr/>
            <p:nvPr/>
          </p:nvSpPr>
          <p:spPr>
            <a:xfrm>
              <a:off x="18410759" y="428429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9" name="object 10399"/>
            <p:cNvSpPr/>
            <p:nvPr/>
          </p:nvSpPr>
          <p:spPr>
            <a:xfrm>
              <a:off x="18408403" y="428150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0" name="object 10400"/>
            <p:cNvSpPr/>
            <p:nvPr/>
          </p:nvSpPr>
          <p:spPr>
            <a:xfrm>
              <a:off x="18410759" y="428340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1" name="object 10401"/>
            <p:cNvSpPr/>
            <p:nvPr/>
          </p:nvSpPr>
          <p:spPr>
            <a:xfrm>
              <a:off x="18410768" y="428310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2" name="object 10402"/>
            <p:cNvSpPr/>
            <p:nvPr/>
          </p:nvSpPr>
          <p:spPr>
            <a:xfrm>
              <a:off x="18410768" y="428452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3" name="object 10403"/>
            <p:cNvSpPr/>
            <p:nvPr/>
          </p:nvSpPr>
          <p:spPr>
            <a:xfrm>
              <a:off x="18413059" y="428254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4" name="object 10404"/>
            <p:cNvSpPr/>
            <p:nvPr/>
          </p:nvSpPr>
          <p:spPr>
            <a:xfrm>
              <a:off x="18413065" y="428254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5" name="object 10405"/>
            <p:cNvSpPr/>
            <p:nvPr/>
          </p:nvSpPr>
          <p:spPr>
            <a:xfrm>
              <a:off x="18414035" y="428254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6" name="object 10406"/>
            <p:cNvSpPr/>
            <p:nvPr/>
          </p:nvSpPr>
          <p:spPr>
            <a:xfrm>
              <a:off x="18413931" y="428254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0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7" name="object 10407"/>
            <p:cNvSpPr/>
            <p:nvPr/>
          </p:nvSpPr>
          <p:spPr>
            <a:xfrm>
              <a:off x="18413065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8" name="object 10408"/>
            <p:cNvSpPr/>
            <p:nvPr/>
          </p:nvSpPr>
          <p:spPr>
            <a:xfrm>
              <a:off x="18414035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9" name="object 10409"/>
            <p:cNvSpPr/>
            <p:nvPr/>
          </p:nvSpPr>
          <p:spPr>
            <a:xfrm>
              <a:off x="18413216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0" name="object 10410"/>
            <p:cNvSpPr/>
            <p:nvPr/>
          </p:nvSpPr>
          <p:spPr>
            <a:xfrm>
              <a:off x="18410486" y="428385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62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1" name="object 10411"/>
            <p:cNvSpPr/>
            <p:nvPr/>
          </p:nvSpPr>
          <p:spPr>
            <a:xfrm>
              <a:off x="18411783" y="4281205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80">
                  <a:moveTo>
                    <a:pt x="13159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2" name="object 10412"/>
            <p:cNvSpPr/>
            <p:nvPr/>
          </p:nvSpPr>
          <p:spPr>
            <a:xfrm>
              <a:off x="18276144" y="4281205"/>
              <a:ext cx="131445" cy="0"/>
            </a:xfrm>
            <a:custGeom>
              <a:avLst/>
              <a:gdLst/>
              <a:ahLst/>
              <a:cxnLst/>
              <a:rect l="l" t="t" r="r" b="b"/>
              <a:pathLst>
                <a:path w="131444">
                  <a:moveTo>
                    <a:pt x="13106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3" name="object 10413"/>
            <p:cNvSpPr/>
            <p:nvPr/>
          </p:nvSpPr>
          <p:spPr>
            <a:xfrm>
              <a:off x="18546405" y="4281202"/>
              <a:ext cx="133350" cy="8255"/>
            </a:xfrm>
            <a:custGeom>
              <a:avLst/>
              <a:gdLst/>
              <a:ahLst/>
              <a:cxnLst/>
              <a:rect l="l" t="t" r="r" b="b"/>
              <a:pathLst>
                <a:path w="133350" h="8254">
                  <a:moveTo>
                    <a:pt x="133147" y="0"/>
                  </a:moveTo>
                  <a:lnTo>
                    <a:pt x="132634" y="0"/>
                  </a:lnTo>
                  <a:lnTo>
                    <a:pt x="132634" y="7224"/>
                  </a:lnTo>
                  <a:lnTo>
                    <a:pt x="523" y="7224"/>
                  </a:lnTo>
                  <a:lnTo>
                    <a:pt x="523" y="0"/>
                  </a:lnTo>
                  <a:lnTo>
                    <a:pt x="0" y="0"/>
                  </a:lnTo>
                  <a:lnTo>
                    <a:pt x="0" y="7758"/>
                  </a:lnTo>
                  <a:lnTo>
                    <a:pt x="133147" y="7758"/>
                  </a:lnTo>
                  <a:lnTo>
                    <a:pt x="1331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4" name="object 10414"/>
            <p:cNvSpPr/>
            <p:nvPr/>
          </p:nvSpPr>
          <p:spPr>
            <a:xfrm>
              <a:off x="18546401" y="4281205"/>
              <a:ext cx="133350" cy="8255"/>
            </a:xfrm>
            <a:custGeom>
              <a:avLst/>
              <a:gdLst/>
              <a:ahLst/>
              <a:cxnLst/>
              <a:rect l="l" t="t" r="r" b="b"/>
              <a:pathLst>
                <a:path w="133350" h="8254">
                  <a:moveTo>
                    <a:pt x="0" y="0"/>
                  </a:moveTo>
                  <a:lnTo>
                    <a:pt x="0" y="7057"/>
                  </a:lnTo>
                  <a:lnTo>
                    <a:pt x="0" y="7748"/>
                  </a:lnTo>
                  <a:lnTo>
                    <a:pt x="712" y="7748"/>
                  </a:lnTo>
                  <a:lnTo>
                    <a:pt x="132446" y="7748"/>
                  </a:lnTo>
                  <a:lnTo>
                    <a:pt x="133147" y="7748"/>
                  </a:lnTo>
                  <a:lnTo>
                    <a:pt x="133147" y="7057"/>
                  </a:lnTo>
                  <a:lnTo>
                    <a:pt x="133147" y="0"/>
                  </a:lnTo>
                  <a:lnTo>
                    <a:pt x="132634" y="0"/>
                  </a:lnTo>
                  <a:lnTo>
                    <a:pt x="132634" y="7057"/>
                  </a:lnTo>
                  <a:lnTo>
                    <a:pt x="132634" y="7224"/>
                  </a:lnTo>
                  <a:lnTo>
                    <a:pt x="132446" y="7224"/>
                  </a:lnTo>
                  <a:lnTo>
                    <a:pt x="712" y="7224"/>
                  </a:lnTo>
                  <a:lnTo>
                    <a:pt x="523" y="7224"/>
                  </a:lnTo>
                  <a:lnTo>
                    <a:pt x="523" y="7057"/>
                  </a:lnTo>
                  <a:lnTo>
                    <a:pt x="523" y="0"/>
                  </a:lnTo>
                  <a:lnTo>
                    <a:pt x="0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5" name="object 10415"/>
            <p:cNvSpPr/>
            <p:nvPr/>
          </p:nvSpPr>
          <p:spPr>
            <a:xfrm>
              <a:off x="18544317" y="427821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340" y="188"/>
                  </a:moveTo>
                  <a:lnTo>
                    <a:pt x="1570" y="188"/>
                  </a:lnTo>
                  <a:lnTo>
                    <a:pt x="1664" y="0"/>
                  </a:lnTo>
                  <a:lnTo>
                    <a:pt x="0" y="0"/>
                  </a:lnTo>
                  <a:lnTo>
                    <a:pt x="115" y="188"/>
                  </a:lnTo>
                  <a:lnTo>
                    <a:pt x="345" y="188"/>
                  </a:lnTo>
                  <a:lnTo>
                    <a:pt x="1340" y="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6" name="object 10416"/>
            <p:cNvSpPr/>
            <p:nvPr/>
          </p:nvSpPr>
          <p:spPr>
            <a:xfrm>
              <a:off x="18544554" y="427664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026" y="1570"/>
                  </a:moveTo>
                  <a:lnTo>
                    <a:pt x="1026" y="534"/>
                  </a:lnTo>
                  <a:lnTo>
                    <a:pt x="1225" y="534"/>
                  </a:lnTo>
                  <a:lnTo>
                    <a:pt x="1225" y="230"/>
                  </a:lnTo>
                  <a:lnTo>
                    <a:pt x="1026" y="0"/>
                  </a:lnTo>
                  <a:lnTo>
                    <a:pt x="167" y="0"/>
                  </a:lnTo>
                  <a:lnTo>
                    <a:pt x="0" y="230"/>
                  </a:lnTo>
                  <a:lnTo>
                    <a:pt x="0" y="534"/>
                  </a:lnTo>
                  <a:lnTo>
                    <a:pt x="167" y="534"/>
                  </a:lnTo>
                  <a:lnTo>
                    <a:pt x="167" y="1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7" name="object 10417"/>
            <p:cNvSpPr/>
            <p:nvPr/>
          </p:nvSpPr>
          <p:spPr>
            <a:xfrm>
              <a:off x="18544723" y="42771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8" name="object 10418"/>
            <p:cNvSpPr/>
            <p:nvPr/>
          </p:nvSpPr>
          <p:spPr>
            <a:xfrm>
              <a:off x="18544723" y="427821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9" name="object 10419"/>
            <p:cNvSpPr/>
            <p:nvPr/>
          </p:nvSpPr>
          <p:spPr>
            <a:xfrm>
              <a:off x="18544498" y="42765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931" y="554"/>
                  </a:moveTo>
                  <a:lnTo>
                    <a:pt x="387" y="554"/>
                  </a:lnTo>
                  <a:lnTo>
                    <a:pt x="0" y="554"/>
                  </a:lnTo>
                  <a:lnTo>
                    <a:pt x="314" y="293"/>
                  </a:lnTo>
                  <a:lnTo>
                    <a:pt x="670" y="0"/>
                  </a:lnTo>
                  <a:lnTo>
                    <a:pt x="1005" y="293"/>
                  </a:lnTo>
                  <a:lnTo>
                    <a:pt x="1308" y="554"/>
                  </a:lnTo>
                  <a:lnTo>
                    <a:pt x="931" y="554"/>
                  </a:lnTo>
                </a:path>
                <a:path w="1905" h="1904">
                  <a:moveTo>
                    <a:pt x="931" y="554"/>
                  </a:moveTo>
                  <a:lnTo>
                    <a:pt x="931" y="18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0" name="object 10420"/>
            <p:cNvSpPr/>
            <p:nvPr/>
          </p:nvSpPr>
          <p:spPr>
            <a:xfrm>
              <a:off x="18544915" y="427710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1" name="object 10421"/>
            <p:cNvSpPr/>
            <p:nvPr/>
          </p:nvSpPr>
          <p:spPr>
            <a:xfrm>
              <a:off x="18545581" y="427665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2" name="object 10422"/>
            <p:cNvSpPr/>
            <p:nvPr/>
          </p:nvSpPr>
          <p:spPr>
            <a:xfrm>
              <a:off x="18544730" y="427665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3" name="object 10423"/>
            <p:cNvSpPr/>
            <p:nvPr/>
          </p:nvSpPr>
          <p:spPr>
            <a:xfrm>
              <a:off x="18545172" y="427594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4" name="object 10424"/>
            <p:cNvSpPr/>
            <p:nvPr/>
          </p:nvSpPr>
          <p:spPr>
            <a:xfrm>
              <a:off x="18546926" y="4281205"/>
              <a:ext cx="132080" cy="0"/>
            </a:xfrm>
            <a:custGeom>
              <a:avLst/>
              <a:gdLst/>
              <a:ahLst/>
              <a:cxnLst/>
              <a:rect l="l" t="t" r="r" b="b"/>
              <a:pathLst>
                <a:path w="132080">
                  <a:moveTo>
                    <a:pt x="13159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5" name="object 10425"/>
            <p:cNvSpPr/>
            <p:nvPr/>
          </p:nvSpPr>
          <p:spPr>
            <a:xfrm>
              <a:off x="18683103" y="4281205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88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6" name="object 10426"/>
            <p:cNvSpPr/>
            <p:nvPr/>
          </p:nvSpPr>
          <p:spPr>
            <a:xfrm>
              <a:off x="18682030" y="4241750"/>
              <a:ext cx="19050" cy="47625"/>
            </a:xfrm>
            <a:custGeom>
              <a:avLst/>
              <a:gdLst/>
              <a:ahLst/>
              <a:cxnLst/>
              <a:rect l="l" t="t" r="r" b="b"/>
              <a:pathLst>
                <a:path w="19050" h="47625">
                  <a:moveTo>
                    <a:pt x="18522" y="0"/>
                  </a:moveTo>
                  <a:lnTo>
                    <a:pt x="17968" y="0"/>
                  </a:lnTo>
                  <a:lnTo>
                    <a:pt x="17968" y="46689"/>
                  </a:lnTo>
                  <a:lnTo>
                    <a:pt x="565" y="46689"/>
                  </a:lnTo>
                  <a:lnTo>
                    <a:pt x="565" y="39464"/>
                  </a:lnTo>
                  <a:lnTo>
                    <a:pt x="0" y="39464"/>
                  </a:lnTo>
                  <a:lnTo>
                    <a:pt x="0" y="47213"/>
                  </a:lnTo>
                  <a:lnTo>
                    <a:pt x="18522" y="47213"/>
                  </a:lnTo>
                  <a:lnTo>
                    <a:pt x="1852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7" name="object 10427"/>
            <p:cNvSpPr/>
            <p:nvPr/>
          </p:nvSpPr>
          <p:spPr>
            <a:xfrm>
              <a:off x="18682030" y="4241750"/>
              <a:ext cx="19050" cy="47625"/>
            </a:xfrm>
            <a:custGeom>
              <a:avLst/>
              <a:gdLst/>
              <a:ahLst/>
              <a:cxnLst/>
              <a:rect l="l" t="t" r="r" b="b"/>
              <a:pathLst>
                <a:path w="19050" h="47625">
                  <a:moveTo>
                    <a:pt x="18522" y="0"/>
                  </a:moveTo>
                  <a:lnTo>
                    <a:pt x="18522" y="46501"/>
                  </a:lnTo>
                  <a:lnTo>
                    <a:pt x="18522" y="47213"/>
                  </a:lnTo>
                  <a:lnTo>
                    <a:pt x="17810" y="47213"/>
                  </a:lnTo>
                  <a:lnTo>
                    <a:pt x="701" y="47213"/>
                  </a:lnTo>
                  <a:lnTo>
                    <a:pt x="0" y="47213"/>
                  </a:lnTo>
                  <a:lnTo>
                    <a:pt x="0" y="46501"/>
                  </a:lnTo>
                  <a:lnTo>
                    <a:pt x="0" y="39464"/>
                  </a:lnTo>
                  <a:lnTo>
                    <a:pt x="565" y="39464"/>
                  </a:lnTo>
                  <a:lnTo>
                    <a:pt x="565" y="46501"/>
                  </a:lnTo>
                  <a:lnTo>
                    <a:pt x="565" y="46689"/>
                  </a:lnTo>
                  <a:lnTo>
                    <a:pt x="701" y="46689"/>
                  </a:lnTo>
                  <a:lnTo>
                    <a:pt x="17810" y="46689"/>
                  </a:lnTo>
                  <a:lnTo>
                    <a:pt x="17968" y="46689"/>
                  </a:lnTo>
                  <a:lnTo>
                    <a:pt x="17968" y="46501"/>
                  </a:lnTo>
                  <a:lnTo>
                    <a:pt x="17968" y="0"/>
                  </a:lnTo>
                  <a:lnTo>
                    <a:pt x="18522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8" name="object 10428"/>
            <p:cNvSpPr/>
            <p:nvPr/>
          </p:nvSpPr>
          <p:spPr>
            <a:xfrm>
              <a:off x="18694362" y="4245437"/>
              <a:ext cx="5715" cy="36195"/>
            </a:xfrm>
            <a:custGeom>
              <a:avLst/>
              <a:gdLst/>
              <a:ahLst/>
              <a:cxnLst/>
              <a:rect l="l" t="t" r="r" b="b"/>
              <a:pathLst>
                <a:path w="5715" h="36195">
                  <a:moveTo>
                    <a:pt x="0" y="35768"/>
                  </a:moveTo>
                  <a:lnTo>
                    <a:pt x="0" y="0"/>
                  </a:lnTo>
                  <a:lnTo>
                    <a:pt x="562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9" name="object 10429"/>
            <p:cNvSpPr/>
            <p:nvPr/>
          </p:nvSpPr>
          <p:spPr>
            <a:xfrm>
              <a:off x="18679975" y="4278217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340" y="188"/>
                  </a:moveTo>
                  <a:lnTo>
                    <a:pt x="1570" y="188"/>
                  </a:lnTo>
                  <a:lnTo>
                    <a:pt x="1664" y="0"/>
                  </a:lnTo>
                  <a:lnTo>
                    <a:pt x="0" y="0"/>
                  </a:lnTo>
                  <a:lnTo>
                    <a:pt x="115" y="188"/>
                  </a:lnTo>
                  <a:lnTo>
                    <a:pt x="345" y="188"/>
                  </a:lnTo>
                  <a:lnTo>
                    <a:pt x="1340" y="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0" name="object 10430"/>
            <p:cNvSpPr/>
            <p:nvPr/>
          </p:nvSpPr>
          <p:spPr>
            <a:xfrm>
              <a:off x="18680203" y="427664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036" y="1570"/>
                  </a:moveTo>
                  <a:lnTo>
                    <a:pt x="1036" y="534"/>
                  </a:lnTo>
                  <a:lnTo>
                    <a:pt x="1225" y="534"/>
                  </a:lnTo>
                  <a:lnTo>
                    <a:pt x="1225" y="230"/>
                  </a:lnTo>
                  <a:lnTo>
                    <a:pt x="1005" y="0"/>
                  </a:lnTo>
                  <a:lnTo>
                    <a:pt x="178" y="0"/>
                  </a:lnTo>
                  <a:lnTo>
                    <a:pt x="0" y="230"/>
                  </a:lnTo>
                  <a:lnTo>
                    <a:pt x="0" y="534"/>
                  </a:lnTo>
                  <a:lnTo>
                    <a:pt x="178" y="534"/>
                  </a:lnTo>
                  <a:lnTo>
                    <a:pt x="178" y="1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1" name="object 10431"/>
            <p:cNvSpPr/>
            <p:nvPr/>
          </p:nvSpPr>
          <p:spPr>
            <a:xfrm>
              <a:off x="18680381" y="42771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2" name="object 10432"/>
            <p:cNvSpPr/>
            <p:nvPr/>
          </p:nvSpPr>
          <p:spPr>
            <a:xfrm>
              <a:off x="18680381" y="427821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3" name="object 10433"/>
            <p:cNvSpPr/>
            <p:nvPr/>
          </p:nvSpPr>
          <p:spPr>
            <a:xfrm>
              <a:off x="18680155" y="42765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900" y="554"/>
                  </a:moveTo>
                  <a:lnTo>
                    <a:pt x="376" y="554"/>
                  </a:lnTo>
                  <a:lnTo>
                    <a:pt x="0" y="554"/>
                  </a:lnTo>
                  <a:lnTo>
                    <a:pt x="314" y="293"/>
                  </a:lnTo>
                  <a:lnTo>
                    <a:pt x="638" y="0"/>
                  </a:lnTo>
                  <a:lnTo>
                    <a:pt x="1005" y="293"/>
                  </a:lnTo>
                  <a:lnTo>
                    <a:pt x="1308" y="554"/>
                  </a:lnTo>
                  <a:lnTo>
                    <a:pt x="900" y="554"/>
                  </a:lnTo>
                </a:path>
                <a:path w="1905" h="1904">
                  <a:moveTo>
                    <a:pt x="900" y="554"/>
                  </a:moveTo>
                  <a:lnTo>
                    <a:pt x="900" y="18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4" name="object 10434"/>
            <p:cNvSpPr/>
            <p:nvPr/>
          </p:nvSpPr>
          <p:spPr>
            <a:xfrm>
              <a:off x="18680570" y="427710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5" name="object 10435"/>
            <p:cNvSpPr/>
            <p:nvPr/>
          </p:nvSpPr>
          <p:spPr>
            <a:xfrm>
              <a:off x="18681207" y="427665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6" name="object 10436"/>
            <p:cNvSpPr/>
            <p:nvPr/>
          </p:nvSpPr>
          <p:spPr>
            <a:xfrm>
              <a:off x="18680390" y="427665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7" name="object 10437"/>
            <p:cNvSpPr/>
            <p:nvPr/>
          </p:nvSpPr>
          <p:spPr>
            <a:xfrm>
              <a:off x="18680800" y="427594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8" name="object 10438"/>
            <p:cNvSpPr/>
            <p:nvPr/>
          </p:nvSpPr>
          <p:spPr>
            <a:xfrm>
              <a:off x="18277561" y="42849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9" name="object 10439"/>
            <p:cNvSpPr/>
            <p:nvPr/>
          </p:nvSpPr>
          <p:spPr>
            <a:xfrm>
              <a:off x="18277456" y="42847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408"/>
                  </a:moveTo>
                  <a:lnTo>
                    <a:pt x="0" y="408"/>
                  </a:lnTo>
                </a:path>
                <a:path w="634" h="635">
                  <a:moveTo>
                    <a:pt x="104" y="408"/>
                  </a:move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0" name="object 10440"/>
            <p:cNvSpPr/>
            <p:nvPr/>
          </p:nvSpPr>
          <p:spPr>
            <a:xfrm>
              <a:off x="18278423" y="428474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1" name="object 10441"/>
            <p:cNvSpPr/>
            <p:nvPr/>
          </p:nvSpPr>
          <p:spPr>
            <a:xfrm>
              <a:off x="18278267" y="428515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2" name="object 10442"/>
            <p:cNvSpPr/>
            <p:nvPr/>
          </p:nvSpPr>
          <p:spPr>
            <a:xfrm>
              <a:off x="18278274" y="42849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3" name="object 10443"/>
            <p:cNvSpPr/>
            <p:nvPr/>
          </p:nvSpPr>
          <p:spPr>
            <a:xfrm>
              <a:off x="18275355" y="4282616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261" y="0"/>
                  </a:moveTo>
                  <a:lnTo>
                    <a:pt x="0" y="0"/>
                  </a:lnTo>
                  <a:lnTo>
                    <a:pt x="0" y="188"/>
                  </a:lnTo>
                  <a:lnTo>
                    <a:pt x="0" y="2272"/>
                  </a:lnTo>
                  <a:lnTo>
                    <a:pt x="0" y="2471"/>
                  </a:lnTo>
                  <a:lnTo>
                    <a:pt x="188" y="2471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4" name="object 10444"/>
            <p:cNvSpPr/>
            <p:nvPr/>
          </p:nvSpPr>
          <p:spPr>
            <a:xfrm>
              <a:off x="18279502" y="42832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036"/>
                  </a:moveTo>
                  <a:lnTo>
                    <a:pt x="0" y="1172"/>
                  </a:lnTo>
                  <a:lnTo>
                    <a:pt x="314" y="1172"/>
                  </a:lnTo>
                  <a:lnTo>
                    <a:pt x="481" y="1005"/>
                  </a:lnTo>
                  <a:lnTo>
                    <a:pt x="481" y="178"/>
                  </a:lnTo>
                  <a:lnTo>
                    <a:pt x="314" y="0"/>
                  </a:lnTo>
                  <a:lnTo>
                    <a:pt x="0" y="0"/>
                  </a:lnTo>
                  <a:lnTo>
                    <a:pt x="0" y="136"/>
                  </a:lnTo>
                </a:path>
                <a:path w="634" h="1270">
                  <a:moveTo>
                    <a:pt x="0" y="1036"/>
                  </a:move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5" name="object 10445"/>
            <p:cNvSpPr/>
            <p:nvPr/>
          </p:nvSpPr>
          <p:spPr>
            <a:xfrm>
              <a:off x="18275990" y="428310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0" y="1413"/>
                  </a:lnTo>
                  <a:lnTo>
                    <a:pt x="157" y="1413"/>
                  </a:lnTo>
                  <a:lnTo>
                    <a:pt x="157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6" name="object 10446"/>
            <p:cNvSpPr/>
            <p:nvPr/>
          </p:nvSpPr>
          <p:spPr>
            <a:xfrm>
              <a:off x="18275994" y="428429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0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7" name="object 10447"/>
            <p:cNvSpPr/>
            <p:nvPr/>
          </p:nvSpPr>
          <p:spPr>
            <a:xfrm>
              <a:off x="18275994" y="42834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0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8" name="object 10448"/>
            <p:cNvSpPr/>
            <p:nvPr/>
          </p:nvSpPr>
          <p:spPr>
            <a:xfrm>
              <a:off x="18276144" y="4282106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0" y="0"/>
                  </a:moveTo>
                  <a:lnTo>
                    <a:pt x="0" y="3507"/>
                  </a:lnTo>
                  <a:lnTo>
                    <a:pt x="356" y="3507"/>
                  </a:lnTo>
                  <a:lnTo>
                    <a:pt x="356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9" name="object 10449"/>
            <p:cNvSpPr/>
            <p:nvPr/>
          </p:nvSpPr>
          <p:spPr>
            <a:xfrm>
              <a:off x="18276518" y="428296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0" y="1790"/>
                  </a:lnTo>
                  <a:lnTo>
                    <a:pt x="2984" y="1790"/>
                  </a:lnTo>
                  <a:lnTo>
                    <a:pt x="2984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0" name="object 10450"/>
            <p:cNvSpPr/>
            <p:nvPr/>
          </p:nvSpPr>
          <p:spPr>
            <a:xfrm>
              <a:off x="18275617" y="428429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7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1" name="object 10451"/>
            <p:cNvSpPr/>
            <p:nvPr/>
          </p:nvSpPr>
          <p:spPr>
            <a:xfrm>
              <a:off x="18273307" y="428150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2" name="object 10452"/>
            <p:cNvSpPr/>
            <p:nvPr/>
          </p:nvSpPr>
          <p:spPr>
            <a:xfrm>
              <a:off x="18275617" y="428340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7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3" name="object 10453"/>
            <p:cNvSpPr/>
            <p:nvPr/>
          </p:nvSpPr>
          <p:spPr>
            <a:xfrm>
              <a:off x="18275620" y="428310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7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4" name="object 10454"/>
            <p:cNvSpPr/>
            <p:nvPr/>
          </p:nvSpPr>
          <p:spPr>
            <a:xfrm>
              <a:off x="18275620" y="428452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7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5" name="object 10455"/>
            <p:cNvSpPr/>
            <p:nvPr/>
          </p:nvSpPr>
          <p:spPr>
            <a:xfrm>
              <a:off x="18277456" y="42825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  <a:lnTo>
                    <a:pt x="0" y="0"/>
                  </a:lnTo>
                </a:path>
                <a:path w="634" h="635">
                  <a:moveTo>
                    <a:pt x="104" y="0"/>
                  </a:moveTo>
                  <a:lnTo>
                    <a:pt x="104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6" name="object 10456"/>
            <p:cNvSpPr/>
            <p:nvPr/>
          </p:nvSpPr>
          <p:spPr>
            <a:xfrm>
              <a:off x="18278423" y="428254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7" name="object 10457"/>
            <p:cNvSpPr/>
            <p:nvPr/>
          </p:nvSpPr>
          <p:spPr>
            <a:xfrm>
              <a:off x="18278267" y="428254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8" name="object 10458"/>
            <p:cNvSpPr/>
            <p:nvPr/>
          </p:nvSpPr>
          <p:spPr>
            <a:xfrm>
              <a:off x="18277453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9" name="object 10459"/>
            <p:cNvSpPr/>
            <p:nvPr/>
          </p:nvSpPr>
          <p:spPr>
            <a:xfrm>
              <a:off x="18278423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0" name="object 10460"/>
            <p:cNvSpPr/>
            <p:nvPr/>
          </p:nvSpPr>
          <p:spPr>
            <a:xfrm>
              <a:off x="18278274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1" name="object 10461"/>
            <p:cNvSpPr/>
            <p:nvPr/>
          </p:nvSpPr>
          <p:spPr>
            <a:xfrm>
              <a:off x="18277561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2" name="object 10462"/>
            <p:cNvSpPr/>
            <p:nvPr/>
          </p:nvSpPr>
          <p:spPr>
            <a:xfrm>
              <a:off x="18275361" y="428385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62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3" name="object 10463"/>
            <p:cNvSpPr/>
            <p:nvPr/>
          </p:nvSpPr>
          <p:spPr>
            <a:xfrm>
              <a:off x="18272111" y="4273965"/>
              <a:ext cx="6350" cy="12700"/>
            </a:xfrm>
            <a:custGeom>
              <a:avLst/>
              <a:gdLst/>
              <a:ahLst/>
              <a:cxnLst/>
              <a:rect l="l" t="t" r="r" b="b"/>
              <a:pathLst>
                <a:path w="6350" h="12700">
                  <a:moveTo>
                    <a:pt x="523" y="0"/>
                  </a:moveTo>
                  <a:lnTo>
                    <a:pt x="0" y="0"/>
                  </a:lnTo>
                  <a:lnTo>
                    <a:pt x="0" y="5832"/>
                  </a:lnTo>
                  <a:lnTo>
                    <a:pt x="5434" y="5832"/>
                  </a:lnTo>
                  <a:lnTo>
                    <a:pt x="5434" y="12334"/>
                  </a:lnTo>
                  <a:lnTo>
                    <a:pt x="5989" y="12334"/>
                  </a:lnTo>
                  <a:lnTo>
                    <a:pt x="5989" y="5308"/>
                  </a:lnTo>
                  <a:lnTo>
                    <a:pt x="523" y="5308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4" name="object 10464"/>
            <p:cNvSpPr/>
            <p:nvPr/>
          </p:nvSpPr>
          <p:spPr>
            <a:xfrm>
              <a:off x="18272110" y="4273968"/>
              <a:ext cx="6350" cy="12700"/>
            </a:xfrm>
            <a:custGeom>
              <a:avLst/>
              <a:gdLst/>
              <a:ahLst/>
              <a:cxnLst/>
              <a:rect l="l" t="t" r="r" b="b"/>
              <a:pathLst>
                <a:path w="6350" h="12700">
                  <a:moveTo>
                    <a:pt x="534" y="0"/>
                  </a:moveTo>
                  <a:lnTo>
                    <a:pt x="534" y="5109"/>
                  </a:lnTo>
                  <a:lnTo>
                    <a:pt x="534" y="5298"/>
                  </a:lnTo>
                  <a:lnTo>
                    <a:pt x="722" y="5298"/>
                  </a:lnTo>
                  <a:lnTo>
                    <a:pt x="5277" y="5298"/>
                  </a:lnTo>
                  <a:lnTo>
                    <a:pt x="5989" y="5298"/>
                  </a:lnTo>
                  <a:lnTo>
                    <a:pt x="5989" y="5999"/>
                  </a:lnTo>
                  <a:lnTo>
                    <a:pt x="5989" y="12334"/>
                  </a:lnTo>
                  <a:lnTo>
                    <a:pt x="5444" y="12334"/>
                  </a:lnTo>
                  <a:lnTo>
                    <a:pt x="5444" y="5999"/>
                  </a:lnTo>
                  <a:lnTo>
                    <a:pt x="5444" y="5821"/>
                  </a:lnTo>
                  <a:lnTo>
                    <a:pt x="5277" y="5821"/>
                  </a:lnTo>
                  <a:lnTo>
                    <a:pt x="722" y="5821"/>
                  </a:lnTo>
                  <a:lnTo>
                    <a:pt x="0" y="5821"/>
                  </a:lnTo>
                  <a:lnTo>
                    <a:pt x="0" y="5109"/>
                  </a:lnTo>
                  <a:lnTo>
                    <a:pt x="0" y="0"/>
                  </a:lnTo>
                  <a:lnTo>
                    <a:pt x="534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5" name="object 10465"/>
            <p:cNvSpPr/>
            <p:nvPr/>
          </p:nvSpPr>
          <p:spPr>
            <a:xfrm>
              <a:off x="18400734" y="4258117"/>
              <a:ext cx="17780" cy="12700"/>
            </a:xfrm>
            <a:custGeom>
              <a:avLst/>
              <a:gdLst/>
              <a:ahLst/>
              <a:cxnLst/>
              <a:rect l="l" t="t" r="r" b="b"/>
              <a:pathLst>
                <a:path w="17780" h="12700">
                  <a:moveTo>
                    <a:pt x="17601" y="0"/>
                  </a:moveTo>
                  <a:lnTo>
                    <a:pt x="17601" y="12146"/>
                  </a:lnTo>
                  <a:lnTo>
                    <a:pt x="0" y="12146"/>
                  </a:lnTo>
                  <a:lnTo>
                    <a:pt x="0" y="0"/>
                  </a:lnTo>
                  <a:lnTo>
                    <a:pt x="17601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6" name="object 10466"/>
            <p:cNvSpPr/>
            <p:nvPr/>
          </p:nvSpPr>
          <p:spPr>
            <a:xfrm>
              <a:off x="18400730" y="4258826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>
                  <a:moveTo>
                    <a:pt x="0" y="0"/>
                  </a:moveTo>
                  <a:lnTo>
                    <a:pt x="1760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7" name="object 10467"/>
            <p:cNvSpPr/>
            <p:nvPr/>
          </p:nvSpPr>
          <p:spPr>
            <a:xfrm>
              <a:off x="18400734" y="4256362"/>
              <a:ext cx="17780" cy="1905"/>
            </a:xfrm>
            <a:custGeom>
              <a:avLst/>
              <a:gdLst/>
              <a:ahLst/>
              <a:cxnLst/>
              <a:rect l="l" t="t" r="r" b="b"/>
              <a:pathLst>
                <a:path w="17780" h="1904">
                  <a:moveTo>
                    <a:pt x="17601" y="0"/>
                  </a:moveTo>
                  <a:lnTo>
                    <a:pt x="17601" y="1759"/>
                  </a:lnTo>
                  <a:lnTo>
                    <a:pt x="0" y="1759"/>
                  </a:lnTo>
                  <a:lnTo>
                    <a:pt x="0" y="0"/>
                  </a:lnTo>
                  <a:lnTo>
                    <a:pt x="17601" y="0"/>
                  </a:lnTo>
                  <a:close/>
                </a:path>
                <a:path w="17780" h="1904">
                  <a:moveTo>
                    <a:pt x="0" y="0"/>
                  </a:moveTo>
                  <a:lnTo>
                    <a:pt x="17601" y="1759"/>
                  </a:lnTo>
                  <a:lnTo>
                    <a:pt x="17601" y="0"/>
                  </a:lnTo>
                  <a:lnTo>
                    <a:pt x="0" y="175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8" name="object 10468"/>
            <p:cNvSpPr/>
            <p:nvPr/>
          </p:nvSpPr>
          <p:spPr>
            <a:xfrm>
              <a:off x="18402470" y="4259982"/>
              <a:ext cx="14604" cy="17780"/>
            </a:xfrm>
            <a:custGeom>
              <a:avLst/>
              <a:gdLst/>
              <a:ahLst/>
              <a:cxnLst/>
              <a:rect l="l" t="t" r="r" b="b"/>
              <a:pathLst>
                <a:path w="14605" h="17779">
                  <a:moveTo>
                    <a:pt x="14093" y="0"/>
                  </a:moveTo>
                  <a:lnTo>
                    <a:pt x="14093" y="17528"/>
                  </a:lnTo>
                  <a:lnTo>
                    <a:pt x="0" y="17528"/>
                  </a:lnTo>
                  <a:lnTo>
                    <a:pt x="0" y="0"/>
                  </a:lnTo>
                  <a:lnTo>
                    <a:pt x="1409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9" name="object 10469"/>
            <p:cNvSpPr/>
            <p:nvPr/>
          </p:nvSpPr>
          <p:spPr>
            <a:xfrm>
              <a:off x="18402475" y="4276806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0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0" name="object 10470"/>
            <p:cNvSpPr/>
            <p:nvPr/>
          </p:nvSpPr>
          <p:spPr>
            <a:xfrm>
              <a:off x="18405121" y="426505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858" y="2020"/>
                  </a:moveTo>
                  <a:lnTo>
                    <a:pt x="0" y="1539"/>
                  </a:lnTo>
                  <a:lnTo>
                    <a:pt x="0" y="481"/>
                  </a:lnTo>
                  <a:lnTo>
                    <a:pt x="858" y="0"/>
                  </a:lnTo>
                  <a:lnTo>
                    <a:pt x="1759" y="481"/>
                  </a:lnTo>
                  <a:lnTo>
                    <a:pt x="1759" y="1539"/>
                  </a:lnTo>
                  <a:lnTo>
                    <a:pt x="858" y="202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1" name="object 10471"/>
            <p:cNvSpPr/>
            <p:nvPr/>
          </p:nvSpPr>
          <p:spPr>
            <a:xfrm>
              <a:off x="18405425" y="42655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554" y="0"/>
                  </a:moveTo>
                  <a:lnTo>
                    <a:pt x="240" y="0"/>
                  </a:lnTo>
                  <a:lnTo>
                    <a:pt x="0" y="26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40" y="1120"/>
                  </a:lnTo>
                  <a:lnTo>
                    <a:pt x="554" y="1120"/>
                  </a:lnTo>
                  <a:lnTo>
                    <a:pt x="869" y="1120"/>
                  </a:lnTo>
                  <a:lnTo>
                    <a:pt x="1109" y="858"/>
                  </a:lnTo>
                  <a:lnTo>
                    <a:pt x="1109" y="554"/>
                  </a:lnTo>
                  <a:lnTo>
                    <a:pt x="1109" y="261"/>
                  </a:lnTo>
                  <a:lnTo>
                    <a:pt x="869" y="0"/>
                  </a:lnTo>
                  <a:lnTo>
                    <a:pt x="55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2" name="object 10472"/>
            <p:cNvSpPr/>
            <p:nvPr/>
          </p:nvSpPr>
          <p:spPr>
            <a:xfrm>
              <a:off x="18405121" y="42651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858" y="0"/>
                  </a:moveTo>
                  <a:lnTo>
                    <a:pt x="376" y="0"/>
                  </a:lnTo>
                  <a:lnTo>
                    <a:pt x="0" y="408"/>
                  </a:lnTo>
                  <a:lnTo>
                    <a:pt x="0" y="900"/>
                  </a:lnTo>
                  <a:lnTo>
                    <a:pt x="0" y="1382"/>
                  </a:lnTo>
                  <a:lnTo>
                    <a:pt x="376" y="1759"/>
                  </a:lnTo>
                  <a:lnTo>
                    <a:pt x="858" y="1759"/>
                  </a:lnTo>
                  <a:lnTo>
                    <a:pt x="1340" y="1759"/>
                  </a:lnTo>
                  <a:lnTo>
                    <a:pt x="1759" y="1382"/>
                  </a:lnTo>
                  <a:lnTo>
                    <a:pt x="1759" y="900"/>
                  </a:lnTo>
                  <a:lnTo>
                    <a:pt x="1759" y="408"/>
                  </a:lnTo>
                  <a:lnTo>
                    <a:pt x="1340" y="0"/>
                  </a:lnTo>
                  <a:lnTo>
                    <a:pt x="85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3" name="object 10473"/>
            <p:cNvSpPr/>
            <p:nvPr/>
          </p:nvSpPr>
          <p:spPr>
            <a:xfrm>
              <a:off x="18404786" y="426487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93" y="0"/>
                  </a:moveTo>
                  <a:lnTo>
                    <a:pt x="554" y="0"/>
                  </a:lnTo>
                  <a:lnTo>
                    <a:pt x="0" y="513"/>
                  </a:lnTo>
                  <a:lnTo>
                    <a:pt x="0" y="1193"/>
                  </a:lnTo>
                  <a:lnTo>
                    <a:pt x="0" y="1832"/>
                  </a:lnTo>
                  <a:lnTo>
                    <a:pt x="554" y="2376"/>
                  </a:lnTo>
                  <a:lnTo>
                    <a:pt x="1193" y="2376"/>
                  </a:lnTo>
                  <a:lnTo>
                    <a:pt x="1863" y="2376"/>
                  </a:lnTo>
                  <a:lnTo>
                    <a:pt x="2387" y="1832"/>
                  </a:lnTo>
                  <a:lnTo>
                    <a:pt x="2387" y="1193"/>
                  </a:lnTo>
                  <a:lnTo>
                    <a:pt x="2387" y="513"/>
                  </a:lnTo>
                  <a:lnTo>
                    <a:pt x="1863" y="0"/>
                  </a:lnTo>
                  <a:lnTo>
                    <a:pt x="11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4" name="object 10474"/>
            <p:cNvSpPr/>
            <p:nvPr/>
          </p:nvSpPr>
          <p:spPr>
            <a:xfrm>
              <a:off x="18405464" y="4264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04" y="1193"/>
                  </a:moveTo>
                  <a:lnTo>
                    <a:pt x="0" y="0"/>
                  </a:lnTo>
                  <a:lnTo>
                    <a:pt x="816" y="869"/>
                  </a:lnTo>
                  <a:lnTo>
                    <a:pt x="1675" y="1717"/>
                  </a:lnTo>
                  <a:lnTo>
                    <a:pt x="481" y="15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5" name="object 10475"/>
            <p:cNvSpPr/>
            <p:nvPr/>
          </p:nvSpPr>
          <p:spPr>
            <a:xfrm>
              <a:off x="18404085" y="42660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9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6" name="object 10476"/>
            <p:cNvSpPr/>
            <p:nvPr/>
          </p:nvSpPr>
          <p:spPr>
            <a:xfrm>
              <a:off x="18405980" y="426415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7" name="object 10477"/>
            <p:cNvSpPr/>
            <p:nvPr/>
          </p:nvSpPr>
          <p:spPr>
            <a:xfrm>
              <a:off x="18412166" y="426505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869" y="2020"/>
                  </a:moveTo>
                  <a:lnTo>
                    <a:pt x="0" y="1539"/>
                  </a:lnTo>
                  <a:lnTo>
                    <a:pt x="0" y="481"/>
                  </a:lnTo>
                  <a:lnTo>
                    <a:pt x="869" y="0"/>
                  </a:lnTo>
                  <a:lnTo>
                    <a:pt x="1769" y="481"/>
                  </a:lnTo>
                  <a:lnTo>
                    <a:pt x="1769" y="1539"/>
                  </a:lnTo>
                  <a:lnTo>
                    <a:pt x="869" y="202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8" name="object 10478"/>
            <p:cNvSpPr/>
            <p:nvPr/>
          </p:nvSpPr>
          <p:spPr>
            <a:xfrm>
              <a:off x="18412480" y="42655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554" y="0"/>
                  </a:moveTo>
                  <a:lnTo>
                    <a:pt x="240" y="0"/>
                  </a:lnTo>
                  <a:lnTo>
                    <a:pt x="0" y="26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40" y="1120"/>
                  </a:lnTo>
                  <a:lnTo>
                    <a:pt x="554" y="1120"/>
                  </a:lnTo>
                  <a:lnTo>
                    <a:pt x="848" y="1120"/>
                  </a:lnTo>
                  <a:lnTo>
                    <a:pt x="1099" y="858"/>
                  </a:lnTo>
                  <a:lnTo>
                    <a:pt x="1099" y="554"/>
                  </a:lnTo>
                  <a:lnTo>
                    <a:pt x="1099" y="261"/>
                  </a:lnTo>
                  <a:lnTo>
                    <a:pt x="848" y="0"/>
                  </a:lnTo>
                  <a:lnTo>
                    <a:pt x="55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9" name="object 10479"/>
            <p:cNvSpPr/>
            <p:nvPr/>
          </p:nvSpPr>
          <p:spPr>
            <a:xfrm>
              <a:off x="18412166" y="42651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869" y="0"/>
                  </a:moveTo>
                  <a:lnTo>
                    <a:pt x="387" y="0"/>
                  </a:lnTo>
                  <a:lnTo>
                    <a:pt x="0" y="408"/>
                  </a:lnTo>
                  <a:lnTo>
                    <a:pt x="0" y="900"/>
                  </a:lnTo>
                  <a:lnTo>
                    <a:pt x="0" y="1382"/>
                  </a:lnTo>
                  <a:lnTo>
                    <a:pt x="387" y="1759"/>
                  </a:lnTo>
                  <a:lnTo>
                    <a:pt x="869" y="1759"/>
                  </a:lnTo>
                  <a:lnTo>
                    <a:pt x="1350" y="1759"/>
                  </a:lnTo>
                  <a:lnTo>
                    <a:pt x="1769" y="1382"/>
                  </a:lnTo>
                  <a:lnTo>
                    <a:pt x="1769" y="900"/>
                  </a:lnTo>
                  <a:lnTo>
                    <a:pt x="1769" y="408"/>
                  </a:lnTo>
                  <a:lnTo>
                    <a:pt x="1350" y="0"/>
                  </a:lnTo>
                  <a:lnTo>
                    <a:pt x="86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0" name="object 10480"/>
            <p:cNvSpPr/>
            <p:nvPr/>
          </p:nvSpPr>
          <p:spPr>
            <a:xfrm>
              <a:off x="18411842" y="426487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93" y="0"/>
                  </a:moveTo>
                  <a:lnTo>
                    <a:pt x="554" y="0"/>
                  </a:lnTo>
                  <a:lnTo>
                    <a:pt x="0" y="513"/>
                  </a:lnTo>
                  <a:lnTo>
                    <a:pt x="0" y="1193"/>
                  </a:lnTo>
                  <a:lnTo>
                    <a:pt x="0" y="1832"/>
                  </a:lnTo>
                  <a:lnTo>
                    <a:pt x="554" y="2376"/>
                  </a:lnTo>
                  <a:lnTo>
                    <a:pt x="1193" y="2376"/>
                  </a:lnTo>
                  <a:lnTo>
                    <a:pt x="1863" y="2376"/>
                  </a:lnTo>
                  <a:lnTo>
                    <a:pt x="2376" y="1832"/>
                  </a:lnTo>
                  <a:lnTo>
                    <a:pt x="2376" y="1193"/>
                  </a:lnTo>
                  <a:lnTo>
                    <a:pt x="2376" y="513"/>
                  </a:lnTo>
                  <a:lnTo>
                    <a:pt x="1863" y="0"/>
                  </a:lnTo>
                  <a:lnTo>
                    <a:pt x="11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1" name="object 10481"/>
            <p:cNvSpPr/>
            <p:nvPr/>
          </p:nvSpPr>
          <p:spPr>
            <a:xfrm>
              <a:off x="18412499" y="4264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25" y="1193"/>
                  </a:moveTo>
                  <a:lnTo>
                    <a:pt x="0" y="0"/>
                  </a:lnTo>
                  <a:lnTo>
                    <a:pt x="827" y="869"/>
                  </a:lnTo>
                  <a:lnTo>
                    <a:pt x="1696" y="1717"/>
                  </a:lnTo>
                  <a:lnTo>
                    <a:pt x="481" y="15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2" name="object 10482"/>
            <p:cNvSpPr/>
            <p:nvPr/>
          </p:nvSpPr>
          <p:spPr>
            <a:xfrm>
              <a:off x="18411121" y="42660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1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3" name="object 10483"/>
            <p:cNvSpPr/>
            <p:nvPr/>
          </p:nvSpPr>
          <p:spPr>
            <a:xfrm>
              <a:off x="18413035" y="426415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4" name="object 10484"/>
            <p:cNvSpPr/>
            <p:nvPr/>
          </p:nvSpPr>
          <p:spPr>
            <a:xfrm>
              <a:off x="18536337" y="4258117"/>
              <a:ext cx="17780" cy="12700"/>
            </a:xfrm>
            <a:custGeom>
              <a:avLst/>
              <a:gdLst/>
              <a:ahLst/>
              <a:cxnLst/>
              <a:rect l="l" t="t" r="r" b="b"/>
              <a:pathLst>
                <a:path w="17780" h="12700">
                  <a:moveTo>
                    <a:pt x="17632" y="0"/>
                  </a:moveTo>
                  <a:lnTo>
                    <a:pt x="17632" y="12146"/>
                  </a:lnTo>
                  <a:lnTo>
                    <a:pt x="0" y="12146"/>
                  </a:lnTo>
                  <a:lnTo>
                    <a:pt x="0" y="0"/>
                  </a:lnTo>
                  <a:lnTo>
                    <a:pt x="17632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5" name="object 10485"/>
            <p:cNvSpPr/>
            <p:nvPr/>
          </p:nvSpPr>
          <p:spPr>
            <a:xfrm>
              <a:off x="18536340" y="4258826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>
                  <a:moveTo>
                    <a:pt x="0" y="0"/>
                  </a:moveTo>
                  <a:lnTo>
                    <a:pt x="176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6" name="object 10486"/>
            <p:cNvSpPr/>
            <p:nvPr/>
          </p:nvSpPr>
          <p:spPr>
            <a:xfrm>
              <a:off x="18536337" y="4256362"/>
              <a:ext cx="17780" cy="1905"/>
            </a:xfrm>
            <a:custGeom>
              <a:avLst/>
              <a:gdLst/>
              <a:ahLst/>
              <a:cxnLst/>
              <a:rect l="l" t="t" r="r" b="b"/>
              <a:pathLst>
                <a:path w="17780" h="1904">
                  <a:moveTo>
                    <a:pt x="17632" y="0"/>
                  </a:moveTo>
                  <a:lnTo>
                    <a:pt x="17632" y="1759"/>
                  </a:lnTo>
                  <a:lnTo>
                    <a:pt x="0" y="1759"/>
                  </a:lnTo>
                  <a:lnTo>
                    <a:pt x="0" y="0"/>
                  </a:lnTo>
                  <a:lnTo>
                    <a:pt x="17632" y="0"/>
                  </a:lnTo>
                  <a:close/>
                </a:path>
                <a:path w="17780" h="1904">
                  <a:moveTo>
                    <a:pt x="0" y="0"/>
                  </a:moveTo>
                  <a:lnTo>
                    <a:pt x="17632" y="1759"/>
                  </a:lnTo>
                  <a:lnTo>
                    <a:pt x="17632" y="0"/>
                  </a:lnTo>
                  <a:lnTo>
                    <a:pt x="0" y="175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7" name="object 10487"/>
            <p:cNvSpPr/>
            <p:nvPr/>
          </p:nvSpPr>
          <p:spPr>
            <a:xfrm>
              <a:off x="18538137" y="4259982"/>
              <a:ext cx="14604" cy="17780"/>
            </a:xfrm>
            <a:custGeom>
              <a:avLst/>
              <a:gdLst/>
              <a:ahLst/>
              <a:cxnLst/>
              <a:rect l="l" t="t" r="r" b="b"/>
              <a:pathLst>
                <a:path w="14605" h="17779">
                  <a:moveTo>
                    <a:pt x="14093" y="0"/>
                  </a:moveTo>
                  <a:lnTo>
                    <a:pt x="14093" y="17528"/>
                  </a:lnTo>
                  <a:lnTo>
                    <a:pt x="0" y="17528"/>
                  </a:lnTo>
                  <a:lnTo>
                    <a:pt x="0" y="0"/>
                  </a:lnTo>
                  <a:lnTo>
                    <a:pt x="1409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8" name="object 10488"/>
            <p:cNvSpPr/>
            <p:nvPr/>
          </p:nvSpPr>
          <p:spPr>
            <a:xfrm>
              <a:off x="18538131" y="4276806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0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9" name="object 10489"/>
            <p:cNvSpPr/>
            <p:nvPr/>
          </p:nvSpPr>
          <p:spPr>
            <a:xfrm>
              <a:off x="18540736" y="426505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900" y="2020"/>
                  </a:moveTo>
                  <a:lnTo>
                    <a:pt x="0" y="1539"/>
                  </a:lnTo>
                  <a:lnTo>
                    <a:pt x="0" y="481"/>
                  </a:lnTo>
                  <a:lnTo>
                    <a:pt x="900" y="0"/>
                  </a:lnTo>
                  <a:lnTo>
                    <a:pt x="1800" y="481"/>
                  </a:lnTo>
                  <a:lnTo>
                    <a:pt x="1800" y="1539"/>
                  </a:lnTo>
                  <a:lnTo>
                    <a:pt x="900" y="202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0" name="object 10490"/>
            <p:cNvSpPr/>
            <p:nvPr/>
          </p:nvSpPr>
          <p:spPr>
            <a:xfrm>
              <a:off x="18541082" y="42655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554" y="0"/>
                  </a:moveTo>
                  <a:lnTo>
                    <a:pt x="240" y="0"/>
                  </a:lnTo>
                  <a:lnTo>
                    <a:pt x="0" y="26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40" y="1120"/>
                  </a:lnTo>
                  <a:lnTo>
                    <a:pt x="554" y="1120"/>
                  </a:lnTo>
                  <a:lnTo>
                    <a:pt x="869" y="1120"/>
                  </a:lnTo>
                  <a:lnTo>
                    <a:pt x="1109" y="858"/>
                  </a:lnTo>
                  <a:lnTo>
                    <a:pt x="1109" y="554"/>
                  </a:lnTo>
                  <a:lnTo>
                    <a:pt x="1109" y="261"/>
                  </a:lnTo>
                  <a:lnTo>
                    <a:pt x="869" y="0"/>
                  </a:lnTo>
                  <a:lnTo>
                    <a:pt x="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1" name="object 10491"/>
            <p:cNvSpPr/>
            <p:nvPr/>
          </p:nvSpPr>
          <p:spPr>
            <a:xfrm>
              <a:off x="18540736" y="42651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900" y="0"/>
                  </a:moveTo>
                  <a:lnTo>
                    <a:pt x="418" y="0"/>
                  </a:lnTo>
                  <a:lnTo>
                    <a:pt x="0" y="408"/>
                  </a:lnTo>
                  <a:lnTo>
                    <a:pt x="0" y="900"/>
                  </a:lnTo>
                  <a:lnTo>
                    <a:pt x="0" y="1382"/>
                  </a:lnTo>
                  <a:lnTo>
                    <a:pt x="418" y="1759"/>
                  </a:lnTo>
                  <a:lnTo>
                    <a:pt x="900" y="1759"/>
                  </a:lnTo>
                  <a:lnTo>
                    <a:pt x="1382" y="1759"/>
                  </a:lnTo>
                  <a:lnTo>
                    <a:pt x="1800" y="1382"/>
                  </a:lnTo>
                  <a:lnTo>
                    <a:pt x="1800" y="900"/>
                  </a:lnTo>
                  <a:lnTo>
                    <a:pt x="1800" y="408"/>
                  </a:lnTo>
                  <a:lnTo>
                    <a:pt x="1382" y="0"/>
                  </a:lnTo>
                  <a:lnTo>
                    <a:pt x="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2" name="object 10492"/>
            <p:cNvSpPr/>
            <p:nvPr/>
          </p:nvSpPr>
          <p:spPr>
            <a:xfrm>
              <a:off x="18540443" y="426487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93" y="0"/>
                  </a:moveTo>
                  <a:lnTo>
                    <a:pt x="554" y="0"/>
                  </a:lnTo>
                  <a:lnTo>
                    <a:pt x="0" y="513"/>
                  </a:lnTo>
                  <a:lnTo>
                    <a:pt x="0" y="1193"/>
                  </a:lnTo>
                  <a:lnTo>
                    <a:pt x="0" y="1832"/>
                  </a:lnTo>
                  <a:lnTo>
                    <a:pt x="554" y="2376"/>
                  </a:lnTo>
                  <a:lnTo>
                    <a:pt x="1193" y="2376"/>
                  </a:lnTo>
                  <a:lnTo>
                    <a:pt x="1863" y="2376"/>
                  </a:lnTo>
                  <a:lnTo>
                    <a:pt x="2376" y="1832"/>
                  </a:lnTo>
                  <a:lnTo>
                    <a:pt x="2376" y="1193"/>
                  </a:lnTo>
                  <a:lnTo>
                    <a:pt x="2376" y="513"/>
                  </a:lnTo>
                  <a:lnTo>
                    <a:pt x="1863" y="0"/>
                  </a:lnTo>
                  <a:lnTo>
                    <a:pt x="1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3" name="object 10493"/>
            <p:cNvSpPr/>
            <p:nvPr/>
          </p:nvSpPr>
          <p:spPr>
            <a:xfrm>
              <a:off x="18541070" y="4264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7" y="1193"/>
                  </a:moveTo>
                  <a:lnTo>
                    <a:pt x="0" y="0"/>
                  </a:lnTo>
                  <a:lnTo>
                    <a:pt x="869" y="869"/>
                  </a:lnTo>
                  <a:lnTo>
                    <a:pt x="1727" y="1717"/>
                  </a:lnTo>
                  <a:lnTo>
                    <a:pt x="513" y="1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4" name="object 10494"/>
            <p:cNvSpPr/>
            <p:nvPr/>
          </p:nvSpPr>
          <p:spPr>
            <a:xfrm>
              <a:off x="18539721" y="42660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5" name="object 10495"/>
            <p:cNvSpPr/>
            <p:nvPr/>
          </p:nvSpPr>
          <p:spPr>
            <a:xfrm>
              <a:off x="18541637" y="426415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6" name="object 10496"/>
            <p:cNvSpPr/>
            <p:nvPr/>
          </p:nvSpPr>
          <p:spPr>
            <a:xfrm>
              <a:off x="18547776" y="426505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900" y="2020"/>
                  </a:moveTo>
                  <a:lnTo>
                    <a:pt x="0" y="1539"/>
                  </a:lnTo>
                  <a:lnTo>
                    <a:pt x="0" y="481"/>
                  </a:lnTo>
                  <a:lnTo>
                    <a:pt x="900" y="0"/>
                  </a:lnTo>
                  <a:lnTo>
                    <a:pt x="1800" y="481"/>
                  </a:lnTo>
                  <a:lnTo>
                    <a:pt x="1800" y="1539"/>
                  </a:lnTo>
                  <a:lnTo>
                    <a:pt x="900" y="202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7" name="object 10497"/>
            <p:cNvSpPr/>
            <p:nvPr/>
          </p:nvSpPr>
          <p:spPr>
            <a:xfrm>
              <a:off x="18548121" y="42655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554" y="0"/>
                  </a:moveTo>
                  <a:lnTo>
                    <a:pt x="261" y="0"/>
                  </a:lnTo>
                  <a:lnTo>
                    <a:pt x="0" y="26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61" y="1120"/>
                  </a:lnTo>
                  <a:lnTo>
                    <a:pt x="554" y="1120"/>
                  </a:lnTo>
                  <a:lnTo>
                    <a:pt x="869" y="1120"/>
                  </a:lnTo>
                  <a:lnTo>
                    <a:pt x="1109" y="858"/>
                  </a:lnTo>
                  <a:lnTo>
                    <a:pt x="1109" y="554"/>
                  </a:lnTo>
                  <a:lnTo>
                    <a:pt x="1109" y="261"/>
                  </a:lnTo>
                  <a:lnTo>
                    <a:pt x="869" y="0"/>
                  </a:lnTo>
                  <a:lnTo>
                    <a:pt x="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8" name="object 10498"/>
            <p:cNvSpPr/>
            <p:nvPr/>
          </p:nvSpPr>
          <p:spPr>
            <a:xfrm>
              <a:off x="18547776" y="42651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900" y="0"/>
                  </a:moveTo>
                  <a:lnTo>
                    <a:pt x="418" y="0"/>
                  </a:lnTo>
                  <a:lnTo>
                    <a:pt x="0" y="408"/>
                  </a:lnTo>
                  <a:lnTo>
                    <a:pt x="0" y="900"/>
                  </a:lnTo>
                  <a:lnTo>
                    <a:pt x="0" y="1382"/>
                  </a:lnTo>
                  <a:lnTo>
                    <a:pt x="418" y="1759"/>
                  </a:lnTo>
                  <a:lnTo>
                    <a:pt x="900" y="1759"/>
                  </a:lnTo>
                  <a:lnTo>
                    <a:pt x="1382" y="1759"/>
                  </a:lnTo>
                  <a:lnTo>
                    <a:pt x="1800" y="1382"/>
                  </a:lnTo>
                  <a:lnTo>
                    <a:pt x="1800" y="900"/>
                  </a:lnTo>
                  <a:lnTo>
                    <a:pt x="1800" y="408"/>
                  </a:lnTo>
                  <a:lnTo>
                    <a:pt x="1382" y="0"/>
                  </a:lnTo>
                  <a:lnTo>
                    <a:pt x="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9" name="object 10499"/>
            <p:cNvSpPr/>
            <p:nvPr/>
          </p:nvSpPr>
          <p:spPr>
            <a:xfrm>
              <a:off x="18547493" y="426487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83" y="0"/>
                  </a:moveTo>
                  <a:lnTo>
                    <a:pt x="565" y="0"/>
                  </a:lnTo>
                  <a:lnTo>
                    <a:pt x="0" y="513"/>
                  </a:lnTo>
                  <a:lnTo>
                    <a:pt x="0" y="1193"/>
                  </a:lnTo>
                  <a:lnTo>
                    <a:pt x="0" y="1832"/>
                  </a:lnTo>
                  <a:lnTo>
                    <a:pt x="565" y="2376"/>
                  </a:lnTo>
                  <a:lnTo>
                    <a:pt x="1183" y="2376"/>
                  </a:lnTo>
                  <a:lnTo>
                    <a:pt x="1863" y="2376"/>
                  </a:lnTo>
                  <a:lnTo>
                    <a:pt x="2376" y="1832"/>
                  </a:lnTo>
                  <a:lnTo>
                    <a:pt x="2376" y="1193"/>
                  </a:lnTo>
                  <a:lnTo>
                    <a:pt x="2376" y="513"/>
                  </a:lnTo>
                  <a:lnTo>
                    <a:pt x="1863" y="0"/>
                  </a:lnTo>
                  <a:lnTo>
                    <a:pt x="11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0" name="object 10500"/>
            <p:cNvSpPr/>
            <p:nvPr/>
          </p:nvSpPr>
          <p:spPr>
            <a:xfrm>
              <a:off x="18548111" y="4264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7" y="1193"/>
                  </a:moveTo>
                  <a:lnTo>
                    <a:pt x="0" y="0"/>
                  </a:lnTo>
                  <a:lnTo>
                    <a:pt x="869" y="869"/>
                  </a:lnTo>
                  <a:lnTo>
                    <a:pt x="1727" y="1717"/>
                  </a:lnTo>
                  <a:lnTo>
                    <a:pt x="534" y="1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1" name="object 10501"/>
            <p:cNvSpPr/>
            <p:nvPr/>
          </p:nvSpPr>
          <p:spPr>
            <a:xfrm>
              <a:off x="18546777" y="42660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2" name="object 10502"/>
            <p:cNvSpPr/>
            <p:nvPr/>
          </p:nvSpPr>
          <p:spPr>
            <a:xfrm>
              <a:off x="18548676" y="426415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3" name="object 10503"/>
            <p:cNvSpPr/>
            <p:nvPr/>
          </p:nvSpPr>
          <p:spPr>
            <a:xfrm>
              <a:off x="18661449" y="4258117"/>
              <a:ext cx="28575" cy="12700"/>
            </a:xfrm>
            <a:custGeom>
              <a:avLst/>
              <a:gdLst/>
              <a:ahLst/>
              <a:cxnLst/>
              <a:rect l="l" t="t" r="r" b="b"/>
              <a:pathLst>
                <a:path w="28575" h="12700">
                  <a:moveTo>
                    <a:pt x="28187" y="0"/>
                  </a:moveTo>
                  <a:lnTo>
                    <a:pt x="28187" y="12146"/>
                  </a:lnTo>
                  <a:lnTo>
                    <a:pt x="0" y="12146"/>
                  </a:lnTo>
                  <a:lnTo>
                    <a:pt x="0" y="0"/>
                  </a:lnTo>
                  <a:lnTo>
                    <a:pt x="2818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4" name="object 10504"/>
            <p:cNvSpPr/>
            <p:nvPr/>
          </p:nvSpPr>
          <p:spPr>
            <a:xfrm>
              <a:off x="18661439" y="4258826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18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5" name="object 10505"/>
            <p:cNvSpPr/>
            <p:nvPr/>
          </p:nvSpPr>
          <p:spPr>
            <a:xfrm>
              <a:off x="18661439" y="4256362"/>
              <a:ext cx="17780" cy="1905"/>
            </a:xfrm>
            <a:custGeom>
              <a:avLst/>
              <a:gdLst/>
              <a:ahLst/>
              <a:cxnLst/>
              <a:rect l="l" t="t" r="r" b="b"/>
              <a:pathLst>
                <a:path w="17780" h="1904">
                  <a:moveTo>
                    <a:pt x="17601" y="0"/>
                  </a:moveTo>
                  <a:lnTo>
                    <a:pt x="17601" y="1759"/>
                  </a:lnTo>
                  <a:lnTo>
                    <a:pt x="0" y="1759"/>
                  </a:lnTo>
                  <a:lnTo>
                    <a:pt x="0" y="0"/>
                  </a:lnTo>
                  <a:lnTo>
                    <a:pt x="17601" y="0"/>
                  </a:lnTo>
                  <a:close/>
                </a:path>
                <a:path w="17780" h="1904">
                  <a:moveTo>
                    <a:pt x="0" y="0"/>
                  </a:moveTo>
                  <a:lnTo>
                    <a:pt x="17601" y="1759"/>
                  </a:lnTo>
                  <a:lnTo>
                    <a:pt x="17601" y="0"/>
                  </a:lnTo>
                  <a:lnTo>
                    <a:pt x="0" y="175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6" name="object 10506"/>
            <p:cNvSpPr/>
            <p:nvPr/>
          </p:nvSpPr>
          <p:spPr>
            <a:xfrm>
              <a:off x="18673740" y="4259982"/>
              <a:ext cx="14604" cy="17780"/>
            </a:xfrm>
            <a:custGeom>
              <a:avLst/>
              <a:gdLst/>
              <a:ahLst/>
              <a:cxnLst/>
              <a:rect l="l" t="t" r="r" b="b"/>
              <a:pathLst>
                <a:path w="14605" h="17779">
                  <a:moveTo>
                    <a:pt x="14093" y="0"/>
                  </a:moveTo>
                  <a:lnTo>
                    <a:pt x="14093" y="17528"/>
                  </a:lnTo>
                  <a:lnTo>
                    <a:pt x="0" y="17528"/>
                  </a:lnTo>
                  <a:lnTo>
                    <a:pt x="0" y="0"/>
                  </a:lnTo>
                  <a:lnTo>
                    <a:pt x="1409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7" name="object 10507"/>
            <p:cNvSpPr/>
            <p:nvPr/>
          </p:nvSpPr>
          <p:spPr>
            <a:xfrm>
              <a:off x="18673744" y="4276806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09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8" name="object 10508"/>
            <p:cNvSpPr/>
            <p:nvPr/>
          </p:nvSpPr>
          <p:spPr>
            <a:xfrm>
              <a:off x="18676393" y="426505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900" y="2020"/>
                  </a:moveTo>
                  <a:lnTo>
                    <a:pt x="0" y="1539"/>
                  </a:lnTo>
                  <a:lnTo>
                    <a:pt x="0" y="481"/>
                  </a:lnTo>
                  <a:lnTo>
                    <a:pt x="900" y="0"/>
                  </a:lnTo>
                  <a:lnTo>
                    <a:pt x="1759" y="481"/>
                  </a:lnTo>
                  <a:lnTo>
                    <a:pt x="1759" y="1539"/>
                  </a:lnTo>
                  <a:lnTo>
                    <a:pt x="900" y="202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9" name="object 10509"/>
            <p:cNvSpPr/>
            <p:nvPr/>
          </p:nvSpPr>
          <p:spPr>
            <a:xfrm>
              <a:off x="18676738" y="42655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554" y="0"/>
                  </a:moveTo>
                  <a:lnTo>
                    <a:pt x="240" y="0"/>
                  </a:lnTo>
                  <a:lnTo>
                    <a:pt x="0" y="26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40" y="1120"/>
                  </a:lnTo>
                  <a:lnTo>
                    <a:pt x="554" y="1120"/>
                  </a:lnTo>
                  <a:lnTo>
                    <a:pt x="848" y="1120"/>
                  </a:lnTo>
                  <a:lnTo>
                    <a:pt x="1099" y="858"/>
                  </a:lnTo>
                  <a:lnTo>
                    <a:pt x="1099" y="554"/>
                  </a:lnTo>
                  <a:lnTo>
                    <a:pt x="1099" y="261"/>
                  </a:lnTo>
                  <a:lnTo>
                    <a:pt x="848" y="0"/>
                  </a:lnTo>
                  <a:lnTo>
                    <a:pt x="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0" name="object 10510"/>
            <p:cNvSpPr/>
            <p:nvPr/>
          </p:nvSpPr>
          <p:spPr>
            <a:xfrm>
              <a:off x="18676393" y="42651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900" y="0"/>
                  </a:moveTo>
                  <a:lnTo>
                    <a:pt x="418" y="0"/>
                  </a:lnTo>
                  <a:lnTo>
                    <a:pt x="0" y="408"/>
                  </a:lnTo>
                  <a:lnTo>
                    <a:pt x="0" y="900"/>
                  </a:lnTo>
                  <a:lnTo>
                    <a:pt x="0" y="1382"/>
                  </a:lnTo>
                  <a:lnTo>
                    <a:pt x="418" y="1759"/>
                  </a:lnTo>
                  <a:lnTo>
                    <a:pt x="900" y="1759"/>
                  </a:lnTo>
                  <a:lnTo>
                    <a:pt x="1382" y="1759"/>
                  </a:lnTo>
                  <a:lnTo>
                    <a:pt x="1759" y="1382"/>
                  </a:lnTo>
                  <a:lnTo>
                    <a:pt x="1759" y="900"/>
                  </a:lnTo>
                  <a:lnTo>
                    <a:pt x="1759" y="408"/>
                  </a:lnTo>
                  <a:lnTo>
                    <a:pt x="1382" y="0"/>
                  </a:lnTo>
                  <a:lnTo>
                    <a:pt x="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1" name="object 10511"/>
            <p:cNvSpPr/>
            <p:nvPr/>
          </p:nvSpPr>
          <p:spPr>
            <a:xfrm>
              <a:off x="18676099" y="426487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93" y="0"/>
                  </a:moveTo>
                  <a:lnTo>
                    <a:pt x="513" y="0"/>
                  </a:lnTo>
                  <a:lnTo>
                    <a:pt x="0" y="513"/>
                  </a:lnTo>
                  <a:lnTo>
                    <a:pt x="0" y="1193"/>
                  </a:lnTo>
                  <a:lnTo>
                    <a:pt x="0" y="1832"/>
                  </a:lnTo>
                  <a:lnTo>
                    <a:pt x="513" y="2376"/>
                  </a:lnTo>
                  <a:lnTo>
                    <a:pt x="1193" y="2376"/>
                  </a:lnTo>
                  <a:lnTo>
                    <a:pt x="1811" y="2376"/>
                  </a:lnTo>
                  <a:lnTo>
                    <a:pt x="2376" y="1832"/>
                  </a:lnTo>
                  <a:lnTo>
                    <a:pt x="2376" y="1193"/>
                  </a:lnTo>
                  <a:lnTo>
                    <a:pt x="2376" y="513"/>
                  </a:lnTo>
                  <a:lnTo>
                    <a:pt x="1811" y="0"/>
                  </a:lnTo>
                  <a:lnTo>
                    <a:pt x="1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2" name="object 10512"/>
            <p:cNvSpPr/>
            <p:nvPr/>
          </p:nvSpPr>
          <p:spPr>
            <a:xfrm>
              <a:off x="18676734" y="4264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04" y="1193"/>
                  </a:moveTo>
                  <a:lnTo>
                    <a:pt x="0" y="0"/>
                  </a:lnTo>
                  <a:lnTo>
                    <a:pt x="848" y="869"/>
                  </a:lnTo>
                  <a:lnTo>
                    <a:pt x="1717" y="1717"/>
                  </a:lnTo>
                  <a:lnTo>
                    <a:pt x="513" y="1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3" name="object 10513"/>
            <p:cNvSpPr/>
            <p:nvPr/>
          </p:nvSpPr>
          <p:spPr>
            <a:xfrm>
              <a:off x="18675378" y="42660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8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4" name="object 10514"/>
            <p:cNvSpPr/>
            <p:nvPr/>
          </p:nvSpPr>
          <p:spPr>
            <a:xfrm>
              <a:off x="18677293" y="426415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5" name="object 10515"/>
            <p:cNvSpPr/>
            <p:nvPr/>
          </p:nvSpPr>
          <p:spPr>
            <a:xfrm>
              <a:off x="18683434" y="426505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900" y="2020"/>
                  </a:moveTo>
                  <a:lnTo>
                    <a:pt x="0" y="1539"/>
                  </a:lnTo>
                  <a:lnTo>
                    <a:pt x="0" y="481"/>
                  </a:lnTo>
                  <a:lnTo>
                    <a:pt x="900" y="0"/>
                  </a:lnTo>
                  <a:lnTo>
                    <a:pt x="1769" y="481"/>
                  </a:lnTo>
                  <a:lnTo>
                    <a:pt x="1769" y="1539"/>
                  </a:lnTo>
                  <a:lnTo>
                    <a:pt x="900" y="202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6" name="object 10516"/>
            <p:cNvSpPr/>
            <p:nvPr/>
          </p:nvSpPr>
          <p:spPr>
            <a:xfrm>
              <a:off x="18683778" y="42655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554" y="0"/>
                  </a:moveTo>
                  <a:lnTo>
                    <a:pt x="240" y="0"/>
                  </a:lnTo>
                  <a:lnTo>
                    <a:pt x="0" y="261"/>
                  </a:lnTo>
                  <a:lnTo>
                    <a:pt x="0" y="554"/>
                  </a:lnTo>
                  <a:lnTo>
                    <a:pt x="0" y="858"/>
                  </a:lnTo>
                  <a:lnTo>
                    <a:pt x="240" y="1120"/>
                  </a:lnTo>
                  <a:lnTo>
                    <a:pt x="554" y="1120"/>
                  </a:lnTo>
                  <a:lnTo>
                    <a:pt x="869" y="1120"/>
                  </a:lnTo>
                  <a:lnTo>
                    <a:pt x="1109" y="858"/>
                  </a:lnTo>
                  <a:lnTo>
                    <a:pt x="1109" y="554"/>
                  </a:lnTo>
                  <a:lnTo>
                    <a:pt x="1109" y="261"/>
                  </a:lnTo>
                  <a:lnTo>
                    <a:pt x="869" y="0"/>
                  </a:lnTo>
                  <a:lnTo>
                    <a:pt x="55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7" name="object 10517"/>
            <p:cNvSpPr/>
            <p:nvPr/>
          </p:nvSpPr>
          <p:spPr>
            <a:xfrm>
              <a:off x="18683434" y="42651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900" y="0"/>
                  </a:moveTo>
                  <a:lnTo>
                    <a:pt x="418" y="0"/>
                  </a:lnTo>
                  <a:lnTo>
                    <a:pt x="0" y="408"/>
                  </a:lnTo>
                  <a:lnTo>
                    <a:pt x="0" y="900"/>
                  </a:lnTo>
                  <a:lnTo>
                    <a:pt x="0" y="1382"/>
                  </a:lnTo>
                  <a:lnTo>
                    <a:pt x="418" y="1759"/>
                  </a:lnTo>
                  <a:lnTo>
                    <a:pt x="900" y="1759"/>
                  </a:lnTo>
                  <a:lnTo>
                    <a:pt x="1382" y="1759"/>
                  </a:lnTo>
                  <a:lnTo>
                    <a:pt x="1769" y="1382"/>
                  </a:lnTo>
                  <a:lnTo>
                    <a:pt x="1769" y="900"/>
                  </a:lnTo>
                  <a:lnTo>
                    <a:pt x="1769" y="408"/>
                  </a:lnTo>
                  <a:lnTo>
                    <a:pt x="1382" y="0"/>
                  </a:lnTo>
                  <a:lnTo>
                    <a:pt x="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8" name="object 10518"/>
            <p:cNvSpPr/>
            <p:nvPr/>
          </p:nvSpPr>
          <p:spPr>
            <a:xfrm>
              <a:off x="18683140" y="426487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193" y="0"/>
                  </a:moveTo>
                  <a:lnTo>
                    <a:pt x="523" y="0"/>
                  </a:lnTo>
                  <a:lnTo>
                    <a:pt x="0" y="513"/>
                  </a:lnTo>
                  <a:lnTo>
                    <a:pt x="0" y="1193"/>
                  </a:lnTo>
                  <a:lnTo>
                    <a:pt x="0" y="1832"/>
                  </a:lnTo>
                  <a:lnTo>
                    <a:pt x="523" y="2376"/>
                  </a:lnTo>
                  <a:lnTo>
                    <a:pt x="1193" y="2376"/>
                  </a:lnTo>
                  <a:lnTo>
                    <a:pt x="1832" y="2376"/>
                  </a:lnTo>
                  <a:lnTo>
                    <a:pt x="2387" y="1832"/>
                  </a:lnTo>
                  <a:lnTo>
                    <a:pt x="2387" y="1193"/>
                  </a:lnTo>
                  <a:lnTo>
                    <a:pt x="2387" y="513"/>
                  </a:lnTo>
                  <a:lnTo>
                    <a:pt x="1832" y="0"/>
                  </a:lnTo>
                  <a:lnTo>
                    <a:pt x="119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9" name="object 10519"/>
            <p:cNvSpPr/>
            <p:nvPr/>
          </p:nvSpPr>
          <p:spPr>
            <a:xfrm>
              <a:off x="18683768" y="4264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25" y="1193"/>
                  </a:moveTo>
                  <a:lnTo>
                    <a:pt x="0" y="0"/>
                  </a:lnTo>
                  <a:lnTo>
                    <a:pt x="869" y="869"/>
                  </a:lnTo>
                  <a:lnTo>
                    <a:pt x="1727" y="1717"/>
                  </a:lnTo>
                  <a:lnTo>
                    <a:pt x="534" y="15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0" name="object 10520"/>
            <p:cNvSpPr/>
            <p:nvPr/>
          </p:nvSpPr>
          <p:spPr>
            <a:xfrm>
              <a:off x="18682441" y="426606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1" name="object 10521"/>
            <p:cNvSpPr/>
            <p:nvPr/>
          </p:nvSpPr>
          <p:spPr>
            <a:xfrm>
              <a:off x="18684333" y="426415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2" name="object 10522"/>
            <p:cNvSpPr/>
            <p:nvPr/>
          </p:nvSpPr>
          <p:spPr>
            <a:xfrm>
              <a:off x="18249627" y="486875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2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3" name="object 10523"/>
            <p:cNvSpPr/>
            <p:nvPr/>
          </p:nvSpPr>
          <p:spPr>
            <a:xfrm>
              <a:off x="18247350" y="486807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61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4" name="object 10524"/>
            <p:cNvSpPr/>
            <p:nvPr/>
          </p:nvSpPr>
          <p:spPr>
            <a:xfrm>
              <a:off x="18257426" y="488836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6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5" name="object 10525"/>
            <p:cNvSpPr/>
            <p:nvPr/>
          </p:nvSpPr>
          <p:spPr>
            <a:xfrm>
              <a:off x="18259596" y="48869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84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6" name="object 10526"/>
            <p:cNvSpPr/>
            <p:nvPr/>
          </p:nvSpPr>
          <p:spPr>
            <a:xfrm>
              <a:off x="18258015" y="488978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7" name="object 10527"/>
            <p:cNvSpPr/>
            <p:nvPr/>
          </p:nvSpPr>
          <p:spPr>
            <a:xfrm>
              <a:off x="18258015" y="488694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8" name="object 10528"/>
            <p:cNvSpPr/>
            <p:nvPr/>
          </p:nvSpPr>
          <p:spPr>
            <a:xfrm>
              <a:off x="18255332" y="48864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6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9" name="object 10529"/>
            <p:cNvSpPr/>
            <p:nvPr/>
          </p:nvSpPr>
          <p:spPr>
            <a:xfrm>
              <a:off x="18254817" y="48864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26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0" name="object 10530"/>
            <p:cNvSpPr/>
            <p:nvPr/>
          </p:nvSpPr>
          <p:spPr>
            <a:xfrm>
              <a:off x="18254150" y="488627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1" name="object 10531"/>
            <p:cNvSpPr/>
            <p:nvPr/>
          </p:nvSpPr>
          <p:spPr>
            <a:xfrm>
              <a:off x="18254026" y="488686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2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2" name="object 10532"/>
            <p:cNvSpPr/>
            <p:nvPr/>
          </p:nvSpPr>
          <p:spPr>
            <a:xfrm>
              <a:off x="18255332" y="489029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69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3" name="object 10533"/>
            <p:cNvSpPr/>
            <p:nvPr/>
          </p:nvSpPr>
          <p:spPr>
            <a:xfrm>
              <a:off x="18254817" y="48899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61" y="26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4" name="object 10534"/>
            <p:cNvSpPr/>
            <p:nvPr/>
          </p:nvSpPr>
          <p:spPr>
            <a:xfrm>
              <a:off x="18254150" y="48892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5" name="object 10535"/>
            <p:cNvSpPr/>
            <p:nvPr/>
          </p:nvSpPr>
          <p:spPr>
            <a:xfrm>
              <a:off x="18253057" y="488984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0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6" name="object 10536"/>
            <p:cNvSpPr/>
            <p:nvPr/>
          </p:nvSpPr>
          <p:spPr>
            <a:xfrm>
              <a:off x="18255071" y="488952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30" y="6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7" name="object 10537"/>
            <p:cNvSpPr/>
            <p:nvPr/>
          </p:nvSpPr>
          <p:spPr>
            <a:xfrm>
              <a:off x="18254710" y="48890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8" name="object 10538"/>
            <p:cNvSpPr/>
            <p:nvPr/>
          </p:nvSpPr>
          <p:spPr>
            <a:xfrm>
              <a:off x="18254710" y="488761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9" name="object 10539"/>
            <p:cNvSpPr/>
            <p:nvPr/>
          </p:nvSpPr>
          <p:spPr>
            <a:xfrm>
              <a:off x="18258017" y="488671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43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0" name="object 10540"/>
            <p:cNvSpPr/>
            <p:nvPr/>
          </p:nvSpPr>
          <p:spPr>
            <a:xfrm>
              <a:off x="18258017" y="488642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88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1" name="object 10541"/>
            <p:cNvSpPr/>
            <p:nvPr/>
          </p:nvSpPr>
          <p:spPr>
            <a:xfrm>
              <a:off x="18255071" y="488653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30" y="0"/>
                  </a:moveTo>
                  <a:lnTo>
                    <a:pt x="0" y="6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2" name="object 10542"/>
            <p:cNvSpPr/>
            <p:nvPr/>
          </p:nvSpPr>
          <p:spPr>
            <a:xfrm>
              <a:off x="18250904" y="488332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3" name="object 10543"/>
            <p:cNvSpPr/>
            <p:nvPr/>
          </p:nvSpPr>
          <p:spPr>
            <a:xfrm>
              <a:off x="18250823" y="488630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4" name="object 10544"/>
            <p:cNvSpPr/>
            <p:nvPr/>
          </p:nvSpPr>
          <p:spPr>
            <a:xfrm>
              <a:off x="18247657" y="48840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5" name="object 10545"/>
            <p:cNvSpPr/>
            <p:nvPr/>
          </p:nvSpPr>
          <p:spPr>
            <a:xfrm>
              <a:off x="18251054" y="486740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3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6" name="object 10546"/>
            <p:cNvSpPr/>
            <p:nvPr/>
          </p:nvSpPr>
          <p:spPr>
            <a:xfrm>
              <a:off x="18251235" y="48644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35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7" name="object 10547"/>
            <p:cNvSpPr/>
            <p:nvPr/>
          </p:nvSpPr>
          <p:spPr>
            <a:xfrm>
              <a:off x="18250904" y="486740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8" name="object 10548"/>
            <p:cNvSpPr/>
            <p:nvPr/>
          </p:nvSpPr>
          <p:spPr>
            <a:xfrm>
              <a:off x="18250823" y="486445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9" name="object 10549"/>
            <p:cNvSpPr/>
            <p:nvPr/>
          </p:nvSpPr>
          <p:spPr>
            <a:xfrm>
              <a:off x="18248521" y="48653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  <a:lnTo>
                    <a:pt x="0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0" name="object 10550"/>
            <p:cNvSpPr/>
            <p:nvPr/>
          </p:nvSpPr>
          <p:spPr>
            <a:xfrm>
              <a:off x="18253026" y="48840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57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1" name="object 10551"/>
            <p:cNvSpPr/>
            <p:nvPr/>
          </p:nvSpPr>
          <p:spPr>
            <a:xfrm>
              <a:off x="18254588" y="486446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2" name="object 10552"/>
            <p:cNvSpPr/>
            <p:nvPr/>
          </p:nvSpPr>
          <p:spPr>
            <a:xfrm>
              <a:off x="18251750" y="488676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6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3" name="object 10553"/>
            <p:cNvSpPr/>
            <p:nvPr/>
          </p:nvSpPr>
          <p:spPr>
            <a:xfrm>
              <a:off x="18254026" y="488608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7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4" name="object 10554"/>
            <p:cNvSpPr/>
            <p:nvPr/>
          </p:nvSpPr>
          <p:spPr>
            <a:xfrm>
              <a:off x="18258014" y="4885534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4">
                  <a:moveTo>
                    <a:pt x="0" y="5622"/>
                  </a:moveTo>
                  <a:lnTo>
                    <a:pt x="0" y="0"/>
                  </a:lnTo>
                  <a:lnTo>
                    <a:pt x="869" y="0"/>
                  </a:lnTo>
                  <a:lnTo>
                    <a:pt x="869" y="5622"/>
                  </a:lnTo>
                  <a:lnTo>
                    <a:pt x="0" y="5622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5" name="object 10555"/>
            <p:cNvSpPr/>
            <p:nvPr/>
          </p:nvSpPr>
          <p:spPr>
            <a:xfrm>
              <a:off x="17870982" y="48869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84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6" name="object 10556"/>
            <p:cNvSpPr/>
            <p:nvPr/>
          </p:nvSpPr>
          <p:spPr>
            <a:xfrm>
              <a:off x="17869401" y="488978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8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7" name="object 10557"/>
            <p:cNvSpPr/>
            <p:nvPr/>
          </p:nvSpPr>
          <p:spPr>
            <a:xfrm>
              <a:off x="17869401" y="488694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81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8" name="object 10558"/>
            <p:cNvSpPr/>
            <p:nvPr/>
          </p:nvSpPr>
          <p:spPr>
            <a:xfrm>
              <a:off x="17869405" y="488671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43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9" name="object 10559"/>
            <p:cNvSpPr/>
            <p:nvPr/>
          </p:nvSpPr>
          <p:spPr>
            <a:xfrm>
              <a:off x="17869405" y="488642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388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0" name="object 10560"/>
            <p:cNvSpPr/>
            <p:nvPr/>
          </p:nvSpPr>
          <p:spPr>
            <a:xfrm>
              <a:off x="17869412" y="4885534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4">
                  <a:moveTo>
                    <a:pt x="0" y="5622"/>
                  </a:moveTo>
                  <a:lnTo>
                    <a:pt x="0" y="0"/>
                  </a:lnTo>
                  <a:lnTo>
                    <a:pt x="869" y="0"/>
                  </a:lnTo>
                  <a:lnTo>
                    <a:pt x="869" y="5622"/>
                  </a:lnTo>
                  <a:lnTo>
                    <a:pt x="0" y="562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1" name="object 10561"/>
            <p:cNvSpPr/>
            <p:nvPr/>
          </p:nvSpPr>
          <p:spPr>
            <a:xfrm>
              <a:off x="18669526" y="425261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2" name="object 10562"/>
            <p:cNvSpPr/>
            <p:nvPr/>
          </p:nvSpPr>
          <p:spPr>
            <a:xfrm>
              <a:off x="18670952" y="425261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3" name="object 10563"/>
            <p:cNvSpPr/>
            <p:nvPr/>
          </p:nvSpPr>
          <p:spPr>
            <a:xfrm>
              <a:off x="18669344" y="426065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4" name="object 10564"/>
            <p:cNvSpPr/>
            <p:nvPr/>
          </p:nvSpPr>
          <p:spPr>
            <a:xfrm>
              <a:off x="18669601" y="426133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27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5" name="object 10565"/>
            <p:cNvSpPr/>
            <p:nvPr/>
          </p:nvSpPr>
          <p:spPr>
            <a:xfrm>
              <a:off x="18669598" y="426091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2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6" name="object 10566"/>
            <p:cNvSpPr/>
            <p:nvPr/>
          </p:nvSpPr>
          <p:spPr>
            <a:xfrm>
              <a:off x="18669791" y="42457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19" y="104"/>
                  </a:moveTo>
                  <a:lnTo>
                    <a:pt x="8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7" name="object 10567"/>
            <p:cNvSpPr/>
            <p:nvPr/>
          </p:nvSpPr>
          <p:spPr>
            <a:xfrm>
              <a:off x="18670010" y="424589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8" name="object 10568"/>
            <p:cNvSpPr/>
            <p:nvPr/>
          </p:nvSpPr>
          <p:spPr>
            <a:xfrm>
              <a:off x="18669798" y="42458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2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9" name="object 10569"/>
            <p:cNvSpPr/>
            <p:nvPr/>
          </p:nvSpPr>
          <p:spPr>
            <a:xfrm>
              <a:off x="18669268" y="424411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24"/>
                  </a:moveTo>
                  <a:lnTo>
                    <a:pt x="0" y="32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0" name="object 10570"/>
            <p:cNvSpPr/>
            <p:nvPr/>
          </p:nvSpPr>
          <p:spPr>
            <a:xfrm>
              <a:off x="18669240" y="42434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1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1" name="object 10571"/>
            <p:cNvSpPr/>
            <p:nvPr/>
          </p:nvSpPr>
          <p:spPr>
            <a:xfrm>
              <a:off x="18669156" y="42435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0"/>
                  </a:moveTo>
                  <a:lnTo>
                    <a:pt x="0" y="0"/>
                  </a:lnTo>
                </a:path>
                <a:path w="634" h="635">
                  <a:moveTo>
                    <a:pt x="188" y="0"/>
                  </a:moveTo>
                  <a:lnTo>
                    <a:pt x="83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2" name="object 10572"/>
            <p:cNvSpPr/>
            <p:nvPr/>
          </p:nvSpPr>
          <p:spPr>
            <a:xfrm>
              <a:off x="18670421" y="42435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607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3" name="object 10573"/>
            <p:cNvSpPr/>
            <p:nvPr/>
          </p:nvSpPr>
          <p:spPr>
            <a:xfrm>
              <a:off x="18669344" y="424231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4" name="object 10574"/>
            <p:cNvSpPr/>
            <p:nvPr/>
          </p:nvSpPr>
          <p:spPr>
            <a:xfrm>
              <a:off x="18669344" y="42427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5" name="object 10575"/>
            <p:cNvSpPr/>
            <p:nvPr/>
          </p:nvSpPr>
          <p:spPr>
            <a:xfrm>
              <a:off x="18669344" y="425353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6" name="object 10576"/>
            <p:cNvSpPr/>
            <p:nvPr/>
          </p:nvSpPr>
          <p:spPr>
            <a:xfrm>
              <a:off x="18669344" y="425323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7" name="object 10577"/>
            <p:cNvSpPr/>
            <p:nvPr/>
          </p:nvSpPr>
          <p:spPr>
            <a:xfrm>
              <a:off x="18669449" y="425260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8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8" name="object 10578"/>
            <p:cNvSpPr/>
            <p:nvPr/>
          </p:nvSpPr>
          <p:spPr>
            <a:xfrm>
              <a:off x="18669445" y="424659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9" name="object 10579"/>
            <p:cNvSpPr/>
            <p:nvPr/>
          </p:nvSpPr>
          <p:spPr>
            <a:xfrm>
              <a:off x="18670421" y="42430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408"/>
                  </a:moveTo>
                  <a:lnTo>
                    <a:pt x="345" y="0"/>
                  </a:lnTo>
                  <a:lnTo>
                    <a:pt x="607" y="439"/>
                  </a:lnTo>
                  <a:lnTo>
                    <a:pt x="314" y="481"/>
                  </a:lnTo>
                  <a:lnTo>
                    <a:pt x="0" y="4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0" name="object 10580"/>
            <p:cNvSpPr/>
            <p:nvPr/>
          </p:nvSpPr>
          <p:spPr>
            <a:xfrm>
              <a:off x="18670647" y="42440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157" y="0"/>
                  </a:lnTo>
                  <a:lnTo>
                    <a:pt x="314" y="188"/>
                  </a:lnTo>
                  <a:lnTo>
                    <a:pt x="157" y="324"/>
                  </a:lnTo>
                  <a:lnTo>
                    <a:pt x="0" y="188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1" name="object 10581"/>
            <p:cNvSpPr/>
            <p:nvPr/>
          </p:nvSpPr>
          <p:spPr>
            <a:xfrm>
              <a:off x="18669424" y="42429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633" y="157"/>
                  </a:moveTo>
                  <a:lnTo>
                    <a:pt x="1444" y="52"/>
                  </a:lnTo>
                  <a:lnTo>
                    <a:pt x="1277" y="0"/>
                  </a:lnTo>
                  <a:lnTo>
                    <a:pt x="1047" y="52"/>
                  </a:lnTo>
                  <a:lnTo>
                    <a:pt x="858" y="230"/>
                  </a:lnTo>
                  <a:lnTo>
                    <a:pt x="774" y="481"/>
                  </a:lnTo>
                  <a:lnTo>
                    <a:pt x="701" y="764"/>
                  </a:lnTo>
                  <a:lnTo>
                    <a:pt x="670" y="1434"/>
                  </a:lnTo>
                  <a:lnTo>
                    <a:pt x="513" y="1570"/>
                  </a:lnTo>
                  <a:lnTo>
                    <a:pt x="376" y="1570"/>
                  </a:lnTo>
                  <a:lnTo>
                    <a:pt x="293" y="795"/>
                  </a:lnTo>
                  <a:lnTo>
                    <a:pt x="219" y="565"/>
                  </a:lnTo>
                  <a:lnTo>
                    <a:pt x="178" y="387"/>
                  </a:lnTo>
                  <a:lnTo>
                    <a:pt x="62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2" name="object 10582"/>
            <p:cNvSpPr/>
            <p:nvPr/>
          </p:nvSpPr>
          <p:spPr>
            <a:xfrm>
              <a:off x="18669389" y="424618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0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3" name="object 10583"/>
            <p:cNvSpPr/>
            <p:nvPr/>
          </p:nvSpPr>
          <p:spPr>
            <a:xfrm>
              <a:off x="18669158" y="4242049"/>
              <a:ext cx="2540" cy="19685"/>
            </a:xfrm>
            <a:custGeom>
              <a:avLst/>
              <a:gdLst/>
              <a:ahLst/>
              <a:cxnLst/>
              <a:rect l="l" t="t" r="r" b="b"/>
              <a:pathLst>
                <a:path w="2540" h="19685">
                  <a:moveTo>
                    <a:pt x="2020" y="1308"/>
                  </a:moveTo>
                  <a:lnTo>
                    <a:pt x="1978" y="1151"/>
                  </a:lnTo>
                  <a:lnTo>
                    <a:pt x="1947" y="701"/>
                  </a:lnTo>
                  <a:lnTo>
                    <a:pt x="1947" y="272"/>
                  </a:lnTo>
                  <a:lnTo>
                    <a:pt x="1675" y="0"/>
                  </a:lnTo>
                  <a:lnTo>
                    <a:pt x="439" y="0"/>
                  </a:lnTo>
                  <a:lnTo>
                    <a:pt x="188" y="272"/>
                  </a:lnTo>
                  <a:lnTo>
                    <a:pt x="188" y="701"/>
                  </a:lnTo>
                  <a:lnTo>
                    <a:pt x="261" y="994"/>
                  </a:lnTo>
                  <a:lnTo>
                    <a:pt x="31" y="963"/>
                  </a:lnTo>
                  <a:lnTo>
                    <a:pt x="83" y="1340"/>
                  </a:lnTo>
                  <a:lnTo>
                    <a:pt x="0" y="1497"/>
                  </a:lnTo>
                  <a:lnTo>
                    <a:pt x="115" y="2052"/>
                  </a:lnTo>
                  <a:lnTo>
                    <a:pt x="31" y="2376"/>
                  </a:lnTo>
                  <a:lnTo>
                    <a:pt x="230" y="4135"/>
                  </a:lnTo>
                  <a:lnTo>
                    <a:pt x="188" y="4544"/>
                  </a:lnTo>
                  <a:lnTo>
                    <a:pt x="293" y="10554"/>
                  </a:lnTo>
                  <a:lnTo>
                    <a:pt x="188" y="18596"/>
                  </a:lnTo>
                  <a:lnTo>
                    <a:pt x="439" y="18868"/>
                  </a:lnTo>
                  <a:lnTo>
                    <a:pt x="439" y="19287"/>
                  </a:lnTo>
                  <a:lnTo>
                    <a:pt x="1612" y="19392"/>
                  </a:lnTo>
                  <a:lnTo>
                    <a:pt x="1706" y="18868"/>
                  </a:lnTo>
                  <a:lnTo>
                    <a:pt x="1947" y="18596"/>
                  </a:lnTo>
                  <a:lnTo>
                    <a:pt x="1947" y="10554"/>
                  </a:lnTo>
                  <a:lnTo>
                    <a:pt x="1863" y="4544"/>
                  </a:lnTo>
                  <a:lnTo>
                    <a:pt x="1947" y="4135"/>
                  </a:lnTo>
                  <a:lnTo>
                    <a:pt x="2052" y="1863"/>
                  </a:lnTo>
                  <a:lnTo>
                    <a:pt x="2083" y="1602"/>
                  </a:lnTo>
                  <a:lnTo>
                    <a:pt x="2020" y="13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4" name="object 10584"/>
            <p:cNvSpPr/>
            <p:nvPr/>
          </p:nvSpPr>
          <p:spPr>
            <a:xfrm>
              <a:off x="18670239" y="424134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208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5" name="object 10585"/>
            <p:cNvSpPr/>
            <p:nvPr/>
          </p:nvSpPr>
          <p:spPr>
            <a:xfrm>
              <a:off x="18668490" y="42592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6" name="object 10586"/>
            <p:cNvSpPr/>
            <p:nvPr/>
          </p:nvSpPr>
          <p:spPr>
            <a:xfrm>
              <a:off x="18668490" y="425882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7" name="object 10587"/>
            <p:cNvSpPr/>
            <p:nvPr/>
          </p:nvSpPr>
          <p:spPr>
            <a:xfrm>
              <a:off x="18671998" y="42588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8" name="object 10588"/>
            <p:cNvSpPr/>
            <p:nvPr/>
          </p:nvSpPr>
          <p:spPr>
            <a:xfrm>
              <a:off x="18668494" y="42588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9" name="object 10589"/>
            <p:cNvSpPr/>
            <p:nvPr/>
          </p:nvSpPr>
          <p:spPr>
            <a:xfrm>
              <a:off x="18671179" y="42588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0" name="object 10590"/>
            <p:cNvSpPr/>
            <p:nvPr/>
          </p:nvSpPr>
          <p:spPr>
            <a:xfrm>
              <a:off x="18669312" y="42588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1" name="object 10591"/>
            <p:cNvSpPr/>
            <p:nvPr/>
          </p:nvSpPr>
          <p:spPr>
            <a:xfrm>
              <a:off x="18670239" y="42586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2" name="object 10592"/>
            <p:cNvSpPr/>
            <p:nvPr/>
          </p:nvSpPr>
          <p:spPr>
            <a:xfrm>
              <a:off x="18668612" y="4259209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2900" y="1444"/>
                  </a:moveTo>
                  <a:lnTo>
                    <a:pt x="3256" y="1308"/>
                  </a:lnTo>
                  <a:lnTo>
                    <a:pt x="3256" y="136"/>
                  </a:lnTo>
                  <a:lnTo>
                    <a:pt x="2900" y="0"/>
                  </a:lnTo>
                  <a:lnTo>
                    <a:pt x="324" y="0"/>
                  </a:lnTo>
                  <a:lnTo>
                    <a:pt x="0" y="136"/>
                  </a:lnTo>
                  <a:lnTo>
                    <a:pt x="0" y="1308"/>
                  </a:lnTo>
                  <a:lnTo>
                    <a:pt x="324" y="1444"/>
                  </a:lnTo>
                  <a:lnTo>
                    <a:pt x="2900" y="1444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3" name="object 10593"/>
            <p:cNvSpPr/>
            <p:nvPr/>
          </p:nvSpPr>
          <p:spPr>
            <a:xfrm>
              <a:off x="18671104" y="42593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1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4" name="object 10594"/>
            <p:cNvSpPr/>
            <p:nvPr/>
          </p:nvSpPr>
          <p:spPr>
            <a:xfrm>
              <a:off x="18669389" y="42593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1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5" name="object 10595"/>
            <p:cNvSpPr/>
            <p:nvPr/>
          </p:nvSpPr>
          <p:spPr>
            <a:xfrm>
              <a:off x="18668599" y="4260511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5">
                  <a:moveTo>
                    <a:pt x="3277" y="0"/>
                  </a:moveTo>
                  <a:lnTo>
                    <a:pt x="2921" y="136"/>
                  </a:lnTo>
                  <a:lnTo>
                    <a:pt x="2502" y="0"/>
                  </a:lnTo>
                  <a:lnTo>
                    <a:pt x="1643" y="136"/>
                  </a:lnTo>
                  <a:lnTo>
                    <a:pt x="795" y="0"/>
                  </a:lnTo>
                  <a:lnTo>
                    <a:pt x="376" y="13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6" name="object 10596"/>
            <p:cNvSpPr/>
            <p:nvPr/>
          </p:nvSpPr>
          <p:spPr>
            <a:xfrm>
              <a:off x="18668599" y="4259213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5">
                  <a:moveTo>
                    <a:pt x="3277" y="136"/>
                  </a:moveTo>
                  <a:lnTo>
                    <a:pt x="2921" y="0"/>
                  </a:lnTo>
                  <a:lnTo>
                    <a:pt x="2502" y="136"/>
                  </a:lnTo>
                  <a:lnTo>
                    <a:pt x="1643" y="0"/>
                  </a:lnTo>
                  <a:lnTo>
                    <a:pt x="795" y="136"/>
                  </a:lnTo>
                  <a:lnTo>
                    <a:pt x="376" y="0"/>
                  </a:lnTo>
                  <a:lnTo>
                    <a:pt x="0" y="1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7" name="object 10597"/>
            <p:cNvSpPr/>
            <p:nvPr/>
          </p:nvSpPr>
          <p:spPr>
            <a:xfrm>
              <a:off x="18670978" y="4259209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25" y="1444"/>
                  </a:moveTo>
                  <a:lnTo>
                    <a:pt x="0" y="6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8" name="object 10598"/>
            <p:cNvSpPr/>
            <p:nvPr/>
          </p:nvSpPr>
          <p:spPr>
            <a:xfrm>
              <a:off x="18669344" y="4259209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44"/>
                  </a:moveTo>
                  <a:lnTo>
                    <a:pt x="157" y="1371"/>
                  </a:lnTo>
                  <a:lnTo>
                    <a:pt x="157" y="6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9" name="object 10599"/>
            <p:cNvSpPr/>
            <p:nvPr/>
          </p:nvSpPr>
          <p:spPr>
            <a:xfrm>
              <a:off x="18669496" y="426057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0" name="object 10600"/>
            <p:cNvSpPr/>
            <p:nvPr/>
          </p:nvSpPr>
          <p:spPr>
            <a:xfrm>
              <a:off x="18669496" y="425927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8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1" name="object 10601"/>
            <p:cNvSpPr/>
            <p:nvPr/>
          </p:nvSpPr>
          <p:spPr>
            <a:xfrm>
              <a:off x="18671104" y="425920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2" name="object 10602"/>
            <p:cNvSpPr/>
            <p:nvPr/>
          </p:nvSpPr>
          <p:spPr>
            <a:xfrm>
              <a:off x="18669344" y="425920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3" name="object 10603"/>
            <p:cNvSpPr/>
            <p:nvPr/>
          </p:nvSpPr>
          <p:spPr>
            <a:xfrm>
              <a:off x="18670239" y="425849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4" name="object 10604"/>
            <p:cNvSpPr/>
            <p:nvPr/>
          </p:nvSpPr>
          <p:spPr>
            <a:xfrm>
              <a:off x="18544428" y="425261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5" name="object 10605"/>
            <p:cNvSpPr/>
            <p:nvPr/>
          </p:nvSpPr>
          <p:spPr>
            <a:xfrm>
              <a:off x="18545885" y="425261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6" name="object 10606"/>
            <p:cNvSpPr/>
            <p:nvPr/>
          </p:nvSpPr>
          <p:spPr>
            <a:xfrm>
              <a:off x="18544276" y="426065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7" name="object 10607"/>
            <p:cNvSpPr/>
            <p:nvPr/>
          </p:nvSpPr>
          <p:spPr>
            <a:xfrm>
              <a:off x="18544548" y="426133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22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8" name="object 10608"/>
            <p:cNvSpPr/>
            <p:nvPr/>
          </p:nvSpPr>
          <p:spPr>
            <a:xfrm>
              <a:off x="18544554" y="42609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2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9" name="object 10609"/>
            <p:cNvSpPr/>
            <p:nvPr/>
          </p:nvSpPr>
          <p:spPr>
            <a:xfrm>
              <a:off x="18544729" y="42457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104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0" name="object 10610"/>
            <p:cNvSpPr/>
            <p:nvPr/>
          </p:nvSpPr>
          <p:spPr>
            <a:xfrm>
              <a:off x="18544917" y="42458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0"/>
                  </a:moveTo>
                  <a:lnTo>
                    <a:pt x="0" y="2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1" name="object 10611"/>
            <p:cNvSpPr/>
            <p:nvPr/>
          </p:nvSpPr>
          <p:spPr>
            <a:xfrm>
              <a:off x="18544730" y="42458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2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2" name="object 10612"/>
            <p:cNvSpPr/>
            <p:nvPr/>
          </p:nvSpPr>
          <p:spPr>
            <a:xfrm>
              <a:off x="18544169" y="42441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24"/>
                  </a:moveTo>
                  <a:lnTo>
                    <a:pt x="31" y="10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3" name="object 10613"/>
            <p:cNvSpPr/>
            <p:nvPr/>
          </p:nvSpPr>
          <p:spPr>
            <a:xfrm>
              <a:off x="18544139" y="42434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1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4" name="object 10614"/>
            <p:cNvSpPr/>
            <p:nvPr/>
          </p:nvSpPr>
          <p:spPr>
            <a:xfrm>
              <a:off x="18544055" y="42435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19" y="0"/>
                  </a:moveTo>
                  <a:lnTo>
                    <a:pt x="0" y="0"/>
                  </a:lnTo>
                </a:path>
                <a:path w="634" h="635">
                  <a:moveTo>
                    <a:pt x="219" y="0"/>
                  </a:moveTo>
                  <a:lnTo>
                    <a:pt x="115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5" name="object 10615"/>
            <p:cNvSpPr/>
            <p:nvPr/>
          </p:nvSpPr>
          <p:spPr>
            <a:xfrm>
              <a:off x="18545369" y="42435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586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6" name="object 10616"/>
            <p:cNvSpPr/>
            <p:nvPr/>
          </p:nvSpPr>
          <p:spPr>
            <a:xfrm>
              <a:off x="18544275" y="424231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7" name="object 10617"/>
            <p:cNvSpPr/>
            <p:nvPr/>
          </p:nvSpPr>
          <p:spPr>
            <a:xfrm>
              <a:off x="18544275" y="42427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8" name="object 10618"/>
            <p:cNvSpPr/>
            <p:nvPr/>
          </p:nvSpPr>
          <p:spPr>
            <a:xfrm>
              <a:off x="18544276" y="425353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9" name="object 10619"/>
            <p:cNvSpPr/>
            <p:nvPr/>
          </p:nvSpPr>
          <p:spPr>
            <a:xfrm>
              <a:off x="18544276" y="425323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0" name="object 10620"/>
            <p:cNvSpPr/>
            <p:nvPr/>
          </p:nvSpPr>
          <p:spPr>
            <a:xfrm>
              <a:off x="18544353" y="425260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1" name="object 10621"/>
            <p:cNvSpPr/>
            <p:nvPr/>
          </p:nvSpPr>
          <p:spPr>
            <a:xfrm>
              <a:off x="18544347" y="424659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2" name="object 10622"/>
            <p:cNvSpPr/>
            <p:nvPr/>
          </p:nvSpPr>
          <p:spPr>
            <a:xfrm>
              <a:off x="18545369" y="42430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408"/>
                  </a:moveTo>
                  <a:lnTo>
                    <a:pt x="293" y="0"/>
                  </a:lnTo>
                  <a:lnTo>
                    <a:pt x="586" y="439"/>
                  </a:lnTo>
                  <a:lnTo>
                    <a:pt x="293" y="481"/>
                  </a:lnTo>
                  <a:lnTo>
                    <a:pt x="0" y="4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3" name="object 10623"/>
            <p:cNvSpPr/>
            <p:nvPr/>
          </p:nvSpPr>
          <p:spPr>
            <a:xfrm>
              <a:off x="18545581" y="42440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157" y="0"/>
                  </a:lnTo>
                  <a:lnTo>
                    <a:pt x="282" y="188"/>
                  </a:lnTo>
                  <a:lnTo>
                    <a:pt x="125" y="324"/>
                  </a:lnTo>
                  <a:lnTo>
                    <a:pt x="0" y="188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4" name="object 10624"/>
            <p:cNvSpPr/>
            <p:nvPr/>
          </p:nvSpPr>
          <p:spPr>
            <a:xfrm>
              <a:off x="18544347" y="42429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612" y="157"/>
                  </a:moveTo>
                  <a:lnTo>
                    <a:pt x="1424" y="52"/>
                  </a:lnTo>
                  <a:lnTo>
                    <a:pt x="1287" y="0"/>
                  </a:lnTo>
                  <a:lnTo>
                    <a:pt x="1026" y="52"/>
                  </a:lnTo>
                  <a:lnTo>
                    <a:pt x="816" y="230"/>
                  </a:lnTo>
                  <a:lnTo>
                    <a:pt x="743" y="481"/>
                  </a:lnTo>
                  <a:lnTo>
                    <a:pt x="680" y="764"/>
                  </a:lnTo>
                  <a:lnTo>
                    <a:pt x="649" y="1434"/>
                  </a:lnTo>
                  <a:lnTo>
                    <a:pt x="492" y="1570"/>
                  </a:lnTo>
                  <a:lnTo>
                    <a:pt x="335" y="1465"/>
                  </a:lnTo>
                  <a:lnTo>
                    <a:pt x="303" y="795"/>
                  </a:lnTo>
                  <a:lnTo>
                    <a:pt x="230" y="565"/>
                  </a:lnTo>
                  <a:lnTo>
                    <a:pt x="146" y="387"/>
                  </a:lnTo>
                  <a:lnTo>
                    <a:pt x="73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5" name="object 10625"/>
            <p:cNvSpPr/>
            <p:nvPr/>
          </p:nvSpPr>
          <p:spPr>
            <a:xfrm>
              <a:off x="18544275" y="424618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6" name="object 10626"/>
            <p:cNvSpPr/>
            <p:nvPr/>
          </p:nvSpPr>
          <p:spPr>
            <a:xfrm>
              <a:off x="18544059" y="4242049"/>
              <a:ext cx="2540" cy="19685"/>
            </a:xfrm>
            <a:custGeom>
              <a:avLst/>
              <a:gdLst/>
              <a:ahLst/>
              <a:cxnLst/>
              <a:rect l="l" t="t" r="r" b="b"/>
              <a:pathLst>
                <a:path w="2540" h="19685">
                  <a:moveTo>
                    <a:pt x="2052" y="1308"/>
                  </a:moveTo>
                  <a:lnTo>
                    <a:pt x="1978" y="1151"/>
                  </a:lnTo>
                  <a:lnTo>
                    <a:pt x="1978" y="701"/>
                  </a:lnTo>
                  <a:lnTo>
                    <a:pt x="1978" y="272"/>
                  </a:lnTo>
                  <a:lnTo>
                    <a:pt x="1727" y="0"/>
                  </a:lnTo>
                  <a:lnTo>
                    <a:pt x="481" y="0"/>
                  </a:lnTo>
                  <a:lnTo>
                    <a:pt x="219" y="272"/>
                  </a:lnTo>
                  <a:lnTo>
                    <a:pt x="219" y="701"/>
                  </a:lnTo>
                  <a:lnTo>
                    <a:pt x="293" y="994"/>
                  </a:lnTo>
                  <a:lnTo>
                    <a:pt x="83" y="963"/>
                  </a:lnTo>
                  <a:lnTo>
                    <a:pt x="83" y="1340"/>
                  </a:lnTo>
                  <a:lnTo>
                    <a:pt x="0" y="1497"/>
                  </a:lnTo>
                  <a:lnTo>
                    <a:pt x="115" y="2052"/>
                  </a:lnTo>
                  <a:lnTo>
                    <a:pt x="83" y="2376"/>
                  </a:lnTo>
                  <a:lnTo>
                    <a:pt x="219" y="4135"/>
                  </a:lnTo>
                  <a:lnTo>
                    <a:pt x="219" y="4544"/>
                  </a:lnTo>
                  <a:lnTo>
                    <a:pt x="293" y="10554"/>
                  </a:lnTo>
                  <a:lnTo>
                    <a:pt x="219" y="18596"/>
                  </a:lnTo>
                  <a:lnTo>
                    <a:pt x="481" y="18868"/>
                  </a:lnTo>
                  <a:lnTo>
                    <a:pt x="481" y="19287"/>
                  </a:lnTo>
                  <a:lnTo>
                    <a:pt x="1602" y="19392"/>
                  </a:lnTo>
                  <a:lnTo>
                    <a:pt x="1727" y="18868"/>
                  </a:lnTo>
                  <a:lnTo>
                    <a:pt x="1978" y="18596"/>
                  </a:lnTo>
                  <a:lnTo>
                    <a:pt x="1978" y="10554"/>
                  </a:lnTo>
                  <a:lnTo>
                    <a:pt x="1895" y="4544"/>
                  </a:lnTo>
                  <a:lnTo>
                    <a:pt x="1978" y="4135"/>
                  </a:lnTo>
                  <a:lnTo>
                    <a:pt x="2083" y="1863"/>
                  </a:lnTo>
                  <a:lnTo>
                    <a:pt x="2083" y="1602"/>
                  </a:lnTo>
                  <a:lnTo>
                    <a:pt x="2052" y="13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7" name="object 10627"/>
            <p:cNvSpPr/>
            <p:nvPr/>
          </p:nvSpPr>
          <p:spPr>
            <a:xfrm>
              <a:off x="18545172" y="424134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208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8" name="object 10628"/>
            <p:cNvSpPr/>
            <p:nvPr/>
          </p:nvSpPr>
          <p:spPr>
            <a:xfrm>
              <a:off x="18543372" y="42592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9" name="object 10629"/>
            <p:cNvSpPr/>
            <p:nvPr/>
          </p:nvSpPr>
          <p:spPr>
            <a:xfrm>
              <a:off x="18543372" y="425882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0" name="object 10630"/>
            <p:cNvSpPr/>
            <p:nvPr/>
          </p:nvSpPr>
          <p:spPr>
            <a:xfrm>
              <a:off x="18546932" y="42588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1" name="object 10631"/>
            <p:cNvSpPr/>
            <p:nvPr/>
          </p:nvSpPr>
          <p:spPr>
            <a:xfrm>
              <a:off x="18543381" y="42588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2" name="object 10632"/>
            <p:cNvSpPr/>
            <p:nvPr/>
          </p:nvSpPr>
          <p:spPr>
            <a:xfrm>
              <a:off x="18546067" y="42588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3" name="object 10633"/>
            <p:cNvSpPr/>
            <p:nvPr/>
          </p:nvSpPr>
          <p:spPr>
            <a:xfrm>
              <a:off x="18544246" y="42588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4" name="object 10634"/>
            <p:cNvSpPr/>
            <p:nvPr/>
          </p:nvSpPr>
          <p:spPr>
            <a:xfrm>
              <a:off x="18545172" y="42586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5" name="object 10635"/>
            <p:cNvSpPr/>
            <p:nvPr/>
          </p:nvSpPr>
          <p:spPr>
            <a:xfrm>
              <a:off x="18543514" y="4259209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2931" y="1444"/>
                  </a:moveTo>
                  <a:lnTo>
                    <a:pt x="3308" y="1308"/>
                  </a:lnTo>
                  <a:lnTo>
                    <a:pt x="3308" y="136"/>
                  </a:lnTo>
                  <a:lnTo>
                    <a:pt x="2931" y="0"/>
                  </a:lnTo>
                  <a:lnTo>
                    <a:pt x="356" y="0"/>
                  </a:lnTo>
                  <a:lnTo>
                    <a:pt x="0" y="136"/>
                  </a:lnTo>
                  <a:lnTo>
                    <a:pt x="0" y="1308"/>
                  </a:lnTo>
                  <a:lnTo>
                    <a:pt x="356" y="1444"/>
                  </a:lnTo>
                  <a:lnTo>
                    <a:pt x="2931" y="1444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6" name="object 10636"/>
            <p:cNvSpPr/>
            <p:nvPr/>
          </p:nvSpPr>
          <p:spPr>
            <a:xfrm>
              <a:off x="18546035" y="42593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1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7" name="object 10637"/>
            <p:cNvSpPr/>
            <p:nvPr/>
          </p:nvSpPr>
          <p:spPr>
            <a:xfrm>
              <a:off x="18544275" y="42593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1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8" name="object 10638"/>
            <p:cNvSpPr/>
            <p:nvPr/>
          </p:nvSpPr>
          <p:spPr>
            <a:xfrm>
              <a:off x="18543496" y="4260511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5">
                  <a:moveTo>
                    <a:pt x="3329" y="0"/>
                  </a:moveTo>
                  <a:lnTo>
                    <a:pt x="2910" y="136"/>
                  </a:lnTo>
                  <a:lnTo>
                    <a:pt x="2533" y="0"/>
                  </a:lnTo>
                  <a:lnTo>
                    <a:pt x="1685" y="136"/>
                  </a:lnTo>
                  <a:lnTo>
                    <a:pt x="785" y="0"/>
                  </a:lnTo>
                  <a:lnTo>
                    <a:pt x="429" y="13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9" name="object 10639"/>
            <p:cNvSpPr/>
            <p:nvPr/>
          </p:nvSpPr>
          <p:spPr>
            <a:xfrm>
              <a:off x="18543496" y="4259213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5">
                  <a:moveTo>
                    <a:pt x="3329" y="136"/>
                  </a:moveTo>
                  <a:lnTo>
                    <a:pt x="2910" y="0"/>
                  </a:lnTo>
                  <a:lnTo>
                    <a:pt x="2533" y="136"/>
                  </a:lnTo>
                  <a:lnTo>
                    <a:pt x="1685" y="0"/>
                  </a:lnTo>
                  <a:lnTo>
                    <a:pt x="785" y="136"/>
                  </a:lnTo>
                  <a:lnTo>
                    <a:pt x="429" y="0"/>
                  </a:lnTo>
                  <a:lnTo>
                    <a:pt x="0" y="1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0" name="object 10640"/>
            <p:cNvSpPr/>
            <p:nvPr/>
          </p:nvSpPr>
          <p:spPr>
            <a:xfrm>
              <a:off x="18545878" y="4259209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57" y="1444"/>
                  </a:moveTo>
                  <a:lnTo>
                    <a:pt x="0" y="1371"/>
                  </a:lnTo>
                  <a:lnTo>
                    <a:pt x="0" y="62"/>
                  </a:lnTo>
                  <a:lnTo>
                    <a:pt x="1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1" name="object 10641"/>
            <p:cNvSpPr/>
            <p:nvPr/>
          </p:nvSpPr>
          <p:spPr>
            <a:xfrm>
              <a:off x="18544275" y="4259209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44"/>
                  </a:moveTo>
                  <a:lnTo>
                    <a:pt x="157" y="1371"/>
                  </a:lnTo>
                  <a:lnTo>
                    <a:pt x="157" y="6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2" name="object 10642"/>
            <p:cNvSpPr/>
            <p:nvPr/>
          </p:nvSpPr>
          <p:spPr>
            <a:xfrm>
              <a:off x="18544420" y="426057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3" name="object 10643"/>
            <p:cNvSpPr/>
            <p:nvPr/>
          </p:nvSpPr>
          <p:spPr>
            <a:xfrm>
              <a:off x="18544420" y="425927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46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4" name="object 10644"/>
            <p:cNvSpPr/>
            <p:nvPr/>
          </p:nvSpPr>
          <p:spPr>
            <a:xfrm>
              <a:off x="18546035" y="425920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5" name="object 10645"/>
            <p:cNvSpPr/>
            <p:nvPr/>
          </p:nvSpPr>
          <p:spPr>
            <a:xfrm>
              <a:off x="18544275" y="425920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6" name="object 10646"/>
            <p:cNvSpPr/>
            <p:nvPr/>
          </p:nvSpPr>
          <p:spPr>
            <a:xfrm>
              <a:off x="18545172" y="425849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7" name="object 10647"/>
            <p:cNvSpPr/>
            <p:nvPr/>
          </p:nvSpPr>
          <p:spPr>
            <a:xfrm>
              <a:off x="18408771" y="425261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8" name="object 10648"/>
            <p:cNvSpPr/>
            <p:nvPr/>
          </p:nvSpPr>
          <p:spPr>
            <a:xfrm>
              <a:off x="18410227" y="425261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82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9" name="object 10649"/>
            <p:cNvSpPr/>
            <p:nvPr/>
          </p:nvSpPr>
          <p:spPr>
            <a:xfrm>
              <a:off x="18408642" y="426065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0" name="object 10650"/>
            <p:cNvSpPr/>
            <p:nvPr/>
          </p:nvSpPr>
          <p:spPr>
            <a:xfrm>
              <a:off x="18408893" y="426133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25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1" name="object 10651"/>
            <p:cNvSpPr/>
            <p:nvPr/>
          </p:nvSpPr>
          <p:spPr>
            <a:xfrm>
              <a:off x="18408895" y="42609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2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2" name="object 10652"/>
            <p:cNvSpPr/>
            <p:nvPr/>
          </p:nvSpPr>
          <p:spPr>
            <a:xfrm>
              <a:off x="18409071" y="42457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104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3" name="object 10653"/>
            <p:cNvSpPr/>
            <p:nvPr/>
          </p:nvSpPr>
          <p:spPr>
            <a:xfrm>
              <a:off x="18409301" y="424589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4" name="object 10654"/>
            <p:cNvSpPr/>
            <p:nvPr/>
          </p:nvSpPr>
          <p:spPr>
            <a:xfrm>
              <a:off x="18409074" y="42458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52" y="29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5" name="object 10655"/>
            <p:cNvSpPr/>
            <p:nvPr/>
          </p:nvSpPr>
          <p:spPr>
            <a:xfrm>
              <a:off x="18408559" y="424411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24"/>
                  </a:moveTo>
                  <a:lnTo>
                    <a:pt x="0" y="32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6" name="object 10656"/>
            <p:cNvSpPr/>
            <p:nvPr/>
          </p:nvSpPr>
          <p:spPr>
            <a:xfrm>
              <a:off x="18408508" y="42434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1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7" name="object 10657"/>
            <p:cNvSpPr/>
            <p:nvPr/>
          </p:nvSpPr>
          <p:spPr>
            <a:xfrm>
              <a:off x="18408404" y="42435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0"/>
                  </a:moveTo>
                  <a:lnTo>
                    <a:pt x="0" y="0"/>
                  </a:lnTo>
                </a:path>
                <a:path w="634" h="635">
                  <a:moveTo>
                    <a:pt x="230" y="0"/>
                  </a:moveTo>
                  <a:lnTo>
                    <a:pt x="104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8" name="object 10658"/>
            <p:cNvSpPr/>
            <p:nvPr/>
          </p:nvSpPr>
          <p:spPr>
            <a:xfrm>
              <a:off x="18409711" y="42435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586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9" name="object 10659"/>
            <p:cNvSpPr/>
            <p:nvPr/>
          </p:nvSpPr>
          <p:spPr>
            <a:xfrm>
              <a:off x="18408634" y="424231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0" name="object 10660"/>
            <p:cNvSpPr/>
            <p:nvPr/>
          </p:nvSpPr>
          <p:spPr>
            <a:xfrm>
              <a:off x="18408634" y="42427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1" name="object 10661"/>
            <p:cNvSpPr/>
            <p:nvPr/>
          </p:nvSpPr>
          <p:spPr>
            <a:xfrm>
              <a:off x="18408642" y="425353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2" name="object 10662"/>
            <p:cNvSpPr/>
            <p:nvPr/>
          </p:nvSpPr>
          <p:spPr>
            <a:xfrm>
              <a:off x="18408642" y="425323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7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3" name="object 10663"/>
            <p:cNvSpPr/>
            <p:nvPr/>
          </p:nvSpPr>
          <p:spPr>
            <a:xfrm>
              <a:off x="18408696" y="425260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612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4" name="object 10664"/>
            <p:cNvSpPr/>
            <p:nvPr/>
          </p:nvSpPr>
          <p:spPr>
            <a:xfrm>
              <a:off x="18408691" y="424659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6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5" name="object 10665"/>
            <p:cNvSpPr/>
            <p:nvPr/>
          </p:nvSpPr>
          <p:spPr>
            <a:xfrm>
              <a:off x="18409711" y="42430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408"/>
                  </a:moveTo>
                  <a:lnTo>
                    <a:pt x="324" y="0"/>
                  </a:lnTo>
                  <a:lnTo>
                    <a:pt x="586" y="439"/>
                  </a:lnTo>
                  <a:lnTo>
                    <a:pt x="293" y="481"/>
                  </a:lnTo>
                  <a:lnTo>
                    <a:pt x="0" y="4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6" name="object 10666"/>
            <p:cNvSpPr/>
            <p:nvPr/>
          </p:nvSpPr>
          <p:spPr>
            <a:xfrm>
              <a:off x="18409940" y="42440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136" y="0"/>
                  </a:lnTo>
                  <a:lnTo>
                    <a:pt x="293" y="188"/>
                  </a:lnTo>
                  <a:lnTo>
                    <a:pt x="104" y="324"/>
                  </a:lnTo>
                  <a:lnTo>
                    <a:pt x="0" y="188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7" name="object 10667"/>
            <p:cNvSpPr/>
            <p:nvPr/>
          </p:nvSpPr>
          <p:spPr>
            <a:xfrm>
              <a:off x="18408691" y="42429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612" y="157"/>
                  </a:moveTo>
                  <a:lnTo>
                    <a:pt x="1455" y="52"/>
                  </a:lnTo>
                  <a:lnTo>
                    <a:pt x="1287" y="0"/>
                  </a:lnTo>
                  <a:lnTo>
                    <a:pt x="1026" y="52"/>
                  </a:lnTo>
                  <a:lnTo>
                    <a:pt x="869" y="230"/>
                  </a:lnTo>
                  <a:lnTo>
                    <a:pt x="753" y="481"/>
                  </a:lnTo>
                  <a:lnTo>
                    <a:pt x="712" y="764"/>
                  </a:lnTo>
                  <a:lnTo>
                    <a:pt x="680" y="1434"/>
                  </a:lnTo>
                  <a:lnTo>
                    <a:pt x="544" y="1570"/>
                  </a:lnTo>
                  <a:lnTo>
                    <a:pt x="387" y="1570"/>
                  </a:lnTo>
                  <a:lnTo>
                    <a:pt x="303" y="795"/>
                  </a:lnTo>
                  <a:lnTo>
                    <a:pt x="230" y="565"/>
                  </a:lnTo>
                  <a:lnTo>
                    <a:pt x="198" y="387"/>
                  </a:lnTo>
                  <a:lnTo>
                    <a:pt x="73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8" name="object 10668"/>
            <p:cNvSpPr/>
            <p:nvPr/>
          </p:nvSpPr>
          <p:spPr>
            <a:xfrm>
              <a:off x="18408634" y="424618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73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9" name="object 10669"/>
            <p:cNvSpPr/>
            <p:nvPr/>
          </p:nvSpPr>
          <p:spPr>
            <a:xfrm>
              <a:off x="18408404" y="4242049"/>
              <a:ext cx="2540" cy="19685"/>
            </a:xfrm>
            <a:custGeom>
              <a:avLst/>
              <a:gdLst/>
              <a:ahLst/>
              <a:cxnLst/>
              <a:rect l="l" t="t" r="r" b="b"/>
              <a:pathLst>
                <a:path w="2540" h="19685">
                  <a:moveTo>
                    <a:pt x="2052" y="1308"/>
                  </a:moveTo>
                  <a:lnTo>
                    <a:pt x="2020" y="1151"/>
                  </a:lnTo>
                  <a:lnTo>
                    <a:pt x="1978" y="701"/>
                  </a:lnTo>
                  <a:lnTo>
                    <a:pt x="1978" y="272"/>
                  </a:lnTo>
                  <a:lnTo>
                    <a:pt x="1727" y="0"/>
                  </a:lnTo>
                  <a:lnTo>
                    <a:pt x="481" y="0"/>
                  </a:lnTo>
                  <a:lnTo>
                    <a:pt x="230" y="272"/>
                  </a:lnTo>
                  <a:lnTo>
                    <a:pt x="230" y="701"/>
                  </a:lnTo>
                  <a:lnTo>
                    <a:pt x="293" y="994"/>
                  </a:lnTo>
                  <a:lnTo>
                    <a:pt x="83" y="963"/>
                  </a:lnTo>
                  <a:lnTo>
                    <a:pt x="115" y="1340"/>
                  </a:lnTo>
                  <a:lnTo>
                    <a:pt x="0" y="1497"/>
                  </a:lnTo>
                  <a:lnTo>
                    <a:pt x="157" y="2052"/>
                  </a:lnTo>
                  <a:lnTo>
                    <a:pt x="83" y="2376"/>
                  </a:lnTo>
                  <a:lnTo>
                    <a:pt x="230" y="4135"/>
                  </a:lnTo>
                  <a:lnTo>
                    <a:pt x="230" y="4544"/>
                  </a:lnTo>
                  <a:lnTo>
                    <a:pt x="293" y="10554"/>
                  </a:lnTo>
                  <a:lnTo>
                    <a:pt x="230" y="18596"/>
                  </a:lnTo>
                  <a:lnTo>
                    <a:pt x="481" y="18868"/>
                  </a:lnTo>
                  <a:lnTo>
                    <a:pt x="481" y="19287"/>
                  </a:lnTo>
                  <a:lnTo>
                    <a:pt x="1643" y="19392"/>
                  </a:lnTo>
                  <a:lnTo>
                    <a:pt x="1738" y="18868"/>
                  </a:lnTo>
                  <a:lnTo>
                    <a:pt x="1978" y="18596"/>
                  </a:lnTo>
                  <a:lnTo>
                    <a:pt x="1978" y="10554"/>
                  </a:lnTo>
                  <a:lnTo>
                    <a:pt x="1895" y="4544"/>
                  </a:lnTo>
                  <a:lnTo>
                    <a:pt x="1978" y="4135"/>
                  </a:lnTo>
                  <a:lnTo>
                    <a:pt x="2083" y="1863"/>
                  </a:lnTo>
                  <a:lnTo>
                    <a:pt x="2125" y="1602"/>
                  </a:lnTo>
                  <a:lnTo>
                    <a:pt x="2052" y="130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0" name="object 10670"/>
            <p:cNvSpPr/>
            <p:nvPr/>
          </p:nvSpPr>
          <p:spPr>
            <a:xfrm>
              <a:off x="18409529" y="424134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208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1" name="object 10671"/>
            <p:cNvSpPr/>
            <p:nvPr/>
          </p:nvSpPr>
          <p:spPr>
            <a:xfrm>
              <a:off x="18407766" y="42592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2" name="object 10672"/>
            <p:cNvSpPr/>
            <p:nvPr/>
          </p:nvSpPr>
          <p:spPr>
            <a:xfrm>
              <a:off x="18407766" y="425882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3" name="object 10673"/>
            <p:cNvSpPr/>
            <p:nvPr/>
          </p:nvSpPr>
          <p:spPr>
            <a:xfrm>
              <a:off x="18411274" y="42588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4" name="object 10674"/>
            <p:cNvSpPr/>
            <p:nvPr/>
          </p:nvSpPr>
          <p:spPr>
            <a:xfrm>
              <a:off x="18407769" y="42588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5" name="object 10675"/>
            <p:cNvSpPr/>
            <p:nvPr/>
          </p:nvSpPr>
          <p:spPr>
            <a:xfrm>
              <a:off x="18410456" y="42588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6" name="object 10676"/>
            <p:cNvSpPr/>
            <p:nvPr/>
          </p:nvSpPr>
          <p:spPr>
            <a:xfrm>
              <a:off x="18408588" y="42588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7" name="object 10677"/>
            <p:cNvSpPr/>
            <p:nvPr/>
          </p:nvSpPr>
          <p:spPr>
            <a:xfrm>
              <a:off x="18409529" y="42586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8" name="object 10678"/>
            <p:cNvSpPr/>
            <p:nvPr/>
          </p:nvSpPr>
          <p:spPr>
            <a:xfrm>
              <a:off x="18407888" y="4259209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2900" y="1444"/>
                  </a:moveTo>
                  <a:lnTo>
                    <a:pt x="3277" y="1308"/>
                  </a:lnTo>
                  <a:lnTo>
                    <a:pt x="3277" y="136"/>
                  </a:lnTo>
                  <a:lnTo>
                    <a:pt x="2900" y="0"/>
                  </a:lnTo>
                  <a:lnTo>
                    <a:pt x="335" y="0"/>
                  </a:lnTo>
                  <a:lnTo>
                    <a:pt x="0" y="136"/>
                  </a:lnTo>
                  <a:lnTo>
                    <a:pt x="0" y="1308"/>
                  </a:lnTo>
                  <a:lnTo>
                    <a:pt x="335" y="1444"/>
                  </a:lnTo>
                  <a:lnTo>
                    <a:pt x="2900" y="1444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9" name="object 10679"/>
            <p:cNvSpPr/>
            <p:nvPr/>
          </p:nvSpPr>
          <p:spPr>
            <a:xfrm>
              <a:off x="18410380" y="42593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1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0" name="object 10680"/>
            <p:cNvSpPr/>
            <p:nvPr/>
          </p:nvSpPr>
          <p:spPr>
            <a:xfrm>
              <a:off x="18408663" y="42593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1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1" name="object 10681"/>
            <p:cNvSpPr/>
            <p:nvPr/>
          </p:nvSpPr>
          <p:spPr>
            <a:xfrm>
              <a:off x="18407871" y="4260511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5">
                  <a:moveTo>
                    <a:pt x="3298" y="0"/>
                  </a:moveTo>
                  <a:lnTo>
                    <a:pt x="2889" y="136"/>
                  </a:lnTo>
                  <a:lnTo>
                    <a:pt x="2502" y="0"/>
                  </a:lnTo>
                  <a:lnTo>
                    <a:pt x="1664" y="136"/>
                  </a:lnTo>
                  <a:lnTo>
                    <a:pt x="795" y="0"/>
                  </a:lnTo>
                  <a:lnTo>
                    <a:pt x="397" y="13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2" name="object 10682"/>
            <p:cNvSpPr/>
            <p:nvPr/>
          </p:nvSpPr>
          <p:spPr>
            <a:xfrm>
              <a:off x="18407871" y="4259213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5">
                  <a:moveTo>
                    <a:pt x="3298" y="136"/>
                  </a:moveTo>
                  <a:lnTo>
                    <a:pt x="2889" y="0"/>
                  </a:lnTo>
                  <a:lnTo>
                    <a:pt x="2502" y="136"/>
                  </a:lnTo>
                  <a:lnTo>
                    <a:pt x="1664" y="0"/>
                  </a:lnTo>
                  <a:lnTo>
                    <a:pt x="795" y="136"/>
                  </a:lnTo>
                  <a:lnTo>
                    <a:pt x="397" y="0"/>
                  </a:lnTo>
                  <a:lnTo>
                    <a:pt x="0" y="13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3" name="object 10683"/>
            <p:cNvSpPr/>
            <p:nvPr/>
          </p:nvSpPr>
          <p:spPr>
            <a:xfrm>
              <a:off x="18410275" y="4259209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04" y="1444"/>
                  </a:moveTo>
                  <a:lnTo>
                    <a:pt x="0" y="6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4" name="object 10684"/>
            <p:cNvSpPr/>
            <p:nvPr/>
          </p:nvSpPr>
          <p:spPr>
            <a:xfrm>
              <a:off x="18408634" y="4259209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44"/>
                  </a:moveTo>
                  <a:lnTo>
                    <a:pt x="136" y="1371"/>
                  </a:lnTo>
                  <a:lnTo>
                    <a:pt x="136" y="6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5" name="object 10685"/>
            <p:cNvSpPr/>
            <p:nvPr/>
          </p:nvSpPr>
          <p:spPr>
            <a:xfrm>
              <a:off x="18408764" y="426057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6" name="object 10686"/>
            <p:cNvSpPr/>
            <p:nvPr/>
          </p:nvSpPr>
          <p:spPr>
            <a:xfrm>
              <a:off x="18408764" y="425927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5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7" name="object 10687"/>
            <p:cNvSpPr/>
            <p:nvPr/>
          </p:nvSpPr>
          <p:spPr>
            <a:xfrm>
              <a:off x="18410380" y="425920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8" name="object 10688"/>
            <p:cNvSpPr/>
            <p:nvPr/>
          </p:nvSpPr>
          <p:spPr>
            <a:xfrm>
              <a:off x="18408634" y="425920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9" name="object 10689"/>
            <p:cNvSpPr/>
            <p:nvPr/>
          </p:nvSpPr>
          <p:spPr>
            <a:xfrm>
              <a:off x="18409529" y="425849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0" name="object 10690"/>
            <p:cNvSpPr/>
            <p:nvPr/>
          </p:nvSpPr>
          <p:spPr>
            <a:xfrm>
              <a:off x="18677096" y="42849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1" name="object 10691"/>
            <p:cNvSpPr/>
            <p:nvPr/>
          </p:nvSpPr>
          <p:spPr>
            <a:xfrm>
              <a:off x="18677096" y="428515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2" name="object 10692"/>
            <p:cNvSpPr/>
            <p:nvPr/>
          </p:nvSpPr>
          <p:spPr>
            <a:xfrm>
              <a:off x="18677247" y="428475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3" name="object 10693"/>
            <p:cNvSpPr/>
            <p:nvPr/>
          </p:nvSpPr>
          <p:spPr>
            <a:xfrm>
              <a:off x="18676277" y="428474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4" name="object 10694"/>
            <p:cNvSpPr/>
            <p:nvPr/>
          </p:nvSpPr>
          <p:spPr>
            <a:xfrm>
              <a:off x="18676277" y="42849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125" y="188"/>
                  </a:lnTo>
                </a:path>
                <a:path w="634"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5" name="object 10695"/>
            <p:cNvSpPr/>
            <p:nvPr/>
          </p:nvSpPr>
          <p:spPr>
            <a:xfrm>
              <a:off x="18679555" y="4282616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0"/>
                  </a:moveTo>
                  <a:lnTo>
                    <a:pt x="282" y="0"/>
                  </a:lnTo>
                  <a:lnTo>
                    <a:pt x="282" y="188"/>
                  </a:lnTo>
                  <a:lnTo>
                    <a:pt x="282" y="2272"/>
                  </a:lnTo>
                  <a:lnTo>
                    <a:pt x="282" y="2471"/>
                  </a:lnTo>
                  <a:lnTo>
                    <a:pt x="125" y="2471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6" name="object 10696"/>
            <p:cNvSpPr/>
            <p:nvPr/>
          </p:nvSpPr>
          <p:spPr>
            <a:xfrm>
              <a:off x="18675204" y="42832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81" y="1036"/>
                  </a:moveTo>
                  <a:lnTo>
                    <a:pt x="481" y="1172"/>
                  </a:lnTo>
                  <a:lnTo>
                    <a:pt x="219" y="1172"/>
                  </a:lnTo>
                  <a:lnTo>
                    <a:pt x="0" y="1005"/>
                  </a:lnTo>
                  <a:lnTo>
                    <a:pt x="0" y="178"/>
                  </a:lnTo>
                  <a:lnTo>
                    <a:pt x="219" y="0"/>
                  </a:lnTo>
                  <a:lnTo>
                    <a:pt x="481" y="0"/>
                  </a:lnTo>
                  <a:lnTo>
                    <a:pt x="481" y="136"/>
                  </a:lnTo>
                </a:path>
                <a:path w="634" h="1270">
                  <a:moveTo>
                    <a:pt x="481" y="1036"/>
                  </a:moveTo>
                  <a:lnTo>
                    <a:pt x="481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7" name="object 10697"/>
            <p:cNvSpPr/>
            <p:nvPr/>
          </p:nvSpPr>
          <p:spPr>
            <a:xfrm>
              <a:off x="18679038" y="428310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88" y="0"/>
                  </a:moveTo>
                  <a:lnTo>
                    <a:pt x="188" y="1413"/>
                  </a:lnTo>
                  <a:lnTo>
                    <a:pt x="0" y="1413"/>
                  </a:lnTo>
                  <a:lnTo>
                    <a:pt x="0" y="0"/>
                  </a:lnTo>
                  <a:lnTo>
                    <a:pt x="188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8" name="object 10698"/>
            <p:cNvSpPr/>
            <p:nvPr/>
          </p:nvSpPr>
          <p:spPr>
            <a:xfrm>
              <a:off x="18675686" y="428429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3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9" name="object 10699"/>
            <p:cNvSpPr/>
            <p:nvPr/>
          </p:nvSpPr>
          <p:spPr>
            <a:xfrm>
              <a:off x="18675686" y="42834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3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0" name="object 10700"/>
            <p:cNvSpPr/>
            <p:nvPr/>
          </p:nvSpPr>
          <p:spPr>
            <a:xfrm>
              <a:off x="18678716" y="4282106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324" y="0"/>
                  </a:moveTo>
                  <a:lnTo>
                    <a:pt x="324" y="3507"/>
                  </a:lnTo>
                  <a:lnTo>
                    <a:pt x="0" y="3507"/>
                  </a:lnTo>
                  <a:lnTo>
                    <a:pt x="0" y="0"/>
                  </a:lnTo>
                  <a:lnTo>
                    <a:pt x="324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1" name="object 10701"/>
            <p:cNvSpPr/>
            <p:nvPr/>
          </p:nvSpPr>
          <p:spPr>
            <a:xfrm>
              <a:off x="18675683" y="428296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015" y="0"/>
                  </a:moveTo>
                  <a:lnTo>
                    <a:pt x="3015" y="1790"/>
                  </a:lnTo>
                  <a:lnTo>
                    <a:pt x="0" y="1790"/>
                  </a:lnTo>
                  <a:lnTo>
                    <a:pt x="0" y="0"/>
                  </a:lnTo>
                  <a:lnTo>
                    <a:pt x="3015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2" name="object 10702"/>
            <p:cNvSpPr/>
            <p:nvPr/>
          </p:nvSpPr>
          <p:spPr>
            <a:xfrm>
              <a:off x="18679230" y="428429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3" name="object 10703"/>
            <p:cNvSpPr/>
            <p:nvPr/>
          </p:nvSpPr>
          <p:spPr>
            <a:xfrm>
              <a:off x="18676319" y="428150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4" name="object 10704"/>
            <p:cNvSpPr/>
            <p:nvPr/>
          </p:nvSpPr>
          <p:spPr>
            <a:xfrm>
              <a:off x="18679230" y="428340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5" name="object 10705"/>
            <p:cNvSpPr/>
            <p:nvPr/>
          </p:nvSpPr>
          <p:spPr>
            <a:xfrm>
              <a:off x="18679221" y="428310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6" name="object 10706"/>
            <p:cNvSpPr/>
            <p:nvPr/>
          </p:nvSpPr>
          <p:spPr>
            <a:xfrm>
              <a:off x="18679221" y="428452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7" name="object 10707"/>
            <p:cNvSpPr/>
            <p:nvPr/>
          </p:nvSpPr>
          <p:spPr>
            <a:xfrm>
              <a:off x="18677096" y="428254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8" name="object 10708"/>
            <p:cNvSpPr/>
            <p:nvPr/>
          </p:nvSpPr>
          <p:spPr>
            <a:xfrm>
              <a:off x="18677247" y="428254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9" name="object 10709"/>
            <p:cNvSpPr/>
            <p:nvPr/>
          </p:nvSpPr>
          <p:spPr>
            <a:xfrm>
              <a:off x="18676277" y="428254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0" name="object 10710"/>
            <p:cNvSpPr/>
            <p:nvPr/>
          </p:nvSpPr>
          <p:spPr>
            <a:xfrm>
              <a:off x="18676277" y="428254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2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1" name="object 10711"/>
            <p:cNvSpPr/>
            <p:nvPr/>
          </p:nvSpPr>
          <p:spPr>
            <a:xfrm>
              <a:off x="18677247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2" name="object 10712"/>
            <p:cNvSpPr/>
            <p:nvPr/>
          </p:nvSpPr>
          <p:spPr>
            <a:xfrm>
              <a:off x="18676277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3" name="object 10713"/>
            <p:cNvSpPr/>
            <p:nvPr/>
          </p:nvSpPr>
          <p:spPr>
            <a:xfrm>
              <a:off x="18677096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4" name="object 10714"/>
            <p:cNvSpPr/>
            <p:nvPr/>
          </p:nvSpPr>
          <p:spPr>
            <a:xfrm>
              <a:off x="18675200" y="428385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62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5" name="object 10715"/>
            <p:cNvSpPr/>
            <p:nvPr/>
          </p:nvSpPr>
          <p:spPr>
            <a:xfrm>
              <a:off x="18684515" y="42849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6" name="object 10716"/>
            <p:cNvSpPr/>
            <p:nvPr/>
          </p:nvSpPr>
          <p:spPr>
            <a:xfrm>
              <a:off x="18684378" y="428515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3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7" name="object 10717"/>
            <p:cNvSpPr/>
            <p:nvPr/>
          </p:nvSpPr>
          <p:spPr>
            <a:xfrm>
              <a:off x="18684378" y="428475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8" name="object 10718"/>
            <p:cNvSpPr/>
            <p:nvPr/>
          </p:nvSpPr>
          <p:spPr>
            <a:xfrm>
              <a:off x="18685335" y="428474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9" name="object 10719"/>
            <p:cNvSpPr/>
            <p:nvPr/>
          </p:nvSpPr>
          <p:spPr>
            <a:xfrm>
              <a:off x="18685199" y="428515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3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0" name="object 10720"/>
            <p:cNvSpPr/>
            <p:nvPr/>
          </p:nvSpPr>
          <p:spPr>
            <a:xfrm>
              <a:off x="18685199" y="42849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1" name="object 10721"/>
            <p:cNvSpPr/>
            <p:nvPr/>
          </p:nvSpPr>
          <p:spPr>
            <a:xfrm>
              <a:off x="18681766" y="4282616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261" y="0"/>
                  </a:moveTo>
                  <a:lnTo>
                    <a:pt x="0" y="0"/>
                  </a:lnTo>
                  <a:lnTo>
                    <a:pt x="0" y="188"/>
                  </a:lnTo>
                  <a:lnTo>
                    <a:pt x="0" y="2272"/>
                  </a:lnTo>
                  <a:lnTo>
                    <a:pt x="0" y="2471"/>
                  </a:lnTo>
                  <a:lnTo>
                    <a:pt x="188" y="2471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2" name="object 10722"/>
            <p:cNvSpPr/>
            <p:nvPr/>
          </p:nvSpPr>
          <p:spPr>
            <a:xfrm>
              <a:off x="18685897" y="42832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036"/>
                  </a:moveTo>
                  <a:lnTo>
                    <a:pt x="0" y="1172"/>
                  </a:lnTo>
                  <a:lnTo>
                    <a:pt x="314" y="1172"/>
                  </a:lnTo>
                  <a:lnTo>
                    <a:pt x="523" y="1005"/>
                  </a:lnTo>
                  <a:lnTo>
                    <a:pt x="523" y="178"/>
                  </a:lnTo>
                  <a:lnTo>
                    <a:pt x="314" y="0"/>
                  </a:lnTo>
                  <a:lnTo>
                    <a:pt x="0" y="0"/>
                  </a:lnTo>
                  <a:lnTo>
                    <a:pt x="0" y="136"/>
                  </a:lnTo>
                </a:path>
                <a:path w="634" h="1270">
                  <a:moveTo>
                    <a:pt x="0" y="1036"/>
                  </a:move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3" name="object 10723"/>
            <p:cNvSpPr/>
            <p:nvPr/>
          </p:nvSpPr>
          <p:spPr>
            <a:xfrm>
              <a:off x="18682396" y="428310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0" y="1413"/>
                  </a:lnTo>
                  <a:lnTo>
                    <a:pt x="198" y="1413"/>
                  </a:lnTo>
                  <a:lnTo>
                    <a:pt x="198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4" name="object 10724"/>
            <p:cNvSpPr/>
            <p:nvPr/>
          </p:nvSpPr>
          <p:spPr>
            <a:xfrm>
              <a:off x="18682389" y="428429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0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5" name="object 10725"/>
            <p:cNvSpPr/>
            <p:nvPr/>
          </p:nvSpPr>
          <p:spPr>
            <a:xfrm>
              <a:off x="18682389" y="42834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0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6" name="object 10726"/>
            <p:cNvSpPr/>
            <p:nvPr/>
          </p:nvSpPr>
          <p:spPr>
            <a:xfrm>
              <a:off x="18682583" y="4282106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0" y="0"/>
                  </a:moveTo>
                  <a:lnTo>
                    <a:pt x="0" y="3507"/>
                  </a:lnTo>
                  <a:lnTo>
                    <a:pt x="324" y="3507"/>
                  </a:lnTo>
                  <a:lnTo>
                    <a:pt x="324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7" name="object 10727"/>
            <p:cNvSpPr/>
            <p:nvPr/>
          </p:nvSpPr>
          <p:spPr>
            <a:xfrm>
              <a:off x="18682924" y="428296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0" y="1790"/>
                  </a:lnTo>
                  <a:lnTo>
                    <a:pt x="2963" y="1790"/>
                  </a:lnTo>
                  <a:lnTo>
                    <a:pt x="2963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8" name="object 10728"/>
            <p:cNvSpPr/>
            <p:nvPr/>
          </p:nvSpPr>
          <p:spPr>
            <a:xfrm>
              <a:off x="18682028" y="428429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5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9" name="object 10729"/>
            <p:cNvSpPr/>
            <p:nvPr/>
          </p:nvSpPr>
          <p:spPr>
            <a:xfrm>
              <a:off x="18679717" y="428150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0" name="object 10730"/>
            <p:cNvSpPr/>
            <p:nvPr/>
          </p:nvSpPr>
          <p:spPr>
            <a:xfrm>
              <a:off x="18682028" y="428340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5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1" name="object 10731"/>
            <p:cNvSpPr/>
            <p:nvPr/>
          </p:nvSpPr>
          <p:spPr>
            <a:xfrm>
              <a:off x="18682037" y="428310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5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2" name="object 10732"/>
            <p:cNvSpPr/>
            <p:nvPr/>
          </p:nvSpPr>
          <p:spPr>
            <a:xfrm>
              <a:off x="18682037" y="428452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5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3" name="object 10733"/>
            <p:cNvSpPr/>
            <p:nvPr/>
          </p:nvSpPr>
          <p:spPr>
            <a:xfrm>
              <a:off x="18684378" y="428254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3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4" name="object 10734"/>
            <p:cNvSpPr/>
            <p:nvPr/>
          </p:nvSpPr>
          <p:spPr>
            <a:xfrm>
              <a:off x="18684378" y="428254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5" name="object 10735"/>
            <p:cNvSpPr/>
            <p:nvPr/>
          </p:nvSpPr>
          <p:spPr>
            <a:xfrm>
              <a:off x="18685335" y="428254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6" name="object 10736"/>
            <p:cNvSpPr/>
            <p:nvPr/>
          </p:nvSpPr>
          <p:spPr>
            <a:xfrm>
              <a:off x="18685199" y="428254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3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7" name="object 10737"/>
            <p:cNvSpPr/>
            <p:nvPr/>
          </p:nvSpPr>
          <p:spPr>
            <a:xfrm>
              <a:off x="18684378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8" name="object 10738"/>
            <p:cNvSpPr/>
            <p:nvPr/>
          </p:nvSpPr>
          <p:spPr>
            <a:xfrm>
              <a:off x="18685335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9" name="object 10739"/>
            <p:cNvSpPr/>
            <p:nvPr/>
          </p:nvSpPr>
          <p:spPr>
            <a:xfrm>
              <a:off x="18685199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0" name="object 10740"/>
            <p:cNvSpPr/>
            <p:nvPr/>
          </p:nvSpPr>
          <p:spPr>
            <a:xfrm>
              <a:off x="18684515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1" name="object 10741"/>
            <p:cNvSpPr/>
            <p:nvPr/>
          </p:nvSpPr>
          <p:spPr>
            <a:xfrm>
              <a:off x="18681769" y="428385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6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2" name="object 10742"/>
            <p:cNvSpPr/>
            <p:nvPr/>
          </p:nvSpPr>
          <p:spPr>
            <a:xfrm>
              <a:off x="18548873" y="42849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3" name="object 10743"/>
            <p:cNvSpPr/>
            <p:nvPr/>
          </p:nvSpPr>
          <p:spPr>
            <a:xfrm>
              <a:off x="18548716" y="428515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4" name="object 10744"/>
            <p:cNvSpPr/>
            <p:nvPr/>
          </p:nvSpPr>
          <p:spPr>
            <a:xfrm>
              <a:off x="18548722" y="428475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5" name="object 10745"/>
            <p:cNvSpPr/>
            <p:nvPr/>
          </p:nvSpPr>
          <p:spPr>
            <a:xfrm>
              <a:off x="18549694" y="428474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6" name="object 10746"/>
            <p:cNvSpPr/>
            <p:nvPr/>
          </p:nvSpPr>
          <p:spPr>
            <a:xfrm>
              <a:off x="18549568" y="42849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188"/>
                  </a:moveTo>
                  <a:lnTo>
                    <a:pt x="0" y="188"/>
                  </a:lnTo>
                </a:path>
                <a:path w="634" h="635">
                  <a:moveTo>
                    <a:pt x="125" y="188"/>
                  </a:moveTo>
                  <a:lnTo>
                    <a:pt x="12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7" name="object 10747"/>
            <p:cNvSpPr/>
            <p:nvPr/>
          </p:nvSpPr>
          <p:spPr>
            <a:xfrm>
              <a:off x="18546139" y="4282616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261" y="0"/>
                  </a:moveTo>
                  <a:lnTo>
                    <a:pt x="0" y="0"/>
                  </a:lnTo>
                  <a:lnTo>
                    <a:pt x="0" y="188"/>
                  </a:lnTo>
                  <a:lnTo>
                    <a:pt x="0" y="2272"/>
                  </a:lnTo>
                  <a:lnTo>
                    <a:pt x="0" y="2471"/>
                  </a:lnTo>
                  <a:lnTo>
                    <a:pt x="157" y="2471"/>
                  </a:ln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8" name="object 10748"/>
            <p:cNvSpPr/>
            <p:nvPr/>
          </p:nvSpPr>
          <p:spPr>
            <a:xfrm>
              <a:off x="18550285" y="42832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036"/>
                  </a:moveTo>
                  <a:lnTo>
                    <a:pt x="0" y="1172"/>
                  </a:lnTo>
                  <a:lnTo>
                    <a:pt x="261" y="1172"/>
                  </a:lnTo>
                  <a:lnTo>
                    <a:pt x="481" y="1005"/>
                  </a:lnTo>
                  <a:lnTo>
                    <a:pt x="481" y="178"/>
                  </a:lnTo>
                  <a:lnTo>
                    <a:pt x="261" y="0"/>
                  </a:lnTo>
                  <a:lnTo>
                    <a:pt x="0" y="0"/>
                  </a:lnTo>
                  <a:lnTo>
                    <a:pt x="0" y="136"/>
                  </a:lnTo>
                </a:path>
                <a:path w="634" h="1270">
                  <a:moveTo>
                    <a:pt x="0" y="1036"/>
                  </a:move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9" name="object 10749"/>
            <p:cNvSpPr/>
            <p:nvPr/>
          </p:nvSpPr>
          <p:spPr>
            <a:xfrm>
              <a:off x="18546746" y="428310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0" y="1413"/>
                  </a:lnTo>
                  <a:lnTo>
                    <a:pt x="188" y="1413"/>
                  </a:lnTo>
                  <a:lnTo>
                    <a:pt x="188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0" name="object 10750"/>
            <p:cNvSpPr/>
            <p:nvPr/>
          </p:nvSpPr>
          <p:spPr>
            <a:xfrm>
              <a:off x="18546746" y="428429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3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1" name="object 10751"/>
            <p:cNvSpPr/>
            <p:nvPr/>
          </p:nvSpPr>
          <p:spPr>
            <a:xfrm>
              <a:off x="18546746" y="42834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3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2" name="object 10752"/>
            <p:cNvSpPr/>
            <p:nvPr/>
          </p:nvSpPr>
          <p:spPr>
            <a:xfrm>
              <a:off x="18546933" y="4282106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0" y="0"/>
                  </a:moveTo>
                  <a:lnTo>
                    <a:pt x="0" y="3507"/>
                  </a:lnTo>
                  <a:lnTo>
                    <a:pt x="324" y="3507"/>
                  </a:lnTo>
                  <a:lnTo>
                    <a:pt x="324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3" name="object 10753"/>
            <p:cNvSpPr/>
            <p:nvPr/>
          </p:nvSpPr>
          <p:spPr>
            <a:xfrm>
              <a:off x="18547258" y="428296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0" y="1790"/>
                  </a:lnTo>
                  <a:lnTo>
                    <a:pt x="3015" y="1790"/>
                  </a:lnTo>
                  <a:lnTo>
                    <a:pt x="3015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4" name="object 10754"/>
            <p:cNvSpPr/>
            <p:nvPr/>
          </p:nvSpPr>
          <p:spPr>
            <a:xfrm>
              <a:off x="18546401" y="428429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4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5" name="object 10755"/>
            <p:cNvSpPr/>
            <p:nvPr/>
          </p:nvSpPr>
          <p:spPr>
            <a:xfrm>
              <a:off x="18544061" y="428150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6" name="object 10756"/>
            <p:cNvSpPr/>
            <p:nvPr/>
          </p:nvSpPr>
          <p:spPr>
            <a:xfrm>
              <a:off x="18546401" y="428340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4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7" name="object 10757"/>
            <p:cNvSpPr/>
            <p:nvPr/>
          </p:nvSpPr>
          <p:spPr>
            <a:xfrm>
              <a:off x="18546403" y="428310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4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8" name="object 10758"/>
            <p:cNvSpPr/>
            <p:nvPr/>
          </p:nvSpPr>
          <p:spPr>
            <a:xfrm>
              <a:off x="18546403" y="428452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4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9" name="object 10759"/>
            <p:cNvSpPr/>
            <p:nvPr/>
          </p:nvSpPr>
          <p:spPr>
            <a:xfrm>
              <a:off x="18548716" y="428254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0" name="object 10760"/>
            <p:cNvSpPr/>
            <p:nvPr/>
          </p:nvSpPr>
          <p:spPr>
            <a:xfrm>
              <a:off x="18548722" y="428254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1" name="object 10761"/>
            <p:cNvSpPr/>
            <p:nvPr/>
          </p:nvSpPr>
          <p:spPr>
            <a:xfrm>
              <a:off x="18549694" y="428254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2" name="object 10762"/>
            <p:cNvSpPr/>
            <p:nvPr/>
          </p:nvSpPr>
          <p:spPr>
            <a:xfrm>
              <a:off x="18549568" y="428254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2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3" name="object 10763"/>
            <p:cNvSpPr/>
            <p:nvPr/>
          </p:nvSpPr>
          <p:spPr>
            <a:xfrm>
              <a:off x="18548722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4" name="object 10764"/>
            <p:cNvSpPr/>
            <p:nvPr/>
          </p:nvSpPr>
          <p:spPr>
            <a:xfrm>
              <a:off x="18549694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5" name="object 10765"/>
            <p:cNvSpPr/>
            <p:nvPr/>
          </p:nvSpPr>
          <p:spPr>
            <a:xfrm>
              <a:off x="18548873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6" name="object 10766"/>
            <p:cNvSpPr/>
            <p:nvPr/>
          </p:nvSpPr>
          <p:spPr>
            <a:xfrm>
              <a:off x="18546143" y="428385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62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7" name="object 10767"/>
            <p:cNvSpPr/>
            <p:nvPr/>
          </p:nvSpPr>
          <p:spPr>
            <a:xfrm>
              <a:off x="18541455" y="42849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8" name="object 10768"/>
            <p:cNvSpPr/>
            <p:nvPr/>
          </p:nvSpPr>
          <p:spPr>
            <a:xfrm>
              <a:off x="18541455" y="428515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9" name="object 10769"/>
            <p:cNvSpPr/>
            <p:nvPr/>
          </p:nvSpPr>
          <p:spPr>
            <a:xfrm>
              <a:off x="18541592" y="428475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0" name="object 10770"/>
            <p:cNvSpPr/>
            <p:nvPr/>
          </p:nvSpPr>
          <p:spPr>
            <a:xfrm>
              <a:off x="18540635" y="428474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1" name="object 10771"/>
            <p:cNvSpPr/>
            <p:nvPr/>
          </p:nvSpPr>
          <p:spPr>
            <a:xfrm>
              <a:off x="18540635" y="42849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104" y="188"/>
                  </a:lnTo>
                </a:path>
                <a:path w="634"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2" name="object 10772"/>
            <p:cNvSpPr/>
            <p:nvPr/>
          </p:nvSpPr>
          <p:spPr>
            <a:xfrm>
              <a:off x="18543913" y="4282616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0"/>
                  </a:moveTo>
                  <a:lnTo>
                    <a:pt x="293" y="0"/>
                  </a:lnTo>
                  <a:lnTo>
                    <a:pt x="293" y="188"/>
                  </a:lnTo>
                  <a:lnTo>
                    <a:pt x="293" y="2272"/>
                  </a:lnTo>
                  <a:lnTo>
                    <a:pt x="293" y="2471"/>
                  </a:lnTo>
                  <a:lnTo>
                    <a:pt x="104" y="2471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3" name="object 10773"/>
            <p:cNvSpPr/>
            <p:nvPr/>
          </p:nvSpPr>
          <p:spPr>
            <a:xfrm>
              <a:off x="18539549" y="42832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23" y="1036"/>
                  </a:moveTo>
                  <a:lnTo>
                    <a:pt x="523" y="1172"/>
                  </a:lnTo>
                  <a:lnTo>
                    <a:pt x="209" y="1172"/>
                  </a:lnTo>
                  <a:lnTo>
                    <a:pt x="0" y="1005"/>
                  </a:lnTo>
                  <a:lnTo>
                    <a:pt x="0" y="178"/>
                  </a:lnTo>
                  <a:lnTo>
                    <a:pt x="209" y="0"/>
                  </a:lnTo>
                  <a:lnTo>
                    <a:pt x="523" y="0"/>
                  </a:lnTo>
                  <a:lnTo>
                    <a:pt x="523" y="136"/>
                  </a:lnTo>
                </a:path>
                <a:path w="634" h="1270">
                  <a:moveTo>
                    <a:pt x="523" y="1036"/>
                  </a:moveTo>
                  <a:lnTo>
                    <a:pt x="523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4" name="object 10774"/>
            <p:cNvSpPr/>
            <p:nvPr/>
          </p:nvSpPr>
          <p:spPr>
            <a:xfrm>
              <a:off x="18543378" y="428310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98" y="0"/>
                  </a:moveTo>
                  <a:lnTo>
                    <a:pt x="198" y="1413"/>
                  </a:lnTo>
                  <a:lnTo>
                    <a:pt x="0" y="1413"/>
                  </a:lnTo>
                  <a:lnTo>
                    <a:pt x="0" y="0"/>
                  </a:lnTo>
                  <a:lnTo>
                    <a:pt x="198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5" name="object 10775"/>
            <p:cNvSpPr/>
            <p:nvPr/>
          </p:nvSpPr>
          <p:spPr>
            <a:xfrm>
              <a:off x="18540073" y="428429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0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6" name="object 10776"/>
            <p:cNvSpPr/>
            <p:nvPr/>
          </p:nvSpPr>
          <p:spPr>
            <a:xfrm>
              <a:off x="18540073" y="42834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0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7" name="object 10777"/>
            <p:cNvSpPr/>
            <p:nvPr/>
          </p:nvSpPr>
          <p:spPr>
            <a:xfrm>
              <a:off x="18543050" y="4282106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324" y="0"/>
                  </a:moveTo>
                  <a:lnTo>
                    <a:pt x="324" y="3507"/>
                  </a:lnTo>
                  <a:lnTo>
                    <a:pt x="0" y="3507"/>
                  </a:lnTo>
                  <a:lnTo>
                    <a:pt x="0" y="0"/>
                  </a:lnTo>
                  <a:lnTo>
                    <a:pt x="324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8" name="object 10778"/>
            <p:cNvSpPr/>
            <p:nvPr/>
          </p:nvSpPr>
          <p:spPr>
            <a:xfrm>
              <a:off x="18540085" y="428296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63" y="0"/>
                  </a:moveTo>
                  <a:lnTo>
                    <a:pt x="2963" y="1790"/>
                  </a:lnTo>
                  <a:lnTo>
                    <a:pt x="0" y="1790"/>
                  </a:lnTo>
                  <a:lnTo>
                    <a:pt x="0" y="0"/>
                  </a:lnTo>
                  <a:lnTo>
                    <a:pt x="296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9" name="object 10779"/>
            <p:cNvSpPr/>
            <p:nvPr/>
          </p:nvSpPr>
          <p:spPr>
            <a:xfrm>
              <a:off x="18543589" y="428429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0" name="object 10780"/>
            <p:cNvSpPr/>
            <p:nvPr/>
          </p:nvSpPr>
          <p:spPr>
            <a:xfrm>
              <a:off x="18540662" y="428150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1" name="object 10781"/>
            <p:cNvSpPr/>
            <p:nvPr/>
          </p:nvSpPr>
          <p:spPr>
            <a:xfrm>
              <a:off x="18543589" y="428340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2" name="object 10782"/>
            <p:cNvSpPr/>
            <p:nvPr/>
          </p:nvSpPr>
          <p:spPr>
            <a:xfrm>
              <a:off x="18543578" y="428310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3" name="object 10783"/>
            <p:cNvSpPr/>
            <p:nvPr/>
          </p:nvSpPr>
          <p:spPr>
            <a:xfrm>
              <a:off x="18543578" y="428452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4" name="object 10784"/>
            <p:cNvSpPr/>
            <p:nvPr/>
          </p:nvSpPr>
          <p:spPr>
            <a:xfrm>
              <a:off x="18541455" y="428254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5" name="object 10785"/>
            <p:cNvSpPr/>
            <p:nvPr/>
          </p:nvSpPr>
          <p:spPr>
            <a:xfrm>
              <a:off x="18541592" y="428254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6" name="object 10786"/>
            <p:cNvSpPr/>
            <p:nvPr/>
          </p:nvSpPr>
          <p:spPr>
            <a:xfrm>
              <a:off x="18540635" y="428254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7" name="object 10787"/>
            <p:cNvSpPr/>
            <p:nvPr/>
          </p:nvSpPr>
          <p:spPr>
            <a:xfrm>
              <a:off x="18540635" y="428254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8" name="object 10788"/>
            <p:cNvSpPr/>
            <p:nvPr/>
          </p:nvSpPr>
          <p:spPr>
            <a:xfrm>
              <a:off x="18541592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9" name="object 10789"/>
            <p:cNvSpPr/>
            <p:nvPr/>
          </p:nvSpPr>
          <p:spPr>
            <a:xfrm>
              <a:off x="18540635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0" name="object 10790"/>
            <p:cNvSpPr/>
            <p:nvPr/>
          </p:nvSpPr>
          <p:spPr>
            <a:xfrm>
              <a:off x="18541455" y="42829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9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1" name="object 10791"/>
            <p:cNvSpPr/>
            <p:nvPr/>
          </p:nvSpPr>
          <p:spPr>
            <a:xfrm>
              <a:off x="18539542" y="428385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65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2" name="object 10792"/>
            <p:cNvSpPr/>
            <p:nvPr/>
          </p:nvSpPr>
          <p:spPr>
            <a:xfrm>
              <a:off x="18698247" y="554534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821" y="1068"/>
                  </a:moveTo>
                  <a:lnTo>
                    <a:pt x="2198" y="1444"/>
                  </a:lnTo>
                  <a:lnTo>
                    <a:pt x="2303" y="0"/>
                  </a:lnTo>
                  <a:lnTo>
                    <a:pt x="1821" y="366"/>
                  </a:lnTo>
                  <a:lnTo>
                    <a:pt x="1633" y="429"/>
                  </a:lnTo>
                  <a:lnTo>
                    <a:pt x="701" y="429"/>
                  </a:lnTo>
                  <a:lnTo>
                    <a:pt x="0" y="691"/>
                  </a:lnTo>
                  <a:lnTo>
                    <a:pt x="858" y="994"/>
                  </a:lnTo>
                  <a:lnTo>
                    <a:pt x="1633" y="994"/>
                  </a:lnTo>
                  <a:lnTo>
                    <a:pt x="1821" y="106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3" name="object 10793"/>
            <p:cNvSpPr/>
            <p:nvPr/>
          </p:nvSpPr>
          <p:spPr>
            <a:xfrm>
              <a:off x="18700446" y="554534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4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4" name="object 10794"/>
            <p:cNvSpPr/>
            <p:nvPr/>
          </p:nvSpPr>
          <p:spPr>
            <a:xfrm>
              <a:off x="18699142" y="554571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57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5" name="object 10795"/>
            <p:cNvSpPr/>
            <p:nvPr/>
          </p:nvSpPr>
          <p:spPr>
            <a:xfrm>
              <a:off x="18699399" y="554571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04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6" name="object 10796"/>
            <p:cNvSpPr/>
            <p:nvPr/>
          </p:nvSpPr>
          <p:spPr>
            <a:xfrm>
              <a:off x="18698916" y="554571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4" y="7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7" name="object 10797"/>
            <p:cNvSpPr/>
            <p:nvPr/>
          </p:nvSpPr>
          <p:spPr>
            <a:xfrm>
              <a:off x="18698657" y="55457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6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8" name="object 10798"/>
            <p:cNvSpPr/>
            <p:nvPr/>
          </p:nvSpPr>
          <p:spPr>
            <a:xfrm>
              <a:off x="18699658" y="554571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9" name="object 10799"/>
            <p:cNvSpPr/>
            <p:nvPr/>
          </p:nvSpPr>
          <p:spPr>
            <a:xfrm>
              <a:off x="18700145" y="554571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08" y="701"/>
                  </a:moveTo>
                  <a:lnTo>
                    <a:pt x="178" y="701"/>
                  </a:lnTo>
                  <a:lnTo>
                    <a:pt x="0" y="324"/>
                  </a:lnTo>
                  <a:lnTo>
                    <a:pt x="178" y="0"/>
                  </a:lnTo>
                  <a:lnTo>
                    <a:pt x="408" y="0"/>
                  </a:lnTo>
                </a:path>
                <a:path w="634" h="1270">
                  <a:moveTo>
                    <a:pt x="408" y="701"/>
                  </a:moveTo>
                  <a:lnTo>
                    <a:pt x="408" y="565"/>
                  </a:lnTo>
                  <a:lnTo>
                    <a:pt x="335" y="324"/>
                  </a:lnTo>
                  <a:lnTo>
                    <a:pt x="481" y="178"/>
                  </a:lnTo>
                  <a:lnTo>
                    <a:pt x="40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0" name="object 10800"/>
            <p:cNvSpPr/>
            <p:nvPr/>
          </p:nvSpPr>
          <p:spPr>
            <a:xfrm>
              <a:off x="18700220" y="554571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4" y="701"/>
                  </a:moveTo>
                  <a:lnTo>
                    <a:pt x="73" y="565"/>
                  </a:lnTo>
                  <a:lnTo>
                    <a:pt x="0" y="324"/>
                  </a:lnTo>
                  <a:lnTo>
                    <a:pt x="157" y="178"/>
                  </a:ln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1" name="object 10801"/>
            <p:cNvSpPr/>
            <p:nvPr/>
          </p:nvSpPr>
          <p:spPr>
            <a:xfrm>
              <a:off x="18700477" y="554571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7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2" name="object 10802"/>
            <p:cNvSpPr/>
            <p:nvPr/>
          </p:nvSpPr>
          <p:spPr>
            <a:xfrm>
              <a:off x="18700289" y="554627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3" name="object 10803"/>
            <p:cNvSpPr/>
            <p:nvPr/>
          </p:nvSpPr>
          <p:spPr>
            <a:xfrm>
              <a:off x="18700289" y="554596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4" name="object 10804"/>
            <p:cNvSpPr/>
            <p:nvPr/>
          </p:nvSpPr>
          <p:spPr>
            <a:xfrm>
              <a:off x="18697539" y="554604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5" name="object 10805"/>
            <p:cNvSpPr/>
            <p:nvPr/>
          </p:nvSpPr>
          <p:spPr>
            <a:xfrm>
              <a:off x="18679975" y="551151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5">
                  <a:moveTo>
                    <a:pt x="1340" y="0"/>
                  </a:moveTo>
                  <a:lnTo>
                    <a:pt x="1570" y="0"/>
                  </a:lnTo>
                  <a:lnTo>
                    <a:pt x="1664" y="188"/>
                  </a:lnTo>
                  <a:lnTo>
                    <a:pt x="0" y="188"/>
                  </a:lnTo>
                  <a:lnTo>
                    <a:pt x="115" y="0"/>
                  </a:lnTo>
                  <a:lnTo>
                    <a:pt x="345" y="0"/>
                  </a:lnTo>
                  <a:lnTo>
                    <a:pt x="134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6" name="object 10806"/>
            <p:cNvSpPr/>
            <p:nvPr/>
          </p:nvSpPr>
          <p:spPr>
            <a:xfrm>
              <a:off x="18680203" y="551170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036" y="0"/>
                  </a:moveTo>
                  <a:lnTo>
                    <a:pt x="1036" y="1088"/>
                  </a:lnTo>
                  <a:lnTo>
                    <a:pt x="1225" y="1088"/>
                  </a:lnTo>
                  <a:lnTo>
                    <a:pt x="1225" y="1340"/>
                  </a:lnTo>
                  <a:lnTo>
                    <a:pt x="1005" y="1570"/>
                  </a:lnTo>
                  <a:lnTo>
                    <a:pt x="178" y="1570"/>
                  </a:lnTo>
                  <a:lnTo>
                    <a:pt x="0" y="1340"/>
                  </a:lnTo>
                  <a:lnTo>
                    <a:pt x="0" y="1088"/>
                  </a:lnTo>
                  <a:lnTo>
                    <a:pt x="178" y="1088"/>
                  </a:lnTo>
                  <a:lnTo>
                    <a:pt x="178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7" name="object 10807"/>
            <p:cNvSpPr/>
            <p:nvPr/>
          </p:nvSpPr>
          <p:spPr>
            <a:xfrm>
              <a:off x="18680381" y="551278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8" name="object 10808"/>
            <p:cNvSpPr/>
            <p:nvPr/>
          </p:nvSpPr>
          <p:spPr>
            <a:xfrm>
              <a:off x="18680381" y="551170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9" name="object 10809"/>
            <p:cNvSpPr/>
            <p:nvPr/>
          </p:nvSpPr>
          <p:spPr>
            <a:xfrm>
              <a:off x="18680155" y="55115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900" y="1308"/>
                  </a:moveTo>
                  <a:lnTo>
                    <a:pt x="376" y="1308"/>
                  </a:lnTo>
                  <a:lnTo>
                    <a:pt x="0" y="1308"/>
                  </a:lnTo>
                  <a:lnTo>
                    <a:pt x="314" y="1570"/>
                  </a:lnTo>
                  <a:lnTo>
                    <a:pt x="638" y="1863"/>
                  </a:lnTo>
                  <a:lnTo>
                    <a:pt x="1005" y="1570"/>
                  </a:lnTo>
                  <a:lnTo>
                    <a:pt x="1308" y="1308"/>
                  </a:lnTo>
                  <a:lnTo>
                    <a:pt x="900" y="1308"/>
                  </a:lnTo>
                </a:path>
                <a:path w="1905" h="1904">
                  <a:moveTo>
                    <a:pt x="900" y="1308"/>
                  </a:moveTo>
                  <a:lnTo>
                    <a:pt x="90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0" name="object 10810"/>
            <p:cNvSpPr/>
            <p:nvPr/>
          </p:nvSpPr>
          <p:spPr>
            <a:xfrm>
              <a:off x="18680570" y="551151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3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1" name="object 10811"/>
            <p:cNvSpPr/>
            <p:nvPr/>
          </p:nvSpPr>
          <p:spPr>
            <a:xfrm>
              <a:off x="18681207" y="551295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2" name="object 10812"/>
            <p:cNvSpPr/>
            <p:nvPr/>
          </p:nvSpPr>
          <p:spPr>
            <a:xfrm>
              <a:off x="18680390" y="551295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3" name="object 10813"/>
            <p:cNvSpPr/>
            <p:nvPr/>
          </p:nvSpPr>
          <p:spPr>
            <a:xfrm>
              <a:off x="18680800" y="551099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8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4" name="object 10814"/>
            <p:cNvSpPr/>
            <p:nvPr/>
          </p:nvSpPr>
          <p:spPr>
            <a:xfrm>
              <a:off x="18277561" y="55047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5" name="object 10815"/>
            <p:cNvSpPr/>
            <p:nvPr/>
          </p:nvSpPr>
          <p:spPr>
            <a:xfrm>
              <a:off x="18277456" y="55047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  <a:lnTo>
                    <a:pt x="0" y="0"/>
                  </a:lnTo>
                </a:path>
                <a:path w="634" h="635">
                  <a:moveTo>
                    <a:pt x="104" y="0"/>
                  </a:moveTo>
                  <a:lnTo>
                    <a:pt x="104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6" name="object 10816"/>
            <p:cNvSpPr/>
            <p:nvPr/>
          </p:nvSpPr>
          <p:spPr>
            <a:xfrm>
              <a:off x="18278423" y="55047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7" name="object 10817"/>
            <p:cNvSpPr/>
            <p:nvPr/>
          </p:nvSpPr>
          <p:spPr>
            <a:xfrm>
              <a:off x="18278267" y="550476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8" name="object 10818"/>
            <p:cNvSpPr/>
            <p:nvPr/>
          </p:nvSpPr>
          <p:spPr>
            <a:xfrm>
              <a:off x="18278274" y="55047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9" name="object 10819"/>
            <p:cNvSpPr/>
            <p:nvPr/>
          </p:nvSpPr>
          <p:spPr>
            <a:xfrm>
              <a:off x="18275355" y="5504851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261" y="2450"/>
                  </a:moveTo>
                  <a:lnTo>
                    <a:pt x="0" y="2450"/>
                  </a:lnTo>
                  <a:lnTo>
                    <a:pt x="0" y="2261"/>
                  </a:lnTo>
                  <a:lnTo>
                    <a:pt x="0" y="178"/>
                  </a:lnTo>
                  <a:lnTo>
                    <a:pt x="0" y="0"/>
                  </a:lnTo>
                  <a:lnTo>
                    <a:pt x="188" y="0"/>
                  </a:lnTo>
                  <a:lnTo>
                    <a:pt x="261" y="2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0" name="object 10820"/>
            <p:cNvSpPr/>
            <p:nvPr/>
          </p:nvSpPr>
          <p:spPr>
            <a:xfrm>
              <a:off x="18279502" y="550546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57"/>
                  </a:moveTo>
                  <a:lnTo>
                    <a:pt x="0" y="0"/>
                  </a:lnTo>
                  <a:lnTo>
                    <a:pt x="314" y="0"/>
                  </a:lnTo>
                  <a:lnTo>
                    <a:pt x="481" y="188"/>
                  </a:lnTo>
                  <a:lnTo>
                    <a:pt x="481" y="1015"/>
                  </a:lnTo>
                  <a:lnTo>
                    <a:pt x="314" y="1193"/>
                  </a:lnTo>
                  <a:lnTo>
                    <a:pt x="0" y="1193"/>
                  </a:lnTo>
                  <a:lnTo>
                    <a:pt x="0" y="1057"/>
                  </a:lnTo>
                </a:path>
                <a:path w="634" h="1270">
                  <a:moveTo>
                    <a:pt x="0" y="157"/>
                  </a:moveTo>
                  <a:lnTo>
                    <a:pt x="0" y="10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1" name="object 10821"/>
            <p:cNvSpPr/>
            <p:nvPr/>
          </p:nvSpPr>
          <p:spPr>
            <a:xfrm>
              <a:off x="18275990" y="550539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13"/>
                  </a:moveTo>
                  <a:lnTo>
                    <a:pt x="0" y="0"/>
                  </a:lnTo>
                  <a:lnTo>
                    <a:pt x="157" y="0"/>
                  </a:lnTo>
                  <a:lnTo>
                    <a:pt x="157" y="1413"/>
                  </a:lnTo>
                  <a:lnTo>
                    <a:pt x="0" y="141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2" name="object 10822"/>
            <p:cNvSpPr/>
            <p:nvPr/>
          </p:nvSpPr>
          <p:spPr>
            <a:xfrm>
              <a:off x="18275994" y="55056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0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3" name="object 10823"/>
            <p:cNvSpPr/>
            <p:nvPr/>
          </p:nvSpPr>
          <p:spPr>
            <a:xfrm>
              <a:off x="18275994" y="550651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0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4" name="object 10824"/>
            <p:cNvSpPr/>
            <p:nvPr/>
          </p:nvSpPr>
          <p:spPr>
            <a:xfrm>
              <a:off x="18276518" y="550517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790"/>
                  </a:moveTo>
                  <a:lnTo>
                    <a:pt x="0" y="0"/>
                  </a:lnTo>
                  <a:lnTo>
                    <a:pt x="2984" y="0"/>
                  </a:lnTo>
                  <a:lnTo>
                    <a:pt x="2984" y="1790"/>
                  </a:lnTo>
                  <a:lnTo>
                    <a:pt x="0" y="17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5" name="object 10825"/>
            <p:cNvSpPr/>
            <p:nvPr/>
          </p:nvSpPr>
          <p:spPr>
            <a:xfrm>
              <a:off x="18275617" y="550562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7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6" name="object 10826"/>
            <p:cNvSpPr/>
            <p:nvPr/>
          </p:nvSpPr>
          <p:spPr>
            <a:xfrm>
              <a:off x="18273307" y="550282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7" name="object 10827"/>
            <p:cNvSpPr/>
            <p:nvPr/>
          </p:nvSpPr>
          <p:spPr>
            <a:xfrm>
              <a:off x="18275617" y="55065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7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8" name="object 10828"/>
            <p:cNvSpPr/>
            <p:nvPr/>
          </p:nvSpPr>
          <p:spPr>
            <a:xfrm>
              <a:off x="18275620" y="550681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7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9" name="object 10829"/>
            <p:cNvSpPr/>
            <p:nvPr/>
          </p:nvSpPr>
          <p:spPr>
            <a:xfrm>
              <a:off x="18275620" y="550540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7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0" name="object 10830"/>
            <p:cNvSpPr/>
            <p:nvPr/>
          </p:nvSpPr>
          <p:spPr>
            <a:xfrm>
              <a:off x="18277456" y="55069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408"/>
                  </a:moveTo>
                  <a:lnTo>
                    <a:pt x="0" y="408"/>
                  </a:lnTo>
                </a:path>
                <a:path w="634" h="635">
                  <a:moveTo>
                    <a:pt x="104" y="408"/>
                  </a:moveTo>
                  <a:lnTo>
                    <a:pt x="10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1" name="object 10831"/>
            <p:cNvSpPr/>
            <p:nvPr/>
          </p:nvSpPr>
          <p:spPr>
            <a:xfrm>
              <a:off x="18278423" y="55069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2" name="object 10832"/>
            <p:cNvSpPr/>
            <p:nvPr/>
          </p:nvSpPr>
          <p:spPr>
            <a:xfrm>
              <a:off x="18278267" y="550737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5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3" name="object 10833"/>
            <p:cNvSpPr/>
            <p:nvPr/>
          </p:nvSpPr>
          <p:spPr>
            <a:xfrm>
              <a:off x="18277453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4" name="object 10834"/>
            <p:cNvSpPr/>
            <p:nvPr/>
          </p:nvSpPr>
          <p:spPr>
            <a:xfrm>
              <a:off x="18278423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5" name="object 10835"/>
            <p:cNvSpPr/>
            <p:nvPr/>
          </p:nvSpPr>
          <p:spPr>
            <a:xfrm>
              <a:off x="18278274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6" name="object 10836"/>
            <p:cNvSpPr/>
            <p:nvPr/>
          </p:nvSpPr>
          <p:spPr>
            <a:xfrm>
              <a:off x="18277561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7" name="object 10837"/>
            <p:cNvSpPr/>
            <p:nvPr/>
          </p:nvSpPr>
          <p:spPr>
            <a:xfrm>
              <a:off x="18275361" y="550607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62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8" name="object 10838"/>
            <p:cNvSpPr/>
            <p:nvPr/>
          </p:nvSpPr>
          <p:spPr>
            <a:xfrm>
              <a:off x="18272113" y="5520576"/>
              <a:ext cx="16510" cy="13335"/>
            </a:xfrm>
            <a:custGeom>
              <a:avLst/>
              <a:gdLst/>
              <a:ahLst/>
              <a:cxnLst/>
              <a:rect l="l" t="t" r="r" b="b"/>
              <a:pathLst>
                <a:path w="16509" h="13335">
                  <a:moveTo>
                    <a:pt x="0" y="0"/>
                  </a:moveTo>
                  <a:lnTo>
                    <a:pt x="0" y="4848"/>
                  </a:lnTo>
                  <a:lnTo>
                    <a:pt x="0" y="5067"/>
                  </a:lnTo>
                  <a:lnTo>
                    <a:pt x="125" y="5298"/>
                  </a:lnTo>
                  <a:lnTo>
                    <a:pt x="523" y="5936"/>
                  </a:lnTo>
                  <a:lnTo>
                    <a:pt x="523" y="6303"/>
                  </a:lnTo>
                  <a:lnTo>
                    <a:pt x="523" y="6711"/>
                  </a:lnTo>
                  <a:lnTo>
                    <a:pt x="827" y="6973"/>
                  </a:lnTo>
                  <a:lnTo>
                    <a:pt x="1151" y="7266"/>
                  </a:lnTo>
                  <a:lnTo>
                    <a:pt x="1151" y="8020"/>
                  </a:lnTo>
                  <a:lnTo>
                    <a:pt x="607" y="9287"/>
                  </a:lnTo>
                  <a:lnTo>
                    <a:pt x="523" y="9465"/>
                  </a:lnTo>
                  <a:lnTo>
                    <a:pt x="523" y="9612"/>
                  </a:lnTo>
                  <a:lnTo>
                    <a:pt x="523" y="11559"/>
                  </a:lnTo>
                  <a:lnTo>
                    <a:pt x="523" y="12460"/>
                  </a:lnTo>
                  <a:lnTo>
                    <a:pt x="1424" y="12460"/>
                  </a:lnTo>
                  <a:lnTo>
                    <a:pt x="2848" y="12460"/>
                  </a:lnTo>
                  <a:lnTo>
                    <a:pt x="3727" y="12460"/>
                  </a:lnTo>
                  <a:lnTo>
                    <a:pt x="3727" y="11559"/>
                  </a:lnTo>
                  <a:lnTo>
                    <a:pt x="6764" y="11455"/>
                  </a:lnTo>
                  <a:lnTo>
                    <a:pt x="6764" y="12460"/>
                  </a:lnTo>
                  <a:lnTo>
                    <a:pt x="7643" y="12460"/>
                  </a:lnTo>
                  <a:lnTo>
                    <a:pt x="10565" y="12460"/>
                  </a:lnTo>
                  <a:lnTo>
                    <a:pt x="10889" y="12753"/>
                  </a:lnTo>
                  <a:lnTo>
                    <a:pt x="11151" y="12973"/>
                  </a:lnTo>
                  <a:lnTo>
                    <a:pt x="11486" y="12973"/>
                  </a:lnTo>
                  <a:lnTo>
                    <a:pt x="16219" y="12973"/>
                  </a:lnTo>
                  <a:lnTo>
                    <a:pt x="16219" y="12627"/>
                  </a:lnTo>
                  <a:lnTo>
                    <a:pt x="11486" y="12627"/>
                  </a:lnTo>
                  <a:lnTo>
                    <a:pt x="11266" y="12627"/>
                  </a:lnTo>
                  <a:lnTo>
                    <a:pt x="11120" y="12491"/>
                  </a:lnTo>
                  <a:lnTo>
                    <a:pt x="10816" y="12198"/>
                  </a:lnTo>
                  <a:lnTo>
                    <a:pt x="10565" y="12072"/>
                  </a:lnTo>
                  <a:lnTo>
                    <a:pt x="7643" y="12072"/>
                  </a:lnTo>
                  <a:lnTo>
                    <a:pt x="7130" y="12072"/>
                  </a:lnTo>
                  <a:lnTo>
                    <a:pt x="7130" y="11559"/>
                  </a:lnTo>
                  <a:lnTo>
                    <a:pt x="7130" y="11109"/>
                  </a:lnTo>
                  <a:lnTo>
                    <a:pt x="6764" y="11109"/>
                  </a:lnTo>
                  <a:lnTo>
                    <a:pt x="3727" y="11109"/>
                  </a:lnTo>
                  <a:lnTo>
                    <a:pt x="3371" y="11109"/>
                  </a:lnTo>
                  <a:lnTo>
                    <a:pt x="3371" y="11455"/>
                  </a:lnTo>
                  <a:lnTo>
                    <a:pt x="3371" y="12072"/>
                  </a:lnTo>
                  <a:lnTo>
                    <a:pt x="2848" y="12072"/>
                  </a:lnTo>
                  <a:lnTo>
                    <a:pt x="1424" y="12072"/>
                  </a:lnTo>
                  <a:lnTo>
                    <a:pt x="869" y="12072"/>
                  </a:lnTo>
                  <a:lnTo>
                    <a:pt x="869" y="11559"/>
                  </a:lnTo>
                  <a:lnTo>
                    <a:pt x="869" y="9612"/>
                  </a:lnTo>
                  <a:lnTo>
                    <a:pt x="952" y="9434"/>
                  </a:lnTo>
                  <a:lnTo>
                    <a:pt x="1465" y="8156"/>
                  </a:lnTo>
                  <a:lnTo>
                    <a:pt x="1507" y="8020"/>
                  </a:lnTo>
                  <a:lnTo>
                    <a:pt x="1507" y="7266"/>
                  </a:lnTo>
                  <a:lnTo>
                    <a:pt x="1507" y="7088"/>
                  </a:lnTo>
                  <a:lnTo>
                    <a:pt x="1036" y="6711"/>
                  </a:lnTo>
                  <a:lnTo>
                    <a:pt x="869" y="6554"/>
                  </a:lnTo>
                  <a:lnTo>
                    <a:pt x="869" y="6303"/>
                  </a:lnTo>
                  <a:lnTo>
                    <a:pt x="869" y="5936"/>
                  </a:lnTo>
                  <a:lnTo>
                    <a:pt x="827" y="5748"/>
                  </a:lnTo>
                  <a:lnTo>
                    <a:pt x="408" y="5109"/>
                  </a:lnTo>
                  <a:lnTo>
                    <a:pt x="324" y="4848"/>
                  </a:lnTo>
                  <a:lnTo>
                    <a:pt x="324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9" name="object 10839"/>
            <p:cNvSpPr/>
            <p:nvPr/>
          </p:nvSpPr>
          <p:spPr>
            <a:xfrm>
              <a:off x="18272104" y="552057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24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324" y="900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0" name="object 10840"/>
            <p:cNvSpPr/>
            <p:nvPr/>
          </p:nvSpPr>
          <p:spPr>
            <a:xfrm>
              <a:off x="18272105" y="552057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0" y="900"/>
                  </a:lnTo>
                  <a:lnTo>
                    <a:pt x="324" y="900"/>
                  </a:lnTo>
                  <a:lnTo>
                    <a:pt x="324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1" name="object 10841"/>
            <p:cNvSpPr/>
            <p:nvPr/>
          </p:nvSpPr>
          <p:spPr>
            <a:xfrm>
              <a:off x="18272104" y="552236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24" y="0"/>
                  </a:moveTo>
                  <a:lnTo>
                    <a:pt x="0" y="0"/>
                  </a:lnTo>
                  <a:lnTo>
                    <a:pt x="0" y="858"/>
                  </a:lnTo>
                  <a:lnTo>
                    <a:pt x="324" y="858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2" name="object 10842"/>
            <p:cNvSpPr/>
            <p:nvPr/>
          </p:nvSpPr>
          <p:spPr>
            <a:xfrm>
              <a:off x="18272105" y="552236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0" y="858"/>
                  </a:lnTo>
                  <a:lnTo>
                    <a:pt x="324" y="858"/>
                  </a:lnTo>
                  <a:lnTo>
                    <a:pt x="324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3" name="object 10843"/>
            <p:cNvSpPr/>
            <p:nvPr/>
          </p:nvSpPr>
          <p:spPr>
            <a:xfrm>
              <a:off x="18272104" y="552412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24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324" y="900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4" name="object 10844"/>
            <p:cNvSpPr/>
            <p:nvPr/>
          </p:nvSpPr>
          <p:spPr>
            <a:xfrm>
              <a:off x="18272105" y="552411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0" y="900"/>
                  </a:lnTo>
                  <a:lnTo>
                    <a:pt x="324" y="900"/>
                  </a:lnTo>
                  <a:lnTo>
                    <a:pt x="324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5" name="object 10845"/>
            <p:cNvSpPr/>
            <p:nvPr/>
          </p:nvSpPr>
          <p:spPr>
            <a:xfrm>
              <a:off x="18272262" y="55257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314" y="0"/>
                  </a:moveTo>
                  <a:lnTo>
                    <a:pt x="0" y="178"/>
                  </a:lnTo>
                  <a:lnTo>
                    <a:pt x="376" y="743"/>
                  </a:lnTo>
                  <a:lnTo>
                    <a:pt x="712" y="848"/>
                  </a:lnTo>
                  <a:lnTo>
                    <a:pt x="712" y="628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6" name="object 10846"/>
            <p:cNvSpPr/>
            <p:nvPr/>
          </p:nvSpPr>
          <p:spPr>
            <a:xfrm>
              <a:off x="18272263" y="55257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188"/>
                  </a:moveTo>
                  <a:lnTo>
                    <a:pt x="376" y="743"/>
                  </a:lnTo>
                  <a:lnTo>
                    <a:pt x="712" y="858"/>
                  </a:lnTo>
                  <a:lnTo>
                    <a:pt x="712" y="638"/>
                  </a:lnTo>
                  <a:lnTo>
                    <a:pt x="314" y="0"/>
                  </a:ln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7" name="object 10847"/>
            <p:cNvSpPr/>
            <p:nvPr/>
          </p:nvSpPr>
          <p:spPr>
            <a:xfrm>
              <a:off x="18272901" y="552728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261" y="0"/>
                  </a:moveTo>
                  <a:lnTo>
                    <a:pt x="0" y="219"/>
                  </a:lnTo>
                  <a:lnTo>
                    <a:pt x="356" y="554"/>
                  </a:lnTo>
                  <a:lnTo>
                    <a:pt x="356" y="858"/>
                  </a:lnTo>
                  <a:lnTo>
                    <a:pt x="712" y="858"/>
                  </a:lnTo>
                  <a:lnTo>
                    <a:pt x="712" y="376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8" name="object 10848"/>
            <p:cNvSpPr/>
            <p:nvPr/>
          </p:nvSpPr>
          <p:spPr>
            <a:xfrm>
              <a:off x="18272900" y="55272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219"/>
                  </a:moveTo>
                  <a:lnTo>
                    <a:pt x="356" y="544"/>
                  </a:lnTo>
                  <a:lnTo>
                    <a:pt x="356" y="858"/>
                  </a:lnTo>
                  <a:lnTo>
                    <a:pt x="712" y="858"/>
                  </a:lnTo>
                  <a:lnTo>
                    <a:pt x="712" y="544"/>
                  </a:lnTo>
                  <a:lnTo>
                    <a:pt x="712" y="376"/>
                  </a:lnTo>
                  <a:lnTo>
                    <a:pt x="261" y="0"/>
                  </a:lnTo>
                  <a:lnTo>
                    <a:pt x="0" y="21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9" name="object 10849"/>
            <p:cNvSpPr/>
            <p:nvPr/>
          </p:nvSpPr>
          <p:spPr>
            <a:xfrm>
              <a:off x="18272750" y="552893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376" y="0"/>
                  </a:moveTo>
                  <a:lnTo>
                    <a:pt x="0" y="774"/>
                  </a:lnTo>
                  <a:lnTo>
                    <a:pt x="324" y="931"/>
                  </a:lnTo>
                  <a:lnTo>
                    <a:pt x="712" y="157"/>
                  </a:lnTo>
                  <a:lnTo>
                    <a:pt x="37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0" name="object 10850"/>
            <p:cNvSpPr/>
            <p:nvPr/>
          </p:nvSpPr>
          <p:spPr>
            <a:xfrm>
              <a:off x="18272752" y="55289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376" y="0"/>
                  </a:moveTo>
                  <a:lnTo>
                    <a:pt x="0" y="774"/>
                  </a:lnTo>
                  <a:lnTo>
                    <a:pt x="335" y="931"/>
                  </a:lnTo>
                  <a:lnTo>
                    <a:pt x="701" y="157"/>
                  </a:lnTo>
                  <a:lnTo>
                    <a:pt x="37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1" name="object 10851"/>
            <p:cNvSpPr/>
            <p:nvPr/>
          </p:nvSpPr>
          <p:spPr>
            <a:xfrm>
              <a:off x="18272648" y="553063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24" y="0"/>
                  </a:moveTo>
                  <a:lnTo>
                    <a:pt x="0" y="0"/>
                  </a:lnTo>
                  <a:lnTo>
                    <a:pt x="0" y="900"/>
                  </a:lnTo>
                  <a:lnTo>
                    <a:pt x="324" y="900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2" name="object 10852"/>
            <p:cNvSpPr/>
            <p:nvPr/>
          </p:nvSpPr>
          <p:spPr>
            <a:xfrm>
              <a:off x="18272648" y="553064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0" y="900"/>
                  </a:lnTo>
                  <a:lnTo>
                    <a:pt x="324" y="900"/>
                  </a:lnTo>
                  <a:lnTo>
                    <a:pt x="324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3" name="object 10853"/>
            <p:cNvSpPr/>
            <p:nvPr/>
          </p:nvSpPr>
          <p:spPr>
            <a:xfrm>
              <a:off x="18272714" y="553236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303" y="0"/>
                  </a:moveTo>
                  <a:lnTo>
                    <a:pt x="0" y="115"/>
                  </a:lnTo>
                  <a:lnTo>
                    <a:pt x="230" y="670"/>
                  </a:lnTo>
                  <a:lnTo>
                    <a:pt x="858" y="670"/>
                  </a:lnTo>
                  <a:lnTo>
                    <a:pt x="858" y="293"/>
                  </a:lnTo>
                  <a:lnTo>
                    <a:pt x="439" y="293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4" name="object 10854"/>
            <p:cNvSpPr/>
            <p:nvPr/>
          </p:nvSpPr>
          <p:spPr>
            <a:xfrm>
              <a:off x="18272719" y="55323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104"/>
                  </a:moveTo>
                  <a:lnTo>
                    <a:pt x="219" y="659"/>
                  </a:lnTo>
                  <a:lnTo>
                    <a:pt x="827" y="659"/>
                  </a:lnTo>
                  <a:lnTo>
                    <a:pt x="858" y="293"/>
                  </a:lnTo>
                  <a:lnTo>
                    <a:pt x="439" y="293"/>
                  </a:lnTo>
                  <a:lnTo>
                    <a:pt x="293" y="0"/>
                  </a:ln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5" name="object 10855"/>
            <p:cNvSpPr/>
            <p:nvPr/>
          </p:nvSpPr>
          <p:spPr>
            <a:xfrm>
              <a:off x="18274438" y="553262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774" y="0"/>
                  </a:moveTo>
                  <a:lnTo>
                    <a:pt x="0" y="41"/>
                  </a:lnTo>
                  <a:lnTo>
                    <a:pt x="0" y="408"/>
                  </a:lnTo>
                  <a:lnTo>
                    <a:pt x="774" y="408"/>
                  </a:lnTo>
                  <a:lnTo>
                    <a:pt x="963" y="303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6" name="object 10856"/>
            <p:cNvSpPr/>
            <p:nvPr/>
          </p:nvSpPr>
          <p:spPr>
            <a:xfrm>
              <a:off x="18274434" y="553262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408"/>
                  </a:moveTo>
                  <a:lnTo>
                    <a:pt x="513" y="408"/>
                  </a:lnTo>
                  <a:lnTo>
                    <a:pt x="774" y="408"/>
                  </a:lnTo>
                  <a:lnTo>
                    <a:pt x="963" y="303"/>
                  </a:lnTo>
                  <a:lnTo>
                    <a:pt x="774" y="0"/>
                  </a:lnTo>
                  <a:lnTo>
                    <a:pt x="513" y="31"/>
                  </a:lnTo>
                  <a:lnTo>
                    <a:pt x="0" y="31"/>
                  </a:ln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7" name="object 10857"/>
            <p:cNvSpPr/>
            <p:nvPr/>
          </p:nvSpPr>
          <p:spPr>
            <a:xfrm>
              <a:off x="18275518" y="553169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63" y="0"/>
                  </a:moveTo>
                  <a:lnTo>
                    <a:pt x="324" y="0"/>
                  </a:lnTo>
                  <a:lnTo>
                    <a:pt x="10" y="0"/>
                  </a:lnTo>
                  <a:lnTo>
                    <a:pt x="0" y="303"/>
                  </a:lnTo>
                  <a:lnTo>
                    <a:pt x="324" y="324"/>
                  </a:lnTo>
                  <a:lnTo>
                    <a:pt x="963" y="324"/>
                  </a:lnTo>
                  <a:lnTo>
                    <a:pt x="96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8" name="object 10858"/>
            <p:cNvSpPr/>
            <p:nvPr/>
          </p:nvSpPr>
          <p:spPr>
            <a:xfrm>
              <a:off x="18275521" y="553169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324" y="324"/>
                  </a:moveTo>
                  <a:lnTo>
                    <a:pt x="963" y="324"/>
                  </a:lnTo>
                  <a:lnTo>
                    <a:pt x="963" y="0"/>
                  </a:lnTo>
                  <a:lnTo>
                    <a:pt x="324" y="0"/>
                  </a:lnTo>
                  <a:lnTo>
                    <a:pt x="10" y="0"/>
                  </a:lnTo>
                  <a:lnTo>
                    <a:pt x="0" y="293"/>
                  </a:lnTo>
                  <a:lnTo>
                    <a:pt x="324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9" name="object 10859"/>
            <p:cNvSpPr/>
            <p:nvPr/>
          </p:nvSpPr>
          <p:spPr>
            <a:xfrm>
              <a:off x="18277318" y="553169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0" y="0"/>
                  </a:lnTo>
                  <a:lnTo>
                    <a:pt x="0" y="324"/>
                  </a:lnTo>
                  <a:lnTo>
                    <a:pt x="900" y="324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0" name="object 10860"/>
            <p:cNvSpPr/>
            <p:nvPr/>
          </p:nvSpPr>
          <p:spPr>
            <a:xfrm>
              <a:off x="18277327" y="553170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324"/>
                  </a:moveTo>
                  <a:lnTo>
                    <a:pt x="900" y="0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900" y="32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1" name="object 10861"/>
            <p:cNvSpPr/>
            <p:nvPr/>
          </p:nvSpPr>
          <p:spPr>
            <a:xfrm>
              <a:off x="18278858" y="553195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24" y="0"/>
                  </a:moveTo>
                  <a:lnTo>
                    <a:pt x="0" y="73"/>
                  </a:lnTo>
                  <a:lnTo>
                    <a:pt x="0" y="712"/>
                  </a:lnTo>
                  <a:lnTo>
                    <a:pt x="450" y="931"/>
                  </a:lnTo>
                  <a:lnTo>
                    <a:pt x="596" y="628"/>
                  </a:lnTo>
                  <a:lnTo>
                    <a:pt x="376" y="481"/>
                  </a:lnTo>
                  <a:lnTo>
                    <a:pt x="376" y="41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2" name="object 10862"/>
            <p:cNvSpPr/>
            <p:nvPr/>
          </p:nvSpPr>
          <p:spPr>
            <a:xfrm>
              <a:off x="18278864" y="553195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3"/>
                  </a:moveTo>
                  <a:lnTo>
                    <a:pt x="0" y="712"/>
                  </a:lnTo>
                  <a:lnTo>
                    <a:pt x="450" y="931"/>
                  </a:lnTo>
                  <a:lnTo>
                    <a:pt x="586" y="628"/>
                  </a:lnTo>
                  <a:lnTo>
                    <a:pt x="376" y="481"/>
                  </a:lnTo>
                  <a:lnTo>
                    <a:pt x="376" y="178"/>
                  </a:lnTo>
                  <a:lnTo>
                    <a:pt x="376" y="41"/>
                  </a:ln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3" name="object 10863"/>
            <p:cNvSpPr/>
            <p:nvPr/>
          </p:nvSpPr>
          <p:spPr>
            <a:xfrm>
              <a:off x="18280239" y="553266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0" y="0"/>
                  </a:lnTo>
                  <a:lnTo>
                    <a:pt x="0" y="376"/>
                  </a:lnTo>
                  <a:lnTo>
                    <a:pt x="900" y="376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4" name="object 10864"/>
            <p:cNvSpPr/>
            <p:nvPr/>
          </p:nvSpPr>
          <p:spPr>
            <a:xfrm>
              <a:off x="18280246" y="553265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376"/>
                  </a:moveTo>
                  <a:lnTo>
                    <a:pt x="900" y="0"/>
                  </a:lnTo>
                  <a:lnTo>
                    <a:pt x="0" y="0"/>
                  </a:lnTo>
                  <a:lnTo>
                    <a:pt x="0" y="376"/>
                  </a:lnTo>
                  <a:lnTo>
                    <a:pt x="900" y="37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5" name="object 10865"/>
            <p:cNvSpPr/>
            <p:nvPr/>
          </p:nvSpPr>
          <p:spPr>
            <a:xfrm>
              <a:off x="18282005" y="553266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816" y="0"/>
                  </a:moveTo>
                  <a:lnTo>
                    <a:pt x="670" y="0"/>
                  </a:lnTo>
                  <a:lnTo>
                    <a:pt x="0" y="0"/>
                  </a:lnTo>
                  <a:lnTo>
                    <a:pt x="0" y="366"/>
                  </a:lnTo>
                  <a:lnTo>
                    <a:pt x="670" y="366"/>
                  </a:lnTo>
                  <a:lnTo>
                    <a:pt x="963" y="136"/>
                  </a:lnTo>
                  <a:lnTo>
                    <a:pt x="81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6" name="object 10866"/>
            <p:cNvSpPr/>
            <p:nvPr/>
          </p:nvSpPr>
          <p:spPr>
            <a:xfrm>
              <a:off x="18282005" y="553265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0" y="376"/>
                  </a:moveTo>
                  <a:lnTo>
                    <a:pt x="670" y="376"/>
                  </a:lnTo>
                  <a:lnTo>
                    <a:pt x="963" y="146"/>
                  </a:lnTo>
                  <a:lnTo>
                    <a:pt x="827" y="0"/>
                  </a:lnTo>
                  <a:lnTo>
                    <a:pt x="670" y="0"/>
                  </a:lnTo>
                  <a:lnTo>
                    <a:pt x="0" y="0"/>
                  </a:lnTo>
                  <a:lnTo>
                    <a:pt x="0" y="37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7" name="object 10867"/>
            <p:cNvSpPr/>
            <p:nvPr/>
          </p:nvSpPr>
          <p:spPr>
            <a:xfrm>
              <a:off x="18283590" y="553322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0" y="0"/>
                  </a:lnTo>
                  <a:lnTo>
                    <a:pt x="0" y="324"/>
                  </a:lnTo>
                  <a:lnTo>
                    <a:pt x="900" y="324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8" name="object 10868"/>
            <p:cNvSpPr/>
            <p:nvPr/>
          </p:nvSpPr>
          <p:spPr>
            <a:xfrm>
              <a:off x="18283587" y="553322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324"/>
                  </a:moveTo>
                  <a:lnTo>
                    <a:pt x="900" y="0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900" y="32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9" name="object 10869"/>
            <p:cNvSpPr/>
            <p:nvPr/>
          </p:nvSpPr>
          <p:spPr>
            <a:xfrm>
              <a:off x="18285359" y="553322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0" y="0"/>
                  </a:lnTo>
                  <a:lnTo>
                    <a:pt x="0" y="324"/>
                  </a:lnTo>
                  <a:lnTo>
                    <a:pt x="900" y="324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0" name="object 10870"/>
            <p:cNvSpPr/>
            <p:nvPr/>
          </p:nvSpPr>
          <p:spPr>
            <a:xfrm>
              <a:off x="18285359" y="553322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324"/>
                  </a:moveTo>
                  <a:lnTo>
                    <a:pt x="900" y="0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900" y="32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1" name="object 10871"/>
            <p:cNvSpPr/>
            <p:nvPr/>
          </p:nvSpPr>
          <p:spPr>
            <a:xfrm>
              <a:off x="18287097" y="553322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0"/>
                  </a:moveTo>
                  <a:lnTo>
                    <a:pt x="0" y="0"/>
                  </a:lnTo>
                  <a:lnTo>
                    <a:pt x="0" y="324"/>
                  </a:lnTo>
                  <a:lnTo>
                    <a:pt x="900" y="324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2" name="object 10872"/>
            <p:cNvSpPr/>
            <p:nvPr/>
          </p:nvSpPr>
          <p:spPr>
            <a:xfrm>
              <a:off x="18287099" y="553322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5">
                  <a:moveTo>
                    <a:pt x="900" y="324"/>
                  </a:moveTo>
                  <a:lnTo>
                    <a:pt x="900" y="0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900" y="32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3" name="object 10873"/>
            <p:cNvSpPr/>
            <p:nvPr/>
          </p:nvSpPr>
          <p:spPr>
            <a:xfrm>
              <a:off x="18272826" y="55276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314" y="0"/>
                  </a:lnTo>
                  <a:lnTo>
                    <a:pt x="408" y="293"/>
                  </a:lnTo>
                  <a:lnTo>
                    <a:pt x="439" y="523"/>
                  </a:lnTo>
                  <a:lnTo>
                    <a:pt x="376" y="701"/>
                  </a:lnTo>
                  <a:lnTo>
                    <a:pt x="408" y="900"/>
                  </a:lnTo>
                  <a:lnTo>
                    <a:pt x="314" y="1225"/>
                  </a:lnTo>
                  <a:lnTo>
                    <a:pt x="0" y="122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4" name="object 10874"/>
            <p:cNvSpPr/>
            <p:nvPr/>
          </p:nvSpPr>
          <p:spPr>
            <a:xfrm>
              <a:off x="18272829" y="552792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76" y="670"/>
                  </a:moveTo>
                  <a:lnTo>
                    <a:pt x="94" y="565"/>
                  </a:lnTo>
                  <a:lnTo>
                    <a:pt x="0" y="345"/>
                  </a:lnTo>
                  <a:lnTo>
                    <a:pt x="94" y="146"/>
                  </a:lnTo>
                  <a:lnTo>
                    <a:pt x="37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5" name="object 10875"/>
            <p:cNvSpPr/>
            <p:nvPr/>
          </p:nvSpPr>
          <p:spPr>
            <a:xfrm>
              <a:off x="18272941" y="55283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31"/>
                  </a:moveTo>
                  <a:lnTo>
                    <a:pt x="0" y="31"/>
                  </a:lnTo>
                </a:path>
                <a:path w="634" h="635">
                  <a:moveTo>
                    <a:pt x="324" y="31"/>
                  </a:moveTo>
                  <a:lnTo>
                    <a:pt x="0" y="0"/>
                  </a:lnTo>
                </a:path>
                <a:path w="634" h="635">
                  <a:moveTo>
                    <a:pt x="324" y="31"/>
                  </a:moveTo>
                  <a:lnTo>
                    <a:pt x="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6" name="object 10876"/>
            <p:cNvSpPr/>
            <p:nvPr/>
          </p:nvSpPr>
          <p:spPr>
            <a:xfrm>
              <a:off x="18272941" y="55281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31"/>
                  </a:lnTo>
                </a:path>
                <a:path w="634" h="635">
                  <a:moveTo>
                    <a:pt x="324" y="0"/>
                  </a:moveTo>
                  <a:lnTo>
                    <a:pt x="0" y="0"/>
                  </a:lnTo>
                </a:path>
                <a:path w="634" h="635">
                  <a:moveTo>
                    <a:pt x="324" y="0"/>
                  </a:moveTo>
                  <a:lnTo>
                    <a:pt x="1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7" name="object 10877"/>
            <p:cNvSpPr/>
            <p:nvPr/>
          </p:nvSpPr>
          <p:spPr>
            <a:xfrm>
              <a:off x="18272932" y="55280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8" name="object 10878"/>
            <p:cNvSpPr/>
            <p:nvPr/>
          </p:nvSpPr>
          <p:spPr>
            <a:xfrm>
              <a:off x="18272648" y="5527552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0"/>
                  </a:moveTo>
                  <a:lnTo>
                    <a:pt x="0" y="1413"/>
                  </a:lnTo>
                  <a:lnTo>
                    <a:pt x="188" y="1413"/>
                  </a:lnTo>
                  <a:lnTo>
                    <a:pt x="188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9" name="object 10879"/>
            <p:cNvSpPr/>
            <p:nvPr/>
          </p:nvSpPr>
          <p:spPr>
            <a:xfrm>
              <a:off x="18268947" y="5528031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5">
                  <a:moveTo>
                    <a:pt x="3696" y="450"/>
                  </a:moveTo>
                  <a:lnTo>
                    <a:pt x="712" y="450"/>
                  </a:lnTo>
                  <a:lnTo>
                    <a:pt x="0" y="230"/>
                  </a:lnTo>
                  <a:lnTo>
                    <a:pt x="607" y="0"/>
                  </a:lnTo>
                  <a:lnTo>
                    <a:pt x="3696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0" name="object 10880"/>
            <p:cNvSpPr/>
            <p:nvPr/>
          </p:nvSpPr>
          <p:spPr>
            <a:xfrm>
              <a:off x="18269729" y="55279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1" name="object 10881"/>
            <p:cNvSpPr/>
            <p:nvPr/>
          </p:nvSpPr>
          <p:spPr>
            <a:xfrm>
              <a:off x="18269958" y="55279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2" name="object 10882"/>
            <p:cNvSpPr/>
            <p:nvPr/>
          </p:nvSpPr>
          <p:spPr>
            <a:xfrm>
              <a:off x="18270171" y="55279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3" name="object 10883"/>
            <p:cNvSpPr/>
            <p:nvPr/>
          </p:nvSpPr>
          <p:spPr>
            <a:xfrm>
              <a:off x="18270397" y="55279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4" name="object 10884"/>
            <p:cNvSpPr/>
            <p:nvPr/>
          </p:nvSpPr>
          <p:spPr>
            <a:xfrm>
              <a:off x="18270626" y="55279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57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5" name="object 10885"/>
            <p:cNvSpPr/>
            <p:nvPr/>
          </p:nvSpPr>
          <p:spPr>
            <a:xfrm>
              <a:off x="18270884" y="55279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6" name="object 10886"/>
            <p:cNvSpPr/>
            <p:nvPr/>
          </p:nvSpPr>
          <p:spPr>
            <a:xfrm>
              <a:off x="18271111" y="55279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7" name="object 10887"/>
            <p:cNvSpPr/>
            <p:nvPr/>
          </p:nvSpPr>
          <p:spPr>
            <a:xfrm>
              <a:off x="18271340" y="55279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8" name="object 10888"/>
            <p:cNvSpPr/>
            <p:nvPr/>
          </p:nvSpPr>
          <p:spPr>
            <a:xfrm>
              <a:off x="18271550" y="55279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9" name="object 10889"/>
            <p:cNvSpPr/>
            <p:nvPr/>
          </p:nvSpPr>
          <p:spPr>
            <a:xfrm>
              <a:off x="18271780" y="55279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0" name="object 10890"/>
            <p:cNvSpPr/>
            <p:nvPr/>
          </p:nvSpPr>
          <p:spPr>
            <a:xfrm>
              <a:off x="18272006" y="55279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1" name="object 10891"/>
            <p:cNvSpPr/>
            <p:nvPr/>
          </p:nvSpPr>
          <p:spPr>
            <a:xfrm>
              <a:off x="18272234" y="55279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57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2" name="object 10892"/>
            <p:cNvSpPr/>
            <p:nvPr/>
          </p:nvSpPr>
          <p:spPr>
            <a:xfrm>
              <a:off x="18269498" y="55279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6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3" name="object 10893"/>
            <p:cNvSpPr/>
            <p:nvPr/>
          </p:nvSpPr>
          <p:spPr>
            <a:xfrm>
              <a:off x="18269287" y="552803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4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4" name="object 10894"/>
            <p:cNvSpPr/>
            <p:nvPr/>
          </p:nvSpPr>
          <p:spPr>
            <a:xfrm>
              <a:off x="18272493" y="552796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5" name="object 10895"/>
            <p:cNvSpPr/>
            <p:nvPr/>
          </p:nvSpPr>
          <p:spPr>
            <a:xfrm>
              <a:off x="18268251" y="552826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6" name="object 10896"/>
            <p:cNvSpPr/>
            <p:nvPr/>
          </p:nvSpPr>
          <p:spPr>
            <a:xfrm>
              <a:off x="18698247" y="424312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821" y="376"/>
                  </a:moveTo>
                  <a:lnTo>
                    <a:pt x="2198" y="0"/>
                  </a:lnTo>
                  <a:lnTo>
                    <a:pt x="2303" y="1465"/>
                  </a:lnTo>
                  <a:lnTo>
                    <a:pt x="1821" y="1088"/>
                  </a:lnTo>
                  <a:lnTo>
                    <a:pt x="1633" y="1015"/>
                  </a:lnTo>
                  <a:lnTo>
                    <a:pt x="701" y="1015"/>
                  </a:lnTo>
                  <a:lnTo>
                    <a:pt x="0" y="753"/>
                  </a:lnTo>
                  <a:lnTo>
                    <a:pt x="858" y="450"/>
                  </a:lnTo>
                  <a:lnTo>
                    <a:pt x="1633" y="450"/>
                  </a:lnTo>
                  <a:lnTo>
                    <a:pt x="1821" y="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7" name="object 10897"/>
            <p:cNvSpPr/>
            <p:nvPr/>
          </p:nvSpPr>
          <p:spPr>
            <a:xfrm>
              <a:off x="18700446" y="424312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46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8" name="object 10898"/>
            <p:cNvSpPr/>
            <p:nvPr/>
          </p:nvSpPr>
          <p:spPr>
            <a:xfrm>
              <a:off x="18699142" y="424350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43"/>
                  </a:moveTo>
                  <a:lnTo>
                    <a:pt x="15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9" name="object 10899"/>
            <p:cNvSpPr/>
            <p:nvPr/>
          </p:nvSpPr>
          <p:spPr>
            <a:xfrm>
              <a:off x="18699399" y="424350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43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0" name="object 10900"/>
            <p:cNvSpPr/>
            <p:nvPr/>
          </p:nvSpPr>
          <p:spPr>
            <a:xfrm>
              <a:off x="18698916" y="424350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4" y="0"/>
                  </a:moveTo>
                  <a:lnTo>
                    <a:pt x="0" y="74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1" name="object 10901"/>
            <p:cNvSpPr/>
            <p:nvPr/>
          </p:nvSpPr>
          <p:spPr>
            <a:xfrm>
              <a:off x="18698657" y="42435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  <a:lnTo>
                    <a:pt x="0" y="63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2" name="object 10902"/>
            <p:cNvSpPr/>
            <p:nvPr/>
          </p:nvSpPr>
          <p:spPr>
            <a:xfrm>
              <a:off x="18699658" y="424380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5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3" name="object 10903"/>
            <p:cNvSpPr/>
            <p:nvPr/>
          </p:nvSpPr>
          <p:spPr>
            <a:xfrm>
              <a:off x="18700145" y="424350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08" y="0"/>
                  </a:moveTo>
                  <a:lnTo>
                    <a:pt x="178" y="0"/>
                  </a:lnTo>
                  <a:lnTo>
                    <a:pt x="0" y="376"/>
                  </a:lnTo>
                  <a:lnTo>
                    <a:pt x="178" y="712"/>
                  </a:lnTo>
                  <a:lnTo>
                    <a:pt x="408" y="712"/>
                  </a:lnTo>
                </a:path>
                <a:path w="634" h="1270">
                  <a:moveTo>
                    <a:pt x="408" y="0"/>
                  </a:moveTo>
                  <a:lnTo>
                    <a:pt x="408" y="157"/>
                  </a:lnTo>
                  <a:lnTo>
                    <a:pt x="335" y="376"/>
                  </a:lnTo>
                  <a:lnTo>
                    <a:pt x="481" y="534"/>
                  </a:lnTo>
                  <a:lnTo>
                    <a:pt x="408" y="7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4" name="object 10904"/>
            <p:cNvSpPr/>
            <p:nvPr/>
          </p:nvSpPr>
          <p:spPr>
            <a:xfrm>
              <a:off x="18700220" y="424350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4" y="0"/>
                  </a:moveTo>
                  <a:lnTo>
                    <a:pt x="73" y="157"/>
                  </a:lnTo>
                  <a:lnTo>
                    <a:pt x="0" y="376"/>
                  </a:lnTo>
                  <a:lnTo>
                    <a:pt x="157" y="534"/>
                  </a:lnTo>
                  <a:lnTo>
                    <a:pt x="104" y="7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5" name="object 10905"/>
            <p:cNvSpPr/>
            <p:nvPr/>
          </p:nvSpPr>
          <p:spPr>
            <a:xfrm>
              <a:off x="18700477" y="424350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1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6" name="object 10906"/>
            <p:cNvSpPr/>
            <p:nvPr/>
          </p:nvSpPr>
          <p:spPr>
            <a:xfrm>
              <a:off x="18700289" y="424365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7" name="object 10907"/>
            <p:cNvSpPr/>
            <p:nvPr/>
          </p:nvSpPr>
          <p:spPr>
            <a:xfrm>
              <a:off x="18700289" y="424395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8" name="object 10908"/>
            <p:cNvSpPr/>
            <p:nvPr/>
          </p:nvSpPr>
          <p:spPr>
            <a:xfrm>
              <a:off x="18697539" y="424387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9" name="object 10909"/>
            <p:cNvSpPr/>
            <p:nvPr/>
          </p:nvSpPr>
          <p:spPr>
            <a:xfrm>
              <a:off x="17869746" y="511429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23" y="774"/>
                  </a:moveTo>
                  <a:lnTo>
                    <a:pt x="523" y="1738"/>
                  </a:lnTo>
                  <a:lnTo>
                    <a:pt x="324" y="1738"/>
                  </a:lnTo>
                  <a:lnTo>
                    <a:pt x="41" y="1382"/>
                  </a:lnTo>
                  <a:lnTo>
                    <a:pt x="0" y="963"/>
                  </a:lnTo>
                  <a:lnTo>
                    <a:pt x="41" y="774"/>
                  </a:lnTo>
                  <a:lnTo>
                    <a:pt x="41" y="366"/>
                  </a:lnTo>
                  <a:lnTo>
                    <a:pt x="324" y="104"/>
                  </a:lnTo>
                  <a:lnTo>
                    <a:pt x="523" y="0"/>
                  </a:lnTo>
                  <a:lnTo>
                    <a:pt x="523" y="963"/>
                  </a:lnTo>
                  <a:lnTo>
                    <a:pt x="523" y="77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0" name="object 10910"/>
            <p:cNvSpPr/>
            <p:nvPr/>
          </p:nvSpPr>
          <p:spPr>
            <a:xfrm>
              <a:off x="17870072" y="511440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5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1" name="object 10911"/>
            <p:cNvSpPr/>
            <p:nvPr/>
          </p:nvSpPr>
          <p:spPr>
            <a:xfrm>
              <a:off x="17870269" y="511506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2" name="object 10912"/>
            <p:cNvSpPr/>
            <p:nvPr/>
          </p:nvSpPr>
          <p:spPr>
            <a:xfrm>
              <a:off x="17869784" y="511481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01"/>
                  </a:moveTo>
                  <a:lnTo>
                    <a:pt x="293" y="565"/>
                  </a:lnTo>
                  <a:lnTo>
                    <a:pt x="408" y="376"/>
                  </a:lnTo>
                  <a:lnTo>
                    <a:pt x="293" y="14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3" name="object 10913"/>
            <p:cNvSpPr/>
            <p:nvPr/>
          </p:nvSpPr>
          <p:spPr>
            <a:xfrm>
              <a:off x="17869784" y="51152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293" y="31"/>
                  </a:lnTo>
                </a:path>
                <a:path w="634" h="635">
                  <a:moveTo>
                    <a:pt x="0" y="31"/>
                  </a:moveTo>
                  <a:lnTo>
                    <a:pt x="324" y="31"/>
                  </a:lnTo>
                </a:path>
                <a:path w="634" h="635">
                  <a:moveTo>
                    <a:pt x="0" y="31"/>
                  </a:moveTo>
                  <a:lnTo>
                    <a:pt x="32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4" name="object 10914"/>
            <p:cNvSpPr/>
            <p:nvPr/>
          </p:nvSpPr>
          <p:spPr>
            <a:xfrm>
              <a:off x="17869784" y="51150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93" y="0"/>
                  </a:lnTo>
                </a:path>
                <a:path w="634" h="635">
                  <a:moveTo>
                    <a:pt x="0" y="0"/>
                  </a:moveTo>
                  <a:lnTo>
                    <a:pt x="324" y="0"/>
                  </a:lnTo>
                </a:path>
                <a:path w="634" h="635">
                  <a:moveTo>
                    <a:pt x="0" y="0"/>
                  </a:moveTo>
                  <a:lnTo>
                    <a:pt x="324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5" name="object 10915"/>
            <p:cNvSpPr/>
            <p:nvPr/>
          </p:nvSpPr>
          <p:spPr>
            <a:xfrm>
              <a:off x="17870072" y="511495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6" name="object 10916"/>
            <p:cNvSpPr/>
            <p:nvPr/>
          </p:nvSpPr>
          <p:spPr>
            <a:xfrm>
              <a:off x="17870269" y="5114841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4" h="635">
                  <a:moveTo>
                    <a:pt x="0" y="638"/>
                  </a:moveTo>
                  <a:lnTo>
                    <a:pt x="3015" y="607"/>
                  </a:lnTo>
                  <a:lnTo>
                    <a:pt x="3863" y="345"/>
                  </a:lnTo>
                  <a:lnTo>
                    <a:pt x="3172" y="52"/>
                  </a:lnTo>
                  <a:lnTo>
                    <a:pt x="31" y="52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7" name="object 10917"/>
            <p:cNvSpPr/>
            <p:nvPr/>
          </p:nvSpPr>
          <p:spPr>
            <a:xfrm>
              <a:off x="17873107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6" y="0"/>
                  </a:moveTo>
                  <a:lnTo>
                    <a:pt x="0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8" name="object 10918"/>
            <p:cNvSpPr/>
            <p:nvPr/>
          </p:nvSpPr>
          <p:spPr>
            <a:xfrm>
              <a:off x="17872880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4" y="0"/>
                  </a:moveTo>
                  <a:lnTo>
                    <a:pt x="0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9" name="object 10919"/>
            <p:cNvSpPr/>
            <p:nvPr/>
          </p:nvSpPr>
          <p:spPr>
            <a:xfrm>
              <a:off x="17872623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4" y="0"/>
                  </a:moveTo>
                  <a:lnTo>
                    <a:pt x="0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0" name="object 10920"/>
            <p:cNvSpPr/>
            <p:nvPr/>
          </p:nvSpPr>
          <p:spPr>
            <a:xfrm>
              <a:off x="17872395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4" y="0"/>
                  </a:moveTo>
                  <a:lnTo>
                    <a:pt x="0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1" name="object 10921"/>
            <p:cNvSpPr/>
            <p:nvPr/>
          </p:nvSpPr>
          <p:spPr>
            <a:xfrm>
              <a:off x="17872137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4" y="0"/>
                  </a:moveTo>
                  <a:lnTo>
                    <a:pt x="0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2" name="object 10922"/>
            <p:cNvSpPr/>
            <p:nvPr/>
          </p:nvSpPr>
          <p:spPr>
            <a:xfrm>
              <a:off x="17871857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0"/>
                  </a:moveTo>
                  <a:lnTo>
                    <a:pt x="0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3" name="object 10923"/>
            <p:cNvSpPr/>
            <p:nvPr/>
          </p:nvSpPr>
          <p:spPr>
            <a:xfrm>
              <a:off x="17871651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4" y="0"/>
                  </a:moveTo>
                  <a:lnTo>
                    <a:pt x="0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4" name="object 10924"/>
            <p:cNvSpPr/>
            <p:nvPr/>
          </p:nvSpPr>
          <p:spPr>
            <a:xfrm>
              <a:off x="17871372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0"/>
                  </a:moveTo>
                  <a:lnTo>
                    <a:pt x="0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5" name="object 10925"/>
            <p:cNvSpPr/>
            <p:nvPr/>
          </p:nvSpPr>
          <p:spPr>
            <a:xfrm>
              <a:off x="17871114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0"/>
                  </a:moveTo>
                  <a:lnTo>
                    <a:pt x="0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6" name="object 10926"/>
            <p:cNvSpPr/>
            <p:nvPr/>
          </p:nvSpPr>
          <p:spPr>
            <a:xfrm>
              <a:off x="17870909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4" y="0"/>
                  </a:moveTo>
                  <a:lnTo>
                    <a:pt x="0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7" name="object 10927"/>
            <p:cNvSpPr/>
            <p:nvPr/>
          </p:nvSpPr>
          <p:spPr>
            <a:xfrm>
              <a:off x="17870627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0"/>
                  </a:moveTo>
                  <a:lnTo>
                    <a:pt x="0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8" name="object 10928"/>
            <p:cNvSpPr/>
            <p:nvPr/>
          </p:nvSpPr>
          <p:spPr>
            <a:xfrm>
              <a:off x="17873364" y="511481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01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9" name="object 10929"/>
            <p:cNvSpPr/>
            <p:nvPr/>
          </p:nvSpPr>
          <p:spPr>
            <a:xfrm>
              <a:off x="17873622" y="51148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38"/>
                  </a:moveTo>
                  <a:lnTo>
                    <a:pt x="104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0" name="object 10930"/>
            <p:cNvSpPr/>
            <p:nvPr/>
          </p:nvSpPr>
          <p:spPr>
            <a:xfrm>
              <a:off x="17870496" y="51148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408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1" name="object 10931"/>
            <p:cNvSpPr/>
            <p:nvPr/>
          </p:nvSpPr>
          <p:spPr>
            <a:xfrm>
              <a:off x="17869040" y="511518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81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2" name="object 10932"/>
            <p:cNvSpPr/>
            <p:nvPr/>
          </p:nvSpPr>
          <p:spPr>
            <a:xfrm>
              <a:off x="17873698" y="51154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3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3" name="object 10933"/>
            <p:cNvSpPr/>
            <p:nvPr/>
          </p:nvSpPr>
          <p:spPr>
            <a:xfrm>
              <a:off x="17873708" y="51148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3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4" name="object 10934"/>
            <p:cNvSpPr/>
            <p:nvPr/>
          </p:nvSpPr>
          <p:spPr>
            <a:xfrm>
              <a:off x="17873622" y="511477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57" y="74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5" name="object 10935"/>
            <p:cNvSpPr/>
            <p:nvPr/>
          </p:nvSpPr>
          <p:spPr>
            <a:xfrm>
              <a:off x="17873698" y="51148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6" name="object 10936"/>
            <p:cNvSpPr/>
            <p:nvPr/>
          </p:nvSpPr>
          <p:spPr>
            <a:xfrm>
              <a:off x="17873802" y="51151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0"/>
                  </a:moveTo>
                  <a:lnTo>
                    <a:pt x="0" y="188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7" name="object 10937"/>
            <p:cNvSpPr/>
            <p:nvPr/>
          </p:nvSpPr>
          <p:spPr>
            <a:xfrm>
              <a:off x="17873774" y="51153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36"/>
                  </a:moveTo>
                  <a:lnTo>
                    <a:pt x="31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8" name="object 10938"/>
            <p:cNvSpPr/>
            <p:nvPr/>
          </p:nvSpPr>
          <p:spPr>
            <a:xfrm>
              <a:off x="17873029" y="511470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1" y="104"/>
                  </a:moveTo>
                  <a:lnTo>
                    <a:pt x="0" y="0"/>
                  </a:lnTo>
                </a:path>
                <a:path w="634" h="1270">
                  <a:moveTo>
                    <a:pt x="31" y="104"/>
                  </a:moveTo>
                  <a:lnTo>
                    <a:pt x="136" y="1005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9" name="object 10939"/>
            <p:cNvSpPr/>
            <p:nvPr/>
          </p:nvSpPr>
          <p:spPr>
            <a:xfrm>
              <a:off x="17873322" y="51147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1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0" name="object 10940"/>
            <p:cNvSpPr/>
            <p:nvPr/>
          </p:nvSpPr>
          <p:spPr>
            <a:xfrm>
              <a:off x="17873549" y="51147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73"/>
                  </a:moveTo>
                  <a:lnTo>
                    <a:pt x="0" y="104"/>
                  </a:lnTo>
                </a:path>
                <a:path w="634" h="635">
                  <a:moveTo>
                    <a:pt x="73" y="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1" name="object 10941"/>
            <p:cNvSpPr/>
            <p:nvPr/>
          </p:nvSpPr>
          <p:spPr>
            <a:xfrm>
              <a:off x="17873247" y="511469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73" y="0"/>
                  </a:moveTo>
                  <a:lnTo>
                    <a:pt x="0" y="104"/>
                  </a:lnTo>
                </a:path>
                <a:path w="634" h="1270">
                  <a:moveTo>
                    <a:pt x="73" y="0"/>
                  </a:moveTo>
                  <a:lnTo>
                    <a:pt x="230" y="963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2" name="object 10942"/>
            <p:cNvSpPr/>
            <p:nvPr/>
          </p:nvSpPr>
          <p:spPr>
            <a:xfrm>
              <a:off x="17873030" y="51151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324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3" name="object 10943"/>
            <p:cNvSpPr/>
            <p:nvPr/>
          </p:nvSpPr>
          <p:spPr>
            <a:xfrm>
              <a:off x="17873243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57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4" name="object 10944"/>
            <p:cNvSpPr/>
            <p:nvPr/>
          </p:nvSpPr>
          <p:spPr>
            <a:xfrm>
              <a:off x="17873546" y="51148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57" y="67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5" name="object 10945"/>
            <p:cNvSpPr/>
            <p:nvPr/>
          </p:nvSpPr>
          <p:spPr>
            <a:xfrm>
              <a:off x="17873357" y="511481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88" y="7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6" name="object 10946"/>
            <p:cNvSpPr/>
            <p:nvPr/>
          </p:nvSpPr>
          <p:spPr>
            <a:xfrm>
              <a:off x="17873056" y="511481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701"/>
                  </a:moveTo>
                  <a:lnTo>
                    <a:pt x="0" y="0"/>
                  </a:lnTo>
                </a:path>
                <a:path w="634" h="1270">
                  <a:moveTo>
                    <a:pt x="157" y="701"/>
                  </a:moveTo>
                  <a:lnTo>
                    <a:pt x="83" y="701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7" name="object 10947"/>
            <p:cNvSpPr/>
            <p:nvPr/>
          </p:nvSpPr>
          <p:spPr>
            <a:xfrm>
              <a:off x="17873593" y="51154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  <a:lnTo>
                    <a:pt x="62" y="31"/>
                  </a:lnTo>
                </a:path>
                <a:path w="634" h="635">
                  <a:moveTo>
                    <a:pt x="1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8" name="object 10948"/>
            <p:cNvSpPr/>
            <p:nvPr/>
          </p:nvSpPr>
          <p:spPr>
            <a:xfrm>
              <a:off x="17873206" y="511551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9" name="object 10949"/>
            <p:cNvSpPr/>
            <p:nvPr/>
          </p:nvSpPr>
          <p:spPr>
            <a:xfrm>
              <a:off x="17873136" y="51155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57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0" name="object 10950"/>
            <p:cNvSpPr/>
            <p:nvPr/>
          </p:nvSpPr>
          <p:spPr>
            <a:xfrm>
              <a:off x="17873106" y="51155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1" name="object 10951"/>
            <p:cNvSpPr/>
            <p:nvPr/>
          </p:nvSpPr>
          <p:spPr>
            <a:xfrm>
              <a:off x="17873471" y="51155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57"/>
                  </a:moveTo>
                  <a:lnTo>
                    <a:pt x="73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2" name="object 10952"/>
            <p:cNvSpPr/>
            <p:nvPr/>
          </p:nvSpPr>
          <p:spPr>
            <a:xfrm>
              <a:off x="17873395" y="51155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15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3" name="object 10953"/>
            <p:cNvSpPr/>
            <p:nvPr/>
          </p:nvSpPr>
          <p:spPr>
            <a:xfrm>
              <a:off x="17873055" y="511481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4" name="object 10954"/>
            <p:cNvSpPr/>
            <p:nvPr/>
          </p:nvSpPr>
          <p:spPr>
            <a:xfrm>
              <a:off x="17873357" y="511481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5" name="object 10955"/>
            <p:cNvSpPr/>
            <p:nvPr/>
          </p:nvSpPr>
          <p:spPr>
            <a:xfrm>
              <a:off x="17885585" y="5126845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209" y="4816"/>
                  </a:moveTo>
                  <a:lnTo>
                    <a:pt x="4177" y="3664"/>
                  </a:lnTo>
                  <a:lnTo>
                    <a:pt x="4261" y="1277"/>
                  </a:lnTo>
                  <a:lnTo>
                    <a:pt x="2209" y="0"/>
                  </a:lnTo>
                  <a:lnTo>
                    <a:pt x="2052" y="0"/>
                  </a:lnTo>
                  <a:lnTo>
                    <a:pt x="83" y="1162"/>
                  </a:lnTo>
                  <a:lnTo>
                    <a:pt x="0" y="3539"/>
                  </a:lnTo>
                  <a:lnTo>
                    <a:pt x="2052" y="4816"/>
                  </a:lnTo>
                  <a:lnTo>
                    <a:pt x="2209" y="48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6" name="object 10956"/>
            <p:cNvSpPr/>
            <p:nvPr/>
          </p:nvSpPr>
          <p:spPr>
            <a:xfrm>
              <a:off x="17886493" y="51280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225" y="0"/>
                  </a:moveTo>
                  <a:lnTo>
                    <a:pt x="554" y="0"/>
                  </a:lnTo>
                  <a:lnTo>
                    <a:pt x="0" y="554"/>
                  </a:lnTo>
                  <a:lnTo>
                    <a:pt x="0" y="1193"/>
                  </a:lnTo>
                  <a:lnTo>
                    <a:pt x="0" y="1863"/>
                  </a:lnTo>
                  <a:lnTo>
                    <a:pt x="554" y="2429"/>
                  </a:lnTo>
                  <a:lnTo>
                    <a:pt x="1225" y="2429"/>
                  </a:lnTo>
                  <a:lnTo>
                    <a:pt x="1895" y="2429"/>
                  </a:lnTo>
                  <a:lnTo>
                    <a:pt x="2450" y="1863"/>
                  </a:lnTo>
                  <a:lnTo>
                    <a:pt x="2450" y="1193"/>
                  </a:lnTo>
                  <a:lnTo>
                    <a:pt x="2450" y="554"/>
                  </a:lnTo>
                  <a:lnTo>
                    <a:pt x="1895" y="0"/>
                  </a:lnTo>
                  <a:lnTo>
                    <a:pt x="122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7" name="object 10957"/>
            <p:cNvSpPr/>
            <p:nvPr/>
          </p:nvSpPr>
          <p:spPr>
            <a:xfrm>
              <a:off x="17883905" y="5125476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224" y="3916"/>
                  </a:moveTo>
                  <a:lnTo>
                    <a:pt x="5601" y="0"/>
                  </a:lnTo>
                  <a:lnTo>
                    <a:pt x="2816" y="2795"/>
                  </a:lnTo>
                  <a:lnTo>
                    <a:pt x="0" y="5591"/>
                  </a:lnTo>
                  <a:lnTo>
                    <a:pt x="3968" y="51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8" name="object 10958"/>
            <p:cNvSpPr/>
            <p:nvPr/>
          </p:nvSpPr>
          <p:spPr>
            <a:xfrm>
              <a:off x="17885750" y="512726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88"/>
                  </a:lnTo>
                  <a:lnTo>
                    <a:pt x="900" y="3989"/>
                  </a:lnTo>
                  <a:lnTo>
                    <a:pt x="1968" y="3989"/>
                  </a:lnTo>
                  <a:lnTo>
                    <a:pt x="3036" y="3989"/>
                  </a:lnTo>
                  <a:lnTo>
                    <a:pt x="3937" y="3088"/>
                  </a:lnTo>
                  <a:lnTo>
                    <a:pt x="3937" y="1968"/>
                  </a:lnTo>
                  <a:lnTo>
                    <a:pt x="3937" y="900"/>
                  </a:lnTo>
                  <a:lnTo>
                    <a:pt x="3036" y="0"/>
                  </a:lnTo>
                  <a:lnTo>
                    <a:pt x="196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9" name="object 10959"/>
            <p:cNvSpPr/>
            <p:nvPr/>
          </p:nvSpPr>
          <p:spPr>
            <a:xfrm>
              <a:off x="17884622" y="512924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0" name="object 10960"/>
            <p:cNvSpPr/>
            <p:nvPr/>
          </p:nvSpPr>
          <p:spPr>
            <a:xfrm>
              <a:off x="17887719" y="512614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3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1" name="object 10961"/>
            <p:cNvSpPr/>
            <p:nvPr/>
          </p:nvSpPr>
          <p:spPr>
            <a:xfrm>
              <a:off x="17883885" y="5125439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3832" y="0"/>
                  </a:moveTo>
                  <a:lnTo>
                    <a:pt x="1738" y="0"/>
                  </a:lnTo>
                  <a:lnTo>
                    <a:pt x="0" y="1706"/>
                  </a:lnTo>
                  <a:lnTo>
                    <a:pt x="0" y="3811"/>
                  </a:lnTo>
                  <a:lnTo>
                    <a:pt x="0" y="5916"/>
                  </a:lnTo>
                  <a:lnTo>
                    <a:pt x="1738" y="7643"/>
                  </a:lnTo>
                  <a:lnTo>
                    <a:pt x="3832" y="7643"/>
                  </a:lnTo>
                  <a:lnTo>
                    <a:pt x="5916" y="7643"/>
                  </a:lnTo>
                  <a:lnTo>
                    <a:pt x="7675" y="5916"/>
                  </a:lnTo>
                  <a:lnTo>
                    <a:pt x="7675" y="3811"/>
                  </a:lnTo>
                  <a:lnTo>
                    <a:pt x="7675" y="1706"/>
                  </a:lnTo>
                  <a:lnTo>
                    <a:pt x="5916" y="0"/>
                  </a:lnTo>
                  <a:lnTo>
                    <a:pt x="38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2" name="object 10962"/>
            <p:cNvSpPr/>
            <p:nvPr/>
          </p:nvSpPr>
          <p:spPr>
            <a:xfrm>
              <a:off x="17875367" y="5128190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607" y="1612"/>
                  </a:moveTo>
                  <a:lnTo>
                    <a:pt x="83" y="2136"/>
                  </a:lnTo>
                  <a:lnTo>
                    <a:pt x="0" y="0"/>
                  </a:lnTo>
                  <a:lnTo>
                    <a:pt x="607" y="52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3" name="object 10963"/>
            <p:cNvSpPr/>
            <p:nvPr/>
          </p:nvSpPr>
          <p:spPr>
            <a:xfrm>
              <a:off x="17875442" y="512819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12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4" name="object 10964"/>
            <p:cNvSpPr/>
            <p:nvPr/>
          </p:nvSpPr>
          <p:spPr>
            <a:xfrm>
              <a:off x="17875367" y="51288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774"/>
                  </a:moveTo>
                  <a:lnTo>
                    <a:pt x="450" y="774"/>
                  </a:lnTo>
                  <a:lnTo>
                    <a:pt x="680" y="366"/>
                  </a:lnTo>
                  <a:lnTo>
                    <a:pt x="450" y="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5" name="object 10965"/>
            <p:cNvSpPr/>
            <p:nvPr/>
          </p:nvSpPr>
          <p:spPr>
            <a:xfrm>
              <a:off x="17875822" y="512887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74"/>
                  </a:moveTo>
                  <a:lnTo>
                    <a:pt x="0" y="586"/>
                  </a:lnTo>
                  <a:lnTo>
                    <a:pt x="73" y="366"/>
                  </a:lnTo>
                  <a:lnTo>
                    <a:pt x="0" y="167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6" name="object 10966"/>
            <p:cNvSpPr/>
            <p:nvPr/>
          </p:nvSpPr>
          <p:spPr>
            <a:xfrm>
              <a:off x="17875367" y="512946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5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7" name="object 10967"/>
            <p:cNvSpPr/>
            <p:nvPr/>
          </p:nvSpPr>
          <p:spPr>
            <a:xfrm>
              <a:off x="17875367" y="512905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5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8" name="object 10968"/>
            <p:cNvSpPr/>
            <p:nvPr/>
          </p:nvSpPr>
          <p:spPr>
            <a:xfrm>
              <a:off x="17875974" y="512871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1088"/>
                  </a:moveTo>
                  <a:lnTo>
                    <a:pt x="439" y="1088"/>
                  </a:lnTo>
                  <a:lnTo>
                    <a:pt x="1413" y="1088"/>
                  </a:lnTo>
                  <a:lnTo>
                    <a:pt x="1539" y="125"/>
                  </a:lnTo>
                  <a:lnTo>
                    <a:pt x="439" y="0"/>
                  </a:lnTo>
                  <a:lnTo>
                    <a:pt x="31" y="52"/>
                  </a:lnTo>
                </a:path>
                <a:path w="1905" h="1270">
                  <a:moveTo>
                    <a:pt x="0" y="1088"/>
                  </a:moveTo>
                  <a:lnTo>
                    <a:pt x="408" y="10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9" name="object 10969"/>
            <p:cNvSpPr/>
            <p:nvPr/>
          </p:nvSpPr>
          <p:spPr>
            <a:xfrm>
              <a:off x="17876004" y="51287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408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0" name="object 10970"/>
            <p:cNvSpPr/>
            <p:nvPr/>
          </p:nvSpPr>
          <p:spPr>
            <a:xfrm>
              <a:off x="17876414" y="512968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1" name="object 10971"/>
            <p:cNvSpPr/>
            <p:nvPr/>
          </p:nvSpPr>
          <p:spPr>
            <a:xfrm>
              <a:off x="17876414" y="512883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2" name="object 10972"/>
            <p:cNvSpPr/>
            <p:nvPr/>
          </p:nvSpPr>
          <p:spPr>
            <a:xfrm>
              <a:off x="17876414" y="512871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3" name="object 10973"/>
            <p:cNvSpPr/>
            <p:nvPr/>
          </p:nvSpPr>
          <p:spPr>
            <a:xfrm>
              <a:off x="17877386" y="512871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0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4" name="object 10974"/>
            <p:cNvSpPr/>
            <p:nvPr/>
          </p:nvSpPr>
          <p:spPr>
            <a:xfrm>
              <a:off x="17874670" y="512924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3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5" name="object 10975"/>
            <p:cNvSpPr/>
            <p:nvPr/>
          </p:nvSpPr>
          <p:spPr>
            <a:xfrm>
              <a:off x="17885585" y="5098661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209" y="4816"/>
                  </a:moveTo>
                  <a:lnTo>
                    <a:pt x="4177" y="3654"/>
                  </a:lnTo>
                  <a:lnTo>
                    <a:pt x="4261" y="1277"/>
                  </a:lnTo>
                  <a:lnTo>
                    <a:pt x="2209" y="0"/>
                  </a:lnTo>
                  <a:lnTo>
                    <a:pt x="2052" y="0"/>
                  </a:lnTo>
                  <a:lnTo>
                    <a:pt x="83" y="1162"/>
                  </a:lnTo>
                  <a:lnTo>
                    <a:pt x="0" y="3539"/>
                  </a:lnTo>
                  <a:lnTo>
                    <a:pt x="2052" y="4816"/>
                  </a:lnTo>
                  <a:lnTo>
                    <a:pt x="2209" y="48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6" name="object 10976"/>
            <p:cNvSpPr/>
            <p:nvPr/>
          </p:nvSpPr>
          <p:spPr>
            <a:xfrm>
              <a:off x="17886493" y="509985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225" y="0"/>
                  </a:moveTo>
                  <a:lnTo>
                    <a:pt x="554" y="0"/>
                  </a:lnTo>
                  <a:lnTo>
                    <a:pt x="0" y="554"/>
                  </a:lnTo>
                  <a:lnTo>
                    <a:pt x="0" y="1225"/>
                  </a:lnTo>
                  <a:lnTo>
                    <a:pt x="0" y="1863"/>
                  </a:lnTo>
                  <a:lnTo>
                    <a:pt x="554" y="2418"/>
                  </a:lnTo>
                  <a:lnTo>
                    <a:pt x="1225" y="2418"/>
                  </a:lnTo>
                  <a:lnTo>
                    <a:pt x="1895" y="2418"/>
                  </a:lnTo>
                  <a:lnTo>
                    <a:pt x="2450" y="1863"/>
                  </a:lnTo>
                  <a:lnTo>
                    <a:pt x="2450" y="1225"/>
                  </a:lnTo>
                  <a:lnTo>
                    <a:pt x="2450" y="554"/>
                  </a:lnTo>
                  <a:lnTo>
                    <a:pt x="1895" y="0"/>
                  </a:lnTo>
                  <a:lnTo>
                    <a:pt x="122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7" name="object 10977"/>
            <p:cNvSpPr/>
            <p:nvPr/>
          </p:nvSpPr>
          <p:spPr>
            <a:xfrm>
              <a:off x="17883905" y="509728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224" y="3916"/>
                  </a:moveTo>
                  <a:lnTo>
                    <a:pt x="5601" y="0"/>
                  </a:lnTo>
                  <a:lnTo>
                    <a:pt x="2816" y="2795"/>
                  </a:lnTo>
                  <a:lnTo>
                    <a:pt x="0" y="5591"/>
                  </a:lnTo>
                  <a:lnTo>
                    <a:pt x="3968" y="51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8" name="object 10978"/>
            <p:cNvSpPr/>
            <p:nvPr/>
          </p:nvSpPr>
          <p:spPr>
            <a:xfrm>
              <a:off x="17885750" y="50990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1999"/>
                  </a:lnTo>
                  <a:lnTo>
                    <a:pt x="0" y="3088"/>
                  </a:lnTo>
                  <a:lnTo>
                    <a:pt x="900" y="3978"/>
                  </a:lnTo>
                  <a:lnTo>
                    <a:pt x="1968" y="3978"/>
                  </a:lnTo>
                  <a:lnTo>
                    <a:pt x="3036" y="3978"/>
                  </a:lnTo>
                  <a:lnTo>
                    <a:pt x="3937" y="3088"/>
                  </a:lnTo>
                  <a:lnTo>
                    <a:pt x="3937" y="1999"/>
                  </a:lnTo>
                  <a:lnTo>
                    <a:pt x="3937" y="900"/>
                  </a:lnTo>
                  <a:lnTo>
                    <a:pt x="3036" y="0"/>
                  </a:lnTo>
                  <a:lnTo>
                    <a:pt x="196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9" name="object 10979"/>
            <p:cNvSpPr/>
            <p:nvPr/>
          </p:nvSpPr>
          <p:spPr>
            <a:xfrm>
              <a:off x="17884622" y="510108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0" name="object 10980"/>
            <p:cNvSpPr/>
            <p:nvPr/>
          </p:nvSpPr>
          <p:spPr>
            <a:xfrm>
              <a:off x="17887719" y="509795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3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1" name="object 10981"/>
            <p:cNvSpPr/>
            <p:nvPr/>
          </p:nvSpPr>
          <p:spPr>
            <a:xfrm>
              <a:off x="17883885" y="5097249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3832" y="0"/>
                  </a:moveTo>
                  <a:lnTo>
                    <a:pt x="1738" y="0"/>
                  </a:lnTo>
                  <a:lnTo>
                    <a:pt x="0" y="1706"/>
                  </a:lnTo>
                  <a:lnTo>
                    <a:pt x="0" y="3842"/>
                  </a:lnTo>
                  <a:lnTo>
                    <a:pt x="0" y="5916"/>
                  </a:lnTo>
                  <a:lnTo>
                    <a:pt x="1738" y="7643"/>
                  </a:lnTo>
                  <a:lnTo>
                    <a:pt x="3832" y="7643"/>
                  </a:lnTo>
                  <a:lnTo>
                    <a:pt x="5916" y="7643"/>
                  </a:lnTo>
                  <a:lnTo>
                    <a:pt x="7675" y="5916"/>
                  </a:lnTo>
                  <a:lnTo>
                    <a:pt x="7675" y="3842"/>
                  </a:lnTo>
                  <a:lnTo>
                    <a:pt x="7675" y="1706"/>
                  </a:lnTo>
                  <a:lnTo>
                    <a:pt x="5916" y="0"/>
                  </a:lnTo>
                  <a:lnTo>
                    <a:pt x="38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2" name="object 10982"/>
            <p:cNvSpPr/>
            <p:nvPr/>
          </p:nvSpPr>
          <p:spPr>
            <a:xfrm>
              <a:off x="17877724" y="5083450"/>
              <a:ext cx="6350" cy="13335"/>
            </a:xfrm>
            <a:custGeom>
              <a:avLst/>
              <a:gdLst/>
              <a:ahLst/>
              <a:cxnLst/>
              <a:rect l="l" t="t" r="r" b="b"/>
              <a:pathLst>
                <a:path w="6350" h="13335">
                  <a:moveTo>
                    <a:pt x="5779" y="0"/>
                  </a:moveTo>
                  <a:lnTo>
                    <a:pt x="5183" y="0"/>
                  </a:lnTo>
                  <a:lnTo>
                    <a:pt x="4952" y="188"/>
                  </a:lnTo>
                  <a:lnTo>
                    <a:pt x="5402" y="303"/>
                  </a:lnTo>
                  <a:lnTo>
                    <a:pt x="5402" y="890"/>
                  </a:lnTo>
                  <a:lnTo>
                    <a:pt x="4177" y="890"/>
                  </a:lnTo>
                  <a:lnTo>
                    <a:pt x="3989" y="890"/>
                  </a:lnTo>
                  <a:lnTo>
                    <a:pt x="2607" y="890"/>
                  </a:lnTo>
                  <a:lnTo>
                    <a:pt x="2607" y="303"/>
                  </a:lnTo>
                  <a:lnTo>
                    <a:pt x="3214" y="303"/>
                  </a:lnTo>
                  <a:lnTo>
                    <a:pt x="3214" y="41"/>
                  </a:lnTo>
                  <a:lnTo>
                    <a:pt x="1486" y="41"/>
                  </a:lnTo>
                  <a:lnTo>
                    <a:pt x="1298" y="83"/>
                  </a:lnTo>
                  <a:lnTo>
                    <a:pt x="931" y="41"/>
                  </a:lnTo>
                  <a:lnTo>
                    <a:pt x="931" y="324"/>
                  </a:lnTo>
                  <a:lnTo>
                    <a:pt x="1486" y="324"/>
                  </a:lnTo>
                  <a:lnTo>
                    <a:pt x="1486" y="1193"/>
                  </a:lnTo>
                  <a:lnTo>
                    <a:pt x="1277" y="1193"/>
                  </a:lnTo>
                  <a:lnTo>
                    <a:pt x="848" y="931"/>
                  </a:lnTo>
                  <a:lnTo>
                    <a:pt x="816" y="1308"/>
                  </a:lnTo>
                  <a:lnTo>
                    <a:pt x="0" y="1308"/>
                  </a:lnTo>
                  <a:lnTo>
                    <a:pt x="0" y="8429"/>
                  </a:lnTo>
                  <a:lnTo>
                    <a:pt x="816" y="8429"/>
                  </a:lnTo>
                  <a:lnTo>
                    <a:pt x="816" y="8795"/>
                  </a:lnTo>
                  <a:lnTo>
                    <a:pt x="1277" y="8544"/>
                  </a:lnTo>
                  <a:lnTo>
                    <a:pt x="1486" y="8544"/>
                  </a:lnTo>
                  <a:lnTo>
                    <a:pt x="1486" y="9434"/>
                  </a:lnTo>
                  <a:lnTo>
                    <a:pt x="931" y="9434"/>
                  </a:lnTo>
                  <a:lnTo>
                    <a:pt x="931" y="9696"/>
                  </a:lnTo>
                  <a:lnTo>
                    <a:pt x="1298" y="9696"/>
                  </a:lnTo>
                  <a:lnTo>
                    <a:pt x="1486" y="9654"/>
                  </a:lnTo>
                  <a:lnTo>
                    <a:pt x="2691" y="9696"/>
                  </a:lnTo>
                  <a:lnTo>
                    <a:pt x="2879" y="9696"/>
                  </a:lnTo>
                  <a:lnTo>
                    <a:pt x="4031" y="9696"/>
                  </a:lnTo>
                  <a:lnTo>
                    <a:pt x="4031" y="10230"/>
                  </a:lnTo>
                  <a:lnTo>
                    <a:pt x="5402" y="10230"/>
                  </a:lnTo>
                  <a:lnTo>
                    <a:pt x="5402" y="11329"/>
                  </a:lnTo>
                  <a:lnTo>
                    <a:pt x="4868" y="11329"/>
                  </a:lnTo>
                  <a:lnTo>
                    <a:pt x="4868" y="11748"/>
                  </a:lnTo>
                  <a:lnTo>
                    <a:pt x="5057" y="11748"/>
                  </a:lnTo>
                  <a:lnTo>
                    <a:pt x="5057" y="11591"/>
                  </a:lnTo>
                  <a:lnTo>
                    <a:pt x="5507" y="11591"/>
                  </a:lnTo>
                  <a:lnTo>
                    <a:pt x="5507" y="12638"/>
                  </a:lnTo>
                  <a:lnTo>
                    <a:pt x="5057" y="12638"/>
                  </a:lnTo>
                  <a:lnTo>
                    <a:pt x="5057" y="12470"/>
                  </a:lnTo>
                  <a:lnTo>
                    <a:pt x="4868" y="12470"/>
                  </a:lnTo>
                  <a:lnTo>
                    <a:pt x="4868" y="12868"/>
                  </a:lnTo>
                  <a:lnTo>
                    <a:pt x="5779" y="12868"/>
                  </a:lnTo>
                  <a:lnTo>
                    <a:pt x="577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3" name="object 10983"/>
            <p:cNvSpPr/>
            <p:nvPr/>
          </p:nvSpPr>
          <p:spPr>
            <a:xfrm>
              <a:off x="17877718" y="5083448"/>
              <a:ext cx="6350" cy="13335"/>
            </a:xfrm>
            <a:custGeom>
              <a:avLst/>
              <a:gdLst/>
              <a:ahLst/>
              <a:cxnLst/>
              <a:rect l="l" t="t" r="r" b="b"/>
              <a:pathLst>
                <a:path w="6350" h="13335">
                  <a:moveTo>
                    <a:pt x="5675" y="12868"/>
                  </a:moveTo>
                  <a:lnTo>
                    <a:pt x="4963" y="12868"/>
                  </a:lnTo>
                  <a:lnTo>
                    <a:pt x="4879" y="12575"/>
                  </a:lnTo>
                  <a:lnTo>
                    <a:pt x="5067" y="12460"/>
                  </a:lnTo>
                  <a:lnTo>
                    <a:pt x="5067" y="12638"/>
                  </a:lnTo>
                  <a:lnTo>
                    <a:pt x="5350" y="12638"/>
                  </a:lnTo>
                  <a:lnTo>
                    <a:pt x="5518" y="12638"/>
                  </a:lnTo>
                  <a:lnTo>
                    <a:pt x="5518" y="12460"/>
                  </a:lnTo>
                  <a:lnTo>
                    <a:pt x="5518" y="11748"/>
                  </a:lnTo>
                  <a:lnTo>
                    <a:pt x="5518" y="11591"/>
                  </a:lnTo>
                  <a:lnTo>
                    <a:pt x="5350" y="11591"/>
                  </a:lnTo>
                  <a:lnTo>
                    <a:pt x="5067" y="11591"/>
                  </a:lnTo>
                  <a:lnTo>
                    <a:pt x="5067" y="11748"/>
                  </a:lnTo>
                  <a:lnTo>
                    <a:pt x="4879" y="11748"/>
                  </a:lnTo>
                  <a:lnTo>
                    <a:pt x="4879" y="11455"/>
                  </a:lnTo>
                  <a:lnTo>
                    <a:pt x="5350" y="11329"/>
                  </a:lnTo>
                  <a:lnTo>
                    <a:pt x="5413" y="10334"/>
                  </a:lnTo>
                  <a:lnTo>
                    <a:pt x="4135" y="10230"/>
                  </a:lnTo>
                  <a:lnTo>
                    <a:pt x="4041" y="9696"/>
                  </a:lnTo>
                  <a:lnTo>
                    <a:pt x="2879" y="9696"/>
                  </a:lnTo>
                  <a:lnTo>
                    <a:pt x="2691" y="9696"/>
                  </a:lnTo>
                  <a:lnTo>
                    <a:pt x="1497" y="9696"/>
                  </a:lnTo>
                  <a:lnTo>
                    <a:pt x="1361" y="9654"/>
                  </a:lnTo>
                  <a:lnTo>
                    <a:pt x="963" y="9696"/>
                  </a:lnTo>
                  <a:lnTo>
                    <a:pt x="931" y="9486"/>
                  </a:lnTo>
                  <a:lnTo>
                    <a:pt x="1465" y="9434"/>
                  </a:lnTo>
                  <a:lnTo>
                    <a:pt x="1497" y="8659"/>
                  </a:lnTo>
                  <a:lnTo>
                    <a:pt x="1277" y="8554"/>
                  </a:lnTo>
                  <a:lnTo>
                    <a:pt x="858" y="8795"/>
                  </a:lnTo>
                  <a:lnTo>
                    <a:pt x="827" y="8554"/>
                  </a:lnTo>
                  <a:lnTo>
                    <a:pt x="376" y="8429"/>
                  </a:lnTo>
                  <a:lnTo>
                    <a:pt x="0" y="8429"/>
                  </a:lnTo>
                  <a:lnTo>
                    <a:pt x="0" y="8093"/>
                  </a:lnTo>
                  <a:lnTo>
                    <a:pt x="0" y="1633"/>
                  </a:lnTo>
                  <a:lnTo>
                    <a:pt x="0" y="1308"/>
                  </a:lnTo>
                  <a:lnTo>
                    <a:pt x="376" y="1308"/>
                  </a:lnTo>
                  <a:lnTo>
                    <a:pt x="753" y="1308"/>
                  </a:lnTo>
                  <a:lnTo>
                    <a:pt x="827" y="963"/>
                  </a:lnTo>
                  <a:lnTo>
                    <a:pt x="1277" y="1204"/>
                  </a:lnTo>
                  <a:lnTo>
                    <a:pt x="1497" y="1204"/>
                  </a:lnTo>
                  <a:lnTo>
                    <a:pt x="1497" y="335"/>
                  </a:lnTo>
                  <a:lnTo>
                    <a:pt x="963" y="335"/>
                  </a:lnTo>
                  <a:lnTo>
                    <a:pt x="931" y="83"/>
                  </a:lnTo>
                  <a:lnTo>
                    <a:pt x="1308" y="31"/>
                  </a:lnTo>
                  <a:lnTo>
                    <a:pt x="1465" y="83"/>
                  </a:lnTo>
                  <a:lnTo>
                    <a:pt x="3015" y="31"/>
                  </a:lnTo>
                  <a:lnTo>
                    <a:pt x="3225" y="31"/>
                  </a:lnTo>
                  <a:lnTo>
                    <a:pt x="3225" y="240"/>
                  </a:lnTo>
                  <a:lnTo>
                    <a:pt x="2774" y="303"/>
                  </a:lnTo>
                  <a:lnTo>
                    <a:pt x="2617" y="303"/>
                  </a:lnTo>
                  <a:lnTo>
                    <a:pt x="2617" y="481"/>
                  </a:lnTo>
                  <a:lnTo>
                    <a:pt x="2617" y="701"/>
                  </a:lnTo>
                  <a:lnTo>
                    <a:pt x="2617" y="890"/>
                  </a:lnTo>
                  <a:lnTo>
                    <a:pt x="2774" y="890"/>
                  </a:lnTo>
                  <a:lnTo>
                    <a:pt x="3999" y="890"/>
                  </a:lnTo>
                  <a:lnTo>
                    <a:pt x="4188" y="890"/>
                  </a:lnTo>
                  <a:lnTo>
                    <a:pt x="5224" y="890"/>
                  </a:lnTo>
                  <a:lnTo>
                    <a:pt x="5413" y="890"/>
                  </a:lnTo>
                  <a:lnTo>
                    <a:pt x="5413" y="701"/>
                  </a:lnTo>
                  <a:lnTo>
                    <a:pt x="5413" y="481"/>
                  </a:lnTo>
                  <a:lnTo>
                    <a:pt x="5413" y="303"/>
                  </a:lnTo>
                  <a:lnTo>
                    <a:pt x="5224" y="303"/>
                  </a:lnTo>
                  <a:lnTo>
                    <a:pt x="4963" y="303"/>
                  </a:lnTo>
                  <a:lnTo>
                    <a:pt x="5193" y="0"/>
                  </a:lnTo>
                  <a:lnTo>
                    <a:pt x="5779" y="0"/>
                  </a:lnTo>
                  <a:lnTo>
                    <a:pt x="5779" y="1279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4" name="object 10984"/>
            <p:cNvSpPr/>
            <p:nvPr/>
          </p:nvSpPr>
          <p:spPr>
            <a:xfrm>
              <a:off x="17878025" y="5083865"/>
              <a:ext cx="5715" cy="9525"/>
            </a:xfrm>
            <a:custGeom>
              <a:avLst/>
              <a:gdLst/>
              <a:ahLst/>
              <a:cxnLst/>
              <a:rect l="l" t="t" r="r" b="b"/>
              <a:pathLst>
                <a:path w="5715" h="9525">
                  <a:moveTo>
                    <a:pt x="2020" y="0"/>
                  </a:moveTo>
                  <a:lnTo>
                    <a:pt x="1476" y="0"/>
                  </a:lnTo>
                  <a:lnTo>
                    <a:pt x="1476" y="1172"/>
                  </a:lnTo>
                  <a:lnTo>
                    <a:pt x="0" y="1172"/>
                  </a:lnTo>
                  <a:lnTo>
                    <a:pt x="0" y="7717"/>
                  </a:lnTo>
                  <a:lnTo>
                    <a:pt x="1476" y="7717"/>
                  </a:lnTo>
                  <a:lnTo>
                    <a:pt x="1476" y="8984"/>
                  </a:lnTo>
                  <a:lnTo>
                    <a:pt x="1790" y="8984"/>
                  </a:lnTo>
                  <a:lnTo>
                    <a:pt x="1947" y="8837"/>
                  </a:lnTo>
                  <a:lnTo>
                    <a:pt x="3015" y="8837"/>
                  </a:lnTo>
                  <a:lnTo>
                    <a:pt x="3120" y="8984"/>
                  </a:lnTo>
                  <a:lnTo>
                    <a:pt x="4020" y="8984"/>
                  </a:lnTo>
                  <a:lnTo>
                    <a:pt x="4020" y="9507"/>
                  </a:lnTo>
                  <a:lnTo>
                    <a:pt x="5109" y="9507"/>
                  </a:lnTo>
                  <a:lnTo>
                    <a:pt x="5109" y="774"/>
                  </a:lnTo>
                  <a:lnTo>
                    <a:pt x="2020" y="774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5" name="object 10985"/>
            <p:cNvSpPr/>
            <p:nvPr/>
          </p:nvSpPr>
          <p:spPr>
            <a:xfrm>
              <a:off x="17878025" y="5083865"/>
              <a:ext cx="5715" cy="9525"/>
            </a:xfrm>
            <a:custGeom>
              <a:avLst/>
              <a:gdLst/>
              <a:ahLst/>
              <a:cxnLst/>
              <a:rect l="l" t="t" r="r" b="b"/>
              <a:pathLst>
                <a:path w="5715" h="9525">
                  <a:moveTo>
                    <a:pt x="5036" y="9507"/>
                  </a:moveTo>
                  <a:lnTo>
                    <a:pt x="5109" y="858"/>
                  </a:lnTo>
                  <a:lnTo>
                    <a:pt x="2272" y="774"/>
                  </a:lnTo>
                  <a:lnTo>
                    <a:pt x="2020" y="774"/>
                  </a:lnTo>
                  <a:lnTo>
                    <a:pt x="2020" y="513"/>
                  </a:lnTo>
                  <a:lnTo>
                    <a:pt x="2020" y="73"/>
                  </a:lnTo>
                  <a:lnTo>
                    <a:pt x="1560" y="0"/>
                  </a:lnTo>
                  <a:lnTo>
                    <a:pt x="1476" y="1005"/>
                  </a:lnTo>
                  <a:lnTo>
                    <a:pt x="1476" y="1183"/>
                  </a:lnTo>
                  <a:lnTo>
                    <a:pt x="1308" y="1183"/>
                  </a:lnTo>
                  <a:lnTo>
                    <a:pt x="115" y="1183"/>
                  </a:lnTo>
                  <a:lnTo>
                    <a:pt x="0" y="7643"/>
                  </a:lnTo>
                  <a:lnTo>
                    <a:pt x="1308" y="7717"/>
                  </a:lnTo>
                  <a:lnTo>
                    <a:pt x="1476" y="7717"/>
                  </a:lnTo>
                  <a:lnTo>
                    <a:pt x="1476" y="7895"/>
                  </a:lnTo>
                  <a:lnTo>
                    <a:pt x="1476" y="8900"/>
                  </a:lnTo>
                  <a:lnTo>
                    <a:pt x="1790" y="8984"/>
                  </a:lnTo>
                  <a:lnTo>
                    <a:pt x="1947" y="8837"/>
                  </a:lnTo>
                  <a:lnTo>
                    <a:pt x="3015" y="8837"/>
                  </a:lnTo>
                  <a:lnTo>
                    <a:pt x="3130" y="8984"/>
                  </a:lnTo>
                  <a:lnTo>
                    <a:pt x="3884" y="8984"/>
                  </a:lnTo>
                  <a:lnTo>
                    <a:pt x="4031" y="8984"/>
                  </a:lnTo>
                  <a:lnTo>
                    <a:pt x="4031" y="9162"/>
                  </a:lnTo>
                  <a:lnTo>
                    <a:pt x="4031" y="9434"/>
                  </a:lnTo>
                  <a:lnTo>
                    <a:pt x="5036" y="950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6" name="object 10986"/>
            <p:cNvSpPr/>
            <p:nvPr/>
          </p:nvSpPr>
          <p:spPr>
            <a:xfrm>
              <a:off x="17870072" y="5108586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340"/>
                  </a:moveTo>
                  <a:lnTo>
                    <a:pt x="0" y="1560"/>
                  </a:lnTo>
                  <a:lnTo>
                    <a:pt x="198" y="1664"/>
                  </a:lnTo>
                  <a:lnTo>
                    <a:pt x="198" y="0"/>
                  </a:lnTo>
                  <a:lnTo>
                    <a:pt x="0" y="115"/>
                  </a:lnTo>
                  <a:lnTo>
                    <a:pt x="0" y="335"/>
                  </a:lnTo>
                  <a:lnTo>
                    <a:pt x="0" y="134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7" name="object 10987"/>
            <p:cNvSpPr/>
            <p:nvPr/>
          </p:nvSpPr>
          <p:spPr>
            <a:xfrm>
              <a:off x="17870269" y="510881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1036"/>
                  </a:moveTo>
                  <a:lnTo>
                    <a:pt x="2303" y="1036"/>
                  </a:lnTo>
                  <a:lnTo>
                    <a:pt x="2303" y="1225"/>
                  </a:lnTo>
                  <a:lnTo>
                    <a:pt x="2565" y="1225"/>
                  </a:lnTo>
                  <a:lnTo>
                    <a:pt x="2795" y="1036"/>
                  </a:lnTo>
                  <a:lnTo>
                    <a:pt x="2795" y="178"/>
                  </a:lnTo>
                  <a:lnTo>
                    <a:pt x="2565" y="0"/>
                  </a:lnTo>
                  <a:lnTo>
                    <a:pt x="2303" y="0"/>
                  </a:lnTo>
                  <a:lnTo>
                    <a:pt x="2303" y="136"/>
                  </a:lnTo>
                  <a:lnTo>
                    <a:pt x="0" y="13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8" name="object 10988"/>
            <p:cNvSpPr/>
            <p:nvPr/>
          </p:nvSpPr>
          <p:spPr>
            <a:xfrm>
              <a:off x="17872574" y="510895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90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9" name="object 10989"/>
            <p:cNvSpPr/>
            <p:nvPr/>
          </p:nvSpPr>
          <p:spPr>
            <a:xfrm>
              <a:off x="17870269" y="510895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90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0" name="object 10990"/>
            <p:cNvSpPr/>
            <p:nvPr/>
          </p:nvSpPr>
          <p:spPr>
            <a:xfrm>
              <a:off x="17870077" y="510870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544" y="994"/>
                  </a:moveTo>
                  <a:lnTo>
                    <a:pt x="2544" y="439"/>
                  </a:lnTo>
                  <a:lnTo>
                    <a:pt x="2544" y="0"/>
                  </a:lnTo>
                  <a:lnTo>
                    <a:pt x="2806" y="324"/>
                  </a:lnTo>
                  <a:lnTo>
                    <a:pt x="3088" y="701"/>
                  </a:lnTo>
                  <a:lnTo>
                    <a:pt x="2806" y="1068"/>
                  </a:lnTo>
                  <a:lnTo>
                    <a:pt x="2544" y="1413"/>
                  </a:lnTo>
                  <a:lnTo>
                    <a:pt x="2544" y="994"/>
                  </a:lnTo>
                </a:path>
                <a:path w="3175" h="1904">
                  <a:moveTo>
                    <a:pt x="2544" y="994"/>
                  </a:moveTo>
                  <a:lnTo>
                    <a:pt x="0" y="9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1" name="object 10991"/>
            <p:cNvSpPr/>
            <p:nvPr/>
          </p:nvSpPr>
          <p:spPr>
            <a:xfrm>
              <a:off x="17870077" y="510914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54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2" name="object 10992"/>
            <p:cNvSpPr/>
            <p:nvPr/>
          </p:nvSpPr>
          <p:spPr>
            <a:xfrm>
              <a:off x="17872747" y="510985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3" name="object 10993"/>
            <p:cNvSpPr/>
            <p:nvPr/>
          </p:nvSpPr>
          <p:spPr>
            <a:xfrm>
              <a:off x="17872747" y="510899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4" name="object 10994"/>
            <p:cNvSpPr/>
            <p:nvPr/>
          </p:nvSpPr>
          <p:spPr>
            <a:xfrm>
              <a:off x="17869556" y="510940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20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5" name="object 10995"/>
            <p:cNvSpPr/>
            <p:nvPr/>
          </p:nvSpPr>
          <p:spPr>
            <a:xfrm>
              <a:off x="17870263" y="5079049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827" y="0"/>
                  </a:moveTo>
                  <a:lnTo>
                    <a:pt x="0" y="0"/>
                  </a:lnTo>
                  <a:lnTo>
                    <a:pt x="0" y="12868"/>
                  </a:lnTo>
                  <a:lnTo>
                    <a:pt x="1497" y="12868"/>
                  </a:lnTo>
                  <a:lnTo>
                    <a:pt x="1497" y="14627"/>
                  </a:lnTo>
                  <a:lnTo>
                    <a:pt x="1759" y="14627"/>
                  </a:lnTo>
                  <a:lnTo>
                    <a:pt x="1759" y="14093"/>
                  </a:lnTo>
                  <a:lnTo>
                    <a:pt x="1895" y="14093"/>
                  </a:lnTo>
                  <a:lnTo>
                    <a:pt x="2052" y="14062"/>
                  </a:lnTo>
                  <a:lnTo>
                    <a:pt x="2460" y="14093"/>
                  </a:lnTo>
                  <a:lnTo>
                    <a:pt x="2460" y="13842"/>
                  </a:lnTo>
                  <a:lnTo>
                    <a:pt x="1895" y="13842"/>
                  </a:lnTo>
                  <a:lnTo>
                    <a:pt x="1895" y="12952"/>
                  </a:lnTo>
                  <a:lnTo>
                    <a:pt x="2125" y="12952"/>
                  </a:lnTo>
                  <a:lnTo>
                    <a:pt x="2533" y="13203"/>
                  </a:lnTo>
                  <a:lnTo>
                    <a:pt x="2481" y="12596"/>
                  </a:lnTo>
                  <a:lnTo>
                    <a:pt x="1895" y="12387"/>
                  </a:lnTo>
                  <a:lnTo>
                    <a:pt x="1895" y="6156"/>
                  </a:lnTo>
                  <a:lnTo>
                    <a:pt x="2481" y="5936"/>
                  </a:lnTo>
                  <a:lnTo>
                    <a:pt x="2565" y="5329"/>
                  </a:lnTo>
                  <a:lnTo>
                    <a:pt x="2125" y="5601"/>
                  </a:lnTo>
                  <a:lnTo>
                    <a:pt x="1895" y="5601"/>
                  </a:lnTo>
                  <a:lnTo>
                    <a:pt x="1895" y="4743"/>
                  </a:lnTo>
                  <a:lnTo>
                    <a:pt x="2460" y="4743"/>
                  </a:lnTo>
                  <a:lnTo>
                    <a:pt x="2460" y="4450"/>
                  </a:lnTo>
                  <a:lnTo>
                    <a:pt x="2083" y="4450"/>
                  </a:lnTo>
                  <a:lnTo>
                    <a:pt x="1895" y="4471"/>
                  </a:lnTo>
                  <a:lnTo>
                    <a:pt x="1539" y="4450"/>
                  </a:lnTo>
                  <a:lnTo>
                    <a:pt x="1539" y="4816"/>
                  </a:lnTo>
                  <a:lnTo>
                    <a:pt x="450" y="4816"/>
                  </a:lnTo>
                  <a:lnTo>
                    <a:pt x="376" y="3539"/>
                  </a:lnTo>
                  <a:lnTo>
                    <a:pt x="376" y="1539"/>
                  </a:lnTo>
                  <a:lnTo>
                    <a:pt x="670" y="1539"/>
                  </a:lnTo>
                  <a:lnTo>
                    <a:pt x="670" y="1790"/>
                  </a:lnTo>
                  <a:lnTo>
                    <a:pt x="900" y="1790"/>
                  </a:lnTo>
                  <a:lnTo>
                    <a:pt x="900" y="1120"/>
                  </a:lnTo>
                  <a:lnTo>
                    <a:pt x="712" y="1120"/>
                  </a:lnTo>
                  <a:lnTo>
                    <a:pt x="712" y="1308"/>
                  </a:lnTo>
                  <a:lnTo>
                    <a:pt x="261" y="1308"/>
                  </a:lnTo>
                  <a:lnTo>
                    <a:pt x="261" y="230"/>
                  </a:lnTo>
                  <a:lnTo>
                    <a:pt x="712" y="230"/>
                  </a:lnTo>
                  <a:lnTo>
                    <a:pt x="712" y="408"/>
                  </a:lnTo>
                  <a:lnTo>
                    <a:pt x="900" y="408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6" name="object 10996"/>
            <p:cNvSpPr/>
            <p:nvPr/>
          </p:nvSpPr>
          <p:spPr>
            <a:xfrm>
              <a:off x="17870269" y="5079048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1486" y="14544"/>
                  </a:moveTo>
                  <a:lnTo>
                    <a:pt x="1486" y="12942"/>
                  </a:lnTo>
                  <a:lnTo>
                    <a:pt x="104" y="12868"/>
                  </a:lnTo>
                  <a:lnTo>
                    <a:pt x="0" y="83"/>
                  </a:lnTo>
                  <a:lnTo>
                    <a:pt x="816" y="0"/>
                  </a:lnTo>
                  <a:lnTo>
                    <a:pt x="900" y="324"/>
                  </a:lnTo>
                  <a:lnTo>
                    <a:pt x="712" y="408"/>
                  </a:lnTo>
                  <a:lnTo>
                    <a:pt x="712" y="230"/>
                  </a:lnTo>
                  <a:lnTo>
                    <a:pt x="450" y="230"/>
                  </a:lnTo>
                  <a:lnTo>
                    <a:pt x="261" y="230"/>
                  </a:lnTo>
                  <a:lnTo>
                    <a:pt x="261" y="408"/>
                  </a:lnTo>
                  <a:lnTo>
                    <a:pt x="261" y="1120"/>
                  </a:lnTo>
                  <a:lnTo>
                    <a:pt x="261" y="1308"/>
                  </a:lnTo>
                  <a:lnTo>
                    <a:pt x="450" y="1308"/>
                  </a:lnTo>
                  <a:lnTo>
                    <a:pt x="712" y="1308"/>
                  </a:lnTo>
                  <a:lnTo>
                    <a:pt x="712" y="1120"/>
                  </a:lnTo>
                  <a:lnTo>
                    <a:pt x="900" y="1120"/>
                  </a:lnTo>
                  <a:lnTo>
                    <a:pt x="900" y="1675"/>
                  </a:lnTo>
                  <a:lnTo>
                    <a:pt x="659" y="1790"/>
                  </a:lnTo>
                  <a:lnTo>
                    <a:pt x="659" y="1602"/>
                  </a:lnTo>
                  <a:lnTo>
                    <a:pt x="450" y="1539"/>
                  </a:lnTo>
                  <a:lnTo>
                    <a:pt x="366" y="3549"/>
                  </a:lnTo>
                  <a:lnTo>
                    <a:pt x="450" y="4628"/>
                  </a:lnTo>
                  <a:lnTo>
                    <a:pt x="450" y="4816"/>
                  </a:lnTo>
                  <a:lnTo>
                    <a:pt x="628" y="4816"/>
                  </a:lnTo>
                  <a:lnTo>
                    <a:pt x="1455" y="4816"/>
                  </a:lnTo>
                  <a:lnTo>
                    <a:pt x="1528" y="4502"/>
                  </a:lnTo>
                  <a:lnTo>
                    <a:pt x="1895" y="4450"/>
                  </a:lnTo>
                  <a:lnTo>
                    <a:pt x="2041" y="4481"/>
                  </a:lnTo>
                  <a:lnTo>
                    <a:pt x="2387" y="4450"/>
                  </a:lnTo>
                  <a:lnTo>
                    <a:pt x="2450" y="4659"/>
                  </a:lnTo>
                  <a:lnTo>
                    <a:pt x="1895" y="4743"/>
                  </a:lnTo>
                  <a:lnTo>
                    <a:pt x="1895" y="5486"/>
                  </a:lnTo>
                  <a:lnTo>
                    <a:pt x="2125" y="5591"/>
                  </a:lnTo>
                  <a:lnTo>
                    <a:pt x="2523" y="5329"/>
                  </a:lnTo>
                  <a:lnTo>
                    <a:pt x="2481" y="5936"/>
                  </a:lnTo>
                  <a:lnTo>
                    <a:pt x="1968" y="6125"/>
                  </a:lnTo>
                  <a:lnTo>
                    <a:pt x="1895" y="12334"/>
                  </a:lnTo>
                  <a:lnTo>
                    <a:pt x="2481" y="12606"/>
                  </a:lnTo>
                  <a:lnTo>
                    <a:pt x="2554" y="13161"/>
                  </a:lnTo>
                  <a:lnTo>
                    <a:pt x="2125" y="12942"/>
                  </a:lnTo>
                  <a:lnTo>
                    <a:pt x="1968" y="12942"/>
                  </a:lnTo>
                  <a:lnTo>
                    <a:pt x="1895" y="13800"/>
                  </a:lnTo>
                  <a:lnTo>
                    <a:pt x="2387" y="13842"/>
                  </a:lnTo>
                  <a:lnTo>
                    <a:pt x="2450" y="14062"/>
                  </a:lnTo>
                  <a:lnTo>
                    <a:pt x="2073" y="14093"/>
                  </a:lnTo>
                  <a:lnTo>
                    <a:pt x="1937" y="14062"/>
                  </a:lnTo>
                  <a:lnTo>
                    <a:pt x="1748" y="14093"/>
                  </a:lnTo>
                  <a:lnTo>
                    <a:pt x="1748" y="14544"/>
                  </a:lnTo>
                  <a:lnTo>
                    <a:pt x="1591" y="14617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7" name="object 10997"/>
            <p:cNvSpPr/>
            <p:nvPr/>
          </p:nvSpPr>
          <p:spPr>
            <a:xfrm>
              <a:off x="17870630" y="5084148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69" h="7620">
                  <a:moveTo>
                    <a:pt x="1235" y="0"/>
                  </a:moveTo>
                  <a:lnTo>
                    <a:pt x="0" y="0"/>
                  </a:lnTo>
                  <a:lnTo>
                    <a:pt x="0" y="7476"/>
                  </a:lnTo>
                  <a:lnTo>
                    <a:pt x="1235" y="7476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8" name="object 10998"/>
            <p:cNvSpPr/>
            <p:nvPr/>
          </p:nvSpPr>
          <p:spPr>
            <a:xfrm>
              <a:off x="17870633" y="5084153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69" h="7620">
                  <a:moveTo>
                    <a:pt x="0" y="7392"/>
                  </a:moveTo>
                  <a:lnTo>
                    <a:pt x="1120" y="7465"/>
                  </a:lnTo>
                  <a:lnTo>
                    <a:pt x="1225" y="73"/>
                  </a:lnTo>
                  <a:lnTo>
                    <a:pt x="73" y="0"/>
                  </a:lnTo>
                  <a:lnTo>
                    <a:pt x="0" y="739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9" name="object 10999"/>
            <p:cNvSpPr/>
            <p:nvPr/>
          </p:nvSpPr>
          <p:spPr>
            <a:xfrm>
              <a:off x="17877723" y="4693606"/>
              <a:ext cx="6350" cy="13335"/>
            </a:xfrm>
            <a:custGeom>
              <a:avLst/>
              <a:gdLst/>
              <a:ahLst/>
              <a:cxnLst/>
              <a:rect l="l" t="t" r="r" b="b"/>
              <a:pathLst>
                <a:path w="6350" h="13335">
                  <a:moveTo>
                    <a:pt x="5779" y="0"/>
                  </a:moveTo>
                  <a:lnTo>
                    <a:pt x="4868" y="0"/>
                  </a:lnTo>
                  <a:lnTo>
                    <a:pt x="4868" y="408"/>
                  </a:lnTo>
                  <a:lnTo>
                    <a:pt x="5067" y="408"/>
                  </a:lnTo>
                  <a:lnTo>
                    <a:pt x="5067" y="219"/>
                  </a:lnTo>
                  <a:lnTo>
                    <a:pt x="5518" y="219"/>
                  </a:lnTo>
                  <a:lnTo>
                    <a:pt x="5518" y="1308"/>
                  </a:lnTo>
                  <a:lnTo>
                    <a:pt x="5067" y="1308"/>
                  </a:lnTo>
                  <a:lnTo>
                    <a:pt x="5067" y="1120"/>
                  </a:lnTo>
                  <a:lnTo>
                    <a:pt x="4868" y="1120"/>
                  </a:lnTo>
                  <a:lnTo>
                    <a:pt x="4868" y="1528"/>
                  </a:lnTo>
                  <a:lnTo>
                    <a:pt x="5402" y="1528"/>
                  </a:lnTo>
                  <a:lnTo>
                    <a:pt x="5402" y="2649"/>
                  </a:lnTo>
                  <a:lnTo>
                    <a:pt x="4031" y="2649"/>
                  </a:lnTo>
                  <a:lnTo>
                    <a:pt x="4031" y="3172"/>
                  </a:lnTo>
                  <a:lnTo>
                    <a:pt x="2879" y="3172"/>
                  </a:lnTo>
                  <a:lnTo>
                    <a:pt x="2691" y="3172"/>
                  </a:lnTo>
                  <a:lnTo>
                    <a:pt x="1486" y="3172"/>
                  </a:lnTo>
                  <a:lnTo>
                    <a:pt x="1298" y="3204"/>
                  </a:lnTo>
                  <a:lnTo>
                    <a:pt x="931" y="3172"/>
                  </a:lnTo>
                  <a:lnTo>
                    <a:pt x="931" y="3465"/>
                  </a:lnTo>
                  <a:lnTo>
                    <a:pt x="1486" y="3465"/>
                  </a:lnTo>
                  <a:lnTo>
                    <a:pt x="1486" y="4324"/>
                  </a:lnTo>
                  <a:lnTo>
                    <a:pt x="1277" y="4324"/>
                  </a:lnTo>
                  <a:lnTo>
                    <a:pt x="848" y="4062"/>
                  </a:lnTo>
                  <a:lnTo>
                    <a:pt x="816" y="4450"/>
                  </a:lnTo>
                  <a:lnTo>
                    <a:pt x="0" y="4450"/>
                  </a:lnTo>
                  <a:lnTo>
                    <a:pt x="0" y="11559"/>
                  </a:lnTo>
                  <a:lnTo>
                    <a:pt x="816" y="11559"/>
                  </a:lnTo>
                  <a:lnTo>
                    <a:pt x="816" y="11926"/>
                  </a:lnTo>
                  <a:lnTo>
                    <a:pt x="1277" y="11664"/>
                  </a:lnTo>
                  <a:lnTo>
                    <a:pt x="1486" y="11664"/>
                  </a:lnTo>
                  <a:lnTo>
                    <a:pt x="1486" y="12523"/>
                  </a:lnTo>
                  <a:lnTo>
                    <a:pt x="931" y="12523"/>
                  </a:lnTo>
                  <a:lnTo>
                    <a:pt x="931" y="12837"/>
                  </a:lnTo>
                  <a:lnTo>
                    <a:pt x="1298" y="12837"/>
                  </a:lnTo>
                  <a:lnTo>
                    <a:pt x="1486" y="12784"/>
                  </a:lnTo>
                  <a:lnTo>
                    <a:pt x="3214" y="12837"/>
                  </a:lnTo>
                  <a:lnTo>
                    <a:pt x="3214" y="12575"/>
                  </a:lnTo>
                  <a:lnTo>
                    <a:pt x="2607" y="12575"/>
                  </a:lnTo>
                  <a:lnTo>
                    <a:pt x="2607" y="11968"/>
                  </a:lnTo>
                  <a:lnTo>
                    <a:pt x="3989" y="11968"/>
                  </a:lnTo>
                  <a:lnTo>
                    <a:pt x="4177" y="11968"/>
                  </a:lnTo>
                  <a:lnTo>
                    <a:pt x="5402" y="11968"/>
                  </a:lnTo>
                  <a:lnTo>
                    <a:pt x="5402" y="12575"/>
                  </a:lnTo>
                  <a:lnTo>
                    <a:pt x="4952" y="12575"/>
                  </a:lnTo>
                  <a:lnTo>
                    <a:pt x="5183" y="12868"/>
                  </a:lnTo>
                  <a:lnTo>
                    <a:pt x="5779" y="12868"/>
                  </a:lnTo>
                  <a:lnTo>
                    <a:pt x="577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0" name="object 11000"/>
            <p:cNvSpPr/>
            <p:nvPr/>
          </p:nvSpPr>
          <p:spPr>
            <a:xfrm>
              <a:off x="17877718" y="4693609"/>
              <a:ext cx="6350" cy="13335"/>
            </a:xfrm>
            <a:custGeom>
              <a:avLst/>
              <a:gdLst/>
              <a:ahLst/>
              <a:cxnLst/>
              <a:rect l="l" t="t" r="r" b="b"/>
              <a:pathLst>
                <a:path w="6350" h="13335">
                  <a:moveTo>
                    <a:pt x="5675" y="0"/>
                  </a:moveTo>
                  <a:lnTo>
                    <a:pt x="4963" y="0"/>
                  </a:lnTo>
                  <a:lnTo>
                    <a:pt x="4879" y="324"/>
                  </a:lnTo>
                  <a:lnTo>
                    <a:pt x="5067" y="408"/>
                  </a:lnTo>
                  <a:lnTo>
                    <a:pt x="5067" y="219"/>
                  </a:lnTo>
                  <a:lnTo>
                    <a:pt x="5350" y="219"/>
                  </a:lnTo>
                  <a:lnTo>
                    <a:pt x="5518" y="219"/>
                  </a:lnTo>
                  <a:lnTo>
                    <a:pt x="5518" y="408"/>
                  </a:lnTo>
                  <a:lnTo>
                    <a:pt x="5518" y="1120"/>
                  </a:lnTo>
                  <a:lnTo>
                    <a:pt x="5518" y="1308"/>
                  </a:lnTo>
                  <a:lnTo>
                    <a:pt x="5350" y="1308"/>
                  </a:lnTo>
                  <a:lnTo>
                    <a:pt x="5067" y="1308"/>
                  </a:lnTo>
                  <a:lnTo>
                    <a:pt x="5067" y="1120"/>
                  </a:lnTo>
                  <a:lnTo>
                    <a:pt x="4879" y="1120"/>
                  </a:lnTo>
                  <a:lnTo>
                    <a:pt x="4879" y="1413"/>
                  </a:lnTo>
                  <a:lnTo>
                    <a:pt x="5350" y="1528"/>
                  </a:lnTo>
                  <a:lnTo>
                    <a:pt x="5413" y="2575"/>
                  </a:lnTo>
                  <a:lnTo>
                    <a:pt x="4135" y="2638"/>
                  </a:lnTo>
                  <a:lnTo>
                    <a:pt x="4041" y="3172"/>
                  </a:lnTo>
                  <a:lnTo>
                    <a:pt x="2879" y="3172"/>
                  </a:lnTo>
                  <a:lnTo>
                    <a:pt x="2691" y="3172"/>
                  </a:lnTo>
                  <a:lnTo>
                    <a:pt x="1497" y="3172"/>
                  </a:lnTo>
                  <a:lnTo>
                    <a:pt x="1361" y="3204"/>
                  </a:lnTo>
                  <a:lnTo>
                    <a:pt x="963" y="3172"/>
                  </a:lnTo>
                  <a:lnTo>
                    <a:pt x="931" y="3382"/>
                  </a:lnTo>
                  <a:lnTo>
                    <a:pt x="1465" y="3465"/>
                  </a:lnTo>
                  <a:lnTo>
                    <a:pt x="1497" y="4209"/>
                  </a:lnTo>
                  <a:lnTo>
                    <a:pt x="1277" y="4324"/>
                  </a:lnTo>
                  <a:lnTo>
                    <a:pt x="858" y="4052"/>
                  </a:lnTo>
                  <a:lnTo>
                    <a:pt x="827" y="4324"/>
                  </a:lnTo>
                  <a:lnTo>
                    <a:pt x="376" y="4439"/>
                  </a:lnTo>
                  <a:lnTo>
                    <a:pt x="0" y="4439"/>
                  </a:lnTo>
                  <a:lnTo>
                    <a:pt x="0" y="4774"/>
                  </a:lnTo>
                  <a:lnTo>
                    <a:pt x="0" y="11214"/>
                  </a:lnTo>
                  <a:lnTo>
                    <a:pt x="0" y="11559"/>
                  </a:lnTo>
                  <a:lnTo>
                    <a:pt x="376" y="11559"/>
                  </a:lnTo>
                  <a:lnTo>
                    <a:pt x="753" y="11559"/>
                  </a:lnTo>
                  <a:lnTo>
                    <a:pt x="827" y="11905"/>
                  </a:lnTo>
                  <a:lnTo>
                    <a:pt x="1277" y="11664"/>
                  </a:lnTo>
                  <a:lnTo>
                    <a:pt x="1497" y="11664"/>
                  </a:lnTo>
                  <a:lnTo>
                    <a:pt x="1497" y="12523"/>
                  </a:lnTo>
                  <a:lnTo>
                    <a:pt x="963" y="12523"/>
                  </a:lnTo>
                  <a:lnTo>
                    <a:pt x="931" y="12784"/>
                  </a:lnTo>
                  <a:lnTo>
                    <a:pt x="1308" y="12837"/>
                  </a:lnTo>
                  <a:lnTo>
                    <a:pt x="1465" y="12784"/>
                  </a:lnTo>
                  <a:lnTo>
                    <a:pt x="3015" y="12837"/>
                  </a:lnTo>
                  <a:lnTo>
                    <a:pt x="3225" y="12837"/>
                  </a:lnTo>
                  <a:lnTo>
                    <a:pt x="3225" y="12627"/>
                  </a:lnTo>
                  <a:lnTo>
                    <a:pt x="2774" y="12565"/>
                  </a:lnTo>
                  <a:lnTo>
                    <a:pt x="2617" y="12565"/>
                  </a:lnTo>
                  <a:lnTo>
                    <a:pt x="2617" y="12387"/>
                  </a:lnTo>
                  <a:lnTo>
                    <a:pt x="2617" y="12146"/>
                  </a:lnTo>
                  <a:lnTo>
                    <a:pt x="2617" y="11968"/>
                  </a:lnTo>
                  <a:lnTo>
                    <a:pt x="2774" y="11968"/>
                  </a:lnTo>
                  <a:lnTo>
                    <a:pt x="3999" y="11968"/>
                  </a:lnTo>
                  <a:lnTo>
                    <a:pt x="4188" y="11968"/>
                  </a:lnTo>
                  <a:lnTo>
                    <a:pt x="5224" y="11968"/>
                  </a:lnTo>
                  <a:lnTo>
                    <a:pt x="5413" y="11968"/>
                  </a:lnTo>
                  <a:lnTo>
                    <a:pt x="5413" y="12146"/>
                  </a:lnTo>
                  <a:lnTo>
                    <a:pt x="5413" y="12387"/>
                  </a:lnTo>
                  <a:lnTo>
                    <a:pt x="5413" y="12565"/>
                  </a:lnTo>
                  <a:lnTo>
                    <a:pt x="5224" y="12565"/>
                  </a:lnTo>
                  <a:lnTo>
                    <a:pt x="4963" y="12565"/>
                  </a:lnTo>
                  <a:lnTo>
                    <a:pt x="5193" y="12868"/>
                  </a:lnTo>
                  <a:lnTo>
                    <a:pt x="5779" y="12868"/>
                  </a:lnTo>
                  <a:lnTo>
                    <a:pt x="5779" y="62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1" name="object 11001"/>
            <p:cNvSpPr/>
            <p:nvPr/>
          </p:nvSpPr>
          <p:spPr>
            <a:xfrm>
              <a:off x="17878021" y="4696556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5036" y="0"/>
                  </a:moveTo>
                  <a:lnTo>
                    <a:pt x="4031" y="0"/>
                  </a:lnTo>
                  <a:lnTo>
                    <a:pt x="4031" y="523"/>
                  </a:lnTo>
                  <a:lnTo>
                    <a:pt x="3120" y="523"/>
                  </a:lnTo>
                  <a:lnTo>
                    <a:pt x="3015" y="670"/>
                  </a:lnTo>
                  <a:lnTo>
                    <a:pt x="1947" y="670"/>
                  </a:lnTo>
                  <a:lnTo>
                    <a:pt x="1790" y="523"/>
                  </a:lnTo>
                  <a:lnTo>
                    <a:pt x="1486" y="523"/>
                  </a:lnTo>
                  <a:lnTo>
                    <a:pt x="1486" y="1780"/>
                  </a:lnTo>
                  <a:lnTo>
                    <a:pt x="0" y="1780"/>
                  </a:lnTo>
                  <a:lnTo>
                    <a:pt x="0" y="8313"/>
                  </a:lnTo>
                  <a:lnTo>
                    <a:pt x="1486" y="8313"/>
                  </a:lnTo>
                  <a:lnTo>
                    <a:pt x="1486" y="9538"/>
                  </a:lnTo>
                  <a:lnTo>
                    <a:pt x="2020" y="9538"/>
                  </a:lnTo>
                  <a:lnTo>
                    <a:pt x="2020" y="8722"/>
                  </a:lnTo>
                  <a:lnTo>
                    <a:pt x="5109" y="8722"/>
                  </a:lnTo>
                  <a:lnTo>
                    <a:pt x="510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2" name="object 11002"/>
            <p:cNvSpPr/>
            <p:nvPr/>
          </p:nvSpPr>
          <p:spPr>
            <a:xfrm>
              <a:off x="17878025" y="4696552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5036" y="0"/>
                  </a:moveTo>
                  <a:lnTo>
                    <a:pt x="5109" y="8648"/>
                  </a:lnTo>
                  <a:lnTo>
                    <a:pt x="2272" y="8732"/>
                  </a:lnTo>
                  <a:lnTo>
                    <a:pt x="2020" y="8732"/>
                  </a:lnTo>
                  <a:lnTo>
                    <a:pt x="2020" y="8994"/>
                  </a:lnTo>
                  <a:lnTo>
                    <a:pt x="2020" y="9434"/>
                  </a:lnTo>
                  <a:lnTo>
                    <a:pt x="1560" y="9538"/>
                  </a:lnTo>
                  <a:lnTo>
                    <a:pt x="1476" y="8502"/>
                  </a:lnTo>
                  <a:lnTo>
                    <a:pt x="1476" y="8313"/>
                  </a:lnTo>
                  <a:lnTo>
                    <a:pt x="1308" y="8313"/>
                  </a:lnTo>
                  <a:lnTo>
                    <a:pt x="115" y="8313"/>
                  </a:lnTo>
                  <a:lnTo>
                    <a:pt x="0" y="1863"/>
                  </a:lnTo>
                  <a:lnTo>
                    <a:pt x="1308" y="1790"/>
                  </a:lnTo>
                  <a:lnTo>
                    <a:pt x="1476" y="1790"/>
                  </a:lnTo>
                  <a:lnTo>
                    <a:pt x="1476" y="1602"/>
                  </a:lnTo>
                  <a:lnTo>
                    <a:pt x="1476" y="607"/>
                  </a:lnTo>
                  <a:lnTo>
                    <a:pt x="1790" y="523"/>
                  </a:lnTo>
                  <a:lnTo>
                    <a:pt x="1947" y="670"/>
                  </a:lnTo>
                  <a:lnTo>
                    <a:pt x="3015" y="670"/>
                  </a:lnTo>
                  <a:lnTo>
                    <a:pt x="3130" y="523"/>
                  </a:lnTo>
                  <a:lnTo>
                    <a:pt x="3884" y="523"/>
                  </a:lnTo>
                  <a:lnTo>
                    <a:pt x="4031" y="523"/>
                  </a:lnTo>
                  <a:lnTo>
                    <a:pt x="4031" y="324"/>
                  </a:lnTo>
                  <a:lnTo>
                    <a:pt x="4031" y="73"/>
                  </a:lnTo>
                  <a:lnTo>
                    <a:pt x="5036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3" name="object 11003"/>
            <p:cNvSpPr/>
            <p:nvPr/>
          </p:nvSpPr>
          <p:spPr>
            <a:xfrm>
              <a:off x="17870265" y="4696255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1759" y="0"/>
                  </a:moveTo>
                  <a:lnTo>
                    <a:pt x="1497" y="0"/>
                  </a:lnTo>
                  <a:lnTo>
                    <a:pt x="1497" y="1748"/>
                  </a:lnTo>
                  <a:lnTo>
                    <a:pt x="0" y="1748"/>
                  </a:lnTo>
                  <a:lnTo>
                    <a:pt x="0" y="14627"/>
                  </a:lnTo>
                  <a:lnTo>
                    <a:pt x="900" y="14627"/>
                  </a:lnTo>
                  <a:lnTo>
                    <a:pt x="900" y="14198"/>
                  </a:lnTo>
                  <a:lnTo>
                    <a:pt x="712" y="14198"/>
                  </a:lnTo>
                  <a:lnTo>
                    <a:pt x="712" y="14386"/>
                  </a:lnTo>
                  <a:lnTo>
                    <a:pt x="261" y="14386"/>
                  </a:lnTo>
                  <a:lnTo>
                    <a:pt x="261" y="13339"/>
                  </a:lnTo>
                  <a:lnTo>
                    <a:pt x="712" y="13339"/>
                  </a:lnTo>
                  <a:lnTo>
                    <a:pt x="712" y="13507"/>
                  </a:lnTo>
                  <a:lnTo>
                    <a:pt x="900" y="13507"/>
                  </a:lnTo>
                  <a:lnTo>
                    <a:pt x="900" y="12816"/>
                  </a:lnTo>
                  <a:lnTo>
                    <a:pt x="659" y="12816"/>
                  </a:lnTo>
                  <a:lnTo>
                    <a:pt x="659" y="13078"/>
                  </a:lnTo>
                  <a:lnTo>
                    <a:pt x="376" y="13078"/>
                  </a:lnTo>
                  <a:lnTo>
                    <a:pt x="376" y="11078"/>
                  </a:lnTo>
                  <a:lnTo>
                    <a:pt x="450" y="9842"/>
                  </a:lnTo>
                  <a:lnTo>
                    <a:pt x="1528" y="9842"/>
                  </a:lnTo>
                  <a:lnTo>
                    <a:pt x="1528" y="10177"/>
                  </a:lnTo>
                  <a:lnTo>
                    <a:pt x="1884" y="10177"/>
                  </a:lnTo>
                  <a:lnTo>
                    <a:pt x="2052" y="10146"/>
                  </a:lnTo>
                  <a:lnTo>
                    <a:pt x="2450" y="10177"/>
                  </a:lnTo>
                  <a:lnTo>
                    <a:pt x="2450" y="9884"/>
                  </a:lnTo>
                  <a:lnTo>
                    <a:pt x="1884" y="9884"/>
                  </a:lnTo>
                  <a:lnTo>
                    <a:pt x="1884" y="9025"/>
                  </a:lnTo>
                  <a:lnTo>
                    <a:pt x="2125" y="9025"/>
                  </a:lnTo>
                  <a:lnTo>
                    <a:pt x="2554" y="9287"/>
                  </a:lnTo>
                  <a:lnTo>
                    <a:pt x="2481" y="8690"/>
                  </a:lnTo>
                  <a:lnTo>
                    <a:pt x="1884" y="8470"/>
                  </a:lnTo>
                  <a:lnTo>
                    <a:pt x="1884" y="2230"/>
                  </a:lnTo>
                  <a:lnTo>
                    <a:pt x="2481" y="2020"/>
                  </a:lnTo>
                  <a:lnTo>
                    <a:pt x="2554" y="1413"/>
                  </a:lnTo>
                  <a:lnTo>
                    <a:pt x="2125" y="1675"/>
                  </a:lnTo>
                  <a:lnTo>
                    <a:pt x="1884" y="1675"/>
                  </a:lnTo>
                  <a:lnTo>
                    <a:pt x="1884" y="816"/>
                  </a:lnTo>
                  <a:lnTo>
                    <a:pt x="2450" y="816"/>
                  </a:lnTo>
                  <a:lnTo>
                    <a:pt x="2450" y="513"/>
                  </a:lnTo>
                  <a:lnTo>
                    <a:pt x="2083" y="513"/>
                  </a:lnTo>
                  <a:lnTo>
                    <a:pt x="1884" y="554"/>
                  </a:lnTo>
                  <a:lnTo>
                    <a:pt x="17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4" name="object 11004"/>
            <p:cNvSpPr/>
            <p:nvPr/>
          </p:nvSpPr>
          <p:spPr>
            <a:xfrm>
              <a:off x="17870269" y="4696259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1486" y="73"/>
                  </a:moveTo>
                  <a:lnTo>
                    <a:pt x="1486" y="1675"/>
                  </a:lnTo>
                  <a:lnTo>
                    <a:pt x="104" y="1748"/>
                  </a:lnTo>
                  <a:lnTo>
                    <a:pt x="0" y="14533"/>
                  </a:lnTo>
                  <a:lnTo>
                    <a:pt x="816" y="14617"/>
                  </a:lnTo>
                  <a:lnTo>
                    <a:pt x="900" y="14324"/>
                  </a:lnTo>
                  <a:lnTo>
                    <a:pt x="712" y="14198"/>
                  </a:lnTo>
                  <a:lnTo>
                    <a:pt x="712" y="14386"/>
                  </a:lnTo>
                  <a:lnTo>
                    <a:pt x="450" y="14386"/>
                  </a:lnTo>
                  <a:lnTo>
                    <a:pt x="261" y="14386"/>
                  </a:lnTo>
                  <a:lnTo>
                    <a:pt x="261" y="14198"/>
                  </a:lnTo>
                  <a:lnTo>
                    <a:pt x="261" y="13496"/>
                  </a:lnTo>
                  <a:lnTo>
                    <a:pt x="261" y="13339"/>
                  </a:lnTo>
                  <a:lnTo>
                    <a:pt x="450" y="13339"/>
                  </a:lnTo>
                  <a:lnTo>
                    <a:pt x="712" y="13339"/>
                  </a:lnTo>
                  <a:lnTo>
                    <a:pt x="712" y="13496"/>
                  </a:lnTo>
                  <a:lnTo>
                    <a:pt x="900" y="13496"/>
                  </a:lnTo>
                  <a:lnTo>
                    <a:pt x="900" y="12942"/>
                  </a:lnTo>
                  <a:lnTo>
                    <a:pt x="659" y="12816"/>
                  </a:lnTo>
                  <a:lnTo>
                    <a:pt x="659" y="13015"/>
                  </a:lnTo>
                  <a:lnTo>
                    <a:pt x="450" y="13078"/>
                  </a:lnTo>
                  <a:lnTo>
                    <a:pt x="366" y="11078"/>
                  </a:lnTo>
                  <a:lnTo>
                    <a:pt x="450" y="9989"/>
                  </a:lnTo>
                  <a:lnTo>
                    <a:pt x="450" y="9832"/>
                  </a:lnTo>
                  <a:lnTo>
                    <a:pt x="628" y="9832"/>
                  </a:lnTo>
                  <a:lnTo>
                    <a:pt x="1455" y="9832"/>
                  </a:lnTo>
                  <a:lnTo>
                    <a:pt x="1528" y="10114"/>
                  </a:lnTo>
                  <a:lnTo>
                    <a:pt x="1895" y="10177"/>
                  </a:lnTo>
                  <a:lnTo>
                    <a:pt x="2041" y="10146"/>
                  </a:lnTo>
                  <a:lnTo>
                    <a:pt x="2387" y="10177"/>
                  </a:lnTo>
                  <a:lnTo>
                    <a:pt x="2450" y="9957"/>
                  </a:lnTo>
                  <a:lnTo>
                    <a:pt x="1895" y="9874"/>
                  </a:lnTo>
                  <a:lnTo>
                    <a:pt x="1895" y="9130"/>
                  </a:lnTo>
                  <a:lnTo>
                    <a:pt x="2125" y="9025"/>
                  </a:lnTo>
                  <a:lnTo>
                    <a:pt x="2523" y="9287"/>
                  </a:lnTo>
                  <a:lnTo>
                    <a:pt x="2481" y="8680"/>
                  </a:lnTo>
                  <a:lnTo>
                    <a:pt x="1968" y="8491"/>
                  </a:lnTo>
                  <a:lnTo>
                    <a:pt x="1895" y="2282"/>
                  </a:lnTo>
                  <a:lnTo>
                    <a:pt x="2481" y="2020"/>
                  </a:lnTo>
                  <a:lnTo>
                    <a:pt x="2554" y="1444"/>
                  </a:lnTo>
                  <a:lnTo>
                    <a:pt x="2125" y="1675"/>
                  </a:lnTo>
                  <a:lnTo>
                    <a:pt x="1968" y="1675"/>
                  </a:lnTo>
                  <a:lnTo>
                    <a:pt x="1895" y="816"/>
                  </a:lnTo>
                  <a:lnTo>
                    <a:pt x="2387" y="816"/>
                  </a:lnTo>
                  <a:lnTo>
                    <a:pt x="2450" y="554"/>
                  </a:lnTo>
                  <a:lnTo>
                    <a:pt x="2073" y="513"/>
                  </a:lnTo>
                  <a:lnTo>
                    <a:pt x="1937" y="554"/>
                  </a:lnTo>
                  <a:lnTo>
                    <a:pt x="1748" y="513"/>
                  </a:lnTo>
                  <a:lnTo>
                    <a:pt x="1748" y="73"/>
                  </a:lnTo>
                  <a:lnTo>
                    <a:pt x="1591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5" name="object 11005"/>
            <p:cNvSpPr/>
            <p:nvPr/>
          </p:nvSpPr>
          <p:spPr>
            <a:xfrm>
              <a:off x="17870630" y="4698309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69" h="7620">
                  <a:moveTo>
                    <a:pt x="1235" y="0"/>
                  </a:moveTo>
                  <a:lnTo>
                    <a:pt x="0" y="0"/>
                  </a:lnTo>
                  <a:lnTo>
                    <a:pt x="0" y="7455"/>
                  </a:lnTo>
                  <a:lnTo>
                    <a:pt x="1235" y="7455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6" name="object 11006"/>
            <p:cNvSpPr/>
            <p:nvPr/>
          </p:nvSpPr>
          <p:spPr>
            <a:xfrm>
              <a:off x="17870633" y="4698312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69" h="7620">
                  <a:moveTo>
                    <a:pt x="0" y="104"/>
                  </a:moveTo>
                  <a:lnTo>
                    <a:pt x="1120" y="0"/>
                  </a:lnTo>
                  <a:lnTo>
                    <a:pt x="1225" y="7371"/>
                  </a:lnTo>
                  <a:lnTo>
                    <a:pt x="73" y="7455"/>
                  </a:lnTo>
                  <a:lnTo>
                    <a:pt x="0" y="104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7" name="object 11007"/>
            <p:cNvSpPr/>
            <p:nvPr/>
          </p:nvSpPr>
          <p:spPr>
            <a:xfrm>
              <a:off x="17875367" y="4659599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607" y="523"/>
                  </a:moveTo>
                  <a:lnTo>
                    <a:pt x="83" y="0"/>
                  </a:lnTo>
                  <a:lnTo>
                    <a:pt x="0" y="2125"/>
                  </a:lnTo>
                  <a:lnTo>
                    <a:pt x="607" y="159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8" name="object 11008"/>
            <p:cNvSpPr/>
            <p:nvPr/>
          </p:nvSpPr>
          <p:spPr>
            <a:xfrm>
              <a:off x="17875442" y="465959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12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9" name="object 11009"/>
            <p:cNvSpPr/>
            <p:nvPr/>
          </p:nvSpPr>
          <p:spPr>
            <a:xfrm>
              <a:off x="17875367" y="466026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450" y="0"/>
                  </a:lnTo>
                  <a:lnTo>
                    <a:pt x="680" y="418"/>
                  </a:lnTo>
                  <a:lnTo>
                    <a:pt x="450" y="795"/>
                  </a:lnTo>
                  <a:lnTo>
                    <a:pt x="0" y="79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0" name="object 11010"/>
            <p:cNvSpPr/>
            <p:nvPr/>
          </p:nvSpPr>
          <p:spPr>
            <a:xfrm>
              <a:off x="17875822" y="466026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0" y="188"/>
                  </a:lnTo>
                  <a:lnTo>
                    <a:pt x="73" y="418"/>
                  </a:lnTo>
                  <a:lnTo>
                    <a:pt x="0" y="607"/>
                  </a:lnTo>
                  <a:lnTo>
                    <a:pt x="0" y="79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1" name="object 11011"/>
            <p:cNvSpPr/>
            <p:nvPr/>
          </p:nvSpPr>
          <p:spPr>
            <a:xfrm>
              <a:off x="17875367" y="466045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5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2" name="object 11012"/>
            <p:cNvSpPr/>
            <p:nvPr/>
          </p:nvSpPr>
          <p:spPr>
            <a:xfrm>
              <a:off x="17875367" y="466086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45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3" name="object 11013"/>
            <p:cNvSpPr/>
            <p:nvPr/>
          </p:nvSpPr>
          <p:spPr>
            <a:xfrm>
              <a:off x="17875974" y="466012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0"/>
                  </a:moveTo>
                  <a:lnTo>
                    <a:pt x="439" y="0"/>
                  </a:lnTo>
                  <a:lnTo>
                    <a:pt x="1413" y="0"/>
                  </a:lnTo>
                  <a:lnTo>
                    <a:pt x="1539" y="963"/>
                  </a:lnTo>
                  <a:lnTo>
                    <a:pt x="439" y="1068"/>
                  </a:lnTo>
                  <a:lnTo>
                    <a:pt x="31" y="1036"/>
                  </a:lnTo>
                </a:path>
                <a:path w="1905" h="1270">
                  <a:moveTo>
                    <a:pt x="0" y="0"/>
                  </a:moveTo>
                  <a:lnTo>
                    <a:pt x="408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4" name="object 11014"/>
            <p:cNvSpPr/>
            <p:nvPr/>
          </p:nvSpPr>
          <p:spPr>
            <a:xfrm>
              <a:off x="17876004" y="46611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2"/>
                  </a:moveTo>
                  <a:lnTo>
                    <a:pt x="40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5" name="object 11015"/>
            <p:cNvSpPr/>
            <p:nvPr/>
          </p:nvSpPr>
          <p:spPr>
            <a:xfrm>
              <a:off x="17876414" y="466023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6" name="object 11016"/>
            <p:cNvSpPr/>
            <p:nvPr/>
          </p:nvSpPr>
          <p:spPr>
            <a:xfrm>
              <a:off x="17876414" y="466109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7" name="object 11017"/>
            <p:cNvSpPr/>
            <p:nvPr/>
          </p:nvSpPr>
          <p:spPr>
            <a:xfrm>
              <a:off x="17876414" y="466012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6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8" name="object 11018"/>
            <p:cNvSpPr/>
            <p:nvPr/>
          </p:nvSpPr>
          <p:spPr>
            <a:xfrm>
              <a:off x="17877386" y="466012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106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9" name="object 11019"/>
            <p:cNvSpPr/>
            <p:nvPr/>
          </p:nvSpPr>
          <p:spPr>
            <a:xfrm>
              <a:off x="17874670" y="466068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3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0" name="object 11020"/>
            <p:cNvSpPr/>
            <p:nvPr/>
          </p:nvSpPr>
          <p:spPr>
            <a:xfrm>
              <a:off x="17885585" y="4658249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209" y="4816"/>
                  </a:moveTo>
                  <a:lnTo>
                    <a:pt x="4177" y="3664"/>
                  </a:lnTo>
                  <a:lnTo>
                    <a:pt x="4261" y="1277"/>
                  </a:lnTo>
                  <a:lnTo>
                    <a:pt x="2209" y="0"/>
                  </a:lnTo>
                  <a:lnTo>
                    <a:pt x="2052" y="0"/>
                  </a:lnTo>
                  <a:lnTo>
                    <a:pt x="83" y="1162"/>
                  </a:lnTo>
                  <a:lnTo>
                    <a:pt x="0" y="3539"/>
                  </a:lnTo>
                  <a:lnTo>
                    <a:pt x="2052" y="4816"/>
                  </a:lnTo>
                  <a:lnTo>
                    <a:pt x="2209" y="48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1" name="object 11021"/>
            <p:cNvSpPr/>
            <p:nvPr/>
          </p:nvSpPr>
          <p:spPr>
            <a:xfrm>
              <a:off x="17886493" y="46594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225" y="0"/>
                  </a:moveTo>
                  <a:lnTo>
                    <a:pt x="554" y="0"/>
                  </a:lnTo>
                  <a:lnTo>
                    <a:pt x="0" y="554"/>
                  </a:lnTo>
                  <a:lnTo>
                    <a:pt x="0" y="1246"/>
                  </a:lnTo>
                  <a:lnTo>
                    <a:pt x="0" y="1863"/>
                  </a:lnTo>
                  <a:lnTo>
                    <a:pt x="554" y="2429"/>
                  </a:lnTo>
                  <a:lnTo>
                    <a:pt x="1225" y="2429"/>
                  </a:lnTo>
                  <a:lnTo>
                    <a:pt x="1895" y="2429"/>
                  </a:lnTo>
                  <a:lnTo>
                    <a:pt x="2450" y="1863"/>
                  </a:lnTo>
                  <a:lnTo>
                    <a:pt x="2450" y="1246"/>
                  </a:lnTo>
                  <a:lnTo>
                    <a:pt x="2450" y="554"/>
                  </a:lnTo>
                  <a:lnTo>
                    <a:pt x="1895" y="0"/>
                  </a:lnTo>
                  <a:lnTo>
                    <a:pt x="122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2" name="object 11022"/>
            <p:cNvSpPr/>
            <p:nvPr/>
          </p:nvSpPr>
          <p:spPr>
            <a:xfrm>
              <a:off x="17883905" y="465687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224" y="3916"/>
                  </a:moveTo>
                  <a:lnTo>
                    <a:pt x="5601" y="0"/>
                  </a:lnTo>
                  <a:lnTo>
                    <a:pt x="2816" y="2795"/>
                  </a:lnTo>
                  <a:lnTo>
                    <a:pt x="0" y="5591"/>
                  </a:lnTo>
                  <a:lnTo>
                    <a:pt x="3968" y="51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3" name="object 11023"/>
            <p:cNvSpPr/>
            <p:nvPr/>
          </p:nvSpPr>
          <p:spPr>
            <a:xfrm>
              <a:off x="17885750" y="46586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2020"/>
                  </a:lnTo>
                  <a:lnTo>
                    <a:pt x="0" y="3088"/>
                  </a:lnTo>
                  <a:lnTo>
                    <a:pt x="900" y="3989"/>
                  </a:lnTo>
                  <a:lnTo>
                    <a:pt x="1968" y="3989"/>
                  </a:lnTo>
                  <a:lnTo>
                    <a:pt x="3036" y="3989"/>
                  </a:lnTo>
                  <a:lnTo>
                    <a:pt x="3937" y="3088"/>
                  </a:lnTo>
                  <a:lnTo>
                    <a:pt x="3937" y="2020"/>
                  </a:lnTo>
                  <a:lnTo>
                    <a:pt x="3937" y="900"/>
                  </a:lnTo>
                  <a:lnTo>
                    <a:pt x="3036" y="0"/>
                  </a:lnTo>
                  <a:lnTo>
                    <a:pt x="196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4" name="object 11024"/>
            <p:cNvSpPr/>
            <p:nvPr/>
          </p:nvSpPr>
          <p:spPr>
            <a:xfrm>
              <a:off x="17884622" y="466068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5" name="object 11025"/>
            <p:cNvSpPr/>
            <p:nvPr/>
          </p:nvSpPr>
          <p:spPr>
            <a:xfrm>
              <a:off x="17887719" y="465754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3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6" name="object 11026"/>
            <p:cNvSpPr/>
            <p:nvPr/>
          </p:nvSpPr>
          <p:spPr>
            <a:xfrm>
              <a:off x="17883885" y="4656838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3832" y="0"/>
                  </a:moveTo>
                  <a:lnTo>
                    <a:pt x="1738" y="0"/>
                  </a:lnTo>
                  <a:lnTo>
                    <a:pt x="0" y="1706"/>
                  </a:lnTo>
                  <a:lnTo>
                    <a:pt x="0" y="3853"/>
                  </a:lnTo>
                  <a:lnTo>
                    <a:pt x="0" y="5936"/>
                  </a:lnTo>
                  <a:lnTo>
                    <a:pt x="1738" y="7643"/>
                  </a:lnTo>
                  <a:lnTo>
                    <a:pt x="3832" y="7643"/>
                  </a:lnTo>
                  <a:lnTo>
                    <a:pt x="5916" y="7643"/>
                  </a:lnTo>
                  <a:lnTo>
                    <a:pt x="7675" y="5936"/>
                  </a:lnTo>
                  <a:lnTo>
                    <a:pt x="7675" y="3853"/>
                  </a:lnTo>
                  <a:lnTo>
                    <a:pt x="7675" y="1706"/>
                  </a:lnTo>
                  <a:lnTo>
                    <a:pt x="5916" y="0"/>
                  </a:lnTo>
                  <a:lnTo>
                    <a:pt x="38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7" name="object 11027"/>
            <p:cNvSpPr/>
            <p:nvPr/>
          </p:nvSpPr>
          <p:spPr>
            <a:xfrm>
              <a:off x="17885585" y="4686440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209" y="4816"/>
                  </a:moveTo>
                  <a:lnTo>
                    <a:pt x="4177" y="3664"/>
                  </a:lnTo>
                  <a:lnTo>
                    <a:pt x="4261" y="1277"/>
                  </a:lnTo>
                  <a:lnTo>
                    <a:pt x="2209" y="0"/>
                  </a:lnTo>
                  <a:lnTo>
                    <a:pt x="2052" y="0"/>
                  </a:lnTo>
                  <a:lnTo>
                    <a:pt x="83" y="1162"/>
                  </a:lnTo>
                  <a:lnTo>
                    <a:pt x="0" y="3539"/>
                  </a:lnTo>
                  <a:lnTo>
                    <a:pt x="2052" y="4816"/>
                  </a:lnTo>
                  <a:lnTo>
                    <a:pt x="2209" y="4816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8" name="object 11028"/>
            <p:cNvSpPr/>
            <p:nvPr/>
          </p:nvSpPr>
          <p:spPr>
            <a:xfrm>
              <a:off x="17886493" y="46876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225" y="0"/>
                  </a:moveTo>
                  <a:lnTo>
                    <a:pt x="554" y="0"/>
                  </a:lnTo>
                  <a:lnTo>
                    <a:pt x="0" y="554"/>
                  </a:lnTo>
                  <a:lnTo>
                    <a:pt x="0" y="1193"/>
                  </a:lnTo>
                  <a:lnTo>
                    <a:pt x="0" y="1863"/>
                  </a:lnTo>
                  <a:lnTo>
                    <a:pt x="554" y="2429"/>
                  </a:lnTo>
                  <a:lnTo>
                    <a:pt x="1225" y="2429"/>
                  </a:lnTo>
                  <a:lnTo>
                    <a:pt x="1895" y="2429"/>
                  </a:lnTo>
                  <a:lnTo>
                    <a:pt x="2450" y="1863"/>
                  </a:lnTo>
                  <a:lnTo>
                    <a:pt x="2450" y="1193"/>
                  </a:lnTo>
                  <a:lnTo>
                    <a:pt x="2450" y="554"/>
                  </a:lnTo>
                  <a:lnTo>
                    <a:pt x="1895" y="0"/>
                  </a:lnTo>
                  <a:lnTo>
                    <a:pt x="122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9" name="object 11029"/>
            <p:cNvSpPr/>
            <p:nvPr/>
          </p:nvSpPr>
          <p:spPr>
            <a:xfrm>
              <a:off x="17883905" y="468506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224" y="3916"/>
                  </a:moveTo>
                  <a:lnTo>
                    <a:pt x="5601" y="0"/>
                  </a:lnTo>
                  <a:lnTo>
                    <a:pt x="2816" y="2795"/>
                  </a:lnTo>
                  <a:lnTo>
                    <a:pt x="0" y="5591"/>
                  </a:lnTo>
                  <a:lnTo>
                    <a:pt x="3968" y="519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0" name="object 11030"/>
            <p:cNvSpPr/>
            <p:nvPr/>
          </p:nvSpPr>
          <p:spPr>
            <a:xfrm>
              <a:off x="17885750" y="468685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968" y="0"/>
                  </a:moveTo>
                  <a:lnTo>
                    <a:pt x="900" y="0"/>
                  </a:lnTo>
                  <a:lnTo>
                    <a:pt x="0" y="900"/>
                  </a:lnTo>
                  <a:lnTo>
                    <a:pt x="0" y="1968"/>
                  </a:lnTo>
                  <a:lnTo>
                    <a:pt x="0" y="3088"/>
                  </a:lnTo>
                  <a:lnTo>
                    <a:pt x="900" y="3989"/>
                  </a:lnTo>
                  <a:lnTo>
                    <a:pt x="1968" y="3989"/>
                  </a:lnTo>
                  <a:lnTo>
                    <a:pt x="3036" y="3989"/>
                  </a:lnTo>
                  <a:lnTo>
                    <a:pt x="3937" y="3088"/>
                  </a:lnTo>
                  <a:lnTo>
                    <a:pt x="3937" y="1968"/>
                  </a:lnTo>
                  <a:lnTo>
                    <a:pt x="3937" y="900"/>
                  </a:lnTo>
                  <a:lnTo>
                    <a:pt x="3036" y="0"/>
                  </a:lnTo>
                  <a:lnTo>
                    <a:pt x="196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1" name="object 11031"/>
            <p:cNvSpPr/>
            <p:nvPr/>
          </p:nvSpPr>
          <p:spPr>
            <a:xfrm>
              <a:off x="17884622" y="468883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6188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2" name="object 11032"/>
            <p:cNvSpPr/>
            <p:nvPr/>
          </p:nvSpPr>
          <p:spPr>
            <a:xfrm>
              <a:off x="17887719" y="468574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21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3" name="object 11033"/>
            <p:cNvSpPr/>
            <p:nvPr/>
          </p:nvSpPr>
          <p:spPr>
            <a:xfrm>
              <a:off x="17883885" y="4685028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3832" y="0"/>
                  </a:moveTo>
                  <a:lnTo>
                    <a:pt x="1738" y="0"/>
                  </a:lnTo>
                  <a:lnTo>
                    <a:pt x="0" y="1706"/>
                  </a:lnTo>
                  <a:lnTo>
                    <a:pt x="0" y="3811"/>
                  </a:lnTo>
                  <a:lnTo>
                    <a:pt x="0" y="5936"/>
                  </a:lnTo>
                  <a:lnTo>
                    <a:pt x="1738" y="7643"/>
                  </a:lnTo>
                  <a:lnTo>
                    <a:pt x="3832" y="7643"/>
                  </a:lnTo>
                  <a:lnTo>
                    <a:pt x="5916" y="7643"/>
                  </a:lnTo>
                  <a:lnTo>
                    <a:pt x="7675" y="5936"/>
                  </a:lnTo>
                  <a:lnTo>
                    <a:pt x="7675" y="3811"/>
                  </a:lnTo>
                  <a:lnTo>
                    <a:pt x="7675" y="1706"/>
                  </a:lnTo>
                  <a:lnTo>
                    <a:pt x="5916" y="0"/>
                  </a:lnTo>
                  <a:lnTo>
                    <a:pt x="383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4" name="object 11034"/>
            <p:cNvSpPr/>
            <p:nvPr/>
          </p:nvSpPr>
          <p:spPr>
            <a:xfrm>
              <a:off x="17870262" y="4688452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2722" y="0"/>
                  </a:moveTo>
                  <a:lnTo>
                    <a:pt x="2366" y="0"/>
                  </a:lnTo>
                  <a:lnTo>
                    <a:pt x="1895" y="0"/>
                  </a:lnTo>
                  <a:lnTo>
                    <a:pt x="1895" y="2795"/>
                  </a:lnTo>
                  <a:lnTo>
                    <a:pt x="1005" y="2848"/>
                  </a:lnTo>
                  <a:lnTo>
                    <a:pt x="973" y="4376"/>
                  </a:lnTo>
                  <a:lnTo>
                    <a:pt x="303" y="4397"/>
                  </a:lnTo>
                  <a:lnTo>
                    <a:pt x="0" y="4376"/>
                  </a:lnTo>
                  <a:lnTo>
                    <a:pt x="0" y="8617"/>
                  </a:lnTo>
                  <a:lnTo>
                    <a:pt x="827" y="8711"/>
                  </a:lnTo>
                  <a:lnTo>
                    <a:pt x="900" y="8313"/>
                  </a:lnTo>
                  <a:lnTo>
                    <a:pt x="712" y="8282"/>
                  </a:lnTo>
                  <a:lnTo>
                    <a:pt x="712" y="8439"/>
                  </a:lnTo>
                  <a:lnTo>
                    <a:pt x="335" y="8439"/>
                  </a:lnTo>
                  <a:lnTo>
                    <a:pt x="261" y="7539"/>
                  </a:lnTo>
                  <a:lnTo>
                    <a:pt x="376" y="7392"/>
                  </a:lnTo>
                  <a:lnTo>
                    <a:pt x="712" y="7392"/>
                  </a:lnTo>
                  <a:lnTo>
                    <a:pt x="712" y="7570"/>
                  </a:lnTo>
                  <a:lnTo>
                    <a:pt x="858" y="7539"/>
                  </a:lnTo>
                  <a:lnTo>
                    <a:pt x="900" y="7214"/>
                  </a:lnTo>
                  <a:lnTo>
                    <a:pt x="418" y="7162"/>
                  </a:lnTo>
                  <a:lnTo>
                    <a:pt x="376" y="6052"/>
                  </a:lnTo>
                  <a:lnTo>
                    <a:pt x="1675" y="6052"/>
                  </a:lnTo>
                  <a:lnTo>
                    <a:pt x="1748" y="5528"/>
                  </a:lnTo>
                  <a:lnTo>
                    <a:pt x="2774" y="5486"/>
                  </a:lnTo>
                  <a:lnTo>
                    <a:pt x="2774" y="5224"/>
                  </a:lnTo>
                  <a:lnTo>
                    <a:pt x="2198" y="5224"/>
                  </a:lnTo>
                  <a:lnTo>
                    <a:pt x="2198" y="4397"/>
                  </a:lnTo>
                  <a:lnTo>
                    <a:pt x="2418" y="4376"/>
                  </a:lnTo>
                  <a:lnTo>
                    <a:pt x="2848" y="4596"/>
                  </a:lnTo>
                  <a:lnTo>
                    <a:pt x="2869" y="4450"/>
                  </a:lnTo>
                  <a:lnTo>
                    <a:pt x="2722" y="4104"/>
                  </a:lnTo>
                  <a:lnTo>
                    <a:pt x="2418" y="3884"/>
                  </a:lnTo>
                  <a:lnTo>
                    <a:pt x="2240" y="3811"/>
                  </a:lnTo>
                  <a:lnTo>
                    <a:pt x="2198" y="1759"/>
                  </a:lnTo>
                  <a:lnTo>
                    <a:pt x="2397" y="1654"/>
                  </a:lnTo>
                  <a:lnTo>
                    <a:pt x="2607" y="1497"/>
                  </a:lnTo>
                  <a:lnTo>
                    <a:pt x="2848" y="1172"/>
                  </a:lnTo>
                  <a:lnTo>
                    <a:pt x="2869" y="900"/>
                  </a:lnTo>
                  <a:lnTo>
                    <a:pt x="2418" y="1120"/>
                  </a:lnTo>
                  <a:lnTo>
                    <a:pt x="2240" y="1120"/>
                  </a:lnTo>
                  <a:lnTo>
                    <a:pt x="2198" y="261"/>
                  </a:lnTo>
                  <a:lnTo>
                    <a:pt x="2774" y="261"/>
                  </a:lnTo>
                  <a:lnTo>
                    <a:pt x="277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5" name="object 11035"/>
            <p:cNvSpPr/>
            <p:nvPr/>
          </p:nvSpPr>
          <p:spPr>
            <a:xfrm>
              <a:off x="17870265" y="4688459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900" y="7235"/>
                  </a:moveTo>
                  <a:lnTo>
                    <a:pt x="450" y="7162"/>
                  </a:lnTo>
                  <a:lnTo>
                    <a:pt x="376" y="6114"/>
                  </a:lnTo>
                  <a:lnTo>
                    <a:pt x="1643" y="6041"/>
                  </a:lnTo>
                  <a:lnTo>
                    <a:pt x="1759" y="5601"/>
                  </a:lnTo>
                  <a:lnTo>
                    <a:pt x="2209" y="5476"/>
                  </a:lnTo>
                  <a:lnTo>
                    <a:pt x="2240" y="5476"/>
                  </a:lnTo>
                  <a:lnTo>
                    <a:pt x="2764" y="5476"/>
                  </a:lnTo>
                  <a:lnTo>
                    <a:pt x="2764" y="5266"/>
                  </a:lnTo>
                  <a:lnTo>
                    <a:pt x="2240" y="5214"/>
                  </a:lnTo>
                  <a:lnTo>
                    <a:pt x="2209" y="4439"/>
                  </a:lnTo>
                  <a:lnTo>
                    <a:pt x="2418" y="4366"/>
                  </a:lnTo>
                  <a:lnTo>
                    <a:pt x="2837" y="4596"/>
                  </a:lnTo>
                  <a:lnTo>
                    <a:pt x="2869" y="4439"/>
                  </a:lnTo>
                  <a:lnTo>
                    <a:pt x="2795" y="4219"/>
                  </a:lnTo>
                  <a:lnTo>
                    <a:pt x="2607" y="4020"/>
                  </a:lnTo>
                  <a:lnTo>
                    <a:pt x="2418" y="3884"/>
                  </a:lnTo>
                  <a:lnTo>
                    <a:pt x="2282" y="3853"/>
                  </a:lnTo>
                  <a:lnTo>
                    <a:pt x="2209" y="1748"/>
                  </a:lnTo>
                  <a:lnTo>
                    <a:pt x="2387" y="1643"/>
                  </a:lnTo>
                  <a:lnTo>
                    <a:pt x="2607" y="1486"/>
                  </a:lnTo>
                  <a:lnTo>
                    <a:pt x="2764" y="1266"/>
                  </a:lnTo>
                  <a:lnTo>
                    <a:pt x="2869" y="1047"/>
                  </a:lnTo>
                  <a:lnTo>
                    <a:pt x="2869" y="900"/>
                  </a:lnTo>
                  <a:lnTo>
                    <a:pt x="2418" y="1109"/>
                  </a:lnTo>
                  <a:lnTo>
                    <a:pt x="2282" y="1109"/>
                  </a:lnTo>
                  <a:lnTo>
                    <a:pt x="2209" y="303"/>
                  </a:lnTo>
                  <a:lnTo>
                    <a:pt x="2722" y="261"/>
                  </a:lnTo>
                  <a:lnTo>
                    <a:pt x="2764" y="41"/>
                  </a:lnTo>
                  <a:lnTo>
                    <a:pt x="2387" y="0"/>
                  </a:lnTo>
                  <a:lnTo>
                    <a:pt x="2240" y="41"/>
                  </a:lnTo>
                  <a:lnTo>
                    <a:pt x="1968" y="0"/>
                  </a:lnTo>
                  <a:lnTo>
                    <a:pt x="1895" y="2764"/>
                  </a:lnTo>
                  <a:lnTo>
                    <a:pt x="1088" y="2837"/>
                  </a:lnTo>
                  <a:lnTo>
                    <a:pt x="973" y="4303"/>
                  </a:lnTo>
                  <a:lnTo>
                    <a:pt x="293" y="4397"/>
                  </a:lnTo>
                  <a:lnTo>
                    <a:pt x="0" y="4366"/>
                  </a:lnTo>
                  <a:lnTo>
                    <a:pt x="0" y="8575"/>
                  </a:lnTo>
                  <a:lnTo>
                    <a:pt x="827" y="8701"/>
                  </a:lnTo>
                  <a:lnTo>
                    <a:pt x="900" y="8355"/>
                  </a:lnTo>
                  <a:lnTo>
                    <a:pt x="712" y="8271"/>
                  </a:lnTo>
                  <a:lnTo>
                    <a:pt x="712" y="8429"/>
                  </a:lnTo>
                  <a:lnTo>
                    <a:pt x="450" y="8429"/>
                  </a:lnTo>
                  <a:lnTo>
                    <a:pt x="293" y="8355"/>
                  </a:lnTo>
                  <a:lnTo>
                    <a:pt x="261" y="7559"/>
                  </a:lnTo>
                  <a:lnTo>
                    <a:pt x="345" y="7423"/>
                  </a:lnTo>
                  <a:lnTo>
                    <a:pt x="712" y="7392"/>
                  </a:lnTo>
                  <a:lnTo>
                    <a:pt x="712" y="7559"/>
                  </a:lnTo>
                  <a:lnTo>
                    <a:pt x="848" y="7528"/>
                  </a:lnTo>
                  <a:lnTo>
                    <a:pt x="900" y="7235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6" name="object 11036"/>
            <p:cNvSpPr/>
            <p:nvPr/>
          </p:nvSpPr>
          <p:spPr>
            <a:xfrm>
              <a:off x="17870560" y="469159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528" y="0"/>
                  </a:moveTo>
                  <a:lnTo>
                    <a:pt x="1015" y="0"/>
                  </a:lnTo>
                  <a:lnTo>
                    <a:pt x="963" y="1350"/>
                  </a:lnTo>
                  <a:lnTo>
                    <a:pt x="858" y="1486"/>
                  </a:lnTo>
                  <a:lnTo>
                    <a:pt x="41" y="1539"/>
                  </a:lnTo>
                  <a:lnTo>
                    <a:pt x="0" y="2586"/>
                  </a:lnTo>
                  <a:lnTo>
                    <a:pt x="1120" y="2607"/>
                  </a:lnTo>
                  <a:lnTo>
                    <a:pt x="1172" y="2282"/>
                  </a:lnTo>
                  <a:lnTo>
                    <a:pt x="1287" y="2125"/>
                  </a:lnTo>
                  <a:lnTo>
                    <a:pt x="1581" y="2083"/>
                  </a:lnTo>
                  <a:lnTo>
                    <a:pt x="1602" y="5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7" name="object 11037"/>
            <p:cNvSpPr/>
            <p:nvPr/>
          </p:nvSpPr>
          <p:spPr>
            <a:xfrm>
              <a:off x="17870566" y="469159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963" y="73"/>
                  </a:moveTo>
                  <a:lnTo>
                    <a:pt x="1518" y="0"/>
                  </a:lnTo>
                  <a:lnTo>
                    <a:pt x="1602" y="2010"/>
                  </a:lnTo>
                  <a:lnTo>
                    <a:pt x="1570" y="2073"/>
                  </a:lnTo>
                  <a:lnTo>
                    <a:pt x="1287" y="2073"/>
                  </a:lnTo>
                  <a:lnTo>
                    <a:pt x="1193" y="2230"/>
                  </a:lnTo>
                  <a:lnTo>
                    <a:pt x="1162" y="2544"/>
                  </a:lnTo>
                  <a:lnTo>
                    <a:pt x="62" y="2607"/>
                  </a:lnTo>
                  <a:lnTo>
                    <a:pt x="0" y="1643"/>
                  </a:lnTo>
                  <a:lnTo>
                    <a:pt x="701" y="1539"/>
                  </a:lnTo>
                  <a:lnTo>
                    <a:pt x="858" y="1486"/>
                  </a:lnTo>
                  <a:lnTo>
                    <a:pt x="963" y="1350"/>
                  </a:lnTo>
                  <a:lnTo>
                    <a:pt x="963" y="7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8" name="object 11038"/>
            <p:cNvSpPr/>
            <p:nvPr/>
          </p:nvSpPr>
          <p:spPr>
            <a:xfrm>
              <a:off x="17870072" y="467965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345"/>
                  </a:moveTo>
                  <a:lnTo>
                    <a:pt x="0" y="115"/>
                  </a:lnTo>
                  <a:lnTo>
                    <a:pt x="198" y="0"/>
                  </a:lnTo>
                  <a:lnTo>
                    <a:pt x="198" y="1685"/>
                  </a:lnTo>
                  <a:lnTo>
                    <a:pt x="0" y="1570"/>
                  </a:lnTo>
                  <a:lnTo>
                    <a:pt x="0" y="1340"/>
                  </a:lnTo>
                  <a:lnTo>
                    <a:pt x="0" y="34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9" name="object 11039"/>
            <p:cNvSpPr/>
            <p:nvPr/>
          </p:nvSpPr>
          <p:spPr>
            <a:xfrm>
              <a:off x="17870269" y="467987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188"/>
                  </a:moveTo>
                  <a:lnTo>
                    <a:pt x="2303" y="188"/>
                  </a:lnTo>
                  <a:lnTo>
                    <a:pt x="2303" y="0"/>
                  </a:lnTo>
                  <a:lnTo>
                    <a:pt x="2565" y="0"/>
                  </a:lnTo>
                  <a:lnTo>
                    <a:pt x="2795" y="188"/>
                  </a:lnTo>
                  <a:lnTo>
                    <a:pt x="2795" y="1057"/>
                  </a:lnTo>
                  <a:lnTo>
                    <a:pt x="2565" y="1225"/>
                  </a:lnTo>
                  <a:lnTo>
                    <a:pt x="2303" y="1225"/>
                  </a:lnTo>
                  <a:lnTo>
                    <a:pt x="2303" y="1088"/>
                  </a:lnTo>
                  <a:lnTo>
                    <a:pt x="0" y="10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0" name="object 11040"/>
            <p:cNvSpPr/>
            <p:nvPr/>
          </p:nvSpPr>
          <p:spPr>
            <a:xfrm>
              <a:off x="17872574" y="468006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0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1" name="object 11041"/>
            <p:cNvSpPr/>
            <p:nvPr/>
          </p:nvSpPr>
          <p:spPr>
            <a:xfrm>
              <a:off x="17870269" y="468006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0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2" name="object 11042"/>
            <p:cNvSpPr/>
            <p:nvPr/>
          </p:nvSpPr>
          <p:spPr>
            <a:xfrm>
              <a:off x="17870077" y="467981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544" y="408"/>
                  </a:moveTo>
                  <a:lnTo>
                    <a:pt x="2544" y="963"/>
                  </a:lnTo>
                  <a:lnTo>
                    <a:pt x="2544" y="1413"/>
                  </a:lnTo>
                  <a:lnTo>
                    <a:pt x="2806" y="1078"/>
                  </a:lnTo>
                  <a:lnTo>
                    <a:pt x="3088" y="722"/>
                  </a:lnTo>
                  <a:lnTo>
                    <a:pt x="2806" y="335"/>
                  </a:lnTo>
                  <a:lnTo>
                    <a:pt x="2544" y="0"/>
                  </a:lnTo>
                  <a:lnTo>
                    <a:pt x="2544" y="408"/>
                  </a:lnTo>
                </a:path>
                <a:path w="3175" h="1904">
                  <a:moveTo>
                    <a:pt x="2544" y="408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3" name="object 11043"/>
            <p:cNvSpPr/>
            <p:nvPr/>
          </p:nvSpPr>
          <p:spPr>
            <a:xfrm>
              <a:off x="17870077" y="468078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54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4" name="object 11044"/>
            <p:cNvSpPr/>
            <p:nvPr/>
          </p:nvSpPr>
          <p:spPr>
            <a:xfrm>
              <a:off x="17872747" y="468006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5" name="object 11045"/>
            <p:cNvSpPr/>
            <p:nvPr/>
          </p:nvSpPr>
          <p:spPr>
            <a:xfrm>
              <a:off x="17872747" y="468093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6" name="object 11046"/>
            <p:cNvSpPr/>
            <p:nvPr/>
          </p:nvSpPr>
          <p:spPr>
            <a:xfrm>
              <a:off x="17869556" y="468052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0" y="0"/>
                  </a:moveTo>
                  <a:lnTo>
                    <a:pt x="420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7" name="object 11047"/>
            <p:cNvSpPr/>
            <p:nvPr/>
          </p:nvSpPr>
          <p:spPr>
            <a:xfrm>
              <a:off x="17873698" y="46744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8" name="object 11048"/>
            <p:cNvSpPr/>
            <p:nvPr/>
          </p:nvSpPr>
          <p:spPr>
            <a:xfrm>
              <a:off x="17873708" y="46747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32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9" name="object 11049"/>
            <p:cNvSpPr/>
            <p:nvPr/>
          </p:nvSpPr>
          <p:spPr>
            <a:xfrm>
              <a:off x="17873622" y="467439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95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0" name="object 11050"/>
            <p:cNvSpPr/>
            <p:nvPr/>
          </p:nvSpPr>
          <p:spPr>
            <a:xfrm>
              <a:off x="17873698" y="46745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  <a:lnTo>
                    <a:pt x="0" y="52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1" name="object 11051"/>
            <p:cNvSpPr/>
            <p:nvPr/>
          </p:nvSpPr>
          <p:spPr>
            <a:xfrm>
              <a:off x="17873802" y="46745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2" name="object 11052"/>
            <p:cNvSpPr/>
            <p:nvPr/>
          </p:nvSpPr>
          <p:spPr>
            <a:xfrm>
              <a:off x="17873774" y="46744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3" name="object 11053"/>
            <p:cNvSpPr/>
            <p:nvPr/>
          </p:nvSpPr>
          <p:spPr>
            <a:xfrm>
              <a:off x="17873029" y="467425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31" y="858"/>
                  </a:moveTo>
                  <a:lnTo>
                    <a:pt x="0" y="963"/>
                  </a:lnTo>
                </a:path>
                <a:path w="634" h="1270">
                  <a:moveTo>
                    <a:pt x="31" y="858"/>
                  </a:moveTo>
                  <a:lnTo>
                    <a:pt x="13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4" name="object 11054"/>
            <p:cNvSpPr/>
            <p:nvPr/>
          </p:nvSpPr>
          <p:spPr>
            <a:xfrm>
              <a:off x="17873322" y="46751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0"/>
                  </a:moveTo>
                  <a:lnTo>
                    <a:pt x="0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5" name="object 11055"/>
            <p:cNvSpPr/>
            <p:nvPr/>
          </p:nvSpPr>
          <p:spPr>
            <a:xfrm>
              <a:off x="17873549" y="46751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73"/>
                  </a:moveTo>
                  <a:lnTo>
                    <a:pt x="0" y="0"/>
                  </a:lnTo>
                </a:path>
                <a:path w="634" h="635">
                  <a:moveTo>
                    <a:pt x="73" y="73"/>
                  </a:moveTo>
                  <a:lnTo>
                    <a:pt x="0" y="17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6" name="object 11056"/>
            <p:cNvSpPr/>
            <p:nvPr/>
          </p:nvSpPr>
          <p:spPr>
            <a:xfrm>
              <a:off x="17873247" y="467429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73" y="931"/>
                  </a:moveTo>
                  <a:lnTo>
                    <a:pt x="0" y="827"/>
                  </a:lnTo>
                </a:path>
                <a:path w="634" h="1270">
                  <a:moveTo>
                    <a:pt x="73" y="931"/>
                  </a:moveTo>
                  <a:lnTo>
                    <a:pt x="23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7" name="object 11057"/>
            <p:cNvSpPr/>
            <p:nvPr/>
          </p:nvSpPr>
          <p:spPr>
            <a:xfrm>
              <a:off x="17873030" y="46743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45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8" name="object 11058"/>
            <p:cNvSpPr/>
            <p:nvPr/>
          </p:nvSpPr>
          <p:spPr>
            <a:xfrm>
              <a:off x="17873243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712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9" name="object 11059"/>
            <p:cNvSpPr/>
            <p:nvPr/>
          </p:nvSpPr>
          <p:spPr>
            <a:xfrm>
              <a:off x="17873546" y="467444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670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0" name="object 11060"/>
            <p:cNvSpPr/>
            <p:nvPr/>
          </p:nvSpPr>
          <p:spPr>
            <a:xfrm>
              <a:off x="17873357" y="467440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88" y="0"/>
                  </a:moveTo>
                  <a:lnTo>
                    <a:pt x="0" y="7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1" name="object 11061"/>
            <p:cNvSpPr/>
            <p:nvPr/>
          </p:nvSpPr>
          <p:spPr>
            <a:xfrm>
              <a:off x="17873056" y="467440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0"/>
                  </a:moveTo>
                  <a:lnTo>
                    <a:pt x="0" y="712"/>
                  </a:lnTo>
                </a:path>
                <a:path w="634" h="1270">
                  <a:moveTo>
                    <a:pt x="157" y="0"/>
                  </a:moveTo>
                  <a:lnTo>
                    <a:pt x="8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2" name="object 11062"/>
            <p:cNvSpPr/>
            <p:nvPr/>
          </p:nvSpPr>
          <p:spPr>
            <a:xfrm>
              <a:off x="17873593" y="46744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31"/>
                  </a:moveTo>
                  <a:lnTo>
                    <a:pt x="62" y="0"/>
                  </a:lnTo>
                </a:path>
                <a:path w="634" h="635">
                  <a:moveTo>
                    <a:pt x="104" y="31"/>
                  </a:moveTo>
                  <a:lnTo>
                    <a:pt x="0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3" name="object 11063"/>
            <p:cNvSpPr/>
            <p:nvPr/>
          </p:nvSpPr>
          <p:spPr>
            <a:xfrm>
              <a:off x="17873206" y="467440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4" name="object 11064"/>
            <p:cNvSpPr/>
            <p:nvPr/>
          </p:nvSpPr>
          <p:spPr>
            <a:xfrm>
              <a:off x="17873136" y="46741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73" y="209"/>
                  </a:lnTo>
                </a:path>
                <a:path w="634" h="635">
                  <a:moveTo>
                    <a:pt x="0" y="104"/>
                  </a:moveTo>
                  <a:lnTo>
                    <a:pt x="3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5" name="object 11065"/>
            <p:cNvSpPr/>
            <p:nvPr/>
          </p:nvSpPr>
          <p:spPr>
            <a:xfrm>
              <a:off x="17873471" y="46741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73" y="209"/>
                  </a:lnTo>
                </a:path>
                <a:path w="634" h="635">
                  <a:moveTo>
                    <a:pt x="0" y="104"/>
                  </a:moveTo>
                  <a:lnTo>
                    <a:pt x="73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6" name="object 11066"/>
            <p:cNvSpPr/>
            <p:nvPr/>
          </p:nvSpPr>
          <p:spPr>
            <a:xfrm>
              <a:off x="17873055" y="467511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7" name="object 11067"/>
            <p:cNvSpPr/>
            <p:nvPr/>
          </p:nvSpPr>
          <p:spPr>
            <a:xfrm>
              <a:off x="17873357" y="467511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8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8" name="object 11068"/>
            <p:cNvSpPr/>
            <p:nvPr/>
          </p:nvSpPr>
          <p:spPr>
            <a:xfrm>
              <a:off x="17869746" y="4673883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523" y="963"/>
                  </a:moveTo>
                  <a:lnTo>
                    <a:pt x="523" y="0"/>
                  </a:lnTo>
                  <a:lnTo>
                    <a:pt x="324" y="0"/>
                  </a:lnTo>
                  <a:lnTo>
                    <a:pt x="41" y="376"/>
                  </a:lnTo>
                  <a:lnTo>
                    <a:pt x="0" y="774"/>
                  </a:lnTo>
                  <a:lnTo>
                    <a:pt x="41" y="963"/>
                  </a:lnTo>
                  <a:lnTo>
                    <a:pt x="41" y="1371"/>
                  </a:lnTo>
                  <a:lnTo>
                    <a:pt x="324" y="1633"/>
                  </a:lnTo>
                  <a:lnTo>
                    <a:pt x="523" y="1759"/>
                  </a:lnTo>
                  <a:lnTo>
                    <a:pt x="523" y="774"/>
                  </a:lnTo>
                  <a:lnTo>
                    <a:pt x="523" y="96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9" name="object 11069"/>
            <p:cNvSpPr/>
            <p:nvPr/>
          </p:nvSpPr>
          <p:spPr>
            <a:xfrm>
              <a:off x="17870072" y="467399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53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0" name="object 11070"/>
            <p:cNvSpPr/>
            <p:nvPr/>
          </p:nvSpPr>
          <p:spPr>
            <a:xfrm>
              <a:off x="17870269" y="467465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1" name="object 11071"/>
            <p:cNvSpPr/>
            <p:nvPr/>
          </p:nvSpPr>
          <p:spPr>
            <a:xfrm>
              <a:off x="17869784" y="467440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293" y="157"/>
                  </a:lnTo>
                  <a:lnTo>
                    <a:pt x="408" y="345"/>
                  </a:lnTo>
                  <a:lnTo>
                    <a:pt x="293" y="554"/>
                  </a:lnTo>
                  <a:lnTo>
                    <a:pt x="0" y="7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2" name="object 11072"/>
            <p:cNvSpPr/>
            <p:nvPr/>
          </p:nvSpPr>
          <p:spPr>
            <a:xfrm>
              <a:off x="17869784" y="46746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93" y="0"/>
                  </a:lnTo>
                </a:path>
                <a:path w="634" h="635">
                  <a:moveTo>
                    <a:pt x="0" y="0"/>
                  </a:moveTo>
                  <a:lnTo>
                    <a:pt x="324" y="0"/>
                  </a:lnTo>
                </a:path>
                <a:path w="634" h="635">
                  <a:moveTo>
                    <a:pt x="0" y="0"/>
                  </a:moveTo>
                  <a:lnTo>
                    <a:pt x="324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3" name="object 11073"/>
            <p:cNvSpPr/>
            <p:nvPr/>
          </p:nvSpPr>
          <p:spPr>
            <a:xfrm>
              <a:off x="17869784" y="46748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293" y="31"/>
                  </a:lnTo>
                </a:path>
                <a:path w="634" h="635">
                  <a:moveTo>
                    <a:pt x="0" y="31"/>
                  </a:moveTo>
                  <a:lnTo>
                    <a:pt x="324" y="31"/>
                  </a:lnTo>
                </a:path>
                <a:path w="634" h="635">
                  <a:moveTo>
                    <a:pt x="0" y="31"/>
                  </a:move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4" name="object 11074"/>
            <p:cNvSpPr/>
            <p:nvPr/>
          </p:nvSpPr>
          <p:spPr>
            <a:xfrm>
              <a:off x="17870072" y="467455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5" name="object 11075"/>
            <p:cNvSpPr/>
            <p:nvPr/>
          </p:nvSpPr>
          <p:spPr>
            <a:xfrm>
              <a:off x="17870269" y="4674438"/>
              <a:ext cx="4445" cy="635"/>
            </a:xfrm>
            <a:custGeom>
              <a:avLst/>
              <a:gdLst/>
              <a:ahLst/>
              <a:cxnLst/>
              <a:rect l="l" t="t" r="r" b="b"/>
              <a:pathLst>
                <a:path w="4444" h="635">
                  <a:moveTo>
                    <a:pt x="0" y="0"/>
                  </a:moveTo>
                  <a:lnTo>
                    <a:pt x="3015" y="31"/>
                  </a:lnTo>
                  <a:lnTo>
                    <a:pt x="3863" y="314"/>
                  </a:lnTo>
                  <a:lnTo>
                    <a:pt x="3172" y="607"/>
                  </a:lnTo>
                  <a:lnTo>
                    <a:pt x="31" y="60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6" name="object 11076"/>
            <p:cNvSpPr/>
            <p:nvPr/>
          </p:nvSpPr>
          <p:spPr>
            <a:xfrm>
              <a:off x="17873107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6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7" name="object 11077"/>
            <p:cNvSpPr/>
            <p:nvPr/>
          </p:nvSpPr>
          <p:spPr>
            <a:xfrm>
              <a:off x="17872880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4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8" name="object 11078"/>
            <p:cNvSpPr/>
            <p:nvPr/>
          </p:nvSpPr>
          <p:spPr>
            <a:xfrm>
              <a:off x="17872623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4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9" name="object 11079"/>
            <p:cNvSpPr/>
            <p:nvPr/>
          </p:nvSpPr>
          <p:spPr>
            <a:xfrm>
              <a:off x="17872395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4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0" name="object 11080"/>
            <p:cNvSpPr/>
            <p:nvPr/>
          </p:nvSpPr>
          <p:spPr>
            <a:xfrm>
              <a:off x="17872137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4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1" name="object 11081"/>
            <p:cNvSpPr/>
            <p:nvPr/>
          </p:nvSpPr>
          <p:spPr>
            <a:xfrm>
              <a:off x="17871857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2" name="object 11082"/>
            <p:cNvSpPr/>
            <p:nvPr/>
          </p:nvSpPr>
          <p:spPr>
            <a:xfrm>
              <a:off x="17871651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4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3" name="object 11083"/>
            <p:cNvSpPr/>
            <p:nvPr/>
          </p:nvSpPr>
          <p:spPr>
            <a:xfrm>
              <a:off x="17871372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25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4" name="object 11084"/>
            <p:cNvSpPr/>
            <p:nvPr/>
          </p:nvSpPr>
          <p:spPr>
            <a:xfrm>
              <a:off x="17871114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5" name="object 11085"/>
            <p:cNvSpPr/>
            <p:nvPr/>
          </p:nvSpPr>
          <p:spPr>
            <a:xfrm>
              <a:off x="17870909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04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6" name="object 11086"/>
            <p:cNvSpPr/>
            <p:nvPr/>
          </p:nvSpPr>
          <p:spPr>
            <a:xfrm>
              <a:off x="17870627" y="4674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57" y="7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7" name="object 11087"/>
            <p:cNvSpPr/>
            <p:nvPr/>
          </p:nvSpPr>
          <p:spPr>
            <a:xfrm>
              <a:off x="17873364" y="467440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04" y="71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8" name="object 11088"/>
            <p:cNvSpPr/>
            <p:nvPr/>
          </p:nvSpPr>
          <p:spPr>
            <a:xfrm>
              <a:off x="17873622" y="46744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63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9" name="object 11089"/>
            <p:cNvSpPr/>
            <p:nvPr/>
          </p:nvSpPr>
          <p:spPr>
            <a:xfrm>
              <a:off x="17870496" y="46747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0" name="object 11090"/>
            <p:cNvSpPr/>
            <p:nvPr/>
          </p:nvSpPr>
          <p:spPr>
            <a:xfrm>
              <a:off x="17869040" y="4674741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81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1" name="object 11091"/>
            <p:cNvSpPr/>
            <p:nvPr/>
          </p:nvSpPr>
          <p:spPr>
            <a:xfrm>
              <a:off x="17868433" y="467406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382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2" name="object 11092"/>
            <p:cNvSpPr/>
            <p:nvPr/>
          </p:nvSpPr>
          <p:spPr>
            <a:xfrm>
              <a:off x="17868171" y="467381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261" y="1895"/>
                  </a:moveTo>
                  <a:lnTo>
                    <a:pt x="712" y="1895"/>
                  </a:lnTo>
                  <a:lnTo>
                    <a:pt x="712" y="0"/>
                  </a:lnTo>
                  <a:lnTo>
                    <a:pt x="261" y="0"/>
                  </a:lnTo>
                  <a:lnTo>
                    <a:pt x="73" y="219"/>
                  </a:lnTo>
                  <a:lnTo>
                    <a:pt x="0" y="450"/>
                  </a:lnTo>
                  <a:lnTo>
                    <a:pt x="0" y="1444"/>
                  </a:lnTo>
                  <a:lnTo>
                    <a:pt x="73" y="1675"/>
                  </a:lnTo>
                  <a:lnTo>
                    <a:pt x="261" y="189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3" name="object 11093"/>
            <p:cNvSpPr/>
            <p:nvPr/>
          </p:nvSpPr>
          <p:spPr>
            <a:xfrm>
              <a:off x="17868479" y="46747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408"/>
                  </a:moveTo>
                  <a:lnTo>
                    <a:pt x="23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4" name="object 11094"/>
            <p:cNvSpPr/>
            <p:nvPr/>
          </p:nvSpPr>
          <p:spPr>
            <a:xfrm>
              <a:off x="17868479" y="467451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0"/>
                  </a:ln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5" name="object 11095"/>
            <p:cNvSpPr/>
            <p:nvPr/>
          </p:nvSpPr>
          <p:spPr>
            <a:xfrm>
              <a:off x="17868165" y="467436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6" name="object 11096"/>
            <p:cNvSpPr/>
            <p:nvPr/>
          </p:nvSpPr>
          <p:spPr>
            <a:xfrm>
              <a:off x="17868174" y="467451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7" name="object 11097"/>
            <p:cNvSpPr/>
            <p:nvPr/>
          </p:nvSpPr>
          <p:spPr>
            <a:xfrm>
              <a:off x="17868174" y="467488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8" name="object 11098"/>
            <p:cNvSpPr/>
            <p:nvPr/>
          </p:nvSpPr>
          <p:spPr>
            <a:xfrm>
              <a:off x="17868174" y="467462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9" name="object 11099"/>
            <p:cNvSpPr/>
            <p:nvPr/>
          </p:nvSpPr>
          <p:spPr>
            <a:xfrm>
              <a:off x="17868475" y="46743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37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0" name="object 11100"/>
            <p:cNvSpPr/>
            <p:nvPr/>
          </p:nvSpPr>
          <p:spPr>
            <a:xfrm>
              <a:off x="17868479" y="467436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1" name="object 11101"/>
            <p:cNvSpPr/>
            <p:nvPr/>
          </p:nvSpPr>
          <p:spPr>
            <a:xfrm>
              <a:off x="17868174" y="467515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2" name="object 11102"/>
            <p:cNvSpPr/>
            <p:nvPr/>
          </p:nvSpPr>
          <p:spPr>
            <a:xfrm>
              <a:off x="17868165" y="467500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1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3" name="object 11103"/>
            <p:cNvSpPr/>
            <p:nvPr/>
          </p:nvSpPr>
          <p:spPr>
            <a:xfrm>
              <a:off x="17868479" y="467500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4" name="object 11104"/>
            <p:cNvSpPr/>
            <p:nvPr/>
          </p:nvSpPr>
          <p:spPr>
            <a:xfrm>
              <a:off x="17877898" y="4687528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5">
                  <a:moveTo>
                    <a:pt x="4670" y="0"/>
                  </a:moveTo>
                  <a:lnTo>
                    <a:pt x="4523" y="62"/>
                  </a:lnTo>
                  <a:lnTo>
                    <a:pt x="4523" y="858"/>
                  </a:lnTo>
                  <a:lnTo>
                    <a:pt x="1581" y="931"/>
                  </a:lnTo>
                  <a:lnTo>
                    <a:pt x="1047" y="931"/>
                  </a:lnTo>
                  <a:lnTo>
                    <a:pt x="1047" y="1151"/>
                  </a:lnTo>
                  <a:lnTo>
                    <a:pt x="1612" y="1193"/>
                  </a:lnTo>
                  <a:lnTo>
                    <a:pt x="1612" y="2052"/>
                  </a:lnTo>
                  <a:lnTo>
                    <a:pt x="1424" y="2052"/>
                  </a:lnTo>
                  <a:lnTo>
                    <a:pt x="973" y="1821"/>
                  </a:lnTo>
                  <a:lnTo>
                    <a:pt x="942" y="2167"/>
                  </a:lnTo>
                  <a:lnTo>
                    <a:pt x="356" y="2167"/>
                  </a:lnTo>
                  <a:lnTo>
                    <a:pt x="198" y="2240"/>
                  </a:lnTo>
                  <a:lnTo>
                    <a:pt x="41" y="2429"/>
                  </a:lnTo>
                  <a:lnTo>
                    <a:pt x="0" y="4816"/>
                  </a:lnTo>
                  <a:lnTo>
                    <a:pt x="115" y="5046"/>
                  </a:lnTo>
                  <a:lnTo>
                    <a:pt x="272" y="5141"/>
                  </a:lnTo>
                  <a:lnTo>
                    <a:pt x="942" y="5193"/>
                  </a:lnTo>
                  <a:lnTo>
                    <a:pt x="942" y="5518"/>
                  </a:lnTo>
                  <a:lnTo>
                    <a:pt x="1424" y="5287"/>
                  </a:lnTo>
                  <a:lnTo>
                    <a:pt x="1612" y="5287"/>
                  </a:lnTo>
                  <a:lnTo>
                    <a:pt x="1612" y="6156"/>
                  </a:lnTo>
                  <a:lnTo>
                    <a:pt x="1099" y="6156"/>
                  </a:lnTo>
                  <a:lnTo>
                    <a:pt x="1047" y="6418"/>
                  </a:lnTo>
                  <a:lnTo>
                    <a:pt x="3863" y="6418"/>
                  </a:lnTo>
                  <a:lnTo>
                    <a:pt x="3863" y="6900"/>
                  </a:lnTo>
                  <a:lnTo>
                    <a:pt x="4041" y="6984"/>
                  </a:lnTo>
                  <a:lnTo>
                    <a:pt x="4115" y="5224"/>
                  </a:lnTo>
                  <a:lnTo>
                    <a:pt x="5570" y="5193"/>
                  </a:lnTo>
                  <a:lnTo>
                    <a:pt x="5601" y="900"/>
                  </a:lnTo>
                  <a:lnTo>
                    <a:pt x="5308" y="900"/>
                  </a:lnTo>
                  <a:lnTo>
                    <a:pt x="4858" y="931"/>
                  </a:lnTo>
                  <a:lnTo>
                    <a:pt x="4785" y="6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5" name="object 11105"/>
            <p:cNvSpPr/>
            <p:nvPr/>
          </p:nvSpPr>
          <p:spPr>
            <a:xfrm>
              <a:off x="17877909" y="4687528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5">
                  <a:moveTo>
                    <a:pt x="963" y="5518"/>
                  </a:moveTo>
                  <a:lnTo>
                    <a:pt x="1413" y="5287"/>
                  </a:lnTo>
                  <a:lnTo>
                    <a:pt x="1570" y="5287"/>
                  </a:lnTo>
                  <a:lnTo>
                    <a:pt x="1602" y="6125"/>
                  </a:lnTo>
                  <a:lnTo>
                    <a:pt x="1120" y="6156"/>
                  </a:lnTo>
                  <a:lnTo>
                    <a:pt x="1036" y="6376"/>
                  </a:lnTo>
                  <a:lnTo>
                    <a:pt x="1088" y="6418"/>
                  </a:lnTo>
                  <a:lnTo>
                    <a:pt x="3853" y="6418"/>
                  </a:lnTo>
                  <a:lnTo>
                    <a:pt x="3853" y="6858"/>
                  </a:lnTo>
                  <a:lnTo>
                    <a:pt x="3989" y="6984"/>
                  </a:lnTo>
                  <a:lnTo>
                    <a:pt x="4104" y="5287"/>
                  </a:lnTo>
                  <a:lnTo>
                    <a:pt x="5486" y="5193"/>
                  </a:lnTo>
                  <a:lnTo>
                    <a:pt x="5591" y="900"/>
                  </a:lnTo>
                  <a:lnTo>
                    <a:pt x="5298" y="900"/>
                  </a:lnTo>
                  <a:lnTo>
                    <a:pt x="4848" y="931"/>
                  </a:lnTo>
                  <a:lnTo>
                    <a:pt x="4774" y="146"/>
                  </a:lnTo>
                  <a:lnTo>
                    <a:pt x="4690" y="0"/>
                  </a:lnTo>
                  <a:lnTo>
                    <a:pt x="4533" y="31"/>
                  </a:lnTo>
                  <a:lnTo>
                    <a:pt x="4523" y="827"/>
                  </a:lnTo>
                  <a:lnTo>
                    <a:pt x="1602" y="931"/>
                  </a:lnTo>
                  <a:lnTo>
                    <a:pt x="1444" y="931"/>
                  </a:lnTo>
                  <a:lnTo>
                    <a:pt x="1120" y="931"/>
                  </a:lnTo>
                  <a:lnTo>
                    <a:pt x="1036" y="1151"/>
                  </a:lnTo>
                  <a:lnTo>
                    <a:pt x="1602" y="1204"/>
                  </a:lnTo>
                  <a:lnTo>
                    <a:pt x="1602" y="1978"/>
                  </a:lnTo>
                  <a:lnTo>
                    <a:pt x="1413" y="2052"/>
                  </a:lnTo>
                  <a:lnTo>
                    <a:pt x="963" y="1821"/>
                  </a:lnTo>
                  <a:lnTo>
                    <a:pt x="931" y="2083"/>
                  </a:lnTo>
                  <a:lnTo>
                    <a:pt x="450" y="2167"/>
                  </a:lnTo>
                  <a:lnTo>
                    <a:pt x="261" y="2209"/>
                  </a:lnTo>
                  <a:lnTo>
                    <a:pt x="0" y="2533"/>
                  </a:lnTo>
                  <a:lnTo>
                    <a:pt x="0" y="4743"/>
                  </a:lnTo>
                  <a:lnTo>
                    <a:pt x="31" y="4910"/>
                  </a:lnTo>
                  <a:lnTo>
                    <a:pt x="188" y="5109"/>
                  </a:lnTo>
                  <a:lnTo>
                    <a:pt x="345" y="5193"/>
                  </a:lnTo>
                  <a:lnTo>
                    <a:pt x="858" y="5193"/>
                  </a:lnTo>
                  <a:lnTo>
                    <a:pt x="931" y="551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6" name="object 11106"/>
            <p:cNvSpPr/>
            <p:nvPr/>
          </p:nvSpPr>
          <p:spPr>
            <a:xfrm>
              <a:off x="17878197" y="468871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889" y="0"/>
                  </a:moveTo>
                  <a:lnTo>
                    <a:pt x="1696" y="0"/>
                  </a:lnTo>
                  <a:lnTo>
                    <a:pt x="1622" y="1193"/>
                  </a:lnTo>
                  <a:lnTo>
                    <a:pt x="41" y="1277"/>
                  </a:lnTo>
                  <a:lnTo>
                    <a:pt x="0" y="3643"/>
                  </a:lnTo>
                  <a:lnTo>
                    <a:pt x="1539" y="3696"/>
                  </a:lnTo>
                  <a:lnTo>
                    <a:pt x="1622" y="4743"/>
                  </a:lnTo>
                  <a:lnTo>
                    <a:pt x="2848" y="4816"/>
                  </a:lnTo>
                  <a:lnTo>
                    <a:pt x="2994" y="4952"/>
                  </a:lnTo>
                  <a:lnTo>
                    <a:pt x="3476" y="4952"/>
                  </a:lnTo>
                  <a:lnTo>
                    <a:pt x="3518" y="3779"/>
                  </a:lnTo>
                  <a:lnTo>
                    <a:pt x="4973" y="3696"/>
                  </a:lnTo>
                  <a:lnTo>
                    <a:pt x="5026" y="7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7" name="object 11107"/>
            <p:cNvSpPr/>
            <p:nvPr/>
          </p:nvSpPr>
          <p:spPr>
            <a:xfrm>
              <a:off x="17878200" y="468871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3507" y="3884"/>
                  </a:moveTo>
                  <a:lnTo>
                    <a:pt x="3507" y="4889"/>
                  </a:lnTo>
                  <a:lnTo>
                    <a:pt x="2994" y="4952"/>
                  </a:lnTo>
                  <a:lnTo>
                    <a:pt x="2837" y="4816"/>
                  </a:lnTo>
                  <a:lnTo>
                    <a:pt x="1717" y="4816"/>
                  </a:lnTo>
                  <a:lnTo>
                    <a:pt x="1612" y="3884"/>
                  </a:lnTo>
                  <a:lnTo>
                    <a:pt x="1570" y="3727"/>
                  </a:lnTo>
                  <a:lnTo>
                    <a:pt x="73" y="3696"/>
                  </a:lnTo>
                  <a:lnTo>
                    <a:pt x="0" y="1382"/>
                  </a:lnTo>
                  <a:lnTo>
                    <a:pt x="1455" y="1277"/>
                  </a:lnTo>
                  <a:lnTo>
                    <a:pt x="1612" y="1193"/>
                  </a:lnTo>
                  <a:lnTo>
                    <a:pt x="1612" y="73"/>
                  </a:lnTo>
                  <a:lnTo>
                    <a:pt x="4889" y="0"/>
                  </a:lnTo>
                  <a:lnTo>
                    <a:pt x="5015" y="3622"/>
                  </a:lnTo>
                  <a:lnTo>
                    <a:pt x="4942" y="3696"/>
                  </a:lnTo>
                  <a:lnTo>
                    <a:pt x="3581" y="3696"/>
                  </a:lnTo>
                  <a:lnTo>
                    <a:pt x="3507" y="385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8" name="object 11108"/>
            <p:cNvSpPr/>
            <p:nvPr/>
          </p:nvSpPr>
          <p:spPr>
            <a:xfrm>
              <a:off x="17861014" y="486875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266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9" name="object 11109"/>
            <p:cNvSpPr/>
            <p:nvPr/>
          </p:nvSpPr>
          <p:spPr>
            <a:xfrm>
              <a:off x="17858738" y="4868075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61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0" name="object 11110"/>
            <p:cNvSpPr/>
            <p:nvPr/>
          </p:nvSpPr>
          <p:spPr>
            <a:xfrm>
              <a:off x="17866719" y="48864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69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1" name="object 11111"/>
            <p:cNvSpPr/>
            <p:nvPr/>
          </p:nvSpPr>
          <p:spPr>
            <a:xfrm>
              <a:off x="17866204" y="48864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26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2" name="object 11112"/>
            <p:cNvSpPr/>
            <p:nvPr/>
          </p:nvSpPr>
          <p:spPr>
            <a:xfrm>
              <a:off x="17865414" y="488686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3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3" name="object 11113"/>
            <p:cNvSpPr/>
            <p:nvPr/>
          </p:nvSpPr>
          <p:spPr>
            <a:xfrm>
              <a:off x="17866719" y="489029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69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4" name="object 11114"/>
            <p:cNvSpPr/>
            <p:nvPr/>
          </p:nvSpPr>
          <p:spPr>
            <a:xfrm>
              <a:off x="17866204" y="48899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61" y="26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5" name="object 11115"/>
            <p:cNvSpPr/>
            <p:nvPr/>
          </p:nvSpPr>
          <p:spPr>
            <a:xfrm>
              <a:off x="17864442" y="488984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50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6" name="object 11116"/>
            <p:cNvSpPr/>
            <p:nvPr/>
          </p:nvSpPr>
          <p:spPr>
            <a:xfrm>
              <a:off x="17866458" y="488952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30" y="67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7" name="object 11117"/>
            <p:cNvSpPr/>
            <p:nvPr/>
          </p:nvSpPr>
          <p:spPr>
            <a:xfrm>
              <a:off x="17866458" y="488653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30" y="0"/>
                  </a:moveTo>
                  <a:lnTo>
                    <a:pt x="0" y="67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8" name="object 11118"/>
            <p:cNvSpPr/>
            <p:nvPr/>
          </p:nvSpPr>
          <p:spPr>
            <a:xfrm>
              <a:off x="17859377" y="48847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15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9" name="object 11119"/>
            <p:cNvSpPr/>
            <p:nvPr/>
          </p:nvSpPr>
          <p:spPr>
            <a:xfrm>
              <a:off x="17859044" y="48840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0" name="object 11120"/>
            <p:cNvSpPr/>
            <p:nvPr/>
          </p:nvSpPr>
          <p:spPr>
            <a:xfrm>
              <a:off x="17862440" y="486740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3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1" name="object 11121"/>
            <p:cNvSpPr/>
            <p:nvPr/>
          </p:nvSpPr>
          <p:spPr>
            <a:xfrm>
              <a:off x="17862622" y="48644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35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2" name="object 11122"/>
            <p:cNvSpPr/>
            <p:nvPr/>
          </p:nvSpPr>
          <p:spPr>
            <a:xfrm>
              <a:off x="17859909" y="48653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3" name="object 11123"/>
            <p:cNvSpPr/>
            <p:nvPr/>
          </p:nvSpPr>
          <p:spPr>
            <a:xfrm>
              <a:off x="17859377" y="48659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0"/>
                  </a:moveTo>
                  <a:lnTo>
                    <a:pt x="0" y="1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4" name="object 11124"/>
            <p:cNvSpPr/>
            <p:nvPr/>
          </p:nvSpPr>
          <p:spPr>
            <a:xfrm>
              <a:off x="17863108" y="48834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57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5" name="object 11125"/>
            <p:cNvSpPr/>
            <p:nvPr/>
          </p:nvSpPr>
          <p:spPr>
            <a:xfrm>
              <a:off x="17864413" y="48840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57" y="10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6" name="object 11126"/>
            <p:cNvSpPr/>
            <p:nvPr/>
          </p:nvSpPr>
          <p:spPr>
            <a:xfrm>
              <a:off x="17865976" y="486446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931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7" name="object 11127"/>
            <p:cNvSpPr/>
            <p:nvPr/>
          </p:nvSpPr>
          <p:spPr>
            <a:xfrm>
              <a:off x="17863185" y="488873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8" name="object 11128"/>
            <p:cNvSpPr/>
            <p:nvPr/>
          </p:nvSpPr>
          <p:spPr>
            <a:xfrm>
              <a:off x="17863139" y="488676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675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9" name="object 11129"/>
            <p:cNvSpPr/>
            <p:nvPr/>
          </p:nvSpPr>
          <p:spPr>
            <a:xfrm>
              <a:off x="17865414" y="488608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77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0" name="object 11130"/>
            <p:cNvSpPr/>
            <p:nvPr/>
          </p:nvSpPr>
          <p:spPr>
            <a:xfrm>
              <a:off x="17870274" y="4893212"/>
              <a:ext cx="3175" cy="17780"/>
            </a:xfrm>
            <a:custGeom>
              <a:avLst/>
              <a:gdLst/>
              <a:ahLst/>
              <a:cxnLst/>
              <a:rect l="l" t="t" r="r" b="b"/>
              <a:pathLst>
                <a:path w="3175" h="17779">
                  <a:moveTo>
                    <a:pt x="816" y="0"/>
                  </a:moveTo>
                  <a:lnTo>
                    <a:pt x="0" y="0"/>
                  </a:lnTo>
                  <a:lnTo>
                    <a:pt x="0" y="17266"/>
                  </a:lnTo>
                  <a:lnTo>
                    <a:pt x="879" y="17266"/>
                  </a:lnTo>
                  <a:lnTo>
                    <a:pt x="879" y="16847"/>
                  </a:lnTo>
                  <a:lnTo>
                    <a:pt x="712" y="16847"/>
                  </a:lnTo>
                  <a:lnTo>
                    <a:pt x="712" y="17025"/>
                  </a:lnTo>
                  <a:lnTo>
                    <a:pt x="251" y="17025"/>
                  </a:lnTo>
                  <a:lnTo>
                    <a:pt x="251" y="15947"/>
                  </a:lnTo>
                  <a:lnTo>
                    <a:pt x="712" y="15947"/>
                  </a:lnTo>
                  <a:lnTo>
                    <a:pt x="712" y="16146"/>
                  </a:lnTo>
                  <a:lnTo>
                    <a:pt x="879" y="16146"/>
                  </a:lnTo>
                  <a:lnTo>
                    <a:pt x="879" y="15486"/>
                  </a:lnTo>
                  <a:lnTo>
                    <a:pt x="670" y="15486"/>
                  </a:lnTo>
                  <a:lnTo>
                    <a:pt x="670" y="15727"/>
                  </a:lnTo>
                  <a:lnTo>
                    <a:pt x="356" y="15727"/>
                  </a:lnTo>
                  <a:lnTo>
                    <a:pt x="356" y="13674"/>
                  </a:lnTo>
                  <a:lnTo>
                    <a:pt x="429" y="12449"/>
                  </a:lnTo>
                  <a:lnTo>
                    <a:pt x="1528" y="12449"/>
                  </a:lnTo>
                  <a:lnTo>
                    <a:pt x="1528" y="12826"/>
                  </a:lnTo>
                  <a:lnTo>
                    <a:pt x="1895" y="12826"/>
                  </a:lnTo>
                  <a:lnTo>
                    <a:pt x="2052" y="12784"/>
                  </a:lnTo>
                  <a:lnTo>
                    <a:pt x="2460" y="12826"/>
                  </a:lnTo>
                  <a:lnTo>
                    <a:pt x="2460" y="12523"/>
                  </a:lnTo>
                  <a:lnTo>
                    <a:pt x="1895" y="12523"/>
                  </a:lnTo>
                  <a:lnTo>
                    <a:pt x="1895" y="11675"/>
                  </a:lnTo>
                  <a:lnTo>
                    <a:pt x="2125" y="11675"/>
                  </a:lnTo>
                  <a:lnTo>
                    <a:pt x="2565" y="11936"/>
                  </a:lnTo>
                  <a:lnTo>
                    <a:pt x="2481" y="11298"/>
                  </a:lnTo>
                  <a:lnTo>
                    <a:pt x="1978" y="11151"/>
                  </a:lnTo>
                  <a:lnTo>
                    <a:pt x="1895" y="4858"/>
                  </a:lnTo>
                  <a:lnTo>
                    <a:pt x="2481" y="4649"/>
                  </a:lnTo>
                  <a:lnTo>
                    <a:pt x="2565" y="4020"/>
                  </a:lnTo>
                  <a:lnTo>
                    <a:pt x="2125" y="4324"/>
                  </a:lnTo>
                  <a:lnTo>
                    <a:pt x="1895" y="4324"/>
                  </a:lnTo>
                  <a:lnTo>
                    <a:pt x="1895" y="3423"/>
                  </a:lnTo>
                  <a:lnTo>
                    <a:pt x="2460" y="3423"/>
                  </a:lnTo>
                  <a:lnTo>
                    <a:pt x="2460" y="3172"/>
                  </a:lnTo>
                  <a:lnTo>
                    <a:pt x="2083" y="3172"/>
                  </a:lnTo>
                  <a:lnTo>
                    <a:pt x="1895" y="3204"/>
                  </a:lnTo>
                  <a:lnTo>
                    <a:pt x="1895" y="2649"/>
                  </a:lnTo>
                  <a:lnTo>
                    <a:pt x="356" y="2649"/>
                  </a:lnTo>
                  <a:lnTo>
                    <a:pt x="356" y="1476"/>
                  </a:lnTo>
                  <a:lnTo>
                    <a:pt x="879" y="1476"/>
                  </a:lnTo>
                  <a:lnTo>
                    <a:pt x="879" y="1109"/>
                  </a:lnTo>
                  <a:lnTo>
                    <a:pt x="712" y="1109"/>
                  </a:lnTo>
                  <a:lnTo>
                    <a:pt x="712" y="1266"/>
                  </a:lnTo>
                  <a:lnTo>
                    <a:pt x="251" y="1266"/>
                  </a:lnTo>
                  <a:lnTo>
                    <a:pt x="251" y="230"/>
                  </a:lnTo>
                  <a:lnTo>
                    <a:pt x="712" y="230"/>
                  </a:lnTo>
                  <a:lnTo>
                    <a:pt x="712" y="408"/>
                  </a:lnTo>
                  <a:lnTo>
                    <a:pt x="879" y="408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1" name="object 11131"/>
            <p:cNvSpPr/>
            <p:nvPr/>
          </p:nvSpPr>
          <p:spPr>
            <a:xfrm>
              <a:off x="17870268" y="4893218"/>
              <a:ext cx="3175" cy="17780"/>
            </a:xfrm>
            <a:custGeom>
              <a:avLst/>
              <a:gdLst/>
              <a:ahLst/>
              <a:cxnLst/>
              <a:rect l="l" t="t" r="r" b="b"/>
              <a:pathLst>
                <a:path w="3175" h="17779">
                  <a:moveTo>
                    <a:pt x="1821" y="2638"/>
                  </a:moveTo>
                  <a:lnTo>
                    <a:pt x="439" y="2638"/>
                  </a:lnTo>
                  <a:lnTo>
                    <a:pt x="366" y="1602"/>
                  </a:lnTo>
                  <a:lnTo>
                    <a:pt x="827" y="1476"/>
                  </a:lnTo>
                  <a:lnTo>
                    <a:pt x="890" y="1183"/>
                  </a:lnTo>
                  <a:lnTo>
                    <a:pt x="722" y="1099"/>
                  </a:lnTo>
                  <a:lnTo>
                    <a:pt x="722" y="1256"/>
                  </a:lnTo>
                  <a:lnTo>
                    <a:pt x="439" y="1256"/>
                  </a:lnTo>
                  <a:lnTo>
                    <a:pt x="251" y="1256"/>
                  </a:lnTo>
                  <a:lnTo>
                    <a:pt x="251" y="1099"/>
                  </a:lnTo>
                  <a:lnTo>
                    <a:pt x="251" y="397"/>
                  </a:lnTo>
                  <a:lnTo>
                    <a:pt x="251" y="219"/>
                  </a:lnTo>
                  <a:lnTo>
                    <a:pt x="439" y="219"/>
                  </a:lnTo>
                  <a:lnTo>
                    <a:pt x="722" y="219"/>
                  </a:lnTo>
                  <a:lnTo>
                    <a:pt x="722" y="397"/>
                  </a:lnTo>
                  <a:lnTo>
                    <a:pt x="890" y="397"/>
                  </a:lnTo>
                  <a:lnTo>
                    <a:pt x="890" y="62"/>
                  </a:lnTo>
                  <a:lnTo>
                    <a:pt x="115" y="0"/>
                  </a:lnTo>
                  <a:lnTo>
                    <a:pt x="0" y="17151"/>
                  </a:lnTo>
                  <a:lnTo>
                    <a:pt x="827" y="17256"/>
                  </a:lnTo>
                  <a:lnTo>
                    <a:pt x="890" y="16920"/>
                  </a:lnTo>
                  <a:lnTo>
                    <a:pt x="722" y="16837"/>
                  </a:lnTo>
                  <a:lnTo>
                    <a:pt x="722" y="17025"/>
                  </a:lnTo>
                  <a:lnTo>
                    <a:pt x="439" y="17025"/>
                  </a:lnTo>
                  <a:lnTo>
                    <a:pt x="251" y="17025"/>
                  </a:lnTo>
                  <a:lnTo>
                    <a:pt x="251" y="16837"/>
                  </a:lnTo>
                  <a:lnTo>
                    <a:pt x="251" y="16135"/>
                  </a:lnTo>
                  <a:lnTo>
                    <a:pt x="251" y="15936"/>
                  </a:lnTo>
                  <a:lnTo>
                    <a:pt x="439" y="15936"/>
                  </a:lnTo>
                  <a:lnTo>
                    <a:pt x="722" y="15936"/>
                  </a:lnTo>
                  <a:lnTo>
                    <a:pt x="722" y="16135"/>
                  </a:lnTo>
                  <a:lnTo>
                    <a:pt x="890" y="16135"/>
                  </a:lnTo>
                  <a:lnTo>
                    <a:pt x="890" y="15538"/>
                  </a:lnTo>
                  <a:lnTo>
                    <a:pt x="670" y="15475"/>
                  </a:lnTo>
                  <a:lnTo>
                    <a:pt x="670" y="15643"/>
                  </a:lnTo>
                  <a:lnTo>
                    <a:pt x="439" y="15716"/>
                  </a:lnTo>
                  <a:lnTo>
                    <a:pt x="366" y="13674"/>
                  </a:lnTo>
                  <a:lnTo>
                    <a:pt x="439" y="12627"/>
                  </a:lnTo>
                  <a:lnTo>
                    <a:pt x="439" y="12439"/>
                  </a:lnTo>
                  <a:lnTo>
                    <a:pt x="638" y="12439"/>
                  </a:lnTo>
                  <a:lnTo>
                    <a:pt x="1465" y="12439"/>
                  </a:lnTo>
                  <a:lnTo>
                    <a:pt x="1528" y="12711"/>
                  </a:lnTo>
                  <a:lnTo>
                    <a:pt x="1895" y="12816"/>
                  </a:lnTo>
                  <a:lnTo>
                    <a:pt x="2052" y="12784"/>
                  </a:lnTo>
                  <a:lnTo>
                    <a:pt x="2376" y="12816"/>
                  </a:lnTo>
                  <a:lnTo>
                    <a:pt x="2460" y="12596"/>
                  </a:lnTo>
                  <a:lnTo>
                    <a:pt x="1895" y="12523"/>
                  </a:lnTo>
                  <a:lnTo>
                    <a:pt x="1895" y="11727"/>
                  </a:lnTo>
                  <a:lnTo>
                    <a:pt x="2136" y="11664"/>
                  </a:lnTo>
                  <a:lnTo>
                    <a:pt x="2533" y="11926"/>
                  </a:lnTo>
                  <a:lnTo>
                    <a:pt x="2492" y="11287"/>
                  </a:lnTo>
                  <a:lnTo>
                    <a:pt x="1978" y="11141"/>
                  </a:lnTo>
                  <a:lnTo>
                    <a:pt x="1895" y="4910"/>
                  </a:lnTo>
                  <a:lnTo>
                    <a:pt x="2492" y="4638"/>
                  </a:lnTo>
                  <a:lnTo>
                    <a:pt x="2565" y="4083"/>
                  </a:lnTo>
                  <a:lnTo>
                    <a:pt x="2136" y="4314"/>
                  </a:lnTo>
                  <a:lnTo>
                    <a:pt x="1978" y="4314"/>
                  </a:lnTo>
                  <a:lnTo>
                    <a:pt x="1895" y="3465"/>
                  </a:lnTo>
                  <a:lnTo>
                    <a:pt x="2376" y="3413"/>
                  </a:lnTo>
                  <a:lnTo>
                    <a:pt x="2460" y="3193"/>
                  </a:lnTo>
                  <a:lnTo>
                    <a:pt x="2083" y="3172"/>
                  </a:lnTo>
                  <a:lnTo>
                    <a:pt x="1947" y="3193"/>
                  </a:lnTo>
                  <a:lnTo>
                    <a:pt x="1895" y="2711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2" name="object 11132"/>
            <p:cNvSpPr/>
            <p:nvPr/>
          </p:nvSpPr>
          <p:spPr>
            <a:xfrm>
              <a:off x="17870630" y="4896152"/>
              <a:ext cx="1270" cy="9525"/>
            </a:xfrm>
            <a:custGeom>
              <a:avLst/>
              <a:gdLst/>
              <a:ahLst/>
              <a:cxnLst/>
              <a:rect l="l" t="t" r="r" b="b"/>
              <a:pathLst>
                <a:path w="1269" h="9525">
                  <a:moveTo>
                    <a:pt x="1120" y="0"/>
                  </a:moveTo>
                  <a:lnTo>
                    <a:pt x="0" y="0"/>
                  </a:lnTo>
                  <a:lnTo>
                    <a:pt x="0" y="9214"/>
                  </a:lnTo>
                  <a:lnTo>
                    <a:pt x="1225" y="9214"/>
                  </a:lnTo>
                  <a:lnTo>
                    <a:pt x="122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3" name="object 11133"/>
            <p:cNvSpPr/>
            <p:nvPr/>
          </p:nvSpPr>
          <p:spPr>
            <a:xfrm>
              <a:off x="17870636" y="4896153"/>
              <a:ext cx="1270" cy="9525"/>
            </a:xfrm>
            <a:custGeom>
              <a:avLst/>
              <a:gdLst/>
              <a:ahLst/>
              <a:cxnLst/>
              <a:rect l="l" t="t" r="r" b="b"/>
              <a:pathLst>
                <a:path w="1269" h="9525">
                  <a:moveTo>
                    <a:pt x="73" y="0"/>
                  </a:moveTo>
                  <a:lnTo>
                    <a:pt x="1109" y="0"/>
                  </a:lnTo>
                  <a:lnTo>
                    <a:pt x="1225" y="9141"/>
                  </a:lnTo>
                  <a:lnTo>
                    <a:pt x="73" y="9214"/>
                  </a:lnTo>
                  <a:lnTo>
                    <a:pt x="0" y="7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4" name="object 11134"/>
            <p:cNvSpPr/>
            <p:nvPr/>
          </p:nvSpPr>
          <p:spPr>
            <a:xfrm>
              <a:off x="18684515" y="55047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5" name="object 11135"/>
            <p:cNvSpPr/>
            <p:nvPr/>
          </p:nvSpPr>
          <p:spPr>
            <a:xfrm>
              <a:off x="18684378" y="550476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3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6" name="object 11136"/>
            <p:cNvSpPr/>
            <p:nvPr/>
          </p:nvSpPr>
          <p:spPr>
            <a:xfrm>
              <a:off x="18684378" y="55047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7" name="object 11137"/>
            <p:cNvSpPr/>
            <p:nvPr/>
          </p:nvSpPr>
          <p:spPr>
            <a:xfrm>
              <a:off x="18685335" y="55047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8" name="object 11138"/>
            <p:cNvSpPr/>
            <p:nvPr/>
          </p:nvSpPr>
          <p:spPr>
            <a:xfrm>
              <a:off x="18685199" y="550476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3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9" name="object 11139"/>
            <p:cNvSpPr/>
            <p:nvPr/>
          </p:nvSpPr>
          <p:spPr>
            <a:xfrm>
              <a:off x="18685199" y="55047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0" name="object 11140"/>
            <p:cNvSpPr/>
            <p:nvPr/>
          </p:nvSpPr>
          <p:spPr>
            <a:xfrm>
              <a:off x="18681766" y="5504851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261" y="2450"/>
                  </a:moveTo>
                  <a:lnTo>
                    <a:pt x="0" y="2450"/>
                  </a:lnTo>
                  <a:lnTo>
                    <a:pt x="0" y="2261"/>
                  </a:lnTo>
                  <a:lnTo>
                    <a:pt x="0" y="178"/>
                  </a:lnTo>
                  <a:lnTo>
                    <a:pt x="0" y="0"/>
                  </a:lnTo>
                  <a:lnTo>
                    <a:pt x="188" y="0"/>
                  </a:lnTo>
                  <a:lnTo>
                    <a:pt x="261" y="2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1" name="object 11141"/>
            <p:cNvSpPr/>
            <p:nvPr/>
          </p:nvSpPr>
          <p:spPr>
            <a:xfrm>
              <a:off x="18685897" y="550546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157"/>
                  </a:moveTo>
                  <a:lnTo>
                    <a:pt x="0" y="0"/>
                  </a:lnTo>
                  <a:lnTo>
                    <a:pt x="314" y="0"/>
                  </a:lnTo>
                  <a:lnTo>
                    <a:pt x="523" y="188"/>
                  </a:lnTo>
                  <a:lnTo>
                    <a:pt x="523" y="1015"/>
                  </a:lnTo>
                  <a:lnTo>
                    <a:pt x="314" y="1193"/>
                  </a:lnTo>
                  <a:lnTo>
                    <a:pt x="0" y="1193"/>
                  </a:lnTo>
                  <a:lnTo>
                    <a:pt x="0" y="1057"/>
                  </a:lnTo>
                </a:path>
                <a:path w="634" h="1270">
                  <a:moveTo>
                    <a:pt x="0" y="157"/>
                  </a:moveTo>
                  <a:lnTo>
                    <a:pt x="0" y="10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2" name="object 11142"/>
            <p:cNvSpPr/>
            <p:nvPr/>
          </p:nvSpPr>
          <p:spPr>
            <a:xfrm>
              <a:off x="18682396" y="550539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0" y="1413"/>
                  </a:moveTo>
                  <a:lnTo>
                    <a:pt x="0" y="0"/>
                  </a:lnTo>
                  <a:lnTo>
                    <a:pt x="198" y="0"/>
                  </a:lnTo>
                  <a:lnTo>
                    <a:pt x="198" y="1413"/>
                  </a:lnTo>
                  <a:lnTo>
                    <a:pt x="0" y="141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3" name="object 11143"/>
            <p:cNvSpPr/>
            <p:nvPr/>
          </p:nvSpPr>
          <p:spPr>
            <a:xfrm>
              <a:off x="18682389" y="55056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0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4" name="object 11144"/>
            <p:cNvSpPr/>
            <p:nvPr/>
          </p:nvSpPr>
          <p:spPr>
            <a:xfrm>
              <a:off x="18682389" y="550651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50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5" name="object 11145"/>
            <p:cNvSpPr/>
            <p:nvPr/>
          </p:nvSpPr>
          <p:spPr>
            <a:xfrm>
              <a:off x="18682583" y="5504313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0" y="3507"/>
                  </a:moveTo>
                  <a:lnTo>
                    <a:pt x="0" y="0"/>
                  </a:lnTo>
                  <a:lnTo>
                    <a:pt x="324" y="0"/>
                  </a:lnTo>
                  <a:lnTo>
                    <a:pt x="324" y="3507"/>
                  </a:lnTo>
                  <a:lnTo>
                    <a:pt x="0" y="350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6" name="object 11146"/>
            <p:cNvSpPr/>
            <p:nvPr/>
          </p:nvSpPr>
          <p:spPr>
            <a:xfrm>
              <a:off x="18682924" y="550517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790"/>
                  </a:moveTo>
                  <a:lnTo>
                    <a:pt x="0" y="0"/>
                  </a:lnTo>
                  <a:lnTo>
                    <a:pt x="2963" y="0"/>
                  </a:lnTo>
                  <a:lnTo>
                    <a:pt x="2963" y="1790"/>
                  </a:lnTo>
                  <a:lnTo>
                    <a:pt x="0" y="17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7" name="object 11147"/>
            <p:cNvSpPr/>
            <p:nvPr/>
          </p:nvSpPr>
          <p:spPr>
            <a:xfrm>
              <a:off x="18682028" y="550562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5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8" name="object 11148"/>
            <p:cNvSpPr/>
            <p:nvPr/>
          </p:nvSpPr>
          <p:spPr>
            <a:xfrm>
              <a:off x="18679717" y="550282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9" name="object 11149"/>
            <p:cNvSpPr/>
            <p:nvPr/>
          </p:nvSpPr>
          <p:spPr>
            <a:xfrm>
              <a:off x="18682028" y="55065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56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0" name="object 11150"/>
            <p:cNvSpPr/>
            <p:nvPr/>
          </p:nvSpPr>
          <p:spPr>
            <a:xfrm>
              <a:off x="18682037" y="550681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5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1" name="object 11151"/>
            <p:cNvSpPr/>
            <p:nvPr/>
          </p:nvSpPr>
          <p:spPr>
            <a:xfrm>
              <a:off x="18682037" y="550540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5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2" name="object 11152"/>
            <p:cNvSpPr/>
            <p:nvPr/>
          </p:nvSpPr>
          <p:spPr>
            <a:xfrm>
              <a:off x="18684378" y="550737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3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3" name="object 11153"/>
            <p:cNvSpPr/>
            <p:nvPr/>
          </p:nvSpPr>
          <p:spPr>
            <a:xfrm>
              <a:off x="18684378" y="55069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4" name="object 11154"/>
            <p:cNvSpPr/>
            <p:nvPr/>
          </p:nvSpPr>
          <p:spPr>
            <a:xfrm>
              <a:off x="18685335" y="55069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5" name="object 11155"/>
            <p:cNvSpPr/>
            <p:nvPr/>
          </p:nvSpPr>
          <p:spPr>
            <a:xfrm>
              <a:off x="18685199" y="550737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36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6" name="object 11156"/>
            <p:cNvSpPr/>
            <p:nvPr/>
          </p:nvSpPr>
          <p:spPr>
            <a:xfrm>
              <a:off x="18684378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7" name="object 11157"/>
            <p:cNvSpPr/>
            <p:nvPr/>
          </p:nvSpPr>
          <p:spPr>
            <a:xfrm>
              <a:off x="18685335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8" name="object 11158"/>
            <p:cNvSpPr/>
            <p:nvPr/>
          </p:nvSpPr>
          <p:spPr>
            <a:xfrm>
              <a:off x="18685199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9" name="object 11159"/>
            <p:cNvSpPr/>
            <p:nvPr/>
          </p:nvSpPr>
          <p:spPr>
            <a:xfrm>
              <a:off x="18684515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0" name="object 11160"/>
            <p:cNvSpPr/>
            <p:nvPr/>
          </p:nvSpPr>
          <p:spPr>
            <a:xfrm>
              <a:off x="18681769" y="550607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65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1" name="object 11161"/>
            <p:cNvSpPr/>
            <p:nvPr/>
          </p:nvSpPr>
          <p:spPr>
            <a:xfrm>
              <a:off x="18677096" y="55047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8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2" name="object 11162"/>
            <p:cNvSpPr/>
            <p:nvPr/>
          </p:nvSpPr>
          <p:spPr>
            <a:xfrm>
              <a:off x="18677096" y="550476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3" name="object 11163"/>
            <p:cNvSpPr/>
            <p:nvPr/>
          </p:nvSpPr>
          <p:spPr>
            <a:xfrm>
              <a:off x="18677247" y="55047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4" name="object 11164"/>
            <p:cNvSpPr/>
            <p:nvPr/>
          </p:nvSpPr>
          <p:spPr>
            <a:xfrm>
              <a:off x="18676277" y="55047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5" name="object 11165"/>
            <p:cNvSpPr/>
            <p:nvPr/>
          </p:nvSpPr>
          <p:spPr>
            <a:xfrm>
              <a:off x="18676277" y="55047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0"/>
                  </a:lnTo>
                </a:path>
                <a:path w="634" h="635">
                  <a:moveTo>
                    <a:pt x="0" y="0"/>
                  </a:moveTo>
                  <a:lnTo>
                    <a:pt x="0" y="18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6" name="object 11166"/>
            <p:cNvSpPr/>
            <p:nvPr/>
          </p:nvSpPr>
          <p:spPr>
            <a:xfrm>
              <a:off x="18679555" y="5504851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4" h="2539">
                  <a:moveTo>
                    <a:pt x="0" y="2450"/>
                  </a:moveTo>
                  <a:lnTo>
                    <a:pt x="282" y="2450"/>
                  </a:lnTo>
                  <a:lnTo>
                    <a:pt x="282" y="2261"/>
                  </a:lnTo>
                  <a:lnTo>
                    <a:pt x="282" y="178"/>
                  </a:lnTo>
                  <a:lnTo>
                    <a:pt x="282" y="0"/>
                  </a:lnTo>
                  <a:lnTo>
                    <a:pt x="125" y="0"/>
                  </a:lnTo>
                  <a:lnTo>
                    <a:pt x="0" y="245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7" name="object 11167"/>
            <p:cNvSpPr/>
            <p:nvPr/>
          </p:nvSpPr>
          <p:spPr>
            <a:xfrm>
              <a:off x="18675204" y="550546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81" y="157"/>
                  </a:moveTo>
                  <a:lnTo>
                    <a:pt x="481" y="0"/>
                  </a:lnTo>
                  <a:lnTo>
                    <a:pt x="219" y="0"/>
                  </a:lnTo>
                  <a:lnTo>
                    <a:pt x="0" y="188"/>
                  </a:lnTo>
                  <a:lnTo>
                    <a:pt x="0" y="1015"/>
                  </a:lnTo>
                  <a:lnTo>
                    <a:pt x="219" y="1193"/>
                  </a:lnTo>
                  <a:lnTo>
                    <a:pt x="481" y="1193"/>
                  </a:lnTo>
                  <a:lnTo>
                    <a:pt x="481" y="1057"/>
                  </a:lnTo>
                </a:path>
                <a:path w="634" h="1270">
                  <a:moveTo>
                    <a:pt x="481" y="157"/>
                  </a:moveTo>
                  <a:lnTo>
                    <a:pt x="481" y="105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8" name="object 11168"/>
            <p:cNvSpPr/>
            <p:nvPr/>
          </p:nvSpPr>
          <p:spPr>
            <a:xfrm>
              <a:off x="18679038" y="550539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188" y="1413"/>
                  </a:moveTo>
                  <a:lnTo>
                    <a:pt x="188" y="0"/>
                  </a:lnTo>
                  <a:lnTo>
                    <a:pt x="0" y="0"/>
                  </a:lnTo>
                  <a:lnTo>
                    <a:pt x="0" y="1413"/>
                  </a:lnTo>
                  <a:lnTo>
                    <a:pt x="188" y="141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9" name="object 11169"/>
            <p:cNvSpPr/>
            <p:nvPr/>
          </p:nvSpPr>
          <p:spPr>
            <a:xfrm>
              <a:off x="18675686" y="55056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3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0" name="object 11170"/>
            <p:cNvSpPr/>
            <p:nvPr/>
          </p:nvSpPr>
          <p:spPr>
            <a:xfrm>
              <a:off x="18675686" y="550651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53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1" name="object 11171"/>
            <p:cNvSpPr/>
            <p:nvPr/>
          </p:nvSpPr>
          <p:spPr>
            <a:xfrm>
              <a:off x="18678716" y="5504313"/>
              <a:ext cx="635" cy="3810"/>
            </a:xfrm>
            <a:custGeom>
              <a:avLst/>
              <a:gdLst/>
              <a:ahLst/>
              <a:cxnLst/>
              <a:rect l="l" t="t" r="r" b="b"/>
              <a:pathLst>
                <a:path w="634" h="3810">
                  <a:moveTo>
                    <a:pt x="324" y="3507"/>
                  </a:moveTo>
                  <a:lnTo>
                    <a:pt x="324" y="0"/>
                  </a:lnTo>
                  <a:lnTo>
                    <a:pt x="0" y="0"/>
                  </a:lnTo>
                  <a:lnTo>
                    <a:pt x="0" y="3507"/>
                  </a:lnTo>
                  <a:lnTo>
                    <a:pt x="324" y="3507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2" name="object 11172"/>
            <p:cNvSpPr/>
            <p:nvPr/>
          </p:nvSpPr>
          <p:spPr>
            <a:xfrm>
              <a:off x="18675683" y="550517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015" y="1790"/>
                  </a:moveTo>
                  <a:lnTo>
                    <a:pt x="3015" y="0"/>
                  </a:lnTo>
                  <a:lnTo>
                    <a:pt x="0" y="0"/>
                  </a:lnTo>
                  <a:lnTo>
                    <a:pt x="0" y="1790"/>
                  </a:lnTo>
                  <a:lnTo>
                    <a:pt x="3015" y="179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3" name="object 11173"/>
            <p:cNvSpPr/>
            <p:nvPr/>
          </p:nvSpPr>
          <p:spPr>
            <a:xfrm>
              <a:off x="18679230" y="550562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4" name="object 11174"/>
            <p:cNvSpPr/>
            <p:nvPr/>
          </p:nvSpPr>
          <p:spPr>
            <a:xfrm>
              <a:off x="18676319" y="550282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2795"/>
                  </a:moveTo>
                  <a:lnTo>
                    <a:pt x="818" y="818"/>
                  </a:lnTo>
                  <a:lnTo>
                    <a:pt x="2795" y="0"/>
                  </a:lnTo>
                  <a:lnTo>
                    <a:pt x="4772" y="818"/>
                  </a:lnTo>
                  <a:lnTo>
                    <a:pt x="5591" y="2795"/>
                  </a:lnTo>
                  <a:lnTo>
                    <a:pt x="4772" y="4772"/>
                  </a:lnTo>
                  <a:lnTo>
                    <a:pt x="2795" y="5591"/>
                  </a:lnTo>
                  <a:lnTo>
                    <a:pt x="818" y="4772"/>
                  </a:lnTo>
                  <a:lnTo>
                    <a:pt x="0" y="279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5" name="object 11175"/>
            <p:cNvSpPr/>
            <p:nvPr/>
          </p:nvSpPr>
          <p:spPr>
            <a:xfrm>
              <a:off x="18679230" y="55065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6" name="object 11176"/>
            <p:cNvSpPr/>
            <p:nvPr/>
          </p:nvSpPr>
          <p:spPr>
            <a:xfrm>
              <a:off x="18679221" y="550681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7" name="object 11177"/>
            <p:cNvSpPr/>
            <p:nvPr/>
          </p:nvSpPr>
          <p:spPr>
            <a:xfrm>
              <a:off x="18679221" y="550540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8" name="object 11178"/>
            <p:cNvSpPr/>
            <p:nvPr/>
          </p:nvSpPr>
          <p:spPr>
            <a:xfrm>
              <a:off x="18677096" y="550737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57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9" name="object 11179"/>
            <p:cNvSpPr/>
            <p:nvPr/>
          </p:nvSpPr>
          <p:spPr>
            <a:xfrm>
              <a:off x="18677247" y="55069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08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0" name="object 11180"/>
            <p:cNvSpPr/>
            <p:nvPr/>
          </p:nvSpPr>
          <p:spPr>
            <a:xfrm>
              <a:off x="18676277" y="55069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08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1" name="object 11181"/>
            <p:cNvSpPr/>
            <p:nvPr/>
          </p:nvSpPr>
          <p:spPr>
            <a:xfrm>
              <a:off x="18676277" y="550737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2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2" name="object 11182"/>
            <p:cNvSpPr/>
            <p:nvPr/>
          </p:nvSpPr>
          <p:spPr>
            <a:xfrm>
              <a:off x="18677247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3" name="object 11183"/>
            <p:cNvSpPr/>
            <p:nvPr/>
          </p:nvSpPr>
          <p:spPr>
            <a:xfrm>
              <a:off x="18676277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4" name="object 11184"/>
            <p:cNvSpPr/>
            <p:nvPr/>
          </p:nvSpPr>
          <p:spPr>
            <a:xfrm>
              <a:off x="18677096" y="55051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5" name="object 11185"/>
            <p:cNvSpPr/>
            <p:nvPr/>
          </p:nvSpPr>
          <p:spPr>
            <a:xfrm>
              <a:off x="18675200" y="550607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628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6" name="object 11186"/>
            <p:cNvSpPr/>
            <p:nvPr/>
          </p:nvSpPr>
          <p:spPr>
            <a:xfrm>
              <a:off x="17899022" y="4667731"/>
              <a:ext cx="339090" cy="0"/>
            </a:xfrm>
            <a:custGeom>
              <a:avLst/>
              <a:gdLst/>
              <a:ahLst/>
              <a:cxnLst/>
              <a:rect l="l" t="t" r="r" b="b"/>
              <a:pathLst>
                <a:path w="339090">
                  <a:moveTo>
                    <a:pt x="0" y="0"/>
                  </a:moveTo>
                  <a:lnTo>
                    <a:pt x="339089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7" name="object 11187"/>
            <p:cNvSpPr/>
            <p:nvPr/>
          </p:nvSpPr>
          <p:spPr>
            <a:xfrm>
              <a:off x="17899022" y="4681789"/>
              <a:ext cx="339090" cy="0"/>
            </a:xfrm>
            <a:custGeom>
              <a:avLst/>
              <a:gdLst/>
              <a:ahLst/>
              <a:cxnLst/>
              <a:rect l="l" t="t" r="r" b="b"/>
              <a:pathLst>
                <a:path w="339090">
                  <a:moveTo>
                    <a:pt x="33908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8" name="object 11188"/>
            <p:cNvSpPr/>
            <p:nvPr/>
          </p:nvSpPr>
          <p:spPr>
            <a:xfrm>
              <a:off x="17899992" y="4668399"/>
              <a:ext cx="337185" cy="0"/>
            </a:xfrm>
            <a:custGeom>
              <a:avLst/>
              <a:gdLst/>
              <a:ahLst/>
              <a:cxnLst/>
              <a:rect l="l" t="t" r="r" b="b"/>
              <a:pathLst>
                <a:path w="337184">
                  <a:moveTo>
                    <a:pt x="0" y="0"/>
                  </a:moveTo>
                  <a:lnTo>
                    <a:pt x="336712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9" name="object 11189"/>
            <p:cNvSpPr/>
            <p:nvPr/>
          </p:nvSpPr>
          <p:spPr>
            <a:xfrm>
              <a:off x="17899022" y="5122230"/>
              <a:ext cx="338455" cy="0"/>
            </a:xfrm>
            <a:custGeom>
              <a:avLst/>
              <a:gdLst/>
              <a:ahLst/>
              <a:cxnLst/>
              <a:rect l="l" t="t" r="r" b="b"/>
              <a:pathLst>
                <a:path w="338455">
                  <a:moveTo>
                    <a:pt x="0" y="0"/>
                  </a:moveTo>
                  <a:lnTo>
                    <a:pt x="338345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0" name="object 11190"/>
            <p:cNvSpPr/>
            <p:nvPr/>
          </p:nvSpPr>
          <p:spPr>
            <a:xfrm>
              <a:off x="17899022" y="5108135"/>
              <a:ext cx="339090" cy="0"/>
            </a:xfrm>
            <a:custGeom>
              <a:avLst/>
              <a:gdLst/>
              <a:ahLst/>
              <a:cxnLst/>
              <a:rect l="l" t="t" r="r" b="b"/>
              <a:pathLst>
                <a:path w="339090">
                  <a:moveTo>
                    <a:pt x="339089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1" name="object 11191"/>
            <p:cNvSpPr/>
            <p:nvPr/>
          </p:nvSpPr>
          <p:spPr>
            <a:xfrm>
              <a:off x="18982048" y="5555577"/>
              <a:ext cx="493395" cy="2129155"/>
            </a:xfrm>
            <a:custGeom>
              <a:avLst/>
              <a:gdLst/>
              <a:ahLst/>
              <a:cxnLst/>
              <a:rect l="l" t="t" r="r" b="b"/>
              <a:pathLst>
                <a:path w="493394" h="2129154">
                  <a:moveTo>
                    <a:pt x="493241" y="2129068"/>
                  </a:moveTo>
                  <a:lnTo>
                    <a:pt x="493241" y="1039371"/>
                  </a:lnTo>
                  <a:lnTo>
                    <a:pt x="246610" y="1039371"/>
                  </a:lnTo>
                  <a:lnTo>
                    <a:pt x="246610" y="0"/>
                  </a:lnTo>
                  <a:lnTo>
                    <a:pt x="0" y="0"/>
                  </a:lnTo>
                  <a:lnTo>
                    <a:pt x="0" y="212906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2" name="object 11192"/>
            <p:cNvSpPr/>
            <p:nvPr/>
          </p:nvSpPr>
          <p:spPr>
            <a:xfrm>
              <a:off x="19228664" y="4234552"/>
              <a:ext cx="233045" cy="1321435"/>
            </a:xfrm>
            <a:custGeom>
              <a:avLst/>
              <a:gdLst/>
              <a:ahLst/>
              <a:cxnLst/>
              <a:rect l="l" t="t" r="r" b="b"/>
              <a:pathLst>
                <a:path w="233044" h="1321435">
                  <a:moveTo>
                    <a:pt x="0" y="1321027"/>
                  </a:moveTo>
                  <a:lnTo>
                    <a:pt x="0" y="0"/>
                  </a:lnTo>
                  <a:lnTo>
                    <a:pt x="232537" y="0"/>
                  </a:lnTo>
                  <a:lnTo>
                    <a:pt x="232537" y="1321027"/>
                  </a:lnTo>
                  <a:lnTo>
                    <a:pt x="0" y="1321027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3" name="object 11193"/>
            <p:cNvSpPr/>
            <p:nvPr/>
          </p:nvSpPr>
          <p:spPr>
            <a:xfrm>
              <a:off x="18983790" y="6868887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872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4" name="object 11194"/>
            <p:cNvSpPr/>
            <p:nvPr/>
          </p:nvSpPr>
          <p:spPr>
            <a:xfrm>
              <a:off x="18983792" y="6595834"/>
              <a:ext cx="245110" cy="271780"/>
            </a:xfrm>
            <a:custGeom>
              <a:avLst/>
              <a:gdLst/>
              <a:ahLst/>
              <a:cxnLst/>
              <a:rect l="l" t="t" r="r" b="b"/>
              <a:pathLst>
                <a:path w="245109" h="271779">
                  <a:moveTo>
                    <a:pt x="244872" y="0"/>
                  </a:moveTo>
                  <a:lnTo>
                    <a:pt x="244872" y="271279"/>
                  </a:lnTo>
                  <a:lnTo>
                    <a:pt x="0" y="271279"/>
                  </a:lnTo>
                  <a:lnTo>
                    <a:pt x="0" y="0"/>
                  </a:lnTo>
                  <a:lnTo>
                    <a:pt x="244872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5" name="object 11195"/>
            <p:cNvSpPr/>
            <p:nvPr/>
          </p:nvSpPr>
          <p:spPr>
            <a:xfrm>
              <a:off x="19230422" y="6594951"/>
              <a:ext cx="245110" cy="1090295"/>
            </a:xfrm>
            <a:custGeom>
              <a:avLst/>
              <a:gdLst/>
              <a:ahLst/>
              <a:cxnLst/>
              <a:rect l="l" t="t" r="r" b="b"/>
              <a:pathLst>
                <a:path w="245109" h="1090295">
                  <a:moveTo>
                    <a:pt x="244872" y="1089694"/>
                  </a:moveTo>
                  <a:lnTo>
                    <a:pt x="244872" y="0"/>
                  </a:lnTo>
                  <a:lnTo>
                    <a:pt x="0" y="0"/>
                  </a:lnTo>
                  <a:lnTo>
                    <a:pt x="0" y="10896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6" name="object 11196"/>
            <p:cNvSpPr/>
            <p:nvPr/>
          </p:nvSpPr>
          <p:spPr>
            <a:xfrm>
              <a:off x="18983792" y="5557336"/>
              <a:ext cx="245110" cy="2127885"/>
            </a:xfrm>
            <a:custGeom>
              <a:avLst/>
              <a:gdLst/>
              <a:ahLst/>
              <a:cxnLst/>
              <a:rect l="l" t="t" r="r" b="b"/>
              <a:pathLst>
                <a:path w="245109" h="2127884">
                  <a:moveTo>
                    <a:pt x="244872" y="0"/>
                  </a:moveTo>
                  <a:lnTo>
                    <a:pt x="244872" y="2127308"/>
                  </a:lnTo>
                </a:path>
                <a:path w="245109" h="2127884">
                  <a:moveTo>
                    <a:pt x="0" y="2127308"/>
                  </a:moveTo>
                  <a:lnTo>
                    <a:pt x="0" y="0"/>
                  </a:lnTo>
                  <a:lnTo>
                    <a:pt x="24487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7" name="object 11197"/>
            <p:cNvSpPr/>
            <p:nvPr/>
          </p:nvSpPr>
          <p:spPr>
            <a:xfrm>
              <a:off x="19228663" y="4234564"/>
              <a:ext cx="233045" cy="1321435"/>
            </a:xfrm>
            <a:custGeom>
              <a:avLst/>
              <a:gdLst/>
              <a:ahLst/>
              <a:cxnLst/>
              <a:rect l="l" t="t" r="r" b="b"/>
              <a:pathLst>
                <a:path w="233044" h="1321435">
                  <a:moveTo>
                    <a:pt x="232537" y="0"/>
                  </a:moveTo>
                  <a:lnTo>
                    <a:pt x="232537" y="1321027"/>
                  </a:lnTo>
                  <a:lnTo>
                    <a:pt x="0" y="1321027"/>
                  </a:lnTo>
                  <a:lnTo>
                    <a:pt x="0" y="0"/>
                  </a:lnTo>
                  <a:lnTo>
                    <a:pt x="23253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8" name="object 11198"/>
            <p:cNvSpPr/>
            <p:nvPr/>
          </p:nvSpPr>
          <p:spPr>
            <a:xfrm>
              <a:off x="19286802" y="4234559"/>
              <a:ext cx="0" cy="1321435"/>
            </a:xfrm>
            <a:custGeom>
              <a:avLst/>
              <a:gdLst/>
              <a:ahLst/>
              <a:cxnLst/>
              <a:rect l="l" t="t" r="r" b="b"/>
              <a:pathLst>
                <a:path h="1321435">
                  <a:moveTo>
                    <a:pt x="0" y="132102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9" name="object 11199"/>
            <p:cNvSpPr/>
            <p:nvPr/>
          </p:nvSpPr>
          <p:spPr>
            <a:xfrm>
              <a:off x="19344927" y="4234559"/>
              <a:ext cx="0" cy="1321435"/>
            </a:xfrm>
            <a:custGeom>
              <a:avLst/>
              <a:gdLst/>
              <a:ahLst/>
              <a:cxnLst/>
              <a:rect l="l" t="t" r="r" b="b"/>
              <a:pathLst>
                <a:path h="1321435">
                  <a:moveTo>
                    <a:pt x="0" y="132102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0" name="object 11200"/>
            <p:cNvSpPr/>
            <p:nvPr/>
          </p:nvSpPr>
          <p:spPr>
            <a:xfrm>
              <a:off x="19403054" y="4234559"/>
              <a:ext cx="0" cy="1321435"/>
            </a:xfrm>
            <a:custGeom>
              <a:avLst/>
              <a:gdLst/>
              <a:ahLst/>
              <a:cxnLst/>
              <a:rect l="l" t="t" r="r" b="b"/>
              <a:pathLst>
                <a:path h="1321435">
                  <a:moveTo>
                    <a:pt x="0" y="1321027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1" name="object 11201"/>
            <p:cNvSpPr/>
            <p:nvPr/>
          </p:nvSpPr>
          <p:spPr>
            <a:xfrm>
              <a:off x="19230422" y="5511556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4403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2" name="object 11202"/>
            <p:cNvSpPr/>
            <p:nvPr/>
          </p:nvSpPr>
          <p:spPr>
            <a:xfrm>
              <a:off x="19230422" y="5502756"/>
              <a:ext cx="231140" cy="0"/>
            </a:xfrm>
            <a:custGeom>
              <a:avLst/>
              <a:gdLst/>
              <a:ahLst/>
              <a:cxnLst/>
              <a:rect l="l" t="t" r="r" b="b"/>
              <a:pathLst>
                <a:path w="231140">
                  <a:moveTo>
                    <a:pt x="0" y="0"/>
                  </a:moveTo>
                  <a:lnTo>
                    <a:pt x="230778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3" name="object 11203"/>
            <p:cNvSpPr/>
            <p:nvPr/>
          </p:nvSpPr>
          <p:spPr>
            <a:xfrm>
              <a:off x="19461194" y="5502756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63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4" name="object 11204"/>
            <p:cNvSpPr/>
            <p:nvPr/>
          </p:nvSpPr>
          <p:spPr>
            <a:xfrm>
              <a:off x="19230416" y="5555587"/>
              <a:ext cx="231140" cy="0"/>
            </a:xfrm>
            <a:custGeom>
              <a:avLst/>
              <a:gdLst/>
              <a:ahLst/>
              <a:cxnLst/>
              <a:rect l="l" t="t" r="r" b="b"/>
              <a:pathLst>
                <a:path w="231140">
                  <a:moveTo>
                    <a:pt x="230778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5" name="object 11205"/>
            <p:cNvSpPr/>
            <p:nvPr/>
          </p:nvSpPr>
          <p:spPr>
            <a:xfrm>
              <a:off x="19230422" y="4840334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10571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6" name="object 11206"/>
            <p:cNvSpPr/>
            <p:nvPr/>
          </p:nvSpPr>
          <p:spPr>
            <a:xfrm>
              <a:off x="19230422" y="4840334"/>
              <a:ext cx="231140" cy="0"/>
            </a:xfrm>
            <a:custGeom>
              <a:avLst/>
              <a:gdLst/>
              <a:ahLst/>
              <a:cxnLst/>
              <a:rect l="l" t="t" r="r" b="b"/>
              <a:pathLst>
                <a:path w="231140">
                  <a:moveTo>
                    <a:pt x="0" y="0"/>
                  </a:moveTo>
                  <a:lnTo>
                    <a:pt x="230778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7" name="object 11207"/>
            <p:cNvSpPr/>
            <p:nvPr/>
          </p:nvSpPr>
          <p:spPr>
            <a:xfrm>
              <a:off x="19453730" y="484033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8" name="object 11208"/>
            <p:cNvSpPr/>
            <p:nvPr/>
          </p:nvSpPr>
          <p:spPr>
            <a:xfrm>
              <a:off x="19461194" y="4840334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0"/>
                  </a:moveTo>
                  <a:lnTo>
                    <a:pt x="0" y="105714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9" name="object 11209"/>
            <p:cNvSpPr/>
            <p:nvPr/>
          </p:nvSpPr>
          <p:spPr>
            <a:xfrm>
              <a:off x="19230416" y="4946048"/>
              <a:ext cx="231140" cy="0"/>
            </a:xfrm>
            <a:custGeom>
              <a:avLst/>
              <a:gdLst/>
              <a:ahLst/>
              <a:cxnLst/>
              <a:rect l="l" t="t" r="r" b="b"/>
              <a:pathLst>
                <a:path w="231140">
                  <a:moveTo>
                    <a:pt x="230778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0" name="object 11210"/>
            <p:cNvSpPr/>
            <p:nvPr/>
          </p:nvSpPr>
          <p:spPr>
            <a:xfrm>
              <a:off x="19230426" y="494604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44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1" name="object 11211"/>
            <p:cNvSpPr/>
            <p:nvPr/>
          </p:nvSpPr>
          <p:spPr>
            <a:xfrm>
              <a:off x="19281539" y="4234559"/>
              <a:ext cx="0" cy="1321435"/>
            </a:xfrm>
            <a:custGeom>
              <a:avLst/>
              <a:gdLst/>
              <a:ahLst/>
              <a:cxnLst/>
              <a:rect l="l" t="t" r="r" b="b"/>
              <a:pathLst>
                <a:path h="1321435">
                  <a:moveTo>
                    <a:pt x="0" y="132102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2" name="object 11212"/>
            <p:cNvSpPr/>
            <p:nvPr/>
          </p:nvSpPr>
          <p:spPr>
            <a:xfrm>
              <a:off x="19339663" y="4234559"/>
              <a:ext cx="0" cy="1321435"/>
            </a:xfrm>
            <a:custGeom>
              <a:avLst/>
              <a:gdLst/>
              <a:ahLst/>
              <a:cxnLst/>
              <a:rect l="l" t="t" r="r" b="b"/>
              <a:pathLst>
                <a:path h="1321435">
                  <a:moveTo>
                    <a:pt x="0" y="132102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3" name="object 11213"/>
            <p:cNvSpPr/>
            <p:nvPr/>
          </p:nvSpPr>
          <p:spPr>
            <a:xfrm>
              <a:off x="19397805" y="4234559"/>
              <a:ext cx="0" cy="1321435"/>
            </a:xfrm>
            <a:custGeom>
              <a:avLst/>
              <a:gdLst/>
              <a:ahLst/>
              <a:cxnLst/>
              <a:rect l="l" t="t" r="r" b="b"/>
              <a:pathLst>
                <a:path h="1321435">
                  <a:moveTo>
                    <a:pt x="0" y="132102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4" name="object 11214"/>
            <p:cNvSpPr/>
            <p:nvPr/>
          </p:nvSpPr>
          <p:spPr>
            <a:xfrm>
              <a:off x="19455930" y="4234558"/>
              <a:ext cx="0" cy="1321435"/>
            </a:xfrm>
            <a:custGeom>
              <a:avLst/>
              <a:gdLst/>
              <a:ahLst/>
              <a:cxnLst/>
              <a:rect l="l" t="t" r="r" b="b"/>
              <a:pathLst>
                <a:path h="1321435">
                  <a:moveTo>
                    <a:pt x="0" y="0"/>
                  </a:moveTo>
                  <a:lnTo>
                    <a:pt x="0" y="1321027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5" name="object 11215"/>
            <p:cNvSpPr/>
            <p:nvPr/>
          </p:nvSpPr>
          <p:spPr>
            <a:xfrm>
              <a:off x="19230422" y="4287214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4403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6" name="object 11216"/>
            <p:cNvSpPr/>
            <p:nvPr/>
          </p:nvSpPr>
          <p:spPr>
            <a:xfrm>
              <a:off x="19230422" y="4278405"/>
              <a:ext cx="231140" cy="0"/>
            </a:xfrm>
            <a:custGeom>
              <a:avLst/>
              <a:gdLst/>
              <a:ahLst/>
              <a:cxnLst/>
              <a:rect l="l" t="t" r="r" b="b"/>
              <a:pathLst>
                <a:path w="231140">
                  <a:moveTo>
                    <a:pt x="0" y="0"/>
                  </a:moveTo>
                  <a:lnTo>
                    <a:pt x="230778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7" name="object 11217"/>
            <p:cNvSpPr/>
            <p:nvPr/>
          </p:nvSpPr>
          <p:spPr>
            <a:xfrm>
              <a:off x="19461194" y="4278405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0"/>
                  </a:moveTo>
                  <a:lnTo>
                    <a:pt x="0" y="2463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8" name="object 11218"/>
            <p:cNvSpPr/>
            <p:nvPr/>
          </p:nvSpPr>
          <p:spPr>
            <a:xfrm>
              <a:off x="19230416" y="4322217"/>
              <a:ext cx="231140" cy="0"/>
            </a:xfrm>
            <a:custGeom>
              <a:avLst/>
              <a:gdLst/>
              <a:ahLst/>
              <a:cxnLst/>
              <a:rect l="l" t="t" r="r" b="b"/>
              <a:pathLst>
                <a:path w="231140">
                  <a:moveTo>
                    <a:pt x="230778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9" name="object 11219"/>
            <p:cNvSpPr/>
            <p:nvPr/>
          </p:nvSpPr>
          <p:spPr>
            <a:xfrm>
              <a:off x="19443594" y="6594956"/>
              <a:ext cx="0" cy="1090295"/>
            </a:xfrm>
            <a:custGeom>
              <a:avLst/>
              <a:gdLst/>
              <a:ahLst/>
              <a:cxnLst/>
              <a:rect l="l" t="t" r="r" b="b"/>
              <a:pathLst>
                <a:path h="1090295">
                  <a:moveTo>
                    <a:pt x="0" y="0"/>
                  </a:moveTo>
                  <a:lnTo>
                    <a:pt x="0" y="1089689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0" name="object 11220"/>
            <p:cNvSpPr/>
            <p:nvPr/>
          </p:nvSpPr>
          <p:spPr>
            <a:xfrm>
              <a:off x="19102558" y="6868000"/>
              <a:ext cx="5715" cy="817244"/>
            </a:xfrm>
            <a:custGeom>
              <a:avLst/>
              <a:gdLst/>
              <a:ahLst/>
              <a:cxnLst/>
              <a:rect l="l" t="t" r="r" b="b"/>
              <a:pathLst>
                <a:path w="5715" h="817245">
                  <a:moveTo>
                    <a:pt x="5591" y="0"/>
                  </a:moveTo>
                  <a:lnTo>
                    <a:pt x="0" y="0"/>
                  </a:lnTo>
                  <a:lnTo>
                    <a:pt x="0" y="816645"/>
                  </a:lnTo>
                  <a:lnTo>
                    <a:pt x="5591" y="816645"/>
                  </a:lnTo>
                  <a:lnTo>
                    <a:pt x="5591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1" name="object 11221"/>
            <p:cNvSpPr/>
            <p:nvPr/>
          </p:nvSpPr>
          <p:spPr>
            <a:xfrm>
              <a:off x="19096707" y="6868016"/>
              <a:ext cx="17780" cy="15240"/>
            </a:xfrm>
            <a:custGeom>
              <a:avLst/>
              <a:gdLst/>
              <a:ahLst/>
              <a:cxnLst/>
              <a:rect l="l" t="t" r="r" b="b"/>
              <a:pathLst>
                <a:path w="17780" h="15240">
                  <a:moveTo>
                    <a:pt x="0" y="14973"/>
                  </a:moveTo>
                  <a:lnTo>
                    <a:pt x="8648" y="0"/>
                  </a:lnTo>
                  <a:lnTo>
                    <a:pt x="17287" y="14973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2" name="object 11222"/>
            <p:cNvSpPr/>
            <p:nvPr/>
          </p:nvSpPr>
          <p:spPr>
            <a:xfrm>
              <a:off x="19105302" y="5557343"/>
              <a:ext cx="635" cy="1038225"/>
            </a:xfrm>
            <a:custGeom>
              <a:avLst/>
              <a:gdLst/>
              <a:ahLst/>
              <a:cxnLst/>
              <a:rect l="l" t="t" r="r" b="b"/>
              <a:pathLst>
                <a:path w="634" h="1038225">
                  <a:moveTo>
                    <a:pt x="52" y="1037612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3" name="object 11223"/>
            <p:cNvSpPr/>
            <p:nvPr/>
          </p:nvSpPr>
          <p:spPr>
            <a:xfrm>
              <a:off x="19096707" y="5557336"/>
              <a:ext cx="17780" cy="15240"/>
            </a:xfrm>
            <a:custGeom>
              <a:avLst/>
              <a:gdLst/>
              <a:ahLst/>
              <a:cxnLst/>
              <a:rect l="l" t="t" r="r" b="b"/>
              <a:pathLst>
                <a:path w="17780" h="15239">
                  <a:moveTo>
                    <a:pt x="0" y="14994"/>
                  </a:moveTo>
                  <a:lnTo>
                    <a:pt x="8607" y="0"/>
                  </a:lnTo>
                  <a:lnTo>
                    <a:pt x="17256" y="14994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4" name="object 11224"/>
            <p:cNvSpPr/>
            <p:nvPr/>
          </p:nvSpPr>
          <p:spPr>
            <a:xfrm>
              <a:off x="19349173" y="6594956"/>
              <a:ext cx="5715" cy="1090295"/>
            </a:xfrm>
            <a:custGeom>
              <a:avLst/>
              <a:gdLst/>
              <a:ahLst/>
              <a:cxnLst/>
              <a:rect l="l" t="t" r="r" b="b"/>
              <a:pathLst>
                <a:path w="5715" h="1090295">
                  <a:moveTo>
                    <a:pt x="5633" y="0"/>
                  </a:moveTo>
                  <a:lnTo>
                    <a:pt x="0" y="0"/>
                  </a:lnTo>
                  <a:lnTo>
                    <a:pt x="0" y="1089689"/>
                  </a:lnTo>
                  <a:lnTo>
                    <a:pt x="5633" y="1089689"/>
                  </a:lnTo>
                  <a:lnTo>
                    <a:pt x="5633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5" name="object 11225"/>
            <p:cNvSpPr/>
            <p:nvPr/>
          </p:nvSpPr>
          <p:spPr>
            <a:xfrm>
              <a:off x="19175818" y="4250396"/>
              <a:ext cx="338455" cy="7620"/>
            </a:xfrm>
            <a:custGeom>
              <a:avLst/>
              <a:gdLst/>
              <a:ahLst/>
              <a:cxnLst/>
              <a:rect l="l" t="t" r="r" b="b"/>
              <a:pathLst>
                <a:path w="338455" h="7620">
                  <a:moveTo>
                    <a:pt x="335403" y="0"/>
                  </a:moveTo>
                  <a:lnTo>
                    <a:pt x="334691" y="0"/>
                  </a:lnTo>
                  <a:lnTo>
                    <a:pt x="2848" y="0"/>
                  </a:lnTo>
                  <a:lnTo>
                    <a:pt x="1528" y="565"/>
                  </a:lnTo>
                  <a:lnTo>
                    <a:pt x="534" y="1549"/>
                  </a:lnTo>
                  <a:lnTo>
                    <a:pt x="0" y="2848"/>
                  </a:lnTo>
                  <a:lnTo>
                    <a:pt x="0" y="4209"/>
                  </a:lnTo>
                  <a:lnTo>
                    <a:pt x="534" y="5518"/>
                  </a:lnTo>
                  <a:lnTo>
                    <a:pt x="1528" y="6533"/>
                  </a:lnTo>
                  <a:lnTo>
                    <a:pt x="2848" y="7057"/>
                  </a:lnTo>
                  <a:lnTo>
                    <a:pt x="335403" y="7057"/>
                  </a:lnTo>
                  <a:lnTo>
                    <a:pt x="336722" y="6533"/>
                  </a:lnTo>
                  <a:lnTo>
                    <a:pt x="337686" y="5518"/>
                  </a:lnTo>
                  <a:lnTo>
                    <a:pt x="338251" y="4209"/>
                  </a:lnTo>
                  <a:lnTo>
                    <a:pt x="338251" y="2848"/>
                  </a:lnTo>
                  <a:lnTo>
                    <a:pt x="337686" y="1549"/>
                  </a:lnTo>
                  <a:lnTo>
                    <a:pt x="336722" y="565"/>
                  </a:lnTo>
                  <a:lnTo>
                    <a:pt x="33540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6" name="object 11226"/>
            <p:cNvSpPr/>
            <p:nvPr/>
          </p:nvSpPr>
          <p:spPr>
            <a:xfrm>
              <a:off x="19175827" y="4250395"/>
              <a:ext cx="338455" cy="7620"/>
            </a:xfrm>
            <a:custGeom>
              <a:avLst/>
              <a:gdLst/>
              <a:ahLst/>
              <a:cxnLst/>
              <a:rect l="l" t="t" r="r" b="b"/>
              <a:pathLst>
                <a:path w="338455" h="7620">
                  <a:moveTo>
                    <a:pt x="3507" y="7057"/>
                  </a:moveTo>
                  <a:lnTo>
                    <a:pt x="2837" y="7057"/>
                  </a:lnTo>
                  <a:lnTo>
                    <a:pt x="2157" y="6795"/>
                  </a:lnTo>
                  <a:lnTo>
                    <a:pt x="1518" y="6533"/>
                  </a:lnTo>
                  <a:lnTo>
                    <a:pt x="1057" y="6020"/>
                  </a:lnTo>
                  <a:lnTo>
                    <a:pt x="523" y="5518"/>
                  </a:lnTo>
                  <a:lnTo>
                    <a:pt x="261" y="4879"/>
                  </a:lnTo>
                  <a:lnTo>
                    <a:pt x="0" y="4219"/>
                  </a:lnTo>
                  <a:lnTo>
                    <a:pt x="0" y="3549"/>
                  </a:lnTo>
                  <a:lnTo>
                    <a:pt x="0" y="2848"/>
                  </a:lnTo>
                  <a:lnTo>
                    <a:pt x="261" y="2177"/>
                  </a:lnTo>
                  <a:lnTo>
                    <a:pt x="523" y="1539"/>
                  </a:lnTo>
                  <a:lnTo>
                    <a:pt x="1057" y="1047"/>
                  </a:lnTo>
                  <a:lnTo>
                    <a:pt x="1518" y="565"/>
                  </a:lnTo>
                  <a:lnTo>
                    <a:pt x="2157" y="272"/>
                  </a:lnTo>
                  <a:lnTo>
                    <a:pt x="2837" y="0"/>
                  </a:lnTo>
                  <a:lnTo>
                    <a:pt x="3507" y="0"/>
                  </a:lnTo>
                  <a:lnTo>
                    <a:pt x="334691" y="0"/>
                  </a:lnTo>
                  <a:lnTo>
                    <a:pt x="335403" y="0"/>
                  </a:lnTo>
                  <a:lnTo>
                    <a:pt x="336042" y="272"/>
                  </a:lnTo>
                  <a:lnTo>
                    <a:pt x="338241" y="2848"/>
                  </a:lnTo>
                  <a:lnTo>
                    <a:pt x="338241" y="3549"/>
                  </a:lnTo>
                  <a:lnTo>
                    <a:pt x="338241" y="4219"/>
                  </a:lnTo>
                  <a:lnTo>
                    <a:pt x="336042" y="6795"/>
                  </a:lnTo>
                  <a:lnTo>
                    <a:pt x="335403" y="7057"/>
                  </a:lnTo>
                  <a:lnTo>
                    <a:pt x="334691" y="7057"/>
                  </a:lnTo>
                  <a:lnTo>
                    <a:pt x="3507" y="705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7" name="object 11227"/>
            <p:cNvSpPr/>
            <p:nvPr/>
          </p:nvSpPr>
          <p:spPr>
            <a:xfrm>
              <a:off x="19248052" y="6603770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4403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8" name="object 11228"/>
            <p:cNvSpPr/>
            <p:nvPr/>
          </p:nvSpPr>
          <p:spPr>
            <a:xfrm>
              <a:off x="19248052" y="6594956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3784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9" name="object 11229"/>
            <p:cNvSpPr/>
            <p:nvPr/>
          </p:nvSpPr>
          <p:spPr>
            <a:xfrm>
              <a:off x="19441835" y="659495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0"/>
                  </a:moveTo>
                  <a:lnTo>
                    <a:pt x="0" y="132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0" name="object 11230"/>
            <p:cNvSpPr/>
            <p:nvPr/>
          </p:nvSpPr>
          <p:spPr>
            <a:xfrm>
              <a:off x="19246302" y="6647800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80">
                  <a:moveTo>
                    <a:pt x="195533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1" name="object 11231"/>
            <p:cNvSpPr/>
            <p:nvPr/>
          </p:nvSpPr>
          <p:spPr>
            <a:xfrm>
              <a:off x="19175818" y="4891450"/>
              <a:ext cx="338455" cy="7620"/>
            </a:xfrm>
            <a:custGeom>
              <a:avLst/>
              <a:gdLst/>
              <a:ahLst/>
              <a:cxnLst/>
              <a:rect l="l" t="t" r="r" b="b"/>
              <a:pathLst>
                <a:path w="338455" h="7620">
                  <a:moveTo>
                    <a:pt x="335403" y="0"/>
                  </a:moveTo>
                  <a:lnTo>
                    <a:pt x="334691" y="0"/>
                  </a:lnTo>
                  <a:lnTo>
                    <a:pt x="2848" y="0"/>
                  </a:lnTo>
                  <a:lnTo>
                    <a:pt x="1528" y="523"/>
                  </a:lnTo>
                  <a:lnTo>
                    <a:pt x="534" y="1539"/>
                  </a:lnTo>
                  <a:lnTo>
                    <a:pt x="0" y="2795"/>
                  </a:lnTo>
                  <a:lnTo>
                    <a:pt x="0" y="4209"/>
                  </a:lnTo>
                  <a:lnTo>
                    <a:pt x="534" y="5507"/>
                  </a:lnTo>
                  <a:lnTo>
                    <a:pt x="1528" y="6491"/>
                  </a:lnTo>
                  <a:lnTo>
                    <a:pt x="2848" y="7057"/>
                  </a:lnTo>
                  <a:lnTo>
                    <a:pt x="335403" y="7057"/>
                  </a:lnTo>
                  <a:lnTo>
                    <a:pt x="336722" y="6491"/>
                  </a:lnTo>
                  <a:lnTo>
                    <a:pt x="337686" y="5507"/>
                  </a:lnTo>
                  <a:lnTo>
                    <a:pt x="338251" y="4209"/>
                  </a:lnTo>
                  <a:lnTo>
                    <a:pt x="338251" y="2795"/>
                  </a:lnTo>
                  <a:lnTo>
                    <a:pt x="337686" y="1539"/>
                  </a:lnTo>
                  <a:lnTo>
                    <a:pt x="336722" y="523"/>
                  </a:lnTo>
                  <a:lnTo>
                    <a:pt x="33540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2" name="object 11232"/>
            <p:cNvSpPr/>
            <p:nvPr/>
          </p:nvSpPr>
          <p:spPr>
            <a:xfrm>
              <a:off x="19175827" y="4891448"/>
              <a:ext cx="338455" cy="7620"/>
            </a:xfrm>
            <a:custGeom>
              <a:avLst/>
              <a:gdLst/>
              <a:ahLst/>
              <a:cxnLst/>
              <a:rect l="l" t="t" r="r" b="b"/>
              <a:pathLst>
                <a:path w="338455" h="7620">
                  <a:moveTo>
                    <a:pt x="3507" y="7057"/>
                  </a:moveTo>
                  <a:lnTo>
                    <a:pt x="2837" y="7057"/>
                  </a:lnTo>
                  <a:lnTo>
                    <a:pt x="2157" y="6743"/>
                  </a:lnTo>
                  <a:lnTo>
                    <a:pt x="1518" y="6502"/>
                  </a:lnTo>
                  <a:lnTo>
                    <a:pt x="1057" y="6020"/>
                  </a:lnTo>
                  <a:lnTo>
                    <a:pt x="523" y="5518"/>
                  </a:lnTo>
                  <a:lnTo>
                    <a:pt x="261" y="4848"/>
                  </a:lnTo>
                  <a:lnTo>
                    <a:pt x="0" y="4209"/>
                  </a:lnTo>
                  <a:lnTo>
                    <a:pt x="0" y="3518"/>
                  </a:lnTo>
                  <a:lnTo>
                    <a:pt x="0" y="2795"/>
                  </a:lnTo>
                  <a:lnTo>
                    <a:pt x="261" y="2177"/>
                  </a:lnTo>
                  <a:lnTo>
                    <a:pt x="523" y="1539"/>
                  </a:lnTo>
                  <a:lnTo>
                    <a:pt x="1057" y="1015"/>
                  </a:lnTo>
                  <a:lnTo>
                    <a:pt x="1518" y="534"/>
                  </a:lnTo>
                  <a:lnTo>
                    <a:pt x="2157" y="272"/>
                  </a:lnTo>
                  <a:lnTo>
                    <a:pt x="2837" y="0"/>
                  </a:lnTo>
                  <a:lnTo>
                    <a:pt x="3507" y="0"/>
                  </a:lnTo>
                  <a:lnTo>
                    <a:pt x="334691" y="0"/>
                  </a:lnTo>
                  <a:lnTo>
                    <a:pt x="335403" y="0"/>
                  </a:lnTo>
                  <a:lnTo>
                    <a:pt x="336042" y="272"/>
                  </a:lnTo>
                  <a:lnTo>
                    <a:pt x="336701" y="534"/>
                  </a:lnTo>
                  <a:lnTo>
                    <a:pt x="337204" y="1015"/>
                  </a:lnTo>
                  <a:lnTo>
                    <a:pt x="337686" y="1539"/>
                  </a:lnTo>
                  <a:lnTo>
                    <a:pt x="337968" y="2177"/>
                  </a:lnTo>
                  <a:lnTo>
                    <a:pt x="338241" y="2795"/>
                  </a:lnTo>
                  <a:lnTo>
                    <a:pt x="338241" y="3518"/>
                  </a:lnTo>
                  <a:lnTo>
                    <a:pt x="338241" y="4209"/>
                  </a:lnTo>
                  <a:lnTo>
                    <a:pt x="337968" y="4848"/>
                  </a:lnTo>
                  <a:lnTo>
                    <a:pt x="337686" y="5518"/>
                  </a:lnTo>
                  <a:lnTo>
                    <a:pt x="337204" y="6020"/>
                  </a:lnTo>
                  <a:lnTo>
                    <a:pt x="336701" y="6502"/>
                  </a:lnTo>
                  <a:lnTo>
                    <a:pt x="336042" y="6743"/>
                  </a:lnTo>
                  <a:lnTo>
                    <a:pt x="335403" y="7057"/>
                  </a:lnTo>
                  <a:lnTo>
                    <a:pt x="334691" y="7057"/>
                  </a:lnTo>
                  <a:lnTo>
                    <a:pt x="3507" y="705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3" name="object 11233"/>
            <p:cNvSpPr/>
            <p:nvPr/>
          </p:nvSpPr>
          <p:spPr>
            <a:xfrm>
              <a:off x="19228663" y="5590834"/>
              <a:ext cx="0" cy="2094230"/>
            </a:xfrm>
            <a:custGeom>
              <a:avLst/>
              <a:gdLst/>
              <a:ahLst/>
              <a:cxnLst/>
              <a:rect l="l" t="t" r="r" b="b"/>
              <a:pathLst>
                <a:path h="2094229">
                  <a:moveTo>
                    <a:pt x="0" y="20938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4" name="object 11234"/>
            <p:cNvSpPr/>
            <p:nvPr/>
          </p:nvSpPr>
          <p:spPr>
            <a:xfrm>
              <a:off x="19209315" y="60013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24" y="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5" name="object 11235"/>
            <p:cNvSpPr/>
            <p:nvPr/>
          </p:nvSpPr>
          <p:spPr>
            <a:xfrm>
              <a:off x="19209649" y="60013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24" y="4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6" name="object 11236"/>
            <p:cNvSpPr/>
            <p:nvPr/>
          </p:nvSpPr>
          <p:spPr>
            <a:xfrm>
              <a:off x="19209984" y="60013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24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7" name="object 11237"/>
            <p:cNvSpPr/>
            <p:nvPr/>
          </p:nvSpPr>
          <p:spPr>
            <a:xfrm>
              <a:off x="19210318" y="60014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24" y="12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8" name="object 11238"/>
            <p:cNvSpPr/>
            <p:nvPr/>
          </p:nvSpPr>
          <p:spPr>
            <a:xfrm>
              <a:off x="19210652" y="60015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4" y="13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9" name="object 11239"/>
            <p:cNvSpPr/>
            <p:nvPr/>
          </p:nvSpPr>
          <p:spPr>
            <a:xfrm>
              <a:off x="19210954" y="60017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93" y="16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0" name="object 11240"/>
            <p:cNvSpPr/>
            <p:nvPr/>
          </p:nvSpPr>
          <p:spPr>
            <a:xfrm>
              <a:off x="19211243" y="60018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4" y="19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1" name="object 11241"/>
            <p:cNvSpPr/>
            <p:nvPr/>
          </p:nvSpPr>
          <p:spPr>
            <a:xfrm>
              <a:off x="19211546" y="600209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30" y="23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2" name="object 11242"/>
            <p:cNvSpPr/>
            <p:nvPr/>
          </p:nvSpPr>
          <p:spPr>
            <a:xfrm>
              <a:off x="19211774" y="60023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61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3" name="object 11243"/>
            <p:cNvSpPr/>
            <p:nvPr/>
          </p:nvSpPr>
          <p:spPr>
            <a:xfrm>
              <a:off x="19212031" y="60025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88" y="2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4" name="object 11244"/>
            <p:cNvSpPr/>
            <p:nvPr/>
          </p:nvSpPr>
          <p:spPr>
            <a:xfrm>
              <a:off x="19212215" y="60028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5" name="object 11245"/>
            <p:cNvSpPr/>
            <p:nvPr/>
          </p:nvSpPr>
          <p:spPr>
            <a:xfrm>
              <a:off x="19212413" y="60031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36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6" name="object 11246"/>
            <p:cNvSpPr/>
            <p:nvPr/>
          </p:nvSpPr>
          <p:spPr>
            <a:xfrm>
              <a:off x="19212547" y="60034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7" name="object 11247"/>
            <p:cNvSpPr/>
            <p:nvPr/>
          </p:nvSpPr>
          <p:spPr>
            <a:xfrm>
              <a:off x="19212669" y="60038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8" name="object 11248"/>
            <p:cNvSpPr/>
            <p:nvPr/>
          </p:nvSpPr>
          <p:spPr>
            <a:xfrm>
              <a:off x="19212745" y="60041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9" name="object 11249"/>
            <p:cNvSpPr/>
            <p:nvPr/>
          </p:nvSpPr>
          <p:spPr>
            <a:xfrm>
              <a:off x="19212821" y="600448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0" name="object 11250"/>
            <p:cNvSpPr/>
            <p:nvPr/>
          </p:nvSpPr>
          <p:spPr>
            <a:xfrm>
              <a:off x="19212821" y="600482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1" name="object 11251"/>
            <p:cNvSpPr/>
            <p:nvPr/>
          </p:nvSpPr>
          <p:spPr>
            <a:xfrm>
              <a:off x="19212747" y="60051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2" name="object 11252"/>
            <p:cNvSpPr/>
            <p:nvPr/>
          </p:nvSpPr>
          <p:spPr>
            <a:xfrm>
              <a:off x="19212672" y="60055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3" name="object 11253"/>
            <p:cNvSpPr/>
            <p:nvPr/>
          </p:nvSpPr>
          <p:spPr>
            <a:xfrm>
              <a:off x="19212544" y="6005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4" name="object 11254"/>
            <p:cNvSpPr/>
            <p:nvPr/>
          </p:nvSpPr>
          <p:spPr>
            <a:xfrm>
              <a:off x="19212411" y="60061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0"/>
                  </a:moveTo>
                  <a:lnTo>
                    <a:pt x="0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5" name="object 11255"/>
            <p:cNvSpPr/>
            <p:nvPr/>
          </p:nvSpPr>
          <p:spPr>
            <a:xfrm>
              <a:off x="19212214" y="60064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6" name="object 11256"/>
            <p:cNvSpPr/>
            <p:nvPr/>
          </p:nvSpPr>
          <p:spPr>
            <a:xfrm>
              <a:off x="19212027" y="60067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0"/>
                  </a:moveTo>
                  <a:lnTo>
                    <a:pt x="0" y="2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7" name="object 11257"/>
            <p:cNvSpPr/>
            <p:nvPr/>
          </p:nvSpPr>
          <p:spPr>
            <a:xfrm>
              <a:off x="19211770" y="60070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0"/>
                  </a:moveTo>
                  <a:lnTo>
                    <a:pt x="0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8" name="object 11258"/>
            <p:cNvSpPr/>
            <p:nvPr/>
          </p:nvSpPr>
          <p:spPr>
            <a:xfrm>
              <a:off x="19211544" y="60073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0"/>
                  </a:moveTo>
                  <a:lnTo>
                    <a:pt x="0" y="23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9" name="object 11259"/>
            <p:cNvSpPr/>
            <p:nvPr/>
          </p:nvSpPr>
          <p:spPr>
            <a:xfrm>
              <a:off x="19211232" y="600755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4" y="0"/>
                  </a:moveTo>
                  <a:lnTo>
                    <a:pt x="0" y="19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0" name="object 11260"/>
            <p:cNvSpPr/>
            <p:nvPr/>
          </p:nvSpPr>
          <p:spPr>
            <a:xfrm>
              <a:off x="19210950" y="60077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93" y="0"/>
                  </a:moveTo>
                  <a:lnTo>
                    <a:pt x="0" y="16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1" name="object 11261"/>
            <p:cNvSpPr/>
            <p:nvPr/>
          </p:nvSpPr>
          <p:spPr>
            <a:xfrm>
              <a:off x="19210640" y="60079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4" y="0"/>
                  </a:moveTo>
                  <a:lnTo>
                    <a:pt x="0" y="15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2" name="object 11262"/>
            <p:cNvSpPr/>
            <p:nvPr/>
          </p:nvSpPr>
          <p:spPr>
            <a:xfrm>
              <a:off x="19210327" y="60080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10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3" name="object 11263"/>
            <p:cNvSpPr/>
            <p:nvPr/>
          </p:nvSpPr>
          <p:spPr>
            <a:xfrm>
              <a:off x="19209993" y="600819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4" name="object 11264"/>
            <p:cNvSpPr/>
            <p:nvPr/>
          </p:nvSpPr>
          <p:spPr>
            <a:xfrm>
              <a:off x="19209660" y="60082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4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5" name="object 11265"/>
            <p:cNvSpPr/>
            <p:nvPr/>
          </p:nvSpPr>
          <p:spPr>
            <a:xfrm>
              <a:off x="19209325" y="60083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6" name="object 11266"/>
            <p:cNvSpPr/>
            <p:nvPr/>
          </p:nvSpPr>
          <p:spPr>
            <a:xfrm>
              <a:off x="19208939" y="60083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76" y="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7" name="object 11267"/>
            <p:cNvSpPr/>
            <p:nvPr/>
          </p:nvSpPr>
          <p:spPr>
            <a:xfrm>
              <a:off x="19208612" y="60082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4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8" name="object 11268"/>
            <p:cNvSpPr/>
            <p:nvPr/>
          </p:nvSpPr>
          <p:spPr>
            <a:xfrm>
              <a:off x="19208278" y="60082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7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9" name="object 11269"/>
            <p:cNvSpPr/>
            <p:nvPr/>
          </p:nvSpPr>
          <p:spPr>
            <a:xfrm>
              <a:off x="19207946" y="60080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10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0" name="object 11270"/>
            <p:cNvSpPr/>
            <p:nvPr/>
          </p:nvSpPr>
          <p:spPr>
            <a:xfrm>
              <a:off x="19207622" y="600792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4" y="15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1" name="object 11271"/>
            <p:cNvSpPr/>
            <p:nvPr/>
          </p:nvSpPr>
          <p:spPr>
            <a:xfrm>
              <a:off x="19207317" y="60077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4" y="16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2" name="object 11272"/>
            <p:cNvSpPr/>
            <p:nvPr/>
          </p:nvSpPr>
          <p:spPr>
            <a:xfrm>
              <a:off x="19207067" y="60075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19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3" name="object 11273"/>
            <p:cNvSpPr/>
            <p:nvPr/>
          </p:nvSpPr>
          <p:spPr>
            <a:xfrm>
              <a:off x="19206810" y="60073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23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4" name="object 11274"/>
            <p:cNvSpPr/>
            <p:nvPr/>
          </p:nvSpPr>
          <p:spPr>
            <a:xfrm>
              <a:off x="19206583" y="60070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26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5" name="object 11275"/>
            <p:cNvSpPr/>
            <p:nvPr/>
          </p:nvSpPr>
          <p:spPr>
            <a:xfrm>
              <a:off x="19206366" y="60067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19" y="2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6" name="object 11276"/>
            <p:cNvSpPr/>
            <p:nvPr/>
          </p:nvSpPr>
          <p:spPr>
            <a:xfrm>
              <a:off x="19206174" y="60064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31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7" name="object 11277"/>
            <p:cNvSpPr/>
            <p:nvPr/>
          </p:nvSpPr>
          <p:spPr>
            <a:xfrm>
              <a:off x="19206019" y="60061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57" y="31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8" name="object 11278"/>
            <p:cNvSpPr/>
            <p:nvPr/>
          </p:nvSpPr>
          <p:spPr>
            <a:xfrm>
              <a:off x="19205919" y="60058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9" name="object 11279"/>
            <p:cNvSpPr/>
            <p:nvPr/>
          </p:nvSpPr>
          <p:spPr>
            <a:xfrm>
              <a:off x="19205846" y="60055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0" name="object 11280"/>
            <p:cNvSpPr/>
            <p:nvPr/>
          </p:nvSpPr>
          <p:spPr>
            <a:xfrm>
              <a:off x="19205810" y="60051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1" name="object 11281"/>
            <p:cNvSpPr/>
            <p:nvPr/>
          </p:nvSpPr>
          <p:spPr>
            <a:xfrm>
              <a:off x="19205759" y="60048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3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2" name="object 11282"/>
            <p:cNvSpPr/>
            <p:nvPr/>
          </p:nvSpPr>
          <p:spPr>
            <a:xfrm>
              <a:off x="19205766" y="60044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45"/>
                  </a:moveTo>
                  <a:lnTo>
                    <a:pt x="4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3" name="object 11283"/>
            <p:cNvSpPr/>
            <p:nvPr/>
          </p:nvSpPr>
          <p:spPr>
            <a:xfrm>
              <a:off x="19205811" y="60041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45"/>
                  </a:moveTo>
                  <a:lnTo>
                    <a:pt x="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4" name="object 11284"/>
            <p:cNvSpPr/>
            <p:nvPr/>
          </p:nvSpPr>
          <p:spPr>
            <a:xfrm>
              <a:off x="19205841" y="60038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7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5" name="object 11285"/>
            <p:cNvSpPr/>
            <p:nvPr/>
          </p:nvSpPr>
          <p:spPr>
            <a:xfrm>
              <a:off x="19205919" y="60034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10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6" name="object 11286"/>
            <p:cNvSpPr/>
            <p:nvPr/>
          </p:nvSpPr>
          <p:spPr>
            <a:xfrm>
              <a:off x="19206023" y="60031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4"/>
                  </a:moveTo>
                  <a:lnTo>
                    <a:pt x="15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7" name="object 11287"/>
            <p:cNvSpPr/>
            <p:nvPr/>
          </p:nvSpPr>
          <p:spPr>
            <a:xfrm>
              <a:off x="19206175" y="60028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93"/>
                  </a:moveTo>
                  <a:lnTo>
                    <a:pt x="19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8" name="object 11288"/>
            <p:cNvSpPr/>
            <p:nvPr/>
          </p:nvSpPr>
          <p:spPr>
            <a:xfrm>
              <a:off x="19206373" y="600259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82"/>
                  </a:moveTo>
                  <a:lnTo>
                    <a:pt x="21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9" name="object 11289"/>
            <p:cNvSpPr/>
            <p:nvPr/>
          </p:nvSpPr>
          <p:spPr>
            <a:xfrm>
              <a:off x="19206586" y="60023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23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0" name="object 11290"/>
            <p:cNvSpPr/>
            <p:nvPr/>
          </p:nvSpPr>
          <p:spPr>
            <a:xfrm>
              <a:off x="19206813" y="60021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30"/>
                  </a:moveTo>
                  <a:lnTo>
                    <a:pt x="26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1" name="object 11291"/>
            <p:cNvSpPr/>
            <p:nvPr/>
          </p:nvSpPr>
          <p:spPr>
            <a:xfrm>
              <a:off x="19207071" y="60019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98"/>
                  </a:moveTo>
                  <a:lnTo>
                    <a:pt x="26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2" name="object 11292"/>
            <p:cNvSpPr/>
            <p:nvPr/>
          </p:nvSpPr>
          <p:spPr>
            <a:xfrm>
              <a:off x="19207328" y="600172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67"/>
                  </a:moveTo>
                  <a:lnTo>
                    <a:pt x="3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3" name="object 11293"/>
            <p:cNvSpPr/>
            <p:nvPr/>
          </p:nvSpPr>
          <p:spPr>
            <a:xfrm>
              <a:off x="19207631" y="60015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36"/>
                  </a:moveTo>
                  <a:lnTo>
                    <a:pt x="3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4" name="object 11294"/>
            <p:cNvSpPr/>
            <p:nvPr/>
          </p:nvSpPr>
          <p:spPr>
            <a:xfrm>
              <a:off x="19207936" y="60014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25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5" name="object 11295"/>
            <p:cNvSpPr/>
            <p:nvPr/>
          </p:nvSpPr>
          <p:spPr>
            <a:xfrm>
              <a:off x="19208270" y="60013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6" name="object 11296"/>
            <p:cNvSpPr/>
            <p:nvPr/>
          </p:nvSpPr>
          <p:spPr>
            <a:xfrm>
              <a:off x="19208602" y="60013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41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7" name="object 11297"/>
            <p:cNvSpPr/>
            <p:nvPr/>
          </p:nvSpPr>
          <p:spPr>
            <a:xfrm>
              <a:off x="19208936" y="60013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"/>
                  </a:moveTo>
                  <a:lnTo>
                    <a:pt x="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8" name="object 11298"/>
            <p:cNvSpPr/>
            <p:nvPr/>
          </p:nvSpPr>
          <p:spPr>
            <a:xfrm>
              <a:off x="19209315" y="64328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24" y="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9" name="object 11299"/>
            <p:cNvSpPr/>
            <p:nvPr/>
          </p:nvSpPr>
          <p:spPr>
            <a:xfrm>
              <a:off x="19209649" y="64329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24" y="4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0" name="object 11300"/>
            <p:cNvSpPr/>
            <p:nvPr/>
          </p:nvSpPr>
          <p:spPr>
            <a:xfrm>
              <a:off x="19209984" y="64329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24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1" name="object 11301"/>
            <p:cNvSpPr/>
            <p:nvPr/>
          </p:nvSpPr>
          <p:spPr>
            <a:xfrm>
              <a:off x="19210318" y="64330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24" y="12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2" name="object 11302"/>
            <p:cNvSpPr/>
            <p:nvPr/>
          </p:nvSpPr>
          <p:spPr>
            <a:xfrm>
              <a:off x="19210652" y="64331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4" y="13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3" name="object 11303"/>
            <p:cNvSpPr/>
            <p:nvPr/>
          </p:nvSpPr>
          <p:spPr>
            <a:xfrm>
              <a:off x="19210954" y="64333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93" y="16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4" name="object 11304"/>
            <p:cNvSpPr/>
            <p:nvPr/>
          </p:nvSpPr>
          <p:spPr>
            <a:xfrm>
              <a:off x="19211243" y="64334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4" y="21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5" name="object 11305"/>
            <p:cNvSpPr/>
            <p:nvPr/>
          </p:nvSpPr>
          <p:spPr>
            <a:xfrm>
              <a:off x="19211546" y="64336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30" y="23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6" name="object 11306"/>
            <p:cNvSpPr/>
            <p:nvPr/>
          </p:nvSpPr>
          <p:spPr>
            <a:xfrm>
              <a:off x="19211774" y="64339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61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7" name="object 11307"/>
            <p:cNvSpPr/>
            <p:nvPr/>
          </p:nvSpPr>
          <p:spPr>
            <a:xfrm>
              <a:off x="19212031" y="64341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88" y="2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8" name="object 11308"/>
            <p:cNvSpPr/>
            <p:nvPr/>
          </p:nvSpPr>
          <p:spPr>
            <a:xfrm>
              <a:off x="19212215" y="643445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9" name="object 11309"/>
            <p:cNvSpPr/>
            <p:nvPr/>
          </p:nvSpPr>
          <p:spPr>
            <a:xfrm>
              <a:off x="19212413" y="64347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36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0" name="object 11310"/>
            <p:cNvSpPr/>
            <p:nvPr/>
          </p:nvSpPr>
          <p:spPr>
            <a:xfrm>
              <a:off x="19212547" y="64350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1" name="object 11311"/>
            <p:cNvSpPr/>
            <p:nvPr/>
          </p:nvSpPr>
          <p:spPr>
            <a:xfrm>
              <a:off x="19212669" y="64353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2" name="object 11312"/>
            <p:cNvSpPr/>
            <p:nvPr/>
          </p:nvSpPr>
          <p:spPr>
            <a:xfrm>
              <a:off x="19212745" y="64357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3" name="object 11313"/>
            <p:cNvSpPr/>
            <p:nvPr/>
          </p:nvSpPr>
          <p:spPr>
            <a:xfrm>
              <a:off x="19212821" y="643606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4" name="object 11314"/>
            <p:cNvSpPr/>
            <p:nvPr/>
          </p:nvSpPr>
          <p:spPr>
            <a:xfrm>
              <a:off x="19212821" y="643641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5" name="object 11315"/>
            <p:cNvSpPr/>
            <p:nvPr/>
          </p:nvSpPr>
          <p:spPr>
            <a:xfrm>
              <a:off x="19212747" y="64367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6" name="object 11316"/>
            <p:cNvSpPr/>
            <p:nvPr/>
          </p:nvSpPr>
          <p:spPr>
            <a:xfrm>
              <a:off x="19212672" y="64370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7" name="object 11317"/>
            <p:cNvSpPr/>
            <p:nvPr/>
          </p:nvSpPr>
          <p:spPr>
            <a:xfrm>
              <a:off x="19212544" y="64374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8" name="object 11318"/>
            <p:cNvSpPr/>
            <p:nvPr/>
          </p:nvSpPr>
          <p:spPr>
            <a:xfrm>
              <a:off x="19212411" y="64377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0"/>
                  </a:moveTo>
                  <a:lnTo>
                    <a:pt x="0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9" name="object 11319"/>
            <p:cNvSpPr/>
            <p:nvPr/>
          </p:nvSpPr>
          <p:spPr>
            <a:xfrm>
              <a:off x="19212214" y="64380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0" name="object 11320"/>
            <p:cNvSpPr/>
            <p:nvPr/>
          </p:nvSpPr>
          <p:spPr>
            <a:xfrm>
              <a:off x="19212027" y="64383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0"/>
                  </a:moveTo>
                  <a:lnTo>
                    <a:pt x="0" y="2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1" name="object 11321"/>
            <p:cNvSpPr/>
            <p:nvPr/>
          </p:nvSpPr>
          <p:spPr>
            <a:xfrm>
              <a:off x="19211770" y="64386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0"/>
                  </a:moveTo>
                  <a:lnTo>
                    <a:pt x="0" y="25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2" name="object 11322"/>
            <p:cNvSpPr/>
            <p:nvPr/>
          </p:nvSpPr>
          <p:spPr>
            <a:xfrm>
              <a:off x="19211544" y="643889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0"/>
                  </a:moveTo>
                  <a:lnTo>
                    <a:pt x="0" y="23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3" name="object 11323"/>
            <p:cNvSpPr/>
            <p:nvPr/>
          </p:nvSpPr>
          <p:spPr>
            <a:xfrm>
              <a:off x="19211232" y="64391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4" y="0"/>
                  </a:moveTo>
                  <a:lnTo>
                    <a:pt x="0" y="19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4" name="object 11324"/>
            <p:cNvSpPr/>
            <p:nvPr/>
          </p:nvSpPr>
          <p:spPr>
            <a:xfrm>
              <a:off x="19210950" y="64393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93" y="0"/>
                  </a:moveTo>
                  <a:lnTo>
                    <a:pt x="0" y="16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5" name="object 11325"/>
            <p:cNvSpPr/>
            <p:nvPr/>
          </p:nvSpPr>
          <p:spPr>
            <a:xfrm>
              <a:off x="19210640" y="64395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4" y="0"/>
                  </a:moveTo>
                  <a:lnTo>
                    <a:pt x="0" y="15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6" name="object 11326"/>
            <p:cNvSpPr/>
            <p:nvPr/>
          </p:nvSpPr>
          <p:spPr>
            <a:xfrm>
              <a:off x="19210327" y="64396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10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7" name="object 11327"/>
            <p:cNvSpPr/>
            <p:nvPr/>
          </p:nvSpPr>
          <p:spPr>
            <a:xfrm>
              <a:off x="19209993" y="64397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8" name="object 11328"/>
            <p:cNvSpPr/>
            <p:nvPr/>
          </p:nvSpPr>
          <p:spPr>
            <a:xfrm>
              <a:off x="19209660" y="64398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4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9" name="object 11329"/>
            <p:cNvSpPr/>
            <p:nvPr/>
          </p:nvSpPr>
          <p:spPr>
            <a:xfrm>
              <a:off x="19209325" y="64399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0" name="object 11330"/>
            <p:cNvSpPr/>
            <p:nvPr/>
          </p:nvSpPr>
          <p:spPr>
            <a:xfrm>
              <a:off x="19208939" y="64399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76" y="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1" name="object 11331"/>
            <p:cNvSpPr/>
            <p:nvPr/>
          </p:nvSpPr>
          <p:spPr>
            <a:xfrm>
              <a:off x="19208612" y="64398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4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2" name="object 11332"/>
            <p:cNvSpPr/>
            <p:nvPr/>
          </p:nvSpPr>
          <p:spPr>
            <a:xfrm>
              <a:off x="19208278" y="64397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7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3" name="object 11333"/>
            <p:cNvSpPr/>
            <p:nvPr/>
          </p:nvSpPr>
          <p:spPr>
            <a:xfrm>
              <a:off x="19207946" y="64396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10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4" name="object 11334"/>
            <p:cNvSpPr/>
            <p:nvPr/>
          </p:nvSpPr>
          <p:spPr>
            <a:xfrm>
              <a:off x="19207622" y="64395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4" y="15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5" name="object 11335"/>
            <p:cNvSpPr/>
            <p:nvPr/>
          </p:nvSpPr>
          <p:spPr>
            <a:xfrm>
              <a:off x="19207317" y="64393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4" y="16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6" name="object 11336"/>
            <p:cNvSpPr/>
            <p:nvPr/>
          </p:nvSpPr>
          <p:spPr>
            <a:xfrm>
              <a:off x="19207067" y="64391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19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7" name="object 11337"/>
            <p:cNvSpPr/>
            <p:nvPr/>
          </p:nvSpPr>
          <p:spPr>
            <a:xfrm>
              <a:off x="19206810" y="64389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23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8" name="object 11338"/>
            <p:cNvSpPr/>
            <p:nvPr/>
          </p:nvSpPr>
          <p:spPr>
            <a:xfrm>
              <a:off x="19206583" y="64386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25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9" name="object 11339"/>
            <p:cNvSpPr/>
            <p:nvPr/>
          </p:nvSpPr>
          <p:spPr>
            <a:xfrm>
              <a:off x="19206366" y="64383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19" y="2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0" name="object 11340"/>
            <p:cNvSpPr/>
            <p:nvPr/>
          </p:nvSpPr>
          <p:spPr>
            <a:xfrm>
              <a:off x="19206174" y="64380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2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1" name="object 11341"/>
            <p:cNvSpPr/>
            <p:nvPr/>
          </p:nvSpPr>
          <p:spPr>
            <a:xfrm>
              <a:off x="19206019" y="64377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57" y="31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2" name="object 11342"/>
            <p:cNvSpPr/>
            <p:nvPr/>
          </p:nvSpPr>
          <p:spPr>
            <a:xfrm>
              <a:off x="19205919" y="643743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3" name="object 11343"/>
            <p:cNvSpPr/>
            <p:nvPr/>
          </p:nvSpPr>
          <p:spPr>
            <a:xfrm>
              <a:off x="19205846" y="64371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4" name="object 11344"/>
            <p:cNvSpPr/>
            <p:nvPr/>
          </p:nvSpPr>
          <p:spPr>
            <a:xfrm>
              <a:off x="19205810" y="64367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5" name="object 11345"/>
            <p:cNvSpPr/>
            <p:nvPr/>
          </p:nvSpPr>
          <p:spPr>
            <a:xfrm>
              <a:off x="19205759" y="64364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3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6" name="object 11346"/>
            <p:cNvSpPr/>
            <p:nvPr/>
          </p:nvSpPr>
          <p:spPr>
            <a:xfrm>
              <a:off x="19205766" y="64360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45"/>
                  </a:moveTo>
                  <a:lnTo>
                    <a:pt x="4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7" name="object 11347"/>
            <p:cNvSpPr/>
            <p:nvPr/>
          </p:nvSpPr>
          <p:spPr>
            <a:xfrm>
              <a:off x="19205811" y="64357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45"/>
                  </a:moveTo>
                  <a:lnTo>
                    <a:pt x="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8" name="object 11348"/>
            <p:cNvSpPr/>
            <p:nvPr/>
          </p:nvSpPr>
          <p:spPr>
            <a:xfrm>
              <a:off x="19205841" y="64353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7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9" name="object 11349"/>
            <p:cNvSpPr/>
            <p:nvPr/>
          </p:nvSpPr>
          <p:spPr>
            <a:xfrm>
              <a:off x="19205919" y="64350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10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0" name="object 11350"/>
            <p:cNvSpPr/>
            <p:nvPr/>
          </p:nvSpPr>
          <p:spPr>
            <a:xfrm>
              <a:off x="19206023" y="64347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4"/>
                  </a:moveTo>
                  <a:lnTo>
                    <a:pt x="15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1" name="object 11351"/>
            <p:cNvSpPr/>
            <p:nvPr/>
          </p:nvSpPr>
          <p:spPr>
            <a:xfrm>
              <a:off x="19206175" y="64344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93"/>
                  </a:moveTo>
                  <a:lnTo>
                    <a:pt x="19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2" name="object 11352"/>
            <p:cNvSpPr/>
            <p:nvPr/>
          </p:nvSpPr>
          <p:spPr>
            <a:xfrm>
              <a:off x="19206373" y="64341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82"/>
                  </a:moveTo>
                  <a:lnTo>
                    <a:pt x="21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3" name="object 11353"/>
            <p:cNvSpPr/>
            <p:nvPr/>
          </p:nvSpPr>
          <p:spPr>
            <a:xfrm>
              <a:off x="19206586" y="64339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23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4" name="object 11354"/>
            <p:cNvSpPr/>
            <p:nvPr/>
          </p:nvSpPr>
          <p:spPr>
            <a:xfrm>
              <a:off x="19206813" y="64336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30"/>
                  </a:moveTo>
                  <a:lnTo>
                    <a:pt x="26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5" name="object 11355"/>
            <p:cNvSpPr/>
            <p:nvPr/>
          </p:nvSpPr>
          <p:spPr>
            <a:xfrm>
              <a:off x="19207071" y="64334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19"/>
                  </a:moveTo>
                  <a:lnTo>
                    <a:pt x="26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6" name="object 11356"/>
            <p:cNvSpPr/>
            <p:nvPr/>
          </p:nvSpPr>
          <p:spPr>
            <a:xfrm>
              <a:off x="19207328" y="64333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67"/>
                  </a:moveTo>
                  <a:lnTo>
                    <a:pt x="3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7" name="object 11357"/>
            <p:cNvSpPr/>
            <p:nvPr/>
          </p:nvSpPr>
          <p:spPr>
            <a:xfrm>
              <a:off x="19207631" y="64331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36"/>
                  </a:moveTo>
                  <a:lnTo>
                    <a:pt x="3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8" name="object 11358"/>
            <p:cNvSpPr/>
            <p:nvPr/>
          </p:nvSpPr>
          <p:spPr>
            <a:xfrm>
              <a:off x="19207936" y="64330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25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9" name="object 11359"/>
            <p:cNvSpPr/>
            <p:nvPr/>
          </p:nvSpPr>
          <p:spPr>
            <a:xfrm>
              <a:off x="19208270" y="64329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0" name="object 11360"/>
            <p:cNvSpPr/>
            <p:nvPr/>
          </p:nvSpPr>
          <p:spPr>
            <a:xfrm>
              <a:off x="19208602" y="64329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41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1" name="object 11361"/>
            <p:cNvSpPr/>
            <p:nvPr/>
          </p:nvSpPr>
          <p:spPr>
            <a:xfrm>
              <a:off x="19208936" y="64328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"/>
                  </a:moveTo>
                  <a:lnTo>
                    <a:pt x="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2" name="object 11362"/>
            <p:cNvSpPr/>
            <p:nvPr/>
          </p:nvSpPr>
          <p:spPr>
            <a:xfrm>
              <a:off x="19209315" y="68644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3" name="object 11363"/>
            <p:cNvSpPr/>
            <p:nvPr/>
          </p:nvSpPr>
          <p:spPr>
            <a:xfrm>
              <a:off x="19209649" y="68645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4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4" name="object 11364"/>
            <p:cNvSpPr/>
            <p:nvPr/>
          </p:nvSpPr>
          <p:spPr>
            <a:xfrm>
              <a:off x="19209984" y="68645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5" name="object 11365"/>
            <p:cNvSpPr/>
            <p:nvPr/>
          </p:nvSpPr>
          <p:spPr>
            <a:xfrm>
              <a:off x="19210318" y="68646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10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6" name="object 11366"/>
            <p:cNvSpPr/>
            <p:nvPr/>
          </p:nvSpPr>
          <p:spPr>
            <a:xfrm>
              <a:off x="19210652" y="68647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14" y="15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7" name="object 11367"/>
            <p:cNvSpPr/>
            <p:nvPr/>
          </p:nvSpPr>
          <p:spPr>
            <a:xfrm>
              <a:off x="19210954" y="68649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93" y="16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8" name="object 11368"/>
            <p:cNvSpPr/>
            <p:nvPr/>
          </p:nvSpPr>
          <p:spPr>
            <a:xfrm>
              <a:off x="19211243" y="68650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14" y="19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9" name="object 11369"/>
            <p:cNvSpPr/>
            <p:nvPr/>
          </p:nvSpPr>
          <p:spPr>
            <a:xfrm>
              <a:off x="19211546" y="68652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30" y="23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0" name="object 11370"/>
            <p:cNvSpPr/>
            <p:nvPr/>
          </p:nvSpPr>
          <p:spPr>
            <a:xfrm>
              <a:off x="19211774" y="68655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61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1" name="object 11371"/>
            <p:cNvSpPr/>
            <p:nvPr/>
          </p:nvSpPr>
          <p:spPr>
            <a:xfrm>
              <a:off x="19212031" y="68657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88" y="2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2" name="object 11372"/>
            <p:cNvSpPr/>
            <p:nvPr/>
          </p:nvSpPr>
          <p:spPr>
            <a:xfrm>
              <a:off x="19212215" y="68660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98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3" name="object 11373"/>
            <p:cNvSpPr/>
            <p:nvPr/>
          </p:nvSpPr>
          <p:spPr>
            <a:xfrm>
              <a:off x="19212413" y="68663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36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4" name="object 11374"/>
            <p:cNvSpPr/>
            <p:nvPr/>
          </p:nvSpPr>
          <p:spPr>
            <a:xfrm>
              <a:off x="19212547" y="68666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25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5" name="object 11375"/>
            <p:cNvSpPr/>
            <p:nvPr/>
          </p:nvSpPr>
          <p:spPr>
            <a:xfrm>
              <a:off x="19212669" y="68669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73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6" name="object 11376"/>
            <p:cNvSpPr/>
            <p:nvPr/>
          </p:nvSpPr>
          <p:spPr>
            <a:xfrm>
              <a:off x="19212745" y="68673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73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7" name="object 11377"/>
            <p:cNvSpPr/>
            <p:nvPr/>
          </p:nvSpPr>
          <p:spPr>
            <a:xfrm>
              <a:off x="19212821" y="686765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8" name="object 11378"/>
            <p:cNvSpPr/>
            <p:nvPr/>
          </p:nvSpPr>
          <p:spPr>
            <a:xfrm>
              <a:off x="19212821" y="686800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9" name="object 11379"/>
            <p:cNvSpPr/>
            <p:nvPr/>
          </p:nvSpPr>
          <p:spPr>
            <a:xfrm>
              <a:off x="19212747" y="68683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0" name="object 11380"/>
            <p:cNvSpPr/>
            <p:nvPr/>
          </p:nvSpPr>
          <p:spPr>
            <a:xfrm>
              <a:off x="19212672" y="68686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1" name="object 11381"/>
            <p:cNvSpPr/>
            <p:nvPr/>
          </p:nvSpPr>
          <p:spPr>
            <a:xfrm>
              <a:off x="19212544" y="68690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2" name="object 11382"/>
            <p:cNvSpPr/>
            <p:nvPr/>
          </p:nvSpPr>
          <p:spPr>
            <a:xfrm>
              <a:off x="19212411" y="68693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6" y="0"/>
                  </a:moveTo>
                  <a:lnTo>
                    <a:pt x="0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3" name="object 11383"/>
            <p:cNvSpPr/>
            <p:nvPr/>
          </p:nvSpPr>
          <p:spPr>
            <a:xfrm>
              <a:off x="19212214" y="68696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98" y="0"/>
                  </a:moveTo>
                  <a:lnTo>
                    <a:pt x="0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4" name="object 11384"/>
            <p:cNvSpPr/>
            <p:nvPr/>
          </p:nvSpPr>
          <p:spPr>
            <a:xfrm>
              <a:off x="19212027" y="68699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88" y="0"/>
                  </a:moveTo>
                  <a:lnTo>
                    <a:pt x="0" y="2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5" name="object 11385"/>
            <p:cNvSpPr/>
            <p:nvPr/>
          </p:nvSpPr>
          <p:spPr>
            <a:xfrm>
              <a:off x="19211770" y="687024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0"/>
                  </a:moveTo>
                  <a:lnTo>
                    <a:pt x="0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6" name="object 11386"/>
            <p:cNvSpPr/>
            <p:nvPr/>
          </p:nvSpPr>
          <p:spPr>
            <a:xfrm>
              <a:off x="19211544" y="68705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30" y="0"/>
                  </a:moveTo>
                  <a:lnTo>
                    <a:pt x="0" y="23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7" name="object 11387"/>
            <p:cNvSpPr/>
            <p:nvPr/>
          </p:nvSpPr>
          <p:spPr>
            <a:xfrm>
              <a:off x="19211232" y="68707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4" y="0"/>
                  </a:moveTo>
                  <a:lnTo>
                    <a:pt x="0" y="21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8" name="object 11388"/>
            <p:cNvSpPr/>
            <p:nvPr/>
          </p:nvSpPr>
          <p:spPr>
            <a:xfrm>
              <a:off x="19210950" y="68709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93" y="0"/>
                  </a:moveTo>
                  <a:lnTo>
                    <a:pt x="0" y="16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9" name="object 11389"/>
            <p:cNvSpPr/>
            <p:nvPr/>
          </p:nvSpPr>
          <p:spPr>
            <a:xfrm>
              <a:off x="19210640" y="68711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4" y="0"/>
                  </a:moveTo>
                  <a:lnTo>
                    <a:pt x="0" y="13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0" name="object 11390"/>
            <p:cNvSpPr/>
            <p:nvPr/>
          </p:nvSpPr>
          <p:spPr>
            <a:xfrm>
              <a:off x="19210327" y="68712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12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1" name="object 11391"/>
            <p:cNvSpPr/>
            <p:nvPr/>
          </p:nvSpPr>
          <p:spPr>
            <a:xfrm>
              <a:off x="19209993" y="68713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2" name="object 11392"/>
            <p:cNvSpPr/>
            <p:nvPr/>
          </p:nvSpPr>
          <p:spPr>
            <a:xfrm>
              <a:off x="19209660" y="68714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4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3" name="object 11393"/>
            <p:cNvSpPr/>
            <p:nvPr/>
          </p:nvSpPr>
          <p:spPr>
            <a:xfrm>
              <a:off x="19209325" y="68715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4" name="object 11394"/>
            <p:cNvSpPr/>
            <p:nvPr/>
          </p:nvSpPr>
          <p:spPr>
            <a:xfrm>
              <a:off x="19208939" y="68715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76" y="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5" name="object 11395"/>
            <p:cNvSpPr/>
            <p:nvPr/>
          </p:nvSpPr>
          <p:spPr>
            <a:xfrm>
              <a:off x="19208612" y="68714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4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6" name="object 11396"/>
            <p:cNvSpPr/>
            <p:nvPr/>
          </p:nvSpPr>
          <p:spPr>
            <a:xfrm>
              <a:off x="19208278" y="68713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7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7" name="object 11397"/>
            <p:cNvSpPr/>
            <p:nvPr/>
          </p:nvSpPr>
          <p:spPr>
            <a:xfrm>
              <a:off x="19207946" y="68712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12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8" name="object 11398"/>
            <p:cNvSpPr/>
            <p:nvPr/>
          </p:nvSpPr>
          <p:spPr>
            <a:xfrm>
              <a:off x="19207622" y="68711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4" y="136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9" name="object 11399"/>
            <p:cNvSpPr/>
            <p:nvPr/>
          </p:nvSpPr>
          <p:spPr>
            <a:xfrm>
              <a:off x="19207317" y="68709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4" y="16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0" name="object 11400"/>
            <p:cNvSpPr/>
            <p:nvPr/>
          </p:nvSpPr>
          <p:spPr>
            <a:xfrm>
              <a:off x="19207067" y="68707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219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1" name="object 11401"/>
            <p:cNvSpPr/>
            <p:nvPr/>
          </p:nvSpPr>
          <p:spPr>
            <a:xfrm>
              <a:off x="19206810" y="68705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23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2" name="object 11402"/>
            <p:cNvSpPr/>
            <p:nvPr/>
          </p:nvSpPr>
          <p:spPr>
            <a:xfrm>
              <a:off x="19206583" y="68702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30" y="26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3" name="object 11403"/>
            <p:cNvSpPr/>
            <p:nvPr/>
          </p:nvSpPr>
          <p:spPr>
            <a:xfrm>
              <a:off x="19206366" y="68699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19" y="2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4" name="object 11404"/>
            <p:cNvSpPr/>
            <p:nvPr/>
          </p:nvSpPr>
          <p:spPr>
            <a:xfrm>
              <a:off x="19206174" y="68696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98" y="2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5" name="object 11405"/>
            <p:cNvSpPr/>
            <p:nvPr/>
          </p:nvSpPr>
          <p:spPr>
            <a:xfrm>
              <a:off x="19206019" y="68693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57" y="31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6" name="object 11406"/>
            <p:cNvSpPr/>
            <p:nvPr/>
          </p:nvSpPr>
          <p:spPr>
            <a:xfrm>
              <a:off x="19205919" y="68690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7" name="object 11407"/>
            <p:cNvSpPr/>
            <p:nvPr/>
          </p:nvSpPr>
          <p:spPr>
            <a:xfrm>
              <a:off x="19205846" y="68687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8" name="object 11408"/>
            <p:cNvSpPr/>
            <p:nvPr/>
          </p:nvSpPr>
          <p:spPr>
            <a:xfrm>
              <a:off x="19205810" y="68683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3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9" name="object 11409"/>
            <p:cNvSpPr/>
            <p:nvPr/>
          </p:nvSpPr>
          <p:spPr>
            <a:xfrm>
              <a:off x="19205759" y="68680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52" y="3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0" name="object 11410"/>
            <p:cNvSpPr/>
            <p:nvPr/>
          </p:nvSpPr>
          <p:spPr>
            <a:xfrm>
              <a:off x="19205766" y="68676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45"/>
                  </a:moveTo>
                  <a:lnTo>
                    <a:pt x="4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1" name="object 11411"/>
            <p:cNvSpPr/>
            <p:nvPr/>
          </p:nvSpPr>
          <p:spPr>
            <a:xfrm>
              <a:off x="19205811" y="68673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24"/>
                  </a:moveTo>
                  <a:lnTo>
                    <a:pt x="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2" name="object 11412"/>
            <p:cNvSpPr/>
            <p:nvPr/>
          </p:nvSpPr>
          <p:spPr>
            <a:xfrm>
              <a:off x="19205841" y="68669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45"/>
                  </a:moveTo>
                  <a:lnTo>
                    <a:pt x="7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3" name="object 11413"/>
            <p:cNvSpPr/>
            <p:nvPr/>
          </p:nvSpPr>
          <p:spPr>
            <a:xfrm>
              <a:off x="19205919" y="68666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24"/>
                  </a:moveTo>
                  <a:lnTo>
                    <a:pt x="10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4" name="object 11414"/>
            <p:cNvSpPr/>
            <p:nvPr/>
          </p:nvSpPr>
          <p:spPr>
            <a:xfrm>
              <a:off x="19206023" y="68663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14"/>
                  </a:moveTo>
                  <a:lnTo>
                    <a:pt x="15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5" name="object 11415"/>
            <p:cNvSpPr/>
            <p:nvPr/>
          </p:nvSpPr>
          <p:spPr>
            <a:xfrm>
              <a:off x="19206175" y="68660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93"/>
                  </a:moveTo>
                  <a:lnTo>
                    <a:pt x="19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6" name="object 11416"/>
            <p:cNvSpPr/>
            <p:nvPr/>
          </p:nvSpPr>
          <p:spPr>
            <a:xfrm>
              <a:off x="19206373" y="68657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82"/>
                  </a:moveTo>
                  <a:lnTo>
                    <a:pt x="21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7" name="object 11417"/>
            <p:cNvSpPr/>
            <p:nvPr/>
          </p:nvSpPr>
          <p:spPr>
            <a:xfrm>
              <a:off x="19206586" y="68655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61"/>
                  </a:moveTo>
                  <a:lnTo>
                    <a:pt x="23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8" name="object 11418"/>
            <p:cNvSpPr/>
            <p:nvPr/>
          </p:nvSpPr>
          <p:spPr>
            <a:xfrm>
              <a:off x="19206813" y="68652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30"/>
                  </a:moveTo>
                  <a:lnTo>
                    <a:pt x="26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9" name="object 11419"/>
            <p:cNvSpPr/>
            <p:nvPr/>
          </p:nvSpPr>
          <p:spPr>
            <a:xfrm>
              <a:off x="19207071" y="68650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98"/>
                  </a:moveTo>
                  <a:lnTo>
                    <a:pt x="26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0" name="object 11420"/>
            <p:cNvSpPr/>
            <p:nvPr/>
          </p:nvSpPr>
          <p:spPr>
            <a:xfrm>
              <a:off x="19207328" y="68649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67"/>
                  </a:moveTo>
                  <a:lnTo>
                    <a:pt x="3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1" name="object 11421"/>
            <p:cNvSpPr/>
            <p:nvPr/>
          </p:nvSpPr>
          <p:spPr>
            <a:xfrm>
              <a:off x="19207631" y="68647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57"/>
                  </a:moveTo>
                  <a:lnTo>
                    <a:pt x="3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2" name="object 11422"/>
            <p:cNvSpPr/>
            <p:nvPr/>
          </p:nvSpPr>
          <p:spPr>
            <a:xfrm>
              <a:off x="19207936" y="68646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4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3" name="object 11423"/>
            <p:cNvSpPr/>
            <p:nvPr/>
          </p:nvSpPr>
          <p:spPr>
            <a:xfrm>
              <a:off x="19208270" y="68645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73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4" name="object 11424"/>
            <p:cNvSpPr/>
            <p:nvPr/>
          </p:nvSpPr>
          <p:spPr>
            <a:xfrm>
              <a:off x="19208602" y="68645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1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5" name="object 11425"/>
            <p:cNvSpPr/>
            <p:nvPr/>
          </p:nvSpPr>
          <p:spPr>
            <a:xfrm>
              <a:off x="19208936" y="68644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6" name="object 11426"/>
            <p:cNvSpPr/>
            <p:nvPr/>
          </p:nvSpPr>
          <p:spPr>
            <a:xfrm>
              <a:off x="19209315" y="72960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2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7" name="object 11427"/>
            <p:cNvSpPr/>
            <p:nvPr/>
          </p:nvSpPr>
          <p:spPr>
            <a:xfrm>
              <a:off x="19209649" y="72961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4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8" name="object 11428"/>
            <p:cNvSpPr/>
            <p:nvPr/>
          </p:nvSpPr>
          <p:spPr>
            <a:xfrm>
              <a:off x="19209984" y="72961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9" name="object 11429"/>
            <p:cNvSpPr/>
            <p:nvPr/>
          </p:nvSpPr>
          <p:spPr>
            <a:xfrm>
              <a:off x="19210318" y="72962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12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0" name="object 11430"/>
            <p:cNvSpPr/>
            <p:nvPr/>
          </p:nvSpPr>
          <p:spPr>
            <a:xfrm>
              <a:off x="19210652" y="72963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14" y="13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1" name="object 11431"/>
            <p:cNvSpPr/>
            <p:nvPr/>
          </p:nvSpPr>
          <p:spPr>
            <a:xfrm>
              <a:off x="19210954" y="72965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93" y="16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2" name="object 11432"/>
            <p:cNvSpPr/>
            <p:nvPr/>
          </p:nvSpPr>
          <p:spPr>
            <a:xfrm>
              <a:off x="19211243" y="72966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14" y="21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3" name="object 11433"/>
            <p:cNvSpPr/>
            <p:nvPr/>
          </p:nvSpPr>
          <p:spPr>
            <a:xfrm>
              <a:off x="19211546" y="72968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30" y="23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4" name="object 11434"/>
            <p:cNvSpPr/>
            <p:nvPr/>
          </p:nvSpPr>
          <p:spPr>
            <a:xfrm>
              <a:off x="19211774" y="72971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61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5" name="object 11435"/>
            <p:cNvSpPr/>
            <p:nvPr/>
          </p:nvSpPr>
          <p:spPr>
            <a:xfrm>
              <a:off x="19212031" y="72973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88" y="2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6" name="object 11436"/>
            <p:cNvSpPr/>
            <p:nvPr/>
          </p:nvSpPr>
          <p:spPr>
            <a:xfrm>
              <a:off x="19212215" y="729765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98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7" name="object 11437"/>
            <p:cNvSpPr/>
            <p:nvPr/>
          </p:nvSpPr>
          <p:spPr>
            <a:xfrm>
              <a:off x="19212413" y="72979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36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8" name="object 11438"/>
            <p:cNvSpPr/>
            <p:nvPr/>
          </p:nvSpPr>
          <p:spPr>
            <a:xfrm>
              <a:off x="19212547" y="72982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25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9" name="object 11439"/>
            <p:cNvSpPr/>
            <p:nvPr/>
          </p:nvSpPr>
          <p:spPr>
            <a:xfrm>
              <a:off x="19212669" y="72985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73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0" name="object 11440"/>
            <p:cNvSpPr/>
            <p:nvPr/>
          </p:nvSpPr>
          <p:spPr>
            <a:xfrm>
              <a:off x="19212745" y="72989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73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1" name="object 11441"/>
            <p:cNvSpPr/>
            <p:nvPr/>
          </p:nvSpPr>
          <p:spPr>
            <a:xfrm>
              <a:off x="19212821" y="729926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2" name="object 11442"/>
            <p:cNvSpPr/>
            <p:nvPr/>
          </p:nvSpPr>
          <p:spPr>
            <a:xfrm>
              <a:off x="19212821" y="729961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3" name="object 11443"/>
            <p:cNvSpPr/>
            <p:nvPr/>
          </p:nvSpPr>
          <p:spPr>
            <a:xfrm>
              <a:off x="19212747" y="72999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4" name="object 11444"/>
            <p:cNvSpPr/>
            <p:nvPr/>
          </p:nvSpPr>
          <p:spPr>
            <a:xfrm>
              <a:off x="19212672" y="73002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5" name="object 11445"/>
            <p:cNvSpPr/>
            <p:nvPr/>
          </p:nvSpPr>
          <p:spPr>
            <a:xfrm>
              <a:off x="19212544" y="73006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6" name="object 11446"/>
            <p:cNvSpPr/>
            <p:nvPr/>
          </p:nvSpPr>
          <p:spPr>
            <a:xfrm>
              <a:off x="19212411" y="73009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6" y="0"/>
                  </a:moveTo>
                  <a:lnTo>
                    <a:pt x="0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7" name="object 11447"/>
            <p:cNvSpPr/>
            <p:nvPr/>
          </p:nvSpPr>
          <p:spPr>
            <a:xfrm>
              <a:off x="19212214" y="73012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98" y="0"/>
                  </a:moveTo>
                  <a:lnTo>
                    <a:pt x="0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8" name="object 11448"/>
            <p:cNvSpPr/>
            <p:nvPr/>
          </p:nvSpPr>
          <p:spPr>
            <a:xfrm>
              <a:off x="19212027" y="73015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88" y="0"/>
                  </a:moveTo>
                  <a:lnTo>
                    <a:pt x="0" y="2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9" name="object 11449"/>
            <p:cNvSpPr/>
            <p:nvPr/>
          </p:nvSpPr>
          <p:spPr>
            <a:xfrm>
              <a:off x="19211770" y="73018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0"/>
                  </a:moveTo>
                  <a:lnTo>
                    <a:pt x="0" y="25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0" name="object 11450"/>
            <p:cNvSpPr/>
            <p:nvPr/>
          </p:nvSpPr>
          <p:spPr>
            <a:xfrm>
              <a:off x="19211544" y="730209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30" y="0"/>
                  </a:moveTo>
                  <a:lnTo>
                    <a:pt x="0" y="23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1" name="object 11451"/>
            <p:cNvSpPr/>
            <p:nvPr/>
          </p:nvSpPr>
          <p:spPr>
            <a:xfrm>
              <a:off x="19211232" y="73023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4" y="0"/>
                  </a:moveTo>
                  <a:lnTo>
                    <a:pt x="0" y="219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2" name="object 11452"/>
            <p:cNvSpPr/>
            <p:nvPr/>
          </p:nvSpPr>
          <p:spPr>
            <a:xfrm>
              <a:off x="19210950" y="73025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93" y="0"/>
                  </a:moveTo>
                  <a:lnTo>
                    <a:pt x="0" y="16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3" name="object 11453"/>
            <p:cNvSpPr/>
            <p:nvPr/>
          </p:nvSpPr>
          <p:spPr>
            <a:xfrm>
              <a:off x="19210640" y="73027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4" y="0"/>
                  </a:moveTo>
                  <a:lnTo>
                    <a:pt x="0" y="15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4" name="object 11454"/>
            <p:cNvSpPr/>
            <p:nvPr/>
          </p:nvSpPr>
          <p:spPr>
            <a:xfrm>
              <a:off x="19210327" y="73028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10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5" name="object 11455"/>
            <p:cNvSpPr/>
            <p:nvPr/>
          </p:nvSpPr>
          <p:spPr>
            <a:xfrm>
              <a:off x="19209993" y="73029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6" name="object 11456"/>
            <p:cNvSpPr/>
            <p:nvPr/>
          </p:nvSpPr>
          <p:spPr>
            <a:xfrm>
              <a:off x="19209660" y="73030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4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7" name="object 11457"/>
            <p:cNvSpPr/>
            <p:nvPr/>
          </p:nvSpPr>
          <p:spPr>
            <a:xfrm>
              <a:off x="19209325" y="73031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8" name="object 11458"/>
            <p:cNvSpPr/>
            <p:nvPr/>
          </p:nvSpPr>
          <p:spPr>
            <a:xfrm>
              <a:off x="19208939" y="73031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76" y="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9" name="object 11459"/>
            <p:cNvSpPr/>
            <p:nvPr/>
          </p:nvSpPr>
          <p:spPr>
            <a:xfrm>
              <a:off x="19208612" y="73030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4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0" name="object 11460"/>
            <p:cNvSpPr/>
            <p:nvPr/>
          </p:nvSpPr>
          <p:spPr>
            <a:xfrm>
              <a:off x="19208278" y="73029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7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1" name="object 11461"/>
            <p:cNvSpPr/>
            <p:nvPr/>
          </p:nvSpPr>
          <p:spPr>
            <a:xfrm>
              <a:off x="19207946" y="73028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10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2" name="object 11462"/>
            <p:cNvSpPr/>
            <p:nvPr/>
          </p:nvSpPr>
          <p:spPr>
            <a:xfrm>
              <a:off x="19207622" y="73027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4" y="15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3" name="object 11463"/>
            <p:cNvSpPr/>
            <p:nvPr/>
          </p:nvSpPr>
          <p:spPr>
            <a:xfrm>
              <a:off x="19207317" y="73025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4" y="16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4" name="object 11464"/>
            <p:cNvSpPr/>
            <p:nvPr/>
          </p:nvSpPr>
          <p:spPr>
            <a:xfrm>
              <a:off x="19207067" y="73023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219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5" name="object 11465"/>
            <p:cNvSpPr/>
            <p:nvPr/>
          </p:nvSpPr>
          <p:spPr>
            <a:xfrm>
              <a:off x="19206810" y="73020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23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6" name="object 11466"/>
            <p:cNvSpPr/>
            <p:nvPr/>
          </p:nvSpPr>
          <p:spPr>
            <a:xfrm>
              <a:off x="19206583" y="73018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30" y="25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7" name="object 11467"/>
            <p:cNvSpPr/>
            <p:nvPr/>
          </p:nvSpPr>
          <p:spPr>
            <a:xfrm>
              <a:off x="19206366" y="73015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19" y="2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8" name="object 11468"/>
            <p:cNvSpPr/>
            <p:nvPr/>
          </p:nvSpPr>
          <p:spPr>
            <a:xfrm>
              <a:off x="19206174" y="73012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98" y="2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9" name="object 11469"/>
            <p:cNvSpPr/>
            <p:nvPr/>
          </p:nvSpPr>
          <p:spPr>
            <a:xfrm>
              <a:off x="19206019" y="73009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57" y="31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0" name="object 11470"/>
            <p:cNvSpPr/>
            <p:nvPr/>
          </p:nvSpPr>
          <p:spPr>
            <a:xfrm>
              <a:off x="19205919" y="73006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1" name="object 11471"/>
            <p:cNvSpPr/>
            <p:nvPr/>
          </p:nvSpPr>
          <p:spPr>
            <a:xfrm>
              <a:off x="19205846" y="73003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73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2" name="object 11472"/>
            <p:cNvSpPr/>
            <p:nvPr/>
          </p:nvSpPr>
          <p:spPr>
            <a:xfrm>
              <a:off x="19205810" y="72999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3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3" name="object 11473"/>
            <p:cNvSpPr/>
            <p:nvPr/>
          </p:nvSpPr>
          <p:spPr>
            <a:xfrm>
              <a:off x="19205759" y="72996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52" y="3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4" name="object 11474"/>
            <p:cNvSpPr/>
            <p:nvPr/>
          </p:nvSpPr>
          <p:spPr>
            <a:xfrm>
              <a:off x="19205766" y="72992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45"/>
                  </a:moveTo>
                  <a:lnTo>
                    <a:pt x="4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5" name="object 11475"/>
            <p:cNvSpPr/>
            <p:nvPr/>
          </p:nvSpPr>
          <p:spPr>
            <a:xfrm>
              <a:off x="19205811" y="72989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45"/>
                  </a:moveTo>
                  <a:lnTo>
                    <a:pt x="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6" name="object 11476"/>
            <p:cNvSpPr/>
            <p:nvPr/>
          </p:nvSpPr>
          <p:spPr>
            <a:xfrm>
              <a:off x="19205841" y="72985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24"/>
                  </a:moveTo>
                  <a:lnTo>
                    <a:pt x="7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7" name="object 11477"/>
            <p:cNvSpPr/>
            <p:nvPr/>
          </p:nvSpPr>
          <p:spPr>
            <a:xfrm>
              <a:off x="19205919" y="72982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24"/>
                  </a:moveTo>
                  <a:lnTo>
                    <a:pt x="10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8" name="object 11478"/>
            <p:cNvSpPr/>
            <p:nvPr/>
          </p:nvSpPr>
          <p:spPr>
            <a:xfrm>
              <a:off x="19206023" y="72979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14"/>
                  </a:moveTo>
                  <a:lnTo>
                    <a:pt x="15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9" name="object 11479"/>
            <p:cNvSpPr/>
            <p:nvPr/>
          </p:nvSpPr>
          <p:spPr>
            <a:xfrm>
              <a:off x="19206175" y="72976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93"/>
                  </a:moveTo>
                  <a:lnTo>
                    <a:pt x="19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0" name="object 11480"/>
            <p:cNvSpPr/>
            <p:nvPr/>
          </p:nvSpPr>
          <p:spPr>
            <a:xfrm>
              <a:off x="19206373" y="72973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82"/>
                  </a:moveTo>
                  <a:lnTo>
                    <a:pt x="21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1" name="object 11481"/>
            <p:cNvSpPr/>
            <p:nvPr/>
          </p:nvSpPr>
          <p:spPr>
            <a:xfrm>
              <a:off x="19206586" y="72971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61"/>
                  </a:moveTo>
                  <a:lnTo>
                    <a:pt x="23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2" name="object 11482"/>
            <p:cNvSpPr/>
            <p:nvPr/>
          </p:nvSpPr>
          <p:spPr>
            <a:xfrm>
              <a:off x="19206813" y="72968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30"/>
                  </a:moveTo>
                  <a:lnTo>
                    <a:pt x="26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3" name="object 11483"/>
            <p:cNvSpPr/>
            <p:nvPr/>
          </p:nvSpPr>
          <p:spPr>
            <a:xfrm>
              <a:off x="19207071" y="72966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19"/>
                  </a:moveTo>
                  <a:lnTo>
                    <a:pt x="26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4" name="object 11484"/>
            <p:cNvSpPr/>
            <p:nvPr/>
          </p:nvSpPr>
          <p:spPr>
            <a:xfrm>
              <a:off x="19207328" y="72965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67"/>
                  </a:moveTo>
                  <a:lnTo>
                    <a:pt x="3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5" name="object 11485"/>
            <p:cNvSpPr/>
            <p:nvPr/>
          </p:nvSpPr>
          <p:spPr>
            <a:xfrm>
              <a:off x="19207631" y="72963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6"/>
                  </a:moveTo>
                  <a:lnTo>
                    <a:pt x="3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6" name="object 11486"/>
            <p:cNvSpPr/>
            <p:nvPr/>
          </p:nvSpPr>
          <p:spPr>
            <a:xfrm>
              <a:off x="19207936" y="72962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25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7" name="object 11487"/>
            <p:cNvSpPr/>
            <p:nvPr/>
          </p:nvSpPr>
          <p:spPr>
            <a:xfrm>
              <a:off x="19208270" y="72961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73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8" name="object 11488"/>
            <p:cNvSpPr/>
            <p:nvPr/>
          </p:nvSpPr>
          <p:spPr>
            <a:xfrm>
              <a:off x="19208602" y="72961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1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9" name="object 11489"/>
            <p:cNvSpPr/>
            <p:nvPr/>
          </p:nvSpPr>
          <p:spPr>
            <a:xfrm>
              <a:off x="19208936" y="72960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0" name="object 11490"/>
            <p:cNvSpPr/>
            <p:nvPr/>
          </p:nvSpPr>
          <p:spPr>
            <a:xfrm>
              <a:off x="19248052" y="74053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2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1" name="object 11491"/>
            <p:cNvSpPr/>
            <p:nvPr/>
          </p:nvSpPr>
          <p:spPr>
            <a:xfrm>
              <a:off x="19248387" y="74053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4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2" name="object 11492"/>
            <p:cNvSpPr/>
            <p:nvPr/>
          </p:nvSpPr>
          <p:spPr>
            <a:xfrm>
              <a:off x="19248720" y="74053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3" name="object 11493"/>
            <p:cNvSpPr/>
            <p:nvPr/>
          </p:nvSpPr>
          <p:spPr>
            <a:xfrm>
              <a:off x="19249054" y="740545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45" y="12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4" name="object 11494"/>
            <p:cNvSpPr/>
            <p:nvPr/>
          </p:nvSpPr>
          <p:spPr>
            <a:xfrm>
              <a:off x="19249402" y="74055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93" y="13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5" name="object 11495"/>
            <p:cNvSpPr/>
            <p:nvPr/>
          </p:nvSpPr>
          <p:spPr>
            <a:xfrm>
              <a:off x="19249691" y="74057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14" y="18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6" name="object 11496"/>
            <p:cNvSpPr/>
            <p:nvPr/>
          </p:nvSpPr>
          <p:spPr>
            <a:xfrm>
              <a:off x="19249994" y="74059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14" y="19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7" name="object 11497"/>
            <p:cNvSpPr/>
            <p:nvPr/>
          </p:nvSpPr>
          <p:spPr>
            <a:xfrm>
              <a:off x="19250297" y="74061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61" y="23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8" name="object 11498"/>
            <p:cNvSpPr/>
            <p:nvPr/>
          </p:nvSpPr>
          <p:spPr>
            <a:xfrm>
              <a:off x="19250555" y="74063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19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9" name="object 11499"/>
            <p:cNvSpPr/>
            <p:nvPr/>
          </p:nvSpPr>
          <p:spPr>
            <a:xfrm>
              <a:off x="19250768" y="74065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98" y="2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0" name="object 11500"/>
            <p:cNvSpPr/>
            <p:nvPr/>
          </p:nvSpPr>
          <p:spPr>
            <a:xfrm>
              <a:off x="19250966" y="74068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88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1" name="object 11501"/>
            <p:cNvSpPr/>
            <p:nvPr/>
          </p:nvSpPr>
          <p:spPr>
            <a:xfrm>
              <a:off x="19251147" y="74071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57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2" name="object 11502"/>
            <p:cNvSpPr/>
            <p:nvPr/>
          </p:nvSpPr>
          <p:spPr>
            <a:xfrm>
              <a:off x="19251300" y="74074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04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3" name="object 11503"/>
            <p:cNvSpPr/>
            <p:nvPr/>
          </p:nvSpPr>
          <p:spPr>
            <a:xfrm>
              <a:off x="19251405" y="74078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25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4" name="object 11504"/>
            <p:cNvSpPr/>
            <p:nvPr/>
          </p:nvSpPr>
          <p:spPr>
            <a:xfrm>
              <a:off x="19251526" y="74081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1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5" name="object 11505"/>
            <p:cNvSpPr/>
            <p:nvPr/>
          </p:nvSpPr>
          <p:spPr>
            <a:xfrm>
              <a:off x="19251557" y="740848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6" name="object 11506"/>
            <p:cNvSpPr/>
            <p:nvPr/>
          </p:nvSpPr>
          <p:spPr>
            <a:xfrm>
              <a:off x="19251557" y="740883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7" name="object 11507"/>
            <p:cNvSpPr/>
            <p:nvPr/>
          </p:nvSpPr>
          <p:spPr>
            <a:xfrm>
              <a:off x="19251526" y="74091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8" name="object 11508"/>
            <p:cNvSpPr/>
            <p:nvPr/>
          </p:nvSpPr>
          <p:spPr>
            <a:xfrm>
              <a:off x="19251400" y="74095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9" name="object 11509"/>
            <p:cNvSpPr/>
            <p:nvPr/>
          </p:nvSpPr>
          <p:spPr>
            <a:xfrm>
              <a:off x="19251300" y="74098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0" name="object 11510"/>
            <p:cNvSpPr/>
            <p:nvPr/>
          </p:nvSpPr>
          <p:spPr>
            <a:xfrm>
              <a:off x="19251142" y="74101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57" y="0"/>
                  </a:moveTo>
                  <a:lnTo>
                    <a:pt x="0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1" name="object 11511"/>
            <p:cNvSpPr/>
            <p:nvPr/>
          </p:nvSpPr>
          <p:spPr>
            <a:xfrm>
              <a:off x="19250959" y="74104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88" y="0"/>
                  </a:moveTo>
                  <a:lnTo>
                    <a:pt x="0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2" name="object 11512"/>
            <p:cNvSpPr/>
            <p:nvPr/>
          </p:nvSpPr>
          <p:spPr>
            <a:xfrm>
              <a:off x="19250766" y="74107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98" y="0"/>
                  </a:moveTo>
                  <a:lnTo>
                    <a:pt x="0" y="2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3" name="object 11513"/>
            <p:cNvSpPr/>
            <p:nvPr/>
          </p:nvSpPr>
          <p:spPr>
            <a:xfrm>
              <a:off x="19250548" y="74110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19" y="0"/>
                  </a:moveTo>
                  <a:lnTo>
                    <a:pt x="0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4" name="object 11514"/>
            <p:cNvSpPr/>
            <p:nvPr/>
          </p:nvSpPr>
          <p:spPr>
            <a:xfrm>
              <a:off x="19250293" y="741132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0"/>
                  </a:moveTo>
                  <a:lnTo>
                    <a:pt x="0" y="23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5" name="object 11515"/>
            <p:cNvSpPr/>
            <p:nvPr/>
          </p:nvSpPr>
          <p:spPr>
            <a:xfrm>
              <a:off x="19249983" y="74115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4" y="0"/>
                  </a:moveTo>
                  <a:lnTo>
                    <a:pt x="0" y="19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6" name="object 11516"/>
            <p:cNvSpPr/>
            <p:nvPr/>
          </p:nvSpPr>
          <p:spPr>
            <a:xfrm>
              <a:off x="19249680" y="74117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4" y="0"/>
                  </a:moveTo>
                  <a:lnTo>
                    <a:pt x="0" y="18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7" name="object 11517"/>
            <p:cNvSpPr/>
            <p:nvPr/>
          </p:nvSpPr>
          <p:spPr>
            <a:xfrm>
              <a:off x="19249398" y="74119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93" y="0"/>
                  </a:moveTo>
                  <a:lnTo>
                    <a:pt x="0" y="13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8" name="object 11518"/>
            <p:cNvSpPr/>
            <p:nvPr/>
          </p:nvSpPr>
          <p:spPr>
            <a:xfrm>
              <a:off x="19249057" y="74120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45" y="0"/>
                  </a:moveTo>
                  <a:lnTo>
                    <a:pt x="0" y="12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9" name="object 11519"/>
            <p:cNvSpPr/>
            <p:nvPr/>
          </p:nvSpPr>
          <p:spPr>
            <a:xfrm>
              <a:off x="19248729" y="74122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0" name="object 11520"/>
            <p:cNvSpPr/>
            <p:nvPr/>
          </p:nvSpPr>
          <p:spPr>
            <a:xfrm>
              <a:off x="19248395" y="74122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4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1" name="object 11521"/>
            <p:cNvSpPr/>
            <p:nvPr/>
          </p:nvSpPr>
          <p:spPr>
            <a:xfrm>
              <a:off x="19248062" y="74123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2" name="object 11522"/>
            <p:cNvSpPr/>
            <p:nvPr/>
          </p:nvSpPr>
          <p:spPr>
            <a:xfrm>
              <a:off x="19247727" y="74123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3" name="object 11523"/>
            <p:cNvSpPr/>
            <p:nvPr/>
          </p:nvSpPr>
          <p:spPr>
            <a:xfrm>
              <a:off x="19247341" y="74122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76" y="4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4" name="object 11524"/>
            <p:cNvSpPr/>
            <p:nvPr/>
          </p:nvSpPr>
          <p:spPr>
            <a:xfrm>
              <a:off x="19247046" y="74122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93" y="7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5" name="object 11525"/>
            <p:cNvSpPr/>
            <p:nvPr/>
          </p:nvSpPr>
          <p:spPr>
            <a:xfrm>
              <a:off x="19246725" y="74120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12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6" name="object 11526"/>
            <p:cNvSpPr/>
            <p:nvPr/>
          </p:nvSpPr>
          <p:spPr>
            <a:xfrm>
              <a:off x="19246371" y="74119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45" y="136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7" name="object 11527"/>
            <p:cNvSpPr/>
            <p:nvPr/>
          </p:nvSpPr>
          <p:spPr>
            <a:xfrm>
              <a:off x="19246074" y="74117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93" y="18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8" name="object 11528"/>
            <p:cNvSpPr/>
            <p:nvPr/>
          </p:nvSpPr>
          <p:spPr>
            <a:xfrm>
              <a:off x="19245817" y="74115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19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9" name="object 11529"/>
            <p:cNvSpPr/>
            <p:nvPr/>
          </p:nvSpPr>
          <p:spPr>
            <a:xfrm>
              <a:off x="19245539" y="74113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82" y="23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0" name="object 11530"/>
            <p:cNvSpPr/>
            <p:nvPr/>
          </p:nvSpPr>
          <p:spPr>
            <a:xfrm>
              <a:off x="19245329" y="74110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19" y="26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1" name="object 11531"/>
            <p:cNvSpPr/>
            <p:nvPr/>
          </p:nvSpPr>
          <p:spPr>
            <a:xfrm>
              <a:off x="19245106" y="74107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30" y="2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2" name="object 11532"/>
            <p:cNvSpPr/>
            <p:nvPr/>
          </p:nvSpPr>
          <p:spPr>
            <a:xfrm>
              <a:off x="19244950" y="74104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57" y="2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3" name="object 11533"/>
            <p:cNvSpPr/>
            <p:nvPr/>
          </p:nvSpPr>
          <p:spPr>
            <a:xfrm>
              <a:off x="19244799" y="74101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57" y="31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4" name="object 11534"/>
            <p:cNvSpPr/>
            <p:nvPr/>
          </p:nvSpPr>
          <p:spPr>
            <a:xfrm>
              <a:off x="19244700" y="74098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5" name="object 11535"/>
            <p:cNvSpPr/>
            <p:nvPr/>
          </p:nvSpPr>
          <p:spPr>
            <a:xfrm>
              <a:off x="19244573" y="74095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6" name="object 11536"/>
            <p:cNvSpPr/>
            <p:nvPr/>
          </p:nvSpPr>
          <p:spPr>
            <a:xfrm>
              <a:off x="19244546" y="74091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3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7" name="object 11537"/>
            <p:cNvSpPr/>
            <p:nvPr/>
          </p:nvSpPr>
          <p:spPr>
            <a:xfrm>
              <a:off x="19244516" y="74088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3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8" name="object 11538"/>
            <p:cNvSpPr/>
            <p:nvPr/>
          </p:nvSpPr>
          <p:spPr>
            <a:xfrm>
              <a:off x="19244516" y="74084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45"/>
                  </a:moveTo>
                  <a:lnTo>
                    <a:pt x="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9" name="object 11539"/>
            <p:cNvSpPr/>
            <p:nvPr/>
          </p:nvSpPr>
          <p:spPr>
            <a:xfrm>
              <a:off x="19244547" y="74081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45"/>
                  </a:moveTo>
                  <a:lnTo>
                    <a:pt x="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0" name="object 11540"/>
            <p:cNvSpPr/>
            <p:nvPr/>
          </p:nvSpPr>
          <p:spPr>
            <a:xfrm>
              <a:off x="19244578" y="74078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24"/>
                  </a:moveTo>
                  <a:lnTo>
                    <a:pt x="12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1" name="object 11541"/>
            <p:cNvSpPr/>
            <p:nvPr/>
          </p:nvSpPr>
          <p:spPr>
            <a:xfrm>
              <a:off x="19244698" y="74074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24"/>
                  </a:moveTo>
                  <a:lnTo>
                    <a:pt x="10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2" name="object 11542"/>
            <p:cNvSpPr/>
            <p:nvPr/>
          </p:nvSpPr>
          <p:spPr>
            <a:xfrm>
              <a:off x="19244805" y="74071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14"/>
                  </a:moveTo>
                  <a:lnTo>
                    <a:pt x="15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3" name="object 11543"/>
            <p:cNvSpPr/>
            <p:nvPr/>
          </p:nvSpPr>
          <p:spPr>
            <a:xfrm>
              <a:off x="19244957" y="74068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93"/>
                  </a:moveTo>
                  <a:lnTo>
                    <a:pt x="15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4" name="object 11544"/>
            <p:cNvSpPr/>
            <p:nvPr/>
          </p:nvSpPr>
          <p:spPr>
            <a:xfrm>
              <a:off x="19245107" y="740659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82"/>
                  </a:moveTo>
                  <a:lnTo>
                    <a:pt x="23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5" name="object 11545"/>
            <p:cNvSpPr/>
            <p:nvPr/>
          </p:nvSpPr>
          <p:spPr>
            <a:xfrm>
              <a:off x="19245336" y="74063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61"/>
                  </a:moveTo>
                  <a:lnTo>
                    <a:pt x="21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6" name="object 11546"/>
            <p:cNvSpPr/>
            <p:nvPr/>
          </p:nvSpPr>
          <p:spPr>
            <a:xfrm>
              <a:off x="19245549" y="74061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30"/>
                  </a:moveTo>
                  <a:lnTo>
                    <a:pt x="2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7" name="object 11547"/>
            <p:cNvSpPr/>
            <p:nvPr/>
          </p:nvSpPr>
          <p:spPr>
            <a:xfrm>
              <a:off x="19245822" y="74059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98"/>
                  </a:moveTo>
                  <a:lnTo>
                    <a:pt x="26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8" name="object 11548"/>
            <p:cNvSpPr/>
            <p:nvPr/>
          </p:nvSpPr>
          <p:spPr>
            <a:xfrm>
              <a:off x="19246079" y="74057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88"/>
                  </a:moveTo>
                  <a:lnTo>
                    <a:pt x="29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9" name="object 11549"/>
            <p:cNvSpPr/>
            <p:nvPr/>
          </p:nvSpPr>
          <p:spPr>
            <a:xfrm>
              <a:off x="19246368" y="74055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6"/>
                  </a:moveTo>
                  <a:lnTo>
                    <a:pt x="34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0" name="object 11550"/>
            <p:cNvSpPr/>
            <p:nvPr/>
          </p:nvSpPr>
          <p:spPr>
            <a:xfrm>
              <a:off x="19246716" y="74054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25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1" name="object 11551"/>
            <p:cNvSpPr/>
            <p:nvPr/>
          </p:nvSpPr>
          <p:spPr>
            <a:xfrm>
              <a:off x="19247049" y="74053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73"/>
                  </a:moveTo>
                  <a:lnTo>
                    <a:pt x="29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2" name="object 11552"/>
            <p:cNvSpPr/>
            <p:nvPr/>
          </p:nvSpPr>
          <p:spPr>
            <a:xfrm>
              <a:off x="19247339" y="740533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1"/>
                  </a:moveTo>
                  <a:lnTo>
                    <a:pt x="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3" name="object 11553"/>
            <p:cNvSpPr/>
            <p:nvPr/>
          </p:nvSpPr>
          <p:spPr>
            <a:xfrm>
              <a:off x="19247718" y="74053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4" name="object 11554"/>
            <p:cNvSpPr/>
            <p:nvPr/>
          </p:nvSpPr>
          <p:spPr>
            <a:xfrm>
              <a:off x="19248052" y="69737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5" name="object 11555"/>
            <p:cNvSpPr/>
            <p:nvPr/>
          </p:nvSpPr>
          <p:spPr>
            <a:xfrm>
              <a:off x="19248387" y="69737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4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6" name="object 11556"/>
            <p:cNvSpPr/>
            <p:nvPr/>
          </p:nvSpPr>
          <p:spPr>
            <a:xfrm>
              <a:off x="19248720" y="69737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7" name="object 11557"/>
            <p:cNvSpPr/>
            <p:nvPr/>
          </p:nvSpPr>
          <p:spPr>
            <a:xfrm>
              <a:off x="19249054" y="69738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45" y="10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8" name="object 11558"/>
            <p:cNvSpPr/>
            <p:nvPr/>
          </p:nvSpPr>
          <p:spPr>
            <a:xfrm>
              <a:off x="19249402" y="69739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93" y="15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9" name="object 11559"/>
            <p:cNvSpPr/>
            <p:nvPr/>
          </p:nvSpPr>
          <p:spPr>
            <a:xfrm>
              <a:off x="19249691" y="69741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14" y="16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0" name="object 11560"/>
            <p:cNvSpPr/>
            <p:nvPr/>
          </p:nvSpPr>
          <p:spPr>
            <a:xfrm>
              <a:off x="19249994" y="69742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14" y="19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1" name="object 11561"/>
            <p:cNvSpPr/>
            <p:nvPr/>
          </p:nvSpPr>
          <p:spPr>
            <a:xfrm>
              <a:off x="19250297" y="69745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61" y="23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2" name="object 11562"/>
            <p:cNvSpPr/>
            <p:nvPr/>
          </p:nvSpPr>
          <p:spPr>
            <a:xfrm>
              <a:off x="19250555" y="69747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19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3" name="object 11563"/>
            <p:cNvSpPr/>
            <p:nvPr/>
          </p:nvSpPr>
          <p:spPr>
            <a:xfrm>
              <a:off x="19250768" y="69749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98" y="2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4" name="object 11564"/>
            <p:cNvSpPr/>
            <p:nvPr/>
          </p:nvSpPr>
          <p:spPr>
            <a:xfrm>
              <a:off x="19250966" y="69752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88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5" name="object 11565"/>
            <p:cNvSpPr/>
            <p:nvPr/>
          </p:nvSpPr>
          <p:spPr>
            <a:xfrm>
              <a:off x="19251147" y="69755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57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6" name="object 11566"/>
            <p:cNvSpPr/>
            <p:nvPr/>
          </p:nvSpPr>
          <p:spPr>
            <a:xfrm>
              <a:off x="19251300" y="69758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04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7" name="object 11567"/>
            <p:cNvSpPr/>
            <p:nvPr/>
          </p:nvSpPr>
          <p:spPr>
            <a:xfrm>
              <a:off x="19251405" y="69762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25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8" name="object 11568"/>
            <p:cNvSpPr/>
            <p:nvPr/>
          </p:nvSpPr>
          <p:spPr>
            <a:xfrm>
              <a:off x="19251526" y="69765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1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9" name="object 11569"/>
            <p:cNvSpPr/>
            <p:nvPr/>
          </p:nvSpPr>
          <p:spPr>
            <a:xfrm>
              <a:off x="19251557" y="697688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0" name="object 11570"/>
            <p:cNvSpPr/>
            <p:nvPr/>
          </p:nvSpPr>
          <p:spPr>
            <a:xfrm>
              <a:off x="19251557" y="697722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1" name="object 11571"/>
            <p:cNvSpPr/>
            <p:nvPr/>
          </p:nvSpPr>
          <p:spPr>
            <a:xfrm>
              <a:off x="19251526" y="69775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2" name="object 11572"/>
            <p:cNvSpPr/>
            <p:nvPr/>
          </p:nvSpPr>
          <p:spPr>
            <a:xfrm>
              <a:off x="19251400" y="69779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3" name="object 11573"/>
            <p:cNvSpPr/>
            <p:nvPr/>
          </p:nvSpPr>
          <p:spPr>
            <a:xfrm>
              <a:off x="19251300" y="69782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4" name="object 11574"/>
            <p:cNvSpPr/>
            <p:nvPr/>
          </p:nvSpPr>
          <p:spPr>
            <a:xfrm>
              <a:off x="19251142" y="69785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57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5" name="object 11575"/>
            <p:cNvSpPr/>
            <p:nvPr/>
          </p:nvSpPr>
          <p:spPr>
            <a:xfrm>
              <a:off x="19250959" y="69788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88" y="0"/>
                  </a:moveTo>
                  <a:lnTo>
                    <a:pt x="0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6" name="object 11576"/>
            <p:cNvSpPr/>
            <p:nvPr/>
          </p:nvSpPr>
          <p:spPr>
            <a:xfrm>
              <a:off x="19250766" y="69791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98" y="0"/>
                  </a:moveTo>
                  <a:lnTo>
                    <a:pt x="0" y="2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7" name="object 11577"/>
            <p:cNvSpPr/>
            <p:nvPr/>
          </p:nvSpPr>
          <p:spPr>
            <a:xfrm>
              <a:off x="19250548" y="69794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19" y="0"/>
                  </a:moveTo>
                  <a:lnTo>
                    <a:pt x="0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8" name="object 11578"/>
            <p:cNvSpPr/>
            <p:nvPr/>
          </p:nvSpPr>
          <p:spPr>
            <a:xfrm>
              <a:off x="19250293" y="69797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0"/>
                  </a:moveTo>
                  <a:lnTo>
                    <a:pt x="0" y="23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9" name="object 11579"/>
            <p:cNvSpPr/>
            <p:nvPr/>
          </p:nvSpPr>
          <p:spPr>
            <a:xfrm>
              <a:off x="19249983" y="69799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4" y="0"/>
                  </a:moveTo>
                  <a:lnTo>
                    <a:pt x="0" y="19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0" name="object 11580"/>
            <p:cNvSpPr/>
            <p:nvPr/>
          </p:nvSpPr>
          <p:spPr>
            <a:xfrm>
              <a:off x="19249680" y="69801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4" y="0"/>
                  </a:moveTo>
                  <a:lnTo>
                    <a:pt x="0" y="16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1" name="object 11581"/>
            <p:cNvSpPr/>
            <p:nvPr/>
          </p:nvSpPr>
          <p:spPr>
            <a:xfrm>
              <a:off x="19249398" y="69803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93" y="0"/>
                  </a:moveTo>
                  <a:lnTo>
                    <a:pt x="0" y="13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2" name="object 11582"/>
            <p:cNvSpPr/>
            <p:nvPr/>
          </p:nvSpPr>
          <p:spPr>
            <a:xfrm>
              <a:off x="19249057" y="69804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45" y="0"/>
                  </a:moveTo>
                  <a:lnTo>
                    <a:pt x="0" y="12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3" name="object 11583"/>
            <p:cNvSpPr/>
            <p:nvPr/>
          </p:nvSpPr>
          <p:spPr>
            <a:xfrm>
              <a:off x="19248729" y="69806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4" name="object 11584"/>
            <p:cNvSpPr/>
            <p:nvPr/>
          </p:nvSpPr>
          <p:spPr>
            <a:xfrm>
              <a:off x="19248395" y="69806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4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5" name="object 11585"/>
            <p:cNvSpPr/>
            <p:nvPr/>
          </p:nvSpPr>
          <p:spPr>
            <a:xfrm>
              <a:off x="19248062" y="69807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2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6" name="object 11586"/>
            <p:cNvSpPr/>
            <p:nvPr/>
          </p:nvSpPr>
          <p:spPr>
            <a:xfrm>
              <a:off x="19247727" y="69807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7" name="object 11587"/>
            <p:cNvSpPr/>
            <p:nvPr/>
          </p:nvSpPr>
          <p:spPr>
            <a:xfrm>
              <a:off x="19247341" y="69806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76" y="4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8" name="object 11588"/>
            <p:cNvSpPr/>
            <p:nvPr/>
          </p:nvSpPr>
          <p:spPr>
            <a:xfrm>
              <a:off x="19247046" y="69806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93" y="7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9" name="object 11589"/>
            <p:cNvSpPr/>
            <p:nvPr/>
          </p:nvSpPr>
          <p:spPr>
            <a:xfrm>
              <a:off x="19246725" y="69804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12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0" name="object 11590"/>
            <p:cNvSpPr/>
            <p:nvPr/>
          </p:nvSpPr>
          <p:spPr>
            <a:xfrm>
              <a:off x="19246371" y="69803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45" y="136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1" name="object 11591"/>
            <p:cNvSpPr/>
            <p:nvPr/>
          </p:nvSpPr>
          <p:spPr>
            <a:xfrm>
              <a:off x="19246074" y="69801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93" y="16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2" name="object 11592"/>
            <p:cNvSpPr/>
            <p:nvPr/>
          </p:nvSpPr>
          <p:spPr>
            <a:xfrm>
              <a:off x="19245817" y="69799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19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3" name="object 11593"/>
            <p:cNvSpPr/>
            <p:nvPr/>
          </p:nvSpPr>
          <p:spPr>
            <a:xfrm>
              <a:off x="19245539" y="69797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82" y="23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4" name="object 11594"/>
            <p:cNvSpPr/>
            <p:nvPr/>
          </p:nvSpPr>
          <p:spPr>
            <a:xfrm>
              <a:off x="19245329" y="69794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19" y="26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5" name="object 11595"/>
            <p:cNvSpPr/>
            <p:nvPr/>
          </p:nvSpPr>
          <p:spPr>
            <a:xfrm>
              <a:off x="19245106" y="69791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30" y="2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6" name="object 11596"/>
            <p:cNvSpPr/>
            <p:nvPr/>
          </p:nvSpPr>
          <p:spPr>
            <a:xfrm>
              <a:off x="19244950" y="69788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57" y="2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7" name="object 11597"/>
            <p:cNvSpPr/>
            <p:nvPr/>
          </p:nvSpPr>
          <p:spPr>
            <a:xfrm>
              <a:off x="19244799" y="69785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57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8" name="object 11598"/>
            <p:cNvSpPr/>
            <p:nvPr/>
          </p:nvSpPr>
          <p:spPr>
            <a:xfrm>
              <a:off x="19244700" y="69782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9" name="object 11599"/>
            <p:cNvSpPr/>
            <p:nvPr/>
          </p:nvSpPr>
          <p:spPr>
            <a:xfrm>
              <a:off x="19244573" y="69779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0" name="object 11600"/>
            <p:cNvSpPr/>
            <p:nvPr/>
          </p:nvSpPr>
          <p:spPr>
            <a:xfrm>
              <a:off x="19244546" y="69775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3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1" name="object 11601"/>
            <p:cNvSpPr/>
            <p:nvPr/>
          </p:nvSpPr>
          <p:spPr>
            <a:xfrm>
              <a:off x="19244516" y="69772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3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2" name="object 11602"/>
            <p:cNvSpPr/>
            <p:nvPr/>
          </p:nvSpPr>
          <p:spPr>
            <a:xfrm>
              <a:off x="19244516" y="69768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45"/>
                  </a:moveTo>
                  <a:lnTo>
                    <a:pt x="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3" name="object 11603"/>
            <p:cNvSpPr/>
            <p:nvPr/>
          </p:nvSpPr>
          <p:spPr>
            <a:xfrm>
              <a:off x="19244547" y="69765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45"/>
                  </a:moveTo>
                  <a:lnTo>
                    <a:pt x="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4" name="object 11604"/>
            <p:cNvSpPr/>
            <p:nvPr/>
          </p:nvSpPr>
          <p:spPr>
            <a:xfrm>
              <a:off x="19244578" y="69762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24"/>
                  </a:moveTo>
                  <a:lnTo>
                    <a:pt x="12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5" name="object 11605"/>
            <p:cNvSpPr/>
            <p:nvPr/>
          </p:nvSpPr>
          <p:spPr>
            <a:xfrm>
              <a:off x="19244698" y="69758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24"/>
                  </a:moveTo>
                  <a:lnTo>
                    <a:pt x="10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6" name="object 11606"/>
            <p:cNvSpPr/>
            <p:nvPr/>
          </p:nvSpPr>
          <p:spPr>
            <a:xfrm>
              <a:off x="19244805" y="69755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14"/>
                  </a:moveTo>
                  <a:lnTo>
                    <a:pt x="15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7" name="object 11607"/>
            <p:cNvSpPr/>
            <p:nvPr/>
          </p:nvSpPr>
          <p:spPr>
            <a:xfrm>
              <a:off x="19244957" y="69752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14"/>
                  </a:moveTo>
                  <a:lnTo>
                    <a:pt x="15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8" name="object 11608"/>
            <p:cNvSpPr/>
            <p:nvPr/>
          </p:nvSpPr>
          <p:spPr>
            <a:xfrm>
              <a:off x="19245107" y="69749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82"/>
                  </a:moveTo>
                  <a:lnTo>
                    <a:pt x="23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9" name="object 11609"/>
            <p:cNvSpPr/>
            <p:nvPr/>
          </p:nvSpPr>
          <p:spPr>
            <a:xfrm>
              <a:off x="19245336" y="69747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61"/>
                  </a:moveTo>
                  <a:lnTo>
                    <a:pt x="21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0" name="object 11610"/>
            <p:cNvSpPr/>
            <p:nvPr/>
          </p:nvSpPr>
          <p:spPr>
            <a:xfrm>
              <a:off x="19245549" y="69745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30"/>
                  </a:moveTo>
                  <a:lnTo>
                    <a:pt x="2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1" name="object 11611"/>
            <p:cNvSpPr/>
            <p:nvPr/>
          </p:nvSpPr>
          <p:spPr>
            <a:xfrm>
              <a:off x="19245822" y="69743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98"/>
                  </a:moveTo>
                  <a:lnTo>
                    <a:pt x="26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2" name="object 11612"/>
            <p:cNvSpPr/>
            <p:nvPr/>
          </p:nvSpPr>
          <p:spPr>
            <a:xfrm>
              <a:off x="19246079" y="69741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67"/>
                  </a:moveTo>
                  <a:lnTo>
                    <a:pt x="29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3" name="object 11613"/>
            <p:cNvSpPr/>
            <p:nvPr/>
          </p:nvSpPr>
          <p:spPr>
            <a:xfrm>
              <a:off x="19246368" y="69739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57"/>
                  </a:moveTo>
                  <a:lnTo>
                    <a:pt x="34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4" name="object 11614"/>
            <p:cNvSpPr/>
            <p:nvPr/>
          </p:nvSpPr>
          <p:spPr>
            <a:xfrm>
              <a:off x="19246716" y="69738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4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5" name="object 11615"/>
            <p:cNvSpPr/>
            <p:nvPr/>
          </p:nvSpPr>
          <p:spPr>
            <a:xfrm>
              <a:off x="19247049" y="69737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73"/>
                  </a:moveTo>
                  <a:lnTo>
                    <a:pt x="29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6" name="object 11616"/>
            <p:cNvSpPr/>
            <p:nvPr/>
          </p:nvSpPr>
          <p:spPr>
            <a:xfrm>
              <a:off x="19247339" y="69737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1"/>
                  </a:moveTo>
                  <a:lnTo>
                    <a:pt x="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7" name="object 11617"/>
            <p:cNvSpPr/>
            <p:nvPr/>
          </p:nvSpPr>
          <p:spPr>
            <a:xfrm>
              <a:off x="19247718" y="69737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8" name="object 11618"/>
            <p:cNvSpPr/>
            <p:nvPr/>
          </p:nvSpPr>
          <p:spPr>
            <a:xfrm>
              <a:off x="19248052" y="65421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9" name="object 11619"/>
            <p:cNvSpPr/>
            <p:nvPr/>
          </p:nvSpPr>
          <p:spPr>
            <a:xfrm>
              <a:off x="19248387" y="65421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4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0" name="object 11620"/>
            <p:cNvSpPr/>
            <p:nvPr/>
          </p:nvSpPr>
          <p:spPr>
            <a:xfrm>
              <a:off x="19248720" y="65421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24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1" name="object 11621"/>
            <p:cNvSpPr/>
            <p:nvPr/>
          </p:nvSpPr>
          <p:spPr>
            <a:xfrm>
              <a:off x="19249054" y="65422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45" y="10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2" name="object 11622"/>
            <p:cNvSpPr/>
            <p:nvPr/>
          </p:nvSpPr>
          <p:spPr>
            <a:xfrm>
              <a:off x="19249402" y="65423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93" y="13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3" name="object 11623"/>
            <p:cNvSpPr/>
            <p:nvPr/>
          </p:nvSpPr>
          <p:spPr>
            <a:xfrm>
              <a:off x="19249691" y="65425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14" y="18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4" name="object 11624"/>
            <p:cNvSpPr/>
            <p:nvPr/>
          </p:nvSpPr>
          <p:spPr>
            <a:xfrm>
              <a:off x="19249994" y="65427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14" y="19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5" name="object 11625"/>
            <p:cNvSpPr/>
            <p:nvPr/>
          </p:nvSpPr>
          <p:spPr>
            <a:xfrm>
              <a:off x="19250297" y="65429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61" y="23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6" name="object 11626"/>
            <p:cNvSpPr/>
            <p:nvPr/>
          </p:nvSpPr>
          <p:spPr>
            <a:xfrm>
              <a:off x="19250555" y="65431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19" y="25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7" name="object 11627"/>
            <p:cNvSpPr/>
            <p:nvPr/>
          </p:nvSpPr>
          <p:spPr>
            <a:xfrm>
              <a:off x="19250768" y="65433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230" y="2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8" name="object 11628"/>
            <p:cNvSpPr/>
            <p:nvPr/>
          </p:nvSpPr>
          <p:spPr>
            <a:xfrm>
              <a:off x="19250996" y="65436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57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9" name="object 11629"/>
            <p:cNvSpPr/>
            <p:nvPr/>
          </p:nvSpPr>
          <p:spPr>
            <a:xfrm>
              <a:off x="19251147" y="65439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57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0" name="object 11630"/>
            <p:cNvSpPr/>
            <p:nvPr/>
          </p:nvSpPr>
          <p:spPr>
            <a:xfrm>
              <a:off x="19251300" y="65442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04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1" name="object 11631"/>
            <p:cNvSpPr/>
            <p:nvPr/>
          </p:nvSpPr>
          <p:spPr>
            <a:xfrm>
              <a:off x="19251405" y="65446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125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2" name="object 11632"/>
            <p:cNvSpPr/>
            <p:nvPr/>
          </p:nvSpPr>
          <p:spPr>
            <a:xfrm>
              <a:off x="19251526" y="65449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31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3" name="object 11633"/>
            <p:cNvSpPr/>
            <p:nvPr/>
          </p:nvSpPr>
          <p:spPr>
            <a:xfrm>
              <a:off x="19251557" y="654528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4" name="object 11634"/>
            <p:cNvSpPr/>
            <p:nvPr/>
          </p:nvSpPr>
          <p:spPr>
            <a:xfrm>
              <a:off x="19251557" y="654563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5" name="object 11635"/>
            <p:cNvSpPr/>
            <p:nvPr/>
          </p:nvSpPr>
          <p:spPr>
            <a:xfrm>
              <a:off x="19251526" y="65459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6" name="object 11636"/>
            <p:cNvSpPr/>
            <p:nvPr/>
          </p:nvSpPr>
          <p:spPr>
            <a:xfrm>
              <a:off x="19251400" y="6546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7" name="object 11637"/>
            <p:cNvSpPr/>
            <p:nvPr/>
          </p:nvSpPr>
          <p:spPr>
            <a:xfrm>
              <a:off x="19251300" y="65466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8" name="object 11638"/>
            <p:cNvSpPr/>
            <p:nvPr/>
          </p:nvSpPr>
          <p:spPr>
            <a:xfrm>
              <a:off x="19251142" y="65469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57" y="0"/>
                  </a:moveTo>
                  <a:lnTo>
                    <a:pt x="0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9" name="object 11639"/>
            <p:cNvSpPr/>
            <p:nvPr/>
          </p:nvSpPr>
          <p:spPr>
            <a:xfrm>
              <a:off x="19250990" y="654729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57" y="0"/>
                  </a:moveTo>
                  <a:lnTo>
                    <a:pt x="0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0" name="object 11640"/>
            <p:cNvSpPr/>
            <p:nvPr/>
          </p:nvSpPr>
          <p:spPr>
            <a:xfrm>
              <a:off x="19250766" y="65475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30" y="0"/>
                  </a:moveTo>
                  <a:lnTo>
                    <a:pt x="0" y="282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1" name="object 11641"/>
            <p:cNvSpPr/>
            <p:nvPr/>
          </p:nvSpPr>
          <p:spPr>
            <a:xfrm>
              <a:off x="19250548" y="65478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19" y="0"/>
                  </a:moveTo>
                  <a:lnTo>
                    <a:pt x="0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2" name="object 11642"/>
            <p:cNvSpPr/>
            <p:nvPr/>
          </p:nvSpPr>
          <p:spPr>
            <a:xfrm>
              <a:off x="19250293" y="65481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0"/>
                  </a:moveTo>
                  <a:lnTo>
                    <a:pt x="0" y="23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3" name="object 11643"/>
            <p:cNvSpPr/>
            <p:nvPr/>
          </p:nvSpPr>
          <p:spPr>
            <a:xfrm>
              <a:off x="19249983" y="654835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4" y="0"/>
                  </a:moveTo>
                  <a:lnTo>
                    <a:pt x="0" y="19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4" name="object 11644"/>
            <p:cNvSpPr/>
            <p:nvPr/>
          </p:nvSpPr>
          <p:spPr>
            <a:xfrm>
              <a:off x="19249680" y="65485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4" y="0"/>
                  </a:moveTo>
                  <a:lnTo>
                    <a:pt x="0" y="18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5" name="object 11645"/>
            <p:cNvSpPr/>
            <p:nvPr/>
          </p:nvSpPr>
          <p:spPr>
            <a:xfrm>
              <a:off x="19249398" y="65487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93" y="0"/>
                  </a:moveTo>
                  <a:lnTo>
                    <a:pt x="0" y="13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6" name="object 11646"/>
            <p:cNvSpPr/>
            <p:nvPr/>
          </p:nvSpPr>
          <p:spPr>
            <a:xfrm>
              <a:off x="19249057" y="65488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45" y="0"/>
                  </a:moveTo>
                  <a:lnTo>
                    <a:pt x="0" y="12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7" name="object 11647"/>
            <p:cNvSpPr/>
            <p:nvPr/>
          </p:nvSpPr>
          <p:spPr>
            <a:xfrm>
              <a:off x="19248729" y="65490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8" name="object 11648"/>
            <p:cNvSpPr/>
            <p:nvPr/>
          </p:nvSpPr>
          <p:spPr>
            <a:xfrm>
              <a:off x="19248395" y="65490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4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9" name="object 11649"/>
            <p:cNvSpPr/>
            <p:nvPr/>
          </p:nvSpPr>
          <p:spPr>
            <a:xfrm>
              <a:off x="19248062" y="65491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0"/>
                  </a:moveTo>
                  <a:lnTo>
                    <a:pt x="0" y="1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0" name="object 11650"/>
            <p:cNvSpPr/>
            <p:nvPr/>
          </p:nvSpPr>
          <p:spPr>
            <a:xfrm>
              <a:off x="19247727" y="65491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1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1" name="object 11651"/>
            <p:cNvSpPr/>
            <p:nvPr/>
          </p:nvSpPr>
          <p:spPr>
            <a:xfrm>
              <a:off x="19247393" y="65490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4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2" name="object 11652"/>
            <p:cNvSpPr/>
            <p:nvPr/>
          </p:nvSpPr>
          <p:spPr>
            <a:xfrm>
              <a:off x="19247060" y="65490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7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3" name="object 11653"/>
            <p:cNvSpPr/>
            <p:nvPr/>
          </p:nvSpPr>
          <p:spPr>
            <a:xfrm>
              <a:off x="19246725" y="65488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24" y="12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4" name="object 11654"/>
            <p:cNvSpPr/>
            <p:nvPr/>
          </p:nvSpPr>
          <p:spPr>
            <a:xfrm>
              <a:off x="19246371" y="65487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45" y="136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5" name="object 11655"/>
            <p:cNvSpPr/>
            <p:nvPr/>
          </p:nvSpPr>
          <p:spPr>
            <a:xfrm>
              <a:off x="19246074" y="65485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93" y="18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6" name="object 11656"/>
            <p:cNvSpPr/>
            <p:nvPr/>
          </p:nvSpPr>
          <p:spPr>
            <a:xfrm>
              <a:off x="19245817" y="65483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61" y="19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7" name="object 11657"/>
            <p:cNvSpPr/>
            <p:nvPr/>
          </p:nvSpPr>
          <p:spPr>
            <a:xfrm>
              <a:off x="19245539" y="65481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82" y="23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8" name="object 11658"/>
            <p:cNvSpPr/>
            <p:nvPr/>
          </p:nvSpPr>
          <p:spPr>
            <a:xfrm>
              <a:off x="19245329" y="65478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19" y="26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9" name="object 11659"/>
            <p:cNvSpPr/>
            <p:nvPr/>
          </p:nvSpPr>
          <p:spPr>
            <a:xfrm>
              <a:off x="19245106" y="65475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230" y="2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0" name="object 11660"/>
            <p:cNvSpPr/>
            <p:nvPr/>
          </p:nvSpPr>
          <p:spPr>
            <a:xfrm>
              <a:off x="19244950" y="65472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57" y="2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1" name="object 11661"/>
            <p:cNvSpPr/>
            <p:nvPr/>
          </p:nvSpPr>
          <p:spPr>
            <a:xfrm>
              <a:off x="19244799" y="65469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57" y="31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2" name="object 11662"/>
            <p:cNvSpPr/>
            <p:nvPr/>
          </p:nvSpPr>
          <p:spPr>
            <a:xfrm>
              <a:off x="19244700" y="65466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04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3" name="object 11663"/>
            <p:cNvSpPr/>
            <p:nvPr/>
          </p:nvSpPr>
          <p:spPr>
            <a:xfrm>
              <a:off x="19244573" y="65463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25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4" name="object 11664"/>
            <p:cNvSpPr/>
            <p:nvPr/>
          </p:nvSpPr>
          <p:spPr>
            <a:xfrm>
              <a:off x="19244546" y="65459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3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5" name="object 11665"/>
            <p:cNvSpPr/>
            <p:nvPr/>
          </p:nvSpPr>
          <p:spPr>
            <a:xfrm>
              <a:off x="19244516" y="65456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31" y="3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6" name="object 11666"/>
            <p:cNvSpPr/>
            <p:nvPr/>
          </p:nvSpPr>
          <p:spPr>
            <a:xfrm>
              <a:off x="19244516" y="65452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45"/>
                  </a:moveTo>
                  <a:lnTo>
                    <a:pt x="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7" name="object 11667"/>
            <p:cNvSpPr/>
            <p:nvPr/>
          </p:nvSpPr>
          <p:spPr>
            <a:xfrm>
              <a:off x="19244547" y="65449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45"/>
                  </a:moveTo>
                  <a:lnTo>
                    <a:pt x="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8" name="object 11668"/>
            <p:cNvSpPr/>
            <p:nvPr/>
          </p:nvSpPr>
          <p:spPr>
            <a:xfrm>
              <a:off x="19244578" y="65446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24"/>
                  </a:moveTo>
                  <a:lnTo>
                    <a:pt x="12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9" name="object 11669"/>
            <p:cNvSpPr/>
            <p:nvPr/>
          </p:nvSpPr>
          <p:spPr>
            <a:xfrm>
              <a:off x="19244698" y="65442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24"/>
                  </a:moveTo>
                  <a:lnTo>
                    <a:pt x="10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0" name="object 11670"/>
            <p:cNvSpPr/>
            <p:nvPr/>
          </p:nvSpPr>
          <p:spPr>
            <a:xfrm>
              <a:off x="19244805" y="65439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314"/>
                  </a:moveTo>
                  <a:lnTo>
                    <a:pt x="15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1" name="object 11671"/>
            <p:cNvSpPr/>
            <p:nvPr/>
          </p:nvSpPr>
          <p:spPr>
            <a:xfrm>
              <a:off x="19244957" y="65436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93"/>
                  </a:moveTo>
                  <a:lnTo>
                    <a:pt x="15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2" name="object 11672"/>
            <p:cNvSpPr/>
            <p:nvPr/>
          </p:nvSpPr>
          <p:spPr>
            <a:xfrm>
              <a:off x="19245107" y="65433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82"/>
                  </a:moveTo>
                  <a:lnTo>
                    <a:pt x="23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3" name="object 11673"/>
            <p:cNvSpPr/>
            <p:nvPr/>
          </p:nvSpPr>
          <p:spPr>
            <a:xfrm>
              <a:off x="19245336" y="65431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51"/>
                  </a:moveTo>
                  <a:lnTo>
                    <a:pt x="21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4" name="object 11674"/>
            <p:cNvSpPr/>
            <p:nvPr/>
          </p:nvSpPr>
          <p:spPr>
            <a:xfrm>
              <a:off x="19245549" y="65429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30"/>
                  </a:moveTo>
                  <a:lnTo>
                    <a:pt x="2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5" name="object 11675"/>
            <p:cNvSpPr/>
            <p:nvPr/>
          </p:nvSpPr>
          <p:spPr>
            <a:xfrm>
              <a:off x="19245822" y="65427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98"/>
                  </a:moveTo>
                  <a:lnTo>
                    <a:pt x="26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6" name="object 11676"/>
            <p:cNvSpPr/>
            <p:nvPr/>
          </p:nvSpPr>
          <p:spPr>
            <a:xfrm>
              <a:off x="19246079" y="65425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88"/>
                  </a:moveTo>
                  <a:lnTo>
                    <a:pt x="29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7" name="object 11677"/>
            <p:cNvSpPr/>
            <p:nvPr/>
          </p:nvSpPr>
          <p:spPr>
            <a:xfrm>
              <a:off x="19246368" y="65423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6"/>
                  </a:moveTo>
                  <a:lnTo>
                    <a:pt x="34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8" name="object 11678"/>
            <p:cNvSpPr/>
            <p:nvPr/>
          </p:nvSpPr>
          <p:spPr>
            <a:xfrm>
              <a:off x="19246716" y="65422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4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9" name="object 11679"/>
            <p:cNvSpPr/>
            <p:nvPr/>
          </p:nvSpPr>
          <p:spPr>
            <a:xfrm>
              <a:off x="19247049" y="65421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73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0" name="object 11680"/>
            <p:cNvSpPr/>
            <p:nvPr/>
          </p:nvSpPr>
          <p:spPr>
            <a:xfrm>
              <a:off x="19247384" y="654213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41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1" name="object 11681"/>
            <p:cNvSpPr/>
            <p:nvPr/>
          </p:nvSpPr>
          <p:spPr>
            <a:xfrm>
              <a:off x="19247718" y="65421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0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2" name="object 11682"/>
            <p:cNvSpPr/>
            <p:nvPr/>
          </p:nvSpPr>
          <p:spPr>
            <a:xfrm>
              <a:off x="19209315" y="553280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3" name="object 11683"/>
            <p:cNvSpPr/>
            <p:nvPr/>
          </p:nvSpPr>
          <p:spPr>
            <a:xfrm>
              <a:off x="19209649" y="55328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24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4" name="object 11684"/>
            <p:cNvSpPr/>
            <p:nvPr/>
          </p:nvSpPr>
          <p:spPr>
            <a:xfrm>
              <a:off x="19209984" y="55328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24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5" name="object 11685"/>
            <p:cNvSpPr/>
            <p:nvPr/>
          </p:nvSpPr>
          <p:spPr>
            <a:xfrm>
              <a:off x="19210318" y="55329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24" y="10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6" name="object 11686"/>
            <p:cNvSpPr/>
            <p:nvPr/>
          </p:nvSpPr>
          <p:spPr>
            <a:xfrm>
              <a:off x="19210652" y="55330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4" y="13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7" name="object 11687"/>
            <p:cNvSpPr/>
            <p:nvPr/>
          </p:nvSpPr>
          <p:spPr>
            <a:xfrm>
              <a:off x="19210954" y="55332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93" y="18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8" name="object 11688"/>
            <p:cNvSpPr/>
            <p:nvPr/>
          </p:nvSpPr>
          <p:spPr>
            <a:xfrm>
              <a:off x="19211243" y="55334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4" y="18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9" name="object 11689"/>
            <p:cNvSpPr/>
            <p:nvPr/>
          </p:nvSpPr>
          <p:spPr>
            <a:xfrm>
              <a:off x="19211546" y="55335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30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0" name="object 11690"/>
            <p:cNvSpPr/>
            <p:nvPr/>
          </p:nvSpPr>
          <p:spPr>
            <a:xfrm>
              <a:off x="19211774" y="55338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61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1" name="object 11691"/>
            <p:cNvSpPr/>
            <p:nvPr/>
          </p:nvSpPr>
          <p:spPr>
            <a:xfrm>
              <a:off x="19212031" y="55341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88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2" name="object 11692"/>
            <p:cNvSpPr/>
            <p:nvPr/>
          </p:nvSpPr>
          <p:spPr>
            <a:xfrm>
              <a:off x="19212215" y="55343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3" name="object 11693"/>
            <p:cNvSpPr/>
            <p:nvPr/>
          </p:nvSpPr>
          <p:spPr>
            <a:xfrm>
              <a:off x="19212413" y="55346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36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4" name="object 11694"/>
            <p:cNvSpPr/>
            <p:nvPr/>
          </p:nvSpPr>
          <p:spPr>
            <a:xfrm>
              <a:off x="19212547" y="55349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5" name="object 11695"/>
            <p:cNvSpPr/>
            <p:nvPr/>
          </p:nvSpPr>
          <p:spPr>
            <a:xfrm>
              <a:off x="19212669" y="55353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6" name="object 11696"/>
            <p:cNvSpPr/>
            <p:nvPr/>
          </p:nvSpPr>
          <p:spPr>
            <a:xfrm>
              <a:off x="19212745" y="55356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7" name="object 11697"/>
            <p:cNvSpPr/>
            <p:nvPr/>
          </p:nvSpPr>
          <p:spPr>
            <a:xfrm>
              <a:off x="19212821" y="553597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8" name="object 11698"/>
            <p:cNvSpPr/>
            <p:nvPr/>
          </p:nvSpPr>
          <p:spPr>
            <a:xfrm>
              <a:off x="19212821" y="553631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7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9" name="object 11699"/>
            <p:cNvSpPr/>
            <p:nvPr/>
          </p:nvSpPr>
          <p:spPr>
            <a:xfrm>
              <a:off x="19212747" y="55366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0" name="object 11700"/>
            <p:cNvSpPr/>
            <p:nvPr/>
          </p:nvSpPr>
          <p:spPr>
            <a:xfrm>
              <a:off x="19212672" y="55370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1" name="object 11701"/>
            <p:cNvSpPr/>
            <p:nvPr/>
          </p:nvSpPr>
          <p:spPr>
            <a:xfrm>
              <a:off x="19212544" y="55373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2" name="object 11702"/>
            <p:cNvSpPr/>
            <p:nvPr/>
          </p:nvSpPr>
          <p:spPr>
            <a:xfrm>
              <a:off x="19212411" y="55376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0"/>
                  </a:moveTo>
                  <a:lnTo>
                    <a:pt x="0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3" name="object 11703"/>
            <p:cNvSpPr/>
            <p:nvPr/>
          </p:nvSpPr>
          <p:spPr>
            <a:xfrm>
              <a:off x="19212214" y="55379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4" name="object 11704"/>
            <p:cNvSpPr/>
            <p:nvPr/>
          </p:nvSpPr>
          <p:spPr>
            <a:xfrm>
              <a:off x="19212027" y="55382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0"/>
                  </a:moveTo>
                  <a:lnTo>
                    <a:pt x="0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5" name="object 11705"/>
            <p:cNvSpPr/>
            <p:nvPr/>
          </p:nvSpPr>
          <p:spPr>
            <a:xfrm>
              <a:off x="19211770" y="55385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0"/>
                  </a:moveTo>
                  <a:lnTo>
                    <a:pt x="0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6" name="object 11706"/>
            <p:cNvSpPr/>
            <p:nvPr/>
          </p:nvSpPr>
          <p:spPr>
            <a:xfrm>
              <a:off x="19211544" y="55388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0"/>
                  </a:moveTo>
                  <a:lnTo>
                    <a:pt x="0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7" name="object 11707"/>
            <p:cNvSpPr/>
            <p:nvPr/>
          </p:nvSpPr>
          <p:spPr>
            <a:xfrm>
              <a:off x="19211232" y="55390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4" y="0"/>
                  </a:moveTo>
                  <a:lnTo>
                    <a:pt x="0" y="18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8" name="object 11708"/>
            <p:cNvSpPr/>
            <p:nvPr/>
          </p:nvSpPr>
          <p:spPr>
            <a:xfrm>
              <a:off x="19210950" y="55392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93" y="0"/>
                  </a:moveTo>
                  <a:lnTo>
                    <a:pt x="0" y="18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9" name="object 11709"/>
            <p:cNvSpPr/>
            <p:nvPr/>
          </p:nvSpPr>
          <p:spPr>
            <a:xfrm>
              <a:off x="19210640" y="55394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4" y="0"/>
                  </a:moveTo>
                  <a:lnTo>
                    <a:pt x="0" y="15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0" name="object 11710"/>
            <p:cNvSpPr/>
            <p:nvPr/>
          </p:nvSpPr>
          <p:spPr>
            <a:xfrm>
              <a:off x="19210327" y="55395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10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1" name="object 11711"/>
            <p:cNvSpPr/>
            <p:nvPr/>
          </p:nvSpPr>
          <p:spPr>
            <a:xfrm>
              <a:off x="19209993" y="55397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2" name="object 11712"/>
            <p:cNvSpPr/>
            <p:nvPr/>
          </p:nvSpPr>
          <p:spPr>
            <a:xfrm>
              <a:off x="19209660" y="55397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3" name="object 11713"/>
            <p:cNvSpPr/>
            <p:nvPr/>
          </p:nvSpPr>
          <p:spPr>
            <a:xfrm>
              <a:off x="19209325" y="55398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4" name="object 11714"/>
            <p:cNvSpPr/>
            <p:nvPr/>
          </p:nvSpPr>
          <p:spPr>
            <a:xfrm>
              <a:off x="19208939" y="55398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7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5" name="object 11715"/>
            <p:cNvSpPr/>
            <p:nvPr/>
          </p:nvSpPr>
          <p:spPr>
            <a:xfrm>
              <a:off x="19208612" y="55397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7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6" name="object 11716"/>
            <p:cNvSpPr/>
            <p:nvPr/>
          </p:nvSpPr>
          <p:spPr>
            <a:xfrm>
              <a:off x="19208278" y="55397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7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7" name="object 11717"/>
            <p:cNvSpPr/>
            <p:nvPr/>
          </p:nvSpPr>
          <p:spPr>
            <a:xfrm>
              <a:off x="19207946" y="55395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10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8" name="object 11718"/>
            <p:cNvSpPr/>
            <p:nvPr/>
          </p:nvSpPr>
          <p:spPr>
            <a:xfrm>
              <a:off x="19207622" y="55394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4" y="15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9" name="object 11719"/>
            <p:cNvSpPr/>
            <p:nvPr/>
          </p:nvSpPr>
          <p:spPr>
            <a:xfrm>
              <a:off x="19207317" y="55392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4" y="18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0" name="object 11720"/>
            <p:cNvSpPr/>
            <p:nvPr/>
          </p:nvSpPr>
          <p:spPr>
            <a:xfrm>
              <a:off x="19207067" y="55390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18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1" name="object 11721"/>
            <p:cNvSpPr/>
            <p:nvPr/>
          </p:nvSpPr>
          <p:spPr>
            <a:xfrm>
              <a:off x="19206810" y="55388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26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2" name="object 11722"/>
            <p:cNvSpPr/>
            <p:nvPr/>
          </p:nvSpPr>
          <p:spPr>
            <a:xfrm>
              <a:off x="19206583" y="55385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26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3" name="object 11723"/>
            <p:cNvSpPr/>
            <p:nvPr/>
          </p:nvSpPr>
          <p:spPr>
            <a:xfrm>
              <a:off x="19206366" y="55382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19" y="26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4" name="object 11724"/>
            <p:cNvSpPr/>
            <p:nvPr/>
          </p:nvSpPr>
          <p:spPr>
            <a:xfrm>
              <a:off x="19206174" y="55379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31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5" name="object 11725"/>
            <p:cNvSpPr/>
            <p:nvPr/>
          </p:nvSpPr>
          <p:spPr>
            <a:xfrm>
              <a:off x="19206019" y="55376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57" y="2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6" name="object 11726"/>
            <p:cNvSpPr/>
            <p:nvPr/>
          </p:nvSpPr>
          <p:spPr>
            <a:xfrm>
              <a:off x="19205919" y="55373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7" name="object 11727"/>
            <p:cNvSpPr/>
            <p:nvPr/>
          </p:nvSpPr>
          <p:spPr>
            <a:xfrm>
              <a:off x="19205846" y="55370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8" name="object 11728"/>
            <p:cNvSpPr/>
            <p:nvPr/>
          </p:nvSpPr>
          <p:spPr>
            <a:xfrm>
              <a:off x="19205810" y="55366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3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9" name="object 11729"/>
            <p:cNvSpPr/>
            <p:nvPr/>
          </p:nvSpPr>
          <p:spPr>
            <a:xfrm>
              <a:off x="19205759" y="55363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376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0" name="object 11730"/>
            <p:cNvSpPr/>
            <p:nvPr/>
          </p:nvSpPr>
          <p:spPr>
            <a:xfrm>
              <a:off x="19205766" y="55359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4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1" name="object 11731"/>
            <p:cNvSpPr/>
            <p:nvPr/>
          </p:nvSpPr>
          <p:spPr>
            <a:xfrm>
              <a:off x="19205811" y="55356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3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2" name="object 11732"/>
            <p:cNvSpPr/>
            <p:nvPr/>
          </p:nvSpPr>
          <p:spPr>
            <a:xfrm>
              <a:off x="19205841" y="55353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7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3" name="object 11733"/>
            <p:cNvSpPr/>
            <p:nvPr/>
          </p:nvSpPr>
          <p:spPr>
            <a:xfrm>
              <a:off x="19205919" y="55349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45"/>
                  </a:moveTo>
                  <a:lnTo>
                    <a:pt x="10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4" name="object 11734"/>
            <p:cNvSpPr/>
            <p:nvPr/>
          </p:nvSpPr>
          <p:spPr>
            <a:xfrm>
              <a:off x="19206023" y="55346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93"/>
                  </a:moveTo>
                  <a:lnTo>
                    <a:pt x="15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5" name="object 11735"/>
            <p:cNvSpPr/>
            <p:nvPr/>
          </p:nvSpPr>
          <p:spPr>
            <a:xfrm>
              <a:off x="19206175" y="55343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93"/>
                  </a:moveTo>
                  <a:lnTo>
                    <a:pt x="19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6" name="object 11736"/>
            <p:cNvSpPr/>
            <p:nvPr/>
          </p:nvSpPr>
          <p:spPr>
            <a:xfrm>
              <a:off x="19206373" y="55341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21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7" name="object 11737"/>
            <p:cNvSpPr/>
            <p:nvPr/>
          </p:nvSpPr>
          <p:spPr>
            <a:xfrm>
              <a:off x="19206586" y="55338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23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8" name="object 11738"/>
            <p:cNvSpPr/>
            <p:nvPr/>
          </p:nvSpPr>
          <p:spPr>
            <a:xfrm>
              <a:off x="19206813" y="553359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26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9" name="object 11739"/>
            <p:cNvSpPr/>
            <p:nvPr/>
          </p:nvSpPr>
          <p:spPr>
            <a:xfrm>
              <a:off x="19207071" y="553339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26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0" name="object 11740"/>
            <p:cNvSpPr/>
            <p:nvPr/>
          </p:nvSpPr>
          <p:spPr>
            <a:xfrm>
              <a:off x="19207328" y="55332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3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1" name="object 11741"/>
            <p:cNvSpPr/>
            <p:nvPr/>
          </p:nvSpPr>
          <p:spPr>
            <a:xfrm>
              <a:off x="19207631" y="55330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36"/>
                  </a:moveTo>
                  <a:lnTo>
                    <a:pt x="3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2" name="object 11742"/>
            <p:cNvSpPr/>
            <p:nvPr/>
          </p:nvSpPr>
          <p:spPr>
            <a:xfrm>
              <a:off x="19207936" y="55329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3" name="object 11743"/>
            <p:cNvSpPr/>
            <p:nvPr/>
          </p:nvSpPr>
          <p:spPr>
            <a:xfrm>
              <a:off x="19208270" y="55328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4" name="object 11744"/>
            <p:cNvSpPr/>
            <p:nvPr/>
          </p:nvSpPr>
          <p:spPr>
            <a:xfrm>
              <a:off x="19208602" y="55328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5" name="object 11745"/>
            <p:cNvSpPr/>
            <p:nvPr/>
          </p:nvSpPr>
          <p:spPr>
            <a:xfrm>
              <a:off x="19208936" y="553280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6" name="object 11746"/>
            <p:cNvSpPr/>
            <p:nvPr/>
          </p:nvSpPr>
          <p:spPr>
            <a:xfrm>
              <a:off x="19510521" y="553280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76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7" name="object 11747"/>
            <p:cNvSpPr/>
            <p:nvPr/>
          </p:nvSpPr>
          <p:spPr>
            <a:xfrm>
              <a:off x="19510901" y="55328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24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8" name="object 11748"/>
            <p:cNvSpPr/>
            <p:nvPr/>
          </p:nvSpPr>
          <p:spPr>
            <a:xfrm>
              <a:off x="19511234" y="55328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24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9" name="object 11749"/>
            <p:cNvSpPr/>
            <p:nvPr/>
          </p:nvSpPr>
          <p:spPr>
            <a:xfrm>
              <a:off x="19511567" y="55329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4" y="10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0" name="object 11750"/>
            <p:cNvSpPr/>
            <p:nvPr/>
          </p:nvSpPr>
          <p:spPr>
            <a:xfrm>
              <a:off x="19511871" y="55330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24" y="13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1" name="object 11751"/>
            <p:cNvSpPr/>
            <p:nvPr/>
          </p:nvSpPr>
          <p:spPr>
            <a:xfrm>
              <a:off x="19512206" y="55332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93" y="18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2" name="object 11752"/>
            <p:cNvSpPr/>
            <p:nvPr/>
          </p:nvSpPr>
          <p:spPr>
            <a:xfrm>
              <a:off x="19512493" y="55334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82" y="18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3" name="object 11753"/>
            <p:cNvSpPr/>
            <p:nvPr/>
          </p:nvSpPr>
          <p:spPr>
            <a:xfrm>
              <a:off x="19512766" y="55335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61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4" name="object 11754"/>
            <p:cNvSpPr/>
            <p:nvPr/>
          </p:nvSpPr>
          <p:spPr>
            <a:xfrm>
              <a:off x="19513024" y="55338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30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5" name="object 11755"/>
            <p:cNvSpPr/>
            <p:nvPr/>
          </p:nvSpPr>
          <p:spPr>
            <a:xfrm>
              <a:off x="19513252" y="55341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19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6" name="object 11756"/>
            <p:cNvSpPr/>
            <p:nvPr/>
          </p:nvSpPr>
          <p:spPr>
            <a:xfrm>
              <a:off x="19513463" y="55343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7" name="object 11757"/>
            <p:cNvSpPr/>
            <p:nvPr/>
          </p:nvSpPr>
          <p:spPr>
            <a:xfrm>
              <a:off x="19513660" y="55346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36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8" name="object 11758"/>
            <p:cNvSpPr/>
            <p:nvPr/>
          </p:nvSpPr>
          <p:spPr>
            <a:xfrm>
              <a:off x="19513798" y="55349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25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9" name="object 11759"/>
            <p:cNvSpPr/>
            <p:nvPr/>
          </p:nvSpPr>
          <p:spPr>
            <a:xfrm>
              <a:off x="19513919" y="55353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73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0" name="object 11760"/>
            <p:cNvSpPr/>
            <p:nvPr/>
          </p:nvSpPr>
          <p:spPr>
            <a:xfrm>
              <a:off x="19513995" y="55356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1" name="object 11761"/>
            <p:cNvSpPr/>
            <p:nvPr/>
          </p:nvSpPr>
          <p:spPr>
            <a:xfrm>
              <a:off x="19514025" y="55359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41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2" name="object 11762"/>
            <p:cNvSpPr/>
            <p:nvPr/>
          </p:nvSpPr>
          <p:spPr>
            <a:xfrm>
              <a:off x="19514029" y="55363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41" y="0"/>
                  </a:moveTo>
                  <a:lnTo>
                    <a:pt x="0" y="37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3" name="object 11763"/>
            <p:cNvSpPr/>
            <p:nvPr/>
          </p:nvSpPr>
          <p:spPr>
            <a:xfrm>
              <a:off x="19513993" y="55366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0" y="345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4" name="object 11764"/>
            <p:cNvSpPr/>
            <p:nvPr/>
          </p:nvSpPr>
          <p:spPr>
            <a:xfrm>
              <a:off x="19513922" y="55370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5" name="object 11765"/>
            <p:cNvSpPr/>
            <p:nvPr/>
          </p:nvSpPr>
          <p:spPr>
            <a:xfrm>
              <a:off x="19513793" y="55373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25" y="0"/>
                  </a:moveTo>
                  <a:lnTo>
                    <a:pt x="0" y="32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6" name="object 11766"/>
            <p:cNvSpPr/>
            <p:nvPr/>
          </p:nvSpPr>
          <p:spPr>
            <a:xfrm>
              <a:off x="19513661" y="55376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0"/>
                  </a:moveTo>
                  <a:lnTo>
                    <a:pt x="0" y="29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7" name="object 11767"/>
            <p:cNvSpPr/>
            <p:nvPr/>
          </p:nvSpPr>
          <p:spPr>
            <a:xfrm>
              <a:off x="19513461" y="55379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31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8" name="object 11768"/>
            <p:cNvSpPr/>
            <p:nvPr/>
          </p:nvSpPr>
          <p:spPr>
            <a:xfrm>
              <a:off x="19513243" y="55382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19" y="0"/>
                  </a:moveTo>
                  <a:lnTo>
                    <a:pt x="0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9" name="object 11769"/>
            <p:cNvSpPr/>
            <p:nvPr/>
          </p:nvSpPr>
          <p:spPr>
            <a:xfrm>
              <a:off x="19513022" y="55385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0"/>
                  </a:moveTo>
                  <a:lnTo>
                    <a:pt x="0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0" name="object 11770"/>
            <p:cNvSpPr/>
            <p:nvPr/>
          </p:nvSpPr>
          <p:spPr>
            <a:xfrm>
              <a:off x="19512762" y="55388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0"/>
                  </a:moveTo>
                  <a:lnTo>
                    <a:pt x="0" y="261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1" name="object 11771"/>
            <p:cNvSpPr/>
            <p:nvPr/>
          </p:nvSpPr>
          <p:spPr>
            <a:xfrm>
              <a:off x="19512484" y="55390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82" y="0"/>
                  </a:moveTo>
                  <a:lnTo>
                    <a:pt x="0" y="18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2" name="object 11772"/>
            <p:cNvSpPr/>
            <p:nvPr/>
          </p:nvSpPr>
          <p:spPr>
            <a:xfrm>
              <a:off x="19512199" y="55392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93" y="0"/>
                  </a:moveTo>
                  <a:lnTo>
                    <a:pt x="0" y="188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3" name="object 11773"/>
            <p:cNvSpPr/>
            <p:nvPr/>
          </p:nvSpPr>
          <p:spPr>
            <a:xfrm>
              <a:off x="19511881" y="55394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15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4" name="object 11774"/>
            <p:cNvSpPr/>
            <p:nvPr/>
          </p:nvSpPr>
          <p:spPr>
            <a:xfrm>
              <a:off x="19511557" y="55395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4" y="0"/>
                  </a:moveTo>
                  <a:lnTo>
                    <a:pt x="0" y="104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5" name="object 11775"/>
            <p:cNvSpPr/>
            <p:nvPr/>
          </p:nvSpPr>
          <p:spPr>
            <a:xfrm>
              <a:off x="19511243" y="55397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6" name="object 11776"/>
            <p:cNvSpPr/>
            <p:nvPr/>
          </p:nvSpPr>
          <p:spPr>
            <a:xfrm>
              <a:off x="19510909" y="55397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0"/>
                  </a:moveTo>
                  <a:lnTo>
                    <a:pt x="0" y="7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7" name="object 11777"/>
            <p:cNvSpPr/>
            <p:nvPr/>
          </p:nvSpPr>
          <p:spPr>
            <a:xfrm>
              <a:off x="19510524" y="55398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7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8" name="object 11778"/>
            <p:cNvSpPr/>
            <p:nvPr/>
          </p:nvSpPr>
          <p:spPr>
            <a:xfrm>
              <a:off x="19510196" y="55398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9" name="object 11779"/>
            <p:cNvSpPr/>
            <p:nvPr/>
          </p:nvSpPr>
          <p:spPr>
            <a:xfrm>
              <a:off x="19509864" y="55397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7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0" name="object 11780"/>
            <p:cNvSpPr/>
            <p:nvPr/>
          </p:nvSpPr>
          <p:spPr>
            <a:xfrm>
              <a:off x="19509529" y="55397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7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1" name="object 11781"/>
            <p:cNvSpPr/>
            <p:nvPr/>
          </p:nvSpPr>
          <p:spPr>
            <a:xfrm>
              <a:off x="19509195" y="55395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24" y="10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2" name="object 11782"/>
            <p:cNvSpPr/>
            <p:nvPr/>
          </p:nvSpPr>
          <p:spPr>
            <a:xfrm>
              <a:off x="19508872" y="55394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4" y="15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3" name="object 11783"/>
            <p:cNvSpPr/>
            <p:nvPr/>
          </p:nvSpPr>
          <p:spPr>
            <a:xfrm>
              <a:off x="19508568" y="55392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4" y="18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4" name="object 11784"/>
            <p:cNvSpPr/>
            <p:nvPr/>
          </p:nvSpPr>
          <p:spPr>
            <a:xfrm>
              <a:off x="19508286" y="55390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93" y="18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5" name="object 11785"/>
            <p:cNvSpPr/>
            <p:nvPr/>
          </p:nvSpPr>
          <p:spPr>
            <a:xfrm>
              <a:off x="19508028" y="55388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61" y="26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6" name="object 11786"/>
            <p:cNvSpPr/>
            <p:nvPr/>
          </p:nvSpPr>
          <p:spPr>
            <a:xfrm>
              <a:off x="19507803" y="55385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30" y="26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7" name="object 11787"/>
            <p:cNvSpPr/>
            <p:nvPr/>
          </p:nvSpPr>
          <p:spPr>
            <a:xfrm>
              <a:off x="19507605" y="55382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26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8" name="object 11788"/>
            <p:cNvSpPr/>
            <p:nvPr/>
          </p:nvSpPr>
          <p:spPr>
            <a:xfrm>
              <a:off x="19507420" y="55379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88" y="31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9" name="object 11789"/>
            <p:cNvSpPr/>
            <p:nvPr/>
          </p:nvSpPr>
          <p:spPr>
            <a:xfrm>
              <a:off x="19507267" y="55376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57" y="2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0" name="object 11790"/>
            <p:cNvSpPr/>
            <p:nvPr/>
          </p:nvSpPr>
          <p:spPr>
            <a:xfrm>
              <a:off x="19507170" y="55373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1" name="object 11791"/>
            <p:cNvSpPr/>
            <p:nvPr/>
          </p:nvSpPr>
          <p:spPr>
            <a:xfrm>
              <a:off x="19507094" y="55370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2" name="object 11792"/>
            <p:cNvSpPr/>
            <p:nvPr/>
          </p:nvSpPr>
          <p:spPr>
            <a:xfrm>
              <a:off x="19507019" y="55366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73" y="3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3" name="object 11793"/>
            <p:cNvSpPr/>
            <p:nvPr/>
          </p:nvSpPr>
          <p:spPr>
            <a:xfrm>
              <a:off x="19507017" y="553630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76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4" name="object 11794"/>
            <p:cNvSpPr/>
            <p:nvPr/>
          </p:nvSpPr>
          <p:spPr>
            <a:xfrm>
              <a:off x="19507017" y="553598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2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5" name="object 11795"/>
            <p:cNvSpPr/>
            <p:nvPr/>
          </p:nvSpPr>
          <p:spPr>
            <a:xfrm>
              <a:off x="19507017" y="55356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7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6" name="object 11796"/>
            <p:cNvSpPr/>
            <p:nvPr/>
          </p:nvSpPr>
          <p:spPr>
            <a:xfrm>
              <a:off x="19507092" y="55353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24"/>
                  </a:moveTo>
                  <a:lnTo>
                    <a:pt x="7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7" name="object 11797"/>
            <p:cNvSpPr/>
            <p:nvPr/>
          </p:nvSpPr>
          <p:spPr>
            <a:xfrm>
              <a:off x="19507167" y="55349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45"/>
                  </a:moveTo>
                  <a:lnTo>
                    <a:pt x="10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8" name="object 11798"/>
            <p:cNvSpPr/>
            <p:nvPr/>
          </p:nvSpPr>
          <p:spPr>
            <a:xfrm>
              <a:off x="19507275" y="55346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93"/>
                  </a:moveTo>
                  <a:lnTo>
                    <a:pt x="15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9" name="object 11799"/>
            <p:cNvSpPr/>
            <p:nvPr/>
          </p:nvSpPr>
          <p:spPr>
            <a:xfrm>
              <a:off x="19507424" y="55343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93"/>
                  </a:moveTo>
                  <a:lnTo>
                    <a:pt x="18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0" name="object 11800"/>
            <p:cNvSpPr/>
            <p:nvPr/>
          </p:nvSpPr>
          <p:spPr>
            <a:xfrm>
              <a:off x="19507608" y="55341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198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1" name="object 11801"/>
            <p:cNvSpPr/>
            <p:nvPr/>
          </p:nvSpPr>
          <p:spPr>
            <a:xfrm>
              <a:off x="19507804" y="55338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23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2" name="object 11802"/>
            <p:cNvSpPr/>
            <p:nvPr/>
          </p:nvSpPr>
          <p:spPr>
            <a:xfrm>
              <a:off x="19508034" y="553359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61"/>
                  </a:moveTo>
                  <a:lnTo>
                    <a:pt x="26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3" name="object 11803"/>
            <p:cNvSpPr/>
            <p:nvPr/>
          </p:nvSpPr>
          <p:spPr>
            <a:xfrm>
              <a:off x="19508289" y="553339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293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4" name="object 11804"/>
            <p:cNvSpPr/>
            <p:nvPr/>
          </p:nvSpPr>
          <p:spPr>
            <a:xfrm>
              <a:off x="19508580" y="55332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88"/>
                  </a:moveTo>
                  <a:lnTo>
                    <a:pt x="3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5" name="object 11805"/>
            <p:cNvSpPr/>
            <p:nvPr/>
          </p:nvSpPr>
          <p:spPr>
            <a:xfrm>
              <a:off x="19508882" y="55330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36"/>
                  </a:moveTo>
                  <a:lnTo>
                    <a:pt x="31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6" name="object 11806"/>
            <p:cNvSpPr/>
            <p:nvPr/>
          </p:nvSpPr>
          <p:spPr>
            <a:xfrm>
              <a:off x="19509186" y="55329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7" name="object 11807"/>
            <p:cNvSpPr/>
            <p:nvPr/>
          </p:nvSpPr>
          <p:spPr>
            <a:xfrm>
              <a:off x="19509519" y="55328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8" name="object 11808"/>
            <p:cNvSpPr/>
            <p:nvPr/>
          </p:nvSpPr>
          <p:spPr>
            <a:xfrm>
              <a:off x="19509853" y="55328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73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9" name="object 11809"/>
            <p:cNvSpPr/>
            <p:nvPr/>
          </p:nvSpPr>
          <p:spPr>
            <a:xfrm>
              <a:off x="19510188" y="553280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0" name="object 11810"/>
            <p:cNvSpPr/>
            <p:nvPr/>
          </p:nvSpPr>
          <p:spPr>
            <a:xfrm>
              <a:off x="19001423" y="6815161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3805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1" name="object 11811"/>
            <p:cNvSpPr/>
            <p:nvPr/>
          </p:nvSpPr>
          <p:spPr>
            <a:xfrm>
              <a:off x="19195222" y="6815161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0"/>
                  </a:moveTo>
                  <a:lnTo>
                    <a:pt x="0" y="105693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2" name="object 11812"/>
            <p:cNvSpPr/>
            <p:nvPr/>
          </p:nvSpPr>
          <p:spPr>
            <a:xfrm>
              <a:off x="19001416" y="6920852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19380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3" name="object 11813"/>
            <p:cNvSpPr/>
            <p:nvPr/>
          </p:nvSpPr>
          <p:spPr>
            <a:xfrm>
              <a:off x="19001423" y="6815159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1056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4" name="object 11814"/>
            <p:cNvSpPr/>
            <p:nvPr/>
          </p:nvSpPr>
          <p:spPr>
            <a:xfrm>
              <a:off x="19205765" y="5532795"/>
              <a:ext cx="308610" cy="2152015"/>
            </a:xfrm>
            <a:custGeom>
              <a:avLst/>
              <a:gdLst/>
              <a:ahLst/>
              <a:cxnLst/>
              <a:rect l="l" t="t" r="r" b="b"/>
              <a:pathLst>
                <a:path w="308609" h="2152015">
                  <a:moveTo>
                    <a:pt x="305467" y="0"/>
                  </a:moveTo>
                  <a:lnTo>
                    <a:pt x="2848" y="0"/>
                  </a:lnTo>
                  <a:lnTo>
                    <a:pt x="2177" y="282"/>
                  </a:lnTo>
                  <a:lnTo>
                    <a:pt x="1539" y="523"/>
                  </a:lnTo>
                  <a:lnTo>
                    <a:pt x="1047" y="1068"/>
                  </a:lnTo>
                  <a:lnTo>
                    <a:pt x="523" y="1549"/>
                  </a:lnTo>
                  <a:lnTo>
                    <a:pt x="0" y="2848"/>
                  </a:lnTo>
                  <a:lnTo>
                    <a:pt x="0" y="2151850"/>
                  </a:lnTo>
                  <a:lnTo>
                    <a:pt x="7057" y="2151850"/>
                  </a:lnTo>
                  <a:lnTo>
                    <a:pt x="7057" y="7057"/>
                  </a:lnTo>
                  <a:lnTo>
                    <a:pt x="305467" y="7057"/>
                  </a:lnTo>
                  <a:lnTo>
                    <a:pt x="306775" y="6533"/>
                  </a:lnTo>
                  <a:lnTo>
                    <a:pt x="307257" y="6010"/>
                  </a:lnTo>
                  <a:lnTo>
                    <a:pt x="307749" y="5528"/>
                  </a:lnTo>
                  <a:lnTo>
                    <a:pt x="308304" y="4230"/>
                  </a:lnTo>
                  <a:lnTo>
                    <a:pt x="308304" y="2848"/>
                  </a:lnTo>
                  <a:lnTo>
                    <a:pt x="307749" y="1549"/>
                  </a:lnTo>
                  <a:lnTo>
                    <a:pt x="307257" y="1068"/>
                  </a:lnTo>
                  <a:lnTo>
                    <a:pt x="306775" y="523"/>
                  </a:lnTo>
                  <a:lnTo>
                    <a:pt x="306105" y="282"/>
                  </a:lnTo>
                  <a:lnTo>
                    <a:pt x="305467" y="0"/>
                  </a:lnTo>
                  <a:close/>
                </a:path>
                <a:path w="308609" h="2152015">
                  <a:moveTo>
                    <a:pt x="43003" y="1009309"/>
                  </a:moveTo>
                  <a:lnTo>
                    <a:pt x="41579" y="1009309"/>
                  </a:lnTo>
                  <a:lnTo>
                    <a:pt x="40271" y="1009833"/>
                  </a:lnTo>
                  <a:lnTo>
                    <a:pt x="39789" y="1010356"/>
                  </a:lnTo>
                  <a:lnTo>
                    <a:pt x="39297" y="1010838"/>
                  </a:lnTo>
                  <a:lnTo>
                    <a:pt x="39045" y="1011487"/>
                  </a:lnTo>
                  <a:lnTo>
                    <a:pt x="38752" y="1012126"/>
                  </a:lnTo>
                  <a:lnTo>
                    <a:pt x="38752" y="2151850"/>
                  </a:lnTo>
                  <a:lnTo>
                    <a:pt x="45789" y="2151850"/>
                  </a:lnTo>
                  <a:lnTo>
                    <a:pt x="45789" y="1012126"/>
                  </a:lnTo>
                  <a:lnTo>
                    <a:pt x="45276" y="1010838"/>
                  </a:lnTo>
                  <a:lnTo>
                    <a:pt x="44260" y="1009833"/>
                  </a:lnTo>
                  <a:lnTo>
                    <a:pt x="43003" y="100930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5" name="object 11815"/>
            <p:cNvSpPr/>
            <p:nvPr/>
          </p:nvSpPr>
          <p:spPr>
            <a:xfrm>
              <a:off x="19205766" y="5532803"/>
              <a:ext cx="308610" cy="2152015"/>
            </a:xfrm>
            <a:custGeom>
              <a:avLst/>
              <a:gdLst/>
              <a:ahLst/>
              <a:cxnLst/>
              <a:rect l="l" t="t" r="r" b="b"/>
              <a:pathLst>
                <a:path w="308609" h="2152015">
                  <a:moveTo>
                    <a:pt x="0" y="3507"/>
                  </a:moveTo>
                  <a:lnTo>
                    <a:pt x="0" y="2837"/>
                  </a:lnTo>
                  <a:lnTo>
                    <a:pt x="261" y="2167"/>
                  </a:lnTo>
                  <a:lnTo>
                    <a:pt x="523" y="1539"/>
                  </a:lnTo>
                  <a:lnTo>
                    <a:pt x="1036" y="1057"/>
                  </a:lnTo>
                  <a:lnTo>
                    <a:pt x="1539" y="523"/>
                  </a:lnTo>
                  <a:lnTo>
                    <a:pt x="2177" y="272"/>
                  </a:lnTo>
                  <a:lnTo>
                    <a:pt x="2837" y="0"/>
                  </a:lnTo>
                  <a:lnTo>
                    <a:pt x="3560" y="0"/>
                  </a:lnTo>
                  <a:lnTo>
                    <a:pt x="304744" y="0"/>
                  </a:lnTo>
                  <a:lnTo>
                    <a:pt x="305467" y="0"/>
                  </a:lnTo>
                  <a:lnTo>
                    <a:pt x="306105" y="272"/>
                  </a:lnTo>
                  <a:lnTo>
                    <a:pt x="306765" y="523"/>
                  </a:lnTo>
                  <a:lnTo>
                    <a:pt x="307247" y="1057"/>
                  </a:lnTo>
                  <a:lnTo>
                    <a:pt x="307749" y="1539"/>
                  </a:lnTo>
                  <a:lnTo>
                    <a:pt x="308032" y="2167"/>
                  </a:lnTo>
                  <a:lnTo>
                    <a:pt x="308304" y="2837"/>
                  </a:lnTo>
                  <a:lnTo>
                    <a:pt x="308304" y="3507"/>
                  </a:lnTo>
                  <a:lnTo>
                    <a:pt x="308304" y="4219"/>
                  </a:lnTo>
                  <a:lnTo>
                    <a:pt x="308032" y="4889"/>
                  </a:lnTo>
                  <a:lnTo>
                    <a:pt x="307749" y="5528"/>
                  </a:lnTo>
                  <a:lnTo>
                    <a:pt x="307247" y="6010"/>
                  </a:lnTo>
                  <a:lnTo>
                    <a:pt x="306765" y="6523"/>
                  </a:lnTo>
                  <a:lnTo>
                    <a:pt x="306105" y="6785"/>
                  </a:lnTo>
                  <a:lnTo>
                    <a:pt x="305467" y="7046"/>
                  </a:lnTo>
                  <a:lnTo>
                    <a:pt x="304744" y="7046"/>
                  </a:lnTo>
                  <a:lnTo>
                    <a:pt x="7057" y="7046"/>
                  </a:lnTo>
                  <a:lnTo>
                    <a:pt x="7057" y="2151842"/>
                  </a:lnTo>
                </a:path>
                <a:path w="308609" h="2152015">
                  <a:moveTo>
                    <a:pt x="38752" y="2151842"/>
                  </a:moveTo>
                  <a:lnTo>
                    <a:pt x="38752" y="1012827"/>
                  </a:lnTo>
                  <a:lnTo>
                    <a:pt x="38752" y="1012115"/>
                  </a:lnTo>
                  <a:lnTo>
                    <a:pt x="39045" y="1011477"/>
                  </a:lnTo>
                  <a:lnTo>
                    <a:pt x="39286" y="1010827"/>
                  </a:lnTo>
                  <a:lnTo>
                    <a:pt x="39789" y="1010346"/>
                  </a:lnTo>
                  <a:lnTo>
                    <a:pt x="40271" y="1009833"/>
                  </a:lnTo>
                  <a:lnTo>
                    <a:pt x="40951" y="1009560"/>
                  </a:lnTo>
                  <a:lnTo>
                    <a:pt x="41579" y="1009299"/>
                  </a:lnTo>
                  <a:lnTo>
                    <a:pt x="42291" y="1009299"/>
                  </a:lnTo>
                  <a:lnTo>
                    <a:pt x="43003" y="1009299"/>
                  </a:lnTo>
                  <a:lnTo>
                    <a:pt x="43642" y="1009560"/>
                  </a:lnTo>
                  <a:lnTo>
                    <a:pt x="45789" y="1012115"/>
                  </a:lnTo>
                  <a:lnTo>
                    <a:pt x="45789" y="1012827"/>
                  </a:lnTo>
                  <a:lnTo>
                    <a:pt x="45789" y="2151842"/>
                  </a:lnTo>
                </a:path>
                <a:path w="308609" h="2152015">
                  <a:moveTo>
                    <a:pt x="0" y="2151842"/>
                  </a:moveTo>
                  <a:lnTo>
                    <a:pt x="0" y="3507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6" name="object 11816"/>
            <p:cNvSpPr/>
            <p:nvPr/>
          </p:nvSpPr>
          <p:spPr>
            <a:xfrm>
              <a:off x="19196966" y="5590826"/>
              <a:ext cx="0" cy="2094230"/>
            </a:xfrm>
            <a:custGeom>
              <a:avLst/>
              <a:gdLst/>
              <a:ahLst/>
              <a:cxnLst/>
              <a:rect l="l" t="t" r="r" b="b"/>
              <a:pathLst>
                <a:path h="2094229">
                  <a:moveTo>
                    <a:pt x="0" y="2093818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7" name="object 11817"/>
            <p:cNvSpPr/>
            <p:nvPr/>
          </p:nvSpPr>
          <p:spPr>
            <a:xfrm>
              <a:off x="19196966" y="559082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8" name="object 11818"/>
            <p:cNvSpPr/>
            <p:nvPr/>
          </p:nvSpPr>
          <p:spPr>
            <a:xfrm>
              <a:off x="19001423" y="6542101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3805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9" name="object 11819"/>
            <p:cNvSpPr/>
            <p:nvPr/>
          </p:nvSpPr>
          <p:spPr>
            <a:xfrm>
              <a:off x="19195222" y="6542101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0"/>
                  </a:moveTo>
                  <a:lnTo>
                    <a:pt x="0" y="105693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0" name="object 11820"/>
            <p:cNvSpPr/>
            <p:nvPr/>
          </p:nvSpPr>
          <p:spPr>
            <a:xfrm>
              <a:off x="19001416" y="6647800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19380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1" name="object 11821"/>
            <p:cNvSpPr/>
            <p:nvPr/>
          </p:nvSpPr>
          <p:spPr>
            <a:xfrm>
              <a:off x="19001423" y="6542107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1056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2" name="object 11822"/>
            <p:cNvSpPr/>
            <p:nvPr/>
          </p:nvSpPr>
          <p:spPr>
            <a:xfrm>
              <a:off x="19001423" y="5555590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0" y="3523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3" name="object 11823"/>
            <p:cNvSpPr/>
            <p:nvPr/>
          </p:nvSpPr>
          <p:spPr>
            <a:xfrm>
              <a:off x="19001423" y="5555587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3805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4" name="object 11824"/>
            <p:cNvSpPr/>
            <p:nvPr/>
          </p:nvSpPr>
          <p:spPr>
            <a:xfrm>
              <a:off x="19195222" y="5555587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203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5" name="object 11825"/>
            <p:cNvSpPr/>
            <p:nvPr/>
          </p:nvSpPr>
          <p:spPr>
            <a:xfrm>
              <a:off x="18999678" y="5590825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80">
                  <a:moveTo>
                    <a:pt x="195543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6" name="object 11826"/>
            <p:cNvSpPr/>
            <p:nvPr/>
          </p:nvSpPr>
          <p:spPr>
            <a:xfrm>
              <a:off x="18982052" y="6594074"/>
              <a:ext cx="247015" cy="0"/>
            </a:xfrm>
            <a:custGeom>
              <a:avLst/>
              <a:gdLst/>
              <a:ahLst/>
              <a:cxnLst/>
              <a:rect l="l" t="t" r="r" b="b"/>
              <a:pathLst>
                <a:path w="247015">
                  <a:moveTo>
                    <a:pt x="246610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7" name="object 11827"/>
            <p:cNvSpPr/>
            <p:nvPr/>
          </p:nvSpPr>
          <p:spPr>
            <a:xfrm>
              <a:off x="19001423" y="7309306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3805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8" name="object 11828"/>
            <p:cNvSpPr/>
            <p:nvPr/>
          </p:nvSpPr>
          <p:spPr>
            <a:xfrm>
              <a:off x="19195222" y="7309306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0"/>
                  </a:moveTo>
                  <a:lnTo>
                    <a:pt x="0" y="105693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9" name="object 11829"/>
            <p:cNvSpPr/>
            <p:nvPr/>
          </p:nvSpPr>
          <p:spPr>
            <a:xfrm>
              <a:off x="19001416" y="7415004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19380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0" name="object 11830"/>
            <p:cNvSpPr/>
            <p:nvPr/>
          </p:nvSpPr>
          <p:spPr>
            <a:xfrm>
              <a:off x="19001423" y="7309311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1056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1" name="object 11831"/>
            <p:cNvSpPr/>
            <p:nvPr/>
          </p:nvSpPr>
          <p:spPr>
            <a:xfrm>
              <a:off x="19248052" y="7309306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3784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2" name="object 11832"/>
            <p:cNvSpPr/>
            <p:nvPr/>
          </p:nvSpPr>
          <p:spPr>
            <a:xfrm>
              <a:off x="19441835" y="7309306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0"/>
                  </a:moveTo>
                  <a:lnTo>
                    <a:pt x="0" y="105693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3" name="object 11833"/>
            <p:cNvSpPr/>
            <p:nvPr/>
          </p:nvSpPr>
          <p:spPr>
            <a:xfrm>
              <a:off x="19248050" y="7415004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193784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4" name="object 11834"/>
            <p:cNvSpPr/>
            <p:nvPr/>
          </p:nvSpPr>
          <p:spPr>
            <a:xfrm>
              <a:off x="19248052" y="7309311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1056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5" name="object 11835"/>
            <p:cNvSpPr/>
            <p:nvPr/>
          </p:nvSpPr>
          <p:spPr>
            <a:xfrm>
              <a:off x="19001423" y="6023310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0" y="0"/>
                  </a:moveTo>
                  <a:lnTo>
                    <a:pt x="193805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6" name="object 11836"/>
            <p:cNvSpPr/>
            <p:nvPr/>
          </p:nvSpPr>
          <p:spPr>
            <a:xfrm>
              <a:off x="19195222" y="6023310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0"/>
                  </a:moveTo>
                  <a:lnTo>
                    <a:pt x="0" y="105693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7" name="object 11837"/>
            <p:cNvSpPr/>
            <p:nvPr/>
          </p:nvSpPr>
          <p:spPr>
            <a:xfrm>
              <a:off x="19001416" y="6129002"/>
              <a:ext cx="194310" cy="0"/>
            </a:xfrm>
            <a:custGeom>
              <a:avLst/>
              <a:gdLst/>
              <a:ahLst/>
              <a:cxnLst/>
              <a:rect l="l" t="t" r="r" b="b"/>
              <a:pathLst>
                <a:path w="194309">
                  <a:moveTo>
                    <a:pt x="19380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8" name="object 11838"/>
            <p:cNvSpPr/>
            <p:nvPr/>
          </p:nvSpPr>
          <p:spPr>
            <a:xfrm>
              <a:off x="19001423" y="6023308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1056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9" name="object 11839"/>
            <p:cNvSpPr/>
            <p:nvPr/>
          </p:nvSpPr>
          <p:spPr>
            <a:xfrm>
              <a:off x="10180013" y="731710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0" name="object 11840"/>
            <p:cNvSpPr/>
            <p:nvPr/>
          </p:nvSpPr>
          <p:spPr>
            <a:xfrm>
              <a:off x="10206112" y="731710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1" name="object 11841"/>
            <p:cNvSpPr/>
            <p:nvPr/>
          </p:nvSpPr>
          <p:spPr>
            <a:xfrm>
              <a:off x="10173891" y="7317219"/>
              <a:ext cx="44450" cy="8890"/>
            </a:xfrm>
            <a:custGeom>
              <a:avLst/>
              <a:gdLst/>
              <a:ahLst/>
              <a:cxnLst/>
              <a:rect l="l" t="t" r="r" b="b"/>
              <a:pathLst>
                <a:path w="44450" h="8890">
                  <a:moveTo>
                    <a:pt x="0" y="8806"/>
                  </a:moveTo>
                  <a:lnTo>
                    <a:pt x="0" y="0"/>
                  </a:lnTo>
                  <a:lnTo>
                    <a:pt x="44030" y="0"/>
                  </a:lnTo>
                  <a:lnTo>
                    <a:pt x="44030" y="8806"/>
                  </a:lnTo>
                  <a:lnTo>
                    <a:pt x="0" y="8806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2" name="object 11842"/>
            <p:cNvSpPr/>
            <p:nvPr/>
          </p:nvSpPr>
          <p:spPr>
            <a:xfrm>
              <a:off x="18674199" y="555712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4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3" name="object 11843"/>
            <p:cNvSpPr/>
            <p:nvPr/>
          </p:nvSpPr>
          <p:spPr>
            <a:xfrm>
              <a:off x="18673746" y="5533550"/>
              <a:ext cx="8890" cy="44450"/>
            </a:xfrm>
            <a:custGeom>
              <a:avLst/>
              <a:gdLst/>
              <a:ahLst/>
              <a:cxnLst/>
              <a:rect l="l" t="t" r="r" b="b"/>
              <a:pathLst>
                <a:path w="8890" h="44450">
                  <a:moveTo>
                    <a:pt x="8837" y="0"/>
                  </a:moveTo>
                  <a:lnTo>
                    <a:pt x="8837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8837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4" name="object 11844"/>
            <p:cNvSpPr/>
            <p:nvPr/>
          </p:nvSpPr>
          <p:spPr>
            <a:xfrm>
              <a:off x="18674199" y="423339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4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5" name="object 11845"/>
            <p:cNvSpPr/>
            <p:nvPr/>
          </p:nvSpPr>
          <p:spPr>
            <a:xfrm>
              <a:off x="18673746" y="4212331"/>
              <a:ext cx="8890" cy="44450"/>
            </a:xfrm>
            <a:custGeom>
              <a:avLst/>
              <a:gdLst/>
              <a:ahLst/>
              <a:cxnLst/>
              <a:rect l="l" t="t" r="r" b="b"/>
              <a:pathLst>
                <a:path w="8890" h="44450">
                  <a:moveTo>
                    <a:pt x="8837" y="0"/>
                  </a:moveTo>
                  <a:lnTo>
                    <a:pt x="8837" y="44030"/>
                  </a:lnTo>
                  <a:lnTo>
                    <a:pt x="0" y="44030"/>
                  </a:lnTo>
                  <a:lnTo>
                    <a:pt x="0" y="0"/>
                  </a:lnTo>
                  <a:lnTo>
                    <a:pt x="8837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6" name="object 11846"/>
            <p:cNvSpPr/>
            <p:nvPr/>
          </p:nvSpPr>
          <p:spPr>
            <a:xfrm>
              <a:off x="14601752" y="4173588"/>
              <a:ext cx="394335" cy="39370"/>
            </a:xfrm>
            <a:custGeom>
              <a:avLst/>
              <a:gdLst/>
              <a:ahLst/>
              <a:cxnLst/>
              <a:rect l="l" t="t" r="r" b="b"/>
              <a:pathLst>
                <a:path w="394334" h="39370">
                  <a:moveTo>
                    <a:pt x="393726" y="0"/>
                  </a:moveTo>
                  <a:lnTo>
                    <a:pt x="73" y="0"/>
                  </a:lnTo>
                  <a:lnTo>
                    <a:pt x="0" y="38752"/>
                  </a:lnTo>
                  <a:lnTo>
                    <a:pt x="8355" y="9507"/>
                  </a:lnTo>
                  <a:lnTo>
                    <a:pt x="393726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7" name="object 11847"/>
            <p:cNvSpPr/>
            <p:nvPr/>
          </p:nvSpPr>
          <p:spPr>
            <a:xfrm>
              <a:off x="14601752" y="4173588"/>
              <a:ext cx="394335" cy="39370"/>
            </a:xfrm>
            <a:custGeom>
              <a:avLst/>
              <a:gdLst/>
              <a:ahLst/>
              <a:cxnLst/>
              <a:rect l="l" t="t" r="r" b="b"/>
              <a:pathLst>
                <a:path w="394334" h="39370">
                  <a:moveTo>
                    <a:pt x="393726" y="0"/>
                  </a:moveTo>
                  <a:lnTo>
                    <a:pt x="8355" y="9507"/>
                  </a:lnTo>
                  <a:lnTo>
                    <a:pt x="0" y="38752"/>
                  </a:lnTo>
                  <a:lnTo>
                    <a:pt x="73" y="0"/>
                  </a:lnTo>
                  <a:lnTo>
                    <a:pt x="39372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8" name="object 11848"/>
            <p:cNvSpPr/>
            <p:nvPr/>
          </p:nvSpPr>
          <p:spPr>
            <a:xfrm>
              <a:off x="13494575" y="3331332"/>
              <a:ext cx="70485" cy="410845"/>
            </a:xfrm>
            <a:custGeom>
              <a:avLst/>
              <a:gdLst/>
              <a:ahLst/>
              <a:cxnLst/>
              <a:rect l="l" t="t" r="r" b="b"/>
              <a:pathLst>
                <a:path w="70484" h="410845">
                  <a:moveTo>
                    <a:pt x="70427" y="0"/>
                  </a:moveTo>
                  <a:lnTo>
                    <a:pt x="0" y="0"/>
                  </a:lnTo>
                  <a:lnTo>
                    <a:pt x="0" y="410458"/>
                  </a:lnTo>
                  <a:lnTo>
                    <a:pt x="11716" y="9915"/>
                  </a:lnTo>
                  <a:lnTo>
                    <a:pt x="70427" y="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9" name="object 11849"/>
            <p:cNvSpPr/>
            <p:nvPr/>
          </p:nvSpPr>
          <p:spPr>
            <a:xfrm>
              <a:off x="13494575" y="3331332"/>
              <a:ext cx="70485" cy="410845"/>
            </a:xfrm>
            <a:custGeom>
              <a:avLst/>
              <a:gdLst/>
              <a:ahLst/>
              <a:cxnLst/>
              <a:rect l="l" t="t" r="r" b="b"/>
              <a:pathLst>
                <a:path w="70484" h="410845">
                  <a:moveTo>
                    <a:pt x="70427" y="0"/>
                  </a:moveTo>
                  <a:lnTo>
                    <a:pt x="11716" y="9915"/>
                  </a:lnTo>
                  <a:lnTo>
                    <a:pt x="0" y="410458"/>
                  </a:lnTo>
                  <a:lnTo>
                    <a:pt x="0" y="0"/>
                  </a:lnTo>
                  <a:lnTo>
                    <a:pt x="7042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0" name="object 11850"/>
            <p:cNvSpPr/>
            <p:nvPr/>
          </p:nvSpPr>
          <p:spPr>
            <a:xfrm>
              <a:off x="12133711" y="5085207"/>
              <a:ext cx="12700" cy="14604"/>
            </a:xfrm>
            <a:custGeom>
              <a:avLst/>
              <a:gdLst/>
              <a:ahLst/>
              <a:cxnLst/>
              <a:rect l="l" t="t" r="r" b="b"/>
              <a:pathLst>
                <a:path w="12700" h="14604">
                  <a:moveTo>
                    <a:pt x="0" y="14093"/>
                  </a:moveTo>
                  <a:lnTo>
                    <a:pt x="0" y="0"/>
                  </a:lnTo>
                  <a:lnTo>
                    <a:pt x="12324" y="0"/>
                  </a:lnTo>
                  <a:lnTo>
                    <a:pt x="12324" y="14093"/>
                  </a:lnTo>
                  <a:lnTo>
                    <a:pt x="0" y="1409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1" name="object 11851"/>
            <p:cNvSpPr/>
            <p:nvPr/>
          </p:nvSpPr>
          <p:spPr>
            <a:xfrm>
              <a:off x="9232290" y="2578411"/>
              <a:ext cx="9371330" cy="1634489"/>
            </a:xfrm>
            <a:custGeom>
              <a:avLst/>
              <a:gdLst/>
              <a:ahLst/>
              <a:cxnLst/>
              <a:rect l="l" t="t" r="r" b="b"/>
              <a:pathLst>
                <a:path w="9371330" h="1634489">
                  <a:moveTo>
                    <a:pt x="9371023" y="1633918"/>
                  </a:moveTo>
                  <a:lnTo>
                    <a:pt x="9371023" y="0"/>
                  </a:lnTo>
                  <a:lnTo>
                    <a:pt x="62" y="0"/>
                  </a:lnTo>
                  <a:lnTo>
                    <a:pt x="0" y="70479"/>
                  </a:lnTo>
                  <a:lnTo>
                    <a:pt x="9300554" y="70479"/>
                  </a:lnTo>
                  <a:lnTo>
                    <a:pt x="9300554" y="1633918"/>
                  </a:lnTo>
                  <a:lnTo>
                    <a:pt x="9371023" y="1633918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2" name="object 11852"/>
            <p:cNvSpPr/>
            <p:nvPr/>
          </p:nvSpPr>
          <p:spPr>
            <a:xfrm>
              <a:off x="16410073" y="2648864"/>
              <a:ext cx="70485" cy="704850"/>
            </a:xfrm>
            <a:custGeom>
              <a:avLst/>
              <a:gdLst/>
              <a:ahLst/>
              <a:cxnLst/>
              <a:rect l="l" t="t" r="r" b="b"/>
              <a:pathLst>
                <a:path w="70484" h="704850">
                  <a:moveTo>
                    <a:pt x="0" y="704648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48"/>
                  </a:lnTo>
                  <a:lnTo>
                    <a:pt x="0" y="704648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3" name="object 11853"/>
            <p:cNvSpPr/>
            <p:nvPr/>
          </p:nvSpPr>
          <p:spPr>
            <a:xfrm>
              <a:off x="9232295" y="2648881"/>
              <a:ext cx="70485" cy="1564005"/>
            </a:xfrm>
            <a:custGeom>
              <a:avLst/>
              <a:gdLst/>
              <a:ahLst/>
              <a:cxnLst/>
              <a:rect l="l" t="t" r="r" b="b"/>
              <a:pathLst>
                <a:path w="70484" h="1564004">
                  <a:moveTo>
                    <a:pt x="0" y="156344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563449"/>
                  </a:lnTo>
                  <a:lnTo>
                    <a:pt x="0" y="156344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4" name="object 11854"/>
            <p:cNvSpPr/>
            <p:nvPr/>
          </p:nvSpPr>
          <p:spPr>
            <a:xfrm>
              <a:off x="13626679" y="2602284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60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5" name="object 11855"/>
            <p:cNvSpPr/>
            <p:nvPr/>
          </p:nvSpPr>
          <p:spPr>
            <a:xfrm>
              <a:off x="13626679" y="257841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6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6" name="object 11856"/>
            <p:cNvSpPr/>
            <p:nvPr/>
          </p:nvSpPr>
          <p:spPr>
            <a:xfrm>
              <a:off x="13697156" y="2623908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83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7" name="object 11857"/>
            <p:cNvSpPr/>
            <p:nvPr/>
          </p:nvSpPr>
          <p:spPr>
            <a:xfrm>
              <a:off x="13626687" y="2648890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8" name="object 11858"/>
            <p:cNvSpPr/>
            <p:nvPr/>
          </p:nvSpPr>
          <p:spPr>
            <a:xfrm>
              <a:off x="14183357" y="2602284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60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9" name="object 11859"/>
            <p:cNvSpPr/>
            <p:nvPr/>
          </p:nvSpPr>
          <p:spPr>
            <a:xfrm>
              <a:off x="14183357" y="257841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6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0" name="object 11860"/>
            <p:cNvSpPr/>
            <p:nvPr/>
          </p:nvSpPr>
          <p:spPr>
            <a:xfrm>
              <a:off x="14253834" y="2623908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83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1" name="object 11861"/>
            <p:cNvSpPr/>
            <p:nvPr/>
          </p:nvSpPr>
          <p:spPr>
            <a:xfrm>
              <a:off x="14183365" y="2648890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2" name="object 11862"/>
            <p:cNvSpPr/>
            <p:nvPr/>
          </p:nvSpPr>
          <p:spPr>
            <a:xfrm>
              <a:off x="15041271" y="2602284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60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3" name="object 11863"/>
            <p:cNvSpPr/>
            <p:nvPr/>
          </p:nvSpPr>
          <p:spPr>
            <a:xfrm>
              <a:off x="15041271" y="257841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6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4" name="object 11864"/>
            <p:cNvSpPr/>
            <p:nvPr/>
          </p:nvSpPr>
          <p:spPr>
            <a:xfrm>
              <a:off x="15111746" y="2623908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83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5" name="object 11865"/>
            <p:cNvSpPr/>
            <p:nvPr/>
          </p:nvSpPr>
          <p:spPr>
            <a:xfrm>
              <a:off x="15041277" y="2648890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6" name="object 11866"/>
            <p:cNvSpPr/>
            <p:nvPr/>
          </p:nvSpPr>
          <p:spPr>
            <a:xfrm>
              <a:off x="16068294" y="2602284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60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7" name="object 11867"/>
            <p:cNvSpPr/>
            <p:nvPr/>
          </p:nvSpPr>
          <p:spPr>
            <a:xfrm>
              <a:off x="16068294" y="257841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7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8" name="object 11868"/>
            <p:cNvSpPr/>
            <p:nvPr/>
          </p:nvSpPr>
          <p:spPr>
            <a:xfrm>
              <a:off x="16138771" y="2623908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83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9" name="object 11869"/>
            <p:cNvSpPr/>
            <p:nvPr/>
          </p:nvSpPr>
          <p:spPr>
            <a:xfrm>
              <a:off x="16068302" y="2648890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0" name="object 11870"/>
            <p:cNvSpPr/>
            <p:nvPr/>
          </p:nvSpPr>
          <p:spPr>
            <a:xfrm>
              <a:off x="16339594" y="2602284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60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1" name="object 11871"/>
            <p:cNvSpPr/>
            <p:nvPr/>
          </p:nvSpPr>
          <p:spPr>
            <a:xfrm>
              <a:off x="16339594" y="257841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6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2" name="object 11872"/>
            <p:cNvSpPr/>
            <p:nvPr/>
          </p:nvSpPr>
          <p:spPr>
            <a:xfrm>
              <a:off x="16410070" y="2623908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83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3" name="object 11873"/>
            <p:cNvSpPr/>
            <p:nvPr/>
          </p:nvSpPr>
          <p:spPr>
            <a:xfrm>
              <a:off x="16339601" y="2648890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4" name="object 11874"/>
            <p:cNvSpPr/>
            <p:nvPr/>
          </p:nvSpPr>
          <p:spPr>
            <a:xfrm>
              <a:off x="18034299" y="2602284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60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5" name="object 11875"/>
            <p:cNvSpPr/>
            <p:nvPr/>
          </p:nvSpPr>
          <p:spPr>
            <a:xfrm>
              <a:off x="18034299" y="257841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6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6" name="object 11876"/>
            <p:cNvSpPr/>
            <p:nvPr/>
          </p:nvSpPr>
          <p:spPr>
            <a:xfrm>
              <a:off x="18104775" y="2623908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83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7" name="object 11877"/>
            <p:cNvSpPr/>
            <p:nvPr/>
          </p:nvSpPr>
          <p:spPr>
            <a:xfrm>
              <a:off x="18034306" y="2648890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8" name="object 11878"/>
            <p:cNvSpPr/>
            <p:nvPr/>
          </p:nvSpPr>
          <p:spPr>
            <a:xfrm>
              <a:off x="17417704" y="2602284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60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9" name="object 11879"/>
            <p:cNvSpPr/>
            <p:nvPr/>
          </p:nvSpPr>
          <p:spPr>
            <a:xfrm>
              <a:off x="17417704" y="257841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7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0" name="object 11880"/>
            <p:cNvSpPr/>
            <p:nvPr/>
          </p:nvSpPr>
          <p:spPr>
            <a:xfrm>
              <a:off x="17488181" y="2623908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83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1" name="object 11881"/>
            <p:cNvSpPr/>
            <p:nvPr/>
          </p:nvSpPr>
          <p:spPr>
            <a:xfrm>
              <a:off x="17417712" y="2648890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2" name="object 11882"/>
            <p:cNvSpPr/>
            <p:nvPr/>
          </p:nvSpPr>
          <p:spPr>
            <a:xfrm>
              <a:off x="13112294" y="2602284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60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3" name="object 11883"/>
            <p:cNvSpPr/>
            <p:nvPr/>
          </p:nvSpPr>
          <p:spPr>
            <a:xfrm>
              <a:off x="13112294" y="257841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6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4" name="object 11884"/>
            <p:cNvSpPr/>
            <p:nvPr/>
          </p:nvSpPr>
          <p:spPr>
            <a:xfrm>
              <a:off x="13182763" y="2623908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83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5" name="object 11885"/>
            <p:cNvSpPr/>
            <p:nvPr/>
          </p:nvSpPr>
          <p:spPr>
            <a:xfrm>
              <a:off x="13112294" y="2648890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6" name="object 11886"/>
            <p:cNvSpPr/>
            <p:nvPr/>
          </p:nvSpPr>
          <p:spPr>
            <a:xfrm>
              <a:off x="12611967" y="2602284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60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7" name="object 11887"/>
            <p:cNvSpPr/>
            <p:nvPr/>
          </p:nvSpPr>
          <p:spPr>
            <a:xfrm>
              <a:off x="12611967" y="257841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6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8" name="object 11888"/>
            <p:cNvSpPr/>
            <p:nvPr/>
          </p:nvSpPr>
          <p:spPr>
            <a:xfrm>
              <a:off x="12682442" y="2623908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83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9" name="object 11889"/>
            <p:cNvSpPr/>
            <p:nvPr/>
          </p:nvSpPr>
          <p:spPr>
            <a:xfrm>
              <a:off x="12611973" y="2648890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0" name="object 11890"/>
            <p:cNvSpPr/>
            <p:nvPr/>
          </p:nvSpPr>
          <p:spPr>
            <a:xfrm>
              <a:off x="12108171" y="2602284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60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1" name="object 11891"/>
            <p:cNvSpPr/>
            <p:nvPr/>
          </p:nvSpPr>
          <p:spPr>
            <a:xfrm>
              <a:off x="12108171" y="257841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27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2" name="object 11892"/>
            <p:cNvSpPr/>
            <p:nvPr/>
          </p:nvSpPr>
          <p:spPr>
            <a:xfrm>
              <a:off x="12178602" y="2623908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83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3" name="object 11893"/>
            <p:cNvSpPr/>
            <p:nvPr/>
          </p:nvSpPr>
          <p:spPr>
            <a:xfrm>
              <a:off x="12108175" y="2648890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27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4" name="object 11894"/>
            <p:cNvSpPr/>
            <p:nvPr/>
          </p:nvSpPr>
          <p:spPr>
            <a:xfrm>
              <a:off x="11130441" y="2602284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60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5" name="object 11895"/>
            <p:cNvSpPr/>
            <p:nvPr/>
          </p:nvSpPr>
          <p:spPr>
            <a:xfrm>
              <a:off x="11130441" y="257841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7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6" name="object 11896"/>
            <p:cNvSpPr/>
            <p:nvPr/>
          </p:nvSpPr>
          <p:spPr>
            <a:xfrm>
              <a:off x="11200918" y="2623908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83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7" name="object 11897"/>
            <p:cNvSpPr/>
            <p:nvPr/>
          </p:nvSpPr>
          <p:spPr>
            <a:xfrm>
              <a:off x="11130448" y="2648890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8" name="object 11898"/>
            <p:cNvSpPr/>
            <p:nvPr/>
          </p:nvSpPr>
          <p:spPr>
            <a:xfrm>
              <a:off x="9232288" y="3964892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60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9" name="object 11899"/>
            <p:cNvSpPr/>
            <p:nvPr/>
          </p:nvSpPr>
          <p:spPr>
            <a:xfrm>
              <a:off x="9232288" y="394102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7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0" name="object 11900"/>
            <p:cNvSpPr/>
            <p:nvPr/>
          </p:nvSpPr>
          <p:spPr>
            <a:xfrm>
              <a:off x="9302757" y="3986556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41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1" name="object 11901"/>
            <p:cNvSpPr/>
            <p:nvPr/>
          </p:nvSpPr>
          <p:spPr>
            <a:xfrm>
              <a:off x="9232288" y="4011498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2" name="object 11902"/>
            <p:cNvSpPr/>
            <p:nvPr/>
          </p:nvSpPr>
          <p:spPr>
            <a:xfrm>
              <a:off x="9232288" y="3549167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60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3" name="object 11903"/>
            <p:cNvSpPr/>
            <p:nvPr/>
          </p:nvSpPr>
          <p:spPr>
            <a:xfrm>
              <a:off x="9232288" y="3525305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7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4" name="object 11904"/>
            <p:cNvSpPr/>
            <p:nvPr/>
          </p:nvSpPr>
          <p:spPr>
            <a:xfrm>
              <a:off x="9302757" y="3570792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83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5" name="object 11905"/>
            <p:cNvSpPr/>
            <p:nvPr/>
          </p:nvSpPr>
          <p:spPr>
            <a:xfrm>
              <a:off x="9232288" y="359577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6" name="object 11906"/>
            <p:cNvSpPr/>
            <p:nvPr/>
          </p:nvSpPr>
          <p:spPr>
            <a:xfrm>
              <a:off x="10217919" y="5577587"/>
              <a:ext cx="8385809" cy="1634489"/>
            </a:xfrm>
            <a:custGeom>
              <a:avLst/>
              <a:gdLst/>
              <a:ahLst/>
              <a:cxnLst/>
              <a:rect l="l" t="t" r="r" b="b"/>
              <a:pathLst>
                <a:path w="8385809" h="1634490">
                  <a:moveTo>
                    <a:pt x="8385346" y="0"/>
                  </a:moveTo>
                  <a:lnTo>
                    <a:pt x="8314877" y="0"/>
                  </a:lnTo>
                  <a:lnTo>
                    <a:pt x="8314919" y="1563449"/>
                  </a:lnTo>
                  <a:lnTo>
                    <a:pt x="0" y="1563449"/>
                  </a:lnTo>
                  <a:lnTo>
                    <a:pt x="0" y="1633918"/>
                  </a:lnTo>
                  <a:lnTo>
                    <a:pt x="8385399" y="1633918"/>
                  </a:lnTo>
                  <a:lnTo>
                    <a:pt x="8385346" y="0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7" name="object 11907"/>
            <p:cNvSpPr/>
            <p:nvPr/>
          </p:nvSpPr>
          <p:spPr>
            <a:xfrm>
              <a:off x="18339054" y="7164909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90">
                  <a:moveTo>
                    <a:pt x="0" y="4659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8" name="object 11908"/>
            <p:cNvSpPr/>
            <p:nvPr/>
          </p:nvSpPr>
          <p:spPr>
            <a:xfrm>
              <a:off x="18339054" y="714104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6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9" name="object 11909"/>
            <p:cNvSpPr/>
            <p:nvPr/>
          </p:nvSpPr>
          <p:spPr>
            <a:xfrm>
              <a:off x="18409529" y="718653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62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0" name="object 11910"/>
            <p:cNvSpPr/>
            <p:nvPr/>
          </p:nvSpPr>
          <p:spPr>
            <a:xfrm>
              <a:off x="18339061" y="721150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1" name="object 11911"/>
            <p:cNvSpPr/>
            <p:nvPr/>
          </p:nvSpPr>
          <p:spPr>
            <a:xfrm>
              <a:off x="17822917" y="7164909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90">
                  <a:moveTo>
                    <a:pt x="0" y="4659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2" name="object 11912"/>
            <p:cNvSpPr/>
            <p:nvPr/>
          </p:nvSpPr>
          <p:spPr>
            <a:xfrm>
              <a:off x="17822917" y="714104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27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3" name="object 11913"/>
            <p:cNvSpPr/>
            <p:nvPr/>
          </p:nvSpPr>
          <p:spPr>
            <a:xfrm>
              <a:off x="17893348" y="718653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62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4" name="object 11914"/>
            <p:cNvSpPr/>
            <p:nvPr/>
          </p:nvSpPr>
          <p:spPr>
            <a:xfrm>
              <a:off x="17822920" y="721150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27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5" name="object 11915"/>
            <p:cNvSpPr/>
            <p:nvPr/>
          </p:nvSpPr>
          <p:spPr>
            <a:xfrm>
              <a:off x="17209857" y="7164909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90">
                  <a:moveTo>
                    <a:pt x="0" y="4659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6" name="object 11916"/>
            <p:cNvSpPr/>
            <p:nvPr/>
          </p:nvSpPr>
          <p:spPr>
            <a:xfrm>
              <a:off x="17209857" y="714104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48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7" name="object 11917"/>
            <p:cNvSpPr/>
            <p:nvPr/>
          </p:nvSpPr>
          <p:spPr>
            <a:xfrm>
              <a:off x="17280303" y="718653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62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8" name="object 11918"/>
            <p:cNvSpPr/>
            <p:nvPr/>
          </p:nvSpPr>
          <p:spPr>
            <a:xfrm>
              <a:off x="17209855" y="721150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48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9" name="object 11919"/>
            <p:cNvSpPr/>
            <p:nvPr/>
          </p:nvSpPr>
          <p:spPr>
            <a:xfrm>
              <a:off x="16417125" y="7164909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90">
                  <a:moveTo>
                    <a:pt x="0" y="4659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0" name="object 11920"/>
            <p:cNvSpPr/>
            <p:nvPr/>
          </p:nvSpPr>
          <p:spPr>
            <a:xfrm>
              <a:off x="16417125" y="714104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27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1" name="object 11921"/>
            <p:cNvSpPr/>
            <p:nvPr/>
          </p:nvSpPr>
          <p:spPr>
            <a:xfrm>
              <a:off x="16487555" y="718653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62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2" name="object 11922"/>
            <p:cNvSpPr/>
            <p:nvPr/>
          </p:nvSpPr>
          <p:spPr>
            <a:xfrm>
              <a:off x="16417128" y="721150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27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3" name="object 11923"/>
            <p:cNvSpPr/>
            <p:nvPr/>
          </p:nvSpPr>
          <p:spPr>
            <a:xfrm>
              <a:off x="15936189" y="7164909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90">
                  <a:moveTo>
                    <a:pt x="0" y="4659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4" name="object 11924"/>
            <p:cNvSpPr/>
            <p:nvPr/>
          </p:nvSpPr>
          <p:spPr>
            <a:xfrm>
              <a:off x="15936189" y="714104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58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5" name="object 11925"/>
            <p:cNvSpPr/>
            <p:nvPr/>
          </p:nvSpPr>
          <p:spPr>
            <a:xfrm>
              <a:off x="16006649" y="718653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62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6" name="object 11926"/>
            <p:cNvSpPr/>
            <p:nvPr/>
          </p:nvSpPr>
          <p:spPr>
            <a:xfrm>
              <a:off x="15936190" y="721150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58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7" name="object 11927"/>
            <p:cNvSpPr/>
            <p:nvPr/>
          </p:nvSpPr>
          <p:spPr>
            <a:xfrm>
              <a:off x="14644905" y="7164909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90">
                  <a:moveTo>
                    <a:pt x="0" y="4659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8" name="object 11928"/>
            <p:cNvSpPr/>
            <p:nvPr/>
          </p:nvSpPr>
          <p:spPr>
            <a:xfrm>
              <a:off x="14644905" y="714104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6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9" name="object 11929"/>
            <p:cNvSpPr/>
            <p:nvPr/>
          </p:nvSpPr>
          <p:spPr>
            <a:xfrm>
              <a:off x="14715380" y="718653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62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0" name="object 11930"/>
            <p:cNvSpPr/>
            <p:nvPr/>
          </p:nvSpPr>
          <p:spPr>
            <a:xfrm>
              <a:off x="14644911" y="721150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1" name="object 11931"/>
            <p:cNvSpPr/>
            <p:nvPr/>
          </p:nvSpPr>
          <p:spPr>
            <a:xfrm>
              <a:off x="14093521" y="7164909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90">
                  <a:moveTo>
                    <a:pt x="0" y="4659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2" name="object 11932"/>
            <p:cNvSpPr/>
            <p:nvPr/>
          </p:nvSpPr>
          <p:spPr>
            <a:xfrm>
              <a:off x="14093521" y="714104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48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3" name="object 11933"/>
            <p:cNvSpPr/>
            <p:nvPr/>
          </p:nvSpPr>
          <p:spPr>
            <a:xfrm>
              <a:off x="14163968" y="718653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62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4" name="object 11934"/>
            <p:cNvSpPr/>
            <p:nvPr/>
          </p:nvSpPr>
          <p:spPr>
            <a:xfrm>
              <a:off x="14093519" y="721150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48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5" name="object 11935"/>
            <p:cNvSpPr/>
            <p:nvPr/>
          </p:nvSpPr>
          <p:spPr>
            <a:xfrm>
              <a:off x="12983691" y="7164909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90">
                  <a:moveTo>
                    <a:pt x="0" y="4659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6" name="object 11936"/>
            <p:cNvSpPr/>
            <p:nvPr/>
          </p:nvSpPr>
          <p:spPr>
            <a:xfrm>
              <a:off x="12983691" y="714104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6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7" name="object 11937"/>
            <p:cNvSpPr/>
            <p:nvPr/>
          </p:nvSpPr>
          <p:spPr>
            <a:xfrm>
              <a:off x="13054160" y="718653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62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8" name="object 11938"/>
            <p:cNvSpPr/>
            <p:nvPr/>
          </p:nvSpPr>
          <p:spPr>
            <a:xfrm>
              <a:off x="12983690" y="721150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9" name="object 11939"/>
            <p:cNvSpPr/>
            <p:nvPr/>
          </p:nvSpPr>
          <p:spPr>
            <a:xfrm>
              <a:off x="12363592" y="7164909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90">
                  <a:moveTo>
                    <a:pt x="0" y="4659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0" name="object 11940"/>
            <p:cNvSpPr/>
            <p:nvPr/>
          </p:nvSpPr>
          <p:spPr>
            <a:xfrm>
              <a:off x="12363592" y="714104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7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1" name="object 11941"/>
            <p:cNvSpPr/>
            <p:nvPr/>
          </p:nvSpPr>
          <p:spPr>
            <a:xfrm>
              <a:off x="12434068" y="718653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62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2" name="object 11942"/>
            <p:cNvSpPr/>
            <p:nvPr/>
          </p:nvSpPr>
          <p:spPr>
            <a:xfrm>
              <a:off x="12363599" y="721150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3" name="object 11943"/>
            <p:cNvSpPr/>
            <p:nvPr/>
          </p:nvSpPr>
          <p:spPr>
            <a:xfrm>
              <a:off x="10306008" y="7164909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90">
                  <a:moveTo>
                    <a:pt x="0" y="4659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4" name="object 11944"/>
            <p:cNvSpPr/>
            <p:nvPr/>
          </p:nvSpPr>
          <p:spPr>
            <a:xfrm>
              <a:off x="10306008" y="714104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7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5" name="object 11945"/>
            <p:cNvSpPr/>
            <p:nvPr/>
          </p:nvSpPr>
          <p:spPr>
            <a:xfrm>
              <a:off x="10376483" y="718653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62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6" name="object 11946"/>
            <p:cNvSpPr/>
            <p:nvPr/>
          </p:nvSpPr>
          <p:spPr>
            <a:xfrm>
              <a:off x="10306014" y="721150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7" name="object 11947"/>
            <p:cNvSpPr/>
            <p:nvPr/>
          </p:nvSpPr>
          <p:spPr>
            <a:xfrm>
              <a:off x="10751707" y="7164909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90">
                  <a:moveTo>
                    <a:pt x="0" y="4659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8" name="object 11948"/>
            <p:cNvSpPr/>
            <p:nvPr/>
          </p:nvSpPr>
          <p:spPr>
            <a:xfrm>
              <a:off x="10751707" y="714104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48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9" name="object 11949"/>
            <p:cNvSpPr/>
            <p:nvPr/>
          </p:nvSpPr>
          <p:spPr>
            <a:xfrm>
              <a:off x="10822146" y="718653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62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0" name="object 11950"/>
            <p:cNvSpPr/>
            <p:nvPr/>
          </p:nvSpPr>
          <p:spPr>
            <a:xfrm>
              <a:off x="10751698" y="721150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48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1" name="object 11951"/>
            <p:cNvSpPr/>
            <p:nvPr/>
          </p:nvSpPr>
          <p:spPr>
            <a:xfrm>
              <a:off x="11252004" y="7164909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90">
                  <a:moveTo>
                    <a:pt x="0" y="4659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2" name="object 11952"/>
            <p:cNvSpPr/>
            <p:nvPr/>
          </p:nvSpPr>
          <p:spPr>
            <a:xfrm>
              <a:off x="11252004" y="7141043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6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3" name="object 11953"/>
            <p:cNvSpPr/>
            <p:nvPr/>
          </p:nvSpPr>
          <p:spPr>
            <a:xfrm>
              <a:off x="11322480" y="7186537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62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4" name="object 11954"/>
            <p:cNvSpPr/>
            <p:nvPr/>
          </p:nvSpPr>
          <p:spPr>
            <a:xfrm>
              <a:off x="11252011" y="721150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5" name="object 11955"/>
            <p:cNvSpPr/>
            <p:nvPr/>
          </p:nvSpPr>
          <p:spPr>
            <a:xfrm>
              <a:off x="18532836" y="6856638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90">
                  <a:moveTo>
                    <a:pt x="0" y="4660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6" name="object 11956"/>
            <p:cNvSpPr/>
            <p:nvPr/>
          </p:nvSpPr>
          <p:spPr>
            <a:xfrm>
              <a:off x="18532836" y="6832776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6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7" name="object 11957"/>
            <p:cNvSpPr/>
            <p:nvPr/>
          </p:nvSpPr>
          <p:spPr>
            <a:xfrm>
              <a:off x="18603313" y="6878270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62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8" name="object 11958"/>
            <p:cNvSpPr/>
            <p:nvPr/>
          </p:nvSpPr>
          <p:spPr>
            <a:xfrm>
              <a:off x="18532844" y="690324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9" name="object 11959"/>
            <p:cNvSpPr/>
            <p:nvPr/>
          </p:nvSpPr>
          <p:spPr>
            <a:xfrm>
              <a:off x="18532836" y="6425220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59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0" name="object 11960"/>
            <p:cNvSpPr/>
            <p:nvPr/>
          </p:nvSpPr>
          <p:spPr>
            <a:xfrm>
              <a:off x="18532836" y="640135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6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1" name="object 11961"/>
            <p:cNvSpPr/>
            <p:nvPr/>
          </p:nvSpPr>
          <p:spPr>
            <a:xfrm>
              <a:off x="18603313" y="6446849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62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2" name="object 11962"/>
            <p:cNvSpPr/>
            <p:nvPr/>
          </p:nvSpPr>
          <p:spPr>
            <a:xfrm>
              <a:off x="18532844" y="6471815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3" name="object 11963"/>
            <p:cNvSpPr/>
            <p:nvPr/>
          </p:nvSpPr>
          <p:spPr>
            <a:xfrm>
              <a:off x="18532836" y="5993439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60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4" name="object 11964"/>
            <p:cNvSpPr/>
            <p:nvPr/>
          </p:nvSpPr>
          <p:spPr>
            <a:xfrm>
              <a:off x="18532836" y="5969575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6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5" name="object 11965"/>
            <p:cNvSpPr/>
            <p:nvPr/>
          </p:nvSpPr>
          <p:spPr>
            <a:xfrm>
              <a:off x="18603313" y="6015070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62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6" name="object 11966"/>
            <p:cNvSpPr/>
            <p:nvPr/>
          </p:nvSpPr>
          <p:spPr>
            <a:xfrm>
              <a:off x="18532844" y="6040045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7" name="object 11967"/>
            <p:cNvSpPr/>
            <p:nvPr/>
          </p:nvSpPr>
          <p:spPr>
            <a:xfrm>
              <a:off x="18532836" y="5601458"/>
              <a:ext cx="0" cy="46990"/>
            </a:xfrm>
            <a:custGeom>
              <a:avLst/>
              <a:gdLst/>
              <a:ahLst/>
              <a:cxnLst/>
              <a:rect l="l" t="t" r="r" b="b"/>
              <a:pathLst>
                <a:path h="46989">
                  <a:moveTo>
                    <a:pt x="0" y="4660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8" name="object 11968"/>
            <p:cNvSpPr/>
            <p:nvPr/>
          </p:nvSpPr>
          <p:spPr>
            <a:xfrm>
              <a:off x="18532836" y="5577587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69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9" name="object 11969"/>
            <p:cNvSpPr/>
            <p:nvPr/>
          </p:nvSpPr>
          <p:spPr>
            <a:xfrm>
              <a:off x="18603313" y="5623083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4983"/>
                  </a:lnTo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0" name="object 11970"/>
            <p:cNvSpPr/>
            <p:nvPr/>
          </p:nvSpPr>
          <p:spPr>
            <a:xfrm>
              <a:off x="18532844" y="5648064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6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1" name="object 11971"/>
            <p:cNvSpPr/>
            <p:nvPr/>
          </p:nvSpPr>
          <p:spPr>
            <a:xfrm>
              <a:off x="10952169" y="4212343"/>
              <a:ext cx="183515" cy="17145"/>
            </a:xfrm>
            <a:custGeom>
              <a:avLst/>
              <a:gdLst/>
              <a:ahLst/>
              <a:cxnLst/>
              <a:rect l="l" t="t" r="r" b="b"/>
              <a:pathLst>
                <a:path w="183515" h="17145">
                  <a:moveTo>
                    <a:pt x="183209" y="0"/>
                  </a:moveTo>
                  <a:lnTo>
                    <a:pt x="0" y="0"/>
                  </a:lnTo>
                  <a:lnTo>
                    <a:pt x="0" y="16732"/>
                  </a:lnTo>
                  <a:lnTo>
                    <a:pt x="183209" y="16732"/>
                  </a:lnTo>
                  <a:lnTo>
                    <a:pt x="18320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2" name="object 11972"/>
            <p:cNvSpPr/>
            <p:nvPr/>
          </p:nvSpPr>
          <p:spPr>
            <a:xfrm>
              <a:off x="10952168" y="4212347"/>
              <a:ext cx="183515" cy="17145"/>
            </a:xfrm>
            <a:custGeom>
              <a:avLst/>
              <a:gdLst/>
              <a:ahLst/>
              <a:cxnLst/>
              <a:rect l="l" t="t" r="r" b="b"/>
              <a:pathLst>
                <a:path w="183515" h="17145">
                  <a:moveTo>
                    <a:pt x="0" y="16732"/>
                  </a:moveTo>
                  <a:lnTo>
                    <a:pt x="0" y="0"/>
                  </a:lnTo>
                  <a:lnTo>
                    <a:pt x="183209" y="0"/>
                  </a:lnTo>
                  <a:lnTo>
                    <a:pt x="183209" y="16732"/>
                  </a:lnTo>
                  <a:lnTo>
                    <a:pt x="0" y="1673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3" name="object 11973"/>
            <p:cNvSpPr/>
            <p:nvPr/>
          </p:nvSpPr>
          <p:spPr>
            <a:xfrm>
              <a:off x="11040610" y="4203975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4">
                  <a:moveTo>
                    <a:pt x="3172" y="5486"/>
                  </a:moveTo>
                  <a:lnTo>
                    <a:pt x="6387" y="0"/>
                  </a:lnTo>
                  <a:lnTo>
                    <a:pt x="0" y="0"/>
                  </a:lnTo>
                  <a:lnTo>
                    <a:pt x="3172" y="548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4" name="object 11974"/>
            <p:cNvSpPr/>
            <p:nvPr/>
          </p:nvSpPr>
          <p:spPr>
            <a:xfrm>
              <a:off x="15481497" y="4212343"/>
              <a:ext cx="183515" cy="17145"/>
            </a:xfrm>
            <a:custGeom>
              <a:avLst/>
              <a:gdLst/>
              <a:ahLst/>
              <a:cxnLst/>
              <a:rect l="l" t="t" r="r" b="b"/>
              <a:pathLst>
                <a:path w="183515" h="17145">
                  <a:moveTo>
                    <a:pt x="183209" y="0"/>
                  </a:moveTo>
                  <a:lnTo>
                    <a:pt x="0" y="0"/>
                  </a:lnTo>
                  <a:lnTo>
                    <a:pt x="0" y="16732"/>
                  </a:lnTo>
                  <a:lnTo>
                    <a:pt x="183209" y="16732"/>
                  </a:lnTo>
                  <a:lnTo>
                    <a:pt x="18320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5" name="object 11975"/>
            <p:cNvSpPr/>
            <p:nvPr/>
          </p:nvSpPr>
          <p:spPr>
            <a:xfrm>
              <a:off x="15481495" y="4212347"/>
              <a:ext cx="183515" cy="17145"/>
            </a:xfrm>
            <a:custGeom>
              <a:avLst/>
              <a:gdLst/>
              <a:ahLst/>
              <a:cxnLst/>
              <a:rect l="l" t="t" r="r" b="b"/>
              <a:pathLst>
                <a:path w="183515" h="17145">
                  <a:moveTo>
                    <a:pt x="0" y="16732"/>
                  </a:moveTo>
                  <a:lnTo>
                    <a:pt x="0" y="0"/>
                  </a:lnTo>
                  <a:lnTo>
                    <a:pt x="183209" y="0"/>
                  </a:lnTo>
                  <a:lnTo>
                    <a:pt x="183209" y="16732"/>
                  </a:lnTo>
                  <a:lnTo>
                    <a:pt x="0" y="1673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6" name="object 11976"/>
            <p:cNvSpPr/>
            <p:nvPr/>
          </p:nvSpPr>
          <p:spPr>
            <a:xfrm>
              <a:off x="15569938" y="4203975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4">
                  <a:moveTo>
                    <a:pt x="3204" y="5486"/>
                  </a:moveTo>
                  <a:lnTo>
                    <a:pt x="6376" y="0"/>
                  </a:lnTo>
                  <a:lnTo>
                    <a:pt x="0" y="0"/>
                  </a:lnTo>
                  <a:lnTo>
                    <a:pt x="3204" y="5486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7" name="object 11977"/>
            <p:cNvSpPr/>
            <p:nvPr/>
          </p:nvSpPr>
          <p:spPr>
            <a:xfrm>
              <a:off x="16523675" y="5560846"/>
              <a:ext cx="183515" cy="17145"/>
            </a:xfrm>
            <a:custGeom>
              <a:avLst/>
              <a:gdLst/>
              <a:ahLst/>
              <a:cxnLst/>
              <a:rect l="l" t="t" r="r" b="b"/>
              <a:pathLst>
                <a:path w="183515" h="17145">
                  <a:moveTo>
                    <a:pt x="183219" y="0"/>
                  </a:moveTo>
                  <a:lnTo>
                    <a:pt x="0" y="0"/>
                  </a:lnTo>
                  <a:lnTo>
                    <a:pt x="0" y="16732"/>
                  </a:lnTo>
                  <a:lnTo>
                    <a:pt x="183219" y="16732"/>
                  </a:lnTo>
                  <a:lnTo>
                    <a:pt x="18321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8" name="object 11978"/>
            <p:cNvSpPr/>
            <p:nvPr/>
          </p:nvSpPr>
          <p:spPr>
            <a:xfrm>
              <a:off x="16523676" y="5560848"/>
              <a:ext cx="183515" cy="17145"/>
            </a:xfrm>
            <a:custGeom>
              <a:avLst/>
              <a:gdLst/>
              <a:ahLst/>
              <a:cxnLst/>
              <a:rect l="l" t="t" r="r" b="b"/>
              <a:pathLst>
                <a:path w="183515" h="17145">
                  <a:moveTo>
                    <a:pt x="0" y="16732"/>
                  </a:moveTo>
                  <a:lnTo>
                    <a:pt x="0" y="0"/>
                  </a:lnTo>
                  <a:lnTo>
                    <a:pt x="183219" y="0"/>
                  </a:lnTo>
                  <a:lnTo>
                    <a:pt x="183219" y="16732"/>
                  </a:lnTo>
                  <a:lnTo>
                    <a:pt x="0" y="1673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9" name="object 11979"/>
            <p:cNvSpPr/>
            <p:nvPr/>
          </p:nvSpPr>
          <p:spPr>
            <a:xfrm>
              <a:off x="16612136" y="5580425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4">
                  <a:moveTo>
                    <a:pt x="3172" y="0"/>
                  </a:moveTo>
                  <a:lnTo>
                    <a:pt x="6376" y="5518"/>
                  </a:lnTo>
                  <a:lnTo>
                    <a:pt x="0" y="5518"/>
                  </a:lnTo>
                  <a:lnTo>
                    <a:pt x="3172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980" name="object 11980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5037021" y="5321465"/>
              <a:ext cx="483291" cy="262693"/>
            </a:xfrm>
            <a:prstGeom prst="rect">
              <a:avLst/>
            </a:prstGeom>
          </p:spPr>
        </p:pic>
        <p:pic>
          <p:nvPicPr>
            <p:cNvPr id="11981" name="object 11981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7353109" y="4205770"/>
              <a:ext cx="331798" cy="245241"/>
            </a:xfrm>
            <a:prstGeom prst="rect">
              <a:avLst/>
            </a:prstGeom>
          </p:spPr>
        </p:pic>
        <p:pic>
          <p:nvPicPr>
            <p:cNvPr id="11982" name="object 11982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4801736" y="3776476"/>
              <a:ext cx="245199" cy="331777"/>
            </a:xfrm>
            <a:prstGeom prst="rect">
              <a:avLst/>
            </a:prstGeom>
          </p:spPr>
        </p:pic>
        <p:pic>
          <p:nvPicPr>
            <p:cNvPr id="11983" name="object 11983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2197257" y="3280020"/>
              <a:ext cx="202320" cy="240509"/>
            </a:xfrm>
            <a:prstGeom prst="rect">
              <a:avLst/>
            </a:prstGeom>
          </p:spPr>
        </p:pic>
        <p:pic>
          <p:nvPicPr>
            <p:cNvPr id="11984" name="object 11984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1911894" y="3280020"/>
              <a:ext cx="202272" cy="240507"/>
            </a:xfrm>
            <a:prstGeom prst="rect">
              <a:avLst/>
            </a:prstGeom>
          </p:spPr>
        </p:pic>
        <p:pic>
          <p:nvPicPr>
            <p:cNvPr id="11985" name="object 11985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3035785" y="3280020"/>
              <a:ext cx="202313" cy="240509"/>
            </a:xfrm>
            <a:prstGeom prst="rect">
              <a:avLst/>
            </a:prstGeom>
          </p:spPr>
        </p:pic>
        <p:pic>
          <p:nvPicPr>
            <p:cNvPr id="11986" name="object 11986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3375106" y="3036576"/>
              <a:ext cx="240489" cy="202311"/>
            </a:xfrm>
            <a:prstGeom prst="rect">
              <a:avLst/>
            </a:prstGeom>
          </p:spPr>
        </p:pic>
        <p:pic>
          <p:nvPicPr>
            <p:cNvPr id="11987" name="object 11987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0212765" y="5339057"/>
              <a:ext cx="379015" cy="245101"/>
            </a:xfrm>
            <a:prstGeom prst="rect">
              <a:avLst/>
            </a:prstGeom>
          </p:spPr>
        </p:pic>
        <p:pic>
          <p:nvPicPr>
            <p:cNvPr id="11988" name="object 11988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2643289" y="4399554"/>
              <a:ext cx="196318" cy="221446"/>
            </a:xfrm>
            <a:prstGeom prst="rect">
              <a:avLst/>
            </a:prstGeom>
          </p:spPr>
        </p:pic>
        <p:pic>
          <p:nvPicPr>
            <p:cNvPr id="11989" name="object 11989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6743113" y="5321464"/>
              <a:ext cx="469248" cy="262694"/>
            </a:xfrm>
            <a:prstGeom prst="rect">
              <a:avLst/>
            </a:prstGeom>
          </p:spPr>
        </p:pic>
        <p:pic>
          <p:nvPicPr>
            <p:cNvPr id="11990" name="object 11990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5035230" y="4205775"/>
              <a:ext cx="379026" cy="245085"/>
            </a:xfrm>
            <a:prstGeom prst="rect">
              <a:avLst/>
            </a:prstGeom>
          </p:spPr>
        </p:pic>
        <p:pic>
          <p:nvPicPr>
            <p:cNvPr id="11991" name="object 11991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2636803" y="4646770"/>
              <a:ext cx="203371" cy="223927"/>
            </a:xfrm>
            <a:prstGeom prst="rect">
              <a:avLst/>
            </a:prstGeom>
          </p:spPr>
        </p:pic>
        <p:sp>
          <p:nvSpPr>
            <p:cNvPr id="11992" name="object 11992"/>
            <p:cNvSpPr/>
            <p:nvPr/>
          </p:nvSpPr>
          <p:spPr>
            <a:xfrm>
              <a:off x="15277329" y="7282087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69" h="17779">
                  <a:moveTo>
                    <a:pt x="869" y="0"/>
                  </a:moveTo>
                  <a:lnTo>
                    <a:pt x="869" y="17622"/>
                  </a:lnTo>
                  <a:lnTo>
                    <a:pt x="0" y="17622"/>
                  </a:lnTo>
                  <a:lnTo>
                    <a:pt x="0" y="0"/>
                  </a:lnTo>
                  <a:lnTo>
                    <a:pt x="869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3" name="object 11993"/>
            <p:cNvSpPr/>
            <p:nvPr/>
          </p:nvSpPr>
          <p:spPr>
            <a:xfrm>
              <a:off x="15278572" y="7282087"/>
              <a:ext cx="8255" cy="17780"/>
            </a:xfrm>
            <a:custGeom>
              <a:avLst/>
              <a:gdLst/>
              <a:ahLst/>
              <a:cxnLst/>
              <a:rect l="l" t="t" r="r" b="b"/>
              <a:pathLst>
                <a:path w="8255" h="17779">
                  <a:moveTo>
                    <a:pt x="8093" y="0"/>
                  </a:moveTo>
                  <a:lnTo>
                    <a:pt x="8093" y="17622"/>
                  </a:lnTo>
                  <a:lnTo>
                    <a:pt x="0" y="17622"/>
                  </a:lnTo>
                  <a:lnTo>
                    <a:pt x="0" y="0"/>
                  </a:lnTo>
                  <a:lnTo>
                    <a:pt x="8093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4" name="object 11994"/>
            <p:cNvSpPr/>
            <p:nvPr/>
          </p:nvSpPr>
          <p:spPr>
            <a:xfrm>
              <a:off x="15274359" y="7282087"/>
              <a:ext cx="2540" cy="38100"/>
            </a:xfrm>
            <a:custGeom>
              <a:avLst/>
              <a:gdLst/>
              <a:ahLst/>
              <a:cxnLst/>
              <a:rect l="l" t="t" r="r" b="b"/>
              <a:pathLst>
                <a:path w="2540" h="38100">
                  <a:moveTo>
                    <a:pt x="2083" y="0"/>
                  </a:moveTo>
                  <a:lnTo>
                    <a:pt x="2083" y="37873"/>
                  </a:lnTo>
                  <a:lnTo>
                    <a:pt x="0" y="37873"/>
                  </a:lnTo>
                  <a:lnTo>
                    <a:pt x="0" y="0"/>
                  </a:lnTo>
                  <a:lnTo>
                    <a:pt x="208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5" name="object 11995"/>
            <p:cNvSpPr/>
            <p:nvPr/>
          </p:nvSpPr>
          <p:spPr>
            <a:xfrm>
              <a:off x="15288459" y="730592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6" name="object 11996"/>
            <p:cNvSpPr/>
            <p:nvPr/>
          </p:nvSpPr>
          <p:spPr>
            <a:xfrm>
              <a:off x="15288460" y="730592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71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7" name="object 11997"/>
            <p:cNvSpPr/>
            <p:nvPr/>
          </p:nvSpPr>
          <p:spPr>
            <a:xfrm>
              <a:off x="15288459" y="73021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1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8" name="object 11998"/>
            <p:cNvSpPr/>
            <p:nvPr/>
          </p:nvSpPr>
          <p:spPr>
            <a:xfrm>
              <a:off x="15287899" y="730163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9" name="object 11999"/>
            <p:cNvSpPr/>
            <p:nvPr/>
          </p:nvSpPr>
          <p:spPr>
            <a:xfrm>
              <a:off x="15288797" y="7282087"/>
              <a:ext cx="2540" cy="38100"/>
            </a:xfrm>
            <a:custGeom>
              <a:avLst/>
              <a:gdLst/>
              <a:ahLst/>
              <a:cxnLst/>
              <a:rect l="l" t="t" r="r" b="b"/>
              <a:pathLst>
                <a:path w="2540" h="38100">
                  <a:moveTo>
                    <a:pt x="2125" y="0"/>
                  </a:moveTo>
                  <a:lnTo>
                    <a:pt x="2125" y="37873"/>
                  </a:lnTo>
                  <a:lnTo>
                    <a:pt x="0" y="37873"/>
                  </a:lnTo>
                  <a:lnTo>
                    <a:pt x="0" y="0"/>
                  </a:lnTo>
                  <a:lnTo>
                    <a:pt x="2125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0" name="object 12000"/>
            <p:cNvSpPr/>
            <p:nvPr/>
          </p:nvSpPr>
          <p:spPr>
            <a:xfrm>
              <a:off x="15275062" y="7282088"/>
              <a:ext cx="2540" cy="39370"/>
            </a:xfrm>
            <a:custGeom>
              <a:avLst/>
              <a:gdLst/>
              <a:ahLst/>
              <a:cxnLst/>
              <a:rect l="l" t="t" r="r" b="b"/>
              <a:pathLst>
                <a:path w="2540" h="39370">
                  <a:moveTo>
                    <a:pt x="2272" y="0"/>
                  </a:moveTo>
                  <a:lnTo>
                    <a:pt x="1382" y="0"/>
                  </a:lnTo>
                  <a:lnTo>
                    <a:pt x="1382" y="37883"/>
                  </a:lnTo>
                  <a:lnTo>
                    <a:pt x="0" y="37883"/>
                  </a:lnTo>
                  <a:lnTo>
                    <a:pt x="0" y="38773"/>
                  </a:lnTo>
                  <a:lnTo>
                    <a:pt x="2272" y="38773"/>
                  </a:lnTo>
                  <a:lnTo>
                    <a:pt x="227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1" name="object 12001"/>
            <p:cNvSpPr/>
            <p:nvPr/>
          </p:nvSpPr>
          <p:spPr>
            <a:xfrm>
              <a:off x="15271662" y="7274236"/>
              <a:ext cx="11430" cy="33655"/>
            </a:xfrm>
            <a:custGeom>
              <a:avLst/>
              <a:gdLst/>
              <a:ahLst/>
              <a:cxnLst/>
              <a:rect l="l" t="t" r="r" b="b"/>
              <a:pathLst>
                <a:path w="11430" h="33654">
                  <a:moveTo>
                    <a:pt x="11188" y="5588"/>
                  </a:moveTo>
                  <a:lnTo>
                    <a:pt x="9550" y="1638"/>
                  </a:lnTo>
                  <a:lnTo>
                    <a:pt x="5588" y="0"/>
                  </a:lnTo>
                  <a:lnTo>
                    <a:pt x="1638" y="1638"/>
                  </a:lnTo>
                  <a:lnTo>
                    <a:pt x="0" y="5588"/>
                  </a:lnTo>
                  <a:lnTo>
                    <a:pt x="762" y="7454"/>
                  </a:lnTo>
                  <a:lnTo>
                    <a:pt x="0" y="9321"/>
                  </a:lnTo>
                  <a:lnTo>
                    <a:pt x="762" y="11188"/>
                  </a:lnTo>
                  <a:lnTo>
                    <a:pt x="0" y="13042"/>
                  </a:lnTo>
                  <a:lnTo>
                    <a:pt x="762" y="14922"/>
                  </a:lnTo>
                  <a:lnTo>
                    <a:pt x="0" y="16776"/>
                  </a:lnTo>
                  <a:lnTo>
                    <a:pt x="762" y="18643"/>
                  </a:lnTo>
                  <a:lnTo>
                    <a:pt x="0" y="20497"/>
                  </a:lnTo>
                  <a:lnTo>
                    <a:pt x="762" y="22377"/>
                  </a:lnTo>
                  <a:lnTo>
                    <a:pt x="0" y="24231"/>
                  </a:lnTo>
                  <a:lnTo>
                    <a:pt x="762" y="26098"/>
                  </a:lnTo>
                  <a:lnTo>
                    <a:pt x="0" y="27965"/>
                  </a:lnTo>
                  <a:lnTo>
                    <a:pt x="1638" y="31915"/>
                  </a:lnTo>
                  <a:lnTo>
                    <a:pt x="5588" y="33553"/>
                  </a:lnTo>
                  <a:lnTo>
                    <a:pt x="9550" y="31915"/>
                  </a:lnTo>
                  <a:lnTo>
                    <a:pt x="11188" y="27965"/>
                  </a:lnTo>
                  <a:lnTo>
                    <a:pt x="10414" y="26098"/>
                  </a:lnTo>
                  <a:lnTo>
                    <a:pt x="11188" y="24231"/>
                  </a:lnTo>
                  <a:lnTo>
                    <a:pt x="10414" y="22377"/>
                  </a:lnTo>
                  <a:lnTo>
                    <a:pt x="11188" y="20497"/>
                  </a:lnTo>
                  <a:lnTo>
                    <a:pt x="10414" y="18643"/>
                  </a:lnTo>
                  <a:lnTo>
                    <a:pt x="11188" y="16776"/>
                  </a:lnTo>
                  <a:lnTo>
                    <a:pt x="10414" y="14922"/>
                  </a:lnTo>
                  <a:lnTo>
                    <a:pt x="11188" y="13042"/>
                  </a:lnTo>
                  <a:lnTo>
                    <a:pt x="10414" y="11188"/>
                  </a:lnTo>
                  <a:lnTo>
                    <a:pt x="11188" y="9321"/>
                  </a:lnTo>
                  <a:lnTo>
                    <a:pt x="10414" y="7454"/>
                  </a:lnTo>
                  <a:lnTo>
                    <a:pt x="11188" y="558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2" name="object 12002"/>
            <p:cNvSpPr/>
            <p:nvPr/>
          </p:nvSpPr>
          <p:spPr>
            <a:xfrm>
              <a:off x="15275062" y="7282090"/>
              <a:ext cx="2540" cy="39370"/>
            </a:xfrm>
            <a:custGeom>
              <a:avLst/>
              <a:gdLst/>
              <a:ahLst/>
              <a:cxnLst/>
              <a:rect l="l" t="t" r="r" b="b"/>
              <a:pathLst>
                <a:path w="2540" h="39370">
                  <a:moveTo>
                    <a:pt x="0" y="38763"/>
                  </a:moveTo>
                  <a:lnTo>
                    <a:pt x="2272" y="38763"/>
                  </a:lnTo>
                  <a:lnTo>
                    <a:pt x="2272" y="0"/>
                  </a:lnTo>
                  <a:lnTo>
                    <a:pt x="1382" y="0"/>
                  </a:lnTo>
                  <a:lnTo>
                    <a:pt x="1382" y="37873"/>
                  </a:lnTo>
                  <a:lnTo>
                    <a:pt x="0" y="37873"/>
                  </a:lnTo>
                  <a:lnTo>
                    <a:pt x="0" y="38763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3" name="object 12003"/>
            <p:cNvSpPr/>
            <p:nvPr/>
          </p:nvSpPr>
          <p:spPr>
            <a:xfrm>
              <a:off x="15287025" y="7282087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69" h="17779">
                  <a:moveTo>
                    <a:pt x="869" y="0"/>
                  </a:moveTo>
                  <a:lnTo>
                    <a:pt x="869" y="17622"/>
                  </a:lnTo>
                  <a:lnTo>
                    <a:pt x="0" y="17622"/>
                  </a:lnTo>
                  <a:lnTo>
                    <a:pt x="0" y="0"/>
                  </a:lnTo>
                  <a:lnTo>
                    <a:pt x="869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4" name="object 12004"/>
            <p:cNvSpPr/>
            <p:nvPr/>
          </p:nvSpPr>
          <p:spPr>
            <a:xfrm>
              <a:off x="15278208" y="7282097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8816" y="0"/>
                  </a:moveTo>
                  <a:lnTo>
                    <a:pt x="0" y="0"/>
                  </a:lnTo>
                  <a:lnTo>
                    <a:pt x="0" y="4408"/>
                  </a:lnTo>
                  <a:lnTo>
                    <a:pt x="356" y="4408"/>
                  </a:lnTo>
                  <a:lnTo>
                    <a:pt x="356" y="356"/>
                  </a:lnTo>
                  <a:lnTo>
                    <a:pt x="8816" y="356"/>
                  </a:lnTo>
                  <a:lnTo>
                    <a:pt x="8816" y="0"/>
                  </a:lnTo>
                  <a:close/>
                </a:path>
                <a:path w="8890" h="4445">
                  <a:moveTo>
                    <a:pt x="8816" y="356"/>
                  </a:moveTo>
                  <a:lnTo>
                    <a:pt x="8470" y="356"/>
                  </a:lnTo>
                  <a:lnTo>
                    <a:pt x="8470" y="4408"/>
                  </a:lnTo>
                  <a:lnTo>
                    <a:pt x="8816" y="4408"/>
                  </a:lnTo>
                  <a:lnTo>
                    <a:pt x="8816" y="35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5" name="object 12005"/>
            <p:cNvSpPr/>
            <p:nvPr/>
          </p:nvSpPr>
          <p:spPr>
            <a:xfrm>
              <a:off x="15278206" y="7282097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8826" y="4146"/>
                  </a:moveTo>
                  <a:lnTo>
                    <a:pt x="8826" y="4408"/>
                  </a:lnTo>
                  <a:lnTo>
                    <a:pt x="8826" y="0"/>
                  </a:lnTo>
                  <a:lnTo>
                    <a:pt x="0" y="0"/>
                  </a:lnTo>
                  <a:lnTo>
                    <a:pt x="0" y="4408"/>
                  </a:lnTo>
                  <a:lnTo>
                    <a:pt x="356" y="4408"/>
                  </a:lnTo>
                  <a:lnTo>
                    <a:pt x="356" y="356"/>
                  </a:lnTo>
                  <a:lnTo>
                    <a:pt x="8470" y="356"/>
                  </a:lnTo>
                  <a:lnTo>
                    <a:pt x="8470" y="4408"/>
                  </a:lnTo>
                  <a:lnTo>
                    <a:pt x="8826" y="440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6" name="object 12006"/>
            <p:cNvSpPr/>
            <p:nvPr/>
          </p:nvSpPr>
          <p:spPr>
            <a:xfrm>
              <a:off x="15278209" y="7295300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8816" y="0"/>
                  </a:moveTo>
                  <a:lnTo>
                    <a:pt x="8816" y="261"/>
                  </a:lnTo>
                  <a:lnTo>
                    <a:pt x="8816" y="0"/>
                  </a:lnTo>
                  <a:lnTo>
                    <a:pt x="8470" y="0"/>
                  </a:lnTo>
                  <a:lnTo>
                    <a:pt x="8470" y="4062"/>
                  </a:lnTo>
                  <a:lnTo>
                    <a:pt x="356" y="4062"/>
                  </a:lnTo>
                  <a:lnTo>
                    <a:pt x="356" y="0"/>
                  </a:lnTo>
                  <a:lnTo>
                    <a:pt x="0" y="0"/>
                  </a:lnTo>
                  <a:lnTo>
                    <a:pt x="0" y="4418"/>
                  </a:lnTo>
                  <a:lnTo>
                    <a:pt x="8816" y="4418"/>
                  </a:lnTo>
                  <a:lnTo>
                    <a:pt x="881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7" name="object 12007"/>
            <p:cNvSpPr/>
            <p:nvPr/>
          </p:nvSpPr>
          <p:spPr>
            <a:xfrm>
              <a:off x="15278206" y="7295305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8826" y="261"/>
                  </a:moveTo>
                  <a:lnTo>
                    <a:pt x="8826" y="0"/>
                  </a:lnTo>
                  <a:lnTo>
                    <a:pt x="8826" y="4408"/>
                  </a:lnTo>
                  <a:lnTo>
                    <a:pt x="0" y="4408"/>
                  </a:lnTo>
                  <a:lnTo>
                    <a:pt x="0" y="0"/>
                  </a:lnTo>
                  <a:lnTo>
                    <a:pt x="356" y="0"/>
                  </a:lnTo>
                  <a:lnTo>
                    <a:pt x="356" y="4052"/>
                  </a:lnTo>
                  <a:lnTo>
                    <a:pt x="8470" y="4052"/>
                  </a:lnTo>
                  <a:lnTo>
                    <a:pt x="8470" y="0"/>
                  </a:lnTo>
                  <a:lnTo>
                    <a:pt x="8826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8" name="object 12008"/>
            <p:cNvSpPr/>
            <p:nvPr/>
          </p:nvSpPr>
          <p:spPr>
            <a:xfrm>
              <a:off x="15287905" y="7282088"/>
              <a:ext cx="2540" cy="39370"/>
            </a:xfrm>
            <a:custGeom>
              <a:avLst/>
              <a:gdLst/>
              <a:ahLst/>
              <a:cxnLst/>
              <a:rect l="l" t="t" r="r" b="b"/>
              <a:pathLst>
                <a:path w="2540" h="39370">
                  <a:moveTo>
                    <a:pt x="890" y="0"/>
                  </a:moveTo>
                  <a:lnTo>
                    <a:pt x="0" y="0"/>
                  </a:lnTo>
                  <a:lnTo>
                    <a:pt x="0" y="38773"/>
                  </a:lnTo>
                  <a:lnTo>
                    <a:pt x="2272" y="38773"/>
                  </a:lnTo>
                  <a:lnTo>
                    <a:pt x="2272" y="37883"/>
                  </a:lnTo>
                  <a:lnTo>
                    <a:pt x="890" y="37883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9" name="object 12009"/>
            <p:cNvSpPr/>
            <p:nvPr/>
          </p:nvSpPr>
          <p:spPr>
            <a:xfrm>
              <a:off x="15282863" y="7274236"/>
              <a:ext cx="11430" cy="33655"/>
            </a:xfrm>
            <a:custGeom>
              <a:avLst/>
              <a:gdLst/>
              <a:ahLst/>
              <a:cxnLst/>
              <a:rect l="l" t="t" r="r" b="b"/>
              <a:pathLst>
                <a:path w="11430" h="33654">
                  <a:moveTo>
                    <a:pt x="11176" y="5588"/>
                  </a:moveTo>
                  <a:lnTo>
                    <a:pt x="9550" y="1638"/>
                  </a:lnTo>
                  <a:lnTo>
                    <a:pt x="5588" y="0"/>
                  </a:lnTo>
                  <a:lnTo>
                    <a:pt x="1638" y="1638"/>
                  </a:lnTo>
                  <a:lnTo>
                    <a:pt x="0" y="5588"/>
                  </a:lnTo>
                  <a:lnTo>
                    <a:pt x="762" y="7454"/>
                  </a:lnTo>
                  <a:lnTo>
                    <a:pt x="0" y="9321"/>
                  </a:lnTo>
                  <a:lnTo>
                    <a:pt x="762" y="11188"/>
                  </a:lnTo>
                  <a:lnTo>
                    <a:pt x="0" y="13042"/>
                  </a:lnTo>
                  <a:lnTo>
                    <a:pt x="762" y="14922"/>
                  </a:lnTo>
                  <a:lnTo>
                    <a:pt x="0" y="16776"/>
                  </a:lnTo>
                  <a:lnTo>
                    <a:pt x="762" y="18643"/>
                  </a:lnTo>
                  <a:lnTo>
                    <a:pt x="0" y="20497"/>
                  </a:lnTo>
                  <a:lnTo>
                    <a:pt x="762" y="22377"/>
                  </a:lnTo>
                  <a:lnTo>
                    <a:pt x="0" y="24231"/>
                  </a:lnTo>
                  <a:lnTo>
                    <a:pt x="762" y="26098"/>
                  </a:lnTo>
                  <a:lnTo>
                    <a:pt x="0" y="27965"/>
                  </a:lnTo>
                  <a:lnTo>
                    <a:pt x="1638" y="31915"/>
                  </a:lnTo>
                  <a:lnTo>
                    <a:pt x="5588" y="33553"/>
                  </a:lnTo>
                  <a:lnTo>
                    <a:pt x="9550" y="31915"/>
                  </a:lnTo>
                  <a:lnTo>
                    <a:pt x="11176" y="27965"/>
                  </a:lnTo>
                  <a:lnTo>
                    <a:pt x="10401" y="26098"/>
                  </a:lnTo>
                  <a:lnTo>
                    <a:pt x="11176" y="24231"/>
                  </a:lnTo>
                  <a:lnTo>
                    <a:pt x="10401" y="22377"/>
                  </a:lnTo>
                  <a:lnTo>
                    <a:pt x="11176" y="20497"/>
                  </a:lnTo>
                  <a:lnTo>
                    <a:pt x="10401" y="18643"/>
                  </a:lnTo>
                  <a:lnTo>
                    <a:pt x="11176" y="16776"/>
                  </a:lnTo>
                  <a:lnTo>
                    <a:pt x="10401" y="14922"/>
                  </a:lnTo>
                  <a:lnTo>
                    <a:pt x="11176" y="13042"/>
                  </a:lnTo>
                  <a:lnTo>
                    <a:pt x="10401" y="11188"/>
                  </a:lnTo>
                  <a:lnTo>
                    <a:pt x="11176" y="9321"/>
                  </a:lnTo>
                  <a:lnTo>
                    <a:pt x="10401" y="7454"/>
                  </a:lnTo>
                  <a:lnTo>
                    <a:pt x="11176" y="558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0" name="object 12010"/>
            <p:cNvSpPr/>
            <p:nvPr/>
          </p:nvSpPr>
          <p:spPr>
            <a:xfrm>
              <a:off x="15287902" y="7282090"/>
              <a:ext cx="2540" cy="39370"/>
            </a:xfrm>
            <a:custGeom>
              <a:avLst/>
              <a:gdLst/>
              <a:ahLst/>
              <a:cxnLst/>
              <a:rect l="l" t="t" r="r" b="b"/>
              <a:pathLst>
                <a:path w="2540" h="39370">
                  <a:moveTo>
                    <a:pt x="2272" y="38763"/>
                  </a:moveTo>
                  <a:lnTo>
                    <a:pt x="0" y="38763"/>
                  </a:lnTo>
                  <a:lnTo>
                    <a:pt x="0" y="0"/>
                  </a:lnTo>
                  <a:lnTo>
                    <a:pt x="890" y="0"/>
                  </a:lnTo>
                  <a:lnTo>
                    <a:pt x="890" y="37873"/>
                  </a:lnTo>
                  <a:lnTo>
                    <a:pt x="2272" y="37873"/>
                  </a:lnTo>
                  <a:lnTo>
                    <a:pt x="2272" y="38763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1" name="object 12011"/>
            <p:cNvSpPr/>
            <p:nvPr/>
          </p:nvSpPr>
          <p:spPr>
            <a:xfrm>
              <a:off x="15274376" y="73208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63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2" name="object 12012"/>
            <p:cNvSpPr/>
            <p:nvPr/>
          </p:nvSpPr>
          <p:spPr>
            <a:xfrm>
              <a:off x="15287899" y="73208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015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3" name="object 12013"/>
            <p:cNvSpPr/>
            <p:nvPr/>
          </p:nvSpPr>
          <p:spPr>
            <a:xfrm>
              <a:off x="15274364" y="73199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90"/>
                  </a:moveTo>
                  <a:lnTo>
                    <a:pt x="136" y="628"/>
                  </a:lnTo>
                  <a:lnTo>
                    <a:pt x="136" y="282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4" name="object 12014"/>
            <p:cNvSpPr/>
            <p:nvPr/>
          </p:nvSpPr>
          <p:spPr>
            <a:xfrm>
              <a:off x="15290718" y="731997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98" y="0"/>
                  </a:moveTo>
                  <a:lnTo>
                    <a:pt x="0" y="282"/>
                  </a:lnTo>
                  <a:lnTo>
                    <a:pt x="0" y="617"/>
                  </a:lnTo>
                  <a:lnTo>
                    <a:pt x="198" y="8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5" name="object 12015"/>
            <p:cNvSpPr/>
            <p:nvPr/>
          </p:nvSpPr>
          <p:spPr>
            <a:xfrm>
              <a:off x="15274374" y="73199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37" y="0"/>
                  </a:moveTo>
                  <a:lnTo>
                    <a:pt x="0" y="0"/>
                  </a:lnTo>
                  <a:lnTo>
                    <a:pt x="272" y="429"/>
                  </a:lnTo>
                  <a:lnTo>
                    <a:pt x="0" y="869"/>
                  </a:lnTo>
                  <a:lnTo>
                    <a:pt x="837" y="869"/>
                  </a:lnTo>
                  <a:lnTo>
                    <a:pt x="1026" y="774"/>
                  </a:lnTo>
                  <a:lnTo>
                    <a:pt x="1141" y="586"/>
                  </a:lnTo>
                  <a:lnTo>
                    <a:pt x="1172" y="356"/>
                  </a:lnTo>
                  <a:lnTo>
                    <a:pt x="1099" y="209"/>
                  </a:lnTo>
                  <a:lnTo>
                    <a:pt x="942" y="41"/>
                  </a:lnTo>
                  <a:close/>
                </a:path>
              </a:pathLst>
            </a:custGeom>
            <a:solidFill>
              <a:srgbClr val="DEE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6" name="object 12016"/>
            <p:cNvSpPr/>
            <p:nvPr/>
          </p:nvSpPr>
          <p:spPr>
            <a:xfrm>
              <a:off x="15274374" y="73199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099" y="649"/>
                  </a:moveTo>
                  <a:lnTo>
                    <a:pt x="942" y="806"/>
                  </a:lnTo>
                  <a:lnTo>
                    <a:pt x="774" y="869"/>
                  </a:lnTo>
                  <a:lnTo>
                    <a:pt x="0" y="869"/>
                  </a:lnTo>
                  <a:lnTo>
                    <a:pt x="272" y="429"/>
                  </a:lnTo>
                  <a:lnTo>
                    <a:pt x="0" y="0"/>
                  </a:lnTo>
                  <a:lnTo>
                    <a:pt x="774" y="0"/>
                  </a:lnTo>
                  <a:lnTo>
                    <a:pt x="942" y="41"/>
                  </a:lnTo>
                  <a:lnTo>
                    <a:pt x="1099" y="209"/>
                  </a:lnTo>
                  <a:lnTo>
                    <a:pt x="1172" y="356"/>
                  </a:lnTo>
                  <a:lnTo>
                    <a:pt x="1172" y="513"/>
                  </a:lnTo>
                  <a:lnTo>
                    <a:pt x="1099" y="64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7" name="object 12017"/>
            <p:cNvSpPr/>
            <p:nvPr/>
          </p:nvSpPr>
          <p:spPr>
            <a:xfrm>
              <a:off x="15289691" y="73199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225" y="0"/>
                  </a:moveTo>
                  <a:lnTo>
                    <a:pt x="366" y="0"/>
                  </a:lnTo>
                  <a:lnTo>
                    <a:pt x="209" y="41"/>
                  </a:lnTo>
                  <a:lnTo>
                    <a:pt x="73" y="209"/>
                  </a:lnTo>
                  <a:lnTo>
                    <a:pt x="0" y="356"/>
                  </a:lnTo>
                  <a:lnTo>
                    <a:pt x="0" y="513"/>
                  </a:lnTo>
                  <a:lnTo>
                    <a:pt x="73" y="649"/>
                  </a:lnTo>
                  <a:lnTo>
                    <a:pt x="293" y="848"/>
                  </a:lnTo>
                  <a:lnTo>
                    <a:pt x="1225" y="869"/>
                  </a:lnTo>
                  <a:lnTo>
                    <a:pt x="900" y="429"/>
                  </a:lnTo>
                  <a:lnTo>
                    <a:pt x="1225" y="0"/>
                  </a:lnTo>
                  <a:close/>
                </a:path>
              </a:pathLst>
            </a:custGeom>
            <a:solidFill>
              <a:srgbClr val="DEE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8" name="object 12018"/>
            <p:cNvSpPr/>
            <p:nvPr/>
          </p:nvSpPr>
          <p:spPr>
            <a:xfrm>
              <a:off x="15289691" y="73199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73" y="649"/>
                  </a:moveTo>
                  <a:lnTo>
                    <a:pt x="366" y="869"/>
                  </a:lnTo>
                  <a:lnTo>
                    <a:pt x="1225" y="869"/>
                  </a:lnTo>
                  <a:lnTo>
                    <a:pt x="900" y="429"/>
                  </a:lnTo>
                  <a:lnTo>
                    <a:pt x="1225" y="0"/>
                  </a:lnTo>
                  <a:lnTo>
                    <a:pt x="397" y="0"/>
                  </a:lnTo>
                  <a:lnTo>
                    <a:pt x="209" y="41"/>
                  </a:lnTo>
                  <a:lnTo>
                    <a:pt x="73" y="209"/>
                  </a:lnTo>
                  <a:lnTo>
                    <a:pt x="0" y="356"/>
                  </a:lnTo>
                  <a:lnTo>
                    <a:pt x="0" y="513"/>
                  </a:lnTo>
                  <a:lnTo>
                    <a:pt x="73" y="64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9" name="object 12019"/>
            <p:cNvSpPr/>
            <p:nvPr/>
          </p:nvSpPr>
          <p:spPr>
            <a:xfrm>
              <a:off x="12596118" y="4256368"/>
              <a:ext cx="0" cy="163195"/>
            </a:xfrm>
            <a:custGeom>
              <a:avLst/>
              <a:gdLst/>
              <a:ahLst/>
              <a:cxnLst/>
              <a:rect l="l" t="t" r="r" b="b"/>
              <a:pathLst>
                <a:path h="163195">
                  <a:moveTo>
                    <a:pt x="0" y="0"/>
                  </a:moveTo>
                  <a:lnTo>
                    <a:pt x="0" y="162947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0" name="object 12020"/>
            <p:cNvSpPr/>
            <p:nvPr/>
          </p:nvSpPr>
          <p:spPr>
            <a:xfrm>
              <a:off x="12596118" y="5410241"/>
              <a:ext cx="0" cy="123825"/>
            </a:xfrm>
            <a:custGeom>
              <a:avLst/>
              <a:gdLst/>
              <a:ahLst/>
              <a:cxnLst/>
              <a:rect l="l" t="t" r="r" b="b"/>
              <a:pathLst>
                <a:path h="123825">
                  <a:moveTo>
                    <a:pt x="0" y="0"/>
                  </a:moveTo>
                  <a:lnTo>
                    <a:pt x="0" y="123315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1" name="object 12021"/>
            <p:cNvSpPr/>
            <p:nvPr/>
          </p:nvSpPr>
          <p:spPr>
            <a:xfrm>
              <a:off x="9225249" y="2276422"/>
              <a:ext cx="0" cy="97790"/>
            </a:xfrm>
            <a:custGeom>
              <a:avLst/>
              <a:gdLst/>
              <a:ahLst/>
              <a:cxnLst/>
              <a:rect l="l" t="t" r="r" b="b"/>
              <a:pathLst>
                <a:path h="97789">
                  <a:moveTo>
                    <a:pt x="0" y="976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2" name="object 12022"/>
            <p:cNvSpPr/>
            <p:nvPr/>
          </p:nvSpPr>
          <p:spPr>
            <a:xfrm>
              <a:off x="18272789" y="4679175"/>
              <a:ext cx="26034" cy="431800"/>
            </a:xfrm>
            <a:custGeom>
              <a:avLst/>
              <a:gdLst/>
              <a:ahLst/>
              <a:cxnLst/>
              <a:rect l="l" t="t" r="r" b="b"/>
              <a:pathLst>
                <a:path w="26034" h="431800">
                  <a:moveTo>
                    <a:pt x="0" y="0"/>
                  </a:moveTo>
                  <a:lnTo>
                    <a:pt x="0" y="431609"/>
                  </a:lnTo>
                  <a:lnTo>
                    <a:pt x="25716" y="431609"/>
                  </a:lnTo>
                  <a:lnTo>
                    <a:pt x="25716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3" name="object 12023"/>
            <p:cNvSpPr/>
            <p:nvPr/>
          </p:nvSpPr>
          <p:spPr>
            <a:xfrm>
              <a:off x="18272797" y="4966849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71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4" name="object 12024"/>
            <p:cNvSpPr/>
            <p:nvPr/>
          </p:nvSpPr>
          <p:spPr>
            <a:xfrm>
              <a:off x="18272797" y="4822924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71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5" name="object 12025"/>
            <p:cNvSpPr/>
            <p:nvPr/>
          </p:nvSpPr>
          <p:spPr>
            <a:xfrm>
              <a:off x="18272789" y="4280163"/>
              <a:ext cx="26034" cy="399415"/>
            </a:xfrm>
            <a:custGeom>
              <a:avLst/>
              <a:gdLst/>
              <a:ahLst/>
              <a:cxnLst/>
              <a:rect l="l" t="t" r="r" b="b"/>
              <a:pathLst>
                <a:path w="26034" h="399414">
                  <a:moveTo>
                    <a:pt x="0" y="0"/>
                  </a:moveTo>
                  <a:lnTo>
                    <a:pt x="0" y="399024"/>
                  </a:lnTo>
                  <a:lnTo>
                    <a:pt x="25716" y="399024"/>
                  </a:lnTo>
                  <a:lnTo>
                    <a:pt x="25716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6" name="object 12026"/>
            <p:cNvSpPr/>
            <p:nvPr/>
          </p:nvSpPr>
          <p:spPr>
            <a:xfrm>
              <a:off x="18272797" y="4546170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71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7" name="object 12027"/>
            <p:cNvSpPr/>
            <p:nvPr/>
          </p:nvSpPr>
          <p:spPr>
            <a:xfrm>
              <a:off x="18272797" y="4413161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71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8" name="object 12028"/>
            <p:cNvSpPr/>
            <p:nvPr/>
          </p:nvSpPr>
          <p:spPr>
            <a:xfrm>
              <a:off x="18272789" y="5110782"/>
              <a:ext cx="26034" cy="399415"/>
            </a:xfrm>
            <a:custGeom>
              <a:avLst/>
              <a:gdLst/>
              <a:ahLst/>
              <a:cxnLst/>
              <a:rect l="l" t="t" r="r" b="b"/>
              <a:pathLst>
                <a:path w="26034" h="399414">
                  <a:moveTo>
                    <a:pt x="0" y="0"/>
                  </a:moveTo>
                  <a:lnTo>
                    <a:pt x="0" y="399024"/>
                  </a:lnTo>
                  <a:lnTo>
                    <a:pt x="25716" y="399024"/>
                  </a:lnTo>
                  <a:lnTo>
                    <a:pt x="25716" y="0"/>
                  </a:lnTo>
                  <a:lnTo>
                    <a:pt x="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9" name="object 12029"/>
            <p:cNvSpPr/>
            <p:nvPr/>
          </p:nvSpPr>
          <p:spPr>
            <a:xfrm>
              <a:off x="18272797" y="5376795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71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0" name="object 12030"/>
            <p:cNvSpPr/>
            <p:nvPr/>
          </p:nvSpPr>
          <p:spPr>
            <a:xfrm>
              <a:off x="18272797" y="5243785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71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1" name="object 12031"/>
            <p:cNvSpPr/>
            <p:nvPr/>
          </p:nvSpPr>
          <p:spPr>
            <a:xfrm>
              <a:off x="9710571" y="694286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59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032" name="object 12032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9006808" y="2202405"/>
              <a:ext cx="182434" cy="182413"/>
            </a:xfrm>
            <a:prstGeom prst="rect">
              <a:avLst/>
            </a:prstGeom>
          </p:spPr>
        </p:pic>
        <p:sp>
          <p:nvSpPr>
            <p:cNvPr id="12033" name="object 12033"/>
            <p:cNvSpPr/>
            <p:nvPr/>
          </p:nvSpPr>
          <p:spPr>
            <a:xfrm>
              <a:off x="18717744" y="7309306"/>
              <a:ext cx="231140" cy="0"/>
            </a:xfrm>
            <a:custGeom>
              <a:avLst/>
              <a:gdLst/>
              <a:ahLst/>
              <a:cxnLst/>
              <a:rect l="l" t="t" r="r" b="b"/>
              <a:pathLst>
                <a:path w="231140">
                  <a:moveTo>
                    <a:pt x="0" y="0"/>
                  </a:moveTo>
                  <a:lnTo>
                    <a:pt x="230809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4" name="object 12034"/>
            <p:cNvSpPr/>
            <p:nvPr/>
          </p:nvSpPr>
          <p:spPr>
            <a:xfrm>
              <a:off x="18941098" y="730930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5" name="object 12035"/>
            <p:cNvSpPr/>
            <p:nvPr/>
          </p:nvSpPr>
          <p:spPr>
            <a:xfrm>
              <a:off x="18948562" y="7309306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0"/>
                  </a:moveTo>
                  <a:lnTo>
                    <a:pt x="0" y="105693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6" name="object 12036"/>
            <p:cNvSpPr/>
            <p:nvPr/>
          </p:nvSpPr>
          <p:spPr>
            <a:xfrm>
              <a:off x="18717752" y="7415004"/>
              <a:ext cx="231140" cy="0"/>
            </a:xfrm>
            <a:custGeom>
              <a:avLst/>
              <a:gdLst/>
              <a:ahLst/>
              <a:cxnLst/>
              <a:rect l="l" t="t" r="r" b="b"/>
              <a:pathLst>
                <a:path w="231140">
                  <a:moveTo>
                    <a:pt x="23080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7" name="object 12037"/>
            <p:cNvSpPr/>
            <p:nvPr/>
          </p:nvSpPr>
          <p:spPr>
            <a:xfrm>
              <a:off x="18717754" y="741500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8" name="object 12038"/>
            <p:cNvSpPr/>
            <p:nvPr/>
          </p:nvSpPr>
          <p:spPr>
            <a:xfrm>
              <a:off x="18717744" y="7309311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1056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9" name="object 12039"/>
            <p:cNvSpPr/>
            <p:nvPr/>
          </p:nvSpPr>
          <p:spPr>
            <a:xfrm>
              <a:off x="18717744" y="6815161"/>
              <a:ext cx="231140" cy="0"/>
            </a:xfrm>
            <a:custGeom>
              <a:avLst/>
              <a:gdLst/>
              <a:ahLst/>
              <a:cxnLst/>
              <a:rect l="l" t="t" r="r" b="b"/>
              <a:pathLst>
                <a:path w="231140">
                  <a:moveTo>
                    <a:pt x="0" y="0"/>
                  </a:moveTo>
                  <a:lnTo>
                    <a:pt x="230809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0" name="object 12040"/>
            <p:cNvSpPr/>
            <p:nvPr/>
          </p:nvSpPr>
          <p:spPr>
            <a:xfrm>
              <a:off x="18941098" y="681516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1" name="object 12041"/>
            <p:cNvSpPr/>
            <p:nvPr/>
          </p:nvSpPr>
          <p:spPr>
            <a:xfrm>
              <a:off x="18948562" y="6815161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0"/>
                  </a:moveTo>
                  <a:lnTo>
                    <a:pt x="0" y="105693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2" name="object 12042"/>
            <p:cNvSpPr/>
            <p:nvPr/>
          </p:nvSpPr>
          <p:spPr>
            <a:xfrm>
              <a:off x="18717752" y="6920852"/>
              <a:ext cx="231140" cy="0"/>
            </a:xfrm>
            <a:custGeom>
              <a:avLst/>
              <a:gdLst/>
              <a:ahLst/>
              <a:cxnLst/>
              <a:rect l="l" t="t" r="r" b="b"/>
              <a:pathLst>
                <a:path w="231140">
                  <a:moveTo>
                    <a:pt x="23080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3" name="object 12043"/>
            <p:cNvSpPr/>
            <p:nvPr/>
          </p:nvSpPr>
          <p:spPr>
            <a:xfrm>
              <a:off x="18717754" y="692085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4" name="object 12044"/>
            <p:cNvSpPr/>
            <p:nvPr/>
          </p:nvSpPr>
          <p:spPr>
            <a:xfrm>
              <a:off x="18717744" y="6815159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1056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5" name="object 12045"/>
            <p:cNvSpPr/>
            <p:nvPr/>
          </p:nvSpPr>
          <p:spPr>
            <a:xfrm>
              <a:off x="18717744" y="6383556"/>
              <a:ext cx="231140" cy="0"/>
            </a:xfrm>
            <a:custGeom>
              <a:avLst/>
              <a:gdLst/>
              <a:ahLst/>
              <a:cxnLst/>
              <a:rect l="l" t="t" r="r" b="b"/>
              <a:pathLst>
                <a:path w="231140">
                  <a:moveTo>
                    <a:pt x="0" y="0"/>
                  </a:moveTo>
                  <a:lnTo>
                    <a:pt x="230809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6" name="object 12046"/>
            <p:cNvSpPr/>
            <p:nvPr/>
          </p:nvSpPr>
          <p:spPr>
            <a:xfrm>
              <a:off x="18941098" y="638355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7" name="object 12047"/>
            <p:cNvSpPr/>
            <p:nvPr/>
          </p:nvSpPr>
          <p:spPr>
            <a:xfrm>
              <a:off x="18948562" y="6383556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0"/>
                  </a:moveTo>
                  <a:lnTo>
                    <a:pt x="0" y="105693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8" name="object 12048"/>
            <p:cNvSpPr/>
            <p:nvPr/>
          </p:nvSpPr>
          <p:spPr>
            <a:xfrm>
              <a:off x="18717752" y="6489256"/>
              <a:ext cx="231140" cy="0"/>
            </a:xfrm>
            <a:custGeom>
              <a:avLst/>
              <a:gdLst/>
              <a:ahLst/>
              <a:cxnLst/>
              <a:rect l="l" t="t" r="r" b="b"/>
              <a:pathLst>
                <a:path w="231140">
                  <a:moveTo>
                    <a:pt x="23080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9" name="object 12049"/>
            <p:cNvSpPr/>
            <p:nvPr/>
          </p:nvSpPr>
          <p:spPr>
            <a:xfrm>
              <a:off x="18717754" y="648925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0" name="object 12050"/>
            <p:cNvSpPr/>
            <p:nvPr/>
          </p:nvSpPr>
          <p:spPr>
            <a:xfrm>
              <a:off x="18717744" y="6383563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1056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1" name="object 12051"/>
            <p:cNvSpPr/>
            <p:nvPr/>
          </p:nvSpPr>
          <p:spPr>
            <a:xfrm>
              <a:off x="18717744" y="5951976"/>
              <a:ext cx="231140" cy="0"/>
            </a:xfrm>
            <a:custGeom>
              <a:avLst/>
              <a:gdLst/>
              <a:ahLst/>
              <a:cxnLst/>
              <a:rect l="l" t="t" r="r" b="b"/>
              <a:pathLst>
                <a:path w="231140">
                  <a:moveTo>
                    <a:pt x="0" y="0"/>
                  </a:moveTo>
                  <a:lnTo>
                    <a:pt x="230809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2" name="object 12052"/>
            <p:cNvSpPr/>
            <p:nvPr/>
          </p:nvSpPr>
          <p:spPr>
            <a:xfrm>
              <a:off x="18941098" y="595197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3" name="object 12053"/>
            <p:cNvSpPr/>
            <p:nvPr/>
          </p:nvSpPr>
          <p:spPr>
            <a:xfrm>
              <a:off x="18948562" y="5951976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0"/>
                  </a:moveTo>
                  <a:lnTo>
                    <a:pt x="0" y="105693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4" name="object 12054"/>
            <p:cNvSpPr/>
            <p:nvPr/>
          </p:nvSpPr>
          <p:spPr>
            <a:xfrm>
              <a:off x="18717752" y="6057674"/>
              <a:ext cx="231140" cy="0"/>
            </a:xfrm>
            <a:custGeom>
              <a:avLst/>
              <a:gdLst/>
              <a:ahLst/>
              <a:cxnLst/>
              <a:rect l="l" t="t" r="r" b="b"/>
              <a:pathLst>
                <a:path w="231140">
                  <a:moveTo>
                    <a:pt x="23080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5" name="object 12055"/>
            <p:cNvSpPr/>
            <p:nvPr/>
          </p:nvSpPr>
          <p:spPr>
            <a:xfrm>
              <a:off x="18717754" y="605767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6" name="object 12056"/>
            <p:cNvSpPr/>
            <p:nvPr/>
          </p:nvSpPr>
          <p:spPr>
            <a:xfrm>
              <a:off x="18717744" y="5951981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105693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7" name="object 12057"/>
            <p:cNvSpPr/>
            <p:nvPr/>
          </p:nvSpPr>
          <p:spPr>
            <a:xfrm>
              <a:off x="19195222" y="5503613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0"/>
                  </a:moveTo>
                  <a:lnTo>
                    <a:pt x="0" y="4403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8" name="object 12058"/>
            <p:cNvSpPr/>
            <p:nvPr/>
          </p:nvSpPr>
          <p:spPr>
            <a:xfrm>
              <a:off x="18948559" y="5555587"/>
              <a:ext cx="247015" cy="635"/>
            </a:xfrm>
            <a:custGeom>
              <a:avLst/>
              <a:gdLst/>
              <a:ahLst/>
              <a:cxnLst/>
              <a:rect l="l" t="t" r="r" b="b"/>
              <a:pathLst>
                <a:path w="247015" h="635">
                  <a:moveTo>
                    <a:pt x="246662" y="0"/>
                  </a:moveTo>
                  <a:lnTo>
                    <a:pt x="0" y="104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9" name="object 12059"/>
            <p:cNvSpPr/>
            <p:nvPr/>
          </p:nvSpPr>
          <p:spPr>
            <a:xfrm>
              <a:off x="18948562" y="5555702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4">
                  <a:moveTo>
                    <a:pt x="0" y="0"/>
                  </a:moveTo>
                  <a:lnTo>
                    <a:pt x="0" y="30836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0" name="object 12060"/>
            <p:cNvSpPr/>
            <p:nvPr/>
          </p:nvSpPr>
          <p:spPr>
            <a:xfrm>
              <a:off x="18717752" y="5609320"/>
              <a:ext cx="231140" cy="0"/>
            </a:xfrm>
            <a:custGeom>
              <a:avLst/>
              <a:gdLst/>
              <a:ahLst/>
              <a:cxnLst/>
              <a:rect l="l" t="t" r="r" b="b"/>
              <a:pathLst>
                <a:path w="231140">
                  <a:moveTo>
                    <a:pt x="230809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1" name="object 12061"/>
            <p:cNvSpPr/>
            <p:nvPr/>
          </p:nvSpPr>
          <p:spPr>
            <a:xfrm>
              <a:off x="18717744" y="5503606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10571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2" name="object 12062"/>
            <p:cNvSpPr/>
            <p:nvPr/>
          </p:nvSpPr>
          <p:spPr>
            <a:xfrm>
              <a:off x="18717744" y="5503613"/>
              <a:ext cx="477520" cy="0"/>
            </a:xfrm>
            <a:custGeom>
              <a:avLst/>
              <a:gdLst/>
              <a:ahLst/>
              <a:cxnLst/>
              <a:rect l="l" t="t" r="r" b="b"/>
              <a:pathLst>
                <a:path w="477519">
                  <a:moveTo>
                    <a:pt x="0" y="0"/>
                  </a:moveTo>
                  <a:lnTo>
                    <a:pt x="477472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3" name="object 12063"/>
            <p:cNvSpPr/>
            <p:nvPr/>
          </p:nvSpPr>
          <p:spPr>
            <a:xfrm>
              <a:off x="19195222" y="5057907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0"/>
                  </a:moveTo>
                  <a:lnTo>
                    <a:pt x="0" y="105714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4" name="object 12064"/>
            <p:cNvSpPr/>
            <p:nvPr/>
          </p:nvSpPr>
          <p:spPr>
            <a:xfrm>
              <a:off x="18959155" y="5163621"/>
              <a:ext cx="236220" cy="0"/>
            </a:xfrm>
            <a:custGeom>
              <a:avLst/>
              <a:gdLst/>
              <a:ahLst/>
              <a:cxnLst/>
              <a:rect l="l" t="t" r="r" b="b"/>
              <a:pathLst>
                <a:path w="236219">
                  <a:moveTo>
                    <a:pt x="23606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5" name="object 12065"/>
            <p:cNvSpPr/>
            <p:nvPr/>
          </p:nvSpPr>
          <p:spPr>
            <a:xfrm>
              <a:off x="18959158" y="516362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36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6" name="object 12066"/>
            <p:cNvSpPr/>
            <p:nvPr/>
          </p:nvSpPr>
          <p:spPr>
            <a:xfrm>
              <a:off x="18717748" y="5163621"/>
              <a:ext cx="241935" cy="0"/>
            </a:xfrm>
            <a:custGeom>
              <a:avLst/>
              <a:gdLst/>
              <a:ahLst/>
              <a:cxnLst/>
              <a:rect l="l" t="t" r="r" b="b"/>
              <a:pathLst>
                <a:path w="241934">
                  <a:moveTo>
                    <a:pt x="24140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7" name="object 12067"/>
            <p:cNvSpPr/>
            <p:nvPr/>
          </p:nvSpPr>
          <p:spPr>
            <a:xfrm>
              <a:off x="18717754" y="516362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8" name="object 12068"/>
            <p:cNvSpPr/>
            <p:nvPr/>
          </p:nvSpPr>
          <p:spPr>
            <a:xfrm>
              <a:off x="18717744" y="5057907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10571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9" name="object 12069"/>
            <p:cNvSpPr/>
            <p:nvPr/>
          </p:nvSpPr>
          <p:spPr>
            <a:xfrm>
              <a:off x="18717744" y="5057907"/>
              <a:ext cx="477520" cy="0"/>
            </a:xfrm>
            <a:custGeom>
              <a:avLst/>
              <a:gdLst/>
              <a:ahLst/>
              <a:cxnLst/>
              <a:rect l="l" t="t" r="r" b="b"/>
              <a:pathLst>
                <a:path w="477519">
                  <a:moveTo>
                    <a:pt x="0" y="0"/>
                  </a:moveTo>
                  <a:lnTo>
                    <a:pt x="477472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0" name="object 12070"/>
            <p:cNvSpPr/>
            <p:nvPr/>
          </p:nvSpPr>
          <p:spPr>
            <a:xfrm>
              <a:off x="19195222" y="4626266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0"/>
                  </a:moveTo>
                  <a:lnTo>
                    <a:pt x="0" y="105714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1" name="object 12071"/>
            <p:cNvSpPr/>
            <p:nvPr/>
          </p:nvSpPr>
          <p:spPr>
            <a:xfrm>
              <a:off x="18959155" y="4731972"/>
              <a:ext cx="236220" cy="0"/>
            </a:xfrm>
            <a:custGeom>
              <a:avLst/>
              <a:gdLst/>
              <a:ahLst/>
              <a:cxnLst/>
              <a:rect l="l" t="t" r="r" b="b"/>
              <a:pathLst>
                <a:path w="236219">
                  <a:moveTo>
                    <a:pt x="23606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2" name="object 12072"/>
            <p:cNvSpPr/>
            <p:nvPr/>
          </p:nvSpPr>
          <p:spPr>
            <a:xfrm>
              <a:off x="18959158" y="473197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36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3" name="object 12073"/>
            <p:cNvSpPr/>
            <p:nvPr/>
          </p:nvSpPr>
          <p:spPr>
            <a:xfrm>
              <a:off x="18717748" y="4731972"/>
              <a:ext cx="241935" cy="0"/>
            </a:xfrm>
            <a:custGeom>
              <a:avLst/>
              <a:gdLst/>
              <a:ahLst/>
              <a:cxnLst/>
              <a:rect l="l" t="t" r="r" b="b"/>
              <a:pathLst>
                <a:path w="241934">
                  <a:moveTo>
                    <a:pt x="24140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4" name="object 12074"/>
            <p:cNvSpPr/>
            <p:nvPr/>
          </p:nvSpPr>
          <p:spPr>
            <a:xfrm>
              <a:off x="18717754" y="473197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5" name="object 12075"/>
            <p:cNvSpPr/>
            <p:nvPr/>
          </p:nvSpPr>
          <p:spPr>
            <a:xfrm>
              <a:off x="18717744" y="4626258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10571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6" name="object 12076"/>
            <p:cNvSpPr/>
            <p:nvPr/>
          </p:nvSpPr>
          <p:spPr>
            <a:xfrm>
              <a:off x="18717744" y="4626266"/>
              <a:ext cx="477520" cy="0"/>
            </a:xfrm>
            <a:custGeom>
              <a:avLst/>
              <a:gdLst/>
              <a:ahLst/>
              <a:cxnLst/>
              <a:rect l="l" t="t" r="r" b="b"/>
              <a:pathLst>
                <a:path w="477519">
                  <a:moveTo>
                    <a:pt x="0" y="0"/>
                  </a:moveTo>
                  <a:lnTo>
                    <a:pt x="477472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7" name="object 12077"/>
            <p:cNvSpPr/>
            <p:nvPr/>
          </p:nvSpPr>
          <p:spPr>
            <a:xfrm>
              <a:off x="19195222" y="4180824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0"/>
                  </a:moveTo>
                  <a:lnTo>
                    <a:pt x="0" y="105714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8" name="object 12078"/>
            <p:cNvSpPr/>
            <p:nvPr/>
          </p:nvSpPr>
          <p:spPr>
            <a:xfrm>
              <a:off x="18959155" y="4286531"/>
              <a:ext cx="236220" cy="0"/>
            </a:xfrm>
            <a:custGeom>
              <a:avLst/>
              <a:gdLst/>
              <a:ahLst/>
              <a:cxnLst/>
              <a:rect l="l" t="t" r="r" b="b"/>
              <a:pathLst>
                <a:path w="236219">
                  <a:moveTo>
                    <a:pt x="23606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9" name="object 12079"/>
            <p:cNvSpPr/>
            <p:nvPr/>
          </p:nvSpPr>
          <p:spPr>
            <a:xfrm>
              <a:off x="18959158" y="428653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36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0" name="object 12080"/>
            <p:cNvSpPr/>
            <p:nvPr/>
          </p:nvSpPr>
          <p:spPr>
            <a:xfrm>
              <a:off x="18717748" y="4286531"/>
              <a:ext cx="241935" cy="0"/>
            </a:xfrm>
            <a:custGeom>
              <a:avLst/>
              <a:gdLst/>
              <a:ahLst/>
              <a:cxnLst/>
              <a:rect l="l" t="t" r="r" b="b"/>
              <a:pathLst>
                <a:path w="241934">
                  <a:moveTo>
                    <a:pt x="24140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1" name="object 12081"/>
            <p:cNvSpPr/>
            <p:nvPr/>
          </p:nvSpPr>
          <p:spPr>
            <a:xfrm>
              <a:off x="18717754" y="428653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2" name="object 12082"/>
            <p:cNvSpPr/>
            <p:nvPr/>
          </p:nvSpPr>
          <p:spPr>
            <a:xfrm>
              <a:off x="18717744" y="4180817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10571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3" name="object 12083"/>
            <p:cNvSpPr/>
            <p:nvPr/>
          </p:nvSpPr>
          <p:spPr>
            <a:xfrm>
              <a:off x="18717744" y="4180824"/>
              <a:ext cx="477520" cy="0"/>
            </a:xfrm>
            <a:custGeom>
              <a:avLst/>
              <a:gdLst/>
              <a:ahLst/>
              <a:cxnLst/>
              <a:rect l="l" t="t" r="r" b="b"/>
              <a:pathLst>
                <a:path w="477519">
                  <a:moveTo>
                    <a:pt x="0" y="0"/>
                  </a:moveTo>
                  <a:lnTo>
                    <a:pt x="477472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4" name="object 12084"/>
            <p:cNvSpPr/>
            <p:nvPr/>
          </p:nvSpPr>
          <p:spPr>
            <a:xfrm>
              <a:off x="19195222" y="3732174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0"/>
                  </a:moveTo>
                  <a:lnTo>
                    <a:pt x="0" y="105714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5" name="object 12085"/>
            <p:cNvSpPr/>
            <p:nvPr/>
          </p:nvSpPr>
          <p:spPr>
            <a:xfrm>
              <a:off x="18959155" y="3837888"/>
              <a:ext cx="236220" cy="0"/>
            </a:xfrm>
            <a:custGeom>
              <a:avLst/>
              <a:gdLst/>
              <a:ahLst/>
              <a:cxnLst/>
              <a:rect l="l" t="t" r="r" b="b"/>
              <a:pathLst>
                <a:path w="236219">
                  <a:moveTo>
                    <a:pt x="23606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6" name="object 12086"/>
            <p:cNvSpPr/>
            <p:nvPr/>
          </p:nvSpPr>
          <p:spPr>
            <a:xfrm>
              <a:off x="18959158" y="383788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36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7" name="object 12087"/>
            <p:cNvSpPr/>
            <p:nvPr/>
          </p:nvSpPr>
          <p:spPr>
            <a:xfrm>
              <a:off x="18717748" y="3837888"/>
              <a:ext cx="241935" cy="0"/>
            </a:xfrm>
            <a:custGeom>
              <a:avLst/>
              <a:gdLst/>
              <a:ahLst/>
              <a:cxnLst/>
              <a:rect l="l" t="t" r="r" b="b"/>
              <a:pathLst>
                <a:path w="241934">
                  <a:moveTo>
                    <a:pt x="24140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8" name="object 12088"/>
            <p:cNvSpPr/>
            <p:nvPr/>
          </p:nvSpPr>
          <p:spPr>
            <a:xfrm>
              <a:off x="18717754" y="383788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9" name="object 12089"/>
            <p:cNvSpPr/>
            <p:nvPr/>
          </p:nvSpPr>
          <p:spPr>
            <a:xfrm>
              <a:off x="18717744" y="3732174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10571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0" name="object 12090"/>
            <p:cNvSpPr/>
            <p:nvPr/>
          </p:nvSpPr>
          <p:spPr>
            <a:xfrm>
              <a:off x="18717744" y="3732174"/>
              <a:ext cx="477520" cy="0"/>
            </a:xfrm>
            <a:custGeom>
              <a:avLst/>
              <a:gdLst/>
              <a:ahLst/>
              <a:cxnLst/>
              <a:rect l="l" t="t" r="r" b="b"/>
              <a:pathLst>
                <a:path w="477519">
                  <a:moveTo>
                    <a:pt x="0" y="0"/>
                  </a:moveTo>
                  <a:lnTo>
                    <a:pt x="477472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1" name="object 12091"/>
            <p:cNvSpPr/>
            <p:nvPr/>
          </p:nvSpPr>
          <p:spPr>
            <a:xfrm>
              <a:off x="19195222" y="3300569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0"/>
                  </a:moveTo>
                  <a:lnTo>
                    <a:pt x="0" y="105714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2" name="object 12092"/>
            <p:cNvSpPr/>
            <p:nvPr/>
          </p:nvSpPr>
          <p:spPr>
            <a:xfrm>
              <a:off x="18959155" y="3406276"/>
              <a:ext cx="236220" cy="0"/>
            </a:xfrm>
            <a:custGeom>
              <a:avLst/>
              <a:gdLst/>
              <a:ahLst/>
              <a:cxnLst/>
              <a:rect l="l" t="t" r="r" b="b"/>
              <a:pathLst>
                <a:path w="236219">
                  <a:moveTo>
                    <a:pt x="23606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3" name="object 12093"/>
            <p:cNvSpPr/>
            <p:nvPr/>
          </p:nvSpPr>
          <p:spPr>
            <a:xfrm>
              <a:off x="18959158" y="340627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36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4" name="object 12094"/>
            <p:cNvSpPr/>
            <p:nvPr/>
          </p:nvSpPr>
          <p:spPr>
            <a:xfrm>
              <a:off x="18717748" y="3406276"/>
              <a:ext cx="241935" cy="0"/>
            </a:xfrm>
            <a:custGeom>
              <a:avLst/>
              <a:gdLst/>
              <a:ahLst/>
              <a:cxnLst/>
              <a:rect l="l" t="t" r="r" b="b"/>
              <a:pathLst>
                <a:path w="241934">
                  <a:moveTo>
                    <a:pt x="24140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5" name="object 12095"/>
            <p:cNvSpPr/>
            <p:nvPr/>
          </p:nvSpPr>
          <p:spPr>
            <a:xfrm>
              <a:off x="18717754" y="340627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6" name="object 12096"/>
            <p:cNvSpPr/>
            <p:nvPr/>
          </p:nvSpPr>
          <p:spPr>
            <a:xfrm>
              <a:off x="18717744" y="3300562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5">
                  <a:moveTo>
                    <a:pt x="0" y="105714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7" name="object 12097"/>
            <p:cNvSpPr/>
            <p:nvPr/>
          </p:nvSpPr>
          <p:spPr>
            <a:xfrm>
              <a:off x="18717744" y="3300569"/>
              <a:ext cx="477520" cy="0"/>
            </a:xfrm>
            <a:custGeom>
              <a:avLst/>
              <a:gdLst/>
              <a:ahLst/>
              <a:cxnLst/>
              <a:rect l="l" t="t" r="r" b="b"/>
              <a:pathLst>
                <a:path w="477519">
                  <a:moveTo>
                    <a:pt x="0" y="0"/>
                  </a:moveTo>
                  <a:lnTo>
                    <a:pt x="477472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8" name="object 12098"/>
            <p:cNvSpPr/>
            <p:nvPr/>
          </p:nvSpPr>
          <p:spPr>
            <a:xfrm>
              <a:off x="19195222" y="2869072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4">
                  <a:moveTo>
                    <a:pt x="0" y="0"/>
                  </a:moveTo>
                  <a:lnTo>
                    <a:pt x="0" y="105682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9" name="object 12099"/>
            <p:cNvSpPr/>
            <p:nvPr/>
          </p:nvSpPr>
          <p:spPr>
            <a:xfrm>
              <a:off x="18959155" y="2974748"/>
              <a:ext cx="236220" cy="0"/>
            </a:xfrm>
            <a:custGeom>
              <a:avLst/>
              <a:gdLst/>
              <a:ahLst/>
              <a:cxnLst/>
              <a:rect l="l" t="t" r="r" b="b"/>
              <a:pathLst>
                <a:path w="236219">
                  <a:moveTo>
                    <a:pt x="23606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0" name="object 12100"/>
            <p:cNvSpPr/>
            <p:nvPr/>
          </p:nvSpPr>
          <p:spPr>
            <a:xfrm>
              <a:off x="18959158" y="297474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36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1" name="object 12101"/>
            <p:cNvSpPr/>
            <p:nvPr/>
          </p:nvSpPr>
          <p:spPr>
            <a:xfrm>
              <a:off x="18717748" y="2974748"/>
              <a:ext cx="241935" cy="0"/>
            </a:xfrm>
            <a:custGeom>
              <a:avLst/>
              <a:gdLst/>
              <a:ahLst/>
              <a:cxnLst/>
              <a:rect l="l" t="t" r="r" b="b"/>
              <a:pathLst>
                <a:path w="241934">
                  <a:moveTo>
                    <a:pt x="24140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2" name="object 12102"/>
            <p:cNvSpPr/>
            <p:nvPr/>
          </p:nvSpPr>
          <p:spPr>
            <a:xfrm>
              <a:off x="18717754" y="297474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3" name="object 12103"/>
            <p:cNvSpPr/>
            <p:nvPr/>
          </p:nvSpPr>
          <p:spPr>
            <a:xfrm>
              <a:off x="18717744" y="2869065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4">
                  <a:moveTo>
                    <a:pt x="0" y="1056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4" name="object 12104"/>
            <p:cNvSpPr/>
            <p:nvPr/>
          </p:nvSpPr>
          <p:spPr>
            <a:xfrm>
              <a:off x="18717744" y="2869072"/>
              <a:ext cx="477520" cy="0"/>
            </a:xfrm>
            <a:custGeom>
              <a:avLst/>
              <a:gdLst/>
              <a:ahLst/>
              <a:cxnLst/>
              <a:rect l="l" t="t" r="r" b="b"/>
              <a:pathLst>
                <a:path w="477519">
                  <a:moveTo>
                    <a:pt x="0" y="0"/>
                  </a:moveTo>
                  <a:lnTo>
                    <a:pt x="477472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5" name="object 12105"/>
            <p:cNvSpPr/>
            <p:nvPr/>
          </p:nvSpPr>
          <p:spPr>
            <a:xfrm>
              <a:off x="19195222" y="2425163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4">
                  <a:moveTo>
                    <a:pt x="0" y="0"/>
                  </a:moveTo>
                  <a:lnTo>
                    <a:pt x="0" y="105661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6" name="object 12106"/>
            <p:cNvSpPr/>
            <p:nvPr/>
          </p:nvSpPr>
          <p:spPr>
            <a:xfrm>
              <a:off x="18959155" y="2530832"/>
              <a:ext cx="236220" cy="0"/>
            </a:xfrm>
            <a:custGeom>
              <a:avLst/>
              <a:gdLst/>
              <a:ahLst/>
              <a:cxnLst/>
              <a:rect l="l" t="t" r="r" b="b"/>
              <a:pathLst>
                <a:path w="236219">
                  <a:moveTo>
                    <a:pt x="23606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7" name="object 12107"/>
            <p:cNvSpPr/>
            <p:nvPr/>
          </p:nvSpPr>
          <p:spPr>
            <a:xfrm>
              <a:off x="18959158" y="253083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36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8" name="object 12108"/>
            <p:cNvSpPr/>
            <p:nvPr/>
          </p:nvSpPr>
          <p:spPr>
            <a:xfrm>
              <a:off x="18717748" y="2530832"/>
              <a:ext cx="241935" cy="0"/>
            </a:xfrm>
            <a:custGeom>
              <a:avLst/>
              <a:gdLst/>
              <a:ahLst/>
              <a:cxnLst/>
              <a:rect l="l" t="t" r="r" b="b"/>
              <a:pathLst>
                <a:path w="241934">
                  <a:moveTo>
                    <a:pt x="24140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9" name="object 12109"/>
            <p:cNvSpPr/>
            <p:nvPr/>
          </p:nvSpPr>
          <p:spPr>
            <a:xfrm>
              <a:off x="18717754" y="253083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7455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0" name="object 12110"/>
            <p:cNvSpPr/>
            <p:nvPr/>
          </p:nvSpPr>
          <p:spPr>
            <a:xfrm>
              <a:off x="18717744" y="2425171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4">
                  <a:moveTo>
                    <a:pt x="0" y="105661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1" name="object 12111"/>
            <p:cNvSpPr/>
            <p:nvPr/>
          </p:nvSpPr>
          <p:spPr>
            <a:xfrm>
              <a:off x="18717744" y="2425163"/>
              <a:ext cx="477520" cy="0"/>
            </a:xfrm>
            <a:custGeom>
              <a:avLst/>
              <a:gdLst/>
              <a:ahLst/>
              <a:cxnLst/>
              <a:rect l="l" t="t" r="r" b="b"/>
              <a:pathLst>
                <a:path w="477519">
                  <a:moveTo>
                    <a:pt x="0" y="0"/>
                  </a:moveTo>
                  <a:lnTo>
                    <a:pt x="477472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2" name="object 12112"/>
            <p:cNvSpPr/>
            <p:nvPr/>
          </p:nvSpPr>
          <p:spPr>
            <a:xfrm>
              <a:off x="18612114" y="2472699"/>
              <a:ext cx="0" cy="5212080"/>
            </a:xfrm>
            <a:custGeom>
              <a:avLst/>
              <a:gdLst/>
              <a:ahLst/>
              <a:cxnLst/>
              <a:rect l="l" t="t" r="r" b="b"/>
              <a:pathLst>
                <a:path h="5212080">
                  <a:moveTo>
                    <a:pt x="0" y="5211946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3" name="object 12113"/>
            <p:cNvSpPr/>
            <p:nvPr/>
          </p:nvSpPr>
          <p:spPr>
            <a:xfrm>
              <a:off x="9232347" y="2472699"/>
              <a:ext cx="9380220" cy="0"/>
            </a:xfrm>
            <a:custGeom>
              <a:avLst/>
              <a:gdLst/>
              <a:ahLst/>
              <a:cxnLst/>
              <a:rect l="l" t="t" r="r" b="b"/>
              <a:pathLst>
                <a:path w="9380219">
                  <a:moveTo>
                    <a:pt x="9379766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4" name="object 12114"/>
            <p:cNvSpPr/>
            <p:nvPr/>
          </p:nvSpPr>
          <p:spPr>
            <a:xfrm>
              <a:off x="9232349" y="247224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45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5" name="object 12115"/>
            <p:cNvSpPr/>
            <p:nvPr/>
          </p:nvSpPr>
          <p:spPr>
            <a:xfrm>
              <a:off x="9232349" y="2428668"/>
              <a:ext cx="9485630" cy="0"/>
            </a:xfrm>
            <a:custGeom>
              <a:avLst/>
              <a:gdLst/>
              <a:ahLst/>
              <a:cxnLst/>
              <a:rect l="l" t="t" r="r" b="b"/>
              <a:pathLst>
                <a:path w="9485630">
                  <a:moveTo>
                    <a:pt x="0" y="0"/>
                  </a:moveTo>
                  <a:lnTo>
                    <a:pt x="9485428" y="0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6" name="object 12116"/>
            <p:cNvSpPr/>
            <p:nvPr/>
          </p:nvSpPr>
          <p:spPr>
            <a:xfrm>
              <a:off x="18710323" y="242866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7" name="object 12117"/>
            <p:cNvSpPr/>
            <p:nvPr/>
          </p:nvSpPr>
          <p:spPr>
            <a:xfrm>
              <a:off x="18717790" y="2428668"/>
              <a:ext cx="0" cy="5256530"/>
            </a:xfrm>
            <a:custGeom>
              <a:avLst/>
              <a:gdLst/>
              <a:ahLst/>
              <a:cxnLst/>
              <a:rect l="l" t="t" r="r" b="b"/>
              <a:pathLst>
                <a:path h="5256530">
                  <a:moveTo>
                    <a:pt x="0" y="0"/>
                  </a:moveTo>
                  <a:lnTo>
                    <a:pt x="0" y="5255976"/>
                  </a:lnTo>
                </a:path>
              </a:pathLst>
            </a:custGeom>
            <a:ln w="4471">
              <a:solidFill>
                <a:srgbClr val="00000F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8" name="object 12118"/>
            <p:cNvSpPr/>
            <p:nvPr/>
          </p:nvSpPr>
          <p:spPr>
            <a:xfrm>
              <a:off x="10917299" y="7282087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70" h="17779">
                  <a:moveTo>
                    <a:pt x="858" y="0"/>
                  </a:moveTo>
                  <a:lnTo>
                    <a:pt x="858" y="17622"/>
                  </a:lnTo>
                  <a:lnTo>
                    <a:pt x="0" y="17622"/>
                  </a:lnTo>
                  <a:lnTo>
                    <a:pt x="0" y="0"/>
                  </a:lnTo>
                  <a:lnTo>
                    <a:pt x="858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9" name="object 12119"/>
            <p:cNvSpPr/>
            <p:nvPr/>
          </p:nvSpPr>
          <p:spPr>
            <a:xfrm>
              <a:off x="10918530" y="7282087"/>
              <a:ext cx="8255" cy="17780"/>
            </a:xfrm>
            <a:custGeom>
              <a:avLst/>
              <a:gdLst/>
              <a:ahLst/>
              <a:cxnLst/>
              <a:rect l="l" t="t" r="r" b="b"/>
              <a:pathLst>
                <a:path w="8254" h="17779">
                  <a:moveTo>
                    <a:pt x="8093" y="0"/>
                  </a:moveTo>
                  <a:lnTo>
                    <a:pt x="8093" y="17622"/>
                  </a:lnTo>
                  <a:lnTo>
                    <a:pt x="0" y="17622"/>
                  </a:lnTo>
                  <a:lnTo>
                    <a:pt x="0" y="0"/>
                  </a:lnTo>
                  <a:lnTo>
                    <a:pt x="8093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0" name="object 12120"/>
            <p:cNvSpPr/>
            <p:nvPr/>
          </p:nvSpPr>
          <p:spPr>
            <a:xfrm>
              <a:off x="10914293" y="7282087"/>
              <a:ext cx="2540" cy="38100"/>
            </a:xfrm>
            <a:custGeom>
              <a:avLst/>
              <a:gdLst/>
              <a:ahLst/>
              <a:cxnLst/>
              <a:rect l="l" t="t" r="r" b="b"/>
              <a:pathLst>
                <a:path w="2540" h="38100">
                  <a:moveTo>
                    <a:pt x="2125" y="0"/>
                  </a:moveTo>
                  <a:lnTo>
                    <a:pt x="2125" y="37873"/>
                  </a:lnTo>
                  <a:lnTo>
                    <a:pt x="0" y="37873"/>
                  </a:lnTo>
                  <a:lnTo>
                    <a:pt x="0" y="0"/>
                  </a:lnTo>
                  <a:lnTo>
                    <a:pt x="2125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1" name="object 12121"/>
            <p:cNvSpPr/>
            <p:nvPr/>
          </p:nvSpPr>
          <p:spPr>
            <a:xfrm>
              <a:off x="10929497" y="730592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2" name="object 12122"/>
            <p:cNvSpPr/>
            <p:nvPr/>
          </p:nvSpPr>
          <p:spPr>
            <a:xfrm>
              <a:off x="10929497" y="730592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3" name="object 12123"/>
            <p:cNvSpPr/>
            <p:nvPr/>
          </p:nvSpPr>
          <p:spPr>
            <a:xfrm>
              <a:off x="10928935" y="730164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17" y="558"/>
                  </a:moveTo>
                  <a:lnTo>
                    <a:pt x="952" y="152"/>
                  </a:lnTo>
                  <a:lnTo>
                    <a:pt x="558" y="0"/>
                  </a:lnTo>
                  <a:lnTo>
                    <a:pt x="165" y="152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4" name="object 12124"/>
            <p:cNvSpPr/>
            <p:nvPr/>
          </p:nvSpPr>
          <p:spPr>
            <a:xfrm>
              <a:off x="10928752" y="7282087"/>
              <a:ext cx="2540" cy="38100"/>
            </a:xfrm>
            <a:custGeom>
              <a:avLst/>
              <a:gdLst/>
              <a:ahLst/>
              <a:cxnLst/>
              <a:rect l="l" t="t" r="r" b="b"/>
              <a:pathLst>
                <a:path w="2540" h="38100">
                  <a:moveTo>
                    <a:pt x="2083" y="0"/>
                  </a:moveTo>
                  <a:lnTo>
                    <a:pt x="2083" y="37873"/>
                  </a:lnTo>
                  <a:lnTo>
                    <a:pt x="0" y="37873"/>
                  </a:lnTo>
                  <a:lnTo>
                    <a:pt x="0" y="0"/>
                  </a:lnTo>
                  <a:lnTo>
                    <a:pt x="208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5" name="object 12125"/>
            <p:cNvSpPr/>
            <p:nvPr/>
          </p:nvSpPr>
          <p:spPr>
            <a:xfrm>
              <a:off x="10915031" y="7282088"/>
              <a:ext cx="2540" cy="39370"/>
            </a:xfrm>
            <a:custGeom>
              <a:avLst/>
              <a:gdLst/>
              <a:ahLst/>
              <a:cxnLst/>
              <a:rect l="l" t="t" r="r" b="b"/>
              <a:pathLst>
                <a:path w="2540" h="39370">
                  <a:moveTo>
                    <a:pt x="2272" y="0"/>
                  </a:moveTo>
                  <a:lnTo>
                    <a:pt x="1382" y="0"/>
                  </a:lnTo>
                  <a:lnTo>
                    <a:pt x="1382" y="37883"/>
                  </a:lnTo>
                  <a:lnTo>
                    <a:pt x="0" y="37883"/>
                  </a:lnTo>
                  <a:lnTo>
                    <a:pt x="0" y="38773"/>
                  </a:lnTo>
                  <a:lnTo>
                    <a:pt x="2272" y="38773"/>
                  </a:lnTo>
                  <a:lnTo>
                    <a:pt x="227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6" name="object 12126"/>
            <p:cNvSpPr/>
            <p:nvPr/>
          </p:nvSpPr>
          <p:spPr>
            <a:xfrm>
              <a:off x="10914584" y="727981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7" name="object 12127"/>
            <p:cNvSpPr/>
            <p:nvPr/>
          </p:nvSpPr>
          <p:spPr>
            <a:xfrm>
              <a:off x="10914584" y="728355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8" name="object 12128"/>
            <p:cNvSpPr/>
            <p:nvPr/>
          </p:nvSpPr>
          <p:spPr>
            <a:xfrm>
              <a:off x="10914584" y="728727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9" name="object 12129"/>
            <p:cNvSpPr/>
            <p:nvPr/>
          </p:nvSpPr>
          <p:spPr>
            <a:xfrm>
              <a:off x="10914584" y="729100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  <a:path w="3809">
                  <a:moveTo>
                    <a:pt x="0" y="0"/>
                  </a:moveTo>
                  <a:lnTo>
                    <a:pt x="3727" y="0"/>
                  </a:lnTo>
                </a:path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0" name="object 12130"/>
            <p:cNvSpPr/>
            <p:nvPr/>
          </p:nvSpPr>
          <p:spPr>
            <a:xfrm>
              <a:off x="10914584" y="729473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1" name="object 12131"/>
            <p:cNvSpPr/>
            <p:nvPr/>
          </p:nvSpPr>
          <p:spPr>
            <a:xfrm>
              <a:off x="10914584" y="729846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2" name="object 12132"/>
            <p:cNvSpPr/>
            <p:nvPr/>
          </p:nvSpPr>
          <p:spPr>
            <a:xfrm>
              <a:off x="10914584" y="73021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3" name="object 12133"/>
            <p:cNvSpPr/>
            <p:nvPr/>
          </p:nvSpPr>
          <p:spPr>
            <a:xfrm>
              <a:off x="10915031" y="7282090"/>
              <a:ext cx="2540" cy="39370"/>
            </a:xfrm>
            <a:custGeom>
              <a:avLst/>
              <a:gdLst/>
              <a:ahLst/>
              <a:cxnLst/>
              <a:rect l="l" t="t" r="r" b="b"/>
              <a:pathLst>
                <a:path w="2540" h="39370">
                  <a:moveTo>
                    <a:pt x="0" y="38763"/>
                  </a:moveTo>
                  <a:lnTo>
                    <a:pt x="2272" y="38763"/>
                  </a:lnTo>
                  <a:lnTo>
                    <a:pt x="2272" y="0"/>
                  </a:lnTo>
                  <a:lnTo>
                    <a:pt x="1382" y="0"/>
                  </a:lnTo>
                  <a:lnTo>
                    <a:pt x="1382" y="37873"/>
                  </a:lnTo>
                  <a:lnTo>
                    <a:pt x="0" y="37873"/>
                  </a:lnTo>
                  <a:lnTo>
                    <a:pt x="0" y="38763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4" name="object 12134"/>
            <p:cNvSpPr/>
            <p:nvPr/>
          </p:nvSpPr>
          <p:spPr>
            <a:xfrm>
              <a:off x="10926952" y="7282087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70" h="17779">
                  <a:moveTo>
                    <a:pt x="900" y="0"/>
                  </a:moveTo>
                  <a:lnTo>
                    <a:pt x="900" y="17622"/>
                  </a:lnTo>
                  <a:lnTo>
                    <a:pt x="0" y="17622"/>
                  </a:lnTo>
                  <a:lnTo>
                    <a:pt x="0" y="0"/>
                  </a:lnTo>
                  <a:lnTo>
                    <a:pt x="900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5" name="object 12135"/>
            <p:cNvSpPr/>
            <p:nvPr/>
          </p:nvSpPr>
          <p:spPr>
            <a:xfrm>
              <a:off x="10918166" y="7282097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8806" y="0"/>
                  </a:moveTo>
                  <a:lnTo>
                    <a:pt x="0" y="0"/>
                  </a:lnTo>
                  <a:lnTo>
                    <a:pt x="0" y="4408"/>
                  </a:lnTo>
                  <a:lnTo>
                    <a:pt x="376" y="4408"/>
                  </a:lnTo>
                  <a:lnTo>
                    <a:pt x="376" y="356"/>
                  </a:lnTo>
                  <a:lnTo>
                    <a:pt x="8806" y="356"/>
                  </a:lnTo>
                  <a:lnTo>
                    <a:pt x="8806" y="0"/>
                  </a:lnTo>
                  <a:close/>
                </a:path>
                <a:path w="8890" h="4445">
                  <a:moveTo>
                    <a:pt x="8806" y="356"/>
                  </a:moveTo>
                  <a:lnTo>
                    <a:pt x="8470" y="356"/>
                  </a:lnTo>
                  <a:lnTo>
                    <a:pt x="8470" y="4408"/>
                  </a:lnTo>
                  <a:lnTo>
                    <a:pt x="8806" y="4408"/>
                  </a:lnTo>
                  <a:lnTo>
                    <a:pt x="8806" y="35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6" name="object 12136"/>
            <p:cNvSpPr/>
            <p:nvPr/>
          </p:nvSpPr>
          <p:spPr>
            <a:xfrm>
              <a:off x="10918169" y="7282097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8795" y="4146"/>
                  </a:moveTo>
                  <a:lnTo>
                    <a:pt x="8795" y="4408"/>
                  </a:lnTo>
                  <a:lnTo>
                    <a:pt x="8795" y="0"/>
                  </a:lnTo>
                  <a:lnTo>
                    <a:pt x="0" y="0"/>
                  </a:lnTo>
                  <a:lnTo>
                    <a:pt x="0" y="4408"/>
                  </a:lnTo>
                  <a:lnTo>
                    <a:pt x="376" y="4408"/>
                  </a:lnTo>
                  <a:lnTo>
                    <a:pt x="376" y="356"/>
                  </a:lnTo>
                  <a:lnTo>
                    <a:pt x="8470" y="356"/>
                  </a:lnTo>
                  <a:lnTo>
                    <a:pt x="8470" y="4408"/>
                  </a:lnTo>
                  <a:lnTo>
                    <a:pt x="8795" y="4408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7" name="object 12137"/>
            <p:cNvSpPr/>
            <p:nvPr/>
          </p:nvSpPr>
          <p:spPr>
            <a:xfrm>
              <a:off x="10918166" y="7295300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8795" y="0"/>
                  </a:moveTo>
                  <a:lnTo>
                    <a:pt x="8795" y="261"/>
                  </a:lnTo>
                  <a:lnTo>
                    <a:pt x="8795" y="0"/>
                  </a:lnTo>
                  <a:lnTo>
                    <a:pt x="8470" y="0"/>
                  </a:lnTo>
                  <a:lnTo>
                    <a:pt x="8470" y="4062"/>
                  </a:lnTo>
                  <a:lnTo>
                    <a:pt x="376" y="4062"/>
                  </a:lnTo>
                  <a:lnTo>
                    <a:pt x="376" y="0"/>
                  </a:lnTo>
                  <a:lnTo>
                    <a:pt x="0" y="0"/>
                  </a:lnTo>
                  <a:lnTo>
                    <a:pt x="0" y="4418"/>
                  </a:lnTo>
                  <a:lnTo>
                    <a:pt x="8795" y="4418"/>
                  </a:lnTo>
                  <a:lnTo>
                    <a:pt x="87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8" name="object 12138"/>
            <p:cNvSpPr/>
            <p:nvPr/>
          </p:nvSpPr>
          <p:spPr>
            <a:xfrm>
              <a:off x="10918169" y="7295305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8795" y="261"/>
                  </a:moveTo>
                  <a:lnTo>
                    <a:pt x="8795" y="0"/>
                  </a:lnTo>
                  <a:lnTo>
                    <a:pt x="8795" y="4408"/>
                  </a:lnTo>
                  <a:lnTo>
                    <a:pt x="0" y="4408"/>
                  </a:lnTo>
                  <a:lnTo>
                    <a:pt x="0" y="0"/>
                  </a:lnTo>
                  <a:lnTo>
                    <a:pt x="376" y="0"/>
                  </a:lnTo>
                  <a:lnTo>
                    <a:pt x="376" y="4052"/>
                  </a:lnTo>
                  <a:lnTo>
                    <a:pt x="8470" y="4052"/>
                  </a:lnTo>
                  <a:lnTo>
                    <a:pt x="8470" y="0"/>
                  </a:lnTo>
                  <a:lnTo>
                    <a:pt x="8795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9" name="object 12139"/>
            <p:cNvSpPr/>
            <p:nvPr/>
          </p:nvSpPr>
          <p:spPr>
            <a:xfrm>
              <a:off x="10927863" y="7282088"/>
              <a:ext cx="2540" cy="39370"/>
            </a:xfrm>
            <a:custGeom>
              <a:avLst/>
              <a:gdLst/>
              <a:ahLst/>
              <a:cxnLst/>
              <a:rect l="l" t="t" r="r" b="b"/>
              <a:pathLst>
                <a:path w="2540" h="39370">
                  <a:moveTo>
                    <a:pt x="890" y="0"/>
                  </a:moveTo>
                  <a:lnTo>
                    <a:pt x="0" y="0"/>
                  </a:lnTo>
                  <a:lnTo>
                    <a:pt x="0" y="38773"/>
                  </a:lnTo>
                  <a:lnTo>
                    <a:pt x="2272" y="38773"/>
                  </a:lnTo>
                  <a:lnTo>
                    <a:pt x="2272" y="37883"/>
                  </a:lnTo>
                  <a:lnTo>
                    <a:pt x="890" y="37883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0" name="object 12140"/>
            <p:cNvSpPr/>
            <p:nvPr/>
          </p:nvSpPr>
          <p:spPr>
            <a:xfrm>
              <a:off x="10923905" y="7274236"/>
              <a:ext cx="11430" cy="33655"/>
            </a:xfrm>
            <a:custGeom>
              <a:avLst/>
              <a:gdLst/>
              <a:ahLst/>
              <a:cxnLst/>
              <a:rect l="l" t="t" r="r" b="b"/>
              <a:pathLst>
                <a:path w="11429" h="33654">
                  <a:moveTo>
                    <a:pt x="11176" y="5588"/>
                  </a:moveTo>
                  <a:lnTo>
                    <a:pt x="9537" y="1638"/>
                  </a:lnTo>
                  <a:lnTo>
                    <a:pt x="5588" y="0"/>
                  </a:lnTo>
                  <a:lnTo>
                    <a:pt x="1638" y="1638"/>
                  </a:lnTo>
                  <a:lnTo>
                    <a:pt x="0" y="5588"/>
                  </a:lnTo>
                  <a:lnTo>
                    <a:pt x="762" y="7454"/>
                  </a:lnTo>
                  <a:lnTo>
                    <a:pt x="0" y="9321"/>
                  </a:lnTo>
                  <a:lnTo>
                    <a:pt x="762" y="11188"/>
                  </a:lnTo>
                  <a:lnTo>
                    <a:pt x="0" y="13042"/>
                  </a:lnTo>
                  <a:lnTo>
                    <a:pt x="762" y="14922"/>
                  </a:lnTo>
                  <a:lnTo>
                    <a:pt x="0" y="16776"/>
                  </a:lnTo>
                  <a:lnTo>
                    <a:pt x="762" y="18643"/>
                  </a:lnTo>
                  <a:lnTo>
                    <a:pt x="0" y="20497"/>
                  </a:lnTo>
                  <a:lnTo>
                    <a:pt x="762" y="22377"/>
                  </a:lnTo>
                  <a:lnTo>
                    <a:pt x="0" y="24231"/>
                  </a:lnTo>
                  <a:lnTo>
                    <a:pt x="762" y="26098"/>
                  </a:lnTo>
                  <a:lnTo>
                    <a:pt x="0" y="27965"/>
                  </a:lnTo>
                  <a:lnTo>
                    <a:pt x="1638" y="31915"/>
                  </a:lnTo>
                  <a:lnTo>
                    <a:pt x="5588" y="33553"/>
                  </a:lnTo>
                  <a:lnTo>
                    <a:pt x="9537" y="31915"/>
                  </a:lnTo>
                  <a:lnTo>
                    <a:pt x="11176" y="27965"/>
                  </a:lnTo>
                  <a:lnTo>
                    <a:pt x="10401" y="26098"/>
                  </a:lnTo>
                  <a:lnTo>
                    <a:pt x="11176" y="24231"/>
                  </a:lnTo>
                  <a:lnTo>
                    <a:pt x="10401" y="22377"/>
                  </a:lnTo>
                  <a:lnTo>
                    <a:pt x="11176" y="20497"/>
                  </a:lnTo>
                  <a:lnTo>
                    <a:pt x="10401" y="18643"/>
                  </a:lnTo>
                  <a:lnTo>
                    <a:pt x="11176" y="16776"/>
                  </a:lnTo>
                  <a:lnTo>
                    <a:pt x="10401" y="14922"/>
                  </a:lnTo>
                  <a:lnTo>
                    <a:pt x="11176" y="13042"/>
                  </a:lnTo>
                  <a:lnTo>
                    <a:pt x="10401" y="11188"/>
                  </a:lnTo>
                  <a:lnTo>
                    <a:pt x="11176" y="9321"/>
                  </a:lnTo>
                  <a:lnTo>
                    <a:pt x="10401" y="7454"/>
                  </a:lnTo>
                  <a:lnTo>
                    <a:pt x="11176" y="558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1" name="object 12141"/>
            <p:cNvSpPr/>
            <p:nvPr/>
          </p:nvSpPr>
          <p:spPr>
            <a:xfrm>
              <a:off x="10927862" y="7282090"/>
              <a:ext cx="2540" cy="39370"/>
            </a:xfrm>
            <a:custGeom>
              <a:avLst/>
              <a:gdLst/>
              <a:ahLst/>
              <a:cxnLst/>
              <a:rect l="l" t="t" r="r" b="b"/>
              <a:pathLst>
                <a:path w="2540" h="39370">
                  <a:moveTo>
                    <a:pt x="2272" y="38763"/>
                  </a:moveTo>
                  <a:lnTo>
                    <a:pt x="0" y="38763"/>
                  </a:lnTo>
                  <a:lnTo>
                    <a:pt x="0" y="0"/>
                  </a:lnTo>
                  <a:lnTo>
                    <a:pt x="890" y="0"/>
                  </a:lnTo>
                  <a:lnTo>
                    <a:pt x="890" y="37873"/>
                  </a:lnTo>
                  <a:lnTo>
                    <a:pt x="2272" y="37873"/>
                  </a:lnTo>
                  <a:lnTo>
                    <a:pt x="2272" y="38763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2" name="object 12142"/>
            <p:cNvSpPr/>
            <p:nvPr/>
          </p:nvSpPr>
          <p:spPr>
            <a:xfrm>
              <a:off x="10914291" y="73208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015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3" name="object 12143"/>
            <p:cNvSpPr/>
            <p:nvPr/>
          </p:nvSpPr>
          <p:spPr>
            <a:xfrm>
              <a:off x="10927859" y="73208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98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4" name="object 12144"/>
            <p:cNvSpPr/>
            <p:nvPr/>
          </p:nvSpPr>
          <p:spPr>
            <a:xfrm>
              <a:off x="10914288" y="73199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90"/>
                  </a:moveTo>
                  <a:lnTo>
                    <a:pt x="188" y="628"/>
                  </a:lnTo>
                  <a:lnTo>
                    <a:pt x="188" y="282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5" name="object 12145"/>
            <p:cNvSpPr/>
            <p:nvPr/>
          </p:nvSpPr>
          <p:spPr>
            <a:xfrm>
              <a:off x="10930704" y="731997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6" y="0"/>
                  </a:moveTo>
                  <a:lnTo>
                    <a:pt x="0" y="282"/>
                  </a:lnTo>
                  <a:lnTo>
                    <a:pt x="0" y="617"/>
                  </a:lnTo>
                  <a:lnTo>
                    <a:pt x="136" y="89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6" name="object 12146"/>
            <p:cNvSpPr/>
            <p:nvPr/>
          </p:nvSpPr>
          <p:spPr>
            <a:xfrm>
              <a:off x="10914289" y="73199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58" y="0"/>
                  </a:moveTo>
                  <a:lnTo>
                    <a:pt x="0" y="0"/>
                  </a:lnTo>
                  <a:lnTo>
                    <a:pt x="293" y="429"/>
                  </a:lnTo>
                  <a:lnTo>
                    <a:pt x="0" y="869"/>
                  </a:lnTo>
                  <a:lnTo>
                    <a:pt x="858" y="869"/>
                  </a:lnTo>
                  <a:lnTo>
                    <a:pt x="1078" y="774"/>
                  </a:lnTo>
                  <a:lnTo>
                    <a:pt x="1183" y="586"/>
                  </a:lnTo>
                  <a:lnTo>
                    <a:pt x="1225" y="356"/>
                  </a:lnTo>
                  <a:lnTo>
                    <a:pt x="1151" y="209"/>
                  </a:lnTo>
                  <a:lnTo>
                    <a:pt x="1015" y="41"/>
                  </a:lnTo>
                  <a:lnTo>
                    <a:pt x="858" y="0"/>
                  </a:lnTo>
                  <a:close/>
                </a:path>
              </a:pathLst>
            </a:custGeom>
            <a:solidFill>
              <a:srgbClr val="DEE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7" name="object 12147"/>
            <p:cNvSpPr/>
            <p:nvPr/>
          </p:nvSpPr>
          <p:spPr>
            <a:xfrm>
              <a:off x="10914289" y="73199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51" y="649"/>
                  </a:moveTo>
                  <a:lnTo>
                    <a:pt x="858" y="869"/>
                  </a:lnTo>
                  <a:lnTo>
                    <a:pt x="0" y="869"/>
                  </a:lnTo>
                  <a:lnTo>
                    <a:pt x="293" y="429"/>
                  </a:lnTo>
                  <a:lnTo>
                    <a:pt x="0" y="0"/>
                  </a:lnTo>
                  <a:lnTo>
                    <a:pt x="827" y="0"/>
                  </a:lnTo>
                  <a:lnTo>
                    <a:pt x="1015" y="41"/>
                  </a:lnTo>
                  <a:lnTo>
                    <a:pt x="1151" y="209"/>
                  </a:lnTo>
                  <a:lnTo>
                    <a:pt x="1225" y="356"/>
                  </a:lnTo>
                  <a:lnTo>
                    <a:pt x="1225" y="513"/>
                  </a:lnTo>
                  <a:lnTo>
                    <a:pt x="1151" y="64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8" name="object 12148"/>
            <p:cNvSpPr/>
            <p:nvPr/>
          </p:nvSpPr>
          <p:spPr>
            <a:xfrm>
              <a:off x="10929653" y="73199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93" y="0"/>
                  </a:moveTo>
                  <a:lnTo>
                    <a:pt x="335" y="0"/>
                  </a:lnTo>
                  <a:lnTo>
                    <a:pt x="146" y="94"/>
                  </a:lnTo>
                  <a:lnTo>
                    <a:pt x="0" y="356"/>
                  </a:lnTo>
                  <a:lnTo>
                    <a:pt x="0" y="513"/>
                  </a:lnTo>
                  <a:lnTo>
                    <a:pt x="73" y="649"/>
                  </a:lnTo>
                  <a:lnTo>
                    <a:pt x="335" y="869"/>
                  </a:lnTo>
                  <a:lnTo>
                    <a:pt x="1193" y="869"/>
                  </a:lnTo>
                  <a:lnTo>
                    <a:pt x="900" y="429"/>
                  </a:lnTo>
                  <a:lnTo>
                    <a:pt x="1193" y="0"/>
                  </a:lnTo>
                  <a:close/>
                </a:path>
              </a:pathLst>
            </a:custGeom>
            <a:solidFill>
              <a:srgbClr val="DEE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9" name="object 12149"/>
            <p:cNvSpPr/>
            <p:nvPr/>
          </p:nvSpPr>
          <p:spPr>
            <a:xfrm>
              <a:off x="10929653" y="73199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3" y="649"/>
                  </a:moveTo>
                  <a:lnTo>
                    <a:pt x="209" y="806"/>
                  </a:lnTo>
                  <a:lnTo>
                    <a:pt x="397" y="869"/>
                  </a:lnTo>
                  <a:lnTo>
                    <a:pt x="1193" y="869"/>
                  </a:lnTo>
                  <a:lnTo>
                    <a:pt x="900" y="429"/>
                  </a:lnTo>
                  <a:lnTo>
                    <a:pt x="1193" y="0"/>
                  </a:lnTo>
                  <a:lnTo>
                    <a:pt x="397" y="0"/>
                  </a:lnTo>
                  <a:lnTo>
                    <a:pt x="73" y="209"/>
                  </a:lnTo>
                  <a:lnTo>
                    <a:pt x="0" y="356"/>
                  </a:lnTo>
                  <a:lnTo>
                    <a:pt x="0" y="513"/>
                  </a:lnTo>
                  <a:lnTo>
                    <a:pt x="73" y="64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150" name="object 12150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10941581" y="5321466"/>
              <a:ext cx="422928" cy="267273"/>
            </a:xfrm>
            <a:prstGeom prst="rect">
              <a:avLst/>
            </a:prstGeom>
          </p:spPr>
        </p:pic>
        <p:sp>
          <p:nvSpPr>
            <p:cNvPr id="12151" name="object 12151"/>
            <p:cNvSpPr/>
            <p:nvPr/>
          </p:nvSpPr>
          <p:spPr>
            <a:xfrm>
              <a:off x="19228656" y="4564703"/>
              <a:ext cx="233045" cy="0"/>
            </a:xfrm>
            <a:custGeom>
              <a:avLst/>
              <a:gdLst/>
              <a:ahLst/>
              <a:cxnLst/>
              <a:rect l="l" t="t" r="r" b="b"/>
              <a:pathLst>
                <a:path w="233044">
                  <a:moveTo>
                    <a:pt x="232537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2" name="object 12152"/>
            <p:cNvSpPr/>
            <p:nvPr/>
          </p:nvSpPr>
          <p:spPr>
            <a:xfrm>
              <a:off x="19228658" y="4556063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40" h="17779">
                  <a:moveTo>
                    <a:pt x="14994" y="17287"/>
                  </a:moveTo>
                  <a:lnTo>
                    <a:pt x="0" y="8638"/>
                  </a:lnTo>
                  <a:lnTo>
                    <a:pt x="1499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3" name="object 12153"/>
            <p:cNvSpPr/>
            <p:nvPr/>
          </p:nvSpPr>
          <p:spPr>
            <a:xfrm>
              <a:off x="12862132" y="5533569"/>
              <a:ext cx="148590" cy="17145"/>
            </a:xfrm>
            <a:custGeom>
              <a:avLst/>
              <a:gdLst/>
              <a:ahLst/>
              <a:cxnLst/>
              <a:rect l="l" t="t" r="r" b="b"/>
              <a:pathLst>
                <a:path w="148590" h="17145">
                  <a:moveTo>
                    <a:pt x="147974" y="0"/>
                  </a:moveTo>
                  <a:lnTo>
                    <a:pt x="0" y="0"/>
                  </a:lnTo>
                  <a:lnTo>
                    <a:pt x="0" y="16732"/>
                  </a:lnTo>
                  <a:lnTo>
                    <a:pt x="147974" y="16732"/>
                  </a:lnTo>
                  <a:lnTo>
                    <a:pt x="14797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4" name="object 12154"/>
            <p:cNvSpPr/>
            <p:nvPr/>
          </p:nvSpPr>
          <p:spPr>
            <a:xfrm>
              <a:off x="12862130" y="5533565"/>
              <a:ext cx="148590" cy="17145"/>
            </a:xfrm>
            <a:custGeom>
              <a:avLst/>
              <a:gdLst/>
              <a:ahLst/>
              <a:cxnLst/>
              <a:rect l="l" t="t" r="r" b="b"/>
              <a:pathLst>
                <a:path w="148590" h="17145">
                  <a:moveTo>
                    <a:pt x="0" y="16732"/>
                  </a:moveTo>
                  <a:lnTo>
                    <a:pt x="0" y="0"/>
                  </a:lnTo>
                  <a:lnTo>
                    <a:pt x="147974" y="0"/>
                  </a:lnTo>
                  <a:lnTo>
                    <a:pt x="147974" y="16732"/>
                  </a:lnTo>
                  <a:lnTo>
                    <a:pt x="0" y="1673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5" name="object 12155"/>
            <p:cNvSpPr/>
            <p:nvPr/>
          </p:nvSpPr>
          <p:spPr>
            <a:xfrm>
              <a:off x="12932976" y="5522774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4">
                  <a:moveTo>
                    <a:pt x="3172" y="5518"/>
                  </a:moveTo>
                  <a:lnTo>
                    <a:pt x="6345" y="0"/>
                  </a:lnTo>
                  <a:lnTo>
                    <a:pt x="0" y="0"/>
                  </a:lnTo>
                  <a:lnTo>
                    <a:pt x="3172" y="5518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6" name="object 12156"/>
            <p:cNvSpPr/>
            <p:nvPr/>
          </p:nvSpPr>
          <p:spPr>
            <a:xfrm>
              <a:off x="12859483" y="554854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0"/>
                  </a:moveTo>
                  <a:lnTo>
                    <a:pt x="0" y="1759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7" name="object 12157"/>
            <p:cNvSpPr/>
            <p:nvPr/>
          </p:nvSpPr>
          <p:spPr>
            <a:xfrm>
              <a:off x="15554793" y="5560846"/>
              <a:ext cx="148590" cy="17145"/>
            </a:xfrm>
            <a:custGeom>
              <a:avLst/>
              <a:gdLst/>
              <a:ahLst/>
              <a:cxnLst/>
              <a:rect l="l" t="t" r="r" b="b"/>
              <a:pathLst>
                <a:path w="148590" h="17145">
                  <a:moveTo>
                    <a:pt x="147974" y="0"/>
                  </a:moveTo>
                  <a:lnTo>
                    <a:pt x="0" y="0"/>
                  </a:lnTo>
                  <a:lnTo>
                    <a:pt x="0" y="16732"/>
                  </a:lnTo>
                  <a:lnTo>
                    <a:pt x="147974" y="16732"/>
                  </a:lnTo>
                  <a:lnTo>
                    <a:pt x="14797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8" name="object 12158"/>
            <p:cNvSpPr/>
            <p:nvPr/>
          </p:nvSpPr>
          <p:spPr>
            <a:xfrm>
              <a:off x="15554797" y="5560848"/>
              <a:ext cx="148590" cy="17145"/>
            </a:xfrm>
            <a:custGeom>
              <a:avLst/>
              <a:gdLst/>
              <a:ahLst/>
              <a:cxnLst/>
              <a:rect l="l" t="t" r="r" b="b"/>
              <a:pathLst>
                <a:path w="148590" h="17145">
                  <a:moveTo>
                    <a:pt x="0" y="16732"/>
                  </a:moveTo>
                  <a:lnTo>
                    <a:pt x="0" y="0"/>
                  </a:lnTo>
                  <a:lnTo>
                    <a:pt x="147974" y="0"/>
                  </a:lnTo>
                  <a:lnTo>
                    <a:pt x="147974" y="16732"/>
                  </a:lnTo>
                  <a:lnTo>
                    <a:pt x="0" y="1673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9" name="object 12159"/>
            <p:cNvSpPr/>
            <p:nvPr/>
          </p:nvSpPr>
          <p:spPr>
            <a:xfrm>
              <a:off x="15625609" y="5582844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4">
                  <a:moveTo>
                    <a:pt x="3214" y="0"/>
                  </a:moveTo>
                  <a:lnTo>
                    <a:pt x="6366" y="5518"/>
                  </a:lnTo>
                  <a:lnTo>
                    <a:pt x="0" y="5518"/>
                  </a:lnTo>
                  <a:lnTo>
                    <a:pt x="3214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0" name="object 12160"/>
            <p:cNvSpPr/>
            <p:nvPr/>
          </p:nvSpPr>
          <p:spPr>
            <a:xfrm>
              <a:off x="15552156" y="556083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0" y="1759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161" name="object 12161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1917149" y="5322389"/>
              <a:ext cx="219911" cy="261768"/>
            </a:xfrm>
            <a:prstGeom prst="rect">
              <a:avLst/>
            </a:prstGeom>
          </p:spPr>
        </p:pic>
        <p:sp>
          <p:nvSpPr>
            <p:cNvPr id="12162" name="object 12162"/>
            <p:cNvSpPr/>
            <p:nvPr/>
          </p:nvSpPr>
          <p:spPr>
            <a:xfrm>
              <a:off x="9230090" y="5038860"/>
              <a:ext cx="2540" cy="17780"/>
            </a:xfrm>
            <a:custGeom>
              <a:avLst/>
              <a:gdLst/>
              <a:ahLst/>
              <a:cxnLst/>
              <a:rect l="l" t="t" r="r" b="b"/>
              <a:pathLst>
                <a:path w="2540" h="17779">
                  <a:moveTo>
                    <a:pt x="0" y="17622"/>
                  </a:moveTo>
                  <a:lnTo>
                    <a:pt x="0" y="0"/>
                  </a:lnTo>
                  <a:lnTo>
                    <a:pt x="2209" y="0"/>
                  </a:lnTo>
                  <a:lnTo>
                    <a:pt x="2209" y="17622"/>
                  </a:lnTo>
                  <a:lnTo>
                    <a:pt x="0" y="1762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3" name="object 12163"/>
            <p:cNvSpPr/>
            <p:nvPr/>
          </p:nvSpPr>
          <p:spPr>
            <a:xfrm>
              <a:off x="9218915" y="5043288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7350" y="0"/>
                  </a:moveTo>
                  <a:lnTo>
                    <a:pt x="7612" y="0"/>
                  </a:lnTo>
                  <a:lnTo>
                    <a:pt x="7853" y="73"/>
                  </a:lnTo>
                  <a:lnTo>
                    <a:pt x="8816" y="1162"/>
                  </a:lnTo>
                  <a:lnTo>
                    <a:pt x="8816" y="4397"/>
                  </a:lnTo>
                  <a:lnTo>
                    <a:pt x="8816" y="7539"/>
                  </a:lnTo>
                  <a:lnTo>
                    <a:pt x="8816" y="7696"/>
                  </a:lnTo>
                  <a:lnTo>
                    <a:pt x="8753" y="7832"/>
                  </a:lnTo>
                  <a:lnTo>
                    <a:pt x="7675" y="8795"/>
                  </a:lnTo>
                  <a:lnTo>
                    <a:pt x="7539" y="8795"/>
                  </a:lnTo>
                  <a:lnTo>
                    <a:pt x="4418" y="8795"/>
                  </a:lnTo>
                  <a:lnTo>
                    <a:pt x="1277" y="8795"/>
                  </a:lnTo>
                  <a:lnTo>
                    <a:pt x="963" y="8732"/>
                  </a:lnTo>
                  <a:lnTo>
                    <a:pt x="732" y="8628"/>
                  </a:lnTo>
                  <a:lnTo>
                    <a:pt x="513" y="8470"/>
                  </a:lnTo>
                  <a:lnTo>
                    <a:pt x="324" y="8324"/>
                  </a:lnTo>
                  <a:lnTo>
                    <a:pt x="209" y="8093"/>
                  </a:lnTo>
                  <a:lnTo>
                    <a:pt x="62" y="7832"/>
                  </a:lnTo>
                  <a:lnTo>
                    <a:pt x="0" y="7696"/>
                  </a:lnTo>
                  <a:lnTo>
                    <a:pt x="0" y="7539"/>
                  </a:lnTo>
                  <a:lnTo>
                    <a:pt x="0" y="4397"/>
                  </a:lnTo>
                  <a:lnTo>
                    <a:pt x="0" y="1277"/>
                  </a:lnTo>
                  <a:lnTo>
                    <a:pt x="62" y="963"/>
                  </a:lnTo>
                  <a:lnTo>
                    <a:pt x="209" y="743"/>
                  </a:lnTo>
                  <a:lnTo>
                    <a:pt x="324" y="523"/>
                  </a:lnTo>
                  <a:lnTo>
                    <a:pt x="513" y="345"/>
                  </a:lnTo>
                  <a:lnTo>
                    <a:pt x="732" y="188"/>
                  </a:lnTo>
                  <a:lnTo>
                    <a:pt x="963" y="73"/>
                  </a:lnTo>
                  <a:lnTo>
                    <a:pt x="1151" y="0"/>
                  </a:lnTo>
                  <a:lnTo>
                    <a:pt x="7350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4" name="object 12164"/>
            <p:cNvSpPr/>
            <p:nvPr/>
          </p:nvSpPr>
          <p:spPr>
            <a:xfrm>
              <a:off x="9219805" y="5044184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6659" y="0"/>
                  </a:moveTo>
                  <a:lnTo>
                    <a:pt x="6460" y="0"/>
                  </a:lnTo>
                  <a:lnTo>
                    <a:pt x="366" y="0"/>
                  </a:lnTo>
                  <a:lnTo>
                    <a:pt x="198" y="104"/>
                  </a:lnTo>
                  <a:lnTo>
                    <a:pt x="10" y="376"/>
                  </a:lnTo>
                  <a:lnTo>
                    <a:pt x="0" y="6523"/>
                  </a:lnTo>
                  <a:lnTo>
                    <a:pt x="73" y="6764"/>
                  </a:lnTo>
                  <a:lnTo>
                    <a:pt x="198" y="6900"/>
                  </a:lnTo>
                  <a:lnTo>
                    <a:pt x="366" y="7005"/>
                  </a:lnTo>
                  <a:lnTo>
                    <a:pt x="6586" y="7057"/>
                  </a:lnTo>
                  <a:lnTo>
                    <a:pt x="6837" y="6900"/>
                  </a:lnTo>
                  <a:lnTo>
                    <a:pt x="6973" y="6764"/>
                  </a:lnTo>
                  <a:lnTo>
                    <a:pt x="7046" y="6554"/>
                  </a:lnTo>
                  <a:lnTo>
                    <a:pt x="7046" y="450"/>
                  </a:lnTo>
                  <a:lnTo>
                    <a:pt x="6973" y="261"/>
                  </a:lnTo>
                  <a:lnTo>
                    <a:pt x="6837" y="104"/>
                  </a:lnTo>
                  <a:lnTo>
                    <a:pt x="66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5" name="object 12165"/>
            <p:cNvSpPr/>
            <p:nvPr/>
          </p:nvSpPr>
          <p:spPr>
            <a:xfrm>
              <a:off x="9219805" y="5044184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6460" y="0"/>
                  </a:moveTo>
                  <a:lnTo>
                    <a:pt x="6659" y="0"/>
                  </a:lnTo>
                  <a:lnTo>
                    <a:pt x="6837" y="104"/>
                  </a:lnTo>
                  <a:lnTo>
                    <a:pt x="6973" y="261"/>
                  </a:lnTo>
                  <a:lnTo>
                    <a:pt x="7046" y="450"/>
                  </a:lnTo>
                  <a:lnTo>
                    <a:pt x="7046" y="3507"/>
                  </a:lnTo>
                  <a:lnTo>
                    <a:pt x="7046" y="6523"/>
                  </a:lnTo>
                  <a:lnTo>
                    <a:pt x="6973" y="6764"/>
                  </a:lnTo>
                  <a:lnTo>
                    <a:pt x="6837" y="6900"/>
                  </a:lnTo>
                  <a:lnTo>
                    <a:pt x="6659" y="7005"/>
                  </a:lnTo>
                  <a:lnTo>
                    <a:pt x="3528" y="7057"/>
                  </a:lnTo>
                  <a:lnTo>
                    <a:pt x="513" y="7057"/>
                  </a:lnTo>
                  <a:lnTo>
                    <a:pt x="366" y="7005"/>
                  </a:lnTo>
                  <a:lnTo>
                    <a:pt x="198" y="6900"/>
                  </a:lnTo>
                  <a:lnTo>
                    <a:pt x="73" y="6764"/>
                  </a:lnTo>
                  <a:lnTo>
                    <a:pt x="0" y="6554"/>
                  </a:lnTo>
                  <a:lnTo>
                    <a:pt x="0" y="3507"/>
                  </a:lnTo>
                  <a:lnTo>
                    <a:pt x="0" y="481"/>
                  </a:lnTo>
                  <a:lnTo>
                    <a:pt x="73" y="261"/>
                  </a:lnTo>
                  <a:lnTo>
                    <a:pt x="198" y="104"/>
                  </a:lnTo>
                  <a:lnTo>
                    <a:pt x="366" y="0"/>
                  </a:lnTo>
                  <a:lnTo>
                    <a:pt x="513" y="0"/>
                  </a:lnTo>
                  <a:lnTo>
                    <a:pt x="6460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6" name="object 12166"/>
            <p:cNvSpPr/>
            <p:nvPr/>
          </p:nvSpPr>
          <p:spPr>
            <a:xfrm>
              <a:off x="9227882" y="5041069"/>
              <a:ext cx="2540" cy="15875"/>
            </a:xfrm>
            <a:custGeom>
              <a:avLst/>
              <a:gdLst/>
              <a:ahLst/>
              <a:cxnLst/>
              <a:rect l="l" t="t" r="r" b="b"/>
              <a:pathLst>
                <a:path w="2540" h="15875">
                  <a:moveTo>
                    <a:pt x="0" y="15413"/>
                  </a:moveTo>
                  <a:lnTo>
                    <a:pt x="0" y="0"/>
                  </a:lnTo>
                  <a:lnTo>
                    <a:pt x="2209" y="0"/>
                  </a:lnTo>
                  <a:lnTo>
                    <a:pt x="2209" y="15413"/>
                  </a:lnTo>
                  <a:lnTo>
                    <a:pt x="0" y="1541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7" name="object 12167"/>
            <p:cNvSpPr/>
            <p:nvPr/>
          </p:nvSpPr>
          <p:spPr>
            <a:xfrm>
              <a:off x="9217982" y="505000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8" name="object 12168"/>
            <p:cNvSpPr/>
            <p:nvPr/>
          </p:nvSpPr>
          <p:spPr>
            <a:xfrm>
              <a:off x="9218919" y="5052086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39">
                  <a:moveTo>
                    <a:pt x="8963" y="0"/>
                  </a:moveTo>
                  <a:lnTo>
                    <a:pt x="8963" y="2209"/>
                  </a:lnTo>
                  <a:lnTo>
                    <a:pt x="0" y="2209"/>
                  </a:lnTo>
                  <a:lnTo>
                    <a:pt x="0" y="0"/>
                  </a:lnTo>
                  <a:lnTo>
                    <a:pt x="896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9" name="object 12169"/>
            <p:cNvSpPr/>
            <p:nvPr/>
          </p:nvSpPr>
          <p:spPr>
            <a:xfrm>
              <a:off x="9217419" y="50531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0" name="object 12170"/>
            <p:cNvSpPr/>
            <p:nvPr/>
          </p:nvSpPr>
          <p:spPr>
            <a:xfrm>
              <a:off x="9218919" y="5054292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39">
                  <a:moveTo>
                    <a:pt x="8963" y="0"/>
                  </a:moveTo>
                  <a:lnTo>
                    <a:pt x="8963" y="2209"/>
                  </a:lnTo>
                  <a:lnTo>
                    <a:pt x="0" y="2209"/>
                  </a:lnTo>
                  <a:lnTo>
                    <a:pt x="0" y="0"/>
                  </a:lnTo>
                  <a:lnTo>
                    <a:pt x="896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1" name="object 12171"/>
            <p:cNvSpPr/>
            <p:nvPr/>
          </p:nvSpPr>
          <p:spPr>
            <a:xfrm>
              <a:off x="9167115" y="5038894"/>
              <a:ext cx="17780" cy="2540"/>
            </a:xfrm>
            <a:custGeom>
              <a:avLst/>
              <a:gdLst/>
              <a:ahLst/>
              <a:cxnLst/>
              <a:rect l="l" t="t" r="r" b="b"/>
              <a:pathLst>
                <a:path w="17779" h="2539">
                  <a:moveTo>
                    <a:pt x="17622" y="0"/>
                  </a:moveTo>
                  <a:lnTo>
                    <a:pt x="17622" y="2209"/>
                  </a:lnTo>
                  <a:lnTo>
                    <a:pt x="0" y="2209"/>
                  </a:lnTo>
                  <a:lnTo>
                    <a:pt x="0" y="0"/>
                  </a:lnTo>
                  <a:lnTo>
                    <a:pt x="17622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2" name="object 12172"/>
            <p:cNvSpPr/>
            <p:nvPr/>
          </p:nvSpPr>
          <p:spPr>
            <a:xfrm>
              <a:off x="9186150" y="5038894"/>
              <a:ext cx="46355" cy="2540"/>
            </a:xfrm>
            <a:custGeom>
              <a:avLst/>
              <a:gdLst/>
              <a:ahLst/>
              <a:cxnLst/>
              <a:rect l="l" t="t" r="r" b="b"/>
              <a:pathLst>
                <a:path w="46354" h="2539">
                  <a:moveTo>
                    <a:pt x="46145" y="0"/>
                  </a:moveTo>
                  <a:lnTo>
                    <a:pt x="46145" y="2209"/>
                  </a:lnTo>
                  <a:lnTo>
                    <a:pt x="0" y="2209"/>
                  </a:lnTo>
                  <a:lnTo>
                    <a:pt x="0" y="0"/>
                  </a:lnTo>
                  <a:lnTo>
                    <a:pt x="46145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3" name="object 12173"/>
            <p:cNvSpPr/>
            <p:nvPr/>
          </p:nvSpPr>
          <p:spPr>
            <a:xfrm>
              <a:off x="9218919" y="5041086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39">
                  <a:moveTo>
                    <a:pt x="8963" y="0"/>
                  </a:moveTo>
                  <a:lnTo>
                    <a:pt x="8963" y="2209"/>
                  </a:lnTo>
                  <a:lnTo>
                    <a:pt x="0" y="2209"/>
                  </a:lnTo>
                  <a:lnTo>
                    <a:pt x="0" y="0"/>
                  </a:lnTo>
                  <a:lnTo>
                    <a:pt x="896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4" name="object 12174"/>
            <p:cNvSpPr/>
            <p:nvPr/>
          </p:nvSpPr>
          <p:spPr>
            <a:xfrm>
              <a:off x="9217419" y="5049449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89">
                  <a:moveTo>
                    <a:pt x="1117" y="8013"/>
                  </a:moveTo>
                  <a:lnTo>
                    <a:pt x="952" y="7620"/>
                  </a:lnTo>
                  <a:lnTo>
                    <a:pt x="558" y="7454"/>
                  </a:lnTo>
                  <a:lnTo>
                    <a:pt x="165" y="7620"/>
                  </a:lnTo>
                  <a:lnTo>
                    <a:pt x="0" y="8013"/>
                  </a:lnTo>
                  <a:lnTo>
                    <a:pt x="165" y="8407"/>
                  </a:lnTo>
                  <a:lnTo>
                    <a:pt x="558" y="8572"/>
                  </a:lnTo>
                  <a:lnTo>
                    <a:pt x="952" y="8407"/>
                  </a:lnTo>
                  <a:lnTo>
                    <a:pt x="1117" y="8013"/>
                  </a:lnTo>
                  <a:close/>
                </a:path>
                <a:path w="1270" h="8889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65" y="165"/>
                  </a:lnTo>
                  <a:lnTo>
                    <a:pt x="0" y="558"/>
                  </a:lnTo>
                  <a:lnTo>
                    <a:pt x="165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5" name="object 12175"/>
            <p:cNvSpPr/>
            <p:nvPr/>
          </p:nvSpPr>
          <p:spPr>
            <a:xfrm>
              <a:off x="9216727" y="5043278"/>
              <a:ext cx="2540" cy="13335"/>
            </a:xfrm>
            <a:custGeom>
              <a:avLst/>
              <a:gdLst/>
              <a:ahLst/>
              <a:cxnLst/>
              <a:rect l="l" t="t" r="r" b="b"/>
              <a:pathLst>
                <a:path w="2540" h="13335">
                  <a:moveTo>
                    <a:pt x="0" y="13203"/>
                  </a:moveTo>
                  <a:lnTo>
                    <a:pt x="0" y="0"/>
                  </a:lnTo>
                  <a:lnTo>
                    <a:pt x="2209" y="0"/>
                  </a:lnTo>
                  <a:lnTo>
                    <a:pt x="2209" y="13203"/>
                  </a:lnTo>
                  <a:lnTo>
                    <a:pt x="0" y="1320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6" name="object 12176"/>
            <p:cNvSpPr/>
            <p:nvPr/>
          </p:nvSpPr>
          <p:spPr>
            <a:xfrm>
              <a:off x="9214254" y="505745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7" name="object 12177"/>
            <p:cNvSpPr/>
            <p:nvPr/>
          </p:nvSpPr>
          <p:spPr>
            <a:xfrm>
              <a:off x="9214257" y="505000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8" name="object 12178"/>
            <p:cNvSpPr/>
            <p:nvPr/>
          </p:nvSpPr>
          <p:spPr>
            <a:xfrm>
              <a:off x="9214520" y="5043278"/>
              <a:ext cx="2540" cy="13335"/>
            </a:xfrm>
            <a:custGeom>
              <a:avLst/>
              <a:gdLst/>
              <a:ahLst/>
              <a:cxnLst/>
              <a:rect l="l" t="t" r="r" b="b"/>
              <a:pathLst>
                <a:path w="2540" h="13335">
                  <a:moveTo>
                    <a:pt x="0" y="13203"/>
                  </a:moveTo>
                  <a:lnTo>
                    <a:pt x="0" y="0"/>
                  </a:lnTo>
                  <a:lnTo>
                    <a:pt x="2209" y="0"/>
                  </a:lnTo>
                  <a:lnTo>
                    <a:pt x="2209" y="13203"/>
                  </a:lnTo>
                  <a:lnTo>
                    <a:pt x="0" y="1320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9" name="object 12179"/>
            <p:cNvSpPr/>
            <p:nvPr/>
          </p:nvSpPr>
          <p:spPr>
            <a:xfrm>
              <a:off x="9205707" y="5043630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0" y="0"/>
                  </a:moveTo>
                  <a:lnTo>
                    <a:pt x="8450" y="0"/>
                  </a:lnTo>
                  <a:lnTo>
                    <a:pt x="8450" y="12523"/>
                  </a:lnTo>
                  <a:lnTo>
                    <a:pt x="0" y="1252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0" name="object 12180"/>
            <p:cNvSpPr/>
            <p:nvPr/>
          </p:nvSpPr>
          <p:spPr>
            <a:xfrm>
              <a:off x="9186135" y="5041086"/>
              <a:ext cx="41910" cy="2540"/>
            </a:xfrm>
            <a:custGeom>
              <a:avLst/>
              <a:gdLst/>
              <a:ahLst/>
              <a:cxnLst/>
              <a:rect l="l" t="t" r="r" b="b"/>
              <a:pathLst>
                <a:path w="41909" h="2539">
                  <a:moveTo>
                    <a:pt x="41747" y="0"/>
                  </a:moveTo>
                  <a:lnTo>
                    <a:pt x="41747" y="2209"/>
                  </a:lnTo>
                  <a:lnTo>
                    <a:pt x="0" y="2209"/>
                  </a:lnTo>
                  <a:lnTo>
                    <a:pt x="0" y="0"/>
                  </a:lnTo>
                  <a:lnTo>
                    <a:pt x="4174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1" name="object 12181"/>
            <p:cNvSpPr/>
            <p:nvPr/>
          </p:nvSpPr>
          <p:spPr>
            <a:xfrm>
              <a:off x="9167115" y="5041086"/>
              <a:ext cx="17780" cy="2540"/>
            </a:xfrm>
            <a:custGeom>
              <a:avLst/>
              <a:gdLst/>
              <a:ahLst/>
              <a:cxnLst/>
              <a:rect l="l" t="t" r="r" b="b"/>
              <a:pathLst>
                <a:path w="17779" h="2539">
                  <a:moveTo>
                    <a:pt x="17622" y="0"/>
                  </a:moveTo>
                  <a:lnTo>
                    <a:pt x="17622" y="2209"/>
                  </a:lnTo>
                  <a:lnTo>
                    <a:pt x="0" y="2209"/>
                  </a:lnTo>
                  <a:lnTo>
                    <a:pt x="0" y="0"/>
                  </a:lnTo>
                  <a:lnTo>
                    <a:pt x="17622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2" name="object 12182"/>
            <p:cNvSpPr/>
            <p:nvPr/>
          </p:nvSpPr>
          <p:spPr>
            <a:xfrm>
              <a:off x="9094932" y="425577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3" name="object 12183"/>
            <p:cNvSpPr/>
            <p:nvPr/>
          </p:nvSpPr>
          <p:spPr>
            <a:xfrm>
              <a:off x="9121037" y="425577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4" name="object 12184"/>
            <p:cNvSpPr/>
            <p:nvPr/>
          </p:nvSpPr>
          <p:spPr>
            <a:xfrm>
              <a:off x="9147142" y="425577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5" name="object 12185"/>
            <p:cNvSpPr/>
            <p:nvPr/>
          </p:nvSpPr>
          <p:spPr>
            <a:xfrm>
              <a:off x="9173237" y="425577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6" name="object 12186"/>
            <p:cNvSpPr/>
            <p:nvPr/>
          </p:nvSpPr>
          <p:spPr>
            <a:xfrm>
              <a:off x="9074987" y="4256362"/>
              <a:ext cx="109220" cy="13335"/>
            </a:xfrm>
            <a:custGeom>
              <a:avLst/>
              <a:gdLst/>
              <a:ahLst/>
              <a:cxnLst/>
              <a:rect l="l" t="t" r="r" b="b"/>
              <a:pathLst>
                <a:path w="109220" h="13335">
                  <a:moveTo>
                    <a:pt x="108708" y="0"/>
                  </a:moveTo>
                  <a:lnTo>
                    <a:pt x="108708" y="13203"/>
                  </a:lnTo>
                  <a:lnTo>
                    <a:pt x="0" y="13203"/>
                  </a:lnTo>
                  <a:lnTo>
                    <a:pt x="0" y="0"/>
                  </a:lnTo>
                  <a:lnTo>
                    <a:pt x="108708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7" name="object 12187"/>
            <p:cNvSpPr/>
            <p:nvPr/>
          </p:nvSpPr>
          <p:spPr>
            <a:xfrm>
              <a:off x="9199342" y="425577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0" y="11182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8" name="object 12188"/>
            <p:cNvSpPr/>
            <p:nvPr/>
          </p:nvSpPr>
          <p:spPr>
            <a:xfrm>
              <a:off x="9187223" y="4256362"/>
              <a:ext cx="27305" cy="13335"/>
            </a:xfrm>
            <a:custGeom>
              <a:avLst/>
              <a:gdLst/>
              <a:ahLst/>
              <a:cxnLst/>
              <a:rect l="l" t="t" r="r" b="b"/>
              <a:pathLst>
                <a:path w="27304" h="13335">
                  <a:moveTo>
                    <a:pt x="27297" y="0"/>
                  </a:moveTo>
                  <a:lnTo>
                    <a:pt x="27297" y="13203"/>
                  </a:lnTo>
                  <a:lnTo>
                    <a:pt x="0" y="13203"/>
                  </a:lnTo>
                  <a:lnTo>
                    <a:pt x="0" y="0"/>
                  </a:lnTo>
                  <a:lnTo>
                    <a:pt x="27297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9" name="object 12189"/>
            <p:cNvSpPr/>
            <p:nvPr/>
          </p:nvSpPr>
          <p:spPr>
            <a:xfrm>
              <a:off x="9230090" y="4256342"/>
              <a:ext cx="2540" cy="17780"/>
            </a:xfrm>
            <a:custGeom>
              <a:avLst/>
              <a:gdLst/>
              <a:ahLst/>
              <a:cxnLst/>
              <a:rect l="l" t="t" r="r" b="b"/>
              <a:pathLst>
                <a:path w="2540" h="17779">
                  <a:moveTo>
                    <a:pt x="0" y="17622"/>
                  </a:moveTo>
                  <a:lnTo>
                    <a:pt x="0" y="0"/>
                  </a:lnTo>
                  <a:lnTo>
                    <a:pt x="2209" y="0"/>
                  </a:lnTo>
                  <a:lnTo>
                    <a:pt x="2209" y="17622"/>
                  </a:lnTo>
                  <a:lnTo>
                    <a:pt x="0" y="17622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0" name="object 12190"/>
            <p:cNvSpPr/>
            <p:nvPr/>
          </p:nvSpPr>
          <p:spPr>
            <a:xfrm>
              <a:off x="9218915" y="4260768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7350" y="0"/>
                  </a:moveTo>
                  <a:lnTo>
                    <a:pt x="7612" y="0"/>
                  </a:lnTo>
                  <a:lnTo>
                    <a:pt x="7853" y="73"/>
                  </a:lnTo>
                  <a:lnTo>
                    <a:pt x="8816" y="1151"/>
                  </a:lnTo>
                  <a:lnTo>
                    <a:pt x="8816" y="4397"/>
                  </a:lnTo>
                  <a:lnTo>
                    <a:pt x="8816" y="7539"/>
                  </a:lnTo>
                  <a:lnTo>
                    <a:pt x="8816" y="7685"/>
                  </a:lnTo>
                  <a:lnTo>
                    <a:pt x="8753" y="7863"/>
                  </a:lnTo>
                  <a:lnTo>
                    <a:pt x="8628" y="8093"/>
                  </a:lnTo>
                  <a:lnTo>
                    <a:pt x="8481" y="8313"/>
                  </a:lnTo>
                  <a:lnTo>
                    <a:pt x="8313" y="8502"/>
                  </a:lnTo>
                  <a:lnTo>
                    <a:pt x="8083" y="8607"/>
                  </a:lnTo>
                  <a:lnTo>
                    <a:pt x="7853" y="8764"/>
                  </a:lnTo>
                  <a:lnTo>
                    <a:pt x="7675" y="8795"/>
                  </a:lnTo>
                  <a:lnTo>
                    <a:pt x="7539" y="8795"/>
                  </a:lnTo>
                  <a:lnTo>
                    <a:pt x="4418" y="8795"/>
                  </a:lnTo>
                  <a:lnTo>
                    <a:pt x="1277" y="8795"/>
                  </a:lnTo>
                  <a:lnTo>
                    <a:pt x="963" y="8764"/>
                  </a:lnTo>
                  <a:lnTo>
                    <a:pt x="732" y="8607"/>
                  </a:lnTo>
                  <a:lnTo>
                    <a:pt x="513" y="8502"/>
                  </a:lnTo>
                  <a:lnTo>
                    <a:pt x="324" y="8313"/>
                  </a:lnTo>
                  <a:lnTo>
                    <a:pt x="209" y="8093"/>
                  </a:lnTo>
                  <a:lnTo>
                    <a:pt x="62" y="7863"/>
                  </a:lnTo>
                  <a:lnTo>
                    <a:pt x="0" y="7685"/>
                  </a:lnTo>
                  <a:lnTo>
                    <a:pt x="0" y="7539"/>
                  </a:lnTo>
                  <a:lnTo>
                    <a:pt x="0" y="4397"/>
                  </a:lnTo>
                  <a:lnTo>
                    <a:pt x="0" y="1277"/>
                  </a:lnTo>
                  <a:lnTo>
                    <a:pt x="62" y="963"/>
                  </a:lnTo>
                  <a:lnTo>
                    <a:pt x="209" y="743"/>
                  </a:lnTo>
                  <a:lnTo>
                    <a:pt x="324" y="534"/>
                  </a:lnTo>
                  <a:lnTo>
                    <a:pt x="513" y="324"/>
                  </a:lnTo>
                  <a:lnTo>
                    <a:pt x="732" y="188"/>
                  </a:lnTo>
                  <a:lnTo>
                    <a:pt x="963" y="73"/>
                  </a:lnTo>
                  <a:lnTo>
                    <a:pt x="1151" y="0"/>
                  </a:lnTo>
                  <a:lnTo>
                    <a:pt x="7350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1" name="object 12191"/>
            <p:cNvSpPr/>
            <p:nvPr/>
          </p:nvSpPr>
          <p:spPr>
            <a:xfrm>
              <a:off x="9219805" y="4261662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6659" y="0"/>
                  </a:moveTo>
                  <a:lnTo>
                    <a:pt x="6460" y="0"/>
                  </a:lnTo>
                  <a:lnTo>
                    <a:pt x="366" y="0"/>
                  </a:lnTo>
                  <a:lnTo>
                    <a:pt x="198" y="104"/>
                  </a:lnTo>
                  <a:lnTo>
                    <a:pt x="73" y="293"/>
                  </a:lnTo>
                  <a:lnTo>
                    <a:pt x="0" y="450"/>
                  </a:lnTo>
                  <a:lnTo>
                    <a:pt x="0" y="6607"/>
                  </a:lnTo>
                  <a:lnTo>
                    <a:pt x="73" y="6764"/>
                  </a:lnTo>
                  <a:lnTo>
                    <a:pt x="198" y="6900"/>
                  </a:lnTo>
                  <a:lnTo>
                    <a:pt x="450" y="7057"/>
                  </a:lnTo>
                  <a:lnTo>
                    <a:pt x="6586" y="7057"/>
                  </a:lnTo>
                  <a:lnTo>
                    <a:pt x="6753" y="6973"/>
                  </a:lnTo>
                  <a:lnTo>
                    <a:pt x="6910" y="6816"/>
                  </a:lnTo>
                  <a:lnTo>
                    <a:pt x="7015" y="6638"/>
                  </a:lnTo>
                  <a:lnTo>
                    <a:pt x="7046" y="450"/>
                  </a:lnTo>
                  <a:lnTo>
                    <a:pt x="6910" y="188"/>
                  </a:lnTo>
                  <a:lnTo>
                    <a:pt x="6753" y="7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2" name="object 12192"/>
            <p:cNvSpPr/>
            <p:nvPr/>
          </p:nvSpPr>
          <p:spPr>
            <a:xfrm>
              <a:off x="9219805" y="4261662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6460" y="0"/>
                  </a:moveTo>
                  <a:lnTo>
                    <a:pt x="6659" y="0"/>
                  </a:lnTo>
                  <a:lnTo>
                    <a:pt x="7046" y="450"/>
                  </a:lnTo>
                  <a:lnTo>
                    <a:pt x="7046" y="3507"/>
                  </a:lnTo>
                  <a:lnTo>
                    <a:pt x="7046" y="6523"/>
                  </a:lnTo>
                  <a:lnTo>
                    <a:pt x="6973" y="6764"/>
                  </a:lnTo>
                  <a:lnTo>
                    <a:pt x="6837" y="6900"/>
                  </a:lnTo>
                  <a:lnTo>
                    <a:pt x="6659" y="7005"/>
                  </a:lnTo>
                  <a:lnTo>
                    <a:pt x="3528" y="7057"/>
                  </a:lnTo>
                  <a:lnTo>
                    <a:pt x="513" y="7057"/>
                  </a:lnTo>
                  <a:lnTo>
                    <a:pt x="366" y="7005"/>
                  </a:lnTo>
                  <a:lnTo>
                    <a:pt x="198" y="6900"/>
                  </a:lnTo>
                  <a:lnTo>
                    <a:pt x="73" y="6764"/>
                  </a:lnTo>
                  <a:lnTo>
                    <a:pt x="0" y="6607"/>
                  </a:lnTo>
                  <a:lnTo>
                    <a:pt x="0" y="3507"/>
                  </a:lnTo>
                  <a:lnTo>
                    <a:pt x="0" y="481"/>
                  </a:lnTo>
                  <a:lnTo>
                    <a:pt x="73" y="293"/>
                  </a:lnTo>
                  <a:lnTo>
                    <a:pt x="198" y="104"/>
                  </a:lnTo>
                  <a:lnTo>
                    <a:pt x="366" y="0"/>
                  </a:lnTo>
                  <a:lnTo>
                    <a:pt x="513" y="0"/>
                  </a:lnTo>
                  <a:lnTo>
                    <a:pt x="6460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3" name="object 12193"/>
            <p:cNvSpPr/>
            <p:nvPr/>
          </p:nvSpPr>
          <p:spPr>
            <a:xfrm>
              <a:off x="9227882" y="4256361"/>
              <a:ext cx="2540" cy="15875"/>
            </a:xfrm>
            <a:custGeom>
              <a:avLst/>
              <a:gdLst/>
              <a:ahLst/>
              <a:cxnLst/>
              <a:rect l="l" t="t" r="r" b="b"/>
              <a:pathLst>
                <a:path w="2540" h="15875">
                  <a:moveTo>
                    <a:pt x="0" y="15413"/>
                  </a:moveTo>
                  <a:lnTo>
                    <a:pt x="0" y="0"/>
                  </a:lnTo>
                  <a:lnTo>
                    <a:pt x="2209" y="0"/>
                  </a:lnTo>
                  <a:lnTo>
                    <a:pt x="2209" y="15413"/>
                  </a:lnTo>
                  <a:lnTo>
                    <a:pt x="0" y="15413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4" name="object 12194"/>
            <p:cNvSpPr/>
            <p:nvPr/>
          </p:nvSpPr>
          <p:spPr>
            <a:xfrm>
              <a:off x="9218919" y="4258568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39">
                  <a:moveTo>
                    <a:pt x="8963" y="0"/>
                  </a:moveTo>
                  <a:lnTo>
                    <a:pt x="8963" y="2209"/>
                  </a:lnTo>
                  <a:lnTo>
                    <a:pt x="0" y="2209"/>
                  </a:lnTo>
                  <a:lnTo>
                    <a:pt x="0" y="0"/>
                  </a:lnTo>
                  <a:lnTo>
                    <a:pt x="896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5" name="object 12195"/>
            <p:cNvSpPr/>
            <p:nvPr/>
          </p:nvSpPr>
          <p:spPr>
            <a:xfrm>
              <a:off x="9218919" y="4256362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39">
                  <a:moveTo>
                    <a:pt x="8963" y="0"/>
                  </a:moveTo>
                  <a:lnTo>
                    <a:pt x="8963" y="2209"/>
                  </a:lnTo>
                  <a:lnTo>
                    <a:pt x="0" y="2209"/>
                  </a:lnTo>
                  <a:lnTo>
                    <a:pt x="0" y="0"/>
                  </a:lnTo>
                  <a:lnTo>
                    <a:pt x="896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6" name="object 12196"/>
            <p:cNvSpPr/>
            <p:nvPr/>
          </p:nvSpPr>
          <p:spPr>
            <a:xfrm>
              <a:off x="9117310" y="42706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7" name="object 12197"/>
            <p:cNvSpPr/>
            <p:nvPr/>
          </p:nvSpPr>
          <p:spPr>
            <a:xfrm>
              <a:off x="9121034" y="42706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8" name="object 12198"/>
            <p:cNvSpPr/>
            <p:nvPr/>
          </p:nvSpPr>
          <p:spPr>
            <a:xfrm>
              <a:off x="9124768" y="427068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9" name="object 12199"/>
            <p:cNvSpPr/>
            <p:nvPr/>
          </p:nvSpPr>
          <p:spPr>
            <a:xfrm>
              <a:off x="9127936" y="4270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0" name="object 12200"/>
            <p:cNvSpPr/>
            <p:nvPr/>
          </p:nvSpPr>
          <p:spPr>
            <a:xfrm>
              <a:off x="9070235" y="4271774"/>
              <a:ext cx="114935" cy="2540"/>
            </a:xfrm>
            <a:custGeom>
              <a:avLst/>
              <a:gdLst/>
              <a:ahLst/>
              <a:cxnLst/>
              <a:rect l="l" t="t" r="r" b="b"/>
              <a:pathLst>
                <a:path w="114934" h="2539">
                  <a:moveTo>
                    <a:pt x="114331" y="0"/>
                  </a:moveTo>
                  <a:lnTo>
                    <a:pt x="114331" y="2209"/>
                  </a:lnTo>
                  <a:lnTo>
                    <a:pt x="0" y="2209"/>
                  </a:lnTo>
                  <a:lnTo>
                    <a:pt x="0" y="0"/>
                  </a:lnTo>
                  <a:lnTo>
                    <a:pt x="114331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1" name="object 12201"/>
            <p:cNvSpPr/>
            <p:nvPr/>
          </p:nvSpPr>
          <p:spPr>
            <a:xfrm>
              <a:off x="9186338" y="4271774"/>
              <a:ext cx="46355" cy="2540"/>
            </a:xfrm>
            <a:custGeom>
              <a:avLst/>
              <a:gdLst/>
              <a:ahLst/>
              <a:cxnLst/>
              <a:rect l="l" t="t" r="r" b="b"/>
              <a:pathLst>
                <a:path w="46354" h="2539">
                  <a:moveTo>
                    <a:pt x="45956" y="0"/>
                  </a:moveTo>
                  <a:lnTo>
                    <a:pt x="45956" y="2209"/>
                  </a:lnTo>
                  <a:lnTo>
                    <a:pt x="0" y="2209"/>
                  </a:lnTo>
                  <a:lnTo>
                    <a:pt x="0" y="0"/>
                  </a:lnTo>
                  <a:lnTo>
                    <a:pt x="45956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2" name="object 12202"/>
            <p:cNvSpPr/>
            <p:nvPr/>
          </p:nvSpPr>
          <p:spPr>
            <a:xfrm>
              <a:off x="9218919" y="4269568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39">
                  <a:moveTo>
                    <a:pt x="8963" y="0"/>
                  </a:moveTo>
                  <a:lnTo>
                    <a:pt x="8963" y="2209"/>
                  </a:lnTo>
                  <a:lnTo>
                    <a:pt x="0" y="2209"/>
                  </a:lnTo>
                  <a:lnTo>
                    <a:pt x="0" y="0"/>
                  </a:lnTo>
                  <a:lnTo>
                    <a:pt x="896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3" name="object 12203"/>
            <p:cNvSpPr/>
            <p:nvPr/>
          </p:nvSpPr>
          <p:spPr>
            <a:xfrm>
              <a:off x="9216727" y="4256343"/>
              <a:ext cx="2540" cy="13335"/>
            </a:xfrm>
            <a:custGeom>
              <a:avLst/>
              <a:gdLst/>
              <a:ahLst/>
              <a:cxnLst/>
              <a:rect l="l" t="t" r="r" b="b"/>
              <a:pathLst>
                <a:path w="2540" h="13335">
                  <a:moveTo>
                    <a:pt x="0" y="13224"/>
                  </a:moveTo>
                  <a:lnTo>
                    <a:pt x="0" y="0"/>
                  </a:lnTo>
                  <a:lnTo>
                    <a:pt x="2209" y="0"/>
                  </a:lnTo>
                  <a:lnTo>
                    <a:pt x="2209" y="13224"/>
                  </a:lnTo>
                  <a:lnTo>
                    <a:pt x="0" y="1322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4" name="object 12204"/>
            <p:cNvSpPr/>
            <p:nvPr/>
          </p:nvSpPr>
          <p:spPr>
            <a:xfrm>
              <a:off x="9214520" y="4256343"/>
              <a:ext cx="2540" cy="13335"/>
            </a:xfrm>
            <a:custGeom>
              <a:avLst/>
              <a:gdLst/>
              <a:ahLst/>
              <a:cxnLst/>
              <a:rect l="l" t="t" r="r" b="b"/>
              <a:pathLst>
                <a:path w="2540" h="13335">
                  <a:moveTo>
                    <a:pt x="0" y="13224"/>
                  </a:moveTo>
                  <a:lnTo>
                    <a:pt x="0" y="0"/>
                  </a:lnTo>
                  <a:lnTo>
                    <a:pt x="2209" y="0"/>
                  </a:lnTo>
                  <a:lnTo>
                    <a:pt x="2209" y="13224"/>
                  </a:lnTo>
                  <a:lnTo>
                    <a:pt x="0" y="1322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5" name="object 12205"/>
            <p:cNvSpPr/>
            <p:nvPr/>
          </p:nvSpPr>
          <p:spPr>
            <a:xfrm>
              <a:off x="9205709" y="4256697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8439" y="0"/>
                  </a:moveTo>
                  <a:lnTo>
                    <a:pt x="0" y="0"/>
                  </a:lnTo>
                  <a:lnTo>
                    <a:pt x="0" y="12533"/>
                  </a:lnTo>
                  <a:lnTo>
                    <a:pt x="8439" y="12533"/>
                  </a:lnTo>
                  <a:lnTo>
                    <a:pt x="843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6" name="object 12206"/>
            <p:cNvSpPr/>
            <p:nvPr/>
          </p:nvSpPr>
          <p:spPr>
            <a:xfrm>
              <a:off x="9205707" y="4256700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0" y="12533"/>
                  </a:moveTo>
                  <a:lnTo>
                    <a:pt x="8450" y="12533"/>
                  </a:lnTo>
                  <a:lnTo>
                    <a:pt x="8450" y="0"/>
                  </a:lnTo>
                  <a:lnTo>
                    <a:pt x="0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7" name="object 12207"/>
            <p:cNvSpPr/>
            <p:nvPr/>
          </p:nvSpPr>
          <p:spPr>
            <a:xfrm>
              <a:off x="9117311" y="426695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8" name="object 12208"/>
            <p:cNvSpPr/>
            <p:nvPr/>
          </p:nvSpPr>
          <p:spPr>
            <a:xfrm>
              <a:off x="9116751" y="4270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9" name="object 12209"/>
            <p:cNvSpPr/>
            <p:nvPr/>
          </p:nvSpPr>
          <p:spPr>
            <a:xfrm>
              <a:off x="9128496" y="426695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0" name="object 12210"/>
            <p:cNvSpPr/>
            <p:nvPr/>
          </p:nvSpPr>
          <p:spPr>
            <a:xfrm>
              <a:off x="9127936" y="426639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1" name="object 12211"/>
            <p:cNvSpPr/>
            <p:nvPr/>
          </p:nvSpPr>
          <p:spPr>
            <a:xfrm>
              <a:off x="9074633" y="4269568"/>
              <a:ext cx="110489" cy="2540"/>
            </a:xfrm>
            <a:custGeom>
              <a:avLst/>
              <a:gdLst/>
              <a:ahLst/>
              <a:cxnLst/>
              <a:rect l="l" t="t" r="r" b="b"/>
              <a:pathLst>
                <a:path w="110490" h="2539">
                  <a:moveTo>
                    <a:pt x="109933" y="0"/>
                  </a:moveTo>
                  <a:lnTo>
                    <a:pt x="109933" y="2209"/>
                  </a:lnTo>
                  <a:lnTo>
                    <a:pt x="0" y="2209"/>
                  </a:lnTo>
                  <a:lnTo>
                    <a:pt x="0" y="0"/>
                  </a:lnTo>
                  <a:lnTo>
                    <a:pt x="109933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2" name="object 12212"/>
            <p:cNvSpPr/>
            <p:nvPr/>
          </p:nvSpPr>
          <p:spPr>
            <a:xfrm>
              <a:off x="9186323" y="4269568"/>
              <a:ext cx="41910" cy="2540"/>
            </a:xfrm>
            <a:custGeom>
              <a:avLst/>
              <a:gdLst/>
              <a:ahLst/>
              <a:cxnLst/>
              <a:rect l="l" t="t" r="r" b="b"/>
              <a:pathLst>
                <a:path w="41909" h="2539">
                  <a:moveTo>
                    <a:pt x="41558" y="0"/>
                  </a:moveTo>
                  <a:lnTo>
                    <a:pt x="41558" y="2209"/>
                  </a:lnTo>
                  <a:lnTo>
                    <a:pt x="0" y="2209"/>
                  </a:lnTo>
                  <a:lnTo>
                    <a:pt x="0" y="0"/>
                  </a:lnTo>
                  <a:lnTo>
                    <a:pt x="41558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3" name="object 12213"/>
            <p:cNvSpPr/>
            <p:nvPr/>
          </p:nvSpPr>
          <p:spPr>
            <a:xfrm>
              <a:off x="9070229" y="4229079"/>
              <a:ext cx="2540" cy="43180"/>
            </a:xfrm>
            <a:custGeom>
              <a:avLst/>
              <a:gdLst/>
              <a:ahLst/>
              <a:cxnLst/>
              <a:rect l="l" t="t" r="r" b="b"/>
              <a:pathLst>
                <a:path w="2540" h="43179">
                  <a:moveTo>
                    <a:pt x="2209" y="0"/>
                  </a:moveTo>
                  <a:lnTo>
                    <a:pt x="2209" y="42700"/>
                  </a:lnTo>
                  <a:lnTo>
                    <a:pt x="0" y="42700"/>
                  </a:lnTo>
                  <a:lnTo>
                    <a:pt x="0" y="0"/>
                  </a:lnTo>
                  <a:lnTo>
                    <a:pt x="2209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4" name="object 12214"/>
            <p:cNvSpPr/>
            <p:nvPr/>
          </p:nvSpPr>
          <p:spPr>
            <a:xfrm>
              <a:off x="9072419" y="4229079"/>
              <a:ext cx="2540" cy="43180"/>
            </a:xfrm>
            <a:custGeom>
              <a:avLst/>
              <a:gdLst/>
              <a:ahLst/>
              <a:cxnLst/>
              <a:rect l="l" t="t" r="r" b="b"/>
              <a:pathLst>
                <a:path w="2540" h="43179">
                  <a:moveTo>
                    <a:pt x="2209" y="0"/>
                  </a:moveTo>
                  <a:lnTo>
                    <a:pt x="2209" y="42700"/>
                  </a:lnTo>
                  <a:lnTo>
                    <a:pt x="0" y="42700"/>
                  </a:lnTo>
                  <a:lnTo>
                    <a:pt x="0" y="0"/>
                  </a:lnTo>
                  <a:lnTo>
                    <a:pt x="2209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5" name="object 12215"/>
            <p:cNvSpPr/>
            <p:nvPr/>
          </p:nvSpPr>
          <p:spPr>
            <a:xfrm>
              <a:off x="9074996" y="4256700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8450" y="12533"/>
                  </a:moveTo>
                  <a:lnTo>
                    <a:pt x="0" y="12533"/>
                  </a:lnTo>
                  <a:lnTo>
                    <a:pt x="0" y="0"/>
                  </a:lnTo>
                  <a:lnTo>
                    <a:pt x="8450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6" name="object 12216"/>
            <p:cNvSpPr/>
            <p:nvPr/>
          </p:nvSpPr>
          <p:spPr>
            <a:xfrm>
              <a:off x="9074980" y="4229075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450" y="0"/>
                  </a:moveTo>
                  <a:lnTo>
                    <a:pt x="0" y="0"/>
                  </a:lnTo>
                  <a:lnTo>
                    <a:pt x="0" y="8470"/>
                  </a:lnTo>
                  <a:lnTo>
                    <a:pt x="8450" y="8470"/>
                  </a:lnTo>
                  <a:lnTo>
                    <a:pt x="84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7" name="object 12217"/>
            <p:cNvSpPr/>
            <p:nvPr/>
          </p:nvSpPr>
          <p:spPr>
            <a:xfrm>
              <a:off x="9074989" y="422906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8470"/>
                  </a:moveTo>
                  <a:lnTo>
                    <a:pt x="0" y="0"/>
                  </a:lnTo>
                  <a:lnTo>
                    <a:pt x="8450" y="0"/>
                  </a:lnTo>
                  <a:lnTo>
                    <a:pt x="8450" y="847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8" name="object 12218"/>
            <p:cNvSpPr/>
            <p:nvPr/>
          </p:nvSpPr>
          <p:spPr>
            <a:xfrm>
              <a:off x="9074980" y="424790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8450" y="0"/>
                  </a:moveTo>
                  <a:lnTo>
                    <a:pt x="0" y="0"/>
                  </a:lnTo>
                  <a:lnTo>
                    <a:pt x="0" y="8470"/>
                  </a:lnTo>
                  <a:lnTo>
                    <a:pt x="8450" y="8470"/>
                  </a:lnTo>
                  <a:lnTo>
                    <a:pt x="84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9" name="object 12219"/>
            <p:cNvSpPr/>
            <p:nvPr/>
          </p:nvSpPr>
          <p:spPr>
            <a:xfrm>
              <a:off x="9074989" y="424790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0"/>
                  </a:moveTo>
                  <a:lnTo>
                    <a:pt x="0" y="8470"/>
                  </a:lnTo>
                  <a:lnTo>
                    <a:pt x="8450" y="8470"/>
                  </a:lnTo>
                  <a:lnTo>
                    <a:pt x="8450" y="0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0" name="object 12220"/>
            <p:cNvSpPr/>
            <p:nvPr/>
          </p:nvSpPr>
          <p:spPr>
            <a:xfrm>
              <a:off x="9076293" y="423339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1" name="object 12221"/>
            <p:cNvSpPr/>
            <p:nvPr/>
          </p:nvSpPr>
          <p:spPr>
            <a:xfrm>
              <a:off x="9075004" y="4229079"/>
              <a:ext cx="8890" cy="27305"/>
            </a:xfrm>
            <a:custGeom>
              <a:avLst/>
              <a:gdLst/>
              <a:ahLst/>
              <a:cxnLst/>
              <a:rect l="l" t="t" r="r" b="b"/>
              <a:pathLst>
                <a:path w="8890" h="27304">
                  <a:moveTo>
                    <a:pt x="8450" y="0"/>
                  </a:moveTo>
                  <a:lnTo>
                    <a:pt x="8450" y="27297"/>
                  </a:lnTo>
                  <a:lnTo>
                    <a:pt x="0" y="27297"/>
                  </a:lnTo>
                  <a:lnTo>
                    <a:pt x="0" y="0"/>
                  </a:lnTo>
                  <a:lnTo>
                    <a:pt x="8450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2" name="object 12222"/>
            <p:cNvSpPr/>
            <p:nvPr/>
          </p:nvSpPr>
          <p:spPr>
            <a:xfrm>
              <a:off x="12742324" y="3342945"/>
              <a:ext cx="17145" cy="148590"/>
            </a:xfrm>
            <a:custGeom>
              <a:avLst/>
              <a:gdLst/>
              <a:ahLst/>
              <a:cxnLst/>
              <a:rect l="l" t="t" r="r" b="b"/>
              <a:pathLst>
                <a:path w="17145" h="148589">
                  <a:moveTo>
                    <a:pt x="16742" y="0"/>
                  </a:moveTo>
                  <a:lnTo>
                    <a:pt x="0" y="0"/>
                  </a:lnTo>
                  <a:lnTo>
                    <a:pt x="0" y="147974"/>
                  </a:lnTo>
                  <a:lnTo>
                    <a:pt x="16742" y="147974"/>
                  </a:lnTo>
                  <a:lnTo>
                    <a:pt x="1674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3" name="object 12223"/>
            <p:cNvSpPr/>
            <p:nvPr/>
          </p:nvSpPr>
          <p:spPr>
            <a:xfrm>
              <a:off x="12742328" y="3342945"/>
              <a:ext cx="17145" cy="148590"/>
            </a:xfrm>
            <a:custGeom>
              <a:avLst/>
              <a:gdLst/>
              <a:ahLst/>
              <a:cxnLst/>
              <a:rect l="l" t="t" r="r" b="b"/>
              <a:pathLst>
                <a:path w="17145" h="148589">
                  <a:moveTo>
                    <a:pt x="0" y="147974"/>
                  </a:moveTo>
                  <a:lnTo>
                    <a:pt x="0" y="0"/>
                  </a:lnTo>
                  <a:lnTo>
                    <a:pt x="16742" y="0"/>
                  </a:lnTo>
                  <a:lnTo>
                    <a:pt x="16742" y="147974"/>
                  </a:lnTo>
                  <a:lnTo>
                    <a:pt x="0" y="14797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4" name="object 12224"/>
            <p:cNvSpPr/>
            <p:nvPr/>
          </p:nvSpPr>
          <p:spPr>
            <a:xfrm>
              <a:off x="12764359" y="3413729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5">
                  <a:moveTo>
                    <a:pt x="0" y="3214"/>
                  </a:moveTo>
                  <a:lnTo>
                    <a:pt x="5486" y="0"/>
                  </a:lnTo>
                  <a:lnTo>
                    <a:pt x="5486" y="6387"/>
                  </a:lnTo>
                  <a:lnTo>
                    <a:pt x="0" y="3214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5" name="object 12225"/>
            <p:cNvSpPr/>
            <p:nvPr/>
          </p:nvSpPr>
          <p:spPr>
            <a:xfrm>
              <a:off x="12742321" y="34935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790" y="0"/>
                  </a:move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6" name="object 12226"/>
            <p:cNvSpPr/>
            <p:nvPr/>
          </p:nvSpPr>
          <p:spPr>
            <a:xfrm>
              <a:off x="16410070" y="2648888"/>
              <a:ext cx="0" cy="704850"/>
            </a:xfrm>
            <a:custGeom>
              <a:avLst/>
              <a:gdLst/>
              <a:ahLst/>
              <a:cxnLst/>
              <a:rect l="l" t="t" r="r" b="b"/>
              <a:pathLst>
                <a:path h="704850">
                  <a:moveTo>
                    <a:pt x="0" y="704627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7" name="object 12227"/>
            <p:cNvSpPr/>
            <p:nvPr/>
          </p:nvSpPr>
          <p:spPr>
            <a:xfrm>
              <a:off x="16410070" y="2648890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0" y="0"/>
                  </a:moveTo>
                  <a:lnTo>
                    <a:pt x="70448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8" name="object 12228"/>
            <p:cNvSpPr/>
            <p:nvPr/>
          </p:nvSpPr>
          <p:spPr>
            <a:xfrm>
              <a:off x="16480515" y="2648890"/>
              <a:ext cx="0" cy="704850"/>
            </a:xfrm>
            <a:custGeom>
              <a:avLst/>
              <a:gdLst/>
              <a:ahLst/>
              <a:cxnLst/>
              <a:rect l="l" t="t" r="r" b="b"/>
              <a:pathLst>
                <a:path h="704850">
                  <a:moveTo>
                    <a:pt x="0" y="0"/>
                  </a:moveTo>
                  <a:lnTo>
                    <a:pt x="0" y="704627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9" name="object 12229"/>
            <p:cNvSpPr/>
            <p:nvPr/>
          </p:nvSpPr>
          <p:spPr>
            <a:xfrm>
              <a:off x="16410077" y="3353515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437" y="0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8D9096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0" name="object 12230"/>
            <p:cNvSpPr/>
            <p:nvPr/>
          </p:nvSpPr>
          <p:spPr>
            <a:xfrm>
              <a:off x="9176971" y="4211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1" name="object 12231"/>
            <p:cNvSpPr/>
            <p:nvPr/>
          </p:nvSpPr>
          <p:spPr>
            <a:xfrm>
              <a:off x="9175925" y="4202714"/>
              <a:ext cx="12700" cy="10795"/>
            </a:xfrm>
            <a:custGeom>
              <a:avLst/>
              <a:gdLst/>
              <a:ahLst/>
              <a:cxnLst/>
              <a:rect l="l" t="t" r="r" b="b"/>
              <a:pathLst>
                <a:path w="12700" h="10795">
                  <a:moveTo>
                    <a:pt x="12324" y="0"/>
                  </a:moveTo>
                  <a:lnTo>
                    <a:pt x="12324" y="10596"/>
                  </a:lnTo>
                  <a:lnTo>
                    <a:pt x="0" y="10596"/>
                  </a:lnTo>
                  <a:lnTo>
                    <a:pt x="0" y="0"/>
                  </a:lnTo>
                  <a:lnTo>
                    <a:pt x="12324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2" name="object 12232"/>
            <p:cNvSpPr/>
            <p:nvPr/>
          </p:nvSpPr>
          <p:spPr>
            <a:xfrm>
              <a:off x="9174735" y="420878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2235"/>
                  </a:moveTo>
                  <a:lnTo>
                    <a:pt x="654" y="654"/>
                  </a:lnTo>
                  <a:lnTo>
                    <a:pt x="2235" y="0"/>
                  </a:lnTo>
                  <a:lnTo>
                    <a:pt x="3816" y="654"/>
                  </a:lnTo>
                  <a:lnTo>
                    <a:pt x="4471" y="2235"/>
                  </a:lnTo>
                  <a:lnTo>
                    <a:pt x="3816" y="3816"/>
                  </a:lnTo>
                  <a:lnTo>
                    <a:pt x="2235" y="4471"/>
                  </a:lnTo>
                  <a:lnTo>
                    <a:pt x="654" y="3816"/>
                  </a:lnTo>
                  <a:lnTo>
                    <a:pt x="0" y="223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3" name="object 12233"/>
            <p:cNvSpPr/>
            <p:nvPr/>
          </p:nvSpPr>
          <p:spPr>
            <a:xfrm>
              <a:off x="9175925" y="4213295"/>
              <a:ext cx="12700" cy="10795"/>
            </a:xfrm>
            <a:custGeom>
              <a:avLst/>
              <a:gdLst/>
              <a:ahLst/>
              <a:cxnLst/>
              <a:rect l="l" t="t" r="r" b="b"/>
              <a:pathLst>
                <a:path w="12700" h="10795">
                  <a:moveTo>
                    <a:pt x="12324" y="0"/>
                  </a:moveTo>
                  <a:lnTo>
                    <a:pt x="12324" y="10544"/>
                  </a:lnTo>
                  <a:lnTo>
                    <a:pt x="0" y="10544"/>
                  </a:lnTo>
                  <a:lnTo>
                    <a:pt x="0" y="0"/>
                  </a:lnTo>
                  <a:lnTo>
                    <a:pt x="12324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4" name="object 12234"/>
            <p:cNvSpPr/>
            <p:nvPr/>
          </p:nvSpPr>
          <p:spPr>
            <a:xfrm>
              <a:off x="9185917" y="506268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2235"/>
                  </a:moveTo>
                  <a:lnTo>
                    <a:pt x="654" y="654"/>
                  </a:lnTo>
                  <a:lnTo>
                    <a:pt x="2235" y="0"/>
                  </a:lnTo>
                  <a:lnTo>
                    <a:pt x="3816" y="654"/>
                  </a:lnTo>
                  <a:lnTo>
                    <a:pt x="4471" y="2235"/>
                  </a:lnTo>
                  <a:lnTo>
                    <a:pt x="3816" y="3816"/>
                  </a:lnTo>
                  <a:lnTo>
                    <a:pt x="2235" y="4471"/>
                  </a:lnTo>
                  <a:lnTo>
                    <a:pt x="654" y="3816"/>
                  </a:lnTo>
                  <a:lnTo>
                    <a:pt x="0" y="223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5" name="object 12235"/>
            <p:cNvSpPr/>
            <p:nvPr/>
          </p:nvSpPr>
          <p:spPr>
            <a:xfrm>
              <a:off x="9167119" y="5056482"/>
              <a:ext cx="21590" cy="10795"/>
            </a:xfrm>
            <a:custGeom>
              <a:avLst/>
              <a:gdLst/>
              <a:ahLst/>
              <a:cxnLst/>
              <a:rect l="l" t="t" r="r" b="b"/>
              <a:pathLst>
                <a:path w="21590" h="10795">
                  <a:moveTo>
                    <a:pt x="21130" y="0"/>
                  </a:moveTo>
                  <a:lnTo>
                    <a:pt x="21130" y="10596"/>
                  </a:lnTo>
                  <a:lnTo>
                    <a:pt x="0" y="10596"/>
                  </a:lnTo>
                  <a:lnTo>
                    <a:pt x="0" y="0"/>
                  </a:lnTo>
                  <a:lnTo>
                    <a:pt x="211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6" name="object 12236"/>
            <p:cNvSpPr/>
            <p:nvPr/>
          </p:nvSpPr>
          <p:spPr>
            <a:xfrm>
              <a:off x="9184428" y="506492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7" name="object 12237"/>
            <p:cNvSpPr/>
            <p:nvPr/>
          </p:nvSpPr>
          <p:spPr>
            <a:xfrm>
              <a:off x="9167119" y="5067079"/>
              <a:ext cx="21590" cy="10795"/>
            </a:xfrm>
            <a:custGeom>
              <a:avLst/>
              <a:gdLst/>
              <a:ahLst/>
              <a:cxnLst/>
              <a:rect l="l" t="t" r="r" b="b"/>
              <a:pathLst>
                <a:path w="21590" h="10795">
                  <a:moveTo>
                    <a:pt x="21130" y="0"/>
                  </a:moveTo>
                  <a:lnTo>
                    <a:pt x="21130" y="10544"/>
                  </a:lnTo>
                  <a:lnTo>
                    <a:pt x="0" y="10544"/>
                  </a:lnTo>
                  <a:lnTo>
                    <a:pt x="0" y="0"/>
                  </a:lnTo>
                  <a:lnTo>
                    <a:pt x="2113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8" name="object 12238"/>
            <p:cNvSpPr/>
            <p:nvPr/>
          </p:nvSpPr>
          <p:spPr>
            <a:xfrm>
              <a:off x="9169512" y="246595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9" name="object 12239"/>
            <p:cNvSpPr/>
            <p:nvPr/>
          </p:nvSpPr>
          <p:spPr>
            <a:xfrm>
              <a:off x="9163548" y="2463902"/>
              <a:ext cx="24765" cy="10795"/>
            </a:xfrm>
            <a:custGeom>
              <a:avLst/>
              <a:gdLst/>
              <a:ahLst/>
              <a:cxnLst/>
              <a:rect l="l" t="t" r="r" b="b"/>
              <a:pathLst>
                <a:path w="24765" h="10794">
                  <a:moveTo>
                    <a:pt x="24700" y="0"/>
                  </a:moveTo>
                  <a:lnTo>
                    <a:pt x="24700" y="10596"/>
                  </a:lnTo>
                  <a:lnTo>
                    <a:pt x="0" y="10596"/>
                  </a:lnTo>
                  <a:lnTo>
                    <a:pt x="0" y="0"/>
                  </a:lnTo>
                  <a:lnTo>
                    <a:pt x="2470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0" name="object 12240"/>
            <p:cNvSpPr/>
            <p:nvPr/>
          </p:nvSpPr>
          <p:spPr>
            <a:xfrm>
              <a:off x="9178460" y="248235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0" y="2235"/>
                  </a:moveTo>
                  <a:lnTo>
                    <a:pt x="654" y="654"/>
                  </a:lnTo>
                  <a:lnTo>
                    <a:pt x="2235" y="0"/>
                  </a:lnTo>
                  <a:lnTo>
                    <a:pt x="3816" y="654"/>
                  </a:lnTo>
                  <a:lnTo>
                    <a:pt x="4471" y="2235"/>
                  </a:lnTo>
                  <a:lnTo>
                    <a:pt x="3816" y="3816"/>
                  </a:lnTo>
                  <a:lnTo>
                    <a:pt x="2235" y="4471"/>
                  </a:lnTo>
                  <a:lnTo>
                    <a:pt x="654" y="3816"/>
                  </a:lnTo>
                  <a:lnTo>
                    <a:pt x="0" y="223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1" name="object 12241"/>
            <p:cNvSpPr/>
            <p:nvPr/>
          </p:nvSpPr>
          <p:spPr>
            <a:xfrm>
              <a:off x="9163548" y="2474482"/>
              <a:ext cx="24765" cy="10795"/>
            </a:xfrm>
            <a:custGeom>
              <a:avLst/>
              <a:gdLst/>
              <a:ahLst/>
              <a:cxnLst/>
              <a:rect l="l" t="t" r="r" b="b"/>
              <a:pathLst>
                <a:path w="24765" h="10794">
                  <a:moveTo>
                    <a:pt x="24700" y="0"/>
                  </a:moveTo>
                  <a:lnTo>
                    <a:pt x="24700" y="10544"/>
                  </a:lnTo>
                  <a:lnTo>
                    <a:pt x="0" y="10544"/>
                  </a:lnTo>
                  <a:lnTo>
                    <a:pt x="0" y="0"/>
                  </a:lnTo>
                  <a:lnTo>
                    <a:pt x="2470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2" name="object 12242"/>
            <p:cNvSpPr/>
            <p:nvPr/>
          </p:nvSpPr>
          <p:spPr>
            <a:xfrm>
              <a:off x="9182193" y="731114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2235"/>
                  </a:moveTo>
                  <a:lnTo>
                    <a:pt x="654" y="654"/>
                  </a:lnTo>
                  <a:lnTo>
                    <a:pt x="2235" y="0"/>
                  </a:lnTo>
                  <a:lnTo>
                    <a:pt x="3816" y="654"/>
                  </a:lnTo>
                  <a:lnTo>
                    <a:pt x="4471" y="2235"/>
                  </a:lnTo>
                  <a:lnTo>
                    <a:pt x="3816" y="3816"/>
                  </a:lnTo>
                  <a:lnTo>
                    <a:pt x="2235" y="4471"/>
                  </a:lnTo>
                  <a:lnTo>
                    <a:pt x="654" y="3816"/>
                  </a:lnTo>
                  <a:lnTo>
                    <a:pt x="0" y="2235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3" name="object 12243"/>
            <p:cNvSpPr/>
            <p:nvPr/>
          </p:nvSpPr>
          <p:spPr>
            <a:xfrm>
              <a:off x="9163548" y="7304880"/>
              <a:ext cx="24765" cy="10795"/>
            </a:xfrm>
            <a:custGeom>
              <a:avLst/>
              <a:gdLst/>
              <a:ahLst/>
              <a:cxnLst/>
              <a:rect l="l" t="t" r="r" b="b"/>
              <a:pathLst>
                <a:path w="24765" h="10795">
                  <a:moveTo>
                    <a:pt x="24700" y="0"/>
                  </a:moveTo>
                  <a:lnTo>
                    <a:pt x="24700" y="10565"/>
                  </a:lnTo>
                  <a:lnTo>
                    <a:pt x="0" y="10565"/>
                  </a:lnTo>
                  <a:lnTo>
                    <a:pt x="0" y="0"/>
                  </a:lnTo>
                  <a:lnTo>
                    <a:pt x="2470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4" name="object 12244"/>
            <p:cNvSpPr/>
            <p:nvPr/>
          </p:nvSpPr>
          <p:spPr>
            <a:xfrm>
              <a:off x="9180695" y="731337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5" name="object 12245"/>
            <p:cNvSpPr/>
            <p:nvPr/>
          </p:nvSpPr>
          <p:spPr>
            <a:xfrm>
              <a:off x="9163548" y="7315444"/>
              <a:ext cx="24765" cy="10795"/>
            </a:xfrm>
            <a:custGeom>
              <a:avLst/>
              <a:gdLst/>
              <a:ahLst/>
              <a:cxnLst/>
              <a:rect l="l" t="t" r="r" b="b"/>
              <a:pathLst>
                <a:path w="24765" h="10795">
                  <a:moveTo>
                    <a:pt x="24700" y="0"/>
                  </a:moveTo>
                  <a:lnTo>
                    <a:pt x="24700" y="10575"/>
                  </a:lnTo>
                  <a:lnTo>
                    <a:pt x="0" y="10575"/>
                  </a:lnTo>
                  <a:lnTo>
                    <a:pt x="0" y="0"/>
                  </a:lnTo>
                  <a:lnTo>
                    <a:pt x="24700" y="0"/>
                  </a:lnTo>
                  <a:close/>
                </a:path>
              </a:pathLst>
            </a:custGeom>
            <a:ln w="1118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6" name="object 12246"/>
            <p:cNvSpPr/>
            <p:nvPr/>
          </p:nvSpPr>
          <p:spPr>
            <a:xfrm>
              <a:off x="14644010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7" name="object 12247"/>
            <p:cNvSpPr/>
            <p:nvPr/>
          </p:nvSpPr>
          <p:spPr>
            <a:xfrm>
              <a:off x="14159717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8" name="object 12248"/>
            <p:cNvSpPr/>
            <p:nvPr/>
          </p:nvSpPr>
          <p:spPr>
            <a:xfrm>
              <a:off x="14644010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9" name="object 12249"/>
            <p:cNvSpPr/>
            <p:nvPr/>
          </p:nvSpPr>
          <p:spPr>
            <a:xfrm>
              <a:off x="14159717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0" name="object 12250"/>
            <p:cNvSpPr/>
            <p:nvPr/>
          </p:nvSpPr>
          <p:spPr>
            <a:xfrm>
              <a:off x="14921370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883" y="0"/>
                  </a:lnTo>
                  <a:lnTo>
                    <a:pt x="206883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1" name="object 12251"/>
            <p:cNvSpPr/>
            <p:nvPr/>
          </p:nvSpPr>
          <p:spPr>
            <a:xfrm>
              <a:off x="14714484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2" name="object 12252"/>
            <p:cNvSpPr/>
            <p:nvPr/>
          </p:nvSpPr>
          <p:spPr>
            <a:xfrm>
              <a:off x="14437109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883" y="0"/>
                  </a:lnTo>
                  <a:lnTo>
                    <a:pt x="206883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3" name="object 12253"/>
            <p:cNvSpPr/>
            <p:nvPr/>
          </p:nvSpPr>
          <p:spPr>
            <a:xfrm>
              <a:off x="14230176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4" name="object 12254"/>
            <p:cNvSpPr/>
            <p:nvPr/>
          </p:nvSpPr>
          <p:spPr>
            <a:xfrm>
              <a:off x="13952848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5" name="object 12255"/>
            <p:cNvSpPr/>
            <p:nvPr/>
          </p:nvSpPr>
          <p:spPr>
            <a:xfrm>
              <a:off x="13745931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883" y="0"/>
                  </a:lnTo>
                  <a:lnTo>
                    <a:pt x="206883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6" name="object 12256"/>
            <p:cNvSpPr/>
            <p:nvPr/>
          </p:nvSpPr>
          <p:spPr>
            <a:xfrm>
              <a:off x="13617846" y="7141036"/>
              <a:ext cx="128270" cy="70485"/>
            </a:xfrm>
            <a:custGeom>
              <a:avLst/>
              <a:gdLst/>
              <a:ahLst/>
              <a:cxnLst/>
              <a:rect l="l" t="t" r="r" b="b"/>
              <a:pathLst>
                <a:path w="128269" h="70484">
                  <a:moveTo>
                    <a:pt x="0" y="70469"/>
                  </a:moveTo>
                  <a:lnTo>
                    <a:pt x="0" y="0"/>
                  </a:lnTo>
                  <a:lnTo>
                    <a:pt x="128069" y="0"/>
                  </a:lnTo>
                  <a:lnTo>
                    <a:pt x="1280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7" name="object 12257"/>
            <p:cNvSpPr/>
            <p:nvPr/>
          </p:nvSpPr>
          <p:spPr>
            <a:xfrm>
              <a:off x="15128270" y="7141036"/>
              <a:ext cx="123825" cy="70485"/>
            </a:xfrm>
            <a:custGeom>
              <a:avLst/>
              <a:gdLst/>
              <a:ahLst/>
              <a:cxnLst/>
              <a:rect l="l" t="t" r="r" b="b"/>
              <a:pathLst>
                <a:path w="123825" h="70484">
                  <a:moveTo>
                    <a:pt x="0" y="70469"/>
                  </a:moveTo>
                  <a:lnTo>
                    <a:pt x="0" y="0"/>
                  </a:lnTo>
                  <a:lnTo>
                    <a:pt x="123315" y="0"/>
                  </a:lnTo>
                  <a:lnTo>
                    <a:pt x="123315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8" name="object 12258"/>
            <p:cNvSpPr/>
            <p:nvPr/>
          </p:nvSpPr>
          <p:spPr>
            <a:xfrm>
              <a:off x="12706189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9" name="object 12259"/>
            <p:cNvSpPr/>
            <p:nvPr/>
          </p:nvSpPr>
          <p:spPr>
            <a:xfrm>
              <a:off x="12221928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0" name="object 12260"/>
            <p:cNvSpPr/>
            <p:nvPr/>
          </p:nvSpPr>
          <p:spPr>
            <a:xfrm>
              <a:off x="12706189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1" name="object 12261"/>
            <p:cNvSpPr/>
            <p:nvPr/>
          </p:nvSpPr>
          <p:spPr>
            <a:xfrm>
              <a:off x="12221928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2" name="object 12262"/>
            <p:cNvSpPr/>
            <p:nvPr/>
          </p:nvSpPr>
          <p:spPr>
            <a:xfrm>
              <a:off x="12983581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3" name="object 12263"/>
            <p:cNvSpPr/>
            <p:nvPr/>
          </p:nvSpPr>
          <p:spPr>
            <a:xfrm>
              <a:off x="12776663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4" name="object 12264"/>
            <p:cNvSpPr/>
            <p:nvPr/>
          </p:nvSpPr>
          <p:spPr>
            <a:xfrm>
              <a:off x="12499273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5" name="object 12265"/>
            <p:cNvSpPr/>
            <p:nvPr/>
          </p:nvSpPr>
          <p:spPr>
            <a:xfrm>
              <a:off x="12292418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6" name="object 12266"/>
            <p:cNvSpPr/>
            <p:nvPr/>
          </p:nvSpPr>
          <p:spPr>
            <a:xfrm>
              <a:off x="11680063" y="7141046"/>
              <a:ext cx="128270" cy="70485"/>
            </a:xfrm>
            <a:custGeom>
              <a:avLst/>
              <a:gdLst/>
              <a:ahLst/>
              <a:cxnLst/>
              <a:rect l="l" t="t" r="r" b="b"/>
              <a:pathLst>
                <a:path w="128270" h="70484">
                  <a:moveTo>
                    <a:pt x="128048" y="0"/>
                  </a:moveTo>
                  <a:lnTo>
                    <a:pt x="128048" y="70469"/>
                  </a:lnTo>
                  <a:lnTo>
                    <a:pt x="0" y="70469"/>
                  </a:lnTo>
                  <a:lnTo>
                    <a:pt x="0" y="0"/>
                  </a:lnTo>
                  <a:lnTo>
                    <a:pt x="128048" y="0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7" name="object 12267"/>
            <p:cNvSpPr/>
            <p:nvPr/>
          </p:nvSpPr>
          <p:spPr>
            <a:xfrm>
              <a:off x="13467918" y="7141036"/>
              <a:ext cx="88265" cy="70485"/>
            </a:xfrm>
            <a:custGeom>
              <a:avLst/>
              <a:gdLst/>
              <a:ahLst/>
              <a:cxnLst/>
              <a:rect l="l" t="t" r="r" b="b"/>
              <a:pathLst>
                <a:path w="88265" h="70484">
                  <a:moveTo>
                    <a:pt x="0" y="70469"/>
                  </a:moveTo>
                  <a:lnTo>
                    <a:pt x="0" y="0"/>
                  </a:lnTo>
                  <a:lnTo>
                    <a:pt x="88081" y="0"/>
                  </a:lnTo>
                  <a:lnTo>
                    <a:pt x="8808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8" name="object 12268"/>
            <p:cNvSpPr/>
            <p:nvPr/>
          </p:nvSpPr>
          <p:spPr>
            <a:xfrm>
              <a:off x="11253050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9" name="object 12269"/>
            <p:cNvSpPr/>
            <p:nvPr/>
          </p:nvSpPr>
          <p:spPr>
            <a:xfrm>
              <a:off x="11046134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0" name="object 12270"/>
            <p:cNvSpPr/>
            <p:nvPr/>
          </p:nvSpPr>
          <p:spPr>
            <a:xfrm>
              <a:off x="10953393" y="7141046"/>
              <a:ext cx="93345" cy="70485"/>
            </a:xfrm>
            <a:custGeom>
              <a:avLst/>
              <a:gdLst/>
              <a:ahLst/>
              <a:cxnLst/>
              <a:rect l="l" t="t" r="r" b="b"/>
              <a:pathLst>
                <a:path w="93345" h="70484">
                  <a:moveTo>
                    <a:pt x="92740" y="0"/>
                  </a:moveTo>
                  <a:lnTo>
                    <a:pt x="92740" y="70469"/>
                  </a:lnTo>
                  <a:lnTo>
                    <a:pt x="0" y="70469"/>
                  </a:lnTo>
                  <a:lnTo>
                    <a:pt x="0" y="0"/>
                  </a:lnTo>
                  <a:lnTo>
                    <a:pt x="92740" y="0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1" name="object 12271"/>
            <p:cNvSpPr/>
            <p:nvPr/>
          </p:nvSpPr>
          <p:spPr>
            <a:xfrm>
              <a:off x="11530394" y="7141036"/>
              <a:ext cx="88265" cy="70485"/>
            </a:xfrm>
            <a:custGeom>
              <a:avLst/>
              <a:gdLst/>
              <a:ahLst/>
              <a:cxnLst/>
              <a:rect l="l" t="t" r="r" b="b"/>
              <a:pathLst>
                <a:path w="88265" h="70484">
                  <a:moveTo>
                    <a:pt x="0" y="70469"/>
                  </a:moveTo>
                  <a:lnTo>
                    <a:pt x="0" y="0"/>
                  </a:lnTo>
                  <a:lnTo>
                    <a:pt x="88081" y="0"/>
                  </a:lnTo>
                  <a:lnTo>
                    <a:pt x="8808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2" name="object 12272"/>
            <p:cNvSpPr/>
            <p:nvPr/>
          </p:nvSpPr>
          <p:spPr>
            <a:xfrm>
              <a:off x="10821287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3" name="object 12273"/>
            <p:cNvSpPr/>
            <p:nvPr/>
          </p:nvSpPr>
          <p:spPr>
            <a:xfrm>
              <a:off x="10233521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4" name="object 12274"/>
            <p:cNvSpPr/>
            <p:nvPr/>
          </p:nvSpPr>
          <p:spPr>
            <a:xfrm>
              <a:off x="10821256" y="7141036"/>
              <a:ext cx="71120" cy="70485"/>
            </a:xfrm>
            <a:custGeom>
              <a:avLst/>
              <a:gdLst/>
              <a:ahLst/>
              <a:cxnLst/>
              <a:rect l="l" t="t" r="r" b="b"/>
              <a:pathLst>
                <a:path w="71120" h="70484">
                  <a:moveTo>
                    <a:pt x="0" y="70469"/>
                  </a:moveTo>
                  <a:lnTo>
                    <a:pt x="0" y="0"/>
                  </a:lnTo>
                  <a:lnTo>
                    <a:pt x="70510" y="0"/>
                  </a:lnTo>
                  <a:lnTo>
                    <a:pt x="70510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5" name="object 12275"/>
            <p:cNvSpPr/>
            <p:nvPr/>
          </p:nvSpPr>
          <p:spPr>
            <a:xfrm>
              <a:off x="15613075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6" name="object 12276"/>
            <p:cNvSpPr/>
            <p:nvPr/>
          </p:nvSpPr>
          <p:spPr>
            <a:xfrm>
              <a:off x="16167810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7" name="object 12277"/>
            <p:cNvSpPr/>
            <p:nvPr/>
          </p:nvSpPr>
          <p:spPr>
            <a:xfrm>
              <a:off x="15890436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8" name="object 12278"/>
            <p:cNvSpPr/>
            <p:nvPr/>
          </p:nvSpPr>
          <p:spPr>
            <a:xfrm>
              <a:off x="15683550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9" name="object 12279"/>
            <p:cNvSpPr/>
            <p:nvPr/>
          </p:nvSpPr>
          <p:spPr>
            <a:xfrm>
              <a:off x="15406175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0" name="object 12280"/>
            <p:cNvSpPr/>
            <p:nvPr/>
          </p:nvSpPr>
          <p:spPr>
            <a:xfrm>
              <a:off x="15313328" y="7141036"/>
              <a:ext cx="93345" cy="70485"/>
            </a:xfrm>
            <a:custGeom>
              <a:avLst/>
              <a:gdLst/>
              <a:ahLst/>
              <a:cxnLst/>
              <a:rect l="l" t="t" r="r" b="b"/>
              <a:pathLst>
                <a:path w="93344" h="70484">
                  <a:moveTo>
                    <a:pt x="0" y="70469"/>
                  </a:moveTo>
                  <a:lnTo>
                    <a:pt x="0" y="0"/>
                  </a:lnTo>
                  <a:lnTo>
                    <a:pt x="92845" y="0"/>
                  </a:lnTo>
                  <a:lnTo>
                    <a:pt x="92845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1" name="object 12281"/>
            <p:cNvSpPr/>
            <p:nvPr/>
          </p:nvSpPr>
          <p:spPr>
            <a:xfrm>
              <a:off x="16374711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2" name="object 12282"/>
            <p:cNvSpPr/>
            <p:nvPr/>
          </p:nvSpPr>
          <p:spPr>
            <a:xfrm>
              <a:off x="16652071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3" name="object 12283"/>
            <p:cNvSpPr/>
            <p:nvPr/>
          </p:nvSpPr>
          <p:spPr>
            <a:xfrm>
              <a:off x="16097336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4" name="object 12284"/>
            <p:cNvSpPr/>
            <p:nvPr/>
          </p:nvSpPr>
          <p:spPr>
            <a:xfrm>
              <a:off x="16581783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5" name="object 12285"/>
            <p:cNvSpPr/>
            <p:nvPr/>
          </p:nvSpPr>
          <p:spPr>
            <a:xfrm>
              <a:off x="16858801" y="7141036"/>
              <a:ext cx="88265" cy="70485"/>
            </a:xfrm>
            <a:custGeom>
              <a:avLst/>
              <a:gdLst/>
              <a:ahLst/>
              <a:cxnLst/>
              <a:rect l="l" t="t" r="r" b="b"/>
              <a:pathLst>
                <a:path w="88265" h="70484">
                  <a:moveTo>
                    <a:pt x="0" y="70469"/>
                  </a:moveTo>
                  <a:lnTo>
                    <a:pt x="0" y="0"/>
                  </a:lnTo>
                  <a:lnTo>
                    <a:pt x="88081" y="0"/>
                  </a:lnTo>
                  <a:lnTo>
                    <a:pt x="8808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6" name="object 12286"/>
            <p:cNvSpPr/>
            <p:nvPr/>
          </p:nvSpPr>
          <p:spPr>
            <a:xfrm>
              <a:off x="18064085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7" name="object 12287"/>
            <p:cNvSpPr/>
            <p:nvPr/>
          </p:nvSpPr>
          <p:spPr>
            <a:xfrm>
              <a:off x="17857168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8" name="object 12288"/>
            <p:cNvSpPr/>
            <p:nvPr/>
          </p:nvSpPr>
          <p:spPr>
            <a:xfrm>
              <a:off x="17579793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9" name="object 12289"/>
            <p:cNvSpPr/>
            <p:nvPr/>
          </p:nvSpPr>
          <p:spPr>
            <a:xfrm>
              <a:off x="18341430" y="7141036"/>
              <a:ext cx="191770" cy="70485"/>
            </a:xfrm>
            <a:custGeom>
              <a:avLst/>
              <a:gdLst/>
              <a:ahLst/>
              <a:cxnLst/>
              <a:rect l="l" t="t" r="r" b="b"/>
              <a:pathLst>
                <a:path w="191769" h="70484">
                  <a:moveTo>
                    <a:pt x="0" y="70469"/>
                  </a:moveTo>
                  <a:lnTo>
                    <a:pt x="0" y="0"/>
                  </a:lnTo>
                  <a:lnTo>
                    <a:pt x="191376" y="0"/>
                  </a:lnTo>
                  <a:lnTo>
                    <a:pt x="191376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0" name="object 12290"/>
            <p:cNvSpPr/>
            <p:nvPr/>
          </p:nvSpPr>
          <p:spPr>
            <a:xfrm>
              <a:off x="17372892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1" name="object 12291"/>
            <p:cNvSpPr/>
            <p:nvPr/>
          </p:nvSpPr>
          <p:spPr>
            <a:xfrm>
              <a:off x="17095533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2" name="object 12292"/>
            <p:cNvSpPr/>
            <p:nvPr/>
          </p:nvSpPr>
          <p:spPr>
            <a:xfrm>
              <a:off x="17007456" y="7141036"/>
              <a:ext cx="88265" cy="70485"/>
            </a:xfrm>
            <a:custGeom>
              <a:avLst/>
              <a:gdLst/>
              <a:ahLst/>
              <a:cxnLst/>
              <a:rect l="l" t="t" r="r" b="b"/>
              <a:pathLst>
                <a:path w="88265" h="70484">
                  <a:moveTo>
                    <a:pt x="0" y="70469"/>
                  </a:moveTo>
                  <a:lnTo>
                    <a:pt x="0" y="0"/>
                  </a:lnTo>
                  <a:lnTo>
                    <a:pt x="88091" y="0"/>
                  </a:lnTo>
                  <a:lnTo>
                    <a:pt x="8809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3" name="object 12293"/>
            <p:cNvSpPr/>
            <p:nvPr/>
          </p:nvSpPr>
          <p:spPr>
            <a:xfrm>
              <a:off x="18532841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4" name="object 12294"/>
            <p:cNvSpPr/>
            <p:nvPr/>
          </p:nvSpPr>
          <p:spPr>
            <a:xfrm>
              <a:off x="18532841" y="6729859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5" name="object 12295"/>
            <p:cNvSpPr/>
            <p:nvPr/>
          </p:nvSpPr>
          <p:spPr>
            <a:xfrm>
              <a:off x="18532841" y="629843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6" name="object 12296"/>
            <p:cNvSpPr/>
            <p:nvPr/>
          </p:nvSpPr>
          <p:spPr>
            <a:xfrm>
              <a:off x="18532841" y="5867017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7" name="object 12297"/>
            <p:cNvSpPr/>
            <p:nvPr/>
          </p:nvSpPr>
          <p:spPr>
            <a:xfrm>
              <a:off x="18532841" y="559518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8" name="object 12298"/>
            <p:cNvSpPr/>
            <p:nvPr/>
          </p:nvSpPr>
          <p:spPr>
            <a:xfrm>
              <a:off x="12015027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9" name="object 12299"/>
            <p:cNvSpPr/>
            <p:nvPr/>
          </p:nvSpPr>
          <p:spPr>
            <a:xfrm>
              <a:off x="11808111" y="7141036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4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0" name="object 12300"/>
            <p:cNvSpPr/>
            <p:nvPr/>
          </p:nvSpPr>
          <p:spPr>
            <a:xfrm>
              <a:off x="13190636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1" name="object 12301"/>
            <p:cNvSpPr/>
            <p:nvPr/>
          </p:nvSpPr>
          <p:spPr>
            <a:xfrm>
              <a:off x="14644523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2" name="object 12302"/>
            <p:cNvSpPr/>
            <p:nvPr/>
          </p:nvSpPr>
          <p:spPr>
            <a:xfrm>
              <a:off x="14160262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3" name="object 12303"/>
            <p:cNvSpPr/>
            <p:nvPr/>
          </p:nvSpPr>
          <p:spPr>
            <a:xfrm>
              <a:off x="14644523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4" name="object 12304"/>
            <p:cNvSpPr/>
            <p:nvPr/>
          </p:nvSpPr>
          <p:spPr>
            <a:xfrm>
              <a:off x="14160262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5" name="object 12305"/>
            <p:cNvSpPr/>
            <p:nvPr/>
          </p:nvSpPr>
          <p:spPr>
            <a:xfrm>
              <a:off x="14714997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6" name="object 12306"/>
            <p:cNvSpPr/>
            <p:nvPr/>
          </p:nvSpPr>
          <p:spPr>
            <a:xfrm>
              <a:off x="14437621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7" name="object 12307"/>
            <p:cNvSpPr/>
            <p:nvPr/>
          </p:nvSpPr>
          <p:spPr>
            <a:xfrm>
              <a:off x="14230705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8" name="object 12308"/>
            <p:cNvSpPr/>
            <p:nvPr/>
          </p:nvSpPr>
          <p:spPr>
            <a:xfrm>
              <a:off x="12706375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9" name="object 12309"/>
            <p:cNvSpPr/>
            <p:nvPr/>
          </p:nvSpPr>
          <p:spPr>
            <a:xfrm>
              <a:off x="12222084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0" name="object 12310"/>
            <p:cNvSpPr/>
            <p:nvPr/>
          </p:nvSpPr>
          <p:spPr>
            <a:xfrm>
              <a:off x="12499475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1" name="object 12311"/>
            <p:cNvSpPr/>
            <p:nvPr/>
          </p:nvSpPr>
          <p:spPr>
            <a:xfrm>
              <a:off x="12292558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2" name="object 12312"/>
            <p:cNvSpPr/>
            <p:nvPr/>
          </p:nvSpPr>
          <p:spPr>
            <a:xfrm>
              <a:off x="13468027" y="2578428"/>
              <a:ext cx="79375" cy="70485"/>
            </a:xfrm>
            <a:custGeom>
              <a:avLst/>
              <a:gdLst/>
              <a:ahLst/>
              <a:cxnLst/>
              <a:rect l="l" t="t" r="r" b="b"/>
              <a:pathLst>
                <a:path w="79375" h="70485">
                  <a:moveTo>
                    <a:pt x="0" y="70469"/>
                  </a:moveTo>
                  <a:lnTo>
                    <a:pt x="0" y="0"/>
                  </a:lnTo>
                  <a:lnTo>
                    <a:pt x="79285" y="0"/>
                  </a:lnTo>
                  <a:lnTo>
                    <a:pt x="79285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3" name="object 12313"/>
            <p:cNvSpPr/>
            <p:nvPr/>
          </p:nvSpPr>
          <p:spPr>
            <a:xfrm>
              <a:off x="15613075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4" name="object 12314"/>
            <p:cNvSpPr/>
            <p:nvPr/>
          </p:nvSpPr>
          <p:spPr>
            <a:xfrm>
              <a:off x="15890436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5" name="object 12315"/>
            <p:cNvSpPr/>
            <p:nvPr/>
          </p:nvSpPr>
          <p:spPr>
            <a:xfrm>
              <a:off x="15683519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6" name="object 12316"/>
            <p:cNvSpPr/>
            <p:nvPr/>
          </p:nvSpPr>
          <p:spPr>
            <a:xfrm>
              <a:off x="15406175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7" name="object 12317"/>
            <p:cNvSpPr/>
            <p:nvPr/>
          </p:nvSpPr>
          <p:spPr>
            <a:xfrm>
              <a:off x="16524811" y="2578428"/>
              <a:ext cx="130175" cy="70485"/>
            </a:xfrm>
            <a:custGeom>
              <a:avLst/>
              <a:gdLst/>
              <a:ahLst/>
              <a:cxnLst/>
              <a:rect l="l" t="t" r="r" b="b"/>
              <a:pathLst>
                <a:path w="130175" h="70485">
                  <a:moveTo>
                    <a:pt x="0" y="70469"/>
                  </a:moveTo>
                  <a:lnTo>
                    <a:pt x="0" y="0"/>
                  </a:lnTo>
                  <a:lnTo>
                    <a:pt x="129828" y="0"/>
                  </a:lnTo>
                  <a:lnTo>
                    <a:pt x="12982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8" name="object 12318"/>
            <p:cNvSpPr/>
            <p:nvPr/>
          </p:nvSpPr>
          <p:spPr>
            <a:xfrm>
              <a:off x="16654634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9" name="object 12319"/>
            <p:cNvSpPr/>
            <p:nvPr/>
          </p:nvSpPr>
          <p:spPr>
            <a:xfrm>
              <a:off x="16097336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0" name="object 12320"/>
            <p:cNvSpPr/>
            <p:nvPr/>
          </p:nvSpPr>
          <p:spPr>
            <a:xfrm>
              <a:off x="17552730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1" name="object 12321"/>
            <p:cNvSpPr/>
            <p:nvPr/>
          </p:nvSpPr>
          <p:spPr>
            <a:xfrm>
              <a:off x="18107463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883" y="0"/>
                  </a:lnTo>
                  <a:lnTo>
                    <a:pt x="206883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2" name="object 12322"/>
            <p:cNvSpPr/>
            <p:nvPr/>
          </p:nvSpPr>
          <p:spPr>
            <a:xfrm>
              <a:off x="17830104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3" name="object 12323"/>
            <p:cNvSpPr/>
            <p:nvPr/>
          </p:nvSpPr>
          <p:spPr>
            <a:xfrm>
              <a:off x="17623203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4" name="object 12324"/>
            <p:cNvSpPr/>
            <p:nvPr/>
          </p:nvSpPr>
          <p:spPr>
            <a:xfrm>
              <a:off x="18314365" y="2578428"/>
              <a:ext cx="288925" cy="70485"/>
            </a:xfrm>
            <a:custGeom>
              <a:avLst/>
              <a:gdLst/>
              <a:ahLst/>
              <a:cxnLst/>
              <a:rect l="l" t="t" r="r" b="b"/>
              <a:pathLst>
                <a:path w="288925" h="70485">
                  <a:moveTo>
                    <a:pt x="0" y="70469"/>
                  </a:moveTo>
                  <a:lnTo>
                    <a:pt x="0" y="0"/>
                  </a:lnTo>
                  <a:lnTo>
                    <a:pt x="288923" y="0"/>
                  </a:lnTo>
                  <a:lnTo>
                    <a:pt x="288923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5" name="object 12325"/>
            <p:cNvSpPr/>
            <p:nvPr/>
          </p:nvSpPr>
          <p:spPr>
            <a:xfrm>
              <a:off x="18037020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6" name="object 12326"/>
            <p:cNvSpPr/>
            <p:nvPr/>
          </p:nvSpPr>
          <p:spPr>
            <a:xfrm>
              <a:off x="17345811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883" y="0"/>
                  </a:lnTo>
                  <a:lnTo>
                    <a:pt x="206883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7" name="object 12327"/>
            <p:cNvSpPr/>
            <p:nvPr/>
          </p:nvSpPr>
          <p:spPr>
            <a:xfrm>
              <a:off x="17138942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8" name="object 12328"/>
            <p:cNvSpPr/>
            <p:nvPr/>
          </p:nvSpPr>
          <p:spPr>
            <a:xfrm>
              <a:off x="18532841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9" name="object 12329"/>
            <p:cNvSpPr/>
            <p:nvPr/>
          </p:nvSpPr>
          <p:spPr>
            <a:xfrm>
              <a:off x="18532841" y="298958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0" name="object 12330"/>
            <p:cNvSpPr/>
            <p:nvPr/>
          </p:nvSpPr>
          <p:spPr>
            <a:xfrm>
              <a:off x="18532841" y="3420999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7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79"/>
                  </a:lnTo>
                  <a:lnTo>
                    <a:pt x="0" y="70479"/>
                  </a:lnTo>
                  <a:close/>
                </a:path>
                <a:path w="70484" h="70485">
                  <a:moveTo>
                    <a:pt x="0" y="7047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79"/>
                  </a:lnTo>
                  <a:lnTo>
                    <a:pt x="0" y="7047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1" name="object 12331"/>
            <p:cNvSpPr/>
            <p:nvPr/>
          </p:nvSpPr>
          <p:spPr>
            <a:xfrm>
              <a:off x="18532841" y="3852430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2" name="object 12332"/>
            <p:cNvSpPr/>
            <p:nvPr/>
          </p:nvSpPr>
          <p:spPr>
            <a:xfrm>
              <a:off x="18532841" y="3060079"/>
              <a:ext cx="70485" cy="120650"/>
            </a:xfrm>
            <a:custGeom>
              <a:avLst/>
              <a:gdLst/>
              <a:ahLst/>
              <a:cxnLst/>
              <a:rect l="l" t="t" r="r" b="b"/>
              <a:pathLst>
                <a:path w="70484" h="120650">
                  <a:moveTo>
                    <a:pt x="0" y="120310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20310"/>
                  </a:lnTo>
                  <a:lnTo>
                    <a:pt x="0" y="120310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3" name="object 12333"/>
            <p:cNvSpPr/>
            <p:nvPr/>
          </p:nvSpPr>
          <p:spPr>
            <a:xfrm>
              <a:off x="12015213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4" name="object 12334"/>
            <p:cNvSpPr/>
            <p:nvPr/>
          </p:nvSpPr>
          <p:spPr>
            <a:xfrm>
              <a:off x="11808298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5" name="object 12335"/>
            <p:cNvSpPr/>
            <p:nvPr/>
          </p:nvSpPr>
          <p:spPr>
            <a:xfrm>
              <a:off x="13190636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6" name="object 12336"/>
            <p:cNvSpPr/>
            <p:nvPr/>
          </p:nvSpPr>
          <p:spPr>
            <a:xfrm>
              <a:off x="17068469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7" name="object 12337"/>
            <p:cNvSpPr/>
            <p:nvPr/>
          </p:nvSpPr>
          <p:spPr>
            <a:xfrm>
              <a:off x="16392438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8" name="object 12338"/>
            <p:cNvSpPr/>
            <p:nvPr/>
          </p:nvSpPr>
          <p:spPr>
            <a:xfrm>
              <a:off x="15199257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9" name="object 12339"/>
            <p:cNvSpPr/>
            <p:nvPr/>
          </p:nvSpPr>
          <p:spPr>
            <a:xfrm>
              <a:off x="15128783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0" name="object 12340"/>
            <p:cNvSpPr/>
            <p:nvPr/>
          </p:nvSpPr>
          <p:spPr>
            <a:xfrm>
              <a:off x="11737637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1" name="object 12341"/>
            <p:cNvSpPr/>
            <p:nvPr/>
          </p:nvSpPr>
          <p:spPr>
            <a:xfrm>
              <a:off x="11530767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2" name="object 12342"/>
            <p:cNvSpPr/>
            <p:nvPr/>
          </p:nvSpPr>
          <p:spPr>
            <a:xfrm>
              <a:off x="11323851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3" name="object 12343"/>
            <p:cNvSpPr/>
            <p:nvPr/>
          </p:nvSpPr>
          <p:spPr>
            <a:xfrm>
              <a:off x="11253391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4" name="object 12344"/>
            <p:cNvSpPr/>
            <p:nvPr/>
          </p:nvSpPr>
          <p:spPr>
            <a:xfrm>
              <a:off x="11046475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5" name="object 12345"/>
            <p:cNvSpPr/>
            <p:nvPr/>
          </p:nvSpPr>
          <p:spPr>
            <a:xfrm>
              <a:off x="10839559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6" name="object 12346"/>
            <p:cNvSpPr/>
            <p:nvPr/>
          </p:nvSpPr>
          <p:spPr>
            <a:xfrm>
              <a:off x="10769131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7" name="object 12347"/>
            <p:cNvSpPr/>
            <p:nvPr/>
          </p:nvSpPr>
          <p:spPr>
            <a:xfrm>
              <a:off x="10562213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8" name="object 12348"/>
            <p:cNvSpPr/>
            <p:nvPr/>
          </p:nvSpPr>
          <p:spPr>
            <a:xfrm>
              <a:off x="10355297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9" name="object 12349"/>
            <p:cNvSpPr/>
            <p:nvPr/>
          </p:nvSpPr>
          <p:spPr>
            <a:xfrm>
              <a:off x="10284840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0" name="object 12350"/>
            <p:cNvSpPr/>
            <p:nvPr/>
          </p:nvSpPr>
          <p:spPr>
            <a:xfrm>
              <a:off x="10077921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1" name="object 12351"/>
            <p:cNvSpPr/>
            <p:nvPr/>
          </p:nvSpPr>
          <p:spPr>
            <a:xfrm>
              <a:off x="9871021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2" name="object 12352"/>
            <p:cNvSpPr/>
            <p:nvPr/>
          </p:nvSpPr>
          <p:spPr>
            <a:xfrm>
              <a:off x="9800562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3" name="object 12353"/>
            <p:cNvSpPr/>
            <p:nvPr/>
          </p:nvSpPr>
          <p:spPr>
            <a:xfrm>
              <a:off x="9593662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4" name="object 12354"/>
            <p:cNvSpPr/>
            <p:nvPr/>
          </p:nvSpPr>
          <p:spPr>
            <a:xfrm>
              <a:off x="9386760" y="2578428"/>
              <a:ext cx="207010" cy="70485"/>
            </a:xfrm>
            <a:custGeom>
              <a:avLst/>
              <a:gdLst/>
              <a:ahLst/>
              <a:cxnLst/>
              <a:rect l="l" t="t" r="r" b="b"/>
              <a:pathLst>
                <a:path w="207009" h="70485">
                  <a:moveTo>
                    <a:pt x="0" y="70469"/>
                  </a:moveTo>
                  <a:lnTo>
                    <a:pt x="0" y="0"/>
                  </a:lnTo>
                  <a:lnTo>
                    <a:pt x="206904" y="0"/>
                  </a:lnTo>
                  <a:lnTo>
                    <a:pt x="20690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5" name="object 12355"/>
            <p:cNvSpPr/>
            <p:nvPr/>
          </p:nvSpPr>
          <p:spPr>
            <a:xfrm>
              <a:off x="9249916" y="2578407"/>
              <a:ext cx="137160" cy="70485"/>
            </a:xfrm>
            <a:custGeom>
              <a:avLst/>
              <a:gdLst/>
              <a:ahLst/>
              <a:cxnLst/>
              <a:rect l="l" t="t" r="r" b="b"/>
              <a:pathLst>
                <a:path w="137159" h="70485">
                  <a:moveTo>
                    <a:pt x="136844" y="0"/>
                  </a:moveTo>
                  <a:lnTo>
                    <a:pt x="136844" y="70479"/>
                  </a:lnTo>
                  <a:lnTo>
                    <a:pt x="0" y="70479"/>
                  </a:lnTo>
                  <a:lnTo>
                    <a:pt x="0" y="0"/>
                  </a:lnTo>
                  <a:lnTo>
                    <a:pt x="136844" y="0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6" name="object 12356"/>
            <p:cNvSpPr/>
            <p:nvPr/>
          </p:nvSpPr>
          <p:spPr>
            <a:xfrm>
              <a:off x="9232295" y="4005426"/>
              <a:ext cx="70485" cy="207010"/>
            </a:xfrm>
            <a:custGeom>
              <a:avLst/>
              <a:gdLst/>
              <a:ahLst/>
              <a:cxnLst/>
              <a:rect l="l" t="t" r="r" b="b"/>
              <a:pathLst>
                <a:path w="70484" h="207010">
                  <a:moveTo>
                    <a:pt x="0" y="206904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206904"/>
                  </a:lnTo>
                  <a:lnTo>
                    <a:pt x="0" y="206904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7" name="object 12357"/>
            <p:cNvSpPr/>
            <p:nvPr/>
          </p:nvSpPr>
          <p:spPr>
            <a:xfrm>
              <a:off x="9232295" y="3934951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79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70479"/>
                  </a:lnTo>
                  <a:lnTo>
                    <a:pt x="0" y="70479"/>
                  </a:lnTo>
                  <a:close/>
                </a:path>
                <a:path w="70484" h="70485">
                  <a:moveTo>
                    <a:pt x="0" y="70479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70479"/>
                  </a:lnTo>
                  <a:lnTo>
                    <a:pt x="0" y="7047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8" name="object 12358"/>
            <p:cNvSpPr/>
            <p:nvPr/>
          </p:nvSpPr>
          <p:spPr>
            <a:xfrm>
              <a:off x="9232295" y="3728036"/>
              <a:ext cx="70485" cy="207010"/>
            </a:xfrm>
            <a:custGeom>
              <a:avLst/>
              <a:gdLst/>
              <a:ahLst/>
              <a:cxnLst/>
              <a:rect l="l" t="t" r="r" b="b"/>
              <a:pathLst>
                <a:path w="70484" h="207010">
                  <a:moveTo>
                    <a:pt x="0" y="206904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206904"/>
                  </a:lnTo>
                  <a:lnTo>
                    <a:pt x="0" y="206904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9" name="object 12359"/>
            <p:cNvSpPr/>
            <p:nvPr/>
          </p:nvSpPr>
          <p:spPr>
            <a:xfrm>
              <a:off x="9232295" y="3521134"/>
              <a:ext cx="70485" cy="207010"/>
            </a:xfrm>
            <a:custGeom>
              <a:avLst/>
              <a:gdLst/>
              <a:ahLst/>
              <a:cxnLst/>
              <a:rect l="l" t="t" r="r" b="b"/>
              <a:pathLst>
                <a:path w="70484" h="207010">
                  <a:moveTo>
                    <a:pt x="0" y="206904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206904"/>
                  </a:lnTo>
                  <a:lnTo>
                    <a:pt x="0" y="206904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0" name="object 12360"/>
            <p:cNvSpPr/>
            <p:nvPr/>
          </p:nvSpPr>
          <p:spPr>
            <a:xfrm>
              <a:off x="9232295" y="3450700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70469"/>
                  </a:lnTo>
                  <a:lnTo>
                    <a:pt x="0" y="70469"/>
                  </a:lnTo>
                  <a:close/>
                </a:path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1" name="object 12361"/>
            <p:cNvSpPr/>
            <p:nvPr/>
          </p:nvSpPr>
          <p:spPr>
            <a:xfrm>
              <a:off x="9232295" y="3243774"/>
              <a:ext cx="70485" cy="207010"/>
            </a:xfrm>
            <a:custGeom>
              <a:avLst/>
              <a:gdLst/>
              <a:ahLst/>
              <a:cxnLst/>
              <a:rect l="l" t="t" r="r" b="b"/>
              <a:pathLst>
                <a:path w="70484" h="207010">
                  <a:moveTo>
                    <a:pt x="0" y="206904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206904"/>
                  </a:lnTo>
                  <a:lnTo>
                    <a:pt x="0" y="206904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2" name="object 12362"/>
            <p:cNvSpPr/>
            <p:nvPr/>
          </p:nvSpPr>
          <p:spPr>
            <a:xfrm>
              <a:off x="9232295" y="3036874"/>
              <a:ext cx="70485" cy="207010"/>
            </a:xfrm>
            <a:custGeom>
              <a:avLst/>
              <a:gdLst/>
              <a:ahLst/>
              <a:cxnLst/>
              <a:rect l="l" t="t" r="r" b="b"/>
              <a:pathLst>
                <a:path w="70484" h="207010">
                  <a:moveTo>
                    <a:pt x="0" y="206904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206904"/>
                  </a:lnTo>
                  <a:lnTo>
                    <a:pt x="0" y="206904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3" name="object 12363"/>
            <p:cNvSpPr/>
            <p:nvPr/>
          </p:nvSpPr>
          <p:spPr>
            <a:xfrm>
              <a:off x="9232295" y="2829957"/>
              <a:ext cx="70485" cy="207010"/>
            </a:xfrm>
            <a:custGeom>
              <a:avLst/>
              <a:gdLst/>
              <a:ahLst/>
              <a:cxnLst/>
              <a:rect l="l" t="t" r="r" b="b"/>
              <a:pathLst>
                <a:path w="70484" h="207010">
                  <a:moveTo>
                    <a:pt x="0" y="206904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206904"/>
                  </a:lnTo>
                  <a:lnTo>
                    <a:pt x="0" y="206904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4" name="object 12364"/>
            <p:cNvSpPr/>
            <p:nvPr/>
          </p:nvSpPr>
          <p:spPr>
            <a:xfrm>
              <a:off x="9232295" y="2648877"/>
              <a:ext cx="70485" cy="181610"/>
            </a:xfrm>
            <a:custGeom>
              <a:avLst/>
              <a:gdLst/>
              <a:ahLst/>
              <a:cxnLst/>
              <a:rect l="l" t="t" r="r" b="b"/>
              <a:pathLst>
                <a:path w="70484" h="181610">
                  <a:moveTo>
                    <a:pt x="0" y="181083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181083"/>
                  </a:lnTo>
                  <a:lnTo>
                    <a:pt x="0" y="181083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5" name="object 12365"/>
            <p:cNvSpPr/>
            <p:nvPr/>
          </p:nvSpPr>
          <p:spPr>
            <a:xfrm>
              <a:off x="16167810" y="2578428"/>
              <a:ext cx="242570" cy="70485"/>
            </a:xfrm>
            <a:custGeom>
              <a:avLst/>
              <a:gdLst/>
              <a:ahLst/>
              <a:cxnLst/>
              <a:rect l="l" t="t" r="r" b="b"/>
              <a:pathLst>
                <a:path w="242569" h="70485">
                  <a:moveTo>
                    <a:pt x="0" y="70469"/>
                  </a:moveTo>
                  <a:lnTo>
                    <a:pt x="0" y="0"/>
                  </a:lnTo>
                  <a:lnTo>
                    <a:pt x="242264" y="0"/>
                  </a:lnTo>
                  <a:lnTo>
                    <a:pt x="24226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6" name="object 12366"/>
            <p:cNvSpPr/>
            <p:nvPr/>
          </p:nvSpPr>
          <p:spPr>
            <a:xfrm>
              <a:off x="13626671" y="2578428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5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7" name="object 12367"/>
            <p:cNvSpPr/>
            <p:nvPr/>
          </p:nvSpPr>
          <p:spPr>
            <a:xfrm>
              <a:off x="18270956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8" name="object 12368"/>
            <p:cNvSpPr/>
            <p:nvPr/>
          </p:nvSpPr>
          <p:spPr>
            <a:xfrm>
              <a:off x="17786694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9" name="object 12369"/>
            <p:cNvSpPr/>
            <p:nvPr/>
          </p:nvSpPr>
          <p:spPr>
            <a:xfrm>
              <a:off x="17302433" y="7141036"/>
              <a:ext cx="70485" cy="70485"/>
            </a:xfrm>
            <a:custGeom>
              <a:avLst/>
              <a:gdLst/>
              <a:ahLst/>
              <a:cxnLst/>
              <a:rect l="l" t="t" r="r" b="b"/>
              <a:pathLst>
                <a:path w="70484" h="70484">
                  <a:moveTo>
                    <a:pt x="0" y="70469"/>
                  </a:moveTo>
                  <a:lnTo>
                    <a:pt x="0" y="0"/>
                  </a:lnTo>
                  <a:lnTo>
                    <a:pt x="70469" y="0"/>
                  </a:lnTo>
                  <a:lnTo>
                    <a:pt x="7046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0" name="object 12370"/>
            <p:cNvSpPr/>
            <p:nvPr/>
          </p:nvSpPr>
          <p:spPr>
            <a:xfrm>
              <a:off x="11149576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1" name="object 12371"/>
            <p:cNvSpPr/>
            <p:nvPr/>
          </p:nvSpPr>
          <p:spPr>
            <a:xfrm>
              <a:off x="11046134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2" name="object 12372"/>
            <p:cNvSpPr/>
            <p:nvPr/>
          </p:nvSpPr>
          <p:spPr>
            <a:xfrm>
              <a:off x="11323477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3" name="object 12373"/>
            <p:cNvSpPr/>
            <p:nvPr/>
          </p:nvSpPr>
          <p:spPr>
            <a:xfrm>
              <a:off x="11426951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4" name="object 12374"/>
            <p:cNvSpPr/>
            <p:nvPr/>
          </p:nvSpPr>
          <p:spPr>
            <a:xfrm>
              <a:off x="11808111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5" name="object 12375"/>
            <p:cNvSpPr/>
            <p:nvPr/>
          </p:nvSpPr>
          <p:spPr>
            <a:xfrm>
              <a:off x="11911586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6" name="object 12376"/>
            <p:cNvSpPr/>
            <p:nvPr/>
          </p:nvSpPr>
          <p:spPr>
            <a:xfrm>
              <a:off x="12015027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7" name="object 12377"/>
            <p:cNvSpPr/>
            <p:nvPr/>
          </p:nvSpPr>
          <p:spPr>
            <a:xfrm>
              <a:off x="12118455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8" name="object 12378"/>
            <p:cNvSpPr/>
            <p:nvPr/>
          </p:nvSpPr>
          <p:spPr>
            <a:xfrm>
              <a:off x="12292418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9" name="object 12379"/>
            <p:cNvSpPr/>
            <p:nvPr/>
          </p:nvSpPr>
          <p:spPr>
            <a:xfrm>
              <a:off x="12395847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0" name="object 12380"/>
            <p:cNvSpPr/>
            <p:nvPr/>
          </p:nvSpPr>
          <p:spPr>
            <a:xfrm>
              <a:off x="12499273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1" name="object 12381"/>
            <p:cNvSpPr/>
            <p:nvPr/>
          </p:nvSpPr>
          <p:spPr>
            <a:xfrm>
              <a:off x="12602763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2" name="object 12382"/>
            <p:cNvSpPr/>
            <p:nvPr/>
          </p:nvSpPr>
          <p:spPr>
            <a:xfrm>
              <a:off x="12776663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3" name="object 12383"/>
            <p:cNvSpPr/>
            <p:nvPr/>
          </p:nvSpPr>
          <p:spPr>
            <a:xfrm>
              <a:off x="12880106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4" name="object 12384"/>
            <p:cNvSpPr/>
            <p:nvPr/>
          </p:nvSpPr>
          <p:spPr>
            <a:xfrm>
              <a:off x="12983581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5" name="object 12385"/>
            <p:cNvSpPr/>
            <p:nvPr/>
          </p:nvSpPr>
          <p:spPr>
            <a:xfrm>
              <a:off x="13086899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6" name="object 12386"/>
            <p:cNvSpPr/>
            <p:nvPr/>
          </p:nvSpPr>
          <p:spPr>
            <a:xfrm>
              <a:off x="13260987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7" name="object 12387"/>
            <p:cNvSpPr/>
            <p:nvPr/>
          </p:nvSpPr>
          <p:spPr>
            <a:xfrm>
              <a:off x="13364444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8" name="object 12388"/>
            <p:cNvSpPr/>
            <p:nvPr/>
          </p:nvSpPr>
          <p:spPr>
            <a:xfrm>
              <a:off x="13745931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9" name="object 12389"/>
            <p:cNvSpPr/>
            <p:nvPr/>
          </p:nvSpPr>
          <p:spPr>
            <a:xfrm>
              <a:off x="13849360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0" name="object 12390"/>
            <p:cNvSpPr/>
            <p:nvPr/>
          </p:nvSpPr>
          <p:spPr>
            <a:xfrm>
              <a:off x="13952848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1" name="object 12391"/>
            <p:cNvSpPr/>
            <p:nvPr/>
          </p:nvSpPr>
          <p:spPr>
            <a:xfrm>
              <a:off x="14056274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2" name="object 12392"/>
            <p:cNvSpPr/>
            <p:nvPr/>
          </p:nvSpPr>
          <p:spPr>
            <a:xfrm>
              <a:off x="14230176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3" name="object 12393"/>
            <p:cNvSpPr/>
            <p:nvPr/>
          </p:nvSpPr>
          <p:spPr>
            <a:xfrm>
              <a:off x="14333651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4" name="object 12394"/>
            <p:cNvSpPr/>
            <p:nvPr/>
          </p:nvSpPr>
          <p:spPr>
            <a:xfrm>
              <a:off x="14437109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5" name="object 12395"/>
            <p:cNvSpPr/>
            <p:nvPr/>
          </p:nvSpPr>
          <p:spPr>
            <a:xfrm>
              <a:off x="14540536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6" name="object 12396"/>
            <p:cNvSpPr/>
            <p:nvPr/>
          </p:nvSpPr>
          <p:spPr>
            <a:xfrm>
              <a:off x="14714484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7" name="object 12397"/>
            <p:cNvSpPr/>
            <p:nvPr/>
          </p:nvSpPr>
          <p:spPr>
            <a:xfrm>
              <a:off x="14817911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8" name="object 12398"/>
            <p:cNvSpPr/>
            <p:nvPr/>
          </p:nvSpPr>
          <p:spPr>
            <a:xfrm>
              <a:off x="14921370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9" name="object 12399"/>
            <p:cNvSpPr/>
            <p:nvPr/>
          </p:nvSpPr>
          <p:spPr>
            <a:xfrm>
              <a:off x="15024828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0" name="object 12400"/>
            <p:cNvSpPr/>
            <p:nvPr/>
          </p:nvSpPr>
          <p:spPr>
            <a:xfrm>
              <a:off x="15406175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1" name="object 12401"/>
            <p:cNvSpPr/>
            <p:nvPr/>
          </p:nvSpPr>
          <p:spPr>
            <a:xfrm>
              <a:off x="15509616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2" name="object 12402"/>
            <p:cNvSpPr/>
            <p:nvPr/>
          </p:nvSpPr>
          <p:spPr>
            <a:xfrm>
              <a:off x="15683550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3" name="object 12403"/>
            <p:cNvSpPr/>
            <p:nvPr/>
          </p:nvSpPr>
          <p:spPr>
            <a:xfrm>
              <a:off x="15786992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4" name="object 12404"/>
            <p:cNvSpPr/>
            <p:nvPr/>
          </p:nvSpPr>
          <p:spPr>
            <a:xfrm>
              <a:off x="15890436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5" name="object 12405"/>
            <p:cNvSpPr/>
            <p:nvPr/>
          </p:nvSpPr>
          <p:spPr>
            <a:xfrm>
              <a:off x="15993909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6" name="object 12406"/>
            <p:cNvSpPr/>
            <p:nvPr/>
          </p:nvSpPr>
          <p:spPr>
            <a:xfrm>
              <a:off x="16167810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7" name="object 12407"/>
            <p:cNvSpPr/>
            <p:nvPr/>
          </p:nvSpPr>
          <p:spPr>
            <a:xfrm>
              <a:off x="16271253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8" name="object 12408"/>
            <p:cNvSpPr/>
            <p:nvPr/>
          </p:nvSpPr>
          <p:spPr>
            <a:xfrm>
              <a:off x="16374711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9" name="object 12409"/>
            <p:cNvSpPr/>
            <p:nvPr/>
          </p:nvSpPr>
          <p:spPr>
            <a:xfrm>
              <a:off x="16478170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0" name="object 12410"/>
            <p:cNvSpPr/>
            <p:nvPr/>
          </p:nvSpPr>
          <p:spPr>
            <a:xfrm>
              <a:off x="16652257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1" name="object 12411"/>
            <p:cNvSpPr/>
            <p:nvPr/>
          </p:nvSpPr>
          <p:spPr>
            <a:xfrm>
              <a:off x="16755700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2" name="object 12412"/>
            <p:cNvSpPr/>
            <p:nvPr/>
          </p:nvSpPr>
          <p:spPr>
            <a:xfrm>
              <a:off x="17095533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3" name="object 12413"/>
            <p:cNvSpPr/>
            <p:nvPr/>
          </p:nvSpPr>
          <p:spPr>
            <a:xfrm>
              <a:off x="17198975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4" name="object 12414"/>
            <p:cNvSpPr/>
            <p:nvPr/>
          </p:nvSpPr>
          <p:spPr>
            <a:xfrm>
              <a:off x="17372892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5" name="object 12415"/>
            <p:cNvSpPr/>
            <p:nvPr/>
          </p:nvSpPr>
          <p:spPr>
            <a:xfrm>
              <a:off x="17476366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6" name="object 12416"/>
            <p:cNvSpPr/>
            <p:nvPr/>
          </p:nvSpPr>
          <p:spPr>
            <a:xfrm>
              <a:off x="17579793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7" name="object 12417"/>
            <p:cNvSpPr/>
            <p:nvPr/>
          </p:nvSpPr>
          <p:spPr>
            <a:xfrm>
              <a:off x="17683267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8" name="object 12418"/>
            <p:cNvSpPr/>
            <p:nvPr/>
          </p:nvSpPr>
          <p:spPr>
            <a:xfrm>
              <a:off x="17857168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9" name="object 12419"/>
            <p:cNvSpPr/>
            <p:nvPr/>
          </p:nvSpPr>
          <p:spPr>
            <a:xfrm>
              <a:off x="17960627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0" name="object 12420"/>
            <p:cNvSpPr/>
            <p:nvPr/>
          </p:nvSpPr>
          <p:spPr>
            <a:xfrm>
              <a:off x="18064085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1" name="object 12421"/>
            <p:cNvSpPr/>
            <p:nvPr/>
          </p:nvSpPr>
          <p:spPr>
            <a:xfrm>
              <a:off x="18167529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2" name="object 12422"/>
            <p:cNvSpPr/>
            <p:nvPr/>
          </p:nvSpPr>
          <p:spPr>
            <a:xfrm>
              <a:off x="18341430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3" name="object 12423"/>
            <p:cNvSpPr/>
            <p:nvPr/>
          </p:nvSpPr>
          <p:spPr>
            <a:xfrm>
              <a:off x="18444920" y="7141036"/>
              <a:ext cx="88265" cy="70485"/>
            </a:xfrm>
            <a:custGeom>
              <a:avLst/>
              <a:gdLst/>
              <a:ahLst/>
              <a:cxnLst/>
              <a:rect l="l" t="t" r="r" b="b"/>
              <a:pathLst>
                <a:path w="88265" h="70484">
                  <a:moveTo>
                    <a:pt x="0" y="70469"/>
                  </a:moveTo>
                  <a:lnTo>
                    <a:pt x="0" y="0"/>
                  </a:lnTo>
                  <a:lnTo>
                    <a:pt x="87934" y="0"/>
                  </a:lnTo>
                  <a:lnTo>
                    <a:pt x="87934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4" name="object 12424"/>
            <p:cNvSpPr/>
            <p:nvPr/>
          </p:nvSpPr>
          <p:spPr>
            <a:xfrm>
              <a:off x="18532841" y="5665672"/>
              <a:ext cx="70485" cy="100965"/>
            </a:xfrm>
            <a:custGeom>
              <a:avLst/>
              <a:gdLst/>
              <a:ahLst/>
              <a:cxnLst/>
              <a:rect l="l" t="t" r="r" b="b"/>
              <a:pathLst>
                <a:path w="70484" h="100964">
                  <a:moveTo>
                    <a:pt x="0" y="100677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00677"/>
                  </a:lnTo>
                  <a:lnTo>
                    <a:pt x="0" y="100677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5" name="object 12425"/>
            <p:cNvSpPr/>
            <p:nvPr/>
          </p:nvSpPr>
          <p:spPr>
            <a:xfrm>
              <a:off x="18210922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6" name="object 12426"/>
            <p:cNvSpPr/>
            <p:nvPr/>
          </p:nvSpPr>
          <p:spPr>
            <a:xfrm>
              <a:off x="18107463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7" name="object 12427"/>
            <p:cNvSpPr/>
            <p:nvPr/>
          </p:nvSpPr>
          <p:spPr>
            <a:xfrm>
              <a:off x="17933530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8" name="object 12428"/>
            <p:cNvSpPr/>
            <p:nvPr/>
          </p:nvSpPr>
          <p:spPr>
            <a:xfrm>
              <a:off x="17830104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9" name="object 12429"/>
            <p:cNvSpPr/>
            <p:nvPr/>
          </p:nvSpPr>
          <p:spPr>
            <a:xfrm>
              <a:off x="17726630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0" name="object 12430"/>
            <p:cNvSpPr/>
            <p:nvPr/>
          </p:nvSpPr>
          <p:spPr>
            <a:xfrm>
              <a:off x="17623203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1" name="object 12431"/>
            <p:cNvSpPr/>
            <p:nvPr/>
          </p:nvSpPr>
          <p:spPr>
            <a:xfrm>
              <a:off x="17449286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2" name="object 12432"/>
            <p:cNvSpPr/>
            <p:nvPr/>
          </p:nvSpPr>
          <p:spPr>
            <a:xfrm>
              <a:off x="17345811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3" name="object 12433"/>
            <p:cNvSpPr/>
            <p:nvPr/>
          </p:nvSpPr>
          <p:spPr>
            <a:xfrm>
              <a:off x="17242370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4" name="object 12434"/>
            <p:cNvSpPr/>
            <p:nvPr/>
          </p:nvSpPr>
          <p:spPr>
            <a:xfrm>
              <a:off x="17138942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5" name="object 12435"/>
            <p:cNvSpPr/>
            <p:nvPr/>
          </p:nvSpPr>
          <p:spPr>
            <a:xfrm>
              <a:off x="16964994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6" name="object 12436"/>
            <p:cNvSpPr/>
            <p:nvPr/>
          </p:nvSpPr>
          <p:spPr>
            <a:xfrm>
              <a:off x="16861550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7" name="object 12437"/>
            <p:cNvSpPr/>
            <p:nvPr/>
          </p:nvSpPr>
          <p:spPr>
            <a:xfrm>
              <a:off x="16758108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8" name="object 12438"/>
            <p:cNvSpPr/>
            <p:nvPr/>
          </p:nvSpPr>
          <p:spPr>
            <a:xfrm>
              <a:off x="16654634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9" name="object 12439"/>
            <p:cNvSpPr/>
            <p:nvPr/>
          </p:nvSpPr>
          <p:spPr>
            <a:xfrm>
              <a:off x="18314365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0" name="object 12440"/>
            <p:cNvSpPr/>
            <p:nvPr/>
          </p:nvSpPr>
          <p:spPr>
            <a:xfrm>
              <a:off x="16271253" y="2578428"/>
              <a:ext cx="121285" cy="70485"/>
            </a:xfrm>
            <a:custGeom>
              <a:avLst/>
              <a:gdLst/>
              <a:ahLst/>
              <a:cxnLst/>
              <a:rect l="l" t="t" r="r" b="b"/>
              <a:pathLst>
                <a:path w="121284" h="70485">
                  <a:moveTo>
                    <a:pt x="0" y="70469"/>
                  </a:moveTo>
                  <a:lnTo>
                    <a:pt x="0" y="0"/>
                  </a:lnTo>
                  <a:lnTo>
                    <a:pt x="121127" y="0"/>
                  </a:lnTo>
                  <a:lnTo>
                    <a:pt x="121127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1" name="object 12441"/>
            <p:cNvSpPr/>
            <p:nvPr/>
          </p:nvSpPr>
          <p:spPr>
            <a:xfrm>
              <a:off x="15993909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2" name="object 12442"/>
            <p:cNvSpPr/>
            <p:nvPr/>
          </p:nvSpPr>
          <p:spPr>
            <a:xfrm>
              <a:off x="15890436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3" name="object 12443"/>
            <p:cNvSpPr/>
            <p:nvPr/>
          </p:nvSpPr>
          <p:spPr>
            <a:xfrm>
              <a:off x="15786992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4" name="object 12444"/>
            <p:cNvSpPr/>
            <p:nvPr/>
          </p:nvSpPr>
          <p:spPr>
            <a:xfrm>
              <a:off x="15683519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5" name="object 12445"/>
            <p:cNvSpPr/>
            <p:nvPr/>
          </p:nvSpPr>
          <p:spPr>
            <a:xfrm>
              <a:off x="15509616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6" name="object 12446"/>
            <p:cNvSpPr/>
            <p:nvPr/>
          </p:nvSpPr>
          <p:spPr>
            <a:xfrm>
              <a:off x="15406175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7" name="object 12447"/>
            <p:cNvSpPr/>
            <p:nvPr/>
          </p:nvSpPr>
          <p:spPr>
            <a:xfrm>
              <a:off x="15302685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8" name="object 12448"/>
            <p:cNvSpPr/>
            <p:nvPr/>
          </p:nvSpPr>
          <p:spPr>
            <a:xfrm>
              <a:off x="15199257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9" name="object 12449"/>
            <p:cNvSpPr/>
            <p:nvPr/>
          </p:nvSpPr>
          <p:spPr>
            <a:xfrm>
              <a:off x="15025356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0" name="object 12450"/>
            <p:cNvSpPr/>
            <p:nvPr/>
          </p:nvSpPr>
          <p:spPr>
            <a:xfrm>
              <a:off x="14921913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1" name="object 12451"/>
            <p:cNvSpPr/>
            <p:nvPr/>
          </p:nvSpPr>
          <p:spPr>
            <a:xfrm>
              <a:off x="14818440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2" name="object 12452"/>
            <p:cNvSpPr/>
            <p:nvPr/>
          </p:nvSpPr>
          <p:spPr>
            <a:xfrm>
              <a:off x="14714997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3" name="object 12453"/>
            <p:cNvSpPr/>
            <p:nvPr/>
          </p:nvSpPr>
          <p:spPr>
            <a:xfrm>
              <a:off x="14541095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4" name="object 12454"/>
            <p:cNvSpPr/>
            <p:nvPr/>
          </p:nvSpPr>
          <p:spPr>
            <a:xfrm>
              <a:off x="14437621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5" name="object 12455"/>
            <p:cNvSpPr/>
            <p:nvPr/>
          </p:nvSpPr>
          <p:spPr>
            <a:xfrm>
              <a:off x="14334194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6" name="object 12456"/>
            <p:cNvSpPr/>
            <p:nvPr/>
          </p:nvSpPr>
          <p:spPr>
            <a:xfrm>
              <a:off x="14230705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7" name="object 12457"/>
            <p:cNvSpPr/>
            <p:nvPr/>
          </p:nvSpPr>
          <p:spPr>
            <a:xfrm>
              <a:off x="14056804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8" name="object 12458"/>
            <p:cNvSpPr/>
            <p:nvPr/>
          </p:nvSpPr>
          <p:spPr>
            <a:xfrm>
              <a:off x="13953359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9" name="object 12459"/>
            <p:cNvSpPr/>
            <p:nvPr/>
          </p:nvSpPr>
          <p:spPr>
            <a:xfrm>
              <a:off x="13849885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0" name="object 12460"/>
            <p:cNvSpPr/>
            <p:nvPr/>
          </p:nvSpPr>
          <p:spPr>
            <a:xfrm>
              <a:off x="13697162" y="2578428"/>
              <a:ext cx="153035" cy="70485"/>
            </a:xfrm>
            <a:custGeom>
              <a:avLst/>
              <a:gdLst/>
              <a:ahLst/>
              <a:cxnLst/>
              <a:rect l="l" t="t" r="r" b="b"/>
              <a:pathLst>
                <a:path w="153034" h="70485">
                  <a:moveTo>
                    <a:pt x="0" y="70469"/>
                  </a:moveTo>
                  <a:lnTo>
                    <a:pt x="0" y="0"/>
                  </a:lnTo>
                  <a:lnTo>
                    <a:pt x="152759" y="0"/>
                  </a:lnTo>
                  <a:lnTo>
                    <a:pt x="152759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1" name="object 12461"/>
            <p:cNvSpPr/>
            <p:nvPr/>
          </p:nvSpPr>
          <p:spPr>
            <a:xfrm>
              <a:off x="13364538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2" name="object 12462"/>
            <p:cNvSpPr/>
            <p:nvPr/>
          </p:nvSpPr>
          <p:spPr>
            <a:xfrm>
              <a:off x="13261110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3" name="object 12463"/>
            <p:cNvSpPr/>
            <p:nvPr/>
          </p:nvSpPr>
          <p:spPr>
            <a:xfrm>
              <a:off x="13087193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4" name="object 12464"/>
            <p:cNvSpPr/>
            <p:nvPr/>
          </p:nvSpPr>
          <p:spPr>
            <a:xfrm>
              <a:off x="12983736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5" name="object 12465"/>
            <p:cNvSpPr/>
            <p:nvPr/>
          </p:nvSpPr>
          <p:spPr>
            <a:xfrm>
              <a:off x="12880294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6" name="object 12466"/>
            <p:cNvSpPr/>
            <p:nvPr/>
          </p:nvSpPr>
          <p:spPr>
            <a:xfrm>
              <a:off x="12776849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7" name="object 12467"/>
            <p:cNvSpPr/>
            <p:nvPr/>
          </p:nvSpPr>
          <p:spPr>
            <a:xfrm>
              <a:off x="12602902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8" name="object 12468"/>
            <p:cNvSpPr/>
            <p:nvPr/>
          </p:nvSpPr>
          <p:spPr>
            <a:xfrm>
              <a:off x="12499475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9" name="object 12469"/>
            <p:cNvSpPr/>
            <p:nvPr/>
          </p:nvSpPr>
          <p:spPr>
            <a:xfrm>
              <a:off x="12396033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0" name="object 12470"/>
            <p:cNvSpPr/>
            <p:nvPr/>
          </p:nvSpPr>
          <p:spPr>
            <a:xfrm>
              <a:off x="12292558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1" name="object 12471"/>
            <p:cNvSpPr/>
            <p:nvPr/>
          </p:nvSpPr>
          <p:spPr>
            <a:xfrm>
              <a:off x="12118641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2" name="object 12472"/>
            <p:cNvSpPr/>
            <p:nvPr/>
          </p:nvSpPr>
          <p:spPr>
            <a:xfrm>
              <a:off x="12015213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3" name="object 12473"/>
            <p:cNvSpPr/>
            <p:nvPr/>
          </p:nvSpPr>
          <p:spPr>
            <a:xfrm>
              <a:off x="11911740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4" name="object 12474"/>
            <p:cNvSpPr/>
            <p:nvPr/>
          </p:nvSpPr>
          <p:spPr>
            <a:xfrm>
              <a:off x="11808298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5" name="object 12475"/>
            <p:cNvSpPr/>
            <p:nvPr/>
          </p:nvSpPr>
          <p:spPr>
            <a:xfrm>
              <a:off x="11634194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6" name="object 12476"/>
            <p:cNvSpPr/>
            <p:nvPr/>
          </p:nvSpPr>
          <p:spPr>
            <a:xfrm>
              <a:off x="11530767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7" name="object 12477"/>
            <p:cNvSpPr/>
            <p:nvPr/>
          </p:nvSpPr>
          <p:spPr>
            <a:xfrm>
              <a:off x="11427292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8" name="object 12478"/>
            <p:cNvSpPr/>
            <p:nvPr/>
          </p:nvSpPr>
          <p:spPr>
            <a:xfrm>
              <a:off x="11323851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9" name="object 12479"/>
            <p:cNvSpPr/>
            <p:nvPr/>
          </p:nvSpPr>
          <p:spPr>
            <a:xfrm>
              <a:off x="11149948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0" name="object 12480"/>
            <p:cNvSpPr/>
            <p:nvPr/>
          </p:nvSpPr>
          <p:spPr>
            <a:xfrm>
              <a:off x="11046475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1" name="object 12481"/>
            <p:cNvSpPr/>
            <p:nvPr/>
          </p:nvSpPr>
          <p:spPr>
            <a:xfrm>
              <a:off x="10943031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2" name="object 12482"/>
            <p:cNvSpPr/>
            <p:nvPr/>
          </p:nvSpPr>
          <p:spPr>
            <a:xfrm>
              <a:off x="10839559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3" name="object 12483"/>
            <p:cNvSpPr/>
            <p:nvPr/>
          </p:nvSpPr>
          <p:spPr>
            <a:xfrm>
              <a:off x="10665641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52" y="0"/>
                  </a:lnTo>
                  <a:lnTo>
                    <a:pt x="10345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4" name="object 12484"/>
            <p:cNvSpPr/>
            <p:nvPr/>
          </p:nvSpPr>
          <p:spPr>
            <a:xfrm>
              <a:off x="10562213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5" name="object 12485"/>
            <p:cNvSpPr/>
            <p:nvPr/>
          </p:nvSpPr>
          <p:spPr>
            <a:xfrm>
              <a:off x="10458740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6" name="object 12486"/>
            <p:cNvSpPr/>
            <p:nvPr/>
          </p:nvSpPr>
          <p:spPr>
            <a:xfrm>
              <a:off x="10355297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7" name="object 12487"/>
            <p:cNvSpPr/>
            <p:nvPr/>
          </p:nvSpPr>
          <p:spPr>
            <a:xfrm>
              <a:off x="10181381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8" name="object 12488"/>
            <p:cNvSpPr/>
            <p:nvPr/>
          </p:nvSpPr>
          <p:spPr>
            <a:xfrm>
              <a:off x="10077921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9" name="object 12489"/>
            <p:cNvSpPr/>
            <p:nvPr/>
          </p:nvSpPr>
          <p:spPr>
            <a:xfrm>
              <a:off x="9974479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0" name="object 12490"/>
            <p:cNvSpPr/>
            <p:nvPr/>
          </p:nvSpPr>
          <p:spPr>
            <a:xfrm>
              <a:off x="9871021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1" name="object 12491"/>
            <p:cNvSpPr/>
            <p:nvPr/>
          </p:nvSpPr>
          <p:spPr>
            <a:xfrm>
              <a:off x="9697104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2" name="object 12492"/>
            <p:cNvSpPr/>
            <p:nvPr/>
          </p:nvSpPr>
          <p:spPr>
            <a:xfrm>
              <a:off x="9593662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3" name="object 12493"/>
            <p:cNvSpPr/>
            <p:nvPr/>
          </p:nvSpPr>
          <p:spPr>
            <a:xfrm>
              <a:off x="9490203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4" name="object 12494"/>
            <p:cNvSpPr/>
            <p:nvPr/>
          </p:nvSpPr>
          <p:spPr>
            <a:xfrm>
              <a:off x="9386760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5" name="object 12495"/>
            <p:cNvSpPr/>
            <p:nvPr/>
          </p:nvSpPr>
          <p:spPr>
            <a:xfrm>
              <a:off x="18532841" y="2648893"/>
              <a:ext cx="70485" cy="113664"/>
            </a:xfrm>
            <a:custGeom>
              <a:avLst/>
              <a:gdLst/>
              <a:ahLst/>
              <a:cxnLst/>
              <a:rect l="l" t="t" r="r" b="b"/>
              <a:pathLst>
                <a:path w="70484" h="113664">
                  <a:moveTo>
                    <a:pt x="0" y="113546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13546"/>
                  </a:lnTo>
                  <a:lnTo>
                    <a:pt x="0" y="113546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6" name="object 12496"/>
            <p:cNvSpPr/>
            <p:nvPr/>
          </p:nvSpPr>
          <p:spPr>
            <a:xfrm>
              <a:off x="18532841" y="2762418"/>
              <a:ext cx="70485" cy="113664"/>
            </a:xfrm>
            <a:custGeom>
              <a:avLst/>
              <a:gdLst/>
              <a:ahLst/>
              <a:cxnLst/>
              <a:rect l="l" t="t" r="r" b="b"/>
              <a:pathLst>
                <a:path w="70484" h="113664">
                  <a:moveTo>
                    <a:pt x="0" y="113546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13546"/>
                  </a:lnTo>
                  <a:lnTo>
                    <a:pt x="0" y="113546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7" name="object 12497"/>
            <p:cNvSpPr/>
            <p:nvPr/>
          </p:nvSpPr>
          <p:spPr>
            <a:xfrm>
              <a:off x="18532841" y="2875929"/>
              <a:ext cx="70485" cy="113664"/>
            </a:xfrm>
            <a:custGeom>
              <a:avLst/>
              <a:gdLst/>
              <a:ahLst/>
              <a:cxnLst/>
              <a:rect l="l" t="t" r="r" b="b"/>
              <a:pathLst>
                <a:path w="70484" h="113664">
                  <a:moveTo>
                    <a:pt x="0" y="113546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13546"/>
                  </a:lnTo>
                  <a:lnTo>
                    <a:pt x="0" y="113546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8" name="object 12498"/>
            <p:cNvSpPr/>
            <p:nvPr/>
          </p:nvSpPr>
          <p:spPr>
            <a:xfrm>
              <a:off x="18532841" y="3180409"/>
              <a:ext cx="70485" cy="120650"/>
            </a:xfrm>
            <a:custGeom>
              <a:avLst/>
              <a:gdLst/>
              <a:ahLst/>
              <a:cxnLst/>
              <a:rect l="l" t="t" r="r" b="b"/>
              <a:pathLst>
                <a:path w="70484" h="120650">
                  <a:moveTo>
                    <a:pt x="0" y="120310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20310"/>
                  </a:lnTo>
                  <a:lnTo>
                    <a:pt x="0" y="120310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9" name="object 12499"/>
            <p:cNvSpPr/>
            <p:nvPr/>
          </p:nvSpPr>
          <p:spPr>
            <a:xfrm>
              <a:off x="18532841" y="3300694"/>
              <a:ext cx="70485" cy="120650"/>
            </a:xfrm>
            <a:custGeom>
              <a:avLst/>
              <a:gdLst/>
              <a:ahLst/>
              <a:cxnLst/>
              <a:rect l="l" t="t" r="r" b="b"/>
              <a:pathLst>
                <a:path w="70484" h="120650">
                  <a:moveTo>
                    <a:pt x="0" y="120310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20310"/>
                  </a:lnTo>
                  <a:lnTo>
                    <a:pt x="0" y="120310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0" name="object 12500"/>
            <p:cNvSpPr/>
            <p:nvPr/>
          </p:nvSpPr>
          <p:spPr>
            <a:xfrm>
              <a:off x="18532841" y="3491500"/>
              <a:ext cx="70485" cy="120650"/>
            </a:xfrm>
            <a:custGeom>
              <a:avLst/>
              <a:gdLst/>
              <a:ahLst/>
              <a:cxnLst/>
              <a:rect l="l" t="t" r="r" b="b"/>
              <a:pathLst>
                <a:path w="70484" h="120650">
                  <a:moveTo>
                    <a:pt x="0" y="120310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20310"/>
                  </a:lnTo>
                  <a:lnTo>
                    <a:pt x="0" y="120310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1" name="object 12501"/>
            <p:cNvSpPr/>
            <p:nvPr/>
          </p:nvSpPr>
          <p:spPr>
            <a:xfrm>
              <a:off x="18532841" y="3611784"/>
              <a:ext cx="70485" cy="120650"/>
            </a:xfrm>
            <a:custGeom>
              <a:avLst/>
              <a:gdLst/>
              <a:ahLst/>
              <a:cxnLst/>
              <a:rect l="l" t="t" r="r" b="b"/>
              <a:pathLst>
                <a:path w="70484" h="120650">
                  <a:moveTo>
                    <a:pt x="0" y="120310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20310"/>
                  </a:lnTo>
                  <a:lnTo>
                    <a:pt x="0" y="120310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2" name="object 12502"/>
            <p:cNvSpPr/>
            <p:nvPr/>
          </p:nvSpPr>
          <p:spPr>
            <a:xfrm>
              <a:off x="18532841" y="3732093"/>
              <a:ext cx="70485" cy="120650"/>
            </a:xfrm>
            <a:custGeom>
              <a:avLst/>
              <a:gdLst/>
              <a:ahLst/>
              <a:cxnLst/>
              <a:rect l="l" t="t" r="r" b="b"/>
              <a:pathLst>
                <a:path w="70484" h="120650">
                  <a:moveTo>
                    <a:pt x="0" y="120331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20331"/>
                  </a:lnTo>
                  <a:lnTo>
                    <a:pt x="0" y="120331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3" name="object 12503"/>
            <p:cNvSpPr/>
            <p:nvPr/>
          </p:nvSpPr>
          <p:spPr>
            <a:xfrm>
              <a:off x="18532841" y="4043236"/>
              <a:ext cx="70485" cy="151765"/>
            </a:xfrm>
            <a:custGeom>
              <a:avLst/>
              <a:gdLst/>
              <a:ahLst/>
              <a:cxnLst/>
              <a:rect l="l" t="t" r="r" b="b"/>
              <a:pathLst>
                <a:path w="70484" h="151764">
                  <a:moveTo>
                    <a:pt x="0" y="151492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51492"/>
                  </a:lnTo>
                  <a:lnTo>
                    <a:pt x="0" y="151492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4" name="object 12504"/>
            <p:cNvSpPr/>
            <p:nvPr/>
          </p:nvSpPr>
          <p:spPr>
            <a:xfrm>
              <a:off x="18532841" y="6913849"/>
              <a:ext cx="70485" cy="113664"/>
            </a:xfrm>
            <a:custGeom>
              <a:avLst/>
              <a:gdLst/>
              <a:ahLst/>
              <a:cxnLst/>
              <a:rect l="l" t="t" r="r" b="b"/>
              <a:pathLst>
                <a:path w="70484" h="113665">
                  <a:moveTo>
                    <a:pt x="0" y="113546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13546"/>
                  </a:lnTo>
                  <a:lnTo>
                    <a:pt x="0" y="113546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5" name="object 12505"/>
            <p:cNvSpPr/>
            <p:nvPr/>
          </p:nvSpPr>
          <p:spPr>
            <a:xfrm>
              <a:off x="18532841" y="7027391"/>
              <a:ext cx="70485" cy="113664"/>
            </a:xfrm>
            <a:custGeom>
              <a:avLst/>
              <a:gdLst/>
              <a:ahLst/>
              <a:cxnLst/>
              <a:rect l="l" t="t" r="r" b="b"/>
              <a:pathLst>
                <a:path w="70484" h="113665">
                  <a:moveTo>
                    <a:pt x="0" y="113546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13546"/>
                  </a:lnTo>
                  <a:lnTo>
                    <a:pt x="0" y="113546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6" name="object 12506"/>
            <p:cNvSpPr/>
            <p:nvPr/>
          </p:nvSpPr>
          <p:spPr>
            <a:xfrm>
              <a:off x="18532841" y="6800323"/>
              <a:ext cx="70485" cy="113664"/>
            </a:xfrm>
            <a:custGeom>
              <a:avLst/>
              <a:gdLst/>
              <a:ahLst/>
              <a:cxnLst/>
              <a:rect l="l" t="t" r="r" b="b"/>
              <a:pathLst>
                <a:path w="70484" h="113665">
                  <a:moveTo>
                    <a:pt x="0" y="113546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13546"/>
                  </a:lnTo>
                  <a:lnTo>
                    <a:pt x="0" y="113546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7" name="object 12507"/>
            <p:cNvSpPr/>
            <p:nvPr/>
          </p:nvSpPr>
          <p:spPr>
            <a:xfrm>
              <a:off x="18532841" y="6609532"/>
              <a:ext cx="70485" cy="120650"/>
            </a:xfrm>
            <a:custGeom>
              <a:avLst/>
              <a:gdLst/>
              <a:ahLst/>
              <a:cxnLst/>
              <a:rect l="l" t="t" r="r" b="b"/>
              <a:pathLst>
                <a:path w="70484" h="120650">
                  <a:moveTo>
                    <a:pt x="0" y="120320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20320"/>
                  </a:lnTo>
                  <a:lnTo>
                    <a:pt x="0" y="120320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8" name="object 12508"/>
            <p:cNvSpPr/>
            <p:nvPr/>
          </p:nvSpPr>
          <p:spPr>
            <a:xfrm>
              <a:off x="18532841" y="6489227"/>
              <a:ext cx="70485" cy="120650"/>
            </a:xfrm>
            <a:custGeom>
              <a:avLst/>
              <a:gdLst/>
              <a:ahLst/>
              <a:cxnLst/>
              <a:rect l="l" t="t" r="r" b="b"/>
              <a:pathLst>
                <a:path w="70484" h="120650">
                  <a:moveTo>
                    <a:pt x="0" y="120310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20310"/>
                  </a:lnTo>
                  <a:lnTo>
                    <a:pt x="0" y="120310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9" name="object 12509"/>
            <p:cNvSpPr/>
            <p:nvPr/>
          </p:nvSpPr>
          <p:spPr>
            <a:xfrm>
              <a:off x="18532841" y="6368912"/>
              <a:ext cx="70485" cy="120650"/>
            </a:xfrm>
            <a:custGeom>
              <a:avLst/>
              <a:gdLst/>
              <a:ahLst/>
              <a:cxnLst/>
              <a:rect l="l" t="t" r="r" b="b"/>
              <a:pathLst>
                <a:path w="70484" h="120650">
                  <a:moveTo>
                    <a:pt x="0" y="120310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20310"/>
                  </a:lnTo>
                  <a:lnTo>
                    <a:pt x="0" y="120310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0" name="object 12510"/>
            <p:cNvSpPr/>
            <p:nvPr/>
          </p:nvSpPr>
          <p:spPr>
            <a:xfrm>
              <a:off x="18532841" y="6178123"/>
              <a:ext cx="70485" cy="120650"/>
            </a:xfrm>
            <a:custGeom>
              <a:avLst/>
              <a:gdLst/>
              <a:ahLst/>
              <a:cxnLst/>
              <a:rect l="l" t="t" r="r" b="b"/>
              <a:pathLst>
                <a:path w="70484" h="120650">
                  <a:moveTo>
                    <a:pt x="0" y="120310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20310"/>
                  </a:lnTo>
                  <a:lnTo>
                    <a:pt x="0" y="120310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1" name="object 12511"/>
            <p:cNvSpPr/>
            <p:nvPr/>
          </p:nvSpPr>
          <p:spPr>
            <a:xfrm>
              <a:off x="18532841" y="6057796"/>
              <a:ext cx="70485" cy="120650"/>
            </a:xfrm>
            <a:custGeom>
              <a:avLst/>
              <a:gdLst/>
              <a:ahLst/>
              <a:cxnLst/>
              <a:rect l="l" t="t" r="r" b="b"/>
              <a:pathLst>
                <a:path w="70484" h="120650">
                  <a:moveTo>
                    <a:pt x="0" y="120320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20320"/>
                  </a:lnTo>
                  <a:lnTo>
                    <a:pt x="0" y="120320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2" name="object 12512"/>
            <p:cNvSpPr/>
            <p:nvPr/>
          </p:nvSpPr>
          <p:spPr>
            <a:xfrm>
              <a:off x="18532841" y="5937491"/>
              <a:ext cx="70485" cy="120650"/>
            </a:xfrm>
            <a:custGeom>
              <a:avLst/>
              <a:gdLst/>
              <a:ahLst/>
              <a:cxnLst/>
              <a:rect l="l" t="t" r="r" b="b"/>
              <a:pathLst>
                <a:path w="70484" h="120650">
                  <a:moveTo>
                    <a:pt x="0" y="120310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20310"/>
                  </a:lnTo>
                  <a:lnTo>
                    <a:pt x="0" y="120310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3" name="object 12513"/>
            <p:cNvSpPr/>
            <p:nvPr/>
          </p:nvSpPr>
          <p:spPr>
            <a:xfrm>
              <a:off x="18532841" y="5766345"/>
              <a:ext cx="70485" cy="100965"/>
            </a:xfrm>
            <a:custGeom>
              <a:avLst/>
              <a:gdLst/>
              <a:ahLst/>
              <a:cxnLst/>
              <a:rect l="l" t="t" r="r" b="b"/>
              <a:pathLst>
                <a:path w="70484" h="100964">
                  <a:moveTo>
                    <a:pt x="0" y="100667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00667"/>
                  </a:lnTo>
                  <a:lnTo>
                    <a:pt x="0" y="100667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4" name="object 12514"/>
            <p:cNvSpPr/>
            <p:nvPr/>
          </p:nvSpPr>
          <p:spPr>
            <a:xfrm>
              <a:off x="18532841" y="3922920"/>
              <a:ext cx="70485" cy="120650"/>
            </a:xfrm>
            <a:custGeom>
              <a:avLst/>
              <a:gdLst/>
              <a:ahLst/>
              <a:cxnLst/>
              <a:rect l="l" t="t" r="r" b="b"/>
              <a:pathLst>
                <a:path w="70484" h="120650">
                  <a:moveTo>
                    <a:pt x="0" y="120310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20310"/>
                  </a:lnTo>
                  <a:lnTo>
                    <a:pt x="0" y="120310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5" name="object 12515"/>
            <p:cNvSpPr/>
            <p:nvPr/>
          </p:nvSpPr>
          <p:spPr>
            <a:xfrm>
              <a:off x="16167810" y="2578428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5" h="70485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6" name="object 12516"/>
            <p:cNvSpPr/>
            <p:nvPr/>
          </p:nvSpPr>
          <p:spPr>
            <a:xfrm>
              <a:off x="16410073" y="2648897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5">
                  <a:moveTo>
                    <a:pt x="0" y="103054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03054"/>
                  </a:lnTo>
                  <a:lnTo>
                    <a:pt x="0" y="103054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7" name="object 12517"/>
            <p:cNvSpPr/>
            <p:nvPr/>
          </p:nvSpPr>
          <p:spPr>
            <a:xfrm>
              <a:off x="9232295" y="2829972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5">
                  <a:moveTo>
                    <a:pt x="0" y="103462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103462"/>
                  </a:lnTo>
                  <a:lnTo>
                    <a:pt x="0" y="103462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8" name="object 12518"/>
            <p:cNvSpPr/>
            <p:nvPr/>
          </p:nvSpPr>
          <p:spPr>
            <a:xfrm>
              <a:off x="9232295" y="2933420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5">
                  <a:moveTo>
                    <a:pt x="0" y="103441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103441"/>
                  </a:lnTo>
                  <a:lnTo>
                    <a:pt x="0" y="103441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9" name="object 12519"/>
            <p:cNvSpPr/>
            <p:nvPr/>
          </p:nvSpPr>
          <p:spPr>
            <a:xfrm>
              <a:off x="9232295" y="3036874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5">
                  <a:moveTo>
                    <a:pt x="0" y="103462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103462"/>
                  </a:lnTo>
                  <a:lnTo>
                    <a:pt x="0" y="103462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0" name="object 12520"/>
            <p:cNvSpPr/>
            <p:nvPr/>
          </p:nvSpPr>
          <p:spPr>
            <a:xfrm>
              <a:off x="9232295" y="3140315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5">
                  <a:moveTo>
                    <a:pt x="0" y="103462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103462"/>
                  </a:lnTo>
                  <a:lnTo>
                    <a:pt x="0" y="103462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1" name="object 12521"/>
            <p:cNvSpPr/>
            <p:nvPr/>
          </p:nvSpPr>
          <p:spPr>
            <a:xfrm>
              <a:off x="9232295" y="3243758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4">
                  <a:moveTo>
                    <a:pt x="0" y="103462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103462"/>
                  </a:lnTo>
                  <a:lnTo>
                    <a:pt x="0" y="103462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2" name="object 12522"/>
            <p:cNvSpPr/>
            <p:nvPr/>
          </p:nvSpPr>
          <p:spPr>
            <a:xfrm>
              <a:off x="9232295" y="3347237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4">
                  <a:moveTo>
                    <a:pt x="0" y="103441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103441"/>
                  </a:lnTo>
                  <a:lnTo>
                    <a:pt x="0" y="103441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3" name="object 12523"/>
            <p:cNvSpPr/>
            <p:nvPr/>
          </p:nvSpPr>
          <p:spPr>
            <a:xfrm>
              <a:off x="9232295" y="3521133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4">
                  <a:moveTo>
                    <a:pt x="0" y="103462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103462"/>
                  </a:lnTo>
                  <a:lnTo>
                    <a:pt x="0" y="103462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4" name="object 12524"/>
            <p:cNvSpPr/>
            <p:nvPr/>
          </p:nvSpPr>
          <p:spPr>
            <a:xfrm>
              <a:off x="9232295" y="3624576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4">
                  <a:moveTo>
                    <a:pt x="0" y="103462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103462"/>
                  </a:lnTo>
                  <a:lnTo>
                    <a:pt x="0" y="103462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5" name="object 12525"/>
            <p:cNvSpPr/>
            <p:nvPr/>
          </p:nvSpPr>
          <p:spPr>
            <a:xfrm>
              <a:off x="9232295" y="3728050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4">
                  <a:moveTo>
                    <a:pt x="0" y="103462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103462"/>
                  </a:lnTo>
                  <a:lnTo>
                    <a:pt x="0" y="103462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6" name="object 12526"/>
            <p:cNvSpPr/>
            <p:nvPr/>
          </p:nvSpPr>
          <p:spPr>
            <a:xfrm>
              <a:off x="9232295" y="3831478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4">
                  <a:moveTo>
                    <a:pt x="0" y="103462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103462"/>
                  </a:lnTo>
                  <a:lnTo>
                    <a:pt x="0" y="103462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7" name="object 12527"/>
            <p:cNvSpPr/>
            <p:nvPr/>
          </p:nvSpPr>
          <p:spPr>
            <a:xfrm>
              <a:off x="9232295" y="4005446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4">
                  <a:moveTo>
                    <a:pt x="0" y="103441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103441"/>
                  </a:lnTo>
                  <a:lnTo>
                    <a:pt x="0" y="103441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8" name="object 12528"/>
            <p:cNvSpPr/>
            <p:nvPr/>
          </p:nvSpPr>
          <p:spPr>
            <a:xfrm>
              <a:off x="9232295" y="4108868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4">
                  <a:moveTo>
                    <a:pt x="0" y="103462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103462"/>
                  </a:lnTo>
                  <a:lnTo>
                    <a:pt x="0" y="103462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9" name="object 12529"/>
            <p:cNvSpPr/>
            <p:nvPr/>
          </p:nvSpPr>
          <p:spPr>
            <a:xfrm>
              <a:off x="9232295" y="2648876"/>
              <a:ext cx="70485" cy="90805"/>
            </a:xfrm>
            <a:custGeom>
              <a:avLst/>
              <a:gdLst/>
              <a:ahLst/>
              <a:cxnLst/>
              <a:rect l="l" t="t" r="r" b="b"/>
              <a:pathLst>
                <a:path w="70484" h="90805">
                  <a:moveTo>
                    <a:pt x="0" y="90552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90552"/>
                  </a:lnTo>
                  <a:lnTo>
                    <a:pt x="0" y="90552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0" name="object 12530"/>
            <p:cNvSpPr/>
            <p:nvPr/>
          </p:nvSpPr>
          <p:spPr>
            <a:xfrm>
              <a:off x="9232295" y="2739408"/>
              <a:ext cx="70485" cy="90805"/>
            </a:xfrm>
            <a:custGeom>
              <a:avLst/>
              <a:gdLst/>
              <a:ahLst/>
              <a:cxnLst/>
              <a:rect l="l" t="t" r="r" b="b"/>
              <a:pathLst>
                <a:path w="70484" h="90805">
                  <a:moveTo>
                    <a:pt x="0" y="90552"/>
                  </a:moveTo>
                  <a:lnTo>
                    <a:pt x="0" y="0"/>
                  </a:lnTo>
                  <a:lnTo>
                    <a:pt x="70479" y="0"/>
                  </a:lnTo>
                  <a:lnTo>
                    <a:pt x="70479" y="90552"/>
                  </a:lnTo>
                  <a:lnTo>
                    <a:pt x="0" y="90552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1" name="object 12531"/>
            <p:cNvSpPr/>
            <p:nvPr/>
          </p:nvSpPr>
          <p:spPr>
            <a:xfrm>
              <a:off x="16410073" y="2751920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5">
                  <a:moveTo>
                    <a:pt x="0" y="103054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03054"/>
                  </a:lnTo>
                  <a:lnTo>
                    <a:pt x="0" y="103054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2" name="object 12532"/>
            <p:cNvSpPr/>
            <p:nvPr/>
          </p:nvSpPr>
          <p:spPr>
            <a:xfrm>
              <a:off x="16410073" y="2854990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5">
                  <a:moveTo>
                    <a:pt x="0" y="103054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03054"/>
                  </a:lnTo>
                  <a:lnTo>
                    <a:pt x="0" y="103054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3" name="object 12533"/>
            <p:cNvSpPr/>
            <p:nvPr/>
          </p:nvSpPr>
          <p:spPr>
            <a:xfrm>
              <a:off x="16410073" y="2958045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5">
                  <a:moveTo>
                    <a:pt x="0" y="103054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03054"/>
                  </a:lnTo>
                  <a:lnTo>
                    <a:pt x="0" y="103054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4" name="object 12534"/>
            <p:cNvSpPr/>
            <p:nvPr/>
          </p:nvSpPr>
          <p:spPr>
            <a:xfrm>
              <a:off x="16410073" y="3061115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5">
                  <a:moveTo>
                    <a:pt x="0" y="103054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03054"/>
                  </a:lnTo>
                  <a:lnTo>
                    <a:pt x="0" y="103054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5" name="object 12535"/>
            <p:cNvSpPr/>
            <p:nvPr/>
          </p:nvSpPr>
          <p:spPr>
            <a:xfrm>
              <a:off x="16410073" y="3164138"/>
              <a:ext cx="70485" cy="103505"/>
            </a:xfrm>
            <a:custGeom>
              <a:avLst/>
              <a:gdLst/>
              <a:ahLst/>
              <a:cxnLst/>
              <a:rect l="l" t="t" r="r" b="b"/>
              <a:pathLst>
                <a:path w="70484" h="103504">
                  <a:moveTo>
                    <a:pt x="0" y="103054"/>
                  </a:moveTo>
                  <a:lnTo>
                    <a:pt x="0" y="0"/>
                  </a:lnTo>
                  <a:lnTo>
                    <a:pt x="70458" y="0"/>
                  </a:lnTo>
                  <a:lnTo>
                    <a:pt x="70458" y="103054"/>
                  </a:lnTo>
                  <a:lnTo>
                    <a:pt x="0" y="103054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6" name="object 12536"/>
            <p:cNvSpPr/>
            <p:nvPr/>
          </p:nvSpPr>
          <p:spPr>
            <a:xfrm>
              <a:off x="10717813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7" name="object 12537"/>
            <p:cNvSpPr/>
            <p:nvPr/>
          </p:nvSpPr>
          <p:spPr>
            <a:xfrm>
              <a:off x="10614340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8" name="object 12538"/>
            <p:cNvSpPr/>
            <p:nvPr/>
          </p:nvSpPr>
          <p:spPr>
            <a:xfrm>
              <a:off x="10510911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9" name="object 12539"/>
            <p:cNvSpPr/>
            <p:nvPr/>
          </p:nvSpPr>
          <p:spPr>
            <a:xfrm>
              <a:off x="10407422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62" y="0"/>
                  </a:lnTo>
                  <a:lnTo>
                    <a:pt x="103462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0" name="object 12540"/>
            <p:cNvSpPr/>
            <p:nvPr/>
          </p:nvSpPr>
          <p:spPr>
            <a:xfrm>
              <a:off x="10303995" y="7141036"/>
              <a:ext cx="103505" cy="70485"/>
            </a:xfrm>
            <a:custGeom>
              <a:avLst/>
              <a:gdLst/>
              <a:ahLst/>
              <a:cxnLst/>
              <a:rect l="l" t="t" r="r" b="b"/>
              <a:pathLst>
                <a:path w="103504" h="70484">
                  <a:moveTo>
                    <a:pt x="0" y="70469"/>
                  </a:moveTo>
                  <a:lnTo>
                    <a:pt x="0" y="0"/>
                  </a:lnTo>
                  <a:lnTo>
                    <a:pt x="103441" y="0"/>
                  </a:lnTo>
                  <a:lnTo>
                    <a:pt x="103441" y="70469"/>
                  </a:lnTo>
                  <a:lnTo>
                    <a:pt x="0" y="70469"/>
                  </a:lnTo>
                  <a:close/>
                </a:path>
              </a:pathLst>
            </a:custGeom>
            <a:ln w="4471">
              <a:solidFill>
                <a:srgbClr val="8D90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1" name="object 12541"/>
            <p:cNvSpPr/>
            <p:nvPr/>
          </p:nvSpPr>
          <p:spPr>
            <a:xfrm>
              <a:off x="11118472" y="1760017"/>
              <a:ext cx="3763645" cy="0"/>
            </a:xfrm>
            <a:custGeom>
              <a:avLst/>
              <a:gdLst/>
              <a:ahLst/>
              <a:cxnLst/>
              <a:rect l="l" t="t" r="r" b="b"/>
              <a:pathLst>
                <a:path w="3763644">
                  <a:moveTo>
                    <a:pt x="0" y="0"/>
                  </a:moveTo>
                  <a:lnTo>
                    <a:pt x="3763351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2" name="object 12542"/>
            <p:cNvSpPr/>
            <p:nvPr/>
          </p:nvSpPr>
          <p:spPr>
            <a:xfrm>
              <a:off x="14881822" y="1724008"/>
              <a:ext cx="36195" cy="36195"/>
            </a:xfrm>
            <a:custGeom>
              <a:avLst/>
              <a:gdLst/>
              <a:ahLst/>
              <a:cxnLst/>
              <a:rect l="l" t="t" r="r" b="b"/>
              <a:pathLst>
                <a:path w="36194" h="36194">
                  <a:moveTo>
                    <a:pt x="0" y="36009"/>
                  </a:moveTo>
                  <a:lnTo>
                    <a:pt x="13962" y="33161"/>
                  </a:lnTo>
                  <a:lnTo>
                    <a:pt x="25414" y="25414"/>
                  </a:lnTo>
                  <a:lnTo>
                    <a:pt x="33161" y="13962"/>
                  </a:lnTo>
                  <a:lnTo>
                    <a:pt x="36009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3" name="object 12543"/>
            <p:cNvSpPr/>
            <p:nvPr/>
          </p:nvSpPr>
          <p:spPr>
            <a:xfrm>
              <a:off x="9184428" y="505373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4" name="object 12544"/>
            <p:cNvSpPr/>
            <p:nvPr/>
          </p:nvSpPr>
          <p:spPr>
            <a:xfrm>
              <a:off x="9183679" y="5043291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09" h="13335">
                  <a:moveTo>
                    <a:pt x="3528" y="0"/>
                  </a:moveTo>
                  <a:lnTo>
                    <a:pt x="3528" y="13203"/>
                  </a:lnTo>
                  <a:lnTo>
                    <a:pt x="0" y="13203"/>
                  </a:lnTo>
                  <a:lnTo>
                    <a:pt x="0" y="0"/>
                  </a:lnTo>
                  <a:lnTo>
                    <a:pt x="3528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5" name="object 12545"/>
            <p:cNvSpPr/>
            <p:nvPr/>
          </p:nvSpPr>
          <p:spPr>
            <a:xfrm>
              <a:off x="9175239" y="5043637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8450" y="0"/>
                  </a:moveTo>
                  <a:lnTo>
                    <a:pt x="0" y="0"/>
                  </a:lnTo>
                  <a:lnTo>
                    <a:pt x="0" y="12512"/>
                  </a:lnTo>
                  <a:lnTo>
                    <a:pt x="8450" y="12512"/>
                  </a:lnTo>
                  <a:lnTo>
                    <a:pt x="84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6" name="object 12546"/>
            <p:cNvSpPr/>
            <p:nvPr/>
          </p:nvSpPr>
          <p:spPr>
            <a:xfrm>
              <a:off x="9175234" y="5043630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0" y="0"/>
                  </a:moveTo>
                  <a:lnTo>
                    <a:pt x="8450" y="0"/>
                  </a:lnTo>
                  <a:lnTo>
                    <a:pt x="8450" y="12523"/>
                  </a:lnTo>
                  <a:lnTo>
                    <a:pt x="0" y="1252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7" name="object 12547"/>
            <p:cNvSpPr/>
            <p:nvPr/>
          </p:nvSpPr>
          <p:spPr>
            <a:xfrm>
              <a:off x="9187218" y="5043637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8450" y="0"/>
                  </a:moveTo>
                  <a:lnTo>
                    <a:pt x="0" y="0"/>
                  </a:lnTo>
                  <a:lnTo>
                    <a:pt x="0" y="12512"/>
                  </a:lnTo>
                  <a:lnTo>
                    <a:pt x="8450" y="12512"/>
                  </a:lnTo>
                  <a:lnTo>
                    <a:pt x="84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8" name="object 12548"/>
            <p:cNvSpPr/>
            <p:nvPr/>
          </p:nvSpPr>
          <p:spPr>
            <a:xfrm>
              <a:off x="9187212" y="5043630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8450" y="0"/>
                  </a:moveTo>
                  <a:lnTo>
                    <a:pt x="0" y="0"/>
                  </a:lnTo>
                  <a:lnTo>
                    <a:pt x="0" y="12523"/>
                  </a:lnTo>
                  <a:lnTo>
                    <a:pt x="8450" y="1252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9" name="object 12549"/>
            <p:cNvSpPr/>
            <p:nvPr/>
          </p:nvSpPr>
          <p:spPr>
            <a:xfrm>
              <a:off x="9184428" y="425950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0" name="object 12550"/>
            <p:cNvSpPr/>
            <p:nvPr/>
          </p:nvSpPr>
          <p:spPr>
            <a:xfrm>
              <a:off x="9183679" y="4256362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09" h="13335">
                  <a:moveTo>
                    <a:pt x="3528" y="0"/>
                  </a:moveTo>
                  <a:lnTo>
                    <a:pt x="3528" y="13203"/>
                  </a:lnTo>
                  <a:lnTo>
                    <a:pt x="0" y="13203"/>
                  </a:lnTo>
                  <a:lnTo>
                    <a:pt x="0" y="0"/>
                  </a:lnTo>
                  <a:lnTo>
                    <a:pt x="3528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1" name="object 12551"/>
            <p:cNvSpPr/>
            <p:nvPr/>
          </p:nvSpPr>
          <p:spPr>
            <a:xfrm>
              <a:off x="9175234" y="4256702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0" y="0"/>
                  </a:moveTo>
                  <a:lnTo>
                    <a:pt x="8450" y="0"/>
                  </a:lnTo>
                  <a:lnTo>
                    <a:pt x="8450" y="12533"/>
                  </a:lnTo>
                  <a:lnTo>
                    <a:pt x="0" y="1253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2" name="object 12552"/>
            <p:cNvSpPr/>
            <p:nvPr/>
          </p:nvSpPr>
          <p:spPr>
            <a:xfrm>
              <a:off x="9187218" y="4256697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8450" y="0"/>
                  </a:moveTo>
                  <a:lnTo>
                    <a:pt x="0" y="0"/>
                  </a:lnTo>
                  <a:lnTo>
                    <a:pt x="0" y="12544"/>
                  </a:lnTo>
                  <a:lnTo>
                    <a:pt x="8450" y="12544"/>
                  </a:lnTo>
                  <a:lnTo>
                    <a:pt x="84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3" name="object 12553"/>
            <p:cNvSpPr/>
            <p:nvPr/>
          </p:nvSpPr>
          <p:spPr>
            <a:xfrm>
              <a:off x="9187212" y="4256702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8450" y="0"/>
                  </a:moveTo>
                  <a:lnTo>
                    <a:pt x="0" y="0"/>
                  </a:lnTo>
                  <a:lnTo>
                    <a:pt x="0" y="12533"/>
                  </a:lnTo>
                  <a:lnTo>
                    <a:pt x="8450" y="12533"/>
                  </a:lnTo>
                </a:path>
              </a:pathLst>
            </a:custGeom>
            <a:ln w="783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4" name="object 12554"/>
            <p:cNvSpPr/>
            <p:nvPr/>
          </p:nvSpPr>
          <p:spPr>
            <a:xfrm>
              <a:off x="12626952" y="5427865"/>
              <a:ext cx="13335" cy="88265"/>
            </a:xfrm>
            <a:custGeom>
              <a:avLst/>
              <a:gdLst/>
              <a:ahLst/>
              <a:cxnLst/>
              <a:rect l="l" t="t" r="r" b="b"/>
              <a:pathLst>
                <a:path w="13334" h="88264">
                  <a:moveTo>
                    <a:pt x="0" y="88081"/>
                  </a:moveTo>
                  <a:lnTo>
                    <a:pt x="0" y="0"/>
                  </a:lnTo>
                  <a:lnTo>
                    <a:pt x="13203" y="0"/>
                  </a:lnTo>
                  <a:lnTo>
                    <a:pt x="13203" y="88081"/>
                  </a:lnTo>
                  <a:lnTo>
                    <a:pt x="0" y="8808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5" name="object 12555"/>
            <p:cNvSpPr/>
            <p:nvPr/>
          </p:nvSpPr>
          <p:spPr>
            <a:xfrm>
              <a:off x="12626952" y="5410246"/>
              <a:ext cx="13335" cy="17145"/>
            </a:xfrm>
            <a:custGeom>
              <a:avLst/>
              <a:gdLst/>
              <a:ahLst/>
              <a:cxnLst/>
              <a:rect l="l" t="t" r="r" b="b"/>
              <a:pathLst>
                <a:path w="13334" h="17145">
                  <a:moveTo>
                    <a:pt x="0" y="16659"/>
                  </a:moveTo>
                  <a:lnTo>
                    <a:pt x="0" y="0"/>
                  </a:lnTo>
                  <a:lnTo>
                    <a:pt x="13203" y="0"/>
                  </a:lnTo>
                  <a:lnTo>
                    <a:pt x="13203" y="16659"/>
                  </a:lnTo>
                  <a:lnTo>
                    <a:pt x="0" y="1665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6" name="object 12556"/>
            <p:cNvSpPr/>
            <p:nvPr/>
          </p:nvSpPr>
          <p:spPr>
            <a:xfrm>
              <a:off x="12626952" y="5516890"/>
              <a:ext cx="13335" cy="17145"/>
            </a:xfrm>
            <a:custGeom>
              <a:avLst/>
              <a:gdLst/>
              <a:ahLst/>
              <a:cxnLst/>
              <a:rect l="l" t="t" r="r" b="b"/>
              <a:pathLst>
                <a:path w="13334" h="17145">
                  <a:moveTo>
                    <a:pt x="0" y="16659"/>
                  </a:moveTo>
                  <a:lnTo>
                    <a:pt x="0" y="0"/>
                  </a:lnTo>
                  <a:lnTo>
                    <a:pt x="13203" y="0"/>
                  </a:lnTo>
                  <a:lnTo>
                    <a:pt x="13203" y="16659"/>
                  </a:lnTo>
                  <a:lnTo>
                    <a:pt x="0" y="1665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7" name="object 12557"/>
            <p:cNvSpPr/>
            <p:nvPr/>
          </p:nvSpPr>
          <p:spPr>
            <a:xfrm>
              <a:off x="12640119" y="4273931"/>
              <a:ext cx="106045" cy="635"/>
            </a:xfrm>
            <a:custGeom>
              <a:avLst/>
              <a:gdLst/>
              <a:ahLst/>
              <a:cxnLst/>
              <a:rect l="l" t="t" r="r" b="b"/>
              <a:pathLst>
                <a:path w="106045" h="635">
                  <a:moveTo>
                    <a:pt x="0" y="0"/>
                  </a:moveTo>
                  <a:lnTo>
                    <a:pt x="105714" y="31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8" name="object 12558"/>
            <p:cNvSpPr/>
            <p:nvPr/>
          </p:nvSpPr>
          <p:spPr>
            <a:xfrm>
              <a:off x="12640119" y="4273968"/>
              <a:ext cx="106045" cy="106045"/>
            </a:xfrm>
            <a:custGeom>
              <a:avLst/>
              <a:gdLst/>
              <a:ahLst/>
              <a:cxnLst/>
              <a:rect l="l" t="t" r="r" b="b"/>
              <a:pathLst>
                <a:path w="106045" h="106045">
                  <a:moveTo>
                    <a:pt x="0" y="105714"/>
                  </a:moveTo>
                  <a:lnTo>
                    <a:pt x="40972" y="97350"/>
                  </a:lnTo>
                  <a:lnTo>
                    <a:pt x="74586" y="74602"/>
                  </a:lnTo>
                  <a:lnTo>
                    <a:pt x="97336" y="40981"/>
                  </a:lnTo>
                  <a:lnTo>
                    <a:pt x="105714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559" name="object 12559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14251918" y="4693976"/>
              <a:ext cx="148258" cy="159736"/>
            </a:xfrm>
            <a:prstGeom prst="rect">
              <a:avLst/>
            </a:prstGeom>
          </p:spPr>
        </p:pic>
        <p:sp>
          <p:nvSpPr>
            <p:cNvPr id="12560" name="object 12560"/>
            <p:cNvSpPr/>
            <p:nvPr/>
          </p:nvSpPr>
          <p:spPr>
            <a:xfrm>
              <a:off x="12626966" y="5516879"/>
              <a:ext cx="8890" cy="17145"/>
            </a:xfrm>
            <a:custGeom>
              <a:avLst/>
              <a:gdLst/>
              <a:ahLst/>
              <a:cxnLst/>
              <a:rect l="l" t="t" r="r" b="b"/>
              <a:pathLst>
                <a:path w="8890" h="17145">
                  <a:moveTo>
                    <a:pt x="8795" y="0"/>
                  </a:moveTo>
                  <a:lnTo>
                    <a:pt x="8795" y="16669"/>
                  </a:lnTo>
                  <a:lnTo>
                    <a:pt x="0" y="16669"/>
                  </a:lnTo>
                  <a:lnTo>
                    <a:pt x="0" y="0"/>
                  </a:lnTo>
                  <a:lnTo>
                    <a:pt x="8795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1" name="object 12561"/>
            <p:cNvSpPr/>
            <p:nvPr/>
          </p:nvSpPr>
          <p:spPr>
            <a:xfrm>
              <a:off x="12626100" y="5512376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2" name="object 12562"/>
            <p:cNvSpPr/>
            <p:nvPr/>
          </p:nvSpPr>
          <p:spPr>
            <a:xfrm>
              <a:off x="12626100" y="546762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3" name="object 12563"/>
            <p:cNvSpPr/>
            <p:nvPr/>
          </p:nvSpPr>
          <p:spPr>
            <a:xfrm>
              <a:off x="12626966" y="5427839"/>
              <a:ext cx="8890" cy="88265"/>
            </a:xfrm>
            <a:custGeom>
              <a:avLst/>
              <a:gdLst/>
              <a:ahLst/>
              <a:cxnLst/>
              <a:rect l="l" t="t" r="r" b="b"/>
              <a:pathLst>
                <a:path w="8890" h="88264">
                  <a:moveTo>
                    <a:pt x="8795" y="0"/>
                  </a:moveTo>
                  <a:lnTo>
                    <a:pt x="8795" y="88112"/>
                  </a:lnTo>
                  <a:lnTo>
                    <a:pt x="0" y="88112"/>
                  </a:lnTo>
                  <a:lnTo>
                    <a:pt x="0" y="0"/>
                  </a:lnTo>
                  <a:lnTo>
                    <a:pt x="8795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4" name="object 12564"/>
            <p:cNvSpPr/>
            <p:nvPr/>
          </p:nvSpPr>
          <p:spPr>
            <a:xfrm>
              <a:off x="12626100" y="542288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5" name="object 12565"/>
            <p:cNvSpPr/>
            <p:nvPr/>
          </p:nvSpPr>
          <p:spPr>
            <a:xfrm>
              <a:off x="12626966" y="5410235"/>
              <a:ext cx="8890" cy="17145"/>
            </a:xfrm>
            <a:custGeom>
              <a:avLst/>
              <a:gdLst/>
              <a:ahLst/>
              <a:cxnLst/>
              <a:rect l="l" t="t" r="r" b="b"/>
              <a:pathLst>
                <a:path w="8890" h="17145">
                  <a:moveTo>
                    <a:pt x="8795" y="0"/>
                  </a:moveTo>
                  <a:lnTo>
                    <a:pt x="8795" y="16669"/>
                  </a:lnTo>
                  <a:lnTo>
                    <a:pt x="0" y="16669"/>
                  </a:lnTo>
                  <a:lnTo>
                    <a:pt x="0" y="0"/>
                  </a:lnTo>
                  <a:lnTo>
                    <a:pt x="8795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6" name="object 12566"/>
            <p:cNvSpPr/>
            <p:nvPr/>
          </p:nvSpPr>
          <p:spPr>
            <a:xfrm>
              <a:off x="12635761" y="5516879"/>
              <a:ext cx="4445" cy="17145"/>
            </a:xfrm>
            <a:custGeom>
              <a:avLst/>
              <a:gdLst/>
              <a:ahLst/>
              <a:cxnLst/>
              <a:rect l="l" t="t" r="r" b="b"/>
              <a:pathLst>
                <a:path w="4445" h="17145">
                  <a:moveTo>
                    <a:pt x="4397" y="0"/>
                  </a:moveTo>
                  <a:lnTo>
                    <a:pt x="4397" y="16669"/>
                  </a:lnTo>
                  <a:lnTo>
                    <a:pt x="0" y="16669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7" name="object 12567"/>
            <p:cNvSpPr/>
            <p:nvPr/>
          </p:nvSpPr>
          <p:spPr>
            <a:xfrm>
              <a:off x="12637285" y="544152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8" name="object 12568"/>
            <p:cNvSpPr/>
            <p:nvPr/>
          </p:nvSpPr>
          <p:spPr>
            <a:xfrm>
              <a:off x="12637282" y="54303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9" name="object 12569"/>
            <p:cNvSpPr/>
            <p:nvPr/>
          </p:nvSpPr>
          <p:spPr>
            <a:xfrm>
              <a:off x="12637282" y="543034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0" name="object 12570"/>
            <p:cNvSpPr/>
            <p:nvPr/>
          </p:nvSpPr>
          <p:spPr>
            <a:xfrm>
              <a:off x="12635761" y="5427839"/>
              <a:ext cx="4445" cy="88265"/>
            </a:xfrm>
            <a:custGeom>
              <a:avLst/>
              <a:gdLst/>
              <a:ahLst/>
              <a:cxnLst/>
              <a:rect l="l" t="t" r="r" b="b"/>
              <a:pathLst>
                <a:path w="4445" h="88264">
                  <a:moveTo>
                    <a:pt x="4397" y="0"/>
                  </a:moveTo>
                  <a:lnTo>
                    <a:pt x="4397" y="88112"/>
                  </a:lnTo>
                  <a:lnTo>
                    <a:pt x="0" y="88112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1" name="object 12571"/>
            <p:cNvSpPr/>
            <p:nvPr/>
          </p:nvSpPr>
          <p:spPr>
            <a:xfrm>
              <a:off x="12635761" y="5410235"/>
              <a:ext cx="4445" cy="17145"/>
            </a:xfrm>
            <a:custGeom>
              <a:avLst/>
              <a:gdLst/>
              <a:ahLst/>
              <a:cxnLst/>
              <a:rect l="l" t="t" r="r" b="b"/>
              <a:pathLst>
                <a:path w="4445" h="17145">
                  <a:moveTo>
                    <a:pt x="4397" y="0"/>
                  </a:moveTo>
                  <a:lnTo>
                    <a:pt x="4397" y="16669"/>
                  </a:lnTo>
                  <a:lnTo>
                    <a:pt x="0" y="16669"/>
                  </a:lnTo>
                  <a:lnTo>
                    <a:pt x="0" y="0"/>
                  </a:lnTo>
                  <a:lnTo>
                    <a:pt x="4397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2" name="object 12572"/>
            <p:cNvSpPr/>
            <p:nvPr/>
          </p:nvSpPr>
          <p:spPr>
            <a:xfrm>
              <a:off x="12626952" y="5427865"/>
              <a:ext cx="13335" cy="88265"/>
            </a:xfrm>
            <a:custGeom>
              <a:avLst/>
              <a:gdLst/>
              <a:ahLst/>
              <a:cxnLst/>
              <a:rect l="l" t="t" r="r" b="b"/>
              <a:pathLst>
                <a:path w="13334" h="88264">
                  <a:moveTo>
                    <a:pt x="0" y="88081"/>
                  </a:moveTo>
                  <a:lnTo>
                    <a:pt x="0" y="0"/>
                  </a:lnTo>
                  <a:lnTo>
                    <a:pt x="13203" y="0"/>
                  </a:lnTo>
                  <a:lnTo>
                    <a:pt x="13203" y="88081"/>
                  </a:lnTo>
                  <a:lnTo>
                    <a:pt x="0" y="88081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3" name="object 12573"/>
            <p:cNvSpPr/>
            <p:nvPr/>
          </p:nvSpPr>
          <p:spPr>
            <a:xfrm>
              <a:off x="12626952" y="5410246"/>
              <a:ext cx="13335" cy="17145"/>
            </a:xfrm>
            <a:custGeom>
              <a:avLst/>
              <a:gdLst/>
              <a:ahLst/>
              <a:cxnLst/>
              <a:rect l="l" t="t" r="r" b="b"/>
              <a:pathLst>
                <a:path w="13334" h="17145">
                  <a:moveTo>
                    <a:pt x="0" y="16659"/>
                  </a:moveTo>
                  <a:lnTo>
                    <a:pt x="0" y="0"/>
                  </a:lnTo>
                  <a:lnTo>
                    <a:pt x="13203" y="0"/>
                  </a:lnTo>
                  <a:lnTo>
                    <a:pt x="13203" y="16659"/>
                  </a:lnTo>
                  <a:lnTo>
                    <a:pt x="0" y="1665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4" name="object 12574"/>
            <p:cNvSpPr/>
            <p:nvPr/>
          </p:nvSpPr>
          <p:spPr>
            <a:xfrm>
              <a:off x="12626952" y="5516890"/>
              <a:ext cx="13335" cy="17145"/>
            </a:xfrm>
            <a:custGeom>
              <a:avLst/>
              <a:gdLst/>
              <a:ahLst/>
              <a:cxnLst/>
              <a:rect l="l" t="t" r="r" b="b"/>
              <a:pathLst>
                <a:path w="13334" h="17145">
                  <a:moveTo>
                    <a:pt x="0" y="16659"/>
                  </a:moveTo>
                  <a:lnTo>
                    <a:pt x="0" y="0"/>
                  </a:lnTo>
                  <a:lnTo>
                    <a:pt x="13203" y="0"/>
                  </a:lnTo>
                  <a:lnTo>
                    <a:pt x="13203" y="16659"/>
                  </a:lnTo>
                  <a:lnTo>
                    <a:pt x="0" y="16659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5" name="object 12575"/>
            <p:cNvSpPr/>
            <p:nvPr/>
          </p:nvSpPr>
          <p:spPr>
            <a:xfrm>
              <a:off x="12640157" y="5515949"/>
              <a:ext cx="88265" cy="0"/>
            </a:xfrm>
            <a:custGeom>
              <a:avLst/>
              <a:gdLst/>
              <a:ahLst/>
              <a:cxnLst/>
              <a:rect l="l" t="t" r="r" b="b"/>
              <a:pathLst>
                <a:path w="88265">
                  <a:moveTo>
                    <a:pt x="0" y="0"/>
                  </a:moveTo>
                  <a:lnTo>
                    <a:pt x="88112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6" name="object 12576"/>
            <p:cNvSpPr/>
            <p:nvPr/>
          </p:nvSpPr>
          <p:spPr>
            <a:xfrm>
              <a:off x="12640159" y="5427836"/>
              <a:ext cx="88265" cy="88265"/>
            </a:xfrm>
            <a:custGeom>
              <a:avLst/>
              <a:gdLst/>
              <a:ahLst/>
              <a:cxnLst/>
              <a:rect l="l" t="t" r="r" b="b"/>
              <a:pathLst>
                <a:path w="88265" h="88264">
                  <a:moveTo>
                    <a:pt x="88112" y="88112"/>
                  </a:moveTo>
                  <a:lnTo>
                    <a:pt x="86403" y="70840"/>
                  </a:lnTo>
                  <a:lnTo>
                    <a:pt x="81404" y="54389"/>
                  </a:lnTo>
                  <a:lnTo>
                    <a:pt x="48891" y="14811"/>
                  </a:lnTo>
                  <a:lnTo>
                    <a:pt x="17272" y="1710"/>
                  </a:lnTo>
                  <a:lnTo>
                    <a:pt x="0" y="0"/>
                  </a:lnTo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7" name="object 12577"/>
            <p:cNvSpPr/>
            <p:nvPr/>
          </p:nvSpPr>
          <p:spPr>
            <a:xfrm>
              <a:off x="13013892" y="533711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8" name="object 12578"/>
            <p:cNvSpPr/>
            <p:nvPr/>
          </p:nvSpPr>
          <p:spPr>
            <a:xfrm>
              <a:off x="13013892" y="529237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9" name="object 12579"/>
            <p:cNvSpPr/>
            <p:nvPr/>
          </p:nvSpPr>
          <p:spPr>
            <a:xfrm>
              <a:off x="13013892" y="524763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0" name="object 12580"/>
            <p:cNvSpPr/>
            <p:nvPr/>
          </p:nvSpPr>
          <p:spPr>
            <a:xfrm>
              <a:off x="13013892" y="520288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1" name="object 12581"/>
            <p:cNvSpPr/>
            <p:nvPr/>
          </p:nvSpPr>
          <p:spPr>
            <a:xfrm>
              <a:off x="13013892" y="5158137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2" name="object 12582"/>
            <p:cNvSpPr/>
            <p:nvPr/>
          </p:nvSpPr>
          <p:spPr>
            <a:xfrm>
              <a:off x="13013892" y="511339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3" name="object 12583"/>
            <p:cNvSpPr/>
            <p:nvPr/>
          </p:nvSpPr>
          <p:spPr>
            <a:xfrm>
              <a:off x="13013892" y="507237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4" name="object 12584"/>
            <p:cNvSpPr/>
            <p:nvPr/>
          </p:nvSpPr>
          <p:spPr>
            <a:xfrm>
              <a:off x="13013892" y="502763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5" name="object 12585"/>
            <p:cNvSpPr/>
            <p:nvPr/>
          </p:nvSpPr>
          <p:spPr>
            <a:xfrm>
              <a:off x="13013892" y="4982887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6" name="object 12586"/>
            <p:cNvSpPr/>
            <p:nvPr/>
          </p:nvSpPr>
          <p:spPr>
            <a:xfrm>
              <a:off x="13013892" y="493814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7" name="object 12587"/>
            <p:cNvSpPr/>
            <p:nvPr/>
          </p:nvSpPr>
          <p:spPr>
            <a:xfrm>
              <a:off x="13013892" y="489339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1182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8" name="object 12588"/>
            <p:cNvSpPr/>
            <p:nvPr/>
          </p:nvSpPr>
          <p:spPr>
            <a:xfrm>
              <a:off x="13014526" y="4864124"/>
              <a:ext cx="8890" cy="485140"/>
            </a:xfrm>
            <a:custGeom>
              <a:avLst/>
              <a:gdLst/>
              <a:ahLst/>
              <a:cxnLst/>
              <a:rect l="l" t="t" r="r" b="b"/>
              <a:pathLst>
                <a:path w="8890" h="485139">
                  <a:moveTo>
                    <a:pt x="8795" y="0"/>
                  </a:moveTo>
                  <a:lnTo>
                    <a:pt x="8795" y="484550"/>
                  </a:lnTo>
                  <a:lnTo>
                    <a:pt x="0" y="484550"/>
                  </a:lnTo>
                  <a:lnTo>
                    <a:pt x="0" y="0"/>
                  </a:lnTo>
                  <a:lnTo>
                    <a:pt x="8795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9" name="object 12589"/>
            <p:cNvSpPr/>
            <p:nvPr/>
          </p:nvSpPr>
          <p:spPr>
            <a:xfrm>
              <a:off x="13009601" y="5150122"/>
              <a:ext cx="5080" cy="57150"/>
            </a:xfrm>
            <a:custGeom>
              <a:avLst/>
              <a:gdLst/>
              <a:ahLst/>
              <a:cxnLst/>
              <a:rect l="l" t="t" r="r" b="b"/>
              <a:pathLst>
                <a:path w="5080" h="57150">
                  <a:moveTo>
                    <a:pt x="1117" y="56502"/>
                  </a:moveTo>
                  <a:lnTo>
                    <a:pt x="952" y="56095"/>
                  </a:lnTo>
                  <a:lnTo>
                    <a:pt x="558" y="55930"/>
                  </a:lnTo>
                  <a:lnTo>
                    <a:pt x="152" y="56095"/>
                  </a:lnTo>
                  <a:lnTo>
                    <a:pt x="0" y="56502"/>
                  </a:lnTo>
                  <a:lnTo>
                    <a:pt x="152" y="56896"/>
                  </a:lnTo>
                  <a:lnTo>
                    <a:pt x="558" y="57061"/>
                  </a:lnTo>
                  <a:lnTo>
                    <a:pt x="952" y="56896"/>
                  </a:lnTo>
                  <a:lnTo>
                    <a:pt x="1117" y="56502"/>
                  </a:lnTo>
                  <a:close/>
                </a:path>
                <a:path w="5080" h="57150">
                  <a:moveTo>
                    <a:pt x="4838" y="558"/>
                  </a:moveTo>
                  <a:lnTo>
                    <a:pt x="4686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65"/>
                  </a:lnTo>
                  <a:lnTo>
                    <a:pt x="4279" y="1117"/>
                  </a:lnTo>
                  <a:lnTo>
                    <a:pt x="4686" y="965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0" name="object 12590"/>
            <p:cNvSpPr/>
            <p:nvPr/>
          </p:nvSpPr>
          <p:spPr>
            <a:xfrm>
              <a:off x="13010164" y="520288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1" name="object 12591"/>
            <p:cNvSpPr/>
            <p:nvPr/>
          </p:nvSpPr>
          <p:spPr>
            <a:xfrm>
              <a:off x="13010161" y="519915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0"/>
                  </a:moveTo>
                  <a:lnTo>
                    <a:pt x="3727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2" name="object 12592"/>
            <p:cNvSpPr/>
            <p:nvPr/>
          </p:nvSpPr>
          <p:spPr>
            <a:xfrm>
              <a:off x="13010161" y="514322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3" name="object 12593"/>
            <p:cNvSpPr/>
            <p:nvPr/>
          </p:nvSpPr>
          <p:spPr>
            <a:xfrm>
              <a:off x="13009601" y="514639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4" name="object 12594"/>
            <p:cNvSpPr/>
            <p:nvPr/>
          </p:nvSpPr>
          <p:spPr>
            <a:xfrm>
              <a:off x="13010164" y="514695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3727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5" name="object 12595"/>
            <p:cNvSpPr/>
            <p:nvPr/>
          </p:nvSpPr>
          <p:spPr>
            <a:xfrm>
              <a:off x="13009601" y="49152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117" y="558"/>
                  </a:moveTo>
                  <a:lnTo>
                    <a:pt x="952" y="165"/>
                  </a:lnTo>
                  <a:lnTo>
                    <a:pt x="558" y="0"/>
                  </a:lnTo>
                  <a:lnTo>
                    <a:pt x="152" y="165"/>
                  </a:lnTo>
                  <a:lnTo>
                    <a:pt x="0" y="558"/>
                  </a:lnTo>
                  <a:lnTo>
                    <a:pt x="152" y="952"/>
                  </a:lnTo>
                  <a:lnTo>
                    <a:pt x="558" y="1117"/>
                  </a:lnTo>
                  <a:lnTo>
                    <a:pt x="952" y="952"/>
                  </a:lnTo>
                  <a:lnTo>
                    <a:pt x="1117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6" name="object 12596"/>
            <p:cNvSpPr/>
            <p:nvPr/>
          </p:nvSpPr>
          <p:spPr>
            <a:xfrm>
              <a:off x="13013892" y="506864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7" name="object 12597"/>
            <p:cNvSpPr/>
            <p:nvPr/>
          </p:nvSpPr>
          <p:spPr>
            <a:xfrm>
              <a:off x="13013892" y="507237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7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8" name="object 12598"/>
            <p:cNvSpPr/>
            <p:nvPr/>
          </p:nvSpPr>
          <p:spPr>
            <a:xfrm>
              <a:off x="13009601" y="5075548"/>
              <a:ext cx="5080" cy="60960"/>
            </a:xfrm>
            <a:custGeom>
              <a:avLst/>
              <a:gdLst/>
              <a:ahLst/>
              <a:cxnLst/>
              <a:rect l="l" t="t" r="r" b="b"/>
              <a:pathLst>
                <a:path w="5080" h="60960">
                  <a:moveTo>
                    <a:pt x="1117" y="60223"/>
                  </a:moveTo>
                  <a:lnTo>
                    <a:pt x="952" y="59829"/>
                  </a:lnTo>
                  <a:lnTo>
                    <a:pt x="558" y="59664"/>
                  </a:lnTo>
                  <a:lnTo>
                    <a:pt x="152" y="59829"/>
                  </a:lnTo>
                  <a:lnTo>
                    <a:pt x="0" y="60223"/>
                  </a:lnTo>
                  <a:lnTo>
                    <a:pt x="152" y="60617"/>
                  </a:lnTo>
                  <a:lnTo>
                    <a:pt x="558" y="60782"/>
                  </a:lnTo>
                  <a:lnTo>
                    <a:pt x="952" y="60617"/>
                  </a:lnTo>
                  <a:lnTo>
                    <a:pt x="1117" y="60223"/>
                  </a:lnTo>
                  <a:close/>
                </a:path>
                <a:path w="5080" h="60960">
                  <a:moveTo>
                    <a:pt x="4838" y="558"/>
                  </a:moveTo>
                  <a:lnTo>
                    <a:pt x="4686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65"/>
                  </a:lnTo>
                  <a:lnTo>
                    <a:pt x="4279" y="1130"/>
                  </a:lnTo>
                  <a:lnTo>
                    <a:pt x="4686" y="965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9" name="object 12599"/>
            <p:cNvSpPr/>
            <p:nvPr/>
          </p:nvSpPr>
          <p:spPr>
            <a:xfrm>
              <a:off x="13010164" y="513576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0" name="object 12600"/>
            <p:cNvSpPr/>
            <p:nvPr/>
          </p:nvSpPr>
          <p:spPr>
            <a:xfrm>
              <a:off x="13013892" y="513204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1" name="object 12601"/>
            <p:cNvSpPr/>
            <p:nvPr/>
          </p:nvSpPr>
          <p:spPr>
            <a:xfrm>
              <a:off x="13010161" y="513204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2" name="object 12602"/>
            <p:cNvSpPr/>
            <p:nvPr/>
          </p:nvSpPr>
          <p:spPr>
            <a:xfrm>
              <a:off x="13009601" y="5068093"/>
              <a:ext cx="5080" cy="64769"/>
            </a:xfrm>
            <a:custGeom>
              <a:avLst/>
              <a:gdLst/>
              <a:ahLst/>
              <a:cxnLst/>
              <a:rect l="l" t="t" r="r" b="b"/>
              <a:pathLst>
                <a:path w="5080" h="64770">
                  <a:moveTo>
                    <a:pt x="1117" y="63957"/>
                  </a:moveTo>
                  <a:lnTo>
                    <a:pt x="952" y="63550"/>
                  </a:lnTo>
                  <a:lnTo>
                    <a:pt x="558" y="63398"/>
                  </a:lnTo>
                  <a:lnTo>
                    <a:pt x="152" y="63550"/>
                  </a:lnTo>
                  <a:lnTo>
                    <a:pt x="0" y="63957"/>
                  </a:lnTo>
                  <a:lnTo>
                    <a:pt x="152" y="64350"/>
                  </a:lnTo>
                  <a:lnTo>
                    <a:pt x="558" y="64516"/>
                  </a:lnTo>
                  <a:lnTo>
                    <a:pt x="952" y="64350"/>
                  </a:lnTo>
                  <a:lnTo>
                    <a:pt x="1117" y="63957"/>
                  </a:lnTo>
                  <a:close/>
                </a:path>
                <a:path w="5080" h="64770">
                  <a:moveTo>
                    <a:pt x="4838" y="558"/>
                  </a:moveTo>
                  <a:lnTo>
                    <a:pt x="4686" y="165"/>
                  </a:lnTo>
                  <a:lnTo>
                    <a:pt x="4279" y="0"/>
                  </a:lnTo>
                  <a:lnTo>
                    <a:pt x="3886" y="165"/>
                  </a:lnTo>
                  <a:lnTo>
                    <a:pt x="3721" y="558"/>
                  </a:lnTo>
                  <a:lnTo>
                    <a:pt x="3886" y="952"/>
                  </a:lnTo>
                  <a:lnTo>
                    <a:pt x="4279" y="1117"/>
                  </a:lnTo>
                  <a:lnTo>
                    <a:pt x="4686" y="952"/>
                  </a:lnTo>
                  <a:lnTo>
                    <a:pt x="4838" y="558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3" name="object 12603"/>
            <p:cNvSpPr/>
            <p:nvPr/>
          </p:nvSpPr>
          <p:spPr>
            <a:xfrm>
              <a:off x="13010120" y="4864124"/>
              <a:ext cx="4445" cy="493395"/>
            </a:xfrm>
            <a:custGeom>
              <a:avLst/>
              <a:gdLst/>
              <a:ahLst/>
              <a:cxnLst/>
              <a:rect l="l" t="t" r="r" b="b"/>
              <a:pathLst>
                <a:path w="4444" h="493395">
                  <a:moveTo>
                    <a:pt x="4408" y="0"/>
                  </a:moveTo>
                  <a:lnTo>
                    <a:pt x="4408" y="493346"/>
                  </a:lnTo>
                  <a:lnTo>
                    <a:pt x="0" y="493346"/>
                  </a:lnTo>
                  <a:lnTo>
                    <a:pt x="0" y="0"/>
                  </a:lnTo>
                  <a:lnTo>
                    <a:pt x="4408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4" name="object 12604"/>
            <p:cNvSpPr/>
            <p:nvPr/>
          </p:nvSpPr>
          <p:spPr>
            <a:xfrm>
              <a:off x="13021350" y="535576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727"/>
                  </a:moveTo>
                  <a:lnTo>
                    <a:pt x="3727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5" name="object 12605"/>
            <p:cNvSpPr/>
            <p:nvPr/>
          </p:nvSpPr>
          <p:spPr>
            <a:xfrm>
              <a:off x="13031979" y="535893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6" name="object 12606"/>
            <p:cNvSpPr/>
            <p:nvPr/>
          </p:nvSpPr>
          <p:spPr>
            <a:xfrm>
              <a:off x="13032539" y="535576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727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7" name="object 12607"/>
            <p:cNvSpPr/>
            <p:nvPr/>
          </p:nvSpPr>
          <p:spPr>
            <a:xfrm>
              <a:off x="13025075" y="5355765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0" y="0"/>
                  </a:moveTo>
                  <a:lnTo>
                    <a:pt x="7455" y="0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8" name="object 12608"/>
            <p:cNvSpPr/>
            <p:nvPr/>
          </p:nvSpPr>
          <p:spPr>
            <a:xfrm>
              <a:off x="13024515" y="535520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60"/>
                  </a:moveTo>
                  <a:lnTo>
                    <a:pt x="164" y="164"/>
                  </a:lnTo>
                  <a:lnTo>
                    <a:pt x="560" y="0"/>
                  </a:lnTo>
                  <a:lnTo>
                    <a:pt x="956" y="164"/>
                  </a:lnTo>
                  <a:lnTo>
                    <a:pt x="1120" y="560"/>
                  </a:lnTo>
                  <a:lnTo>
                    <a:pt x="956" y="956"/>
                  </a:lnTo>
                  <a:lnTo>
                    <a:pt x="560" y="1120"/>
                  </a:lnTo>
                  <a:lnTo>
                    <a:pt x="164" y="956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000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9" name="object 12609"/>
            <p:cNvSpPr/>
            <p:nvPr/>
          </p:nvSpPr>
          <p:spPr>
            <a:xfrm>
              <a:off x="13010113" y="5357473"/>
              <a:ext cx="39370" cy="4445"/>
            </a:xfrm>
            <a:custGeom>
              <a:avLst/>
              <a:gdLst/>
              <a:ahLst/>
              <a:cxnLst/>
              <a:rect l="l" t="t" r="r" b="b"/>
              <a:pathLst>
                <a:path w="39369" h="4445">
                  <a:moveTo>
                    <a:pt x="38752" y="0"/>
                  </a:moveTo>
                  <a:lnTo>
                    <a:pt x="38752" y="4397"/>
                  </a:lnTo>
                  <a:lnTo>
                    <a:pt x="0" y="4397"/>
                  </a:lnTo>
                  <a:lnTo>
                    <a:pt x="0" y="0"/>
                  </a:lnTo>
                  <a:lnTo>
                    <a:pt x="38752" y="0"/>
                  </a:lnTo>
                  <a:close/>
                </a:path>
              </a:pathLst>
            </a:custGeom>
            <a:ln w="559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0" name="object 12610"/>
            <p:cNvSpPr/>
            <p:nvPr/>
          </p:nvSpPr>
          <p:spPr>
            <a:xfrm>
              <a:off x="13013892" y="534831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745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1" name="object 12611"/>
            <p:cNvSpPr/>
            <p:nvPr/>
          </p:nvSpPr>
          <p:spPr>
            <a:xfrm>
              <a:off x="13014531" y="5348680"/>
              <a:ext cx="34925" cy="8890"/>
            </a:xfrm>
            <a:custGeom>
              <a:avLst/>
              <a:gdLst/>
              <a:ahLst/>
              <a:cxnLst/>
              <a:rect l="l" t="t" r="r" b="b"/>
              <a:pathLst>
                <a:path w="34925" h="8889">
                  <a:moveTo>
                    <a:pt x="34334" y="0"/>
                  </a:moveTo>
                  <a:lnTo>
                    <a:pt x="34334" y="8795"/>
                  </a:lnTo>
                  <a:lnTo>
                    <a:pt x="0" y="8795"/>
                  </a:lnTo>
                  <a:lnTo>
                    <a:pt x="0" y="0"/>
                  </a:lnTo>
                  <a:lnTo>
                    <a:pt x="34334" y="0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612" name="object 12612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3474133" y="2795831"/>
              <a:ext cx="93683" cy="231071"/>
            </a:xfrm>
            <a:prstGeom prst="rect">
              <a:avLst/>
            </a:prstGeom>
          </p:spPr>
        </p:pic>
        <p:sp>
          <p:nvSpPr>
            <p:cNvPr id="12613" name="object 12613"/>
            <p:cNvSpPr/>
            <p:nvPr/>
          </p:nvSpPr>
          <p:spPr>
            <a:xfrm>
              <a:off x="12225285" y="5112728"/>
              <a:ext cx="370840" cy="196850"/>
            </a:xfrm>
            <a:custGeom>
              <a:avLst/>
              <a:gdLst/>
              <a:ahLst/>
              <a:cxnLst/>
              <a:rect l="l" t="t" r="r" b="b"/>
              <a:pathLst>
                <a:path w="370840" h="196850">
                  <a:moveTo>
                    <a:pt x="0" y="196768"/>
                  </a:moveTo>
                  <a:lnTo>
                    <a:pt x="0" y="0"/>
                  </a:lnTo>
                  <a:lnTo>
                    <a:pt x="370470" y="0"/>
                  </a:lnTo>
                  <a:lnTo>
                    <a:pt x="370470" y="196768"/>
                  </a:lnTo>
                  <a:lnTo>
                    <a:pt x="0" y="196768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4" name="object 12614"/>
            <p:cNvSpPr/>
            <p:nvPr/>
          </p:nvSpPr>
          <p:spPr>
            <a:xfrm>
              <a:off x="12225287" y="5112715"/>
              <a:ext cx="370840" cy="198755"/>
            </a:xfrm>
            <a:custGeom>
              <a:avLst/>
              <a:gdLst/>
              <a:ahLst/>
              <a:cxnLst/>
              <a:rect l="l" t="t" r="r" b="b"/>
              <a:pathLst>
                <a:path w="370840" h="198754">
                  <a:moveTo>
                    <a:pt x="0" y="198716"/>
                  </a:moveTo>
                  <a:lnTo>
                    <a:pt x="370501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5" name="object 12615"/>
            <p:cNvSpPr/>
            <p:nvPr/>
          </p:nvSpPr>
          <p:spPr>
            <a:xfrm>
              <a:off x="12225292" y="5112720"/>
              <a:ext cx="370205" cy="196850"/>
            </a:xfrm>
            <a:custGeom>
              <a:avLst/>
              <a:gdLst/>
              <a:ahLst/>
              <a:cxnLst/>
              <a:rect l="l" t="t" r="r" b="b"/>
              <a:pathLst>
                <a:path w="370204" h="196850">
                  <a:moveTo>
                    <a:pt x="369967" y="19624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6" name="object 12616"/>
            <p:cNvSpPr/>
            <p:nvPr/>
          </p:nvSpPr>
          <p:spPr>
            <a:xfrm>
              <a:off x="14060937" y="5081339"/>
              <a:ext cx="897890" cy="317500"/>
            </a:xfrm>
            <a:custGeom>
              <a:avLst/>
              <a:gdLst/>
              <a:ahLst/>
              <a:cxnLst/>
              <a:rect l="l" t="t" r="r" b="b"/>
              <a:pathLst>
                <a:path w="897890" h="317500">
                  <a:moveTo>
                    <a:pt x="0" y="316964"/>
                  </a:moveTo>
                  <a:lnTo>
                    <a:pt x="0" y="0"/>
                  </a:lnTo>
                  <a:lnTo>
                    <a:pt x="897564" y="0"/>
                  </a:lnTo>
                  <a:lnTo>
                    <a:pt x="897564" y="316964"/>
                  </a:lnTo>
                  <a:lnTo>
                    <a:pt x="0" y="316964"/>
                  </a:lnTo>
                  <a:close/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7" name="object 12617"/>
            <p:cNvSpPr/>
            <p:nvPr/>
          </p:nvSpPr>
          <p:spPr>
            <a:xfrm>
              <a:off x="14060929" y="5081357"/>
              <a:ext cx="897890" cy="320675"/>
            </a:xfrm>
            <a:custGeom>
              <a:avLst/>
              <a:gdLst/>
              <a:ahLst/>
              <a:cxnLst/>
              <a:rect l="l" t="t" r="r" b="b"/>
              <a:pathLst>
                <a:path w="897890" h="320675">
                  <a:moveTo>
                    <a:pt x="0" y="320084"/>
                  </a:moveTo>
                  <a:lnTo>
                    <a:pt x="897564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8" name="object 12618"/>
            <p:cNvSpPr/>
            <p:nvPr/>
          </p:nvSpPr>
          <p:spPr>
            <a:xfrm>
              <a:off x="14060929" y="5081357"/>
              <a:ext cx="896619" cy="316230"/>
            </a:xfrm>
            <a:custGeom>
              <a:avLst/>
              <a:gdLst/>
              <a:ahLst/>
              <a:cxnLst/>
              <a:rect l="l" t="t" r="r" b="b"/>
              <a:pathLst>
                <a:path w="896619" h="316229">
                  <a:moveTo>
                    <a:pt x="896255" y="316095"/>
                  </a:moveTo>
                  <a:lnTo>
                    <a:pt x="0" y="0"/>
                  </a:lnTo>
                </a:path>
              </a:pathLst>
            </a:custGeom>
            <a:ln w="4471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9" name="object 12619"/>
            <p:cNvSpPr/>
            <p:nvPr/>
          </p:nvSpPr>
          <p:spPr>
            <a:xfrm>
              <a:off x="14266183" y="3625093"/>
              <a:ext cx="176530" cy="248920"/>
            </a:xfrm>
            <a:custGeom>
              <a:avLst/>
              <a:gdLst/>
              <a:ahLst/>
              <a:cxnLst/>
              <a:rect l="l" t="t" r="r" b="b"/>
              <a:pathLst>
                <a:path w="176530" h="248920">
                  <a:moveTo>
                    <a:pt x="175994" y="0"/>
                  </a:moveTo>
                  <a:lnTo>
                    <a:pt x="0" y="0"/>
                  </a:lnTo>
                  <a:lnTo>
                    <a:pt x="0" y="248861"/>
                  </a:lnTo>
                  <a:lnTo>
                    <a:pt x="175994" y="248861"/>
                  </a:lnTo>
                  <a:lnTo>
                    <a:pt x="17599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620" name="object 12620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10212765" y="4205770"/>
              <a:ext cx="379015" cy="245090"/>
            </a:xfrm>
            <a:prstGeom prst="rect">
              <a:avLst/>
            </a:prstGeom>
          </p:spPr>
        </p:pic>
        <p:sp>
          <p:nvSpPr>
            <p:cNvPr id="12621" name="object 12621"/>
            <p:cNvSpPr/>
            <p:nvPr/>
          </p:nvSpPr>
          <p:spPr>
            <a:xfrm>
              <a:off x="9667516" y="663245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89" y="0"/>
                  </a:moveTo>
                  <a:lnTo>
                    <a:pt x="10334" y="0"/>
                  </a:lnTo>
                  <a:lnTo>
                    <a:pt x="4659" y="0"/>
                  </a:lnTo>
                  <a:lnTo>
                    <a:pt x="0" y="4659"/>
                  </a:lnTo>
                  <a:lnTo>
                    <a:pt x="0" y="15999"/>
                  </a:lnTo>
                  <a:lnTo>
                    <a:pt x="4659" y="20659"/>
                  </a:lnTo>
                  <a:lnTo>
                    <a:pt x="15989" y="20659"/>
                  </a:lnTo>
                  <a:lnTo>
                    <a:pt x="20669" y="15999"/>
                  </a:lnTo>
                  <a:lnTo>
                    <a:pt x="20669" y="4659"/>
                  </a:lnTo>
                  <a:lnTo>
                    <a:pt x="15989" y="0"/>
                  </a:lnTo>
                  <a:close/>
                </a:path>
              </a:pathLst>
            </a:custGeom>
            <a:solidFill>
              <a:srgbClr val="4FB5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622" name="object 12622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1899271" y="4681710"/>
              <a:ext cx="221595" cy="218119"/>
            </a:xfrm>
            <a:prstGeom prst="rect">
              <a:avLst/>
            </a:prstGeom>
          </p:spPr>
        </p:pic>
        <p:pic>
          <p:nvPicPr>
            <p:cNvPr id="12623" name="object 12623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5059196" y="4922949"/>
              <a:ext cx="221595" cy="218098"/>
            </a:xfrm>
            <a:prstGeom prst="rect">
              <a:avLst/>
            </a:prstGeom>
          </p:spPr>
        </p:pic>
        <p:pic>
          <p:nvPicPr>
            <p:cNvPr id="12624" name="object 12624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5064683" y="4680852"/>
              <a:ext cx="219794" cy="219815"/>
            </a:xfrm>
            <a:prstGeom prst="rect">
              <a:avLst/>
            </a:prstGeom>
          </p:spPr>
        </p:pic>
      </p:grpSp>
      <p:sp>
        <p:nvSpPr>
          <p:cNvPr id="12625" name="object 12625"/>
          <p:cNvSpPr txBox="1"/>
          <p:nvPr/>
        </p:nvSpPr>
        <p:spPr>
          <a:xfrm>
            <a:off x="9170051" y="591433"/>
            <a:ext cx="1952625" cy="3270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950" b="1" spc="30" dirty="0">
                <a:solidFill>
                  <a:srgbClr val="00000F"/>
                </a:solidFill>
                <a:latin typeface="FS Albert"/>
                <a:cs typeface="FS Albert"/>
              </a:rPr>
              <a:t>744,</a:t>
            </a:r>
            <a:r>
              <a:rPr sz="1950" b="1" spc="-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b="1" spc="35" dirty="0">
                <a:solidFill>
                  <a:srgbClr val="00000F"/>
                </a:solidFill>
                <a:latin typeface="FS Albert"/>
                <a:cs typeface="FS Albert"/>
              </a:rPr>
              <a:t>Erdgeschoss</a:t>
            </a:r>
            <a:endParaRPr sz="1950">
              <a:latin typeface="FS Albert"/>
              <a:cs typeface="FS Albert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510844" y="414508"/>
            <a:ext cx="4599940" cy="10306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5"/>
              </a:spcBef>
            </a:pPr>
            <a:r>
              <a:rPr spc="-65" dirty="0"/>
              <a:t>Was</a:t>
            </a:r>
            <a:r>
              <a:rPr spc="-15" dirty="0"/>
              <a:t> </a:t>
            </a:r>
            <a:r>
              <a:rPr spc="-5" dirty="0"/>
              <a:t>muss</a:t>
            </a:r>
            <a:r>
              <a:rPr spc="-10" dirty="0"/>
              <a:t> </a:t>
            </a:r>
            <a:r>
              <a:rPr spc="-5" dirty="0"/>
              <a:t>ich</a:t>
            </a:r>
            <a:r>
              <a:rPr spc="-10" dirty="0"/>
              <a:t> </a:t>
            </a:r>
            <a:r>
              <a:rPr spc="-5" dirty="0"/>
              <a:t>bei</a:t>
            </a:r>
            <a:r>
              <a:rPr spc="-15" dirty="0"/>
              <a:t> </a:t>
            </a:r>
            <a:r>
              <a:rPr spc="-5" dirty="0"/>
              <a:t>Unfällen </a:t>
            </a:r>
            <a:r>
              <a:rPr spc="-750" dirty="0"/>
              <a:t> </a:t>
            </a:r>
            <a:r>
              <a:rPr spc="-5" dirty="0"/>
              <a:t>unternehmen?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9811299" y="8792929"/>
            <a:ext cx="989965" cy="78867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050" b="1" spc="20" dirty="0">
                <a:solidFill>
                  <a:srgbClr val="00000F"/>
                </a:solidFill>
                <a:latin typeface="FS Albert"/>
                <a:cs typeface="FS Albert"/>
              </a:rPr>
              <a:t>Legende</a:t>
            </a:r>
            <a:endParaRPr sz="1050">
              <a:latin typeface="FS Albert"/>
              <a:cs typeface="FS Albert"/>
            </a:endParaRPr>
          </a:p>
          <a:p>
            <a:pPr marL="12700" marR="5080">
              <a:lnSpc>
                <a:spcPct val="186600"/>
              </a:lnSpc>
            </a:pPr>
            <a:r>
              <a:rPr sz="1050" spc="10" dirty="0">
                <a:solidFill>
                  <a:srgbClr val="00000F"/>
                </a:solidFill>
                <a:latin typeface="FS Albert"/>
                <a:cs typeface="FS Albert"/>
              </a:rPr>
              <a:t>1. </a:t>
            </a:r>
            <a:r>
              <a:rPr sz="1050" dirty="0">
                <a:solidFill>
                  <a:srgbClr val="00000F"/>
                </a:solidFill>
                <a:latin typeface="FS Albert"/>
                <a:cs typeface="FS Albert"/>
              </a:rPr>
              <a:t>Hilfe </a:t>
            </a:r>
            <a:r>
              <a:rPr sz="1050" spc="15" dirty="0">
                <a:solidFill>
                  <a:srgbClr val="00000F"/>
                </a:solidFill>
                <a:latin typeface="FS Albert"/>
                <a:cs typeface="FS Albert"/>
              </a:rPr>
              <a:t>Material </a:t>
            </a:r>
            <a:r>
              <a:rPr sz="1050" spc="20" dirty="0">
                <a:solidFill>
                  <a:srgbClr val="00000F"/>
                </a:solidFill>
                <a:latin typeface="FS Albert"/>
                <a:cs typeface="FS Albert"/>
              </a:rPr>
              <a:t> AED</a:t>
            </a:r>
            <a:r>
              <a:rPr sz="1050" spc="-2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050" spc="5" dirty="0">
                <a:solidFill>
                  <a:srgbClr val="00000F"/>
                </a:solidFill>
                <a:latin typeface="FS Albert"/>
                <a:cs typeface="FS Albert"/>
              </a:rPr>
              <a:t>Defibrillator</a:t>
            </a:r>
            <a:endParaRPr sz="1050">
              <a:latin typeface="FS Albert"/>
              <a:cs typeface="FS Albert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471879" y="9011767"/>
            <a:ext cx="231141" cy="230642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9472548" y="9311800"/>
            <a:ext cx="230474" cy="231462"/>
          </a:xfrm>
          <a:prstGeom prst="rect">
            <a:avLst/>
          </a:prstGeom>
        </p:spPr>
      </p:pic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12784613" y="8851836"/>
          <a:ext cx="3395345" cy="165036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300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646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552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95"/>
                        </a:spcBef>
                      </a:pPr>
                      <a:r>
                        <a:rPr sz="1300" b="1" spc="10" dirty="0">
                          <a:solidFill>
                            <a:srgbClr val="EE2524"/>
                          </a:solidFill>
                          <a:latin typeface="FS Albert"/>
                          <a:cs typeface="FS Albert"/>
                        </a:rPr>
                        <a:t>Notrufnummern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T="3746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6695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sz="1300" spc="-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Feuerwehr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T="12700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118</a:t>
                      </a:r>
                      <a:r>
                        <a:rPr sz="1300" spc="-2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/</a:t>
                      </a:r>
                      <a:r>
                        <a:rPr sz="1300" spc="-1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041</a:t>
                      </a:r>
                      <a:r>
                        <a:rPr sz="1300" spc="-1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248</a:t>
                      </a:r>
                      <a:r>
                        <a:rPr sz="1300" spc="-1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63</a:t>
                      </a:r>
                      <a:r>
                        <a:rPr sz="1300" spc="-1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44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T="1270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300" spc="-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Polizei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117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Ambulanz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144</a:t>
                      </a:r>
                      <a:r>
                        <a:rPr sz="1300" spc="-2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/</a:t>
                      </a:r>
                      <a:r>
                        <a:rPr sz="1300" spc="-1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041</a:t>
                      </a:r>
                      <a:r>
                        <a:rPr sz="1300" spc="-1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248</a:t>
                      </a:r>
                      <a:r>
                        <a:rPr sz="1300" spc="-1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63</a:t>
                      </a:r>
                      <a:r>
                        <a:rPr sz="1300" spc="-1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44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REGA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1414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300" spc="-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Toxikologisches</a:t>
                      </a:r>
                      <a:r>
                        <a:rPr sz="1300" spc="-2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Zentrum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145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892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300" spc="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Hausdienst</a:t>
                      </a:r>
                      <a:r>
                        <a:rPr sz="1300" spc="-2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Hotline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041</a:t>
                      </a:r>
                      <a:r>
                        <a:rPr sz="1300" spc="-25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248</a:t>
                      </a:r>
                      <a:r>
                        <a:rPr sz="1300" spc="-2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63</a:t>
                      </a:r>
                      <a:r>
                        <a:rPr sz="1300" spc="-2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 </a:t>
                      </a:r>
                      <a:r>
                        <a:rPr sz="1300" spc="10" dirty="0">
                          <a:solidFill>
                            <a:srgbClr val="00000F"/>
                          </a:solidFill>
                          <a:latin typeface="FS Albert"/>
                          <a:cs typeface="FS Albert"/>
                        </a:rPr>
                        <a:t>44</a:t>
                      </a:r>
                      <a:endParaRPr sz="1300">
                        <a:latin typeface="FS Albert"/>
                        <a:cs typeface="FS Albert"/>
                      </a:endParaRP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9170051" y="591433"/>
            <a:ext cx="1952625" cy="3270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950" b="1" spc="30" dirty="0">
                <a:solidFill>
                  <a:srgbClr val="00000F"/>
                </a:solidFill>
                <a:latin typeface="FS Albert"/>
                <a:cs typeface="FS Albert"/>
              </a:rPr>
              <a:t>745,</a:t>
            </a:r>
            <a:r>
              <a:rPr sz="1950" b="1" spc="-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b="1" spc="35" dirty="0">
                <a:solidFill>
                  <a:srgbClr val="00000F"/>
                </a:solidFill>
                <a:latin typeface="FS Albert"/>
                <a:cs typeface="FS Albert"/>
              </a:rPr>
              <a:t>Erdgeschoss</a:t>
            </a:r>
            <a:endParaRPr sz="1950">
              <a:latin typeface="FS Albert"/>
              <a:cs typeface="FS Albert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8573988" y="1600653"/>
            <a:ext cx="10783570" cy="6583680"/>
            <a:chOff x="8573988" y="1600653"/>
            <a:chExt cx="10783570" cy="6583680"/>
          </a:xfrm>
        </p:grpSpPr>
        <p:sp>
          <p:nvSpPr>
            <p:cNvPr id="9" name="object 9"/>
            <p:cNvSpPr/>
            <p:nvPr/>
          </p:nvSpPr>
          <p:spPr>
            <a:xfrm>
              <a:off x="16113074" y="2099933"/>
              <a:ext cx="1287145" cy="502284"/>
            </a:xfrm>
            <a:custGeom>
              <a:avLst/>
              <a:gdLst/>
              <a:ahLst/>
              <a:cxnLst/>
              <a:rect l="l" t="t" r="r" b="b"/>
              <a:pathLst>
                <a:path w="1287144" h="502285">
                  <a:moveTo>
                    <a:pt x="1286536" y="365444"/>
                  </a:moveTo>
                  <a:lnTo>
                    <a:pt x="1253668" y="365444"/>
                  </a:lnTo>
                  <a:lnTo>
                    <a:pt x="1253668" y="377622"/>
                  </a:lnTo>
                  <a:lnTo>
                    <a:pt x="644556" y="377622"/>
                  </a:lnTo>
                  <a:lnTo>
                    <a:pt x="644556" y="380061"/>
                  </a:lnTo>
                  <a:lnTo>
                    <a:pt x="573647" y="380061"/>
                  </a:lnTo>
                  <a:lnTo>
                    <a:pt x="573647" y="501869"/>
                  </a:lnTo>
                  <a:lnTo>
                    <a:pt x="0" y="501869"/>
                  </a:lnTo>
                  <a:lnTo>
                    <a:pt x="0" y="37758"/>
                  </a:lnTo>
                  <a:lnTo>
                    <a:pt x="37391" y="37758"/>
                  </a:lnTo>
                  <a:lnTo>
                    <a:pt x="37391" y="34135"/>
                  </a:lnTo>
                  <a:lnTo>
                    <a:pt x="260421" y="34135"/>
                  </a:lnTo>
                  <a:lnTo>
                    <a:pt x="260421" y="37758"/>
                  </a:lnTo>
                  <a:lnTo>
                    <a:pt x="304943" y="37758"/>
                  </a:lnTo>
                  <a:lnTo>
                    <a:pt x="304943" y="0"/>
                  </a:lnTo>
                  <a:lnTo>
                    <a:pt x="733768" y="0"/>
                  </a:lnTo>
                  <a:lnTo>
                    <a:pt x="733768" y="37758"/>
                  </a:lnTo>
                  <a:lnTo>
                    <a:pt x="1286536" y="37758"/>
                  </a:lnTo>
                  <a:lnTo>
                    <a:pt x="1286536" y="36544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6911880" y="213769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6874503" y="213769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6949257" y="213769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6986649" y="213769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7024028" y="213769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7061422" y="213769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7098799" y="213769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7136193" y="213769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6897050" y="22854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6897262" y="22854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3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6897438" y="22854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6897616" y="22854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6897795" y="22855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6897971" y="22856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6898133" y="22857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46" y="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6898279" y="22858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46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6898423" y="22859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6898554" y="22860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6898682" y="22862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6898763" y="22863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6898846" y="22865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62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6898909" y="22866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62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6898956" y="22868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6898989" y="22870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6898984" y="22872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0"/>
                  </a:moveTo>
                  <a:lnTo>
                    <a:pt x="0" y="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898978" y="22874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6898904" y="22875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6898825" y="22877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6898762" y="22879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6898680" y="22881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16898546" y="22882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6898418" y="22883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6898277" y="22885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6898132" y="2288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0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6897966" y="22887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6897793" y="22888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6897617" y="22889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6897438" y="22889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6897239" y="22890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6897043" y="22890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1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6896873" y="22890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7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6896674" y="22890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3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6896502" y="22889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3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6896304" y="22889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6896147" y="2288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6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6895984" y="22887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9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16895823" y="22886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1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16895676" y="22885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6895562" y="22883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6895450" y="22882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6895357" y="22880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6895271" y="22879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6895212" y="22877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6895157" y="22875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6895130" y="22874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6895128" y="228722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9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6895128" y="228706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6895128" y="22868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98"/>
                  </a:moveTo>
                  <a:lnTo>
                    <a:pt x="3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6895162" y="22866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6895209" y="22865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67"/>
                  </a:moveTo>
                  <a:lnTo>
                    <a:pt x="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6895274" y="22863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8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6895354" y="22862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9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6895452" y="22860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1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6895566" y="22859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36"/>
                  </a:moveTo>
                  <a:lnTo>
                    <a:pt x="1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6895677" y="22858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6895822" y="22857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6896002" y="22856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6896162" y="22855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2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6896325" y="22854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83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6896503" y="22854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6896680" y="22854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6896874" y="22854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6895128" y="228266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6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6899005" y="228266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6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6995664" y="22854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6995874" y="22854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3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6996052" y="22854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996228" y="22854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6996407" y="22855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96583" y="22856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6996745" y="22857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6996891" y="22858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46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6997037" y="22859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36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6997166" y="22860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6997295" y="22862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6997375" y="22863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6997457" y="22865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6997521" y="22866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62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6997587" y="22868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6997604" y="22870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6997607" y="22872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" y="0"/>
                  </a:moveTo>
                  <a:lnTo>
                    <a:pt x="0" y="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6997583" y="22874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6997524" y="22875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6997458" y="22877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6997373" y="22879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6997291" y="22881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6997159" y="22882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6997050" y="22883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6996891" y="22885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6996745" y="2288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0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6996578" y="22887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16996405" y="22888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16996229" y="22889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6996050" y="22889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6995874" y="22890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6995675" y="22890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9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6995486" y="22890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7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6995286" y="22890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3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16995115" y="22889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3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6994937" y="22889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16994758" y="2288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6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6994597" y="22887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9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6994435" y="22886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1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16994283" y="22885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6994170" y="22883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6994062" y="22882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6993982" y="22880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6993889" y="22879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6993823" y="22877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6993775" y="22875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6993763" y="22874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6993742" y="228722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9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16993742" y="228706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16993742" y="22868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98"/>
                  </a:moveTo>
                  <a:lnTo>
                    <a:pt x="3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16993773" y="22866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16993837" y="22865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67"/>
                  </a:moveTo>
                  <a:lnTo>
                    <a:pt x="5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16993886" y="22863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1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16993984" y="22862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8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6994065" y="22860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1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16994178" y="22859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36"/>
                  </a:moveTo>
                  <a:lnTo>
                    <a:pt x="1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16994306" y="22858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4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16994451" y="22857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16994613" y="22856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16994775" y="22855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2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16994937" y="22854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83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16995115" y="22854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6995292" y="22854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16995485" y="22854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16993742" y="228266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6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16997617" y="228266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6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17107828" y="22854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17108007" y="22854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3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17108200" y="22854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17108377" y="22854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17108570" y="22855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17108749" y="22856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17108910" y="22857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46" y="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17109056" y="22858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46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7109201" y="22859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17109329" y="22860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17109427" y="22862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17109540" y="22863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17109606" y="22865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17109686" y="22866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17109719" y="22868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17109750" y="228706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17109750" y="22872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17109719" y="22874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17109688" y="22875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17109602" y="22877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17109543" y="22879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17109425" y="22881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17109333" y="22882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17109193" y="22883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17109054" y="22885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17108909" y="2288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0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17108743" y="22887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17108571" y="22888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17108392" y="22889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17108199" y="22889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17108001" y="22890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17107830" y="22890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7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17107630" y="22890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9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17107457" y="22890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3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17107259" y="22889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3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17107084" y="22889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17106907" y="2288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6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17106741" y="22887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9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17106600" y="22886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1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17106455" y="22885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7106341" y="22883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7106228" y="22882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7106114" y="22880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7106031" y="22879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7105968" y="22877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17105938" y="22875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17105908" y="22874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17105906" y="228722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9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17105906" y="228706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17105906" y="22868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98"/>
                  </a:moveTo>
                  <a:lnTo>
                    <a:pt x="2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17105940" y="22866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3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17105970" y="22865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67"/>
                  </a:moveTo>
                  <a:lnTo>
                    <a:pt x="8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17106051" y="22863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17106116" y="22862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1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17106228" y="22860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1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17106344" y="22859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36"/>
                  </a:moveTo>
                  <a:lnTo>
                    <a:pt x="1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17106456" y="22858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17106601" y="22857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17106747" y="22856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17106908" y="22855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2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17107085" y="22854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83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17107262" y="22854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17107458" y="22854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17107635" y="22854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17105906" y="228266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6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17109750" y="228266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6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16897050" y="23249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16897262" y="23250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16897438" y="232502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5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16897616" y="23250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16897795" y="23251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16897971" y="23252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16898133" y="23253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46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16898279" y="23254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46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16898423" y="23255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16898554" y="23256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16898682" y="23258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16898763" y="23259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16898846" y="23261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62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16898909" y="23262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62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16898956" y="23264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16898989" y="23266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6898984" y="23268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6898978" y="23269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6898904" y="23271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6898825" y="23273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6898762" y="23275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6898680" y="23276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6898546" y="23278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6898418" y="23279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6898277" y="23281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0" y="13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6898132" y="23282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0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16897966" y="23283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16897793" y="23284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16897617" y="23285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5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16897438" y="23285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16897239" y="23286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16897043" y="23286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19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16896873" y="23286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2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16896674" y="23286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1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16896502" y="23285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5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16896304" y="23285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5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16896147" y="23284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16895984" y="23283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1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16895823" y="23282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1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16895676" y="23280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16895562" y="23279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16895450" y="23278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16895357" y="23276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16895271" y="23275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16895212" y="23273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16895157" y="23271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16895130" y="23269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16895128" y="23268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16895128" y="232663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9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16895128" y="23264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3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16895162" y="23262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98"/>
                  </a:moveTo>
                  <a:lnTo>
                    <a:pt x="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16895209" y="23261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16895274" y="23259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8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16895354" y="23257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67"/>
                  </a:moveTo>
                  <a:lnTo>
                    <a:pt x="9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16895452" y="23256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1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16895566" y="23255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15" y="0"/>
                  </a:lnTo>
                </a:path>
                <a:path w="634" h="635">
                  <a:moveTo>
                    <a:pt x="0" y="115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16895822" y="23252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16896002" y="23251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16896162" y="23251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94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16896325" y="23250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16896503" y="23250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16896680" y="23250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16896874" y="23249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16895128" y="232683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4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16899005" y="232683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4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17070451" y="23249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17070645" y="23250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17070823" y="232502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5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17071002" y="23250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17071178" y="23251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17071354" y="23252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17071516" y="23253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17071662" y="23254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17071808" y="23255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36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17071937" y="23256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17072050" y="23258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17072147" y="23259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17072229" y="23261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62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17072292" y="23262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17072325" y="23264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17072374" y="232664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17072374" y="232683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17072343" y="23269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17072304" y="23271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17072230" y="23273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17072145" y="23275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17072053" y="23276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17071934" y="23278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17071823" y="23279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17071661" y="23281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0" y="13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17071516" y="23282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0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17071349" y="23283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17071176" y="23284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17071000" y="23285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5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17070823" y="23285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17070644" y="23286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17070447" y="23286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17070253" y="23286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2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17070058" y="23286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1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17069885" y="23285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5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17069708" y="23285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5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17069530" y="23284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17069352" y="23283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1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17069205" y="23282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1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17069055" y="23280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17068941" y="23279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36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17068834" y="23278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17068731" y="23276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17068654" y="23275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17068575" y="23273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17068561" y="23271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17068524" y="23269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17068513" y="23268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17068513" y="232663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9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17068513" y="23264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3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17068545" y="23262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98"/>
                  </a:moveTo>
                  <a:lnTo>
                    <a:pt x="3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17068592" y="23261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17068659" y="23259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8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17068737" y="23257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67"/>
                  </a:moveTo>
                  <a:lnTo>
                    <a:pt x="1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17068836" y="23256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1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17068949" y="23255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17069077" y="23254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4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17069223" y="23252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4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17069351" y="23251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17069530" y="23251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94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17069708" y="23250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17069886" y="23250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17070063" y="23250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17070257" y="23249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17068513" y="232683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4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17072374" y="232683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4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17017584" y="2331391"/>
              <a:ext cx="0" cy="149225"/>
            </a:xfrm>
            <a:custGeom>
              <a:avLst/>
              <a:gdLst/>
              <a:ahLst/>
              <a:cxnLst/>
              <a:rect l="l" t="t" r="r" b="b"/>
              <a:pathLst>
                <a:path h="149225">
                  <a:moveTo>
                    <a:pt x="0" y="1486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17054977" y="2331391"/>
              <a:ext cx="0" cy="149225"/>
            </a:xfrm>
            <a:custGeom>
              <a:avLst/>
              <a:gdLst/>
              <a:ahLst/>
              <a:cxnLst/>
              <a:rect l="l" t="t" r="r" b="b"/>
              <a:pathLst>
                <a:path h="149225">
                  <a:moveTo>
                    <a:pt x="0" y="1486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17092355" y="2331391"/>
              <a:ext cx="0" cy="149225"/>
            </a:xfrm>
            <a:custGeom>
              <a:avLst/>
              <a:gdLst/>
              <a:ahLst/>
              <a:cxnLst/>
              <a:rect l="l" t="t" r="r" b="b"/>
              <a:pathLst>
                <a:path h="149225">
                  <a:moveTo>
                    <a:pt x="0" y="1486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17095585" y="2331391"/>
              <a:ext cx="0" cy="149225"/>
            </a:xfrm>
            <a:custGeom>
              <a:avLst/>
              <a:gdLst/>
              <a:ahLst/>
              <a:cxnLst/>
              <a:rect l="l" t="t" r="r" b="b"/>
              <a:pathLst>
                <a:path h="149225">
                  <a:moveTo>
                    <a:pt x="0" y="1486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16942813" y="2331391"/>
              <a:ext cx="0" cy="149225"/>
            </a:xfrm>
            <a:custGeom>
              <a:avLst/>
              <a:gdLst/>
              <a:ahLst/>
              <a:cxnLst/>
              <a:rect l="l" t="t" r="r" b="b"/>
              <a:pathLst>
                <a:path h="149225">
                  <a:moveTo>
                    <a:pt x="0" y="1486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16980206" y="2331391"/>
              <a:ext cx="0" cy="149225"/>
            </a:xfrm>
            <a:custGeom>
              <a:avLst/>
              <a:gdLst/>
              <a:ahLst/>
              <a:cxnLst/>
              <a:rect l="l" t="t" r="r" b="b"/>
              <a:pathLst>
                <a:path h="149225">
                  <a:moveTo>
                    <a:pt x="0" y="1486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16868057" y="2331391"/>
              <a:ext cx="0" cy="149225"/>
            </a:xfrm>
            <a:custGeom>
              <a:avLst/>
              <a:gdLst/>
              <a:ahLst/>
              <a:cxnLst/>
              <a:rect l="l" t="t" r="r" b="b"/>
              <a:pathLst>
                <a:path h="149225">
                  <a:moveTo>
                    <a:pt x="0" y="1486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16905451" y="2331391"/>
              <a:ext cx="0" cy="149225"/>
            </a:xfrm>
            <a:custGeom>
              <a:avLst/>
              <a:gdLst/>
              <a:ahLst/>
              <a:cxnLst/>
              <a:rect l="l" t="t" r="r" b="b"/>
              <a:pathLst>
                <a:path h="149225">
                  <a:moveTo>
                    <a:pt x="0" y="1486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16093771" y="2384984"/>
              <a:ext cx="2540" cy="95250"/>
            </a:xfrm>
            <a:custGeom>
              <a:avLst/>
              <a:gdLst/>
              <a:ahLst/>
              <a:cxnLst/>
              <a:rect l="l" t="t" r="r" b="b"/>
              <a:pathLst>
                <a:path w="2540" h="95250">
                  <a:moveTo>
                    <a:pt x="1916" y="0"/>
                  </a:moveTo>
                  <a:lnTo>
                    <a:pt x="0" y="0"/>
                  </a:lnTo>
                  <a:lnTo>
                    <a:pt x="0" y="95002"/>
                  </a:lnTo>
                  <a:lnTo>
                    <a:pt x="1916" y="95002"/>
                  </a:lnTo>
                  <a:lnTo>
                    <a:pt x="1916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16094733" y="2382892"/>
              <a:ext cx="0" cy="97155"/>
            </a:xfrm>
            <a:custGeom>
              <a:avLst/>
              <a:gdLst/>
              <a:ahLst/>
              <a:cxnLst/>
              <a:rect l="l" t="t" r="r" b="b"/>
              <a:pathLst>
                <a:path h="97155">
                  <a:moveTo>
                    <a:pt x="0" y="0"/>
                  </a:moveTo>
                  <a:lnTo>
                    <a:pt x="0" y="97104"/>
                  </a:lnTo>
                </a:path>
              </a:pathLst>
            </a:custGeom>
            <a:ln w="611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16093750" y="2236403"/>
              <a:ext cx="2540" cy="20955"/>
            </a:xfrm>
            <a:custGeom>
              <a:avLst/>
              <a:gdLst/>
              <a:ahLst/>
              <a:cxnLst/>
              <a:rect l="l" t="t" r="r" b="b"/>
              <a:pathLst>
                <a:path w="2540" h="20955">
                  <a:moveTo>
                    <a:pt x="1916" y="0"/>
                  </a:moveTo>
                  <a:lnTo>
                    <a:pt x="0" y="0"/>
                  </a:lnTo>
                  <a:lnTo>
                    <a:pt x="0" y="20690"/>
                  </a:lnTo>
                  <a:lnTo>
                    <a:pt x="1916" y="20690"/>
                  </a:lnTo>
                  <a:lnTo>
                    <a:pt x="1916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16093756" y="2236404"/>
              <a:ext cx="2540" cy="20955"/>
            </a:xfrm>
            <a:custGeom>
              <a:avLst/>
              <a:gdLst/>
              <a:ahLst/>
              <a:cxnLst/>
              <a:rect l="l" t="t" r="r" b="b"/>
              <a:pathLst>
                <a:path w="2540" h="20955">
                  <a:moveTo>
                    <a:pt x="0" y="0"/>
                  </a:moveTo>
                  <a:lnTo>
                    <a:pt x="0" y="20690"/>
                  </a:lnTo>
                  <a:lnTo>
                    <a:pt x="1916" y="20690"/>
                  </a:lnTo>
                  <a:lnTo>
                    <a:pt x="191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16093750" y="2117014"/>
              <a:ext cx="2540" cy="27305"/>
            </a:xfrm>
            <a:custGeom>
              <a:avLst/>
              <a:gdLst/>
              <a:ahLst/>
              <a:cxnLst/>
              <a:rect l="l" t="t" r="r" b="b"/>
              <a:pathLst>
                <a:path w="2540" h="27305">
                  <a:moveTo>
                    <a:pt x="1916" y="0"/>
                  </a:moveTo>
                  <a:lnTo>
                    <a:pt x="0" y="0"/>
                  </a:lnTo>
                  <a:lnTo>
                    <a:pt x="0" y="26794"/>
                  </a:lnTo>
                  <a:lnTo>
                    <a:pt x="1916" y="26794"/>
                  </a:lnTo>
                  <a:lnTo>
                    <a:pt x="1916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16093756" y="2117016"/>
              <a:ext cx="2540" cy="27305"/>
            </a:xfrm>
            <a:custGeom>
              <a:avLst/>
              <a:gdLst/>
              <a:ahLst/>
              <a:cxnLst/>
              <a:rect l="l" t="t" r="r" b="b"/>
              <a:pathLst>
                <a:path w="2540" h="27305">
                  <a:moveTo>
                    <a:pt x="0" y="0"/>
                  </a:moveTo>
                  <a:lnTo>
                    <a:pt x="0" y="26794"/>
                  </a:lnTo>
                  <a:lnTo>
                    <a:pt x="1916" y="26794"/>
                  </a:lnTo>
                  <a:lnTo>
                    <a:pt x="191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16111153" y="2384984"/>
              <a:ext cx="2540" cy="95250"/>
            </a:xfrm>
            <a:custGeom>
              <a:avLst/>
              <a:gdLst/>
              <a:ahLst/>
              <a:cxnLst/>
              <a:rect l="l" t="t" r="r" b="b"/>
              <a:pathLst>
                <a:path w="2540" h="95250">
                  <a:moveTo>
                    <a:pt x="1916" y="0"/>
                  </a:moveTo>
                  <a:lnTo>
                    <a:pt x="0" y="0"/>
                  </a:lnTo>
                  <a:lnTo>
                    <a:pt x="0" y="95002"/>
                  </a:lnTo>
                  <a:lnTo>
                    <a:pt x="1916" y="95002"/>
                  </a:lnTo>
                  <a:lnTo>
                    <a:pt x="1916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16109059" y="2382892"/>
              <a:ext cx="6350" cy="98425"/>
            </a:xfrm>
            <a:custGeom>
              <a:avLst/>
              <a:gdLst/>
              <a:ahLst/>
              <a:cxnLst/>
              <a:rect l="l" t="t" r="r" b="b"/>
              <a:pathLst>
                <a:path w="6350" h="98425">
                  <a:moveTo>
                    <a:pt x="0" y="98153"/>
                  </a:moveTo>
                  <a:lnTo>
                    <a:pt x="6114" y="98153"/>
                  </a:lnTo>
                </a:path>
                <a:path w="6350" h="98425">
                  <a:moveTo>
                    <a:pt x="3057" y="0"/>
                  </a:moveTo>
                  <a:lnTo>
                    <a:pt x="3057" y="9710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16111153" y="2234539"/>
              <a:ext cx="2540" cy="22860"/>
            </a:xfrm>
            <a:custGeom>
              <a:avLst/>
              <a:gdLst/>
              <a:ahLst/>
              <a:cxnLst/>
              <a:rect l="l" t="t" r="r" b="b"/>
              <a:pathLst>
                <a:path w="2540" h="22860">
                  <a:moveTo>
                    <a:pt x="1916" y="0"/>
                  </a:moveTo>
                  <a:lnTo>
                    <a:pt x="0" y="0"/>
                  </a:lnTo>
                  <a:lnTo>
                    <a:pt x="0" y="22543"/>
                  </a:lnTo>
                  <a:lnTo>
                    <a:pt x="1916" y="22543"/>
                  </a:lnTo>
                  <a:lnTo>
                    <a:pt x="1916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16111157" y="2234534"/>
              <a:ext cx="2540" cy="22860"/>
            </a:xfrm>
            <a:custGeom>
              <a:avLst/>
              <a:gdLst/>
              <a:ahLst/>
              <a:cxnLst/>
              <a:rect l="l" t="t" r="r" b="b"/>
              <a:pathLst>
                <a:path w="2540" h="22860">
                  <a:moveTo>
                    <a:pt x="0" y="0"/>
                  </a:moveTo>
                  <a:lnTo>
                    <a:pt x="0" y="22522"/>
                  </a:lnTo>
                  <a:lnTo>
                    <a:pt x="1916" y="22522"/>
                  </a:lnTo>
                  <a:lnTo>
                    <a:pt x="191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16111153" y="2135264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40" h="10794">
                  <a:moveTo>
                    <a:pt x="1916" y="0"/>
                  </a:moveTo>
                  <a:lnTo>
                    <a:pt x="0" y="0"/>
                  </a:lnTo>
                  <a:lnTo>
                    <a:pt x="0" y="10366"/>
                  </a:lnTo>
                  <a:lnTo>
                    <a:pt x="1916" y="10366"/>
                  </a:lnTo>
                  <a:lnTo>
                    <a:pt x="1916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16111157" y="2135259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40" h="10794">
                  <a:moveTo>
                    <a:pt x="0" y="0"/>
                  </a:moveTo>
                  <a:lnTo>
                    <a:pt x="0" y="10366"/>
                  </a:lnTo>
                  <a:lnTo>
                    <a:pt x="1916" y="10366"/>
                  </a:lnTo>
                  <a:lnTo>
                    <a:pt x="191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16858847" y="2131914"/>
              <a:ext cx="508000" cy="3810"/>
            </a:xfrm>
            <a:custGeom>
              <a:avLst/>
              <a:gdLst/>
              <a:ahLst/>
              <a:cxnLst/>
              <a:rect l="l" t="t" r="r" b="b"/>
              <a:pathLst>
                <a:path w="508000" h="3810">
                  <a:moveTo>
                    <a:pt x="507879" y="0"/>
                  </a:moveTo>
                  <a:lnTo>
                    <a:pt x="0" y="0"/>
                  </a:lnTo>
                  <a:lnTo>
                    <a:pt x="0" y="3340"/>
                  </a:lnTo>
                  <a:lnTo>
                    <a:pt x="507879" y="3340"/>
                  </a:lnTo>
                  <a:lnTo>
                    <a:pt x="507879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16858850" y="2131918"/>
              <a:ext cx="508000" cy="3810"/>
            </a:xfrm>
            <a:custGeom>
              <a:avLst/>
              <a:gdLst/>
              <a:ahLst/>
              <a:cxnLst/>
              <a:rect l="l" t="t" r="r" b="b"/>
              <a:pathLst>
                <a:path w="508000" h="3810">
                  <a:moveTo>
                    <a:pt x="0" y="0"/>
                  </a:moveTo>
                  <a:lnTo>
                    <a:pt x="0" y="3340"/>
                  </a:lnTo>
                  <a:lnTo>
                    <a:pt x="507879" y="3340"/>
                  </a:lnTo>
                  <a:lnTo>
                    <a:pt x="507879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16849173" y="2099930"/>
              <a:ext cx="550545" cy="32384"/>
            </a:xfrm>
            <a:custGeom>
              <a:avLst/>
              <a:gdLst/>
              <a:ahLst/>
              <a:cxnLst/>
              <a:rect l="l" t="t" r="r" b="b"/>
              <a:pathLst>
                <a:path w="550544" h="32385">
                  <a:moveTo>
                    <a:pt x="550433" y="0"/>
                  </a:moveTo>
                  <a:lnTo>
                    <a:pt x="0" y="0"/>
                  </a:lnTo>
                  <a:lnTo>
                    <a:pt x="0" y="31988"/>
                  </a:lnTo>
                  <a:lnTo>
                    <a:pt x="550433" y="31988"/>
                  </a:lnTo>
                  <a:lnTo>
                    <a:pt x="550433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16849173" y="2099930"/>
              <a:ext cx="550545" cy="32384"/>
            </a:xfrm>
            <a:custGeom>
              <a:avLst/>
              <a:gdLst/>
              <a:ahLst/>
              <a:cxnLst/>
              <a:rect l="l" t="t" r="r" b="b"/>
              <a:pathLst>
                <a:path w="550544" h="32385">
                  <a:moveTo>
                    <a:pt x="0" y="31988"/>
                  </a:moveTo>
                  <a:lnTo>
                    <a:pt x="550433" y="31988"/>
                  </a:lnTo>
                  <a:lnTo>
                    <a:pt x="550433" y="0"/>
                  </a:lnTo>
                  <a:lnTo>
                    <a:pt x="0" y="0"/>
                  </a:lnTo>
                  <a:lnTo>
                    <a:pt x="0" y="6073"/>
                  </a:lnTo>
                  <a:lnTo>
                    <a:pt x="0" y="3198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16858847" y="2135264"/>
              <a:ext cx="508000" cy="2540"/>
            </a:xfrm>
            <a:custGeom>
              <a:avLst/>
              <a:gdLst/>
              <a:ahLst/>
              <a:cxnLst/>
              <a:rect l="l" t="t" r="r" b="b"/>
              <a:pathLst>
                <a:path w="508000" h="2539">
                  <a:moveTo>
                    <a:pt x="507879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507879" y="2429"/>
                  </a:lnTo>
                  <a:lnTo>
                    <a:pt x="507879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16858850" y="2135259"/>
              <a:ext cx="508000" cy="2540"/>
            </a:xfrm>
            <a:custGeom>
              <a:avLst/>
              <a:gdLst/>
              <a:ahLst/>
              <a:cxnLst/>
              <a:rect l="l" t="t" r="r" b="b"/>
              <a:pathLst>
                <a:path w="508000" h="2539">
                  <a:moveTo>
                    <a:pt x="0" y="0"/>
                  </a:moveTo>
                  <a:lnTo>
                    <a:pt x="0" y="2429"/>
                  </a:lnTo>
                  <a:lnTo>
                    <a:pt x="507879" y="2429"/>
                  </a:lnTo>
                  <a:lnTo>
                    <a:pt x="507879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17331283" y="2601805"/>
              <a:ext cx="15875" cy="33020"/>
            </a:xfrm>
            <a:custGeom>
              <a:avLst/>
              <a:gdLst/>
              <a:ahLst/>
              <a:cxnLst/>
              <a:rect l="l" t="t" r="r" b="b"/>
              <a:pathLst>
                <a:path w="15875" h="33019">
                  <a:moveTo>
                    <a:pt x="15486" y="0"/>
                  </a:moveTo>
                  <a:lnTo>
                    <a:pt x="0" y="0"/>
                  </a:lnTo>
                  <a:lnTo>
                    <a:pt x="0" y="32679"/>
                  </a:lnTo>
                  <a:lnTo>
                    <a:pt x="15486" y="32679"/>
                  </a:lnTo>
                  <a:lnTo>
                    <a:pt x="15486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17329179" y="2600752"/>
              <a:ext cx="19685" cy="36195"/>
            </a:xfrm>
            <a:custGeom>
              <a:avLst/>
              <a:gdLst/>
              <a:ahLst/>
              <a:cxnLst/>
              <a:rect l="l" t="t" r="r" b="b"/>
              <a:pathLst>
                <a:path w="19684" h="36194">
                  <a:moveTo>
                    <a:pt x="0" y="0"/>
                  </a:moveTo>
                  <a:lnTo>
                    <a:pt x="19685" y="0"/>
                  </a:lnTo>
                </a:path>
                <a:path w="19684" h="36194">
                  <a:moveTo>
                    <a:pt x="9842" y="1052"/>
                  </a:moveTo>
                  <a:lnTo>
                    <a:pt x="9842" y="358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17351931" y="8101199"/>
              <a:ext cx="1986914" cy="81280"/>
            </a:xfrm>
            <a:custGeom>
              <a:avLst/>
              <a:gdLst/>
              <a:ahLst/>
              <a:cxnLst/>
              <a:rect l="l" t="t" r="r" b="b"/>
              <a:pathLst>
                <a:path w="1986915" h="81279">
                  <a:moveTo>
                    <a:pt x="1986902" y="0"/>
                  </a:moveTo>
                  <a:lnTo>
                    <a:pt x="0" y="80835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17355784" y="8082526"/>
              <a:ext cx="1983105" cy="81280"/>
            </a:xfrm>
            <a:custGeom>
              <a:avLst/>
              <a:gdLst/>
              <a:ahLst/>
              <a:cxnLst/>
              <a:rect l="l" t="t" r="r" b="b"/>
              <a:pathLst>
                <a:path w="1983105" h="81279">
                  <a:moveTo>
                    <a:pt x="1982630" y="0"/>
                  </a:moveTo>
                  <a:lnTo>
                    <a:pt x="0" y="81159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17351913" y="7630967"/>
              <a:ext cx="0" cy="551180"/>
            </a:xfrm>
            <a:custGeom>
              <a:avLst/>
              <a:gdLst/>
              <a:ahLst/>
              <a:cxnLst/>
              <a:rect l="l" t="t" r="r" b="b"/>
              <a:pathLst>
                <a:path h="551179">
                  <a:moveTo>
                    <a:pt x="0" y="55106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17398319" y="8046280"/>
              <a:ext cx="1902460" cy="78105"/>
            </a:xfrm>
            <a:custGeom>
              <a:avLst/>
              <a:gdLst/>
              <a:ahLst/>
              <a:cxnLst/>
              <a:rect l="l" t="t" r="r" b="b"/>
              <a:pathLst>
                <a:path w="1902459" h="78104">
                  <a:moveTo>
                    <a:pt x="0" y="77871"/>
                  </a:moveTo>
                  <a:lnTo>
                    <a:pt x="1902067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17398319" y="7630963"/>
              <a:ext cx="0" cy="493395"/>
            </a:xfrm>
            <a:custGeom>
              <a:avLst/>
              <a:gdLst/>
              <a:ahLst/>
              <a:cxnLst/>
              <a:rect l="l" t="t" r="r" b="b"/>
              <a:pathLst>
                <a:path h="493395">
                  <a:moveTo>
                    <a:pt x="0" y="49318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19300389" y="7630963"/>
              <a:ext cx="0" cy="415925"/>
            </a:xfrm>
            <a:custGeom>
              <a:avLst/>
              <a:gdLst/>
              <a:ahLst/>
              <a:cxnLst/>
              <a:rect l="l" t="t" r="r" b="b"/>
              <a:pathLst>
                <a:path h="415925">
                  <a:moveTo>
                    <a:pt x="0" y="41531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17471199" y="7596491"/>
              <a:ext cx="504825" cy="0"/>
            </a:xfrm>
            <a:custGeom>
              <a:avLst/>
              <a:gdLst/>
              <a:ahLst/>
              <a:cxnLst/>
              <a:rect l="l" t="t" r="r" b="b"/>
              <a:pathLst>
                <a:path w="504825">
                  <a:moveTo>
                    <a:pt x="0" y="0"/>
                  </a:moveTo>
                  <a:lnTo>
                    <a:pt x="504641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17972228" y="759649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60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17408308" y="7625881"/>
              <a:ext cx="567690" cy="2540"/>
            </a:xfrm>
            <a:custGeom>
              <a:avLst/>
              <a:gdLst/>
              <a:ahLst/>
              <a:cxnLst/>
              <a:rect l="l" t="t" r="r" b="b"/>
              <a:pathLst>
                <a:path w="567690" h="2540">
                  <a:moveTo>
                    <a:pt x="0" y="0"/>
                  </a:moveTo>
                  <a:lnTo>
                    <a:pt x="567521" y="0"/>
                  </a:lnTo>
                </a:path>
                <a:path w="567690" h="2540">
                  <a:moveTo>
                    <a:pt x="0" y="2099"/>
                  </a:moveTo>
                  <a:lnTo>
                    <a:pt x="567521" y="2099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17408320" y="762798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6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18691284" y="7596491"/>
              <a:ext cx="584200" cy="0"/>
            </a:xfrm>
            <a:custGeom>
              <a:avLst/>
              <a:gdLst/>
              <a:ahLst/>
              <a:cxnLst/>
              <a:rect l="l" t="t" r="r" b="b"/>
              <a:pathLst>
                <a:path w="584200">
                  <a:moveTo>
                    <a:pt x="0" y="0"/>
                  </a:moveTo>
                  <a:lnTo>
                    <a:pt x="583961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19275256" y="759649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7519"/>
                  </a:lnTo>
                </a:path>
                <a:path h="26034">
                  <a:moveTo>
                    <a:pt x="0" y="7519"/>
                  </a:moveTo>
                  <a:lnTo>
                    <a:pt x="0" y="2555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18691284" y="7626930"/>
              <a:ext cx="584200" cy="0"/>
            </a:xfrm>
            <a:custGeom>
              <a:avLst/>
              <a:gdLst/>
              <a:ahLst/>
              <a:cxnLst/>
              <a:rect l="l" t="t" r="r" b="b"/>
              <a:pathLst>
                <a:path w="584200">
                  <a:moveTo>
                    <a:pt x="583971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18691284" y="7601370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7268"/>
                  </a:lnTo>
                </a:path>
                <a:path h="26034">
                  <a:moveTo>
                    <a:pt x="0" y="7268"/>
                  </a:moveTo>
                  <a:lnTo>
                    <a:pt x="0" y="2555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19338414" y="3327222"/>
              <a:ext cx="0" cy="4774565"/>
            </a:xfrm>
            <a:custGeom>
              <a:avLst/>
              <a:gdLst/>
              <a:ahLst/>
              <a:cxnLst/>
              <a:rect l="l" t="t" r="r" b="b"/>
              <a:pathLst>
                <a:path h="4774565">
                  <a:moveTo>
                    <a:pt x="0" y="47741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17351913" y="6779435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5">
                  <a:moveTo>
                    <a:pt x="0" y="0"/>
                  </a:moveTo>
                  <a:lnTo>
                    <a:pt x="2707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17378986" y="6779435"/>
              <a:ext cx="0" cy="269240"/>
            </a:xfrm>
            <a:custGeom>
              <a:avLst/>
              <a:gdLst/>
              <a:ahLst/>
              <a:cxnLst/>
              <a:rect l="l" t="t" r="r" b="b"/>
              <a:pathLst>
                <a:path h="269240">
                  <a:moveTo>
                    <a:pt x="0" y="135084"/>
                  </a:moveTo>
                  <a:lnTo>
                    <a:pt x="0" y="269056"/>
                  </a:lnTo>
                </a:path>
                <a:path h="269240">
                  <a:moveTo>
                    <a:pt x="0" y="0"/>
                  </a:moveTo>
                  <a:lnTo>
                    <a:pt x="0" y="26344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17351913" y="6779436"/>
              <a:ext cx="0" cy="365760"/>
            </a:xfrm>
            <a:custGeom>
              <a:avLst/>
              <a:gdLst/>
              <a:ahLst/>
              <a:cxnLst/>
              <a:rect l="l" t="t" r="r" b="b"/>
              <a:pathLst>
                <a:path h="365759">
                  <a:moveTo>
                    <a:pt x="0" y="36542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17406604" y="685406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419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17378984" y="7014530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76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17331283" y="2903890"/>
              <a:ext cx="15875" cy="1325880"/>
            </a:xfrm>
            <a:custGeom>
              <a:avLst/>
              <a:gdLst/>
              <a:ahLst/>
              <a:cxnLst/>
              <a:rect l="l" t="t" r="r" b="b"/>
              <a:pathLst>
                <a:path w="15875" h="1325879">
                  <a:moveTo>
                    <a:pt x="15486" y="0"/>
                  </a:moveTo>
                  <a:lnTo>
                    <a:pt x="0" y="0"/>
                  </a:lnTo>
                  <a:lnTo>
                    <a:pt x="0" y="1325320"/>
                  </a:lnTo>
                  <a:lnTo>
                    <a:pt x="15486" y="1325320"/>
                  </a:lnTo>
                  <a:lnTo>
                    <a:pt x="15486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17331278" y="2903892"/>
              <a:ext cx="15875" cy="1325880"/>
            </a:xfrm>
            <a:custGeom>
              <a:avLst/>
              <a:gdLst/>
              <a:ahLst/>
              <a:cxnLst/>
              <a:rect l="l" t="t" r="r" b="b"/>
              <a:pathLst>
                <a:path w="15875" h="1325879">
                  <a:moveTo>
                    <a:pt x="0" y="0"/>
                  </a:moveTo>
                  <a:lnTo>
                    <a:pt x="0" y="1325320"/>
                  </a:lnTo>
                  <a:lnTo>
                    <a:pt x="15486" y="1325320"/>
                  </a:lnTo>
                  <a:lnTo>
                    <a:pt x="1548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19255410" y="2465063"/>
              <a:ext cx="100330" cy="541020"/>
            </a:xfrm>
            <a:custGeom>
              <a:avLst/>
              <a:gdLst/>
              <a:ahLst/>
              <a:cxnLst/>
              <a:rect l="l" t="t" r="r" b="b"/>
              <a:pathLst>
                <a:path w="100330" h="541019">
                  <a:moveTo>
                    <a:pt x="99758" y="0"/>
                  </a:moveTo>
                  <a:lnTo>
                    <a:pt x="0" y="0"/>
                  </a:lnTo>
                  <a:lnTo>
                    <a:pt x="0" y="15240"/>
                  </a:lnTo>
                  <a:lnTo>
                    <a:pt x="84302" y="15240"/>
                  </a:lnTo>
                  <a:lnTo>
                    <a:pt x="84302" y="525780"/>
                  </a:lnTo>
                  <a:lnTo>
                    <a:pt x="73964" y="525780"/>
                  </a:lnTo>
                  <a:lnTo>
                    <a:pt x="73964" y="541020"/>
                  </a:lnTo>
                  <a:lnTo>
                    <a:pt x="99758" y="541020"/>
                  </a:lnTo>
                  <a:lnTo>
                    <a:pt x="99758" y="525780"/>
                  </a:lnTo>
                  <a:lnTo>
                    <a:pt x="99758" y="15240"/>
                  </a:lnTo>
                  <a:lnTo>
                    <a:pt x="9975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19255419" y="2465380"/>
              <a:ext cx="100330" cy="541020"/>
            </a:xfrm>
            <a:custGeom>
              <a:avLst/>
              <a:gdLst/>
              <a:ahLst/>
              <a:cxnLst/>
              <a:rect l="l" t="t" r="r" b="b"/>
              <a:pathLst>
                <a:path w="100330" h="541019">
                  <a:moveTo>
                    <a:pt x="73966" y="540695"/>
                  </a:moveTo>
                  <a:lnTo>
                    <a:pt x="73966" y="525481"/>
                  </a:lnTo>
                  <a:lnTo>
                    <a:pt x="84301" y="525481"/>
                  </a:lnTo>
                  <a:lnTo>
                    <a:pt x="84290" y="14606"/>
                  </a:lnTo>
                  <a:lnTo>
                    <a:pt x="0" y="14606"/>
                  </a:lnTo>
                  <a:lnTo>
                    <a:pt x="0" y="0"/>
                  </a:lnTo>
                  <a:lnTo>
                    <a:pt x="99756" y="0"/>
                  </a:lnTo>
                  <a:lnTo>
                    <a:pt x="99756" y="540695"/>
                  </a:lnTo>
                  <a:lnTo>
                    <a:pt x="73966" y="54069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18610082" y="2465369"/>
              <a:ext cx="92075" cy="15240"/>
            </a:xfrm>
            <a:custGeom>
              <a:avLst/>
              <a:gdLst/>
              <a:ahLst/>
              <a:cxnLst/>
              <a:rect l="l" t="t" r="r" b="b"/>
              <a:pathLst>
                <a:path w="92075" h="15239">
                  <a:moveTo>
                    <a:pt x="91515" y="0"/>
                  </a:moveTo>
                  <a:lnTo>
                    <a:pt x="0" y="0"/>
                  </a:lnTo>
                  <a:lnTo>
                    <a:pt x="0" y="14617"/>
                  </a:lnTo>
                  <a:lnTo>
                    <a:pt x="91515" y="14617"/>
                  </a:lnTo>
                  <a:lnTo>
                    <a:pt x="91515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18607986" y="2471637"/>
              <a:ext cx="95885" cy="9525"/>
            </a:xfrm>
            <a:custGeom>
              <a:avLst/>
              <a:gdLst/>
              <a:ahLst/>
              <a:cxnLst/>
              <a:rect l="l" t="t" r="r" b="b"/>
              <a:pathLst>
                <a:path w="95884" h="9525">
                  <a:moveTo>
                    <a:pt x="0" y="9408"/>
                  </a:moveTo>
                  <a:lnTo>
                    <a:pt x="95714" y="9408"/>
                  </a:lnTo>
                </a:path>
                <a:path w="95884" h="9525">
                  <a:moveTo>
                    <a:pt x="0" y="0"/>
                  </a:moveTo>
                  <a:lnTo>
                    <a:pt x="9571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17965536" y="2465369"/>
              <a:ext cx="92075" cy="15240"/>
            </a:xfrm>
            <a:custGeom>
              <a:avLst/>
              <a:gdLst/>
              <a:ahLst/>
              <a:cxnLst/>
              <a:rect l="l" t="t" r="r" b="b"/>
              <a:pathLst>
                <a:path w="92075" h="15239">
                  <a:moveTo>
                    <a:pt x="91515" y="0"/>
                  </a:moveTo>
                  <a:lnTo>
                    <a:pt x="0" y="0"/>
                  </a:lnTo>
                  <a:lnTo>
                    <a:pt x="0" y="14617"/>
                  </a:lnTo>
                  <a:lnTo>
                    <a:pt x="91515" y="14617"/>
                  </a:lnTo>
                  <a:lnTo>
                    <a:pt x="91515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17963422" y="2471637"/>
              <a:ext cx="95885" cy="9525"/>
            </a:xfrm>
            <a:custGeom>
              <a:avLst/>
              <a:gdLst/>
              <a:ahLst/>
              <a:cxnLst/>
              <a:rect l="l" t="t" r="r" b="b"/>
              <a:pathLst>
                <a:path w="95884" h="9525">
                  <a:moveTo>
                    <a:pt x="0" y="9408"/>
                  </a:moveTo>
                  <a:lnTo>
                    <a:pt x="95735" y="9408"/>
                  </a:lnTo>
                </a:path>
                <a:path w="95884" h="9525">
                  <a:moveTo>
                    <a:pt x="0" y="0"/>
                  </a:moveTo>
                  <a:lnTo>
                    <a:pt x="957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16757636" y="2479997"/>
              <a:ext cx="574040" cy="30480"/>
            </a:xfrm>
            <a:custGeom>
              <a:avLst/>
              <a:gdLst/>
              <a:ahLst/>
              <a:cxnLst/>
              <a:rect l="l" t="t" r="r" b="b"/>
              <a:pathLst>
                <a:path w="574040" h="30480">
                  <a:moveTo>
                    <a:pt x="573657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573657" y="30449"/>
                  </a:lnTo>
                  <a:lnTo>
                    <a:pt x="57365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16757639" y="2479996"/>
              <a:ext cx="574040" cy="30480"/>
            </a:xfrm>
            <a:custGeom>
              <a:avLst/>
              <a:gdLst/>
              <a:ahLst/>
              <a:cxnLst/>
              <a:rect l="l" t="t" r="r" b="b"/>
              <a:pathLst>
                <a:path w="574040" h="30480">
                  <a:moveTo>
                    <a:pt x="0" y="30449"/>
                  </a:moveTo>
                  <a:lnTo>
                    <a:pt x="0" y="0"/>
                  </a:lnTo>
                  <a:lnTo>
                    <a:pt x="573657" y="0"/>
                  </a:lnTo>
                  <a:lnTo>
                    <a:pt x="573657" y="30449"/>
                  </a:lnTo>
                  <a:lnTo>
                    <a:pt x="0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16111163" y="2117003"/>
              <a:ext cx="21590" cy="18415"/>
            </a:xfrm>
            <a:custGeom>
              <a:avLst/>
              <a:gdLst/>
              <a:ahLst/>
              <a:cxnLst/>
              <a:rect l="l" t="t" r="r" b="b"/>
              <a:pathLst>
                <a:path w="21590" h="18414">
                  <a:moveTo>
                    <a:pt x="21266" y="0"/>
                  </a:moveTo>
                  <a:lnTo>
                    <a:pt x="0" y="0"/>
                  </a:lnTo>
                  <a:lnTo>
                    <a:pt x="0" y="18261"/>
                  </a:lnTo>
                  <a:lnTo>
                    <a:pt x="21266" y="18261"/>
                  </a:lnTo>
                  <a:lnTo>
                    <a:pt x="21266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16111160" y="2116998"/>
              <a:ext cx="21590" cy="18415"/>
            </a:xfrm>
            <a:custGeom>
              <a:avLst/>
              <a:gdLst/>
              <a:ahLst/>
              <a:cxnLst/>
              <a:rect l="l" t="t" r="r" b="b"/>
              <a:pathLst>
                <a:path w="21590" h="18414">
                  <a:moveTo>
                    <a:pt x="21266" y="18261"/>
                  </a:moveTo>
                  <a:lnTo>
                    <a:pt x="21266" y="0"/>
                  </a:lnTo>
                  <a:lnTo>
                    <a:pt x="0" y="0"/>
                  </a:lnTo>
                  <a:lnTo>
                    <a:pt x="0" y="18261"/>
                  </a:lnTo>
                  <a:lnTo>
                    <a:pt x="21266" y="182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16150471" y="2107265"/>
              <a:ext cx="47625" cy="24765"/>
            </a:xfrm>
            <a:custGeom>
              <a:avLst/>
              <a:gdLst/>
              <a:ahLst/>
              <a:cxnLst/>
              <a:rect l="l" t="t" r="r" b="b"/>
              <a:pathLst>
                <a:path w="47625" h="24764">
                  <a:moveTo>
                    <a:pt x="47056" y="0"/>
                  </a:moveTo>
                  <a:lnTo>
                    <a:pt x="0" y="0"/>
                  </a:lnTo>
                  <a:lnTo>
                    <a:pt x="0" y="24376"/>
                  </a:lnTo>
                  <a:lnTo>
                    <a:pt x="47056" y="24376"/>
                  </a:lnTo>
                  <a:lnTo>
                    <a:pt x="47056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16150473" y="2107256"/>
              <a:ext cx="47625" cy="24765"/>
            </a:xfrm>
            <a:custGeom>
              <a:avLst/>
              <a:gdLst/>
              <a:ahLst/>
              <a:cxnLst/>
              <a:rect l="l" t="t" r="r" b="b"/>
              <a:pathLst>
                <a:path w="47625" h="24764">
                  <a:moveTo>
                    <a:pt x="0" y="0"/>
                  </a:moveTo>
                  <a:lnTo>
                    <a:pt x="0" y="24365"/>
                  </a:lnTo>
                  <a:lnTo>
                    <a:pt x="47056" y="24365"/>
                  </a:lnTo>
                  <a:lnTo>
                    <a:pt x="4705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16326414" y="2107255"/>
              <a:ext cx="47625" cy="24765"/>
            </a:xfrm>
            <a:custGeom>
              <a:avLst/>
              <a:gdLst/>
              <a:ahLst/>
              <a:cxnLst/>
              <a:rect l="l" t="t" r="r" b="b"/>
              <a:pathLst>
                <a:path w="47625" h="24764">
                  <a:moveTo>
                    <a:pt x="47077" y="0"/>
                  </a:moveTo>
                  <a:lnTo>
                    <a:pt x="0" y="0"/>
                  </a:lnTo>
                  <a:lnTo>
                    <a:pt x="0" y="24376"/>
                  </a:lnTo>
                  <a:lnTo>
                    <a:pt x="47077" y="24376"/>
                  </a:lnTo>
                  <a:lnTo>
                    <a:pt x="4707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16326411" y="2107254"/>
              <a:ext cx="47625" cy="24765"/>
            </a:xfrm>
            <a:custGeom>
              <a:avLst/>
              <a:gdLst/>
              <a:ahLst/>
              <a:cxnLst/>
              <a:rect l="l" t="t" r="r" b="b"/>
              <a:pathLst>
                <a:path w="47625" h="24764">
                  <a:moveTo>
                    <a:pt x="47077" y="24365"/>
                  </a:moveTo>
                  <a:lnTo>
                    <a:pt x="47077" y="0"/>
                  </a:lnTo>
                  <a:lnTo>
                    <a:pt x="0" y="0"/>
                  </a:lnTo>
                  <a:lnTo>
                    <a:pt x="0" y="24365"/>
                  </a:lnTo>
                  <a:lnTo>
                    <a:pt x="47077" y="2436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16095688" y="2384984"/>
              <a:ext cx="15875" cy="95250"/>
            </a:xfrm>
            <a:custGeom>
              <a:avLst/>
              <a:gdLst/>
              <a:ahLst/>
              <a:cxnLst/>
              <a:rect l="l" t="t" r="r" b="b"/>
              <a:pathLst>
                <a:path w="15875" h="95250">
                  <a:moveTo>
                    <a:pt x="15465" y="0"/>
                  </a:moveTo>
                  <a:lnTo>
                    <a:pt x="0" y="0"/>
                  </a:lnTo>
                  <a:lnTo>
                    <a:pt x="0" y="95002"/>
                  </a:lnTo>
                  <a:lnTo>
                    <a:pt x="15465" y="95002"/>
                  </a:lnTo>
                  <a:lnTo>
                    <a:pt x="15465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16093592" y="2382892"/>
              <a:ext cx="19685" cy="97155"/>
            </a:xfrm>
            <a:custGeom>
              <a:avLst/>
              <a:gdLst/>
              <a:ahLst/>
              <a:cxnLst/>
              <a:rect l="l" t="t" r="r" b="b"/>
              <a:pathLst>
                <a:path w="19684" h="97155">
                  <a:moveTo>
                    <a:pt x="0" y="97104"/>
                  </a:moveTo>
                  <a:lnTo>
                    <a:pt x="19664" y="97104"/>
                  </a:lnTo>
                  <a:lnTo>
                    <a:pt x="19664" y="0"/>
                  </a:lnTo>
                  <a:lnTo>
                    <a:pt x="0" y="0"/>
                  </a:lnTo>
                  <a:lnTo>
                    <a:pt x="0" y="971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16095688" y="2234539"/>
              <a:ext cx="15875" cy="22860"/>
            </a:xfrm>
            <a:custGeom>
              <a:avLst/>
              <a:gdLst/>
              <a:ahLst/>
              <a:cxnLst/>
              <a:rect l="l" t="t" r="r" b="b"/>
              <a:pathLst>
                <a:path w="15875" h="22860">
                  <a:moveTo>
                    <a:pt x="15465" y="0"/>
                  </a:moveTo>
                  <a:lnTo>
                    <a:pt x="0" y="0"/>
                  </a:lnTo>
                  <a:lnTo>
                    <a:pt x="0" y="22543"/>
                  </a:lnTo>
                  <a:lnTo>
                    <a:pt x="15465" y="22543"/>
                  </a:lnTo>
                  <a:lnTo>
                    <a:pt x="15465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16095691" y="2234534"/>
              <a:ext cx="15875" cy="22860"/>
            </a:xfrm>
            <a:custGeom>
              <a:avLst/>
              <a:gdLst/>
              <a:ahLst/>
              <a:cxnLst/>
              <a:rect l="l" t="t" r="r" b="b"/>
              <a:pathLst>
                <a:path w="15875" h="22860">
                  <a:moveTo>
                    <a:pt x="0" y="0"/>
                  </a:moveTo>
                  <a:lnTo>
                    <a:pt x="0" y="22522"/>
                  </a:lnTo>
                  <a:lnTo>
                    <a:pt x="15465" y="22522"/>
                  </a:lnTo>
                  <a:lnTo>
                    <a:pt x="1546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16095688" y="2117014"/>
              <a:ext cx="15875" cy="29209"/>
            </a:xfrm>
            <a:custGeom>
              <a:avLst/>
              <a:gdLst/>
              <a:ahLst/>
              <a:cxnLst/>
              <a:rect l="l" t="t" r="r" b="b"/>
              <a:pathLst>
                <a:path w="15875" h="29210">
                  <a:moveTo>
                    <a:pt x="15465" y="0"/>
                  </a:moveTo>
                  <a:lnTo>
                    <a:pt x="0" y="0"/>
                  </a:lnTo>
                  <a:lnTo>
                    <a:pt x="0" y="28616"/>
                  </a:lnTo>
                  <a:lnTo>
                    <a:pt x="15465" y="28616"/>
                  </a:lnTo>
                  <a:lnTo>
                    <a:pt x="15465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16095691" y="2117016"/>
              <a:ext cx="15875" cy="29209"/>
            </a:xfrm>
            <a:custGeom>
              <a:avLst/>
              <a:gdLst/>
              <a:ahLst/>
              <a:cxnLst/>
              <a:rect l="l" t="t" r="r" b="b"/>
              <a:pathLst>
                <a:path w="15875" h="29210">
                  <a:moveTo>
                    <a:pt x="0" y="0"/>
                  </a:moveTo>
                  <a:lnTo>
                    <a:pt x="0" y="28616"/>
                  </a:lnTo>
                  <a:lnTo>
                    <a:pt x="15465" y="28616"/>
                  </a:lnTo>
                  <a:lnTo>
                    <a:pt x="1546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17331273" y="4467958"/>
              <a:ext cx="15875" cy="125730"/>
            </a:xfrm>
            <a:custGeom>
              <a:avLst/>
              <a:gdLst/>
              <a:ahLst/>
              <a:cxnLst/>
              <a:rect l="l" t="t" r="r" b="b"/>
              <a:pathLst>
                <a:path w="15875" h="125729">
                  <a:moveTo>
                    <a:pt x="15486" y="0"/>
                  </a:moveTo>
                  <a:lnTo>
                    <a:pt x="0" y="0"/>
                  </a:lnTo>
                  <a:lnTo>
                    <a:pt x="0" y="125472"/>
                  </a:lnTo>
                  <a:lnTo>
                    <a:pt x="15486" y="125472"/>
                  </a:lnTo>
                  <a:lnTo>
                    <a:pt x="15486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17331273" y="4467957"/>
              <a:ext cx="15875" cy="125730"/>
            </a:xfrm>
            <a:custGeom>
              <a:avLst/>
              <a:gdLst/>
              <a:ahLst/>
              <a:cxnLst/>
              <a:rect l="l" t="t" r="r" b="b"/>
              <a:pathLst>
                <a:path w="15875" h="125729">
                  <a:moveTo>
                    <a:pt x="15486" y="0"/>
                  </a:moveTo>
                  <a:lnTo>
                    <a:pt x="15486" y="125472"/>
                  </a:lnTo>
                  <a:lnTo>
                    <a:pt x="0" y="125472"/>
                  </a:lnTo>
                  <a:lnTo>
                    <a:pt x="0" y="0"/>
                  </a:lnTo>
                  <a:lnTo>
                    <a:pt x="1548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19329385" y="3266765"/>
              <a:ext cx="26034" cy="60960"/>
            </a:xfrm>
            <a:custGeom>
              <a:avLst/>
              <a:gdLst/>
              <a:ahLst/>
              <a:cxnLst/>
              <a:rect l="l" t="t" r="r" b="b"/>
              <a:pathLst>
                <a:path w="26034" h="60960">
                  <a:moveTo>
                    <a:pt x="25789" y="0"/>
                  </a:moveTo>
                  <a:lnTo>
                    <a:pt x="0" y="0"/>
                  </a:lnTo>
                  <a:lnTo>
                    <a:pt x="0" y="11727"/>
                  </a:lnTo>
                  <a:lnTo>
                    <a:pt x="5800" y="11727"/>
                  </a:lnTo>
                  <a:lnTo>
                    <a:pt x="5800" y="60553"/>
                  </a:lnTo>
                  <a:lnTo>
                    <a:pt x="25789" y="60553"/>
                  </a:lnTo>
                  <a:lnTo>
                    <a:pt x="25789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19329385" y="3266765"/>
              <a:ext cx="26034" cy="60960"/>
            </a:xfrm>
            <a:custGeom>
              <a:avLst/>
              <a:gdLst/>
              <a:ahLst/>
              <a:cxnLst/>
              <a:rect l="l" t="t" r="r" b="b"/>
              <a:pathLst>
                <a:path w="26034" h="60960">
                  <a:moveTo>
                    <a:pt x="0" y="0"/>
                  </a:moveTo>
                  <a:lnTo>
                    <a:pt x="0" y="11727"/>
                  </a:lnTo>
                  <a:lnTo>
                    <a:pt x="5800" y="11727"/>
                  </a:lnTo>
                  <a:lnTo>
                    <a:pt x="5800" y="60553"/>
                  </a:lnTo>
                  <a:lnTo>
                    <a:pt x="25789" y="60553"/>
                  </a:lnTo>
                  <a:lnTo>
                    <a:pt x="25789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16384872" y="2601796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19">
                  <a:moveTo>
                    <a:pt x="2575" y="3675"/>
                  </a:moveTo>
                  <a:lnTo>
                    <a:pt x="2575" y="0"/>
                  </a:lnTo>
                  <a:lnTo>
                    <a:pt x="29674" y="0"/>
                  </a:lnTo>
                  <a:lnTo>
                    <a:pt x="29674" y="3675"/>
                  </a:lnTo>
                  <a:lnTo>
                    <a:pt x="32229" y="3675"/>
                  </a:lnTo>
                  <a:lnTo>
                    <a:pt x="32229" y="7329"/>
                  </a:lnTo>
                  <a:lnTo>
                    <a:pt x="0" y="7329"/>
                  </a:lnTo>
                  <a:lnTo>
                    <a:pt x="0" y="3675"/>
                  </a:lnTo>
                  <a:lnTo>
                    <a:pt x="2575" y="367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16417099" y="2471462"/>
              <a:ext cx="138430" cy="130810"/>
            </a:xfrm>
            <a:custGeom>
              <a:avLst/>
              <a:gdLst/>
              <a:ahLst/>
              <a:cxnLst/>
              <a:rect l="l" t="t" r="r" b="b"/>
              <a:pathLst>
                <a:path w="138430" h="130810">
                  <a:moveTo>
                    <a:pt x="137932" y="130341"/>
                  </a:moveTo>
                  <a:lnTo>
                    <a:pt x="130852" y="89335"/>
                  </a:lnTo>
                  <a:lnTo>
                    <a:pt x="111174" y="53579"/>
                  </a:lnTo>
                  <a:lnTo>
                    <a:pt x="81243" y="25292"/>
                  </a:lnTo>
                  <a:lnTo>
                    <a:pt x="43403" y="6692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16555042" y="2512898"/>
              <a:ext cx="94615" cy="89535"/>
            </a:xfrm>
            <a:custGeom>
              <a:avLst/>
              <a:gdLst/>
              <a:ahLst/>
              <a:cxnLst/>
              <a:rect l="l" t="t" r="r" b="b"/>
              <a:pathLst>
                <a:path w="94615" h="89535">
                  <a:moveTo>
                    <a:pt x="94112" y="0"/>
                  </a:moveTo>
                  <a:lnTo>
                    <a:pt x="57629" y="7034"/>
                  </a:lnTo>
                  <a:lnTo>
                    <a:pt x="27698" y="26168"/>
                  </a:lnTo>
                  <a:lnTo>
                    <a:pt x="7445" y="54444"/>
                  </a:lnTo>
                  <a:lnTo>
                    <a:pt x="0" y="8890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16246929" y="2471466"/>
              <a:ext cx="138430" cy="130810"/>
            </a:xfrm>
            <a:custGeom>
              <a:avLst/>
              <a:gdLst/>
              <a:ahLst/>
              <a:cxnLst/>
              <a:rect l="l" t="t" r="r" b="b"/>
              <a:pathLst>
                <a:path w="138430" h="130810">
                  <a:moveTo>
                    <a:pt x="137932" y="0"/>
                  </a:moveTo>
                  <a:lnTo>
                    <a:pt x="94541" y="6690"/>
                  </a:lnTo>
                  <a:lnTo>
                    <a:pt x="56703" y="25286"/>
                  </a:lnTo>
                  <a:lnTo>
                    <a:pt x="26767" y="53570"/>
                  </a:lnTo>
                  <a:lnTo>
                    <a:pt x="7083" y="89327"/>
                  </a:lnTo>
                  <a:lnTo>
                    <a:pt x="0" y="13034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16152853" y="2512896"/>
              <a:ext cx="94615" cy="89535"/>
            </a:xfrm>
            <a:custGeom>
              <a:avLst/>
              <a:gdLst/>
              <a:ahLst/>
              <a:cxnLst/>
              <a:rect l="l" t="t" r="r" b="b"/>
              <a:pathLst>
                <a:path w="94615" h="89535">
                  <a:moveTo>
                    <a:pt x="94080" y="88908"/>
                  </a:moveTo>
                  <a:lnTo>
                    <a:pt x="86637" y="54444"/>
                  </a:lnTo>
                  <a:lnTo>
                    <a:pt x="66390" y="26168"/>
                  </a:lnTo>
                  <a:lnTo>
                    <a:pt x="36469" y="7034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16649155" y="2512896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8890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16417105" y="2471462"/>
              <a:ext cx="0" cy="130810"/>
            </a:xfrm>
            <a:custGeom>
              <a:avLst/>
              <a:gdLst/>
              <a:ahLst/>
              <a:cxnLst/>
              <a:rect l="l" t="t" r="r" b="b"/>
              <a:pathLst>
                <a:path h="130810">
                  <a:moveTo>
                    <a:pt x="0" y="13034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16152845" y="2512896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8890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16384862" y="2471462"/>
              <a:ext cx="0" cy="130810"/>
            </a:xfrm>
            <a:custGeom>
              <a:avLst/>
              <a:gdLst/>
              <a:ahLst/>
              <a:cxnLst/>
              <a:rect l="l" t="t" r="r" b="b"/>
              <a:pathLst>
                <a:path h="130810">
                  <a:moveTo>
                    <a:pt x="0" y="13034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16375850" y="2601811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19">
                  <a:moveTo>
                    <a:pt x="0" y="7308"/>
                  </a:moveTo>
                  <a:lnTo>
                    <a:pt x="0" y="0"/>
                  </a:lnTo>
                  <a:lnTo>
                    <a:pt x="11591" y="0"/>
                  </a:lnTo>
                  <a:lnTo>
                    <a:pt x="11591" y="3654"/>
                  </a:lnTo>
                  <a:lnTo>
                    <a:pt x="9015" y="3654"/>
                  </a:lnTo>
                  <a:lnTo>
                    <a:pt x="9015" y="7308"/>
                  </a:lnTo>
                  <a:lnTo>
                    <a:pt x="0" y="730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16246940" y="2601811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19">
                  <a:moveTo>
                    <a:pt x="11591" y="7308"/>
                  </a:moveTo>
                  <a:lnTo>
                    <a:pt x="11591" y="0"/>
                  </a:lnTo>
                  <a:lnTo>
                    <a:pt x="0" y="0"/>
                  </a:lnTo>
                  <a:lnTo>
                    <a:pt x="0" y="3654"/>
                  </a:lnTo>
                  <a:lnTo>
                    <a:pt x="2575" y="3654"/>
                  </a:lnTo>
                  <a:lnTo>
                    <a:pt x="2575" y="7308"/>
                  </a:lnTo>
                  <a:lnTo>
                    <a:pt x="11591" y="730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16236638" y="2601796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19">
                  <a:moveTo>
                    <a:pt x="12879" y="3675"/>
                  </a:moveTo>
                  <a:lnTo>
                    <a:pt x="12879" y="7329"/>
                  </a:lnTo>
                  <a:lnTo>
                    <a:pt x="0" y="7329"/>
                  </a:lnTo>
                  <a:lnTo>
                    <a:pt x="0" y="0"/>
                  </a:lnTo>
                  <a:lnTo>
                    <a:pt x="10303" y="0"/>
                  </a:lnTo>
                  <a:lnTo>
                    <a:pt x="10303" y="3675"/>
                  </a:lnTo>
                  <a:lnTo>
                    <a:pt x="12879" y="367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16152845" y="2601796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19">
                  <a:moveTo>
                    <a:pt x="0" y="3675"/>
                  </a:moveTo>
                  <a:lnTo>
                    <a:pt x="0" y="0"/>
                  </a:lnTo>
                  <a:lnTo>
                    <a:pt x="12868" y="0"/>
                  </a:lnTo>
                  <a:lnTo>
                    <a:pt x="12868" y="7329"/>
                  </a:lnTo>
                  <a:lnTo>
                    <a:pt x="2575" y="7329"/>
                  </a:lnTo>
                  <a:lnTo>
                    <a:pt x="2575" y="3675"/>
                  </a:lnTo>
                  <a:lnTo>
                    <a:pt x="0" y="367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16101269" y="2601804"/>
              <a:ext cx="54610" cy="7620"/>
            </a:xfrm>
            <a:custGeom>
              <a:avLst/>
              <a:gdLst/>
              <a:ahLst/>
              <a:cxnLst/>
              <a:rect l="l" t="t" r="r" b="b"/>
              <a:pathLst>
                <a:path w="54609" h="7619">
                  <a:moveTo>
                    <a:pt x="0" y="0"/>
                  </a:moveTo>
                  <a:lnTo>
                    <a:pt x="0" y="7308"/>
                  </a:lnTo>
                  <a:lnTo>
                    <a:pt x="54134" y="7308"/>
                  </a:lnTo>
                  <a:lnTo>
                    <a:pt x="54134" y="3675"/>
                  </a:lnTo>
                  <a:lnTo>
                    <a:pt x="51569" y="3675"/>
                  </a:lnTo>
                  <a:lnTo>
                    <a:pt x="51569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16165722" y="2601827"/>
              <a:ext cx="71120" cy="7620"/>
            </a:xfrm>
            <a:custGeom>
              <a:avLst/>
              <a:gdLst/>
              <a:ahLst/>
              <a:cxnLst/>
              <a:rect l="l" t="t" r="r" b="b"/>
              <a:pathLst>
                <a:path w="71119" h="7619">
                  <a:moveTo>
                    <a:pt x="0" y="7298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16258532" y="2601827"/>
              <a:ext cx="117475" cy="7620"/>
            </a:xfrm>
            <a:custGeom>
              <a:avLst/>
              <a:gdLst/>
              <a:ahLst/>
              <a:cxnLst/>
              <a:rect l="l" t="t" r="r" b="b"/>
              <a:pathLst>
                <a:path w="117475" h="7619">
                  <a:moveTo>
                    <a:pt x="0" y="7298"/>
                  </a:moveTo>
                  <a:lnTo>
                    <a:pt x="0" y="0"/>
                  </a:lnTo>
                  <a:lnTo>
                    <a:pt x="117315" y="0"/>
                  </a:lnTo>
                  <a:lnTo>
                    <a:pt x="117315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16165722" y="2604564"/>
              <a:ext cx="71120" cy="1905"/>
            </a:xfrm>
            <a:custGeom>
              <a:avLst/>
              <a:gdLst/>
              <a:ahLst/>
              <a:cxnLst/>
              <a:rect l="l" t="t" r="r" b="b"/>
              <a:pathLst>
                <a:path w="71119" h="1905">
                  <a:moveTo>
                    <a:pt x="0" y="1832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1832"/>
                  </a:lnTo>
                  <a:lnTo>
                    <a:pt x="0" y="183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16258532" y="2604564"/>
              <a:ext cx="117475" cy="1905"/>
            </a:xfrm>
            <a:custGeom>
              <a:avLst/>
              <a:gdLst/>
              <a:ahLst/>
              <a:cxnLst/>
              <a:rect l="l" t="t" r="r" b="b"/>
              <a:pathLst>
                <a:path w="117475" h="1905">
                  <a:moveTo>
                    <a:pt x="0" y="1832"/>
                  </a:moveTo>
                  <a:lnTo>
                    <a:pt x="0" y="0"/>
                  </a:lnTo>
                  <a:lnTo>
                    <a:pt x="117315" y="0"/>
                  </a:lnTo>
                  <a:lnTo>
                    <a:pt x="117315" y="1832"/>
                  </a:lnTo>
                  <a:lnTo>
                    <a:pt x="0" y="183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16165722" y="260182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5" h="7619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16235341" y="260182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5" h="7619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16258532" y="260182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5" h="7619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16374578" y="260182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5" h="7619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16414523" y="2601811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19">
                  <a:moveTo>
                    <a:pt x="11612" y="7308"/>
                  </a:moveTo>
                  <a:lnTo>
                    <a:pt x="11612" y="0"/>
                  </a:lnTo>
                  <a:lnTo>
                    <a:pt x="0" y="0"/>
                  </a:lnTo>
                  <a:lnTo>
                    <a:pt x="0" y="3654"/>
                  </a:lnTo>
                  <a:lnTo>
                    <a:pt x="2575" y="3654"/>
                  </a:lnTo>
                  <a:lnTo>
                    <a:pt x="2575" y="7308"/>
                  </a:lnTo>
                  <a:lnTo>
                    <a:pt x="11612" y="730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16543433" y="2601811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19">
                  <a:moveTo>
                    <a:pt x="0" y="7308"/>
                  </a:moveTo>
                  <a:lnTo>
                    <a:pt x="0" y="0"/>
                  </a:lnTo>
                  <a:lnTo>
                    <a:pt x="11591" y="0"/>
                  </a:lnTo>
                  <a:lnTo>
                    <a:pt x="11591" y="3654"/>
                  </a:lnTo>
                  <a:lnTo>
                    <a:pt x="9015" y="3654"/>
                  </a:lnTo>
                  <a:lnTo>
                    <a:pt x="9015" y="7308"/>
                  </a:lnTo>
                  <a:lnTo>
                    <a:pt x="0" y="730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16552462" y="2601796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19">
                  <a:moveTo>
                    <a:pt x="0" y="3675"/>
                  </a:moveTo>
                  <a:lnTo>
                    <a:pt x="0" y="7329"/>
                  </a:lnTo>
                  <a:lnTo>
                    <a:pt x="12889" y="7329"/>
                  </a:lnTo>
                  <a:lnTo>
                    <a:pt x="12889" y="0"/>
                  </a:lnTo>
                  <a:lnTo>
                    <a:pt x="2565" y="0"/>
                  </a:lnTo>
                  <a:lnTo>
                    <a:pt x="2565" y="3675"/>
                  </a:lnTo>
                  <a:lnTo>
                    <a:pt x="0" y="367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16636255" y="2601796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19">
                  <a:moveTo>
                    <a:pt x="12900" y="3675"/>
                  </a:moveTo>
                  <a:lnTo>
                    <a:pt x="12900" y="0"/>
                  </a:lnTo>
                  <a:lnTo>
                    <a:pt x="0" y="0"/>
                  </a:lnTo>
                  <a:lnTo>
                    <a:pt x="0" y="7329"/>
                  </a:lnTo>
                  <a:lnTo>
                    <a:pt x="10303" y="7329"/>
                  </a:lnTo>
                  <a:lnTo>
                    <a:pt x="10303" y="3675"/>
                  </a:lnTo>
                  <a:lnTo>
                    <a:pt x="12900" y="367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16646564" y="2601804"/>
              <a:ext cx="54610" cy="7620"/>
            </a:xfrm>
            <a:custGeom>
              <a:avLst/>
              <a:gdLst/>
              <a:ahLst/>
              <a:cxnLst/>
              <a:rect l="l" t="t" r="r" b="b"/>
              <a:pathLst>
                <a:path w="54609" h="7619">
                  <a:moveTo>
                    <a:pt x="54134" y="0"/>
                  </a:moveTo>
                  <a:lnTo>
                    <a:pt x="54134" y="7308"/>
                  </a:lnTo>
                  <a:lnTo>
                    <a:pt x="0" y="7308"/>
                  </a:lnTo>
                  <a:lnTo>
                    <a:pt x="0" y="3675"/>
                  </a:lnTo>
                  <a:lnTo>
                    <a:pt x="2575" y="3675"/>
                  </a:lnTo>
                  <a:lnTo>
                    <a:pt x="2575" y="0"/>
                  </a:lnTo>
                  <a:lnTo>
                    <a:pt x="5413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16565357" y="2601827"/>
              <a:ext cx="71120" cy="7620"/>
            </a:xfrm>
            <a:custGeom>
              <a:avLst/>
              <a:gdLst/>
              <a:ahLst/>
              <a:cxnLst/>
              <a:rect l="l" t="t" r="r" b="b"/>
              <a:pathLst>
                <a:path w="71119" h="7619">
                  <a:moveTo>
                    <a:pt x="0" y="7298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16426136" y="2601827"/>
              <a:ext cx="117475" cy="7620"/>
            </a:xfrm>
            <a:custGeom>
              <a:avLst/>
              <a:gdLst/>
              <a:ahLst/>
              <a:cxnLst/>
              <a:rect l="l" t="t" r="r" b="b"/>
              <a:pathLst>
                <a:path w="117475" h="7619">
                  <a:moveTo>
                    <a:pt x="0" y="7298"/>
                  </a:moveTo>
                  <a:lnTo>
                    <a:pt x="0" y="0"/>
                  </a:lnTo>
                  <a:lnTo>
                    <a:pt x="117305" y="0"/>
                  </a:lnTo>
                  <a:lnTo>
                    <a:pt x="117305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16565357" y="2604564"/>
              <a:ext cx="71120" cy="1905"/>
            </a:xfrm>
            <a:custGeom>
              <a:avLst/>
              <a:gdLst/>
              <a:ahLst/>
              <a:cxnLst/>
              <a:rect l="l" t="t" r="r" b="b"/>
              <a:pathLst>
                <a:path w="71119" h="1905">
                  <a:moveTo>
                    <a:pt x="0" y="1832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832"/>
                  </a:lnTo>
                  <a:lnTo>
                    <a:pt x="0" y="183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16426136" y="2604564"/>
              <a:ext cx="117475" cy="1905"/>
            </a:xfrm>
            <a:custGeom>
              <a:avLst/>
              <a:gdLst/>
              <a:ahLst/>
              <a:cxnLst/>
              <a:rect l="l" t="t" r="r" b="b"/>
              <a:pathLst>
                <a:path w="117475" h="1905">
                  <a:moveTo>
                    <a:pt x="0" y="1832"/>
                  </a:moveTo>
                  <a:lnTo>
                    <a:pt x="0" y="0"/>
                  </a:lnTo>
                  <a:lnTo>
                    <a:pt x="117305" y="0"/>
                  </a:lnTo>
                  <a:lnTo>
                    <a:pt x="117305" y="1832"/>
                  </a:lnTo>
                  <a:lnTo>
                    <a:pt x="0" y="183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16634959" y="260182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5" h="7619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16565357" y="260182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5" h="7619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16542150" y="260182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5" h="7619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16426136" y="260182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5" h="7619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16155403" y="2595716"/>
              <a:ext cx="89535" cy="6350"/>
            </a:xfrm>
            <a:custGeom>
              <a:avLst/>
              <a:gdLst/>
              <a:ahLst/>
              <a:cxnLst/>
              <a:rect l="l" t="t" r="r" b="b"/>
              <a:pathLst>
                <a:path w="89534" h="6350">
                  <a:moveTo>
                    <a:pt x="6471" y="1225"/>
                  </a:moveTo>
                  <a:lnTo>
                    <a:pt x="5099" y="1225"/>
                  </a:lnTo>
                  <a:lnTo>
                    <a:pt x="3779" y="1717"/>
                  </a:lnTo>
                  <a:lnTo>
                    <a:pt x="2795" y="2649"/>
                  </a:lnTo>
                  <a:lnTo>
                    <a:pt x="1842" y="3560"/>
                  </a:lnTo>
                  <a:lnTo>
                    <a:pt x="1308" y="4795"/>
                  </a:lnTo>
                  <a:lnTo>
                    <a:pt x="1308" y="6083"/>
                  </a:lnTo>
                  <a:lnTo>
                    <a:pt x="0" y="6083"/>
                  </a:lnTo>
                  <a:lnTo>
                    <a:pt x="0" y="4471"/>
                  </a:lnTo>
                  <a:lnTo>
                    <a:pt x="680" y="2931"/>
                  </a:lnTo>
                  <a:lnTo>
                    <a:pt x="1905" y="1790"/>
                  </a:lnTo>
                  <a:lnTo>
                    <a:pt x="3109" y="649"/>
                  </a:lnTo>
                  <a:lnTo>
                    <a:pt x="4753" y="0"/>
                  </a:lnTo>
                  <a:lnTo>
                    <a:pt x="6471" y="0"/>
                  </a:lnTo>
                  <a:lnTo>
                    <a:pt x="82521" y="0"/>
                  </a:lnTo>
                  <a:lnTo>
                    <a:pt x="86060" y="0"/>
                  </a:lnTo>
                  <a:lnTo>
                    <a:pt x="88960" y="2732"/>
                  </a:lnTo>
                  <a:lnTo>
                    <a:pt x="88960" y="6083"/>
                  </a:lnTo>
                  <a:lnTo>
                    <a:pt x="87672" y="6083"/>
                  </a:lnTo>
                  <a:lnTo>
                    <a:pt x="87672" y="3413"/>
                  </a:lnTo>
                  <a:lnTo>
                    <a:pt x="85369" y="1225"/>
                  </a:lnTo>
                  <a:lnTo>
                    <a:pt x="82521" y="1225"/>
                  </a:lnTo>
                  <a:lnTo>
                    <a:pt x="6471" y="122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16155431" y="2609123"/>
              <a:ext cx="89535" cy="6350"/>
            </a:xfrm>
            <a:custGeom>
              <a:avLst/>
              <a:gdLst/>
              <a:ahLst/>
              <a:cxnLst/>
              <a:rect l="l" t="t" r="r" b="b"/>
              <a:pathLst>
                <a:path w="89534" h="6350">
                  <a:moveTo>
                    <a:pt x="82489" y="4858"/>
                  </a:moveTo>
                  <a:lnTo>
                    <a:pt x="83850" y="4858"/>
                  </a:lnTo>
                  <a:lnTo>
                    <a:pt x="85170" y="4366"/>
                  </a:lnTo>
                  <a:lnTo>
                    <a:pt x="86133" y="3434"/>
                  </a:lnTo>
                  <a:lnTo>
                    <a:pt x="87086" y="2513"/>
                  </a:lnTo>
                  <a:lnTo>
                    <a:pt x="87651" y="1287"/>
                  </a:lnTo>
                  <a:lnTo>
                    <a:pt x="87651" y="0"/>
                  </a:lnTo>
                  <a:lnTo>
                    <a:pt x="88939" y="0"/>
                  </a:lnTo>
                  <a:lnTo>
                    <a:pt x="88939" y="1612"/>
                  </a:lnTo>
                  <a:lnTo>
                    <a:pt x="88259" y="3151"/>
                  </a:lnTo>
                  <a:lnTo>
                    <a:pt x="87033" y="4293"/>
                  </a:lnTo>
                  <a:lnTo>
                    <a:pt x="85829" y="5434"/>
                  </a:lnTo>
                  <a:lnTo>
                    <a:pt x="84206" y="6083"/>
                  </a:lnTo>
                  <a:lnTo>
                    <a:pt x="82489" y="6083"/>
                  </a:lnTo>
                  <a:lnTo>
                    <a:pt x="6418" y="6083"/>
                  </a:lnTo>
                  <a:lnTo>
                    <a:pt x="2879" y="6083"/>
                  </a:lnTo>
                  <a:lnTo>
                    <a:pt x="0" y="3350"/>
                  </a:lnTo>
                  <a:lnTo>
                    <a:pt x="0" y="0"/>
                  </a:lnTo>
                  <a:lnTo>
                    <a:pt x="1277" y="0"/>
                  </a:lnTo>
                  <a:lnTo>
                    <a:pt x="1277" y="2680"/>
                  </a:lnTo>
                  <a:lnTo>
                    <a:pt x="3581" y="4858"/>
                  </a:lnTo>
                  <a:lnTo>
                    <a:pt x="6418" y="4858"/>
                  </a:lnTo>
                  <a:lnTo>
                    <a:pt x="82489" y="485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16249494" y="2595716"/>
              <a:ext cx="133350" cy="6350"/>
            </a:xfrm>
            <a:custGeom>
              <a:avLst/>
              <a:gdLst/>
              <a:ahLst/>
              <a:cxnLst/>
              <a:rect l="l" t="t" r="r" b="b"/>
              <a:pathLst>
                <a:path w="133350" h="6350">
                  <a:moveTo>
                    <a:pt x="6471" y="1225"/>
                  </a:moveTo>
                  <a:lnTo>
                    <a:pt x="3612" y="1225"/>
                  </a:lnTo>
                  <a:lnTo>
                    <a:pt x="1308" y="3413"/>
                  </a:lnTo>
                  <a:lnTo>
                    <a:pt x="1308" y="6083"/>
                  </a:lnTo>
                  <a:lnTo>
                    <a:pt x="0" y="6083"/>
                  </a:lnTo>
                  <a:lnTo>
                    <a:pt x="0" y="2732"/>
                  </a:lnTo>
                  <a:lnTo>
                    <a:pt x="2900" y="0"/>
                  </a:lnTo>
                  <a:lnTo>
                    <a:pt x="6471" y="0"/>
                  </a:lnTo>
                  <a:lnTo>
                    <a:pt x="126341" y="0"/>
                  </a:lnTo>
                  <a:lnTo>
                    <a:pt x="129933" y="0"/>
                  </a:lnTo>
                  <a:lnTo>
                    <a:pt x="132802" y="2732"/>
                  </a:lnTo>
                  <a:lnTo>
                    <a:pt x="132802" y="6083"/>
                  </a:lnTo>
                  <a:lnTo>
                    <a:pt x="131535" y="6083"/>
                  </a:lnTo>
                  <a:lnTo>
                    <a:pt x="131535" y="4795"/>
                  </a:lnTo>
                  <a:lnTo>
                    <a:pt x="130969" y="3560"/>
                  </a:lnTo>
                  <a:lnTo>
                    <a:pt x="130006" y="2649"/>
                  </a:lnTo>
                  <a:lnTo>
                    <a:pt x="129032" y="1717"/>
                  </a:lnTo>
                  <a:lnTo>
                    <a:pt x="127723" y="1225"/>
                  </a:lnTo>
                  <a:lnTo>
                    <a:pt x="126341" y="1225"/>
                  </a:lnTo>
                  <a:lnTo>
                    <a:pt x="6471" y="122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16249519" y="2609123"/>
              <a:ext cx="133350" cy="6350"/>
            </a:xfrm>
            <a:custGeom>
              <a:avLst/>
              <a:gdLst/>
              <a:ahLst/>
              <a:cxnLst/>
              <a:rect l="l" t="t" r="r" b="b"/>
              <a:pathLst>
                <a:path w="133350" h="6350">
                  <a:moveTo>
                    <a:pt x="126331" y="4858"/>
                  </a:moveTo>
                  <a:lnTo>
                    <a:pt x="127692" y="4858"/>
                  </a:lnTo>
                  <a:lnTo>
                    <a:pt x="129011" y="4366"/>
                  </a:lnTo>
                  <a:lnTo>
                    <a:pt x="130006" y="3434"/>
                  </a:lnTo>
                  <a:lnTo>
                    <a:pt x="130927" y="2513"/>
                  </a:lnTo>
                  <a:lnTo>
                    <a:pt x="131493" y="1287"/>
                  </a:lnTo>
                  <a:lnTo>
                    <a:pt x="131493" y="0"/>
                  </a:lnTo>
                  <a:lnTo>
                    <a:pt x="132781" y="0"/>
                  </a:lnTo>
                  <a:lnTo>
                    <a:pt x="132781" y="1612"/>
                  </a:lnTo>
                  <a:lnTo>
                    <a:pt x="132100" y="3151"/>
                  </a:lnTo>
                  <a:lnTo>
                    <a:pt x="130875" y="4293"/>
                  </a:lnTo>
                  <a:lnTo>
                    <a:pt x="129671" y="5434"/>
                  </a:lnTo>
                  <a:lnTo>
                    <a:pt x="128048" y="6083"/>
                  </a:lnTo>
                  <a:lnTo>
                    <a:pt x="126331" y="6083"/>
                  </a:lnTo>
                  <a:lnTo>
                    <a:pt x="6450" y="6083"/>
                  </a:lnTo>
                  <a:lnTo>
                    <a:pt x="2869" y="6083"/>
                  </a:lnTo>
                  <a:lnTo>
                    <a:pt x="0" y="3350"/>
                  </a:lnTo>
                  <a:lnTo>
                    <a:pt x="0" y="0"/>
                  </a:lnTo>
                  <a:lnTo>
                    <a:pt x="1287" y="0"/>
                  </a:lnTo>
                  <a:lnTo>
                    <a:pt x="1287" y="2680"/>
                  </a:lnTo>
                  <a:lnTo>
                    <a:pt x="3601" y="4858"/>
                  </a:lnTo>
                  <a:lnTo>
                    <a:pt x="6450" y="4858"/>
                  </a:lnTo>
                  <a:lnTo>
                    <a:pt x="126331" y="485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16557625" y="2595716"/>
              <a:ext cx="89535" cy="6350"/>
            </a:xfrm>
            <a:custGeom>
              <a:avLst/>
              <a:gdLst/>
              <a:ahLst/>
              <a:cxnLst/>
              <a:rect l="l" t="t" r="r" b="b"/>
              <a:pathLst>
                <a:path w="89534" h="6350">
                  <a:moveTo>
                    <a:pt x="82500" y="1225"/>
                  </a:moveTo>
                  <a:lnTo>
                    <a:pt x="83840" y="1225"/>
                  </a:lnTo>
                  <a:lnTo>
                    <a:pt x="85159" y="1717"/>
                  </a:lnTo>
                  <a:lnTo>
                    <a:pt x="86143" y="2649"/>
                  </a:lnTo>
                  <a:lnTo>
                    <a:pt x="87096" y="3560"/>
                  </a:lnTo>
                  <a:lnTo>
                    <a:pt x="87662" y="4795"/>
                  </a:lnTo>
                  <a:lnTo>
                    <a:pt x="87662" y="6083"/>
                  </a:lnTo>
                  <a:lnTo>
                    <a:pt x="88939" y="6083"/>
                  </a:lnTo>
                  <a:lnTo>
                    <a:pt x="88939" y="4471"/>
                  </a:lnTo>
                  <a:lnTo>
                    <a:pt x="88269" y="2931"/>
                  </a:lnTo>
                  <a:lnTo>
                    <a:pt x="87044" y="1790"/>
                  </a:lnTo>
                  <a:lnTo>
                    <a:pt x="85829" y="649"/>
                  </a:lnTo>
                  <a:lnTo>
                    <a:pt x="84206" y="0"/>
                  </a:lnTo>
                  <a:lnTo>
                    <a:pt x="82500" y="0"/>
                  </a:lnTo>
                  <a:lnTo>
                    <a:pt x="6418" y="0"/>
                  </a:lnTo>
                  <a:lnTo>
                    <a:pt x="2889" y="0"/>
                  </a:lnTo>
                  <a:lnTo>
                    <a:pt x="0" y="2732"/>
                  </a:lnTo>
                  <a:lnTo>
                    <a:pt x="0" y="6083"/>
                  </a:lnTo>
                  <a:lnTo>
                    <a:pt x="1287" y="6083"/>
                  </a:lnTo>
                  <a:lnTo>
                    <a:pt x="1287" y="3413"/>
                  </a:lnTo>
                  <a:lnTo>
                    <a:pt x="3591" y="1225"/>
                  </a:lnTo>
                  <a:lnTo>
                    <a:pt x="6418" y="1225"/>
                  </a:lnTo>
                  <a:lnTo>
                    <a:pt x="82500" y="122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16557590" y="2609123"/>
              <a:ext cx="89535" cy="6350"/>
            </a:xfrm>
            <a:custGeom>
              <a:avLst/>
              <a:gdLst/>
              <a:ahLst/>
              <a:cxnLst/>
              <a:rect l="l" t="t" r="r" b="b"/>
              <a:pathLst>
                <a:path w="89534" h="6350">
                  <a:moveTo>
                    <a:pt x="6471" y="4858"/>
                  </a:moveTo>
                  <a:lnTo>
                    <a:pt x="5099" y="4858"/>
                  </a:lnTo>
                  <a:lnTo>
                    <a:pt x="3779" y="4366"/>
                  </a:lnTo>
                  <a:lnTo>
                    <a:pt x="2837" y="3434"/>
                  </a:lnTo>
                  <a:lnTo>
                    <a:pt x="1853" y="2513"/>
                  </a:lnTo>
                  <a:lnTo>
                    <a:pt x="1308" y="1287"/>
                  </a:lnTo>
                  <a:lnTo>
                    <a:pt x="1308" y="0"/>
                  </a:lnTo>
                  <a:lnTo>
                    <a:pt x="0" y="0"/>
                  </a:lnTo>
                  <a:lnTo>
                    <a:pt x="0" y="1612"/>
                  </a:lnTo>
                  <a:lnTo>
                    <a:pt x="701" y="3151"/>
                  </a:lnTo>
                  <a:lnTo>
                    <a:pt x="1905" y="4293"/>
                  </a:lnTo>
                  <a:lnTo>
                    <a:pt x="3109" y="5434"/>
                  </a:lnTo>
                  <a:lnTo>
                    <a:pt x="4753" y="6083"/>
                  </a:lnTo>
                  <a:lnTo>
                    <a:pt x="6471" y="6083"/>
                  </a:lnTo>
                  <a:lnTo>
                    <a:pt x="82541" y="6083"/>
                  </a:lnTo>
                  <a:lnTo>
                    <a:pt x="86060" y="6083"/>
                  </a:lnTo>
                  <a:lnTo>
                    <a:pt x="88960" y="3350"/>
                  </a:lnTo>
                  <a:lnTo>
                    <a:pt x="88960" y="0"/>
                  </a:lnTo>
                  <a:lnTo>
                    <a:pt x="87683" y="0"/>
                  </a:lnTo>
                  <a:lnTo>
                    <a:pt x="87683" y="2680"/>
                  </a:lnTo>
                  <a:lnTo>
                    <a:pt x="85390" y="4858"/>
                  </a:lnTo>
                  <a:lnTo>
                    <a:pt x="82541" y="4858"/>
                  </a:lnTo>
                  <a:lnTo>
                    <a:pt x="6471" y="485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16419688" y="2595716"/>
              <a:ext cx="133350" cy="6350"/>
            </a:xfrm>
            <a:custGeom>
              <a:avLst/>
              <a:gdLst/>
              <a:ahLst/>
              <a:cxnLst/>
              <a:rect l="l" t="t" r="r" b="b"/>
              <a:pathLst>
                <a:path w="133350" h="6350">
                  <a:moveTo>
                    <a:pt x="126331" y="1225"/>
                  </a:moveTo>
                  <a:lnTo>
                    <a:pt x="129179" y="1225"/>
                  </a:lnTo>
                  <a:lnTo>
                    <a:pt x="131472" y="3413"/>
                  </a:lnTo>
                  <a:lnTo>
                    <a:pt x="131472" y="6083"/>
                  </a:lnTo>
                  <a:lnTo>
                    <a:pt x="132781" y="6083"/>
                  </a:lnTo>
                  <a:lnTo>
                    <a:pt x="132781" y="2732"/>
                  </a:lnTo>
                  <a:lnTo>
                    <a:pt x="129901" y="0"/>
                  </a:lnTo>
                  <a:lnTo>
                    <a:pt x="126331" y="0"/>
                  </a:lnTo>
                  <a:lnTo>
                    <a:pt x="6450" y="0"/>
                  </a:lnTo>
                  <a:lnTo>
                    <a:pt x="2869" y="0"/>
                  </a:lnTo>
                  <a:lnTo>
                    <a:pt x="0" y="2732"/>
                  </a:lnTo>
                  <a:lnTo>
                    <a:pt x="0" y="6083"/>
                  </a:lnTo>
                  <a:lnTo>
                    <a:pt x="1266" y="6083"/>
                  </a:lnTo>
                  <a:lnTo>
                    <a:pt x="1266" y="4795"/>
                  </a:lnTo>
                  <a:lnTo>
                    <a:pt x="1832" y="3560"/>
                  </a:lnTo>
                  <a:lnTo>
                    <a:pt x="2774" y="2649"/>
                  </a:lnTo>
                  <a:lnTo>
                    <a:pt x="3769" y="1717"/>
                  </a:lnTo>
                  <a:lnTo>
                    <a:pt x="5078" y="1225"/>
                  </a:lnTo>
                  <a:lnTo>
                    <a:pt x="6450" y="1225"/>
                  </a:lnTo>
                  <a:lnTo>
                    <a:pt x="126331" y="122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16419664" y="2609123"/>
              <a:ext cx="133350" cy="6350"/>
            </a:xfrm>
            <a:custGeom>
              <a:avLst/>
              <a:gdLst/>
              <a:ahLst/>
              <a:cxnLst/>
              <a:rect l="l" t="t" r="r" b="b"/>
              <a:pathLst>
                <a:path w="133350" h="6350">
                  <a:moveTo>
                    <a:pt x="6471" y="4858"/>
                  </a:moveTo>
                  <a:lnTo>
                    <a:pt x="5099" y="4858"/>
                  </a:lnTo>
                  <a:lnTo>
                    <a:pt x="3769" y="4366"/>
                  </a:lnTo>
                  <a:lnTo>
                    <a:pt x="2795" y="3434"/>
                  </a:lnTo>
                  <a:lnTo>
                    <a:pt x="1853" y="2513"/>
                  </a:lnTo>
                  <a:lnTo>
                    <a:pt x="1308" y="1287"/>
                  </a:lnTo>
                  <a:lnTo>
                    <a:pt x="1308" y="0"/>
                  </a:lnTo>
                  <a:lnTo>
                    <a:pt x="0" y="0"/>
                  </a:lnTo>
                  <a:lnTo>
                    <a:pt x="0" y="1612"/>
                  </a:lnTo>
                  <a:lnTo>
                    <a:pt x="701" y="3151"/>
                  </a:lnTo>
                  <a:lnTo>
                    <a:pt x="1905" y="4293"/>
                  </a:lnTo>
                  <a:lnTo>
                    <a:pt x="3109" y="5434"/>
                  </a:lnTo>
                  <a:lnTo>
                    <a:pt x="4753" y="6083"/>
                  </a:lnTo>
                  <a:lnTo>
                    <a:pt x="6471" y="6083"/>
                  </a:lnTo>
                  <a:lnTo>
                    <a:pt x="126341" y="6083"/>
                  </a:lnTo>
                  <a:lnTo>
                    <a:pt x="129912" y="6083"/>
                  </a:lnTo>
                  <a:lnTo>
                    <a:pt x="132802" y="3350"/>
                  </a:lnTo>
                  <a:lnTo>
                    <a:pt x="132802" y="0"/>
                  </a:lnTo>
                  <a:lnTo>
                    <a:pt x="131514" y="0"/>
                  </a:lnTo>
                  <a:lnTo>
                    <a:pt x="131514" y="2680"/>
                  </a:lnTo>
                  <a:lnTo>
                    <a:pt x="129200" y="4858"/>
                  </a:lnTo>
                  <a:lnTo>
                    <a:pt x="126341" y="4858"/>
                  </a:lnTo>
                  <a:lnTo>
                    <a:pt x="6471" y="485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17331283" y="515982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70887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87" y="121807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17331278" y="515981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0" y="121818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17975829" y="2479997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70887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87" y="121807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17975826" y="2479991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0" y="121807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18620375" y="2479997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70898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98" y="121807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18620373" y="2479991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0" y="121807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19267497" y="2479997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70898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98" y="121807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19267501" y="2479991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0" y="121807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17351913" y="7446913"/>
              <a:ext cx="56515" cy="180340"/>
            </a:xfrm>
            <a:custGeom>
              <a:avLst/>
              <a:gdLst/>
              <a:ahLst/>
              <a:cxnLst/>
              <a:rect l="l" t="t" r="r" b="b"/>
              <a:pathLst>
                <a:path w="56515" h="180340">
                  <a:moveTo>
                    <a:pt x="55987" y="0"/>
                  </a:moveTo>
                  <a:lnTo>
                    <a:pt x="0" y="115"/>
                  </a:lnTo>
                  <a:lnTo>
                    <a:pt x="0" y="180004"/>
                  </a:lnTo>
                  <a:lnTo>
                    <a:pt x="56406" y="180004"/>
                  </a:lnTo>
                  <a:lnTo>
                    <a:pt x="5598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17351913" y="7446913"/>
              <a:ext cx="56515" cy="180340"/>
            </a:xfrm>
            <a:custGeom>
              <a:avLst/>
              <a:gdLst/>
              <a:ahLst/>
              <a:cxnLst/>
              <a:rect l="l" t="t" r="r" b="b"/>
              <a:pathLst>
                <a:path w="56515" h="180340">
                  <a:moveTo>
                    <a:pt x="0" y="115"/>
                  </a:moveTo>
                  <a:lnTo>
                    <a:pt x="0" y="180004"/>
                  </a:lnTo>
                  <a:lnTo>
                    <a:pt x="56406" y="180004"/>
                  </a:lnTo>
                  <a:lnTo>
                    <a:pt x="55987" y="0"/>
                  </a:lnTo>
                  <a:lnTo>
                    <a:pt x="0" y="11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17351913" y="7144859"/>
              <a:ext cx="56515" cy="226060"/>
            </a:xfrm>
            <a:custGeom>
              <a:avLst/>
              <a:gdLst/>
              <a:ahLst/>
              <a:cxnLst/>
              <a:rect l="l" t="t" r="r" b="b"/>
              <a:pathLst>
                <a:path w="56515" h="226059">
                  <a:moveTo>
                    <a:pt x="56092" y="0"/>
                  </a:moveTo>
                  <a:lnTo>
                    <a:pt x="0" y="0"/>
                  </a:lnTo>
                  <a:lnTo>
                    <a:pt x="0" y="225448"/>
                  </a:lnTo>
                  <a:lnTo>
                    <a:pt x="55778" y="225448"/>
                  </a:lnTo>
                  <a:lnTo>
                    <a:pt x="5609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17351913" y="7144859"/>
              <a:ext cx="56515" cy="226060"/>
            </a:xfrm>
            <a:custGeom>
              <a:avLst/>
              <a:gdLst/>
              <a:ahLst/>
              <a:cxnLst/>
              <a:rect l="l" t="t" r="r" b="b"/>
              <a:pathLst>
                <a:path w="56515" h="226059">
                  <a:moveTo>
                    <a:pt x="0" y="0"/>
                  </a:moveTo>
                  <a:lnTo>
                    <a:pt x="0" y="225448"/>
                  </a:lnTo>
                  <a:lnTo>
                    <a:pt x="55778" y="225448"/>
                  </a:lnTo>
                  <a:lnTo>
                    <a:pt x="56092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17351913" y="5281637"/>
              <a:ext cx="50800" cy="78740"/>
            </a:xfrm>
            <a:custGeom>
              <a:avLst/>
              <a:gdLst/>
              <a:ahLst/>
              <a:cxnLst/>
              <a:rect l="l" t="t" r="r" b="b"/>
              <a:pathLst>
                <a:path w="50800" h="78739">
                  <a:moveTo>
                    <a:pt x="50270" y="0"/>
                  </a:moveTo>
                  <a:lnTo>
                    <a:pt x="0" y="0"/>
                  </a:lnTo>
                  <a:lnTo>
                    <a:pt x="0" y="78678"/>
                  </a:lnTo>
                  <a:lnTo>
                    <a:pt x="50448" y="78678"/>
                  </a:lnTo>
                  <a:lnTo>
                    <a:pt x="50270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17351913" y="5281637"/>
              <a:ext cx="50800" cy="78740"/>
            </a:xfrm>
            <a:custGeom>
              <a:avLst/>
              <a:gdLst/>
              <a:ahLst/>
              <a:cxnLst/>
              <a:rect l="l" t="t" r="r" b="b"/>
              <a:pathLst>
                <a:path w="50800" h="78739">
                  <a:moveTo>
                    <a:pt x="0" y="0"/>
                  </a:moveTo>
                  <a:lnTo>
                    <a:pt x="0" y="78678"/>
                  </a:lnTo>
                  <a:lnTo>
                    <a:pt x="50448" y="78678"/>
                  </a:lnTo>
                  <a:lnTo>
                    <a:pt x="50270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17331283" y="2479997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70887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87" y="121807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17331278" y="2479991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0" y="121807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16686748" y="2479997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70898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98" y="121807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16686731" y="2479991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0" y="121807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15793394" y="2510445"/>
              <a:ext cx="248920" cy="31750"/>
            </a:xfrm>
            <a:custGeom>
              <a:avLst/>
              <a:gdLst/>
              <a:ahLst/>
              <a:cxnLst/>
              <a:rect l="l" t="t" r="r" b="b"/>
              <a:pathLst>
                <a:path w="248919" h="31750">
                  <a:moveTo>
                    <a:pt x="248788" y="0"/>
                  </a:moveTo>
                  <a:lnTo>
                    <a:pt x="230181" y="15130"/>
                  </a:lnTo>
                  <a:lnTo>
                    <a:pt x="0" y="27538"/>
                  </a:lnTo>
                  <a:lnTo>
                    <a:pt x="0" y="31182"/>
                  </a:lnTo>
                  <a:lnTo>
                    <a:pt x="248788" y="31182"/>
                  </a:lnTo>
                  <a:lnTo>
                    <a:pt x="2487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15793394" y="2510445"/>
              <a:ext cx="248920" cy="31750"/>
            </a:xfrm>
            <a:custGeom>
              <a:avLst/>
              <a:gdLst/>
              <a:ahLst/>
              <a:cxnLst/>
              <a:rect l="l" t="t" r="r" b="b"/>
              <a:pathLst>
                <a:path w="248919" h="31750">
                  <a:moveTo>
                    <a:pt x="248788" y="0"/>
                  </a:moveTo>
                  <a:lnTo>
                    <a:pt x="248788" y="31182"/>
                  </a:lnTo>
                  <a:lnTo>
                    <a:pt x="0" y="31182"/>
                  </a:lnTo>
                  <a:lnTo>
                    <a:pt x="0" y="27538"/>
                  </a:lnTo>
                  <a:lnTo>
                    <a:pt x="230181" y="15130"/>
                  </a:lnTo>
                  <a:lnTo>
                    <a:pt x="248788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15777922" y="2479680"/>
              <a:ext cx="264795" cy="30480"/>
            </a:xfrm>
            <a:custGeom>
              <a:avLst/>
              <a:gdLst/>
              <a:ahLst/>
              <a:cxnLst/>
              <a:rect l="l" t="t" r="r" b="b"/>
              <a:pathLst>
                <a:path w="264794" h="30480">
                  <a:moveTo>
                    <a:pt x="264261" y="0"/>
                  </a:moveTo>
                  <a:lnTo>
                    <a:pt x="32232" y="0"/>
                  </a:lnTo>
                  <a:lnTo>
                    <a:pt x="32232" y="7620"/>
                  </a:lnTo>
                  <a:lnTo>
                    <a:pt x="0" y="7620"/>
                  </a:lnTo>
                  <a:lnTo>
                    <a:pt x="0" y="30480"/>
                  </a:lnTo>
                  <a:lnTo>
                    <a:pt x="264261" y="30480"/>
                  </a:lnTo>
                  <a:lnTo>
                    <a:pt x="264261" y="7620"/>
                  </a:lnTo>
                  <a:lnTo>
                    <a:pt x="264261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15777922" y="2479999"/>
              <a:ext cx="264795" cy="30480"/>
            </a:xfrm>
            <a:custGeom>
              <a:avLst/>
              <a:gdLst/>
              <a:ahLst/>
              <a:cxnLst/>
              <a:rect l="l" t="t" r="r" b="b"/>
              <a:pathLst>
                <a:path w="264794" h="30480">
                  <a:moveTo>
                    <a:pt x="0" y="7298"/>
                  </a:moveTo>
                  <a:lnTo>
                    <a:pt x="0" y="30438"/>
                  </a:lnTo>
                  <a:lnTo>
                    <a:pt x="264264" y="30438"/>
                  </a:lnTo>
                  <a:lnTo>
                    <a:pt x="264264" y="0"/>
                  </a:lnTo>
                  <a:lnTo>
                    <a:pt x="32239" y="0"/>
                  </a:lnTo>
                  <a:lnTo>
                    <a:pt x="32239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15777917" y="2510447"/>
              <a:ext cx="15875" cy="5715"/>
            </a:xfrm>
            <a:custGeom>
              <a:avLst/>
              <a:gdLst/>
              <a:ahLst/>
              <a:cxnLst/>
              <a:rect l="l" t="t" r="r" b="b"/>
              <a:pathLst>
                <a:path w="15875" h="5714">
                  <a:moveTo>
                    <a:pt x="0" y="5277"/>
                  </a:moveTo>
                  <a:lnTo>
                    <a:pt x="15486" y="5277"/>
                  </a:lnTo>
                  <a:lnTo>
                    <a:pt x="15486" y="0"/>
                  </a:lnTo>
                  <a:lnTo>
                    <a:pt x="0" y="0"/>
                  </a:lnTo>
                  <a:lnTo>
                    <a:pt x="0" y="5277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15775816" y="2508362"/>
              <a:ext cx="19685" cy="7620"/>
            </a:xfrm>
            <a:custGeom>
              <a:avLst/>
              <a:gdLst/>
              <a:ahLst/>
              <a:cxnLst/>
              <a:rect l="l" t="t" r="r" b="b"/>
              <a:pathLst>
                <a:path w="19684" h="7619">
                  <a:moveTo>
                    <a:pt x="0" y="7362"/>
                  </a:moveTo>
                  <a:lnTo>
                    <a:pt x="19685" y="7362"/>
                  </a:lnTo>
                  <a:lnTo>
                    <a:pt x="19685" y="0"/>
                  </a:lnTo>
                  <a:lnTo>
                    <a:pt x="0" y="0"/>
                  </a:lnTo>
                  <a:lnTo>
                    <a:pt x="0" y="73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15518824" y="2137701"/>
              <a:ext cx="233679" cy="0"/>
            </a:xfrm>
            <a:custGeom>
              <a:avLst/>
              <a:gdLst/>
              <a:ahLst/>
              <a:cxnLst/>
              <a:rect l="l" t="t" r="r" b="b"/>
              <a:pathLst>
                <a:path w="233680">
                  <a:moveTo>
                    <a:pt x="233301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15752126" y="2130407"/>
              <a:ext cx="0" cy="327025"/>
            </a:xfrm>
            <a:custGeom>
              <a:avLst/>
              <a:gdLst/>
              <a:ahLst/>
              <a:cxnLst/>
              <a:rect l="l" t="t" r="r" b="b"/>
              <a:pathLst>
                <a:path h="327025">
                  <a:moveTo>
                    <a:pt x="0" y="32644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15518815" y="2130407"/>
              <a:ext cx="0" cy="327025"/>
            </a:xfrm>
            <a:custGeom>
              <a:avLst/>
              <a:gdLst/>
              <a:ahLst/>
              <a:cxnLst/>
              <a:rect l="l" t="t" r="r" b="b"/>
              <a:pathLst>
                <a:path h="327025">
                  <a:moveTo>
                    <a:pt x="0" y="32644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15518824" y="2137709"/>
              <a:ext cx="233679" cy="315595"/>
            </a:xfrm>
            <a:custGeom>
              <a:avLst/>
              <a:gdLst/>
              <a:ahLst/>
              <a:cxnLst/>
              <a:rect l="l" t="t" r="r" b="b"/>
              <a:pathLst>
                <a:path w="233680" h="315594">
                  <a:moveTo>
                    <a:pt x="233301" y="315487"/>
                  </a:moveTo>
                  <a:lnTo>
                    <a:pt x="0" y="315487"/>
                  </a:lnTo>
                </a:path>
                <a:path w="233680" h="315594">
                  <a:moveTo>
                    <a:pt x="233301" y="31548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15518824" y="2137701"/>
              <a:ext cx="233679" cy="315595"/>
            </a:xfrm>
            <a:custGeom>
              <a:avLst/>
              <a:gdLst/>
              <a:ahLst/>
              <a:cxnLst/>
              <a:rect l="l" t="t" r="r" b="b"/>
              <a:pathLst>
                <a:path w="233680" h="315594">
                  <a:moveTo>
                    <a:pt x="233301" y="0"/>
                  </a:moveTo>
                  <a:lnTo>
                    <a:pt x="0" y="31548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3" name="object 49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5516716" y="2454748"/>
              <a:ext cx="237530" cy="114443"/>
            </a:xfrm>
            <a:prstGeom prst="rect">
              <a:avLst/>
            </a:prstGeom>
          </p:spPr>
        </p:pic>
        <p:sp>
          <p:nvSpPr>
            <p:cNvPr id="494" name="object 494"/>
            <p:cNvSpPr/>
            <p:nvPr/>
          </p:nvSpPr>
          <p:spPr>
            <a:xfrm>
              <a:off x="15502049" y="2099930"/>
              <a:ext cx="271145" cy="30480"/>
            </a:xfrm>
            <a:custGeom>
              <a:avLst/>
              <a:gdLst/>
              <a:ahLst/>
              <a:cxnLst/>
              <a:rect l="l" t="t" r="r" b="b"/>
              <a:pathLst>
                <a:path w="271144" h="30480">
                  <a:moveTo>
                    <a:pt x="0" y="30470"/>
                  </a:moveTo>
                  <a:lnTo>
                    <a:pt x="265552" y="30470"/>
                  </a:lnTo>
                  <a:lnTo>
                    <a:pt x="270871" y="0"/>
                  </a:lnTo>
                  <a:lnTo>
                    <a:pt x="0" y="0"/>
                  </a:lnTo>
                  <a:lnTo>
                    <a:pt x="0" y="3047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5" name="object 49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5516693" y="2018058"/>
              <a:ext cx="237530" cy="114441"/>
            </a:xfrm>
            <a:prstGeom prst="rect">
              <a:avLst/>
            </a:prstGeom>
          </p:spPr>
        </p:pic>
        <p:sp>
          <p:nvSpPr>
            <p:cNvPr id="496" name="object 496"/>
            <p:cNvSpPr/>
            <p:nvPr/>
          </p:nvSpPr>
          <p:spPr>
            <a:xfrm>
              <a:off x="16042182" y="2479997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70887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87" y="121807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16042182" y="2479991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0" y="121807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15386599" y="2465369"/>
              <a:ext cx="46990" cy="15240"/>
            </a:xfrm>
            <a:custGeom>
              <a:avLst/>
              <a:gdLst/>
              <a:ahLst/>
              <a:cxnLst/>
              <a:rect l="l" t="t" r="r" b="b"/>
              <a:pathLst>
                <a:path w="46990" h="15239">
                  <a:moveTo>
                    <a:pt x="46490" y="0"/>
                  </a:moveTo>
                  <a:lnTo>
                    <a:pt x="0" y="0"/>
                  </a:lnTo>
                  <a:lnTo>
                    <a:pt x="0" y="14617"/>
                  </a:lnTo>
                  <a:lnTo>
                    <a:pt x="46490" y="14617"/>
                  </a:lnTo>
                  <a:lnTo>
                    <a:pt x="46490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15386602" y="2465377"/>
              <a:ext cx="46990" cy="15240"/>
            </a:xfrm>
            <a:custGeom>
              <a:avLst/>
              <a:gdLst/>
              <a:ahLst/>
              <a:cxnLst/>
              <a:rect l="l" t="t" r="r" b="b"/>
              <a:pathLst>
                <a:path w="46990" h="15239">
                  <a:moveTo>
                    <a:pt x="0" y="14617"/>
                  </a:moveTo>
                  <a:lnTo>
                    <a:pt x="0" y="0"/>
                  </a:lnTo>
                  <a:lnTo>
                    <a:pt x="46490" y="0"/>
                  </a:lnTo>
                  <a:lnTo>
                    <a:pt x="46490" y="14617"/>
                  </a:lnTo>
                  <a:lnTo>
                    <a:pt x="0" y="1461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15433100" y="2099946"/>
              <a:ext cx="31750" cy="380365"/>
            </a:xfrm>
            <a:custGeom>
              <a:avLst/>
              <a:gdLst/>
              <a:ahLst/>
              <a:cxnLst/>
              <a:rect l="l" t="t" r="r" b="b"/>
              <a:pathLst>
                <a:path w="31750" h="380364">
                  <a:moveTo>
                    <a:pt x="31559" y="0"/>
                  </a:moveTo>
                  <a:lnTo>
                    <a:pt x="0" y="0"/>
                  </a:lnTo>
                  <a:lnTo>
                    <a:pt x="0" y="380051"/>
                  </a:lnTo>
                  <a:lnTo>
                    <a:pt x="31559" y="380051"/>
                  </a:lnTo>
                  <a:lnTo>
                    <a:pt x="31559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15433099" y="2099943"/>
              <a:ext cx="31750" cy="380365"/>
            </a:xfrm>
            <a:custGeom>
              <a:avLst/>
              <a:gdLst/>
              <a:ahLst/>
              <a:cxnLst/>
              <a:rect l="l" t="t" r="r" b="b"/>
              <a:pathLst>
                <a:path w="31750" h="380364">
                  <a:moveTo>
                    <a:pt x="0" y="380051"/>
                  </a:moveTo>
                  <a:lnTo>
                    <a:pt x="0" y="0"/>
                  </a:lnTo>
                  <a:lnTo>
                    <a:pt x="31580" y="0"/>
                  </a:lnTo>
                  <a:lnTo>
                    <a:pt x="31580" y="380051"/>
                  </a:lnTo>
                  <a:lnTo>
                    <a:pt x="0" y="38005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15776575" y="1879466"/>
              <a:ext cx="629285" cy="255270"/>
            </a:xfrm>
            <a:custGeom>
              <a:avLst/>
              <a:gdLst/>
              <a:ahLst/>
              <a:cxnLst/>
              <a:rect l="l" t="t" r="r" b="b"/>
              <a:pathLst>
                <a:path w="629284" h="255269">
                  <a:moveTo>
                    <a:pt x="355854" y="0"/>
                  </a:moveTo>
                  <a:lnTo>
                    <a:pt x="0" y="0"/>
                  </a:lnTo>
                  <a:lnTo>
                    <a:pt x="0" y="31927"/>
                  </a:lnTo>
                  <a:lnTo>
                    <a:pt x="355854" y="31927"/>
                  </a:lnTo>
                  <a:lnTo>
                    <a:pt x="355854" y="0"/>
                  </a:lnTo>
                  <a:close/>
                </a:path>
                <a:path w="629284" h="255269">
                  <a:moveTo>
                    <a:pt x="373888" y="204406"/>
                  </a:moveTo>
                  <a:lnTo>
                    <a:pt x="355854" y="204406"/>
                  </a:lnTo>
                  <a:lnTo>
                    <a:pt x="355854" y="252666"/>
                  </a:lnTo>
                  <a:lnTo>
                    <a:pt x="355854" y="255206"/>
                  </a:lnTo>
                  <a:lnTo>
                    <a:pt x="373888" y="255206"/>
                  </a:lnTo>
                  <a:lnTo>
                    <a:pt x="373888" y="252666"/>
                  </a:lnTo>
                  <a:lnTo>
                    <a:pt x="373888" y="204406"/>
                  </a:lnTo>
                  <a:close/>
                </a:path>
                <a:path w="629284" h="255269">
                  <a:moveTo>
                    <a:pt x="629196" y="204406"/>
                  </a:moveTo>
                  <a:lnTo>
                    <a:pt x="596912" y="204406"/>
                  </a:lnTo>
                  <a:lnTo>
                    <a:pt x="596912" y="252666"/>
                  </a:lnTo>
                  <a:lnTo>
                    <a:pt x="629196" y="252666"/>
                  </a:lnTo>
                  <a:lnTo>
                    <a:pt x="629196" y="204406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15776577" y="1879461"/>
              <a:ext cx="356235" cy="32384"/>
            </a:xfrm>
            <a:custGeom>
              <a:avLst/>
              <a:gdLst/>
              <a:ahLst/>
              <a:cxnLst/>
              <a:rect l="l" t="t" r="r" b="b"/>
              <a:pathLst>
                <a:path w="356234" h="32385">
                  <a:moveTo>
                    <a:pt x="0" y="0"/>
                  </a:moveTo>
                  <a:lnTo>
                    <a:pt x="0" y="31925"/>
                  </a:lnTo>
                  <a:lnTo>
                    <a:pt x="355853" y="31925"/>
                  </a:lnTo>
                  <a:lnTo>
                    <a:pt x="35585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16132430" y="1879402"/>
              <a:ext cx="273685" cy="204470"/>
            </a:xfrm>
            <a:custGeom>
              <a:avLst/>
              <a:gdLst/>
              <a:ahLst/>
              <a:cxnLst/>
              <a:rect l="l" t="t" r="r" b="b"/>
              <a:pathLst>
                <a:path w="273684" h="204469">
                  <a:moveTo>
                    <a:pt x="273342" y="0"/>
                  </a:moveTo>
                  <a:lnTo>
                    <a:pt x="0" y="0"/>
                  </a:lnTo>
                  <a:lnTo>
                    <a:pt x="0" y="31750"/>
                  </a:lnTo>
                  <a:lnTo>
                    <a:pt x="0" y="204470"/>
                  </a:lnTo>
                  <a:lnTo>
                    <a:pt x="18034" y="204470"/>
                  </a:lnTo>
                  <a:lnTo>
                    <a:pt x="18034" y="31750"/>
                  </a:lnTo>
                  <a:lnTo>
                    <a:pt x="241058" y="31750"/>
                  </a:lnTo>
                  <a:lnTo>
                    <a:pt x="241058" y="204470"/>
                  </a:lnTo>
                  <a:lnTo>
                    <a:pt x="273342" y="204470"/>
                  </a:lnTo>
                  <a:lnTo>
                    <a:pt x="273342" y="31750"/>
                  </a:lnTo>
                  <a:lnTo>
                    <a:pt x="27334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16132431" y="1879472"/>
              <a:ext cx="273685" cy="255904"/>
            </a:xfrm>
            <a:custGeom>
              <a:avLst/>
              <a:gdLst/>
              <a:ahLst/>
              <a:cxnLst/>
              <a:rect l="l" t="t" r="r" b="b"/>
              <a:pathLst>
                <a:path w="273684" h="255905">
                  <a:moveTo>
                    <a:pt x="241060" y="204391"/>
                  </a:moveTo>
                  <a:lnTo>
                    <a:pt x="241060" y="252149"/>
                  </a:lnTo>
                  <a:lnTo>
                    <a:pt x="273342" y="252149"/>
                  </a:lnTo>
                  <a:lnTo>
                    <a:pt x="273342" y="0"/>
                  </a:lnTo>
                  <a:lnTo>
                    <a:pt x="0" y="0"/>
                  </a:lnTo>
                  <a:lnTo>
                    <a:pt x="0" y="255782"/>
                  </a:lnTo>
                  <a:lnTo>
                    <a:pt x="18041" y="255782"/>
                  </a:lnTo>
                  <a:lnTo>
                    <a:pt x="18041" y="31674"/>
                  </a:lnTo>
                  <a:lnTo>
                    <a:pt x="241060" y="31674"/>
                  </a:lnTo>
                  <a:lnTo>
                    <a:pt x="241060" y="20439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15464670" y="2099925"/>
              <a:ext cx="37465" cy="30480"/>
            </a:xfrm>
            <a:custGeom>
              <a:avLst/>
              <a:gdLst/>
              <a:ahLst/>
              <a:cxnLst/>
              <a:rect l="l" t="t" r="r" b="b"/>
              <a:pathLst>
                <a:path w="37465" h="30480">
                  <a:moveTo>
                    <a:pt x="37381" y="0"/>
                  </a:moveTo>
                  <a:lnTo>
                    <a:pt x="0" y="0"/>
                  </a:lnTo>
                  <a:lnTo>
                    <a:pt x="0" y="30470"/>
                  </a:lnTo>
                  <a:lnTo>
                    <a:pt x="37381" y="30470"/>
                  </a:lnTo>
                  <a:lnTo>
                    <a:pt x="37381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15464674" y="2099925"/>
              <a:ext cx="37465" cy="30480"/>
            </a:xfrm>
            <a:custGeom>
              <a:avLst/>
              <a:gdLst/>
              <a:ahLst/>
              <a:cxnLst/>
              <a:rect l="l" t="t" r="r" b="b"/>
              <a:pathLst>
                <a:path w="37465" h="30480">
                  <a:moveTo>
                    <a:pt x="0" y="30470"/>
                  </a:moveTo>
                  <a:lnTo>
                    <a:pt x="0" y="0"/>
                  </a:lnTo>
                  <a:lnTo>
                    <a:pt x="37381" y="0"/>
                  </a:lnTo>
                  <a:lnTo>
                    <a:pt x="37381" y="30470"/>
                  </a:lnTo>
                  <a:lnTo>
                    <a:pt x="0" y="3047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15767640" y="1911378"/>
              <a:ext cx="42545" cy="575945"/>
            </a:xfrm>
            <a:custGeom>
              <a:avLst/>
              <a:gdLst/>
              <a:ahLst/>
              <a:cxnLst/>
              <a:rect l="l" t="t" r="r" b="b"/>
              <a:pathLst>
                <a:path w="42544" h="575944">
                  <a:moveTo>
                    <a:pt x="38648" y="0"/>
                  </a:moveTo>
                  <a:lnTo>
                    <a:pt x="8816" y="0"/>
                  </a:lnTo>
                  <a:lnTo>
                    <a:pt x="8816" y="545470"/>
                  </a:lnTo>
                  <a:lnTo>
                    <a:pt x="0" y="545470"/>
                  </a:lnTo>
                  <a:lnTo>
                    <a:pt x="8167" y="575919"/>
                  </a:lnTo>
                  <a:lnTo>
                    <a:pt x="42501" y="575919"/>
                  </a:lnTo>
                  <a:lnTo>
                    <a:pt x="42501" y="223281"/>
                  </a:lnTo>
                  <a:lnTo>
                    <a:pt x="38648" y="223281"/>
                  </a:lnTo>
                  <a:lnTo>
                    <a:pt x="3864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15767640" y="1911378"/>
              <a:ext cx="42545" cy="575945"/>
            </a:xfrm>
            <a:custGeom>
              <a:avLst/>
              <a:gdLst/>
              <a:ahLst/>
              <a:cxnLst/>
              <a:rect l="l" t="t" r="r" b="b"/>
              <a:pathLst>
                <a:path w="42544" h="575944">
                  <a:moveTo>
                    <a:pt x="8167" y="575919"/>
                  </a:moveTo>
                  <a:lnTo>
                    <a:pt x="42501" y="575919"/>
                  </a:lnTo>
                  <a:lnTo>
                    <a:pt x="42501" y="223281"/>
                  </a:lnTo>
                  <a:lnTo>
                    <a:pt x="38637" y="223281"/>
                  </a:lnTo>
                  <a:lnTo>
                    <a:pt x="38637" y="0"/>
                  </a:lnTo>
                  <a:lnTo>
                    <a:pt x="8816" y="0"/>
                  </a:lnTo>
                  <a:lnTo>
                    <a:pt x="8816" y="545470"/>
                  </a:lnTo>
                  <a:lnTo>
                    <a:pt x="0" y="545470"/>
                  </a:lnTo>
                  <a:lnTo>
                    <a:pt x="8167" y="57591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17366738" y="2465369"/>
              <a:ext cx="45720" cy="15240"/>
            </a:xfrm>
            <a:custGeom>
              <a:avLst/>
              <a:gdLst/>
              <a:ahLst/>
              <a:cxnLst/>
              <a:rect l="l" t="t" r="r" b="b"/>
              <a:pathLst>
                <a:path w="45719" h="15239">
                  <a:moveTo>
                    <a:pt x="45150" y="0"/>
                  </a:moveTo>
                  <a:lnTo>
                    <a:pt x="0" y="0"/>
                  </a:lnTo>
                  <a:lnTo>
                    <a:pt x="0" y="14617"/>
                  </a:lnTo>
                  <a:lnTo>
                    <a:pt x="45150" y="14617"/>
                  </a:lnTo>
                  <a:lnTo>
                    <a:pt x="45150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17366740" y="2465377"/>
              <a:ext cx="45720" cy="15240"/>
            </a:xfrm>
            <a:custGeom>
              <a:avLst/>
              <a:gdLst/>
              <a:ahLst/>
              <a:cxnLst/>
              <a:rect l="l" t="t" r="r" b="b"/>
              <a:pathLst>
                <a:path w="45719" h="15239">
                  <a:moveTo>
                    <a:pt x="0" y="14617"/>
                  </a:moveTo>
                  <a:lnTo>
                    <a:pt x="0" y="0"/>
                  </a:lnTo>
                  <a:lnTo>
                    <a:pt x="45139" y="0"/>
                  </a:lnTo>
                  <a:lnTo>
                    <a:pt x="45139" y="14617"/>
                  </a:lnTo>
                  <a:lnTo>
                    <a:pt x="0" y="1461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15464671" y="2456847"/>
              <a:ext cx="37465" cy="30480"/>
            </a:xfrm>
            <a:custGeom>
              <a:avLst/>
              <a:gdLst/>
              <a:ahLst/>
              <a:cxnLst/>
              <a:rect l="l" t="t" r="r" b="b"/>
              <a:pathLst>
                <a:path w="37465" h="30480">
                  <a:moveTo>
                    <a:pt x="37381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29171" y="30449"/>
                  </a:lnTo>
                  <a:lnTo>
                    <a:pt x="37381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15464671" y="2456847"/>
              <a:ext cx="37465" cy="30480"/>
            </a:xfrm>
            <a:custGeom>
              <a:avLst/>
              <a:gdLst/>
              <a:ahLst/>
              <a:cxnLst/>
              <a:rect l="l" t="t" r="r" b="b"/>
              <a:pathLst>
                <a:path w="37465" h="30480">
                  <a:moveTo>
                    <a:pt x="0" y="0"/>
                  </a:moveTo>
                  <a:lnTo>
                    <a:pt x="0" y="30449"/>
                  </a:lnTo>
                  <a:lnTo>
                    <a:pt x="29171" y="30449"/>
                  </a:lnTo>
                  <a:lnTo>
                    <a:pt x="37381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15767598" y="2099936"/>
              <a:ext cx="9525" cy="30480"/>
            </a:xfrm>
            <a:custGeom>
              <a:avLst/>
              <a:gdLst/>
              <a:ahLst/>
              <a:cxnLst/>
              <a:rect l="l" t="t" r="r" b="b"/>
              <a:pathLst>
                <a:path w="9525" h="30480">
                  <a:moveTo>
                    <a:pt x="8984" y="0"/>
                  </a:moveTo>
                  <a:lnTo>
                    <a:pt x="5308" y="0"/>
                  </a:lnTo>
                  <a:lnTo>
                    <a:pt x="0" y="30470"/>
                  </a:lnTo>
                  <a:lnTo>
                    <a:pt x="8984" y="30470"/>
                  </a:lnTo>
                  <a:lnTo>
                    <a:pt x="8984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15767598" y="2099936"/>
              <a:ext cx="9525" cy="30480"/>
            </a:xfrm>
            <a:custGeom>
              <a:avLst/>
              <a:gdLst/>
              <a:ahLst/>
              <a:cxnLst/>
              <a:rect l="l" t="t" r="r" b="b"/>
              <a:pathLst>
                <a:path w="9525" h="30480">
                  <a:moveTo>
                    <a:pt x="8984" y="0"/>
                  </a:moveTo>
                  <a:lnTo>
                    <a:pt x="5308" y="0"/>
                  </a:lnTo>
                  <a:lnTo>
                    <a:pt x="0" y="30470"/>
                  </a:lnTo>
                  <a:lnTo>
                    <a:pt x="8984" y="30470"/>
                  </a:lnTo>
                  <a:lnTo>
                    <a:pt x="898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15397615" y="2479997"/>
              <a:ext cx="34925" cy="121920"/>
            </a:xfrm>
            <a:custGeom>
              <a:avLst/>
              <a:gdLst/>
              <a:ahLst/>
              <a:cxnLst/>
              <a:rect l="l" t="t" r="r" b="b"/>
              <a:pathLst>
                <a:path w="34925" h="121919">
                  <a:moveTo>
                    <a:pt x="34805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34805" y="121807"/>
                  </a:lnTo>
                  <a:lnTo>
                    <a:pt x="34805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15397635" y="2479991"/>
              <a:ext cx="34925" cy="121920"/>
            </a:xfrm>
            <a:custGeom>
              <a:avLst/>
              <a:gdLst/>
              <a:ahLst/>
              <a:cxnLst/>
              <a:rect l="l" t="t" r="r" b="b"/>
              <a:pathLst>
                <a:path w="34925" h="121919">
                  <a:moveTo>
                    <a:pt x="0" y="121807"/>
                  </a:moveTo>
                  <a:lnTo>
                    <a:pt x="0" y="0"/>
                  </a:lnTo>
                  <a:lnTo>
                    <a:pt x="34805" y="0"/>
                  </a:lnTo>
                  <a:lnTo>
                    <a:pt x="34805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15433739" y="2479997"/>
              <a:ext cx="34925" cy="121920"/>
            </a:xfrm>
            <a:custGeom>
              <a:avLst/>
              <a:gdLst/>
              <a:ahLst/>
              <a:cxnLst/>
              <a:rect l="l" t="t" r="r" b="b"/>
              <a:pathLst>
                <a:path w="34925" h="121919">
                  <a:moveTo>
                    <a:pt x="34805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34805" y="121807"/>
                  </a:lnTo>
                  <a:lnTo>
                    <a:pt x="34805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15433742" y="2479991"/>
              <a:ext cx="34925" cy="121920"/>
            </a:xfrm>
            <a:custGeom>
              <a:avLst/>
              <a:gdLst/>
              <a:ahLst/>
              <a:cxnLst/>
              <a:rect l="l" t="t" r="r" b="b"/>
              <a:pathLst>
                <a:path w="34925" h="121919">
                  <a:moveTo>
                    <a:pt x="0" y="121807"/>
                  </a:moveTo>
                  <a:lnTo>
                    <a:pt x="0" y="0"/>
                  </a:lnTo>
                  <a:lnTo>
                    <a:pt x="34805" y="0"/>
                  </a:lnTo>
                  <a:lnTo>
                    <a:pt x="34805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17975829" y="515982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70887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87" y="121807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17975826" y="515981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0" y="121818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17975829" y="5281650"/>
              <a:ext cx="71120" cy="94615"/>
            </a:xfrm>
            <a:custGeom>
              <a:avLst/>
              <a:gdLst/>
              <a:ahLst/>
              <a:cxnLst/>
              <a:rect l="l" t="t" r="r" b="b"/>
              <a:pathLst>
                <a:path w="71119" h="94614">
                  <a:moveTo>
                    <a:pt x="70887" y="0"/>
                  </a:moveTo>
                  <a:lnTo>
                    <a:pt x="0" y="0"/>
                  </a:lnTo>
                  <a:lnTo>
                    <a:pt x="0" y="94196"/>
                  </a:lnTo>
                  <a:lnTo>
                    <a:pt x="70887" y="94196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17975826" y="5281648"/>
              <a:ext cx="71120" cy="94615"/>
            </a:xfrm>
            <a:custGeom>
              <a:avLst/>
              <a:gdLst/>
              <a:ahLst/>
              <a:cxnLst/>
              <a:rect l="l" t="t" r="r" b="b"/>
              <a:pathLst>
                <a:path w="71119" h="94614">
                  <a:moveTo>
                    <a:pt x="0" y="94196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94196"/>
                  </a:lnTo>
                  <a:lnTo>
                    <a:pt x="0" y="9419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18620375" y="515982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70898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98" y="121807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18620373" y="515981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0" y="121818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18620375" y="5281650"/>
              <a:ext cx="71120" cy="94615"/>
            </a:xfrm>
            <a:custGeom>
              <a:avLst/>
              <a:gdLst/>
              <a:ahLst/>
              <a:cxnLst/>
              <a:rect l="l" t="t" r="r" b="b"/>
              <a:pathLst>
                <a:path w="71119" h="94614">
                  <a:moveTo>
                    <a:pt x="70898" y="0"/>
                  </a:moveTo>
                  <a:lnTo>
                    <a:pt x="0" y="0"/>
                  </a:lnTo>
                  <a:lnTo>
                    <a:pt x="0" y="94196"/>
                  </a:lnTo>
                  <a:lnTo>
                    <a:pt x="70898" y="94196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18620373" y="5281648"/>
              <a:ext cx="71120" cy="94615"/>
            </a:xfrm>
            <a:custGeom>
              <a:avLst/>
              <a:gdLst/>
              <a:ahLst/>
              <a:cxnLst/>
              <a:rect l="l" t="t" r="r" b="b"/>
              <a:pathLst>
                <a:path w="71119" h="94614">
                  <a:moveTo>
                    <a:pt x="0" y="94196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94196"/>
                  </a:lnTo>
                  <a:lnTo>
                    <a:pt x="0" y="9419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19267497" y="515982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70898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98" y="121807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19267501" y="515981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0" y="121818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19267497" y="5281650"/>
              <a:ext cx="71120" cy="94615"/>
            </a:xfrm>
            <a:custGeom>
              <a:avLst/>
              <a:gdLst/>
              <a:ahLst/>
              <a:cxnLst/>
              <a:rect l="l" t="t" r="r" b="b"/>
              <a:pathLst>
                <a:path w="71119" h="94614">
                  <a:moveTo>
                    <a:pt x="70898" y="0"/>
                  </a:moveTo>
                  <a:lnTo>
                    <a:pt x="0" y="0"/>
                  </a:lnTo>
                  <a:lnTo>
                    <a:pt x="0" y="94196"/>
                  </a:lnTo>
                  <a:lnTo>
                    <a:pt x="70898" y="94196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19267501" y="5281648"/>
              <a:ext cx="71120" cy="94615"/>
            </a:xfrm>
            <a:custGeom>
              <a:avLst/>
              <a:gdLst/>
              <a:ahLst/>
              <a:cxnLst/>
              <a:rect l="l" t="t" r="r" b="b"/>
              <a:pathLst>
                <a:path w="71119" h="94614">
                  <a:moveTo>
                    <a:pt x="0" y="94196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94196"/>
                  </a:lnTo>
                  <a:lnTo>
                    <a:pt x="0" y="9419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16376067" y="2135264"/>
              <a:ext cx="22225" cy="2540"/>
            </a:xfrm>
            <a:custGeom>
              <a:avLst/>
              <a:gdLst/>
              <a:ahLst/>
              <a:cxnLst/>
              <a:rect l="l" t="t" r="r" b="b"/>
              <a:pathLst>
                <a:path w="22225" h="2539">
                  <a:moveTo>
                    <a:pt x="21946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21946" y="2429"/>
                  </a:lnTo>
                  <a:lnTo>
                    <a:pt x="21946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16376070" y="2135259"/>
              <a:ext cx="22225" cy="2540"/>
            </a:xfrm>
            <a:custGeom>
              <a:avLst/>
              <a:gdLst/>
              <a:ahLst/>
              <a:cxnLst/>
              <a:rect l="l" t="t" r="r" b="b"/>
              <a:pathLst>
                <a:path w="22225" h="2539">
                  <a:moveTo>
                    <a:pt x="21946" y="0"/>
                  </a:moveTo>
                  <a:lnTo>
                    <a:pt x="21946" y="2429"/>
                  </a:lnTo>
                  <a:lnTo>
                    <a:pt x="0" y="2429"/>
                  </a:lnTo>
                  <a:lnTo>
                    <a:pt x="0" y="0"/>
                  </a:lnTo>
                  <a:lnTo>
                    <a:pt x="2194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16376067" y="2131600"/>
              <a:ext cx="22225" cy="3810"/>
            </a:xfrm>
            <a:custGeom>
              <a:avLst/>
              <a:gdLst/>
              <a:ahLst/>
              <a:cxnLst/>
              <a:rect l="l" t="t" r="r" b="b"/>
              <a:pathLst>
                <a:path w="22225" h="3810">
                  <a:moveTo>
                    <a:pt x="21936" y="0"/>
                  </a:moveTo>
                  <a:lnTo>
                    <a:pt x="0" y="0"/>
                  </a:lnTo>
                  <a:lnTo>
                    <a:pt x="0" y="3654"/>
                  </a:lnTo>
                  <a:lnTo>
                    <a:pt x="21936" y="3654"/>
                  </a:lnTo>
                  <a:lnTo>
                    <a:pt x="21936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16376069" y="2131605"/>
              <a:ext cx="22225" cy="3810"/>
            </a:xfrm>
            <a:custGeom>
              <a:avLst/>
              <a:gdLst/>
              <a:ahLst/>
              <a:cxnLst/>
              <a:rect l="l" t="t" r="r" b="b"/>
              <a:pathLst>
                <a:path w="22225" h="3810">
                  <a:moveTo>
                    <a:pt x="0" y="3654"/>
                  </a:moveTo>
                  <a:lnTo>
                    <a:pt x="0" y="0"/>
                  </a:lnTo>
                  <a:lnTo>
                    <a:pt x="21946" y="0"/>
                  </a:lnTo>
                  <a:lnTo>
                    <a:pt x="21946" y="3654"/>
                  </a:lnTo>
                  <a:lnTo>
                    <a:pt x="0" y="365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16113069" y="2135264"/>
              <a:ext cx="37465" cy="2540"/>
            </a:xfrm>
            <a:custGeom>
              <a:avLst/>
              <a:gdLst/>
              <a:ahLst/>
              <a:cxnLst/>
              <a:rect l="l" t="t" r="r" b="b"/>
              <a:pathLst>
                <a:path w="37465" h="2539">
                  <a:moveTo>
                    <a:pt x="37402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37402" y="2429"/>
                  </a:lnTo>
                  <a:lnTo>
                    <a:pt x="37402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16113070" y="2135259"/>
              <a:ext cx="37465" cy="2540"/>
            </a:xfrm>
            <a:custGeom>
              <a:avLst/>
              <a:gdLst/>
              <a:ahLst/>
              <a:cxnLst/>
              <a:rect l="l" t="t" r="r" b="b"/>
              <a:pathLst>
                <a:path w="37465" h="2539">
                  <a:moveTo>
                    <a:pt x="37402" y="0"/>
                  </a:moveTo>
                  <a:lnTo>
                    <a:pt x="37402" y="2429"/>
                  </a:lnTo>
                  <a:lnTo>
                    <a:pt x="0" y="2429"/>
                  </a:lnTo>
                  <a:lnTo>
                    <a:pt x="0" y="0"/>
                  </a:lnTo>
                  <a:lnTo>
                    <a:pt x="37402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16093771" y="2114563"/>
              <a:ext cx="38735" cy="2540"/>
            </a:xfrm>
            <a:custGeom>
              <a:avLst/>
              <a:gdLst/>
              <a:ahLst/>
              <a:cxnLst/>
              <a:rect l="l" t="t" r="r" b="b"/>
              <a:pathLst>
                <a:path w="38734" h="2539">
                  <a:moveTo>
                    <a:pt x="38658" y="0"/>
                  </a:moveTo>
                  <a:lnTo>
                    <a:pt x="0" y="0"/>
                  </a:lnTo>
                  <a:lnTo>
                    <a:pt x="0" y="2450"/>
                  </a:lnTo>
                  <a:lnTo>
                    <a:pt x="38658" y="2450"/>
                  </a:lnTo>
                  <a:lnTo>
                    <a:pt x="38658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16093768" y="2114565"/>
              <a:ext cx="38735" cy="2540"/>
            </a:xfrm>
            <a:custGeom>
              <a:avLst/>
              <a:gdLst/>
              <a:ahLst/>
              <a:cxnLst/>
              <a:rect l="l" t="t" r="r" b="b"/>
              <a:pathLst>
                <a:path w="38734" h="2539">
                  <a:moveTo>
                    <a:pt x="38658" y="2450"/>
                  </a:moveTo>
                  <a:lnTo>
                    <a:pt x="38658" y="0"/>
                  </a:lnTo>
                  <a:lnTo>
                    <a:pt x="0" y="0"/>
                  </a:lnTo>
                  <a:lnTo>
                    <a:pt x="0" y="2450"/>
                  </a:lnTo>
                  <a:lnTo>
                    <a:pt x="38658" y="245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16326414" y="2131641"/>
              <a:ext cx="47625" cy="2540"/>
            </a:xfrm>
            <a:custGeom>
              <a:avLst/>
              <a:gdLst/>
              <a:ahLst/>
              <a:cxnLst/>
              <a:rect l="l" t="t" r="r" b="b"/>
              <a:pathLst>
                <a:path w="47625" h="2539">
                  <a:moveTo>
                    <a:pt x="47077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47077" y="2429"/>
                  </a:lnTo>
                  <a:lnTo>
                    <a:pt x="47077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16326411" y="2131619"/>
              <a:ext cx="47625" cy="2540"/>
            </a:xfrm>
            <a:custGeom>
              <a:avLst/>
              <a:gdLst/>
              <a:ahLst/>
              <a:cxnLst/>
              <a:rect l="l" t="t" r="r" b="b"/>
              <a:pathLst>
                <a:path w="47625" h="2539">
                  <a:moveTo>
                    <a:pt x="47077" y="0"/>
                  </a:moveTo>
                  <a:lnTo>
                    <a:pt x="47077" y="2450"/>
                  </a:lnTo>
                  <a:lnTo>
                    <a:pt x="0" y="2450"/>
                  </a:lnTo>
                  <a:lnTo>
                    <a:pt x="0" y="0"/>
                  </a:lnTo>
                  <a:lnTo>
                    <a:pt x="47077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16150471" y="2131641"/>
              <a:ext cx="47625" cy="2540"/>
            </a:xfrm>
            <a:custGeom>
              <a:avLst/>
              <a:gdLst/>
              <a:ahLst/>
              <a:cxnLst/>
              <a:rect l="l" t="t" r="r" b="b"/>
              <a:pathLst>
                <a:path w="47625" h="2539">
                  <a:moveTo>
                    <a:pt x="47056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47056" y="2429"/>
                  </a:lnTo>
                  <a:lnTo>
                    <a:pt x="47056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16150474" y="2131619"/>
              <a:ext cx="47625" cy="2540"/>
            </a:xfrm>
            <a:custGeom>
              <a:avLst/>
              <a:gdLst/>
              <a:ahLst/>
              <a:cxnLst/>
              <a:rect l="l" t="t" r="r" b="b"/>
              <a:pathLst>
                <a:path w="47625" h="2539">
                  <a:moveTo>
                    <a:pt x="47056" y="0"/>
                  </a:moveTo>
                  <a:lnTo>
                    <a:pt x="47056" y="2450"/>
                  </a:lnTo>
                  <a:lnTo>
                    <a:pt x="0" y="2450"/>
                  </a:lnTo>
                  <a:lnTo>
                    <a:pt x="0" y="0"/>
                  </a:lnTo>
                  <a:lnTo>
                    <a:pt x="4705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16373491" y="2131641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2575" y="0"/>
                  </a:moveTo>
                  <a:lnTo>
                    <a:pt x="0" y="0"/>
                  </a:lnTo>
                  <a:lnTo>
                    <a:pt x="0" y="6073"/>
                  </a:lnTo>
                  <a:lnTo>
                    <a:pt x="2575" y="6073"/>
                  </a:lnTo>
                  <a:lnTo>
                    <a:pt x="2575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16373488" y="2131633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0" y="6073"/>
                  </a:moveTo>
                  <a:lnTo>
                    <a:pt x="0" y="0"/>
                  </a:lnTo>
                  <a:lnTo>
                    <a:pt x="2575" y="0"/>
                  </a:lnTo>
                  <a:lnTo>
                    <a:pt x="2575" y="6073"/>
                  </a:lnTo>
                  <a:lnTo>
                    <a:pt x="0" y="60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15502053" y="2125516"/>
              <a:ext cx="17145" cy="5080"/>
            </a:xfrm>
            <a:custGeom>
              <a:avLst/>
              <a:gdLst/>
              <a:ahLst/>
              <a:cxnLst/>
              <a:rect l="l" t="t" r="r" b="b"/>
              <a:pathLst>
                <a:path w="17144" h="5080">
                  <a:moveTo>
                    <a:pt x="0" y="4879"/>
                  </a:moveTo>
                  <a:lnTo>
                    <a:pt x="0" y="0"/>
                  </a:lnTo>
                  <a:lnTo>
                    <a:pt x="16753" y="0"/>
                  </a:lnTo>
                  <a:lnTo>
                    <a:pt x="16753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15752130" y="2125516"/>
              <a:ext cx="15875" cy="5080"/>
            </a:xfrm>
            <a:custGeom>
              <a:avLst/>
              <a:gdLst/>
              <a:ahLst/>
              <a:cxnLst/>
              <a:rect l="l" t="t" r="r" b="b"/>
              <a:pathLst>
                <a:path w="15875" h="5080">
                  <a:moveTo>
                    <a:pt x="0" y="4879"/>
                  </a:moveTo>
                  <a:lnTo>
                    <a:pt x="0" y="0"/>
                  </a:lnTo>
                  <a:lnTo>
                    <a:pt x="15486" y="0"/>
                  </a:lnTo>
                  <a:lnTo>
                    <a:pt x="15486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15635470" y="2125516"/>
              <a:ext cx="116839" cy="5080"/>
            </a:xfrm>
            <a:custGeom>
              <a:avLst/>
              <a:gdLst/>
              <a:ahLst/>
              <a:cxnLst/>
              <a:rect l="l" t="t" r="r" b="b"/>
              <a:pathLst>
                <a:path w="116840" h="5080">
                  <a:moveTo>
                    <a:pt x="0" y="4879"/>
                  </a:moveTo>
                  <a:lnTo>
                    <a:pt x="0" y="0"/>
                  </a:lnTo>
                  <a:lnTo>
                    <a:pt x="116677" y="0"/>
                  </a:lnTo>
                  <a:lnTo>
                    <a:pt x="116677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15518811" y="2125516"/>
              <a:ext cx="116839" cy="5080"/>
            </a:xfrm>
            <a:custGeom>
              <a:avLst/>
              <a:gdLst/>
              <a:ahLst/>
              <a:cxnLst/>
              <a:rect l="l" t="t" r="r" b="b"/>
              <a:pathLst>
                <a:path w="116840" h="5080">
                  <a:moveTo>
                    <a:pt x="0" y="4879"/>
                  </a:moveTo>
                  <a:lnTo>
                    <a:pt x="0" y="0"/>
                  </a:lnTo>
                  <a:lnTo>
                    <a:pt x="116656" y="0"/>
                  </a:lnTo>
                  <a:lnTo>
                    <a:pt x="116656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15502053" y="2456854"/>
              <a:ext cx="17145" cy="5080"/>
            </a:xfrm>
            <a:custGeom>
              <a:avLst/>
              <a:gdLst/>
              <a:ahLst/>
              <a:cxnLst/>
              <a:rect l="l" t="t" r="r" b="b"/>
              <a:pathLst>
                <a:path w="17144" h="5080">
                  <a:moveTo>
                    <a:pt x="0" y="4879"/>
                  </a:moveTo>
                  <a:lnTo>
                    <a:pt x="0" y="0"/>
                  </a:lnTo>
                  <a:lnTo>
                    <a:pt x="16753" y="0"/>
                  </a:lnTo>
                  <a:lnTo>
                    <a:pt x="16753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15752130" y="2456854"/>
              <a:ext cx="15875" cy="5080"/>
            </a:xfrm>
            <a:custGeom>
              <a:avLst/>
              <a:gdLst/>
              <a:ahLst/>
              <a:cxnLst/>
              <a:rect l="l" t="t" r="r" b="b"/>
              <a:pathLst>
                <a:path w="15875" h="5080">
                  <a:moveTo>
                    <a:pt x="0" y="4879"/>
                  </a:moveTo>
                  <a:lnTo>
                    <a:pt x="0" y="0"/>
                  </a:lnTo>
                  <a:lnTo>
                    <a:pt x="15486" y="0"/>
                  </a:lnTo>
                  <a:lnTo>
                    <a:pt x="15486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15635470" y="2456854"/>
              <a:ext cx="116839" cy="5080"/>
            </a:xfrm>
            <a:custGeom>
              <a:avLst/>
              <a:gdLst/>
              <a:ahLst/>
              <a:cxnLst/>
              <a:rect l="l" t="t" r="r" b="b"/>
              <a:pathLst>
                <a:path w="116840" h="5080">
                  <a:moveTo>
                    <a:pt x="0" y="4879"/>
                  </a:moveTo>
                  <a:lnTo>
                    <a:pt x="0" y="0"/>
                  </a:lnTo>
                  <a:lnTo>
                    <a:pt x="116677" y="0"/>
                  </a:lnTo>
                  <a:lnTo>
                    <a:pt x="116677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15518811" y="2456854"/>
              <a:ext cx="116839" cy="5080"/>
            </a:xfrm>
            <a:custGeom>
              <a:avLst/>
              <a:gdLst/>
              <a:ahLst/>
              <a:cxnLst/>
              <a:rect l="l" t="t" r="r" b="b"/>
              <a:pathLst>
                <a:path w="116840" h="5080">
                  <a:moveTo>
                    <a:pt x="0" y="4879"/>
                  </a:moveTo>
                  <a:lnTo>
                    <a:pt x="0" y="0"/>
                  </a:lnTo>
                  <a:lnTo>
                    <a:pt x="116656" y="0"/>
                  </a:lnTo>
                  <a:lnTo>
                    <a:pt x="116656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15752147" y="212308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1287" y="0"/>
                  </a:moveTo>
                  <a:lnTo>
                    <a:pt x="575" y="0"/>
                  </a:lnTo>
                  <a:lnTo>
                    <a:pt x="0" y="565"/>
                  </a:lnTo>
                  <a:lnTo>
                    <a:pt x="0" y="1204"/>
                  </a:lnTo>
                  <a:lnTo>
                    <a:pt x="0" y="1884"/>
                  </a:lnTo>
                  <a:lnTo>
                    <a:pt x="575" y="2450"/>
                  </a:lnTo>
                  <a:lnTo>
                    <a:pt x="1287" y="2450"/>
                  </a:lnTo>
                  <a:lnTo>
                    <a:pt x="1978" y="2450"/>
                  </a:lnTo>
                  <a:lnTo>
                    <a:pt x="2565" y="1884"/>
                  </a:lnTo>
                  <a:lnTo>
                    <a:pt x="2565" y="1204"/>
                  </a:lnTo>
                  <a:lnTo>
                    <a:pt x="2565" y="565"/>
                  </a:lnTo>
                  <a:lnTo>
                    <a:pt x="1978" y="0"/>
                  </a:lnTo>
                  <a:lnTo>
                    <a:pt x="128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15516245" y="212308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1277" y="0"/>
                  </a:moveTo>
                  <a:lnTo>
                    <a:pt x="565" y="0"/>
                  </a:lnTo>
                  <a:lnTo>
                    <a:pt x="0" y="565"/>
                  </a:lnTo>
                  <a:lnTo>
                    <a:pt x="0" y="1204"/>
                  </a:lnTo>
                  <a:lnTo>
                    <a:pt x="0" y="1884"/>
                  </a:lnTo>
                  <a:lnTo>
                    <a:pt x="565" y="2450"/>
                  </a:lnTo>
                  <a:lnTo>
                    <a:pt x="1277" y="2450"/>
                  </a:lnTo>
                  <a:lnTo>
                    <a:pt x="1989" y="2450"/>
                  </a:lnTo>
                  <a:lnTo>
                    <a:pt x="2554" y="1884"/>
                  </a:lnTo>
                  <a:lnTo>
                    <a:pt x="2554" y="1204"/>
                  </a:lnTo>
                  <a:lnTo>
                    <a:pt x="2554" y="565"/>
                  </a:lnTo>
                  <a:lnTo>
                    <a:pt x="1989" y="0"/>
                  </a:lnTo>
                  <a:lnTo>
                    <a:pt x="127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19329411" y="2601805"/>
              <a:ext cx="10795" cy="389255"/>
            </a:xfrm>
            <a:custGeom>
              <a:avLst/>
              <a:gdLst/>
              <a:ahLst/>
              <a:cxnLst/>
              <a:rect l="l" t="t" r="r" b="b"/>
              <a:pathLst>
                <a:path w="10794" h="389255">
                  <a:moveTo>
                    <a:pt x="10292" y="0"/>
                  </a:moveTo>
                  <a:lnTo>
                    <a:pt x="0" y="0"/>
                  </a:lnTo>
                  <a:lnTo>
                    <a:pt x="0" y="389045"/>
                  </a:lnTo>
                  <a:lnTo>
                    <a:pt x="10292" y="389045"/>
                  </a:lnTo>
                  <a:lnTo>
                    <a:pt x="1029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19329412" y="2601799"/>
              <a:ext cx="10795" cy="389255"/>
            </a:xfrm>
            <a:custGeom>
              <a:avLst/>
              <a:gdLst/>
              <a:ahLst/>
              <a:cxnLst/>
              <a:rect l="l" t="t" r="r" b="b"/>
              <a:pathLst>
                <a:path w="10794" h="389255">
                  <a:moveTo>
                    <a:pt x="0" y="0"/>
                  </a:moveTo>
                  <a:lnTo>
                    <a:pt x="0" y="389045"/>
                  </a:lnTo>
                  <a:lnTo>
                    <a:pt x="10292" y="389045"/>
                  </a:lnTo>
                  <a:lnTo>
                    <a:pt x="10292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19300386" y="3278496"/>
              <a:ext cx="34925" cy="48895"/>
            </a:xfrm>
            <a:custGeom>
              <a:avLst/>
              <a:gdLst/>
              <a:ahLst/>
              <a:cxnLst/>
              <a:rect l="l" t="t" r="r" b="b"/>
              <a:pathLst>
                <a:path w="34925" h="48895">
                  <a:moveTo>
                    <a:pt x="34805" y="0"/>
                  </a:moveTo>
                  <a:lnTo>
                    <a:pt x="0" y="0"/>
                  </a:lnTo>
                  <a:lnTo>
                    <a:pt x="0" y="48731"/>
                  </a:lnTo>
                  <a:lnTo>
                    <a:pt x="34805" y="48731"/>
                  </a:lnTo>
                  <a:lnTo>
                    <a:pt x="34805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19300383" y="3278496"/>
              <a:ext cx="34925" cy="48895"/>
            </a:xfrm>
            <a:custGeom>
              <a:avLst/>
              <a:gdLst/>
              <a:ahLst/>
              <a:cxnLst/>
              <a:rect l="l" t="t" r="r" b="b"/>
              <a:pathLst>
                <a:path w="34925" h="48895">
                  <a:moveTo>
                    <a:pt x="0" y="48731"/>
                  </a:moveTo>
                  <a:lnTo>
                    <a:pt x="0" y="0"/>
                  </a:lnTo>
                  <a:lnTo>
                    <a:pt x="34805" y="0"/>
                  </a:lnTo>
                  <a:lnTo>
                    <a:pt x="34805" y="48731"/>
                  </a:lnTo>
                  <a:lnTo>
                    <a:pt x="0" y="487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15397615" y="5159822"/>
              <a:ext cx="34925" cy="121920"/>
            </a:xfrm>
            <a:custGeom>
              <a:avLst/>
              <a:gdLst/>
              <a:ahLst/>
              <a:cxnLst/>
              <a:rect l="l" t="t" r="r" b="b"/>
              <a:pathLst>
                <a:path w="34925" h="121920">
                  <a:moveTo>
                    <a:pt x="34805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34805" y="121807"/>
                  </a:lnTo>
                  <a:lnTo>
                    <a:pt x="34805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15397635" y="5159812"/>
              <a:ext cx="34925" cy="121920"/>
            </a:xfrm>
            <a:custGeom>
              <a:avLst/>
              <a:gdLst/>
              <a:ahLst/>
              <a:cxnLst/>
              <a:rect l="l" t="t" r="r" b="b"/>
              <a:pathLst>
                <a:path w="34925" h="121920">
                  <a:moveTo>
                    <a:pt x="0" y="121818"/>
                  </a:moveTo>
                  <a:lnTo>
                    <a:pt x="0" y="0"/>
                  </a:lnTo>
                  <a:lnTo>
                    <a:pt x="34805" y="0"/>
                  </a:lnTo>
                  <a:lnTo>
                    <a:pt x="34805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16042182" y="515982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70887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87" y="121807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16042182" y="515981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0" y="121818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16686748" y="515982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70898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98" y="121807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16686731" y="515981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0" y="121818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15433739" y="5159822"/>
              <a:ext cx="34925" cy="121920"/>
            </a:xfrm>
            <a:custGeom>
              <a:avLst/>
              <a:gdLst/>
              <a:ahLst/>
              <a:cxnLst/>
              <a:rect l="l" t="t" r="r" b="b"/>
              <a:pathLst>
                <a:path w="34925" h="121920">
                  <a:moveTo>
                    <a:pt x="34805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34805" y="121807"/>
                  </a:lnTo>
                  <a:lnTo>
                    <a:pt x="34805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15433742" y="5159812"/>
              <a:ext cx="34925" cy="121920"/>
            </a:xfrm>
            <a:custGeom>
              <a:avLst/>
              <a:gdLst/>
              <a:ahLst/>
              <a:cxnLst/>
              <a:rect l="l" t="t" r="r" b="b"/>
              <a:pathLst>
                <a:path w="34925" h="121920">
                  <a:moveTo>
                    <a:pt x="0" y="121818"/>
                  </a:moveTo>
                  <a:lnTo>
                    <a:pt x="0" y="0"/>
                  </a:lnTo>
                  <a:lnTo>
                    <a:pt x="34805" y="0"/>
                  </a:lnTo>
                  <a:lnTo>
                    <a:pt x="34805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15304183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31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31" y="30449"/>
                  </a:lnTo>
                  <a:lnTo>
                    <a:pt x="93431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15304186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31" y="30449"/>
                  </a:moveTo>
                  <a:lnTo>
                    <a:pt x="93431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31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15948749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31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31" y="30449"/>
                  </a:lnTo>
                  <a:lnTo>
                    <a:pt x="93431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15948751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31" y="30449"/>
                  </a:moveTo>
                  <a:lnTo>
                    <a:pt x="93431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31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15468544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52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52" y="30449"/>
                  </a:lnTo>
                  <a:lnTo>
                    <a:pt x="9345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15468545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52" y="30449"/>
                  </a:moveTo>
                  <a:lnTo>
                    <a:pt x="93452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52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16593295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52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52" y="30449"/>
                  </a:lnTo>
                  <a:lnTo>
                    <a:pt x="9345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16593288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42" y="30449"/>
                  </a:moveTo>
                  <a:lnTo>
                    <a:pt x="93442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42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16113080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84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84" y="30449"/>
                  </a:lnTo>
                  <a:lnTo>
                    <a:pt x="93484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16113078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84" y="30449"/>
                  </a:moveTo>
                  <a:lnTo>
                    <a:pt x="93484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84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17237831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52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52" y="30449"/>
                  </a:lnTo>
                  <a:lnTo>
                    <a:pt x="9345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17237826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52" y="30449"/>
                  </a:moveTo>
                  <a:lnTo>
                    <a:pt x="93452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52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16757636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52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52" y="30449"/>
                  </a:lnTo>
                  <a:lnTo>
                    <a:pt x="9345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16757640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52" y="30449"/>
                  </a:moveTo>
                  <a:lnTo>
                    <a:pt x="93452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52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18620375" y="7611118"/>
              <a:ext cx="71120" cy="15875"/>
            </a:xfrm>
            <a:custGeom>
              <a:avLst/>
              <a:gdLst/>
              <a:ahLst/>
              <a:cxnLst/>
              <a:rect l="l" t="t" r="r" b="b"/>
              <a:pathLst>
                <a:path w="71119" h="15875">
                  <a:moveTo>
                    <a:pt x="70898" y="0"/>
                  </a:moveTo>
                  <a:lnTo>
                    <a:pt x="0" y="0"/>
                  </a:lnTo>
                  <a:lnTo>
                    <a:pt x="0" y="15831"/>
                  </a:lnTo>
                  <a:lnTo>
                    <a:pt x="70898" y="15831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18620373" y="7611118"/>
              <a:ext cx="71120" cy="15875"/>
            </a:xfrm>
            <a:custGeom>
              <a:avLst/>
              <a:gdLst/>
              <a:ahLst/>
              <a:cxnLst/>
              <a:rect l="l" t="t" r="r" b="b"/>
              <a:pathLst>
                <a:path w="71119" h="15875">
                  <a:moveTo>
                    <a:pt x="0" y="0"/>
                  </a:moveTo>
                  <a:lnTo>
                    <a:pt x="0" y="15831"/>
                  </a:lnTo>
                  <a:lnTo>
                    <a:pt x="70898" y="15831"/>
                  </a:lnTo>
                  <a:lnTo>
                    <a:pt x="70898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18620385" y="7511187"/>
              <a:ext cx="71120" cy="97790"/>
            </a:xfrm>
            <a:custGeom>
              <a:avLst/>
              <a:gdLst/>
              <a:ahLst/>
              <a:cxnLst/>
              <a:rect l="l" t="t" r="r" b="b"/>
              <a:pathLst>
                <a:path w="71119" h="97790">
                  <a:moveTo>
                    <a:pt x="70898" y="0"/>
                  </a:moveTo>
                  <a:lnTo>
                    <a:pt x="0" y="0"/>
                  </a:lnTo>
                  <a:lnTo>
                    <a:pt x="0" y="97452"/>
                  </a:lnTo>
                  <a:lnTo>
                    <a:pt x="70898" y="97452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18620385" y="7511187"/>
              <a:ext cx="71120" cy="97790"/>
            </a:xfrm>
            <a:custGeom>
              <a:avLst/>
              <a:gdLst/>
              <a:ahLst/>
              <a:cxnLst/>
              <a:rect l="l" t="t" r="r" b="b"/>
              <a:pathLst>
                <a:path w="71119" h="97790">
                  <a:moveTo>
                    <a:pt x="70898" y="0"/>
                  </a:moveTo>
                  <a:lnTo>
                    <a:pt x="0" y="0"/>
                  </a:lnTo>
                  <a:lnTo>
                    <a:pt x="0" y="97452"/>
                  </a:lnTo>
                  <a:lnTo>
                    <a:pt x="70898" y="97452"/>
                  </a:lnTo>
                  <a:lnTo>
                    <a:pt x="70898" y="92991"/>
                  </a:lnTo>
                  <a:lnTo>
                    <a:pt x="70898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17975850" y="7611098"/>
              <a:ext cx="71120" cy="15875"/>
            </a:xfrm>
            <a:custGeom>
              <a:avLst/>
              <a:gdLst/>
              <a:ahLst/>
              <a:cxnLst/>
              <a:rect l="l" t="t" r="r" b="b"/>
              <a:pathLst>
                <a:path w="71119" h="15875">
                  <a:moveTo>
                    <a:pt x="70887" y="0"/>
                  </a:moveTo>
                  <a:lnTo>
                    <a:pt x="0" y="0"/>
                  </a:lnTo>
                  <a:lnTo>
                    <a:pt x="0" y="15831"/>
                  </a:lnTo>
                  <a:lnTo>
                    <a:pt x="70887" y="15831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17975846" y="7611100"/>
              <a:ext cx="71120" cy="15875"/>
            </a:xfrm>
            <a:custGeom>
              <a:avLst/>
              <a:gdLst/>
              <a:ahLst/>
              <a:cxnLst/>
              <a:rect l="l" t="t" r="r" b="b"/>
              <a:pathLst>
                <a:path w="71119" h="15875">
                  <a:moveTo>
                    <a:pt x="70887" y="15831"/>
                  </a:moveTo>
                  <a:lnTo>
                    <a:pt x="70887" y="0"/>
                  </a:lnTo>
                  <a:lnTo>
                    <a:pt x="0" y="0"/>
                  </a:lnTo>
                  <a:lnTo>
                    <a:pt x="0" y="15831"/>
                  </a:lnTo>
                  <a:lnTo>
                    <a:pt x="70887" y="158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17975829" y="7511237"/>
              <a:ext cx="71120" cy="97790"/>
            </a:xfrm>
            <a:custGeom>
              <a:avLst/>
              <a:gdLst/>
              <a:ahLst/>
              <a:cxnLst/>
              <a:rect l="l" t="t" r="r" b="b"/>
              <a:pathLst>
                <a:path w="71119" h="97790">
                  <a:moveTo>
                    <a:pt x="70887" y="0"/>
                  </a:moveTo>
                  <a:lnTo>
                    <a:pt x="0" y="0"/>
                  </a:lnTo>
                  <a:lnTo>
                    <a:pt x="0" y="97452"/>
                  </a:lnTo>
                  <a:lnTo>
                    <a:pt x="70887" y="97452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17975826" y="7511232"/>
              <a:ext cx="71120" cy="97790"/>
            </a:xfrm>
            <a:custGeom>
              <a:avLst/>
              <a:gdLst/>
              <a:ahLst/>
              <a:cxnLst/>
              <a:rect l="l" t="t" r="r" b="b"/>
              <a:pathLst>
                <a:path w="71119" h="97790">
                  <a:moveTo>
                    <a:pt x="0" y="0"/>
                  </a:moveTo>
                  <a:lnTo>
                    <a:pt x="0" y="97452"/>
                  </a:lnTo>
                  <a:lnTo>
                    <a:pt x="70887" y="97452"/>
                  </a:lnTo>
                  <a:lnTo>
                    <a:pt x="70887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17975850" y="7608689"/>
              <a:ext cx="71120" cy="2540"/>
            </a:xfrm>
            <a:custGeom>
              <a:avLst/>
              <a:gdLst/>
              <a:ahLst/>
              <a:cxnLst/>
              <a:rect l="l" t="t" r="r" b="b"/>
              <a:pathLst>
                <a:path w="71119" h="2540">
                  <a:moveTo>
                    <a:pt x="70887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70887" y="2429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17975846" y="7608689"/>
              <a:ext cx="71120" cy="2540"/>
            </a:xfrm>
            <a:custGeom>
              <a:avLst/>
              <a:gdLst/>
              <a:ahLst/>
              <a:cxnLst/>
              <a:rect l="l" t="t" r="r" b="b"/>
              <a:pathLst>
                <a:path w="71119" h="2540">
                  <a:moveTo>
                    <a:pt x="70887" y="2429"/>
                  </a:moveTo>
                  <a:lnTo>
                    <a:pt x="70887" y="0"/>
                  </a:lnTo>
                  <a:lnTo>
                    <a:pt x="0" y="0"/>
                  </a:lnTo>
                  <a:lnTo>
                    <a:pt x="0" y="2429"/>
                  </a:lnTo>
                  <a:lnTo>
                    <a:pt x="70887" y="24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19275260" y="7511306"/>
              <a:ext cx="63500" cy="97790"/>
            </a:xfrm>
            <a:custGeom>
              <a:avLst/>
              <a:gdLst/>
              <a:ahLst/>
              <a:cxnLst/>
              <a:rect l="l" t="t" r="r" b="b"/>
              <a:pathLst>
                <a:path w="63500" h="97790">
                  <a:moveTo>
                    <a:pt x="63144" y="0"/>
                  </a:moveTo>
                  <a:lnTo>
                    <a:pt x="0" y="0"/>
                  </a:lnTo>
                  <a:lnTo>
                    <a:pt x="0" y="92710"/>
                  </a:lnTo>
                  <a:lnTo>
                    <a:pt x="0" y="97790"/>
                  </a:lnTo>
                  <a:lnTo>
                    <a:pt x="63144" y="97790"/>
                  </a:lnTo>
                  <a:lnTo>
                    <a:pt x="63144" y="92710"/>
                  </a:lnTo>
                  <a:lnTo>
                    <a:pt x="63144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19275264" y="7511217"/>
              <a:ext cx="63500" cy="97790"/>
            </a:xfrm>
            <a:custGeom>
              <a:avLst/>
              <a:gdLst/>
              <a:ahLst/>
              <a:cxnLst/>
              <a:rect l="l" t="t" r="r" b="b"/>
              <a:pathLst>
                <a:path w="63500" h="97790">
                  <a:moveTo>
                    <a:pt x="63149" y="92792"/>
                  </a:moveTo>
                  <a:lnTo>
                    <a:pt x="63149" y="0"/>
                  </a:lnTo>
                  <a:lnTo>
                    <a:pt x="0" y="0"/>
                  </a:lnTo>
                  <a:lnTo>
                    <a:pt x="0" y="92792"/>
                  </a:lnTo>
                  <a:lnTo>
                    <a:pt x="0" y="97421"/>
                  </a:lnTo>
                  <a:lnTo>
                    <a:pt x="63149" y="97421"/>
                  </a:lnTo>
                  <a:lnTo>
                    <a:pt x="63149" y="9279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19275245" y="7611118"/>
              <a:ext cx="63500" cy="15875"/>
            </a:xfrm>
            <a:custGeom>
              <a:avLst/>
              <a:gdLst/>
              <a:ahLst/>
              <a:cxnLst/>
              <a:rect l="l" t="t" r="r" b="b"/>
              <a:pathLst>
                <a:path w="63500" h="15875">
                  <a:moveTo>
                    <a:pt x="63149" y="0"/>
                  </a:moveTo>
                  <a:lnTo>
                    <a:pt x="0" y="0"/>
                  </a:lnTo>
                  <a:lnTo>
                    <a:pt x="0" y="15831"/>
                  </a:lnTo>
                  <a:lnTo>
                    <a:pt x="63149" y="15831"/>
                  </a:lnTo>
                  <a:lnTo>
                    <a:pt x="63149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19275243" y="7611118"/>
              <a:ext cx="63500" cy="15875"/>
            </a:xfrm>
            <a:custGeom>
              <a:avLst/>
              <a:gdLst/>
              <a:ahLst/>
              <a:cxnLst/>
              <a:rect l="l" t="t" r="r" b="b"/>
              <a:pathLst>
                <a:path w="63500" h="15875">
                  <a:moveTo>
                    <a:pt x="0" y="0"/>
                  </a:moveTo>
                  <a:lnTo>
                    <a:pt x="0" y="15831"/>
                  </a:lnTo>
                  <a:lnTo>
                    <a:pt x="63149" y="15831"/>
                  </a:lnTo>
                  <a:lnTo>
                    <a:pt x="63149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16866125" y="2201650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5162" y="0"/>
                  </a:moveTo>
                  <a:lnTo>
                    <a:pt x="2335" y="0"/>
                  </a:lnTo>
                  <a:lnTo>
                    <a:pt x="0" y="2219"/>
                  </a:lnTo>
                  <a:lnTo>
                    <a:pt x="0" y="4879"/>
                  </a:lnTo>
                  <a:lnTo>
                    <a:pt x="0" y="7559"/>
                  </a:lnTo>
                  <a:lnTo>
                    <a:pt x="2335" y="9758"/>
                  </a:lnTo>
                  <a:lnTo>
                    <a:pt x="5162" y="9758"/>
                  </a:lnTo>
                  <a:lnTo>
                    <a:pt x="7978" y="9758"/>
                  </a:lnTo>
                  <a:lnTo>
                    <a:pt x="10303" y="7559"/>
                  </a:lnTo>
                  <a:lnTo>
                    <a:pt x="10303" y="4879"/>
                  </a:lnTo>
                  <a:lnTo>
                    <a:pt x="10303" y="2219"/>
                  </a:lnTo>
                  <a:lnTo>
                    <a:pt x="7978" y="0"/>
                  </a:lnTo>
                  <a:lnTo>
                    <a:pt x="51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16865744" y="2285095"/>
              <a:ext cx="271780" cy="44450"/>
            </a:xfrm>
            <a:custGeom>
              <a:avLst/>
              <a:gdLst/>
              <a:ahLst/>
              <a:cxnLst/>
              <a:rect l="l" t="t" r="r" b="b"/>
              <a:pathLst>
                <a:path w="271780" h="44450">
                  <a:moveTo>
                    <a:pt x="248536" y="0"/>
                  </a:moveTo>
                  <a:lnTo>
                    <a:pt x="15926" y="0"/>
                  </a:lnTo>
                  <a:lnTo>
                    <a:pt x="8282" y="4188"/>
                  </a:lnTo>
                  <a:lnTo>
                    <a:pt x="0" y="17769"/>
                  </a:lnTo>
                  <a:lnTo>
                    <a:pt x="0" y="26114"/>
                  </a:lnTo>
                  <a:lnTo>
                    <a:pt x="8282" y="39663"/>
                  </a:lnTo>
                  <a:lnTo>
                    <a:pt x="15926" y="43852"/>
                  </a:lnTo>
                  <a:lnTo>
                    <a:pt x="248536" y="43852"/>
                  </a:lnTo>
                  <a:lnTo>
                    <a:pt x="257564" y="42129"/>
                  </a:lnTo>
                  <a:lnTo>
                    <a:pt x="261536" y="39600"/>
                  </a:lnTo>
                  <a:lnTo>
                    <a:pt x="17570" y="39600"/>
                  </a:lnTo>
                  <a:lnTo>
                    <a:pt x="11381" y="36218"/>
                  </a:lnTo>
                  <a:lnTo>
                    <a:pt x="4680" y="25287"/>
                  </a:lnTo>
                  <a:lnTo>
                    <a:pt x="4680" y="18554"/>
                  </a:lnTo>
                  <a:lnTo>
                    <a:pt x="11381" y="7643"/>
                  </a:lnTo>
                  <a:lnTo>
                    <a:pt x="17570" y="4272"/>
                  </a:lnTo>
                  <a:lnTo>
                    <a:pt x="261562" y="4272"/>
                  </a:lnTo>
                  <a:lnTo>
                    <a:pt x="257564" y="1723"/>
                  </a:lnTo>
                  <a:lnTo>
                    <a:pt x="248536" y="0"/>
                  </a:lnTo>
                  <a:close/>
                </a:path>
                <a:path w="271780" h="44450">
                  <a:moveTo>
                    <a:pt x="261562" y="4272"/>
                  </a:moveTo>
                  <a:lnTo>
                    <a:pt x="255217" y="4272"/>
                  </a:lnTo>
                  <a:lnTo>
                    <a:pt x="261374" y="7643"/>
                  </a:lnTo>
                  <a:lnTo>
                    <a:pt x="268054" y="18554"/>
                  </a:lnTo>
                  <a:lnTo>
                    <a:pt x="268054" y="25287"/>
                  </a:lnTo>
                  <a:lnTo>
                    <a:pt x="261374" y="36218"/>
                  </a:lnTo>
                  <a:lnTo>
                    <a:pt x="255217" y="39600"/>
                  </a:lnTo>
                  <a:lnTo>
                    <a:pt x="261536" y="39600"/>
                  </a:lnTo>
                  <a:lnTo>
                    <a:pt x="264940" y="37433"/>
                  </a:lnTo>
                  <a:lnTo>
                    <a:pt x="269915" y="30467"/>
                  </a:lnTo>
                  <a:lnTo>
                    <a:pt x="271740" y="21936"/>
                  </a:lnTo>
                  <a:lnTo>
                    <a:pt x="269915" y="13397"/>
                  </a:lnTo>
                  <a:lnTo>
                    <a:pt x="264940" y="6425"/>
                  </a:lnTo>
                  <a:lnTo>
                    <a:pt x="261562" y="427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16865744" y="2285095"/>
              <a:ext cx="271780" cy="44450"/>
            </a:xfrm>
            <a:custGeom>
              <a:avLst/>
              <a:gdLst/>
              <a:ahLst/>
              <a:cxnLst/>
              <a:rect l="l" t="t" r="r" b="b"/>
              <a:pathLst>
                <a:path w="271780" h="44450">
                  <a:moveTo>
                    <a:pt x="24229" y="0"/>
                  </a:moveTo>
                  <a:lnTo>
                    <a:pt x="248536" y="0"/>
                  </a:lnTo>
                  <a:lnTo>
                    <a:pt x="257564" y="1723"/>
                  </a:lnTo>
                  <a:lnTo>
                    <a:pt x="264940" y="6425"/>
                  </a:lnTo>
                  <a:lnTo>
                    <a:pt x="269915" y="13397"/>
                  </a:lnTo>
                  <a:lnTo>
                    <a:pt x="271740" y="21936"/>
                  </a:lnTo>
                  <a:lnTo>
                    <a:pt x="269915" y="30467"/>
                  </a:lnTo>
                  <a:lnTo>
                    <a:pt x="264940" y="37433"/>
                  </a:lnTo>
                  <a:lnTo>
                    <a:pt x="257564" y="42129"/>
                  </a:lnTo>
                  <a:lnTo>
                    <a:pt x="248536" y="43852"/>
                  </a:lnTo>
                  <a:lnTo>
                    <a:pt x="24229" y="43852"/>
                  </a:lnTo>
                  <a:lnTo>
                    <a:pt x="15926" y="43852"/>
                  </a:lnTo>
                  <a:lnTo>
                    <a:pt x="8282" y="39663"/>
                  </a:lnTo>
                  <a:lnTo>
                    <a:pt x="4135" y="32899"/>
                  </a:lnTo>
                  <a:lnTo>
                    <a:pt x="0" y="26114"/>
                  </a:lnTo>
                  <a:lnTo>
                    <a:pt x="0" y="17769"/>
                  </a:lnTo>
                  <a:lnTo>
                    <a:pt x="4135" y="10963"/>
                  </a:lnTo>
                  <a:lnTo>
                    <a:pt x="8282" y="4188"/>
                  </a:lnTo>
                  <a:lnTo>
                    <a:pt x="15926" y="0"/>
                  </a:lnTo>
                  <a:lnTo>
                    <a:pt x="24229" y="0"/>
                  </a:lnTo>
                </a:path>
                <a:path w="271780" h="44450">
                  <a:moveTo>
                    <a:pt x="248536" y="39600"/>
                  </a:moveTo>
                  <a:lnTo>
                    <a:pt x="255217" y="39600"/>
                  </a:lnTo>
                  <a:lnTo>
                    <a:pt x="261374" y="36218"/>
                  </a:lnTo>
                  <a:lnTo>
                    <a:pt x="264724" y="30752"/>
                  </a:lnTo>
                  <a:lnTo>
                    <a:pt x="268054" y="25287"/>
                  </a:lnTo>
                  <a:lnTo>
                    <a:pt x="268054" y="18554"/>
                  </a:lnTo>
                  <a:lnTo>
                    <a:pt x="264724" y="13099"/>
                  </a:lnTo>
                  <a:lnTo>
                    <a:pt x="261374" y="7643"/>
                  </a:lnTo>
                  <a:lnTo>
                    <a:pt x="255217" y="4272"/>
                  </a:lnTo>
                  <a:lnTo>
                    <a:pt x="248536" y="4272"/>
                  </a:lnTo>
                  <a:lnTo>
                    <a:pt x="24229" y="4272"/>
                  </a:lnTo>
                  <a:lnTo>
                    <a:pt x="17570" y="4272"/>
                  </a:lnTo>
                  <a:lnTo>
                    <a:pt x="11381" y="7643"/>
                  </a:lnTo>
                  <a:lnTo>
                    <a:pt x="8041" y="13099"/>
                  </a:lnTo>
                  <a:lnTo>
                    <a:pt x="4680" y="18554"/>
                  </a:lnTo>
                  <a:lnTo>
                    <a:pt x="4680" y="25287"/>
                  </a:lnTo>
                  <a:lnTo>
                    <a:pt x="8041" y="30752"/>
                  </a:lnTo>
                  <a:lnTo>
                    <a:pt x="11381" y="36218"/>
                  </a:lnTo>
                  <a:lnTo>
                    <a:pt x="17570" y="39600"/>
                  </a:lnTo>
                  <a:lnTo>
                    <a:pt x="24229" y="39600"/>
                  </a:lnTo>
                  <a:lnTo>
                    <a:pt x="248536" y="3960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17096215" y="2285095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0" y="0"/>
                  </a:moveTo>
                  <a:lnTo>
                    <a:pt x="1088" y="427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16757636" y="2477568"/>
              <a:ext cx="609600" cy="2540"/>
            </a:xfrm>
            <a:custGeom>
              <a:avLst/>
              <a:gdLst/>
              <a:ahLst/>
              <a:cxnLst/>
              <a:rect l="l" t="t" r="r" b="b"/>
              <a:pathLst>
                <a:path w="609600" h="2539">
                  <a:moveTo>
                    <a:pt x="609080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609080" y="2429"/>
                  </a:lnTo>
                  <a:lnTo>
                    <a:pt x="609080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16757639" y="2477565"/>
              <a:ext cx="609600" cy="2540"/>
            </a:xfrm>
            <a:custGeom>
              <a:avLst/>
              <a:gdLst/>
              <a:ahLst/>
              <a:cxnLst/>
              <a:rect l="l" t="t" r="r" b="b"/>
              <a:pathLst>
                <a:path w="609600" h="2539">
                  <a:moveTo>
                    <a:pt x="0" y="2429"/>
                  </a:moveTo>
                  <a:lnTo>
                    <a:pt x="0" y="0"/>
                  </a:lnTo>
                  <a:lnTo>
                    <a:pt x="609080" y="0"/>
                  </a:lnTo>
                  <a:lnTo>
                    <a:pt x="609080" y="2429"/>
                  </a:lnTo>
                  <a:lnTo>
                    <a:pt x="0" y="24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17352005" y="6028444"/>
              <a:ext cx="52705" cy="30480"/>
            </a:xfrm>
            <a:custGeom>
              <a:avLst/>
              <a:gdLst/>
              <a:ahLst/>
              <a:cxnLst/>
              <a:rect l="l" t="t" r="r" b="b"/>
              <a:pathLst>
                <a:path w="52705" h="30479">
                  <a:moveTo>
                    <a:pt x="52103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52103" y="30449"/>
                  </a:lnTo>
                  <a:lnTo>
                    <a:pt x="52103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17352002" y="6028447"/>
              <a:ext cx="52705" cy="30480"/>
            </a:xfrm>
            <a:custGeom>
              <a:avLst/>
              <a:gdLst/>
              <a:ahLst/>
              <a:cxnLst/>
              <a:rect l="l" t="t" r="r" b="b"/>
              <a:pathLst>
                <a:path w="52705" h="30479">
                  <a:moveTo>
                    <a:pt x="0" y="0"/>
                  </a:moveTo>
                  <a:lnTo>
                    <a:pt x="0" y="30449"/>
                  </a:lnTo>
                  <a:lnTo>
                    <a:pt x="52103" y="30449"/>
                  </a:lnTo>
                  <a:lnTo>
                    <a:pt x="5210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18620396" y="7608637"/>
              <a:ext cx="71120" cy="2540"/>
            </a:xfrm>
            <a:custGeom>
              <a:avLst/>
              <a:gdLst/>
              <a:ahLst/>
              <a:cxnLst/>
              <a:rect l="l" t="t" r="r" b="b"/>
              <a:pathLst>
                <a:path w="71119" h="2540">
                  <a:moveTo>
                    <a:pt x="70887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70887" y="2429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18620394" y="7608640"/>
              <a:ext cx="71120" cy="2540"/>
            </a:xfrm>
            <a:custGeom>
              <a:avLst/>
              <a:gdLst/>
              <a:ahLst/>
              <a:cxnLst/>
              <a:rect l="l" t="t" r="r" b="b"/>
              <a:pathLst>
                <a:path w="71119" h="2540">
                  <a:moveTo>
                    <a:pt x="70887" y="2429"/>
                  </a:moveTo>
                  <a:lnTo>
                    <a:pt x="70887" y="0"/>
                  </a:lnTo>
                  <a:lnTo>
                    <a:pt x="0" y="0"/>
                  </a:lnTo>
                  <a:lnTo>
                    <a:pt x="0" y="2429"/>
                  </a:lnTo>
                  <a:lnTo>
                    <a:pt x="70887" y="24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19275266" y="7608637"/>
              <a:ext cx="63500" cy="2540"/>
            </a:xfrm>
            <a:custGeom>
              <a:avLst/>
              <a:gdLst/>
              <a:ahLst/>
              <a:cxnLst/>
              <a:rect l="l" t="t" r="r" b="b"/>
              <a:pathLst>
                <a:path w="63500" h="2540">
                  <a:moveTo>
                    <a:pt x="63149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63149" y="2429"/>
                  </a:lnTo>
                  <a:lnTo>
                    <a:pt x="63149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19275261" y="7608640"/>
              <a:ext cx="63500" cy="2540"/>
            </a:xfrm>
            <a:custGeom>
              <a:avLst/>
              <a:gdLst/>
              <a:ahLst/>
              <a:cxnLst/>
              <a:rect l="l" t="t" r="r" b="b"/>
              <a:pathLst>
                <a:path w="63500" h="2540">
                  <a:moveTo>
                    <a:pt x="63149" y="2429"/>
                  </a:moveTo>
                  <a:lnTo>
                    <a:pt x="63149" y="0"/>
                  </a:lnTo>
                  <a:lnTo>
                    <a:pt x="0" y="0"/>
                  </a:lnTo>
                  <a:lnTo>
                    <a:pt x="0" y="2429"/>
                  </a:lnTo>
                  <a:lnTo>
                    <a:pt x="63149" y="24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17351913" y="5709854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221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17351919" y="5360324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22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17317750" y="5365195"/>
              <a:ext cx="0" cy="340360"/>
            </a:xfrm>
            <a:custGeom>
              <a:avLst/>
              <a:gdLst/>
              <a:ahLst/>
              <a:cxnLst/>
              <a:rect l="l" t="t" r="r" b="b"/>
              <a:pathLst>
                <a:path h="340360">
                  <a:moveTo>
                    <a:pt x="0" y="0"/>
                  </a:moveTo>
                  <a:lnTo>
                    <a:pt x="0" y="34028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11" name="object 61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7210568" y="5348884"/>
              <a:ext cx="156101" cy="371530"/>
            </a:xfrm>
            <a:prstGeom prst="rect">
              <a:avLst/>
            </a:prstGeom>
          </p:spPr>
        </p:pic>
        <p:sp>
          <p:nvSpPr>
            <p:cNvPr id="612" name="object 612"/>
            <p:cNvSpPr/>
            <p:nvPr/>
          </p:nvSpPr>
          <p:spPr>
            <a:xfrm>
              <a:off x="17339517" y="5715659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523" y="0"/>
                  </a:lnTo>
                </a:path>
              </a:pathLst>
            </a:custGeom>
            <a:ln w="95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16757633" y="2510445"/>
              <a:ext cx="574040" cy="74930"/>
            </a:xfrm>
            <a:custGeom>
              <a:avLst/>
              <a:gdLst/>
              <a:ahLst/>
              <a:cxnLst/>
              <a:rect l="l" t="t" r="r" b="b"/>
              <a:pathLst>
                <a:path w="574040" h="74930">
                  <a:moveTo>
                    <a:pt x="573657" y="0"/>
                  </a:moveTo>
                  <a:lnTo>
                    <a:pt x="543334" y="0"/>
                  </a:lnTo>
                  <a:lnTo>
                    <a:pt x="543334" y="28732"/>
                  </a:lnTo>
                  <a:lnTo>
                    <a:pt x="0" y="74929"/>
                  </a:lnTo>
                  <a:lnTo>
                    <a:pt x="573657" y="74929"/>
                  </a:lnTo>
                  <a:lnTo>
                    <a:pt x="573657" y="0"/>
                  </a:lnTo>
                  <a:close/>
                </a:path>
              </a:pathLst>
            </a:custGeom>
            <a:solidFill>
              <a:srgbClr val="CDCF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16757633" y="2510445"/>
              <a:ext cx="574040" cy="74930"/>
            </a:xfrm>
            <a:custGeom>
              <a:avLst/>
              <a:gdLst/>
              <a:ahLst/>
              <a:cxnLst/>
              <a:rect l="l" t="t" r="r" b="b"/>
              <a:pathLst>
                <a:path w="574040" h="74930">
                  <a:moveTo>
                    <a:pt x="543334" y="0"/>
                  </a:moveTo>
                  <a:lnTo>
                    <a:pt x="573657" y="0"/>
                  </a:lnTo>
                  <a:lnTo>
                    <a:pt x="573657" y="74929"/>
                  </a:lnTo>
                  <a:lnTo>
                    <a:pt x="0" y="74929"/>
                  </a:lnTo>
                  <a:lnTo>
                    <a:pt x="543334" y="28732"/>
                  </a:lnTo>
                  <a:lnTo>
                    <a:pt x="54333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17351931" y="7370304"/>
              <a:ext cx="56515" cy="76835"/>
            </a:xfrm>
            <a:custGeom>
              <a:avLst/>
              <a:gdLst/>
              <a:ahLst/>
              <a:cxnLst/>
              <a:rect l="l" t="t" r="r" b="b"/>
              <a:pathLst>
                <a:path w="56515" h="76834">
                  <a:moveTo>
                    <a:pt x="55757" y="0"/>
                  </a:moveTo>
                  <a:lnTo>
                    <a:pt x="0" y="0"/>
                  </a:lnTo>
                  <a:lnTo>
                    <a:pt x="0" y="76730"/>
                  </a:lnTo>
                  <a:lnTo>
                    <a:pt x="55956" y="76594"/>
                  </a:lnTo>
                  <a:lnTo>
                    <a:pt x="5575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17351931" y="7370304"/>
              <a:ext cx="56515" cy="76835"/>
            </a:xfrm>
            <a:custGeom>
              <a:avLst/>
              <a:gdLst/>
              <a:ahLst/>
              <a:cxnLst/>
              <a:rect l="l" t="t" r="r" b="b"/>
              <a:pathLst>
                <a:path w="56515" h="76834">
                  <a:moveTo>
                    <a:pt x="55757" y="0"/>
                  </a:moveTo>
                  <a:lnTo>
                    <a:pt x="55956" y="76594"/>
                  </a:lnTo>
                  <a:lnTo>
                    <a:pt x="0" y="76730"/>
                  </a:lnTo>
                  <a:lnTo>
                    <a:pt x="0" y="0"/>
                  </a:lnTo>
                  <a:lnTo>
                    <a:pt x="55757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15474977" y="3836851"/>
              <a:ext cx="90805" cy="33655"/>
            </a:xfrm>
            <a:custGeom>
              <a:avLst/>
              <a:gdLst/>
              <a:ahLst/>
              <a:cxnLst/>
              <a:rect l="l" t="t" r="r" b="b"/>
              <a:pathLst>
                <a:path w="90805" h="33654">
                  <a:moveTo>
                    <a:pt x="0" y="33444"/>
                  </a:moveTo>
                  <a:lnTo>
                    <a:pt x="90248" y="33444"/>
                  </a:lnTo>
                  <a:lnTo>
                    <a:pt x="90248" y="0"/>
                  </a:lnTo>
                  <a:lnTo>
                    <a:pt x="0" y="3344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15474994" y="3870301"/>
              <a:ext cx="90805" cy="33655"/>
            </a:xfrm>
            <a:custGeom>
              <a:avLst/>
              <a:gdLst/>
              <a:ahLst/>
              <a:cxnLst/>
              <a:rect l="l" t="t" r="r" b="b"/>
              <a:pathLst>
                <a:path w="90805" h="33654">
                  <a:moveTo>
                    <a:pt x="90227" y="33444"/>
                  </a:moveTo>
                  <a:lnTo>
                    <a:pt x="90227" y="0"/>
                  </a:lnTo>
                  <a:lnTo>
                    <a:pt x="0" y="0"/>
                  </a:lnTo>
                  <a:lnTo>
                    <a:pt x="0" y="33444"/>
                  </a:lnTo>
                  <a:lnTo>
                    <a:pt x="90227" y="3344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15469824" y="3466826"/>
              <a:ext cx="0" cy="169545"/>
            </a:xfrm>
            <a:custGeom>
              <a:avLst/>
              <a:gdLst/>
              <a:ahLst/>
              <a:cxnLst/>
              <a:rect l="l" t="t" r="r" b="b"/>
              <a:pathLst>
                <a:path h="169545">
                  <a:moveTo>
                    <a:pt x="0" y="16930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15467724" y="346471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191" y="2108"/>
                  </a:moveTo>
                  <a:lnTo>
                    <a:pt x="3581" y="622"/>
                  </a:lnTo>
                  <a:lnTo>
                    <a:pt x="2095" y="0"/>
                  </a:lnTo>
                  <a:lnTo>
                    <a:pt x="609" y="622"/>
                  </a:lnTo>
                  <a:lnTo>
                    <a:pt x="0" y="2108"/>
                  </a:lnTo>
                  <a:lnTo>
                    <a:pt x="609" y="3594"/>
                  </a:lnTo>
                  <a:lnTo>
                    <a:pt x="2095" y="4203"/>
                  </a:lnTo>
                  <a:lnTo>
                    <a:pt x="3581" y="3594"/>
                  </a:lnTo>
                  <a:lnTo>
                    <a:pt x="4191" y="21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15469824" y="3466818"/>
              <a:ext cx="374650" cy="0"/>
            </a:xfrm>
            <a:custGeom>
              <a:avLst/>
              <a:gdLst/>
              <a:ahLst/>
              <a:cxnLst/>
              <a:rect l="l" t="t" r="r" b="b"/>
              <a:pathLst>
                <a:path w="374650">
                  <a:moveTo>
                    <a:pt x="0" y="0"/>
                  </a:moveTo>
                  <a:lnTo>
                    <a:pt x="374491" y="0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15844295" y="346681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1001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15844325" y="3477768"/>
              <a:ext cx="0" cy="158750"/>
            </a:xfrm>
            <a:custGeom>
              <a:avLst/>
              <a:gdLst/>
              <a:ahLst/>
              <a:cxnLst/>
              <a:rect l="l" t="t" r="r" b="b"/>
              <a:pathLst>
                <a:path h="158750">
                  <a:moveTo>
                    <a:pt x="0" y="0"/>
                  </a:moveTo>
                  <a:lnTo>
                    <a:pt x="0" y="158361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15469813" y="3636130"/>
              <a:ext cx="374650" cy="0"/>
            </a:xfrm>
            <a:custGeom>
              <a:avLst/>
              <a:gdLst/>
              <a:ahLst/>
              <a:cxnLst/>
              <a:rect l="l" t="t" r="r" b="b"/>
              <a:pathLst>
                <a:path w="374650">
                  <a:moveTo>
                    <a:pt x="37451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15469824" y="363613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601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15481421" y="3625178"/>
              <a:ext cx="351790" cy="0"/>
            </a:xfrm>
            <a:custGeom>
              <a:avLst/>
              <a:gdLst/>
              <a:ahLst/>
              <a:cxnLst/>
              <a:rect l="l" t="t" r="r" b="b"/>
              <a:pathLst>
                <a:path w="351790">
                  <a:moveTo>
                    <a:pt x="0" y="0"/>
                  </a:moveTo>
                  <a:lnTo>
                    <a:pt x="351266" y="0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15829094" y="362517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60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15832697" y="3477790"/>
              <a:ext cx="0" cy="147955"/>
            </a:xfrm>
            <a:custGeom>
              <a:avLst/>
              <a:gdLst/>
              <a:ahLst/>
              <a:cxnLst/>
              <a:rect l="l" t="t" r="r" b="b"/>
              <a:pathLst>
                <a:path h="147954">
                  <a:moveTo>
                    <a:pt x="0" y="14738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15832697" y="347777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40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15481430" y="3477768"/>
              <a:ext cx="351790" cy="0"/>
            </a:xfrm>
            <a:custGeom>
              <a:avLst/>
              <a:gdLst/>
              <a:ahLst/>
              <a:cxnLst/>
              <a:rect l="l" t="t" r="r" b="b"/>
              <a:pathLst>
                <a:path w="351790">
                  <a:moveTo>
                    <a:pt x="35126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31" name="object 63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5467716" y="3477768"/>
              <a:ext cx="99609" cy="499883"/>
            </a:xfrm>
            <a:prstGeom prst="rect">
              <a:avLst/>
            </a:prstGeom>
          </p:spPr>
        </p:pic>
        <p:sp>
          <p:nvSpPr>
            <p:cNvPr id="632" name="object 632"/>
            <p:cNvSpPr/>
            <p:nvPr/>
          </p:nvSpPr>
          <p:spPr>
            <a:xfrm>
              <a:off x="15576901" y="3636743"/>
              <a:ext cx="267970" cy="0"/>
            </a:xfrm>
            <a:custGeom>
              <a:avLst/>
              <a:gdLst/>
              <a:ahLst/>
              <a:cxnLst/>
              <a:rect l="l" t="t" r="r" b="b"/>
              <a:pathLst>
                <a:path w="267969">
                  <a:moveTo>
                    <a:pt x="0" y="0"/>
                  </a:moveTo>
                  <a:lnTo>
                    <a:pt x="267426" y="0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15840708" y="363674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60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15576899" y="3641607"/>
              <a:ext cx="267970" cy="0"/>
            </a:xfrm>
            <a:custGeom>
              <a:avLst/>
              <a:gdLst/>
              <a:ahLst/>
              <a:cxnLst/>
              <a:rect l="l" t="t" r="r" b="b"/>
              <a:pathLst>
                <a:path w="267969">
                  <a:moveTo>
                    <a:pt x="26742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15576902" y="364160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601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15576174" y="3636738"/>
              <a:ext cx="0" cy="196215"/>
            </a:xfrm>
            <a:custGeom>
              <a:avLst/>
              <a:gdLst/>
              <a:ahLst/>
              <a:cxnLst/>
              <a:rect l="l" t="t" r="r" b="b"/>
              <a:pathLst>
                <a:path h="196214">
                  <a:moveTo>
                    <a:pt x="0" y="19603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15576174" y="363674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40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15571022" y="3636743"/>
              <a:ext cx="0" cy="198120"/>
            </a:xfrm>
            <a:custGeom>
              <a:avLst/>
              <a:gdLst/>
              <a:ahLst/>
              <a:cxnLst/>
              <a:rect l="l" t="t" r="r" b="b"/>
              <a:pathLst>
                <a:path h="198120">
                  <a:moveTo>
                    <a:pt x="0" y="0"/>
                  </a:moveTo>
                  <a:lnTo>
                    <a:pt x="0" y="197973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15571022" y="383130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39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15570375" y="3636126"/>
              <a:ext cx="0" cy="199390"/>
            </a:xfrm>
            <a:custGeom>
              <a:avLst/>
              <a:gdLst/>
              <a:ahLst/>
              <a:cxnLst/>
              <a:rect l="l" t="t" r="r" b="b"/>
              <a:pathLst>
                <a:path h="199389">
                  <a:moveTo>
                    <a:pt x="0" y="19881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15570375" y="363613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40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15565222" y="3636130"/>
              <a:ext cx="0" cy="201295"/>
            </a:xfrm>
            <a:custGeom>
              <a:avLst/>
              <a:gdLst/>
              <a:ahLst/>
              <a:cxnLst/>
              <a:rect l="l" t="t" r="r" b="b"/>
              <a:pathLst>
                <a:path h="201295">
                  <a:moveTo>
                    <a:pt x="0" y="0"/>
                  </a:moveTo>
                  <a:lnTo>
                    <a:pt x="0" y="200716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15565222" y="383343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40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15469824" y="3870316"/>
              <a:ext cx="5715" cy="100330"/>
            </a:xfrm>
            <a:custGeom>
              <a:avLst/>
              <a:gdLst/>
              <a:ahLst/>
              <a:cxnLst/>
              <a:rect l="l" t="t" r="r" b="b"/>
              <a:pathLst>
                <a:path w="5715" h="100329">
                  <a:moveTo>
                    <a:pt x="0" y="1968"/>
                  </a:moveTo>
                  <a:lnTo>
                    <a:pt x="0" y="100332"/>
                  </a:lnTo>
                  <a:lnTo>
                    <a:pt x="5162" y="100332"/>
                  </a:lnTo>
                  <a:lnTo>
                    <a:pt x="51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15469816" y="3636130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16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15469824" y="3636130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0"/>
                  </a:moveTo>
                  <a:lnTo>
                    <a:pt x="0" y="236128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15469824" y="386777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0" y="0"/>
                  </a:moveTo>
                  <a:lnTo>
                    <a:pt x="0" y="450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15474977" y="3636135"/>
              <a:ext cx="0" cy="234315"/>
            </a:xfrm>
            <a:custGeom>
              <a:avLst/>
              <a:gdLst/>
              <a:ahLst/>
              <a:cxnLst/>
              <a:rect l="l" t="t" r="r" b="b"/>
              <a:pathLst>
                <a:path h="234314">
                  <a:moveTo>
                    <a:pt x="0" y="23416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15474977" y="363613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40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15474977" y="3669582"/>
              <a:ext cx="90805" cy="0"/>
            </a:xfrm>
            <a:custGeom>
              <a:avLst/>
              <a:gdLst/>
              <a:ahLst/>
              <a:cxnLst/>
              <a:rect l="l" t="t" r="r" b="b"/>
              <a:pathLst>
                <a:path w="90805">
                  <a:moveTo>
                    <a:pt x="0" y="0"/>
                  </a:moveTo>
                  <a:lnTo>
                    <a:pt x="90248" y="0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15563220" y="366958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199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19312637" y="3962465"/>
              <a:ext cx="23495" cy="562610"/>
            </a:xfrm>
            <a:custGeom>
              <a:avLst/>
              <a:gdLst/>
              <a:ahLst/>
              <a:cxnLst/>
              <a:rect l="l" t="t" r="r" b="b"/>
              <a:pathLst>
                <a:path w="23494" h="562610">
                  <a:moveTo>
                    <a:pt x="23193" y="0"/>
                  </a:moveTo>
                  <a:lnTo>
                    <a:pt x="0" y="0"/>
                  </a:lnTo>
                  <a:lnTo>
                    <a:pt x="0" y="562139"/>
                  </a:lnTo>
                  <a:lnTo>
                    <a:pt x="23193" y="562139"/>
                  </a:lnTo>
                  <a:lnTo>
                    <a:pt x="23193" y="0"/>
                  </a:lnTo>
                  <a:close/>
                </a:path>
              </a:pathLst>
            </a:custGeom>
            <a:solidFill>
              <a:srgbClr val="C1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19312638" y="3962467"/>
              <a:ext cx="23495" cy="562610"/>
            </a:xfrm>
            <a:custGeom>
              <a:avLst/>
              <a:gdLst/>
              <a:ahLst/>
              <a:cxnLst/>
              <a:rect l="l" t="t" r="r" b="b"/>
              <a:pathLst>
                <a:path w="23494" h="562610">
                  <a:moveTo>
                    <a:pt x="23193" y="562139"/>
                  </a:moveTo>
                  <a:lnTo>
                    <a:pt x="23193" y="0"/>
                  </a:lnTo>
                  <a:lnTo>
                    <a:pt x="0" y="0"/>
                  </a:lnTo>
                  <a:lnTo>
                    <a:pt x="0" y="562139"/>
                  </a:lnTo>
                  <a:lnTo>
                    <a:pt x="23193" y="56213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19312637" y="4597713"/>
              <a:ext cx="23495" cy="562610"/>
            </a:xfrm>
            <a:custGeom>
              <a:avLst/>
              <a:gdLst/>
              <a:ahLst/>
              <a:cxnLst/>
              <a:rect l="l" t="t" r="r" b="b"/>
              <a:pathLst>
                <a:path w="23494" h="562610">
                  <a:moveTo>
                    <a:pt x="23193" y="0"/>
                  </a:moveTo>
                  <a:lnTo>
                    <a:pt x="0" y="0"/>
                  </a:lnTo>
                  <a:lnTo>
                    <a:pt x="0" y="562129"/>
                  </a:lnTo>
                  <a:lnTo>
                    <a:pt x="23193" y="562129"/>
                  </a:lnTo>
                  <a:lnTo>
                    <a:pt x="23193" y="0"/>
                  </a:lnTo>
                  <a:close/>
                </a:path>
              </a:pathLst>
            </a:custGeom>
            <a:solidFill>
              <a:srgbClr val="C1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19312638" y="4597713"/>
              <a:ext cx="23495" cy="562610"/>
            </a:xfrm>
            <a:custGeom>
              <a:avLst/>
              <a:gdLst/>
              <a:ahLst/>
              <a:cxnLst/>
              <a:rect l="l" t="t" r="r" b="b"/>
              <a:pathLst>
                <a:path w="23494" h="562610">
                  <a:moveTo>
                    <a:pt x="23193" y="562129"/>
                  </a:moveTo>
                  <a:lnTo>
                    <a:pt x="23193" y="0"/>
                  </a:lnTo>
                  <a:lnTo>
                    <a:pt x="0" y="0"/>
                  </a:lnTo>
                  <a:lnTo>
                    <a:pt x="0" y="562129"/>
                  </a:lnTo>
                  <a:lnTo>
                    <a:pt x="23193" y="5621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19312637" y="3327228"/>
              <a:ext cx="23495" cy="562610"/>
            </a:xfrm>
            <a:custGeom>
              <a:avLst/>
              <a:gdLst/>
              <a:ahLst/>
              <a:cxnLst/>
              <a:rect l="l" t="t" r="r" b="b"/>
              <a:pathLst>
                <a:path w="23494" h="562610">
                  <a:moveTo>
                    <a:pt x="23193" y="0"/>
                  </a:moveTo>
                  <a:lnTo>
                    <a:pt x="0" y="0"/>
                  </a:lnTo>
                  <a:lnTo>
                    <a:pt x="0" y="562139"/>
                  </a:lnTo>
                  <a:lnTo>
                    <a:pt x="23193" y="562139"/>
                  </a:lnTo>
                  <a:lnTo>
                    <a:pt x="23193" y="0"/>
                  </a:lnTo>
                  <a:close/>
                </a:path>
              </a:pathLst>
            </a:custGeom>
            <a:solidFill>
              <a:srgbClr val="C1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19312640" y="3327228"/>
              <a:ext cx="23495" cy="562610"/>
            </a:xfrm>
            <a:custGeom>
              <a:avLst/>
              <a:gdLst/>
              <a:ahLst/>
              <a:cxnLst/>
              <a:rect l="l" t="t" r="r" b="b"/>
              <a:pathLst>
                <a:path w="23494" h="562610">
                  <a:moveTo>
                    <a:pt x="0" y="0"/>
                  </a:moveTo>
                  <a:lnTo>
                    <a:pt x="0" y="562139"/>
                  </a:lnTo>
                  <a:lnTo>
                    <a:pt x="23193" y="562139"/>
                  </a:lnTo>
                  <a:lnTo>
                    <a:pt x="2319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16793591" y="6482069"/>
              <a:ext cx="521334" cy="26034"/>
            </a:xfrm>
            <a:custGeom>
              <a:avLst/>
              <a:gdLst/>
              <a:ahLst/>
              <a:cxnLst/>
              <a:rect l="l" t="t" r="r" b="b"/>
              <a:pathLst>
                <a:path w="521334" h="26034">
                  <a:moveTo>
                    <a:pt x="521251" y="2550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15469246" y="6482070"/>
              <a:ext cx="1324610" cy="23495"/>
            </a:xfrm>
            <a:custGeom>
              <a:avLst/>
              <a:gdLst/>
              <a:ahLst/>
              <a:cxnLst/>
              <a:rect l="l" t="t" r="r" b="b"/>
              <a:pathLst>
                <a:path w="1324609" h="23495">
                  <a:moveTo>
                    <a:pt x="1324347" y="0"/>
                  </a:moveTo>
                  <a:lnTo>
                    <a:pt x="0" y="23402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15469244" y="6505411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3601" y="0"/>
                  </a:moveTo>
                  <a:lnTo>
                    <a:pt x="0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14226597" y="6474093"/>
              <a:ext cx="1242695" cy="31750"/>
            </a:xfrm>
            <a:custGeom>
              <a:avLst/>
              <a:gdLst/>
              <a:ahLst/>
              <a:cxnLst/>
              <a:rect l="l" t="t" r="r" b="b"/>
              <a:pathLst>
                <a:path w="1242694" h="31750">
                  <a:moveTo>
                    <a:pt x="1242663" y="3139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14122839" y="6474083"/>
              <a:ext cx="104139" cy="3175"/>
            </a:xfrm>
            <a:custGeom>
              <a:avLst/>
              <a:gdLst/>
              <a:ahLst/>
              <a:cxnLst/>
              <a:rect l="l" t="t" r="r" b="b"/>
              <a:pathLst>
                <a:path w="104140" h="3175">
                  <a:moveTo>
                    <a:pt x="103756" y="0"/>
                  </a:moveTo>
                  <a:lnTo>
                    <a:pt x="0" y="2628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12877233" y="6476708"/>
              <a:ext cx="1245870" cy="29209"/>
            </a:xfrm>
            <a:custGeom>
              <a:avLst/>
              <a:gdLst/>
              <a:ahLst/>
              <a:cxnLst/>
              <a:rect l="l" t="t" r="r" b="b"/>
              <a:pathLst>
                <a:path w="1245869" h="29209">
                  <a:moveTo>
                    <a:pt x="1245595" y="0"/>
                  </a:moveTo>
                  <a:lnTo>
                    <a:pt x="0" y="28847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12877242" y="6505500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251" y="0"/>
                  </a:moveTo>
                  <a:lnTo>
                    <a:pt x="0" y="5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11535167" y="6505548"/>
              <a:ext cx="1342390" cy="635"/>
            </a:xfrm>
            <a:custGeom>
              <a:avLst/>
              <a:gdLst/>
              <a:ahLst/>
              <a:cxnLst/>
              <a:rect l="l" t="t" r="r" b="b"/>
              <a:pathLst>
                <a:path w="1342390" h="634">
                  <a:moveTo>
                    <a:pt x="1342074" y="0"/>
                  </a:moveTo>
                  <a:lnTo>
                    <a:pt x="0" y="198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10191640" y="6505750"/>
              <a:ext cx="1343660" cy="635"/>
            </a:xfrm>
            <a:custGeom>
              <a:avLst/>
              <a:gdLst/>
              <a:ahLst/>
              <a:cxnLst/>
              <a:rect l="l" t="t" r="r" b="b"/>
              <a:pathLst>
                <a:path w="1343659" h="634">
                  <a:moveTo>
                    <a:pt x="1343529" y="0"/>
                  </a:moveTo>
                  <a:lnTo>
                    <a:pt x="0" y="94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8984019" y="6497050"/>
              <a:ext cx="1210310" cy="0"/>
            </a:xfrm>
            <a:custGeom>
              <a:avLst/>
              <a:gdLst/>
              <a:ahLst/>
              <a:cxnLst/>
              <a:rect l="l" t="t" r="r" b="b"/>
              <a:pathLst>
                <a:path w="1210309">
                  <a:moveTo>
                    <a:pt x="0" y="0"/>
                  </a:moveTo>
                  <a:lnTo>
                    <a:pt x="1209727" y="0"/>
                  </a:lnTo>
                </a:path>
              </a:pathLst>
            </a:custGeom>
            <a:ln w="21810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8604430" y="651289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739"/>
                  </a:lnTo>
                </a:path>
              </a:pathLst>
            </a:custGeom>
            <a:ln w="51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8606133" y="6521163"/>
              <a:ext cx="351155" cy="14604"/>
            </a:xfrm>
            <a:custGeom>
              <a:avLst/>
              <a:gdLst/>
              <a:ahLst/>
              <a:cxnLst/>
              <a:rect l="l" t="t" r="r" b="b"/>
              <a:pathLst>
                <a:path w="351154" h="14604">
                  <a:moveTo>
                    <a:pt x="0" y="14146"/>
                  </a:moveTo>
                  <a:lnTo>
                    <a:pt x="351057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8957172" y="6521153"/>
              <a:ext cx="1234440" cy="17780"/>
            </a:xfrm>
            <a:custGeom>
              <a:avLst/>
              <a:gdLst/>
              <a:ahLst/>
              <a:cxnLst/>
              <a:rect l="l" t="t" r="r" b="b"/>
              <a:pathLst>
                <a:path w="1234440" h="17779">
                  <a:moveTo>
                    <a:pt x="0" y="0"/>
                  </a:moveTo>
                  <a:lnTo>
                    <a:pt x="1234213" y="1758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10187778" y="6538685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0"/>
                  </a:moveTo>
                  <a:lnTo>
                    <a:pt x="3601" y="5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10191381" y="6538651"/>
              <a:ext cx="1344295" cy="635"/>
            </a:xfrm>
            <a:custGeom>
              <a:avLst/>
              <a:gdLst/>
              <a:ahLst/>
              <a:cxnLst/>
              <a:rect l="l" t="t" r="r" b="b"/>
              <a:pathLst>
                <a:path w="1344295" h="634">
                  <a:moveTo>
                    <a:pt x="0" y="83"/>
                  </a:moveTo>
                  <a:lnTo>
                    <a:pt x="1343791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11535170" y="6538446"/>
              <a:ext cx="1343025" cy="635"/>
            </a:xfrm>
            <a:custGeom>
              <a:avLst/>
              <a:gdLst/>
              <a:ahLst/>
              <a:cxnLst/>
              <a:rect l="l" t="t" r="r" b="b"/>
              <a:pathLst>
                <a:path w="1343025" h="634">
                  <a:moveTo>
                    <a:pt x="0" y="198"/>
                  </a:moveTo>
                  <a:lnTo>
                    <a:pt x="1342503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12877667" y="6509575"/>
              <a:ext cx="1246505" cy="29209"/>
            </a:xfrm>
            <a:custGeom>
              <a:avLst/>
              <a:gdLst/>
              <a:ahLst/>
              <a:cxnLst/>
              <a:rect l="l" t="t" r="r" b="b"/>
              <a:pathLst>
                <a:path w="1246505" h="29209">
                  <a:moveTo>
                    <a:pt x="0" y="28868"/>
                  </a:moveTo>
                  <a:lnTo>
                    <a:pt x="1246035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14120108" y="6509583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83"/>
                  </a:moveTo>
                  <a:lnTo>
                    <a:pt x="360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14123708" y="6506969"/>
              <a:ext cx="103505" cy="3175"/>
            </a:xfrm>
            <a:custGeom>
              <a:avLst/>
              <a:gdLst/>
              <a:ahLst/>
              <a:cxnLst/>
              <a:rect l="l" t="t" r="r" b="b"/>
              <a:pathLst>
                <a:path w="103505" h="3175">
                  <a:moveTo>
                    <a:pt x="0" y="2617"/>
                  </a:moveTo>
                  <a:lnTo>
                    <a:pt x="102897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14226595" y="6506977"/>
              <a:ext cx="1242695" cy="31750"/>
            </a:xfrm>
            <a:custGeom>
              <a:avLst/>
              <a:gdLst/>
              <a:ahLst/>
              <a:cxnLst/>
              <a:rect l="l" t="t" r="r" b="b"/>
              <a:pathLst>
                <a:path w="1242694" h="31750">
                  <a:moveTo>
                    <a:pt x="0" y="0"/>
                  </a:moveTo>
                  <a:lnTo>
                    <a:pt x="1242517" y="31391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15465511" y="6538291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0"/>
                  </a:moveTo>
                  <a:lnTo>
                    <a:pt x="3601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15469115" y="6514977"/>
              <a:ext cx="1323975" cy="23495"/>
            </a:xfrm>
            <a:custGeom>
              <a:avLst/>
              <a:gdLst/>
              <a:ahLst/>
              <a:cxnLst/>
              <a:rect l="l" t="t" r="r" b="b"/>
              <a:pathLst>
                <a:path w="1323975" h="23495">
                  <a:moveTo>
                    <a:pt x="0" y="23402"/>
                  </a:moveTo>
                  <a:lnTo>
                    <a:pt x="1323896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16793011" y="6514973"/>
              <a:ext cx="520065" cy="26034"/>
            </a:xfrm>
            <a:custGeom>
              <a:avLst/>
              <a:gdLst/>
              <a:ahLst/>
              <a:cxnLst/>
              <a:rect l="l" t="t" r="r" b="b"/>
              <a:pathLst>
                <a:path w="520065" h="26034">
                  <a:moveTo>
                    <a:pt x="0" y="0"/>
                  </a:moveTo>
                  <a:lnTo>
                    <a:pt x="520015" y="25444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17313033" y="6525200"/>
              <a:ext cx="1270" cy="15240"/>
            </a:xfrm>
            <a:custGeom>
              <a:avLst/>
              <a:gdLst/>
              <a:ahLst/>
              <a:cxnLst/>
              <a:rect l="l" t="t" r="r" b="b"/>
              <a:pathLst>
                <a:path w="1269" h="15240">
                  <a:moveTo>
                    <a:pt x="0" y="15214"/>
                  </a:moveTo>
                  <a:lnTo>
                    <a:pt x="82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8580724" y="5250644"/>
              <a:ext cx="323850" cy="0"/>
            </a:xfrm>
            <a:custGeom>
              <a:avLst/>
              <a:gdLst/>
              <a:ahLst/>
              <a:cxnLst/>
              <a:rect l="l" t="t" r="r" b="b"/>
              <a:pathLst>
                <a:path w="323850">
                  <a:moveTo>
                    <a:pt x="0" y="0"/>
                  </a:moveTo>
                  <a:lnTo>
                    <a:pt x="323719" y="0"/>
                  </a:lnTo>
                </a:path>
              </a:pathLst>
            </a:custGeom>
            <a:ln w="790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8582807" y="5252490"/>
              <a:ext cx="1905" cy="241300"/>
            </a:xfrm>
            <a:custGeom>
              <a:avLst/>
              <a:gdLst/>
              <a:ahLst/>
              <a:cxnLst/>
              <a:rect l="l" t="t" r="r" b="b"/>
              <a:pathLst>
                <a:path w="1904" h="241300">
                  <a:moveTo>
                    <a:pt x="0" y="0"/>
                  </a:moveTo>
                  <a:lnTo>
                    <a:pt x="1591" y="240882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8576274" y="5493384"/>
              <a:ext cx="8255" cy="358775"/>
            </a:xfrm>
            <a:custGeom>
              <a:avLst/>
              <a:gdLst/>
              <a:ahLst/>
              <a:cxnLst/>
              <a:rect l="l" t="t" r="r" b="b"/>
              <a:pathLst>
                <a:path w="8254" h="358775">
                  <a:moveTo>
                    <a:pt x="8125" y="0"/>
                  </a:moveTo>
                  <a:lnTo>
                    <a:pt x="0" y="358743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8576845" y="5850029"/>
              <a:ext cx="0" cy="160655"/>
            </a:xfrm>
            <a:custGeom>
              <a:avLst/>
              <a:gdLst/>
              <a:ahLst/>
              <a:cxnLst/>
              <a:rect l="l" t="t" r="r" b="b"/>
              <a:pathLst>
                <a:path h="160654">
                  <a:moveTo>
                    <a:pt x="0" y="0"/>
                  </a:moveTo>
                  <a:lnTo>
                    <a:pt x="0" y="160259"/>
                  </a:lnTo>
                </a:path>
              </a:pathLst>
            </a:custGeom>
            <a:ln w="5340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8609067" y="5850686"/>
              <a:ext cx="0" cy="160020"/>
            </a:xfrm>
            <a:custGeom>
              <a:avLst/>
              <a:gdLst/>
              <a:ahLst/>
              <a:cxnLst/>
              <a:rect l="l" t="t" r="r" b="b"/>
              <a:pathLst>
                <a:path h="160020">
                  <a:moveTo>
                    <a:pt x="0" y="0"/>
                  </a:moveTo>
                  <a:lnTo>
                    <a:pt x="0" y="159601"/>
                  </a:lnTo>
                </a:path>
              </a:pathLst>
            </a:custGeom>
            <a:ln w="5340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8608492" y="5493192"/>
              <a:ext cx="8255" cy="360045"/>
            </a:xfrm>
            <a:custGeom>
              <a:avLst/>
              <a:gdLst/>
              <a:ahLst/>
              <a:cxnLst/>
              <a:rect l="l" t="t" r="r" b="b"/>
              <a:pathLst>
                <a:path w="8254" h="360045">
                  <a:moveTo>
                    <a:pt x="0" y="359591"/>
                  </a:moveTo>
                  <a:lnTo>
                    <a:pt x="8135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8615252" y="5282599"/>
              <a:ext cx="1905" cy="210820"/>
            </a:xfrm>
            <a:custGeom>
              <a:avLst/>
              <a:gdLst/>
              <a:ahLst/>
              <a:cxnLst/>
              <a:rect l="l" t="t" r="r" b="b"/>
              <a:pathLst>
                <a:path w="1904" h="210820">
                  <a:moveTo>
                    <a:pt x="1371" y="21059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8613135" y="5279233"/>
              <a:ext cx="318135" cy="3810"/>
            </a:xfrm>
            <a:custGeom>
              <a:avLst/>
              <a:gdLst/>
              <a:ahLst/>
              <a:cxnLst/>
              <a:rect l="l" t="t" r="r" b="b"/>
              <a:pathLst>
                <a:path w="318134" h="3810">
                  <a:moveTo>
                    <a:pt x="0" y="0"/>
                  </a:moveTo>
                  <a:lnTo>
                    <a:pt x="317906" y="0"/>
                  </a:lnTo>
                </a:path>
                <a:path w="318134" h="3810">
                  <a:moveTo>
                    <a:pt x="0" y="3759"/>
                  </a:moveTo>
                  <a:lnTo>
                    <a:pt x="317906" y="3759"/>
                  </a:lnTo>
                </a:path>
              </a:pathLst>
            </a:custGeom>
            <a:ln w="4124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8925345" y="52813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6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8932817" y="5104148"/>
              <a:ext cx="13335" cy="177800"/>
            </a:xfrm>
            <a:custGeom>
              <a:avLst/>
              <a:gdLst/>
              <a:ahLst/>
              <a:cxnLst/>
              <a:rect l="l" t="t" r="r" b="b"/>
              <a:pathLst>
                <a:path w="13334" h="177800">
                  <a:moveTo>
                    <a:pt x="12889" y="0"/>
                  </a:moveTo>
                  <a:lnTo>
                    <a:pt x="0" y="0"/>
                  </a:lnTo>
                  <a:lnTo>
                    <a:pt x="0" y="177481"/>
                  </a:lnTo>
                  <a:lnTo>
                    <a:pt x="12889" y="177481"/>
                  </a:lnTo>
                  <a:lnTo>
                    <a:pt x="12889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8932805" y="5104149"/>
              <a:ext cx="13335" cy="177800"/>
            </a:xfrm>
            <a:custGeom>
              <a:avLst/>
              <a:gdLst/>
              <a:ahLst/>
              <a:cxnLst/>
              <a:rect l="l" t="t" r="r" b="b"/>
              <a:pathLst>
                <a:path w="13334" h="177800">
                  <a:moveTo>
                    <a:pt x="0" y="177481"/>
                  </a:moveTo>
                  <a:lnTo>
                    <a:pt x="0" y="0"/>
                  </a:lnTo>
                  <a:lnTo>
                    <a:pt x="12900" y="0"/>
                  </a:lnTo>
                  <a:lnTo>
                    <a:pt x="12900" y="177481"/>
                  </a:lnTo>
                  <a:lnTo>
                    <a:pt x="0" y="17748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8945706" y="5104169"/>
              <a:ext cx="19685" cy="55880"/>
            </a:xfrm>
            <a:custGeom>
              <a:avLst/>
              <a:gdLst/>
              <a:ahLst/>
              <a:cxnLst/>
              <a:rect l="l" t="t" r="r" b="b"/>
              <a:pathLst>
                <a:path w="19684" h="55879">
                  <a:moveTo>
                    <a:pt x="19318" y="0"/>
                  </a:moveTo>
                  <a:lnTo>
                    <a:pt x="0" y="0"/>
                  </a:lnTo>
                  <a:lnTo>
                    <a:pt x="0" y="55673"/>
                  </a:lnTo>
                  <a:lnTo>
                    <a:pt x="19318" y="55673"/>
                  </a:lnTo>
                  <a:lnTo>
                    <a:pt x="1931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8945691" y="5104169"/>
              <a:ext cx="19685" cy="55880"/>
            </a:xfrm>
            <a:custGeom>
              <a:avLst/>
              <a:gdLst/>
              <a:ahLst/>
              <a:cxnLst/>
              <a:rect l="l" t="t" r="r" b="b"/>
              <a:pathLst>
                <a:path w="19684" h="55879">
                  <a:moveTo>
                    <a:pt x="0" y="55673"/>
                  </a:moveTo>
                  <a:lnTo>
                    <a:pt x="0" y="0"/>
                  </a:lnTo>
                  <a:lnTo>
                    <a:pt x="19318" y="0"/>
                  </a:lnTo>
                  <a:lnTo>
                    <a:pt x="19318" y="55673"/>
                  </a:lnTo>
                  <a:lnTo>
                    <a:pt x="0" y="556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8945706" y="5159822"/>
              <a:ext cx="80010" cy="121920"/>
            </a:xfrm>
            <a:custGeom>
              <a:avLst/>
              <a:gdLst/>
              <a:ahLst/>
              <a:cxnLst/>
              <a:rect l="l" t="t" r="r" b="b"/>
              <a:pathLst>
                <a:path w="80009" h="121920">
                  <a:moveTo>
                    <a:pt x="79924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9924" y="121807"/>
                  </a:lnTo>
                  <a:lnTo>
                    <a:pt x="79924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8945691" y="5159812"/>
              <a:ext cx="80010" cy="121920"/>
            </a:xfrm>
            <a:custGeom>
              <a:avLst/>
              <a:gdLst/>
              <a:ahLst/>
              <a:cxnLst/>
              <a:rect l="l" t="t" r="r" b="b"/>
              <a:pathLst>
                <a:path w="80009" h="121920">
                  <a:moveTo>
                    <a:pt x="0" y="121818"/>
                  </a:moveTo>
                  <a:lnTo>
                    <a:pt x="0" y="0"/>
                  </a:lnTo>
                  <a:lnTo>
                    <a:pt x="79924" y="0"/>
                  </a:lnTo>
                  <a:lnTo>
                    <a:pt x="79924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8649201" y="5251195"/>
              <a:ext cx="283845" cy="30480"/>
            </a:xfrm>
            <a:custGeom>
              <a:avLst/>
              <a:gdLst/>
              <a:ahLst/>
              <a:cxnLst/>
              <a:rect l="l" t="t" r="r" b="b"/>
              <a:pathLst>
                <a:path w="283845" h="30479">
                  <a:moveTo>
                    <a:pt x="0" y="0"/>
                  </a:moveTo>
                  <a:lnTo>
                    <a:pt x="0" y="30449"/>
                  </a:lnTo>
                  <a:lnTo>
                    <a:pt x="283603" y="30449"/>
                  </a:lnTo>
                  <a:lnTo>
                    <a:pt x="28360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12841572" y="5025836"/>
              <a:ext cx="26034" cy="134620"/>
            </a:xfrm>
            <a:custGeom>
              <a:avLst/>
              <a:gdLst/>
              <a:ahLst/>
              <a:cxnLst/>
              <a:rect l="l" t="t" r="r" b="b"/>
              <a:pathLst>
                <a:path w="26034" h="134620">
                  <a:moveTo>
                    <a:pt x="25789" y="134006"/>
                  </a:moveTo>
                  <a:lnTo>
                    <a:pt x="25789" y="0"/>
                  </a:lnTo>
                  <a:lnTo>
                    <a:pt x="0" y="0"/>
                  </a:lnTo>
                  <a:lnTo>
                    <a:pt x="0" y="134006"/>
                  </a:lnTo>
                  <a:lnTo>
                    <a:pt x="25789" y="13400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12841572" y="4791968"/>
              <a:ext cx="26034" cy="229235"/>
            </a:xfrm>
            <a:custGeom>
              <a:avLst/>
              <a:gdLst/>
              <a:ahLst/>
              <a:cxnLst/>
              <a:rect l="l" t="t" r="r" b="b"/>
              <a:pathLst>
                <a:path w="26034" h="229235">
                  <a:moveTo>
                    <a:pt x="25789" y="0"/>
                  </a:moveTo>
                  <a:lnTo>
                    <a:pt x="25789" y="228987"/>
                  </a:lnTo>
                  <a:lnTo>
                    <a:pt x="0" y="228987"/>
                  </a:lnTo>
                  <a:lnTo>
                    <a:pt x="0" y="0"/>
                  </a:lnTo>
                  <a:lnTo>
                    <a:pt x="25789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12841572" y="5020969"/>
              <a:ext cx="26034" cy="5080"/>
            </a:xfrm>
            <a:custGeom>
              <a:avLst/>
              <a:gdLst/>
              <a:ahLst/>
              <a:cxnLst/>
              <a:rect l="l" t="t" r="r" b="b"/>
              <a:pathLst>
                <a:path w="26034" h="5079">
                  <a:moveTo>
                    <a:pt x="25789" y="0"/>
                  </a:moveTo>
                  <a:lnTo>
                    <a:pt x="25789" y="4858"/>
                  </a:lnTo>
                  <a:lnTo>
                    <a:pt x="0" y="4858"/>
                  </a:lnTo>
                  <a:lnTo>
                    <a:pt x="0" y="0"/>
                  </a:lnTo>
                  <a:lnTo>
                    <a:pt x="25789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12841572" y="4787088"/>
              <a:ext cx="26034" cy="5080"/>
            </a:xfrm>
            <a:custGeom>
              <a:avLst/>
              <a:gdLst/>
              <a:ahLst/>
              <a:cxnLst/>
              <a:rect l="l" t="t" r="r" b="b"/>
              <a:pathLst>
                <a:path w="26034" h="5079">
                  <a:moveTo>
                    <a:pt x="25789" y="0"/>
                  </a:moveTo>
                  <a:lnTo>
                    <a:pt x="25789" y="4879"/>
                  </a:lnTo>
                  <a:lnTo>
                    <a:pt x="0" y="4879"/>
                  </a:lnTo>
                  <a:lnTo>
                    <a:pt x="0" y="0"/>
                  </a:lnTo>
                  <a:lnTo>
                    <a:pt x="25789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12819442" y="515982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20">
                  <a:moveTo>
                    <a:pt x="70898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98" y="121807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12819427" y="515981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20">
                  <a:moveTo>
                    <a:pt x="0" y="121818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12725989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79" h="30479">
                  <a:moveTo>
                    <a:pt x="93452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52" y="30449"/>
                  </a:lnTo>
                  <a:lnTo>
                    <a:pt x="9345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12725991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79" h="30479">
                  <a:moveTo>
                    <a:pt x="93452" y="30449"/>
                  </a:moveTo>
                  <a:lnTo>
                    <a:pt x="93452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52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12890330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79" h="30479">
                  <a:moveTo>
                    <a:pt x="93473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73" y="30449"/>
                  </a:lnTo>
                  <a:lnTo>
                    <a:pt x="93473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12890332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79" h="30479">
                  <a:moveTo>
                    <a:pt x="93473" y="30449"/>
                  </a:moveTo>
                  <a:lnTo>
                    <a:pt x="93473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73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10918018" y="5025836"/>
              <a:ext cx="26034" cy="134620"/>
            </a:xfrm>
            <a:custGeom>
              <a:avLst/>
              <a:gdLst/>
              <a:ahLst/>
              <a:cxnLst/>
              <a:rect l="l" t="t" r="r" b="b"/>
              <a:pathLst>
                <a:path w="26034" h="134620">
                  <a:moveTo>
                    <a:pt x="25789" y="134006"/>
                  </a:moveTo>
                  <a:lnTo>
                    <a:pt x="25789" y="0"/>
                  </a:lnTo>
                  <a:lnTo>
                    <a:pt x="0" y="0"/>
                  </a:lnTo>
                  <a:lnTo>
                    <a:pt x="0" y="134006"/>
                  </a:lnTo>
                  <a:lnTo>
                    <a:pt x="25789" y="13400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10918018" y="4791968"/>
              <a:ext cx="26034" cy="229235"/>
            </a:xfrm>
            <a:custGeom>
              <a:avLst/>
              <a:gdLst/>
              <a:ahLst/>
              <a:cxnLst/>
              <a:rect l="l" t="t" r="r" b="b"/>
              <a:pathLst>
                <a:path w="26034" h="229235">
                  <a:moveTo>
                    <a:pt x="25789" y="0"/>
                  </a:moveTo>
                  <a:lnTo>
                    <a:pt x="25789" y="228987"/>
                  </a:lnTo>
                  <a:lnTo>
                    <a:pt x="0" y="228987"/>
                  </a:lnTo>
                  <a:lnTo>
                    <a:pt x="0" y="0"/>
                  </a:lnTo>
                  <a:lnTo>
                    <a:pt x="25789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10918018" y="5020969"/>
              <a:ext cx="26034" cy="5080"/>
            </a:xfrm>
            <a:custGeom>
              <a:avLst/>
              <a:gdLst/>
              <a:ahLst/>
              <a:cxnLst/>
              <a:rect l="l" t="t" r="r" b="b"/>
              <a:pathLst>
                <a:path w="26034" h="5079">
                  <a:moveTo>
                    <a:pt x="25789" y="0"/>
                  </a:moveTo>
                  <a:lnTo>
                    <a:pt x="25789" y="4858"/>
                  </a:lnTo>
                  <a:lnTo>
                    <a:pt x="0" y="4858"/>
                  </a:lnTo>
                  <a:lnTo>
                    <a:pt x="0" y="0"/>
                  </a:lnTo>
                  <a:lnTo>
                    <a:pt x="25789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10918018" y="4787088"/>
              <a:ext cx="26034" cy="5080"/>
            </a:xfrm>
            <a:custGeom>
              <a:avLst/>
              <a:gdLst/>
              <a:ahLst/>
              <a:cxnLst/>
              <a:rect l="l" t="t" r="r" b="b"/>
              <a:pathLst>
                <a:path w="26034" h="5079">
                  <a:moveTo>
                    <a:pt x="25789" y="0"/>
                  </a:moveTo>
                  <a:lnTo>
                    <a:pt x="25789" y="4879"/>
                  </a:lnTo>
                  <a:lnTo>
                    <a:pt x="0" y="4879"/>
                  </a:lnTo>
                  <a:lnTo>
                    <a:pt x="0" y="0"/>
                  </a:lnTo>
                  <a:lnTo>
                    <a:pt x="25789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10885783" y="515982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20">
                  <a:moveTo>
                    <a:pt x="70898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98" y="121807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10885783" y="515981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20">
                  <a:moveTo>
                    <a:pt x="0" y="121818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10956692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79" h="30479">
                  <a:moveTo>
                    <a:pt x="93473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73" y="30449"/>
                  </a:lnTo>
                  <a:lnTo>
                    <a:pt x="93473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10956690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79" h="30479">
                  <a:moveTo>
                    <a:pt x="93473" y="30449"/>
                  </a:moveTo>
                  <a:lnTo>
                    <a:pt x="93473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73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9596702" y="515982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20">
                  <a:moveTo>
                    <a:pt x="70887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87" y="121807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9596705" y="515981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20">
                  <a:moveTo>
                    <a:pt x="0" y="121818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10241248" y="515982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20">
                  <a:moveTo>
                    <a:pt x="70887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87" y="121807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10241253" y="515981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20">
                  <a:moveTo>
                    <a:pt x="0" y="121818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11530329" y="515982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20">
                  <a:moveTo>
                    <a:pt x="70898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98" y="121807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11530331" y="515981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20">
                  <a:moveTo>
                    <a:pt x="0" y="121818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11436897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79" h="30479">
                  <a:moveTo>
                    <a:pt x="93431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31" y="30449"/>
                  </a:lnTo>
                  <a:lnTo>
                    <a:pt x="93431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11436900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79" h="30479">
                  <a:moveTo>
                    <a:pt x="93431" y="30449"/>
                  </a:moveTo>
                  <a:lnTo>
                    <a:pt x="93431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31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11601238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79" h="30479">
                  <a:moveTo>
                    <a:pt x="93473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73" y="30449"/>
                  </a:lnTo>
                  <a:lnTo>
                    <a:pt x="93473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11601237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79" h="30479">
                  <a:moveTo>
                    <a:pt x="93473" y="30449"/>
                  </a:moveTo>
                  <a:lnTo>
                    <a:pt x="93473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73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13463977" y="515982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70887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87" y="121807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13463976" y="515981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0" y="121818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13370535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42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42" y="30449"/>
                  </a:lnTo>
                  <a:lnTo>
                    <a:pt x="9344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13370534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42" y="30449"/>
                  </a:moveTo>
                  <a:lnTo>
                    <a:pt x="93442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42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13534865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84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84" y="30449"/>
                  </a:lnTo>
                  <a:lnTo>
                    <a:pt x="93484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13534869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84" y="30449"/>
                  </a:moveTo>
                  <a:lnTo>
                    <a:pt x="93484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84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14108533" y="515982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70898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98" y="121807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14108539" y="515981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0" y="121818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4015081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52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52" y="30449"/>
                  </a:lnTo>
                  <a:lnTo>
                    <a:pt x="9345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4015086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52" y="30449"/>
                  </a:moveTo>
                  <a:lnTo>
                    <a:pt x="93452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52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4179432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52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52" y="30449"/>
                  </a:lnTo>
                  <a:lnTo>
                    <a:pt x="9345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4179433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52" y="30449"/>
                  </a:moveTo>
                  <a:lnTo>
                    <a:pt x="93452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52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4753069" y="515982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70898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98" y="121807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4753071" y="5159812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20">
                  <a:moveTo>
                    <a:pt x="0" y="121818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4659637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31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31" y="30449"/>
                  </a:lnTo>
                  <a:lnTo>
                    <a:pt x="93431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4659639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31" y="30449"/>
                  </a:moveTo>
                  <a:lnTo>
                    <a:pt x="93431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31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4823988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73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73" y="30449"/>
                  </a:lnTo>
                  <a:lnTo>
                    <a:pt x="93473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4823992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80" h="30479">
                  <a:moveTo>
                    <a:pt x="93473" y="30449"/>
                  </a:moveTo>
                  <a:lnTo>
                    <a:pt x="93473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73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12174875" y="5159822"/>
              <a:ext cx="34925" cy="121920"/>
            </a:xfrm>
            <a:custGeom>
              <a:avLst/>
              <a:gdLst/>
              <a:ahLst/>
              <a:cxnLst/>
              <a:rect l="l" t="t" r="r" b="b"/>
              <a:pathLst>
                <a:path w="34925" h="121920">
                  <a:moveTo>
                    <a:pt x="34805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34805" y="121807"/>
                  </a:lnTo>
                  <a:lnTo>
                    <a:pt x="34805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2174880" y="5159812"/>
              <a:ext cx="34925" cy="121920"/>
            </a:xfrm>
            <a:custGeom>
              <a:avLst/>
              <a:gdLst/>
              <a:ahLst/>
              <a:cxnLst/>
              <a:rect l="l" t="t" r="r" b="b"/>
              <a:pathLst>
                <a:path w="34925" h="121920">
                  <a:moveTo>
                    <a:pt x="0" y="121818"/>
                  </a:moveTo>
                  <a:lnTo>
                    <a:pt x="0" y="0"/>
                  </a:lnTo>
                  <a:lnTo>
                    <a:pt x="34805" y="0"/>
                  </a:lnTo>
                  <a:lnTo>
                    <a:pt x="34805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2210989" y="5159822"/>
              <a:ext cx="34925" cy="121920"/>
            </a:xfrm>
            <a:custGeom>
              <a:avLst/>
              <a:gdLst/>
              <a:ahLst/>
              <a:cxnLst/>
              <a:rect l="l" t="t" r="r" b="b"/>
              <a:pathLst>
                <a:path w="34925" h="121920">
                  <a:moveTo>
                    <a:pt x="34805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34805" y="121807"/>
                  </a:lnTo>
                  <a:lnTo>
                    <a:pt x="34805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12210987" y="5159812"/>
              <a:ext cx="34925" cy="121920"/>
            </a:xfrm>
            <a:custGeom>
              <a:avLst/>
              <a:gdLst/>
              <a:ahLst/>
              <a:cxnLst/>
              <a:rect l="l" t="t" r="r" b="b"/>
              <a:pathLst>
                <a:path w="34925" h="121920">
                  <a:moveTo>
                    <a:pt x="0" y="121818"/>
                  </a:moveTo>
                  <a:lnTo>
                    <a:pt x="0" y="0"/>
                  </a:lnTo>
                  <a:lnTo>
                    <a:pt x="34805" y="0"/>
                  </a:lnTo>
                  <a:lnTo>
                    <a:pt x="34805" y="121818"/>
                  </a:lnTo>
                  <a:lnTo>
                    <a:pt x="0" y="1218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12081422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79" h="30479">
                  <a:moveTo>
                    <a:pt x="93452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52" y="30449"/>
                  </a:lnTo>
                  <a:lnTo>
                    <a:pt x="9345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12081428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79" h="30479">
                  <a:moveTo>
                    <a:pt x="93452" y="30449"/>
                  </a:moveTo>
                  <a:lnTo>
                    <a:pt x="93452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52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12245784" y="5251180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79" h="30479">
                  <a:moveTo>
                    <a:pt x="93473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93473" y="30449"/>
                  </a:lnTo>
                  <a:lnTo>
                    <a:pt x="93473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12245775" y="5251181"/>
              <a:ext cx="93980" cy="30480"/>
            </a:xfrm>
            <a:custGeom>
              <a:avLst/>
              <a:gdLst/>
              <a:ahLst/>
              <a:cxnLst/>
              <a:rect l="l" t="t" r="r" b="b"/>
              <a:pathLst>
                <a:path w="93979" h="30479">
                  <a:moveTo>
                    <a:pt x="93484" y="30449"/>
                  </a:moveTo>
                  <a:lnTo>
                    <a:pt x="93484" y="0"/>
                  </a:lnTo>
                  <a:lnTo>
                    <a:pt x="0" y="0"/>
                  </a:lnTo>
                  <a:lnTo>
                    <a:pt x="0" y="30449"/>
                  </a:lnTo>
                  <a:lnTo>
                    <a:pt x="93484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8649204" y="5281760"/>
              <a:ext cx="6122670" cy="1157605"/>
            </a:xfrm>
            <a:custGeom>
              <a:avLst/>
              <a:gdLst/>
              <a:ahLst/>
              <a:cxnLst/>
              <a:rect l="l" t="t" r="r" b="b"/>
              <a:pathLst>
                <a:path w="6122669" h="1157604">
                  <a:moveTo>
                    <a:pt x="0" y="1157085"/>
                  </a:moveTo>
                  <a:lnTo>
                    <a:pt x="6122577" y="1157085"/>
                  </a:lnTo>
                  <a:lnTo>
                    <a:pt x="6122577" y="1126635"/>
                  </a:lnTo>
                  <a:lnTo>
                    <a:pt x="32218" y="1126635"/>
                  </a:lnTo>
                  <a:lnTo>
                    <a:pt x="32218" y="0"/>
                  </a:lnTo>
                  <a:lnTo>
                    <a:pt x="0" y="0"/>
                  </a:lnTo>
                  <a:lnTo>
                    <a:pt x="0" y="115708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15449837" y="6408398"/>
              <a:ext cx="1868170" cy="30480"/>
            </a:xfrm>
            <a:custGeom>
              <a:avLst/>
              <a:gdLst/>
              <a:ahLst/>
              <a:cxnLst/>
              <a:rect l="l" t="t" r="r" b="b"/>
              <a:pathLst>
                <a:path w="1868169" h="30479">
                  <a:moveTo>
                    <a:pt x="0" y="0"/>
                  </a:moveTo>
                  <a:lnTo>
                    <a:pt x="0" y="30449"/>
                  </a:lnTo>
                  <a:lnTo>
                    <a:pt x="1867932" y="30449"/>
                  </a:lnTo>
                  <a:lnTo>
                    <a:pt x="1867932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17794075" y="2455611"/>
              <a:ext cx="160020" cy="10160"/>
            </a:xfrm>
            <a:custGeom>
              <a:avLst/>
              <a:gdLst/>
              <a:ahLst/>
              <a:cxnLst/>
              <a:rect l="l" t="t" r="r" b="b"/>
              <a:pathLst>
                <a:path w="160019" h="10160">
                  <a:moveTo>
                    <a:pt x="159586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59586" y="9758"/>
                  </a:lnTo>
                  <a:lnTo>
                    <a:pt x="1595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17794075" y="2455614"/>
              <a:ext cx="160020" cy="10160"/>
            </a:xfrm>
            <a:custGeom>
              <a:avLst/>
              <a:gdLst/>
              <a:ahLst/>
              <a:cxnLst/>
              <a:rect l="l" t="t" r="r" b="b"/>
              <a:pathLst>
                <a:path w="160019" h="10160">
                  <a:moveTo>
                    <a:pt x="159586" y="0"/>
                  </a:moveTo>
                  <a:lnTo>
                    <a:pt x="159586" y="9758"/>
                  </a:lnTo>
                  <a:lnTo>
                    <a:pt x="0" y="9758"/>
                  </a:lnTo>
                  <a:lnTo>
                    <a:pt x="0" y="0"/>
                  </a:lnTo>
                  <a:lnTo>
                    <a:pt x="15958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17760548" y="2455632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60">
                  <a:moveTo>
                    <a:pt x="16774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6774" y="9737"/>
                  </a:lnTo>
                  <a:lnTo>
                    <a:pt x="167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17760569" y="2455635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60">
                  <a:moveTo>
                    <a:pt x="0" y="9737"/>
                  </a:moveTo>
                  <a:lnTo>
                    <a:pt x="0" y="0"/>
                  </a:lnTo>
                  <a:lnTo>
                    <a:pt x="16753" y="0"/>
                  </a:lnTo>
                  <a:lnTo>
                    <a:pt x="16753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17436736" y="2455611"/>
              <a:ext cx="323850" cy="10160"/>
            </a:xfrm>
            <a:custGeom>
              <a:avLst/>
              <a:gdLst/>
              <a:ahLst/>
              <a:cxnLst/>
              <a:rect l="l" t="t" r="r" b="b"/>
              <a:pathLst>
                <a:path w="323850" h="10160">
                  <a:moveTo>
                    <a:pt x="323812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323812" y="9758"/>
                  </a:lnTo>
                  <a:lnTo>
                    <a:pt x="323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17436718" y="2455614"/>
              <a:ext cx="323850" cy="10160"/>
            </a:xfrm>
            <a:custGeom>
              <a:avLst/>
              <a:gdLst/>
              <a:ahLst/>
              <a:cxnLst/>
              <a:rect l="l" t="t" r="r" b="b"/>
              <a:pathLst>
                <a:path w="323850" h="10160">
                  <a:moveTo>
                    <a:pt x="323833" y="9758"/>
                  </a:moveTo>
                  <a:lnTo>
                    <a:pt x="323833" y="0"/>
                  </a:lnTo>
                  <a:lnTo>
                    <a:pt x="0" y="0"/>
                  </a:lnTo>
                  <a:lnTo>
                    <a:pt x="0" y="9758"/>
                  </a:lnTo>
                  <a:lnTo>
                    <a:pt x="323833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17409909" y="2455611"/>
              <a:ext cx="27305" cy="10160"/>
            </a:xfrm>
            <a:custGeom>
              <a:avLst/>
              <a:gdLst/>
              <a:ahLst/>
              <a:cxnLst/>
              <a:rect l="l" t="t" r="r" b="b"/>
              <a:pathLst>
                <a:path w="27305" h="10160">
                  <a:moveTo>
                    <a:pt x="26815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26815" y="9758"/>
                  </a:lnTo>
                  <a:lnTo>
                    <a:pt x="268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17409910" y="2455614"/>
              <a:ext cx="27305" cy="10160"/>
            </a:xfrm>
            <a:custGeom>
              <a:avLst/>
              <a:gdLst/>
              <a:ahLst/>
              <a:cxnLst/>
              <a:rect l="l" t="t" r="r" b="b"/>
              <a:pathLst>
                <a:path w="27305" h="10160">
                  <a:moveTo>
                    <a:pt x="0" y="9758"/>
                  </a:moveTo>
                  <a:lnTo>
                    <a:pt x="0" y="0"/>
                  </a:lnTo>
                  <a:lnTo>
                    <a:pt x="26794" y="0"/>
                  </a:lnTo>
                  <a:lnTo>
                    <a:pt x="26794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17953663" y="2455632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80" h="10160">
                  <a:moveTo>
                    <a:pt x="17580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7580" y="9737"/>
                  </a:lnTo>
                  <a:lnTo>
                    <a:pt x="175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17953663" y="2455635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80" h="10160">
                  <a:moveTo>
                    <a:pt x="0" y="9737"/>
                  </a:moveTo>
                  <a:lnTo>
                    <a:pt x="0" y="0"/>
                  </a:lnTo>
                  <a:lnTo>
                    <a:pt x="17580" y="0"/>
                  </a:lnTo>
                  <a:lnTo>
                    <a:pt x="17580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17777322" y="2455632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60">
                  <a:moveTo>
                    <a:pt x="16774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6774" y="9737"/>
                  </a:lnTo>
                  <a:lnTo>
                    <a:pt x="167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17777323" y="2455635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60">
                  <a:moveTo>
                    <a:pt x="0" y="9737"/>
                  </a:moveTo>
                  <a:lnTo>
                    <a:pt x="0" y="0"/>
                  </a:lnTo>
                  <a:lnTo>
                    <a:pt x="16753" y="0"/>
                  </a:lnTo>
                  <a:lnTo>
                    <a:pt x="16753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17790934" y="2460490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9151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9151" y="9737"/>
                  </a:lnTo>
                  <a:lnTo>
                    <a:pt x="91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17790920" y="2460497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0" y="9737"/>
                  </a:moveTo>
                  <a:lnTo>
                    <a:pt x="0" y="0"/>
                  </a:lnTo>
                  <a:lnTo>
                    <a:pt x="9151" y="0"/>
                  </a:lnTo>
                  <a:lnTo>
                    <a:pt x="9151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17947108" y="2460490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9130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9130" y="9737"/>
                  </a:lnTo>
                  <a:lnTo>
                    <a:pt x="913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17947111" y="2460497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0" y="9737"/>
                  </a:moveTo>
                  <a:lnTo>
                    <a:pt x="0" y="0"/>
                  </a:lnTo>
                  <a:lnTo>
                    <a:pt x="9151" y="0"/>
                  </a:lnTo>
                  <a:lnTo>
                    <a:pt x="9151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17800065" y="2460511"/>
              <a:ext cx="147320" cy="10160"/>
            </a:xfrm>
            <a:custGeom>
              <a:avLst/>
              <a:gdLst/>
              <a:ahLst/>
              <a:cxnLst/>
              <a:rect l="l" t="t" r="r" b="b"/>
              <a:pathLst>
                <a:path w="147319" h="10160">
                  <a:moveTo>
                    <a:pt x="147042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147042" y="9727"/>
                  </a:lnTo>
                  <a:lnTo>
                    <a:pt x="14704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17800068" y="2460509"/>
              <a:ext cx="147320" cy="10160"/>
            </a:xfrm>
            <a:custGeom>
              <a:avLst/>
              <a:gdLst/>
              <a:ahLst/>
              <a:cxnLst/>
              <a:rect l="l" t="t" r="r" b="b"/>
              <a:pathLst>
                <a:path w="147319" h="10160">
                  <a:moveTo>
                    <a:pt x="147042" y="0"/>
                  </a:moveTo>
                  <a:lnTo>
                    <a:pt x="147042" y="9727"/>
                  </a:lnTo>
                  <a:lnTo>
                    <a:pt x="0" y="9727"/>
                  </a:lnTo>
                  <a:lnTo>
                    <a:pt x="0" y="0"/>
                  </a:lnTo>
                  <a:lnTo>
                    <a:pt x="147042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17426019" y="2433117"/>
              <a:ext cx="538480" cy="3810"/>
            </a:xfrm>
            <a:custGeom>
              <a:avLst/>
              <a:gdLst/>
              <a:ahLst/>
              <a:cxnLst/>
              <a:rect l="l" t="t" r="r" b="b"/>
              <a:pathLst>
                <a:path w="538480" h="3810">
                  <a:moveTo>
                    <a:pt x="538213" y="3654"/>
                  </a:moveTo>
                  <a:lnTo>
                    <a:pt x="538213" y="0"/>
                  </a:lnTo>
                  <a:lnTo>
                    <a:pt x="342701" y="0"/>
                  </a:lnTo>
                  <a:lnTo>
                    <a:pt x="0" y="0"/>
                  </a:lnTo>
                  <a:lnTo>
                    <a:pt x="0" y="362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17960355" y="2436768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86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17429898" y="2436768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86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17773007" y="2465384"/>
              <a:ext cx="8890" cy="12065"/>
            </a:xfrm>
            <a:custGeom>
              <a:avLst/>
              <a:gdLst/>
              <a:ahLst/>
              <a:cxnLst/>
              <a:rect l="l" t="t" r="r" b="b"/>
              <a:pathLst>
                <a:path w="8890" h="12064">
                  <a:moveTo>
                    <a:pt x="0" y="11947"/>
                  </a:moveTo>
                  <a:lnTo>
                    <a:pt x="0" y="0"/>
                  </a:lnTo>
                  <a:lnTo>
                    <a:pt x="8638" y="0"/>
                  </a:lnTo>
                  <a:lnTo>
                    <a:pt x="8638" y="11947"/>
                  </a:lnTo>
                  <a:lnTo>
                    <a:pt x="0" y="1194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10243826" y="2099943"/>
              <a:ext cx="1286510" cy="502284"/>
            </a:xfrm>
            <a:custGeom>
              <a:avLst/>
              <a:gdLst/>
              <a:ahLst/>
              <a:cxnLst/>
              <a:rect l="l" t="t" r="r" b="b"/>
              <a:pathLst>
                <a:path w="1286509" h="502285">
                  <a:moveTo>
                    <a:pt x="982504" y="37758"/>
                  </a:moveTo>
                  <a:lnTo>
                    <a:pt x="1286505" y="37758"/>
                  </a:lnTo>
                  <a:lnTo>
                    <a:pt x="1286505" y="501880"/>
                  </a:lnTo>
                  <a:lnTo>
                    <a:pt x="712847" y="501880"/>
                  </a:lnTo>
                  <a:lnTo>
                    <a:pt x="712847" y="380051"/>
                  </a:lnTo>
                  <a:lnTo>
                    <a:pt x="641949" y="380051"/>
                  </a:lnTo>
                  <a:lnTo>
                    <a:pt x="641949" y="377611"/>
                  </a:lnTo>
                  <a:lnTo>
                    <a:pt x="32868" y="377611"/>
                  </a:lnTo>
                  <a:lnTo>
                    <a:pt x="32868" y="365444"/>
                  </a:lnTo>
                  <a:lnTo>
                    <a:pt x="0" y="365444"/>
                  </a:lnTo>
                  <a:lnTo>
                    <a:pt x="0" y="37758"/>
                  </a:lnTo>
                  <a:lnTo>
                    <a:pt x="553679" y="37758"/>
                  </a:lnTo>
                  <a:lnTo>
                    <a:pt x="553679" y="0"/>
                  </a:lnTo>
                  <a:lnTo>
                    <a:pt x="982504" y="0"/>
                  </a:lnTo>
                  <a:lnTo>
                    <a:pt x="982504" y="37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10729156" y="213769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10766542" y="213769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10691771" y="213769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10654410" y="213769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10617016" y="213769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10579631" y="213769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10542245" y="213769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10504859" y="2137694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10548691" y="2331386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10772994" y="2331386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10735607" y="2331386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10698215" y="2331386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10660836" y="2331386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10623470" y="2331386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10586083" y="2331386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10743977" y="22854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10744178" y="22854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3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10744357" y="22854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10744559" y="22854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10744736" y="22855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10744897" y="22856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10745058" y="22857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10745219" y="22858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10745350" y="22859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10745479" y="22860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10745599" y="22862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10745688" y="22863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10745785" y="22865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52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10745834" y="22866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62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10745890" y="22868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10745907" y="22870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10745911" y="22872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" y="0"/>
                  </a:moveTo>
                  <a:lnTo>
                    <a:pt x="0" y="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10745886" y="22874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10745838" y="22875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10745781" y="22877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10745691" y="22879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10745604" y="22881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10745484" y="22882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10745364" y="22883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10745235" y="22885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10745052" y="2288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10744890" y="22887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10744729" y="22888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10744558" y="22889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10744361" y="22889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10744179" y="22890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10743979" y="22890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9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10743799" y="22890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7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10743622" y="22890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3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10743422" y="22889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3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10743241" y="22889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10743076" y="2288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6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10742912" y="22887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9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10742750" y="22886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1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10742642" y="22885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10742482" y="22883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10742387" y="22882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10742292" y="22880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10742206" y="22879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10742137" y="22877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10742091" y="22875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10742075" y="22874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10742049" y="22872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19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10742055" y="22870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67"/>
                  </a:moveTo>
                  <a:lnTo>
                    <a:pt x="2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10742071" y="22868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98"/>
                  </a:moveTo>
                  <a:lnTo>
                    <a:pt x="2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10742085" y="22866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10742144" y="22865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67"/>
                  </a:moveTo>
                  <a:lnTo>
                    <a:pt x="5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10742200" y="22863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8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10742289" y="22862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8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10742376" y="22860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1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10742481" y="22859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36"/>
                  </a:moveTo>
                  <a:lnTo>
                    <a:pt x="14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10742628" y="22858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10742757" y="22857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10742918" y="22856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10743080" y="22855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2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10743243" y="22854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83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10743419" y="22854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10743621" y="22854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10743800" y="22854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10745922" y="228266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6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10742055" y="228266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6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10645363" y="22854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10645566" y="22854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3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10645741" y="22854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10645943" y="22854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10646123" y="22855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10646285" y="22856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10646445" y="22857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10646607" y="22858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10646736" y="22859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10646858" y="22860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10646985" y="22862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10647075" y="22863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10647165" y="22865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52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10647221" y="22866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52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10647269" y="22868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10647293" y="22870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10647290" y="22872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0"/>
                  </a:moveTo>
                  <a:lnTo>
                    <a:pt x="0" y="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10647272" y="22874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10647217" y="22875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10647158" y="22877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10647081" y="22879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10646992" y="22881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10646870" y="22882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10646742" y="22883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10646621" y="22885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10646440" y="2288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10646278" y="22887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10646117" y="22888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10645945" y="22889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10645745" y="22889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10645563" y="22890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10645367" y="22890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9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10645185" y="22890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7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10645006" y="22890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3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10644810" y="22889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3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10644628" y="22889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10644462" y="2288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6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10644300" y="22887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9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10644129" y="22886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1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10644022" y="22885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10643867" y="22883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10643776" y="22882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10643670" y="22880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10643582" y="22879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10643526" y="22877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10643466" y="22875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10643453" y="22874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10643438" y="22872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19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10643441" y="228706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10643459" y="22868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98"/>
                  </a:moveTo>
                  <a:lnTo>
                    <a:pt x="2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10643473" y="22866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5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10643529" y="22865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67"/>
                  </a:moveTo>
                  <a:lnTo>
                    <a:pt x="5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10643578" y="22863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8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10643666" y="22862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1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10643765" y="22860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1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10643870" y="22859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36"/>
                  </a:moveTo>
                  <a:lnTo>
                    <a:pt x="14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10644014" y="22858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15" y="0"/>
                  </a:lnTo>
                </a:path>
                <a:path w="634" h="635">
                  <a:moveTo>
                    <a:pt x="0" y="115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10644296" y="22856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10644467" y="22855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2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10644629" y="22854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83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10644806" y="22854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10645008" y="22854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10645184" y="22854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10647311" y="228266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6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10643441" y="228266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6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10533223" y="22854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10533408" y="22854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3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10533602" y="22854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10533781" y="22854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10533966" y="22855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10534127" y="22856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10534289" y="22857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10534451" y="22858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46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10534596" y="22859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10534717" y="22860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10534830" y="22862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10534934" y="22863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62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10535008" y="22865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62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10535081" y="22866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10535113" y="22868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10535153" y="228706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10535153" y="22872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10535122" y="22874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10535092" y="22875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10535018" y="22877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10534945" y="22879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10534840" y="22881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10534735" y="22882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10534601" y="22883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10534450" y="22885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10534283" y="2288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10534122" y="22887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10533959" y="22888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10533788" y="22889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10533602" y="22889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10533403" y="22890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10533230" y="22890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7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10533024" y="228905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9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10532851" y="22890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3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10532665" y="22889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3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10532488" y="22889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10532310" y="2288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6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10532143" y="22887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9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10531994" y="22886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1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10531857" y="22885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10531743" y="22883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10531624" y="22882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10531520" y="22880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10531448" y="22879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10531375" y="22877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10531343" y="22875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10531300" y="22874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10531292" y="228722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9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10531277" y="22870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67"/>
                  </a:moveTo>
                  <a:lnTo>
                    <a:pt x="2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10531292" y="22868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98"/>
                  </a:moveTo>
                  <a:lnTo>
                    <a:pt x="3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10531331" y="22866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3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10531374" y="22865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67"/>
                  </a:moveTo>
                  <a:lnTo>
                    <a:pt x="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10531438" y="22863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8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10531510" y="22862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1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10531624" y="22860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1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10531729" y="22859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36"/>
                  </a:moveTo>
                  <a:lnTo>
                    <a:pt x="1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10531858" y="22858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4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10532004" y="22857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4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10532141" y="22856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10532310" y="22855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62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10532488" y="22854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83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10532666" y="22854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10532843" y="22854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10533029" y="228540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10535153" y="228266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6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10531277" y="228266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6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10743977" y="23249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10744178" y="23250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10744357" y="232502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5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10744559" y="23250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10744736" y="23251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10744897" y="23252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10745058" y="23253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10745219" y="23254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10745350" y="23255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10745479" y="23256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10745599" y="23258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10745688" y="23259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10745785" y="23261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52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10745834" y="23262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62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10745890" y="23264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10745907" y="23266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2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10745911" y="23268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10745886" y="23269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10745838" y="23271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10745781" y="23273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10745691" y="23275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10745604" y="23276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10745484" y="23278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10745364" y="23279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10745235" y="23281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13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10745052" y="23282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10744890" y="23283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10744729" y="23284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10744558" y="23285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5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10744361" y="23285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10744179" y="23286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10743979" y="23286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10743799" y="23286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2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10743622" y="23286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1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10743422" y="23285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5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10743241" y="23285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5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10743076" y="23284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10742912" y="23283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1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10742750" y="23282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1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10742642" y="23280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10742482" y="23279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10742387" y="23278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10742292" y="23276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10742206" y="23275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10742137" y="23273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10742091" y="23271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10742075" y="23269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10742049" y="23268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10742055" y="232663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98"/>
                  </a:moveTo>
                  <a:lnTo>
                    <a:pt x="2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10742071" y="23264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2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10742085" y="23262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98"/>
                  </a:moveTo>
                  <a:lnTo>
                    <a:pt x="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10742144" y="23261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5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10742200" y="23259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8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10742289" y="23257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67"/>
                  </a:moveTo>
                  <a:lnTo>
                    <a:pt x="8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10742376" y="23256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1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10742481" y="23255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4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10742628" y="23254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10742757" y="23252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10742918" y="23251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10743080" y="23251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94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10743243" y="23250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10743419" y="23250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10743621" y="23250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10743800" y="23249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10745922" y="232683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4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10742055" y="232683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4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10570609" y="23249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10570787" y="23250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10570989" y="232502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5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10571165" y="23250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10571351" y="23251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10571512" y="23252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10571675" y="23253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67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10571836" y="23254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46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10571983" y="23255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15" y="115"/>
                  </a:lnTo>
                </a:path>
                <a:path w="634" h="635">
                  <a:moveTo>
                    <a:pt x="0" y="0"/>
                  </a:moveTo>
                  <a:lnTo>
                    <a:pt x="104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10572216" y="23258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10572305" y="23259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83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10572395" y="23261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52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10572450" y="23262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52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10572498" y="23264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10572541" y="232664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10572541" y="232683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10572509" y="23269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10572445" y="23271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10572387" y="23273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62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10572311" y="23275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10572221" y="23276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10572122" y="23278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10571988" y="23279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10571837" y="23281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0"/>
                  </a:moveTo>
                  <a:lnTo>
                    <a:pt x="0" y="13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10571668" y="23282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10571507" y="23283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10571345" y="23284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0"/>
                  </a:moveTo>
                  <a:lnTo>
                    <a:pt x="0" y="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10571173" y="23285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5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10570987" y="23285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6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10570790" y="23286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10570609" y="23286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10570410" y="23286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2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10570235" y="23286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1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10570052" y="23285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5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10569874" y="23285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5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10569696" y="23284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10569520" y="23283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1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10569379" y="23282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1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10569243" y="23280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46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10569127" y="23279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10568999" y="23278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15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10568888" y="23276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10568811" y="23275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83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10568755" y="23273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10568700" y="23271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52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10568691" y="23269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10568664" y="23268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20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10568662" y="232663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98"/>
                  </a:moveTo>
                  <a:lnTo>
                    <a:pt x="2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10568685" y="23264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2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10568702" y="23262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98"/>
                  </a:moveTo>
                  <a:lnTo>
                    <a:pt x="5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10568752" y="23261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10568808" y="23259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8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10568895" y="23257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67"/>
                  </a:moveTo>
                  <a:lnTo>
                    <a:pt x="1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10568993" y="23256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1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10569114" y="23255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10569242" y="23254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4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10569390" y="23252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4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10569526" y="23251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04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10569687" y="23251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94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10569874" y="23250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10570052" y="23250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52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10570230" y="23250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1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10570413" y="23249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20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10572541" y="232683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4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10568662" y="232683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4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10545474" y="2331386"/>
              <a:ext cx="0" cy="145415"/>
            </a:xfrm>
            <a:custGeom>
              <a:avLst/>
              <a:gdLst/>
              <a:ahLst/>
              <a:cxnLst/>
              <a:rect l="l" t="t" r="r" b="b"/>
              <a:pathLst>
                <a:path h="145414">
                  <a:moveTo>
                    <a:pt x="0" y="1449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10326145" y="207010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39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10326145" y="2097513"/>
              <a:ext cx="909955" cy="0"/>
            </a:xfrm>
            <a:custGeom>
              <a:avLst/>
              <a:gdLst/>
              <a:ahLst/>
              <a:cxnLst/>
              <a:rect l="l" t="t" r="r" b="b"/>
              <a:pathLst>
                <a:path w="909954">
                  <a:moveTo>
                    <a:pt x="0" y="0"/>
                  </a:moveTo>
                  <a:lnTo>
                    <a:pt x="909857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11232395" y="209751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60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10620407" y="2070102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39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10326141" y="2070102"/>
              <a:ext cx="74930" cy="27940"/>
            </a:xfrm>
            <a:custGeom>
              <a:avLst/>
              <a:gdLst/>
              <a:ahLst/>
              <a:cxnLst/>
              <a:rect l="l" t="t" r="r" b="b"/>
              <a:pathLst>
                <a:path w="74929" h="27939">
                  <a:moveTo>
                    <a:pt x="74395" y="0"/>
                  </a:moveTo>
                  <a:lnTo>
                    <a:pt x="0" y="27391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11212156" y="1880694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83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11235999" y="1880702"/>
              <a:ext cx="0" cy="217170"/>
            </a:xfrm>
            <a:custGeom>
              <a:avLst/>
              <a:gdLst/>
              <a:ahLst/>
              <a:cxnLst/>
              <a:rect l="l" t="t" r="r" b="b"/>
              <a:pathLst>
                <a:path h="217169">
                  <a:moveTo>
                    <a:pt x="0" y="21681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11235999" y="188070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40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10764611" y="2201650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5162" y="0"/>
                  </a:moveTo>
                  <a:lnTo>
                    <a:pt x="2335" y="0"/>
                  </a:lnTo>
                  <a:lnTo>
                    <a:pt x="0" y="2219"/>
                  </a:lnTo>
                  <a:lnTo>
                    <a:pt x="0" y="4879"/>
                  </a:lnTo>
                  <a:lnTo>
                    <a:pt x="0" y="7559"/>
                  </a:lnTo>
                  <a:lnTo>
                    <a:pt x="2335" y="9758"/>
                  </a:lnTo>
                  <a:lnTo>
                    <a:pt x="5162" y="9758"/>
                  </a:lnTo>
                  <a:lnTo>
                    <a:pt x="7978" y="9758"/>
                  </a:lnTo>
                  <a:lnTo>
                    <a:pt x="10303" y="7559"/>
                  </a:lnTo>
                  <a:lnTo>
                    <a:pt x="10303" y="4879"/>
                  </a:lnTo>
                  <a:lnTo>
                    <a:pt x="10303" y="2219"/>
                  </a:lnTo>
                  <a:lnTo>
                    <a:pt x="7978" y="0"/>
                  </a:lnTo>
                  <a:lnTo>
                    <a:pt x="51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10503565" y="2285095"/>
              <a:ext cx="271780" cy="44450"/>
            </a:xfrm>
            <a:custGeom>
              <a:avLst/>
              <a:gdLst/>
              <a:ahLst/>
              <a:cxnLst/>
              <a:rect l="l" t="t" r="r" b="b"/>
              <a:pathLst>
                <a:path w="271779" h="44450">
                  <a:moveTo>
                    <a:pt x="255814" y="0"/>
                  </a:moveTo>
                  <a:lnTo>
                    <a:pt x="23203" y="0"/>
                  </a:lnTo>
                  <a:lnTo>
                    <a:pt x="14179" y="1723"/>
                  </a:lnTo>
                  <a:lnTo>
                    <a:pt x="6803" y="6425"/>
                  </a:lnTo>
                  <a:lnTo>
                    <a:pt x="1826" y="13397"/>
                  </a:lnTo>
                  <a:lnTo>
                    <a:pt x="0" y="21936"/>
                  </a:lnTo>
                  <a:lnTo>
                    <a:pt x="0" y="27758"/>
                  </a:lnTo>
                  <a:lnTo>
                    <a:pt x="2450" y="33349"/>
                  </a:lnTo>
                  <a:lnTo>
                    <a:pt x="6816" y="37433"/>
                  </a:lnTo>
                  <a:lnTo>
                    <a:pt x="11151" y="41548"/>
                  </a:lnTo>
                  <a:lnTo>
                    <a:pt x="17057" y="43852"/>
                  </a:lnTo>
                  <a:lnTo>
                    <a:pt x="255814" y="43852"/>
                  </a:lnTo>
                  <a:lnTo>
                    <a:pt x="263457" y="39663"/>
                  </a:lnTo>
                  <a:lnTo>
                    <a:pt x="16543" y="39600"/>
                  </a:lnTo>
                  <a:lnTo>
                    <a:pt x="10355" y="36218"/>
                  </a:lnTo>
                  <a:lnTo>
                    <a:pt x="3685" y="25287"/>
                  </a:lnTo>
                  <a:lnTo>
                    <a:pt x="3685" y="18554"/>
                  </a:lnTo>
                  <a:lnTo>
                    <a:pt x="10355" y="7643"/>
                  </a:lnTo>
                  <a:lnTo>
                    <a:pt x="16543" y="4272"/>
                  </a:lnTo>
                  <a:lnTo>
                    <a:pt x="263509" y="4272"/>
                  </a:lnTo>
                  <a:lnTo>
                    <a:pt x="255814" y="0"/>
                  </a:lnTo>
                  <a:close/>
                </a:path>
                <a:path w="271779" h="44450">
                  <a:moveTo>
                    <a:pt x="263509" y="4272"/>
                  </a:moveTo>
                  <a:lnTo>
                    <a:pt x="254191" y="4272"/>
                  </a:lnTo>
                  <a:lnTo>
                    <a:pt x="260379" y="7643"/>
                  </a:lnTo>
                  <a:lnTo>
                    <a:pt x="267028" y="18554"/>
                  </a:lnTo>
                  <a:lnTo>
                    <a:pt x="267028" y="25287"/>
                  </a:lnTo>
                  <a:lnTo>
                    <a:pt x="260379" y="36218"/>
                  </a:lnTo>
                  <a:lnTo>
                    <a:pt x="254191" y="39600"/>
                  </a:lnTo>
                  <a:lnTo>
                    <a:pt x="263496" y="39600"/>
                  </a:lnTo>
                  <a:lnTo>
                    <a:pt x="271740" y="26114"/>
                  </a:lnTo>
                  <a:lnTo>
                    <a:pt x="271740" y="17769"/>
                  </a:lnTo>
                  <a:lnTo>
                    <a:pt x="263509" y="427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10503565" y="2285095"/>
              <a:ext cx="271780" cy="44450"/>
            </a:xfrm>
            <a:custGeom>
              <a:avLst/>
              <a:gdLst/>
              <a:ahLst/>
              <a:cxnLst/>
              <a:rect l="l" t="t" r="r" b="b"/>
              <a:pathLst>
                <a:path w="271779" h="44450">
                  <a:moveTo>
                    <a:pt x="247510" y="0"/>
                  </a:moveTo>
                  <a:lnTo>
                    <a:pt x="23203" y="0"/>
                  </a:lnTo>
                  <a:lnTo>
                    <a:pt x="14179" y="1723"/>
                  </a:lnTo>
                  <a:lnTo>
                    <a:pt x="6803" y="6425"/>
                  </a:lnTo>
                  <a:lnTo>
                    <a:pt x="1826" y="13397"/>
                  </a:lnTo>
                  <a:lnTo>
                    <a:pt x="0" y="21936"/>
                  </a:lnTo>
                  <a:lnTo>
                    <a:pt x="0" y="27758"/>
                  </a:lnTo>
                  <a:lnTo>
                    <a:pt x="2450" y="33349"/>
                  </a:lnTo>
                  <a:lnTo>
                    <a:pt x="6816" y="37433"/>
                  </a:lnTo>
                  <a:lnTo>
                    <a:pt x="11151" y="41548"/>
                  </a:lnTo>
                  <a:lnTo>
                    <a:pt x="17057" y="43852"/>
                  </a:lnTo>
                  <a:lnTo>
                    <a:pt x="23203" y="43852"/>
                  </a:lnTo>
                  <a:lnTo>
                    <a:pt x="247510" y="43852"/>
                  </a:lnTo>
                  <a:lnTo>
                    <a:pt x="255814" y="43852"/>
                  </a:lnTo>
                  <a:lnTo>
                    <a:pt x="263457" y="39663"/>
                  </a:lnTo>
                  <a:lnTo>
                    <a:pt x="267604" y="32899"/>
                  </a:lnTo>
                  <a:lnTo>
                    <a:pt x="271740" y="26114"/>
                  </a:lnTo>
                  <a:lnTo>
                    <a:pt x="271740" y="17769"/>
                  </a:lnTo>
                  <a:lnTo>
                    <a:pt x="267604" y="10963"/>
                  </a:lnTo>
                  <a:lnTo>
                    <a:pt x="263457" y="4188"/>
                  </a:lnTo>
                  <a:lnTo>
                    <a:pt x="255814" y="0"/>
                  </a:lnTo>
                  <a:lnTo>
                    <a:pt x="247510" y="0"/>
                  </a:lnTo>
                </a:path>
                <a:path w="271779" h="44450">
                  <a:moveTo>
                    <a:pt x="23203" y="39600"/>
                  </a:moveTo>
                  <a:lnTo>
                    <a:pt x="16543" y="39600"/>
                  </a:lnTo>
                  <a:lnTo>
                    <a:pt x="10355" y="36218"/>
                  </a:lnTo>
                  <a:lnTo>
                    <a:pt x="7015" y="30752"/>
                  </a:lnTo>
                  <a:lnTo>
                    <a:pt x="3685" y="25287"/>
                  </a:lnTo>
                  <a:lnTo>
                    <a:pt x="3685" y="18554"/>
                  </a:lnTo>
                  <a:lnTo>
                    <a:pt x="7015" y="13099"/>
                  </a:lnTo>
                  <a:lnTo>
                    <a:pt x="10355" y="7643"/>
                  </a:lnTo>
                  <a:lnTo>
                    <a:pt x="16543" y="4272"/>
                  </a:lnTo>
                  <a:lnTo>
                    <a:pt x="23203" y="4272"/>
                  </a:lnTo>
                  <a:lnTo>
                    <a:pt x="247510" y="4272"/>
                  </a:lnTo>
                  <a:lnTo>
                    <a:pt x="254191" y="4272"/>
                  </a:lnTo>
                  <a:lnTo>
                    <a:pt x="260379" y="7643"/>
                  </a:lnTo>
                  <a:lnTo>
                    <a:pt x="263698" y="13099"/>
                  </a:lnTo>
                  <a:lnTo>
                    <a:pt x="267028" y="18554"/>
                  </a:lnTo>
                  <a:lnTo>
                    <a:pt x="267028" y="25287"/>
                  </a:lnTo>
                  <a:lnTo>
                    <a:pt x="263698" y="30752"/>
                  </a:lnTo>
                  <a:lnTo>
                    <a:pt x="260379" y="36218"/>
                  </a:lnTo>
                  <a:lnTo>
                    <a:pt x="254191" y="39600"/>
                  </a:lnTo>
                  <a:lnTo>
                    <a:pt x="247510" y="39600"/>
                  </a:lnTo>
                  <a:lnTo>
                    <a:pt x="23203" y="3960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10543749" y="2285095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4">
                  <a:moveTo>
                    <a:pt x="1088" y="0"/>
                  </a:moveTo>
                  <a:lnTo>
                    <a:pt x="0" y="427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10432030" y="2510448"/>
              <a:ext cx="337820" cy="45085"/>
            </a:xfrm>
            <a:custGeom>
              <a:avLst/>
              <a:gdLst/>
              <a:ahLst/>
              <a:cxnLst/>
              <a:rect l="l" t="t" r="r" b="b"/>
              <a:pathLst>
                <a:path w="337820" h="45085">
                  <a:moveTo>
                    <a:pt x="0" y="44574"/>
                  </a:moveTo>
                  <a:lnTo>
                    <a:pt x="0" y="0"/>
                  </a:lnTo>
                  <a:lnTo>
                    <a:pt x="337738" y="0"/>
                  </a:lnTo>
                  <a:lnTo>
                    <a:pt x="337738" y="44574"/>
                  </a:lnTo>
                  <a:lnTo>
                    <a:pt x="0" y="4457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11530329" y="2232727"/>
              <a:ext cx="3175" cy="24765"/>
            </a:xfrm>
            <a:custGeom>
              <a:avLst/>
              <a:gdLst/>
              <a:ahLst/>
              <a:cxnLst/>
              <a:rect l="l" t="t" r="r" b="b"/>
              <a:pathLst>
                <a:path w="3175" h="24764">
                  <a:moveTo>
                    <a:pt x="2596" y="0"/>
                  </a:moveTo>
                  <a:lnTo>
                    <a:pt x="0" y="0"/>
                  </a:lnTo>
                  <a:lnTo>
                    <a:pt x="0" y="24365"/>
                  </a:lnTo>
                  <a:lnTo>
                    <a:pt x="2596" y="24365"/>
                  </a:lnTo>
                  <a:lnTo>
                    <a:pt x="2596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11530331" y="2232731"/>
              <a:ext cx="3175" cy="24765"/>
            </a:xfrm>
            <a:custGeom>
              <a:avLst/>
              <a:gdLst/>
              <a:ahLst/>
              <a:cxnLst/>
              <a:rect l="l" t="t" r="r" b="b"/>
              <a:pathLst>
                <a:path w="3175" h="24764">
                  <a:moveTo>
                    <a:pt x="0" y="0"/>
                  </a:moveTo>
                  <a:lnTo>
                    <a:pt x="0" y="24365"/>
                  </a:lnTo>
                  <a:lnTo>
                    <a:pt x="2596" y="24365"/>
                  </a:lnTo>
                  <a:lnTo>
                    <a:pt x="259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11530329" y="2346001"/>
              <a:ext cx="3175" cy="134620"/>
            </a:xfrm>
            <a:custGeom>
              <a:avLst/>
              <a:gdLst/>
              <a:ahLst/>
              <a:cxnLst/>
              <a:rect l="l" t="t" r="r" b="b"/>
              <a:pathLst>
                <a:path w="3175" h="134619">
                  <a:moveTo>
                    <a:pt x="2596" y="0"/>
                  </a:moveTo>
                  <a:lnTo>
                    <a:pt x="0" y="0"/>
                  </a:lnTo>
                  <a:lnTo>
                    <a:pt x="0" y="133995"/>
                  </a:lnTo>
                  <a:lnTo>
                    <a:pt x="2596" y="133995"/>
                  </a:lnTo>
                  <a:lnTo>
                    <a:pt x="2596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11528232" y="2343901"/>
              <a:ext cx="6985" cy="137160"/>
            </a:xfrm>
            <a:custGeom>
              <a:avLst/>
              <a:gdLst/>
              <a:ahLst/>
              <a:cxnLst/>
              <a:rect l="l" t="t" r="r" b="b"/>
              <a:pathLst>
                <a:path w="6984" h="137160">
                  <a:moveTo>
                    <a:pt x="0" y="137145"/>
                  </a:moveTo>
                  <a:lnTo>
                    <a:pt x="6795" y="137145"/>
                  </a:lnTo>
                </a:path>
                <a:path w="6984" h="137160">
                  <a:moveTo>
                    <a:pt x="3397" y="0"/>
                  </a:moveTo>
                  <a:lnTo>
                    <a:pt x="3397" y="1360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11530329" y="2135264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2596" y="0"/>
                  </a:moveTo>
                  <a:lnTo>
                    <a:pt x="0" y="0"/>
                  </a:lnTo>
                  <a:lnTo>
                    <a:pt x="0" y="8533"/>
                  </a:lnTo>
                  <a:lnTo>
                    <a:pt x="2596" y="8533"/>
                  </a:lnTo>
                  <a:lnTo>
                    <a:pt x="2596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11530331" y="2135259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0" y="0"/>
                  </a:moveTo>
                  <a:lnTo>
                    <a:pt x="0" y="8533"/>
                  </a:lnTo>
                  <a:lnTo>
                    <a:pt x="2596" y="8533"/>
                  </a:lnTo>
                  <a:lnTo>
                    <a:pt x="259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11548391" y="2234528"/>
              <a:ext cx="3175" cy="20955"/>
            </a:xfrm>
            <a:custGeom>
              <a:avLst/>
              <a:gdLst/>
              <a:ahLst/>
              <a:cxnLst/>
              <a:rect l="l" t="t" r="r" b="b"/>
              <a:pathLst>
                <a:path w="3175" h="20955">
                  <a:moveTo>
                    <a:pt x="2575" y="0"/>
                  </a:moveTo>
                  <a:lnTo>
                    <a:pt x="0" y="0"/>
                  </a:lnTo>
                  <a:lnTo>
                    <a:pt x="0" y="20711"/>
                  </a:lnTo>
                  <a:lnTo>
                    <a:pt x="2575" y="20711"/>
                  </a:lnTo>
                  <a:lnTo>
                    <a:pt x="2575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11548395" y="2234534"/>
              <a:ext cx="3175" cy="20955"/>
            </a:xfrm>
            <a:custGeom>
              <a:avLst/>
              <a:gdLst/>
              <a:ahLst/>
              <a:cxnLst/>
              <a:rect l="l" t="t" r="r" b="b"/>
              <a:pathLst>
                <a:path w="3175" h="20955">
                  <a:moveTo>
                    <a:pt x="0" y="0"/>
                  </a:moveTo>
                  <a:lnTo>
                    <a:pt x="0" y="20711"/>
                  </a:lnTo>
                  <a:lnTo>
                    <a:pt x="2575" y="20711"/>
                  </a:lnTo>
                  <a:lnTo>
                    <a:pt x="257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11548391" y="2347823"/>
              <a:ext cx="3175" cy="132715"/>
            </a:xfrm>
            <a:custGeom>
              <a:avLst/>
              <a:gdLst/>
              <a:ahLst/>
              <a:cxnLst/>
              <a:rect l="l" t="t" r="r" b="b"/>
              <a:pathLst>
                <a:path w="3175" h="132714">
                  <a:moveTo>
                    <a:pt x="2575" y="0"/>
                  </a:moveTo>
                  <a:lnTo>
                    <a:pt x="0" y="0"/>
                  </a:lnTo>
                  <a:lnTo>
                    <a:pt x="0" y="132173"/>
                  </a:lnTo>
                  <a:lnTo>
                    <a:pt x="2575" y="132173"/>
                  </a:lnTo>
                  <a:lnTo>
                    <a:pt x="2575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11549683" y="2345720"/>
              <a:ext cx="0" cy="134620"/>
            </a:xfrm>
            <a:custGeom>
              <a:avLst/>
              <a:gdLst/>
              <a:ahLst/>
              <a:cxnLst/>
              <a:rect l="l" t="t" r="r" b="b"/>
              <a:pathLst>
                <a:path h="134619">
                  <a:moveTo>
                    <a:pt x="0" y="0"/>
                  </a:moveTo>
                  <a:lnTo>
                    <a:pt x="0" y="134277"/>
                  </a:lnTo>
                </a:path>
              </a:pathLst>
            </a:custGeom>
            <a:ln w="67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11548370" y="2123087"/>
              <a:ext cx="3175" cy="19050"/>
            </a:xfrm>
            <a:custGeom>
              <a:avLst/>
              <a:gdLst/>
              <a:ahLst/>
              <a:cxnLst/>
              <a:rect l="l" t="t" r="r" b="b"/>
              <a:pathLst>
                <a:path w="3175" h="19050">
                  <a:moveTo>
                    <a:pt x="2586" y="0"/>
                  </a:moveTo>
                  <a:lnTo>
                    <a:pt x="0" y="0"/>
                  </a:lnTo>
                  <a:lnTo>
                    <a:pt x="0" y="18889"/>
                  </a:lnTo>
                  <a:lnTo>
                    <a:pt x="2586" y="18889"/>
                  </a:lnTo>
                  <a:lnTo>
                    <a:pt x="2586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11548372" y="2123085"/>
              <a:ext cx="3175" cy="19050"/>
            </a:xfrm>
            <a:custGeom>
              <a:avLst/>
              <a:gdLst/>
              <a:ahLst/>
              <a:cxnLst/>
              <a:rect l="l" t="t" r="r" b="b"/>
              <a:pathLst>
                <a:path w="3175" h="19050">
                  <a:moveTo>
                    <a:pt x="2586" y="18889"/>
                  </a:moveTo>
                  <a:lnTo>
                    <a:pt x="2586" y="0"/>
                  </a:lnTo>
                  <a:lnTo>
                    <a:pt x="0" y="0"/>
                  </a:lnTo>
                  <a:lnTo>
                    <a:pt x="0" y="18889"/>
                  </a:lnTo>
                  <a:lnTo>
                    <a:pt x="2586" y="1888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10312146" y="2479997"/>
              <a:ext cx="574040" cy="30480"/>
            </a:xfrm>
            <a:custGeom>
              <a:avLst/>
              <a:gdLst/>
              <a:ahLst/>
              <a:cxnLst/>
              <a:rect l="l" t="t" r="r" b="b"/>
              <a:pathLst>
                <a:path w="574040" h="30480">
                  <a:moveTo>
                    <a:pt x="573657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573657" y="30449"/>
                  </a:lnTo>
                  <a:lnTo>
                    <a:pt x="57365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10312144" y="2479996"/>
              <a:ext cx="574040" cy="30480"/>
            </a:xfrm>
            <a:custGeom>
              <a:avLst/>
              <a:gdLst/>
              <a:ahLst/>
              <a:cxnLst/>
              <a:rect l="l" t="t" r="r" b="b"/>
              <a:pathLst>
                <a:path w="574040" h="30480">
                  <a:moveTo>
                    <a:pt x="0" y="30449"/>
                  </a:moveTo>
                  <a:lnTo>
                    <a:pt x="0" y="0"/>
                  </a:lnTo>
                  <a:lnTo>
                    <a:pt x="573657" y="0"/>
                  </a:lnTo>
                  <a:lnTo>
                    <a:pt x="573657" y="30449"/>
                  </a:lnTo>
                  <a:lnTo>
                    <a:pt x="0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10276702" y="2477568"/>
              <a:ext cx="609600" cy="2540"/>
            </a:xfrm>
            <a:custGeom>
              <a:avLst/>
              <a:gdLst/>
              <a:ahLst/>
              <a:cxnLst/>
              <a:rect l="l" t="t" r="r" b="b"/>
              <a:pathLst>
                <a:path w="609600" h="2539">
                  <a:moveTo>
                    <a:pt x="609101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609101" y="2429"/>
                  </a:lnTo>
                  <a:lnTo>
                    <a:pt x="609101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10274599" y="2477731"/>
              <a:ext cx="613410" cy="3810"/>
            </a:xfrm>
            <a:custGeom>
              <a:avLst/>
              <a:gdLst/>
              <a:ahLst/>
              <a:cxnLst/>
              <a:rect l="l" t="t" r="r" b="b"/>
              <a:pathLst>
                <a:path w="613409" h="3810">
                  <a:moveTo>
                    <a:pt x="0" y="3314"/>
                  </a:moveTo>
                  <a:lnTo>
                    <a:pt x="613300" y="3314"/>
                  </a:lnTo>
                </a:path>
                <a:path w="613409" h="3810">
                  <a:moveTo>
                    <a:pt x="0" y="0"/>
                  </a:moveTo>
                  <a:lnTo>
                    <a:pt x="61330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11514864" y="2123076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18062" y="0"/>
                  </a:moveTo>
                  <a:lnTo>
                    <a:pt x="0" y="0"/>
                  </a:lnTo>
                  <a:lnTo>
                    <a:pt x="0" y="12177"/>
                  </a:lnTo>
                  <a:lnTo>
                    <a:pt x="18062" y="12177"/>
                  </a:lnTo>
                  <a:lnTo>
                    <a:pt x="1806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11514850" y="2123086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0" y="0"/>
                  </a:moveTo>
                  <a:lnTo>
                    <a:pt x="0" y="12177"/>
                  </a:lnTo>
                  <a:lnTo>
                    <a:pt x="18083" y="12177"/>
                  </a:lnTo>
                  <a:lnTo>
                    <a:pt x="1808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10230934" y="2465369"/>
              <a:ext cx="46355" cy="15240"/>
            </a:xfrm>
            <a:custGeom>
              <a:avLst/>
              <a:gdLst/>
              <a:ahLst/>
              <a:cxnLst/>
              <a:rect l="l" t="t" r="r" b="b"/>
              <a:pathLst>
                <a:path w="46354" h="15239">
                  <a:moveTo>
                    <a:pt x="45768" y="0"/>
                  </a:moveTo>
                  <a:lnTo>
                    <a:pt x="0" y="0"/>
                  </a:lnTo>
                  <a:lnTo>
                    <a:pt x="0" y="14617"/>
                  </a:lnTo>
                  <a:lnTo>
                    <a:pt x="45768" y="14617"/>
                  </a:lnTo>
                  <a:lnTo>
                    <a:pt x="4576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10228832" y="2471637"/>
              <a:ext cx="50165" cy="9525"/>
            </a:xfrm>
            <a:custGeom>
              <a:avLst/>
              <a:gdLst/>
              <a:ahLst/>
              <a:cxnLst/>
              <a:rect l="l" t="t" r="r" b="b"/>
              <a:pathLst>
                <a:path w="50165" h="9525">
                  <a:moveTo>
                    <a:pt x="0" y="9408"/>
                  </a:moveTo>
                  <a:lnTo>
                    <a:pt x="49946" y="9408"/>
                  </a:lnTo>
                </a:path>
                <a:path w="50165" h="9525">
                  <a:moveTo>
                    <a:pt x="0" y="0"/>
                  </a:moveTo>
                  <a:lnTo>
                    <a:pt x="4994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11532905" y="2232717"/>
              <a:ext cx="15875" cy="24765"/>
            </a:xfrm>
            <a:custGeom>
              <a:avLst/>
              <a:gdLst/>
              <a:ahLst/>
              <a:cxnLst/>
              <a:rect l="l" t="t" r="r" b="b"/>
              <a:pathLst>
                <a:path w="15875" h="24764">
                  <a:moveTo>
                    <a:pt x="15486" y="0"/>
                  </a:moveTo>
                  <a:lnTo>
                    <a:pt x="0" y="0"/>
                  </a:lnTo>
                  <a:lnTo>
                    <a:pt x="0" y="24365"/>
                  </a:lnTo>
                  <a:lnTo>
                    <a:pt x="15486" y="24365"/>
                  </a:lnTo>
                  <a:lnTo>
                    <a:pt x="15486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11532908" y="2232713"/>
              <a:ext cx="15875" cy="24765"/>
            </a:xfrm>
            <a:custGeom>
              <a:avLst/>
              <a:gdLst/>
              <a:ahLst/>
              <a:cxnLst/>
              <a:rect l="l" t="t" r="r" b="b"/>
              <a:pathLst>
                <a:path w="15875" h="24764">
                  <a:moveTo>
                    <a:pt x="15486" y="24365"/>
                  </a:moveTo>
                  <a:lnTo>
                    <a:pt x="15486" y="0"/>
                  </a:lnTo>
                  <a:lnTo>
                    <a:pt x="0" y="0"/>
                  </a:lnTo>
                  <a:lnTo>
                    <a:pt x="0" y="24365"/>
                  </a:lnTo>
                  <a:lnTo>
                    <a:pt x="15486" y="2436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11532905" y="2346001"/>
              <a:ext cx="15875" cy="134620"/>
            </a:xfrm>
            <a:custGeom>
              <a:avLst/>
              <a:gdLst/>
              <a:ahLst/>
              <a:cxnLst/>
              <a:rect l="l" t="t" r="r" b="b"/>
              <a:pathLst>
                <a:path w="15875" h="134619">
                  <a:moveTo>
                    <a:pt x="15486" y="0"/>
                  </a:moveTo>
                  <a:lnTo>
                    <a:pt x="0" y="0"/>
                  </a:lnTo>
                  <a:lnTo>
                    <a:pt x="0" y="133995"/>
                  </a:lnTo>
                  <a:lnTo>
                    <a:pt x="15486" y="133995"/>
                  </a:lnTo>
                  <a:lnTo>
                    <a:pt x="15486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11540651" y="2343899"/>
              <a:ext cx="0" cy="136525"/>
            </a:xfrm>
            <a:custGeom>
              <a:avLst/>
              <a:gdLst/>
              <a:ahLst/>
              <a:cxnLst/>
              <a:rect l="l" t="t" r="r" b="b"/>
              <a:pathLst>
                <a:path h="136525">
                  <a:moveTo>
                    <a:pt x="0" y="0"/>
                  </a:moveTo>
                  <a:lnTo>
                    <a:pt x="0" y="136098"/>
                  </a:lnTo>
                </a:path>
              </a:pathLst>
            </a:custGeom>
            <a:ln w="1968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11532905" y="2123087"/>
              <a:ext cx="15875" cy="20955"/>
            </a:xfrm>
            <a:custGeom>
              <a:avLst/>
              <a:gdLst/>
              <a:ahLst/>
              <a:cxnLst/>
              <a:rect l="l" t="t" r="r" b="b"/>
              <a:pathLst>
                <a:path w="15875" h="20955">
                  <a:moveTo>
                    <a:pt x="15486" y="0"/>
                  </a:moveTo>
                  <a:lnTo>
                    <a:pt x="0" y="0"/>
                  </a:lnTo>
                  <a:lnTo>
                    <a:pt x="0" y="20711"/>
                  </a:lnTo>
                  <a:lnTo>
                    <a:pt x="15486" y="20711"/>
                  </a:lnTo>
                  <a:lnTo>
                    <a:pt x="15486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11532908" y="2123081"/>
              <a:ext cx="15875" cy="20955"/>
            </a:xfrm>
            <a:custGeom>
              <a:avLst/>
              <a:gdLst/>
              <a:ahLst/>
              <a:cxnLst/>
              <a:rect l="l" t="t" r="r" b="b"/>
              <a:pathLst>
                <a:path w="15875" h="20955">
                  <a:moveTo>
                    <a:pt x="15486" y="20711"/>
                  </a:moveTo>
                  <a:lnTo>
                    <a:pt x="15486" y="0"/>
                  </a:lnTo>
                  <a:lnTo>
                    <a:pt x="0" y="0"/>
                  </a:lnTo>
                  <a:lnTo>
                    <a:pt x="0" y="20711"/>
                  </a:lnTo>
                  <a:lnTo>
                    <a:pt x="15486" y="2071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11227410" y="2601796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19">
                  <a:moveTo>
                    <a:pt x="29643" y="3675"/>
                  </a:moveTo>
                  <a:lnTo>
                    <a:pt x="29643" y="0"/>
                  </a:lnTo>
                  <a:lnTo>
                    <a:pt x="2565" y="0"/>
                  </a:lnTo>
                  <a:lnTo>
                    <a:pt x="2565" y="3675"/>
                  </a:lnTo>
                  <a:lnTo>
                    <a:pt x="0" y="3675"/>
                  </a:lnTo>
                  <a:lnTo>
                    <a:pt x="0" y="7329"/>
                  </a:lnTo>
                  <a:lnTo>
                    <a:pt x="32218" y="7329"/>
                  </a:lnTo>
                  <a:lnTo>
                    <a:pt x="32218" y="3675"/>
                  </a:lnTo>
                  <a:lnTo>
                    <a:pt x="29643" y="367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11089462" y="2471466"/>
              <a:ext cx="138430" cy="130810"/>
            </a:xfrm>
            <a:custGeom>
              <a:avLst/>
              <a:gdLst/>
              <a:ahLst/>
              <a:cxnLst/>
              <a:rect l="l" t="t" r="r" b="b"/>
              <a:pathLst>
                <a:path w="138429" h="130810">
                  <a:moveTo>
                    <a:pt x="137943" y="0"/>
                  </a:moveTo>
                  <a:lnTo>
                    <a:pt x="94538" y="6690"/>
                  </a:lnTo>
                  <a:lnTo>
                    <a:pt x="56696" y="25286"/>
                  </a:lnTo>
                  <a:lnTo>
                    <a:pt x="26762" y="53570"/>
                  </a:lnTo>
                  <a:lnTo>
                    <a:pt x="7081" y="89327"/>
                  </a:lnTo>
                  <a:lnTo>
                    <a:pt x="0" y="13034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10995358" y="2512896"/>
              <a:ext cx="94615" cy="89535"/>
            </a:xfrm>
            <a:custGeom>
              <a:avLst/>
              <a:gdLst/>
              <a:ahLst/>
              <a:cxnLst/>
              <a:rect l="l" t="t" r="r" b="b"/>
              <a:pathLst>
                <a:path w="94615" h="89535">
                  <a:moveTo>
                    <a:pt x="94101" y="88908"/>
                  </a:moveTo>
                  <a:lnTo>
                    <a:pt x="86657" y="54444"/>
                  </a:lnTo>
                  <a:lnTo>
                    <a:pt x="66408" y="26168"/>
                  </a:lnTo>
                  <a:lnTo>
                    <a:pt x="36481" y="7034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11259631" y="2471462"/>
              <a:ext cx="138430" cy="130810"/>
            </a:xfrm>
            <a:custGeom>
              <a:avLst/>
              <a:gdLst/>
              <a:ahLst/>
              <a:cxnLst/>
              <a:rect l="l" t="t" r="r" b="b"/>
              <a:pathLst>
                <a:path w="138429" h="130810">
                  <a:moveTo>
                    <a:pt x="137943" y="130341"/>
                  </a:moveTo>
                  <a:lnTo>
                    <a:pt x="130859" y="89335"/>
                  </a:lnTo>
                  <a:lnTo>
                    <a:pt x="111175" y="53579"/>
                  </a:lnTo>
                  <a:lnTo>
                    <a:pt x="81237" y="25292"/>
                  </a:lnTo>
                  <a:lnTo>
                    <a:pt x="43396" y="6692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11397582" y="2512898"/>
              <a:ext cx="94615" cy="89535"/>
            </a:xfrm>
            <a:custGeom>
              <a:avLst/>
              <a:gdLst/>
              <a:ahLst/>
              <a:cxnLst/>
              <a:rect l="l" t="t" r="r" b="b"/>
              <a:pathLst>
                <a:path w="94615" h="89535">
                  <a:moveTo>
                    <a:pt x="94080" y="0"/>
                  </a:moveTo>
                  <a:lnTo>
                    <a:pt x="57602" y="7034"/>
                  </a:lnTo>
                  <a:lnTo>
                    <a:pt x="27682" y="26168"/>
                  </a:lnTo>
                  <a:lnTo>
                    <a:pt x="7440" y="54444"/>
                  </a:lnTo>
                  <a:lnTo>
                    <a:pt x="0" y="8890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10995360" y="2512896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8890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11227405" y="2471462"/>
              <a:ext cx="0" cy="130810"/>
            </a:xfrm>
            <a:custGeom>
              <a:avLst/>
              <a:gdLst/>
              <a:ahLst/>
              <a:cxnLst/>
              <a:rect l="l" t="t" r="r" b="b"/>
              <a:pathLst>
                <a:path h="130810">
                  <a:moveTo>
                    <a:pt x="0" y="13034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11491663" y="2512896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8890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11259622" y="2471462"/>
              <a:ext cx="0" cy="130810"/>
            </a:xfrm>
            <a:custGeom>
              <a:avLst/>
              <a:gdLst/>
              <a:ahLst/>
              <a:cxnLst/>
              <a:rect l="l" t="t" r="r" b="b"/>
              <a:pathLst>
                <a:path h="130810">
                  <a:moveTo>
                    <a:pt x="0" y="13034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11257039" y="2601811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19">
                  <a:moveTo>
                    <a:pt x="11612" y="7308"/>
                  </a:moveTo>
                  <a:lnTo>
                    <a:pt x="11612" y="0"/>
                  </a:lnTo>
                  <a:lnTo>
                    <a:pt x="0" y="0"/>
                  </a:lnTo>
                  <a:lnTo>
                    <a:pt x="0" y="3654"/>
                  </a:lnTo>
                  <a:lnTo>
                    <a:pt x="2596" y="3654"/>
                  </a:lnTo>
                  <a:lnTo>
                    <a:pt x="2596" y="7308"/>
                  </a:lnTo>
                  <a:lnTo>
                    <a:pt x="11612" y="730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11385952" y="2601811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19">
                  <a:moveTo>
                    <a:pt x="0" y="7308"/>
                  </a:moveTo>
                  <a:lnTo>
                    <a:pt x="0" y="0"/>
                  </a:lnTo>
                  <a:lnTo>
                    <a:pt x="11622" y="0"/>
                  </a:lnTo>
                  <a:lnTo>
                    <a:pt x="11622" y="3654"/>
                  </a:lnTo>
                  <a:lnTo>
                    <a:pt x="9015" y="3654"/>
                  </a:lnTo>
                  <a:lnTo>
                    <a:pt x="9015" y="7308"/>
                  </a:lnTo>
                  <a:lnTo>
                    <a:pt x="0" y="730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11394981" y="2601796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19">
                  <a:moveTo>
                    <a:pt x="0" y="3675"/>
                  </a:moveTo>
                  <a:lnTo>
                    <a:pt x="0" y="7329"/>
                  </a:lnTo>
                  <a:lnTo>
                    <a:pt x="12889" y="7329"/>
                  </a:lnTo>
                  <a:lnTo>
                    <a:pt x="12889" y="0"/>
                  </a:lnTo>
                  <a:lnTo>
                    <a:pt x="2596" y="0"/>
                  </a:lnTo>
                  <a:lnTo>
                    <a:pt x="2596" y="3675"/>
                  </a:lnTo>
                  <a:lnTo>
                    <a:pt x="0" y="367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11478784" y="2601796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19">
                  <a:moveTo>
                    <a:pt x="12879" y="3675"/>
                  </a:moveTo>
                  <a:lnTo>
                    <a:pt x="12879" y="0"/>
                  </a:lnTo>
                  <a:lnTo>
                    <a:pt x="0" y="0"/>
                  </a:lnTo>
                  <a:lnTo>
                    <a:pt x="0" y="7329"/>
                  </a:lnTo>
                  <a:lnTo>
                    <a:pt x="10303" y="7329"/>
                  </a:lnTo>
                  <a:lnTo>
                    <a:pt x="10303" y="3675"/>
                  </a:lnTo>
                  <a:lnTo>
                    <a:pt x="12879" y="367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11489099" y="2601804"/>
              <a:ext cx="54610" cy="7620"/>
            </a:xfrm>
            <a:custGeom>
              <a:avLst/>
              <a:gdLst/>
              <a:ahLst/>
              <a:cxnLst/>
              <a:rect l="l" t="t" r="r" b="b"/>
              <a:pathLst>
                <a:path w="54609" h="7619">
                  <a:moveTo>
                    <a:pt x="54124" y="0"/>
                  </a:moveTo>
                  <a:lnTo>
                    <a:pt x="54124" y="7308"/>
                  </a:lnTo>
                  <a:lnTo>
                    <a:pt x="0" y="7308"/>
                  </a:lnTo>
                  <a:lnTo>
                    <a:pt x="0" y="3675"/>
                  </a:lnTo>
                  <a:lnTo>
                    <a:pt x="2565" y="3675"/>
                  </a:lnTo>
                  <a:lnTo>
                    <a:pt x="2565" y="0"/>
                  </a:lnTo>
                  <a:lnTo>
                    <a:pt x="541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11407866" y="2601827"/>
              <a:ext cx="71120" cy="7620"/>
            </a:xfrm>
            <a:custGeom>
              <a:avLst/>
              <a:gdLst/>
              <a:ahLst/>
              <a:cxnLst/>
              <a:rect l="l" t="t" r="r" b="b"/>
              <a:pathLst>
                <a:path w="71120" h="7619">
                  <a:moveTo>
                    <a:pt x="0" y="7298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11268646" y="2601827"/>
              <a:ext cx="117475" cy="7620"/>
            </a:xfrm>
            <a:custGeom>
              <a:avLst/>
              <a:gdLst/>
              <a:ahLst/>
              <a:cxnLst/>
              <a:rect l="l" t="t" r="r" b="b"/>
              <a:pathLst>
                <a:path w="117475" h="7619">
                  <a:moveTo>
                    <a:pt x="0" y="7298"/>
                  </a:moveTo>
                  <a:lnTo>
                    <a:pt x="0" y="0"/>
                  </a:lnTo>
                  <a:lnTo>
                    <a:pt x="117305" y="0"/>
                  </a:lnTo>
                  <a:lnTo>
                    <a:pt x="117305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11407866" y="2604564"/>
              <a:ext cx="71120" cy="1905"/>
            </a:xfrm>
            <a:custGeom>
              <a:avLst/>
              <a:gdLst/>
              <a:ahLst/>
              <a:cxnLst/>
              <a:rect l="l" t="t" r="r" b="b"/>
              <a:pathLst>
                <a:path w="71120" h="1905">
                  <a:moveTo>
                    <a:pt x="0" y="1832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1832"/>
                  </a:lnTo>
                  <a:lnTo>
                    <a:pt x="0" y="183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11268646" y="2604564"/>
              <a:ext cx="117475" cy="1905"/>
            </a:xfrm>
            <a:custGeom>
              <a:avLst/>
              <a:gdLst/>
              <a:ahLst/>
              <a:cxnLst/>
              <a:rect l="l" t="t" r="r" b="b"/>
              <a:pathLst>
                <a:path w="117475" h="1905">
                  <a:moveTo>
                    <a:pt x="0" y="1832"/>
                  </a:moveTo>
                  <a:lnTo>
                    <a:pt x="0" y="0"/>
                  </a:lnTo>
                  <a:lnTo>
                    <a:pt x="117305" y="0"/>
                  </a:lnTo>
                  <a:lnTo>
                    <a:pt x="117305" y="1832"/>
                  </a:lnTo>
                  <a:lnTo>
                    <a:pt x="0" y="183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11477485" y="260182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11407866" y="260182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11384677" y="260182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11268646" y="260182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11218383" y="2601811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19">
                  <a:moveTo>
                    <a:pt x="0" y="7308"/>
                  </a:moveTo>
                  <a:lnTo>
                    <a:pt x="0" y="0"/>
                  </a:lnTo>
                  <a:lnTo>
                    <a:pt x="11591" y="0"/>
                  </a:lnTo>
                  <a:lnTo>
                    <a:pt x="11591" y="3654"/>
                  </a:lnTo>
                  <a:lnTo>
                    <a:pt x="9015" y="3654"/>
                  </a:lnTo>
                  <a:lnTo>
                    <a:pt x="9015" y="7308"/>
                  </a:lnTo>
                  <a:lnTo>
                    <a:pt x="0" y="730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11089462" y="2601811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19">
                  <a:moveTo>
                    <a:pt x="11612" y="7308"/>
                  </a:moveTo>
                  <a:lnTo>
                    <a:pt x="11612" y="0"/>
                  </a:lnTo>
                  <a:lnTo>
                    <a:pt x="0" y="0"/>
                  </a:lnTo>
                  <a:lnTo>
                    <a:pt x="0" y="3654"/>
                  </a:lnTo>
                  <a:lnTo>
                    <a:pt x="2596" y="3654"/>
                  </a:lnTo>
                  <a:lnTo>
                    <a:pt x="2596" y="7308"/>
                  </a:lnTo>
                  <a:lnTo>
                    <a:pt x="11612" y="730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11079162" y="2601796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19">
                  <a:moveTo>
                    <a:pt x="12889" y="3675"/>
                  </a:moveTo>
                  <a:lnTo>
                    <a:pt x="12889" y="7329"/>
                  </a:lnTo>
                  <a:lnTo>
                    <a:pt x="0" y="7329"/>
                  </a:lnTo>
                  <a:lnTo>
                    <a:pt x="0" y="0"/>
                  </a:lnTo>
                  <a:lnTo>
                    <a:pt x="10292" y="0"/>
                  </a:lnTo>
                  <a:lnTo>
                    <a:pt x="10292" y="3675"/>
                  </a:lnTo>
                  <a:lnTo>
                    <a:pt x="12889" y="367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10995360" y="2601796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19">
                  <a:moveTo>
                    <a:pt x="0" y="3675"/>
                  </a:moveTo>
                  <a:lnTo>
                    <a:pt x="0" y="0"/>
                  </a:lnTo>
                  <a:lnTo>
                    <a:pt x="12889" y="0"/>
                  </a:lnTo>
                  <a:lnTo>
                    <a:pt x="12889" y="7329"/>
                  </a:lnTo>
                  <a:lnTo>
                    <a:pt x="2586" y="7329"/>
                  </a:lnTo>
                  <a:lnTo>
                    <a:pt x="2586" y="3675"/>
                  </a:lnTo>
                  <a:lnTo>
                    <a:pt x="0" y="367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10943803" y="2601804"/>
              <a:ext cx="54610" cy="7620"/>
            </a:xfrm>
            <a:custGeom>
              <a:avLst/>
              <a:gdLst/>
              <a:ahLst/>
              <a:cxnLst/>
              <a:rect l="l" t="t" r="r" b="b"/>
              <a:pathLst>
                <a:path w="54609" h="7619">
                  <a:moveTo>
                    <a:pt x="0" y="0"/>
                  </a:moveTo>
                  <a:lnTo>
                    <a:pt x="0" y="7308"/>
                  </a:lnTo>
                  <a:lnTo>
                    <a:pt x="54134" y="7308"/>
                  </a:lnTo>
                  <a:lnTo>
                    <a:pt x="54134" y="3675"/>
                  </a:lnTo>
                  <a:lnTo>
                    <a:pt x="51579" y="3675"/>
                  </a:lnTo>
                  <a:lnTo>
                    <a:pt x="51579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11008266" y="2601827"/>
              <a:ext cx="71120" cy="7620"/>
            </a:xfrm>
            <a:custGeom>
              <a:avLst/>
              <a:gdLst/>
              <a:ahLst/>
              <a:cxnLst/>
              <a:rect l="l" t="t" r="r" b="b"/>
              <a:pathLst>
                <a:path w="71120" h="7619">
                  <a:moveTo>
                    <a:pt x="0" y="7298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11101074" y="2601827"/>
              <a:ext cx="117475" cy="7620"/>
            </a:xfrm>
            <a:custGeom>
              <a:avLst/>
              <a:gdLst/>
              <a:ahLst/>
              <a:cxnLst/>
              <a:rect l="l" t="t" r="r" b="b"/>
              <a:pathLst>
                <a:path w="117475" h="7619">
                  <a:moveTo>
                    <a:pt x="0" y="7298"/>
                  </a:moveTo>
                  <a:lnTo>
                    <a:pt x="0" y="0"/>
                  </a:lnTo>
                  <a:lnTo>
                    <a:pt x="117305" y="0"/>
                  </a:lnTo>
                  <a:lnTo>
                    <a:pt x="117305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11008266" y="2604564"/>
              <a:ext cx="71120" cy="1905"/>
            </a:xfrm>
            <a:custGeom>
              <a:avLst/>
              <a:gdLst/>
              <a:ahLst/>
              <a:cxnLst/>
              <a:rect l="l" t="t" r="r" b="b"/>
              <a:pathLst>
                <a:path w="71120" h="1905">
                  <a:moveTo>
                    <a:pt x="0" y="1832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832"/>
                  </a:lnTo>
                  <a:lnTo>
                    <a:pt x="0" y="183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11101074" y="2604564"/>
              <a:ext cx="117475" cy="1905"/>
            </a:xfrm>
            <a:custGeom>
              <a:avLst/>
              <a:gdLst/>
              <a:ahLst/>
              <a:cxnLst/>
              <a:rect l="l" t="t" r="r" b="b"/>
              <a:pathLst>
                <a:path w="117475" h="1905">
                  <a:moveTo>
                    <a:pt x="0" y="1832"/>
                  </a:moveTo>
                  <a:lnTo>
                    <a:pt x="0" y="0"/>
                  </a:lnTo>
                  <a:lnTo>
                    <a:pt x="117305" y="0"/>
                  </a:lnTo>
                  <a:lnTo>
                    <a:pt x="117305" y="1832"/>
                  </a:lnTo>
                  <a:lnTo>
                    <a:pt x="0" y="183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11008266" y="260182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11077868" y="260182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11101074" y="260182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11217088" y="260182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11400152" y="2595716"/>
              <a:ext cx="89535" cy="6350"/>
            </a:xfrm>
            <a:custGeom>
              <a:avLst/>
              <a:gdLst/>
              <a:ahLst/>
              <a:cxnLst/>
              <a:rect l="l" t="t" r="r" b="b"/>
              <a:pathLst>
                <a:path w="89534" h="6350">
                  <a:moveTo>
                    <a:pt x="82489" y="1225"/>
                  </a:moveTo>
                  <a:lnTo>
                    <a:pt x="83861" y="1225"/>
                  </a:lnTo>
                  <a:lnTo>
                    <a:pt x="85191" y="1717"/>
                  </a:lnTo>
                  <a:lnTo>
                    <a:pt x="86133" y="2649"/>
                  </a:lnTo>
                  <a:lnTo>
                    <a:pt x="87107" y="3560"/>
                  </a:lnTo>
                  <a:lnTo>
                    <a:pt x="87651" y="4795"/>
                  </a:lnTo>
                  <a:lnTo>
                    <a:pt x="87651" y="6083"/>
                  </a:lnTo>
                  <a:lnTo>
                    <a:pt x="88939" y="6083"/>
                  </a:lnTo>
                  <a:lnTo>
                    <a:pt x="88939" y="4471"/>
                  </a:lnTo>
                  <a:lnTo>
                    <a:pt x="88269" y="2931"/>
                  </a:lnTo>
                  <a:lnTo>
                    <a:pt x="87054" y="1790"/>
                  </a:lnTo>
                  <a:lnTo>
                    <a:pt x="85850" y="649"/>
                  </a:lnTo>
                  <a:lnTo>
                    <a:pt x="84206" y="0"/>
                  </a:lnTo>
                  <a:lnTo>
                    <a:pt x="82489" y="0"/>
                  </a:lnTo>
                  <a:lnTo>
                    <a:pt x="6439" y="0"/>
                  </a:lnTo>
                  <a:lnTo>
                    <a:pt x="2879" y="0"/>
                  </a:lnTo>
                  <a:lnTo>
                    <a:pt x="0" y="2732"/>
                  </a:lnTo>
                  <a:lnTo>
                    <a:pt x="0" y="6083"/>
                  </a:lnTo>
                  <a:lnTo>
                    <a:pt x="1277" y="6083"/>
                  </a:lnTo>
                  <a:lnTo>
                    <a:pt x="1277" y="3413"/>
                  </a:lnTo>
                  <a:lnTo>
                    <a:pt x="3581" y="1225"/>
                  </a:lnTo>
                  <a:lnTo>
                    <a:pt x="6439" y="1225"/>
                  </a:lnTo>
                  <a:lnTo>
                    <a:pt x="82489" y="122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11400144" y="2609123"/>
              <a:ext cx="89535" cy="6350"/>
            </a:xfrm>
            <a:custGeom>
              <a:avLst/>
              <a:gdLst/>
              <a:ahLst/>
              <a:cxnLst/>
              <a:rect l="l" t="t" r="r" b="b"/>
              <a:pathLst>
                <a:path w="89534" h="6350">
                  <a:moveTo>
                    <a:pt x="6450" y="4858"/>
                  </a:moveTo>
                  <a:lnTo>
                    <a:pt x="5078" y="4858"/>
                  </a:lnTo>
                  <a:lnTo>
                    <a:pt x="3759" y="4366"/>
                  </a:lnTo>
                  <a:lnTo>
                    <a:pt x="2774" y="3434"/>
                  </a:lnTo>
                  <a:lnTo>
                    <a:pt x="1821" y="2513"/>
                  </a:lnTo>
                  <a:lnTo>
                    <a:pt x="1287" y="1287"/>
                  </a:lnTo>
                  <a:lnTo>
                    <a:pt x="1287" y="0"/>
                  </a:lnTo>
                  <a:lnTo>
                    <a:pt x="0" y="0"/>
                  </a:lnTo>
                  <a:lnTo>
                    <a:pt x="0" y="1612"/>
                  </a:lnTo>
                  <a:lnTo>
                    <a:pt x="659" y="3151"/>
                  </a:lnTo>
                  <a:lnTo>
                    <a:pt x="1884" y="4293"/>
                  </a:lnTo>
                  <a:lnTo>
                    <a:pt x="3088" y="5434"/>
                  </a:lnTo>
                  <a:lnTo>
                    <a:pt x="4732" y="6083"/>
                  </a:lnTo>
                  <a:lnTo>
                    <a:pt x="6450" y="6083"/>
                  </a:lnTo>
                  <a:lnTo>
                    <a:pt x="82500" y="6083"/>
                  </a:lnTo>
                  <a:lnTo>
                    <a:pt x="86060" y="6083"/>
                  </a:lnTo>
                  <a:lnTo>
                    <a:pt x="88939" y="3350"/>
                  </a:lnTo>
                  <a:lnTo>
                    <a:pt x="88939" y="0"/>
                  </a:lnTo>
                  <a:lnTo>
                    <a:pt x="87651" y="0"/>
                  </a:lnTo>
                  <a:lnTo>
                    <a:pt x="87651" y="2680"/>
                  </a:lnTo>
                  <a:lnTo>
                    <a:pt x="85348" y="4858"/>
                  </a:lnTo>
                  <a:lnTo>
                    <a:pt x="82500" y="4858"/>
                  </a:lnTo>
                  <a:lnTo>
                    <a:pt x="6450" y="485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11262198" y="2595716"/>
              <a:ext cx="133350" cy="6350"/>
            </a:xfrm>
            <a:custGeom>
              <a:avLst/>
              <a:gdLst/>
              <a:ahLst/>
              <a:cxnLst/>
              <a:rect l="l" t="t" r="r" b="b"/>
              <a:pathLst>
                <a:path w="133350" h="6350">
                  <a:moveTo>
                    <a:pt x="126331" y="1225"/>
                  </a:moveTo>
                  <a:lnTo>
                    <a:pt x="129189" y="1225"/>
                  </a:lnTo>
                  <a:lnTo>
                    <a:pt x="131493" y="3413"/>
                  </a:lnTo>
                  <a:lnTo>
                    <a:pt x="131493" y="6083"/>
                  </a:lnTo>
                  <a:lnTo>
                    <a:pt x="132781" y="6083"/>
                  </a:lnTo>
                  <a:lnTo>
                    <a:pt x="132781" y="2732"/>
                  </a:lnTo>
                  <a:lnTo>
                    <a:pt x="129901" y="0"/>
                  </a:lnTo>
                  <a:lnTo>
                    <a:pt x="126331" y="0"/>
                  </a:lnTo>
                  <a:lnTo>
                    <a:pt x="6450" y="0"/>
                  </a:lnTo>
                  <a:lnTo>
                    <a:pt x="2910" y="0"/>
                  </a:lnTo>
                  <a:lnTo>
                    <a:pt x="0" y="2732"/>
                  </a:lnTo>
                  <a:lnTo>
                    <a:pt x="0" y="6083"/>
                  </a:lnTo>
                  <a:lnTo>
                    <a:pt x="1287" y="6083"/>
                  </a:lnTo>
                  <a:lnTo>
                    <a:pt x="1287" y="4795"/>
                  </a:lnTo>
                  <a:lnTo>
                    <a:pt x="1832" y="3560"/>
                  </a:lnTo>
                  <a:lnTo>
                    <a:pt x="2806" y="2649"/>
                  </a:lnTo>
                  <a:lnTo>
                    <a:pt x="3779" y="1717"/>
                  </a:lnTo>
                  <a:lnTo>
                    <a:pt x="5067" y="1225"/>
                  </a:lnTo>
                  <a:lnTo>
                    <a:pt x="6450" y="1225"/>
                  </a:lnTo>
                  <a:lnTo>
                    <a:pt x="126331" y="122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11262180" y="2609123"/>
              <a:ext cx="133350" cy="6350"/>
            </a:xfrm>
            <a:custGeom>
              <a:avLst/>
              <a:gdLst/>
              <a:ahLst/>
              <a:cxnLst/>
              <a:rect l="l" t="t" r="r" b="b"/>
              <a:pathLst>
                <a:path w="133350" h="6350">
                  <a:moveTo>
                    <a:pt x="6471" y="4858"/>
                  </a:moveTo>
                  <a:lnTo>
                    <a:pt x="5099" y="4858"/>
                  </a:lnTo>
                  <a:lnTo>
                    <a:pt x="3790" y="4366"/>
                  </a:lnTo>
                  <a:lnTo>
                    <a:pt x="2827" y="3434"/>
                  </a:lnTo>
                  <a:lnTo>
                    <a:pt x="1853" y="2513"/>
                  </a:lnTo>
                  <a:lnTo>
                    <a:pt x="1308" y="1287"/>
                  </a:lnTo>
                  <a:lnTo>
                    <a:pt x="1308" y="0"/>
                  </a:lnTo>
                  <a:lnTo>
                    <a:pt x="0" y="0"/>
                  </a:lnTo>
                  <a:lnTo>
                    <a:pt x="0" y="1612"/>
                  </a:lnTo>
                  <a:lnTo>
                    <a:pt x="701" y="3151"/>
                  </a:lnTo>
                  <a:lnTo>
                    <a:pt x="1905" y="4293"/>
                  </a:lnTo>
                  <a:lnTo>
                    <a:pt x="3109" y="5434"/>
                  </a:lnTo>
                  <a:lnTo>
                    <a:pt x="4753" y="6083"/>
                  </a:lnTo>
                  <a:lnTo>
                    <a:pt x="6471" y="6083"/>
                  </a:lnTo>
                  <a:lnTo>
                    <a:pt x="126341" y="6083"/>
                  </a:lnTo>
                  <a:lnTo>
                    <a:pt x="129912" y="6083"/>
                  </a:lnTo>
                  <a:lnTo>
                    <a:pt x="132802" y="3350"/>
                  </a:lnTo>
                  <a:lnTo>
                    <a:pt x="132802" y="0"/>
                  </a:lnTo>
                  <a:lnTo>
                    <a:pt x="131535" y="0"/>
                  </a:lnTo>
                  <a:lnTo>
                    <a:pt x="131535" y="2680"/>
                  </a:lnTo>
                  <a:lnTo>
                    <a:pt x="129221" y="4858"/>
                  </a:lnTo>
                  <a:lnTo>
                    <a:pt x="126341" y="4858"/>
                  </a:lnTo>
                  <a:lnTo>
                    <a:pt x="6471" y="485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10997934" y="2595716"/>
              <a:ext cx="89535" cy="6350"/>
            </a:xfrm>
            <a:custGeom>
              <a:avLst/>
              <a:gdLst/>
              <a:ahLst/>
              <a:cxnLst/>
              <a:rect l="l" t="t" r="r" b="b"/>
              <a:pathLst>
                <a:path w="89534" h="6350">
                  <a:moveTo>
                    <a:pt x="6450" y="1225"/>
                  </a:moveTo>
                  <a:lnTo>
                    <a:pt x="5078" y="1225"/>
                  </a:lnTo>
                  <a:lnTo>
                    <a:pt x="3769" y="1717"/>
                  </a:lnTo>
                  <a:lnTo>
                    <a:pt x="2827" y="2649"/>
                  </a:lnTo>
                  <a:lnTo>
                    <a:pt x="1853" y="3560"/>
                  </a:lnTo>
                  <a:lnTo>
                    <a:pt x="1308" y="4795"/>
                  </a:lnTo>
                  <a:lnTo>
                    <a:pt x="1308" y="6083"/>
                  </a:lnTo>
                  <a:lnTo>
                    <a:pt x="0" y="6083"/>
                  </a:lnTo>
                  <a:lnTo>
                    <a:pt x="0" y="4471"/>
                  </a:lnTo>
                  <a:lnTo>
                    <a:pt x="691" y="2931"/>
                  </a:lnTo>
                  <a:lnTo>
                    <a:pt x="1884" y="1790"/>
                  </a:lnTo>
                  <a:lnTo>
                    <a:pt x="3109" y="649"/>
                  </a:lnTo>
                  <a:lnTo>
                    <a:pt x="4743" y="0"/>
                  </a:lnTo>
                  <a:lnTo>
                    <a:pt x="6450" y="0"/>
                  </a:lnTo>
                  <a:lnTo>
                    <a:pt x="82500" y="0"/>
                  </a:lnTo>
                  <a:lnTo>
                    <a:pt x="86060" y="0"/>
                  </a:lnTo>
                  <a:lnTo>
                    <a:pt x="88950" y="2732"/>
                  </a:lnTo>
                  <a:lnTo>
                    <a:pt x="88950" y="6083"/>
                  </a:lnTo>
                  <a:lnTo>
                    <a:pt x="87683" y="6083"/>
                  </a:lnTo>
                  <a:lnTo>
                    <a:pt x="87683" y="3413"/>
                  </a:lnTo>
                  <a:lnTo>
                    <a:pt x="85348" y="1225"/>
                  </a:lnTo>
                  <a:lnTo>
                    <a:pt x="82500" y="1225"/>
                  </a:lnTo>
                  <a:lnTo>
                    <a:pt x="6450" y="122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10997949" y="2609123"/>
              <a:ext cx="89535" cy="6350"/>
            </a:xfrm>
            <a:custGeom>
              <a:avLst/>
              <a:gdLst/>
              <a:ahLst/>
              <a:cxnLst/>
              <a:rect l="l" t="t" r="r" b="b"/>
              <a:pathLst>
                <a:path w="89534" h="6350">
                  <a:moveTo>
                    <a:pt x="82489" y="4858"/>
                  </a:moveTo>
                  <a:lnTo>
                    <a:pt x="83861" y="4858"/>
                  </a:lnTo>
                  <a:lnTo>
                    <a:pt x="85170" y="4366"/>
                  </a:lnTo>
                  <a:lnTo>
                    <a:pt x="86143" y="3434"/>
                  </a:lnTo>
                  <a:lnTo>
                    <a:pt x="87107" y="2513"/>
                  </a:lnTo>
                  <a:lnTo>
                    <a:pt x="87651" y="1287"/>
                  </a:lnTo>
                  <a:lnTo>
                    <a:pt x="87651" y="0"/>
                  </a:lnTo>
                  <a:lnTo>
                    <a:pt x="88939" y="0"/>
                  </a:lnTo>
                  <a:lnTo>
                    <a:pt x="88939" y="1612"/>
                  </a:lnTo>
                  <a:lnTo>
                    <a:pt x="88259" y="3151"/>
                  </a:lnTo>
                  <a:lnTo>
                    <a:pt x="87054" y="4293"/>
                  </a:lnTo>
                  <a:lnTo>
                    <a:pt x="85829" y="5434"/>
                  </a:lnTo>
                  <a:lnTo>
                    <a:pt x="84206" y="6083"/>
                  </a:lnTo>
                  <a:lnTo>
                    <a:pt x="82489" y="6083"/>
                  </a:lnTo>
                  <a:lnTo>
                    <a:pt x="6439" y="6083"/>
                  </a:lnTo>
                  <a:lnTo>
                    <a:pt x="2879" y="6083"/>
                  </a:lnTo>
                  <a:lnTo>
                    <a:pt x="0" y="3350"/>
                  </a:lnTo>
                  <a:lnTo>
                    <a:pt x="0" y="0"/>
                  </a:lnTo>
                  <a:lnTo>
                    <a:pt x="1277" y="0"/>
                  </a:lnTo>
                  <a:lnTo>
                    <a:pt x="1277" y="2680"/>
                  </a:lnTo>
                  <a:lnTo>
                    <a:pt x="3591" y="4858"/>
                  </a:lnTo>
                  <a:lnTo>
                    <a:pt x="6439" y="4858"/>
                  </a:lnTo>
                  <a:lnTo>
                    <a:pt x="82489" y="485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11092046" y="2595716"/>
              <a:ext cx="133350" cy="6350"/>
            </a:xfrm>
            <a:custGeom>
              <a:avLst/>
              <a:gdLst/>
              <a:ahLst/>
              <a:cxnLst/>
              <a:rect l="l" t="t" r="r" b="b"/>
              <a:pathLst>
                <a:path w="133350" h="6350">
                  <a:moveTo>
                    <a:pt x="6450" y="1225"/>
                  </a:moveTo>
                  <a:lnTo>
                    <a:pt x="3591" y="1225"/>
                  </a:lnTo>
                  <a:lnTo>
                    <a:pt x="1287" y="3413"/>
                  </a:lnTo>
                  <a:lnTo>
                    <a:pt x="1287" y="6083"/>
                  </a:lnTo>
                  <a:lnTo>
                    <a:pt x="0" y="6083"/>
                  </a:lnTo>
                  <a:lnTo>
                    <a:pt x="0" y="2732"/>
                  </a:lnTo>
                  <a:lnTo>
                    <a:pt x="2879" y="0"/>
                  </a:lnTo>
                  <a:lnTo>
                    <a:pt x="6450" y="0"/>
                  </a:lnTo>
                  <a:lnTo>
                    <a:pt x="126331" y="0"/>
                  </a:lnTo>
                  <a:lnTo>
                    <a:pt x="129891" y="0"/>
                  </a:lnTo>
                  <a:lnTo>
                    <a:pt x="132781" y="2732"/>
                  </a:lnTo>
                  <a:lnTo>
                    <a:pt x="132781" y="6083"/>
                  </a:lnTo>
                  <a:lnTo>
                    <a:pt x="131493" y="6083"/>
                  </a:lnTo>
                  <a:lnTo>
                    <a:pt x="131493" y="4795"/>
                  </a:lnTo>
                  <a:lnTo>
                    <a:pt x="130948" y="3560"/>
                  </a:lnTo>
                  <a:lnTo>
                    <a:pt x="129975" y="2649"/>
                  </a:lnTo>
                  <a:lnTo>
                    <a:pt x="129001" y="1717"/>
                  </a:lnTo>
                  <a:lnTo>
                    <a:pt x="127713" y="1225"/>
                  </a:lnTo>
                  <a:lnTo>
                    <a:pt x="126331" y="1225"/>
                  </a:lnTo>
                  <a:lnTo>
                    <a:pt x="6450" y="122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11092052" y="2609123"/>
              <a:ext cx="133350" cy="6350"/>
            </a:xfrm>
            <a:custGeom>
              <a:avLst/>
              <a:gdLst/>
              <a:ahLst/>
              <a:cxnLst/>
              <a:rect l="l" t="t" r="r" b="b"/>
              <a:pathLst>
                <a:path w="133350" h="6350">
                  <a:moveTo>
                    <a:pt x="126331" y="4858"/>
                  </a:moveTo>
                  <a:lnTo>
                    <a:pt x="127702" y="4858"/>
                  </a:lnTo>
                  <a:lnTo>
                    <a:pt x="129011" y="4366"/>
                  </a:lnTo>
                  <a:lnTo>
                    <a:pt x="129975" y="3434"/>
                  </a:lnTo>
                  <a:lnTo>
                    <a:pt x="130948" y="2513"/>
                  </a:lnTo>
                  <a:lnTo>
                    <a:pt x="131493" y="1287"/>
                  </a:lnTo>
                  <a:lnTo>
                    <a:pt x="131493" y="0"/>
                  </a:lnTo>
                  <a:lnTo>
                    <a:pt x="132781" y="0"/>
                  </a:lnTo>
                  <a:lnTo>
                    <a:pt x="132781" y="1612"/>
                  </a:lnTo>
                  <a:lnTo>
                    <a:pt x="132100" y="3151"/>
                  </a:lnTo>
                  <a:lnTo>
                    <a:pt x="130896" y="4293"/>
                  </a:lnTo>
                  <a:lnTo>
                    <a:pt x="129671" y="5434"/>
                  </a:lnTo>
                  <a:lnTo>
                    <a:pt x="128048" y="6083"/>
                  </a:lnTo>
                  <a:lnTo>
                    <a:pt x="126331" y="6083"/>
                  </a:lnTo>
                  <a:lnTo>
                    <a:pt x="6450" y="6083"/>
                  </a:lnTo>
                  <a:lnTo>
                    <a:pt x="2889" y="6083"/>
                  </a:lnTo>
                  <a:lnTo>
                    <a:pt x="0" y="3350"/>
                  </a:lnTo>
                  <a:lnTo>
                    <a:pt x="0" y="0"/>
                  </a:lnTo>
                  <a:lnTo>
                    <a:pt x="1266" y="0"/>
                  </a:lnTo>
                  <a:lnTo>
                    <a:pt x="1266" y="2680"/>
                  </a:lnTo>
                  <a:lnTo>
                    <a:pt x="3581" y="4858"/>
                  </a:lnTo>
                  <a:lnTo>
                    <a:pt x="6450" y="4858"/>
                  </a:lnTo>
                  <a:lnTo>
                    <a:pt x="126331" y="485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10241248" y="2479997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19">
                  <a:moveTo>
                    <a:pt x="70887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87" y="121807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10241253" y="2479991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19">
                  <a:moveTo>
                    <a:pt x="0" y="121807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10885783" y="2479997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19">
                  <a:moveTo>
                    <a:pt x="70898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98" y="121807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10885783" y="2479991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19">
                  <a:moveTo>
                    <a:pt x="0" y="121807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11601233" y="2510441"/>
              <a:ext cx="247650" cy="31750"/>
            </a:xfrm>
            <a:custGeom>
              <a:avLst/>
              <a:gdLst/>
              <a:ahLst/>
              <a:cxnLst/>
              <a:rect l="l" t="t" r="r" b="b"/>
              <a:pathLst>
                <a:path w="247650" h="31750">
                  <a:moveTo>
                    <a:pt x="247510" y="0"/>
                  </a:moveTo>
                  <a:lnTo>
                    <a:pt x="228904" y="15119"/>
                  </a:lnTo>
                  <a:lnTo>
                    <a:pt x="0" y="27538"/>
                  </a:lnTo>
                  <a:lnTo>
                    <a:pt x="0" y="31182"/>
                  </a:lnTo>
                  <a:lnTo>
                    <a:pt x="247510" y="31182"/>
                  </a:lnTo>
                  <a:lnTo>
                    <a:pt x="2475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11601233" y="2510441"/>
              <a:ext cx="247650" cy="31750"/>
            </a:xfrm>
            <a:custGeom>
              <a:avLst/>
              <a:gdLst/>
              <a:ahLst/>
              <a:cxnLst/>
              <a:rect l="l" t="t" r="r" b="b"/>
              <a:pathLst>
                <a:path w="247650" h="31750">
                  <a:moveTo>
                    <a:pt x="228904" y="15119"/>
                  </a:moveTo>
                  <a:lnTo>
                    <a:pt x="0" y="27538"/>
                  </a:lnTo>
                  <a:lnTo>
                    <a:pt x="0" y="31182"/>
                  </a:lnTo>
                  <a:lnTo>
                    <a:pt x="247510" y="31182"/>
                  </a:lnTo>
                  <a:lnTo>
                    <a:pt x="247510" y="0"/>
                  </a:lnTo>
                  <a:lnTo>
                    <a:pt x="228904" y="1511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11601238" y="2479997"/>
              <a:ext cx="231140" cy="30480"/>
            </a:xfrm>
            <a:custGeom>
              <a:avLst/>
              <a:gdLst/>
              <a:ahLst/>
              <a:cxnLst/>
              <a:rect l="l" t="t" r="r" b="b"/>
              <a:pathLst>
                <a:path w="231140" h="30480">
                  <a:moveTo>
                    <a:pt x="230757" y="0"/>
                  </a:moveTo>
                  <a:lnTo>
                    <a:pt x="0" y="0"/>
                  </a:lnTo>
                  <a:lnTo>
                    <a:pt x="0" y="30449"/>
                  </a:lnTo>
                  <a:lnTo>
                    <a:pt x="230757" y="30449"/>
                  </a:lnTo>
                  <a:lnTo>
                    <a:pt x="23075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11601224" y="2479996"/>
              <a:ext cx="231140" cy="30480"/>
            </a:xfrm>
            <a:custGeom>
              <a:avLst/>
              <a:gdLst/>
              <a:ahLst/>
              <a:cxnLst/>
              <a:rect l="l" t="t" r="r" b="b"/>
              <a:pathLst>
                <a:path w="231140" h="30480">
                  <a:moveTo>
                    <a:pt x="0" y="30449"/>
                  </a:moveTo>
                  <a:lnTo>
                    <a:pt x="0" y="0"/>
                  </a:lnTo>
                  <a:lnTo>
                    <a:pt x="230757" y="0"/>
                  </a:lnTo>
                  <a:lnTo>
                    <a:pt x="230757" y="30449"/>
                  </a:lnTo>
                  <a:lnTo>
                    <a:pt x="0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11530329" y="2479997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19">
                  <a:moveTo>
                    <a:pt x="70898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98" y="121807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11530331" y="2479991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19">
                  <a:moveTo>
                    <a:pt x="0" y="121807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10243822" y="2099930"/>
              <a:ext cx="551815" cy="32384"/>
            </a:xfrm>
            <a:custGeom>
              <a:avLst/>
              <a:gdLst/>
              <a:ahLst/>
              <a:cxnLst/>
              <a:rect l="l" t="t" r="r" b="b"/>
              <a:pathLst>
                <a:path w="551815" h="32385">
                  <a:moveTo>
                    <a:pt x="551721" y="0"/>
                  </a:moveTo>
                  <a:lnTo>
                    <a:pt x="0" y="0"/>
                  </a:lnTo>
                  <a:lnTo>
                    <a:pt x="0" y="31988"/>
                  </a:lnTo>
                  <a:lnTo>
                    <a:pt x="551721" y="31988"/>
                  </a:lnTo>
                  <a:lnTo>
                    <a:pt x="551721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10243822" y="2099930"/>
              <a:ext cx="551815" cy="32384"/>
            </a:xfrm>
            <a:custGeom>
              <a:avLst/>
              <a:gdLst/>
              <a:ahLst/>
              <a:cxnLst/>
              <a:rect l="l" t="t" r="r" b="b"/>
              <a:pathLst>
                <a:path w="551815" h="32385">
                  <a:moveTo>
                    <a:pt x="0" y="31988"/>
                  </a:moveTo>
                  <a:lnTo>
                    <a:pt x="551721" y="31988"/>
                  </a:lnTo>
                  <a:lnTo>
                    <a:pt x="551721" y="0"/>
                  </a:lnTo>
                  <a:lnTo>
                    <a:pt x="0" y="0"/>
                  </a:lnTo>
                  <a:lnTo>
                    <a:pt x="0" y="5790"/>
                  </a:lnTo>
                  <a:lnTo>
                    <a:pt x="0" y="3198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11897651" y="2073138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3618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11238581" y="1879226"/>
              <a:ext cx="636270" cy="252729"/>
            </a:xfrm>
            <a:custGeom>
              <a:avLst/>
              <a:gdLst/>
              <a:ahLst/>
              <a:cxnLst/>
              <a:rect l="l" t="t" r="r" b="b"/>
              <a:pathLst>
                <a:path w="636270" h="252730">
                  <a:moveTo>
                    <a:pt x="631048" y="0"/>
                  </a:moveTo>
                  <a:lnTo>
                    <a:pt x="0" y="0"/>
                  </a:lnTo>
                  <a:lnTo>
                    <a:pt x="0" y="252693"/>
                  </a:lnTo>
                  <a:lnTo>
                    <a:pt x="30072" y="252693"/>
                  </a:lnTo>
                  <a:lnTo>
                    <a:pt x="30072" y="31915"/>
                  </a:lnTo>
                  <a:lnTo>
                    <a:pt x="597918" y="31915"/>
                  </a:lnTo>
                  <a:lnTo>
                    <a:pt x="597918" y="242652"/>
                  </a:lnTo>
                  <a:lnTo>
                    <a:pt x="593416" y="242652"/>
                  </a:lnTo>
                  <a:lnTo>
                    <a:pt x="593416" y="251175"/>
                  </a:lnTo>
                  <a:lnTo>
                    <a:pt x="635949" y="251175"/>
                  </a:lnTo>
                  <a:lnTo>
                    <a:pt x="634535" y="220705"/>
                  </a:lnTo>
                  <a:lnTo>
                    <a:pt x="630996" y="220705"/>
                  </a:lnTo>
                  <a:lnTo>
                    <a:pt x="631048" y="88677"/>
                  </a:lnTo>
                  <a:lnTo>
                    <a:pt x="63104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11238581" y="1879216"/>
              <a:ext cx="636270" cy="252729"/>
            </a:xfrm>
            <a:custGeom>
              <a:avLst/>
              <a:gdLst/>
              <a:ahLst/>
              <a:cxnLst/>
              <a:rect l="l" t="t" r="r" b="b"/>
              <a:pathLst>
                <a:path w="636270" h="252730">
                  <a:moveTo>
                    <a:pt x="631048" y="88688"/>
                  </a:moveTo>
                  <a:lnTo>
                    <a:pt x="630996" y="31925"/>
                  </a:lnTo>
                  <a:lnTo>
                    <a:pt x="631048" y="0"/>
                  </a:lnTo>
                  <a:lnTo>
                    <a:pt x="276274" y="0"/>
                  </a:lnTo>
                  <a:lnTo>
                    <a:pt x="0" y="0"/>
                  </a:lnTo>
                  <a:lnTo>
                    <a:pt x="0" y="252704"/>
                  </a:lnTo>
                  <a:lnTo>
                    <a:pt x="30072" y="252704"/>
                  </a:lnTo>
                  <a:lnTo>
                    <a:pt x="30072" y="168926"/>
                  </a:lnTo>
                  <a:lnTo>
                    <a:pt x="30072" y="31925"/>
                  </a:lnTo>
                  <a:lnTo>
                    <a:pt x="597918" y="31925"/>
                  </a:lnTo>
                  <a:lnTo>
                    <a:pt x="597918" y="242662"/>
                  </a:lnTo>
                  <a:lnTo>
                    <a:pt x="593416" y="242662"/>
                  </a:lnTo>
                  <a:lnTo>
                    <a:pt x="593416" y="251186"/>
                  </a:lnTo>
                  <a:lnTo>
                    <a:pt x="635949" y="251186"/>
                  </a:lnTo>
                  <a:lnTo>
                    <a:pt x="634535" y="220715"/>
                  </a:lnTo>
                  <a:lnTo>
                    <a:pt x="630996" y="220715"/>
                  </a:lnTo>
                  <a:lnTo>
                    <a:pt x="630996" y="131315"/>
                  </a:lnTo>
                  <a:lnTo>
                    <a:pt x="631048" y="8868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11831993" y="2130468"/>
              <a:ext cx="39370" cy="333375"/>
            </a:xfrm>
            <a:custGeom>
              <a:avLst/>
              <a:gdLst/>
              <a:ahLst/>
              <a:cxnLst/>
              <a:rect l="l" t="t" r="r" b="b"/>
              <a:pathLst>
                <a:path w="39370" h="333375">
                  <a:moveTo>
                    <a:pt x="38925" y="326390"/>
                  </a:moveTo>
                  <a:lnTo>
                    <a:pt x="32207" y="326390"/>
                  </a:lnTo>
                  <a:lnTo>
                    <a:pt x="32207" y="0"/>
                  </a:lnTo>
                  <a:lnTo>
                    <a:pt x="0" y="0"/>
                  </a:lnTo>
                  <a:lnTo>
                    <a:pt x="0" y="326390"/>
                  </a:lnTo>
                  <a:lnTo>
                    <a:pt x="0" y="333298"/>
                  </a:lnTo>
                  <a:lnTo>
                    <a:pt x="38925" y="333298"/>
                  </a:lnTo>
                  <a:lnTo>
                    <a:pt x="38925" y="32639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11831993" y="2130407"/>
              <a:ext cx="43180" cy="380365"/>
            </a:xfrm>
            <a:custGeom>
              <a:avLst/>
              <a:gdLst/>
              <a:ahLst/>
              <a:cxnLst/>
              <a:rect l="l" t="t" r="r" b="b"/>
              <a:pathLst>
                <a:path w="43179" h="380364">
                  <a:moveTo>
                    <a:pt x="32218" y="326440"/>
                  </a:moveTo>
                  <a:lnTo>
                    <a:pt x="42553" y="326440"/>
                  </a:lnTo>
                  <a:lnTo>
                    <a:pt x="35307" y="355695"/>
                  </a:lnTo>
                  <a:lnTo>
                    <a:pt x="32218" y="355695"/>
                  </a:lnTo>
                  <a:lnTo>
                    <a:pt x="32218" y="380030"/>
                  </a:lnTo>
                  <a:lnTo>
                    <a:pt x="0" y="380030"/>
                  </a:lnTo>
                  <a:lnTo>
                    <a:pt x="0" y="0"/>
                  </a:lnTo>
                  <a:lnTo>
                    <a:pt x="32218" y="0"/>
                  </a:lnTo>
                  <a:lnTo>
                    <a:pt x="32218" y="32644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11247175" y="2135264"/>
              <a:ext cx="21590" cy="2540"/>
            </a:xfrm>
            <a:custGeom>
              <a:avLst/>
              <a:gdLst/>
              <a:ahLst/>
              <a:cxnLst/>
              <a:rect l="l" t="t" r="r" b="b"/>
              <a:pathLst>
                <a:path w="21590" h="2539">
                  <a:moveTo>
                    <a:pt x="21465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21465" y="2429"/>
                  </a:lnTo>
                  <a:lnTo>
                    <a:pt x="21465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11247177" y="2135259"/>
              <a:ext cx="21590" cy="2540"/>
            </a:xfrm>
            <a:custGeom>
              <a:avLst/>
              <a:gdLst/>
              <a:ahLst/>
              <a:cxnLst/>
              <a:rect l="l" t="t" r="r" b="b"/>
              <a:pathLst>
                <a:path w="21590" h="2539">
                  <a:moveTo>
                    <a:pt x="0" y="0"/>
                  </a:moveTo>
                  <a:lnTo>
                    <a:pt x="0" y="2429"/>
                  </a:lnTo>
                  <a:lnTo>
                    <a:pt x="21465" y="2429"/>
                  </a:lnTo>
                  <a:lnTo>
                    <a:pt x="2146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11247175" y="2131914"/>
              <a:ext cx="21590" cy="3810"/>
            </a:xfrm>
            <a:custGeom>
              <a:avLst/>
              <a:gdLst/>
              <a:ahLst/>
              <a:cxnLst/>
              <a:rect l="l" t="t" r="r" b="b"/>
              <a:pathLst>
                <a:path w="21590" h="3810">
                  <a:moveTo>
                    <a:pt x="21465" y="0"/>
                  </a:moveTo>
                  <a:lnTo>
                    <a:pt x="0" y="0"/>
                  </a:lnTo>
                  <a:lnTo>
                    <a:pt x="0" y="3340"/>
                  </a:lnTo>
                  <a:lnTo>
                    <a:pt x="21465" y="3340"/>
                  </a:lnTo>
                  <a:lnTo>
                    <a:pt x="21465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11247181" y="2131918"/>
              <a:ext cx="21590" cy="3810"/>
            </a:xfrm>
            <a:custGeom>
              <a:avLst/>
              <a:gdLst/>
              <a:ahLst/>
              <a:cxnLst/>
              <a:rect l="l" t="t" r="r" b="b"/>
              <a:pathLst>
                <a:path w="21590" h="3810">
                  <a:moveTo>
                    <a:pt x="21465" y="0"/>
                  </a:moveTo>
                  <a:lnTo>
                    <a:pt x="21465" y="3340"/>
                  </a:lnTo>
                  <a:lnTo>
                    <a:pt x="0" y="3340"/>
                  </a:lnTo>
                  <a:lnTo>
                    <a:pt x="0" y="0"/>
                  </a:lnTo>
                  <a:lnTo>
                    <a:pt x="21465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11514864" y="2135275"/>
              <a:ext cx="15875" cy="2540"/>
            </a:xfrm>
            <a:custGeom>
              <a:avLst/>
              <a:gdLst/>
              <a:ahLst/>
              <a:cxnLst/>
              <a:rect l="l" t="t" r="r" b="b"/>
              <a:pathLst>
                <a:path w="15875" h="2539">
                  <a:moveTo>
                    <a:pt x="15465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15465" y="2429"/>
                  </a:lnTo>
                  <a:lnTo>
                    <a:pt x="15465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11514866" y="2135277"/>
              <a:ext cx="15875" cy="2540"/>
            </a:xfrm>
            <a:custGeom>
              <a:avLst/>
              <a:gdLst/>
              <a:ahLst/>
              <a:cxnLst/>
              <a:rect l="l" t="t" r="r" b="b"/>
              <a:pathLst>
                <a:path w="15875" h="2539">
                  <a:moveTo>
                    <a:pt x="0" y="2429"/>
                  </a:moveTo>
                  <a:lnTo>
                    <a:pt x="0" y="0"/>
                  </a:lnTo>
                  <a:lnTo>
                    <a:pt x="15486" y="0"/>
                  </a:lnTo>
                  <a:lnTo>
                    <a:pt x="15486" y="2429"/>
                  </a:lnTo>
                  <a:lnTo>
                    <a:pt x="0" y="24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11514864" y="2121013"/>
              <a:ext cx="36195" cy="2540"/>
            </a:xfrm>
            <a:custGeom>
              <a:avLst/>
              <a:gdLst/>
              <a:ahLst/>
              <a:cxnLst/>
              <a:rect l="l" t="t" r="r" b="b"/>
              <a:pathLst>
                <a:path w="36195" h="2539">
                  <a:moveTo>
                    <a:pt x="36093" y="0"/>
                  </a:moveTo>
                  <a:lnTo>
                    <a:pt x="0" y="0"/>
                  </a:lnTo>
                  <a:lnTo>
                    <a:pt x="0" y="2073"/>
                  </a:lnTo>
                  <a:lnTo>
                    <a:pt x="36093" y="2073"/>
                  </a:lnTo>
                  <a:lnTo>
                    <a:pt x="36093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11514866" y="2121012"/>
              <a:ext cx="36195" cy="2540"/>
            </a:xfrm>
            <a:custGeom>
              <a:avLst/>
              <a:gdLst/>
              <a:ahLst/>
              <a:cxnLst/>
              <a:rect l="l" t="t" r="r" b="b"/>
              <a:pathLst>
                <a:path w="36195" h="2539">
                  <a:moveTo>
                    <a:pt x="0" y="2073"/>
                  </a:moveTo>
                  <a:lnTo>
                    <a:pt x="0" y="0"/>
                  </a:lnTo>
                  <a:lnTo>
                    <a:pt x="36093" y="0"/>
                  </a:lnTo>
                  <a:lnTo>
                    <a:pt x="36093" y="2073"/>
                  </a:lnTo>
                  <a:lnTo>
                    <a:pt x="0" y="20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10276682" y="2131914"/>
              <a:ext cx="510540" cy="3810"/>
            </a:xfrm>
            <a:custGeom>
              <a:avLst/>
              <a:gdLst/>
              <a:ahLst/>
              <a:cxnLst/>
              <a:rect l="l" t="t" r="r" b="b"/>
              <a:pathLst>
                <a:path w="510540" h="3810">
                  <a:moveTo>
                    <a:pt x="510288" y="0"/>
                  </a:moveTo>
                  <a:lnTo>
                    <a:pt x="0" y="0"/>
                  </a:lnTo>
                  <a:lnTo>
                    <a:pt x="0" y="3675"/>
                  </a:lnTo>
                  <a:lnTo>
                    <a:pt x="510288" y="3675"/>
                  </a:lnTo>
                  <a:lnTo>
                    <a:pt x="510288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10276685" y="2131918"/>
              <a:ext cx="510540" cy="3810"/>
            </a:xfrm>
            <a:custGeom>
              <a:avLst/>
              <a:gdLst/>
              <a:ahLst/>
              <a:cxnLst/>
              <a:rect l="l" t="t" r="r" b="b"/>
              <a:pathLst>
                <a:path w="510540" h="3810">
                  <a:moveTo>
                    <a:pt x="510288" y="0"/>
                  </a:moveTo>
                  <a:lnTo>
                    <a:pt x="510288" y="3654"/>
                  </a:lnTo>
                  <a:lnTo>
                    <a:pt x="0" y="3654"/>
                  </a:lnTo>
                  <a:lnTo>
                    <a:pt x="0" y="0"/>
                  </a:lnTo>
                  <a:lnTo>
                    <a:pt x="510288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10276682" y="2135589"/>
              <a:ext cx="510540" cy="2540"/>
            </a:xfrm>
            <a:custGeom>
              <a:avLst/>
              <a:gdLst/>
              <a:ahLst/>
              <a:cxnLst/>
              <a:rect l="l" t="t" r="r" b="b"/>
              <a:pathLst>
                <a:path w="510540" h="2539">
                  <a:moveTo>
                    <a:pt x="510288" y="0"/>
                  </a:moveTo>
                  <a:lnTo>
                    <a:pt x="0" y="0"/>
                  </a:lnTo>
                  <a:lnTo>
                    <a:pt x="0" y="2115"/>
                  </a:lnTo>
                  <a:lnTo>
                    <a:pt x="510288" y="2115"/>
                  </a:lnTo>
                  <a:lnTo>
                    <a:pt x="510288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10276685" y="2135573"/>
              <a:ext cx="510540" cy="2540"/>
            </a:xfrm>
            <a:custGeom>
              <a:avLst/>
              <a:gdLst/>
              <a:ahLst/>
              <a:cxnLst/>
              <a:rect l="l" t="t" r="r" b="b"/>
              <a:pathLst>
                <a:path w="510540" h="2539">
                  <a:moveTo>
                    <a:pt x="510288" y="0"/>
                  </a:moveTo>
                  <a:lnTo>
                    <a:pt x="510288" y="2136"/>
                  </a:lnTo>
                  <a:lnTo>
                    <a:pt x="0" y="2136"/>
                  </a:lnTo>
                  <a:lnTo>
                    <a:pt x="0" y="0"/>
                  </a:lnTo>
                  <a:lnTo>
                    <a:pt x="510288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10446230" y="2510445"/>
              <a:ext cx="309880" cy="31750"/>
            </a:xfrm>
            <a:custGeom>
              <a:avLst/>
              <a:gdLst/>
              <a:ahLst/>
              <a:cxnLst/>
              <a:rect l="l" t="t" r="r" b="b"/>
              <a:pathLst>
                <a:path w="309879" h="31750">
                  <a:moveTo>
                    <a:pt x="309320" y="0"/>
                  </a:moveTo>
                  <a:lnTo>
                    <a:pt x="292996" y="0"/>
                  </a:lnTo>
                  <a:lnTo>
                    <a:pt x="292996" y="11947"/>
                  </a:lnTo>
                  <a:lnTo>
                    <a:pt x="0" y="31161"/>
                  </a:lnTo>
                  <a:lnTo>
                    <a:pt x="309320" y="31161"/>
                  </a:lnTo>
                  <a:lnTo>
                    <a:pt x="3093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10446230" y="2510445"/>
              <a:ext cx="309880" cy="31750"/>
            </a:xfrm>
            <a:custGeom>
              <a:avLst/>
              <a:gdLst/>
              <a:ahLst/>
              <a:cxnLst/>
              <a:rect l="l" t="t" r="r" b="b"/>
              <a:pathLst>
                <a:path w="309879" h="31750">
                  <a:moveTo>
                    <a:pt x="292996" y="0"/>
                  </a:moveTo>
                  <a:lnTo>
                    <a:pt x="309320" y="0"/>
                  </a:lnTo>
                  <a:lnTo>
                    <a:pt x="309320" y="31161"/>
                  </a:lnTo>
                  <a:lnTo>
                    <a:pt x="0" y="31161"/>
                  </a:lnTo>
                  <a:lnTo>
                    <a:pt x="292996" y="11947"/>
                  </a:lnTo>
                  <a:lnTo>
                    <a:pt x="29299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10446223" y="2510447"/>
              <a:ext cx="309880" cy="31750"/>
            </a:xfrm>
            <a:custGeom>
              <a:avLst/>
              <a:gdLst/>
              <a:ahLst/>
              <a:cxnLst/>
              <a:rect l="l" t="t" r="r" b="b"/>
              <a:pathLst>
                <a:path w="309879" h="31750">
                  <a:moveTo>
                    <a:pt x="0" y="31161"/>
                  </a:moveTo>
                  <a:lnTo>
                    <a:pt x="0" y="0"/>
                  </a:lnTo>
                  <a:lnTo>
                    <a:pt x="309341" y="0"/>
                  </a:lnTo>
                  <a:lnTo>
                    <a:pt x="309341" y="31161"/>
                  </a:lnTo>
                  <a:lnTo>
                    <a:pt x="0" y="311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11514864" y="2135264"/>
              <a:ext cx="15875" cy="2540"/>
            </a:xfrm>
            <a:custGeom>
              <a:avLst/>
              <a:gdLst/>
              <a:ahLst/>
              <a:cxnLst/>
              <a:rect l="l" t="t" r="r" b="b"/>
              <a:pathLst>
                <a:path w="15875" h="2539">
                  <a:moveTo>
                    <a:pt x="15465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15465" y="2429"/>
                  </a:lnTo>
                  <a:lnTo>
                    <a:pt x="15465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11514845" y="2135259"/>
              <a:ext cx="15875" cy="2540"/>
            </a:xfrm>
            <a:custGeom>
              <a:avLst/>
              <a:gdLst/>
              <a:ahLst/>
              <a:cxnLst/>
              <a:rect l="l" t="t" r="r" b="b"/>
              <a:pathLst>
                <a:path w="15875" h="2539">
                  <a:moveTo>
                    <a:pt x="15486" y="0"/>
                  </a:moveTo>
                  <a:lnTo>
                    <a:pt x="15486" y="2429"/>
                  </a:lnTo>
                  <a:lnTo>
                    <a:pt x="0" y="2429"/>
                  </a:lnTo>
                  <a:lnTo>
                    <a:pt x="0" y="0"/>
                  </a:lnTo>
                  <a:lnTo>
                    <a:pt x="1548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11514853" y="2121013"/>
              <a:ext cx="36195" cy="2540"/>
            </a:xfrm>
            <a:custGeom>
              <a:avLst/>
              <a:gdLst/>
              <a:ahLst/>
              <a:cxnLst/>
              <a:rect l="l" t="t" r="r" b="b"/>
              <a:pathLst>
                <a:path w="36195" h="2539">
                  <a:moveTo>
                    <a:pt x="36103" y="0"/>
                  </a:moveTo>
                  <a:lnTo>
                    <a:pt x="0" y="0"/>
                  </a:lnTo>
                  <a:lnTo>
                    <a:pt x="0" y="2073"/>
                  </a:lnTo>
                  <a:lnTo>
                    <a:pt x="36103" y="2073"/>
                  </a:lnTo>
                  <a:lnTo>
                    <a:pt x="36103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11548336" y="212179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70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11546543" y="21217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11541130" y="21217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706"/>
                  </a:moveTo>
                  <a:lnTo>
                    <a:pt x="180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11514854" y="2121018"/>
              <a:ext cx="36195" cy="2540"/>
            </a:xfrm>
            <a:custGeom>
              <a:avLst/>
              <a:gdLst/>
              <a:ahLst/>
              <a:cxnLst/>
              <a:rect l="l" t="t" r="r" b="b"/>
              <a:pathLst>
                <a:path w="36195" h="2539">
                  <a:moveTo>
                    <a:pt x="36103" y="0"/>
                  </a:moveTo>
                  <a:lnTo>
                    <a:pt x="36103" y="2073"/>
                  </a:lnTo>
                  <a:lnTo>
                    <a:pt x="0" y="2073"/>
                  </a:lnTo>
                  <a:lnTo>
                    <a:pt x="0" y="0"/>
                  </a:lnTo>
                  <a:lnTo>
                    <a:pt x="36103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10276702" y="2477568"/>
              <a:ext cx="609600" cy="2540"/>
            </a:xfrm>
            <a:custGeom>
              <a:avLst/>
              <a:gdLst/>
              <a:ahLst/>
              <a:cxnLst/>
              <a:rect l="l" t="t" r="r" b="b"/>
              <a:pathLst>
                <a:path w="609600" h="2539">
                  <a:moveTo>
                    <a:pt x="609080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609080" y="2429"/>
                  </a:lnTo>
                  <a:lnTo>
                    <a:pt x="609080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10309338" y="247744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70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10689323" y="247744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70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10302133" y="247743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10682121" y="247743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10300551" y="2475870"/>
              <a:ext cx="498475" cy="5080"/>
            </a:xfrm>
            <a:custGeom>
              <a:avLst/>
              <a:gdLst/>
              <a:ahLst/>
              <a:cxnLst/>
              <a:rect l="l" t="t" r="r" b="b"/>
              <a:pathLst>
                <a:path w="498475" h="5080">
                  <a:moveTo>
                    <a:pt x="3162" y="3289"/>
                  </a:moveTo>
                  <a:lnTo>
                    <a:pt x="2692" y="2171"/>
                  </a:lnTo>
                  <a:lnTo>
                    <a:pt x="1574" y="1714"/>
                  </a:lnTo>
                  <a:lnTo>
                    <a:pt x="457" y="2171"/>
                  </a:lnTo>
                  <a:lnTo>
                    <a:pt x="0" y="3289"/>
                  </a:lnTo>
                  <a:lnTo>
                    <a:pt x="457" y="4406"/>
                  </a:lnTo>
                  <a:lnTo>
                    <a:pt x="1574" y="4876"/>
                  </a:lnTo>
                  <a:lnTo>
                    <a:pt x="2692" y="4406"/>
                  </a:lnTo>
                  <a:lnTo>
                    <a:pt x="3162" y="3289"/>
                  </a:lnTo>
                  <a:close/>
                </a:path>
                <a:path w="498475" h="5080">
                  <a:moveTo>
                    <a:pt x="298500" y="1574"/>
                  </a:moveTo>
                  <a:lnTo>
                    <a:pt x="298043" y="457"/>
                  </a:lnTo>
                  <a:lnTo>
                    <a:pt x="296926" y="0"/>
                  </a:lnTo>
                  <a:lnTo>
                    <a:pt x="295808" y="457"/>
                  </a:lnTo>
                  <a:lnTo>
                    <a:pt x="295338" y="1574"/>
                  </a:lnTo>
                  <a:lnTo>
                    <a:pt x="295808" y="2692"/>
                  </a:lnTo>
                  <a:lnTo>
                    <a:pt x="296926" y="3162"/>
                  </a:lnTo>
                  <a:lnTo>
                    <a:pt x="298043" y="2692"/>
                  </a:lnTo>
                  <a:lnTo>
                    <a:pt x="298500" y="1574"/>
                  </a:lnTo>
                  <a:close/>
                </a:path>
                <a:path w="498475" h="5080">
                  <a:moveTo>
                    <a:pt x="383146" y="3289"/>
                  </a:moveTo>
                  <a:lnTo>
                    <a:pt x="382676" y="2171"/>
                  </a:lnTo>
                  <a:lnTo>
                    <a:pt x="381558" y="1714"/>
                  </a:lnTo>
                  <a:lnTo>
                    <a:pt x="380441" y="2171"/>
                  </a:lnTo>
                  <a:lnTo>
                    <a:pt x="379984" y="3289"/>
                  </a:lnTo>
                  <a:lnTo>
                    <a:pt x="380441" y="4406"/>
                  </a:lnTo>
                  <a:lnTo>
                    <a:pt x="381558" y="4876"/>
                  </a:lnTo>
                  <a:lnTo>
                    <a:pt x="382676" y="4406"/>
                  </a:lnTo>
                  <a:lnTo>
                    <a:pt x="383146" y="3289"/>
                  </a:lnTo>
                  <a:close/>
                </a:path>
                <a:path w="498475" h="5080">
                  <a:moveTo>
                    <a:pt x="498398" y="3289"/>
                  </a:moveTo>
                  <a:lnTo>
                    <a:pt x="497941" y="2171"/>
                  </a:lnTo>
                  <a:lnTo>
                    <a:pt x="496824" y="1714"/>
                  </a:lnTo>
                  <a:lnTo>
                    <a:pt x="495706" y="2171"/>
                  </a:lnTo>
                  <a:lnTo>
                    <a:pt x="495236" y="3289"/>
                  </a:lnTo>
                  <a:lnTo>
                    <a:pt x="495706" y="4406"/>
                  </a:lnTo>
                  <a:lnTo>
                    <a:pt x="496824" y="4876"/>
                  </a:lnTo>
                  <a:lnTo>
                    <a:pt x="497941" y="4406"/>
                  </a:lnTo>
                  <a:lnTo>
                    <a:pt x="498398" y="328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10797378" y="24774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800" y="0"/>
                  </a:moveTo>
                  <a:lnTo>
                    <a:pt x="0" y="170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10804582" y="247743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800" y="1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10804802" y="247757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581"/>
                  </a:moveTo>
                  <a:lnTo>
                    <a:pt x="463" y="463"/>
                  </a:lnTo>
                  <a:lnTo>
                    <a:pt x="1581" y="0"/>
                  </a:lnTo>
                  <a:lnTo>
                    <a:pt x="2699" y="463"/>
                  </a:lnTo>
                  <a:lnTo>
                    <a:pt x="3162" y="1581"/>
                  </a:lnTo>
                  <a:lnTo>
                    <a:pt x="2699" y="2699"/>
                  </a:lnTo>
                  <a:lnTo>
                    <a:pt x="1581" y="3162"/>
                  </a:lnTo>
                  <a:lnTo>
                    <a:pt x="463" y="2699"/>
                  </a:lnTo>
                  <a:lnTo>
                    <a:pt x="0" y="158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10599280" y="2477438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5">
                  <a:moveTo>
                    <a:pt x="0" y="1717"/>
                  </a:moveTo>
                  <a:lnTo>
                    <a:pt x="36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10597479" y="24774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1800" y="170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10660507" y="247744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6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10325761" y="2475870"/>
              <a:ext cx="401320" cy="5080"/>
            </a:xfrm>
            <a:custGeom>
              <a:avLst/>
              <a:gdLst/>
              <a:ahLst/>
              <a:cxnLst/>
              <a:rect l="l" t="t" r="r" b="b"/>
              <a:pathLst>
                <a:path w="401320" h="5080">
                  <a:moveTo>
                    <a:pt x="3162" y="3289"/>
                  </a:moveTo>
                  <a:lnTo>
                    <a:pt x="2692" y="2171"/>
                  </a:lnTo>
                  <a:lnTo>
                    <a:pt x="1574" y="1714"/>
                  </a:lnTo>
                  <a:lnTo>
                    <a:pt x="457" y="2171"/>
                  </a:lnTo>
                  <a:lnTo>
                    <a:pt x="0" y="3289"/>
                  </a:lnTo>
                  <a:lnTo>
                    <a:pt x="457" y="4406"/>
                  </a:lnTo>
                  <a:lnTo>
                    <a:pt x="1574" y="4876"/>
                  </a:lnTo>
                  <a:lnTo>
                    <a:pt x="2692" y="4406"/>
                  </a:lnTo>
                  <a:lnTo>
                    <a:pt x="3162" y="3289"/>
                  </a:lnTo>
                  <a:close/>
                </a:path>
                <a:path w="401320" h="5080">
                  <a:moveTo>
                    <a:pt x="339928" y="1574"/>
                  </a:moveTo>
                  <a:lnTo>
                    <a:pt x="339458" y="457"/>
                  </a:lnTo>
                  <a:lnTo>
                    <a:pt x="338340" y="0"/>
                  </a:lnTo>
                  <a:lnTo>
                    <a:pt x="337223" y="457"/>
                  </a:lnTo>
                  <a:lnTo>
                    <a:pt x="336765" y="1574"/>
                  </a:lnTo>
                  <a:lnTo>
                    <a:pt x="337223" y="2692"/>
                  </a:lnTo>
                  <a:lnTo>
                    <a:pt x="338340" y="3162"/>
                  </a:lnTo>
                  <a:lnTo>
                    <a:pt x="339458" y="2692"/>
                  </a:lnTo>
                  <a:lnTo>
                    <a:pt x="339928" y="1574"/>
                  </a:lnTo>
                  <a:close/>
                </a:path>
                <a:path w="401320" h="5080">
                  <a:moveTo>
                    <a:pt x="401154" y="3289"/>
                  </a:moveTo>
                  <a:lnTo>
                    <a:pt x="400697" y="2171"/>
                  </a:lnTo>
                  <a:lnTo>
                    <a:pt x="399580" y="1714"/>
                  </a:lnTo>
                  <a:lnTo>
                    <a:pt x="398462" y="2171"/>
                  </a:lnTo>
                  <a:lnTo>
                    <a:pt x="397992" y="3289"/>
                  </a:lnTo>
                  <a:lnTo>
                    <a:pt x="398462" y="4406"/>
                  </a:lnTo>
                  <a:lnTo>
                    <a:pt x="399580" y="4876"/>
                  </a:lnTo>
                  <a:lnTo>
                    <a:pt x="400697" y="4406"/>
                  </a:lnTo>
                  <a:lnTo>
                    <a:pt x="401154" y="328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10327347" y="24774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800" y="0"/>
                  </a:moveTo>
                  <a:lnTo>
                    <a:pt x="0" y="170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10725343" y="247744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70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10386774" y="247915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80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10384981" y="247915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7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10383173" y="247915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80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10719941" y="247743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717"/>
                  </a:moveTo>
                  <a:lnTo>
                    <a:pt x="180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10320363" y="2475870"/>
              <a:ext cx="401320" cy="5080"/>
            </a:xfrm>
            <a:custGeom>
              <a:avLst/>
              <a:gdLst/>
              <a:ahLst/>
              <a:cxnLst/>
              <a:rect l="l" t="t" r="r" b="b"/>
              <a:pathLst>
                <a:path w="401320" h="5080">
                  <a:moveTo>
                    <a:pt x="3162" y="1574"/>
                  </a:moveTo>
                  <a:lnTo>
                    <a:pt x="2692" y="457"/>
                  </a:lnTo>
                  <a:lnTo>
                    <a:pt x="1574" y="0"/>
                  </a:lnTo>
                  <a:lnTo>
                    <a:pt x="457" y="457"/>
                  </a:lnTo>
                  <a:lnTo>
                    <a:pt x="0" y="1574"/>
                  </a:lnTo>
                  <a:lnTo>
                    <a:pt x="457" y="2692"/>
                  </a:lnTo>
                  <a:lnTo>
                    <a:pt x="1574" y="3162"/>
                  </a:lnTo>
                  <a:lnTo>
                    <a:pt x="2692" y="2692"/>
                  </a:lnTo>
                  <a:lnTo>
                    <a:pt x="3162" y="1574"/>
                  </a:lnTo>
                  <a:close/>
                </a:path>
                <a:path w="401320" h="5080">
                  <a:moveTo>
                    <a:pt x="401154" y="3289"/>
                  </a:moveTo>
                  <a:lnTo>
                    <a:pt x="400685" y="2171"/>
                  </a:lnTo>
                  <a:lnTo>
                    <a:pt x="399567" y="1714"/>
                  </a:lnTo>
                  <a:lnTo>
                    <a:pt x="398449" y="2171"/>
                  </a:lnTo>
                  <a:lnTo>
                    <a:pt x="397992" y="3289"/>
                  </a:lnTo>
                  <a:lnTo>
                    <a:pt x="398449" y="4406"/>
                  </a:lnTo>
                  <a:lnTo>
                    <a:pt x="399567" y="4876"/>
                  </a:lnTo>
                  <a:lnTo>
                    <a:pt x="400685" y="4406"/>
                  </a:lnTo>
                  <a:lnTo>
                    <a:pt x="401154" y="328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10321946" y="247743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800" y="1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10658925" y="247586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581"/>
                  </a:moveTo>
                  <a:lnTo>
                    <a:pt x="463" y="463"/>
                  </a:lnTo>
                  <a:lnTo>
                    <a:pt x="1581" y="0"/>
                  </a:lnTo>
                  <a:lnTo>
                    <a:pt x="2699" y="463"/>
                  </a:lnTo>
                  <a:lnTo>
                    <a:pt x="3162" y="1581"/>
                  </a:lnTo>
                  <a:lnTo>
                    <a:pt x="2699" y="2699"/>
                  </a:lnTo>
                  <a:lnTo>
                    <a:pt x="1581" y="3162"/>
                  </a:lnTo>
                  <a:lnTo>
                    <a:pt x="463" y="2699"/>
                  </a:lnTo>
                  <a:lnTo>
                    <a:pt x="0" y="158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10276702" y="2477563"/>
              <a:ext cx="609600" cy="2540"/>
            </a:xfrm>
            <a:custGeom>
              <a:avLst/>
              <a:gdLst/>
              <a:ahLst/>
              <a:cxnLst/>
              <a:rect l="l" t="t" r="r" b="b"/>
              <a:pathLst>
                <a:path w="609600" h="2539">
                  <a:moveTo>
                    <a:pt x="609080" y="0"/>
                  </a:moveTo>
                  <a:lnTo>
                    <a:pt x="609080" y="2429"/>
                  </a:lnTo>
                  <a:lnTo>
                    <a:pt x="0" y="2429"/>
                  </a:lnTo>
                  <a:lnTo>
                    <a:pt x="0" y="0"/>
                  </a:lnTo>
                  <a:lnTo>
                    <a:pt x="60908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11864214" y="2130374"/>
              <a:ext cx="10795" cy="4445"/>
            </a:xfrm>
            <a:custGeom>
              <a:avLst/>
              <a:gdLst/>
              <a:ahLst/>
              <a:cxnLst/>
              <a:rect l="l" t="t" r="r" b="b"/>
              <a:pathLst>
                <a:path w="10795" h="4444">
                  <a:moveTo>
                    <a:pt x="10324" y="0"/>
                  </a:moveTo>
                  <a:lnTo>
                    <a:pt x="0" y="0"/>
                  </a:lnTo>
                  <a:lnTo>
                    <a:pt x="0" y="4272"/>
                  </a:lnTo>
                  <a:lnTo>
                    <a:pt x="10324" y="4272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11864218" y="2130374"/>
              <a:ext cx="10795" cy="4445"/>
            </a:xfrm>
            <a:custGeom>
              <a:avLst/>
              <a:gdLst/>
              <a:ahLst/>
              <a:cxnLst/>
              <a:rect l="l" t="t" r="r" b="b"/>
              <a:pathLst>
                <a:path w="10795" h="4444">
                  <a:moveTo>
                    <a:pt x="0" y="4272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4272"/>
                  </a:lnTo>
                  <a:lnTo>
                    <a:pt x="0" y="427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11864214" y="2452584"/>
              <a:ext cx="10795" cy="4445"/>
            </a:xfrm>
            <a:custGeom>
              <a:avLst/>
              <a:gdLst/>
              <a:ahLst/>
              <a:cxnLst/>
              <a:rect l="l" t="t" r="r" b="b"/>
              <a:pathLst>
                <a:path w="10795" h="4444">
                  <a:moveTo>
                    <a:pt x="10324" y="0"/>
                  </a:moveTo>
                  <a:lnTo>
                    <a:pt x="0" y="0"/>
                  </a:lnTo>
                  <a:lnTo>
                    <a:pt x="0" y="4282"/>
                  </a:lnTo>
                  <a:lnTo>
                    <a:pt x="10324" y="4282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11864218" y="2452582"/>
              <a:ext cx="10795" cy="4445"/>
            </a:xfrm>
            <a:custGeom>
              <a:avLst/>
              <a:gdLst/>
              <a:ahLst/>
              <a:cxnLst/>
              <a:rect l="l" t="t" r="r" b="b"/>
              <a:pathLst>
                <a:path w="10795" h="4444">
                  <a:moveTo>
                    <a:pt x="0" y="4272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4272"/>
                  </a:lnTo>
                  <a:lnTo>
                    <a:pt x="0" y="427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11226338" y="2090198"/>
              <a:ext cx="12700" cy="10160"/>
            </a:xfrm>
            <a:custGeom>
              <a:avLst/>
              <a:gdLst/>
              <a:ahLst/>
              <a:cxnLst/>
              <a:rect l="l" t="t" r="r" b="b"/>
              <a:pathLst>
                <a:path w="12700" h="10160">
                  <a:moveTo>
                    <a:pt x="12240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2240" y="9737"/>
                  </a:lnTo>
                  <a:lnTo>
                    <a:pt x="122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11226335" y="2090207"/>
              <a:ext cx="12700" cy="10160"/>
            </a:xfrm>
            <a:custGeom>
              <a:avLst/>
              <a:gdLst/>
              <a:ahLst/>
              <a:cxnLst/>
              <a:rect l="l" t="t" r="r" b="b"/>
              <a:pathLst>
                <a:path w="12700" h="10160">
                  <a:moveTo>
                    <a:pt x="0" y="9737"/>
                  </a:moveTo>
                  <a:lnTo>
                    <a:pt x="0" y="0"/>
                  </a:lnTo>
                  <a:lnTo>
                    <a:pt x="12240" y="0"/>
                  </a:lnTo>
                  <a:lnTo>
                    <a:pt x="12240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11130781" y="2095077"/>
              <a:ext cx="73660" cy="10160"/>
            </a:xfrm>
            <a:custGeom>
              <a:avLst/>
              <a:gdLst/>
              <a:ahLst/>
              <a:cxnLst/>
              <a:rect l="l" t="t" r="r" b="b"/>
              <a:pathLst>
                <a:path w="73659" h="10160">
                  <a:moveTo>
                    <a:pt x="73641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73641" y="9758"/>
                  </a:lnTo>
                  <a:lnTo>
                    <a:pt x="7364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11130778" y="2095081"/>
              <a:ext cx="73660" cy="10160"/>
            </a:xfrm>
            <a:custGeom>
              <a:avLst/>
              <a:gdLst/>
              <a:ahLst/>
              <a:cxnLst/>
              <a:rect l="l" t="t" r="r" b="b"/>
              <a:pathLst>
                <a:path w="73659" h="10160">
                  <a:moveTo>
                    <a:pt x="73641" y="0"/>
                  </a:moveTo>
                  <a:lnTo>
                    <a:pt x="73641" y="9758"/>
                  </a:lnTo>
                  <a:lnTo>
                    <a:pt x="0" y="9758"/>
                  </a:lnTo>
                  <a:lnTo>
                    <a:pt x="0" y="0"/>
                  </a:lnTo>
                  <a:lnTo>
                    <a:pt x="7364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11109012" y="2090219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774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16774" y="9727"/>
                  </a:lnTo>
                  <a:lnTo>
                    <a:pt x="1677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11109011" y="2090220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774" y="0"/>
                  </a:moveTo>
                  <a:lnTo>
                    <a:pt x="16774" y="9727"/>
                  </a:lnTo>
                  <a:lnTo>
                    <a:pt x="0" y="9727"/>
                  </a:lnTo>
                  <a:lnTo>
                    <a:pt x="0" y="0"/>
                  </a:lnTo>
                  <a:lnTo>
                    <a:pt x="1677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11092259" y="2090198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753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6753" y="9737"/>
                  </a:lnTo>
                  <a:lnTo>
                    <a:pt x="167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11092259" y="2090207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0" y="9737"/>
                  </a:moveTo>
                  <a:lnTo>
                    <a:pt x="0" y="0"/>
                  </a:lnTo>
                  <a:lnTo>
                    <a:pt x="16753" y="0"/>
                  </a:lnTo>
                  <a:lnTo>
                    <a:pt x="16753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10814267" y="2090220"/>
              <a:ext cx="278130" cy="10160"/>
            </a:xfrm>
            <a:custGeom>
              <a:avLst/>
              <a:gdLst/>
              <a:ahLst/>
              <a:cxnLst/>
              <a:rect l="l" t="t" r="r" b="b"/>
              <a:pathLst>
                <a:path w="278129" h="10160">
                  <a:moveTo>
                    <a:pt x="277991" y="0"/>
                  </a:moveTo>
                  <a:lnTo>
                    <a:pt x="277991" y="9727"/>
                  </a:lnTo>
                  <a:lnTo>
                    <a:pt x="0" y="9727"/>
                  </a:lnTo>
                  <a:lnTo>
                    <a:pt x="0" y="0"/>
                  </a:lnTo>
                  <a:lnTo>
                    <a:pt x="27799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11209564" y="2090198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774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6774" y="9737"/>
                  </a:lnTo>
                  <a:lnTo>
                    <a:pt x="1677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11209563" y="2090207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0" y="9737"/>
                  </a:moveTo>
                  <a:lnTo>
                    <a:pt x="0" y="0"/>
                  </a:lnTo>
                  <a:lnTo>
                    <a:pt x="16774" y="0"/>
                  </a:lnTo>
                  <a:lnTo>
                    <a:pt x="16774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11125800" y="2090211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>
                  <a:moveTo>
                    <a:pt x="8375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11204423" y="2095067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10303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0303" y="9737"/>
                  </a:lnTo>
                  <a:lnTo>
                    <a:pt x="1030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11204420" y="2095064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0" y="9758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11120771" y="2095067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989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9989" y="9737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11120774" y="2095064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9758"/>
                  </a:moveTo>
                  <a:lnTo>
                    <a:pt x="0" y="0"/>
                  </a:lnTo>
                  <a:lnTo>
                    <a:pt x="9989" y="0"/>
                  </a:lnTo>
                  <a:lnTo>
                    <a:pt x="9989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10797503" y="2090198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774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6774" y="9737"/>
                  </a:lnTo>
                  <a:lnTo>
                    <a:pt x="1677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10797507" y="2090207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0" y="9737"/>
                  </a:moveTo>
                  <a:lnTo>
                    <a:pt x="0" y="0"/>
                  </a:lnTo>
                  <a:lnTo>
                    <a:pt x="16753" y="0"/>
                  </a:lnTo>
                  <a:lnTo>
                    <a:pt x="16753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10780739" y="2090198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753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6753" y="9737"/>
                  </a:lnTo>
                  <a:lnTo>
                    <a:pt x="167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10780736" y="2090207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0" y="9737"/>
                  </a:moveTo>
                  <a:lnTo>
                    <a:pt x="0" y="0"/>
                  </a:lnTo>
                  <a:lnTo>
                    <a:pt x="16753" y="0"/>
                  </a:lnTo>
                  <a:lnTo>
                    <a:pt x="16753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11226330" y="208898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1225"/>
                  </a:moveTo>
                  <a:lnTo>
                    <a:pt x="628" y="816"/>
                  </a:lnTo>
                  <a:lnTo>
                    <a:pt x="0" y="0"/>
                  </a:lnTo>
                  <a:lnTo>
                    <a:pt x="1916" y="0"/>
                  </a:lnTo>
                  <a:lnTo>
                    <a:pt x="1916" y="1225"/>
                  </a:lnTo>
                  <a:lnTo>
                    <a:pt x="0" y="122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10795549" y="209996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1958" y="1204"/>
                  </a:moveTo>
                  <a:lnTo>
                    <a:pt x="1329" y="596"/>
                  </a:lnTo>
                  <a:lnTo>
                    <a:pt x="1958" y="0"/>
                  </a:lnTo>
                  <a:lnTo>
                    <a:pt x="0" y="0"/>
                  </a:lnTo>
                  <a:lnTo>
                    <a:pt x="0" y="1204"/>
                  </a:lnTo>
                  <a:lnTo>
                    <a:pt x="1958" y="12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10793631" y="2067670"/>
              <a:ext cx="433070" cy="3810"/>
            </a:xfrm>
            <a:custGeom>
              <a:avLst/>
              <a:gdLst/>
              <a:ahLst/>
              <a:cxnLst/>
              <a:rect l="l" t="t" r="r" b="b"/>
              <a:pathLst>
                <a:path w="433070" h="3810">
                  <a:moveTo>
                    <a:pt x="0" y="3643"/>
                  </a:moveTo>
                  <a:lnTo>
                    <a:pt x="0" y="0"/>
                  </a:lnTo>
                  <a:lnTo>
                    <a:pt x="4326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10795549" y="208898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1958" y="1225"/>
                  </a:moveTo>
                  <a:lnTo>
                    <a:pt x="1329" y="617"/>
                  </a:lnTo>
                  <a:lnTo>
                    <a:pt x="1958" y="0"/>
                  </a:lnTo>
                  <a:lnTo>
                    <a:pt x="0" y="0"/>
                  </a:lnTo>
                  <a:lnTo>
                    <a:pt x="0" y="1225"/>
                  </a:lnTo>
                  <a:lnTo>
                    <a:pt x="1958" y="122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11226330" y="209993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628" y="418"/>
                  </a:lnTo>
                  <a:lnTo>
                    <a:pt x="0" y="1225"/>
                  </a:lnTo>
                  <a:lnTo>
                    <a:pt x="1916" y="1225"/>
                  </a:lnTo>
                  <a:lnTo>
                    <a:pt x="1916" y="0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11506476" y="1911135"/>
              <a:ext cx="22860" cy="203835"/>
            </a:xfrm>
            <a:custGeom>
              <a:avLst/>
              <a:gdLst/>
              <a:ahLst/>
              <a:cxnLst/>
              <a:rect l="l" t="t" r="r" b="b"/>
              <a:pathLst>
                <a:path w="22859" h="203835">
                  <a:moveTo>
                    <a:pt x="22658" y="0"/>
                  </a:moveTo>
                  <a:lnTo>
                    <a:pt x="0" y="0"/>
                  </a:lnTo>
                  <a:lnTo>
                    <a:pt x="0" y="203417"/>
                  </a:lnTo>
                  <a:lnTo>
                    <a:pt x="22658" y="203417"/>
                  </a:lnTo>
                  <a:lnTo>
                    <a:pt x="2265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11506480" y="1911121"/>
              <a:ext cx="22860" cy="203835"/>
            </a:xfrm>
            <a:custGeom>
              <a:avLst/>
              <a:gdLst/>
              <a:ahLst/>
              <a:cxnLst/>
              <a:rect l="l" t="t" r="r" b="b"/>
              <a:pathLst>
                <a:path w="22859" h="203835">
                  <a:moveTo>
                    <a:pt x="0" y="203428"/>
                  </a:moveTo>
                  <a:lnTo>
                    <a:pt x="0" y="0"/>
                  </a:lnTo>
                  <a:lnTo>
                    <a:pt x="22658" y="0"/>
                  </a:lnTo>
                  <a:lnTo>
                    <a:pt x="22658" y="203428"/>
                  </a:lnTo>
                  <a:lnTo>
                    <a:pt x="0" y="20342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8722471" y="2249170"/>
              <a:ext cx="232410" cy="11430"/>
            </a:xfrm>
            <a:custGeom>
              <a:avLst/>
              <a:gdLst/>
              <a:ahLst/>
              <a:cxnLst/>
              <a:rect l="l" t="t" r="r" b="b"/>
              <a:pathLst>
                <a:path w="232409" h="11430">
                  <a:moveTo>
                    <a:pt x="232034" y="10952"/>
                  </a:moveTo>
                  <a:lnTo>
                    <a:pt x="232034" y="0"/>
                  </a:lnTo>
                  <a:lnTo>
                    <a:pt x="0" y="0"/>
                  </a:lnTo>
                  <a:lnTo>
                    <a:pt x="0" y="10952"/>
                  </a:lnTo>
                  <a:lnTo>
                    <a:pt x="232034" y="1095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97" name="object 129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930708" y="2463278"/>
              <a:ext cx="106687" cy="202747"/>
            </a:xfrm>
            <a:prstGeom prst="rect">
              <a:avLst/>
            </a:prstGeom>
          </p:spPr>
        </p:pic>
        <p:sp>
          <p:nvSpPr>
            <p:cNvPr id="1298" name="object 1298"/>
            <p:cNvSpPr/>
            <p:nvPr/>
          </p:nvSpPr>
          <p:spPr>
            <a:xfrm>
              <a:off x="8945706" y="2601816"/>
              <a:ext cx="19685" cy="62230"/>
            </a:xfrm>
            <a:custGeom>
              <a:avLst/>
              <a:gdLst/>
              <a:ahLst/>
              <a:cxnLst/>
              <a:rect l="l" t="t" r="r" b="b"/>
              <a:pathLst>
                <a:path w="19684" h="62230">
                  <a:moveTo>
                    <a:pt x="19318" y="0"/>
                  </a:moveTo>
                  <a:lnTo>
                    <a:pt x="0" y="0"/>
                  </a:lnTo>
                  <a:lnTo>
                    <a:pt x="0" y="62123"/>
                  </a:lnTo>
                  <a:lnTo>
                    <a:pt x="19318" y="62123"/>
                  </a:lnTo>
                  <a:lnTo>
                    <a:pt x="1931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8945691" y="2601801"/>
              <a:ext cx="19685" cy="62230"/>
            </a:xfrm>
            <a:custGeom>
              <a:avLst/>
              <a:gdLst/>
              <a:ahLst/>
              <a:cxnLst/>
              <a:rect l="l" t="t" r="r" b="b"/>
              <a:pathLst>
                <a:path w="19684" h="62230">
                  <a:moveTo>
                    <a:pt x="0" y="62123"/>
                  </a:moveTo>
                  <a:lnTo>
                    <a:pt x="0" y="0"/>
                  </a:lnTo>
                  <a:lnTo>
                    <a:pt x="19318" y="0"/>
                  </a:lnTo>
                  <a:lnTo>
                    <a:pt x="19318" y="62123"/>
                  </a:lnTo>
                  <a:lnTo>
                    <a:pt x="0" y="6212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8945706" y="2479997"/>
              <a:ext cx="80010" cy="121920"/>
            </a:xfrm>
            <a:custGeom>
              <a:avLst/>
              <a:gdLst/>
              <a:ahLst/>
              <a:cxnLst/>
              <a:rect l="l" t="t" r="r" b="b"/>
              <a:pathLst>
                <a:path w="80009" h="121919">
                  <a:moveTo>
                    <a:pt x="79924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9924" y="121807"/>
                  </a:lnTo>
                  <a:lnTo>
                    <a:pt x="79924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8945691" y="2479991"/>
              <a:ext cx="80010" cy="121920"/>
            </a:xfrm>
            <a:custGeom>
              <a:avLst/>
              <a:gdLst/>
              <a:ahLst/>
              <a:cxnLst/>
              <a:rect l="l" t="t" r="r" b="b"/>
              <a:pathLst>
                <a:path w="80009" h="121919">
                  <a:moveTo>
                    <a:pt x="0" y="121807"/>
                  </a:moveTo>
                  <a:lnTo>
                    <a:pt x="0" y="0"/>
                  </a:lnTo>
                  <a:lnTo>
                    <a:pt x="79924" y="0"/>
                  </a:lnTo>
                  <a:lnTo>
                    <a:pt x="79924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8722471" y="2406294"/>
              <a:ext cx="232410" cy="11430"/>
            </a:xfrm>
            <a:custGeom>
              <a:avLst/>
              <a:gdLst/>
              <a:ahLst/>
              <a:cxnLst/>
              <a:rect l="l" t="t" r="r" b="b"/>
              <a:pathLst>
                <a:path w="232409" h="11430">
                  <a:moveTo>
                    <a:pt x="232034" y="10963"/>
                  </a:moveTo>
                  <a:lnTo>
                    <a:pt x="232034" y="0"/>
                  </a:lnTo>
                  <a:lnTo>
                    <a:pt x="0" y="0"/>
                  </a:lnTo>
                  <a:lnTo>
                    <a:pt x="0" y="10963"/>
                  </a:lnTo>
                  <a:lnTo>
                    <a:pt x="232034" y="1096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8915835" y="2260126"/>
              <a:ext cx="38735" cy="146685"/>
            </a:xfrm>
            <a:custGeom>
              <a:avLst/>
              <a:gdLst/>
              <a:ahLst/>
              <a:cxnLst/>
              <a:rect l="l" t="t" r="r" b="b"/>
              <a:pathLst>
                <a:path w="38734" h="146685">
                  <a:moveTo>
                    <a:pt x="0" y="14616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146163"/>
                  </a:lnTo>
                  <a:lnTo>
                    <a:pt x="0" y="14616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8877163" y="2260126"/>
              <a:ext cx="38735" cy="146685"/>
            </a:xfrm>
            <a:custGeom>
              <a:avLst/>
              <a:gdLst/>
              <a:ahLst/>
              <a:cxnLst/>
              <a:rect l="l" t="t" r="r" b="b"/>
              <a:pathLst>
                <a:path w="38734" h="146685">
                  <a:moveTo>
                    <a:pt x="0" y="14616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146163"/>
                  </a:lnTo>
                  <a:lnTo>
                    <a:pt x="0" y="14616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8799820" y="2260126"/>
              <a:ext cx="38735" cy="146685"/>
            </a:xfrm>
            <a:custGeom>
              <a:avLst/>
              <a:gdLst/>
              <a:ahLst/>
              <a:cxnLst/>
              <a:rect l="l" t="t" r="r" b="b"/>
              <a:pathLst>
                <a:path w="38734" h="146685">
                  <a:moveTo>
                    <a:pt x="0" y="14616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146163"/>
                  </a:lnTo>
                  <a:lnTo>
                    <a:pt x="0" y="14616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9218837" y="2250381"/>
              <a:ext cx="5715" cy="200660"/>
            </a:xfrm>
            <a:custGeom>
              <a:avLst/>
              <a:gdLst/>
              <a:ahLst/>
              <a:cxnLst/>
              <a:rect l="l" t="t" r="r" b="b"/>
              <a:pathLst>
                <a:path w="5715" h="200660">
                  <a:moveTo>
                    <a:pt x="5162" y="200370"/>
                  </a:moveTo>
                  <a:lnTo>
                    <a:pt x="5162" y="0"/>
                  </a:lnTo>
                  <a:lnTo>
                    <a:pt x="0" y="0"/>
                  </a:lnTo>
                  <a:lnTo>
                    <a:pt x="0" y="200370"/>
                  </a:lnTo>
                  <a:lnTo>
                    <a:pt x="5162" y="20037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8722477" y="2418485"/>
              <a:ext cx="232410" cy="5080"/>
            </a:xfrm>
            <a:custGeom>
              <a:avLst/>
              <a:gdLst/>
              <a:ahLst/>
              <a:cxnLst/>
              <a:rect l="l" t="t" r="r" b="b"/>
              <a:pathLst>
                <a:path w="232409" h="5080">
                  <a:moveTo>
                    <a:pt x="0" y="4858"/>
                  </a:moveTo>
                  <a:lnTo>
                    <a:pt x="0" y="0"/>
                  </a:lnTo>
                  <a:lnTo>
                    <a:pt x="232024" y="0"/>
                  </a:lnTo>
                  <a:lnTo>
                    <a:pt x="232024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8957086" y="2243086"/>
              <a:ext cx="267335" cy="5080"/>
            </a:xfrm>
            <a:custGeom>
              <a:avLst/>
              <a:gdLst/>
              <a:ahLst/>
              <a:cxnLst/>
              <a:rect l="l" t="t" r="r" b="b"/>
              <a:pathLst>
                <a:path w="267334" h="5080">
                  <a:moveTo>
                    <a:pt x="266913" y="4879"/>
                  </a:moveTo>
                  <a:lnTo>
                    <a:pt x="266913" y="0"/>
                  </a:lnTo>
                  <a:lnTo>
                    <a:pt x="0" y="0"/>
                  </a:lnTo>
                  <a:lnTo>
                    <a:pt x="0" y="4879"/>
                  </a:lnTo>
                  <a:lnTo>
                    <a:pt x="266913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8722477" y="2243069"/>
              <a:ext cx="232410" cy="5080"/>
            </a:xfrm>
            <a:custGeom>
              <a:avLst/>
              <a:gdLst/>
              <a:ahLst/>
              <a:cxnLst/>
              <a:rect l="l" t="t" r="r" b="b"/>
              <a:pathLst>
                <a:path w="232409" h="5080">
                  <a:moveTo>
                    <a:pt x="0" y="0"/>
                  </a:moveTo>
                  <a:lnTo>
                    <a:pt x="0" y="4879"/>
                  </a:lnTo>
                  <a:lnTo>
                    <a:pt x="232024" y="4879"/>
                  </a:lnTo>
                  <a:lnTo>
                    <a:pt x="232024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8954501" y="2249172"/>
              <a:ext cx="262890" cy="181610"/>
            </a:xfrm>
            <a:custGeom>
              <a:avLst/>
              <a:gdLst/>
              <a:ahLst/>
              <a:cxnLst/>
              <a:rect l="l" t="t" r="r" b="b"/>
              <a:pathLst>
                <a:path w="262890" h="181610">
                  <a:moveTo>
                    <a:pt x="262861" y="181491"/>
                  </a:moveTo>
                  <a:lnTo>
                    <a:pt x="262861" y="0"/>
                  </a:lnTo>
                  <a:lnTo>
                    <a:pt x="0" y="0"/>
                  </a:lnTo>
                  <a:lnTo>
                    <a:pt x="0" y="168078"/>
                  </a:lnTo>
                  <a:lnTo>
                    <a:pt x="0" y="181491"/>
                  </a:lnTo>
                  <a:lnTo>
                    <a:pt x="251248" y="181491"/>
                  </a:lnTo>
                  <a:lnTo>
                    <a:pt x="262861" y="18149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8722477" y="2260126"/>
              <a:ext cx="38735" cy="146685"/>
            </a:xfrm>
            <a:custGeom>
              <a:avLst/>
              <a:gdLst/>
              <a:ahLst/>
              <a:cxnLst/>
              <a:rect l="l" t="t" r="r" b="b"/>
              <a:pathLst>
                <a:path w="38734" h="146685">
                  <a:moveTo>
                    <a:pt x="0" y="14616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146163"/>
                  </a:lnTo>
                  <a:lnTo>
                    <a:pt x="0" y="14616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8761148" y="2260126"/>
              <a:ext cx="38735" cy="146685"/>
            </a:xfrm>
            <a:custGeom>
              <a:avLst/>
              <a:gdLst/>
              <a:ahLst/>
              <a:cxnLst/>
              <a:rect l="l" t="t" r="r" b="b"/>
              <a:pathLst>
                <a:path w="38734" h="146685">
                  <a:moveTo>
                    <a:pt x="0" y="14616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146163"/>
                  </a:lnTo>
                  <a:lnTo>
                    <a:pt x="0" y="14616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8722471" y="2408739"/>
              <a:ext cx="232410" cy="5080"/>
            </a:xfrm>
            <a:custGeom>
              <a:avLst/>
              <a:gdLst/>
              <a:ahLst/>
              <a:cxnLst/>
              <a:rect l="l" t="t" r="r" b="b"/>
              <a:pathLst>
                <a:path w="232409" h="5080">
                  <a:moveTo>
                    <a:pt x="232034" y="4879"/>
                  </a:moveTo>
                  <a:lnTo>
                    <a:pt x="232034" y="0"/>
                  </a:lnTo>
                  <a:lnTo>
                    <a:pt x="0" y="0"/>
                  </a:lnTo>
                  <a:lnTo>
                    <a:pt x="0" y="4879"/>
                  </a:lnTo>
                  <a:lnTo>
                    <a:pt x="232034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8838492" y="2260126"/>
              <a:ext cx="38735" cy="146685"/>
            </a:xfrm>
            <a:custGeom>
              <a:avLst/>
              <a:gdLst/>
              <a:ahLst/>
              <a:cxnLst/>
              <a:rect l="l" t="t" r="r" b="b"/>
              <a:pathLst>
                <a:path w="38734" h="146685">
                  <a:moveTo>
                    <a:pt x="0" y="14616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146163"/>
                  </a:lnTo>
                  <a:lnTo>
                    <a:pt x="0" y="14616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8722471" y="2252199"/>
              <a:ext cx="271145" cy="5080"/>
            </a:xfrm>
            <a:custGeom>
              <a:avLst/>
              <a:gdLst/>
              <a:ahLst/>
              <a:cxnLst/>
              <a:rect l="l" t="t" r="r" b="b"/>
              <a:pathLst>
                <a:path w="271145" h="5080">
                  <a:moveTo>
                    <a:pt x="232034" y="4879"/>
                  </a:moveTo>
                  <a:lnTo>
                    <a:pt x="232034" y="0"/>
                  </a:lnTo>
                  <a:lnTo>
                    <a:pt x="0" y="0"/>
                  </a:lnTo>
                  <a:lnTo>
                    <a:pt x="0" y="4879"/>
                  </a:lnTo>
                  <a:lnTo>
                    <a:pt x="232034" y="4879"/>
                  </a:lnTo>
                  <a:close/>
                </a:path>
                <a:path w="271145" h="5080">
                  <a:moveTo>
                    <a:pt x="232034" y="4879"/>
                  </a:moveTo>
                  <a:lnTo>
                    <a:pt x="232034" y="0"/>
                  </a:lnTo>
                  <a:lnTo>
                    <a:pt x="270703" y="0"/>
                  </a:lnTo>
                  <a:lnTo>
                    <a:pt x="270703" y="4879"/>
                  </a:lnTo>
                  <a:lnTo>
                    <a:pt x="232034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10033085" y="2439796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4019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10058872" y="2439796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4019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9856407" y="2439796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4019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9882193" y="2439796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4019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9587027" y="2465369"/>
              <a:ext cx="90805" cy="15240"/>
            </a:xfrm>
            <a:custGeom>
              <a:avLst/>
              <a:gdLst/>
              <a:ahLst/>
              <a:cxnLst/>
              <a:rect l="l" t="t" r="r" b="b"/>
              <a:pathLst>
                <a:path w="90804" h="15239">
                  <a:moveTo>
                    <a:pt x="90248" y="0"/>
                  </a:moveTo>
                  <a:lnTo>
                    <a:pt x="0" y="0"/>
                  </a:lnTo>
                  <a:lnTo>
                    <a:pt x="0" y="14617"/>
                  </a:lnTo>
                  <a:lnTo>
                    <a:pt x="90248" y="14617"/>
                  </a:lnTo>
                  <a:lnTo>
                    <a:pt x="9024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9584930" y="2481045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>
                  <a:moveTo>
                    <a:pt x="0" y="0"/>
                  </a:moveTo>
                  <a:lnTo>
                    <a:pt x="11772" y="0"/>
                  </a:lnTo>
                </a:path>
                <a:path w="94615">
                  <a:moveTo>
                    <a:pt x="82660" y="0"/>
                  </a:moveTo>
                  <a:lnTo>
                    <a:pt x="944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9584930" y="2471637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>
                  <a:moveTo>
                    <a:pt x="0" y="0"/>
                  </a:moveTo>
                  <a:lnTo>
                    <a:pt x="944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9596705" y="2479991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19">
                  <a:moveTo>
                    <a:pt x="0" y="121807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9596702" y="2479997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19">
                  <a:moveTo>
                    <a:pt x="70887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87" y="121807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9596705" y="2479991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19">
                  <a:moveTo>
                    <a:pt x="0" y="121807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12210340" y="2465369"/>
              <a:ext cx="44450" cy="15240"/>
            </a:xfrm>
            <a:custGeom>
              <a:avLst/>
              <a:gdLst/>
              <a:ahLst/>
              <a:cxnLst/>
              <a:rect l="l" t="t" r="r" b="b"/>
              <a:pathLst>
                <a:path w="44450" h="15239">
                  <a:moveTo>
                    <a:pt x="44365" y="0"/>
                  </a:moveTo>
                  <a:lnTo>
                    <a:pt x="0" y="0"/>
                  </a:lnTo>
                  <a:lnTo>
                    <a:pt x="0" y="14617"/>
                  </a:lnTo>
                  <a:lnTo>
                    <a:pt x="44365" y="14617"/>
                  </a:lnTo>
                  <a:lnTo>
                    <a:pt x="44365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12210342" y="2465377"/>
              <a:ext cx="44450" cy="15240"/>
            </a:xfrm>
            <a:custGeom>
              <a:avLst/>
              <a:gdLst/>
              <a:ahLst/>
              <a:cxnLst/>
              <a:rect l="l" t="t" r="r" b="b"/>
              <a:pathLst>
                <a:path w="44450" h="15239">
                  <a:moveTo>
                    <a:pt x="0" y="14617"/>
                  </a:moveTo>
                  <a:lnTo>
                    <a:pt x="0" y="0"/>
                  </a:lnTo>
                  <a:lnTo>
                    <a:pt x="44365" y="0"/>
                  </a:lnTo>
                  <a:lnTo>
                    <a:pt x="44365" y="14617"/>
                  </a:lnTo>
                  <a:lnTo>
                    <a:pt x="0" y="1461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12140089" y="2099930"/>
              <a:ext cx="70485" cy="386715"/>
            </a:xfrm>
            <a:custGeom>
              <a:avLst/>
              <a:gdLst/>
              <a:ahLst/>
              <a:cxnLst/>
              <a:rect l="l" t="t" r="r" b="b"/>
              <a:pathLst>
                <a:path w="70484" h="386714">
                  <a:moveTo>
                    <a:pt x="70249" y="0"/>
                  </a:moveTo>
                  <a:lnTo>
                    <a:pt x="3769" y="0"/>
                  </a:lnTo>
                  <a:lnTo>
                    <a:pt x="0" y="30470"/>
                  </a:lnTo>
                  <a:lnTo>
                    <a:pt x="37381" y="30470"/>
                  </a:lnTo>
                  <a:lnTo>
                    <a:pt x="37381" y="356931"/>
                  </a:lnTo>
                  <a:lnTo>
                    <a:pt x="0" y="356931"/>
                  </a:lnTo>
                  <a:lnTo>
                    <a:pt x="7224" y="386155"/>
                  </a:lnTo>
                  <a:lnTo>
                    <a:pt x="34784" y="386155"/>
                  </a:lnTo>
                  <a:lnTo>
                    <a:pt x="34784" y="380072"/>
                  </a:lnTo>
                  <a:lnTo>
                    <a:pt x="70249" y="380072"/>
                  </a:lnTo>
                  <a:lnTo>
                    <a:pt x="70249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12140089" y="2099930"/>
              <a:ext cx="70485" cy="386715"/>
            </a:xfrm>
            <a:custGeom>
              <a:avLst/>
              <a:gdLst/>
              <a:ahLst/>
              <a:cxnLst/>
              <a:rect l="l" t="t" r="r" b="b"/>
              <a:pathLst>
                <a:path w="70484" h="386714">
                  <a:moveTo>
                    <a:pt x="37381" y="30470"/>
                  </a:moveTo>
                  <a:lnTo>
                    <a:pt x="0" y="30470"/>
                  </a:lnTo>
                  <a:lnTo>
                    <a:pt x="3769" y="0"/>
                  </a:lnTo>
                  <a:lnTo>
                    <a:pt x="70249" y="0"/>
                  </a:lnTo>
                  <a:lnTo>
                    <a:pt x="70249" y="380072"/>
                  </a:lnTo>
                  <a:lnTo>
                    <a:pt x="34784" y="380072"/>
                  </a:lnTo>
                  <a:lnTo>
                    <a:pt x="34784" y="386155"/>
                  </a:lnTo>
                  <a:lnTo>
                    <a:pt x="7224" y="386155"/>
                  </a:lnTo>
                  <a:lnTo>
                    <a:pt x="0" y="356931"/>
                  </a:lnTo>
                  <a:lnTo>
                    <a:pt x="37381" y="356931"/>
                  </a:lnTo>
                  <a:lnTo>
                    <a:pt x="37381" y="3047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12140091" y="2130374"/>
              <a:ext cx="37465" cy="4445"/>
            </a:xfrm>
            <a:custGeom>
              <a:avLst/>
              <a:gdLst/>
              <a:ahLst/>
              <a:cxnLst/>
              <a:rect l="l" t="t" r="r" b="b"/>
              <a:pathLst>
                <a:path w="37465" h="4444">
                  <a:moveTo>
                    <a:pt x="37381" y="0"/>
                  </a:moveTo>
                  <a:lnTo>
                    <a:pt x="0" y="0"/>
                  </a:lnTo>
                  <a:lnTo>
                    <a:pt x="0" y="4272"/>
                  </a:lnTo>
                  <a:lnTo>
                    <a:pt x="37381" y="4272"/>
                  </a:lnTo>
                  <a:lnTo>
                    <a:pt x="37381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12140094" y="2130374"/>
              <a:ext cx="37465" cy="4445"/>
            </a:xfrm>
            <a:custGeom>
              <a:avLst/>
              <a:gdLst/>
              <a:ahLst/>
              <a:cxnLst/>
              <a:rect l="l" t="t" r="r" b="b"/>
              <a:pathLst>
                <a:path w="37465" h="4444">
                  <a:moveTo>
                    <a:pt x="0" y="4272"/>
                  </a:moveTo>
                  <a:lnTo>
                    <a:pt x="0" y="0"/>
                  </a:lnTo>
                  <a:lnTo>
                    <a:pt x="37381" y="0"/>
                  </a:lnTo>
                  <a:lnTo>
                    <a:pt x="37381" y="4272"/>
                  </a:lnTo>
                  <a:lnTo>
                    <a:pt x="0" y="427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12140091" y="2452584"/>
              <a:ext cx="37465" cy="4445"/>
            </a:xfrm>
            <a:custGeom>
              <a:avLst/>
              <a:gdLst/>
              <a:ahLst/>
              <a:cxnLst/>
              <a:rect l="l" t="t" r="r" b="b"/>
              <a:pathLst>
                <a:path w="37465" h="4444">
                  <a:moveTo>
                    <a:pt x="37381" y="0"/>
                  </a:moveTo>
                  <a:lnTo>
                    <a:pt x="0" y="0"/>
                  </a:lnTo>
                  <a:lnTo>
                    <a:pt x="0" y="4282"/>
                  </a:lnTo>
                  <a:lnTo>
                    <a:pt x="37381" y="4282"/>
                  </a:lnTo>
                  <a:lnTo>
                    <a:pt x="37381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12140094" y="2452582"/>
              <a:ext cx="37465" cy="4445"/>
            </a:xfrm>
            <a:custGeom>
              <a:avLst/>
              <a:gdLst/>
              <a:ahLst/>
              <a:cxnLst/>
              <a:rect l="l" t="t" r="r" b="b"/>
              <a:pathLst>
                <a:path w="37465" h="4444">
                  <a:moveTo>
                    <a:pt x="0" y="4272"/>
                  </a:moveTo>
                  <a:lnTo>
                    <a:pt x="0" y="0"/>
                  </a:lnTo>
                  <a:lnTo>
                    <a:pt x="37381" y="0"/>
                  </a:lnTo>
                  <a:lnTo>
                    <a:pt x="37381" y="4272"/>
                  </a:lnTo>
                  <a:lnTo>
                    <a:pt x="0" y="427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8900575" y="3564120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221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8900227" y="3588478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221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8900575" y="3746824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221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8900227" y="3771199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221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12703581" y="1602875"/>
              <a:ext cx="532130" cy="1270"/>
            </a:xfrm>
            <a:custGeom>
              <a:avLst/>
              <a:gdLst/>
              <a:ahLst/>
              <a:cxnLst/>
              <a:rect l="l" t="t" r="r" b="b"/>
              <a:pathLst>
                <a:path w="532130" h="1269">
                  <a:moveTo>
                    <a:pt x="531596" y="123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14408252" y="1606723"/>
              <a:ext cx="535940" cy="1270"/>
            </a:xfrm>
            <a:custGeom>
              <a:avLst/>
              <a:gdLst/>
              <a:ahLst/>
              <a:cxnLst/>
              <a:rect l="l" t="t" r="r" b="b"/>
              <a:pathLst>
                <a:path w="535940" h="1269">
                  <a:moveTo>
                    <a:pt x="535575" y="79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14256178" y="1606475"/>
              <a:ext cx="151765" cy="635"/>
            </a:xfrm>
            <a:custGeom>
              <a:avLst/>
              <a:gdLst/>
              <a:ahLst/>
              <a:cxnLst/>
              <a:rect l="l" t="t" r="r" b="b"/>
              <a:pathLst>
                <a:path w="151765" h="634">
                  <a:moveTo>
                    <a:pt x="151440" y="25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13235808" y="1604105"/>
              <a:ext cx="1020444" cy="2540"/>
            </a:xfrm>
            <a:custGeom>
              <a:avLst/>
              <a:gdLst/>
              <a:ahLst/>
              <a:cxnLst/>
              <a:rect l="l" t="t" r="r" b="b"/>
              <a:pathLst>
                <a:path w="1020444" h="2540">
                  <a:moveTo>
                    <a:pt x="1020377" y="239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14256178" y="1606475"/>
              <a:ext cx="151765" cy="635"/>
            </a:xfrm>
            <a:custGeom>
              <a:avLst/>
              <a:gdLst/>
              <a:ahLst/>
              <a:cxnLst/>
              <a:rect l="l" t="t" r="r" b="b"/>
              <a:pathLst>
                <a:path w="151765" h="634">
                  <a:moveTo>
                    <a:pt x="151440" y="25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13235808" y="1604105"/>
              <a:ext cx="1020444" cy="2540"/>
            </a:xfrm>
            <a:custGeom>
              <a:avLst/>
              <a:gdLst/>
              <a:ahLst/>
              <a:cxnLst/>
              <a:rect l="l" t="t" r="r" b="b"/>
              <a:pathLst>
                <a:path w="1020444" h="2540">
                  <a:moveTo>
                    <a:pt x="1020377" y="239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12315584" y="2182704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0" y="0"/>
                  </a:moveTo>
                  <a:lnTo>
                    <a:pt x="2320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12338780" y="1887058"/>
              <a:ext cx="0" cy="295910"/>
            </a:xfrm>
            <a:custGeom>
              <a:avLst/>
              <a:gdLst/>
              <a:ahLst/>
              <a:cxnLst/>
              <a:rect l="l" t="t" r="r" b="b"/>
              <a:pathLst>
                <a:path h="295910">
                  <a:moveTo>
                    <a:pt x="0" y="29564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12338780" y="188706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40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12338780" y="1887059"/>
              <a:ext cx="2965450" cy="0"/>
            </a:xfrm>
            <a:custGeom>
              <a:avLst/>
              <a:gdLst/>
              <a:ahLst/>
              <a:cxnLst/>
              <a:rect l="l" t="t" r="r" b="b"/>
              <a:pathLst>
                <a:path w="2965450">
                  <a:moveTo>
                    <a:pt x="0" y="0"/>
                  </a:moveTo>
                  <a:lnTo>
                    <a:pt x="2965333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15304113" y="1887059"/>
              <a:ext cx="0" cy="295910"/>
            </a:xfrm>
            <a:custGeom>
              <a:avLst/>
              <a:gdLst/>
              <a:ahLst/>
              <a:cxnLst/>
              <a:rect l="l" t="t" r="r" b="b"/>
              <a:pathLst>
                <a:path h="295910">
                  <a:moveTo>
                    <a:pt x="0" y="0"/>
                  </a:moveTo>
                  <a:lnTo>
                    <a:pt x="0" y="295655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15304113" y="21793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39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11448047" y="3733843"/>
              <a:ext cx="142240" cy="24765"/>
            </a:xfrm>
            <a:custGeom>
              <a:avLst/>
              <a:gdLst/>
              <a:ahLst/>
              <a:cxnLst/>
              <a:rect l="l" t="t" r="r" b="b"/>
              <a:pathLst>
                <a:path w="142240" h="24764">
                  <a:moveTo>
                    <a:pt x="141796" y="0"/>
                  </a:moveTo>
                  <a:lnTo>
                    <a:pt x="141796" y="24365"/>
                  </a:lnTo>
                  <a:lnTo>
                    <a:pt x="0" y="24365"/>
                  </a:lnTo>
                  <a:lnTo>
                    <a:pt x="0" y="0"/>
                  </a:lnTo>
                  <a:lnTo>
                    <a:pt x="14179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11589859" y="3733843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5" h="24764">
                  <a:moveTo>
                    <a:pt x="5162" y="0"/>
                  </a:moveTo>
                  <a:lnTo>
                    <a:pt x="5162" y="24365"/>
                  </a:lnTo>
                  <a:lnTo>
                    <a:pt x="0" y="24365"/>
                  </a:lnTo>
                  <a:lnTo>
                    <a:pt x="0" y="0"/>
                  </a:lnTo>
                  <a:lnTo>
                    <a:pt x="5162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11442901" y="3733843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5" h="24764">
                  <a:moveTo>
                    <a:pt x="5141" y="0"/>
                  </a:moveTo>
                  <a:lnTo>
                    <a:pt x="5141" y="24365"/>
                  </a:lnTo>
                  <a:lnTo>
                    <a:pt x="0" y="24365"/>
                  </a:lnTo>
                  <a:lnTo>
                    <a:pt x="0" y="0"/>
                  </a:lnTo>
                  <a:lnTo>
                    <a:pt x="514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11448047" y="3333267"/>
              <a:ext cx="142240" cy="24765"/>
            </a:xfrm>
            <a:custGeom>
              <a:avLst/>
              <a:gdLst/>
              <a:ahLst/>
              <a:cxnLst/>
              <a:rect l="l" t="t" r="r" b="b"/>
              <a:pathLst>
                <a:path w="142240" h="24764">
                  <a:moveTo>
                    <a:pt x="141796" y="0"/>
                  </a:moveTo>
                  <a:lnTo>
                    <a:pt x="141796" y="24344"/>
                  </a:lnTo>
                  <a:lnTo>
                    <a:pt x="0" y="24344"/>
                  </a:lnTo>
                  <a:lnTo>
                    <a:pt x="0" y="0"/>
                  </a:lnTo>
                  <a:lnTo>
                    <a:pt x="14179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11589859" y="333326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5" h="24764">
                  <a:moveTo>
                    <a:pt x="5162" y="0"/>
                  </a:moveTo>
                  <a:lnTo>
                    <a:pt x="5162" y="24344"/>
                  </a:lnTo>
                  <a:lnTo>
                    <a:pt x="0" y="24344"/>
                  </a:lnTo>
                  <a:lnTo>
                    <a:pt x="0" y="0"/>
                  </a:lnTo>
                  <a:lnTo>
                    <a:pt x="5162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11442901" y="333326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5" h="24764">
                  <a:moveTo>
                    <a:pt x="5141" y="0"/>
                  </a:moveTo>
                  <a:lnTo>
                    <a:pt x="5141" y="24344"/>
                  </a:lnTo>
                  <a:lnTo>
                    <a:pt x="0" y="24344"/>
                  </a:lnTo>
                  <a:lnTo>
                    <a:pt x="0" y="0"/>
                  </a:lnTo>
                  <a:lnTo>
                    <a:pt x="514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10918018" y="2670011"/>
              <a:ext cx="26034" cy="229235"/>
            </a:xfrm>
            <a:custGeom>
              <a:avLst/>
              <a:gdLst/>
              <a:ahLst/>
              <a:cxnLst/>
              <a:rect l="l" t="t" r="r" b="b"/>
              <a:pathLst>
                <a:path w="26034" h="229235">
                  <a:moveTo>
                    <a:pt x="25789" y="0"/>
                  </a:moveTo>
                  <a:lnTo>
                    <a:pt x="25789" y="228998"/>
                  </a:lnTo>
                  <a:lnTo>
                    <a:pt x="0" y="228998"/>
                  </a:lnTo>
                  <a:lnTo>
                    <a:pt x="0" y="0"/>
                  </a:lnTo>
                  <a:lnTo>
                    <a:pt x="25789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10918018" y="2899030"/>
              <a:ext cx="26034" cy="5080"/>
            </a:xfrm>
            <a:custGeom>
              <a:avLst/>
              <a:gdLst/>
              <a:ahLst/>
              <a:cxnLst/>
              <a:rect l="l" t="t" r="r" b="b"/>
              <a:pathLst>
                <a:path w="26034" h="5080">
                  <a:moveTo>
                    <a:pt x="25789" y="0"/>
                  </a:moveTo>
                  <a:lnTo>
                    <a:pt x="25789" y="4858"/>
                  </a:lnTo>
                  <a:lnTo>
                    <a:pt x="0" y="4858"/>
                  </a:lnTo>
                  <a:lnTo>
                    <a:pt x="0" y="0"/>
                  </a:lnTo>
                  <a:lnTo>
                    <a:pt x="25789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10918018" y="2665131"/>
              <a:ext cx="26034" cy="5080"/>
            </a:xfrm>
            <a:custGeom>
              <a:avLst/>
              <a:gdLst/>
              <a:ahLst/>
              <a:cxnLst/>
              <a:rect l="l" t="t" r="r" b="b"/>
              <a:pathLst>
                <a:path w="26034" h="5080">
                  <a:moveTo>
                    <a:pt x="25789" y="0"/>
                  </a:moveTo>
                  <a:lnTo>
                    <a:pt x="25789" y="4879"/>
                  </a:lnTo>
                  <a:lnTo>
                    <a:pt x="0" y="4879"/>
                  </a:lnTo>
                  <a:lnTo>
                    <a:pt x="0" y="0"/>
                  </a:lnTo>
                  <a:lnTo>
                    <a:pt x="25789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12272852" y="4401216"/>
              <a:ext cx="142240" cy="24765"/>
            </a:xfrm>
            <a:custGeom>
              <a:avLst/>
              <a:gdLst/>
              <a:ahLst/>
              <a:cxnLst/>
              <a:rect l="l" t="t" r="r" b="b"/>
              <a:pathLst>
                <a:path w="142240" h="24764">
                  <a:moveTo>
                    <a:pt x="141796" y="0"/>
                  </a:moveTo>
                  <a:lnTo>
                    <a:pt x="141796" y="24365"/>
                  </a:lnTo>
                  <a:lnTo>
                    <a:pt x="0" y="24365"/>
                  </a:lnTo>
                  <a:lnTo>
                    <a:pt x="0" y="0"/>
                  </a:lnTo>
                  <a:lnTo>
                    <a:pt x="14179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12414665" y="4401216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5" h="24764">
                  <a:moveTo>
                    <a:pt x="5162" y="0"/>
                  </a:moveTo>
                  <a:lnTo>
                    <a:pt x="5162" y="24365"/>
                  </a:lnTo>
                  <a:lnTo>
                    <a:pt x="0" y="24365"/>
                  </a:lnTo>
                  <a:lnTo>
                    <a:pt x="0" y="0"/>
                  </a:lnTo>
                  <a:lnTo>
                    <a:pt x="5162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12454839" y="4230602"/>
              <a:ext cx="26034" cy="134620"/>
            </a:xfrm>
            <a:custGeom>
              <a:avLst/>
              <a:gdLst/>
              <a:ahLst/>
              <a:cxnLst/>
              <a:rect l="l" t="t" r="r" b="b"/>
              <a:pathLst>
                <a:path w="26034" h="134620">
                  <a:moveTo>
                    <a:pt x="25789" y="0"/>
                  </a:moveTo>
                  <a:lnTo>
                    <a:pt x="25789" y="134006"/>
                  </a:lnTo>
                  <a:lnTo>
                    <a:pt x="0" y="134006"/>
                  </a:lnTo>
                  <a:lnTo>
                    <a:pt x="0" y="0"/>
                  </a:lnTo>
                  <a:lnTo>
                    <a:pt x="25789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12454839" y="4225721"/>
              <a:ext cx="26034" cy="5080"/>
            </a:xfrm>
            <a:custGeom>
              <a:avLst/>
              <a:gdLst/>
              <a:ahLst/>
              <a:cxnLst/>
              <a:rect l="l" t="t" r="r" b="b"/>
              <a:pathLst>
                <a:path w="26034" h="5079">
                  <a:moveTo>
                    <a:pt x="25789" y="0"/>
                  </a:moveTo>
                  <a:lnTo>
                    <a:pt x="25789" y="4879"/>
                  </a:lnTo>
                  <a:lnTo>
                    <a:pt x="0" y="4879"/>
                  </a:lnTo>
                  <a:lnTo>
                    <a:pt x="0" y="0"/>
                  </a:lnTo>
                  <a:lnTo>
                    <a:pt x="25789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12454839" y="4364596"/>
              <a:ext cx="26034" cy="5080"/>
            </a:xfrm>
            <a:custGeom>
              <a:avLst/>
              <a:gdLst/>
              <a:ahLst/>
              <a:cxnLst/>
              <a:rect l="l" t="t" r="r" b="b"/>
              <a:pathLst>
                <a:path w="26034" h="5079">
                  <a:moveTo>
                    <a:pt x="25789" y="0"/>
                  </a:moveTo>
                  <a:lnTo>
                    <a:pt x="25789" y="4858"/>
                  </a:lnTo>
                  <a:lnTo>
                    <a:pt x="0" y="4858"/>
                  </a:lnTo>
                  <a:lnTo>
                    <a:pt x="0" y="0"/>
                  </a:lnTo>
                  <a:lnTo>
                    <a:pt x="25789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12438733" y="4111225"/>
              <a:ext cx="80010" cy="290195"/>
            </a:xfrm>
            <a:custGeom>
              <a:avLst/>
              <a:gdLst/>
              <a:ahLst/>
              <a:cxnLst/>
              <a:rect l="l" t="t" r="r" b="b"/>
              <a:pathLst>
                <a:path w="80009" h="290195">
                  <a:moveTo>
                    <a:pt x="0" y="289907"/>
                  </a:moveTo>
                  <a:lnTo>
                    <a:pt x="0" y="0"/>
                  </a:lnTo>
                  <a:lnTo>
                    <a:pt x="79945" y="0"/>
                  </a:lnTo>
                  <a:lnTo>
                    <a:pt x="79945" y="289907"/>
                  </a:lnTo>
                  <a:lnTo>
                    <a:pt x="0" y="2899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12276973" y="3333267"/>
              <a:ext cx="142240" cy="24765"/>
            </a:xfrm>
            <a:custGeom>
              <a:avLst/>
              <a:gdLst/>
              <a:ahLst/>
              <a:cxnLst/>
              <a:rect l="l" t="t" r="r" b="b"/>
              <a:pathLst>
                <a:path w="142240" h="24764">
                  <a:moveTo>
                    <a:pt x="141796" y="0"/>
                  </a:moveTo>
                  <a:lnTo>
                    <a:pt x="141796" y="24344"/>
                  </a:lnTo>
                  <a:lnTo>
                    <a:pt x="0" y="24344"/>
                  </a:lnTo>
                  <a:lnTo>
                    <a:pt x="0" y="0"/>
                  </a:lnTo>
                  <a:lnTo>
                    <a:pt x="14179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12418771" y="333326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5" h="24764">
                  <a:moveTo>
                    <a:pt x="5141" y="0"/>
                  </a:moveTo>
                  <a:lnTo>
                    <a:pt x="5141" y="24344"/>
                  </a:lnTo>
                  <a:lnTo>
                    <a:pt x="0" y="24344"/>
                  </a:lnTo>
                  <a:lnTo>
                    <a:pt x="0" y="0"/>
                  </a:lnTo>
                  <a:lnTo>
                    <a:pt x="514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67" name="object 1367"/>
          <p:cNvGrpSpPr/>
          <p:nvPr/>
        </p:nvGrpSpPr>
        <p:grpSpPr>
          <a:xfrm>
            <a:off x="12807040" y="2465370"/>
            <a:ext cx="95885" cy="139065"/>
            <a:chOff x="12807040" y="2465370"/>
            <a:chExt cx="95885" cy="139065"/>
          </a:xfrm>
        </p:grpSpPr>
        <p:sp>
          <p:nvSpPr>
            <p:cNvPr id="1368" name="object 1368"/>
            <p:cNvSpPr/>
            <p:nvPr/>
          </p:nvSpPr>
          <p:spPr>
            <a:xfrm>
              <a:off x="12809118" y="2465370"/>
              <a:ext cx="92075" cy="15240"/>
            </a:xfrm>
            <a:custGeom>
              <a:avLst/>
              <a:gdLst/>
              <a:ahLst/>
              <a:cxnLst/>
              <a:rect l="l" t="t" r="r" b="b"/>
              <a:pathLst>
                <a:path w="92075" h="15239">
                  <a:moveTo>
                    <a:pt x="91536" y="0"/>
                  </a:moveTo>
                  <a:lnTo>
                    <a:pt x="0" y="0"/>
                  </a:lnTo>
                  <a:lnTo>
                    <a:pt x="0" y="14617"/>
                  </a:lnTo>
                  <a:lnTo>
                    <a:pt x="91536" y="14617"/>
                  </a:lnTo>
                  <a:lnTo>
                    <a:pt x="91536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12807040" y="2471637"/>
              <a:ext cx="95885" cy="9525"/>
            </a:xfrm>
            <a:custGeom>
              <a:avLst/>
              <a:gdLst/>
              <a:ahLst/>
              <a:cxnLst/>
              <a:rect l="l" t="t" r="r" b="b"/>
              <a:pathLst>
                <a:path w="95884" h="9525">
                  <a:moveTo>
                    <a:pt x="0" y="9408"/>
                  </a:moveTo>
                  <a:lnTo>
                    <a:pt x="95735" y="9408"/>
                  </a:lnTo>
                </a:path>
                <a:path w="95884" h="9525">
                  <a:moveTo>
                    <a:pt x="0" y="0"/>
                  </a:moveTo>
                  <a:lnTo>
                    <a:pt x="957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12819442" y="2479997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19">
                  <a:moveTo>
                    <a:pt x="70898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98" y="121807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12819427" y="2479991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20" h="121919">
                  <a:moveTo>
                    <a:pt x="0" y="121807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72" name="object 1372"/>
          <p:cNvGrpSpPr/>
          <p:nvPr/>
        </p:nvGrpSpPr>
        <p:grpSpPr>
          <a:xfrm>
            <a:off x="13451586" y="2465370"/>
            <a:ext cx="95885" cy="139065"/>
            <a:chOff x="13451586" y="2465370"/>
            <a:chExt cx="95885" cy="139065"/>
          </a:xfrm>
        </p:grpSpPr>
        <p:sp>
          <p:nvSpPr>
            <p:cNvPr id="1373" name="object 1373"/>
            <p:cNvSpPr/>
            <p:nvPr/>
          </p:nvSpPr>
          <p:spPr>
            <a:xfrm>
              <a:off x="13453673" y="2465370"/>
              <a:ext cx="92075" cy="15240"/>
            </a:xfrm>
            <a:custGeom>
              <a:avLst/>
              <a:gdLst/>
              <a:ahLst/>
              <a:cxnLst/>
              <a:rect l="l" t="t" r="r" b="b"/>
              <a:pathLst>
                <a:path w="92075" h="15239">
                  <a:moveTo>
                    <a:pt x="91536" y="0"/>
                  </a:moveTo>
                  <a:lnTo>
                    <a:pt x="0" y="0"/>
                  </a:lnTo>
                  <a:lnTo>
                    <a:pt x="0" y="14617"/>
                  </a:lnTo>
                  <a:lnTo>
                    <a:pt x="91536" y="14617"/>
                  </a:lnTo>
                  <a:lnTo>
                    <a:pt x="91536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13451586" y="2471637"/>
              <a:ext cx="95885" cy="9525"/>
            </a:xfrm>
            <a:custGeom>
              <a:avLst/>
              <a:gdLst/>
              <a:ahLst/>
              <a:cxnLst/>
              <a:rect l="l" t="t" r="r" b="b"/>
              <a:pathLst>
                <a:path w="95884" h="9525">
                  <a:moveTo>
                    <a:pt x="0" y="9408"/>
                  </a:moveTo>
                  <a:lnTo>
                    <a:pt x="95714" y="9408"/>
                  </a:lnTo>
                </a:path>
                <a:path w="95884" h="9525">
                  <a:moveTo>
                    <a:pt x="0" y="0"/>
                  </a:moveTo>
                  <a:lnTo>
                    <a:pt x="9571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13463976" y="2479997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70887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87" y="121807"/>
                  </a:lnTo>
                  <a:lnTo>
                    <a:pt x="7088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13463975" y="2479991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0" y="121807"/>
                  </a:moveTo>
                  <a:lnTo>
                    <a:pt x="0" y="0"/>
                  </a:lnTo>
                  <a:lnTo>
                    <a:pt x="70887" y="0"/>
                  </a:lnTo>
                  <a:lnTo>
                    <a:pt x="70887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77" name="object 1377"/>
          <p:cNvGrpSpPr/>
          <p:nvPr/>
        </p:nvGrpSpPr>
        <p:grpSpPr>
          <a:xfrm>
            <a:off x="14096134" y="2465370"/>
            <a:ext cx="95885" cy="139065"/>
            <a:chOff x="14096134" y="2465370"/>
            <a:chExt cx="95885" cy="139065"/>
          </a:xfrm>
        </p:grpSpPr>
        <p:sp>
          <p:nvSpPr>
            <p:cNvPr id="1378" name="object 1378"/>
            <p:cNvSpPr/>
            <p:nvPr/>
          </p:nvSpPr>
          <p:spPr>
            <a:xfrm>
              <a:off x="14098230" y="2465370"/>
              <a:ext cx="92075" cy="15240"/>
            </a:xfrm>
            <a:custGeom>
              <a:avLst/>
              <a:gdLst/>
              <a:ahLst/>
              <a:cxnLst/>
              <a:rect l="l" t="t" r="r" b="b"/>
              <a:pathLst>
                <a:path w="92075" h="15239">
                  <a:moveTo>
                    <a:pt x="91536" y="0"/>
                  </a:moveTo>
                  <a:lnTo>
                    <a:pt x="0" y="0"/>
                  </a:lnTo>
                  <a:lnTo>
                    <a:pt x="0" y="14617"/>
                  </a:lnTo>
                  <a:lnTo>
                    <a:pt x="91536" y="14617"/>
                  </a:lnTo>
                  <a:lnTo>
                    <a:pt x="91536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14096134" y="2471637"/>
              <a:ext cx="95885" cy="9525"/>
            </a:xfrm>
            <a:custGeom>
              <a:avLst/>
              <a:gdLst/>
              <a:ahLst/>
              <a:cxnLst/>
              <a:rect l="l" t="t" r="r" b="b"/>
              <a:pathLst>
                <a:path w="95884" h="9525">
                  <a:moveTo>
                    <a:pt x="0" y="9408"/>
                  </a:moveTo>
                  <a:lnTo>
                    <a:pt x="95735" y="9408"/>
                  </a:lnTo>
                </a:path>
                <a:path w="95884" h="9525">
                  <a:moveTo>
                    <a:pt x="0" y="0"/>
                  </a:moveTo>
                  <a:lnTo>
                    <a:pt x="957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14108533" y="2479997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70898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98" y="121807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14108538" y="2479991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0" y="121807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82" name="object 1382"/>
          <p:cNvGrpSpPr/>
          <p:nvPr/>
        </p:nvGrpSpPr>
        <p:grpSpPr>
          <a:xfrm>
            <a:off x="14740667" y="2465370"/>
            <a:ext cx="95885" cy="139065"/>
            <a:chOff x="14740667" y="2465370"/>
            <a:chExt cx="95885" cy="139065"/>
          </a:xfrm>
        </p:grpSpPr>
        <p:sp>
          <p:nvSpPr>
            <p:cNvPr id="1383" name="object 1383"/>
            <p:cNvSpPr/>
            <p:nvPr/>
          </p:nvSpPr>
          <p:spPr>
            <a:xfrm>
              <a:off x="14742786" y="2465370"/>
              <a:ext cx="92075" cy="15240"/>
            </a:xfrm>
            <a:custGeom>
              <a:avLst/>
              <a:gdLst/>
              <a:ahLst/>
              <a:cxnLst/>
              <a:rect l="l" t="t" r="r" b="b"/>
              <a:pathLst>
                <a:path w="92075" h="15239">
                  <a:moveTo>
                    <a:pt x="91515" y="0"/>
                  </a:moveTo>
                  <a:lnTo>
                    <a:pt x="0" y="0"/>
                  </a:lnTo>
                  <a:lnTo>
                    <a:pt x="0" y="14617"/>
                  </a:lnTo>
                  <a:lnTo>
                    <a:pt x="91515" y="14617"/>
                  </a:lnTo>
                  <a:lnTo>
                    <a:pt x="91515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14740667" y="2471637"/>
              <a:ext cx="95885" cy="9525"/>
            </a:xfrm>
            <a:custGeom>
              <a:avLst/>
              <a:gdLst/>
              <a:ahLst/>
              <a:cxnLst/>
              <a:rect l="l" t="t" r="r" b="b"/>
              <a:pathLst>
                <a:path w="95884" h="9525">
                  <a:moveTo>
                    <a:pt x="0" y="9408"/>
                  </a:moveTo>
                  <a:lnTo>
                    <a:pt x="95735" y="9408"/>
                  </a:lnTo>
                </a:path>
                <a:path w="95884" h="9525">
                  <a:moveTo>
                    <a:pt x="0" y="0"/>
                  </a:moveTo>
                  <a:lnTo>
                    <a:pt x="957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14753069" y="2479997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70898" y="0"/>
                  </a:moveTo>
                  <a:lnTo>
                    <a:pt x="0" y="0"/>
                  </a:lnTo>
                  <a:lnTo>
                    <a:pt x="0" y="121807"/>
                  </a:lnTo>
                  <a:lnTo>
                    <a:pt x="70898" y="121807"/>
                  </a:lnTo>
                  <a:lnTo>
                    <a:pt x="708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14753071" y="2479991"/>
              <a:ext cx="71120" cy="121920"/>
            </a:xfrm>
            <a:custGeom>
              <a:avLst/>
              <a:gdLst/>
              <a:ahLst/>
              <a:cxnLst/>
              <a:rect l="l" t="t" r="r" b="b"/>
              <a:pathLst>
                <a:path w="71119" h="121919">
                  <a:moveTo>
                    <a:pt x="0" y="121807"/>
                  </a:moveTo>
                  <a:lnTo>
                    <a:pt x="0" y="0"/>
                  </a:lnTo>
                  <a:lnTo>
                    <a:pt x="70898" y="0"/>
                  </a:lnTo>
                  <a:lnTo>
                    <a:pt x="70898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87" name="object 1387"/>
          <p:cNvGrpSpPr/>
          <p:nvPr/>
        </p:nvGrpSpPr>
        <p:grpSpPr>
          <a:xfrm>
            <a:off x="15563122" y="3830684"/>
            <a:ext cx="15240" cy="142240"/>
            <a:chOff x="15563122" y="3830684"/>
            <a:chExt cx="15240" cy="142240"/>
          </a:xfrm>
        </p:grpSpPr>
        <p:sp>
          <p:nvSpPr>
            <p:cNvPr id="1388" name="object 1388"/>
            <p:cNvSpPr/>
            <p:nvPr/>
          </p:nvSpPr>
          <p:spPr>
            <a:xfrm>
              <a:off x="15571022" y="3832783"/>
              <a:ext cx="5715" cy="138430"/>
            </a:xfrm>
            <a:custGeom>
              <a:avLst/>
              <a:gdLst/>
              <a:ahLst/>
              <a:cxnLst/>
              <a:rect l="l" t="t" r="r" b="b"/>
              <a:pathLst>
                <a:path w="5715" h="138429">
                  <a:moveTo>
                    <a:pt x="0" y="137870"/>
                  </a:moveTo>
                  <a:lnTo>
                    <a:pt x="5162" y="137870"/>
                  </a:lnTo>
                  <a:lnTo>
                    <a:pt x="5162" y="0"/>
                  </a:lnTo>
                  <a:lnTo>
                    <a:pt x="0" y="1905"/>
                  </a:lnTo>
                  <a:lnTo>
                    <a:pt x="0" y="13787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15565222" y="3834940"/>
              <a:ext cx="5715" cy="135890"/>
            </a:xfrm>
            <a:custGeom>
              <a:avLst/>
              <a:gdLst/>
              <a:ahLst/>
              <a:cxnLst/>
              <a:rect l="l" t="t" r="r" b="b"/>
              <a:pathLst>
                <a:path w="5715" h="135889">
                  <a:moveTo>
                    <a:pt x="0" y="135713"/>
                  </a:moveTo>
                  <a:lnTo>
                    <a:pt x="5162" y="135713"/>
                  </a:lnTo>
                  <a:lnTo>
                    <a:pt x="5162" y="0"/>
                  </a:lnTo>
                  <a:lnTo>
                    <a:pt x="0" y="1905"/>
                  </a:lnTo>
                  <a:lnTo>
                    <a:pt x="0" y="13571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90" name="object 1390"/>
          <p:cNvSpPr txBox="1"/>
          <p:nvPr/>
        </p:nvSpPr>
        <p:spPr>
          <a:xfrm rot="10800000">
            <a:off x="8722527" y="2226944"/>
            <a:ext cx="121251" cy="12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95"/>
              </a:lnSpc>
            </a:pPr>
            <a:r>
              <a:rPr sz="100" dirty="0">
                <a:latin typeface="Arial"/>
                <a:cs typeface="Arial"/>
              </a:rPr>
              <a:t>2.</a:t>
            </a:r>
            <a:r>
              <a:rPr sz="100" spc="5" dirty="0">
                <a:latin typeface="Arial"/>
                <a:cs typeface="Arial"/>
              </a:rPr>
              <a:t> </a:t>
            </a:r>
            <a:r>
              <a:rPr sz="100" dirty="0">
                <a:latin typeface="Arial"/>
                <a:cs typeface="Arial"/>
              </a:rPr>
              <a:t>Handlauf</a:t>
            </a:r>
            <a:r>
              <a:rPr sz="100" spc="-10" dirty="0">
                <a:latin typeface="Arial"/>
                <a:cs typeface="Arial"/>
              </a:rPr>
              <a:t> </a:t>
            </a:r>
            <a:r>
              <a:rPr sz="100" dirty="0">
                <a:latin typeface="Arial"/>
                <a:cs typeface="Arial"/>
              </a:rPr>
              <a:t>optional</a:t>
            </a:r>
            <a:endParaRPr sz="100">
              <a:latin typeface="Arial"/>
              <a:cs typeface="Arial"/>
            </a:endParaRPr>
          </a:p>
        </p:txBody>
      </p:sp>
      <p:grpSp>
        <p:nvGrpSpPr>
          <p:cNvPr id="1391" name="object 1391"/>
          <p:cNvGrpSpPr/>
          <p:nvPr/>
        </p:nvGrpSpPr>
        <p:grpSpPr>
          <a:xfrm>
            <a:off x="8716377" y="1848361"/>
            <a:ext cx="11035030" cy="5809615"/>
            <a:chOff x="8716377" y="1848361"/>
            <a:chExt cx="11035030" cy="5809615"/>
          </a:xfrm>
        </p:grpSpPr>
        <p:sp>
          <p:nvSpPr>
            <p:cNvPr id="1392" name="object 1392"/>
            <p:cNvSpPr/>
            <p:nvPr/>
          </p:nvSpPr>
          <p:spPr>
            <a:xfrm>
              <a:off x="8722473" y="2333215"/>
              <a:ext cx="232410" cy="0"/>
            </a:xfrm>
            <a:custGeom>
              <a:avLst/>
              <a:gdLst/>
              <a:ahLst/>
              <a:cxnLst/>
              <a:rect l="l" t="t" r="r" b="b"/>
              <a:pathLst>
                <a:path w="232409">
                  <a:moveTo>
                    <a:pt x="0" y="0"/>
                  </a:moveTo>
                  <a:lnTo>
                    <a:pt x="23204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8928728" y="2308857"/>
              <a:ext cx="26034" cy="48895"/>
            </a:xfrm>
            <a:custGeom>
              <a:avLst/>
              <a:gdLst/>
              <a:ahLst/>
              <a:cxnLst/>
              <a:rect l="l" t="t" r="r" b="b"/>
              <a:pathLst>
                <a:path w="26034" h="48894">
                  <a:moveTo>
                    <a:pt x="0" y="0"/>
                  </a:moveTo>
                  <a:lnTo>
                    <a:pt x="25789" y="24344"/>
                  </a:lnTo>
                  <a:lnTo>
                    <a:pt x="0" y="4873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" name="object 1394"/>
            <p:cNvSpPr/>
            <p:nvPr/>
          </p:nvSpPr>
          <p:spPr>
            <a:xfrm>
              <a:off x="8718599" y="2329564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4" h="7619">
                  <a:moveTo>
                    <a:pt x="3874" y="0"/>
                  </a:moveTo>
                  <a:lnTo>
                    <a:pt x="1759" y="0"/>
                  </a:lnTo>
                  <a:lnTo>
                    <a:pt x="0" y="1633"/>
                  </a:lnTo>
                  <a:lnTo>
                    <a:pt x="0" y="3654"/>
                  </a:lnTo>
                  <a:lnTo>
                    <a:pt x="0" y="5654"/>
                  </a:lnTo>
                  <a:lnTo>
                    <a:pt x="1759" y="7298"/>
                  </a:lnTo>
                  <a:lnTo>
                    <a:pt x="3874" y="7298"/>
                  </a:lnTo>
                  <a:lnTo>
                    <a:pt x="5989" y="7298"/>
                  </a:lnTo>
                  <a:lnTo>
                    <a:pt x="7748" y="5654"/>
                  </a:lnTo>
                  <a:lnTo>
                    <a:pt x="7748" y="3654"/>
                  </a:lnTo>
                  <a:lnTo>
                    <a:pt x="7748" y="1633"/>
                  </a:lnTo>
                  <a:lnTo>
                    <a:pt x="5989" y="0"/>
                  </a:lnTo>
                  <a:lnTo>
                    <a:pt x="38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" name="object 1395"/>
            <p:cNvSpPr/>
            <p:nvPr/>
          </p:nvSpPr>
          <p:spPr>
            <a:xfrm>
              <a:off x="17058195" y="2137691"/>
              <a:ext cx="341630" cy="340360"/>
            </a:xfrm>
            <a:custGeom>
              <a:avLst/>
              <a:gdLst/>
              <a:ahLst/>
              <a:cxnLst/>
              <a:rect l="l" t="t" r="r" b="b"/>
              <a:pathLst>
                <a:path w="341630" h="340360">
                  <a:moveTo>
                    <a:pt x="308545" y="327686"/>
                  </a:moveTo>
                  <a:lnTo>
                    <a:pt x="341413" y="327686"/>
                  </a:lnTo>
                  <a:lnTo>
                    <a:pt x="341413" y="0"/>
                  </a:lnTo>
                  <a:lnTo>
                    <a:pt x="112164" y="0"/>
                  </a:lnTo>
                  <a:lnTo>
                    <a:pt x="112164" y="144979"/>
                  </a:lnTo>
                  <a:lnTo>
                    <a:pt x="74783" y="144979"/>
                  </a:lnTo>
                  <a:lnTo>
                    <a:pt x="74783" y="156340"/>
                  </a:lnTo>
                  <a:lnTo>
                    <a:pt x="78157" y="162575"/>
                  </a:lnTo>
                  <a:lnTo>
                    <a:pt x="79282" y="169337"/>
                  </a:lnTo>
                  <a:lnTo>
                    <a:pt x="78157" y="176104"/>
                  </a:lnTo>
                  <a:lnTo>
                    <a:pt x="74783" y="182350"/>
                  </a:lnTo>
                  <a:lnTo>
                    <a:pt x="74783" y="193690"/>
                  </a:lnTo>
                  <a:lnTo>
                    <a:pt x="0" y="193690"/>
                  </a:lnTo>
                  <a:lnTo>
                    <a:pt x="0" y="339863"/>
                  </a:lnTo>
                  <a:lnTo>
                    <a:pt x="308545" y="339863"/>
                  </a:lnTo>
                  <a:lnTo>
                    <a:pt x="308545" y="3276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" name="object 1396"/>
            <p:cNvSpPr/>
            <p:nvPr/>
          </p:nvSpPr>
          <p:spPr>
            <a:xfrm>
              <a:off x="19336708" y="2247935"/>
              <a:ext cx="232410" cy="11430"/>
            </a:xfrm>
            <a:custGeom>
              <a:avLst/>
              <a:gdLst/>
              <a:ahLst/>
              <a:cxnLst/>
              <a:rect l="l" t="t" r="r" b="b"/>
              <a:pathLst>
                <a:path w="232409" h="11430">
                  <a:moveTo>
                    <a:pt x="0" y="10963"/>
                  </a:moveTo>
                  <a:lnTo>
                    <a:pt x="0" y="0"/>
                  </a:lnTo>
                  <a:lnTo>
                    <a:pt x="232045" y="0"/>
                  </a:lnTo>
                  <a:lnTo>
                    <a:pt x="232045" y="10963"/>
                  </a:lnTo>
                  <a:lnTo>
                    <a:pt x="0" y="1096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" name="object 1397"/>
            <p:cNvSpPr/>
            <p:nvPr/>
          </p:nvSpPr>
          <p:spPr>
            <a:xfrm>
              <a:off x="19336708" y="2405070"/>
              <a:ext cx="232410" cy="11430"/>
            </a:xfrm>
            <a:custGeom>
              <a:avLst/>
              <a:gdLst/>
              <a:ahLst/>
              <a:cxnLst/>
              <a:rect l="l" t="t" r="r" b="b"/>
              <a:pathLst>
                <a:path w="232409" h="11430">
                  <a:moveTo>
                    <a:pt x="0" y="10963"/>
                  </a:moveTo>
                  <a:lnTo>
                    <a:pt x="0" y="0"/>
                  </a:lnTo>
                  <a:lnTo>
                    <a:pt x="232045" y="0"/>
                  </a:lnTo>
                  <a:lnTo>
                    <a:pt x="232045" y="10963"/>
                  </a:lnTo>
                  <a:lnTo>
                    <a:pt x="0" y="1096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" name="object 1398"/>
            <p:cNvSpPr/>
            <p:nvPr/>
          </p:nvSpPr>
          <p:spPr>
            <a:xfrm>
              <a:off x="19336708" y="2258898"/>
              <a:ext cx="38735" cy="146685"/>
            </a:xfrm>
            <a:custGeom>
              <a:avLst/>
              <a:gdLst/>
              <a:ahLst/>
              <a:cxnLst/>
              <a:rect l="l" t="t" r="r" b="b"/>
              <a:pathLst>
                <a:path w="38734" h="146685">
                  <a:moveTo>
                    <a:pt x="0" y="146184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146184"/>
                  </a:lnTo>
                  <a:lnTo>
                    <a:pt x="0" y="14618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" name="object 1399"/>
            <p:cNvSpPr/>
            <p:nvPr/>
          </p:nvSpPr>
          <p:spPr>
            <a:xfrm>
              <a:off x="19375362" y="2258898"/>
              <a:ext cx="38735" cy="146685"/>
            </a:xfrm>
            <a:custGeom>
              <a:avLst/>
              <a:gdLst/>
              <a:ahLst/>
              <a:cxnLst/>
              <a:rect l="l" t="t" r="r" b="b"/>
              <a:pathLst>
                <a:path w="38734" h="146685">
                  <a:moveTo>
                    <a:pt x="0" y="146184"/>
                  </a:moveTo>
                  <a:lnTo>
                    <a:pt x="0" y="0"/>
                  </a:lnTo>
                  <a:lnTo>
                    <a:pt x="38689" y="0"/>
                  </a:lnTo>
                  <a:lnTo>
                    <a:pt x="38689" y="146184"/>
                  </a:lnTo>
                  <a:lnTo>
                    <a:pt x="0" y="14618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" name="object 1400"/>
            <p:cNvSpPr/>
            <p:nvPr/>
          </p:nvSpPr>
          <p:spPr>
            <a:xfrm>
              <a:off x="19452705" y="2258898"/>
              <a:ext cx="38735" cy="146685"/>
            </a:xfrm>
            <a:custGeom>
              <a:avLst/>
              <a:gdLst/>
              <a:ahLst/>
              <a:cxnLst/>
              <a:rect l="l" t="t" r="r" b="b"/>
              <a:pathLst>
                <a:path w="38734" h="146685">
                  <a:moveTo>
                    <a:pt x="0" y="146184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146184"/>
                  </a:lnTo>
                  <a:lnTo>
                    <a:pt x="0" y="14618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19067231" y="2249173"/>
              <a:ext cx="5715" cy="200660"/>
            </a:xfrm>
            <a:custGeom>
              <a:avLst/>
              <a:gdLst/>
              <a:ahLst/>
              <a:cxnLst/>
              <a:rect l="l" t="t" r="r" b="b"/>
              <a:pathLst>
                <a:path w="5715" h="200660">
                  <a:moveTo>
                    <a:pt x="0" y="200370"/>
                  </a:moveTo>
                  <a:lnTo>
                    <a:pt x="0" y="0"/>
                  </a:lnTo>
                  <a:lnTo>
                    <a:pt x="5162" y="0"/>
                  </a:lnTo>
                  <a:lnTo>
                    <a:pt x="5162" y="200370"/>
                  </a:lnTo>
                  <a:lnTo>
                    <a:pt x="0" y="20037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19336708" y="2417256"/>
              <a:ext cx="232410" cy="5080"/>
            </a:xfrm>
            <a:custGeom>
              <a:avLst/>
              <a:gdLst/>
              <a:ahLst/>
              <a:cxnLst/>
              <a:rect l="l" t="t" r="r" b="b"/>
              <a:pathLst>
                <a:path w="232409" h="5080">
                  <a:moveTo>
                    <a:pt x="232045" y="4879"/>
                  </a:moveTo>
                  <a:lnTo>
                    <a:pt x="232045" y="0"/>
                  </a:lnTo>
                  <a:lnTo>
                    <a:pt x="0" y="0"/>
                  </a:lnTo>
                  <a:lnTo>
                    <a:pt x="0" y="4879"/>
                  </a:lnTo>
                  <a:lnTo>
                    <a:pt x="232045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19067231" y="2241861"/>
              <a:ext cx="267335" cy="5080"/>
            </a:xfrm>
            <a:custGeom>
              <a:avLst/>
              <a:gdLst/>
              <a:ahLst/>
              <a:cxnLst/>
              <a:rect l="l" t="t" r="r" b="b"/>
              <a:pathLst>
                <a:path w="267334" h="5080">
                  <a:moveTo>
                    <a:pt x="0" y="4879"/>
                  </a:moveTo>
                  <a:lnTo>
                    <a:pt x="0" y="0"/>
                  </a:lnTo>
                  <a:lnTo>
                    <a:pt x="266892" y="0"/>
                  </a:lnTo>
                  <a:lnTo>
                    <a:pt x="266892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19336708" y="2241862"/>
              <a:ext cx="232410" cy="5080"/>
            </a:xfrm>
            <a:custGeom>
              <a:avLst/>
              <a:gdLst/>
              <a:ahLst/>
              <a:cxnLst/>
              <a:rect l="l" t="t" r="r" b="b"/>
              <a:pathLst>
                <a:path w="232409" h="5080">
                  <a:moveTo>
                    <a:pt x="232045" y="0"/>
                  </a:moveTo>
                  <a:lnTo>
                    <a:pt x="232045" y="4879"/>
                  </a:lnTo>
                  <a:lnTo>
                    <a:pt x="0" y="4879"/>
                  </a:lnTo>
                  <a:lnTo>
                    <a:pt x="0" y="0"/>
                  </a:lnTo>
                  <a:lnTo>
                    <a:pt x="232045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19073863" y="2247945"/>
              <a:ext cx="262890" cy="181610"/>
            </a:xfrm>
            <a:custGeom>
              <a:avLst/>
              <a:gdLst/>
              <a:ahLst/>
              <a:cxnLst/>
              <a:rect l="l" t="t" r="r" b="b"/>
              <a:pathLst>
                <a:path w="262890" h="181610">
                  <a:moveTo>
                    <a:pt x="0" y="181491"/>
                  </a:moveTo>
                  <a:lnTo>
                    <a:pt x="0" y="0"/>
                  </a:lnTo>
                  <a:lnTo>
                    <a:pt x="262840" y="0"/>
                  </a:lnTo>
                  <a:lnTo>
                    <a:pt x="262840" y="168078"/>
                  </a:lnTo>
                  <a:lnTo>
                    <a:pt x="262840" y="181491"/>
                  </a:lnTo>
                  <a:lnTo>
                    <a:pt x="11591" y="181491"/>
                  </a:lnTo>
                  <a:lnTo>
                    <a:pt x="0" y="18149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06" name="object 140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9295950" y="2250712"/>
              <a:ext cx="278760" cy="163763"/>
            </a:xfrm>
            <a:prstGeom prst="rect">
              <a:avLst/>
            </a:prstGeom>
          </p:spPr>
        </p:pic>
        <p:sp>
          <p:nvSpPr>
            <p:cNvPr id="1407" name="object 1407"/>
            <p:cNvSpPr/>
            <p:nvPr/>
          </p:nvSpPr>
          <p:spPr>
            <a:xfrm>
              <a:off x="17435055" y="2070095"/>
              <a:ext cx="352425" cy="363220"/>
            </a:xfrm>
            <a:custGeom>
              <a:avLst/>
              <a:gdLst/>
              <a:ahLst/>
              <a:cxnLst/>
              <a:rect l="l" t="t" r="r" b="b"/>
              <a:pathLst>
                <a:path w="352425" h="363219">
                  <a:moveTo>
                    <a:pt x="351915" y="363025"/>
                  </a:moveTo>
                  <a:lnTo>
                    <a:pt x="351915" y="0"/>
                  </a:lnTo>
                  <a:lnTo>
                    <a:pt x="0" y="31"/>
                  </a:lnTo>
                  <a:lnTo>
                    <a:pt x="0" y="363025"/>
                  </a:lnTo>
                  <a:lnTo>
                    <a:pt x="351915" y="3630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17341681" y="62226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10313" y="0"/>
                  </a:moveTo>
                  <a:lnTo>
                    <a:pt x="0" y="0"/>
                  </a:lnTo>
                  <a:lnTo>
                    <a:pt x="0" y="9748"/>
                  </a:lnTo>
                  <a:lnTo>
                    <a:pt x="10313" y="9748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17341681" y="6222619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0" y="9737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17341690" y="6053649"/>
              <a:ext cx="10795" cy="20955"/>
            </a:xfrm>
            <a:custGeom>
              <a:avLst/>
              <a:gdLst/>
              <a:ahLst/>
              <a:cxnLst/>
              <a:rect l="l" t="t" r="r" b="b"/>
              <a:pathLst>
                <a:path w="10794" h="20954">
                  <a:moveTo>
                    <a:pt x="10313" y="0"/>
                  </a:moveTo>
                  <a:lnTo>
                    <a:pt x="0" y="0"/>
                  </a:lnTo>
                  <a:lnTo>
                    <a:pt x="0" y="20711"/>
                  </a:lnTo>
                  <a:lnTo>
                    <a:pt x="5151" y="20711"/>
                  </a:lnTo>
                  <a:lnTo>
                    <a:pt x="5151" y="14010"/>
                  </a:lnTo>
                  <a:lnTo>
                    <a:pt x="10313" y="14010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17341687" y="6053648"/>
              <a:ext cx="10795" cy="20955"/>
            </a:xfrm>
            <a:custGeom>
              <a:avLst/>
              <a:gdLst/>
              <a:ahLst/>
              <a:cxnLst/>
              <a:rect l="l" t="t" r="r" b="b"/>
              <a:pathLst>
                <a:path w="10794" h="20954">
                  <a:moveTo>
                    <a:pt x="0" y="20711"/>
                  </a:moveTo>
                  <a:lnTo>
                    <a:pt x="5162" y="20711"/>
                  </a:lnTo>
                  <a:lnTo>
                    <a:pt x="5162" y="14010"/>
                  </a:lnTo>
                  <a:lnTo>
                    <a:pt x="10324" y="14010"/>
                  </a:lnTo>
                  <a:lnTo>
                    <a:pt x="10324" y="0"/>
                  </a:lnTo>
                  <a:lnTo>
                    <a:pt x="0" y="0"/>
                  </a:lnTo>
                  <a:lnTo>
                    <a:pt x="0" y="2071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17346843" y="6067679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10313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10313" y="9727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17346844" y="6067680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0" y="9727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727"/>
                  </a:lnTo>
                  <a:lnTo>
                    <a:pt x="0" y="972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17404037" y="6058771"/>
              <a:ext cx="2540" cy="747395"/>
            </a:xfrm>
            <a:custGeom>
              <a:avLst/>
              <a:gdLst/>
              <a:ahLst/>
              <a:cxnLst/>
              <a:rect l="l" t="t" r="r" b="b"/>
              <a:pathLst>
                <a:path w="2540" h="747395">
                  <a:moveTo>
                    <a:pt x="0" y="0"/>
                  </a:moveTo>
                  <a:lnTo>
                    <a:pt x="2136" y="74701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17317753" y="6064368"/>
              <a:ext cx="4445" cy="735965"/>
            </a:xfrm>
            <a:custGeom>
              <a:avLst/>
              <a:gdLst/>
              <a:ahLst/>
              <a:cxnLst/>
              <a:rect l="l" t="t" r="r" b="b"/>
              <a:pathLst>
                <a:path w="4444" h="735965">
                  <a:moveTo>
                    <a:pt x="3874" y="735935"/>
                  </a:moveTo>
                  <a:lnTo>
                    <a:pt x="0" y="735935"/>
                  </a:lnTo>
                  <a:lnTo>
                    <a:pt x="0" y="0"/>
                  </a:lnTo>
                  <a:lnTo>
                    <a:pt x="38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17341681" y="6210439"/>
              <a:ext cx="10795" cy="12700"/>
            </a:xfrm>
            <a:custGeom>
              <a:avLst/>
              <a:gdLst/>
              <a:ahLst/>
              <a:cxnLst/>
              <a:rect l="l" t="t" r="r" b="b"/>
              <a:pathLst>
                <a:path w="10794" h="12700">
                  <a:moveTo>
                    <a:pt x="10313" y="0"/>
                  </a:moveTo>
                  <a:lnTo>
                    <a:pt x="0" y="0"/>
                  </a:lnTo>
                  <a:lnTo>
                    <a:pt x="0" y="12198"/>
                  </a:lnTo>
                  <a:lnTo>
                    <a:pt x="10313" y="12198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17341681" y="6210455"/>
              <a:ext cx="10795" cy="12700"/>
            </a:xfrm>
            <a:custGeom>
              <a:avLst/>
              <a:gdLst/>
              <a:ahLst/>
              <a:cxnLst/>
              <a:rect l="l" t="t" r="r" b="b"/>
              <a:pathLst>
                <a:path w="10794" h="12700">
                  <a:moveTo>
                    <a:pt x="0" y="12177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12177"/>
                  </a:lnTo>
                  <a:lnTo>
                    <a:pt x="0" y="1217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17341681" y="6632300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13" y="0"/>
                  </a:moveTo>
                  <a:lnTo>
                    <a:pt x="0" y="0"/>
                  </a:lnTo>
                  <a:lnTo>
                    <a:pt x="0" y="9748"/>
                  </a:lnTo>
                  <a:lnTo>
                    <a:pt x="10313" y="9748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17341681" y="663232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37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17341681" y="6642080"/>
              <a:ext cx="10795" cy="12700"/>
            </a:xfrm>
            <a:custGeom>
              <a:avLst/>
              <a:gdLst/>
              <a:ahLst/>
              <a:cxnLst/>
              <a:rect l="l" t="t" r="r" b="b"/>
              <a:pathLst>
                <a:path w="10794" h="12700">
                  <a:moveTo>
                    <a:pt x="10313" y="0"/>
                  </a:moveTo>
                  <a:lnTo>
                    <a:pt x="0" y="0"/>
                  </a:lnTo>
                  <a:lnTo>
                    <a:pt x="0" y="12177"/>
                  </a:lnTo>
                  <a:lnTo>
                    <a:pt x="10313" y="12177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17341681" y="6642060"/>
              <a:ext cx="10795" cy="12700"/>
            </a:xfrm>
            <a:custGeom>
              <a:avLst/>
              <a:gdLst/>
              <a:ahLst/>
              <a:cxnLst/>
              <a:rect l="l" t="t" r="r" b="b"/>
              <a:pathLst>
                <a:path w="10794" h="12700">
                  <a:moveTo>
                    <a:pt x="0" y="12177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12177"/>
                  </a:lnTo>
                  <a:lnTo>
                    <a:pt x="0" y="1217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17341690" y="6200688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5151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13" y="9758"/>
                  </a:lnTo>
                  <a:lnTo>
                    <a:pt x="10313" y="2994"/>
                  </a:lnTo>
                  <a:lnTo>
                    <a:pt x="5151" y="2994"/>
                  </a:lnTo>
                  <a:lnTo>
                    <a:pt x="51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17341687" y="6200689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0" y="0"/>
                  </a:moveTo>
                  <a:lnTo>
                    <a:pt x="5162" y="0"/>
                  </a:lnTo>
                  <a:lnTo>
                    <a:pt x="5162" y="2994"/>
                  </a:lnTo>
                  <a:lnTo>
                    <a:pt x="10324" y="2994"/>
                  </a:lnTo>
                  <a:lnTo>
                    <a:pt x="10324" y="9758"/>
                  </a:lnTo>
                  <a:lnTo>
                    <a:pt x="0" y="9758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17346843" y="6193937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10313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13" y="9758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17346844" y="6193935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0" y="0"/>
                  </a:moveTo>
                  <a:lnTo>
                    <a:pt x="0" y="9758"/>
                  </a:lnTo>
                  <a:lnTo>
                    <a:pt x="10324" y="9758"/>
                  </a:lnTo>
                  <a:lnTo>
                    <a:pt x="10324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17346843" y="6077406"/>
              <a:ext cx="10795" cy="116839"/>
            </a:xfrm>
            <a:custGeom>
              <a:avLst/>
              <a:gdLst/>
              <a:ahLst/>
              <a:cxnLst/>
              <a:rect l="l" t="t" r="r" b="b"/>
              <a:pathLst>
                <a:path w="10794" h="116839">
                  <a:moveTo>
                    <a:pt x="10313" y="0"/>
                  </a:moveTo>
                  <a:lnTo>
                    <a:pt x="0" y="0"/>
                  </a:lnTo>
                  <a:lnTo>
                    <a:pt x="0" y="116530"/>
                  </a:lnTo>
                  <a:lnTo>
                    <a:pt x="10313" y="116530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17346844" y="6077404"/>
              <a:ext cx="10795" cy="116839"/>
            </a:xfrm>
            <a:custGeom>
              <a:avLst/>
              <a:gdLst/>
              <a:ahLst/>
              <a:cxnLst/>
              <a:rect l="l" t="t" r="r" b="b"/>
              <a:pathLst>
                <a:path w="10794" h="116839">
                  <a:moveTo>
                    <a:pt x="0" y="116530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116530"/>
                  </a:lnTo>
                  <a:lnTo>
                    <a:pt x="0" y="11653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17341690" y="6790316"/>
              <a:ext cx="10795" cy="20955"/>
            </a:xfrm>
            <a:custGeom>
              <a:avLst/>
              <a:gdLst/>
              <a:ahLst/>
              <a:cxnLst/>
              <a:rect l="l" t="t" r="r" b="b"/>
              <a:pathLst>
                <a:path w="10794" h="20954">
                  <a:moveTo>
                    <a:pt x="5151" y="0"/>
                  </a:moveTo>
                  <a:lnTo>
                    <a:pt x="0" y="0"/>
                  </a:lnTo>
                  <a:lnTo>
                    <a:pt x="0" y="20690"/>
                  </a:lnTo>
                  <a:lnTo>
                    <a:pt x="10313" y="20690"/>
                  </a:lnTo>
                  <a:lnTo>
                    <a:pt x="10313" y="6701"/>
                  </a:lnTo>
                  <a:lnTo>
                    <a:pt x="5151" y="6701"/>
                  </a:lnTo>
                  <a:lnTo>
                    <a:pt x="51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17341687" y="6790313"/>
              <a:ext cx="10795" cy="20955"/>
            </a:xfrm>
            <a:custGeom>
              <a:avLst/>
              <a:gdLst/>
              <a:ahLst/>
              <a:cxnLst/>
              <a:rect l="l" t="t" r="r" b="b"/>
              <a:pathLst>
                <a:path w="10794" h="20954">
                  <a:moveTo>
                    <a:pt x="0" y="0"/>
                  </a:moveTo>
                  <a:lnTo>
                    <a:pt x="5162" y="0"/>
                  </a:lnTo>
                  <a:lnTo>
                    <a:pt x="5162" y="6701"/>
                  </a:lnTo>
                  <a:lnTo>
                    <a:pt x="10324" y="6701"/>
                  </a:lnTo>
                  <a:lnTo>
                    <a:pt x="10324" y="20690"/>
                  </a:lnTo>
                  <a:lnTo>
                    <a:pt x="0" y="2069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17346843" y="6787280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13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13" y="9758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17346844" y="6787272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0"/>
                  </a:moveTo>
                  <a:lnTo>
                    <a:pt x="0" y="9758"/>
                  </a:lnTo>
                  <a:lnTo>
                    <a:pt x="10324" y="9758"/>
                  </a:lnTo>
                  <a:lnTo>
                    <a:pt x="10324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17341690" y="6654227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13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5151" y="9758"/>
                  </a:lnTo>
                  <a:lnTo>
                    <a:pt x="5151" y="6764"/>
                  </a:lnTo>
                  <a:lnTo>
                    <a:pt x="10313" y="6764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17341687" y="6654231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58"/>
                  </a:moveTo>
                  <a:lnTo>
                    <a:pt x="5162" y="9758"/>
                  </a:lnTo>
                  <a:lnTo>
                    <a:pt x="5162" y="6764"/>
                  </a:lnTo>
                  <a:lnTo>
                    <a:pt x="10324" y="6764"/>
                  </a:lnTo>
                  <a:lnTo>
                    <a:pt x="10324" y="0"/>
                  </a:lnTo>
                  <a:lnTo>
                    <a:pt x="0" y="0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17346843" y="6661012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13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13" y="9758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17346844" y="666100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58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17346843" y="6670760"/>
              <a:ext cx="10795" cy="116839"/>
            </a:xfrm>
            <a:custGeom>
              <a:avLst/>
              <a:gdLst/>
              <a:ahLst/>
              <a:cxnLst/>
              <a:rect l="l" t="t" r="r" b="b"/>
              <a:pathLst>
                <a:path w="10794" h="116840">
                  <a:moveTo>
                    <a:pt x="10313" y="0"/>
                  </a:moveTo>
                  <a:lnTo>
                    <a:pt x="0" y="0"/>
                  </a:lnTo>
                  <a:lnTo>
                    <a:pt x="0" y="116509"/>
                  </a:lnTo>
                  <a:lnTo>
                    <a:pt x="10313" y="116509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17346844" y="6670762"/>
              <a:ext cx="10795" cy="116839"/>
            </a:xfrm>
            <a:custGeom>
              <a:avLst/>
              <a:gdLst/>
              <a:ahLst/>
              <a:cxnLst/>
              <a:rect l="l" t="t" r="r" b="b"/>
              <a:pathLst>
                <a:path w="10794" h="116840">
                  <a:moveTo>
                    <a:pt x="0" y="0"/>
                  </a:moveTo>
                  <a:lnTo>
                    <a:pt x="0" y="116509"/>
                  </a:lnTo>
                  <a:lnTo>
                    <a:pt x="10324" y="116509"/>
                  </a:lnTo>
                  <a:lnTo>
                    <a:pt x="10324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17341681" y="6232354"/>
              <a:ext cx="10795" cy="400050"/>
            </a:xfrm>
            <a:custGeom>
              <a:avLst/>
              <a:gdLst/>
              <a:ahLst/>
              <a:cxnLst/>
              <a:rect l="l" t="t" r="r" b="b"/>
              <a:pathLst>
                <a:path w="10794" h="400050">
                  <a:moveTo>
                    <a:pt x="10313" y="0"/>
                  </a:moveTo>
                  <a:lnTo>
                    <a:pt x="0" y="0"/>
                  </a:lnTo>
                  <a:lnTo>
                    <a:pt x="0" y="399966"/>
                  </a:lnTo>
                  <a:lnTo>
                    <a:pt x="10313" y="399966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17341681" y="6232355"/>
              <a:ext cx="10795" cy="400050"/>
            </a:xfrm>
            <a:custGeom>
              <a:avLst/>
              <a:gdLst/>
              <a:ahLst/>
              <a:cxnLst/>
              <a:rect l="l" t="t" r="r" b="b"/>
              <a:pathLst>
                <a:path w="10794" h="400050">
                  <a:moveTo>
                    <a:pt x="0" y="399966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399966"/>
                  </a:lnTo>
                  <a:lnTo>
                    <a:pt x="0" y="39996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17321625" y="679666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2006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17321625" y="606802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2006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17341687" y="6074359"/>
              <a:ext cx="0" cy="126364"/>
            </a:xfrm>
            <a:custGeom>
              <a:avLst/>
              <a:gdLst/>
              <a:ahLst/>
              <a:cxnLst/>
              <a:rect l="l" t="t" r="r" b="b"/>
              <a:pathLst>
                <a:path h="126364">
                  <a:moveTo>
                    <a:pt x="0" y="0"/>
                  </a:moveTo>
                  <a:lnTo>
                    <a:pt x="0" y="12633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17351987" y="6644070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0" y="8167"/>
                  </a:moveTo>
                  <a:lnTo>
                    <a:pt x="0" y="0"/>
                  </a:lnTo>
                  <a:lnTo>
                    <a:pt x="12638" y="0"/>
                  </a:lnTo>
                  <a:lnTo>
                    <a:pt x="12638" y="8167"/>
                  </a:lnTo>
                  <a:lnTo>
                    <a:pt x="0" y="816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17352002" y="6212447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0" y="8167"/>
                  </a:moveTo>
                  <a:lnTo>
                    <a:pt x="0" y="0"/>
                  </a:lnTo>
                  <a:lnTo>
                    <a:pt x="12638" y="0"/>
                  </a:lnTo>
                  <a:lnTo>
                    <a:pt x="12638" y="8167"/>
                  </a:lnTo>
                  <a:lnTo>
                    <a:pt x="0" y="816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9882193" y="2377666"/>
              <a:ext cx="151130" cy="55880"/>
            </a:xfrm>
            <a:custGeom>
              <a:avLst/>
              <a:gdLst/>
              <a:ahLst/>
              <a:cxnLst/>
              <a:rect l="l" t="t" r="r" b="b"/>
              <a:pathLst>
                <a:path w="151129" h="55880">
                  <a:moveTo>
                    <a:pt x="0" y="0"/>
                  </a:moveTo>
                  <a:lnTo>
                    <a:pt x="0" y="55464"/>
                  </a:lnTo>
                  <a:lnTo>
                    <a:pt x="1287" y="55464"/>
                  </a:lnTo>
                  <a:lnTo>
                    <a:pt x="1287" y="1225"/>
                  </a:lnTo>
                  <a:lnTo>
                    <a:pt x="149587" y="1225"/>
                  </a:lnTo>
                  <a:lnTo>
                    <a:pt x="149587" y="55464"/>
                  </a:lnTo>
                  <a:lnTo>
                    <a:pt x="150895" y="55464"/>
                  </a:lnTo>
                  <a:lnTo>
                    <a:pt x="15089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9883500" y="2378916"/>
              <a:ext cx="148590" cy="54610"/>
            </a:xfrm>
            <a:custGeom>
              <a:avLst/>
              <a:gdLst/>
              <a:ahLst/>
              <a:cxnLst/>
              <a:rect l="l" t="t" r="r" b="b"/>
              <a:pathLst>
                <a:path w="148590" h="54610">
                  <a:moveTo>
                    <a:pt x="0" y="0"/>
                  </a:moveTo>
                  <a:lnTo>
                    <a:pt x="0" y="54207"/>
                  </a:lnTo>
                  <a:lnTo>
                    <a:pt x="148299" y="54207"/>
                  </a:lnTo>
                  <a:lnTo>
                    <a:pt x="148299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8902497" y="5098903"/>
              <a:ext cx="1696085" cy="210820"/>
            </a:xfrm>
            <a:custGeom>
              <a:avLst/>
              <a:gdLst/>
              <a:ahLst/>
              <a:cxnLst/>
              <a:rect l="l" t="t" r="r" b="b"/>
              <a:pathLst>
                <a:path w="1696084" h="210820">
                  <a:moveTo>
                    <a:pt x="1695818" y="193040"/>
                  </a:moveTo>
                  <a:lnTo>
                    <a:pt x="1693875" y="193040"/>
                  </a:lnTo>
                  <a:lnTo>
                    <a:pt x="1693875" y="209550"/>
                  </a:lnTo>
                  <a:lnTo>
                    <a:pt x="1943" y="209550"/>
                  </a:lnTo>
                  <a:lnTo>
                    <a:pt x="1943" y="193040"/>
                  </a:lnTo>
                  <a:lnTo>
                    <a:pt x="1943" y="2540"/>
                  </a:lnTo>
                  <a:lnTo>
                    <a:pt x="19977" y="2540"/>
                  </a:lnTo>
                  <a:lnTo>
                    <a:pt x="19977" y="0"/>
                  </a:lnTo>
                  <a:lnTo>
                    <a:pt x="0" y="0"/>
                  </a:lnTo>
                  <a:lnTo>
                    <a:pt x="0" y="2540"/>
                  </a:lnTo>
                  <a:lnTo>
                    <a:pt x="0" y="193040"/>
                  </a:lnTo>
                  <a:lnTo>
                    <a:pt x="0" y="209550"/>
                  </a:lnTo>
                  <a:lnTo>
                    <a:pt x="0" y="210820"/>
                  </a:lnTo>
                  <a:lnTo>
                    <a:pt x="1695818" y="210820"/>
                  </a:lnTo>
                  <a:lnTo>
                    <a:pt x="1695818" y="209550"/>
                  </a:lnTo>
                  <a:lnTo>
                    <a:pt x="1695818" y="19304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8902504" y="5099276"/>
              <a:ext cx="1696085" cy="211454"/>
            </a:xfrm>
            <a:custGeom>
              <a:avLst/>
              <a:gdLst/>
              <a:ahLst/>
              <a:cxnLst/>
              <a:rect l="l" t="t" r="r" b="b"/>
              <a:pathLst>
                <a:path w="1696084" h="211454">
                  <a:moveTo>
                    <a:pt x="1937" y="209166"/>
                  </a:moveTo>
                  <a:lnTo>
                    <a:pt x="1693875" y="209166"/>
                  </a:lnTo>
                  <a:lnTo>
                    <a:pt x="1693875" y="192109"/>
                  </a:lnTo>
                  <a:lnTo>
                    <a:pt x="1695822" y="192109"/>
                  </a:lnTo>
                  <a:lnTo>
                    <a:pt x="1695822" y="210998"/>
                  </a:lnTo>
                  <a:lnTo>
                    <a:pt x="0" y="210998"/>
                  </a:lnTo>
                  <a:lnTo>
                    <a:pt x="0" y="209166"/>
                  </a:lnTo>
                  <a:lnTo>
                    <a:pt x="0" y="1853"/>
                  </a:lnTo>
                  <a:lnTo>
                    <a:pt x="0" y="0"/>
                  </a:lnTo>
                  <a:lnTo>
                    <a:pt x="19978" y="0"/>
                  </a:lnTo>
                  <a:lnTo>
                    <a:pt x="19978" y="1853"/>
                  </a:lnTo>
                  <a:lnTo>
                    <a:pt x="1937" y="1853"/>
                  </a:lnTo>
                  <a:lnTo>
                    <a:pt x="1937" y="20916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9581858" y="2436754"/>
              <a:ext cx="100965" cy="19050"/>
            </a:xfrm>
            <a:custGeom>
              <a:avLst/>
              <a:gdLst/>
              <a:ahLst/>
              <a:cxnLst/>
              <a:rect l="l" t="t" r="r" b="b"/>
              <a:pathLst>
                <a:path w="100965" h="19050">
                  <a:moveTo>
                    <a:pt x="100558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19050"/>
                  </a:lnTo>
                  <a:lnTo>
                    <a:pt x="1943" y="19050"/>
                  </a:lnTo>
                  <a:lnTo>
                    <a:pt x="1943" y="1270"/>
                  </a:lnTo>
                  <a:lnTo>
                    <a:pt x="98602" y="1270"/>
                  </a:lnTo>
                  <a:lnTo>
                    <a:pt x="98602" y="19050"/>
                  </a:lnTo>
                  <a:lnTo>
                    <a:pt x="100558" y="19050"/>
                  </a:lnTo>
                  <a:lnTo>
                    <a:pt x="100558" y="1270"/>
                  </a:lnTo>
                  <a:lnTo>
                    <a:pt x="100558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9581865" y="2436755"/>
              <a:ext cx="100965" cy="19050"/>
            </a:xfrm>
            <a:custGeom>
              <a:avLst/>
              <a:gdLst/>
              <a:ahLst/>
              <a:cxnLst/>
              <a:rect l="l" t="t" r="r" b="b"/>
              <a:pathLst>
                <a:path w="100965" h="19050">
                  <a:moveTo>
                    <a:pt x="100551" y="0"/>
                  </a:moveTo>
                  <a:lnTo>
                    <a:pt x="0" y="0"/>
                  </a:lnTo>
                  <a:lnTo>
                    <a:pt x="0" y="18889"/>
                  </a:lnTo>
                  <a:lnTo>
                    <a:pt x="1937" y="18889"/>
                  </a:lnTo>
                  <a:lnTo>
                    <a:pt x="1937" y="1821"/>
                  </a:lnTo>
                  <a:lnTo>
                    <a:pt x="98604" y="1821"/>
                  </a:lnTo>
                  <a:lnTo>
                    <a:pt x="98604" y="18889"/>
                  </a:lnTo>
                  <a:lnTo>
                    <a:pt x="100551" y="18889"/>
                  </a:lnTo>
                  <a:lnTo>
                    <a:pt x="10055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8904451" y="2671238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5" h="1905">
                  <a:moveTo>
                    <a:pt x="18030" y="0"/>
                  </a:moveTo>
                  <a:lnTo>
                    <a:pt x="0" y="0"/>
                  </a:lnTo>
                  <a:lnTo>
                    <a:pt x="0" y="1832"/>
                  </a:lnTo>
                  <a:lnTo>
                    <a:pt x="18030" y="1832"/>
                  </a:lnTo>
                  <a:lnTo>
                    <a:pt x="18030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8904453" y="2671234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5" h="1905">
                  <a:moveTo>
                    <a:pt x="0" y="0"/>
                  </a:moveTo>
                  <a:lnTo>
                    <a:pt x="0" y="1832"/>
                  </a:lnTo>
                  <a:lnTo>
                    <a:pt x="18030" y="1832"/>
                  </a:lnTo>
                  <a:lnTo>
                    <a:pt x="18030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8902497" y="2436856"/>
              <a:ext cx="138430" cy="236220"/>
            </a:xfrm>
            <a:custGeom>
              <a:avLst/>
              <a:gdLst/>
              <a:ahLst/>
              <a:cxnLst/>
              <a:rect l="l" t="t" r="r" b="b"/>
              <a:pathLst>
                <a:path w="138429" h="236219">
                  <a:moveTo>
                    <a:pt x="137934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19050"/>
                  </a:lnTo>
                  <a:lnTo>
                    <a:pt x="0" y="236220"/>
                  </a:lnTo>
                  <a:lnTo>
                    <a:pt x="1943" y="236220"/>
                  </a:lnTo>
                  <a:lnTo>
                    <a:pt x="1943" y="19050"/>
                  </a:lnTo>
                  <a:lnTo>
                    <a:pt x="1943" y="1270"/>
                  </a:lnTo>
                  <a:lnTo>
                    <a:pt x="136017" y="1270"/>
                  </a:lnTo>
                  <a:lnTo>
                    <a:pt x="136017" y="19050"/>
                  </a:lnTo>
                  <a:lnTo>
                    <a:pt x="137934" y="19050"/>
                  </a:lnTo>
                  <a:lnTo>
                    <a:pt x="137934" y="1270"/>
                  </a:lnTo>
                  <a:lnTo>
                    <a:pt x="137934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8902504" y="2436772"/>
              <a:ext cx="138430" cy="236854"/>
            </a:xfrm>
            <a:custGeom>
              <a:avLst/>
              <a:gdLst/>
              <a:ahLst/>
              <a:cxnLst/>
              <a:rect l="l" t="t" r="r" b="b"/>
              <a:pathLst>
                <a:path w="138429" h="236855">
                  <a:moveTo>
                    <a:pt x="1937" y="236296"/>
                  </a:moveTo>
                  <a:lnTo>
                    <a:pt x="1937" y="1800"/>
                  </a:lnTo>
                  <a:lnTo>
                    <a:pt x="136016" y="1800"/>
                  </a:lnTo>
                  <a:lnTo>
                    <a:pt x="136016" y="18858"/>
                  </a:lnTo>
                  <a:lnTo>
                    <a:pt x="137932" y="18858"/>
                  </a:lnTo>
                  <a:lnTo>
                    <a:pt x="137932" y="0"/>
                  </a:lnTo>
                  <a:lnTo>
                    <a:pt x="0" y="0"/>
                  </a:lnTo>
                  <a:lnTo>
                    <a:pt x="0" y="236296"/>
                  </a:lnTo>
                  <a:lnTo>
                    <a:pt x="1937" y="23629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17321620" y="7049065"/>
              <a:ext cx="149860" cy="607060"/>
            </a:xfrm>
            <a:custGeom>
              <a:avLst/>
              <a:gdLst/>
              <a:ahLst/>
              <a:cxnLst/>
              <a:rect l="l" t="t" r="r" b="b"/>
              <a:pathLst>
                <a:path w="149859" h="607059">
                  <a:moveTo>
                    <a:pt x="149555" y="604520"/>
                  </a:moveTo>
                  <a:lnTo>
                    <a:pt x="1917" y="604520"/>
                  </a:lnTo>
                  <a:lnTo>
                    <a:pt x="1917" y="1270"/>
                  </a:lnTo>
                  <a:lnTo>
                    <a:pt x="20002" y="1270"/>
                  </a:lnTo>
                  <a:lnTo>
                    <a:pt x="20002" y="0"/>
                  </a:lnTo>
                  <a:lnTo>
                    <a:pt x="12" y="0"/>
                  </a:lnTo>
                  <a:lnTo>
                    <a:pt x="12" y="1270"/>
                  </a:lnTo>
                  <a:lnTo>
                    <a:pt x="0" y="604520"/>
                  </a:lnTo>
                  <a:lnTo>
                    <a:pt x="0" y="607060"/>
                  </a:lnTo>
                  <a:lnTo>
                    <a:pt x="149555" y="607060"/>
                  </a:lnTo>
                  <a:lnTo>
                    <a:pt x="149555" y="60452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17321627" y="7048500"/>
              <a:ext cx="149860" cy="607060"/>
            </a:xfrm>
            <a:custGeom>
              <a:avLst/>
              <a:gdLst/>
              <a:ahLst/>
              <a:cxnLst/>
              <a:rect l="l" t="t" r="r" b="b"/>
              <a:pathLst>
                <a:path w="149859" h="607059">
                  <a:moveTo>
                    <a:pt x="0" y="1832"/>
                  </a:moveTo>
                  <a:lnTo>
                    <a:pt x="20" y="0"/>
                  </a:lnTo>
                  <a:lnTo>
                    <a:pt x="19999" y="0"/>
                  </a:lnTo>
                  <a:lnTo>
                    <a:pt x="19999" y="1832"/>
                  </a:lnTo>
                  <a:lnTo>
                    <a:pt x="1916" y="1832"/>
                  </a:lnTo>
                  <a:lnTo>
                    <a:pt x="1916" y="605248"/>
                  </a:lnTo>
                  <a:lnTo>
                    <a:pt x="82531" y="605248"/>
                  </a:lnTo>
                  <a:lnTo>
                    <a:pt x="149555" y="605248"/>
                  </a:lnTo>
                  <a:lnTo>
                    <a:pt x="149555" y="607060"/>
                  </a:lnTo>
                  <a:lnTo>
                    <a:pt x="0" y="607060"/>
                  </a:lnTo>
                  <a:lnTo>
                    <a:pt x="0" y="183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19250254" y="2436424"/>
              <a:ext cx="135255" cy="5219700"/>
            </a:xfrm>
            <a:custGeom>
              <a:avLst/>
              <a:gdLst/>
              <a:ahLst/>
              <a:cxnLst/>
              <a:rect l="l" t="t" r="r" b="b"/>
              <a:pathLst>
                <a:path w="135255" h="5219700">
                  <a:moveTo>
                    <a:pt x="135178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0" y="19050"/>
                  </a:lnTo>
                  <a:lnTo>
                    <a:pt x="1943" y="19050"/>
                  </a:lnTo>
                  <a:lnTo>
                    <a:pt x="1943" y="2540"/>
                  </a:lnTo>
                  <a:lnTo>
                    <a:pt x="133273" y="2540"/>
                  </a:lnTo>
                  <a:lnTo>
                    <a:pt x="133273" y="19050"/>
                  </a:lnTo>
                  <a:lnTo>
                    <a:pt x="133273" y="916940"/>
                  </a:lnTo>
                  <a:lnTo>
                    <a:pt x="113919" y="916940"/>
                  </a:lnTo>
                  <a:lnTo>
                    <a:pt x="113919" y="918210"/>
                  </a:lnTo>
                  <a:lnTo>
                    <a:pt x="113919" y="5217160"/>
                  </a:lnTo>
                  <a:lnTo>
                    <a:pt x="24980" y="5217160"/>
                  </a:lnTo>
                  <a:lnTo>
                    <a:pt x="24980" y="5219700"/>
                  </a:lnTo>
                  <a:lnTo>
                    <a:pt x="115836" y="5219700"/>
                  </a:lnTo>
                  <a:lnTo>
                    <a:pt x="115836" y="5217160"/>
                  </a:lnTo>
                  <a:lnTo>
                    <a:pt x="115836" y="918210"/>
                  </a:lnTo>
                  <a:lnTo>
                    <a:pt x="135178" y="918210"/>
                  </a:lnTo>
                  <a:lnTo>
                    <a:pt x="135178" y="916940"/>
                  </a:lnTo>
                  <a:lnTo>
                    <a:pt x="135178" y="19050"/>
                  </a:lnTo>
                  <a:lnTo>
                    <a:pt x="135178" y="2540"/>
                  </a:lnTo>
                  <a:lnTo>
                    <a:pt x="135178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19250265" y="2436759"/>
              <a:ext cx="135255" cy="5219065"/>
            </a:xfrm>
            <a:custGeom>
              <a:avLst/>
              <a:gdLst/>
              <a:ahLst/>
              <a:cxnLst/>
              <a:rect l="l" t="t" r="r" b="b"/>
              <a:pathLst>
                <a:path w="135255" h="5219065">
                  <a:moveTo>
                    <a:pt x="133262" y="916600"/>
                  </a:moveTo>
                  <a:lnTo>
                    <a:pt x="113912" y="916600"/>
                  </a:lnTo>
                  <a:lnTo>
                    <a:pt x="113912" y="5216982"/>
                  </a:lnTo>
                  <a:lnTo>
                    <a:pt x="24973" y="5216982"/>
                  </a:lnTo>
                  <a:lnTo>
                    <a:pt x="24973" y="5218814"/>
                  </a:lnTo>
                  <a:lnTo>
                    <a:pt x="115828" y="5218814"/>
                  </a:lnTo>
                  <a:lnTo>
                    <a:pt x="115828" y="918401"/>
                  </a:lnTo>
                  <a:lnTo>
                    <a:pt x="135179" y="918401"/>
                  </a:lnTo>
                  <a:lnTo>
                    <a:pt x="135179" y="0"/>
                  </a:lnTo>
                  <a:lnTo>
                    <a:pt x="133262" y="0"/>
                  </a:lnTo>
                  <a:lnTo>
                    <a:pt x="0" y="0"/>
                  </a:lnTo>
                  <a:lnTo>
                    <a:pt x="0" y="18889"/>
                  </a:lnTo>
                  <a:lnTo>
                    <a:pt x="1937" y="18889"/>
                  </a:lnTo>
                  <a:lnTo>
                    <a:pt x="1937" y="1811"/>
                  </a:lnTo>
                  <a:lnTo>
                    <a:pt x="133262" y="1811"/>
                  </a:lnTo>
                  <a:lnTo>
                    <a:pt x="133262" y="91660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18604903" y="2437313"/>
              <a:ext cx="102235" cy="17780"/>
            </a:xfrm>
            <a:custGeom>
              <a:avLst/>
              <a:gdLst/>
              <a:ahLst/>
              <a:cxnLst/>
              <a:rect l="l" t="t" r="r" b="b"/>
              <a:pathLst>
                <a:path w="102234" h="17780">
                  <a:moveTo>
                    <a:pt x="101841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17780"/>
                  </a:lnTo>
                  <a:lnTo>
                    <a:pt x="1943" y="17780"/>
                  </a:lnTo>
                  <a:lnTo>
                    <a:pt x="1943" y="1270"/>
                  </a:lnTo>
                  <a:lnTo>
                    <a:pt x="99910" y="1270"/>
                  </a:lnTo>
                  <a:lnTo>
                    <a:pt x="99910" y="17780"/>
                  </a:lnTo>
                  <a:lnTo>
                    <a:pt x="101841" y="17780"/>
                  </a:lnTo>
                  <a:lnTo>
                    <a:pt x="101841" y="1270"/>
                  </a:lnTo>
                  <a:lnTo>
                    <a:pt x="101841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18604907" y="2436779"/>
              <a:ext cx="102235" cy="19050"/>
            </a:xfrm>
            <a:custGeom>
              <a:avLst/>
              <a:gdLst/>
              <a:ahLst/>
              <a:cxnLst/>
              <a:rect l="l" t="t" r="r" b="b"/>
              <a:pathLst>
                <a:path w="102234" h="19050">
                  <a:moveTo>
                    <a:pt x="1947" y="1800"/>
                  </a:moveTo>
                  <a:lnTo>
                    <a:pt x="99913" y="1800"/>
                  </a:lnTo>
                  <a:lnTo>
                    <a:pt x="99913" y="18837"/>
                  </a:lnTo>
                  <a:lnTo>
                    <a:pt x="101839" y="18837"/>
                  </a:lnTo>
                  <a:lnTo>
                    <a:pt x="101839" y="0"/>
                  </a:lnTo>
                  <a:lnTo>
                    <a:pt x="0" y="0"/>
                  </a:lnTo>
                  <a:lnTo>
                    <a:pt x="0" y="18837"/>
                  </a:lnTo>
                  <a:lnTo>
                    <a:pt x="1947" y="18837"/>
                  </a:lnTo>
                  <a:lnTo>
                    <a:pt x="1947" y="180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17960354" y="2437313"/>
              <a:ext cx="102235" cy="17780"/>
            </a:xfrm>
            <a:custGeom>
              <a:avLst/>
              <a:gdLst/>
              <a:ahLst/>
              <a:cxnLst/>
              <a:rect l="l" t="t" r="r" b="b"/>
              <a:pathLst>
                <a:path w="102234" h="17780">
                  <a:moveTo>
                    <a:pt x="101841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17780"/>
                  </a:lnTo>
                  <a:lnTo>
                    <a:pt x="1955" y="17780"/>
                  </a:lnTo>
                  <a:lnTo>
                    <a:pt x="1955" y="1270"/>
                  </a:lnTo>
                  <a:lnTo>
                    <a:pt x="99923" y="1270"/>
                  </a:lnTo>
                  <a:lnTo>
                    <a:pt x="99923" y="17780"/>
                  </a:lnTo>
                  <a:lnTo>
                    <a:pt x="101841" y="17780"/>
                  </a:lnTo>
                  <a:lnTo>
                    <a:pt x="101841" y="1270"/>
                  </a:lnTo>
                  <a:lnTo>
                    <a:pt x="101841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17960363" y="2436779"/>
              <a:ext cx="102235" cy="19050"/>
            </a:xfrm>
            <a:custGeom>
              <a:avLst/>
              <a:gdLst/>
              <a:ahLst/>
              <a:cxnLst/>
              <a:rect l="l" t="t" r="r" b="b"/>
              <a:pathLst>
                <a:path w="102234" h="19050">
                  <a:moveTo>
                    <a:pt x="1947" y="1800"/>
                  </a:moveTo>
                  <a:lnTo>
                    <a:pt x="99913" y="1800"/>
                  </a:lnTo>
                  <a:lnTo>
                    <a:pt x="99913" y="18837"/>
                  </a:lnTo>
                  <a:lnTo>
                    <a:pt x="101839" y="18837"/>
                  </a:lnTo>
                  <a:lnTo>
                    <a:pt x="101839" y="0"/>
                  </a:lnTo>
                  <a:lnTo>
                    <a:pt x="0" y="0"/>
                  </a:lnTo>
                  <a:lnTo>
                    <a:pt x="0" y="18837"/>
                  </a:lnTo>
                  <a:lnTo>
                    <a:pt x="1947" y="18837"/>
                  </a:lnTo>
                  <a:lnTo>
                    <a:pt x="1947" y="180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16846843" y="2071159"/>
              <a:ext cx="583565" cy="64769"/>
            </a:xfrm>
            <a:custGeom>
              <a:avLst/>
              <a:gdLst/>
              <a:ahLst/>
              <a:cxnLst/>
              <a:rect l="l" t="t" r="r" b="b"/>
              <a:pathLst>
                <a:path w="583565" h="64769">
                  <a:moveTo>
                    <a:pt x="583044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0" y="17780"/>
                  </a:lnTo>
                  <a:lnTo>
                    <a:pt x="1930" y="17780"/>
                  </a:lnTo>
                  <a:lnTo>
                    <a:pt x="1930" y="2540"/>
                  </a:lnTo>
                  <a:lnTo>
                    <a:pt x="581126" y="2540"/>
                  </a:lnTo>
                  <a:lnTo>
                    <a:pt x="581126" y="17780"/>
                  </a:lnTo>
                  <a:lnTo>
                    <a:pt x="581126" y="63500"/>
                  </a:lnTo>
                  <a:lnTo>
                    <a:pt x="563067" y="63500"/>
                  </a:lnTo>
                  <a:lnTo>
                    <a:pt x="563067" y="64770"/>
                  </a:lnTo>
                  <a:lnTo>
                    <a:pt x="583044" y="64770"/>
                  </a:lnTo>
                  <a:lnTo>
                    <a:pt x="583044" y="63500"/>
                  </a:lnTo>
                  <a:lnTo>
                    <a:pt x="583044" y="17780"/>
                  </a:lnTo>
                  <a:lnTo>
                    <a:pt x="583044" y="2540"/>
                  </a:lnTo>
                  <a:lnTo>
                    <a:pt x="583044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16846846" y="2071331"/>
              <a:ext cx="583565" cy="65405"/>
            </a:xfrm>
            <a:custGeom>
              <a:avLst/>
              <a:gdLst/>
              <a:ahLst/>
              <a:cxnLst/>
              <a:rect l="l" t="t" r="r" b="b"/>
              <a:pathLst>
                <a:path w="583565" h="65405">
                  <a:moveTo>
                    <a:pt x="563071" y="63317"/>
                  </a:moveTo>
                  <a:lnTo>
                    <a:pt x="563071" y="65149"/>
                  </a:lnTo>
                  <a:lnTo>
                    <a:pt x="583050" y="65149"/>
                  </a:lnTo>
                  <a:lnTo>
                    <a:pt x="583050" y="0"/>
                  </a:lnTo>
                  <a:lnTo>
                    <a:pt x="0" y="0"/>
                  </a:lnTo>
                  <a:lnTo>
                    <a:pt x="0" y="17653"/>
                  </a:lnTo>
                  <a:lnTo>
                    <a:pt x="1937" y="17653"/>
                  </a:lnTo>
                  <a:lnTo>
                    <a:pt x="1937" y="1821"/>
                  </a:lnTo>
                  <a:lnTo>
                    <a:pt x="581123" y="1821"/>
                  </a:lnTo>
                  <a:lnTo>
                    <a:pt x="581123" y="63317"/>
                  </a:lnTo>
                  <a:lnTo>
                    <a:pt x="563071" y="6331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15815958" y="1850230"/>
              <a:ext cx="602615" cy="238760"/>
            </a:xfrm>
            <a:custGeom>
              <a:avLst/>
              <a:gdLst/>
              <a:ahLst/>
              <a:cxnLst/>
              <a:rect l="l" t="t" r="r" b="b"/>
              <a:pathLst>
                <a:path w="602615" h="238760">
                  <a:moveTo>
                    <a:pt x="602056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600138" y="2540"/>
                  </a:lnTo>
                  <a:lnTo>
                    <a:pt x="600138" y="238760"/>
                  </a:lnTo>
                  <a:lnTo>
                    <a:pt x="602056" y="238760"/>
                  </a:lnTo>
                  <a:lnTo>
                    <a:pt x="602056" y="2540"/>
                  </a:lnTo>
                  <a:lnTo>
                    <a:pt x="602056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15815964" y="1850835"/>
              <a:ext cx="602615" cy="238760"/>
            </a:xfrm>
            <a:custGeom>
              <a:avLst/>
              <a:gdLst/>
              <a:ahLst/>
              <a:cxnLst/>
              <a:rect l="l" t="t" r="r" b="b"/>
              <a:pathLst>
                <a:path w="602615" h="238760">
                  <a:moveTo>
                    <a:pt x="600138" y="238149"/>
                  </a:moveTo>
                  <a:lnTo>
                    <a:pt x="602054" y="238149"/>
                  </a:lnTo>
                  <a:lnTo>
                    <a:pt x="602054" y="0"/>
                  </a:lnTo>
                  <a:lnTo>
                    <a:pt x="0" y="0"/>
                  </a:lnTo>
                  <a:lnTo>
                    <a:pt x="0" y="1842"/>
                  </a:lnTo>
                  <a:lnTo>
                    <a:pt x="600138" y="1842"/>
                  </a:lnTo>
                  <a:lnTo>
                    <a:pt x="600138" y="2381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15420839" y="2111098"/>
              <a:ext cx="2540" cy="185420"/>
            </a:xfrm>
            <a:custGeom>
              <a:avLst/>
              <a:gdLst/>
              <a:ahLst/>
              <a:cxnLst/>
              <a:rect l="l" t="t" r="r" b="b"/>
              <a:pathLst>
                <a:path w="2540" h="185419">
                  <a:moveTo>
                    <a:pt x="1926" y="0"/>
                  </a:moveTo>
                  <a:lnTo>
                    <a:pt x="0" y="0"/>
                  </a:lnTo>
                  <a:lnTo>
                    <a:pt x="0" y="184968"/>
                  </a:lnTo>
                  <a:lnTo>
                    <a:pt x="1926" y="184968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15420840" y="2111093"/>
              <a:ext cx="2540" cy="185420"/>
            </a:xfrm>
            <a:custGeom>
              <a:avLst/>
              <a:gdLst/>
              <a:ahLst/>
              <a:cxnLst/>
              <a:rect l="l" t="t" r="r" b="b"/>
              <a:pathLst>
                <a:path w="2540" h="185419">
                  <a:moveTo>
                    <a:pt x="0" y="0"/>
                  </a:moveTo>
                  <a:lnTo>
                    <a:pt x="0" y="184968"/>
                  </a:lnTo>
                  <a:lnTo>
                    <a:pt x="1916" y="184968"/>
                  </a:lnTo>
                  <a:lnTo>
                    <a:pt x="191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12220664" y="2111098"/>
              <a:ext cx="2540" cy="185420"/>
            </a:xfrm>
            <a:custGeom>
              <a:avLst/>
              <a:gdLst/>
              <a:ahLst/>
              <a:cxnLst/>
              <a:rect l="l" t="t" r="r" b="b"/>
              <a:pathLst>
                <a:path w="2540" h="185419">
                  <a:moveTo>
                    <a:pt x="1916" y="0"/>
                  </a:moveTo>
                  <a:lnTo>
                    <a:pt x="0" y="0"/>
                  </a:lnTo>
                  <a:lnTo>
                    <a:pt x="0" y="184968"/>
                  </a:lnTo>
                  <a:lnTo>
                    <a:pt x="1916" y="184968"/>
                  </a:lnTo>
                  <a:lnTo>
                    <a:pt x="1916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12220666" y="2111096"/>
              <a:ext cx="2540" cy="185420"/>
            </a:xfrm>
            <a:custGeom>
              <a:avLst/>
              <a:gdLst/>
              <a:ahLst/>
              <a:cxnLst/>
              <a:rect l="l" t="t" r="r" b="b"/>
              <a:pathLst>
                <a:path w="2540" h="185419">
                  <a:moveTo>
                    <a:pt x="1916" y="184968"/>
                  </a:moveTo>
                  <a:lnTo>
                    <a:pt x="1916" y="0"/>
                  </a:lnTo>
                  <a:lnTo>
                    <a:pt x="0" y="0"/>
                  </a:lnTo>
                  <a:lnTo>
                    <a:pt x="0" y="184968"/>
                  </a:lnTo>
                  <a:lnTo>
                    <a:pt x="1916" y="18496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10213543" y="2071210"/>
              <a:ext cx="584200" cy="64769"/>
            </a:xfrm>
            <a:custGeom>
              <a:avLst/>
              <a:gdLst/>
              <a:ahLst/>
              <a:cxnLst/>
              <a:rect l="l" t="t" r="r" b="b"/>
              <a:pathLst>
                <a:path w="584200" h="64769">
                  <a:moveTo>
                    <a:pt x="583958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0" y="17780"/>
                  </a:lnTo>
                  <a:lnTo>
                    <a:pt x="0" y="63500"/>
                  </a:lnTo>
                  <a:lnTo>
                    <a:pt x="0" y="64770"/>
                  </a:lnTo>
                  <a:lnTo>
                    <a:pt x="19939" y="64770"/>
                  </a:lnTo>
                  <a:lnTo>
                    <a:pt x="19939" y="63500"/>
                  </a:lnTo>
                  <a:lnTo>
                    <a:pt x="1917" y="63500"/>
                  </a:lnTo>
                  <a:lnTo>
                    <a:pt x="1917" y="17780"/>
                  </a:lnTo>
                  <a:lnTo>
                    <a:pt x="1917" y="2540"/>
                  </a:lnTo>
                  <a:lnTo>
                    <a:pt x="582002" y="2540"/>
                  </a:lnTo>
                  <a:lnTo>
                    <a:pt x="582002" y="17780"/>
                  </a:lnTo>
                  <a:lnTo>
                    <a:pt x="583958" y="17780"/>
                  </a:lnTo>
                  <a:lnTo>
                    <a:pt x="583958" y="2540"/>
                  </a:lnTo>
                  <a:lnTo>
                    <a:pt x="583958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10213536" y="2071321"/>
              <a:ext cx="584200" cy="65405"/>
            </a:xfrm>
            <a:custGeom>
              <a:avLst/>
              <a:gdLst/>
              <a:ahLst/>
              <a:cxnLst/>
              <a:rect l="l" t="t" r="r" b="b"/>
              <a:pathLst>
                <a:path w="584200" h="65405">
                  <a:moveTo>
                    <a:pt x="583971" y="17664"/>
                  </a:moveTo>
                  <a:lnTo>
                    <a:pt x="583971" y="0"/>
                  </a:lnTo>
                  <a:lnTo>
                    <a:pt x="1926" y="0"/>
                  </a:lnTo>
                  <a:lnTo>
                    <a:pt x="0" y="0"/>
                  </a:lnTo>
                  <a:lnTo>
                    <a:pt x="0" y="65170"/>
                  </a:lnTo>
                  <a:lnTo>
                    <a:pt x="1926" y="65170"/>
                  </a:lnTo>
                  <a:lnTo>
                    <a:pt x="19957" y="65170"/>
                  </a:lnTo>
                  <a:lnTo>
                    <a:pt x="19957" y="63348"/>
                  </a:lnTo>
                  <a:lnTo>
                    <a:pt x="1926" y="63348"/>
                  </a:lnTo>
                  <a:lnTo>
                    <a:pt x="1926" y="1832"/>
                  </a:lnTo>
                  <a:lnTo>
                    <a:pt x="582013" y="1832"/>
                  </a:lnTo>
                  <a:lnTo>
                    <a:pt x="582013" y="17664"/>
                  </a:lnTo>
                  <a:lnTo>
                    <a:pt x="583971" y="1766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11224425" y="1850230"/>
              <a:ext cx="635000" cy="238760"/>
            </a:xfrm>
            <a:custGeom>
              <a:avLst/>
              <a:gdLst/>
              <a:ahLst/>
              <a:cxnLst/>
              <a:rect l="l" t="t" r="r" b="b"/>
              <a:pathLst>
                <a:path w="635000" h="238760">
                  <a:moveTo>
                    <a:pt x="634644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0" y="238760"/>
                  </a:lnTo>
                  <a:lnTo>
                    <a:pt x="1917" y="238760"/>
                  </a:lnTo>
                  <a:lnTo>
                    <a:pt x="1917" y="2540"/>
                  </a:lnTo>
                  <a:lnTo>
                    <a:pt x="634644" y="2540"/>
                  </a:lnTo>
                  <a:lnTo>
                    <a:pt x="634644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11224430" y="1850584"/>
              <a:ext cx="635000" cy="238760"/>
            </a:xfrm>
            <a:custGeom>
              <a:avLst/>
              <a:gdLst/>
              <a:ahLst/>
              <a:cxnLst/>
              <a:rect l="l" t="t" r="r" b="b"/>
              <a:pathLst>
                <a:path w="635000" h="238760">
                  <a:moveTo>
                    <a:pt x="1916" y="238401"/>
                  </a:moveTo>
                  <a:lnTo>
                    <a:pt x="1916" y="1842"/>
                  </a:lnTo>
                  <a:lnTo>
                    <a:pt x="634650" y="1821"/>
                  </a:lnTo>
                  <a:lnTo>
                    <a:pt x="634650" y="0"/>
                  </a:lnTo>
                  <a:lnTo>
                    <a:pt x="1916" y="0"/>
                  </a:lnTo>
                  <a:lnTo>
                    <a:pt x="0" y="0"/>
                  </a:lnTo>
                  <a:lnTo>
                    <a:pt x="0" y="238401"/>
                  </a:lnTo>
                  <a:lnTo>
                    <a:pt x="1916" y="23840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10778782" y="5291397"/>
              <a:ext cx="281305" cy="19050"/>
            </a:xfrm>
            <a:custGeom>
              <a:avLst/>
              <a:gdLst/>
              <a:ahLst/>
              <a:cxnLst/>
              <a:rect l="l" t="t" r="r" b="b"/>
              <a:pathLst>
                <a:path w="281304" h="19050">
                  <a:moveTo>
                    <a:pt x="280987" y="0"/>
                  </a:moveTo>
                  <a:lnTo>
                    <a:pt x="279044" y="0"/>
                  </a:lnTo>
                  <a:lnTo>
                    <a:pt x="279044" y="16510"/>
                  </a:lnTo>
                  <a:lnTo>
                    <a:pt x="1955" y="16510"/>
                  </a:lnTo>
                  <a:lnTo>
                    <a:pt x="1955" y="0"/>
                  </a:lnTo>
                  <a:lnTo>
                    <a:pt x="0" y="0"/>
                  </a:lnTo>
                  <a:lnTo>
                    <a:pt x="0" y="16510"/>
                  </a:lnTo>
                  <a:lnTo>
                    <a:pt x="0" y="19050"/>
                  </a:lnTo>
                  <a:lnTo>
                    <a:pt x="280987" y="19050"/>
                  </a:lnTo>
                  <a:lnTo>
                    <a:pt x="280987" y="16510"/>
                  </a:lnTo>
                  <a:lnTo>
                    <a:pt x="280987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10778794" y="5291386"/>
              <a:ext cx="281305" cy="19050"/>
            </a:xfrm>
            <a:custGeom>
              <a:avLst/>
              <a:gdLst/>
              <a:ahLst/>
              <a:cxnLst/>
              <a:rect l="l" t="t" r="r" b="b"/>
              <a:pathLst>
                <a:path w="281304" h="19050">
                  <a:moveTo>
                    <a:pt x="1947" y="0"/>
                  </a:moveTo>
                  <a:lnTo>
                    <a:pt x="1947" y="17057"/>
                  </a:lnTo>
                  <a:lnTo>
                    <a:pt x="279038" y="17057"/>
                  </a:lnTo>
                  <a:lnTo>
                    <a:pt x="279038" y="0"/>
                  </a:lnTo>
                  <a:lnTo>
                    <a:pt x="280986" y="0"/>
                  </a:lnTo>
                  <a:lnTo>
                    <a:pt x="280986" y="18889"/>
                  </a:lnTo>
                  <a:lnTo>
                    <a:pt x="513" y="18889"/>
                  </a:lnTo>
                  <a:lnTo>
                    <a:pt x="0" y="18889"/>
                  </a:lnTo>
                  <a:lnTo>
                    <a:pt x="0" y="0"/>
                  </a:lnTo>
                  <a:lnTo>
                    <a:pt x="1947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77" name="object 147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7226111" y="5289306"/>
              <a:ext cx="117588" cy="77997"/>
            </a:xfrm>
            <a:prstGeom prst="rect">
              <a:avLst/>
            </a:prstGeom>
          </p:spPr>
        </p:pic>
        <p:sp>
          <p:nvSpPr>
            <p:cNvPr id="1478" name="object 1478"/>
            <p:cNvSpPr/>
            <p:nvPr/>
          </p:nvSpPr>
          <p:spPr>
            <a:xfrm>
              <a:off x="17321620" y="6798379"/>
              <a:ext cx="20320" cy="115570"/>
            </a:xfrm>
            <a:custGeom>
              <a:avLst/>
              <a:gdLst/>
              <a:ahLst/>
              <a:cxnLst/>
              <a:rect l="l" t="t" r="r" b="b"/>
              <a:pathLst>
                <a:path w="20319" h="115570">
                  <a:moveTo>
                    <a:pt x="20002" y="114300"/>
                  </a:moveTo>
                  <a:lnTo>
                    <a:pt x="1917" y="114300"/>
                  </a:lnTo>
                  <a:lnTo>
                    <a:pt x="1917" y="0"/>
                  </a:lnTo>
                  <a:lnTo>
                    <a:pt x="0" y="0"/>
                  </a:lnTo>
                  <a:lnTo>
                    <a:pt x="0" y="114300"/>
                  </a:lnTo>
                  <a:lnTo>
                    <a:pt x="0" y="115570"/>
                  </a:lnTo>
                  <a:lnTo>
                    <a:pt x="20002" y="115570"/>
                  </a:lnTo>
                  <a:lnTo>
                    <a:pt x="20002" y="11430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" name="object 1479"/>
            <p:cNvSpPr/>
            <p:nvPr/>
          </p:nvSpPr>
          <p:spPr>
            <a:xfrm>
              <a:off x="17321624" y="6798484"/>
              <a:ext cx="20320" cy="116205"/>
            </a:xfrm>
            <a:custGeom>
              <a:avLst/>
              <a:gdLst/>
              <a:ahLst/>
              <a:cxnLst/>
              <a:rect l="l" t="t" r="r" b="b"/>
              <a:pathLst>
                <a:path w="20319" h="116204">
                  <a:moveTo>
                    <a:pt x="19999" y="114195"/>
                  </a:moveTo>
                  <a:lnTo>
                    <a:pt x="19999" y="116017"/>
                  </a:lnTo>
                  <a:lnTo>
                    <a:pt x="0" y="116017"/>
                  </a:lnTo>
                  <a:lnTo>
                    <a:pt x="0" y="0"/>
                  </a:lnTo>
                  <a:lnTo>
                    <a:pt x="1916" y="0"/>
                  </a:lnTo>
                  <a:lnTo>
                    <a:pt x="1916" y="114195"/>
                  </a:lnTo>
                  <a:lnTo>
                    <a:pt x="19999" y="11419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" name="object 1480"/>
            <p:cNvSpPr/>
            <p:nvPr/>
          </p:nvSpPr>
          <p:spPr>
            <a:xfrm>
              <a:off x="17409931" y="2436774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5" h="1905">
                  <a:moveTo>
                    <a:pt x="18041" y="0"/>
                  </a:moveTo>
                  <a:lnTo>
                    <a:pt x="0" y="0"/>
                  </a:lnTo>
                  <a:lnTo>
                    <a:pt x="0" y="1821"/>
                  </a:lnTo>
                  <a:lnTo>
                    <a:pt x="18041" y="1821"/>
                  </a:lnTo>
                  <a:lnTo>
                    <a:pt x="18041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" name="object 1481"/>
            <p:cNvSpPr/>
            <p:nvPr/>
          </p:nvSpPr>
          <p:spPr>
            <a:xfrm>
              <a:off x="17409931" y="2436771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5" h="1905">
                  <a:moveTo>
                    <a:pt x="18041" y="1821"/>
                  </a:moveTo>
                  <a:lnTo>
                    <a:pt x="18041" y="0"/>
                  </a:lnTo>
                  <a:lnTo>
                    <a:pt x="0" y="0"/>
                  </a:lnTo>
                  <a:lnTo>
                    <a:pt x="0" y="1821"/>
                  </a:lnTo>
                  <a:lnTo>
                    <a:pt x="18041" y="182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8904444" y="5113655"/>
              <a:ext cx="28575" cy="167640"/>
            </a:xfrm>
            <a:custGeom>
              <a:avLst/>
              <a:gdLst/>
              <a:ahLst/>
              <a:cxnLst/>
              <a:rect l="l" t="t" r="r" b="b"/>
              <a:pathLst>
                <a:path w="28575" h="167639">
                  <a:moveTo>
                    <a:pt x="0" y="167640"/>
                  </a:moveTo>
                  <a:lnTo>
                    <a:pt x="28355" y="167640"/>
                  </a:lnTo>
                  <a:lnTo>
                    <a:pt x="28355" y="0"/>
                  </a:lnTo>
                  <a:lnTo>
                    <a:pt x="0" y="0"/>
                  </a:lnTo>
                  <a:lnTo>
                    <a:pt x="0" y="16764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8904444" y="5101122"/>
              <a:ext cx="28575" cy="180975"/>
            </a:xfrm>
            <a:custGeom>
              <a:avLst/>
              <a:gdLst/>
              <a:ahLst/>
              <a:cxnLst/>
              <a:rect l="l" t="t" r="r" b="b"/>
              <a:pathLst>
                <a:path w="28575" h="180975">
                  <a:moveTo>
                    <a:pt x="28355" y="12533"/>
                  </a:moveTo>
                  <a:lnTo>
                    <a:pt x="28355" y="180518"/>
                  </a:lnTo>
                  <a:lnTo>
                    <a:pt x="0" y="180518"/>
                  </a:lnTo>
                  <a:lnTo>
                    <a:pt x="0" y="0"/>
                  </a:lnTo>
                  <a:lnTo>
                    <a:pt x="18051" y="0"/>
                  </a:lnTo>
                  <a:lnTo>
                    <a:pt x="18051" y="12533"/>
                  </a:lnTo>
                  <a:lnTo>
                    <a:pt x="28355" y="1253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17399611" y="2099936"/>
              <a:ext cx="28575" cy="34925"/>
            </a:xfrm>
            <a:custGeom>
              <a:avLst/>
              <a:gdLst/>
              <a:ahLst/>
              <a:cxnLst/>
              <a:rect l="l" t="t" r="r" b="b"/>
              <a:pathLst>
                <a:path w="28575" h="34925">
                  <a:moveTo>
                    <a:pt x="0" y="0"/>
                  </a:moveTo>
                  <a:lnTo>
                    <a:pt x="0" y="24994"/>
                  </a:lnTo>
                  <a:lnTo>
                    <a:pt x="10324" y="24994"/>
                  </a:lnTo>
                  <a:lnTo>
                    <a:pt x="10324" y="34721"/>
                  </a:lnTo>
                  <a:lnTo>
                    <a:pt x="28365" y="34721"/>
                  </a:lnTo>
                  <a:lnTo>
                    <a:pt x="2836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16848786" y="2073166"/>
              <a:ext cx="579755" cy="26670"/>
            </a:xfrm>
            <a:custGeom>
              <a:avLst/>
              <a:gdLst/>
              <a:ahLst/>
              <a:cxnLst/>
              <a:rect l="l" t="t" r="r" b="b"/>
              <a:pathLst>
                <a:path w="579755" h="26669">
                  <a:moveTo>
                    <a:pt x="579170" y="0"/>
                  </a:moveTo>
                  <a:lnTo>
                    <a:pt x="0" y="0"/>
                  </a:lnTo>
                  <a:lnTo>
                    <a:pt x="0" y="16510"/>
                  </a:lnTo>
                  <a:lnTo>
                    <a:pt x="14808" y="16510"/>
                  </a:lnTo>
                  <a:lnTo>
                    <a:pt x="14808" y="26670"/>
                  </a:lnTo>
                  <a:lnTo>
                    <a:pt x="579170" y="26670"/>
                  </a:lnTo>
                  <a:lnTo>
                    <a:pt x="579170" y="16510"/>
                  </a:lnTo>
                  <a:lnTo>
                    <a:pt x="579170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16848787" y="2073155"/>
              <a:ext cx="579755" cy="27305"/>
            </a:xfrm>
            <a:custGeom>
              <a:avLst/>
              <a:gdLst/>
              <a:ahLst/>
              <a:cxnLst/>
              <a:rect l="l" t="t" r="r" b="b"/>
              <a:pathLst>
                <a:path w="579755" h="27305">
                  <a:moveTo>
                    <a:pt x="0" y="0"/>
                  </a:moveTo>
                  <a:lnTo>
                    <a:pt x="0" y="17036"/>
                  </a:lnTo>
                  <a:lnTo>
                    <a:pt x="14816" y="17036"/>
                  </a:lnTo>
                  <a:lnTo>
                    <a:pt x="14816" y="26774"/>
                  </a:lnTo>
                  <a:lnTo>
                    <a:pt x="579176" y="26774"/>
                  </a:lnTo>
                  <a:lnTo>
                    <a:pt x="57917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19338387" y="2465376"/>
              <a:ext cx="45720" cy="5161915"/>
            </a:xfrm>
            <a:custGeom>
              <a:avLst/>
              <a:gdLst/>
              <a:ahLst/>
              <a:cxnLst/>
              <a:rect l="l" t="t" r="r" b="b"/>
              <a:pathLst>
                <a:path w="45719" h="5161915">
                  <a:moveTo>
                    <a:pt x="6471" y="4016516"/>
                  </a:moveTo>
                  <a:lnTo>
                    <a:pt x="0" y="4016516"/>
                  </a:lnTo>
                  <a:lnTo>
                    <a:pt x="0" y="4496449"/>
                  </a:lnTo>
                  <a:lnTo>
                    <a:pt x="6491" y="4496449"/>
                  </a:lnTo>
                  <a:lnTo>
                    <a:pt x="6491" y="4569546"/>
                  </a:lnTo>
                  <a:lnTo>
                    <a:pt x="0" y="4569546"/>
                  </a:lnTo>
                  <a:lnTo>
                    <a:pt x="0" y="5161581"/>
                  </a:lnTo>
                  <a:lnTo>
                    <a:pt x="25789" y="5161581"/>
                  </a:lnTo>
                  <a:lnTo>
                    <a:pt x="25789" y="887972"/>
                  </a:lnTo>
                  <a:lnTo>
                    <a:pt x="45160" y="887972"/>
                  </a:lnTo>
                  <a:lnTo>
                    <a:pt x="45160" y="0"/>
                  </a:lnTo>
                  <a:lnTo>
                    <a:pt x="16795" y="0"/>
                  </a:lnTo>
                  <a:lnTo>
                    <a:pt x="16795" y="861942"/>
                  </a:lnTo>
                  <a:lnTo>
                    <a:pt x="0" y="861942"/>
                  </a:lnTo>
                  <a:lnTo>
                    <a:pt x="0" y="1423998"/>
                  </a:lnTo>
                  <a:lnTo>
                    <a:pt x="6471" y="1423998"/>
                  </a:lnTo>
                  <a:lnTo>
                    <a:pt x="6471" y="1497095"/>
                  </a:lnTo>
                  <a:lnTo>
                    <a:pt x="0" y="1497095"/>
                  </a:lnTo>
                  <a:lnTo>
                    <a:pt x="0" y="2059235"/>
                  </a:lnTo>
                  <a:lnTo>
                    <a:pt x="6471" y="2059235"/>
                  </a:lnTo>
                  <a:lnTo>
                    <a:pt x="6471" y="2132332"/>
                  </a:lnTo>
                  <a:lnTo>
                    <a:pt x="0" y="2132332"/>
                  </a:lnTo>
                  <a:lnTo>
                    <a:pt x="0" y="3390399"/>
                  </a:lnTo>
                  <a:lnTo>
                    <a:pt x="6471" y="3390399"/>
                  </a:lnTo>
                  <a:lnTo>
                    <a:pt x="6471" y="3463486"/>
                  </a:lnTo>
                  <a:lnTo>
                    <a:pt x="0" y="3463486"/>
                  </a:lnTo>
                  <a:lnTo>
                    <a:pt x="0" y="3943440"/>
                  </a:lnTo>
                  <a:lnTo>
                    <a:pt x="6471" y="3943440"/>
                  </a:lnTo>
                  <a:lnTo>
                    <a:pt x="6471" y="401651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19329380" y="3006076"/>
              <a:ext cx="26034" cy="260985"/>
            </a:xfrm>
            <a:custGeom>
              <a:avLst/>
              <a:gdLst/>
              <a:ahLst/>
              <a:cxnLst/>
              <a:rect l="l" t="t" r="r" b="b"/>
              <a:pathLst>
                <a:path w="26034" h="260985">
                  <a:moveTo>
                    <a:pt x="25789" y="0"/>
                  </a:moveTo>
                  <a:lnTo>
                    <a:pt x="0" y="0"/>
                  </a:lnTo>
                  <a:lnTo>
                    <a:pt x="0" y="260683"/>
                  </a:lnTo>
                  <a:lnTo>
                    <a:pt x="25789" y="260683"/>
                  </a:lnTo>
                  <a:lnTo>
                    <a:pt x="25789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19329380" y="3006074"/>
              <a:ext cx="26034" cy="260985"/>
            </a:xfrm>
            <a:custGeom>
              <a:avLst/>
              <a:gdLst/>
              <a:ahLst/>
              <a:cxnLst/>
              <a:rect l="l" t="t" r="r" b="b"/>
              <a:pathLst>
                <a:path w="26034" h="260985">
                  <a:moveTo>
                    <a:pt x="0" y="260683"/>
                  </a:moveTo>
                  <a:lnTo>
                    <a:pt x="0" y="0"/>
                  </a:lnTo>
                  <a:lnTo>
                    <a:pt x="25789" y="0"/>
                  </a:lnTo>
                  <a:lnTo>
                    <a:pt x="25789" y="260683"/>
                  </a:lnTo>
                  <a:lnTo>
                    <a:pt x="0" y="26068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19312637" y="5928856"/>
              <a:ext cx="23495" cy="480059"/>
            </a:xfrm>
            <a:custGeom>
              <a:avLst/>
              <a:gdLst/>
              <a:ahLst/>
              <a:cxnLst/>
              <a:rect l="l" t="t" r="r" b="b"/>
              <a:pathLst>
                <a:path w="23494" h="480060">
                  <a:moveTo>
                    <a:pt x="23193" y="0"/>
                  </a:moveTo>
                  <a:lnTo>
                    <a:pt x="0" y="0"/>
                  </a:lnTo>
                  <a:lnTo>
                    <a:pt x="0" y="479953"/>
                  </a:lnTo>
                  <a:lnTo>
                    <a:pt x="23193" y="479953"/>
                  </a:lnTo>
                  <a:lnTo>
                    <a:pt x="23193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19312638" y="5928858"/>
              <a:ext cx="23495" cy="480059"/>
            </a:xfrm>
            <a:custGeom>
              <a:avLst/>
              <a:gdLst/>
              <a:ahLst/>
              <a:cxnLst/>
              <a:rect l="l" t="t" r="r" b="b"/>
              <a:pathLst>
                <a:path w="23494" h="480060">
                  <a:moveTo>
                    <a:pt x="23193" y="479953"/>
                  </a:moveTo>
                  <a:lnTo>
                    <a:pt x="23193" y="0"/>
                  </a:lnTo>
                  <a:lnTo>
                    <a:pt x="0" y="0"/>
                  </a:lnTo>
                  <a:lnTo>
                    <a:pt x="0" y="479953"/>
                  </a:lnTo>
                  <a:lnTo>
                    <a:pt x="23193" y="47995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19312637" y="6481886"/>
              <a:ext cx="23495" cy="480059"/>
            </a:xfrm>
            <a:custGeom>
              <a:avLst/>
              <a:gdLst/>
              <a:ahLst/>
              <a:cxnLst/>
              <a:rect l="l" t="t" r="r" b="b"/>
              <a:pathLst>
                <a:path w="23494" h="480059">
                  <a:moveTo>
                    <a:pt x="23193" y="0"/>
                  </a:moveTo>
                  <a:lnTo>
                    <a:pt x="0" y="0"/>
                  </a:lnTo>
                  <a:lnTo>
                    <a:pt x="0" y="479933"/>
                  </a:lnTo>
                  <a:lnTo>
                    <a:pt x="23193" y="479933"/>
                  </a:lnTo>
                  <a:lnTo>
                    <a:pt x="23193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19312638" y="6481891"/>
              <a:ext cx="23495" cy="480059"/>
            </a:xfrm>
            <a:custGeom>
              <a:avLst/>
              <a:gdLst/>
              <a:ahLst/>
              <a:cxnLst/>
              <a:rect l="l" t="t" r="r" b="b"/>
              <a:pathLst>
                <a:path w="23494" h="480059">
                  <a:moveTo>
                    <a:pt x="23193" y="479933"/>
                  </a:moveTo>
                  <a:lnTo>
                    <a:pt x="23193" y="0"/>
                  </a:lnTo>
                  <a:lnTo>
                    <a:pt x="0" y="0"/>
                  </a:lnTo>
                  <a:lnTo>
                    <a:pt x="0" y="479933"/>
                  </a:lnTo>
                  <a:lnTo>
                    <a:pt x="23193" y="47993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19312637" y="7034937"/>
              <a:ext cx="23495" cy="476884"/>
            </a:xfrm>
            <a:custGeom>
              <a:avLst/>
              <a:gdLst/>
              <a:ahLst/>
              <a:cxnLst/>
              <a:rect l="l" t="t" r="r" b="b"/>
              <a:pathLst>
                <a:path w="23494" h="476884">
                  <a:moveTo>
                    <a:pt x="23193" y="0"/>
                  </a:moveTo>
                  <a:lnTo>
                    <a:pt x="0" y="0"/>
                  </a:lnTo>
                  <a:lnTo>
                    <a:pt x="0" y="476299"/>
                  </a:lnTo>
                  <a:lnTo>
                    <a:pt x="23193" y="476299"/>
                  </a:lnTo>
                  <a:lnTo>
                    <a:pt x="23193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19312638" y="7034932"/>
              <a:ext cx="23495" cy="476884"/>
            </a:xfrm>
            <a:custGeom>
              <a:avLst/>
              <a:gdLst/>
              <a:ahLst/>
              <a:cxnLst/>
              <a:rect l="l" t="t" r="r" b="b"/>
              <a:pathLst>
                <a:path w="23494" h="476884">
                  <a:moveTo>
                    <a:pt x="23193" y="476299"/>
                  </a:moveTo>
                  <a:lnTo>
                    <a:pt x="23193" y="0"/>
                  </a:lnTo>
                  <a:lnTo>
                    <a:pt x="0" y="0"/>
                  </a:lnTo>
                  <a:lnTo>
                    <a:pt x="0" y="476299"/>
                  </a:lnTo>
                  <a:lnTo>
                    <a:pt x="23193" y="47629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19312637" y="5375846"/>
              <a:ext cx="23495" cy="480059"/>
            </a:xfrm>
            <a:custGeom>
              <a:avLst/>
              <a:gdLst/>
              <a:ahLst/>
              <a:cxnLst/>
              <a:rect l="l" t="t" r="r" b="b"/>
              <a:pathLst>
                <a:path w="23494" h="480060">
                  <a:moveTo>
                    <a:pt x="23193" y="0"/>
                  </a:moveTo>
                  <a:lnTo>
                    <a:pt x="0" y="0"/>
                  </a:lnTo>
                  <a:lnTo>
                    <a:pt x="0" y="479933"/>
                  </a:lnTo>
                  <a:lnTo>
                    <a:pt x="23193" y="479933"/>
                  </a:lnTo>
                  <a:lnTo>
                    <a:pt x="23193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19312640" y="5375844"/>
              <a:ext cx="23495" cy="480059"/>
            </a:xfrm>
            <a:custGeom>
              <a:avLst/>
              <a:gdLst/>
              <a:ahLst/>
              <a:cxnLst/>
              <a:rect l="l" t="t" r="r" b="b"/>
              <a:pathLst>
                <a:path w="23494" h="480060">
                  <a:moveTo>
                    <a:pt x="0" y="0"/>
                  </a:moveTo>
                  <a:lnTo>
                    <a:pt x="0" y="479933"/>
                  </a:lnTo>
                  <a:lnTo>
                    <a:pt x="23193" y="479933"/>
                  </a:lnTo>
                  <a:lnTo>
                    <a:pt x="2319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17323527" y="5281624"/>
              <a:ext cx="28575" cy="81915"/>
            </a:xfrm>
            <a:custGeom>
              <a:avLst/>
              <a:gdLst/>
              <a:ahLst/>
              <a:cxnLst/>
              <a:rect l="l" t="t" r="r" b="b"/>
              <a:pathLst>
                <a:path w="28575" h="81914">
                  <a:moveTo>
                    <a:pt x="28386" y="0"/>
                  </a:moveTo>
                  <a:lnTo>
                    <a:pt x="0" y="26815"/>
                  </a:lnTo>
                  <a:lnTo>
                    <a:pt x="0" y="81746"/>
                  </a:lnTo>
                  <a:lnTo>
                    <a:pt x="18062" y="81746"/>
                  </a:lnTo>
                  <a:lnTo>
                    <a:pt x="18062" y="69359"/>
                  </a:lnTo>
                  <a:lnTo>
                    <a:pt x="28386" y="69359"/>
                  </a:lnTo>
                  <a:lnTo>
                    <a:pt x="28386" y="64081"/>
                  </a:lnTo>
                  <a:lnTo>
                    <a:pt x="2838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17323527" y="5281624"/>
              <a:ext cx="28575" cy="81915"/>
            </a:xfrm>
            <a:custGeom>
              <a:avLst/>
              <a:gdLst/>
              <a:ahLst/>
              <a:cxnLst/>
              <a:rect l="l" t="t" r="r" b="b"/>
              <a:pathLst>
                <a:path w="28575" h="81914">
                  <a:moveTo>
                    <a:pt x="28386" y="64081"/>
                  </a:moveTo>
                  <a:lnTo>
                    <a:pt x="28386" y="69359"/>
                  </a:lnTo>
                  <a:lnTo>
                    <a:pt x="18062" y="69359"/>
                  </a:lnTo>
                  <a:lnTo>
                    <a:pt x="18062" y="81746"/>
                  </a:lnTo>
                  <a:lnTo>
                    <a:pt x="0" y="81746"/>
                  </a:lnTo>
                  <a:lnTo>
                    <a:pt x="0" y="26815"/>
                  </a:lnTo>
                  <a:lnTo>
                    <a:pt x="28386" y="0"/>
                  </a:lnTo>
                  <a:lnTo>
                    <a:pt x="28386" y="6408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8904440" y="5281237"/>
              <a:ext cx="1692275" cy="26670"/>
            </a:xfrm>
            <a:custGeom>
              <a:avLst/>
              <a:gdLst/>
              <a:ahLst/>
              <a:cxnLst/>
              <a:rect l="l" t="t" r="r" b="b"/>
              <a:pathLst>
                <a:path w="1692275" h="26670">
                  <a:moveTo>
                    <a:pt x="1691932" y="10160"/>
                  </a:moveTo>
                  <a:lnTo>
                    <a:pt x="1682546" y="10160"/>
                  </a:lnTo>
                  <a:lnTo>
                    <a:pt x="1682546" y="0"/>
                  </a:lnTo>
                  <a:lnTo>
                    <a:pt x="0" y="0"/>
                  </a:lnTo>
                  <a:lnTo>
                    <a:pt x="0" y="10160"/>
                  </a:lnTo>
                  <a:lnTo>
                    <a:pt x="0" y="26670"/>
                  </a:lnTo>
                  <a:lnTo>
                    <a:pt x="1691932" y="26670"/>
                  </a:lnTo>
                  <a:lnTo>
                    <a:pt x="1691932" y="1016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8904443" y="5281627"/>
              <a:ext cx="1692275" cy="27305"/>
            </a:xfrm>
            <a:custGeom>
              <a:avLst/>
              <a:gdLst/>
              <a:ahLst/>
              <a:cxnLst/>
              <a:rect l="l" t="t" r="r" b="b"/>
              <a:pathLst>
                <a:path w="1692275" h="27304">
                  <a:moveTo>
                    <a:pt x="1691938" y="9758"/>
                  </a:moveTo>
                  <a:lnTo>
                    <a:pt x="1691938" y="26815"/>
                  </a:lnTo>
                  <a:lnTo>
                    <a:pt x="1687110" y="26815"/>
                  </a:lnTo>
                  <a:lnTo>
                    <a:pt x="0" y="26815"/>
                  </a:lnTo>
                  <a:lnTo>
                    <a:pt x="0" y="0"/>
                  </a:lnTo>
                  <a:lnTo>
                    <a:pt x="1682545" y="0"/>
                  </a:lnTo>
                  <a:lnTo>
                    <a:pt x="1682545" y="9758"/>
                  </a:lnTo>
                  <a:lnTo>
                    <a:pt x="1691938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02" name="object 150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8076585" y="1987282"/>
              <a:ext cx="244945" cy="436630"/>
            </a:xfrm>
            <a:prstGeom prst="rect">
              <a:avLst/>
            </a:prstGeom>
          </p:spPr>
        </p:pic>
        <p:pic>
          <p:nvPicPr>
            <p:cNvPr id="1503" name="object 150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8347327" y="1987288"/>
              <a:ext cx="244945" cy="436628"/>
            </a:xfrm>
            <a:prstGeom prst="rect">
              <a:avLst/>
            </a:prstGeom>
          </p:spPr>
        </p:pic>
        <p:sp>
          <p:nvSpPr>
            <p:cNvPr id="1504" name="object 1504"/>
            <p:cNvSpPr/>
            <p:nvPr/>
          </p:nvSpPr>
          <p:spPr>
            <a:xfrm>
              <a:off x="19386755" y="2836891"/>
              <a:ext cx="362585" cy="156845"/>
            </a:xfrm>
            <a:custGeom>
              <a:avLst/>
              <a:gdLst/>
              <a:ahLst/>
              <a:cxnLst/>
              <a:rect l="l" t="t" r="r" b="b"/>
              <a:pathLst>
                <a:path w="362584" h="156844">
                  <a:moveTo>
                    <a:pt x="356931" y="0"/>
                  </a:moveTo>
                  <a:lnTo>
                    <a:pt x="356931" y="151660"/>
                  </a:lnTo>
                  <a:lnTo>
                    <a:pt x="0" y="151660"/>
                  </a:lnTo>
                  <a:lnTo>
                    <a:pt x="0" y="156539"/>
                  </a:lnTo>
                  <a:lnTo>
                    <a:pt x="362093" y="156539"/>
                  </a:lnTo>
                  <a:lnTo>
                    <a:pt x="362093" y="0"/>
                  </a:lnTo>
                  <a:lnTo>
                    <a:pt x="35693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19386751" y="2436738"/>
              <a:ext cx="362585" cy="156845"/>
            </a:xfrm>
            <a:custGeom>
              <a:avLst/>
              <a:gdLst/>
              <a:ahLst/>
              <a:cxnLst/>
              <a:rect l="l" t="t" r="r" b="b"/>
              <a:pathLst>
                <a:path w="362584" h="156844">
                  <a:moveTo>
                    <a:pt x="362104" y="0"/>
                  </a:moveTo>
                  <a:lnTo>
                    <a:pt x="0" y="0"/>
                  </a:lnTo>
                  <a:lnTo>
                    <a:pt x="0" y="4879"/>
                  </a:lnTo>
                  <a:lnTo>
                    <a:pt x="356942" y="4879"/>
                  </a:lnTo>
                  <a:lnTo>
                    <a:pt x="356942" y="156560"/>
                  </a:lnTo>
                  <a:lnTo>
                    <a:pt x="362104" y="156560"/>
                  </a:lnTo>
                  <a:lnTo>
                    <a:pt x="36210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06" name="object 150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9320917" y="1989500"/>
              <a:ext cx="244914" cy="436614"/>
            </a:xfrm>
            <a:prstGeom prst="rect">
              <a:avLst/>
            </a:prstGeom>
          </p:spPr>
        </p:pic>
        <p:sp>
          <p:nvSpPr>
            <p:cNvPr id="1507" name="object 1507"/>
            <p:cNvSpPr/>
            <p:nvPr/>
          </p:nvSpPr>
          <p:spPr>
            <a:xfrm>
              <a:off x="9053330" y="2143840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0" y="0"/>
                  </a:moveTo>
                  <a:lnTo>
                    <a:pt x="244934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9189658" y="2143848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33035" y="942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9189668" y="2141641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0" y="2198"/>
                  </a:moveTo>
                  <a:lnTo>
                    <a:pt x="76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9222694" y="214960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67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9132667" y="21194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230" y="0"/>
                  </a:moveTo>
                  <a:lnTo>
                    <a:pt x="0" y="418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9132664" y="2123833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0" y="40197"/>
                  </a:moveTo>
                  <a:lnTo>
                    <a:pt x="4230" y="44386"/>
                  </a:lnTo>
                </a:path>
                <a:path w="4445" h="44450">
                  <a:moveTo>
                    <a:pt x="0" y="4019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9053330" y="2101213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0" y="0"/>
                  </a:moveTo>
                  <a:lnTo>
                    <a:pt x="244934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9189658" y="2101222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33035" y="942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9189668" y="2099014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0" y="2198"/>
                  </a:moveTo>
                  <a:lnTo>
                    <a:pt x="76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9222694" y="210697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67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9132667" y="207685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230" y="0"/>
                  </a:moveTo>
                  <a:lnTo>
                    <a:pt x="0" y="418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9132664" y="2081206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0" y="40197"/>
                  </a:moveTo>
                  <a:lnTo>
                    <a:pt x="4230" y="44386"/>
                  </a:lnTo>
                </a:path>
                <a:path w="4445" h="44450">
                  <a:moveTo>
                    <a:pt x="0" y="4019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9053330" y="2058586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0" y="0"/>
                  </a:moveTo>
                  <a:lnTo>
                    <a:pt x="244934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9189658" y="2058594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33035" y="942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9189668" y="2056387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0" y="2198"/>
                  </a:moveTo>
                  <a:lnTo>
                    <a:pt x="76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9222694" y="206433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68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9132667" y="203422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230" y="0"/>
                  </a:moveTo>
                  <a:lnTo>
                    <a:pt x="0" y="418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9132664" y="2038548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0" y="40229"/>
                  </a:moveTo>
                  <a:lnTo>
                    <a:pt x="4230" y="44396"/>
                  </a:lnTo>
                </a:path>
                <a:path w="4445" h="44450">
                  <a:moveTo>
                    <a:pt x="0" y="4022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9053330" y="2015942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0" y="0"/>
                  </a:moveTo>
                  <a:lnTo>
                    <a:pt x="244934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9189658" y="2015952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33035" y="942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9189668" y="2013743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0" y="2198"/>
                  </a:moveTo>
                  <a:lnTo>
                    <a:pt x="76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9222694" y="202170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67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9132667" y="199160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230" y="0"/>
                  </a:moveTo>
                  <a:lnTo>
                    <a:pt x="0" y="4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9132664" y="1995936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0" y="40197"/>
                  </a:moveTo>
                  <a:lnTo>
                    <a:pt x="4230" y="44386"/>
                  </a:lnTo>
                </a:path>
                <a:path w="4445" h="44450">
                  <a:moveTo>
                    <a:pt x="0" y="4019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31" name="object 1531"/>
          <p:cNvSpPr txBox="1"/>
          <p:nvPr/>
        </p:nvSpPr>
        <p:spPr>
          <a:xfrm rot="10800000">
            <a:off x="9069665" y="1960239"/>
            <a:ext cx="423891" cy="12700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"/>
              </a:spcBef>
            </a:pPr>
            <a:r>
              <a:rPr sz="100" spc="20" dirty="0">
                <a:latin typeface="Arial"/>
                <a:cs typeface="Arial"/>
              </a:rPr>
              <a:t>10 </a:t>
            </a:r>
            <a:r>
              <a:rPr sz="100" spc="-15" dirty="0">
                <a:latin typeface="Arial"/>
                <a:cs typeface="Arial"/>
              </a:rPr>
              <a:t> </a:t>
            </a:r>
            <a:r>
              <a:rPr sz="100" spc="20" dirty="0">
                <a:latin typeface="Arial"/>
                <a:cs typeface="Arial"/>
              </a:rPr>
              <a:t>Veloparkplätze</a:t>
            </a:r>
            <a:r>
              <a:rPr sz="100" dirty="0">
                <a:latin typeface="Arial"/>
                <a:cs typeface="Arial"/>
              </a:rPr>
              <a:t>                                       </a:t>
            </a:r>
            <a:r>
              <a:rPr sz="100" spc="5" dirty="0">
                <a:latin typeface="Arial"/>
                <a:cs typeface="Arial"/>
              </a:rPr>
              <a:t> </a:t>
            </a:r>
            <a:r>
              <a:rPr sz="100" spc="25" dirty="0">
                <a:latin typeface="Arial"/>
                <a:cs typeface="Arial"/>
              </a:rPr>
              <a:t>5</a:t>
            </a:r>
            <a:r>
              <a:rPr sz="100" spc="5" dirty="0">
                <a:latin typeface="Arial"/>
                <a:cs typeface="Arial"/>
              </a:rPr>
              <a:t> </a:t>
            </a:r>
            <a:r>
              <a:rPr sz="100" spc="15" dirty="0">
                <a:latin typeface="Arial"/>
                <a:cs typeface="Arial"/>
              </a:rPr>
              <a:t>Veloparkplätze</a:t>
            </a:r>
            <a:endParaRPr sz="100">
              <a:latin typeface="Arial"/>
              <a:cs typeface="Arial"/>
            </a:endParaRPr>
          </a:p>
        </p:txBody>
      </p:sp>
      <p:grpSp>
        <p:nvGrpSpPr>
          <p:cNvPr id="1532" name="object 1532"/>
          <p:cNvGrpSpPr/>
          <p:nvPr/>
        </p:nvGrpSpPr>
        <p:grpSpPr>
          <a:xfrm>
            <a:off x="8643180" y="1528017"/>
            <a:ext cx="11108055" cy="6669405"/>
            <a:chOff x="8643180" y="1528017"/>
            <a:chExt cx="11108055" cy="6669405"/>
          </a:xfrm>
        </p:grpSpPr>
        <p:sp>
          <p:nvSpPr>
            <p:cNvPr id="1533" name="object 1533"/>
            <p:cNvSpPr/>
            <p:nvPr/>
          </p:nvSpPr>
          <p:spPr>
            <a:xfrm>
              <a:off x="9053330" y="2186484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0" y="0"/>
                  </a:moveTo>
                  <a:lnTo>
                    <a:pt x="244934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9189658" y="2186492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33035" y="942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9189667" y="2184285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0" y="2198"/>
                  </a:moveTo>
                  <a:lnTo>
                    <a:pt x="76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9222693" y="219223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68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9132667" y="21621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230" y="0"/>
                  </a:moveTo>
                  <a:lnTo>
                    <a:pt x="0" y="418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9132664" y="2166476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0" y="40197"/>
                  </a:moveTo>
                  <a:lnTo>
                    <a:pt x="4230" y="44365"/>
                  </a:lnTo>
                </a:path>
                <a:path w="4445" h="44450">
                  <a:moveTo>
                    <a:pt x="0" y="4019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8645403" y="2455637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8720994" y="2446203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8746333" y="2455637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8720994" y="244620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8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8806790" y="24758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8806783" y="2431278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67"/>
                  </a:moveTo>
                  <a:lnTo>
                    <a:pt x="0" y="0"/>
                  </a:lnTo>
                </a:path>
                <a:path w="4445" h="44450">
                  <a:moveTo>
                    <a:pt x="4230" y="4167"/>
                  </a:moveTo>
                  <a:lnTo>
                    <a:pt x="4230" y="4439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8645403" y="2498279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8720994" y="2488846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8746333" y="2498279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8720994" y="248884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8806790" y="251845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67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8806783" y="2473901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8645403" y="2540908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8720994" y="2531475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8746333" y="2540908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8720994" y="253147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8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8806790" y="25610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8806783" y="2516528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8645403" y="2583534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8720994" y="2574101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8746333" y="2583534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8720994" y="25740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8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8806790" y="260370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8806783" y="2559171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8645403" y="2626177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8720994" y="2616744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8746333" y="2626177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8720994" y="261674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8806790" y="26463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67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8806783" y="2601798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8645403" y="2668805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8720994" y="2659372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8746333" y="2668805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8720994" y="265936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8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8806790" y="26889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8806783" y="2644447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67"/>
                  </a:moveTo>
                  <a:lnTo>
                    <a:pt x="0" y="0"/>
                  </a:lnTo>
                </a:path>
                <a:path w="4445" h="44450">
                  <a:moveTo>
                    <a:pt x="4230" y="4167"/>
                  </a:moveTo>
                  <a:lnTo>
                    <a:pt x="4230" y="4436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8645403" y="2711449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8720994" y="2702015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8746333" y="2711449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8720994" y="270200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" name="object 1579"/>
            <p:cNvSpPr/>
            <p:nvPr/>
          </p:nvSpPr>
          <p:spPr>
            <a:xfrm>
              <a:off x="8806790" y="27316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8806783" y="2687068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8645403" y="2754076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" name="object 1582"/>
            <p:cNvSpPr/>
            <p:nvPr/>
          </p:nvSpPr>
          <p:spPr>
            <a:xfrm>
              <a:off x="8720994" y="2744640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" name="object 1583"/>
            <p:cNvSpPr/>
            <p:nvPr/>
          </p:nvSpPr>
          <p:spPr>
            <a:xfrm>
              <a:off x="8746333" y="2754076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" name="object 1584"/>
            <p:cNvSpPr/>
            <p:nvPr/>
          </p:nvSpPr>
          <p:spPr>
            <a:xfrm>
              <a:off x="8720994" y="274463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8806790" y="277426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67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8806783" y="2729696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8645403" y="2796703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8720994" y="2787270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8746333" y="2796703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8720994" y="278726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8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8806790" y="28168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9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8806783" y="2772344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67"/>
                  </a:moveTo>
                  <a:lnTo>
                    <a:pt x="0" y="0"/>
                  </a:lnTo>
                </a:path>
                <a:path w="4445" h="44450">
                  <a:moveTo>
                    <a:pt x="4230" y="4167"/>
                  </a:moveTo>
                  <a:lnTo>
                    <a:pt x="4230" y="4436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8645403" y="2839345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8720994" y="2829912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8746333" y="2839345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8720994" y="282990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8806790" y="285951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8806783" y="2814972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98"/>
                  </a:moveTo>
                  <a:lnTo>
                    <a:pt x="0" y="0"/>
                  </a:lnTo>
                </a:path>
                <a:path w="4445" h="44450">
                  <a:moveTo>
                    <a:pt x="4230" y="4198"/>
                  </a:moveTo>
                  <a:lnTo>
                    <a:pt x="4230" y="4439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8645403" y="2881973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8720994" y="2872541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8746333" y="2881973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8720994" y="287253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8806790" y="290215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8806783" y="2857611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8645403" y="2924600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8720994" y="2915167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8746333" y="2924600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8720994" y="291517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8806790" y="294478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8806783" y="2900254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8645403" y="2967244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8720994" y="2957810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8746333" y="2967244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8720994" y="295780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8806790" y="298743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67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8806783" y="2942879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8645403" y="3009870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" name="object 1618"/>
            <p:cNvSpPr/>
            <p:nvPr/>
          </p:nvSpPr>
          <p:spPr>
            <a:xfrm>
              <a:off x="8720994" y="3000437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" name="object 1619"/>
            <p:cNvSpPr/>
            <p:nvPr/>
          </p:nvSpPr>
          <p:spPr>
            <a:xfrm>
              <a:off x="8746333" y="3009870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" name="object 1620"/>
            <p:cNvSpPr/>
            <p:nvPr/>
          </p:nvSpPr>
          <p:spPr>
            <a:xfrm>
              <a:off x="8720994" y="300044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" name="object 1621"/>
            <p:cNvSpPr/>
            <p:nvPr/>
          </p:nvSpPr>
          <p:spPr>
            <a:xfrm>
              <a:off x="8806790" y="303005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" name="object 1622"/>
            <p:cNvSpPr/>
            <p:nvPr/>
          </p:nvSpPr>
          <p:spPr>
            <a:xfrm>
              <a:off x="8806783" y="2985509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" name="object 1623"/>
            <p:cNvSpPr/>
            <p:nvPr/>
          </p:nvSpPr>
          <p:spPr>
            <a:xfrm>
              <a:off x="8645403" y="3052499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" name="object 1624"/>
            <p:cNvSpPr/>
            <p:nvPr/>
          </p:nvSpPr>
          <p:spPr>
            <a:xfrm>
              <a:off x="8720994" y="3043096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1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" name="object 1625"/>
            <p:cNvSpPr/>
            <p:nvPr/>
          </p:nvSpPr>
          <p:spPr>
            <a:xfrm>
              <a:off x="8746333" y="3052499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" name="object 1626"/>
            <p:cNvSpPr/>
            <p:nvPr/>
          </p:nvSpPr>
          <p:spPr>
            <a:xfrm>
              <a:off x="8720994" y="304309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" name="object 1627"/>
            <p:cNvSpPr/>
            <p:nvPr/>
          </p:nvSpPr>
          <p:spPr>
            <a:xfrm>
              <a:off x="8806790" y="307268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" name="object 1628"/>
            <p:cNvSpPr/>
            <p:nvPr/>
          </p:nvSpPr>
          <p:spPr>
            <a:xfrm>
              <a:off x="8806783" y="3028151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" name="object 1629"/>
            <p:cNvSpPr/>
            <p:nvPr/>
          </p:nvSpPr>
          <p:spPr>
            <a:xfrm>
              <a:off x="8645403" y="3095142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" name="object 1630"/>
            <p:cNvSpPr/>
            <p:nvPr/>
          </p:nvSpPr>
          <p:spPr>
            <a:xfrm>
              <a:off x="8720994" y="3085724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1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" name="object 1631"/>
            <p:cNvSpPr/>
            <p:nvPr/>
          </p:nvSpPr>
          <p:spPr>
            <a:xfrm>
              <a:off x="8746333" y="3095142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" name="object 1632"/>
            <p:cNvSpPr/>
            <p:nvPr/>
          </p:nvSpPr>
          <p:spPr>
            <a:xfrm>
              <a:off x="8720994" y="308572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" name="object 1633"/>
            <p:cNvSpPr/>
            <p:nvPr/>
          </p:nvSpPr>
          <p:spPr>
            <a:xfrm>
              <a:off x="8806790" y="311533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67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" name="object 1634"/>
            <p:cNvSpPr/>
            <p:nvPr/>
          </p:nvSpPr>
          <p:spPr>
            <a:xfrm>
              <a:off x="8806783" y="3070778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" name="object 1635"/>
            <p:cNvSpPr/>
            <p:nvPr/>
          </p:nvSpPr>
          <p:spPr>
            <a:xfrm>
              <a:off x="8645403" y="3137768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" name="object 1636"/>
            <p:cNvSpPr/>
            <p:nvPr/>
          </p:nvSpPr>
          <p:spPr>
            <a:xfrm>
              <a:off x="8720994" y="3128351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1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" name="object 1637"/>
            <p:cNvSpPr/>
            <p:nvPr/>
          </p:nvSpPr>
          <p:spPr>
            <a:xfrm>
              <a:off x="8746333" y="3137768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" name="object 1638"/>
            <p:cNvSpPr/>
            <p:nvPr/>
          </p:nvSpPr>
          <p:spPr>
            <a:xfrm>
              <a:off x="8720994" y="312834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" name="object 1639"/>
            <p:cNvSpPr/>
            <p:nvPr/>
          </p:nvSpPr>
          <p:spPr>
            <a:xfrm>
              <a:off x="8806790" y="315795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" name="object 1640"/>
            <p:cNvSpPr/>
            <p:nvPr/>
          </p:nvSpPr>
          <p:spPr>
            <a:xfrm>
              <a:off x="8806783" y="3113426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67"/>
                  </a:moveTo>
                  <a:lnTo>
                    <a:pt x="0" y="0"/>
                  </a:lnTo>
                </a:path>
                <a:path w="4445" h="44450">
                  <a:moveTo>
                    <a:pt x="4230" y="4167"/>
                  </a:moveTo>
                  <a:lnTo>
                    <a:pt x="4230" y="4436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" name="object 1641"/>
            <p:cNvSpPr/>
            <p:nvPr/>
          </p:nvSpPr>
          <p:spPr>
            <a:xfrm>
              <a:off x="8645403" y="3180412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" name="object 1642"/>
            <p:cNvSpPr/>
            <p:nvPr/>
          </p:nvSpPr>
          <p:spPr>
            <a:xfrm>
              <a:off x="8720994" y="3170994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1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" name="object 1643"/>
            <p:cNvSpPr/>
            <p:nvPr/>
          </p:nvSpPr>
          <p:spPr>
            <a:xfrm>
              <a:off x="8746333" y="3180412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" name="object 1644"/>
            <p:cNvSpPr/>
            <p:nvPr/>
          </p:nvSpPr>
          <p:spPr>
            <a:xfrm>
              <a:off x="8720994" y="317099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" name="object 1645"/>
            <p:cNvSpPr/>
            <p:nvPr/>
          </p:nvSpPr>
          <p:spPr>
            <a:xfrm>
              <a:off x="8806790" y="32005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" name="object 1646"/>
            <p:cNvSpPr/>
            <p:nvPr/>
          </p:nvSpPr>
          <p:spPr>
            <a:xfrm>
              <a:off x="8806783" y="3156048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" name="object 1647"/>
            <p:cNvSpPr/>
            <p:nvPr/>
          </p:nvSpPr>
          <p:spPr>
            <a:xfrm>
              <a:off x="8645403" y="3223038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" name="object 1648"/>
            <p:cNvSpPr/>
            <p:nvPr/>
          </p:nvSpPr>
          <p:spPr>
            <a:xfrm>
              <a:off x="8720994" y="3213622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" name="object 1649"/>
            <p:cNvSpPr/>
            <p:nvPr/>
          </p:nvSpPr>
          <p:spPr>
            <a:xfrm>
              <a:off x="8746333" y="3223038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" name="object 1650"/>
            <p:cNvSpPr/>
            <p:nvPr/>
          </p:nvSpPr>
          <p:spPr>
            <a:xfrm>
              <a:off x="8720994" y="321361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" name="object 1651"/>
            <p:cNvSpPr/>
            <p:nvPr/>
          </p:nvSpPr>
          <p:spPr>
            <a:xfrm>
              <a:off x="8806790" y="32432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" name="object 1652"/>
            <p:cNvSpPr/>
            <p:nvPr/>
          </p:nvSpPr>
          <p:spPr>
            <a:xfrm>
              <a:off x="8806783" y="3198676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" name="object 1653"/>
            <p:cNvSpPr/>
            <p:nvPr/>
          </p:nvSpPr>
          <p:spPr>
            <a:xfrm>
              <a:off x="8645403" y="3265665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" name="object 1654"/>
            <p:cNvSpPr/>
            <p:nvPr/>
          </p:nvSpPr>
          <p:spPr>
            <a:xfrm>
              <a:off x="8720994" y="3256249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1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" name="object 1655"/>
            <p:cNvSpPr/>
            <p:nvPr/>
          </p:nvSpPr>
          <p:spPr>
            <a:xfrm>
              <a:off x="8746333" y="3265665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" name="object 1656"/>
            <p:cNvSpPr/>
            <p:nvPr/>
          </p:nvSpPr>
          <p:spPr>
            <a:xfrm>
              <a:off x="8720994" y="325624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" name="object 1657"/>
            <p:cNvSpPr/>
            <p:nvPr/>
          </p:nvSpPr>
          <p:spPr>
            <a:xfrm>
              <a:off x="8806790" y="32858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" name="object 1658"/>
            <p:cNvSpPr/>
            <p:nvPr/>
          </p:nvSpPr>
          <p:spPr>
            <a:xfrm>
              <a:off x="8806783" y="3241324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67"/>
                  </a:moveTo>
                  <a:lnTo>
                    <a:pt x="0" y="0"/>
                  </a:lnTo>
                </a:path>
                <a:path w="4445" h="44450">
                  <a:moveTo>
                    <a:pt x="4230" y="4167"/>
                  </a:moveTo>
                  <a:lnTo>
                    <a:pt x="4230" y="4439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" name="object 1659"/>
            <p:cNvSpPr/>
            <p:nvPr/>
          </p:nvSpPr>
          <p:spPr>
            <a:xfrm>
              <a:off x="8645403" y="3308309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" name="object 1660"/>
            <p:cNvSpPr/>
            <p:nvPr/>
          </p:nvSpPr>
          <p:spPr>
            <a:xfrm>
              <a:off x="8720994" y="3298892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" name="object 1661"/>
            <p:cNvSpPr/>
            <p:nvPr/>
          </p:nvSpPr>
          <p:spPr>
            <a:xfrm>
              <a:off x="8746333" y="3308309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" name="object 1662"/>
            <p:cNvSpPr/>
            <p:nvPr/>
          </p:nvSpPr>
          <p:spPr>
            <a:xfrm>
              <a:off x="8720994" y="329888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" name="object 1663"/>
            <p:cNvSpPr/>
            <p:nvPr/>
          </p:nvSpPr>
          <p:spPr>
            <a:xfrm>
              <a:off x="8806790" y="33284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67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" name="object 1664"/>
            <p:cNvSpPr/>
            <p:nvPr/>
          </p:nvSpPr>
          <p:spPr>
            <a:xfrm>
              <a:off x="8806783" y="3283946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" name="object 1665"/>
            <p:cNvSpPr/>
            <p:nvPr/>
          </p:nvSpPr>
          <p:spPr>
            <a:xfrm>
              <a:off x="8645403" y="3350936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" name="object 1666"/>
            <p:cNvSpPr/>
            <p:nvPr/>
          </p:nvSpPr>
          <p:spPr>
            <a:xfrm>
              <a:off x="8720994" y="3341520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" name="object 1667"/>
            <p:cNvSpPr/>
            <p:nvPr/>
          </p:nvSpPr>
          <p:spPr>
            <a:xfrm>
              <a:off x="8746333" y="3350936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21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" name="object 1668"/>
            <p:cNvSpPr/>
            <p:nvPr/>
          </p:nvSpPr>
          <p:spPr>
            <a:xfrm>
              <a:off x="8720994" y="334151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" name="object 1669"/>
            <p:cNvSpPr/>
            <p:nvPr/>
          </p:nvSpPr>
          <p:spPr>
            <a:xfrm>
              <a:off x="8806790" y="337112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" name="object 1670"/>
            <p:cNvSpPr/>
            <p:nvPr/>
          </p:nvSpPr>
          <p:spPr>
            <a:xfrm>
              <a:off x="8806783" y="3326573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" name="object 1671"/>
            <p:cNvSpPr/>
            <p:nvPr/>
          </p:nvSpPr>
          <p:spPr>
            <a:xfrm>
              <a:off x="8645403" y="3393564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" name="object 1672"/>
            <p:cNvSpPr/>
            <p:nvPr/>
          </p:nvSpPr>
          <p:spPr>
            <a:xfrm>
              <a:off x="8720994" y="3384146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" name="object 1673"/>
            <p:cNvSpPr/>
            <p:nvPr/>
          </p:nvSpPr>
          <p:spPr>
            <a:xfrm>
              <a:off x="8746333" y="3393564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21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" name="object 1674"/>
            <p:cNvSpPr/>
            <p:nvPr/>
          </p:nvSpPr>
          <p:spPr>
            <a:xfrm>
              <a:off x="8720994" y="338413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" name="object 1675"/>
            <p:cNvSpPr/>
            <p:nvPr/>
          </p:nvSpPr>
          <p:spPr>
            <a:xfrm>
              <a:off x="8806790" y="341375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" name="object 1676"/>
            <p:cNvSpPr/>
            <p:nvPr/>
          </p:nvSpPr>
          <p:spPr>
            <a:xfrm>
              <a:off x="8806783" y="3369215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" name="object 1677"/>
            <p:cNvSpPr/>
            <p:nvPr/>
          </p:nvSpPr>
          <p:spPr>
            <a:xfrm>
              <a:off x="8645403" y="3436224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" name="object 1678"/>
            <p:cNvSpPr/>
            <p:nvPr/>
          </p:nvSpPr>
          <p:spPr>
            <a:xfrm>
              <a:off x="8720994" y="3426789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" name="object 1679"/>
            <p:cNvSpPr/>
            <p:nvPr/>
          </p:nvSpPr>
          <p:spPr>
            <a:xfrm>
              <a:off x="8746333" y="3436224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" name="object 1680"/>
            <p:cNvSpPr/>
            <p:nvPr/>
          </p:nvSpPr>
          <p:spPr>
            <a:xfrm>
              <a:off x="8720994" y="342678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" name="object 1681"/>
            <p:cNvSpPr/>
            <p:nvPr/>
          </p:nvSpPr>
          <p:spPr>
            <a:xfrm>
              <a:off x="8806790" y="34563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67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" name="object 1682"/>
            <p:cNvSpPr/>
            <p:nvPr/>
          </p:nvSpPr>
          <p:spPr>
            <a:xfrm>
              <a:off x="8806783" y="3411844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3" name="object 1683"/>
            <p:cNvSpPr/>
            <p:nvPr/>
          </p:nvSpPr>
          <p:spPr>
            <a:xfrm>
              <a:off x="8645403" y="3478851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4" name="object 1684"/>
            <p:cNvSpPr/>
            <p:nvPr/>
          </p:nvSpPr>
          <p:spPr>
            <a:xfrm>
              <a:off x="8720994" y="3469417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" name="object 1685"/>
            <p:cNvSpPr/>
            <p:nvPr/>
          </p:nvSpPr>
          <p:spPr>
            <a:xfrm>
              <a:off x="8746333" y="3478851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" name="object 1686"/>
            <p:cNvSpPr/>
            <p:nvPr/>
          </p:nvSpPr>
          <p:spPr>
            <a:xfrm>
              <a:off x="8720994" y="346940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" name="object 1687"/>
            <p:cNvSpPr/>
            <p:nvPr/>
          </p:nvSpPr>
          <p:spPr>
            <a:xfrm>
              <a:off x="8806790" y="349902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" name="object 1688"/>
            <p:cNvSpPr/>
            <p:nvPr/>
          </p:nvSpPr>
          <p:spPr>
            <a:xfrm>
              <a:off x="8806783" y="3454491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67"/>
                  </a:moveTo>
                  <a:lnTo>
                    <a:pt x="0" y="0"/>
                  </a:lnTo>
                </a:path>
                <a:path w="4445" h="44450">
                  <a:moveTo>
                    <a:pt x="4230" y="4167"/>
                  </a:moveTo>
                  <a:lnTo>
                    <a:pt x="4230" y="4436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" name="object 1689"/>
            <p:cNvSpPr/>
            <p:nvPr/>
          </p:nvSpPr>
          <p:spPr>
            <a:xfrm>
              <a:off x="8645403" y="3521493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" name="object 1690"/>
            <p:cNvSpPr/>
            <p:nvPr/>
          </p:nvSpPr>
          <p:spPr>
            <a:xfrm>
              <a:off x="8720994" y="3512060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" name="object 1691"/>
            <p:cNvSpPr/>
            <p:nvPr/>
          </p:nvSpPr>
          <p:spPr>
            <a:xfrm>
              <a:off x="8746333" y="3521493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" name="object 1692"/>
            <p:cNvSpPr/>
            <p:nvPr/>
          </p:nvSpPr>
          <p:spPr>
            <a:xfrm>
              <a:off x="8720994" y="351205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" name="object 1693"/>
            <p:cNvSpPr/>
            <p:nvPr/>
          </p:nvSpPr>
          <p:spPr>
            <a:xfrm>
              <a:off x="8806790" y="354164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" name="object 1694"/>
            <p:cNvSpPr/>
            <p:nvPr/>
          </p:nvSpPr>
          <p:spPr>
            <a:xfrm>
              <a:off x="8806783" y="3497113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" name="object 1695"/>
            <p:cNvSpPr/>
            <p:nvPr/>
          </p:nvSpPr>
          <p:spPr>
            <a:xfrm>
              <a:off x="8645403" y="3806137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" name="object 1696"/>
            <p:cNvSpPr/>
            <p:nvPr/>
          </p:nvSpPr>
          <p:spPr>
            <a:xfrm>
              <a:off x="8720994" y="3796704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" name="object 1697"/>
            <p:cNvSpPr/>
            <p:nvPr/>
          </p:nvSpPr>
          <p:spPr>
            <a:xfrm>
              <a:off x="8746333" y="3806137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" name="object 1698"/>
            <p:cNvSpPr/>
            <p:nvPr/>
          </p:nvSpPr>
          <p:spPr>
            <a:xfrm>
              <a:off x="8720994" y="379670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" name="object 1699"/>
            <p:cNvSpPr/>
            <p:nvPr/>
          </p:nvSpPr>
          <p:spPr>
            <a:xfrm>
              <a:off x="8806790" y="382629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" name="object 1700"/>
            <p:cNvSpPr/>
            <p:nvPr/>
          </p:nvSpPr>
          <p:spPr>
            <a:xfrm>
              <a:off x="8806783" y="3781759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" name="object 1701"/>
            <p:cNvSpPr/>
            <p:nvPr/>
          </p:nvSpPr>
          <p:spPr>
            <a:xfrm>
              <a:off x="8645403" y="3848766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" name="object 1702"/>
            <p:cNvSpPr/>
            <p:nvPr/>
          </p:nvSpPr>
          <p:spPr>
            <a:xfrm>
              <a:off x="8720994" y="3839333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" name="object 1703"/>
            <p:cNvSpPr/>
            <p:nvPr/>
          </p:nvSpPr>
          <p:spPr>
            <a:xfrm>
              <a:off x="8746333" y="3848766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" name="object 1704"/>
            <p:cNvSpPr/>
            <p:nvPr/>
          </p:nvSpPr>
          <p:spPr>
            <a:xfrm>
              <a:off x="8720994" y="38393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" name="object 1705"/>
            <p:cNvSpPr/>
            <p:nvPr/>
          </p:nvSpPr>
          <p:spPr>
            <a:xfrm>
              <a:off x="8806790" y="386893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" name="object 1706"/>
            <p:cNvSpPr/>
            <p:nvPr/>
          </p:nvSpPr>
          <p:spPr>
            <a:xfrm>
              <a:off x="8806783" y="3824386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" name="object 1707"/>
            <p:cNvSpPr/>
            <p:nvPr/>
          </p:nvSpPr>
          <p:spPr>
            <a:xfrm>
              <a:off x="8645403" y="3891392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" name="object 1708"/>
            <p:cNvSpPr/>
            <p:nvPr/>
          </p:nvSpPr>
          <p:spPr>
            <a:xfrm>
              <a:off x="8720994" y="3881959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" name="object 1709"/>
            <p:cNvSpPr/>
            <p:nvPr/>
          </p:nvSpPr>
          <p:spPr>
            <a:xfrm>
              <a:off x="8746333" y="3891392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" name="object 1710"/>
            <p:cNvSpPr/>
            <p:nvPr/>
          </p:nvSpPr>
          <p:spPr>
            <a:xfrm>
              <a:off x="8720994" y="388195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8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" name="object 1711"/>
            <p:cNvSpPr/>
            <p:nvPr/>
          </p:nvSpPr>
          <p:spPr>
            <a:xfrm>
              <a:off x="8806790" y="39115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" name="object 1712"/>
            <p:cNvSpPr/>
            <p:nvPr/>
          </p:nvSpPr>
          <p:spPr>
            <a:xfrm>
              <a:off x="8806783" y="3867028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" name="object 1713"/>
            <p:cNvSpPr/>
            <p:nvPr/>
          </p:nvSpPr>
          <p:spPr>
            <a:xfrm>
              <a:off x="8645403" y="3934036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" name="object 1714"/>
            <p:cNvSpPr/>
            <p:nvPr/>
          </p:nvSpPr>
          <p:spPr>
            <a:xfrm>
              <a:off x="8720994" y="3924601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" name="object 1715"/>
            <p:cNvSpPr/>
            <p:nvPr/>
          </p:nvSpPr>
          <p:spPr>
            <a:xfrm>
              <a:off x="8746333" y="3934036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" name="object 1716"/>
            <p:cNvSpPr/>
            <p:nvPr/>
          </p:nvSpPr>
          <p:spPr>
            <a:xfrm>
              <a:off x="8720994" y="392459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" name="object 1717"/>
            <p:cNvSpPr/>
            <p:nvPr/>
          </p:nvSpPr>
          <p:spPr>
            <a:xfrm>
              <a:off x="8806790" y="395421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67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" name="object 1718"/>
            <p:cNvSpPr/>
            <p:nvPr/>
          </p:nvSpPr>
          <p:spPr>
            <a:xfrm>
              <a:off x="8806783" y="3909654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" name="object 1719"/>
            <p:cNvSpPr/>
            <p:nvPr/>
          </p:nvSpPr>
          <p:spPr>
            <a:xfrm>
              <a:off x="8645403" y="3976662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" name="object 1720"/>
            <p:cNvSpPr/>
            <p:nvPr/>
          </p:nvSpPr>
          <p:spPr>
            <a:xfrm>
              <a:off x="8720994" y="3967229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" name="object 1721"/>
            <p:cNvSpPr/>
            <p:nvPr/>
          </p:nvSpPr>
          <p:spPr>
            <a:xfrm>
              <a:off x="8746333" y="3976662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" name="object 1722"/>
            <p:cNvSpPr/>
            <p:nvPr/>
          </p:nvSpPr>
          <p:spPr>
            <a:xfrm>
              <a:off x="8720994" y="396722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8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" name="object 1723"/>
            <p:cNvSpPr/>
            <p:nvPr/>
          </p:nvSpPr>
          <p:spPr>
            <a:xfrm>
              <a:off x="8806790" y="399683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" name="object 1724"/>
            <p:cNvSpPr/>
            <p:nvPr/>
          </p:nvSpPr>
          <p:spPr>
            <a:xfrm>
              <a:off x="8806783" y="3952283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" name="object 1725"/>
            <p:cNvSpPr/>
            <p:nvPr/>
          </p:nvSpPr>
          <p:spPr>
            <a:xfrm>
              <a:off x="8645403" y="4019289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" name="object 1726"/>
            <p:cNvSpPr/>
            <p:nvPr/>
          </p:nvSpPr>
          <p:spPr>
            <a:xfrm>
              <a:off x="8720994" y="4009873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1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" name="object 1727"/>
            <p:cNvSpPr/>
            <p:nvPr/>
          </p:nvSpPr>
          <p:spPr>
            <a:xfrm>
              <a:off x="8746333" y="4019289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21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" name="object 1728"/>
            <p:cNvSpPr/>
            <p:nvPr/>
          </p:nvSpPr>
          <p:spPr>
            <a:xfrm>
              <a:off x="8720994" y="400986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" name="object 1729"/>
            <p:cNvSpPr/>
            <p:nvPr/>
          </p:nvSpPr>
          <p:spPr>
            <a:xfrm>
              <a:off x="8806790" y="403946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" name="object 1730"/>
            <p:cNvSpPr/>
            <p:nvPr/>
          </p:nvSpPr>
          <p:spPr>
            <a:xfrm>
              <a:off x="8806783" y="3994926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" name="object 1731"/>
            <p:cNvSpPr/>
            <p:nvPr/>
          </p:nvSpPr>
          <p:spPr>
            <a:xfrm>
              <a:off x="8645403" y="4061933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" name="object 1732"/>
            <p:cNvSpPr/>
            <p:nvPr/>
          </p:nvSpPr>
          <p:spPr>
            <a:xfrm>
              <a:off x="8720994" y="4052500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" name="object 1733"/>
            <p:cNvSpPr/>
            <p:nvPr/>
          </p:nvSpPr>
          <p:spPr>
            <a:xfrm>
              <a:off x="8746333" y="4061933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" name="object 1734"/>
            <p:cNvSpPr/>
            <p:nvPr/>
          </p:nvSpPr>
          <p:spPr>
            <a:xfrm>
              <a:off x="8720994" y="405249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" name="object 1735"/>
            <p:cNvSpPr/>
            <p:nvPr/>
          </p:nvSpPr>
          <p:spPr>
            <a:xfrm>
              <a:off x="8806790" y="40821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67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" name="object 1736"/>
            <p:cNvSpPr/>
            <p:nvPr/>
          </p:nvSpPr>
          <p:spPr>
            <a:xfrm>
              <a:off x="8806783" y="4037554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" name="object 1737"/>
            <p:cNvSpPr/>
            <p:nvPr/>
          </p:nvSpPr>
          <p:spPr>
            <a:xfrm>
              <a:off x="8645403" y="4104559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" name="object 1738"/>
            <p:cNvSpPr/>
            <p:nvPr/>
          </p:nvSpPr>
          <p:spPr>
            <a:xfrm>
              <a:off x="8720994" y="4095127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" name="object 1739"/>
            <p:cNvSpPr/>
            <p:nvPr/>
          </p:nvSpPr>
          <p:spPr>
            <a:xfrm>
              <a:off x="8746333" y="4104559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" name="object 1740"/>
            <p:cNvSpPr/>
            <p:nvPr/>
          </p:nvSpPr>
          <p:spPr>
            <a:xfrm>
              <a:off x="8720994" y="409512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8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" name="object 1741"/>
            <p:cNvSpPr/>
            <p:nvPr/>
          </p:nvSpPr>
          <p:spPr>
            <a:xfrm>
              <a:off x="8806790" y="41247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" name="object 1742"/>
            <p:cNvSpPr/>
            <p:nvPr/>
          </p:nvSpPr>
          <p:spPr>
            <a:xfrm>
              <a:off x="8806783" y="4080201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67"/>
                  </a:moveTo>
                  <a:lnTo>
                    <a:pt x="0" y="0"/>
                  </a:lnTo>
                </a:path>
                <a:path w="4445" h="44450">
                  <a:moveTo>
                    <a:pt x="4230" y="4167"/>
                  </a:moveTo>
                  <a:lnTo>
                    <a:pt x="4230" y="4436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" name="object 1743"/>
            <p:cNvSpPr/>
            <p:nvPr/>
          </p:nvSpPr>
          <p:spPr>
            <a:xfrm>
              <a:off x="8645403" y="4147202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" name="object 1744"/>
            <p:cNvSpPr/>
            <p:nvPr/>
          </p:nvSpPr>
          <p:spPr>
            <a:xfrm>
              <a:off x="8720994" y="4137770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" name="object 1745"/>
            <p:cNvSpPr/>
            <p:nvPr/>
          </p:nvSpPr>
          <p:spPr>
            <a:xfrm>
              <a:off x="8746333" y="4147202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" name="object 1746"/>
            <p:cNvSpPr/>
            <p:nvPr/>
          </p:nvSpPr>
          <p:spPr>
            <a:xfrm>
              <a:off x="8720994" y="413776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" name="object 1747"/>
            <p:cNvSpPr/>
            <p:nvPr/>
          </p:nvSpPr>
          <p:spPr>
            <a:xfrm>
              <a:off x="8806790" y="416735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" name="object 1748"/>
            <p:cNvSpPr/>
            <p:nvPr/>
          </p:nvSpPr>
          <p:spPr>
            <a:xfrm>
              <a:off x="8806783" y="4122824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" name="object 1749"/>
            <p:cNvSpPr/>
            <p:nvPr/>
          </p:nvSpPr>
          <p:spPr>
            <a:xfrm>
              <a:off x="8645403" y="4189830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" name="object 1750"/>
            <p:cNvSpPr/>
            <p:nvPr/>
          </p:nvSpPr>
          <p:spPr>
            <a:xfrm>
              <a:off x="8720994" y="4180398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" name="object 1751"/>
            <p:cNvSpPr/>
            <p:nvPr/>
          </p:nvSpPr>
          <p:spPr>
            <a:xfrm>
              <a:off x="8746333" y="4189830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" name="object 1752"/>
            <p:cNvSpPr/>
            <p:nvPr/>
          </p:nvSpPr>
          <p:spPr>
            <a:xfrm>
              <a:off x="8720994" y="418038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" name="object 1753"/>
            <p:cNvSpPr/>
            <p:nvPr/>
          </p:nvSpPr>
          <p:spPr>
            <a:xfrm>
              <a:off x="8806790" y="421002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67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" name="object 1754"/>
            <p:cNvSpPr/>
            <p:nvPr/>
          </p:nvSpPr>
          <p:spPr>
            <a:xfrm>
              <a:off x="8806783" y="4165452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" name="object 1755"/>
            <p:cNvSpPr/>
            <p:nvPr/>
          </p:nvSpPr>
          <p:spPr>
            <a:xfrm>
              <a:off x="8645403" y="4232457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" name="object 1756"/>
            <p:cNvSpPr/>
            <p:nvPr/>
          </p:nvSpPr>
          <p:spPr>
            <a:xfrm>
              <a:off x="8720994" y="4223025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" name="object 1757"/>
            <p:cNvSpPr/>
            <p:nvPr/>
          </p:nvSpPr>
          <p:spPr>
            <a:xfrm>
              <a:off x="8746333" y="4232457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" name="object 1758"/>
            <p:cNvSpPr/>
            <p:nvPr/>
          </p:nvSpPr>
          <p:spPr>
            <a:xfrm>
              <a:off x="8720994" y="422303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" name="object 1759"/>
            <p:cNvSpPr/>
            <p:nvPr/>
          </p:nvSpPr>
          <p:spPr>
            <a:xfrm>
              <a:off x="8806790" y="425264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" name="object 1760"/>
            <p:cNvSpPr/>
            <p:nvPr/>
          </p:nvSpPr>
          <p:spPr>
            <a:xfrm>
              <a:off x="8806783" y="4208094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9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" name="object 1761"/>
            <p:cNvSpPr/>
            <p:nvPr/>
          </p:nvSpPr>
          <p:spPr>
            <a:xfrm>
              <a:off x="8645403" y="4275102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" name="object 1762"/>
            <p:cNvSpPr/>
            <p:nvPr/>
          </p:nvSpPr>
          <p:spPr>
            <a:xfrm>
              <a:off x="8720994" y="4265669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" name="object 1763"/>
            <p:cNvSpPr/>
            <p:nvPr/>
          </p:nvSpPr>
          <p:spPr>
            <a:xfrm>
              <a:off x="8746333" y="4275102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" name="object 1764"/>
            <p:cNvSpPr/>
            <p:nvPr/>
          </p:nvSpPr>
          <p:spPr>
            <a:xfrm>
              <a:off x="8720994" y="426565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" name="object 1765"/>
            <p:cNvSpPr/>
            <p:nvPr/>
          </p:nvSpPr>
          <p:spPr>
            <a:xfrm>
              <a:off x="8806790" y="42952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" name="object 1766"/>
            <p:cNvSpPr/>
            <p:nvPr/>
          </p:nvSpPr>
          <p:spPr>
            <a:xfrm>
              <a:off x="8806783" y="4250737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" name="object 1767"/>
            <p:cNvSpPr/>
            <p:nvPr/>
          </p:nvSpPr>
          <p:spPr>
            <a:xfrm>
              <a:off x="8645403" y="4317728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" name="object 1768"/>
            <p:cNvSpPr/>
            <p:nvPr/>
          </p:nvSpPr>
          <p:spPr>
            <a:xfrm>
              <a:off x="8720994" y="4308294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" name="object 1769"/>
            <p:cNvSpPr/>
            <p:nvPr/>
          </p:nvSpPr>
          <p:spPr>
            <a:xfrm>
              <a:off x="8746333" y="4317728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" name="object 1770"/>
            <p:cNvSpPr/>
            <p:nvPr/>
          </p:nvSpPr>
          <p:spPr>
            <a:xfrm>
              <a:off x="8720994" y="430830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" name="object 1771"/>
            <p:cNvSpPr/>
            <p:nvPr/>
          </p:nvSpPr>
          <p:spPr>
            <a:xfrm>
              <a:off x="8806790" y="43379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" name="object 1772"/>
            <p:cNvSpPr/>
            <p:nvPr/>
          </p:nvSpPr>
          <p:spPr>
            <a:xfrm>
              <a:off x="8806783" y="4293364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" name="object 1773"/>
            <p:cNvSpPr/>
            <p:nvPr/>
          </p:nvSpPr>
          <p:spPr>
            <a:xfrm>
              <a:off x="8645403" y="4360357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" name="object 1774"/>
            <p:cNvSpPr/>
            <p:nvPr/>
          </p:nvSpPr>
          <p:spPr>
            <a:xfrm>
              <a:off x="8720994" y="4350923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" name="object 1775"/>
            <p:cNvSpPr/>
            <p:nvPr/>
          </p:nvSpPr>
          <p:spPr>
            <a:xfrm>
              <a:off x="8746333" y="4360357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" name="object 1776"/>
            <p:cNvSpPr/>
            <p:nvPr/>
          </p:nvSpPr>
          <p:spPr>
            <a:xfrm>
              <a:off x="8720994" y="435092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" name="object 1777"/>
            <p:cNvSpPr/>
            <p:nvPr/>
          </p:nvSpPr>
          <p:spPr>
            <a:xfrm>
              <a:off x="8806790" y="438054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" name="object 1778"/>
            <p:cNvSpPr/>
            <p:nvPr/>
          </p:nvSpPr>
          <p:spPr>
            <a:xfrm>
              <a:off x="8806783" y="4336009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" name="object 1779"/>
            <p:cNvSpPr/>
            <p:nvPr/>
          </p:nvSpPr>
          <p:spPr>
            <a:xfrm>
              <a:off x="8645403" y="4402999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" name="object 1780"/>
            <p:cNvSpPr/>
            <p:nvPr/>
          </p:nvSpPr>
          <p:spPr>
            <a:xfrm>
              <a:off x="8720994" y="4393583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1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" name="object 1781"/>
            <p:cNvSpPr/>
            <p:nvPr/>
          </p:nvSpPr>
          <p:spPr>
            <a:xfrm>
              <a:off x="8746333" y="4402999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" name="object 1782"/>
            <p:cNvSpPr/>
            <p:nvPr/>
          </p:nvSpPr>
          <p:spPr>
            <a:xfrm>
              <a:off x="8720994" y="439357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" name="object 1783"/>
            <p:cNvSpPr/>
            <p:nvPr/>
          </p:nvSpPr>
          <p:spPr>
            <a:xfrm>
              <a:off x="8806790" y="44231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67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" name="object 1784"/>
            <p:cNvSpPr/>
            <p:nvPr/>
          </p:nvSpPr>
          <p:spPr>
            <a:xfrm>
              <a:off x="8806783" y="4378636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" name="object 1785"/>
            <p:cNvSpPr/>
            <p:nvPr/>
          </p:nvSpPr>
          <p:spPr>
            <a:xfrm>
              <a:off x="8645403" y="4445625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" name="object 1786"/>
            <p:cNvSpPr/>
            <p:nvPr/>
          </p:nvSpPr>
          <p:spPr>
            <a:xfrm>
              <a:off x="8720994" y="4436192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" name="object 1787"/>
            <p:cNvSpPr/>
            <p:nvPr/>
          </p:nvSpPr>
          <p:spPr>
            <a:xfrm>
              <a:off x="8746333" y="4445625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" name="object 1788"/>
            <p:cNvSpPr/>
            <p:nvPr/>
          </p:nvSpPr>
          <p:spPr>
            <a:xfrm>
              <a:off x="8720994" y="443620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" name="object 1789"/>
            <p:cNvSpPr/>
            <p:nvPr/>
          </p:nvSpPr>
          <p:spPr>
            <a:xfrm>
              <a:off x="8806790" y="44658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" name="object 1790"/>
            <p:cNvSpPr/>
            <p:nvPr/>
          </p:nvSpPr>
          <p:spPr>
            <a:xfrm>
              <a:off x="8806783" y="4421283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67"/>
                  </a:moveTo>
                  <a:lnTo>
                    <a:pt x="0" y="0"/>
                  </a:lnTo>
                </a:path>
                <a:path w="4445" h="44450">
                  <a:moveTo>
                    <a:pt x="4230" y="4167"/>
                  </a:moveTo>
                  <a:lnTo>
                    <a:pt x="4230" y="4436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" name="object 1791"/>
            <p:cNvSpPr/>
            <p:nvPr/>
          </p:nvSpPr>
          <p:spPr>
            <a:xfrm>
              <a:off x="8645403" y="4488269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" name="object 1792"/>
            <p:cNvSpPr/>
            <p:nvPr/>
          </p:nvSpPr>
          <p:spPr>
            <a:xfrm>
              <a:off x="8720994" y="4478852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1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" name="object 1793"/>
            <p:cNvSpPr/>
            <p:nvPr/>
          </p:nvSpPr>
          <p:spPr>
            <a:xfrm>
              <a:off x="8746333" y="4488269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" name="object 1794"/>
            <p:cNvSpPr/>
            <p:nvPr/>
          </p:nvSpPr>
          <p:spPr>
            <a:xfrm>
              <a:off x="8720994" y="447884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" name="object 1795"/>
            <p:cNvSpPr/>
            <p:nvPr/>
          </p:nvSpPr>
          <p:spPr>
            <a:xfrm>
              <a:off x="8806790" y="450843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" name="object 1796"/>
            <p:cNvSpPr/>
            <p:nvPr/>
          </p:nvSpPr>
          <p:spPr>
            <a:xfrm>
              <a:off x="8806783" y="4463904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" name="object 1797"/>
            <p:cNvSpPr/>
            <p:nvPr/>
          </p:nvSpPr>
          <p:spPr>
            <a:xfrm>
              <a:off x="8645403" y="4530897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" name="object 1798"/>
            <p:cNvSpPr/>
            <p:nvPr/>
          </p:nvSpPr>
          <p:spPr>
            <a:xfrm>
              <a:off x="8720994" y="4521480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1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" name="object 1799"/>
            <p:cNvSpPr/>
            <p:nvPr/>
          </p:nvSpPr>
          <p:spPr>
            <a:xfrm>
              <a:off x="8746333" y="4530897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" name="object 1800"/>
            <p:cNvSpPr/>
            <p:nvPr/>
          </p:nvSpPr>
          <p:spPr>
            <a:xfrm>
              <a:off x="8720994" y="452147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" name="object 1801"/>
            <p:cNvSpPr/>
            <p:nvPr/>
          </p:nvSpPr>
          <p:spPr>
            <a:xfrm>
              <a:off x="8806790" y="45510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" name="object 1802"/>
            <p:cNvSpPr/>
            <p:nvPr/>
          </p:nvSpPr>
          <p:spPr>
            <a:xfrm>
              <a:off x="8806783" y="4506534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" name="object 1803"/>
            <p:cNvSpPr/>
            <p:nvPr/>
          </p:nvSpPr>
          <p:spPr>
            <a:xfrm>
              <a:off x="8645403" y="4573524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" name="object 1804"/>
            <p:cNvSpPr/>
            <p:nvPr/>
          </p:nvSpPr>
          <p:spPr>
            <a:xfrm>
              <a:off x="8720994" y="4564106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1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" name="object 1805"/>
            <p:cNvSpPr/>
            <p:nvPr/>
          </p:nvSpPr>
          <p:spPr>
            <a:xfrm>
              <a:off x="8746333" y="4573524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" name="object 1806"/>
            <p:cNvSpPr/>
            <p:nvPr/>
          </p:nvSpPr>
          <p:spPr>
            <a:xfrm>
              <a:off x="8720994" y="456409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" name="object 1807"/>
            <p:cNvSpPr/>
            <p:nvPr/>
          </p:nvSpPr>
          <p:spPr>
            <a:xfrm>
              <a:off x="8806790" y="459371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" name="object 1808"/>
            <p:cNvSpPr/>
            <p:nvPr/>
          </p:nvSpPr>
          <p:spPr>
            <a:xfrm>
              <a:off x="8806783" y="4549180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67"/>
                  </a:moveTo>
                  <a:lnTo>
                    <a:pt x="0" y="0"/>
                  </a:lnTo>
                </a:path>
                <a:path w="4445" h="44450">
                  <a:moveTo>
                    <a:pt x="4230" y="4167"/>
                  </a:moveTo>
                  <a:lnTo>
                    <a:pt x="4230" y="4439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" name="object 1809"/>
            <p:cNvSpPr/>
            <p:nvPr/>
          </p:nvSpPr>
          <p:spPr>
            <a:xfrm>
              <a:off x="8645403" y="4616167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" name="object 1810"/>
            <p:cNvSpPr/>
            <p:nvPr/>
          </p:nvSpPr>
          <p:spPr>
            <a:xfrm>
              <a:off x="8720994" y="4606748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1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" name="object 1811"/>
            <p:cNvSpPr/>
            <p:nvPr/>
          </p:nvSpPr>
          <p:spPr>
            <a:xfrm>
              <a:off x="8746333" y="4616167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" name="object 1812"/>
            <p:cNvSpPr/>
            <p:nvPr/>
          </p:nvSpPr>
          <p:spPr>
            <a:xfrm>
              <a:off x="8720994" y="460674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3" name="object 1813"/>
            <p:cNvSpPr/>
            <p:nvPr/>
          </p:nvSpPr>
          <p:spPr>
            <a:xfrm>
              <a:off x="8806790" y="463633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4" name="object 1814"/>
            <p:cNvSpPr/>
            <p:nvPr/>
          </p:nvSpPr>
          <p:spPr>
            <a:xfrm>
              <a:off x="8806783" y="4591804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5" name="object 1815"/>
            <p:cNvSpPr/>
            <p:nvPr/>
          </p:nvSpPr>
          <p:spPr>
            <a:xfrm>
              <a:off x="8645403" y="4658793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6" name="object 1816"/>
            <p:cNvSpPr/>
            <p:nvPr/>
          </p:nvSpPr>
          <p:spPr>
            <a:xfrm>
              <a:off x="8720994" y="4649377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7" name="object 1817"/>
            <p:cNvSpPr/>
            <p:nvPr/>
          </p:nvSpPr>
          <p:spPr>
            <a:xfrm>
              <a:off x="8746333" y="4658793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8" name="object 1818"/>
            <p:cNvSpPr/>
            <p:nvPr/>
          </p:nvSpPr>
          <p:spPr>
            <a:xfrm>
              <a:off x="8720994" y="464937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9" name="object 1819"/>
            <p:cNvSpPr/>
            <p:nvPr/>
          </p:nvSpPr>
          <p:spPr>
            <a:xfrm>
              <a:off x="8806790" y="467898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0" name="object 1820"/>
            <p:cNvSpPr/>
            <p:nvPr/>
          </p:nvSpPr>
          <p:spPr>
            <a:xfrm>
              <a:off x="8806783" y="4634431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1" name="object 1821"/>
            <p:cNvSpPr/>
            <p:nvPr/>
          </p:nvSpPr>
          <p:spPr>
            <a:xfrm>
              <a:off x="8645403" y="4701422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2" name="object 1822"/>
            <p:cNvSpPr/>
            <p:nvPr/>
          </p:nvSpPr>
          <p:spPr>
            <a:xfrm>
              <a:off x="8720994" y="4692003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3" name="object 1823"/>
            <p:cNvSpPr/>
            <p:nvPr/>
          </p:nvSpPr>
          <p:spPr>
            <a:xfrm>
              <a:off x="8746333" y="4701422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4" name="object 1824"/>
            <p:cNvSpPr/>
            <p:nvPr/>
          </p:nvSpPr>
          <p:spPr>
            <a:xfrm>
              <a:off x="8720994" y="469199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" name="object 1825"/>
            <p:cNvSpPr/>
            <p:nvPr/>
          </p:nvSpPr>
          <p:spPr>
            <a:xfrm>
              <a:off x="8806790" y="47216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" name="object 1826"/>
            <p:cNvSpPr/>
            <p:nvPr/>
          </p:nvSpPr>
          <p:spPr>
            <a:xfrm>
              <a:off x="8806783" y="4677074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" name="object 1827"/>
            <p:cNvSpPr/>
            <p:nvPr/>
          </p:nvSpPr>
          <p:spPr>
            <a:xfrm>
              <a:off x="8645403" y="4744064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" name="object 1828"/>
            <p:cNvSpPr/>
            <p:nvPr/>
          </p:nvSpPr>
          <p:spPr>
            <a:xfrm>
              <a:off x="8720994" y="4734648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" name="object 1829"/>
            <p:cNvSpPr/>
            <p:nvPr/>
          </p:nvSpPr>
          <p:spPr>
            <a:xfrm>
              <a:off x="8746333" y="4744064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" name="object 1830"/>
            <p:cNvSpPr/>
            <p:nvPr/>
          </p:nvSpPr>
          <p:spPr>
            <a:xfrm>
              <a:off x="8720994" y="473464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" name="object 1831"/>
            <p:cNvSpPr/>
            <p:nvPr/>
          </p:nvSpPr>
          <p:spPr>
            <a:xfrm>
              <a:off x="8806790" y="476425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67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" name="object 1832"/>
            <p:cNvSpPr/>
            <p:nvPr/>
          </p:nvSpPr>
          <p:spPr>
            <a:xfrm>
              <a:off x="8806783" y="4719702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" name="object 1833"/>
            <p:cNvSpPr/>
            <p:nvPr/>
          </p:nvSpPr>
          <p:spPr>
            <a:xfrm>
              <a:off x="8645403" y="4786707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" name="object 1834"/>
            <p:cNvSpPr/>
            <p:nvPr/>
          </p:nvSpPr>
          <p:spPr>
            <a:xfrm>
              <a:off x="8720994" y="4777275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5" name="object 1835"/>
            <p:cNvSpPr/>
            <p:nvPr/>
          </p:nvSpPr>
          <p:spPr>
            <a:xfrm>
              <a:off x="8746333" y="4786707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6" name="object 1836"/>
            <p:cNvSpPr/>
            <p:nvPr/>
          </p:nvSpPr>
          <p:spPr>
            <a:xfrm>
              <a:off x="8720994" y="477726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7" name="object 1837"/>
            <p:cNvSpPr/>
            <p:nvPr/>
          </p:nvSpPr>
          <p:spPr>
            <a:xfrm>
              <a:off x="8806790" y="48068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8" name="object 1838"/>
            <p:cNvSpPr/>
            <p:nvPr/>
          </p:nvSpPr>
          <p:spPr>
            <a:xfrm>
              <a:off x="8806783" y="4762328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9" name="object 1839"/>
            <p:cNvSpPr/>
            <p:nvPr/>
          </p:nvSpPr>
          <p:spPr>
            <a:xfrm>
              <a:off x="8645403" y="4829318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0" name="object 1840"/>
            <p:cNvSpPr/>
            <p:nvPr/>
          </p:nvSpPr>
          <p:spPr>
            <a:xfrm>
              <a:off x="8720994" y="4819918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1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" name="object 1841"/>
            <p:cNvSpPr/>
            <p:nvPr/>
          </p:nvSpPr>
          <p:spPr>
            <a:xfrm>
              <a:off x="8746333" y="4829318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21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" name="object 1842"/>
            <p:cNvSpPr/>
            <p:nvPr/>
          </p:nvSpPr>
          <p:spPr>
            <a:xfrm>
              <a:off x="8720994" y="481991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3" name="object 1843"/>
            <p:cNvSpPr/>
            <p:nvPr/>
          </p:nvSpPr>
          <p:spPr>
            <a:xfrm>
              <a:off x="8806790" y="484950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4" name="object 1844"/>
            <p:cNvSpPr/>
            <p:nvPr/>
          </p:nvSpPr>
          <p:spPr>
            <a:xfrm>
              <a:off x="8806783" y="4804973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5" name="object 1845"/>
            <p:cNvSpPr/>
            <p:nvPr/>
          </p:nvSpPr>
          <p:spPr>
            <a:xfrm>
              <a:off x="8645403" y="4871978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6" name="object 1846"/>
            <p:cNvSpPr/>
            <p:nvPr/>
          </p:nvSpPr>
          <p:spPr>
            <a:xfrm>
              <a:off x="8720994" y="4862545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7" name="object 1847"/>
            <p:cNvSpPr/>
            <p:nvPr/>
          </p:nvSpPr>
          <p:spPr>
            <a:xfrm>
              <a:off x="8746333" y="4871978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8" name="object 1848"/>
            <p:cNvSpPr/>
            <p:nvPr/>
          </p:nvSpPr>
          <p:spPr>
            <a:xfrm>
              <a:off x="8720994" y="486254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9" name="object 1849"/>
            <p:cNvSpPr/>
            <p:nvPr/>
          </p:nvSpPr>
          <p:spPr>
            <a:xfrm>
              <a:off x="8806790" y="48921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0" name="object 1850"/>
            <p:cNvSpPr/>
            <p:nvPr/>
          </p:nvSpPr>
          <p:spPr>
            <a:xfrm>
              <a:off x="8806783" y="4847600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1" name="object 1851"/>
            <p:cNvSpPr/>
            <p:nvPr/>
          </p:nvSpPr>
          <p:spPr>
            <a:xfrm>
              <a:off x="8645403" y="4914607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" name="object 1852"/>
            <p:cNvSpPr/>
            <p:nvPr/>
          </p:nvSpPr>
          <p:spPr>
            <a:xfrm>
              <a:off x="8720994" y="4905172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" name="object 1853"/>
            <p:cNvSpPr/>
            <p:nvPr/>
          </p:nvSpPr>
          <p:spPr>
            <a:xfrm>
              <a:off x="8746333" y="4914607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" name="object 1854"/>
            <p:cNvSpPr/>
            <p:nvPr/>
          </p:nvSpPr>
          <p:spPr>
            <a:xfrm>
              <a:off x="8720994" y="490516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8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5" name="object 1855"/>
            <p:cNvSpPr/>
            <p:nvPr/>
          </p:nvSpPr>
          <p:spPr>
            <a:xfrm>
              <a:off x="8806790" y="49347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6" name="object 1856"/>
            <p:cNvSpPr/>
            <p:nvPr/>
          </p:nvSpPr>
          <p:spPr>
            <a:xfrm>
              <a:off x="8806783" y="4890247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67"/>
                  </a:moveTo>
                  <a:lnTo>
                    <a:pt x="0" y="0"/>
                  </a:lnTo>
                </a:path>
                <a:path w="4445" h="44450">
                  <a:moveTo>
                    <a:pt x="4230" y="4167"/>
                  </a:moveTo>
                  <a:lnTo>
                    <a:pt x="4230" y="4436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7" name="object 1857"/>
            <p:cNvSpPr/>
            <p:nvPr/>
          </p:nvSpPr>
          <p:spPr>
            <a:xfrm>
              <a:off x="8645403" y="4957249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8" name="object 1858"/>
            <p:cNvSpPr/>
            <p:nvPr/>
          </p:nvSpPr>
          <p:spPr>
            <a:xfrm>
              <a:off x="8720994" y="4947816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9" name="object 1859"/>
            <p:cNvSpPr/>
            <p:nvPr/>
          </p:nvSpPr>
          <p:spPr>
            <a:xfrm>
              <a:off x="8746333" y="4957249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0" name="object 1860"/>
            <p:cNvSpPr/>
            <p:nvPr/>
          </p:nvSpPr>
          <p:spPr>
            <a:xfrm>
              <a:off x="8720994" y="494780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1" name="object 1861"/>
            <p:cNvSpPr/>
            <p:nvPr/>
          </p:nvSpPr>
          <p:spPr>
            <a:xfrm>
              <a:off x="8806790" y="49774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2" name="object 1862"/>
            <p:cNvSpPr/>
            <p:nvPr/>
          </p:nvSpPr>
          <p:spPr>
            <a:xfrm>
              <a:off x="8806783" y="4932869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3" name="object 1863"/>
            <p:cNvSpPr/>
            <p:nvPr/>
          </p:nvSpPr>
          <p:spPr>
            <a:xfrm>
              <a:off x="8645403" y="4999876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4" name="object 1864"/>
            <p:cNvSpPr/>
            <p:nvPr/>
          </p:nvSpPr>
          <p:spPr>
            <a:xfrm>
              <a:off x="8720994" y="4990442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5" name="object 1865"/>
            <p:cNvSpPr/>
            <p:nvPr/>
          </p:nvSpPr>
          <p:spPr>
            <a:xfrm>
              <a:off x="8746333" y="4999876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6" name="object 1866"/>
            <p:cNvSpPr/>
            <p:nvPr/>
          </p:nvSpPr>
          <p:spPr>
            <a:xfrm>
              <a:off x="8720994" y="499043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7" name="object 1867"/>
            <p:cNvSpPr/>
            <p:nvPr/>
          </p:nvSpPr>
          <p:spPr>
            <a:xfrm>
              <a:off x="8806790" y="502004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8" name="object 1868"/>
            <p:cNvSpPr/>
            <p:nvPr/>
          </p:nvSpPr>
          <p:spPr>
            <a:xfrm>
              <a:off x="8806783" y="4975495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9" name="object 1869"/>
            <p:cNvSpPr/>
            <p:nvPr/>
          </p:nvSpPr>
          <p:spPr>
            <a:xfrm>
              <a:off x="8645403" y="5042504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0" name="object 1870"/>
            <p:cNvSpPr/>
            <p:nvPr/>
          </p:nvSpPr>
          <p:spPr>
            <a:xfrm>
              <a:off x="8720994" y="5033070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1" name="object 1871"/>
            <p:cNvSpPr/>
            <p:nvPr/>
          </p:nvSpPr>
          <p:spPr>
            <a:xfrm>
              <a:off x="8746333" y="5042504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2" name="object 1872"/>
            <p:cNvSpPr/>
            <p:nvPr/>
          </p:nvSpPr>
          <p:spPr>
            <a:xfrm>
              <a:off x="8720994" y="503306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8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3" name="object 1873"/>
            <p:cNvSpPr/>
            <p:nvPr/>
          </p:nvSpPr>
          <p:spPr>
            <a:xfrm>
              <a:off x="8806790" y="506267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4" name="object 1874"/>
            <p:cNvSpPr/>
            <p:nvPr/>
          </p:nvSpPr>
          <p:spPr>
            <a:xfrm>
              <a:off x="8806783" y="5018145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67"/>
                  </a:moveTo>
                  <a:lnTo>
                    <a:pt x="0" y="0"/>
                  </a:lnTo>
                </a:path>
                <a:path w="4445" h="44450">
                  <a:moveTo>
                    <a:pt x="4230" y="4167"/>
                  </a:moveTo>
                  <a:lnTo>
                    <a:pt x="4230" y="4439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5" name="object 1875"/>
            <p:cNvSpPr/>
            <p:nvPr/>
          </p:nvSpPr>
          <p:spPr>
            <a:xfrm>
              <a:off x="8645403" y="5085146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6" name="object 1876"/>
            <p:cNvSpPr/>
            <p:nvPr/>
          </p:nvSpPr>
          <p:spPr>
            <a:xfrm>
              <a:off x="8720994" y="5075713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7" name="object 1877"/>
            <p:cNvSpPr/>
            <p:nvPr/>
          </p:nvSpPr>
          <p:spPr>
            <a:xfrm>
              <a:off x="8746333" y="5085146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8" name="object 1878"/>
            <p:cNvSpPr/>
            <p:nvPr/>
          </p:nvSpPr>
          <p:spPr>
            <a:xfrm>
              <a:off x="8720994" y="507570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9" name="object 1879"/>
            <p:cNvSpPr/>
            <p:nvPr/>
          </p:nvSpPr>
          <p:spPr>
            <a:xfrm>
              <a:off x="8806790" y="510532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67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0" name="object 1880"/>
            <p:cNvSpPr/>
            <p:nvPr/>
          </p:nvSpPr>
          <p:spPr>
            <a:xfrm>
              <a:off x="8806783" y="5060767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1" name="object 1881"/>
            <p:cNvSpPr/>
            <p:nvPr/>
          </p:nvSpPr>
          <p:spPr>
            <a:xfrm>
              <a:off x="8645403" y="5127772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2" name="object 1882"/>
            <p:cNvSpPr/>
            <p:nvPr/>
          </p:nvSpPr>
          <p:spPr>
            <a:xfrm>
              <a:off x="8720994" y="5118340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3" name="object 1883"/>
            <p:cNvSpPr/>
            <p:nvPr/>
          </p:nvSpPr>
          <p:spPr>
            <a:xfrm>
              <a:off x="8746333" y="5127772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4" name="object 1884"/>
            <p:cNvSpPr/>
            <p:nvPr/>
          </p:nvSpPr>
          <p:spPr>
            <a:xfrm>
              <a:off x="8720994" y="511833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8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5" name="object 1885"/>
            <p:cNvSpPr/>
            <p:nvPr/>
          </p:nvSpPr>
          <p:spPr>
            <a:xfrm>
              <a:off x="8806790" y="51479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6" name="object 1886"/>
            <p:cNvSpPr/>
            <p:nvPr/>
          </p:nvSpPr>
          <p:spPr>
            <a:xfrm>
              <a:off x="8806783" y="5103393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7" name="object 1887"/>
            <p:cNvSpPr/>
            <p:nvPr/>
          </p:nvSpPr>
          <p:spPr>
            <a:xfrm>
              <a:off x="8645403" y="5170400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8" name="object 1888"/>
            <p:cNvSpPr/>
            <p:nvPr/>
          </p:nvSpPr>
          <p:spPr>
            <a:xfrm>
              <a:off x="8720994" y="5160984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1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9" name="object 1889"/>
            <p:cNvSpPr/>
            <p:nvPr/>
          </p:nvSpPr>
          <p:spPr>
            <a:xfrm>
              <a:off x="8746333" y="5170400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0" name="object 1890"/>
            <p:cNvSpPr/>
            <p:nvPr/>
          </p:nvSpPr>
          <p:spPr>
            <a:xfrm>
              <a:off x="8720994" y="516097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1" name="object 1891"/>
            <p:cNvSpPr/>
            <p:nvPr/>
          </p:nvSpPr>
          <p:spPr>
            <a:xfrm>
              <a:off x="8806790" y="519057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2" name="object 1892"/>
            <p:cNvSpPr/>
            <p:nvPr/>
          </p:nvSpPr>
          <p:spPr>
            <a:xfrm>
              <a:off x="8806783" y="5146038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88"/>
                  </a:moveTo>
                  <a:lnTo>
                    <a:pt x="0" y="0"/>
                  </a:lnTo>
                </a:path>
                <a:path w="4445" h="44450">
                  <a:moveTo>
                    <a:pt x="4230" y="4188"/>
                  </a:moveTo>
                  <a:lnTo>
                    <a:pt x="4230" y="443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3" name="object 1893"/>
            <p:cNvSpPr/>
            <p:nvPr/>
          </p:nvSpPr>
          <p:spPr>
            <a:xfrm>
              <a:off x="8645403" y="5213043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49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4" name="object 1894"/>
            <p:cNvSpPr/>
            <p:nvPr/>
          </p:nvSpPr>
          <p:spPr>
            <a:xfrm>
              <a:off x="8720994" y="5203611"/>
              <a:ext cx="33655" cy="9525"/>
            </a:xfrm>
            <a:custGeom>
              <a:avLst/>
              <a:gdLst/>
              <a:ahLst/>
              <a:cxnLst/>
              <a:rect l="l" t="t" r="r" b="b"/>
              <a:pathLst>
                <a:path w="33654" h="9525">
                  <a:moveTo>
                    <a:pt x="0" y="0"/>
                  </a:moveTo>
                  <a:lnTo>
                    <a:pt x="33035" y="942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5" name="object 1895"/>
            <p:cNvSpPr/>
            <p:nvPr/>
          </p:nvSpPr>
          <p:spPr>
            <a:xfrm>
              <a:off x="8746333" y="5213043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685" y="0"/>
                  </a:moveTo>
                  <a:lnTo>
                    <a:pt x="0" y="2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" name="object 1896"/>
            <p:cNvSpPr/>
            <p:nvPr/>
          </p:nvSpPr>
          <p:spPr>
            <a:xfrm>
              <a:off x="8720994" y="520360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7" name="object 1897"/>
            <p:cNvSpPr/>
            <p:nvPr/>
          </p:nvSpPr>
          <p:spPr>
            <a:xfrm>
              <a:off x="8806790" y="523321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8"/>
                  </a:moveTo>
                  <a:lnTo>
                    <a:pt x="42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8" name="object 1898"/>
            <p:cNvSpPr/>
            <p:nvPr/>
          </p:nvSpPr>
          <p:spPr>
            <a:xfrm>
              <a:off x="8806783" y="5188685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5" h="44450">
                  <a:moveTo>
                    <a:pt x="4230" y="4167"/>
                  </a:moveTo>
                  <a:lnTo>
                    <a:pt x="0" y="0"/>
                  </a:lnTo>
                </a:path>
                <a:path w="4445" h="44450">
                  <a:moveTo>
                    <a:pt x="4230" y="4167"/>
                  </a:moveTo>
                  <a:lnTo>
                    <a:pt x="4230" y="4437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9" name="object 1899"/>
            <p:cNvSpPr/>
            <p:nvPr/>
          </p:nvSpPr>
          <p:spPr>
            <a:xfrm>
              <a:off x="15839795" y="3608888"/>
              <a:ext cx="1155065" cy="483870"/>
            </a:xfrm>
            <a:custGeom>
              <a:avLst/>
              <a:gdLst/>
              <a:ahLst/>
              <a:cxnLst/>
              <a:rect l="l" t="t" r="r" b="b"/>
              <a:pathLst>
                <a:path w="1155065" h="483870">
                  <a:moveTo>
                    <a:pt x="1155014" y="459740"/>
                  </a:moveTo>
                  <a:lnTo>
                    <a:pt x="31584" y="459740"/>
                  </a:lnTo>
                  <a:lnTo>
                    <a:pt x="31584" y="0"/>
                  </a:lnTo>
                  <a:lnTo>
                    <a:pt x="5803" y="0"/>
                  </a:lnTo>
                  <a:lnTo>
                    <a:pt x="5803" y="459740"/>
                  </a:lnTo>
                  <a:lnTo>
                    <a:pt x="0" y="459740"/>
                  </a:lnTo>
                  <a:lnTo>
                    <a:pt x="0" y="483870"/>
                  </a:lnTo>
                  <a:lnTo>
                    <a:pt x="1155014" y="483870"/>
                  </a:lnTo>
                  <a:lnTo>
                    <a:pt x="1155014" y="45974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0" name="object 1900"/>
            <p:cNvSpPr/>
            <p:nvPr/>
          </p:nvSpPr>
          <p:spPr>
            <a:xfrm>
              <a:off x="15839801" y="3608878"/>
              <a:ext cx="1155065" cy="483870"/>
            </a:xfrm>
            <a:custGeom>
              <a:avLst/>
              <a:gdLst/>
              <a:ahLst/>
              <a:cxnLst/>
              <a:rect l="l" t="t" r="r" b="b"/>
              <a:pathLst>
                <a:path w="1155065" h="483870">
                  <a:moveTo>
                    <a:pt x="5800" y="0"/>
                  </a:moveTo>
                  <a:lnTo>
                    <a:pt x="5800" y="459232"/>
                  </a:lnTo>
                  <a:lnTo>
                    <a:pt x="0" y="459232"/>
                  </a:lnTo>
                  <a:lnTo>
                    <a:pt x="0" y="483597"/>
                  </a:lnTo>
                  <a:lnTo>
                    <a:pt x="1155011" y="483597"/>
                  </a:lnTo>
                  <a:lnTo>
                    <a:pt x="1155011" y="459232"/>
                  </a:lnTo>
                  <a:lnTo>
                    <a:pt x="31590" y="459232"/>
                  </a:lnTo>
                  <a:lnTo>
                    <a:pt x="31590" y="0"/>
                  </a:lnTo>
                  <a:lnTo>
                    <a:pt x="580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1" name="object 1901"/>
            <p:cNvSpPr/>
            <p:nvPr/>
          </p:nvSpPr>
          <p:spPr>
            <a:xfrm>
              <a:off x="15442768" y="2903518"/>
              <a:ext cx="1552575" cy="1188720"/>
            </a:xfrm>
            <a:custGeom>
              <a:avLst/>
              <a:gdLst/>
              <a:ahLst/>
              <a:cxnLst/>
              <a:rect l="l" t="t" r="r" b="b"/>
              <a:pathLst>
                <a:path w="1552575" h="1188720">
                  <a:moveTo>
                    <a:pt x="1552054" y="95250"/>
                  </a:moveTo>
                  <a:lnTo>
                    <a:pt x="296481" y="95250"/>
                  </a:lnTo>
                  <a:lnTo>
                    <a:pt x="296481" y="120650"/>
                  </a:lnTo>
                  <a:lnTo>
                    <a:pt x="402831" y="120650"/>
                  </a:lnTo>
                  <a:lnTo>
                    <a:pt x="402831" y="537210"/>
                  </a:lnTo>
                  <a:lnTo>
                    <a:pt x="25755" y="537210"/>
                  </a:lnTo>
                  <a:lnTo>
                    <a:pt x="25755" y="120650"/>
                  </a:lnTo>
                  <a:lnTo>
                    <a:pt x="144360" y="120650"/>
                  </a:lnTo>
                  <a:lnTo>
                    <a:pt x="144360" y="95250"/>
                  </a:lnTo>
                  <a:lnTo>
                    <a:pt x="25755" y="95250"/>
                  </a:lnTo>
                  <a:lnTo>
                    <a:pt x="25755" y="0"/>
                  </a:lnTo>
                  <a:lnTo>
                    <a:pt x="0" y="0"/>
                  </a:lnTo>
                  <a:lnTo>
                    <a:pt x="0" y="1188720"/>
                  </a:lnTo>
                  <a:lnTo>
                    <a:pt x="261670" y="1188720"/>
                  </a:lnTo>
                  <a:lnTo>
                    <a:pt x="261670" y="1164590"/>
                  </a:lnTo>
                  <a:lnTo>
                    <a:pt x="25755" y="1164590"/>
                  </a:lnTo>
                  <a:lnTo>
                    <a:pt x="25755" y="586740"/>
                  </a:lnTo>
                  <a:lnTo>
                    <a:pt x="25755" y="562610"/>
                  </a:lnTo>
                  <a:lnTo>
                    <a:pt x="402831" y="562610"/>
                  </a:lnTo>
                  <a:lnTo>
                    <a:pt x="402831" y="586740"/>
                  </a:lnTo>
                  <a:lnTo>
                    <a:pt x="428612" y="586740"/>
                  </a:lnTo>
                  <a:lnTo>
                    <a:pt x="428612" y="562610"/>
                  </a:lnTo>
                  <a:lnTo>
                    <a:pt x="428612" y="537210"/>
                  </a:lnTo>
                  <a:lnTo>
                    <a:pt x="428612" y="120650"/>
                  </a:lnTo>
                  <a:lnTo>
                    <a:pt x="1552054" y="120650"/>
                  </a:lnTo>
                  <a:lnTo>
                    <a:pt x="1552054" y="9525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2" name="object 1902"/>
            <p:cNvSpPr/>
            <p:nvPr/>
          </p:nvSpPr>
          <p:spPr>
            <a:xfrm>
              <a:off x="15442776" y="2903887"/>
              <a:ext cx="1552575" cy="1188720"/>
            </a:xfrm>
            <a:custGeom>
              <a:avLst/>
              <a:gdLst/>
              <a:ahLst/>
              <a:cxnLst/>
              <a:rect l="l" t="t" r="r" b="b"/>
              <a:pathLst>
                <a:path w="1552575" h="1188720">
                  <a:moveTo>
                    <a:pt x="261667" y="1164215"/>
                  </a:moveTo>
                  <a:lnTo>
                    <a:pt x="25747" y="1164215"/>
                  </a:lnTo>
                  <a:lnTo>
                    <a:pt x="25747" y="561700"/>
                  </a:lnTo>
                  <a:lnTo>
                    <a:pt x="402825" y="561700"/>
                  </a:lnTo>
                  <a:lnTo>
                    <a:pt x="402825" y="586840"/>
                  </a:lnTo>
                  <a:lnTo>
                    <a:pt x="428604" y="586840"/>
                  </a:lnTo>
                  <a:lnTo>
                    <a:pt x="428604" y="119682"/>
                  </a:lnTo>
                  <a:lnTo>
                    <a:pt x="1552057" y="119682"/>
                  </a:lnTo>
                  <a:lnTo>
                    <a:pt x="1552057" y="95326"/>
                  </a:lnTo>
                  <a:lnTo>
                    <a:pt x="296483" y="95326"/>
                  </a:lnTo>
                  <a:lnTo>
                    <a:pt x="296483" y="119682"/>
                  </a:lnTo>
                  <a:lnTo>
                    <a:pt x="402825" y="119682"/>
                  </a:lnTo>
                  <a:lnTo>
                    <a:pt x="402825" y="537344"/>
                  </a:lnTo>
                  <a:lnTo>
                    <a:pt x="25747" y="537344"/>
                  </a:lnTo>
                  <a:lnTo>
                    <a:pt x="25747" y="119682"/>
                  </a:lnTo>
                  <a:lnTo>
                    <a:pt x="144362" y="119682"/>
                  </a:lnTo>
                  <a:lnTo>
                    <a:pt x="144362" y="95326"/>
                  </a:lnTo>
                  <a:lnTo>
                    <a:pt x="25747" y="95326"/>
                  </a:lnTo>
                  <a:lnTo>
                    <a:pt x="25747" y="0"/>
                  </a:lnTo>
                  <a:lnTo>
                    <a:pt x="0" y="0"/>
                  </a:lnTo>
                  <a:lnTo>
                    <a:pt x="0" y="1188581"/>
                  </a:lnTo>
                  <a:lnTo>
                    <a:pt x="261667" y="1188581"/>
                  </a:lnTo>
                  <a:lnTo>
                    <a:pt x="261667" y="116421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3" name="object 1903"/>
            <p:cNvSpPr/>
            <p:nvPr/>
          </p:nvSpPr>
          <p:spPr>
            <a:xfrm>
              <a:off x="17130200" y="4068116"/>
              <a:ext cx="201295" cy="24765"/>
            </a:xfrm>
            <a:custGeom>
              <a:avLst/>
              <a:gdLst/>
              <a:ahLst/>
              <a:cxnLst/>
              <a:rect l="l" t="t" r="r" b="b"/>
              <a:pathLst>
                <a:path w="201294" h="24764">
                  <a:moveTo>
                    <a:pt x="201082" y="0"/>
                  </a:moveTo>
                  <a:lnTo>
                    <a:pt x="0" y="0"/>
                  </a:lnTo>
                  <a:lnTo>
                    <a:pt x="0" y="24376"/>
                  </a:lnTo>
                  <a:lnTo>
                    <a:pt x="201082" y="24376"/>
                  </a:lnTo>
                  <a:lnTo>
                    <a:pt x="20108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4" name="object 1904"/>
            <p:cNvSpPr/>
            <p:nvPr/>
          </p:nvSpPr>
          <p:spPr>
            <a:xfrm>
              <a:off x="17130195" y="4068107"/>
              <a:ext cx="201295" cy="24765"/>
            </a:xfrm>
            <a:custGeom>
              <a:avLst/>
              <a:gdLst/>
              <a:ahLst/>
              <a:cxnLst/>
              <a:rect l="l" t="t" r="r" b="b"/>
              <a:pathLst>
                <a:path w="201294" h="24764">
                  <a:moveTo>
                    <a:pt x="0" y="0"/>
                  </a:moveTo>
                  <a:lnTo>
                    <a:pt x="0" y="24376"/>
                  </a:lnTo>
                  <a:lnTo>
                    <a:pt x="201082" y="24376"/>
                  </a:lnTo>
                  <a:lnTo>
                    <a:pt x="201082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5" name="object 1905"/>
            <p:cNvSpPr/>
            <p:nvPr/>
          </p:nvSpPr>
          <p:spPr>
            <a:xfrm>
              <a:off x="17130200" y="2999217"/>
              <a:ext cx="201295" cy="24765"/>
            </a:xfrm>
            <a:custGeom>
              <a:avLst/>
              <a:gdLst/>
              <a:ahLst/>
              <a:cxnLst/>
              <a:rect l="l" t="t" r="r" b="b"/>
              <a:pathLst>
                <a:path w="201294" h="24764">
                  <a:moveTo>
                    <a:pt x="201082" y="0"/>
                  </a:moveTo>
                  <a:lnTo>
                    <a:pt x="0" y="0"/>
                  </a:lnTo>
                  <a:lnTo>
                    <a:pt x="0" y="24365"/>
                  </a:lnTo>
                  <a:lnTo>
                    <a:pt x="201082" y="24365"/>
                  </a:lnTo>
                  <a:lnTo>
                    <a:pt x="20108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6" name="object 1906"/>
            <p:cNvSpPr/>
            <p:nvPr/>
          </p:nvSpPr>
          <p:spPr>
            <a:xfrm>
              <a:off x="17130195" y="2999215"/>
              <a:ext cx="201295" cy="24765"/>
            </a:xfrm>
            <a:custGeom>
              <a:avLst/>
              <a:gdLst/>
              <a:ahLst/>
              <a:cxnLst/>
              <a:rect l="l" t="t" r="r" b="b"/>
              <a:pathLst>
                <a:path w="201294" h="24764">
                  <a:moveTo>
                    <a:pt x="0" y="0"/>
                  </a:moveTo>
                  <a:lnTo>
                    <a:pt x="0" y="24365"/>
                  </a:lnTo>
                  <a:lnTo>
                    <a:pt x="201082" y="24365"/>
                  </a:lnTo>
                  <a:lnTo>
                    <a:pt x="201082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7" name="object 1907"/>
            <p:cNvSpPr/>
            <p:nvPr/>
          </p:nvSpPr>
          <p:spPr>
            <a:xfrm>
              <a:off x="8904440" y="2646289"/>
              <a:ext cx="18415" cy="25400"/>
            </a:xfrm>
            <a:custGeom>
              <a:avLst/>
              <a:gdLst/>
              <a:ahLst/>
              <a:cxnLst/>
              <a:rect l="l" t="t" r="r" b="b"/>
              <a:pathLst>
                <a:path w="18415" h="25400">
                  <a:moveTo>
                    <a:pt x="0" y="25400"/>
                  </a:moveTo>
                  <a:lnTo>
                    <a:pt x="18041" y="25400"/>
                  </a:lnTo>
                  <a:lnTo>
                    <a:pt x="18041" y="0"/>
                  </a:lnTo>
                  <a:lnTo>
                    <a:pt x="0" y="0"/>
                  </a:lnTo>
                  <a:lnTo>
                    <a:pt x="0" y="2540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8" name="object 1908"/>
            <p:cNvSpPr/>
            <p:nvPr/>
          </p:nvSpPr>
          <p:spPr>
            <a:xfrm>
              <a:off x="8904440" y="2465373"/>
              <a:ext cx="28575" cy="206375"/>
            </a:xfrm>
            <a:custGeom>
              <a:avLst/>
              <a:gdLst/>
              <a:ahLst/>
              <a:cxnLst/>
              <a:rect l="l" t="t" r="r" b="b"/>
              <a:pathLst>
                <a:path w="28575" h="206375">
                  <a:moveTo>
                    <a:pt x="28365" y="180915"/>
                  </a:moveTo>
                  <a:lnTo>
                    <a:pt x="28365" y="0"/>
                  </a:lnTo>
                  <a:lnTo>
                    <a:pt x="0" y="0"/>
                  </a:lnTo>
                  <a:lnTo>
                    <a:pt x="0" y="205857"/>
                  </a:lnTo>
                  <a:lnTo>
                    <a:pt x="18041" y="205857"/>
                  </a:lnTo>
                  <a:lnTo>
                    <a:pt x="18041" y="180915"/>
                  </a:lnTo>
                  <a:lnTo>
                    <a:pt x="28365" y="18091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9" name="object 1909"/>
            <p:cNvSpPr/>
            <p:nvPr/>
          </p:nvSpPr>
          <p:spPr>
            <a:xfrm>
              <a:off x="9025609" y="5232940"/>
              <a:ext cx="571500" cy="48895"/>
            </a:xfrm>
            <a:custGeom>
              <a:avLst/>
              <a:gdLst/>
              <a:ahLst/>
              <a:cxnLst/>
              <a:rect l="l" t="t" r="r" b="b"/>
              <a:pathLst>
                <a:path w="571500" h="48895">
                  <a:moveTo>
                    <a:pt x="571092" y="0"/>
                  </a:moveTo>
                  <a:lnTo>
                    <a:pt x="0" y="0"/>
                  </a:lnTo>
                  <a:lnTo>
                    <a:pt x="0" y="48710"/>
                  </a:lnTo>
                  <a:lnTo>
                    <a:pt x="571092" y="48710"/>
                  </a:lnTo>
                  <a:lnTo>
                    <a:pt x="57109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0" name="object 1910"/>
            <p:cNvSpPr/>
            <p:nvPr/>
          </p:nvSpPr>
          <p:spPr>
            <a:xfrm>
              <a:off x="9025612" y="5232935"/>
              <a:ext cx="571500" cy="48895"/>
            </a:xfrm>
            <a:custGeom>
              <a:avLst/>
              <a:gdLst/>
              <a:ahLst/>
              <a:cxnLst/>
              <a:rect l="l" t="t" r="r" b="b"/>
              <a:pathLst>
                <a:path w="571500" h="48895">
                  <a:moveTo>
                    <a:pt x="0" y="0"/>
                  </a:moveTo>
                  <a:lnTo>
                    <a:pt x="0" y="48710"/>
                  </a:lnTo>
                  <a:lnTo>
                    <a:pt x="571092" y="48710"/>
                  </a:lnTo>
                  <a:lnTo>
                    <a:pt x="571092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1" name="object 1911"/>
            <p:cNvSpPr/>
            <p:nvPr/>
          </p:nvSpPr>
          <p:spPr>
            <a:xfrm>
              <a:off x="9667600" y="5232940"/>
              <a:ext cx="574040" cy="48895"/>
            </a:xfrm>
            <a:custGeom>
              <a:avLst/>
              <a:gdLst/>
              <a:ahLst/>
              <a:cxnLst/>
              <a:rect l="l" t="t" r="r" b="b"/>
              <a:pathLst>
                <a:path w="574040" h="48895">
                  <a:moveTo>
                    <a:pt x="573657" y="0"/>
                  </a:moveTo>
                  <a:lnTo>
                    <a:pt x="0" y="0"/>
                  </a:lnTo>
                  <a:lnTo>
                    <a:pt x="0" y="48710"/>
                  </a:lnTo>
                  <a:lnTo>
                    <a:pt x="573657" y="48710"/>
                  </a:lnTo>
                  <a:lnTo>
                    <a:pt x="57365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2" name="object 1912"/>
            <p:cNvSpPr/>
            <p:nvPr/>
          </p:nvSpPr>
          <p:spPr>
            <a:xfrm>
              <a:off x="9667597" y="5232935"/>
              <a:ext cx="574040" cy="48895"/>
            </a:xfrm>
            <a:custGeom>
              <a:avLst/>
              <a:gdLst/>
              <a:ahLst/>
              <a:cxnLst/>
              <a:rect l="l" t="t" r="r" b="b"/>
              <a:pathLst>
                <a:path w="574040" h="48895">
                  <a:moveTo>
                    <a:pt x="0" y="0"/>
                  </a:moveTo>
                  <a:lnTo>
                    <a:pt x="0" y="48710"/>
                  </a:lnTo>
                  <a:lnTo>
                    <a:pt x="573657" y="48710"/>
                  </a:lnTo>
                  <a:lnTo>
                    <a:pt x="573657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3" name="object 1913"/>
            <p:cNvSpPr/>
            <p:nvPr/>
          </p:nvSpPr>
          <p:spPr>
            <a:xfrm>
              <a:off x="14041418" y="1566779"/>
              <a:ext cx="12065" cy="234315"/>
            </a:xfrm>
            <a:custGeom>
              <a:avLst/>
              <a:gdLst/>
              <a:ahLst/>
              <a:cxnLst/>
              <a:rect l="l" t="t" r="r" b="b"/>
              <a:pathLst>
                <a:path w="12065" h="234314">
                  <a:moveTo>
                    <a:pt x="0" y="233783"/>
                  </a:moveTo>
                  <a:lnTo>
                    <a:pt x="0" y="0"/>
                  </a:lnTo>
                  <a:lnTo>
                    <a:pt x="11612" y="0"/>
                  </a:lnTo>
                  <a:lnTo>
                    <a:pt x="11612" y="233783"/>
                  </a:lnTo>
                  <a:lnTo>
                    <a:pt x="0" y="23378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4" name="object 1914"/>
            <p:cNvSpPr/>
            <p:nvPr/>
          </p:nvSpPr>
          <p:spPr>
            <a:xfrm>
              <a:off x="14926414" y="1566779"/>
              <a:ext cx="12065" cy="234315"/>
            </a:xfrm>
            <a:custGeom>
              <a:avLst/>
              <a:gdLst/>
              <a:ahLst/>
              <a:cxnLst/>
              <a:rect l="l" t="t" r="r" b="b"/>
              <a:pathLst>
                <a:path w="12065" h="234314">
                  <a:moveTo>
                    <a:pt x="0" y="233783"/>
                  </a:moveTo>
                  <a:lnTo>
                    <a:pt x="0" y="0"/>
                  </a:lnTo>
                  <a:lnTo>
                    <a:pt x="11591" y="0"/>
                  </a:lnTo>
                  <a:lnTo>
                    <a:pt x="11591" y="233783"/>
                  </a:lnTo>
                  <a:lnTo>
                    <a:pt x="0" y="23378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5" name="object 1915"/>
            <p:cNvSpPr/>
            <p:nvPr/>
          </p:nvSpPr>
          <p:spPr>
            <a:xfrm>
              <a:off x="14938653" y="1566779"/>
              <a:ext cx="5715" cy="234315"/>
            </a:xfrm>
            <a:custGeom>
              <a:avLst/>
              <a:gdLst/>
              <a:ahLst/>
              <a:cxnLst/>
              <a:rect l="l" t="t" r="r" b="b"/>
              <a:pathLst>
                <a:path w="5715" h="234314">
                  <a:moveTo>
                    <a:pt x="0" y="233783"/>
                  </a:moveTo>
                  <a:lnTo>
                    <a:pt x="0" y="0"/>
                  </a:lnTo>
                  <a:lnTo>
                    <a:pt x="5162" y="0"/>
                  </a:lnTo>
                  <a:lnTo>
                    <a:pt x="5162" y="233783"/>
                  </a:lnTo>
                  <a:lnTo>
                    <a:pt x="0" y="23378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6" name="object 1916"/>
            <p:cNvSpPr/>
            <p:nvPr/>
          </p:nvSpPr>
          <p:spPr>
            <a:xfrm>
              <a:off x="14052996" y="1761576"/>
              <a:ext cx="438784" cy="39370"/>
            </a:xfrm>
            <a:custGeom>
              <a:avLst/>
              <a:gdLst/>
              <a:ahLst/>
              <a:cxnLst/>
              <a:rect l="l" t="t" r="r" b="b"/>
              <a:pathLst>
                <a:path w="438784" h="39369">
                  <a:moveTo>
                    <a:pt x="0" y="0"/>
                  </a:moveTo>
                  <a:lnTo>
                    <a:pt x="0" y="38972"/>
                  </a:lnTo>
                  <a:lnTo>
                    <a:pt x="438635" y="38972"/>
                  </a:lnTo>
                  <a:lnTo>
                    <a:pt x="43863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7" name="object 1917"/>
            <p:cNvSpPr/>
            <p:nvPr/>
          </p:nvSpPr>
          <p:spPr>
            <a:xfrm>
              <a:off x="14501324" y="1761576"/>
              <a:ext cx="425450" cy="39370"/>
            </a:xfrm>
            <a:custGeom>
              <a:avLst/>
              <a:gdLst/>
              <a:ahLst/>
              <a:cxnLst/>
              <a:rect l="l" t="t" r="r" b="b"/>
              <a:pathLst>
                <a:path w="425450" h="39369">
                  <a:moveTo>
                    <a:pt x="0" y="0"/>
                  </a:moveTo>
                  <a:lnTo>
                    <a:pt x="0" y="38972"/>
                  </a:lnTo>
                  <a:lnTo>
                    <a:pt x="425086" y="38972"/>
                  </a:lnTo>
                  <a:lnTo>
                    <a:pt x="42508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8" name="object 1918"/>
            <p:cNvSpPr/>
            <p:nvPr/>
          </p:nvSpPr>
          <p:spPr>
            <a:xfrm>
              <a:off x="14052996" y="1722625"/>
              <a:ext cx="438784" cy="39370"/>
            </a:xfrm>
            <a:custGeom>
              <a:avLst/>
              <a:gdLst/>
              <a:ahLst/>
              <a:cxnLst/>
              <a:rect l="l" t="t" r="r" b="b"/>
              <a:pathLst>
                <a:path w="438784" h="39369">
                  <a:moveTo>
                    <a:pt x="0" y="0"/>
                  </a:moveTo>
                  <a:lnTo>
                    <a:pt x="0" y="38972"/>
                  </a:lnTo>
                  <a:lnTo>
                    <a:pt x="438635" y="38972"/>
                  </a:lnTo>
                  <a:lnTo>
                    <a:pt x="43863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9" name="object 1919"/>
            <p:cNvSpPr/>
            <p:nvPr/>
          </p:nvSpPr>
          <p:spPr>
            <a:xfrm>
              <a:off x="14501324" y="1722625"/>
              <a:ext cx="425450" cy="39370"/>
            </a:xfrm>
            <a:custGeom>
              <a:avLst/>
              <a:gdLst/>
              <a:ahLst/>
              <a:cxnLst/>
              <a:rect l="l" t="t" r="r" b="b"/>
              <a:pathLst>
                <a:path w="425450" h="39369">
                  <a:moveTo>
                    <a:pt x="0" y="0"/>
                  </a:moveTo>
                  <a:lnTo>
                    <a:pt x="0" y="38972"/>
                  </a:lnTo>
                  <a:lnTo>
                    <a:pt x="425086" y="38972"/>
                  </a:lnTo>
                  <a:lnTo>
                    <a:pt x="42508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0" name="object 1920"/>
            <p:cNvSpPr/>
            <p:nvPr/>
          </p:nvSpPr>
          <p:spPr>
            <a:xfrm>
              <a:off x="14052996" y="1683671"/>
              <a:ext cx="438784" cy="39370"/>
            </a:xfrm>
            <a:custGeom>
              <a:avLst/>
              <a:gdLst/>
              <a:ahLst/>
              <a:cxnLst/>
              <a:rect l="l" t="t" r="r" b="b"/>
              <a:pathLst>
                <a:path w="438784" h="39369">
                  <a:moveTo>
                    <a:pt x="0" y="0"/>
                  </a:moveTo>
                  <a:lnTo>
                    <a:pt x="0" y="38972"/>
                  </a:lnTo>
                  <a:lnTo>
                    <a:pt x="438635" y="38972"/>
                  </a:lnTo>
                  <a:lnTo>
                    <a:pt x="43863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1" name="object 1921"/>
            <p:cNvSpPr/>
            <p:nvPr/>
          </p:nvSpPr>
          <p:spPr>
            <a:xfrm>
              <a:off x="14501324" y="1683671"/>
              <a:ext cx="425450" cy="39370"/>
            </a:xfrm>
            <a:custGeom>
              <a:avLst/>
              <a:gdLst/>
              <a:ahLst/>
              <a:cxnLst/>
              <a:rect l="l" t="t" r="r" b="b"/>
              <a:pathLst>
                <a:path w="425450" h="39369">
                  <a:moveTo>
                    <a:pt x="0" y="0"/>
                  </a:moveTo>
                  <a:lnTo>
                    <a:pt x="0" y="38972"/>
                  </a:lnTo>
                  <a:lnTo>
                    <a:pt x="425086" y="38972"/>
                  </a:lnTo>
                  <a:lnTo>
                    <a:pt x="42508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" name="object 1922"/>
            <p:cNvSpPr/>
            <p:nvPr/>
          </p:nvSpPr>
          <p:spPr>
            <a:xfrm>
              <a:off x="14052996" y="1644702"/>
              <a:ext cx="438784" cy="39370"/>
            </a:xfrm>
            <a:custGeom>
              <a:avLst/>
              <a:gdLst/>
              <a:ahLst/>
              <a:cxnLst/>
              <a:rect l="l" t="t" r="r" b="b"/>
              <a:pathLst>
                <a:path w="438784" h="39369">
                  <a:moveTo>
                    <a:pt x="0" y="0"/>
                  </a:moveTo>
                  <a:lnTo>
                    <a:pt x="0" y="38983"/>
                  </a:lnTo>
                  <a:lnTo>
                    <a:pt x="438635" y="38983"/>
                  </a:lnTo>
                  <a:lnTo>
                    <a:pt x="43863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3" name="object 1923"/>
            <p:cNvSpPr/>
            <p:nvPr/>
          </p:nvSpPr>
          <p:spPr>
            <a:xfrm>
              <a:off x="14501324" y="1644702"/>
              <a:ext cx="425450" cy="39370"/>
            </a:xfrm>
            <a:custGeom>
              <a:avLst/>
              <a:gdLst/>
              <a:ahLst/>
              <a:cxnLst/>
              <a:rect l="l" t="t" r="r" b="b"/>
              <a:pathLst>
                <a:path w="425450" h="39369">
                  <a:moveTo>
                    <a:pt x="0" y="0"/>
                  </a:moveTo>
                  <a:lnTo>
                    <a:pt x="0" y="38983"/>
                  </a:lnTo>
                  <a:lnTo>
                    <a:pt x="425086" y="38983"/>
                  </a:lnTo>
                  <a:lnTo>
                    <a:pt x="42508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4" name="object 1924"/>
            <p:cNvSpPr/>
            <p:nvPr/>
          </p:nvSpPr>
          <p:spPr>
            <a:xfrm>
              <a:off x="14052996" y="1605765"/>
              <a:ext cx="438784" cy="39370"/>
            </a:xfrm>
            <a:custGeom>
              <a:avLst/>
              <a:gdLst/>
              <a:ahLst/>
              <a:cxnLst/>
              <a:rect l="l" t="t" r="r" b="b"/>
              <a:pathLst>
                <a:path w="438784" h="39369">
                  <a:moveTo>
                    <a:pt x="0" y="0"/>
                  </a:moveTo>
                  <a:lnTo>
                    <a:pt x="0" y="38972"/>
                  </a:lnTo>
                  <a:lnTo>
                    <a:pt x="438635" y="38972"/>
                  </a:lnTo>
                  <a:lnTo>
                    <a:pt x="43863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5" name="object 1925"/>
            <p:cNvSpPr/>
            <p:nvPr/>
          </p:nvSpPr>
          <p:spPr>
            <a:xfrm>
              <a:off x="14501324" y="1605765"/>
              <a:ext cx="425450" cy="39370"/>
            </a:xfrm>
            <a:custGeom>
              <a:avLst/>
              <a:gdLst/>
              <a:ahLst/>
              <a:cxnLst/>
              <a:rect l="l" t="t" r="r" b="b"/>
              <a:pathLst>
                <a:path w="425450" h="39369">
                  <a:moveTo>
                    <a:pt x="0" y="0"/>
                  </a:moveTo>
                  <a:lnTo>
                    <a:pt x="0" y="38972"/>
                  </a:lnTo>
                  <a:lnTo>
                    <a:pt x="425086" y="38972"/>
                  </a:lnTo>
                  <a:lnTo>
                    <a:pt x="42508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6" name="object 1926"/>
            <p:cNvSpPr/>
            <p:nvPr/>
          </p:nvSpPr>
          <p:spPr>
            <a:xfrm>
              <a:off x="14052996" y="1566798"/>
              <a:ext cx="438784" cy="39370"/>
            </a:xfrm>
            <a:custGeom>
              <a:avLst/>
              <a:gdLst/>
              <a:ahLst/>
              <a:cxnLst/>
              <a:rect l="l" t="t" r="r" b="b"/>
              <a:pathLst>
                <a:path w="438784" h="39369">
                  <a:moveTo>
                    <a:pt x="0" y="0"/>
                  </a:moveTo>
                  <a:lnTo>
                    <a:pt x="0" y="38972"/>
                  </a:lnTo>
                  <a:lnTo>
                    <a:pt x="438635" y="38972"/>
                  </a:lnTo>
                  <a:lnTo>
                    <a:pt x="43863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7" name="object 1927"/>
            <p:cNvSpPr/>
            <p:nvPr/>
          </p:nvSpPr>
          <p:spPr>
            <a:xfrm>
              <a:off x="14501324" y="1566798"/>
              <a:ext cx="425450" cy="39370"/>
            </a:xfrm>
            <a:custGeom>
              <a:avLst/>
              <a:gdLst/>
              <a:ahLst/>
              <a:cxnLst/>
              <a:rect l="l" t="t" r="r" b="b"/>
              <a:pathLst>
                <a:path w="425450" h="39369">
                  <a:moveTo>
                    <a:pt x="0" y="0"/>
                  </a:moveTo>
                  <a:lnTo>
                    <a:pt x="0" y="38972"/>
                  </a:lnTo>
                  <a:lnTo>
                    <a:pt x="425086" y="38972"/>
                  </a:lnTo>
                  <a:lnTo>
                    <a:pt x="42508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8" name="object 1928"/>
            <p:cNvSpPr/>
            <p:nvPr/>
          </p:nvSpPr>
          <p:spPr>
            <a:xfrm>
              <a:off x="14044619" y="1530246"/>
              <a:ext cx="5715" cy="309245"/>
            </a:xfrm>
            <a:custGeom>
              <a:avLst/>
              <a:gdLst/>
              <a:ahLst/>
              <a:cxnLst/>
              <a:rect l="l" t="t" r="r" b="b"/>
              <a:pathLst>
                <a:path w="5715" h="309244">
                  <a:moveTo>
                    <a:pt x="5162" y="0"/>
                  </a:moveTo>
                  <a:lnTo>
                    <a:pt x="0" y="0"/>
                  </a:lnTo>
                  <a:lnTo>
                    <a:pt x="0" y="309027"/>
                  </a:lnTo>
                  <a:lnTo>
                    <a:pt x="5162" y="309027"/>
                  </a:lnTo>
                  <a:lnTo>
                    <a:pt x="51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9" name="object 1929"/>
            <p:cNvSpPr/>
            <p:nvPr/>
          </p:nvSpPr>
          <p:spPr>
            <a:xfrm>
              <a:off x="14044626" y="1530246"/>
              <a:ext cx="5715" cy="309245"/>
            </a:xfrm>
            <a:custGeom>
              <a:avLst/>
              <a:gdLst/>
              <a:ahLst/>
              <a:cxnLst/>
              <a:rect l="l" t="t" r="r" b="b"/>
              <a:pathLst>
                <a:path w="5715" h="309244">
                  <a:moveTo>
                    <a:pt x="0" y="309037"/>
                  </a:moveTo>
                  <a:lnTo>
                    <a:pt x="0" y="0"/>
                  </a:lnTo>
                  <a:lnTo>
                    <a:pt x="5162" y="0"/>
                  </a:lnTo>
                  <a:lnTo>
                    <a:pt x="5162" y="309037"/>
                  </a:lnTo>
                  <a:lnTo>
                    <a:pt x="0" y="3090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0" name="object 1930"/>
            <p:cNvSpPr/>
            <p:nvPr/>
          </p:nvSpPr>
          <p:spPr>
            <a:xfrm>
              <a:off x="13607277" y="1761576"/>
              <a:ext cx="433070" cy="39370"/>
            </a:xfrm>
            <a:custGeom>
              <a:avLst/>
              <a:gdLst/>
              <a:ahLst/>
              <a:cxnLst/>
              <a:rect l="l" t="t" r="r" b="b"/>
              <a:pathLst>
                <a:path w="433069" h="39369">
                  <a:moveTo>
                    <a:pt x="432834" y="0"/>
                  </a:moveTo>
                  <a:lnTo>
                    <a:pt x="432834" y="38972"/>
                  </a:lnTo>
                  <a:lnTo>
                    <a:pt x="0" y="38972"/>
                  </a:lnTo>
                  <a:lnTo>
                    <a:pt x="0" y="0"/>
                  </a:lnTo>
                  <a:lnTo>
                    <a:pt x="43283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1" name="object 1931"/>
            <p:cNvSpPr/>
            <p:nvPr/>
          </p:nvSpPr>
          <p:spPr>
            <a:xfrm>
              <a:off x="13607277" y="1722625"/>
              <a:ext cx="433070" cy="39370"/>
            </a:xfrm>
            <a:custGeom>
              <a:avLst/>
              <a:gdLst/>
              <a:ahLst/>
              <a:cxnLst/>
              <a:rect l="l" t="t" r="r" b="b"/>
              <a:pathLst>
                <a:path w="433069" h="39369">
                  <a:moveTo>
                    <a:pt x="432834" y="0"/>
                  </a:moveTo>
                  <a:lnTo>
                    <a:pt x="432834" y="38972"/>
                  </a:lnTo>
                  <a:lnTo>
                    <a:pt x="0" y="38972"/>
                  </a:lnTo>
                  <a:lnTo>
                    <a:pt x="0" y="0"/>
                  </a:lnTo>
                  <a:lnTo>
                    <a:pt x="43283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2" name="object 1932"/>
            <p:cNvSpPr/>
            <p:nvPr/>
          </p:nvSpPr>
          <p:spPr>
            <a:xfrm>
              <a:off x="13607277" y="1683671"/>
              <a:ext cx="433070" cy="39370"/>
            </a:xfrm>
            <a:custGeom>
              <a:avLst/>
              <a:gdLst/>
              <a:ahLst/>
              <a:cxnLst/>
              <a:rect l="l" t="t" r="r" b="b"/>
              <a:pathLst>
                <a:path w="433069" h="39369">
                  <a:moveTo>
                    <a:pt x="432834" y="0"/>
                  </a:moveTo>
                  <a:lnTo>
                    <a:pt x="432834" y="38972"/>
                  </a:lnTo>
                  <a:lnTo>
                    <a:pt x="0" y="38972"/>
                  </a:lnTo>
                  <a:lnTo>
                    <a:pt x="0" y="0"/>
                  </a:lnTo>
                  <a:lnTo>
                    <a:pt x="43283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3" name="object 1933"/>
            <p:cNvSpPr/>
            <p:nvPr/>
          </p:nvSpPr>
          <p:spPr>
            <a:xfrm>
              <a:off x="13607277" y="1644702"/>
              <a:ext cx="433070" cy="39370"/>
            </a:xfrm>
            <a:custGeom>
              <a:avLst/>
              <a:gdLst/>
              <a:ahLst/>
              <a:cxnLst/>
              <a:rect l="l" t="t" r="r" b="b"/>
              <a:pathLst>
                <a:path w="433069" h="39369">
                  <a:moveTo>
                    <a:pt x="432834" y="0"/>
                  </a:moveTo>
                  <a:lnTo>
                    <a:pt x="432834" y="38983"/>
                  </a:lnTo>
                  <a:lnTo>
                    <a:pt x="0" y="38983"/>
                  </a:lnTo>
                  <a:lnTo>
                    <a:pt x="0" y="0"/>
                  </a:lnTo>
                  <a:lnTo>
                    <a:pt x="43283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4" name="object 1934"/>
            <p:cNvSpPr/>
            <p:nvPr/>
          </p:nvSpPr>
          <p:spPr>
            <a:xfrm>
              <a:off x="13607277" y="1605765"/>
              <a:ext cx="433070" cy="39370"/>
            </a:xfrm>
            <a:custGeom>
              <a:avLst/>
              <a:gdLst/>
              <a:ahLst/>
              <a:cxnLst/>
              <a:rect l="l" t="t" r="r" b="b"/>
              <a:pathLst>
                <a:path w="433069" h="39369">
                  <a:moveTo>
                    <a:pt x="432834" y="0"/>
                  </a:moveTo>
                  <a:lnTo>
                    <a:pt x="432834" y="38972"/>
                  </a:lnTo>
                  <a:lnTo>
                    <a:pt x="0" y="38972"/>
                  </a:lnTo>
                  <a:lnTo>
                    <a:pt x="0" y="0"/>
                  </a:lnTo>
                  <a:lnTo>
                    <a:pt x="43283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5" name="object 1935"/>
            <p:cNvSpPr/>
            <p:nvPr/>
          </p:nvSpPr>
          <p:spPr>
            <a:xfrm>
              <a:off x="13607277" y="1566798"/>
              <a:ext cx="433070" cy="39370"/>
            </a:xfrm>
            <a:custGeom>
              <a:avLst/>
              <a:gdLst/>
              <a:ahLst/>
              <a:cxnLst/>
              <a:rect l="l" t="t" r="r" b="b"/>
              <a:pathLst>
                <a:path w="433069" h="39369">
                  <a:moveTo>
                    <a:pt x="432834" y="0"/>
                  </a:moveTo>
                  <a:lnTo>
                    <a:pt x="432834" y="38972"/>
                  </a:lnTo>
                  <a:lnTo>
                    <a:pt x="0" y="38972"/>
                  </a:lnTo>
                  <a:lnTo>
                    <a:pt x="0" y="0"/>
                  </a:lnTo>
                  <a:lnTo>
                    <a:pt x="43283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6" name="object 1936"/>
            <p:cNvSpPr/>
            <p:nvPr/>
          </p:nvSpPr>
          <p:spPr>
            <a:xfrm>
              <a:off x="14143987" y="1538643"/>
              <a:ext cx="0" cy="309880"/>
            </a:xfrm>
            <a:custGeom>
              <a:avLst/>
              <a:gdLst/>
              <a:ahLst/>
              <a:cxnLst/>
              <a:rect l="l" t="t" r="r" b="b"/>
              <a:pathLst>
                <a:path h="309880">
                  <a:moveTo>
                    <a:pt x="0" y="0"/>
                  </a:moveTo>
                  <a:lnTo>
                    <a:pt x="0" y="30983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7" name="object 1937"/>
            <p:cNvSpPr/>
            <p:nvPr/>
          </p:nvSpPr>
          <p:spPr>
            <a:xfrm>
              <a:off x="13821708" y="1566799"/>
              <a:ext cx="0" cy="234315"/>
            </a:xfrm>
            <a:custGeom>
              <a:avLst/>
              <a:gdLst/>
              <a:ahLst/>
              <a:cxnLst/>
              <a:rect l="l" t="t" r="r" b="b"/>
              <a:pathLst>
                <a:path h="234314">
                  <a:moveTo>
                    <a:pt x="0" y="23376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8" name="object 1938"/>
            <p:cNvSpPr/>
            <p:nvPr/>
          </p:nvSpPr>
          <p:spPr>
            <a:xfrm>
              <a:off x="13794654" y="1770096"/>
              <a:ext cx="54610" cy="30480"/>
            </a:xfrm>
            <a:custGeom>
              <a:avLst/>
              <a:gdLst/>
              <a:ahLst/>
              <a:cxnLst/>
              <a:rect l="l" t="t" r="r" b="b"/>
              <a:pathLst>
                <a:path w="54609" h="30480">
                  <a:moveTo>
                    <a:pt x="54103" y="0"/>
                  </a:moveTo>
                  <a:lnTo>
                    <a:pt x="27056" y="30470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9" name="object 1939"/>
            <p:cNvSpPr/>
            <p:nvPr/>
          </p:nvSpPr>
          <p:spPr>
            <a:xfrm>
              <a:off x="13817855" y="1563148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5" h="7619">
                  <a:moveTo>
                    <a:pt x="3853" y="0"/>
                  </a:moveTo>
                  <a:lnTo>
                    <a:pt x="1748" y="0"/>
                  </a:lnTo>
                  <a:lnTo>
                    <a:pt x="0" y="1633"/>
                  </a:lnTo>
                  <a:lnTo>
                    <a:pt x="0" y="3654"/>
                  </a:lnTo>
                  <a:lnTo>
                    <a:pt x="0" y="5643"/>
                  </a:lnTo>
                  <a:lnTo>
                    <a:pt x="1748" y="7298"/>
                  </a:lnTo>
                  <a:lnTo>
                    <a:pt x="3853" y="7298"/>
                  </a:lnTo>
                  <a:lnTo>
                    <a:pt x="5989" y="7298"/>
                  </a:lnTo>
                  <a:lnTo>
                    <a:pt x="7727" y="5643"/>
                  </a:lnTo>
                  <a:lnTo>
                    <a:pt x="7727" y="3654"/>
                  </a:lnTo>
                  <a:lnTo>
                    <a:pt x="7727" y="1633"/>
                  </a:lnTo>
                  <a:lnTo>
                    <a:pt x="5989" y="0"/>
                  </a:lnTo>
                  <a:lnTo>
                    <a:pt x="385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0" name="object 1940"/>
            <p:cNvSpPr/>
            <p:nvPr/>
          </p:nvSpPr>
          <p:spPr>
            <a:xfrm>
              <a:off x="14272338" y="1566799"/>
              <a:ext cx="0" cy="234315"/>
            </a:xfrm>
            <a:custGeom>
              <a:avLst/>
              <a:gdLst/>
              <a:ahLst/>
              <a:cxnLst/>
              <a:rect l="l" t="t" r="r" b="b"/>
              <a:pathLst>
                <a:path h="234314">
                  <a:moveTo>
                    <a:pt x="0" y="23376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1" name="object 1941"/>
            <p:cNvSpPr/>
            <p:nvPr/>
          </p:nvSpPr>
          <p:spPr>
            <a:xfrm>
              <a:off x="14245284" y="1770096"/>
              <a:ext cx="54610" cy="30480"/>
            </a:xfrm>
            <a:custGeom>
              <a:avLst/>
              <a:gdLst/>
              <a:ahLst/>
              <a:cxnLst/>
              <a:rect l="l" t="t" r="r" b="b"/>
              <a:pathLst>
                <a:path w="54609" h="30480">
                  <a:moveTo>
                    <a:pt x="54103" y="0"/>
                  </a:moveTo>
                  <a:lnTo>
                    <a:pt x="27056" y="30470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2" name="object 1942"/>
            <p:cNvSpPr/>
            <p:nvPr/>
          </p:nvSpPr>
          <p:spPr>
            <a:xfrm>
              <a:off x="14268464" y="1563148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5" h="7619">
                  <a:moveTo>
                    <a:pt x="3874" y="0"/>
                  </a:moveTo>
                  <a:lnTo>
                    <a:pt x="1738" y="0"/>
                  </a:lnTo>
                  <a:lnTo>
                    <a:pt x="0" y="1633"/>
                  </a:lnTo>
                  <a:lnTo>
                    <a:pt x="0" y="3654"/>
                  </a:lnTo>
                  <a:lnTo>
                    <a:pt x="0" y="5643"/>
                  </a:lnTo>
                  <a:lnTo>
                    <a:pt x="1738" y="7298"/>
                  </a:lnTo>
                  <a:lnTo>
                    <a:pt x="3874" y="7298"/>
                  </a:lnTo>
                  <a:lnTo>
                    <a:pt x="5978" y="7298"/>
                  </a:lnTo>
                  <a:lnTo>
                    <a:pt x="7727" y="5643"/>
                  </a:lnTo>
                  <a:lnTo>
                    <a:pt x="7727" y="3654"/>
                  </a:lnTo>
                  <a:lnTo>
                    <a:pt x="7727" y="1633"/>
                  </a:lnTo>
                  <a:lnTo>
                    <a:pt x="5978" y="0"/>
                  </a:lnTo>
                  <a:lnTo>
                    <a:pt x="38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3" name="object 1943"/>
            <p:cNvSpPr/>
            <p:nvPr/>
          </p:nvSpPr>
          <p:spPr>
            <a:xfrm>
              <a:off x="14488422" y="1566779"/>
              <a:ext cx="12065" cy="234315"/>
            </a:xfrm>
            <a:custGeom>
              <a:avLst/>
              <a:gdLst/>
              <a:ahLst/>
              <a:cxnLst/>
              <a:rect l="l" t="t" r="r" b="b"/>
              <a:pathLst>
                <a:path w="12065" h="234314">
                  <a:moveTo>
                    <a:pt x="0" y="233783"/>
                  </a:moveTo>
                  <a:lnTo>
                    <a:pt x="0" y="0"/>
                  </a:lnTo>
                  <a:lnTo>
                    <a:pt x="11591" y="0"/>
                  </a:lnTo>
                  <a:lnTo>
                    <a:pt x="11591" y="233783"/>
                  </a:lnTo>
                  <a:lnTo>
                    <a:pt x="0" y="23378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4" name="object 1944"/>
            <p:cNvSpPr/>
            <p:nvPr/>
          </p:nvSpPr>
          <p:spPr>
            <a:xfrm>
              <a:off x="14491652" y="1530246"/>
              <a:ext cx="5715" cy="309245"/>
            </a:xfrm>
            <a:custGeom>
              <a:avLst/>
              <a:gdLst/>
              <a:ahLst/>
              <a:cxnLst/>
              <a:rect l="l" t="t" r="r" b="b"/>
              <a:pathLst>
                <a:path w="5715" h="309244">
                  <a:moveTo>
                    <a:pt x="5151" y="0"/>
                  </a:moveTo>
                  <a:lnTo>
                    <a:pt x="0" y="0"/>
                  </a:lnTo>
                  <a:lnTo>
                    <a:pt x="0" y="309027"/>
                  </a:lnTo>
                  <a:lnTo>
                    <a:pt x="5151" y="309027"/>
                  </a:lnTo>
                  <a:lnTo>
                    <a:pt x="51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5" name="object 1945"/>
            <p:cNvSpPr/>
            <p:nvPr/>
          </p:nvSpPr>
          <p:spPr>
            <a:xfrm>
              <a:off x="14491648" y="1530246"/>
              <a:ext cx="5715" cy="309245"/>
            </a:xfrm>
            <a:custGeom>
              <a:avLst/>
              <a:gdLst/>
              <a:ahLst/>
              <a:cxnLst/>
              <a:rect l="l" t="t" r="r" b="b"/>
              <a:pathLst>
                <a:path w="5715" h="309244">
                  <a:moveTo>
                    <a:pt x="0" y="309037"/>
                  </a:moveTo>
                  <a:lnTo>
                    <a:pt x="0" y="0"/>
                  </a:lnTo>
                  <a:lnTo>
                    <a:pt x="5162" y="0"/>
                  </a:lnTo>
                  <a:lnTo>
                    <a:pt x="5162" y="309037"/>
                  </a:lnTo>
                  <a:lnTo>
                    <a:pt x="0" y="3090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6" name="object 1946"/>
            <p:cNvSpPr/>
            <p:nvPr/>
          </p:nvSpPr>
          <p:spPr>
            <a:xfrm>
              <a:off x="14713874" y="1566799"/>
              <a:ext cx="0" cy="234315"/>
            </a:xfrm>
            <a:custGeom>
              <a:avLst/>
              <a:gdLst/>
              <a:ahLst/>
              <a:cxnLst/>
              <a:rect l="l" t="t" r="r" b="b"/>
              <a:pathLst>
                <a:path h="234314">
                  <a:moveTo>
                    <a:pt x="0" y="23376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7" name="object 1947"/>
            <p:cNvSpPr/>
            <p:nvPr/>
          </p:nvSpPr>
          <p:spPr>
            <a:xfrm>
              <a:off x="14686827" y="1770096"/>
              <a:ext cx="54610" cy="30480"/>
            </a:xfrm>
            <a:custGeom>
              <a:avLst/>
              <a:gdLst/>
              <a:ahLst/>
              <a:cxnLst/>
              <a:rect l="l" t="t" r="r" b="b"/>
              <a:pathLst>
                <a:path w="54609" h="30480">
                  <a:moveTo>
                    <a:pt x="54103" y="0"/>
                  </a:moveTo>
                  <a:lnTo>
                    <a:pt x="27046" y="30470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8" name="object 1948"/>
            <p:cNvSpPr/>
            <p:nvPr/>
          </p:nvSpPr>
          <p:spPr>
            <a:xfrm>
              <a:off x="14709999" y="1563148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5" h="7619">
                  <a:moveTo>
                    <a:pt x="3874" y="0"/>
                  </a:moveTo>
                  <a:lnTo>
                    <a:pt x="1738" y="0"/>
                  </a:lnTo>
                  <a:lnTo>
                    <a:pt x="0" y="1633"/>
                  </a:lnTo>
                  <a:lnTo>
                    <a:pt x="0" y="3654"/>
                  </a:lnTo>
                  <a:lnTo>
                    <a:pt x="0" y="5643"/>
                  </a:lnTo>
                  <a:lnTo>
                    <a:pt x="1738" y="7298"/>
                  </a:lnTo>
                  <a:lnTo>
                    <a:pt x="3874" y="7298"/>
                  </a:lnTo>
                  <a:lnTo>
                    <a:pt x="5978" y="7298"/>
                  </a:lnTo>
                  <a:lnTo>
                    <a:pt x="7727" y="5643"/>
                  </a:lnTo>
                  <a:lnTo>
                    <a:pt x="7727" y="3654"/>
                  </a:lnTo>
                  <a:lnTo>
                    <a:pt x="7727" y="1633"/>
                  </a:lnTo>
                  <a:lnTo>
                    <a:pt x="5978" y="0"/>
                  </a:lnTo>
                  <a:lnTo>
                    <a:pt x="38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9" name="object 1949"/>
            <p:cNvSpPr/>
            <p:nvPr/>
          </p:nvSpPr>
          <p:spPr>
            <a:xfrm>
              <a:off x="13594396" y="1566800"/>
              <a:ext cx="12065" cy="234315"/>
            </a:xfrm>
            <a:custGeom>
              <a:avLst/>
              <a:gdLst/>
              <a:ahLst/>
              <a:cxnLst/>
              <a:rect l="l" t="t" r="r" b="b"/>
              <a:pathLst>
                <a:path w="12065" h="234314">
                  <a:moveTo>
                    <a:pt x="0" y="233762"/>
                  </a:moveTo>
                  <a:lnTo>
                    <a:pt x="0" y="0"/>
                  </a:lnTo>
                  <a:lnTo>
                    <a:pt x="11591" y="0"/>
                  </a:lnTo>
                  <a:lnTo>
                    <a:pt x="11591" y="233762"/>
                  </a:lnTo>
                  <a:lnTo>
                    <a:pt x="0" y="23376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0" name="object 1950"/>
            <p:cNvSpPr/>
            <p:nvPr/>
          </p:nvSpPr>
          <p:spPr>
            <a:xfrm>
              <a:off x="12709367" y="1566769"/>
              <a:ext cx="12065" cy="234315"/>
            </a:xfrm>
            <a:custGeom>
              <a:avLst/>
              <a:gdLst/>
              <a:ahLst/>
              <a:cxnLst/>
              <a:rect l="l" t="t" r="r" b="b"/>
              <a:pathLst>
                <a:path w="12065" h="234314">
                  <a:moveTo>
                    <a:pt x="0" y="233793"/>
                  </a:moveTo>
                  <a:lnTo>
                    <a:pt x="0" y="0"/>
                  </a:lnTo>
                  <a:lnTo>
                    <a:pt x="11612" y="0"/>
                  </a:lnTo>
                  <a:lnTo>
                    <a:pt x="11612" y="233793"/>
                  </a:lnTo>
                  <a:lnTo>
                    <a:pt x="0" y="23379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1" name="object 1951"/>
            <p:cNvSpPr/>
            <p:nvPr/>
          </p:nvSpPr>
          <p:spPr>
            <a:xfrm>
              <a:off x="12703577" y="1566801"/>
              <a:ext cx="5715" cy="270510"/>
            </a:xfrm>
            <a:custGeom>
              <a:avLst/>
              <a:gdLst/>
              <a:ahLst/>
              <a:cxnLst/>
              <a:rect l="l" t="t" r="r" b="b"/>
              <a:pathLst>
                <a:path w="5715" h="270510">
                  <a:moveTo>
                    <a:pt x="0" y="270316"/>
                  </a:moveTo>
                  <a:lnTo>
                    <a:pt x="0" y="0"/>
                  </a:lnTo>
                  <a:lnTo>
                    <a:pt x="5141" y="0"/>
                  </a:lnTo>
                  <a:lnTo>
                    <a:pt x="5141" y="270316"/>
                  </a:lnTo>
                  <a:lnTo>
                    <a:pt x="0" y="27031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2" name="object 1952"/>
            <p:cNvSpPr/>
            <p:nvPr/>
          </p:nvSpPr>
          <p:spPr>
            <a:xfrm>
              <a:off x="13155760" y="1761576"/>
              <a:ext cx="438784" cy="39370"/>
            </a:xfrm>
            <a:custGeom>
              <a:avLst/>
              <a:gdLst/>
              <a:ahLst/>
              <a:cxnLst/>
              <a:rect l="l" t="t" r="r" b="b"/>
              <a:pathLst>
                <a:path w="438784" h="39369">
                  <a:moveTo>
                    <a:pt x="438635" y="0"/>
                  </a:moveTo>
                  <a:lnTo>
                    <a:pt x="438635" y="38972"/>
                  </a:lnTo>
                  <a:lnTo>
                    <a:pt x="0" y="38972"/>
                  </a:lnTo>
                  <a:lnTo>
                    <a:pt x="0" y="0"/>
                  </a:lnTo>
                  <a:lnTo>
                    <a:pt x="438635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3" name="object 1953"/>
            <p:cNvSpPr/>
            <p:nvPr/>
          </p:nvSpPr>
          <p:spPr>
            <a:xfrm>
              <a:off x="12720976" y="1761576"/>
              <a:ext cx="425450" cy="39370"/>
            </a:xfrm>
            <a:custGeom>
              <a:avLst/>
              <a:gdLst/>
              <a:ahLst/>
              <a:cxnLst/>
              <a:rect l="l" t="t" r="r" b="b"/>
              <a:pathLst>
                <a:path w="425450" h="39369">
                  <a:moveTo>
                    <a:pt x="425107" y="0"/>
                  </a:moveTo>
                  <a:lnTo>
                    <a:pt x="425107" y="38972"/>
                  </a:lnTo>
                  <a:lnTo>
                    <a:pt x="0" y="38972"/>
                  </a:lnTo>
                  <a:lnTo>
                    <a:pt x="0" y="0"/>
                  </a:lnTo>
                  <a:lnTo>
                    <a:pt x="425107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4" name="object 1954"/>
            <p:cNvSpPr/>
            <p:nvPr/>
          </p:nvSpPr>
          <p:spPr>
            <a:xfrm>
              <a:off x="13155760" y="1722625"/>
              <a:ext cx="438784" cy="39370"/>
            </a:xfrm>
            <a:custGeom>
              <a:avLst/>
              <a:gdLst/>
              <a:ahLst/>
              <a:cxnLst/>
              <a:rect l="l" t="t" r="r" b="b"/>
              <a:pathLst>
                <a:path w="438784" h="39369">
                  <a:moveTo>
                    <a:pt x="438635" y="0"/>
                  </a:moveTo>
                  <a:lnTo>
                    <a:pt x="438635" y="38972"/>
                  </a:lnTo>
                  <a:lnTo>
                    <a:pt x="0" y="38972"/>
                  </a:lnTo>
                  <a:lnTo>
                    <a:pt x="0" y="0"/>
                  </a:lnTo>
                  <a:lnTo>
                    <a:pt x="438635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5" name="object 1955"/>
            <p:cNvSpPr/>
            <p:nvPr/>
          </p:nvSpPr>
          <p:spPr>
            <a:xfrm>
              <a:off x="12720976" y="1722625"/>
              <a:ext cx="425450" cy="39370"/>
            </a:xfrm>
            <a:custGeom>
              <a:avLst/>
              <a:gdLst/>
              <a:ahLst/>
              <a:cxnLst/>
              <a:rect l="l" t="t" r="r" b="b"/>
              <a:pathLst>
                <a:path w="425450" h="39369">
                  <a:moveTo>
                    <a:pt x="425107" y="0"/>
                  </a:moveTo>
                  <a:lnTo>
                    <a:pt x="425107" y="38972"/>
                  </a:lnTo>
                  <a:lnTo>
                    <a:pt x="0" y="38972"/>
                  </a:lnTo>
                  <a:lnTo>
                    <a:pt x="0" y="0"/>
                  </a:lnTo>
                  <a:lnTo>
                    <a:pt x="425107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6" name="object 1956"/>
            <p:cNvSpPr/>
            <p:nvPr/>
          </p:nvSpPr>
          <p:spPr>
            <a:xfrm>
              <a:off x="13155760" y="1683671"/>
              <a:ext cx="438784" cy="39370"/>
            </a:xfrm>
            <a:custGeom>
              <a:avLst/>
              <a:gdLst/>
              <a:ahLst/>
              <a:cxnLst/>
              <a:rect l="l" t="t" r="r" b="b"/>
              <a:pathLst>
                <a:path w="438784" h="39369">
                  <a:moveTo>
                    <a:pt x="438635" y="0"/>
                  </a:moveTo>
                  <a:lnTo>
                    <a:pt x="438635" y="38972"/>
                  </a:lnTo>
                  <a:lnTo>
                    <a:pt x="0" y="38972"/>
                  </a:lnTo>
                  <a:lnTo>
                    <a:pt x="0" y="0"/>
                  </a:lnTo>
                  <a:lnTo>
                    <a:pt x="438635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7" name="object 1957"/>
            <p:cNvSpPr/>
            <p:nvPr/>
          </p:nvSpPr>
          <p:spPr>
            <a:xfrm>
              <a:off x="12720979" y="1683663"/>
              <a:ext cx="425450" cy="39370"/>
            </a:xfrm>
            <a:custGeom>
              <a:avLst/>
              <a:gdLst/>
              <a:ahLst/>
              <a:cxnLst/>
              <a:rect l="l" t="t" r="r" b="b"/>
              <a:pathLst>
                <a:path w="425450" h="39369">
                  <a:moveTo>
                    <a:pt x="425107" y="0"/>
                  </a:moveTo>
                  <a:lnTo>
                    <a:pt x="425107" y="38983"/>
                  </a:lnTo>
                  <a:lnTo>
                    <a:pt x="0" y="38972"/>
                  </a:lnTo>
                  <a:lnTo>
                    <a:pt x="0" y="0"/>
                  </a:lnTo>
                  <a:lnTo>
                    <a:pt x="425107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8" name="object 1958"/>
            <p:cNvSpPr/>
            <p:nvPr/>
          </p:nvSpPr>
          <p:spPr>
            <a:xfrm>
              <a:off x="13155760" y="1644702"/>
              <a:ext cx="438784" cy="39370"/>
            </a:xfrm>
            <a:custGeom>
              <a:avLst/>
              <a:gdLst/>
              <a:ahLst/>
              <a:cxnLst/>
              <a:rect l="l" t="t" r="r" b="b"/>
              <a:pathLst>
                <a:path w="438784" h="39369">
                  <a:moveTo>
                    <a:pt x="438635" y="0"/>
                  </a:moveTo>
                  <a:lnTo>
                    <a:pt x="438635" y="38983"/>
                  </a:lnTo>
                  <a:lnTo>
                    <a:pt x="0" y="38983"/>
                  </a:lnTo>
                  <a:lnTo>
                    <a:pt x="0" y="0"/>
                  </a:lnTo>
                  <a:lnTo>
                    <a:pt x="438635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9" name="object 1959"/>
            <p:cNvSpPr/>
            <p:nvPr/>
          </p:nvSpPr>
          <p:spPr>
            <a:xfrm>
              <a:off x="12720976" y="1644702"/>
              <a:ext cx="425450" cy="39370"/>
            </a:xfrm>
            <a:custGeom>
              <a:avLst/>
              <a:gdLst/>
              <a:ahLst/>
              <a:cxnLst/>
              <a:rect l="l" t="t" r="r" b="b"/>
              <a:pathLst>
                <a:path w="425450" h="39369">
                  <a:moveTo>
                    <a:pt x="425107" y="0"/>
                  </a:moveTo>
                  <a:lnTo>
                    <a:pt x="425107" y="38983"/>
                  </a:lnTo>
                  <a:lnTo>
                    <a:pt x="0" y="38983"/>
                  </a:lnTo>
                  <a:lnTo>
                    <a:pt x="0" y="0"/>
                  </a:lnTo>
                  <a:lnTo>
                    <a:pt x="425107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0" name="object 1960"/>
            <p:cNvSpPr/>
            <p:nvPr/>
          </p:nvSpPr>
          <p:spPr>
            <a:xfrm>
              <a:off x="13155760" y="1605765"/>
              <a:ext cx="438784" cy="39370"/>
            </a:xfrm>
            <a:custGeom>
              <a:avLst/>
              <a:gdLst/>
              <a:ahLst/>
              <a:cxnLst/>
              <a:rect l="l" t="t" r="r" b="b"/>
              <a:pathLst>
                <a:path w="438784" h="39369">
                  <a:moveTo>
                    <a:pt x="438635" y="0"/>
                  </a:moveTo>
                  <a:lnTo>
                    <a:pt x="438635" y="38972"/>
                  </a:lnTo>
                  <a:lnTo>
                    <a:pt x="0" y="38972"/>
                  </a:lnTo>
                  <a:lnTo>
                    <a:pt x="0" y="0"/>
                  </a:lnTo>
                  <a:lnTo>
                    <a:pt x="438635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1" name="object 1961"/>
            <p:cNvSpPr/>
            <p:nvPr/>
          </p:nvSpPr>
          <p:spPr>
            <a:xfrm>
              <a:off x="12720976" y="1605765"/>
              <a:ext cx="425450" cy="39370"/>
            </a:xfrm>
            <a:custGeom>
              <a:avLst/>
              <a:gdLst/>
              <a:ahLst/>
              <a:cxnLst/>
              <a:rect l="l" t="t" r="r" b="b"/>
              <a:pathLst>
                <a:path w="425450" h="39369">
                  <a:moveTo>
                    <a:pt x="425107" y="0"/>
                  </a:moveTo>
                  <a:lnTo>
                    <a:pt x="425107" y="38972"/>
                  </a:lnTo>
                  <a:lnTo>
                    <a:pt x="0" y="38972"/>
                  </a:lnTo>
                  <a:lnTo>
                    <a:pt x="0" y="0"/>
                  </a:lnTo>
                  <a:lnTo>
                    <a:pt x="425107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2" name="object 1962"/>
            <p:cNvSpPr/>
            <p:nvPr/>
          </p:nvSpPr>
          <p:spPr>
            <a:xfrm>
              <a:off x="13155760" y="1566798"/>
              <a:ext cx="438784" cy="39370"/>
            </a:xfrm>
            <a:custGeom>
              <a:avLst/>
              <a:gdLst/>
              <a:ahLst/>
              <a:cxnLst/>
              <a:rect l="l" t="t" r="r" b="b"/>
              <a:pathLst>
                <a:path w="438784" h="39369">
                  <a:moveTo>
                    <a:pt x="438635" y="0"/>
                  </a:moveTo>
                  <a:lnTo>
                    <a:pt x="438635" y="38972"/>
                  </a:lnTo>
                  <a:lnTo>
                    <a:pt x="0" y="38972"/>
                  </a:lnTo>
                  <a:lnTo>
                    <a:pt x="0" y="0"/>
                  </a:lnTo>
                  <a:lnTo>
                    <a:pt x="438635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" name="object 1963"/>
            <p:cNvSpPr/>
            <p:nvPr/>
          </p:nvSpPr>
          <p:spPr>
            <a:xfrm>
              <a:off x="12720979" y="1566787"/>
              <a:ext cx="425450" cy="39370"/>
            </a:xfrm>
            <a:custGeom>
              <a:avLst/>
              <a:gdLst/>
              <a:ahLst/>
              <a:cxnLst/>
              <a:rect l="l" t="t" r="r" b="b"/>
              <a:pathLst>
                <a:path w="425450" h="39369">
                  <a:moveTo>
                    <a:pt x="425107" y="10"/>
                  </a:moveTo>
                  <a:lnTo>
                    <a:pt x="425107" y="38983"/>
                  </a:lnTo>
                  <a:lnTo>
                    <a:pt x="0" y="38983"/>
                  </a:lnTo>
                  <a:lnTo>
                    <a:pt x="0" y="0"/>
                  </a:lnTo>
                  <a:lnTo>
                    <a:pt x="425107" y="1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" name="object 1964"/>
            <p:cNvSpPr/>
            <p:nvPr/>
          </p:nvSpPr>
          <p:spPr>
            <a:xfrm>
              <a:off x="13597627" y="1530246"/>
              <a:ext cx="5715" cy="309245"/>
            </a:xfrm>
            <a:custGeom>
              <a:avLst/>
              <a:gdLst/>
              <a:ahLst/>
              <a:cxnLst/>
              <a:rect l="l" t="t" r="r" b="b"/>
              <a:pathLst>
                <a:path w="5715" h="309244">
                  <a:moveTo>
                    <a:pt x="5151" y="0"/>
                  </a:moveTo>
                  <a:lnTo>
                    <a:pt x="0" y="0"/>
                  </a:lnTo>
                  <a:lnTo>
                    <a:pt x="0" y="309027"/>
                  </a:lnTo>
                  <a:lnTo>
                    <a:pt x="5151" y="309027"/>
                  </a:lnTo>
                  <a:lnTo>
                    <a:pt x="51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5" name="object 1965"/>
            <p:cNvSpPr/>
            <p:nvPr/>
          </p:nvSpPr>
          <p:spPr>
            <a:xfrm>
              <a:off x="13597621" y="1530240"/>
              <a:ext cx="5715" cy="309245"/>
            </a:xfrm>
            <a:custGeom>
              <a:avLst/>
              <a:gdLst/>
              <a:ahLst/>
              <a:cxnLst/>
              <a:rect l="l" t="t" r="r" b="b"/>
              <a:pathLst>
                <a:path w="5715" h="309244">
                  <a:moveTo>
                    <a:pt x="0" y="309027"/>
                  </a:moveTo>
                  <a:lnTo>
                    <a:pt x="0" y="0"/>
                  </a:lnTo>
                  <a:lnTo>
                    <a:pt x="5162" y="0"/>
                  </a:lnTo>
                  <a:lnTo>
                    <a:pt x="5162" y="309027"/>
                  </a:lnTo>
                  <a:lnTo>
                    <a:pt x="0" y="30902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6" name="object 1966"/>
            <p:cNvSpPr/>
            <p:nvPr/>
          </p:nvSpPr>
          <p:spPr>
            <a:xfrm>
              <a:off x="13499438" y="1538643"/>
              <a:ext cx="0" cy="309880"/>
            </a:xfrm>
            <a:custGeom>
              <a:avLst/>
              <a:gdLst/>
              <a:ahLst/>
              <a:cxnLst/>
              <a:rect l="l" t="t" r="r" b="b"/>
              <a:pathLst>
                <a:path h="309880">
                  <a:moveTo>
                    <a:pt x="0" y="0"/>
                  </a:moveTo>
                  <a:lnTo>
                    <a:pt x="0" y="30983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7" name="object 1967"/>
            <p:cNvSpPr/>
            <p:nvPr/>
          </p:nvSpPr>
          <p:spPr>
            <a:xfrm>
              <a:off x="13375067" y="1566799"/>
              <a:ext cx="0" cy="234315"/>
            </a:xfrm>
            <a:custGeom>
              <a:avLst/>
              <a:gdLst/>
              <a:ahLst/>
              <a:cxnLst/>
              <a:rect l="l" t="t" r="r" b="b"/>
              <a:pathLst>
                <a:path h="234314">
                  <a:moveTo>
                    <a:pt x="0" y="23376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8" name="object 1968"/>
            <p:cNvSpPr/>
            <p:nvPr/>
          </p:nvSpPr>
          <p:spPr>
            <a:xfrm>
              <a:off x="13348021" y="1770096"/>
              <a:ext cx="54610" cy="30480"/>
            </a:xfrm>
            <a:custGeom>
              <a:avLst/>
              <a:gdLst/>
              <a:ahLst/>
              <a:cxnLst/>
              <a:rect l="l" t="t" r="r" b="b"/>
              <a:pathLst>
                <a:path w="54609" h="30480">
                  <a:moveTo>
                    <a:pt x="54103" y="0"/>
                  </a:moveTo>
                  <a:lnTo>
                    <a:pt x="27056" y="30470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9" name="object 1969"/>
            <p:cNvSpPr/>
            <p:nvPr/>
          </p:nvSpPr>
          <p:spPr>
            <a:xfrm>
              <a:off x="13371193" y="1563148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5" h="7619">
                  <a:moveTo>
                    <a:pt x="3874" y="0"/>
                  </a:moveTo>
                  <a:lnTo>
                    <a:pt x="1738" y="0"/>
                  </a:lnTo>
                  <a:lnTo>
                    <a:pt x="0" y="1633"/>
                  </a:lnTo>
                  <a:lnTo>
                    <a:pt x="0" y="3654"/>
                  </a:lnTo>
                  <a:lnTo>
                    <a:pt x="0" y="5643"/>
                  </a:lnTo>
                  <a:lnTo>
                    <a:pt x="1738" y="7298"/>
                  </a:lnTo>
                  <a:lnTo>
                    <a:pt x="3874" y="7298"/>
                  </a:lnTo>
                  <a:lnTo>
                    <a:pt x="6010" y="7298"/>
                  </a:lnTo>
                  <a:lnTo>
                    <a:pt x="7748" y="5643"/>
                  </a:lnTo>
                  <a:lnTo>
                    <a:pt x="7748" y="3654"/>
                  </a:lnTo>
                  <a:lnTo>
                    <a:pt x="7748" y="1633"/>
                  </a:lnTo>
                  <a:lnTo>
                    <a:pt x="6010" y="0"/>
                  </a:lnTo>
                  <a:lnTo>
                    <a:pt x="38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0" name="object 1970"/>
            <p:cNvSpPr/>
            <p:nvPr/>
          </p:nvSpPr>
          <p:spPr>
            <a:xfrm>
              <a:off x="13147374" y="1566800"/>
              <a:ext cx="12065" cy="234315"/>
            </a:xfrm>
            <a:custGeom>
              <a:avLst/>
              <a:gdLst/>
              <a:ahLst/>
              <a:cxnLst/>
              <a:rect l="l" t="t" r="r" b="b"/>
              <a:pathLst>
                <a:path w="12065" h="234314">
                  <a:moveTo>
                    <a:pt x="0" y="233762"/>
                  </a:moveTo>
                  <a:lnTo>
                    <a:pt x="0" y="0"/>
                  </a:lnTo>
                  <a:lnTo>
                    <a:pt x="11612" y="0"/>
                  </a:lnTo>
                  <a:lnTo>
                    <a:pt x="11612" y="233762"/>
                  </a:lnTo>
                  <a:lnTo>
                    <a:pt x="0" y="23376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1" name="object 1971"/>
            <p:cNvSpPr/>
            <p:nvPr/>
          </p:nvSpPr>
          <p:spPr>
            <a:xfrm>
              <a:off x="13150572" y="1530246"/>
              <a:ext cx="5715" cy="309245"/>
            </a:xfrm>
            <a:custGeom>
              <a:avLst/>
              <a:gdLst/>
              <a:ahLst/>
              <a:cxnLst/>
              <a:rect l="l" t="t" r="r" b="b"/>
              <a:pathLst>
                <a:path w="5715" h="309244">
                  <a:moveTo>
                    <a:pt x="5162" y="0"/>
                  </a:moveTo>
                  <a:lnTo>
                    <a:pt x="0" y="0"/>
                  </a:lnTo>
                  <a:lnTo>
                    <a:pt x="0" y="309027"/>
                  </a:lnTo>
                  <a:lnTo>
                    <a:pt x="5162" y="309027"/>
                  </a:lnTo>
                  <a:lnTo>
                    <a:pt x="51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2" name="object 1972"/>
            <p:cNvSpPr/>
            <p:nvPr/>
          </p:nvSpPr>
          <p:spPr>
            <a:xfrm>
              <a:off x="13150582" y="1530240"/>
              <a:ext cx="5715" cy="309245"/>
            </a:xfrm>
            <a:custGeom>
              <a:avLst/>
              <a:gdLst/>
              <a:ahLst/>
              <a:cxnLst/>
              <a:rect l="l" t="t" r="r" b="b"/>
              <a:pathLst>
                <a:path w="5715" h="309244">
                  <a:moveTo>
                    <a:pt x="0" y="309027"/>
                  </a:moveTo>
                  <a:lnTo>
                    <a:pt x="0" y="0"/>
                  </a:lnTo>
                  <a:lnTo>
                    <a:pt x="5162" y="0"/>
                  </a:lnTo>
                  <a:lnTo>
                    <a:pt x="5162" y="309027"/>
                  </a:lnTo>
                  <a:lnTo>
                    <a:pt x="0" y="30902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3" name="object 1973"/>
            <p:cNvSpPr/>
            <p:nvPr/>
          </p:nvSpPr>
          <p:spPr>
            <a:xfrm>
              <a:off x="12933533" y="1566799"/>
              <a:ext cx="0" cy="234315"/>
            </a:xfrm>
            <a:custGeom>
              <a:avLst/>
              <a:gdLst/>
              <a:ahLst/>
              <a:cxnLst/>
              <a:rect l="l" t="t" r="r" b="b"/>
              <a:pathLst>
                <a:path h="234314">
                  <a:moveTo>
                    <a:pt x="0" y="23376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4" name="object 1974"/>
            <p:cNvSpPr/>
            <p:nvPr/>
          </p:nvSpPr>
          <p:spPr>
            <a:xfrm>
              <a:off x="12906478" y="1770096"/>
              <a:ext cx="54610" cy="30480"/>
            </a:xfrm>
            <a:custGeom>
              <a:avLst/>
              <a:gdLst/>
              <a:ahLst/>
              <a:cxnLst/>
              <a:rect l="l" t="t" r="r" b="b"/>
              <a:pathLst>
                <a:path w="54609" h="30480">
                  <a:moveTo>
                    <a:pt x="54103" y="0"/>
                  </a:moveTo>
                  <a:lnTo>
                    <a:pt x="27056" y="30470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5" name="object 1975"/>
            <p:cNvSpPr/>
            <p:nvPr/>
          </p:nvSpPr>
          <p:spPr>
            <a:xfrm>
              <a:off x="12929659" y="1563148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4" h="7619">
                  <a:moveTo>
                    <a:pt x="3874" y="0"/>
                  </a:moveTo>
                  <a:lnTo>
                    <a:pt x="1738" y="0"/>
                  </a:lnTo>
                  <a:lnTo>
                    <a:pt x="0" y="1633"/>
                  </a:lnTo>
                  <a:lnTo>
                    <a:pt x="0" y="3654"/>
                  </a:lnTo>
                  <a:lnTo>
                    <a:pt x="0" y="5643"/>
                  </a:lnTo>
                  <a:lnTo>
                    <a:pt x="1738" y="7298"/>
                  </a:lnTo>
                  <a:lnTo>
                    <a:pt x="3874" y="7298"/>
                  </a:lnTo>
                  <a:lnTo>
                    <a:pt x="6010" y="7298"/>
                  </a:lnTo>
                  <a:lnTo>
                    <a:pt x="7748" y="5643"/>
                  </a:lnTo>
                  <a:lnTo>
                    <a:pt x="7748" y="3654"/>
                  </a:lnTo>
                  <a:lnTo>
                    <a:pt x="7748" y="1633"/>
                  </a:lnTo>
                  <a:lnTo>
                    <a:pt x="6010" y="0"/>
                  </a:lnTo>
                  <a:lnTo>
                    <a:pt x="38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6" name="object 1976"/>
            <p:cNvSpPr/>
            <p:nvPr/>
          </p:nvSpPr>
          <p:spPr>
            <a:xfrm>
              <a:off x="12309157" y="1795718"/>
              <a:ext cx="5715" cy="194945"/>
            </a:xfrm>
            <a:custGeom>
              <a:avLst/>
              <a:gdLst/>
              <a:ahLst/>
              <a:cxnLst/>
              <a:rect l="l" t="t" r="r" b="b"/>
              <a:pathLst>
                <a:path w="5715" h="194944">
                  <a:moveTo>
                    <a:pt x="5141" y="194695"/>
                  </a:moveTo>
                  <a:lnTo>
                    <a:pt x="5141" y="0"/>
                  </a:lnTo>
                  <a:lnTo>
                    <a:pt x="0" y="0"/>
                  </a:lnTo>
                  <a:lnTo>
                    <a:pt x="0" y="194695"/>
                  </a:lnTo>
                  <a:lnTo>
                    <a:pt x="5141" y="19469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7" name="object 1977"/>
            <p:cNvSpPr/>
            <p:nvPr/>
          </p:nvSpPr>
          <p:spPr>
            <a:xfrm>
              <a:off x="12309138" y="1992845"/>
              <a:ext cx="5715" cy="187960"/>
            </a:xfrm>
            <a:custGeom>
              <a:avLst/>
              <a:gdLst/>
              <a:ahLst/>
              <a:cxnLst/>
              <a:rect l="l" t="t" r="r" b="b"/>
              <a:pathLst>
                <a:path w="5715" h="187960">
                  <a:moveTo>
                    <a:pt x="0" y="0"/>
                  </a:moveTo>
                  <a:lnTo>
                    <a:pt x="0" y="187439"/>
                  </a:lnTo>
                  <a:lnTo>
                    <a:pt x="5141" y="187439"/>
                  </a:lnTo>
                  <a:lnTo>
                    <a:pt x="5141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8" name="object 1978"/>
            <p:cNvSpPr/>
            <p:nvPr/>
          </p:nvSpPr>
          <p:spPr>
            <a:xfrm>
              <a:off x="15140406" y="1795735"/>
              <a:ext cx="191135" cy="5080"/>
            </a:xfrm>
            <a:custGeom>
              <a:avLst/>
              <a:gdLst/>
              <a:ahLst/>
              <a:cxnLst/>
              <a:rect l="l" t="t" r="r" b="b"/>
              <a:pathLst>
                <a:path w="191134" h="5080">
                  <a:moveTo>
                    <a:pt x="190779" y="4858"/>
                  </a:moveTo>
                  <a:lnTo>
                    <a:pt x="190790" y="0"/>
                  </a:lnTo>
                  <a:lnTo>
                    <a:pt x="0" y="0"/>
                  </a:lnTo>
                  <a:lnTo>
                    <a:pt x="0" y="4858"/>
                  </a:lnTo>
                  <a:lnTo>
                    <a:pt x="190779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9" name="object 1979"/>
            <p:cNvSpPr/>
            <p:nvPr/>
          </p:nvSpPr>
          <p:spPr>
            <a:xfrm>
              <a:off x="15333754" y="1795697"/>
              <a:ext cx="5715" cy="194945"/>
            </a:xfrm>
            <a:custGeom>
              <a:avLst/>
              <a:gdLst/>
              <a:ahLst/>
              <a:cxnLst/>
              <a:rect l="l" t="t" r="r" b="b"/>
              <a:pathLst>
                <a:path w="5715" h="194944">
                  <a:moveTo>
                    <a:pt x="0" y="194716"/>
                  </a:moveTo>
                  <a:lnTo>
                    <a:pt x="0" y="0"/>
                  </a:lnTo>
                  <a:lnTo>
                    <a:pt x="5162" y="0"/>
                  </a:lnTo>
                  <a:lnTo>
                    <a:pt x="5162" y="194716"/>
                  </a:lnTo>
                  <a:lnTo>
                    <a:pt x="0" y="19471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0" name="object 1980"/>
            <p:cNvSpPr/>
            <p:nvPr/>
          </p:nvSpPr>
          <p:spPr>
            <a:xfrm>
              <a:off x="15333753" y="1992845"/>
              <a:ext cx="5715" cy="187960"/>
            </a:xfrm>
            <a:custGeom>
              <a:avLst/>
              <a:gdLst/>
              <a:ahLst/>
              <a:cxnLst/>
              <a:rect l="l" t="t" r="r" b="b"/>
              <a:pathLst>
                <a:path w="5715" h="187960">
                  <a:moveTo>
                    <a:pt x="5162" y="0"/>
                  </a:moveTo>
                  <a:lnTo>
                    <a:pt x="5162" y="187439"/>
                  </a:lnTo>
                  <a:lnTo>
                    <a:pt x="0" y="187439"/>
                  </a:lnTo>
                  <a:lnTo>
                    <a:pt x="0" y="0"/>
                  </a:lnTo>
                  <a:lnTo>
                    <a:pt x="5162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1" name="object 1981"/>
            <p:cNvSpPr/>
            <p:nvPr/>
          </p:nvSpPr>
          <p:spPr>
            <a:xfrm>
              <a:off x="14947039" y="1795737"/>
              <a:ext cx="191135" cy="5080"/>
            </a:xfrm>
            <a:custGeom>
              <a:avLst/>
              <a:gdLst/>
              <a:ahLst/>
              <a:cxnLst/>
              <a:rect l="l" t="t" r="r" b="b"/>
              <a:pathLst>
                <a:path w="191134" h="5080">
                  <a:moveTo>
                    <a:pt x="0" y="4858"/>
                  </a:moveTo>
                  <a:lnTo>
                    <a:pt x="0" y="0"/>
                  </a:lnTo>
                  <a:lnTo>
                    <a:pt x="190779" y="0"/>
                  </a:lnTo>
                  <a:lnTo>
                    <a:pt x="190779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" name="object 1982"/>
            <p:cNvSpPr/>
            <p:nvPr/>
          </p:nvSpPr>
          <p:spPr>
            <a:xfrm>
              <a:off x="12316861" y="1795737"/>
              <a:ext cx="191135" cy="5080"/>
            </a:xfrm>
            <a:custGeom>
              <a:avLst/>
              <a:gdLst/>
              <a:ahLst/>
              <a:cxnLst/>
              <a:rect l="l" t="t" r="r" b="b"/>
              <a:pathLst>
                <a:path w="191134" h="5080">
                  <a:moveTo>
                    <a:pt x="0" y="4858"/>
                  </a:moveTo>
                  <a:lnTo>
                    <a:pt x="0" y="0"/>
                  </a:lnTo>
                  <a:lnTo>
                    <a:pt x="190790" y="0"/>
                  </a:lnTo>
                  <a:lnTo>
                    <a:pt x="190790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" name="object 1983"/>
            <p:cNvSpPr/>
            <p:nvPr/>
          </p:nvSpPr>
          <p:spPr>
            <a:xfrm>
              <a:off x="12510207" y="1795737"/>
              <a:ext cx="191135" cy="5080"/>
            </a:xfrm>
            <a:custGeom>
              <a:avLst/>
              <a:gdLst/>
              <a:ahLst/>
              <a:cxnLst/>
              <a:rect l="l" t="t" r="r" b="b"/>
              <a:pathLst>
                <a:path w="191134" h="5080">
                  <a:moveTo>
                    <a:pt x="190790" y="4858"/>
                  </a:moveTo>
                  <a:lnTo>
                    <a:pt x="190790" y="0"/>
                  </a:lnTo>
                  <a:lnTo>
                    <a:pt x="0" y="0"/>
                  </a:lnTo>
                  <a:lnTo>
                    <a:pt x="0" y="4858"/>
                  </a:lnTo>
                  <a:lnTo>
                    <a:pt x="19079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4" name="object 1984"/>
            <p:cNvSpPr/>
            <p:nvPr/>
          </p:nvSpPr>
          <p:spPr>
            <a:xfrm>
              <a:off x="16405774" y="1852671"/>
              <a:ext cx="10795" cy="238125"/>
            </a:xfrm>
            <a:custGeom>
              <a:avLst/>
              <a:gdLst/>
              <a:ahLst/>
              <a:cxnLst/>
              <a:rect l="l" t="t" r="r" b="b"/>
              <a:pathLst>
                <a:path w="10794" h="238125">
                  <a:moveTo>
                    <a:pt x="10313" y="0"/>
                  </a:moveTo>
                  <a:lnTo>
                    <a:pt x="0" y="0"/>
                  </a:lnTo>
                  <a:lnTo>
                    <a:pt x="0" y="237542"/>
                  </a:lnTo>
                  <a:lnTo>
                    <a:pt x="10313" y="237542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5" name="object 1985"/>
            <p:cNvSpPr/>
            <p:nvPr/>
          </p:nvSpPr>
          <p:spPr>
            <a:xfrm>
              <a:off x="16405774" y="1852679"/>
              <a:ext cx="10795" cy="238125"/>
            </a:xfrm>
            <a:custGeom>
              <a:avLst/>
              <a:gdLst/>
              <a:ahLst/>
              <a:cxnLst/>
              <a:rect l="l" t="t" r="r" b="b"/>
              <a:pathLst>
                <a:path w="10794" h="238125">
                  <a:moveTo>
                    <a:pt x="7758" y="237532"/>
                  </a:moveTo>
                  <a:lnTo>
                    <a:pt x="10303" y="237532"/>
                  </a:lnTo>
                  <a:lnTo>
                    <a:pt x="10303" y="0"/>
                  </a:lnTo>
                  <a:lnTo>
                    <a:pt x="0" y="0"/>
                  </a:lnTo>
                  <a:lnTo>
                    <a:pt x="0" y="237532"/>
                  </a:lnTo>
                  <a:lnTo>
                    <a:pt x="7758" y="23753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6" name="object 1986"/>
            <p:cNvSpPr/>
            <p:nvPr/>
          </p:nvSpPr>
          <p:spPr>
            <a:xfrm>
              <a:off x="9583813" y="2439155"/>
              <a:ext cx="97155" cy="26670"/>
            </a:xfrm>
            <a:custGeom>
              <a:avLst/>
              <a:gdLst/>
              <a:ahLst/>
              <a:cxnLst/>
              <a:rect l="l" t="t" r="r" b="b"/>
              <a:pathLst>
                <a:path w="97154" h="26669">
                  <a:moveTo>
                    <a:pt x="96659" y="0"/>
                  </a:moveTo>
                  <a:lnTo>
                    <a:pt x="0" y="0"/>
                  </a:lnTo>
                  <a:lnTo>
                    <a:pt x="0" y="16510"/>
                  </a:lnTo>
                  <a:lnTo>
                    <a:pt x="8928" y="16510"/>
                  </a:lnTo>
                  <a:lnTo>
                    <a:pt x="8928" y="26670"/>
                  </a:lnTo>
                  <a:lnTo>
                    <a:pt x="87706" y="26670"/>
                  </a:lnTo>
                  <a:lnTo>
                    <a:pt x="87706" y="16510"/>
                  </a:lnTo>
                  <a:lnTo>
                    <a:pt x="96659" y="16510"/>
                  </a:lnTo>
                  <a:lnTo>
                    <a:pt x="96659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" name="object 1987"/>
            <p:cNvSpPr/>
            <p:nvPr/>
          </p:nvSpPr>
          <p:spPr>
            <a:xfrm>
              <a:off x="9583804" y="2438586"/>
              <a:ext cx="97155" cy="27305"/>
            </a:xfrm>
            <a:custGeom>
              <a:avLst/>
              <a:gdLst/>
              <a:ahLst/>
              <a:cxnLst/>
              <a:rect l="l" t="t" r="r" b="b"/>
              <a:pathLst>
                <a:path w="97154" h="27305">
                  <a:moveTo>
                    <a:pt x="87725" y="17067"/>
                  </a:moveTo>
                  <a:lnTo>
                    <a:pt x="96677" y="17067"/>
                  </a:lnTo>
                  <a:lnTo>
                    <a:pt x="96677" y="0"/>
                  </a:lnTo>
                  <a:lnTo>
                    <a:pt x="0" y="0"/>
                  </a:lnTo>
                  <a:lnTo>
                    <a:pt x="0" y="17046"/>
                  </a:lnTo>
                  <a:lnTo>
                    <a:pt x="8942" y="17046"/>
                  </a:lnTo>
                  <a:lnTo>
                    <a:pt x="8942" y="26794"/>
                  </a:lnTo>
                  <a:lnTo>
                    <a:pt x="87725" y="26794"/>
                  </a:lnTo>
                  <a:lnTo>
                    <a:pt x="87725" y="1706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8" name="object 1988"/>
            <p:cNvSpPr/>
            <p:nvPr/>
          </p:nvSpPr>
          <p:spPr>
            <a:xfrm>
              <a:off x="15442775" y="2601805"/>
              <a:ext cx="26034" cy="63500"/>
            </a:xfrm>
            <a:custGeom>
              <a:avLst/>
              <a:gdLst/>
              <a:ahLst/>
              <a:cxnLst/>
              <a:rect l="l" t="t" r="r" b="b"/>
              <a:pathLst>
                <a:path w="26034" h="63500">
                  <a:moveTo>
                    <a:pt x="25768" y="0"/>
                  </a:moveTo>
                  <a:lnTo>
                    <a:pt x="0" y="0"/>
                  </a:lnTo>
                  <a:lnTo>
                    <a:pt x="0" y="63327"/>
                  </a:lnTo>
                  <a:lnTo>
                    <a:pt x="25768" y="63327"/>
                  </a:lnTo>
                  <a:lnTo>
                    <a:pt x="2576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9" name="object 1989"/>
            <p:cNvSpPr/>
            <p:nvPr/>
          </p:nvSpPr>
          <p:spPr>
            <a:xfrm>
              <a:off x="15442773" y="2601799"/>
              <a:ext cx="26034" cy="63500"/>
            </a:xfrm>
            <a:custGeom>
              <a:avLst/>
              <a:gdLst/>
              <a:ahLst/>
              <a:cxnLst/>
              <a:rect l="l" t="t" r="r" b="b"/>
              <a:pathLst>
                <a:path w="26034" h="63500">
                  <a:moveTo>
                    <a:pt x="0" y="0"/>
                  </a:moveTo>
                  <a:lnTo>
                    <a:pt x="0" y="63327"/>
                  </a:lnTo>
                  <a:lnTo>
                    <a:pt x="25768" y="63327"/>
                  </a:lnTo>
                  <a:lnTo>
                    <a:pt x="25768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0" name="object 1990"/>
            <p:cNvSpPr/>
            <p:nvPr/>
          </p:nvSpPr>
          <p:spPr>
            <a:xfrm>
              <a:off x="17346759" y="4569054"/>
              <a:ext cx="1965960" cy="24765"/>
            </a:xfrm>
            <a:custGeom>
              <a:avLst/>
              <a:gdLst/>
              <a:ahLst/>
              <a:cxnLst/>
              <a:rect l="l" t="t" r="r" b="b"/>
              <a:pathLst>
                <a:path w="1965959" h="24764">
                  <a:moveTo>
                    <a:pt x="1965866" y="0"/>
                  </a:moveTo>
                  <a:lnTo>
                    <a:pt x="0" y="0"/>
                  </a:lnTo>
                  <a:lnTo>
                    <a:pt x="0" y="24365"/>
                  </a:lnTo>
                  <a:lnTo>
                    <a:pt x="1965866" y="24365"/>
                  </a:lnTo>
                  <a:lnTo>
                    <a:pt x="1965866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1" name="object 1991"/>
            <p:cNvSpPr/>
            <p:nvPr/>
          </p:nvSpPr>
          <p:spPr>
            <a:xfrm>
              <a:off x="17346742" y="4569050"/>
              <a:ext cx="1965960" cy="24765"/>
            </a:xfrm>
            <a:custGeom>
              <a:avLst/>
              <a:gdLst/>
              <a:ahLst/>
              <a:cxnLst/>
              <a:rect l="l" t="t" r="r" b="b"/>
              <a:pathLst>
                <a:path w="1965959" h="24764">
                  <a:moveTo>
                    <a:pt x="0" y="24365"/>
                  </a:moveTo>
                  <a:lnTo>
                    <a:pt x="0" y="0"/>
                  </a:lnTo>
                  <a:lnTo>
                    <a:pt x="1965877" y="0"/>
                  </a:lnTo>
                  <a:lnTo>
                    <a:pt x="1965877" y="24365"/>
                  </a:lnTo>
                  <a:lnTo>
                    <a:pt x="0" y="2436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2" name="object 1992"/>
            <p:cNvSpPr/>
            <p:nvPr/>
          </p:nvSpPr>
          <p:spPr>
            <a:xfrm>
              <a:off x="17582656" y="3734638"/>
              <a:ext cx="1730375" cy="24765"/>
            </a:xfrm>
            <a:custGeom>
              <a:avLst/>
              <a:gdLst/>
              <a:ahLst/>
              <a:cxnLst/>
              <a:rect l="l" t="t" r="r" b="b"/>
              <a:pathLst>
                <a:path w="1730375" h="24764">
                  <a:moveTo>
                    <a:pt x="1729978" y="20"/>
                  </a:moveTo>
                  <a:lnTo>
                    <a:pt x="0" y="0"/>
                  </a:lnTo>
                  <a:lnTo>
                    <a:pt x="0" y="24365"/>
                  </a:lnTo>
                  <a:lnTo>
                    <a:pt x="1729978" y="24365"/>
                  </a:lnTo>
                  <a:lnTo>
                    <a:pt x="1729978" y="2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3" name="object 1993"/>
            <p:cNvSpPr/>
            <p:nvPr/>
          </p:nvSpPr>
          <p:spPr>
            <a:xfrm>
              <a:off x="17582656" y="3734638"/>
              <a:ext cx="1730375" cy="24765"/>
            </a:xfrm>
            <a:custGeom>
              <a:avLst/>
              <a:gdLst/>
              <a:ahLst/>
              <a:cxnLst/>
              <a:rect l="l" t="t" r="r" b="b"/>
              <a:pathLst>
                <a:path w="1730375" h="24764">
                  <a:moveTo>
                    <a:pt x="0" y="24365"/>
                  </a:moveTo>
                  <a:lnTo>
                    <a:pt x="1729978" y="24365"/>
                  </a:lnTo>
                  <a:lnTo>
                    <a:pt x="1729978" y="20"/>
                  </a:lnTo>
                  <a:lnTo>
                    <a:pt x="0" y="0"/>
                  </a:lnTo>
                  <a:lnTo>
                    <a:pt x="0" y="2436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4" name="object 1994"/>
            <p:cNvSpPr/>
            <p:nvPr/>
          </p:nvSpPr>
          <p:spPr>
            <a:xfrm>
              <a:off x="17346738" y="3734640"/>
              <a:ext cx="83820" cy="24765"/>
            </a:xfrm>
            <a:custGeom>
              <a:avLst/>
              <a:gdLst/>
              <a:ahLst/>
              <a:cxnLst/>
              <a:rect l="l" t="t" r="r" b="b"/>
              <a:pathLst>
                <a:path w="83819" h="24764">
                  <a:moveTo>
                    <a:pt x="83798" y="0"/>
                  </a:moveTo>
                  <a:lnTo>
                    <a:pt x="0" y="0"/>
                  </a:lnTo>
                  <a:lnTo>
                    <a:pt x="0" y="24365"/>
                  </a:lnTo>
                  <a:lnTo>
                    <a:pt x="83798" y="24365"/>
                  </a:lnTo>
                  <a:lnTo>
                    <a:pt x="8379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5" name="object 1995"/>
            <p:cNvSpPr/>
            <p:nvPr/>
          </p:nvSpPr>
          <p:spPr>
            <a:xfrm>
              <a:off x="17346738" y="3734635"/>
              <a:ext cx="83820" cy="24765"/>
            </a:xfrm>
            <a:custGeom>
              <a:avLst/>
              <a:gdLst/>
              <a:ahLst/>
              <a:cxnLst/>
              <a:rect l="l" t="t" r="r" b="b"/>
              <a:pathLst>
                <a:path w="83819" h="24764">
                  <a:moveTo>
                    <a:pt x="83798" y="24365"/>
                  </a:moveTo>
                  <a:lnTo>
                    <a:pt x="83798" y="0"/>
                  </a:lnTo>
                  <a:lnTo>
                    <a:pt x="0" y="0"/>
                  </a:lnTo>
                  <a:lnTo>
                    <a:pt x="0" y="24365"/>
                  </a:lnTo>
                  <a:lnTo>
                    <a:pt x="83798" y="2436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6" name="object 1996"/>
            <p:cNvSpPr/>
            <p:nvPr/>
          </p:nvSpPr>
          <p:spPr>
            <a:xfrm>
              <a:off x="12841995" y="5025836"/>
              <a:ext cx="26034" cy="134620"/>
            </a:xfrm>
            <a:custGeom>
              <a:avLst/>
              <a:gdLst/>
              <a:ahLst/>
              <a:cxnLst/>
              <a:rect l="l" t="t" r="r" b="b"/>
              <a:pathLst>
                <a:path w="26034" h="134620">
                  <a:moveTo>
                    <a:pt x="25789" y="0"/>
                  </a:moveTo>
                  <a:lnTo>
                    <a:pt x="0" y="0"/>
                  </a:lnTo>
                  <a:lnTo>
                    <a:pt x="0" y="134006"/>
                  </a:lnTo>
                  <a:lnTo>
                    <a:pt x="25789" y="134006"/>
                  </a:lnTo>
                  <a:lnTo>
                    <a:pt x="25789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7" name="object 1997"/>
            <p:cNvSpPr/>
            <p:nvPr/>
          </p:nvSpPr>
          <p:spPr>
            <a:xfrm>
              <a:off x="12842001" y="5025836"/>
              <a:ext cx="26034" cy="134620"/>
            </a:xfrm>
            <a:custGeom>
              <a:avLst/>
              <a:gdLst/>
              <a:ahLst/>
              <a:cxnLst/>
              <a:rect l="l" t="t" r="r" b="b"/>
              <a:pathLst>
                <a:path w="26034" h="134620">
                  <a:moveTo>
                    <a:pt x="25789" y="134006"/>
                  </a:moveTo>
                  <a:lnTo>
                    <a:pt x="25789" y="0"/>
                  </a:lnTo>
                  <a:lnTo>
                    <a:pt x="0" y="0"/>
                  </a:lnTo>
                  <a:lnTo>
                    <a:pt x="0" y="134006"/>
                  </a:lnTo>
                  <a:lnTo>
                    <a:pt x="25789" y="13400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8" name="object 1998"/>
            <p:cNvSpPr/>
            <p:nvPr/>
          </p:nvSpPr>
          <p:spPr>
            <a:xfrm>
              <a:off x="18606846" y="2439155"/>
              <a:ext cx="98425" cy="26670"/>
            </a:xfrm>
            <a:custGeom>
              <a:avLst/>
              <a:gdLst/>
              <a:ahLst/>
              <a:cxnLst/>
              <a:rect l="l" t="t" r="r" b="b"/>
              <a:pathLst>
                <a:path w="98425" h="26669">
                  <a:moveTo>
                    <a:pt x="97967" y="0"/>
                  </a:moveTo>
                  <a:lnTo>
                    <a:pt x="0" y="0"/>
                  </a:lnTo>
                  <a:lnTo>
                    <a:pt x="0" y="16510"/>
                  </a:lnTo>
                  <a:lnTo>
                    <a:pt x="13284" y="16510"/>
                  </a:lnTo>
                  <a:lnTo>
                    <a:pt x="13284" y="26670"/>
                  </a:lnTo>
                  <a:lnTo>
                    <a:pt x="89001" y="26670"/>
                  </a:lnTo>
                  <a:lnTo>
                    <a:pt x="89001" y="16510"/>
                  </a:lnTo>
                  <a:lnTo>
                    <a:pt x="97967" y="16510"/>
                  </a:lnTo>
                  <a:lnTo>
                    <a:pt x="97967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9" name="object 1999"/>
            <p:cNvSpPr/>
            <p:nvPr/>
          </p:nvSpPr>
          <p:spPr>
            <a:xfrm>
              <a:off x="18606854" y="2438586"/>
              <a:ext cx="98425" cy="27305"/>
            </a:xfrm>
            <a:custGeom>
              <a:avLst/>
              <a:gdLst/>
              <a:ahLst/>
              <a:cxnLst/>
              <a:rect l="l" t="t" r="r" b="b"/>
              <a:pathLst>
                <a:path w="98425" h="27305">
                  <a:moveTo>
                    <a:pt x="13277" y="17067"/>
                  </a:moveTo>
                  <a:lnTo>
                    <a:pt x="0" y="17067"/>
                  </a:lnTo>
                  <a:lnTo>
                    <a:pt x="0" y="0"/>
                  </a:lnTo>
                  <a:lnTo>
                    <a:pt x="97965" y="0"/>
                  </a:lnTo>
                  <a:lnTo>
                    <a:pt x="97965" y="17046"/>
                  </a:lnTo>
                  <a:lnTo>
                    <a:pt x="89002" y="17046"/>
                  </a:lnTo>
                  <a:lnTo>
                    <a:pt x="89002" y="26794"/>
                  </a:lnTo>
                  <a:lnTo>
                    <a:pt x="13277" y="26794"/>
                  </a:lnTo>
                  <a:lnTo>
                    <a:pt x="13277" y="1706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0" name="object 2000"/>
            <p:cNvSpPr/>
            <p:nvPr/>
          </p:nvSpPr>
          <p:spPr>
            <a:xfrm>
              <a:off x="17962296" y="2439155"/>
              <a:ext cx="98425" cy="26670"/>
            </a:xfrm>
            <a:custGeom>
              <a:avLst/>
              <a:gdLst/>
              <a:ahLst/>
              <a:cxnLst/>
              <a:rect l="l" t="t" r="r" b="b"/>
              <a:pathLst>
                <a:path w="98425" h="26669">
                  <a:moveTo>
                    <a:pt x="97980" y="0"/>
                  </a:moveTo>
                  <a:lnTo>
                    <a:pt x="0" y="0"/>
                  </a:lnTo>
                  <a:lnTo>
                    <a:pt x="0" y="16510"/>
                  </a:lnTo>
                  <a:lnTo>
                    <a:pt x="8953" y="16510"/>
                  </a:lnTo>
                  <a:lnTo>
                    <a:pt x="8953" y="26670"/>
                  </a:lnTo>
                  <a:lnTo>
                    <a:pt x="89014" y="26670"/>
                  </a:lnTo>
                  <a:lnTo>
                    <a:pt x="89014" y="16510"/>
                  </a:lnTo>
                  <a:lnTo>
                    <a:pt x="97980" y="16510"/>
                  </a:lnTo>
                  <a:lnTo>
                    <a:pt x="97980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" name="object 2001"/>
            <p:cNvSpPr/>
            <p:nvPr/>
          </p:nvSpPr>
          <p:spPr>
            <a:xfrm>
              <a:off x="17962305" y="2438586"/>
              <a:ext cx="98425" cy="27305"/>
            </a:xfrm>
            <a:custGeom>
              <a:avLst/>
              <a:gdLst/>
              <a:ahLst/>
              <a:cxnLst/>
              <a:rect l="l" t="t" r="r" b="b"/>
              <a:pathLst>
                <a:path w="98425" h="27305">
                  <a:moveTo>
                    <a:pt x="8952" y="17067"/>
                  </a:moveTo>
                  <a:lnTo>
                    <a:pt x="0" y="17067"/>
                  </a:lnTo>
                  <a:lnTo>
                    <a:pt x="0" y="0"/>
                  </a:lnTo>
                  <a:lnTo>
                    <a:pt x="97976" y="0"/>
                  </a:lnTo>
                  <a:lnTo>
                    <a:pt x="97976" y="17046"/>
                  </a:lnTo>
                  <a:lnTo>
                    <a:pt x="89012" y="17046"/>
                  </a:lnTo>
                  <a:lnTo>
                    <a:pt x="89012" y="26794"/>
                  </a:lnTo>
                  <a:lnTo>
                    <a:pt x="8952" y="26794"/>
                  </a:lnTo>
                  <a:lnTo>
                    <a:pt x="8952" y="1706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2" name="object 2002"/>
            <p:cNvSpPr/>
            <p:nvPr/>
          </p:nvSpPr>
          <p:spPr>
            <a:xfrm>
              <a:off x="15815947" y="1852666"/>
              <a:ext cx="589915" cy="27305"/>
            </a:xfrm>
            <a:custGeom>
              <a:avLst/>
              <a:gdLst/>
              <a:ahLst/>
              <a:cxnLst/>
              <a:rect l="l" t="t" r="r" b="b"/>
              <a:pathLst>
                <a:path w="589915" h="27305">
                  <a:moveTo>
                    <a:pt x="589814" y="0"/>
                  </a:moveTo>
                  <a:lnTo>
                    <a:pt x="0" y="0"/>
                  </a:lnTo>
                  <a:lnTo>
                    <a:pt x="0" y="26794"/>
                  </a:lnTo>
                  <a:lnTo>
                    <a:pt x="589814" y="26794"/>
                  </a:lnTo>
                  <a:lnTo>
                    <a:pt x="589814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3" name="object 2003"/>
            <p:cNvSpPr/>
            <p:nvPr/>
          </p:nvSpPr>
          <p:spPr>
            <a:xfrm>
              <a:off x="15815942" y="1852665"/>
              <a:ext cx="589915" cy="27305"/>
            </a:xfrm>
            <a:custGeom>
              <a:avLst/>
              <a:gdLst/>
              <a:ahLst/>
              <a:cxnLst/>
              <a:rect l="l" t="t" r="r" b="b"/>
              <a:pathLst>
                <a:path w="589915" h="27305">
                  <a:moveTo>
                    <a:pt x="0" y="0"/>
                  </a:moveTo>
                  <a:lnTo>
                    <a:pt x="0" y="26794"/>
                  </a:lnTo>
                  <a:lnTo>
                    <a:pt x="589814" y="26794"/>
                  </a:lnTo>
                  <a:lnTo>
                    <a:pt x="589814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4" name="object 2004"/>
            <p:cNvSpPr/>
            <p:nvPr/>
          </p:nvSpPr>
          <p:spPr>
            <a:xfrm>
              <a:off x="15773289" y="1855095"/>
              <a:ext cx="43180" cy="24765"/>
            </a:xfrm>
            <a:custGeom>
              <a:avLst/>
              <a:gdLst/>
              <a:ahLst/>
              <a:cxnLst/>
              <a:rect l="l" t="t" r="r" b="b"/>
              <a:pathLst>
                <a:path w="43180" h="24764">
                  <a:moveTo>
                    <a:pt x="42658" y="0"/>
                  </a:moveTo>
                  <a:lnTo>
                    <a:pt x="0" y="0"/>
                  </a:lnTo>
                  <a:lnTo>
                    <a:pt x="0" y="24365"/>
                  </a:lnTo>
                  <a:lnTo>
                    <a:pt x="42658" y="24365"/>
                  </a:lnTo>
                  <a:lnTo>
                    <a:pt x="42658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5" name="object 2005"/>
            <p:cNvSpPr/>
            <p:nvPr/>
          </p:nvSpPr>
          <p:spPr>
            <a:xfrm>
              <a:off x="15773283" y="1855096"/>
              <a:ext cx="43180" cy="24765"/>
            </a:xfrm>
            <a:custGeom>
              <a:avLst/>
              <a:gdLst/>
              <a:ahLst/>
              <a:cxnLst/>
              <a:rect l="l" t="t" r="r" b="b"/>
              <a:pathLst>
                <a:path w="43180" h="24764">
                  <a:moveTo>
                    <a:pt x="0" y="0"/>
                  </a:moveTo>
                  <a:lnTo>
                    <a:pt x="0" y="24365"/>
                  </a:lnTo>
                  <a:lnTo>
                    <a:pt x="42658" y="24365"/>
                  </a:lnTo>
                  <a:lnTo>
                    <a:pt x="42658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6" name="object 2006"/>
            <p:cNvSpPr/>
            <p:nvPr/>
          </p:nvSpPr>
          <p:spPr>
            <a:xfrm>
              <a:off x="15426650" y="2078638"/>
              <a:ext cx="75565" cy="21590"/>
            </a:xfrm>
            <a:custGeom>
              <a:avLst/>
              <a:gdLst/>
              <a:ahLst/>
              <a:cxnLst/>
              <a:rect l="l" t="t" r="r" b="b"/>
              <a:pathLst>
                <a:path w="75565" h="21589">
                  <a:moveTo>
                    <a:pt x="75411" y="0"/>
                  </a:moveTo>
                  <a:lnTo>
                    <a:pt x="0" y="0"/>
                  </a:lnTo>
                  <a:lnTo>
                    <a:pt x="0" y="21287"/>
                  </a:lnTo>
                  <a:lnTo>
                    <a:pt x="75411" y="21287"/>
                  </a:lnTo>
                  <a:lnTo>
                    <a:pt x="75411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7" name="object 2007"/>
            <p:cNvSpPr/>
            <p:nvPr/>
          </p:nvSpPr>
          <p:spPr>
            <a:xfrm>
              <a:off x="15426647" y="2078640"/>
              <a:ext cx="75565" cy="21590"/>
            </a:xfrm>
            <a:custGeom>
              <a:avLst/>
              <a:gdLst/>
              <a:ahLst/>
              <a:cxnLst/>
              <a:rect l="l" t="t" r="r" b="b"/>
              <a:pathLst>
                <a:path w="75565" h="21589">
                  <a:moveTo>
                    <a:pt x="0" y="0"/>
                  </a:moveTo>
                  <a:lnTo>
                    <a:pt x="0" y="21287"/>
                  </a:lnTo>
                  <a:lnTo>
                    <a:pt x="75411" y="21287"/>
                  </a:lnTo>
                  <a:lnTo>
                    <a:pt x="75411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8" name="object 2008"/>
            <p:cNvSpPr/>
            <p:nvPr/>
          </p:nvSpPr>
          <p:spPr>
            <a:xfrm>
              <a:off x="15422774" y="2111093"/>
              <a:ext cx="10795" cy="217170"/>
            </a:xfrm>
            <a:custGeom>
              <a:avLst/>
              <a:gdLst/>
              <a:ahLst/>
              <a:cxnLst/>
              <a:rect l="l" t="t" r="r" b="b"/>
              <a:pathLst>
                <a:path w="10794" h="217169">
                  <a:moveTo>
                    <a:pt x="0" y="0"/>
                  </a:moveTo>
                  <a:lnTo>
                    <a:pt x="0" y="216632"/>
                  </a:lnTo>
                  <a:lnTo>
                    <a:pt x="10334" y="216632"/>
                  </a:lnTo>
                  <a:lnTo>
                    <a:pt x="10334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9" name="object 2009"/>
            <p:cNvSpPr/>
            <p:nvPr/>
          </p:nvSpPr>
          <p:spPr>
            <a:xfrm>
              <a:off x="12210338" y="2111093"/>
              <a:ext cx="10795" cy="217170"/>
            </a:xfrm>
            <a:custGeom>
              <a:avLst/>
              <a:gdLst/>
              <a:ahLst/>
              <a:cxnLst/>
              <a:rect l="l" t="t" r="r" b="b"/>
              <a:pathLst>
                <a:path w="10795" h="217169">
                  <a:moveTo>
                    <a:pt x="10324" y="0"/>
                  </a:moveTo>
                  <a:lnTo>
                    <a:pt x="10324" y="216632"/>
                  </a:lnTo>
                  <a:lnTo>
                    <a:pt x="0" y="216632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0" name="object 2010"/>
            <p:cNvSpPr/>
            <p:nvPr/>
          </p:nvSpPr>
          <p:spPr>
            <a:xfrm>
              <a:off x="10215448" y="2073166"/>
              <a:ext cx="580390" cy="26670"/>
            </a:xfrm>
            <a:custGeom>
              <a:avLst/>
              <a:gdLst/>
              <a:ahLst/>
              <a:cxnLst/>
              <a:rect l="l" t="t" r="r" b="b"/>
              <a:pathLst>
                <a:path w="580390" h="26669">
                  <a:moveTo>
                    <a:pt x="580085" y="0"/>
                  </a:moveTo>
                  <a:lnTo>
                    <a:pt x="0" y="0"/>
                  </a:lnTo>
                  <a:lnTo>
                    <a:pt x="0" y="16510"/>
                  </a:lnTo>
                  <a:lnTo>
                    <a:pt x="0" y="26670"/>
                  </a:lnTo>
                  <a:lnTo>
                    <a:pt x="565289" y="26670"/>
                  </a:lnTo>
                  <a:lnTo>
                    <a:pt x="565289" y="16510"/>
                  </a:lnTo>
                  <a:lnTo>
                    <a:pt x="580085" y="16510"/>
                  </a:lnTo>
                  <a:lnTo>
                    <a:pt x="580085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1" name="object 2011"/>
            <p:cNvSpPr/>
            <p:nvPr/>
          </p:nvSpPr>
          <p:spPr>
            <a:xfrm>
              <a:off x="10215458" y="2073155"/>
              <a:ext cx="580390" cy="27305"/>
            </a:xfrm>
            <a:custGeom>
              <a:avLst/>
              <a:gdLst/>
              <a:ahLst/>
              <a:cxnLst/>
              <a:rect l="l" t="t" r="r" b="b"/>
              <a:pathLst>
                <a:path w="580390" h="27305">
                  <a:moveTo>
                    <a:pt x="0" y="0"/>
                  </a:moveTo>
                  <a:lnTo>
                    <a:pt x="0" y="26774"/>
                  </a:lnTo>
                  <a:lnTo>
                    <a:pt x="565281" y="26774"/>
                  </a:lnTo>
                  <a:lnTo>
                    <a:pt x="565281" y="17036"/>
                  </a:lnTo>
                  <a:lnTo>
                    <a:pt x="580087" y="17036"/>
                  </a:lnTo>
                  <a:lnTo>
                    <a:pt x="580087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2" name="object 2012"/>
            <p:cNvSpPr/>
            <p:nvPr/>
          </p:nvSpPr>
          <p:spPr>
            <a:xfrm>
              <a:off x="11226338" y="1852435"/>
              <a:ext cx="12700" cy="238125"/>
            </a:xfrm>
            <a:custGeom>
              <a:avLst/>
              <a:gdLst/>
              <a:ahLst/>
              <a:cxnLst/>
              <a:rect l="l" t="t" r="r" b="b"/>
              <a:pathLst>
                <a:path w="12700" h="238125">
                  <a:moveTo>
                    <a:pt x="12240" y="0"/>
                  </a:moveTo>
                  <a:lnTo>
                    <a:pt x="0" y="0"/>
                  </a:lnTo>
                  <a:lnTo>
                    <a:pt x="0" y="237783"/>
                  </a:lnTo>
                  <a:lnTo>
                    <a:pt x="12240" y="237783"/>
                  </a:lnTo>
                  <a:lnTo>
                    <a:pt x="122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3" name="object 2013"/>
            <p:cNvSpPr/>
            <p:nvPr/>
          </p:nvSpPr>
          <p:spPr>
            <a:xfrm>
              <a:off x="11226335" y="1852433"/>
              <a:ext cx="12700" cy="238125"/>
            </a:xfrm>
            <a:custGeom>
              <a:avLst/>
              <a:gdLst/>
              <a:ahLst/>
              <a:cxnLst/>
              <a:rect l="l" t="t" r="r" b="b"/>
              <a:pathLst>
                <a:path w="12700" h="238125">
                  <a:moveTo>
                    <a:pt x="0" y="0"/>
                  </a:moveTo>
                  <a:lnTo>
                    <a:pt x="0" y="237783"/>
                  </a:lnTo>
                  <a:lnTo>
                    <a:pt x="12240" y="237783"/>
                  </a:lnTo>
                  <a:lnTo>
                    <a:pt x="12240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4" name="object 2014"/>
            <p:cNvSpPr/>
            <p:nvPr/>
          </p:nvSpPr>
          <p:spPr>
            <a:xfrm>
              <a:off x="11238572" y="1852406"/>
              <a:ext cx="665480" cy="27305"/>
            </a:xfrm>
            <a:custGeom>
              <a:avLst/>
              <a:gdLst/>
              <a:ahLst/>
              <a:cxnLst/>
              <a:rect l="l" t="t" r="r" b="b"/>
              <a:pathLst>
                <a:path w="665479" h="27305">
                  <a:moveTo>
                    <a:pt x="665173" y="0"/>
                  </a:moveTo>
                  <a:lnTo>
                    <a:pt x="0" y="20"/>
                  </a:lnTo>
                  <a:lnTo>
                    <a:pt x="0" y="26794"/>
                  </a:lnTo>
                  <a:lnTo>
                    <a:pt x="665173" y="26794"/>
                  </a:lnTo>
                  <a:lnTo>
                    <a:pt x="665173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5" name="object 2015"/>
            <p:cNvSpPr/>
            <p:nvPr/>
          </p:nvSpPr>
          <p:spPr>
            <a:xfrm>
              <a:off x="11238572" y="1852406"/>
              <a:ext cx="665480" cy="27305"/>
            </a:xfrm>
            <a:custGeom>
              <a:avLst/>
              <a:gdLst/>
              <a:ahLst/>
              <a:cxnLst/>
              <a:rect l="l" t="t" r="r" b="b"/>
              <a:pathLst>
                <a:path w="665479" h="27305">
                  <a:moveTo>
                    <a:pt x="0" y="20"/>
                  </a:moveTo>
                  <a:lnTo>
                    <a:pt x="665173" y="0"/>
                  </a:lnTo>
                  <a:lnTo>
                    <a:pt x="665173" y="26794"/>
                  </a:lnTo>
                  <a:lnTo>
                    <a:pt x="0" y="26794"/>
                  </a:lnTo>
                  <a:lnTo>
                    <a:pt x="0" y="2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6" name="object 2016"/>
            <p:cNvSpPr/>
            <p:nvPr/>
          </p:nvSpPr>
          <p:spPr>
            <a:xfrm>
              <a:off x="10215458" y="2099927"/>
              <a:ext cx="28575" cy="34925"/>
            </a:xfrm>
            <a:custGeom>
              <a:avLst/>
              <a:gdLst/>
              <a:ahLst/>
              <a:cxnLst/>
              <a:rect l="l" t="t" r="r" b="b"/>
              <a:pathLst>
                <a:path w="28575" h="34925">
                  <a:moveTo>
                    <a:pt x="0" y="34721"/>
                  </a:moveTo>
                  <a:lnTo>
                    <a:pt x="18041" y="34721"/>
                  </a:lnTo>
                  <a:lnTo>
                    <a:pt x="18041" y="24994"/>
                  </a:lnTo>
                  <a:lnTo>
                    <a:pt x="28365" y="24994"/>
                  </a:lnTo>
                  <a:lnTo>
                    <a:pt x="28365" y="0"/>
                  </a:lnTo>
                  <a:lnTo>
                    <a:pt x="0" y="0"/>
                  </a:lnTo>
                  <a:lnTo>
                    <a:pt x="0" y="3472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7" name="object 2017"/>
            <p:cNvSpPr/>
            <p:nvPr/>
          </p:nvSpPr>
          <p:spPr>
            <a:xfrm>
              <a:off x="17331283" y="2634464"/>
              <a:ext cx="15875" cy="31115"/>
            </a:xfrm>
            <a:custGeom>
              <a:avLst/>
              <a:gdLst/>
              <a:ahLst/>
              <a:cxnLst/>
              <a:rect l="l" t="t" r="r" b="b"/>
              <a:pathLst>
                <a:path w="15875" h="31114">
                  <a:moveTo>
                    <a:pt x="15486" y="0"/>
                  </a:moveTo>
                  <a:lnTo>
                    <a:pt x="0" y="0"/>
                  </a:lnTo>
                  <a:lnTo>
                    <a:pt x="0" y="30669"/>
                  </a:lnTo>
                  <a:lnTo>
                    <a:pt x="15486" y="30669"/>
                  </a:lnTo>
                  <a:lnTo>
                    <a:pt x="15486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8" name="object 2018"/>
            <p:cNvSpPr/>
            <p:nvPr/>
          </p:nvSpPr>
          <p:spPr>
            <a:xfrm>
              <a:off x="17331278" y="2634462"/>
              <a:ext cx="15875" cy="31115"/>
            </a:xfrm>
            <a:custGeom>
              <a:avLst/>
              <a:gdLst/>
              <a:ahLst/>
              <a:cxnLst/>
              <a:rect l="l" t="t" r="r" b="b"/>
              <a:pathLst>
                <a:path w="15875" h="31114">
                  <a:moveTo>
                    <a:pt x="0" y="30669"/>
                  </a:moveTo>
                  <a:lnTo>
                    <a:pt x="0" y="0"/>
                  </a:lnTo>
                  <a:lnTo>
                    <a:pt x="15486" y="0"/>
                  </a:lnTo>
                  <a:lnTo>
                    <a:pt x="15486" y="30669"/>
                  </a:lnTo>
                  <a:lnTo>
                    <a:pt x="0" y="3066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9" name="object 2019"/>
            <p:cNvSpPr/>
            <p:nvPr/>
          </p:nvSpPr>
          <p:spPr>
            <a:xfrm>
              <a:off x="17323548" y="7050322"/>
              <a:ext cx="28575" cy="577215"/>
            </a:xfrm>
            <a:custGeom>
              <a:avLst/>
              <a:gdLst/>
              <a:ahLst/>
              <a:cxnLst/>
              <a:rect l="l" t="t" r="r" b="b"/>
              <a:pathLst>
                <a:path w="28575" h="577215">
                  <a:moveTo>
                    <a:pt x="0" y="4565"/>
                  </a:moveTo>
                  <a:lnTo>
                    <a:pt x="0" y="576621"/>
                  </a:lnTo>
                  <a:lnTo>
                    <a:pt x="28365" y="576621"/>
                  </a:lnTo>
                  <a:lnTo>
                    <a:pt x="28365" y="420238"/>
                  </a:lnTo>
                  <a:lnTo>
                    <a:pt x="28365" y="319990"/>
                  </a:lnTo>
                  <a:lnTo>
                    <a:pt x="28365" y="35632"/>
                  </a:lnTo>
                  <a:lnTo>
                    <a:pt x="28355" y="8900"/>
                  </a:lnTo>
                  <a:lnTo>
                    <a:pt x="18093" y="8900"/>
                  </a:lnTo>
                  <a:lnTo>
                    <a:pt x="18093" y="0"/>
                  </a:lnTo>
                  <a:lnTo>
                    <a:pt x="0" y="0"/>
                  </a:lnTo>
                  <a:lnTo>
                    <a:pt x="0" y="456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0" name="object 2020"/>
            <p:cNvSpPr/>
            <p:nvPr/>
          </p:nvSpPr>
          <p:spPr>
            <a:xfrm>
              <a:off x="17351923" y="7048492"/>
              <a:ext cx="56515" cy="96520"/>
            </a:xfrm>
            <a:custGeom>
              <a:avLst/>
              <a:gdLst/>
              <a:ahLst/>
              <a:cxnLst/>
              <a:rect l="l" t="t" r="r" b="b"/>
              <a:pathLst>
                <a:path w="56515" h="96520">
                  <a:moveTo>
                    <a:pt x="56040" y="0"/>
                  </a:moveTo>
                  <a:lnTo>
                    <a:pt x="0" y="0"/>
                  </a:lnTo>
                  <a:lnTo>
                    <a:pt x="0" y="96384"/>
                  </a:lnTo>
                  <a:lnTo>
                    <a:pt x="56071" y="96384"/>
                  </a:lnTo>
                  <a:lnTo>
                    <a:pt x="56040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1" name="object 2021"/>
            <p:cNvSpPr/>
            <p:nvPr/>
          </p:nvSpPr>
          <p:spPr>
            <a:xfrm>
              <a:off x="17351923" y="7048492"/>
              <a:ext cx="56515" cy="96520"/>
            </a:xfrm>
            <a:custGeom>
              <a:avLst/>
              <a:gdLst/>
              <a:ahLst/>
              <a:cxnLst/>
              <a:rect l="l" t="t" r="r" b="b"/>
              <a:pathLst>
                <a:path w="56515" h="96520">
                  <a:moveTo>
                    <a:pt x="56040" y="0"/>
                  </a:moveTo>
                  <a:lnTo>
                    <a:pt x="0" y="0"/>
                  </a:lnTo>
                  <a:lnTo>
                    <a:pt x="0" y="96384"/>
                  </a:lnTo>
                  <a:lnTo>
                    <a:pt x="56071" y="96384"/>
                  </a:lnTo>
                  <a:lnTo>
                    <a:pt x="56040" y="0"/>
                  </a:lnTo>
                  <a:close/>
                </a:path>
              </a:pathLst>
            </a:custGeom>
            <a:ln w="105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2" name="object 2022"/>
            <p:cNvSpPr/>
            <p:nvPr/>
          </p:nvSpPr>
          <p:spPr>
            <a:xfrm>
              <a:off x="17351932" y="6805780"/>
              <a:ext cx="54610" cy="109220"/>
            </a:xfrm>
            <a:custGeom>
              <a:avLst/>
              <a:gdLst/>
              <a:ahLst/>
              <a:cxnLst/>
              <a:rect l="l" t="t" r="r" b="b"/>
              <a:pathLst>
                <a:path w="54609" h="109220">
                  <a:moveTo>
                    <a:pt x="54270" y="0"/>
                  </a:moveTo>
                  <a:lnTo>
                    <a:pt x="62" y="0"/>
                  </a:lnTo>
                  <a:lnTo>
                    <a:pt x="0" y="108740"/>
                  </a:lnTo>
                  <a:lnTo>
                    <a:pt x="54521" y="108740"/>
                  </a:lnTo>
                  <a:lnTo>
                    <a:pt x="54270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3" name="object 2023"/>
            <p:cNvSpPr/>
            <p:nvPr/>
          </p:nvSpPr>
          <p:spPr>
            <a:xfrm>
              <a:off x="17351932" y="6805780"/>
              <a:ext cx="54610" cy="109220"/>
            </a:xfrm>
            <a:custGeom>
              <a:avLst/>
              <a:gdLst/>
              <a:ahLst/>
              <a:cxnLst/>
              <a:rect l="l" t="t" r="r" b="b"/>
              <a:pathLst>
                <a:path w="54609" h="109220">
                  <a:moveTo>
                    <a:pt x="54270" y="0"/>
                  </a:moveTo>
                  <a:lnTo>
                    <a:pt x="62" y="0"/>
                  </a:lnTo>
                  <a:lnTo>
                    <a:pt x="0" y="108740"/>
                  </a:lnTo>
                  <a:lnTo>
                    <a:pt x="54521" y="108740"/>
                  </a:lnTo>
                  <a:lnTo>
                    <a:pt x="54270" y="0"/>
                  </a:lnTo>
                  <a:close/>
                </a:path>
              </a:pathLst>
            </a:custGeom>
            <a:ln w="105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4" name="object 2024"/>
            <p:cNvSpPr/>
            <p:nvPr/>
          </p:nvSpPr>
          <p:spPr>
            <a:xfrm>
              <a:off x="10780738" y="5281783"/>
              <a:ext cx="277495" cy="26670"/>
            </a:xfrm>
            <a:custGeom>
              <a:avLst/>
              <a:gdLst/>
              <a:ahLst/>
              <a:cxnLst/>
              <a:rect l="l" t="t" r="r" b="b"/>
              <a:pathLst>
                <a:path w="277495" h="26670">
                  <a:moveTo>
                    <a:pt x="277088" y="10160"/>
                  </a:moveTo>
                  <a:lnTo>
                    <a:pt x="261607" y="10160"/>
                  </a:lnTo>
                  <a:lnTo>
                    <a:pt x="261607" y="0"/>
                  </a:lnTo>
                  <a:lnTo>
                    <a:pt x="9385" y="0"/>
                  </a:lnTo>
                  <a:lnTo>
                    <a:pt x="9385" y="10160"/>
                  </a:lnTo>
                  <a:lnTo>
                    <a:pt x="0" y="10160"/>
                  </a:lnTo>
                  <a:lnTo>
                    <a:pt x="0" y="26670"/>
                  </a:lnTo>
                  <a:lnTo>
                    <a:pt x="277088" y="26670"/>
                  </a:lnTo>
                  <a:lnTo>
                    <a:pt x="277088" y="1016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5" name="object 2025"/>
            <p:cNvSpPr/>
            <p:nvPr/>
          </p:nvSpPr>
          <p:spPr>
            <a:xfrm>
              <a:off x="10780741" y="5281626"/>
              <a:ext cx="277495" cy="27305"/>
            </a:xfrm>
            <a:custGeom>
              <a:avLst/>
              <a:gdLst/>
              <a:ahLst/>
              <a:cxnLst/>
              <a:rect l="l" t="t" r="r" b="b"/>
              <a:pathLst>
                <a:path w="277495" h="27304">
                  <a:moveTo>
                    <a:pt x="0" y="26815"/>
                  </a:moveTo>
                  <a:lnTo>
                    <a:pt x="0" y="9758"/>
                  </a:lnTo>
                  <a:lnTo>
                    <a:pt x="9392" y="9758"/>
                  </a:lnTo>
                  <a:lnTo>
                    <a:pt x="9392" y="0"/>
                  </a:lnTo>
                  <a:lnTo>
                    <a:pt x="261604" y="0"/>
                  </a:lnTo>
                  <a:lnTo>
                    <a:pt x="261604" y="9758"/>
                  </a:lnTo>
                  <a:lnTo>
                    <a:pt x="277091" y="9758"/>
                  </a:lnTo>
                  <a:lnTo>
                    <a:pt x="277091" y="26815"/>
                  </a:lnTo>
                  <a:lnTo>
                    <a:pt x="0" y="2681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6" name="object 2026"/>
            <p:cNvSpPr/>
            <p:nvPr/>
          </p:nvSpPr>
          <p:spPr>
            <a:xfrm>
              <a:off x="17230138" y="5281626"/>
              <a:ext cx="121920" cy="27305"/>
            </a:xfrm>
            <a:custGeom>
              <a:avLst/>
              <a:gdLst/>
              <a:ahLst/>
              <a:cxnLst/>
              <a:rect l="l" t="t" r="r" b="b"/>
              <a:pathLst>
                <a:path w="121919" h="27304">
                  <a:moveTo>
                    <a:pt x="121776" y="0"/>
                  </a:moveTo>
                  <a:lnTo>
                    <a:pt x="15496" y="0"/>
                  </a:lnTo>
                  <a:lnTo>
                    <a:pt x="15496" y="9758"/>
                  </a:lnTo>
                  <a:lnTo>
                    <a:pt x="0" y="9758"/>
                  </a:lnTo>
                  <a:lnTo>
                    <a:pt x="0" y="26815"/>
                  </a:lnTo>
                  <a:lnTo>
                    <a:pt x="93400" y="26815"/>
                  </a:lnTo>
                  <a:lnTo>
                    <a:pt x="121776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7" name="object 2027"/>
            <p:cNvSpPr/>
            <p:nvPr/>
          </p:nvSpPr>
          <p:spPr>
            <a:xfrm>
              <a:off x="17230138" y="5281626"/>
              <a:ext cx="121920" cy="27305"/>
            </a:xfrm>
            <a:custGeom>
              <a:avLst/>
              <a:gdLst/>
              <a:ahLst/>
              <a:cxnLst/>
              <a:rect l="l" t="t" r="r" b="b"/>
              <a:pathLst>
                <a:path w="121919" h="27304">
                  <a:moveTo>
                    <a:pt x="0" y="26815"/>
                  </a:moveTo>
                  <a:lnTo>
                    <a:pt x="0" y="9758"/>
                  </a:lnTo>
                  <a:lnTo>
                    <a:pt x="15496" y="9758"/>
                  </a:lnTo>
                  <a:lnTo>
                    <a:pt x="15496" y="0"/>
                  </a:lnTo>
                  <a:lnTo>
                    <a:pt x="121776" y="0"/>
                  </a:lnTo>
                  <a:lnTo>
                    <a:pt x="93400" y="26815"/>
                  </a:lnTo>
                  <a:lnTo>
                    <a:pt x="0" y="2681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8" name="object 2028"/>
            <p:cNvSpPr/>
            <p:nvPr/>
          </p:nvSpPr>
          <p:spPr>
            <a:xfrm>
              <a:off x="10312146" y="5232940"/>
              <a:ext cx="286385" cy="48895"/>
            </a:xfrm>
            <a:custGeom>
              <a:avLst/>
              <a:gdLst/>
              <a:ahLst/>
              <a:cxnLst/>
              <a:rect l="l" t="t" r="r" b="b"/>
              <a:pathLst>
                <a:path w="286384" h="48895">
                  <a:moveTo>
                    <a:pt x="286169" y="0"/>
                  </a:moveTo>
                  <a:lnTo>
                    <a:pt x="0" y="0"/>
                  </a:lnTo>
                  <a:lnTo>
                    <a:pt x="0" y="48710"/>
                  </a:lnTo>
                  <a:lnTo>
                    <a:pt x="286169" y="48710"/>
                  </a:lnTo>
                  <a:lnTo>
                    <a:pt x="286169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9" name="object 2029"/>
            <p:cNvSpPr/>
            <p:nvPr/>
          </p:nvSpPr>
          <p:spPr>
            <a:xfrm>
              <a:off x="10312144" y="5232935"/>
              <a:ext cx="286385" cy="48895"/>
            </a:xfrm>
            <a:custGeom>
              <a:avLst/>
              <a:gdLst/>
              <a:ahLst/>
              <a:cxnLst/>
              <a:rect l="l" t="t" r="r" b="b"/>
              <a:pathLst>
                <a:path w="286384" h="48895">
                  <a:moveTo>
                    <a:pt x="0" y="0"/>
                  </a:moveTo>
                  <a:lnTo>
                    <a:pt x="0" y="48710"/>
                  </a:lnTo>
                  <a:lnTo>
                    <a:pt x="286179" y="48710"/>
                  </a:lnTo>
                  <a:lnTo>
                    <a:pt x="286179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0" name="object 2030"/>
            <p:cNvSpPr/>
            <p:nvPr/>
          </p:nvSpPr>
          <p:spPr>
            <a:xfrm>
              <a:off x="10778802" y="5232940"/>
              <a:ext cx="107314" cy="48895"/>
            </a:xfrm>
            <a:custGeom>
              <a:avLst/>
              <a:gdLst/>
              <a:ahLst/>
              <a:cxnLst/>
              <a:rect l="l" t="t" r="r" b="b"/>
              <a:pathLst>
                <a:path w="107315" h="48895">
                  <a:moveTo>
                    <a:pt x="106981" y="0"/>
                  </a:moveTo>
                  <a:lnTo>
                    <a:pt x="0" y="0"/>
                  </a:lnTo>
                  <a:lnTo>
                    <a:pt x="0" y="48710"/>
                  </a:lnTo>
                  <a:lnTo>
                    <a:pt x="106981" y="48710"/>
                  </a:lnTo>
                  <a:lnTo>
                    <a:pt x="106981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1" name="object 2031"/>
            <p:cNvSpPr/>
            <p:nvPr/>
          </p:nvSpPr>
          <p:spPr>
            <a:xfrm>
              <a:off x="10778799" y="5232935"/>
              <a:ext cx="107314" cy="48895"/>
            </a:xfrm>
            <a:custGeom>
              <a:avLst/>
              <a:gdLst/>
              <a:ahLst/>
              <a:cxnLst/>
              <a:rect l="l" t="t" r="r" b="b"/>
              <a:pathLst>
                <a:path w="107315" h="48895">
                  <a:moveTo>
                    <a:pt x="0" y="0"/>
                  </a:moveTo>
                  <a:lnTo>
                    <a:pt x="0" y="48710"/>
                  </a:lnTo>
                  <a:lnTo>
                    <a:pt x="106981" y="48710"/>
                  </a:lnTo>
                  <a:lnTo>
                    <a:pt x="106981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32" name="object 203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7428437" y="3598488"/>
              <a:ext cx="156322" cy="162611"/>
            </a:xfrm>
            <a:prstGeom prst="rect">
              <a:avLst/>
            </a:prstGeom>
          </p:spPr>
        </p:pic>
        <p:pic>
          <p:nvPicPr>
            <p:cNvPr id="2033" name="object 203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6992730" y="4066007"/>
              <a:ext cx="139566" cy="146734"/>
            </a:xfrm>
            <a:prstGeom prst="rect">
              <a:avLst/>
            </a:prstGeom>
          </p:spPr>
        </p:pic>
        <p:pic>
          <p:nvPicPr>
            <p:cNvPr id="2034" name="object 203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6992730" y="2878953"/>
              <a:ext cx="139566" cy="146708"/>
            </a:xfrm>
            <a:prstGeom prst="rect">
              <a:avLst/>
            </a:prstGeom>
          </p:spPr>
        </p:pic>
        <p:pic>
          <p:nvPicPr>
            <p:cNvPr id="2035" name="object 2035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5702344" y="4066007"/>
              <a:ext cx="139566" cy="146734"/>
            </a:xfrm>
            <a:prstGeom prst="rect">
              <a:avLst/>
            </a:prstGeom>
          </p:spPr>
        </p:pic>
        <p:sp>
          <p:nvSpPr>
            <p:cNvPr id="2036" name="object 2036"/>
            <p:cNvSpPr/>
            <p:nvPr/>
          </p:nvSpPr>
          <p:spPr>
            <a:xfrm>
              <a:off x="19288145" y="7626936"/>
              <a:ext cx="76200" cy="27305"/>
            </a:xfrm>
            <a:custGeom>
              <a:avLst/>
              <a:gdLst/>
              <a:ahLst/>
              <a:cxnLst/>
              <a:rect l="l" t="t" r="r" b="b"/>
              <a:pathLst>
                <a:path w="76200" h="27304">
                  <a:moveTo>
                    <a:pt x="76039" y="20"/>
                  </a:moveTo>
                  <a:lnTo>
                    <a:pt x="0" y="0"/>
                  </a:lnTo>
                  <a:lnTo>
                    <a:pt x="0" y="26815"/>
                  </a:lnTo>
                  <a:lnTo>
                    <a:pt x="76039" y="26815"/>
                  </a:lnTo>
                  <a:lnTo>
                    <a:pt x="76039" y="2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7" name="object 2037"/>
            <p:cNvSpPr/>
            <p:nvPr/>
          </p:nvSpPr>
          <p:spPr>
            <a:xfrm>
              <a:off x="19288145" y="7626936"/>
              <a:ext cx="76200" cy="27305"/>
            </a:xfrm>
            <a:custGeom>
              <a:avLst/>
              <a:gdLst/>
              <a:ahLst/>
              <a:cxnLst/>
              <a:rect l="l" t="t" r="r" b="b"/>
              <a:pathLst>
                <a:path w="76200" h="27304">
                  <a:moveTo>
                    <a:pt x="0" y="26815"/>
                  </a:moveTo>
                  <a:lnTo>
                    <a:pt x="76039" y="26815"/>
                  </a:lnTo>
                  <a:lnTo>
                    <a:pt x="76039" y="20"/>
                  </a:lnTo>
                  <a:lnTo>
                    <a:pt x="0" y="0"/>
                  </a:lnTo>
                  <a:lnTo>
                    <a:pt x="0" y="2681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8" name="object 2038"/>
            <p:cNvSpPr/>
            <p:nvPr/>
          </p:nvSpPr>
          <p:spPr>
            <a:xfrm>
              <a:off x="17323566" y="7626950"/>
              <a:ext cx="135255" cy="27305"/>
            </a:xfrm>
            <a:custGeom>
              <a:avLst/>
              <a:gdLst/>
              <a:ahLst/>
              <a:cxnLst/>
              <a:rect l="l" t="t" r="r" b="b"/>
              <a:pathLst>
                <a:path w="135255" h="27304">
                  <a:moveTo>
                    <a:pt x="134739" y="0"/>
                  </a:moveTo>
                  <a:lnTo>
                    <a:pt x="0" y="0"/>
                  </a:lnTo>
                  <a:lnTo>
                    <a:pt x="0" y="26815"/>
                  </a:lnTo>
                  <a:lnTo>
                    <a:pt x="134739" y="26815"/>
                  </a:lnTo>
                  <a:lnTo>
                    <a:pt x="134739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9" name="object 2039"/>
            <p:cNvSpPr/>
            <p:nvPr/>
          </p:nvSpPr>
          <p:spPr>
            <a:xfrm>
              <a:off x="17323569" y="7626944"/>
              <a:ext cx="135255" cy="27305"/>
            </a:xfrm>
            <a:custGeom>
              <a:avLst/>
              <a:gdLst/>
              <a:ahLst/>
              <a:cxnLst/>
              <a:rect l="l" t="t" r="r" b="b"/>
              <a:pathLst>
                <a:path w="135255" h="27304">
                  <a:moveTo>
                    <a:pt x="134739" y="26815"/>
                  </a:moveTo>
                  <a:lnTo>
                    <a:pt x="134739" y="0"/>
                  </a:lnTo>
                  <a:lnTo>
                    <a:pt x="0" y="0"/>
                  </a:lnTo>
                  <a:lnTo>
                    <a:pt x="0" y="26815"/>
                  </a:lnTo>
                  <a:lnTo>
                    <a:pt x="134739" y="2681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40" name="object 2040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5441315" y="5752856"/>
              <a:ext cx="245081" cy="180384"/>
            </a:xfrm>
            <a:prstGeom prst="rect">
              <a:avLst/>
            </a:prstGeom>
          </p:spPr>
        </p:pic>
        <p:sp>
          <p:nvSpPr>
            <p:cNvPr id="2041" name="object 2041"/>
            <p:cNvSpPr/>
            <p:nvPr/>
          </p:nvSpPr>
          <p:spPr>
            <a:xfrm>
              <a:off x="15443415" y="5932367"/>
              <a:ext cx="311150" cy="5080"/>
            </a:xfrm>
            <a:custGeom>
              <a:avLst/>
              <a:gdLst/>
              <a:ahLst/>
              <a:cxnLst/>
              <a:rect l="l" t="t" r="r" b="b"/>
              <a:pathLst>
                <a:path w="311150" h="5079">
                  <a:moveTo>
                    <a:pt x="0" y="0"/>
                  </a:moveTo>
                  <a:lnTo>
                    <a:pt x="0" y="4858"/>
                  </a:lnTo>
                  <a:lnTo>
                    <a:pt x="310995" y="4858"/>
                  </a:lnTo>
                  <a:lnTo>
                    <a:pt x="310995" y="0"/>
                  </a:lnTo>
                  <a:lnTo>
                    <a:pt x="148330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2" name="object 2042"/>
            <p:cNvSpPr/>
            <p:nvPr/>
          </p:nvSpPr>
          <p:spPr>
            <a:xfrm>
              <a:off x="15443415" y="5921397"/>
              <a:ext cx="154305" cy="5080"/>
            </a:xfrm>
            <a:custGeom>
              <a:avLst/>
              <a:gdLst/>
              <a:ahLst/>
              <a:cxnLst/>
              <a:rect l="l" t="t" r="r" b="b"/>
              <a:pathLst>
                <a:path w="154305" h="5079">
                  <a:moveTo>
                    <a:pt x="0" y="4879"/>
                  </a:moveTo>
                  <a:lnTo>
                    <a:pt x="151513" y="4879"/>
                  </a:lnTo>
                  <a:lnTo>
                    <a:pt x="154037" y="0"/>
                  </a:lnTo>
                  <a:lnTo>
                    <a:pt x="0" y="0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3" name="object 2043"/>
            <p:cNvSpPr/>
            <p:nvPr/>
          </p:nvSpPr>
          <p:spPr>
            <a:xfrm>
              <a:off x="15438253" y="5837660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5162" y="9727"/>
                  </a:moveTo>
                  <a:lnTo>
                    <a:pt x="8010" y="9727"/>
                  </a:lnTo>
                  <a:lnTo>
                    <a:pt x="10303" y="7549"/>
                  </a:lnTo>
                  <a:lnTo>
                    <a:pt x="10303" y="4868"/>
                  </a:lnTo>
                  <a:lnTo>
                    <a:pt x="10303" y="2167"/>
                  </a:lnTo>
                  <a:lnTo>
                    <a:pt x="8010" y="0"/>
                  </a:lnTo>
                  <a:lnTo>
                    <a:pt x="5162" y="0"/>
                  </a:lnTo>
                  <a:lnTo>
                    <a:pt x="2282" y="0"/>
                  </a:lnTo>
                  <a:lnTo>
                    <a:pt x="0" y="2167"/>
                  </a:lnTo>
                  <a:lnTo>
                    <a:pt x="0" y="4868"/>
                  </a:lnTo>
                  <a:lnTo>
                    <a:pt x="0" y="7549"/>
                  </a:lnTo>
                  <a:lnTo>
                    <a:pt x="2282" y="9727"/>
                  </a:lnTo>
                  <a:lnTo>
                    <a:pt x="5162" y="972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4" name="object 2044"/>
            <p:cNvSpPr/>
            <p:nvPr/>
          </p:nvSpPr>
          <p:spPr>
            <a:xfrm>
              <a:off x="15443391" y="5842582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80">
                  <a:moveTo>
                    <a:pt x="19519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5" name="object 2045"/>
            <p:cNvSpPr/>
            <p:nvPr/>
          </p:nvSpPr>
          <p:spPr>
            <a:xfrm>
              <a:off x="15606348" y="5817028"/>
              <a:ext cx="32384" cy="51435"/>
            </a:xfrm>
            <a:custGeom>
              <a:avLst/>
              <a:gdLst/>
              <a:ahLst/>
              <a:cxnLst/>
              <a:rect l="l" t="t" r="r" b="b"/>
              <a:pathLst>
                <a:path w="32384" h="51435">
                  <a:moveTo>
                    <a:pt x="0" y="0"/>
                  </a:moveTo>
                  <a:lnTo>
                    <a:pt x="32239" y="25559"/>
                  </a:lnTo>
                  <a:lnTo>
                    <a:pt x="0" y="5112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6" name="object 2046"/>
            <p:cNvSpPr/>
            <p:nvPr/>
          </p:nvSpPr>
          <p:spPr>
            <a:xfrm>
              <a:off x="17323530" y="5703671"/>
              <a:ext cx="28575" cy="362585"/>
            </a:xfrm>
            <a:custGeom>
              <a:avLst/>
              <a:gdLst/>
              <a:ahLst/>
              <a:cxnLst/>
              <a:rect l="l" t="t" r="r" b="b"/>
              <a:pathLst>
                <a:path w="28575" h="362585">
                  <a:moveTo>
                    <a:pt x="18156" y="349978"/>
                  </a:moveTo>
                  <a:lnTo>
                    <a:pt x="28449" y="349978"/>
                  </a:lnTo>
                  <a:lnTo>
                    <a:pt x="28397" y="14638"/>
                  </a:lnTo>
                  <a:lnTo>
                    <a:pt x="18072" y="14638"/>
                  </a:lnTo>
                  <a:lnTo>
                    <a:pt x="18072" y="0"/>
                  </a:lnTo>
                  <a:lnTo>
                    <a:pt x="31" y="0"/>
                  </a:lnTo>
                  <a:lnTo>
                    <a:pt x="0" y="362533"/>
                  </a:lnTo>
                  <a:lnTo>
                    <a:pt x="18156" y="362533"/>
                  </a:lnTo>
                  <a:lnTo>
                    <a:pt x="18156" y="34997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7" name="object 2047"/>
            <p:cNvSpPr/>
            <p:nvPr/>
          </p:nvSpPr>
          <p:spPr>
            <a:xfrm>
              <a:off x="17351912" y="5710904"/>
              <a:ext cx="52705" cy="318135"/>
            </a:xfrm>
            <a:custGeom>
              <a:avLst/>
              <a:gdLst/>
              <a:ahLst/>
              <a:cxnLst/>
              <a:rect l="l" t="t" r="r" b="b"/>
              <a:pathLst>
                <a:path w="52705" h="318135">
                  <a:moveTo>
                    <a:pt x="51391" y="0"/>
                  </a:moveTo>
                  <a:lnTo>
                    <a:pt x="0" y="0"/>
                  </a:lnTo>
                  <a:lnTo>
                    <a:pt x="104" y="317540"/>
                  </a:lnTo>
                  <a:lnTo>
                    <a:pt x="52124" y="317540"/>
                  </a:lnTo>
                  <a:lnTo>
                    <a:pt x="51391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8" name="object 2048"/>
            <p:cNvSpPr/>
            <p:nvPr/>
          </p:nvSpPr>
          <p:spPr>
            <a:xfrm>
              <a:off x="17351912" y="5710904"/>
              <a:ext cx="52705" cy="318135"/>
            </a:xfrm>
            <a:custGeom>
              <a:avLst/>
              <a:gdLst/>
              <a:ahLst/>
              <a:cxnLst/>
              <a:rect l="l" t="t" r="r" b="b"/>
              <a:pathLst>
                <a:path w="52705" h="318135">
                  <a:moveTo>
                    <a:pt x="0" y="0"/>
                  </a:moveTo>
                  <a:lnTo>
                    <a:pt x="104" y="317540"/>
                  </a:lnTo>
                  <a:lnTo>
                    <a:pt x="52124" y="317540"/>
                  </a:lnTo>
                  <a:lnTo>
                    <a:pt x="51391" y="0"/>
                  </a:lnTo>
                  <a:lnTo>
                    <a:pt x="0" y="0"/>
                  </a:lnTo>
                  <a:close/>
                </a:path>
              </a:pathLst>
            </a:custGeom>
            <a:ln w="105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9" name="object 2049"/>
            <p:cNvSpPr/>
            <p:nvPr/>
          </p:nvSpPr>
          <p:spPr>
            <a:xfrm>
              <a:off x="17323549" y="6798379"/>
              <a:ext cx="28575" cy="105410"/>
            </a:xfrm>
            <a:custGeom>
              <a:avLst/>
              <a:gdLst/>
              <a:ahLst/>
              <a:cxnLst/>
              <a:rect l="l" t="t" r="r" b="b"/>
              <a:pathLst>
                <a:path w="28575" h="105409">
                  <a:moveTo>
                    <a:pt x="28359" y="12700"/>
                  </a:moveTo>
                  <a:lnTo>
                    <a:pt x="18135" y="12700"/>
                  </a:lnTo>
                  <a:lnTo>
                    <a:pt x="18135" y="0"/>
                  </a:lnTo>
                  <a:lnTo>
                    <a:pt x="25" y="0"/>
                  </a:lnTo>
                  <a:lnTo>
                    <a:pt x="25" y="12700"/>
                  </a:lnTo>
                  <a:lnTo>
                    <a:pt x="0" y="105410"/>
                  </a:lnTo>
                  <a:lnTo>
                    <a:pt x="28359" y="105410"/>
                  </a:lnTo>
                  <a:lnTo>
                    <a:pt x="28359" y="1270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0" name="object 2050"/>
            <p:cNvSpPr/>
            <p:nvPr/>
          </p:nvSpPr>
          <p:spPr>
            <a:xfrm>
              <a:off x="17323540" y="6798484"/>
              <a:ext cx="28575" cy="114300"/>
            </a:xfrm>
            <a:custGeom>
              <a:avLst/>
              <a:gdLst/>
              <a:ahLst/>
              <a:cxnLst/>
              <a:rect l="l" t="t" r="r" b="b"/>
              <a:pathLst>
                <a:path w="28575" h="114300">
                  <a:moveTo>
                    <a:pt x="18083" y="114195"/>
                  </a:moveTo>
                  <a:lnTo>
                    <a:pt x="0" y="114195"/>
                  </a:lnTo>
                  <a:lnTo>
                    <a:pt x="0" y="109609"/>
                  </a:lnTo>
                  <a:lnTo>
                    <a:pt x="41" y="0"/>
                  </a:lnTo>
                  <a:lnTo>
                    <a:pt x="18146" y="0"/>
                  </a:lnTo>
                  <a:lnTo>
                    <a:pt x="18146" y="12533"/>
                  </a:lnTo>
                  <a:lnTo>
                    <a:pt x="28376" y="12533"/>
                  </a:lnTo>
                  <a:lnTo>
                    <a:pt x="28376" y="105316"/>
                  </a:lnTo>
                  <a:lnTo>
                    <a:pt x="18083" y="105316"/>
                  </a:lnTo>
                  <a:lnTo>
                    <a:pt x="18083" y="11419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1" name="object 2051"/>
            <p:cNvSpPr/>
            <p:nvPr/>
          </p:nvSpPr>
          <p:spPr>
            <a:xfrm>
              <a:off x="17321639" y="6796641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4">
                  <a:moveTo>
                    <a:pt x="20062" y="0"/>
                  </a:moveTo>
                  <a:lnTo>
                    <a:pt x="0" y="0"/>
                  </a:lnTo>
                  <a:lnTo>
                    <a:pt x="0" y="1842"/>
                  </a:lnTo>
                  <a:lnTo>
                    <a:pt x="20062" y="1842"/>
                  </a:lnTo>
                  <a:lnTo>
                    <a:pt x="20062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2" name="object 2052"/>
            <p:cNvSpPr/>
            <p:nvPr/>
          </p:nvSpPr>
          <p:spPr>
            <a:xfrm>
              <a:off x="17321635" y="6796649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4">
                  <a:moveTo>
                    <a:pt x="0" y="1821"/>
                  </a:moveTo>
                  <a:lnTo>
                    <a:pt x="0" y="0"/>
                  </a:lnTo>
                  <a:lnTo>
                    <a:pt x="20062" y="0"/>
                  </a:lnTo>
                  <a:lnTo>
                    <a:pt x="20062" y="1821"/>
                  </a:lnTo>
                  <a:lnTo>
                    <a:pt x="0" y="182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3" name="object 2053"/>
            <p:cNvSpPr/>
            <p:nvPr/>
          </p:nvSpPr>
          <p:spPr>
            <a:xfrm>
              <a:off x="17321606" y="5702394"/>
              <a:ext cx="20320" cy="365760"/>
            </a:xfrm>
            <a:custGeom>
              <a:avLst/>
              <a:gdLst/>
              <a:ahLst/>
              <a:cxnLst/>
              <a:rect l="l" t="t" r="r" b="b"/>
              <a:pathLst>
                <a:path w="20319" h="365760">
                  <a:moveTo>
                    <a:pt x="20078" y="363220"/>
                  </a:moveTo>
                  <a:lnTo>
                    <a:pt x="1917" y="363220"/>
                  </a:lnTo>
                  <a:lnTo>
                    <a:pt x="1917" y="1270"/>
                  </a:lnTo>
                  <a:lnTo>
                    <a:pt x="20015" y="1270"/>
                  </a:lnTo>
                  <a:lnTo>
                    <a:pt x="20015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12" y="363220"/>
                  </a:lnTo>
                  <a:lnTo>
                    <a:pt x="12" y="365760"/>
                  </a:lnTo>
                  <a:lnTo>
                    <a:pt x="20078" y="365760"/>
                  </a:lnTo>
                  <a:lnTo>
                    <a:pt x="20078" y="36322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4" name="object 2054"/>
            <p:cNvSpPr/>
            <p:nvPr/>
          </p:nvSpPr>
          <p:spPr>
            <a:xfrm>
              <a:off x="17321614" y="5701827"/>
              <a:ext cx="20320" cy="366395"/>
            </a:xfrm>
            <a:custGeom>
              <a:avLst/>
              <a:gdLst/>
              <a:ahLst/>
              <a:cxnLst/>
              <a:rect l="l" t="t" r="r" b="b"/>
              <a:pathLst>
                <a:path w="20319" h="366395">
                  <a:moveTo>
                    <a:pt x="20009" y="1832"/>
                  </a:moveTo>
                  <a:lnTo>
                    <a:pt x="1926" y="1832"/>
                  </a:lnTo>
                  <a:lnTo>
                    <a:pt x="1916" y="364386"/>
                  </a:lnTo>
                  <a:lnTo>
                    <a:pt x="20072" y="364386"/>
                  </a:lnTo>
                  <a:lnTo>
                    <a:pt x="20072" y="366187"/>
                  </a:lnTo>
                  <a:lnTo>
                    <a:pt x="10" y="366187"/>
                  </a:lnTo>
                  <a:lnTo>
                    <a:pt x="0" y="0"/>
                  </a:lnTo>
                  <a:lnTo>
                    <a:pt x="20009" y="0"/>
                  </a:lnTo>
                  <a:lnTo>
                    <a:pt x="20009" y="183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5" name="object 2055"/>
            <p:cNvSpPr/>
            <p:nvPr/>
          </p:nvSpPr>
          <p:spPr>
            <a:xfrm>
              <a:off x="10213531" y="2436753"/>
              <a:ext cx="2540" cy="19050"/>
            </a:xfrm>
            <a:custGeom>
              <a:avLst/>
              <a:gdLst/>
              <a:ahLst/>
              <a:cxnLst/>
              <a:rect l="l" t="t" r="r" b="b"/>
              <a:pathLst>
                <a:path w="2540" h="19050">
                  <a:moveTo>
                    <a:pt x="1937" y="0"/>
                  </a:moveTo>
                  <a:lnTo>
                    <a:pt x="0" y="0"/>
                  </a:lnTo>
                  <a:lnTo>
                    <a:pt x="0" y="18858"/>
                  </a:lnTo>
                  <a:lnTo>
                    <a:pt x="1937" y="18858"/>
                  </a:lnTo>
                  <a:lnTo>
                    <a:pt x="1937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6" name="object 2056"/>
            <p:cNvSpPr/>
            <p:nvPr/>
          </p:nvSpPr>
          <p:spPr>
            <a:xfrm>
              <a:off x="10213531" y="2436772"/>
              <a:ext cx="2540" cy="19050"/>
            </a:xfrm>
            <a:custGeom>
              <a:avLst/>
              <a:gdLst/>
              <a:ahLst/>
              <a:cxnLst/>
              <a:rect l="l" t="t" r="r" b="b"/>
              <a:pathLst>
                <a:path w="2540" h="19050">
                  <a:moveTo>
                    <a:pt x="0" y="18858"/>
                  </a:moveTo>
                  <a:lnTo>
                    <a:pt x="0" y="0"/>
                  </a:lnTo>
                  <a:lnTo>
                    <a:pt x="1937" y="0"/>
                  </a:lnTo>
                  <a:lnTo>
                    <a:pt x="1937" y="18858"/>
                  </a:lnTo>
                  <a:lnTo>
                    <a:pt x="0" y="18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7" name="object 2057"/>
            <p:cNvSpPr/>
            <p:nvPr/>
          </p:nvSpPr>
          <p:spPr>
            <a:xfrm>
              <a:off x="10215468" y="2436773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5" h="1905">
                  <a:moveTo>
                    <a:pt x="18041" y="0"/>
                  </a:moveTo>
                  <a:lnTo>
                    <a:pt x="0" y="0"/>
                  </a:lnTo>
                  <a:lnTo>
                    <a:pt x="0" y="1842"/>
                  </a:lnTo>
                  <a:lnTo>
                    <a:pt x="18041" y="1842"/>
                  </a:lnTo>
                  <a:lnTo>
                    <a:pt x="18041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8" name="object 2058"/>
            <p:cNvSpPr/>
            <p:nvPr/>
          </p:nvSpPr>
          <p:spPr>
            <a:xfrm>
              <a:off x="10215448" y="2436788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5" h="1905">
                  <a:moveTo>
                    <a:pt x="0" y="1821"/>
                  </a:moveTo>
                  <a:lnTo>
                    <a:pt x="0" y="0"/>
                  </a:lnTo>
                  <a:lnTo>
                    <a:pt x="18051" y="0"/>
                  </a:lnTo>
                  <a:lnTo>
                    <a:pt x="18051" y="1821"/>
                  </a:lnTo>
                  <a:lnTo>
                    <a:pt x="0" y="182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9" name="object 2059"/>
            <p:cNvSpPr/>
            <p:nvPr/>
          </p:nvSpPr>
          <p:spPr>
            <a:xfrm>
              <a:off x="10215470" y="2438610"/>
              <a:ext cx="18415" cy="17145"/>
            </a:xfrm>
            <a:custGeom>
              <a:avLst/>
              <a:gdLst/>
              <a:ahLst/>
              <a:cxnLst/>
              <a:rect l="l" t="t" r="r" b="b"/>
              <a:pathLst>
                <a:path w="18415" h="17144">
                  <a:moveTo>
                    <a:pt x="18041" y="0"/>
                  </a:moveTo>
                  <a:lnTo>
                    <a:pt x="18041" y="17004"/>
                  </a:lnTo>
                  <a:lnTo>
                    <a:pt x="0" y="17004"/>
                  </a:lnTo>
                  <a:lnTo>
                    <a:pt x="0" y="0"/>
                  </a:lnTo>
                  <a:lnTo>
                    <a:pt x="1804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0" name="object 2060"/>
            <p:cNvSpPr/>
            <p:nvPr/>
          </p:nvSpPr>
          <p:spPr>
            <a:xfrm>
              <a:off x="17427971" y="2436753"/>
              <a:ext cx="2540" cy="19050"/>
            </a:xfrm>
            <a:custGeom>
              <a:avLst/>
              <a:gdLst/>
              <a:ahLst/>
              <a:cxnLst/>
              <a:rect l="l" t="t" r="r" b="b"/>
              <a:pathLst>
                <a:path w="2540" h="19050">
                  <a:moveTo>
                    <a:pt x="1937" y="0"/>
                  </a:moveTo>
                  <a:lnTo>
                    <a:pt x="0" y="0"/>
                  </a:lnTo>
                  <a:lnTo>
                    <a:pt x="0" y="18858"/>
                  </a:lnTo>
                  <a:lnTo>
                    <a:pt x="1937" y="18858"/>
                  </a:lnTo>
                  <a:lnTo>
                    <a:pt x="1937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1" name="object 2061"/>
            <p:cNvSpPr/>
            <p:nvPr/>
          </p:nvSpPr>
          <p:spPr>
            <a:xfrm>
              <a:off x="17409931" y="2436762"/>
              <a:ext cx="20320" cy="19050"/>
            </a:xfrm>
            <a:custGeom>
              <a:avLst/>
              <a:gdLst/>
              <a:ahLst/>
              <a:cxnLst/>
              <a:rect l="l" t="t" r="r" b="b"/>
              <a:pathLst>
                <a:path w="20319" h="19050">
                  <a:moveTo>
                    <a:pt x="18041" y="18868"/>
                  </a:moveTo>
                  <a:lnTo>
                    <a:pt x="18041" y="0"/>
                  </a:lnTo>
                  <a:lnTo>
                    <a:pt x="19957" y="0"/>
                  </a:lnTo>
                  <a:lnTo>
                    <a:pt x="19957" y="18868"/>
                  </a:lnTo>
                  <a:lnTo>
                    <a:pt x="18041" y="18868"/>
                  </a:lnTo>
                  <a:close/>
                </a:path>
                <a:path w="20319" h="19050">
                  <a:moveTo>
                    <a:pt x="18041" y="18868"/>
                  </a:moveTo>
                  <a:lnTo>
                    <a:pt x="18041" y="1853"/>
                  </a:lnTo>
                  <a:lnTo>
                    <a:pt x="0" y="1853"/>
                  </a:lnTo>
                  <a:lnTo>
                    <a:pt x="0" y="18868"/>
                  </a:lnTo>
                  <a:lnTo>
                    <a:pt x="18041" y="1886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2" name="object 2062"/>
            <p:cNvSpPr/>
            <p:nvPr/>
          </p:nvSpPr>
          <p:spPr>
            <a:xfrm>
              <a:off x="17407996" y="7511187"/>
              <a:ext cx="63500" cy="116205"/>
            </a:xfrm>
            <a:custGeom>
              <a:avLst/>
              <a:gdLst/>
              <a:ahLst/>
              <a:cxnLst/>
              <a:rect l="l" t="t" r="r" b="b"/>
              <a:pathLst>
                <a:path w="63500" h="116204">
                  <a:moveTo>
                    <a:pt x="63202" y="0"/>
                  </a:moveTo>
                  <a:lnTo>
                    <a:pt x="0" y="0"/>
                  </a:lnTo>
                  <a:lnTo>
                    <a:pt x="345" y="115745"/>
                  </a:lnTo>
                  <a:lnTo>
                    <a:pt x="63202" y="115745"/>
                  </a:lnTo>
                  <a:lnTo>
                    <a:pt x="6320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3" name="object 2063"/>
            <p:cNvSpPr/>
            <p:nvPr/>
          </p:nvSpPr>
          <p:spPr>
            <a:xfrm>
              <a:off x="17407996" y="7511187"/>
              <a:ext cx="63500" cy="116205"/>
            </a:xfrm>
            <a:custGeom>
              <a:avLst/>
              <a:gdLst/>
              <a:ahLst/>
              <a:cxnLst/>
              <a:rect l="l" t="t" r="r" b="b"/>
              <a:pathLst>
                <a:path w="63500" h="116204">
                  <a:moveTo>
                    <a:pt x="0" y="0"/>
                  </a:moveTo>
                  <a:lnTo>
                    <a:pt x="63202" y="0"/>
                  </a:lnTo>
                  <a:lnTo>
                    <a:pt x="63202" y="115745"/>
                  </a:lnTo>
                  <a:lnTo>
                    <a:pt x="345" y="115745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4" name="object 2064"/>
            <p:cNvSpPr/>
            <p:nvPr/>
          </p:nvSpPr>
          <p:spPr>
            <a:xfrm>
              <a:off x="8901219" y="5102947"/>
              <a:ext cx="1905" cy="145415"/>
            </a:xfrm>
            <a:custGeom>
              <a:avLst/>
              <a:gdLst/>
              <a:ahLst/>
              <a:cxnLst/>
              <a:rect l="l" t="t" r="r" b="b"/>
              <a:pathLst>
                <a:path w="1904" h="145414">
                  <a:moveTo>
                    <a:pt x="0" y="0"/>
                  </a:moveTo>
                  <a:lnTo>
                    <a:pt x="0" y="145178"/>
                  </a:lnTo>
                  <a:lnTo>
                    <a:pt x="1287" y="145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5" name="object 2065"/>
            <p:cNvSpPr/>
            <p:nvPr/>
          </p:nvSpPr>
          <p:spPr>
            <a:xfrm>
              <a:off x="8901228" y="2435541"/>
              <a:ext cx="139700" cy="234315"/>
            </a:xfrm>
            <a:custGeom>
              <a:avLst/>
              <a:gdLst/>
              <a:ahLst/>
              <a:cxnLst/>
              <a:rect l="l" t="t" r="r" b="b"/>
              <a:pathLst>
                <a:path w="139700" h="234314">
                  <a:moveTo>
                    <a:pt x="139220" y="0"/>
                  </a:moveTo>
                  <a:lnTo>
                    <a:pt x="0" y="0"/>
                  </a:lnTo>
                  <a:lnTo>
                    <a:pt x="0" y="23387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6" name="object 2066"/>
            <p:cNvSpPr/>
            <p:nvPr/>
          </p:nvSpPr>
          <p:spPr>
            <a:xfrm>
              <a:off x="10217404" y="2435527"/>
              <a:ext cx="14604" cy="1905"/>
            </a:xfrm>
            <a:custGeom>
              <a:avLst/>
              <a:gdLst/>
              <a:ahLst/>
              <a:cxnLst/>
              <a:rect l="l" t="t" r="r" b="b"/>
              <a:pathLst>
                <a:path w="14604" h="1905">
                  <a:moveTo>
                    <a:pt x="0" y="0"/>
                  </a:moveTo>
                  <a:lnTo>
                    <a:pt x="14156" y="0"/>
                  </a:lnTo>
                  <a:lnTo>
                    <a:pt x="14156" y="127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7" name="object 2067"/>
            <p:cNvSpPr/>
            <p:nvPr/>
          </p:nvSpPr>
          <p:spPr>
            <a:xfrm>
              <a:off x="9585733" y="2435527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5">
                  <a:moveTo>
                    <a:pt x="0" y="0"/>
                  </a:moveTo>
                  <a:lnTo>
                    <a:pt x="44092" y="0"/>
                  </a:lnTo>
                  <a:lnTo>
                    <a:pt x="9282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8" name="object 2068"/>
            <p:cNvSpPr/>
            <p:nvPr/>
          </p:nvSpPr>
          <p:spPr>
            <a:xfrm>
              <a:off x="10212240" y="2070135"/>
              <a:ext cx="589280" cy="0"/>
            </a:xfrm>
            <a:custGeom>
              <a:avLst/>
              <a:gdLst/>
              <a:ahLst/>
              <a:cxnLst/>
              <a:rect l="l" t="t" r="r" b="b"/>
              <a:pathLst>
                <a:path w="589279">
                  <a:moveTo>
                    <a:pt x="589133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9" name="object 2069"/>
            <p:cNvSpPr/>
            <p:nvPr/>
          </p:nvSpPr>
          <p:spPr>
            <a:xfrm>
              <a:off x="10212235" y="2070122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675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0" name="object 2070"/>
            <p:cNvSpPr/>
            <p:nvPr/>
          </p:nvSpPr>
          <p:spPr>
            <a:xfrm>
              <a:off x="19351304" y="6587374"/>
              <a:ext cx="16510" cy="1069975"/>
            </a:xfrm>
            <a:custGeom>
              <a:avLst/>
              <a:gdLst/>
              <a:ahLst/>
              <a:cxnLst/>
              <a:rect l="l" t="t" r="r" b="b"/>
              <a:pathLst>
                <a:path w="16509" h="1069975">
                  <a:moveTo>
                    <a:pt x="0" y="1069422"/>
                  </a:moveTo>
                  <a:lnTo>
                    <a:pt x="16114" y="1069422"/>
                  </a:lnTo>
                  <a:lnTo>
                    <a:pt x="16114" y="0"/>
                  </a:lnTo>
                </a:path>
                <a:path w="16509" h="1069975">
                  <a:moveTo>
                    <a:pt x="3204" y="1057245"/>
                  </a:moveTo>
                  <a:lnTo>
                    <a:pt x="1999" y="105724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1" name="object 2071"/>
            <p:cNvSpPr/>
            <p:nvPr/>
          </p:nvSpPr>
          <p:spPr>
            <a:xfrm>
              <a:off x="19259298" y="2435527"/>
              <a:ext cx="127635" cy="921385"/>
            </a:xfrm>
            <a:custGeom>
              <a:avLst/>
              <a:gdLst/>
              <a:ahLst/>
              <a:cxnLst/>
              <a:rect l="l" t="t" r="r" b="b"/>
              <a:pathLst>
                <a:path w="127634" h="921385">
                  <a:moveTo>
                    <a:pt x="0" y="0"/>
                  </a:moveTo>
                  <a:lnTo>
                    <a:pt x="127462" y="0"/>
                  </a:lnTo>
                  <a:lnTo>
                    <a:pt x="127462" y="920893"/>
                  </a:lnTo>
                  <a:lnTo>
                    <a:pt x="108750" y="920893"/>
                  </a:lnTo>
                  <a:lnTo>
                    <a:pt x="108750" y="91966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2" name="object 2072"/>
            <p:cNvSpPr/>
            <p:nvPr/>
          </p:nvSpPr>
          <p:spPr>
            <a:xfrm>
              <a:off x="10212235" y="2136497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4" h="1269">
                  <a:moveTo>
                    <a:pt x="0" y="1204"/>
                  </a:moveTo>
                  <a:lnTo>
                    <a:pt x="19339" y="1204"/>
                  </a:lnTo>
                  <a:lnTo>
                    <a:pt x="1933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3" name="object 2073"/>
            <p:cNvSpPr/>
            <p:nvPr/>
          </p:nvSpPr>
          <p:spPr>
            <a:xfrm>
              <a:off x="11223123" y="1849393"/>
              <a:ext cx="638175" cy="218440"/>
            </a:xfrm>
            <a:custGeom>
              <a:avLst/>
              <a:gdLst/>
              <a:ahLst/>
              <a:cxnLst/>
              <a:rect l="l" t="t" r="r" b="b"/>
              <a:pathLst>
                <a:path w="638175" h="218439">
                  <a:moveTo>
                    <a:pt x="637865" y="1193"/>
                  </a:moveTo>
                  <a:lnTo>
                    <a:pt x="637865" y="0"/>
                  </a:lnTo>
                  <a:lnTo>
                    <a:pt x="0" y="0"/>
                  </a:lnTo>
                  <a:lnTo>
                    <a:pt x="0" y="218265"/>
                  </a:lnTo>
                  <a:lnTo>
                    <a:pt x="1287" y="21826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4" name="object 2074"/>
            <p:cNvSpPr/>
            <p:nvPr/>
          </p:nvSpPr>
          <p:spPr>
            <a:xfrm>
              <a:off x="17320334" y="6809434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10141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5" name="object 2075"/>
            <p:cNvSpPr/>
            <p:nvPr/>
          </p:nvSpPr>
          <p:spPr>
            <a:xfrm>
              <a:off x="18608777" y="2435527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>
                  <a:moveTo>
                    <a:pt x="0" y="0"/>
                  </a:moveTo>
                  <a:lnTo>
                    <a:pt x="9411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6" name="object 2076"/>
            <p:cNvSpPr/>
            <p:nvPr/>
          </p:nvSpPr>
          <p:spPr>
            <a:xfrm>
              <a:off x="17964232" y="2435527"/>
              <a:ext cx="98425" cy="0"/>
            </a:xfrm>
            <a:custGeom>
              <a:avLst/>
              <a:gdLst/>
              <a:ahLst/>
              <a:cxnLst/>
              <a:rect l="l" t="t" r="r" b="b"/>
              <a:pathLst>
                <a:path w="98425">
                  <a:moveTo>
                    <a:pt x="0" y="0"/>
                  </a:moveTo>
                  <a:lnTo>
                    <a:pt x="9796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7" name="object 2077"/>
            <p:cNvSpPr/>
            <p:nvPr/>
          </p:nvSpPr>
          <p:spPr>
            <a:xfrm>
              <a:off x="15815968" y="1849613"/>
              <a:ext cx="603885" cy="218440"/>
            </a:xfrm>
            <a:custGeom>
              <a:avLst/>
              <a:gdLst/>
              <a:ahLst/>
              <a:cxnLst/>
              <a:rect l="l" t="t" r="r" b="b"/>
              <a:pathLst>
                <a:path w="603884" h="218439">
                  <a:moveTo>
                    <a:pt x="602054" y="218066"/>
                  </a:moveTo>
                  <a:lnTo>
                    <a:pt x="603342" y="218066"/>
                  </a:lnTo>
                  <a:lnTo>
                    <a:pt x="603342" y="0"/>
                  </a:lnTo>
                  <a:lnTo>
                    <a:pt x="0" y="0"/>
                  </a:lnTo>
                  <a:lnTo>
                    <a:pt x="0" y="122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8" name="object 2078"/>
            <p:cNvSpPr/>
            <p:nvPr/>
          </p:nvSpPr>
          <p:spPr>
            <a:xfrm>
              <a:off x="17320334" y="7052150"/>
              <a:ext cx="19050" cy="605155"/>
            </a:xfrm>
            <a:custGeom>
              <a:avLst/>
              <a:gdLst/>
              <a:ahLst/>
              <a:cxnLst/>
              <a:rect l="l" t="t" r="r" b="b"/>
              <a:pathLst>
                <a:path w="19050" h="605154">
                  <a:moveTo>
                    <a:pt x="0" y="0"/>
                  </a:moveTo>
                  <a:lnTo>
                    <a:pt x="0" y="604651"/>
                  </a:lnTo>
                  <a:lnTo>
                    <a:pt x="18690" y="60465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9" name="object 2079"/>
            <p:cNvSpPr/>
            <p:nvPr/>
          </p:nvSpPr>
          <p:spPr>
            <a:xfrm>
              <a:off x="16846846" y="2070115"/>
              <a:ext cx="584835" cy="67945"/>
            </a:xfrm>
            <a:custGeom>
              <a:avLst/>
              <a:gdLst/>
              <a:ahLst/>
              <a:cxnLst/>
              <a:rect l="l" t="t" r="r" b="b"/>
              <a:pathLst>
                <a:path w="584834" h="67944">
                  <a:moveTo>
                    <a:pt x="565008" y="66374"/>
                  </a:moveTo>
                  <a:lnTo>
                    <a:pt x="565008" y="67579"/>
                  </a:lnTo>
                  <a:lnTo>
                    <a:pt x="584327" y="67579"/>
                  </a:lnTo>
                  <a:lnTo>
                    <a:pt x="584327" y="0"/>
                  </a:lnTo>
                  <a:lnTo>
                    <a:pt x="0" y="0"/>
                  </a:lnTo>
                  <a:lnTo>
                    <a:pt x="0" y="12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0" name="object 2080"/>
            <p:cNvSpPr/>
            <p:nvPr/>
          </p:nvSpPr>
          <p:spPr>
            <a:xfrm>
              <a:off x="17411855" y="2435536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69">
                  <a:moveTo>
                    <a:pt x="0" y="1235"/>
                  </a:moveTo>
                  <a:lnTo>
                    <a:pt x="0" y="31"/>
                  </a:lnTo>
                  <a:lnTo>
                    <a:pt x="1415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1" name="object 2081"/>
            <p:cNvSpPr/>
            <p:nvPr/>
          </p:nvSpPr>
          <p:spPr>
            <a:xfrm>
              <a:off x="19368055" y="3344235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1217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2" name="object 2082"/>
            <p:cNvSpPr/>
            <p:nvPr/>
          </p:nvSpPr>
          <p:spPr>
            <a:xfrm>
              <a:off x="19368055" y="334421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79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3" name="object 2083"/>
            <p:cNvSpPr/>
            <p:nvPr/>
          </p:nvSpPr>
          <p:spPr>
            <a:xfrm>
              <a:off x="19373851" y="2465376"/>
              <a:ext cx="0" cy="878840"/>
            </a:xfrm>
            <a:custGeom>
              <a:avLst/>
              <a:gdLst/>
              <a:ahLst/>
              <a:cxnLst/>
              <a:rect l="l" t="t" r="r" b="b"/>
              <a:pathLst>
                <a:path h="878839">
                  <a:moveTo>
                    <a:pt x="0" y="87884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4" name="object 2084"/>
            <p:cNvSpPr/>
            <p:nvPr/>
          </p:nvSpPr>
          <p:spPr>
            <a:xfrm>
              <a:off x="19340352" y="7644619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1217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5" name="object 2085"/>
            <p:cNvSpPr/>
            <p:nvPr/>
          </p:nvSpPr>
          <p:spPr>
            <a:xfrm>
              <a:off x="19340352" y="7644617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0" y="0"/>
                  </a:moveTo>
                  <a:lnTo>
                    <a:pt x="136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6" name="object 2086"/>
            <p:cNvSpPr/>
            <p:nvPr/>
          </p:nvSpPr>
          <p:spPr>
            <a:xfrm>
              <a:off x="19354500" y="6587372"/>
              <a:ext cx="0" cy="1057275"/>
            </a:xfrm>
            <a:custGeom>
              <a:avLst/>
              <a:gdLst/>
              <a:ahLst/>
              <a:cxnLst/>
              <a:rect l="l" t="t" r="r" b="b"/>
              <a:pathLst>
                <a:path h="1057275">
                  <a:moveTo>
                    <a:pt x="0" y="105724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7" name="object 2087"/>
            <p:cNvSpPr/>
            <p:nvPr/>
          </p:nvSpPr>
          <p:spPr>
            <a:xfrm>
              <a:off x="19354500" y="658737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21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8" name="object 2088"/>
            <p:cNvSpPr/>
            <p:nvPr/>
          </p:nvSpPr>
          <p:spPr>
            <a:xfrm>
              <a:off x="19338414" y="765679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88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14A14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9" name="object 2089"/>
            <p:cNvSpPr/>
            <p:nvPr/>
          </p:nvSpPr>
          <p:spPr>
            <a:xfrm>
              <a:off x="17339023" y="7656797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0" y="0"/>
                  </a:moveTo>
                  <a:lnTo>
                    <a:pt x="10952" y="0"/>
                  </a:lnTo>
                </a:path>
              </a:pathLst>
            </a:custGeom>
            <a:ln w="4198">
              <a:solidFill>
                <a:srgbClr val="14A14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0" name="object 2090"/>
            <p:cNvSpPr/>
            <p:nvPr/>
          </p:nvSpPr>
          <p:spPr>
            <a:xfrm>
              <a:off x="17349975" y="76555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122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6836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1" name="object 2091"/>
            <p:cNvSpPr/>
            <p:nvPr/>
          </p:nvSpPr>
          <p:spPr>
            <a:xfrm>
              <a:off x="15760432" y="2010212"/>
              <a:ext cx="6985" cy="60960"/>
            </a:xfrm>
            <a:custGeom>
              <a:avLst/>
              <a:gdLst/>
              <a:ahLst/>
              <a:cxnLst/>
              <a:rect l="l" t="t" r="r" b="b"/>
              <a:pathLst>
                <a:path w="6984" h="60960">
                  <a:moveTo>
                    <a:pt x="0" y="60919"/>
                  </a:moveTo>
                  <a:lnTo>
                    <a:pt x="0" y="0"/>
                  </a:lnTo>
                  <a:lnTo>
                    <a:pt x="6471" y="0"/>
                  </a:lnTo>
                  <a:lnTo>
                    <a:pt x="6471" y="60919"/>
                  </a:lnTo>
                  <a:lnTo>
                    <a:pt x="0" y="6091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2" name="object 2092"/>
            <p:cNvSpPr/>
            <p:nvPr/>
          </p:nvSpPr>
          <p:spPr>
            <a:xfrm>
              <a:off x="15773289" y="1879471"/>
              <a:ext cx="3810" cy="220979"/>
            </a:xfrm>
            <a:custGeom>
              <a:avLst/>
              <a:gdLst/>
              <a:ahLst/>
              <a:cxnLst/>
              <a:rect l="l" t="t" r="r" b="b"/>
              <a:pathLst>
                <a:path w="3809" h="220980">
                  <a:moveTo>
                    <a:pt x="3287" y="0"/>
                  </a:moveTo>
                  <a:lnTo>
                    <a:pt x="0" y="0"/>
                  </a:lnTo>
                  <a:lnTo>
                    <a:pt x="0" y="220474"/>
                  </a:lnTo>
                  <a:lnTo>
                    <a:pt x="3287" y="220474"/>
                  </a:lnTo>
                  <a:lnTo>
                    <a:pt x="328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3" name="object 2093"/>
            <p:cNvSpPr/>
            <p:nvPr/>
          </p:nvSpPr>
          <p:spPr>
            <a:xfrm>
              <a:off x="15773283" y="1879460"/>
              <a:ext cx="3810" cy="220979"/>
            </a:xfrm>
            <a:custGeom>
              <a:avLst/>
              <a:gdLst/>
              <a:ahLst/>
              <a:cxnLst/>
              <a:rect l="l" t="t" r="r" b="b"/>
              <a:pathLst>
                <a:path w="3809" h="220980">
                  <a:moveTo>
                    <a:pt x="0" y="220485"/>
                  </a:moveTo>
                  <a:lnTo>
                    <a:pt x="0" y="0"/>
                  </a:lnTo>
                  <a:lnTo>
                    <a:pt x="3308" y="0"/>
                  </a:lnTo>
                  <a:lnTo>
                    <a:pt x="3308" y="220485"/>
                  </a:lnTo>
                  <a:lnTo>
                    <a:pt x="0" y="22048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4" name="object 2094"/>
            <p:cNvSpPr/>
            <p:nvPr/>
          </p:nvSpPr>
          <p:spPr>
            <a:xfrm>
              <a:off x="15422776" y="2327740"/>
              <a:ext cx="10795" cy="1270"/>
            </a:xfrm>
            <a:custGeom>
              <a:avLst/>
              <a:gdLst/>
              <a:ahLst/>
              <a:cxnLst/>
              <a:rect l="l" t="t" r="r" b="b"/>
              <a:pathLst>
                <a:path w="10794" h="1269">
                  <a:moveTo>
                    <a:pt x="10313" y="0"/>
                  </a:moveTo>
                  <a:lnTo>
                    <a:pt x="0" y="0"/>
                  </a:lnTo>
                  <a:lnTo>
                    <a:pt x="0" y="1225"/>
                  </a:lnTo>
                  <a:lnTo>
                    <a:pt x="10313" y="1225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5" name="object 2095"/>
            <p:cNvSpPr/>
            <p:nvPr/>
          </p:nvSpPr>
          <p:spPr>
            <a:xfrm>
              <a:off x="15422774" y="2327743"/>
              <a:ext cx="10795" cy="1270"/>
            </a:xfrm>
            <a:custGeom>
              <a:avLst/>
              <a:gdLst/>
              <a:ahLst/>
              <a:cxnLst/>
              <a:rect l="l" t="t" r="r" b="b"/>
              <a:pathLst>
                <a:path w="10794" h="1269">
                  <a:moveTo>
                    <a:pt x="0" y="1204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1204"/>
                  </a:lnTo>
                  <a:lnTo>
                    <a:pt x="0" y="120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6" name="object 2096"/>
            <p:cNvSpPr/>
            <p:nvPr/>
          </p:nvSpPr>
          <p:spPr>
            <a:xfrm>
              <a:off x="12210339" y="2327740"/>
              <a:ext cx="10795" cy="1270"/>
            </a:xfrm>
            <a:custGeom>
              <a:avLst/>
              <a:gdLst/>
              <a:ahLst/>
              <a:cxnLst/>
              <a:rect l="l" t="t" r="r" b="b"/>
              <a:pathLst>
                <a:path w="10795" h="1269">
                  <a:moveTo>
                    <a:pt x="10313" y="0"/>
                  </a:moveTo>
                  <a:lnTo>
                    <a:pt x="0" y="0"/>
                  </a:lnTo>
                  <a:lnTo>
                    <a:pt x="0" y="1225"/>
                  </a:lnTo>
                  <a:lnTo>
                    <a:pt x="10313" y="1225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7" name="object 2097"/>
            <p:cNvSpPr/>
            <p:nvPr/>
          </p:nvSpPr>
          <p:spPr>
            <a:xfrm>
              <a:off x="12210341" y="2327743"/>
              <a:ext cx="10795" cy="1270"/>
            </a:xfrm>
            <a:custGeom>
              <a:avLst/>
              <a:gdLst/>
              <a:ahLst/>
              <a:cxnLst/>
              <a:rect l="l" t="t" r="r" b="b"/>
              <a:pathLst>
                <a:path w="10795" h="1269">
                  <a:moveTo>
                    <a:pt x="0" y="1204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1204"/>
                  </a:lnTo>
                  <a:lnTo>
                    <a:pt x="0" y="120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8" name="object 2098"/>
            <p:cNvSpPr/>
            <p:nvPr/>
          </p:nvSpPr>
          <p:spPr>
            <a:xfrm>
              <a:off x="8834832" y="3588483"/>
              <a:ext cx="64135" cy="158750"/>
            </a:xfrm>
            <a:custGeom>
              <a:avLst/>
              <a:gdLst/>
              <a:ahLst/>
              <a:cxnLst/>
              <a:rect l="l" t="t" r="r" b="b"/>
              <a:pathLst>
                <a:path w="64134" h="158750">
                  <a:moveTo>
                    <a:pt x="0" y="158340"/>
                  </a:moveTo>
                  <a:lnTo>
                    <a:pt x="63799" y="158340"/>
                  </a:lnTo>
                  <a:lnTo>
                    <a:pt x="63799" y="157147"/>
                  </a:lnTo>
                  <a:lnTo>
                    <a:pt x="1287" y="157147"/>
                  </a:lnTo>
                  <a:lnTo>
                    <a:pt x="1287" y="1204"/>
                  </a:lnTo>
                  <a:lnTo>
                    <a:pt x="63799" y="1204"/>
                  </a:lnTo>
                  <a:lnTo>
                    <a:pt x="63799" y="0"/>
                  </a:lnTo>
                  <a:lnTo>
                    <a:pt x="0" y="0"/>
                  </a:lnTo>
                  <a:lnTo>
                    <a:pt x="0" y="15834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9" name="object 2099"/>
            <p:cNvSpPr/>
            <p:nvPr/>
          </p:nvSpPr>
          <p:spPr>
            <a:xfrm>
              <a:off x="8836121" y="3589692"/>
              <a:ext cx="62865" cy="156210"/>
            </a:xfrm>
            <a:custGeom>
              <a:avLst/>
              <a:gdLst/>
              <a:ahLst/>
              <a:cxnLst/>
              <a:rect l="l" t="t" r="r" b="b"/>
              <a:pathLst>
                <a:path w="62865" h="156210">
                  <a:moveTo>
                    <a:pt x="62511" y="155942"/>
                  </a:moveTo>
                  <a:lnTo>
                    <a:pt x="62511" y="0"/>
                  </a:lnTo>
                  <a:lnTo>
                    <a:pt x="0" y="0"/>
                  </a:lnTo>
                  <a:lnTo>
                    <a:pt x="0" y="155942"/>
                  </a:lnTo>
                  <a:lnTo>
                    <a:pt x="62511" y="15594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0" name="object 2100"/>
            <p:cNvSpPr/>
            <p:nvPr/>
          </p:nvSpPr>
          <p:spPr>
            <a:xfrm>
              <a:off x="8662736" y="5269089"/>
              <a:ext cx="5715" cy="1151890"/>
            </a:xfrm>
            <a:custGeom>
              <a:avLst/>
              <a:gdLst/>
              <a:ahLst/>
              <a:cxnLst/>
              <a:rect l="l" t="t" r="r" b="b"/>
              <a:pathLst>
                <a:path w="5715" h="1151889">
                  <a:moveTo>
                    <a:pt x="0" y="1151890"/>
                  </a:moveTo>
                  <a:lnTo>
                    <a:pt x="5151" y="1151890"/>
                  </a:lnTo>
                  <a:lnTo>
                    <a:pt x="5151" y="0"/>
                  </a:lnTo>
                  <a:lnTo>
                    <a:pt x="0" y="0"/>
                  </a:lnTo>
                  <a:lnTo>
                    <a:pt x="0" y="115189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1" name="object 2101"/>
            <p:cNvSpPr/>
            <p:nvPr/>
          </p:nvSpPr>
          <p:spPr>
            <a:xfrm>
              <a:off x="8662736" y="5263980"/>
              <a:ext cx="6096635" cy="1162685"/>
            </a:xfrm>
            <a:custGeom>
              <a:avLst/>
              <a:gdLst/>
              <a:ahLst/>
              <a:cxnLst/>
              <a:rect l="l" t="t" r="r" b="b"/>
              <a:pathLst>
                <a:path w="6096634" h="1162685">
                  <a:moveTo>
                    <a:pt x="6096138" y="1162079"/>
                  </a:moveTo>
                  <a:lnTo>
                    <a:pt x="6096138" y="1157200"/>
                  </a:lnTo>
                  <a:lnTo>
                    <a:pt x="5151" y="1157200"/>
                  </a:lnTo>
                  <a:lnTo>
                    <a:pt x="5151" y="4858"/>
                  </a:lnTo>
                  <a:lnTo>
                    <a:pt x="226883" y="4858"/>
                  </a:lnTo>
                  <a:lnTo>
                    <a:pt x="226883" y="0"/>
                  </a:lnTo>
                  <a:lnTo>
                    <a:pt x="0" y="0"/>
                  </a:lnTo>
                  <a:lnTo>
                    <a:pt x="0" y="1162079"/>
                  </a:lnTo>
                  <a:lnTo>
                    <a:pt x="6096138" y="11620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2" name="object 2102"/>
            <p:cNvSpPr/>
            <p:nvPr/>
          </p:nvSpPr>
          <p:spPr>
            <a:xfrm>
              <a:off x="15462738" y="6421184"/>
              <a:ext cx="1845310" cy="5080"/>
            </a:xfrm>
            <a:custGeom>
              <a:avLst/>
              <a:gdLst/>
              <a:ahLst/>
              <a:cxnLst/>
              <a:rect l="l" t="t" r="r" b="b"/>
              <a:pathLst>
                <a:path w="1845309" h="5079">
                  <a:moveTo>
                    <a:pt x="1844687" y="4879"/>
                  </a:moveTo>
                  <a:lnTo>
                    <a:pt x="1844687" y="0"/>
                  </a:lnTo>
                  <a:lnTo>
                    <a:pt x="0" y="0"/>
                  </a:lnTo>
                  <a:lnTo>
                    <a:pt x="0" y="4879"/>
                  </a:lnTo>
                  <a:lnTo>
                    <a:pt x="1844687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3" name="object 2103"/>
            <p:cNvSpPr/>
            <p:nvPr/>
          </p:nvSpPr>
          <p:spPr>
            <a:xfrm>
              <a:off x="12081414" y="5251198"/>
              <a:ext cx="635" cy="30480"/>
            </a:xfrm>
            <a:custGeom>
              <a:avLst/>
              <a:gdLst/>
              <a:ahLst/>
              <a:cxnLst/>
              <a:rect l="l" t="t" r="r" b="b"/>
              <a:pathLst>
                <a:path w="634" h="30479">
                  <a:moveTo>
                    <a:pt x="20" y="3043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4" name="object 2104"/>
            <p:cNvSpPr/>
            <p:nvPr/>
          </p:nvSpPr>
          <p:spPr>
            <a:xfrm>
              <a:off x="11694694" y="5251197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5" name="object 2105"/>
            <p:cNvSpPr/>
            <p:nvPr/>
          </p:nvSpPr>
          <p:spPr>
            <a:xfrm>
              <a:off x="11700438" y="5313920"/>
              <a:ext cx="375285" cy="0"/>
            </a:xfrm>
            <a:custGeom>
              <a:avLst/>
              <a:gdLst/>
              <a:ahLst/>
              <a:cxnLst/>
              <a:rect l="l" t="t" r="r" b="b"/>
              <a:pathLst>
                <a:path w="375284">
                  <a:moveTo>
                    <a:pt x="0" y="0"/>
                  </a:moveTo>
                  <a:lnTo>
                    <a:pt x="37523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06" name="object 2106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1684770" y="5267594"/>
              <a:ext cx="406582" cy="147731"/>
            </a:xfrm>
            <a:prstGeom prst="rect">
              <a:avLst/>
            </a:prstGeom>
          </p:spPr>
        </p:pic>
        <p:sp>
          <p:nvSpPr>
            <p:cNvPr id="2107" name="object 2107"/>
            <p:cNvSpPr/>
            <p:nvPr/>
          </p:nvSpPr>
          <p:spPr>
            <a:xfrm>
              <a:off x="11059779" y="529138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88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8" name="object 2108"/>
            <p:cNvSpPr/>
            <p:nvPr/>
          </p:nvSpPr>
          <p:spPr>
            <a:xfrm>
              <a:off x="11050167" y="5251197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9" name="object 2109"/>
            <p:cNvSpPr/>
            <p:nvPr/>
          </p:nvSpPr>
          <p:spPr>
            <a:xfrm>
              <a:off x="11055910" y="5313920"/>
              <a:ext cx="375285" cy="0"/>
            </a:xfrm>
            <a:custGeom>
              <a:avLst/>
              <a:gdLst/>
              <a:ahLst/>
              <a:cxnLst/>
              <a:rect l="l" t="t" r="r" b="b"/>
              <a:pathLst>
                <a:path w="375284">
                  <a:moveTo>
                    <a:pt x="0" y="0"/>
                  </a:moveTo>
                  <a:lnTo>
                    <a:pt x="37523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10" name="object 2110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1040256" y="5149629"/>
              <a:ext cx="406549" cy="164290"/>
            </a:xfrm>
            <a:prstGeom prst="rect">
              <a:avLst/>
            </a:prstGeom>
          </p:spPr>
        </p:pic>
        <p:sp>
          <p:nvSpPr>
            <p:cNvPr id="2111" name="object 2111"/>
            <p:cNvSpPr/>
            <p:nvPr/>
          </p:nvSpPr>
          <p:spPr>
            <a:xfrm>
              <a:off x="13370530" y="5251198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3043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2" name="object 2112"/>
            <p:cNvSpPr/>
            <p:nvPr/>
          </p:nvSpPr>
          <p:spPr>
            <a:xfrm>
              <a:off x="12983800" y="5251197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3" name="object 2113"/>
            <p:cNvSpPr/>
            <p:nvPr/>
          </p:nvSpPr>
          <p:spPr>
            <a:xfrm>
              <a:off x="12989542" y="5313920"/>
              <a:ext cx="375285" cy="0"/>
            </a:xfrm>
            <a:custGeom>
              <a:avLst/>
              <a:gdLst/>
              <a:ahLst/>
              <a:cxnLst/>
              <a:rect l="l" t="t" r="r" b="b"/>
              <a:pathLst>
                <a:path w="375284">
                  <a:moveTo>
                    <a:pt x="0" y="0"/>
                  </a:moveTo>
                  <a:lnTo>
                    <a:pt x="37523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14" name="object 2114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2973883" y="5267594"/>
              <a:ext cx="406582" cy="147731"/>
            </a:xfrm>
            <a:prstGeom prst="rect">
              <a:avLst/>
            </a:prstGeom>
          </p:spPr>
        </p:pic>
        <p:sp>
          <p:nvSpPr>
            <p:cNvPr id="2115" name="object 2115"/>
            <p:cNvSpPr/>
            <p:nvPr/>
          </p:nvSpPr>
          <p:spPr>
            <a:xfrm>
              <a:off x="12348882" y="529138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88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6" name="object 2116"/>
            <p:cNvSpPr/>
            <p:nvPr/>
          </p:nvSpPr>
          <p:spPr>
            <a:xfrm>
              <a:off x="12339265" y="5251197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7" name="object 2117"/>
            <p:cNvSpPr/>
            <p:nvPr/>
          </p:nvSpPr>
          <p:spPr>
            <a:xfrm>
              <a:off x="12345006" y="5313920"/>
              <a:ext cx="375285" cy="0"/>
            </a:xfrm>
            <a:custGeom>
              <a:avLst/>
              <a:gdLst/>
              <a:ahLst/>
              <a:cxnLst/>
              <a:rect l="l" t="t" r="r" b="b"/>
              <a:pathLst>
                <a:path w="375284">
                  <a:moveTo>
                    <a:pt x="0" y="0"/>
                  </a:moveTo>
                  <a:lnTo>
                    <a:pt x="37523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18" name="object 2118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2329336" y="5149629"/>
              <a:ext cx="406543" cy="164290"/>
            </a:xfrm>
            <a:prstGeom prst="rect">
              <a:avLst/>
            </a:prstGeom>
          </p:spPr>
        </p:pic>
        <p:sp>
          <p:nvSpPr>
            <p:cNvPr id="2119" name="object 2119"/>
            <p:cNvSpPr/>
            <p:nvPr/>
          </p:nvSpPr>
          <p:spPr>
            <a:xfrm>
              <a:off x="14659622" y="5251198"/>
              <a:ext cx="635" cy="30480"/>
            </a:xfrm>
            <a:custGeom>
              <a:avLst/>
              <a:gdLst/>
              <a:ahLst/>
              <a:cxnLst/>
              <a:rect l="l" t="t" r="r" b="b"/>
              <a:pathLst>
                <a:path w="634" h="30479">
                  <a:moveTo>
                    <a:pt x="10" y="3043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0" name="object 2120"/>
            <p:cNvSpPr/>
            <p:nvPr/>
          </p:nvSpPr>
          <p:spPr>
            <a:xfrm>
              <a:off x="14272895" y="5251197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1" name="object 2121"/>
            <p:cNvSpPr/>
            <p:nvPr/>
          </p:nvSpPr>
          <p:spPr>
            <a:xfrm>
              <a:off x="14278638" y="5313920"/>
              <a:ext cx="375285" cy="0"/>
            </a:xfrm>
            <a:custGeom>
              <a:avLst/>
              <a:gdLst/>
              <a:ahLst/>
              <a:cxnLst/>
              <a:rect l="l" t="t" r="r" b="b"/>
              <a:pathLst>
                <a:path w="375284">
                  <a:moveTo>
                    <a:pt x="0" y="0"/>
                  </a:moveTo>
                  <a:lnTo>
                    <a:pt x="37523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22" name="object 2122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4262977" y="5267594"/>
              <a:ext cx="406582" cy="147731"/>
            </a:xfrm>
            <a:prstGeom prst="rect">
              <a:avLst/>
            </a:prstGeom>
          </p:spPr>
        </p:pic>
        <p:sp>
          <p:nvSpPr>
            <p:cNvPr id="2123" name="object 2123"/>
            <p:cNvSpPr/>
            <p:nvPr/>
          </p:nvSpPr>
          <p:spPr>
            <a:xfrm>
              <a:off x="13637963" y="529138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88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4" name="object 2124"/>
            <p:cNvSpPr/>
            <p:nvPr/>
          </p:nvSpPr>
          <p:spPr>
            <a:xfrm>
              <a:off x="13628368" y="5251197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5" name="object 2125"/>
            <p:cNvSpPr/>
            <p:nvPr/>
          </p:nvSpPr>
          <p:spPr>
            <a:xfrm>
              <a:off x="13634110" y="5313920"/>
              <a:ext cx="375285" cy="0"/>
            </a:xfrm>
            <a:custGeom>
              <a:avLst/>
              <a:gdLst/>
              <a:ahLst/>
              <a:cxnLst/>
              <a:rect l="l" t="t" r="r" b="b"/>
              <a:pathLst>
                <a:path w="375284">
                  <a:moveTo>
                    <a:pt x="0" y="0"/>
                  </a:moveTo>
                  <a:lnTo>
                    <a:pt x="37523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26" name="object 2126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3618431" y="5149629"/>
              <a:ext cx="406564" cy="164290"/>
            </a:xfrm>
            <a:prstGeom prst="rect">
              <a:avLst/>
            </a:prstGeom>
          </p:spPr>
        </p:pic>
        <p:sp>
          <p:nvSpPr>
            <p:cNvPr id="2127" name="object 2127"/>
            <p:cNvSpPr/>
            <p:nvPr/>
          </p:nvSpPr>
          <p:spPr>
            <a:xfrm>
              <a:off x="15948726" y="5251198"/>
              <a:ext cx="635" cy="30480"/>
            </a:xfrm>
            <a:custGeom>
              <a:avLst/>
              <a:gdLst/>
              <a:ahLst/>
              <a:cxnLst/>
              <a:rect l="l" t="t" r="r" b="b"/>
              <a:pathLst>
                <a:path w="634" h="30479">
                  <a:moveTo>
                    <a:pt x="10" y="3043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8" name="object 2128"/>
            <p:cNvSpPr/>
            <p:nvPr/>
          </p:nvSpPr>
          <p:spPr>
            <a:xfrm>
              <a:off x="15561992" y="5251197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9" name="object 2129"/>
            <p:cNvSpPr/>
            <p:nvPr/>
          </p:nvSpPr>
          <p:spPr>
            <a:xfrm>
              <a:off x="15567743" y="5313920"/>
              <a:ext cx="375285" cy="0"/>
            </a:xfrm>
            <a:custGeom>
              <a:avLst/>
              <a:gdLst/>
              <a:ahLst/>
              <a:cxnLst/>
              <a:rect l="l" t="t" r="r" b="b"/>
              <a:pathLst>
                <a:path w="375284">
                  <a:moveTo>
                    <a:pt x="0" y="0"/>
                  </a:moveTo>
                  <a:lnTo>
                    <a:pt x="37523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30" name="object 2130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5552073" y="5267594"/>
              <a:ext cx="406581" cy="147731"/>
            </a:xfrm>
            <a:prstGeom prst="rect">
              <a:avLst/>
            </a:prstGeom>
          </p:spPr>
        </p:pic>
        <p:sp>
          <p:nvSpPr>
            <p:cNvPr id="2131" name="object 2131"/>
            <p:cNvSpPr/>
            <p:nvPr/>
          </p:nvSpPr>
          <p:spPr>
            <a:xfrm>
              <a:off x="14927059" y="529138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88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2" name="object 2132"/>
            <p:cNvSpPr/>
            <p:nvPr/>
          </p:nvSpPr>
          <p:spPr>
            <a:xfrm>
              <a:off x="14917465" y="5251197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3" name="object 2133"/>
            <p:cNvSpPr/>
            <p:nvPr/>
          </p:nvSpPr>
          <p:spPr>
            <a:xfrm>
              <a:off x="14923214" y="5313920"/>
              <a:ext cx="375285" cy="0"/>
            </a:xfrm>
            <a:custGeom>
              <a:avLst/>
              <a:gdLst/>
              <a:ahLst/>
              <a:cxnLst/>
              <a:rect l="l" t="t" r="r" b="b"/>
              <a:pathLst>
                <a:path w="375284">
                  <a:moveTo>
                    <a:pt x="0" y="0"/>
                  </a:moveTo>
                  <a:lnTo>
                    <a:pt x="37523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34" name="object 2134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4907525" y="5149629"/>
              <a:ext cx="406576" cy="164290"/>
            </a:xfrm>
            <a:prstGeom prst="rect">
              <a:avLst/>
            </a:prstGeom>
          </p:spPr>
        </p:pic>
        <p:sp>
          <p:nvSpPr>
            <p:cNvPr id="2135" name="object 2135"/>
            <p:cNvSpPr/>
            <p:nvPr/>
          </p:nvSpPr>
          <p:spPr>
            <a:xfrm>
              <a:off x="17237805" y="5251198"/>
              <a:ext cx="635" cy="30480"/>
            </a:xfrm>
            <a:custGeom>
              <a:avLst/>
              <a:gdLst/>
              <a:ahLst/>
              <a:cxnLst/>
              <a:rect l="l" t="t" r="r" b="b"/>
              <a:pathLst>
                <a:path w="634" h="30479">
                  <a:moveTo>
                    <a:pt x="20" y="3043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6" name="object 2136"/>
            <p:cNvSpPr/>
            <p:nvPr/>
          </p:nvSpPr>
          <p:spPr>
            <a:xfrm>
              <a:off x="16851094" y="5251197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7" name="object 2137"/>
            <p:cNvSpPr/>
            <p:nvPr/>
          </p:nvSpPr>
          <p:spPr>
            <a:xfrm>
              <a:off x="16856847" y="5313920"/>
              <a:ext cx="375285" cy="0"/>
            </a:xfrm>
            <a:custGeom>
              <a:avLst/>
              <a:gdLst/>
              <a:ahLst/>
              <a:cxnLst/>
              <a:rect l="l" t="t" r="r" b="b"/>
              <a:pathLst>
                <a:path w="375284">
                  <a:moveTo>
                    <a:pt x="0" y="0"/>
                  </a:moveTo>
                  <a:lnTo>
                    <a:pt x="37523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38" name="object 213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6841186" y="5267594"/>
              <a:ext cx="406560" cy="147731"/>
            </a:xfrm>
            <a:prstGeom prst="rect">
              <a:avLst/>
            </a:prstGeom>
          </p:spPr>
        </p:pic>
        <p:sp>
          <p:nvSpPr>
            <p:cNvPr id="2139" name="object 2139"/>
            <p:cNvSpPr/>
            <p:nvPr/>
          </p:nvSpPr>
          <p:spPr>
            <a:xfrm>
              <a:off x="16216162" y="529138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88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0" name="object 2140"/>
            <p:cNvSpPr/>
            <p:nvPr/>
          </p:nvSpPr>
          <p:spPr>
            <a:xfrm>
              <a:off x="16206568" y="5251197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4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1" name="object 2141"/>
            <p:cNvSpPr/>
            <p:nvPr/>
          </p:nvSpPr>
          <p:spPr>
            <a:xfrm>
              <a:off x="16212301" y="5313920"/>
              <a:ext cx="375285" cy="0"/>
            </a:xfrm>
            <a:custGeom>
              <a:avLst/>
              <a:gdLst/>
              <a:ahLst/>
              <a:cxnLst/>
              <a:rect l="l" t="t" r="r" b="b"/>
              <a:pathLst>
                <a:path w="375284">
                  <a:moveTo>
                    <a:pt x="0" y="0"/>
                  </a:moveTo>
                  <a:lnTo>
                    <a:pt x="37523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42" name="object 2142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6196638" y="5149629"/>
              <a:ext cx="406558" cy="164290"/>
            </a:xfrm>
            <a:prstGeom prst="rect">
              <a:avLst/>
            </a:prstGeom>
          </p:spPr>
        </p:pic>
        <p:sp>
          <p:nvSpPr>
            <p:cNvPr id="2143" name="object 2143"/>
            <p:cNvSpPr/>
            <p:nvPr/>
          </p:nvSpPr>
          <p:spPr>
            <a:xfrm>
              <a:off x="18004194" y="4567819"/>
              <a:ext cx="14604" cy="27305"/>
            </a:xfrm>
            <a:custGeom>
              <a:avLst/>
              <a:gdLst/>
              <a:ahLst/>
              <a:cxnLst/>
              <a:rect l="l" t="t" r="r" b="b"/>
              <a:pathLst>
                <a:path w="14605" h="27304">
                  <a:moveTo>
                    <a:pt x="14156" y="0"/>
                  </a:moveTo>
                  <a:lnTo>
                    <a:pt x="0" y="0"/>
                  </a:lnTo>
                  <a:lnTo>
                    <a:pt x="0" y="1130"/>
                  </a:lnTo>
                  <a:lnTo>
                    <a:pt x="6711" y="1130"/>
                  </a:lnTo>
                  <a:lnTo>
                    <a:pt x="6711" y="25695"/>
                  </a:lnTo>
                  <a:lnTo>
                    <a:pt x="0" y="25695"/>
                  </a:lnTo>
                  <a:lnTo>
                    <a:pt x="0" y="26815"/>
                  </a:lnTo>
                  <a:lnTo>
                    <a:pt x="14156" y="26815"/>
                  </a:lnTo>
                  <a:lnTo>
                    <a:pt x="14156" y="25695"/>
                  </a:lnTo>
                  <a:lnTo>
                    <a:pt x="7476" y="25695"/>
                  </a:lnTo>
                  <a:lnTo>
                    <a:pt x="7476" y="1130"/>
                  </a:lnTo>
                  <a:lnTo>
                    <a:pt x="14156" y="1130"/>
                  </a:lnTo>
                  <a:lnTo>
                    <a:pt x="14156" y="0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4" name="object 2144"/>
            <p:cNvSpPr/>
            <p:nvPr/>
          </p:nvSpPr>
          <p:spPr>
            <a:xfrm>
              <a:off x="18004194" y="4567819"/>
              <a:ext cx="14604" cy="27305"/>
            </a:xfrm>
            <a:custGeom>
              <a:avLst/>
              <a:gdLst/>
              <a:ahLst/>
              <a:cxnLst/>
              <a:rect l="l" t="t" r="r" b="b"/>
              <a:pathLst>
                <a:path w="14605" h="27304">
                  <a:moveTo>
                    <a:pt x="0" y="26815"/>
                  </a:moveTo>
                  <a:lnTo>
                    <a:pt x="0" y="25695"/>
                  </a:lnTo>
                  <a:lnTo>
                    <a:pt x="6711" y="25695"/>
                  </a:lnTo>
                  <a:lnTo>
                    <a:pt x="6711" y="13413"/>
                  </a:lnTo>
                  <a:lnTo>
                    <a:pt x="6711" y="1130"/>
                  </a:lnTo>
                  <a:lnTo>
                    <a:pt x="0" y="1130"/>
                  </a:lnTo>
                  <a:lnTo>
                    <a:pt x="0" y="0"/>
                  </a:lnTo>
                  <a:lnTo>
                    <a:pt x="14156" y="0"/>
                  </a:lnTo>
                  <a:lnTo>
                    <a:pt x="14156" y="1130"/>
                  </a:lnTo>
                  <a:lnTo>
                    <a:pt x="7476" y="1130"/>
                  </a:lnTo>
                  <a:lnTo>
                    <a:pt x="7476" y="13413"/>
                  </a:lnTo>
                  <a:lnTo>
                    <a:pt x="7476" y="25695"/>
                  </a:lnTo>
                  <a:lnTo>
                    <a:pt x="14156" y="25695"/>
                  </a:lnTo>
                  <a:lnTo>
                    <a:pt x="14156" y="26815"/>
                  </a:lnTo>
                  <a:lnTo>
                    <a:pt x="0" y="268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5" name="object 2145"/>
            <p:cNvSpPr/>
            <p:nvPr/>
          </p:nvSpPr>
          <p:spPr>
            <a:xfrm>
              <a:off x="18648738" y="4567819"/>
              <a:ext cx="14604" cy="27305"/>
            </a:xfrm>
            <a:custGeom>
              <a:avLst/>
              <a:gdLst/>
              <a:ahLst/>
              <a:cxnLst/>
              <a:rect l="l" t="t" r="r" b="b"/>
              <a:pathLst>
                <a:path w="14605" h="27304">
                  <a:moveTo>
                    <a:pt x="14156" y="0"/>
                  </a:moveTo>
                  <a:lnTo>
                    <a:pt x="0" y="0"/>
                  </a:lnTo>
                  <a:lnTo>
                    <a:pt x="0" y="1130"/>
                  </a:lnTo>
                  <a:lnTo>
                    <a:pt x="6732" y="1130"/>
                  </a:lnTo>
                  <a:lnTo>
                    <a:pt x="6732" y="25695"/>
                  </a:lnTo>
                  <a:lnTo>
                    <a:pt x="0" y="25695"/>
                  </a:lnTo>
                  <a:lnTo>
                    <a:pt x="0" y="26815"/>
                  </a:lnTo>
                  <a:lnTo>
                    <a:pt x="14156" y="26815"/>
                  </a:lnTo>
                  <a:lnTo>
                    <a:pt x="14156" y="25695"/>
                  </a:lnTo>
                  <a:lnTo>
                    <a:pt x="7476" y="25695"/>
                  </a:lnTo>
                  <a:lnTo>
                    <a:pt x="7476" y="1130"/>
                  </a:lnTo>
                  <a:lnTo>
                    <a:pt x="14156" y="1130"/>
                  </a:lnTo>
                  <a:lnTo>
                    <a:pt x="14156" y="0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6" name="object 2146"/>
            <p:cNvSpPr/>
            <p:nvPr/>
          </p:nvSpPr>
          <p:spPr>
            <a:xfrm>
              <a:off x="18648738" y="4567819"/>
              <a:ext cx="14604" cy="27305"/>
            </a:xfrm>
            <a:custGeom>
              <a:avLst/>
              <a:gdLst/>
              <a:ahLst/>
              <a:cxnLst/>
              <a:rect l="l" t="t" r="r" b="b"/>
              <a:pathLst>
                <a:path w="14605" h="27304">
                  <a:moveTo>
                    <a:pt x="0" y="26815"/>
                  </a:moveTo>
                  <a:lnTo>
                    <a:pt x="0" y="25695"/>
                  </a:lnTo>
                  <a:lnTo>
                    <a:pt x="6732" y="25695"/>
                  </a:lnTo>
                  <a:lnTo>
                    <a:pt x="6732" y="13413"/>
                  </a:lnTo>
                  <a:lnTo>
                    <a:pt x="6732" y="1130"/>
                  </a:lnTo>
                  <a:lnTo>
                    <a:pt x="0" y="1130"/>
                  </a:lnTo>
                  <a:lnTo>
                    <a:pt x="0" y="0"/>
                  </a:lnTo>
                  <a:lnTo>
                    <a:pt x="14156" y="0"/>
                  </a:lnTo>
                  <a:lnTo>
                    <a:pt x="14156" y="1130"/>
                  </a:lnTo>
                  <a:lnTo>
                    <a:pt x="7476" y="1130"/>
                  </a:lnTo>
                  <a:lnTo>
                    <a:pt x="7476" y="13413"/>
                  </a:lnTo>
                  <a:lnTo>
                    <a:pt x="7476" y="25695"/>
                  </a:lnTo>
                  <a:lnTo>
                    <a:pt x="14156" y="25695"/>
                  </a:lnTo>
                  <a:lnTo>
                    <a:pt x="14156" y="26815"/>
                  </a:lnTo>
                  <a:lnTo>
                    <a:pt x="0" y="268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7" name="object 2147"/>
            <p:cNvSpPr/>
            <p:nvPr/>
          </p:nvSpPr>
          <p:spPr>
            <a:xfrm>
              <a:off x="18004194" y="3733436"/>
              <a:ext cx="14604" cy="27305"/>
            </a:xfrm>
            <a:custGeom>
              <a:avLst/>
              <a:gdLst/>
              <a:ahLst/>
              <a:cxnLst/>
              <a:rect l="l" t="t" r="r" b="b"/>
              <a:pathLst>
                <a:path w="14605" h="27304">
                  <a:moveTo>
                    <a:pt x="14156" y="0"/>
                  </a:moveTo>
                  <a:lnTo>
                    <a:pt x="0" y="0"/>
                  </a:lnTo>
                  <a:lnTo>
                    <a:pt x="0" y="1109"/>
                  </a:lnTo>
                  <a:lnTo>
                    <a:pt x="6711" y="1109"/>
                  </a:lnTo>
                  <a:lnTo>
                    <a:pt x="6711" y="25685"/>
                  </a:lnTo>
                  <a:lnTo>
                    <a:pt x="0" y="25685"/>
                  </a:lnTo>
                  <a:lnTo>
                    <a:pt x="0" y="26794"/>
                  </a:lnTo>
                  <a:lnTo>
                    <a:pt x="14156" y="26794"/>
                  </a:lnTo>
                  <a:lnTo>
                    <a:pt x="14156" y="25685"/>
                  </a:lnTo>
                  <a:lnTo>
                    <a:pt x="7476" y="25685"/>
                  </a:lnTo>
                  <a:lnTo>
                    <a:pt x="7476" y="1109"/>
                  </a:lnTo>
                  <a:lnTo>
                    <a:pt x="14156" y="1109"/>
                  </a:lnTo>
                  <a:lnTo>
                    <a:pt x="14156" y="0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8" name="object 2148"/>
            <p:cNvSpPr/>
            <p:nvPr/>
          </p:nvSpPr>
          <p:spPr>
            <a:xfrm>
              <a:off x="18004194" y="3733436"/>
              <a:ext cx="14604" cy="27305"/>
            </a:xfrm>
            <a:custGeom>
              <a:avLst/>
              <a:gdLst/>
              <a:ahLst/>
              <a:cxnLst/>
              <a:rect l="l" t="t" r="r" b="b"/>
              <a:pathLst>
                <a:path w="14605" h="27304">
                  <a:moveTo>
                    <a:pt x="0" y="26794"/>
                  </a:moveTo>
                  <a:lnTo>
                    <a:pt x="0" y="25685"/>
                  </a:lnTo>
                  <a:lnTo>
                    <a:pt x="6711" y="25685"/>
                  </a:lnTo>
                  <a:lnTo>
                    <a:pt x="6711" y="13381"/>
                  </a:lnTo>
                  <a:lnTo>
                    <a:pt x="6711" y="1109"/>
                  </a:lnTo>
                  <a:lnTo>
                    <a:pt x="0" y="1109"/>
                  </a:lnTo>
                  <a:lnTo>
                    <a:pt x="0" y="0"/>
                  </a:lnTo>
                  <a:lnTo>
                    <a:pt x="14156" y="0"/>
                  </a:lnTo>
                  <a:lnTo>
                    <a:pt x="14156" y="1109"/>
                  </a:lnTo>
                  <a:lnTo>
                    <a:pt x="7476" y="1109"/>
                  </a:lnTo>
                  <a:lnTo>
                    <a:pt x="7476" y="13381"/>
                  </a:lnTo>
                  <a:lnTo>
                    <a:pt x="7476" y="25685"/>
                  </a:lnTo>
                  <a:lnTo>
                    <a:pt x="14156" y="25685"/>
                  </a:lnTo>
                  <a:lnTo>
                    <a:pt x="14156" y="26794"/>
                  </a:lnTo>
                  <a:lnTo>
                    <a:pt x="0" y="267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9" name="object 2149"/>
            <p:cNvSpPr/>
            <p:nvPr/>
          </p:nvSpPr>
          <p:spPr>
            <a:xfrm>
              <a:off x="18648738" y="3733436"/>
              <a:ext cx="14604" cy="27305"/>
            </a:xfrm>
            <a:custGeom>
              <a:avLst/>
              <a:gdLst/>
              <a:ahLst/>
              <a:cxnLst/>
              <a:rect l="l" t="t" r="r" b="b"/>
              <a:pathLst>
                <a:path w="14605" h="27304">
                  <a:moveTo>
                    <a:pt x="14156" y="0"/>
                  </a:moveTo>
                  <a:lnTo>
                    <a:pt x="0" y="0"/>
                  </a:lnTo>
                  <a:lnTo>
                    <a:pt x="0" y="1109"/>
                  </a:lnTo>
                  <a:lnTo>
                    <a:pt x="6732" y="1109"/>
                  </a:lnTo>
                  <a:lnTo>
                    <a:pt x="6732" y="25685"/>
                  </a:lnTo>
                  <a:lnTo>
                    <a:pt x="0" y="25685"/>
                  </a:lnTo>
                  <a:lnTo>
                    <a:pt x="0" y="26794"/>
                  </a:lnTo>
                  <a:lnTo>
                    <a:pt x="14156" y="26794"/>
                  </a:lnTo>
                  <a:lnTo>
                    <a:pt x="14156" y="25685"/>
                  </a:lnTo>
                  <a:lnTo>
                    <a:pt x="7476" y="25685"/>
                  </a:lnTo>
                  <a:lnTo>
                    <a:pt x="7476" y="1109"/>
                  </a:lnTo>
                  <a:lnTo>
                    <a:pt x="14156" y="1109"/>
                  </a:lnTo>
                  <a:lnTo>
                    <a:pt x="14156" y="0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0" name="object 2150"/>
            <p:cNvSpPr/>
            <p:nvPr/>
          </p:nvSpPr>
          <p:spPr>
            <a:xfrm>
              <a:off x="18648738" y="3733436"/>
              <a:ext cx="14604" cy="27305"/>
            </a:xfrm>
            <a:custGeom>
              <a:avLst/>
              <a:gdLst/>
              <a:ahLst/>
              <a:cxnLst/>
              <a:rect l="l" t="t" r="r" b="b"/>
              <a:pathLst>
                <a:path w="14605" h="27304">
                  <a:moveTo>
                    <a:pt x="0" y="26794"/>
                  </a:moveTo>
                  <a:lnTo>
                    <a:pt x="0" y="25685"/>
                  </a:lnTo>
                  <a:lnTo>
                    <a:pt x="6732" y="25685"/>
                  </a:lnTo>
                  <a:lnTo>
                    <a:pt x="6732" y="13381"/>
                  </a:lnTo>
                  <a:lnTo>
                    <a:pt x="6732" y="1109"/>
                  </a:lnTo>
                  <a:lnTo>
                    <a:pt x="0" y="1109"/>
                  </a:lnTo>
                  <a:lnTo>
                    <a:pt x="0" y="0"/>
                  </a:lnTo>
                  <a:lnTo>
                    <a:pt x="14156" y="0"/>
                  </a:lnTo>
                  <a:lnTo>
                    <a:pt x="14156" y="1109"/>
                  </a:lnTo>
                  <a:lnTo>
                    <a:pt x="7476" y="1109"/>
                  </a:lnTo>
                  <a:lnTo>
                    <a:pt x="7476" y="13381"/>
                  </a:lnTo>
                  <a:lnTo>
                    <a:pt x="7476" y="25685"/>
                  </a:lnTo>
                  <a:lnTo>
                    <a:pt x="14156" y="25685"/>
                  </a:lnTo>
                  <a:lnTo>
                    <a:pt x="14156" y="26794"/>
                  </a:lnTo>
                  <a:lnTo>
                    <a:pt x="0" y="267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1" name="object 2151"/>
            <p:cNvSpPr/>
            <p:nvPr/>
          </p:nvSpPr>
          <p:spPr>
            <a:xfrm>
              <a:off x="16715090" y="2997999"/>
              <a:ext cx="14604" cy="27305"/>
            </a:xfrm>
            <a:custGeom>
              <a:avLst/>
              <a:gdLst/>
              <a:ahLst/>
              <a:cxnLst/>
              <a:rect l="l" t="t" r="r" b="b"/>
              <a:pathLst>
                <a:path w="14605" h="27305">
                  <a:moveTo>
                    <a:pt x="14188" y="0"/>
                  </a:moveTo>
                  <a:lnTo>
                    <a:pt x="0" y="0"/>
                  </a:lnTo>
                  <a:lnTo>
                    <a:pt x="0" y="1109"/>
                  </a:lnTo>
                  <a:lnTo>
                    <a:pt x="6711" y="1109"/>
                  </a:lnTo>
                  <a:lnTo>
                    <a:pt x="6711" y="25685"/>
                  </a:lnTo>
                  <a:lnTo>
                    <a:pt x="0" y="25685"/>
                  </a:lnTo>
                  <a:lnTo>
                    <a:pt x="0" y="26794"/>
                  </a:lnTo>
                  <a:lnTo>
                    <a:pt x="14188" y="26794"/>
                  </a:lnTo>
                  <a:lnTo>
                    <a:pt x="14188" y="25685"/>
                  </a:lnTo>
                  <a:lnTo>
                    <a:pt x="7476" y="25685"/>
                  </a:lnTo>
                  <a:lnTo>
                    <a:pt x="7476" y="1109"/>
                  </a:lnTo>
                  <a:lnTo>
                    <a:pt x="14188" y="1109"/>
                  </a:lnTo>
                  <a:lnTo>
                    <a:pt x="14188" y="0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2" name="object 2152"/>
            <p:cNvSpPr/>
            <p:nvPr/>
          </p:nvSpPr>
          <p:spPr>
            <a:xfrm>
              <a:off x="16715090" y="2997999"/>
              <a:ext cx="14604" cy="27305"/>
            </a:xfrm>
            <a:custGeom>
              <a:avLst/>
              <a:gdLst/>
              <a:ahLst/>
              <a:cxnLst/>
              <a:rect l="l" t="t" r="r" b="b"/>
              <a:pathLst>
                <a:path w="14605" h="27305">
                  <a:moveTo>
                    <a:pt x="0" y="26794"/>
                  </a:moveTo>
                  <a:lnTo>
                    <a:pt x="0" y="25685"/>
                  </a:lnTo>
                  <a:lnTo>
                    <a:pt x="6711" y="25685"/>
                  </a:lnTo>
                  <a:lnTo>
                    <a:pt x="6711" y="13392"/>
                  </a:lnTo>
                  <a:lnTo>
                    <a:pt x="6711" y="1109"/>
                  </a:lnTo>
                  <a:lnTo>
                    <a:pt x="0" y="1109"/>
                  </a:lnTo>
                  <a:lnTo>
                    <a:pt x="0" y="0"/>
                  </a:lnTo>
                  <a:lnTo>
                    <a:pt x="14188" y="0"/>
                  </a:lnTo>
                  <a:lnTo>
                    <a:pt x="14188" y="1109"/>
                  </a:lnTo>
                  <a:lnTo>
                    <a:pt x="7476" y="1109"/>
                  </a:lnTo>
                  <a:lnTo>
                    <a:pt x="7476" y="13392"/>
                  </a:lnTo>
                  <a:lnTo>
                    <a:pt x="7476" y="25685"/>
                  </a:lnTo>
                  <a:lnTo>
                    <a:pt x="14188" y="25685"/>
                  </a:lnTo>
                  <a:lnTo>
                    <a:pt x="14188" y="26794"/>
                  </a:lnTo>
                  <a:lnTo>
                    <a:pt x="0" y="267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3" name="object 2153"/>
            <p:cNvSpPr/>
            <p:nvPr/>
          </p:nvSpPr>
          <p:spPr>
            <a:xfrm>
              <a:off x="16715090" y="4066873"/>
              <a:ext cx="14604" cy="27305"/>
            </a:xfrm>
            <a:custGeom>
              <a:avLst/>
              <a:gdLst/>
              <a:ahLst/>
              <a:cxnLst/>
              <a:rect l="l" t="t" r="r" b="b"/>
              <a:pathLst>
                <a:path w="14605" h="27304">
                  <a:moveTo>
                    <a:pt x="14188" y="0"/>
                  </a:moveTo>
                  <a:lnTo>
                    <a:pt x="0" y="0"/>
                  </a:lnTo>
                  <a:lnTo>
                    <a:pt x="0" y="1130"/>
                  </a:lnTo>
                  <a:lnTo>
                    <a:pt x="6711" y="1130"/>
                  </a:lnTo>
                  <a:lnTo>
                    <a:pt x="6711" y="25695"/>
                  </a:lnTo>
                  <a:lnTo>
                    <a:pt x="0" y="25695"/>
                  </a:lnTo>
                  <a:lnTo>
                    <a:pt x="0" y="26815"/>
                  </a:lnTo>
                  <a:lnTo>
                    <a:pt x="14188" y="26815"/>
                  </a:lnTo>
                  <a:lnTo>
                    <a:pt x="14188" y="25695"/>
                  </a:lnTo>
                  <a:lnTo>
                    <a:pt x="7476" y="25695"/>
                  </a:lnTo>
                  <a:lnTo>
                    <a:pt x="7476" y="1130"/>
                  </a:lnTo>
                  <a:lnTo>
                    <a:pt x="14188" y="1130"/>
                  </a:lnTo>
                  <a:lnTo>
                    <a:pt x="14188" y="0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4" name="object 2154"/>
            <p:cNvSpPr/>
            <p:nvPr/>
          </p:nvSpPr>
          <p:spPr>
            <a:xfrm>
              <a:off x="16715090" y="4066873"/>
              <a:ext cx="14604" cy="27305"/>
            </a:xfrm>
            <a:custGeom>
              <a:avLst/>
              <a:gdLst/>
              <a:ahLst/>
              <a:cxnLst/>
              <a:rect l="l" t="t" r="r" b="b"/>
              <a:pathLst>
                <a:path w="14605" h="27304">
                  <a:moveTo>
                    <a:pt x="0" y="26815"/>
                  </a:moveTo>
                  <a:lnTo>
                    <a:pt x="0" y="25695"/>
                  </a:lnTo>
                  <a:lnTo>
                    <a:pt x="6711" y="25695"/>
                  </a:lnTo>
                  <a:lnTo>
                    <a:pt x="6711" y="13423"/>
                  </a:lnTo>
                  <a:lnTo>
                    <a:pt x="6711" y="1130"/>
                  </a:lnTo>
                  <a:lnTo>
                    <a:pt x="0" y="1130"/>
                  </a:lnTo>
                  <a:lnTo>
                    <a:pt x="0" y="0"/>
                  </a:lnTo>
                  <a:lnTo>
                    <a:pt x="14188" y="0"/>
                  </a:lnTo>
                  <a:lnTo>
                    <a:pt x="14188" y="1130"/>
                  </a:lnTo>
                  <a:lnTo>
                    <a:pt x="7476" y="1130"/>
                  </a:lnTo>
                  <a:lnTo>
                    <a:pt x="7476" y="13423"/>
                  </a:lnTo>
                  <a:lnTo>
                    <a:pt x="7476" y="25695"/>
                  </a:lnTo>
                  <a:lnTo>
                    <a:pt x="14188" y="25695"/>
                  </a:lnTo>
                  <a:lnTo>
                    <a:pt x="14188" y="26815"/>
                  </a:lnTo>
                  <a:lnTo>
                    <a:pt x="0" y="268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5" name="object 2155"/>
            <p:cNvSpPr/>
            <p:nvPr/>
          </p:nvSpPr>
          <p:spPr>
            <a:xfrm>
              <a:off x="11558696" y="4399912"/>
              <a:ext cx="14604" cy="27305"/>
            </a:xfrm>
            <a:custGeom>
              <a:avLst/>
              <a:gdLst/>
              <a:ahLst/>
              <a:cxnLst/>
              <a:rect l="l" t="t" r="r" b="b"/>
              <a:pathLst>
                <a:path w="14604" h="27304">
                  <a:moveTo>
                    <a:pt x="14188" y="0"/>
                  </a:moveTo>
                  <a:lnTo>
                    <a:pt x="0" y="0"/>
                  </a:lnTo>
                  <a:lnTo>
                    <a:pt x="0" y="1130"/>
                  </a:lnTo>
                  <a:lnTo>
                    <a:pt x="6711" y="1130"/>
                  </a:lnTo>
                  <a:lnTo>
                    <a:pt x="6711" y="25695"/>
                  </a:lnTo>
                  <a:lnTo>
                    <a:pt x="0" y="25695"/>
                  </a:lnTo>
                  <a:lnTo>
                    <a:pt x="0" y="26815"/>
                  </a:lnTo>
                  <a:lnTo>
                    <a:pt x="14188" y="26815"/>
                  </a:lnTo>
                  <a:lnTo>
                    <a:pt x="14188" y="25695"/>
                  </a:lnTo>
                  <a:lnTo>
                    <a:pt x="7476" y="25695"/>
                  </a:lnTo>
                  <a:lnTo>
                    <a:pt x="7476" y="1130"/>
                  </a:lnTo>
                  <a:lnTo>
                    <a:pt x="14188" y="1130"/>
                  </a:lnTo>
                  <a:lnTo>
                    <a:pt x="14188" y="0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6" name="object 2156"/>
            <p:cNvSpPr/>
            <p:nvPr/>
          </p:nvSpPr>
          <p:spPr>
            <a:xfrm>
              <a:off x="11558696" y="4399912"/>
              <a:ext cx="14604" cy="27305"/>
            </a:xfrm>
            <a:custGeom>
              <a:avLst/>
              <a:gdLst/>
              <a:ahLst/>
              <a:cxnLst/>
              <a:rect l="l" t="t" r="r" b="b"/>
              <a:pathLst>
                <a:path w="14604" h="27304">
                  <a:moveTo>
                    <a:pt x="0" y="26815"/>
                  </a:moveTo>
                  <a:lnTo>
                    <a:pt x="0" y="25695"/>
                  </a:lnTo>
                  <a:lnTo>
                    <a:pt x="6711" y="25695"/>
                  </a:lnTo>
                  <a:lnTo>
                    <a:pt x="6711" y="13381"/>
                  </a:lnTo>
                  <a:lnTo>
                    <a:pt x="6711" y="1130"/>
                  </a:lnTo>
                  <a:lnTo>
                    <a:pt x="0" y="1130"/>
                  </a:lnTo>
                  <a:lnTo>
                    <a:pt x="0" y="0"/>
                  </a:lnTo>
                  <a:lnTo>
                    <a:pt x="14188" y="0"/>
                  </a:lnTo>
                  <a:lnTo>
                    <a:pt x="14188" y="1130"/>
                  </a:lnTo>
                  <a:lnTo>
                    <a:pt x="7476" y="1130"/>
                  </a:lnTo>
                  <a:lnTo>
                    <a:pt x="7476" y="13381"/>
                  </a:lnTo>
                  <a:lnTo>
                    <a:pt x="7476" y="25695"/>
                  </a:lnTo>
                  <a:lnTo>
                    <a:pt x="14188" y="25695"/>
                  </a:lnTo>
                  <a:lnTo>
                    <a:pt x="14188" y="26815"/>
                  </a:lnTo>
                  <a:lnTo>
                    <a:pt x="0" y="268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7" name="object 2157"/>
            <p:cNvSpPr/>
            <p:nvPr/>
          </p:nvSpPr>
          <p:spPr>
            <a:xfrm>
              <a:off x="9630201" y="5316380"/>
              <a:ext cx="7685405" cy="1489710"/>
            </a:xfrm>
            <a:custGeom>
              <a:avLst/>
              <a:gdLst/>
              <a:ahLst/>
              <a:cxnLst/>
              <a:rect l="l" t="t" r="r" b="b"/>
              <a:pathLst>
                <a:path w="7685405" h="1489709">
                  <a:moveTo>
                    <a:pt x="5141581" y="1489399"/>
                  </a:moveTo>
                  <a:lnTo>
                    <a:pt x="5819623" y="1489399"/>
                  </a:lnTo>
                  <a:lnTo>
                    <a:pt x="5819623" y="620860"/>
                  </a:lnTo>
                  <a:lnTo>
                    <a:pt x="5813205" y="620860"/>
                  </a:lnTo>
                  <a:lnTo>
                    <a:pt x="5813205" y="438499"/>
                  </a:lnTo>
                  <a:lnTo>
                    <a:pt x="7684949" y="438499"/>
                  </a:lnTo>
                  <a:lnTo>
                    <a:pt x="7684949" y="0"/>
                  </a:lnTo>
                  <a:lnTo>
                    <a:pt x="5013323" y="0"/>
                  </a:lnTo>
                  <a:lnTo>
                    <a:pt x="18711" y="0"/>
                  </a:lnTo>
                  <a:lnTo>
                    <a:pt x="18711" y="31653"/>
                  </a:lnTo>
                  <a:lnTo>
                    <a:pt x="0" y="31653"/>
                  </a:lnTo>
                  <a:lnTo>
                    <a:pt x="0" y="406825"/>
                  </a:lnTo>
                  <a:lnTo>
                    <a:pt x="18711" y="406825"/>
                  </a:lnTo>
                  <a:lnTo>
                    <a:pt x="18711" y="438499"/>
                  </a:lnTo>
                  <a:lnTo>
                    <a:pt x="5141581" y="438499"/>
                  </a:lnTo>
                  <a:lnTo>
                    <a:pt x="5141581" y="148939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8" name="object 2158"/>
            <p:cNvSpPr/>
            <p:nvPr/>
          </p:nvSpPr>
          <p:spPr>
            <a:xfrm>
              <a:off x="14780837" y="5712254"/>
              <a:ext cx="660400" cy="1091565"/>
            </a:xfrm>
            <a:custGeom>
              <a:avLst/>
              <a:gdLst/>
              <a:ahLst/>
              <a:cxnLst/>
              <a:rect l="l" t="t" r="r" b="b"/>
              <a:pathLst>
                <a:path w="660400" h="1091565">
                  <a:moveTo>
                    <a:pt x="329958" y="0"/>
                  </a:moveTo>
                  <a:lnTo>
                    <a:pt x="659938" y="1091055"/>
                  </a:lnTo>
                </a:path>
                <a:path w="660400" h="1091565">
                  <a:moveTo>
                    <a:pt x="329958" y="0"/>
                  </a:moveTo>
                  <a:lnTo>
                    <a:pt x="0" y="109105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9" name="object 2159"/>
            <p:cNvSpPr/>
            <p:nvPr/>
          </p:nvSpPr>
          <p:spPr>
            <a:xfrm>
              <a:off x="14771762" y="6456316"/>
              <a:ext cx="6985" cy="349885"/>
            </a:xfrm>
            <a:custGeom>
              <a:avLst/>
              <a:gdLst/>
              <a:ahLst/>
              <a:cxnLst/>
              <a:rect l="l" t="t" r="r" b="b"/>
              <a:pathLst>
                <a:path w="6984" h="349884">
                  <a:moveTo>
                    <a:pt x="6450" y="349465"/>
                  </a:moveTo>
                  <a:lnTo>
                    <a:pt x="6450" y="0"/>
                  </a:lnTo>
                  <a:lnTo>
                    <a:pt x="0" y="0"/>
                  </a:lnTo>
                  <a:lnTo>
                    <a:pt x="0" y="349465"/>
                  </a:lnTo>
                  <a:lnTo>
                    <a:pt x="6450" y="34946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0" name="object 2160"/>
            <p:cNvSpPr/>
            <p:nvPr/>
          </p:nvSpPr>
          <p:spPr>
            <a:xfrm>
              <a:off x="14771778" y="6105576"/>
              <a:ext cx="6985" cy="348615"/>
            </a:xfrm>
            <a:custGeom>
              <a:avLst/>
              <a:gdLst/>
              <a:ahLst/>
              <a:cxnLst/>
              <a:rect l="l" t="t" r="r" b="b"/>
              <a:pathLst>
                <a:path w="6984" h="348614">
                  <a:moveTo>
                    <a:pt x="0" y="0"/>
                  </a:moveTo>
                  <a:lnTo>
                    <a:pt x="0" y="348272"/>
                  </a:lnTo>
                  <a:lnTo>
                    <a:pt x="6450" y="348272"/>
                  </a:lnTo>
                  <a:lnTo>
                    <a:pt x="6450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1" name="object 2161"/>
            <p:cNvSpPr/>
            <p:nvPr/>
          </p:nvSpPr>
          <p:spPr>
            <a:xfrm>
              <a:off x="14771778" y="5754868"/>
              <a:ext cx="6985" cy="348615"/>
            </a:xfrm>
            <a:custGeom>
              <a:avLst/>
              <a:gdLst/>
              <a:ahLst/>
              <a:cxnLst/>
              <a:rect l="l" t="t" r="r" b="b"/>
              <a:pathLst>
                <a:path w="6984" h="348614">
                  <a:moveTo>
                    <a:pt x="0" y="0"/>
                  </a:moveTo>
                  <a:lnTo>
                    <a:pt x="0" y="348272"/>
                  </a:lnTo>
                  <a:lnTo>
                    <a:pt x="6450" y="348272"/>
                  </a:lnTo>
                  <a:lnTo>
                    <a:pt x="6450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2" name="object 2162"/>
            <p:cNvSpPr/>
            <p:nvPr/>
          </p:nvSpPr>
          <p:spPr>
            <a:xfrm>
              <a:off x="14805283" y="6774105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0" y="3167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3" name="object 2163"/>
            <p:cNvSpPr/>
            <p:nvPr/>
          </p:nvSpPr>
          <p:spPr>
            <a:xfrm>
              <a:off x="14805283" y="6774111"/>
              <a:ext cx="611505" cy="0"/>
            </a:xfrm>
            <a:custGeom>
              <a:avLst/>
              <a:gdLst/>
              <a:ahLst/>
              <a:cxnLst/>
              <a:rect l="l" t="t" r="r" b="b"/>
              <a:pathLst>
                <a:path w="611505">
                  <a:moveTo>
                    <a:pt x="0" y="0"/>
                  </a:moveTo>
                  <a:lnTo>
                    <a:pt x="611038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4" name="object 2164"/>
            <p:cNvSpPr/>
            <p:nvPr/>
          </p:nvSpPr>
          <p:spPr>
            <a:xfrm>
              <a:off x="15416327" y="6774111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0"/>
                  </a:moveTo>
                  <a:lnTo>
                    <a:pt x="0" y="1277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5" name="object 2165"/>
            <p:cNvSpPr/>
            <p:nvPr/>
          </p:nvSpPr>
          <p:spPr>
            <a:xfrm>
              <a:off x="14805288" y="6805780"/>
              <a:ext cx="611505" cy="0"/>
            </a:xfrm>
            <a:custGeom>
              <a:avLst/>
              <a:gdLst/>
              <a:ahLst/>
              <a:cxnLst/>
              <a:rect l="l" t="t" r="r" b="b"/>
              <a:pathLst>
                <a:path w="611505">
                  <a:moveTo>
                    <a:pt x="61103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6" name="object 2166"/>
            <p:cNvSpPr/>
            <p:nvPr/>
          </p:nvSpPr>
          <p:spPr>
            <a:xfrm>
              <a:off x="9124887" y="5550889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131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131"/>
                  </a:lnTo>
                  <a:lnTo>
                    <a:pt x="36093" y="1601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7" name="object 2167"/>
            <p:cNvSpPr/>
            <p:nvPr/>
          </p:nvSpPr>
          <p:spPr>
            <a:xfrm>
              <a:off x="10259927" y="5346542"/>
              <a:ext cx="33655" cy="378460"/>
            </a:xfrm>
            <a:custGeom>
              <a:avLst/>
              <a:gdLst/>
              <a:ahLst/>
              <a:cxnLst/>
              <a:rect l="l" t="t" r="r" b="b"/>
              <a:pathLst>
                <a:path w="33654" h="378460">
                  <a:moveTo>
                    <a:pt x="33475" y="378135"/>
                  </a:moveTo>
                  <a:lnTo>
                    <a:pt x="33527" y="378135"/>
                  </a:lnTo>
                </a:path>
                <a:path w="33654" h="378460">
                  <a:moveTo>
                    <a:pt x="33527" y="0"/>
                  </a:moveTo>
                  <a:lnTo>
                    <a:pt x="33182" y="1455"/>
                  </a:lnTo>
                  <a:lnTo>
                    <a:pt x="1947" y="1455"/>
                  </a:lnTo>
                  <a:lnTo>
                    <a:pt x="366" y="1455"/>
                  </a:lnTo>
                  <a:lnTo>
                    <a:pt x="41" y="0"/>
                  </a:lnTo>
                </a:path>
                <a:path w="33654" h="378460">
                  <a:moveTo>
                    <a:pt x="0" y="378135"/>
                  </a:moveTo>
                  <a:lnTo>
                    <a:pt x="366" y="376679"/>
                  </a:lnTo>
                  <a:lnTo>
                    <a:pt x="31590" y="376679"/>
                  </a:lnTo>
                  <a:lnTo>
                    <a:pt x="33182" y="376679"/>
                  </a:lnTo>
                  <a:lnTo>
                    <a:pt x="33475" y="37813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8" name="object 2168"/>
            <p:cNvSpPr/>
            <p:nvPr/>
          </p:nvSpPr>
          <p:spPr>
            <a:xfrm>
              <a:off x="9647356" y="5316357"/>
              <a:ext cx="614680" cy="31750"/>
            </a:xfrm>
            <a:custGeom>
              <a:avLst/>
              <a:gdLst/>
              <a:ahLst/>
              <a:cxnLst/>
              <a:rect l="l" t="t" r="r" b="b"/>
              <a:pathLst>
                <a:path w="614679" h="31750">
                  <a:moveTo>
                    <a:pt x="0" y="31643"/>
                  </a:moveTo>
                  <a:lnTo>
                    <a:pt x="0" y="31674"/>
                  </a:lnTo>
                </a:path>
                <a:path w="614679" h="31750">
                  <a:moveTo>
                    <a:pt x="614117" y="31674"/>
                  </a:moveTo>
                  <a:lnTo>
                    <a:pt x="612578" y="31328"/>
                  </a:lnTo>
                  <a:lnTo>
                    <a:pt x="612578" y="1842"/>
                  </a:lnTo>
                  <a:lnTo>
                    <a:pt x="612578" y="335"/>
                  </a:lnTo>
                  <a:lnTo>
                    <a:pt x="614117" y="52"/>
                  </a:lnTo>
                  <a:lnTo>
                    <a:pt x="0" y="0"/>
                  </a:lnTo>
                  <a:lnTo>
                    <a:pt x="1539" y="335"/>
                  </a:lnTo>
                  <a:lnTo>
                    <a:pt x="1539" y="29852"/>
                  </a:lnTo>
                  <a:lnTo>
                    <a:pt x="1539" y="31328"/>
                  </a:lnTo>
                  <a:lnTo>
                    <a:pt x="0" y="3164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9" name="object 2169"/>
            <p:cNvSpPr/>
            <p:nvPr/>
          </p:nvSpPr>
          <p:spPr>
            <a:xfrm>
              <a:off x="8929324" y="5316373"/>
              <a:ext cx="687705" cy="0"/>
            </a:xfrm>
            <a:custGeom>
              <a:avLst/>
              <a:gdLst/>
              <a:ahLst/>
              <a:cxnLst/>
              <a:rect l="l" t="t" r="r" b="b"/>
              <a:pathLst>
                <a:path w="687704">
                  <a:moveTo>
                    <a:pt x="0" y="0"/>
                  </a:moveTo>
                  <a:lnTo>
                    <a:pt x="68760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0" name="object 2170"/>
            <p:cNvSpPr/>
            <p:nvPr/>
          </p:nvSpPr>
          <p:spPr>
            <a:xfrm>
              <a:off x="8929321" y="5723213"/>
              <a:ext cx="687705" cy="31750"/>
            </a:xfrm>
            <a:custGeom>
              <a:avLst/>
              <a:gdLst/>
              <a:ahLst/>
              <a:cxnLst/>
              <a:rect l="l" t="t" r="r" b="b"/>
              <a:pathLst>
                <a:path w="687704" h="31750">
                  <a:moveTo>
                    <a:pt x="687602" y="31"/>
                  </a:moveTo>
                  <a:lnTo>
                    <a:pt x="0" y="0"/>
                  </a:lnTo>
                  <a:lnTo>
                    <a:pt x="1539" y="345"/>
                  </a:lnTo>
                  <a:lnTo>
                    <a:pt x="1539" y="29842"/>
                  </a:lnTo>
                  <a:lnTo>
                    <a:pt x="1539" y="31328"/>
                  </a:lnTo>
                  <a:lnTo>
                    <a:pt x="0" y="31622"/>
                  </a:lnTo>
                  <a:lnTo>
                    <a:pt x="687602" y="31674"/>
                  </a:lnTo>
                  <a:lnTo>
                    <a:pt x="686052" y="31328"/>
                  </a:lnTo>
                  <a:lnTo>
                    <a:pt x="686052" y="1821"/>
                  </a:lnTo>
                  <a:lnTo>
                    <a:pt x="686052" y="345"/>
                  </a:lnTo>
                  <a:lnTo>
                    <a:pt x="687602" y="3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1" name="object 2171"/>
            <p:cNvSpPr/>
            <p:nvPr/>
          </p:nvSpPr>
          <p:spPr>
            <a:xfrm>
              <a:off x="8897349" y="5346542"/>
              <a:ext cx="0" cy="378460"/>
            </a:xfrm>
            <a:custGeom>
              <a:avLst/>
              <a:gdLst/>
              <a:ahLst/>
              <a:cxnLst/>
              <a:rect l="l" t="t" r="r" b="b"/>
              <a:pathLst>
                <a:path h="378460">
                  <a:moveTo>
                    <a:pt x="0" y="37813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2" name="object 2172"/>
            <p:cNvSpPr/>
            <p:nvPr/>
          </p:nvSpPr>
          <p:spPr>
            <a:xfrm>
              <a:off x="9088781" y="5316369"/>
              <a:ext cx="525780" cy="33020"/>
            </a:xfrm>
            <a:custGeom>
              <a:avLst/>
              <a:gdLst/>
              <a:ahLst/>
              <a:cxnLst/>
              <a:rect l="l" t="t" r="r" b="b"/>
              <a:pathLst>
                <a:path w="525779" h="33020">
                  <a:moveTo>
                    <a:pt x="0" y="32878"/>
                  </a:moveTo>
                  <a:lnTo>
                    <a:pt x="0" y="0"/>
                  </a:lnTo>
                  <a:lnTo>
                    <a:pt x="525303" y="0"/>
                  </a:lnTo>
                  <a:lnTo>
                    <a:pt x="525303" y="32878"/>
                  </a:lnTo>
                  <a:lnTo>
                    <a:pt x="0" y="3287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3" name="object 2173"/>
            <p:cNvSpPr/>
            <p:nvPr/>
          </p:nvSpPr>
          <p:spPr>
            <a:xfrm>
              <a:off x="9088781" y="5721982"/>
              <a:ext cx="505459" cy="17145"/>
            </a:xfrm>
            <a:custGeom>
              <a:avLst/>
              <a:gdLst/>
              <a:ahLst/>
              <a:cxnLst/>
              <a:rect l="l" t="t" r="r" b="b"/>
              <a:pathLst>
                <a:path w="505459" h="17145">
                  <a:moveTo>
                    <a:pt x="0" y="17057"/>
                  </a:moveTo>
                  <a:lnTo>
                    <a:pt x="0" y="0"/>
                  </a:lnTo>
                  <a:lnTo>
                    <a:pt x="505324" y="0"/>
                  </a:lnTo>
                  <a:lnTo>
                    <a:pt x="505324" y="17057"/>
                  </a:lnTo>
                  <a:lnTo>
                    <a:pt x="0" y="1705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4" name="object 2174"/>
            <p:cNvSpPr/>
            <p:nvPr/>
          </p:nvSpPr>
          <p:spPr>
            <a:xfrm>
              <a:off x="8914119" y="5316386"/>
              <a:ext cx="175260" cy="422909"/>
            </a:xfrm>
            <a:custGeom>
              <a:avLst/>
              <a:gdLst/>
              <a:ahLst/>
              <a:cxnLst/>
              <a:rect l="l" t="t" r="r" b="b"/>
              <a:pathLst>
                <a:path w="175259" h="422910">
                  <a:moveTo>
                    <a:pt x="18041" y="405600"/>
                  </a:moveTo>
                  <a:lnTo>
                    <a:pt x="0" y="405600"/>
                  </a:lnTo>
                  <a:lnTo>
                    <a:pt x="0" y="32857"/>
                  </a:lnTo>
                  <a:lnTo>
                    <a:pt x="18041" y="32857"/>
                  </a:lnTo>
                  <a:lnTo>
                    <a:pt x="18041" y="0"/>
                  </a:lnTo>
                  <a:lnTo>
                    <a:pt x="174664" y="0"/>
                  </a:lnTo>
                  <a:lnTo>
                    <a:pt x="174664" y="204035"/>
                  </a:lnTo>
                  <a:lnTo>
                    <a:pt x="156613" y="204035"/>
                  </a:lnTo>
                  <a:lnTo>
                    <a:pt x="156613" y="234505"/>
                  </a:lnTo>
                  <a:lnTo>
                    <a:pt x="174664" y="234505"/>
                  </a:lnTo>
                  <a:lnTo>
                    <a:pt x="174664" y="422657"/>
                  </a:lnTo>
                  <a:lnTo>
                    <a:pt x="18041" y="422657"/>
                  </a:lnTo>
                  <a:lnTo>
                    <a:pt x="18041" y="40560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5" name="object 2175"/>
            <p:cNvSpPr/>
            <p:nvPr/>
          </p:nvSpPr>
          <p:spPr>
            <a:xfrm>
              <a:off x="8914114" y="5349248"/>
              <a:ext cx="175260" cy="11430"/>
            </a:xfrm>
            <a:custGeom>
              <a:avLst/>
              <a:gdLst/>
              <a:ahLst/>
              <a:cxnLst/>
              <a:rect l="l" t="t" r="r" b="b"/>
              <a:pathLst>
                <a:path w="175259" h="11429">
                  <a:moveTo>
                    <a:pt x="0" y="0"/>
                  </a:moveTo>
                  <a:lnTo>
                    <a:pt x="0" y="10963"/>
                  </a:lnTo>
                  <a:lnTo>
                    <a:pt x="174664" y="10963"/>
                  </a:lnTo>
                  <a:lnTo>
                    <a:pt x="174664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6" name="object 2176"/>
            <p:cNvSpPr/>
            <p:nvPr/>
          </p:nvSpPr>
          <p:spPr>
            <a:xfrm>
              <a:off x="8914114" y="5711020"/>
              <a:ext cx="175260" cy="11430"/>
            </a:xfrm>
            <a:custGeom>
              <a:avLst/>
              <a:gdLst/>
              <a:ahLst/>
              <a:cxnLst/>
              <a:rect l="l" t="t" r="r" b="b"/>
              <a:pathLst>
                <a:path w="175259" h="11429">
                  <a:moveTo>
                    <a:pt x="0" y="0"/>
                  </a:moveTo>
                  <a:lnTo>
                    <a:pt x="0" y="10963"/>
                  </a:lnTo>
                  <a:lnTo>
                    <a:pt x="174664" y="10963"/>
                  </a:lnTo>
                  <a:lnTo>
                    <a:pt x="174664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7" name="object 2177"/>
            <p:cNvSpPr/>
            <p:nvPr/>
          </p:nvSpPr>
          <p:spPr>
            <a:xfrm>
              <a:off x="9088779" y="5550889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131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131"/>
                  </a:lnTo>
                  <a:lnTo>
                    <a:pt x="36093" y="1601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8" name="object 2178"/>
            <p:cNvSpPr/>
            <p:nvPr/>
          </p:nvSpPr>
          <p:spPr>
            <a:xfrm>
              <a:off x="9160979" y="5550889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131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131"/>
                  </a:lnTo>
                  <a:lnTo>
                    <a:pt x="36093" y="1601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9" name="object 2179"/>
            <p:cNvSpPr/>
            <p:nvPr/>
          </p:nvSpPr>
          <p:spPr>
            <a:xfrm>
              <a:off x="9197053" y="5550889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131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131"/>
                  </a:lnTo>
                  <a:lnTo>
                    <a:pt x="36093" y="1601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0" name="object 2180"/>
            <p:cNvSpPr/>
            <p:nvPr/>
          </p:nvSpPr>
          <p:spPr>
            <a:xfrm>
              <a:off x="9233149" y="5550889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103" y="160131"/>
                  </a:moveTo>
                  <a:lnTo>
                    <a:pt x="36103" y="0"/>
                  </a:lnTo>
                  <a:lnTo>
                    <a:pt x="0" y="0"/>
                  </a:lnTo>
                  <a:lnTo>
                    <a:pt x="0" y="160131"/>
                  </a:lnTo>
                  <a:lnTo>
                    <a:pt x="36103" y="1601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1" name="object 2181"/>
            <p:cNvSpPr/>
            <p:nvPr/>
          </p:nvSpPr>
          <p:spPr>
            <a:xfrm>
              <a:off x="9269269" y="5550889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131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131"/>
                  </a:lnTo>
                  <a:lnTo>
                    <a:pt x="36093" y="1601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2" name="object 2182"/>
            <p:cNvSpPr/>
            <p:nvPr/>
          </p:nvSpPr>
          <p:spPr>
            <a:xfrm>
              <a:off x="9305360" y="5550889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131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131"/>
                  </a:lnTo>
                  <a:lnTo>
                    <a:pt x="36093" y="1601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3" name="object 2183"/>
            <p:cNvSpPr/>
            <p:nvPr/>
          </p:nvSpPr>
          <p:spPr>
            <a:xfrm>
              <a:off x="9341440" y="5550889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103" y="160131"/>
                  </a:moveTo>
                  <a:lnTo>
                    <a:pt x="36103" y="0"/>
                  </a:lnTo>
                  <a:lnTo>
                    <a:pt x="0" y="0"/>
                  </a:lnTo>
                  <a:lnTo>
                    <a:pt x="0" y="160131"/>
                  </a:lnTo>
                  <a:lnTo>
                    <a:pt x="36103" y="1601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4" name="object 2184"/>
            <p:cNvSpPr/>
            <p:nvPr/>
          </p:nvSpPr>
          <p:spPr>
            <a:xfrm>
              <a:off x="9377541" y="5550889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131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131"/>
                  </a:lnTo>
                  <a:lnTo>
                    <a:pt x="36093" y="1601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5" name="object 2185"/>
            <p:cNvSpPr/>
            <p:nvPr/>
          </p:nvSpPr>
          <p:spPr>
            <a:xfrm>
              <a:off x="9413650" y="5550889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131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131"/>
                  </a:lnTo>
                  <a:lnTo>
                    <a:pt x="36093" y="1601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6" name="object 2186"/>
            <p:cNvSpPr/>
            <p:nvPr/>
          </p:nvSpPr>
          <p:spPr>
            <a:xfrm>
              <a:off x="9449724" y="5550889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131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131"/>
                  </a:lnTo>
                  <a:lnTo>
                    <a:pt x="36093" y="1601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7" name="object 2187"/>
            <p:cNvSpPr/>
            <p:nvPr/>
          </p:nvSpPr>
          <p:spPr>
            <a:xfrm>
              <a:off x="9485821" y="5550889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103" y="160131"/>
                  </a:moveTo>
                  <a:lnTo>
                    <a:pt x="36103" y="0"/>
                  </a:lnTo>
                  <a:lnTo>
                    <a:pt x="0" y="0"/>
                  </a:lnTo>
                  <a:lnTo>
                    <a:pt x="0" y="160131"/>
                  </a:lnTo>
                  <a:lnTo>
                    <a:pt x="36103" y="1601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8" name="object 2188"/>
            <p:cNvSpPr/>
            <p:nvPr/>
          </p:nvSpPr>
          <p:spPr>
            <a:xfrm>
              <a:off x="9521923" y="5550889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131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131"/>
                  </a:lnTo>
                  <a:lnTo>
                    <a:pt x="36093" y="1601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9" name="object 2189"/>
            <p:cNvSpPr/>
            <p:nvPr/>
          </p:nvSpPr>
          <p:spPr>
            <a:xfrm>
              <a:off x="9558015" y="5550889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131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131"/>
                  </a:lnTo>
                  <a:lnTo>
                    <a:pt x="36093" y="1601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0" name="object 2190"/>
            <p:cNvSpPr/>
            <p:nvPr/>
          </p:nvSpPr>
          <p:spPr>
            <a:xfrm>
              <a:off x="9124887" y="5360215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225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225"/>
                  </a:lnTo>
                  <a:lnTo>
                    <a:pt x="36093" y="1602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1" name="object 2191"/>
            <p:cNvSpPr/>
            <p:nvPr/>
          </p:nvSpPr>
          <p:spPr>
            <a:xfrm>
              <a:off x="9160979" y="5360215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225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225"/>
                  </a:lnTo>
                  <a:lnTo>
                    <a:pt x="36093" y="1602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2" name="object 2192"/>
            <p:cNvSpPr/>
            <p:nvPr/>
          </p:nvSpPr>
          <p:spPr>
            <a:xfrm>
              <a:off x="9197053" y="5360215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225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225"/>
                  </a:lnTo>
                  <a:lnTo>
                    <a:pt x="36093" y="1602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3" name="object 2193"/>
            <p:cNvSpPr/>
            <p:nvPr/>
          </p:nvSpPr>
          <p:spPr>
            <a:xfrm>
              <a:off x="9233149" y="5360215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103" y="160225"/>
                  </a:moveTo>
                  <a:lnTo>
                    <a:pt x="36103" y="0"/>
                  </a:lnTo>
                  <a:lnTo>
                    <a:pt x="0" y="0"/>
                  </a:lnTo>
                  <a:lnTo>
                    <a:pt x="0" y="160225"/>
                  </a:lnTo>
                  <a:lnTo>
                    <a:pt x="36103" y="1602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4" name="object 2194"/>
            <p:cNvSpPr/>
            <p:nvPr/>
          </p:nvSpPr>
          <p:spPr>
            <a:xfrm>
              <a:off x="9269269" y="5360215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225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225"/>
                  </a:lnTo>
                  <a:lnTo>
                    <a:pt x="36093" y="1602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5" name="object 2195"/>
            <p:cNvSpPr/>
            <p:nvPr/>
          </p:nvSpPr>
          <p:spPr>
            <a:xfrm>
              <a:off x="9305360" y="5360215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225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225"/>
                  </a:lnTo>
                  <a:lnTo>
                    <a:pt x="36093" y="1602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6" name="object 2196"/>
            <p:cNvSpPr/>
            <p:nvPr/>
          </p:nvSpPr>
          <p:spPr>
            <a:xfrm>
              <a:off x="9341440" y="5360215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103" y="160225"/>
                  </a:moveTo>
                  <a:lnTo>
                    <a:pt x="36103" y="0"/>
                  </a:lnTo>
                  <a:lnTo>
                    <a:pt x="0" y="0"/>
                  </a:lnTo>
                  <a:lnTo>
                    <a:pt x="0" y="160225"/>
                  </a:lnTo>
                  <a:lnTo>
                    <a:pt x="36103" y="1602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7" name="object 2197"/>
            <p:cNvSpPr/>
            <p:nvPr/>
          </p:nvSpPr>
          <p:spPr>
            <a:xfrm>
              <a:off x="9377541" y="5360215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225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225"/>
                  </a:lnTo>
                  <a:lnTo>
                    <a:pt x="36093" y="1602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8" name="object 2198"/>
            <p:cNvSpPr/>
            <p:nvPr/>
          </p:nvSpPr>
          <p:spPr>
            <a:xfrm>
              <a:off x="9413650" y="5360215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225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225"/>
                  </a:lnTo>
                  <a:lnTo>
                    <a:pt x="36093" y="1602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9" name="object 2199"/>
            <p:cNvSpPr/>
            <p:nvPr/>
          </p:nvSpPr>
          <p:spPr>
            <a:xfrm>
              <a:off x="9449724" y="5360215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225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225"/>
                  </a:lnTo>
                  <a:lnTo>
                    <a:pt x="36093" y="1602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0" name="object 2200"/>
            <p:cNvSpPr/>
            <p:nvPr/>
          </p:nvSpPr>
          <p:spPr>
            <a:xfrm>
              <a:off x="9485821" y="5360215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103" y="160225"/>
                  </a:moveTo>
                  <a:lnTo>
                    <a:pt x="36103" y="0"/>
                  </a:lnTo>
                  <a:lnTo>
                    <a:pt x="0" y="0"/>
                  </a:lnTo>
                  <a:lnTo>
                    <a:pt x="0" y="160225"/>
                  </a:lnTo>
                  <a:lnTo>
                    <a:pt x="36103" y="1602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1" name="object 2201"/>
            <p:cNvSpPr/>
            <p:nvPr/>
          </p:nvSpPr>
          <p:spPr>
            <a:xfrm>
              <a:off x="9521923" y="5360215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225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225"/>
                  </a:lnTo>
                  <a:lnTo>
                    <a:pt x="36093" y="1602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2" name="object 2202"/>
            <p:cNvSpPr/>
            <p:nvPr/>
          </p:nvSpPr>
          <p:spPr>
            <a:xfrm>
              <a:off x="9558015" y="5360215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225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225"/>
                  </a:lnTo>
                  <a:lnTo>
                    <a:pt x="36093" y="1602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3" name="object 2203"/>
            <p:cNvSpPr/>
            <p:nvPr/>
          </p:nvSpPr>
          <p:spPr>
            <a:xfrm>
              <a:off x="9088786" y="5550895"/>
              <a:ext cx="0" cy="92075"/>
            </a:xfrm>
            <a:custGeom>
              <a:avLst/>
              <a:gdLst/>
              <a:ahLst/>
              <a:cxnLst/>
              <a:rect l="l" t="t" r="r" b="b"/>
              <a:pathLst>
                <a:path h="92075">
                  <a:moveTo>
                    <a:pt x="0" y="0"/>
                  </a:moveTo>
                  <a:lnTo>
                    <a:pt x="0" y="917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4" name="object 2204"/>
            <p:cNvSpPr/>
            <p:nvPr/>
          </p:nvSpPr>
          <p:spPr>
            <a:xfrm>
              <a:off x="9088786" y="5633992"/>
              <a:ext cx="505459" cy="0"/>
            </a:xfrm>
            <a:custGeom>
              <a:avLst/>
              <a:gdLst/>
              <a:ahLst/>
              <a:cxnLst/>
              <a:rect l="l" t="t" r="r" b="b"/>
              <a:pathLst>
                <a:path w="505459">
                  <a:moveTo>
                    <a:pt x="0" y="0"/>
                  </a:moveTo>
                  <a:lnTo>
                    <a:pt x="50532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5" name="object 2205"/>
            <p:cNvSpPr/>
            <p:nvPr/>
          </p:nvSpPr>
          <p:spPr>
            <a:xfrm>
              <a:off x="9088786" y="5612895"/>
              <a:ext cx="38735" cy="42545"/>
            </a:xfrm>
            <a:custGeom>
              <a:avLst/>
              <a:gdLst/>
              <a:ahLst/>
              <a:cxnLst/>
              <a:rect l="l" t="t" r="r" b="b"/>
              <a:pathLst>
                <a:path w="38734" h="42545">
                  <a:moveTo>
                    <a:pt x="38668" y="42176"/>
                  </a:moveTo>
                  <a:lnTo>
                    <a:pt x="0" y="21088"/>
                  </a:lnTo>
                  <a:lnTo>
                    <a:pt x="3866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6" name="object 2206"/>
            <p:cNvSpPr/>
            <p:nvPr/>
          </p:nvSpPr>
          <p:spPr>
            <a:xfrm>
              <a:off x="9588915" y="5629090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5193" y="0"/>
                  </a:moveTo>
                  <a:lnTo>
                    <a:pt x="2345" y="0"/>
                  </a:lnTo>
                  <a:lnTo>
                    <a:pt x="0" y="2219"/>
                  </a:lnTo>
                  <a:lnTo>
                    <a:pt x="0" y="4910"/>
                  </a:lnTo>
                  <a:lnTo>
                    <a:pt x="0" y="7580"/>
                  </a:lnTo>
                  <a:lnTo>
                    <a:pt x="2345" y="9790"/>
                  </a:lnTo>
                  <a:lnTo>
                    <a:pt x="5193" y="9790"/>
                  </a:lnTo>
                  <a:lnTo>
                    <a:pt x="8041" y="9790"/>
                  </a:lnTo>
                  <a:lnTo>
                    <a:pt x="10376" y="7580"/>
                  </a:lnTo>
                  <a:lnTo>
                    <a:pt x="10376" y="4910"/>
                  </a:lnTo>
                  <a:lnTo>
                    <a:pt x="10376" y="2219"/>
                  </a:lnTo>
                  <a:lnTo>
                    <a:pt x="8041" y="0"/>
                  </a:lnTo>
                  <a:lnTo>
                    <a:pt x="519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7" name="object 2207"/>
            <p:cNvSpPr/>
            <p:nvPr/>
          </p:nvSpPr>
          <p:spPr>
            <a:xfrm>
              <a:off x="9594108" y="5349244"/>
              <a:ext cx="34925" cy="186055"/>
            </a:xfrm>
            <a:custGeom>
              <a:avLst/>
              <a:gdLst/>
              <a:ahLst/>
              <a:cxnLst/>
              <a:rect l="l" t="t" r="r" b="b"/>
              <a:pathLst>
                <a:path w="34925" h="186054">
                  <a:moveTo>
                    <a:pt x="0" y="0"/>
                  </a:moveTo>
                  <a:lnTo>
                    <a:pt x="34815" y="0"/>
                  </a:lnTo>
                  <a:lnTo>
                    <a:pt x="34815" y="185763"/>
                  </a:lnTo>
                  <a:lnTo>
                    <a:pt x="16753" y="185763"/>
                  </a:lnTo>
                  <a:lnTo>
                    <a:pt x="16753" y="171188"/>
                  </a:lnTo>
                  <a:lnTo>
                    <a:pt x="0" y="171188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8" name="object 2208"/>
            <p:cNvSpPr/>
            <p:nvPr/>
          </p:nvSpPr>
          <p:spPr>
            <a:xfrm>
              <a:off x="9072029" y="5520423"/>
              <a:ext cx="537845" cy="11430"/>
            </a:xfrm>
            <a:custGeom>
              <a:avLst/>
              <a:gdLst/>
              <a:ahLst/>
              <a:cxnLst/>
              <a:rect l="l" t="t" r="r" b="b"/>
              <a:pathLst>
                <a:path w="537845" h="11429">
                  <a:moveTo>
                    <a:pt x="537543" y="10983"/>
                  </a:moveTo>
                  <a:lnTo>
                    <a:pt x="537543" y="0"/>
                  </a:lnTo>
                  <a:lnTo>
                    <a:pt x="0" y="0"/>
                  </a:lnTo>
                  <a:lnTo>
                    <a:pt x="0" y="10983"/>
                  </a:lnTo>
                  <a:lnTo>
                    <a:pt x="537543" y="1098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9" name="object 2209"/>
            <p:cNvSpPr/>
            <p:nvPr/>
          </p:nvSpPr>
          <p:spPr>
            <a:xfrm>
              <a:off x="9072029" y="5539928"/>
              <a:ext cx="537845" cy="11430"/>
            </a:xfrm>
            <a:custGeom>
              <a:avLst/>
              <a:gdLst/>
              <a:ahLst/>
              <a:cxnLst/>
              <a:rect l="l" t="t" r="r" b="b"/>
              <a:pathLst>
                <a:path w="537845" h="11429">
                  <a:moveTo>
                    <a:pt x="537543" y="10963"/>
                  </a:moveTo>
                  <a:lnTo>
                    <a:pt x="537543" y="0"/>
                  </a:lnTo>
                  <a:lnTo>
                    <a:pt x="0" y="0"/>
                  </a:lnTo>
                  <a:lnTo>
                    <a:pt x="0" y="10963"/>
                  </a:lnTo>
                  <a:lnTo>
                    <a:pt x="537543" y="1096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0" name="object 2210"/>
            <p:cNvSpPr/>
            <p:nvPr/>
          </p:nvSpPr>
          <p:spPr>
            <a:xfrm>
              <a:off x="9070736" y="5520442"/>
              <a:ext cx="1905" cy="30480"/>
            </a:xfrm>
            <a:custGeom>
              <a:avLst/>
              <a:gdLst/>
              <a:ahLst/>
              <a:cxnLst/>
              <a:rect l="l" t="t" r="r" b="b"/>
              <a:pathLst>
                <a:path w="1904" h="30479">
                  <a:moveTo>
                    <a:pt x="0" y="30449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30449"/>
                  </a:lnTo>
                  <a:lnTo>
                    <a:pt x="0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1" name="object 2211"/>
            <p:cNvSpPr/>
            <p:nvPr/>
          </p:nvSpPr>
          <p:spPr>
            <a:xfrm>
              <a:off x="9594101" y="5535663"/>
              <a:ext cx="34925" cy="186690"/>
            </a:xfrm>
            <a:custGeom>
              <a:avLst/>
              <a:gdLst/>
              <a:ahLst/>
              <a:cxnLst/>
              <a:rect l="l" t="t" r="r" b="b"/>
              <a:pathLst>
                <a:path w="34925" h="186689">
                  <a:moveTo>
                    <a:pt x="16774" y="0"/>
                  </a:moveTo>
                  <a:lnTo>
                    <a:pt x="34805" y="0"/>
                  </a:lnTo>
                  <a:lnTo>
                    <a:pt x="34805" y="186329"/>
                  </a:lnTo>
                  <a:lnTo>
                    <a:pt x="0" y="186329"/>
                  </a:lnTo>
                  <a:lnTo>
                    <a:pt x="0" y="15235"/>
                  </a:lnTo>
                  <a:lnTo>
                    <a:pt x="16774" y="15235"/>
                  </a:lnTo>
                  <a:lnTo>
                    <a:pt x="1677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2" name="object 2212"/>
            <p:cNvSpPr/>
            <p:nvPr/>
          </p:nvSpPr>
          <p:spPr>
            <a:xfrm>
              <a:off x="9088786" y="5633992"/>
              <a:ext cx="505459" cy="0"/>
            </a:xfrm>
            <a:custGeom>
              <a:avLst/>
              <a:gdLst/>
              <a:ahLst/>
              <a:cxnLst/>
              <a:rect l="l" t="t" r="r" b="b"/>
              <a:pathLst>
                <a:path w="505459">
                  <a:moveTo>
                    <a:pt x="0" y="0"/>
                  </a:moveTo>
                  <a:lnTo>
                    <a:pt x="50532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3" name="object 2213"/>
            <p:cNvSpPr/>
            <p:nvPr/>
          </p:nvSpPr>
          <p:spPr>
            <a:xfrm>
              <a:off x="9088786" y="5612895"/>
              <a:ext cx="38735" cy="42545"/>
            </a:xfrm>
            <a:custGeom>
              <a:avLst/>
              <a:gdLst/>
              <a:ahLst/>
              <a:cxnLst/>
              <a:rect l="l" t="t" r="r" b="b"/>
              <a:pathLst>
                <a:path w="38734" h="42545">
                  <a:moveTo>
                    <a:pt x="38668" y="42176"/>
                  </a:moveTo>
                  <a:lnTo>
                    <a:pt x="0" y="21088"/>
                  </a:lnTo>
                  <a:lnTo>
                    <a:pt x="3866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4" name="object 2214"/>
            <p:cNvSpPr/>
            <p:nvPr/>
          </p:nvSpPr>
          <p:spPr>
            <a:xfrm>
              <a:off x="9588915" y="5629090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5193" y="0"/>
                  </a:moveTo>
                  <a:lnTo>
                    <a:pt x="2345" y="0"/>
                  </a:lnTo>
                  <a:lnTo>
                    <a:pt x="0" y="2219"/>
                  </a:lnTo>
                  <a:lnTo>
                    <a:pt x="0" y="4910"/>
                  </a:lnTo>
                  <a:lnTo>
                    <a:pt x="0" y="7580"/>
                  </a:lnTo>
                  <a:lnTo>
                    <a:pt x="2345" y="9790"/>
                  </a:lnTo>
                  <a:lnTo>
                    <a:pt x="5193" y="9790"/>
                  </a:lnTo>
                  <a:lnTo>
                    <a:pt x="8041" y="9790"/>
                  </a:lnTo>
                  <a:lnTo>
                    <a:pt x="10376" y="7580"/>
                  </a:lnTo>
                  <a:lnTo>
                    <a:pt x="10376" y="4910"/>
                  </a:lnTo>
                  <a:lnTo>
                    <a:pt x="10376" y="2219"/>
                  </a:lnTo>
                  <a:lnTo>
                    <a:pt x="8041" y="0"/>
                  </a:lnTo>
                  <a:lnTo>
                    <a:pt x="519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5" name="object 2215"/>
            <p:cNvSpPr/>
            <p:nvPr/>
          </p:nvSpPr>
          <p:spPr>
            <a:xfrm>
              <a:off x="9395591" y="5633992"/>
              <a:ext cx="198755" cy="0"/>
            </a:xfrm>
            <a:custGeom>
              <a:avLst/>
              <a:gdLst/>
              <a:ahLst/>
              <a:cxnLst/>
              <a:rect l="l" t="t" r="r" b="b"/>
              <a:pathLst>
                <a:path w="198754">
                  <a:moveTo>
                    <a:pt x="0" y="0"/>
                  </a:moveTo>
                  <a:lnTo>
                    <a:pt x="19851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6" name="object 2216"/>
            <p:cNvSpPr/>
            <p:nvPr/>
          </p:nvSpPr>
          <p:spPr>
            <a:xfrm>
              <a:off x="9395602" y="5612895"/>
              <a:ext cx="38735" cy="42545"/>
            </a:xfrm>
            <a:custGeom>
              <a:avLst/>
              <a:gdLst/>
              <a:ahLst/>
              <a:cxnLst/>
              <a:rect l="l" t="t" r="r" b="b"/>
              <a:pathLst>
                <a:path w="38734" h="42545">
                  <a:moveTo>
                    <a:pt x="38658" y="42176"/>
                  </a:moveTo>
                  <a:lnTo>
                    <a:pt x="0" y="21088"/>
                  </a:lnTo>
                  <a:lnTo>
                    <a:pt x="3865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7" name="object 2217"/>
            <p:cNvSpPr/>
            <p:nvPr/>
          </p:nvSpPr>
          <p:spPr>
            <a:xfrm>
              <a:off x="9088783" y="5437260"/>
              <a:ext cx="505459" cy="0"/>
            </a:xfrm>
            <a:custGeom>
              <a:avLst/>
              <a:gdLst/>
              <a:ahLst/>
              <a:cxnLst/>
              <a:rect l="l" t="t" r="r" b="b"/>
              <a:pathLst>
                <a:path w="505459">
                  <a:moveTo>
                    <a:pt x="50532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8" name="object 2218"/>
            <p:cNvSpPr/>
            <p:nvPr/>
          </p:nvSpPr>
          <p:spPr>
            <a:xfrm>
              <a:off x="9555440" y="5416157"/>
              <a:ext cx="38735" cy="42545"/>
            </a:xfrm>
            <a:custGeom>
              <a:avLst/>
              <a:gdLst/>
              <a:ahLst/>
              <a:cxnLst/>
              <a:rect l="l" t="t" r="r" b="b"/>
              <a:pathLst>
                <a:path w="38734" h="42545">
                  <a:moveTo>
                    <a:pt x="0" y="0"/>
                  </a:moveTo>
                  <a:lnTo>
                    <a:pt x="38658" y="21109"/>
                  </a:lnTo>
                  <a:lnTo>
                    <a:pt x="0" y="4219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9" name="object 2219"/>
            <p:cNvSpPr/>
            <p:nvPr/>
          </p:nvSpPr>
          <p:spPr>
            <a:xfrm>
              <a:off x="9083614" y="5432358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5172" y="0"/>
                  </a:moveTo>
                  <a:lnTo>
                    <a:pt x="2324" y="0"/>
                  </a:lnTo>
                  <a:lnTo>
                    <a:pt x="0" y="2219"/>
                  </a:lnTo>
                  <a:lnTo>
                    <a:pt x="0" y="4900"/>
                  </a:lnTo>
                  <a:lnTo>
                    <a:pt x="0" y="7580"/>
                  </a:lnTo>
                  <a:lnTo>
                    <a:pt x="2324" y="9790"/>
                  </a:lnTo>
                  <a:lnTo>
                    <a:pt x="5172" y="9790"/>
                  </a:lnTo>
                  <a:lnTo>
                    <a:pt x="7999" y="9790"/>
                  </a:lnTo>
                  <a:lnTo>
                    <a:pt x="10355" y="7580"/>
                  </a:lnTo>
                  <a:lnTo>
                    <a:pt x="10355" y="4900"/>
                  </a:lnTo>
                  <a:lnTo>
                    <a:pt x="10355" y="2219"/>
                  </a:lnTo>
                  <a:lnTo>
                    <a:pt x="7999" y="0"/>
                  </a:lnTo>
                  <a:lnTo>
                    <a:pt x="517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0" name="object 2220"/>
            <p:cNvSpPr/>
            <p:nvPr/>
          </p:nvSpPr>
          <p:spPr>
            <a:xfrm>
              <a:off x="9609573" y="5520442"/>
              <a:ext cx="1905" cy="30480"/>
            </a:xfrm>
            <a:custGeom>
              <a:avLst/>
              <a:gdLst/>
              <a:ahLst/>
              <a:cxnLst/>
              <a:rect l="l" t="t" r="r" b="b"/>
              <a:pathLst>
                <a:path w="1904" h="30479">
                  <a:moveTo>
                    <a:pt x="0" y="30449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30449"/>
                  </a:lnTo>
                  <a:lnTo>
                    <a:pt x="0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1" name="object 2221"/>
            <p:cNvSpPr/>
            <p:nvPr/>
          </p:nvSpPr>
          <p:spPr>
            <a:xfrm>
              <a:off x="8914119" y="5316386"/>
              <a:ext cx="175260" cy="422909"/>
            </a:xfrm>
            <a:custGeom>
              <a:avLst/>
              <a:gdLst/>
              <a:ahLst/>
              <a:cxnLst/>
              <a:rect l="l" t="t" r="r" b="b"/>
              <a:pathLst>
                <a:path w="175259" h="422910">
                  <a:moveTo>
                    <a:pt x="18041" y="405600"/>
                  </a:moveTo>
                  <a:lnTo>
                    <a:pt x="0" y="405600"/>
                  </a:lnTo>
                  <a:lnTo>
                    <a:pt x="0" y="32857"/>
                  </a:lnTo>
                  <a:lnTo>
                    <a:pt x="18041" y="32857"/>
                  </a:lnTo>
                  <a:lnTo>
                    <a:pt x="18041" y="0"/>
                  </a:lnTo>
                  <a:lnTo>
                    <a:pt x="174664" y="0"/>
                  </a:lnTo>
                  <a:lnTo>
                    <a:pt x="174664" y="204035"/>
                  </a:lnTo>
                  <a:lnTo>
                    <a:pt x="156613" y="204035"/>
                  </a:lnTo>
                  <a:lnTo>
                    <a:pt x="156613" y="234505"/>
                  </a:lnTo>
                  <a:lnTo>
                    <a:pt x="174664" y="234505"/>
                  </a:lnTo>
                  <a:lnTo>
                    <a:pt x="174664" y="422657"/>
                  </a:lnTo>
                  <a:lnTo>
                    <a:pt x="18041" y="422657"/>
                  </a:lnTo>
                  <a:lnTo>
                    <a:pt x="18041" y="40560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2" name="object 2222"/>
            <p:cNvSpPr/>
            <p:nvPr/>
          </p:nvSpPr>
          <p:spPr>
            <a:xfrm>
              <a:off x="9088779" y="5360215"/>
              <a:ext cx="36195" cy="160655"/>
            </a:xfrm>
            <a:custGeom>
              <a:avLst/>
              <a:gdLst/>
              <a:ahLst/>
              <a:cxnLst/>
              <a:rect l="l" t="t" r="r" b="b"/>
              <a:pathLst>
                <a:path w="36195" h="160654">
                  <a:moveTo>
                    <a:pt x="36093" y="160225"/>
                  </a:moveTo>
                  <a:lnTo>
                    <a:pt x="36093" y="0"/>
                  </a:lnTo>
                  <a:lnTo>
                    <a:pt x="0" y="0"/>
                  </a:lnTo>
                  <a:lnTo>
                    <a:pt x="0" y="160225"/>
                  </a:lnTo>
                  <a:lnTo>
                    <a:pt x="36093" y="1602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3" name="object 2223"/>
            <p:cNvSpPr/>
            <p:nvPr/>
          </p:nvSpPr>
          <p:spPr>
            <a:xfrm>
              <a:off x="9594108" y="5349250"/>
              <a:ext cx="34925" cy="186055"/>
            </a:xfrm>
            <a:custGeom>
              <a:avLst/>
              <a:gdLst/>
              <a:ahLst/>
              <a:cxnLst/>
              <a:rect l="l" t="t" r="r" b="b"/>
              <a:pathLst>
                <a:path w="34925" h="186054">
                  <a:moveTo>
                    <a:pt x="0" y="171188"/>
                  </a:moveTo>
                  <a:lnTo>
                    <a:pt x="16753" y="171188"/>
                  </a:lnTo>
                  <a:lnTo>
                    <a:pt x="16753" y="185763"/>
                  </a:lnTo>
                  <a:lnTo>
                    <a:pt x="34815" y="185763"/>
                  </a:lnTo>
                  <a:lnTo>
                    <a:pt x="34815" y="0"/>
                  </a:lnTo>
                  <a:lnTo>
                    <a:pt x="0" y="0"/>
                  </a:lnTo>
                  <a:lnTo>
                    <a:pt x="0" y="17118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4" name="object 2224"/>
            <p:cNvSpPr/>
            <p:nvPr/>
          </p:nvSpPr>
          <p:spPr>
            <a:xfrm>
              <a:off x="9650191" y="5712254"/>
              <a:ext cx="7332980" cy="11430"/>
            </a:xfrm>
            <a:custGeom>
              <a:avLst/>
              <a:gdLst/>
              <a:ahLst/>
              <a:cxnLst/>
              <a:rect l="l" t="t" r="r" b="b"/>
              <a:pathLst>
                <a:path w="7332980" h="11429">
                  <a:moveTo>
                    <a:pt x="296483" y="0"/>
                  </a:moveTo>
                  <a:lnTo>
                    <a:pt x="0" y="10963"/>
                  </a:lnTo>
                </a:path>
                <a:path w="7332980" h="11429">
                  <a:moveTo>
                    <a:pt x="296483" y="0"/>
                  </a:moveTo>
                  <a:lnTo>
                    <a:pt x="733237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5" name="object 2225"/>
            <p:cNvSpPr/>
            <p:nvPr/>
          </p:nvSpPr>
          <p:spPr>
            <a:xfrm>
              <a:off x="10268957" y="5697643"/>
              <a:ext cx="15875" cy="15240"/>
            </a:xfrm>
            <a:custGeom>
              <a:avLst/>
              <a:gdLst/>
              <a:ahLst/>
              <a:cxnLst/>
              <a:rect l="l" t="t" r="r" b="b"/>
              <a:pathLst>
                <a:path w="15875" h="15239">
                  <a:moveTo>
                    <a:pt x="0" y="14617"/>
                  </a:moveTo>
                  <a:lnTo>
                    <a:pt x="0" y="0"/>
                  </a:lnTo>
                  <a:lnTo>
                    <a:pt x="15486" y="0"/>
                  </a:lnTo>
                  <a:lnTo>
                    <a:pt x="15486" y="14617"/>
                  </a:lnTo>
                  <a:lnTo>
                    <a:pt x="0" y="1461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6" name="object 2226"/>
            <p:cNvSpPr/>
            <p:nvPr/>
          </p:nvSpPr>
          <p:spPr>
            <a:xfrm>
              <a:off x="9630455" y="5316373"/>
              <a:ext cx="21590" cy="422909"/>
            </a:xfrm>
            <a:custGeom>
              <a:avLst/>
              <a:gdLst/>
              <a:ahLst/>
              <a:cxnLst/>
              <a:rect l="l" t="t" r="r" b="b"/>
              <a:pathLst>
                <a:path w="21590" h="422910">
                  <a:moveTo>
                    <a:pt x="19978" y="0"/>
                  </a:moveTo>
                  <a:lnTo>
                    <a:pt x="21025" y="0"/>
                  </a:lnTo>
                  <a:lnTo>
                    <a:pt x="21025" y="33862"/>
                  </a:lnTo>
                  <a:lnTo>
                    <a:pt x="1036" y="33862"/>
                  </a:lnTo>
                  <a:lnTo>
                    <a:pt x="1036" y="404647"/>
                  </a:lnTo>
                  <a:lnTo>
                    <a:pt x="21025" y="404647"/>
                  </a:lnTo>
                  <a:lnTo>
                    <a:pt x="21025" y="422678"/>
                  </a:lnTo>
                  <a:lnTo>
                    <a:pt x="19978" y="422678"/>
                  </a:lnTo>
                  <a:lnTo>
                    <a:pt x="19978" y="405600"/>
                  </a:lnTo>
                  <a:lnTo>
                    <a:pt x="0" y="405600"/>
                  </a:lnTo>
                  <a:lnTo>
                    <a:pt x="0" y="32868"/>
                  </a:lnTo>
                  <a:lnTo>
                    <a:pt x="19978" y="32868"/>
                  </a:lnTo>
                  <a:lnTo>
                    <a:pt x="19978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7" name="object 2227"/>
            <p:cNvSpPr/>
            <p:nvPr/>
          </p:nvSpPr>
          <p:spPr>
            <a:xfrm>
              <a:off x="9651474" y="5316366"/>
              <a:ext cx="607060" cy="1270"/>
            </a:xfrm>
            <a:custGeom>
              <a:avLst/>
              <a:gdLst/>
              <a:ahLst/>
              <a:cxnLst/>
              <a:rect l="l" t="t" r="r" b="b"/>
              <a:pathLst>
                <a:path w="607059" h="1270">
                  <a:moveTo>
                    <a:pt x="606913" y="973"/>
                  </a:moveTo>
                  <a:lnTo>
                    <a:pt x="606913" y="0"/>
                  </a:lnTo>
                  <a:lnTo>
                    <a:pt x="0" y="0"/>
                  </a:lnTo>
                  <a:lnTo>
                    <a:pt x="0" y="973"/>
                  </a:lnTo>
                  <a:lnTo>
                    <a:pt x="606913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8" name="object 2228"/>
            <p:cNvSpPr/>
            <p:nvPr/>
          </p:nvSpPr>
          <p:spPr>
            <a:xfrm>
              <a:off x="10294993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70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9" name="object 2229"/>
            <p:cNvSpPr/>
            <p:nvPr/>
          </p:nvSpPr>
          <p:spPr>
            <a:xfrm>
              <a:off x="10257345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70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0" name="object 2230"/>
            <p:cNvSpPr/>
            <p:nvPr/>
          </p:nvSpPr>
          <p:spPr>
            <a:xfrm>
              <a:off x="10257345" y="5349497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1" name="object 2231"/>
            <p:cNvSpPr/>
            <p:nvPr/>
          </p:nvSpPr>
          <p:spPr>
            <a:xfrm>
              <a:off x="9651470" y="5738080"/>
              <a:ext cx="606425" cy="1270"/>
            </a:xfrm>
            <a:custGeom>
              <a:avLst/>
              <a:gdLst/>
              <a:ahLst/>
              <a:cxnLst/>
              <a:rect l="l" t="t" r="r" b="b"/>
              <a:pathLst>
                <a:path w="606425" h="1270">
                  <a:moveTo>
                    <a:pt x="0" y="0"/>
                  </a:moveTo>
                  <a:lnTo>
                    <a:pt x="0" y="963"/>
                  </a:lnTo>
                  <a:lnTo>
                    <a:pt x="605876" y="963"/>
                  </a:lnTo>
                  <a:lnTo>
                    <a:pt x="60587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2" name="object 2232"/>
            <p:cNvSpPr/>
            <p:nvPr/>
          </p:nvSpPr>
          <p:spPr>
            <a:xfrm>
              <a:off x="10257345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70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3" name="object 2233"/>
            <p:cNvSpPr/>
            <p:nvPr/>
          </p:nvSpPr>
          <p:spPr>
            <a:xfrm>
              <a:off x="10294993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70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4" name="object 2234"/>
            <p:cNvSpPr/>
            <p:nvPr/>
          </p:nvSpPr>
          <p:spPr>
            <a:xfrm>
              <a:off x="10257345" y="5720731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5" name="object 2235"/>
            <p:cNvSpPr/>
            <p:nvPr/>
          </p:nvSpPr>
          <p:spPr>
            <a:xfrm>
              <a:off x="8930870" y="5739037"/>
              <a:ext cx="684530" cy="5715"/>
            </a:xfrm>
            <a:custGeom>
              <a:avLst/>
              <a:gdLst/>
              <a:ahLst/>
              <a:cxnLst/>
              <a:rect l="l" t="t" r="r" b="b"/>
              <a:pathLst>
                <a:path w="684529" h="5714">
                  <a:moveTo>
                    <a:pt x="0" y="5361"/>
                  </a:moveTo>
                  <a:lnTo>
                    <a:pt x="0" y="0"/>
                  </a:lnTo>
                  <a:lnTo>
                    <a:pt x="684513" y="0"/>
                  </a:lnTo>
                  <a:lnTo>
                    <a:pt x="684513" y="5361"/>
                  </a:lnTo>
                  <a:lnTo>
                    <a:pt x="0" y="5361"/>
                  </a:lnTo>
                  <a:close/>
                </a:path>
                <a:path w="684529" h="5714">
                  <a:moveTo>
                    <a:pt x="0" y="5361"/>
                  </a:moveTo>
                  <a:lnTo>
                    <a:pt x="0" y="0"/>
                  </a:lnTo>
                  <a:lnTo>
                    <a:pt x="684513" y="0"/>
                  </a:lnTo>
                  <a:lnTo>
                    <a:pt x="684513" y="5361"/>
                  </a:lnTo>
                  <a:lnTo>
                    <a:pt x="0" y="53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6" name="object 2236"/>
            <p:cNvSpPr/>
            <p:nvPr/>
          </p:nvSpPr>
          <p:spPr>
            <a:xfrm>
              <a:off x="9610233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41" y="0"/>
                  </a:moveTo>
                  <a:lnTo>
                    <a:pt x="5141" y="4879"/>
                  </a:lnTo>
                  <a:lnTo>
                    <a:pt x="4628" y="4879"/>
                  </a:lnTo>
                  <a:lnTo>
                    <a:pt x="4628" y="4512"/>
                  </a:lnTo>
                  <a:lnTo>
                    <a:pt x="4628" y="492"/>
                  </a:lnTo>
                  <a:lnTo>
                    <a:pt x="376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7" name="object 2237"/>
            <p:cNvSpPr/>
            <p:nvPr/>
          </p:nvSpPr>
          <p:spPr>
            <a:xfrm>
              <a:off x="8930869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0" y="0"/>
                  </a:moveTo>
                  <a:lnTo>
                    <a:pt x="0" y="4879"/>
                  </a:lnTo>
                  <a:lnTo>
                    <a:pt x="513" y="4879"/>
                  </a:lnTo>
                  <a:lnTo>
                    <a:pt x="513" y="4512"/>
                  </a:lnTo>
                  <a:lnTo>
                    <a:pt x="513" y="492"/>
                  </a:lnTo>
                  <a:lnTo>
                    <a:pt x="4774" y="492"/>
                  </a:lnTo>
                  <a:lnTo>
                    <a:pt x="5162" y="492"/>
                  </a:lnTo>
                  <a:lnTo>
                    <a:pt x="5162" y="0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8" name="object 2238"/>
            <p:cNvSpPr/>
            <p:nvPr/>
          </p:nvSpPr>
          <p:spPr>
            <a:xfrm>
              <a:off x="9274413" y="5739540"/>
              <a:ext cx="338455" cy="5080"/>
            </a:xfrm>
            <a:custGeom>
              <a:avLst/>
              <a:gdLst/>
              <a:ahLst/>
              <a:cxnLst/>
              <a:rect l="l" t="t" r="r" b="b"/>
              <a:pathLst>
                <a:path w="338454" h="5079">
                  <a:moveTo>
                    <a:pt x="0" y="4858"/>
                  </a:moveTo>
                  <a:lnTo>
                    <a:pt x="0" y="0"/>
                  </a:lnTo>
                  <a:lnTo>
                    <a:pt x="338387" y="0"/>
                  </a:lnTo>
                  <a:lnTo>
                    <a:pt x="338387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9" name="object 2239"/>
            <p:cNvSpPr/>
            <p:nvPr/>
          </p:nvSpPr>
          <p:spPr>
            <a:xfrm>
              <a:off x="8933450" y="5739540"/>
              <a:ext cx="338455" cy="5080"/>
            </a:xfrm>
            <a:custGeom>
              <a:avLst/>
              <a:gdLst/>
              <a:ahLst/>
              <a:cxnLst/>
              <a:rect l="l" t="t" r="r" b="b"/>
              <a:pathLst>
                <a:path w="338454" h="5079">
                  <a:moveTo>
                    <a:pt x="0" y="4858"/>
                  </a:moveTo>
                  <a:lnTo>
                    <a:pt x="0" y="0"/>
                  </a:lnTo>
                  <a:lnTo>
                    <a:pt x="338387" y="0"/>
                  </a:lnTo>
                  <a:lnTo>
                    <a:pt x="338387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0" name="object 2240"/>
            <p:cNvSpPr/>
            <p:nvPr/>
          </p:nvSpPr>
          <p:spPr>
            <a:xfrm>
              <a:off x="9270545" y="5739042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2575" y="4879"/>
                  </a:moveTo>
                  <a:lnTo>
                    <a:pt x="2293" y="4879"/>
                  </a:lnTo>
                  <a:lnTo>
                    <a:pt x="2261" y="2764"/>
                  </a:lnTo>
                  <a:lnTo>
                    <a:pt x="2209" y="628"/>
                  </a:lnTo>
                  <a:lnTo>
                    <a:pt x="1120" y="607"/>
                  </a:lnTo>
                  <a:lnTo>
                    <a:pt x="0" y="596"/>
                  </a:lnTo>
                  <a:lnTo>
                    <a:pt x="0" y="0"/>
                  </a:lnTo>
                  <a:lnTo>
                    <a:pt x="5172" y="0"/>
                  </a:lnTo>
                  <a:lnTo>
                    <a:pt x="5172" y="596"/>
                  </a:lnTo>
                  <a:lnTo>
                    <a:pt x="4052" y="607"/>
                  </a:lnTo>
                  <a:lnTo>
                    <a:pt x="2921" y="628"/>
                  </a:lnTo>
                  <a:lnTo>
                    <a:pt x="2910" y="2764"/>
                  </a:lnTo>
                  <a:lnTo>
                    <a:pt x="2837" y="4879"/>
                  </a:lnTo>
                  <a:lnTo>
                    <a:pt x="2575" y="487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1" name="object 2241"/>
            <p:cNvSpPr/>
            <p:nvPr/>
          </p:nvSpPr>
          <p:spPr>
            <a:xfrm>
              <a:off x="9648892" y="5739037"/>
              <a:ext cx="611505" cy="5715"/>
            </a:xfrm>
            <a:custGeom>
              <a:avLst/>
              <a:gdLst/>
              <a:ahLst/>
              <a:cxnLst/>
              <a:rect l="l" t="t" r="r" b="b"/>
              <a:pathLst>
                <a:path w="611504" h="5714">
                  <a:moveTo>
                    <a:pt x="611018" y="5361"/>
                  </a:moveTo>
                  <a:lnTo>
                    <a:pt x="611018" y="0"/>
                  </a:lnTo>
                  <a:lnTo>
                    <a:pt x="0" y="0"/>
                  </a:lnTo>
                  <a:lnTo>
                    <a:pt x="0" y="5361"/>
                  </a:lnTo>
                  <a:lnTo>
                    <a:pt x="611018" y="5361"/>
                  </a:lnTo>
                  <a:close/>
                </a:path>
                <a:path w="611504" h="5714">
                  <a:moveTo>
                    <a:pt x="611018" y="5361"/>
                  </a:moveTo>
                  <a:lnTo>
                    <a:pt x="611018" y="0"/>
                  </a:lnTo>
                  <a:lnTo>
                    <a:pt x="0" y="0"/>
                  </a:lnTo>
                  <a:lnTo>
                    <a:pt x="0" y="5361"/>
                  </a:lnTo>
                  <a:lnTo>
                    <a:pt x="611018" y="53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2" name="object 2242"/>
            <p:cNvSpPr/>
            <p:nvPr/>
          </p:nvSpPr>
          <p:spPr>
            <a:xfrm>
              <a:off x="9648906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0" y="0"/>
                  </a:moveTo>
                  <a:lnTo>
                    <a:pt x="0" y="4879"/>
                  </a:lnTo>
                  <a:lnTo>
                    <a:pt x="513" y="4879"/>
                  </a:lnTo>
                  <a:lnTo>
                    <a:pt x="513" y="4512"/>
                  </a:lnTo>
                  <a:lnTo>
                    <a:pt x="513" y="492"/>
                  </a:lnTo>
                  <a:lnTo>
                    <a:pt x="4764" y="492"/>
                  </a:lnTo>
                  <a:lnTo>
                    <a:pt x="5141" y="492"/>
                  </a:lnTo>
                  <a:lnTo>
                    <a:pt x="5141" y="0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3" name="object 2243"/>
            <p:cNvSpPr/>
            <p:nvPr/>
          </p:nvSpPr>
          <p:spPr>
            <a:xfrm>
              <a:off x="10254764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62" y="0"/>
                  </a:moveTo>
                  <a:lnTo>
                    <a:pt x="5162" y="4879"/>
                  </a:lnTo>
                  <a:lnTo>
                    <a:pt x="4649" y="4879"/>
                  </a:lnTo>
                  <a:lnTo>
                    <a:pt x="4649" y="4512"/>
                  </a:lnTo>
                  <a:lnTo>
                    <a:pt x="4649" y="492"/>
                  </a:lnTo>
                  <a:lnTo>
                    <a:pt x="397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4" name="object 2244"/>
            <p:cNvSpPr/>
            <p:nvPr/>
          </p:nvSpPr>
          <p:spPr>
            <a:xfrm>
              <a:off x="9651473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301645" y="4858"/>
                  </a:moveTo>
                  <a:lnTo>
                    <a:pt x="301645" y="0"/>
                  </a:lnTo>
                  <a:lnTo>
                    <a:pt x="0" y="0"/>
                  </a:lnTo>
                  <a:lnTo>
                    <a:pt x="0" y="4858"/>
                  </a:lnTo>
                  <a:lnTo>
                    <a:pt x="301645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5" name="object 2245"/>
            <p:cNvSpPr/>
            <p:nvPr/>
          </p:nvSpPr>
          <p:spPr>
            <a:xfrm>
              <a:off x="9955700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301645" y="4858"/>
                  </a:moveTo>
                  <a:lnTo>
                    <a:pt x="301645" y="0"/>
                  </a:lnTo>
                  <a:lnTo>
                    <a:pt x="0" y="0"/>
                  </a:lnTo>
                  <a:lnTo>
                    <a:pt x="0" y="4858"/>
                  </a:lnTo>
                  <a:lnTo>
                    <a:pt x="301645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6" name="object 2246"/>
            <p:cNvSpPr/>
            <p:nvPr/>
          </p:nvSpPr>
          <p:spPr>
            <a:xfrm>
              <a:off x="10296017" y="5738080"/>
              <a:ext cx="606425" cy="1270"/>
            </a:xfrm>
            <a:custGeom>
              <a:avLst/>
              <a:gdLst/>
              <a:ahLst/>
              <a:cxnLst/>
              <a:rect l="l" t="t" r="r" b="b"/>
              <a:pathLst>
                <a:path w="606425" h="1270">
                  <a:moveTo>
                    <a:pt x="605876" y="0"/>
                  </a:moveTo>
                  <a:lnTo>
                    <a:pt x="605876" y="963"/>
                  </a:lnTo>
                  <a:lnTo>
                    <a:pt x="0" y="963"/>
                  </a:lnTo>
                  <a:lnTo>
                    <a:pt x="0" y="0"/>
                  </a:lnTo>
                  <a:lnTo>
                    <a:pt x="60587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7" name="object 2247"/>
            <p:cNvSpPr/>
            <p:nvPr/>
          </p:nvSpPr>
          <p:spPr>
            <a:xfrm>
              <a:off x="10293453" y="5739037"/>
              <a:ext cx="611505" cy="5715"/>
            </a:xfrm>
            <a:custGeom>
              <a:avLst/>
              <a:gdLst/>
              <a:ahLst/>
              <a:cxnLst/>
              <a:rect l="l" t="t" r="r" b="b"/>
              <a:pathLst>
                <a:path w="611504" h="5714">
                  <a:moveTo>
                    <a:pt x="0" y="5361"/>
                  </a:moveTo>
                  <a:lnTo>
                    <a:pt x="0" y="0"/>
                  </a:lnTo>
                  <a:lnTo>
                    <a:pt x="611018" y="0"/>
                  </a:lnTo>
                  <a:lnTo>
                    <a:pt x="611018" y="5361"/>
                  </a:lnTo>
                  <a:lnTo>
                    <a:pt x="0" y="5361"/>
                  </a:lnTo>
                  <a:close/>
                </a:path>
                <a:path w="611504" h="5714">
                  <a:moveTo>
                    <a:pt x="0" y="5361"/>
                  </a:moveTo>
                  <a:lnTo>
                    <a:pt x="0" y="0"/>
                  </a:lnTo>
                  <a:lnTo>
                    <a:pt x="611018" y="0"/>
                  </a:lnTo>
                  <a:lnTo>
                    <a:pt x="611018" y="5361"/>
                  </a:lnTo>
                  <a:lnTo>
                    <a:pt x="0" y="53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8" name="object 2248"/>
            <p:cNvSpPr/>
            <p:nvPr/>
          </p:nvSpPr>
          <p:spPr>
            <a:xfrm>
              <a:off x="10899329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41" y="0"/>
                  </a:moveTo>
                  <a:lnTo>
                    <a:pt x="5141" y="4879"/>
                  </a:lnTo>
                  <a:lnTo>
                    <a:pt x="4628" y="4879"/>
                  </a:lnTo>
                  <a:lnTo>
                    <a:pt x="4628" y="4512"/>
                  </a:lnTo>
                  <a:lnTo>
                    <a:pt x="4628" y="492"/>
                  </a:lnTo>
                  <a:lnTo>
                    <a:pt x="397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9" name="object 2249"/>
            <p:cNvSpPr/>
            <p:nvPr/>
          </p:nvSpPr>
          <p:spPr>
            <a:xfrm>
              <a:off x="10600246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0" y="4858"/>
                  </a:moveTo>
                  <a:lnTo>
                    <a:pt x="0" y="0"/>
                  </a:lnTo>
                  <a:lnTo>
                    <a:pt x="301645" y="0"/>
                  </a:lnTo>
                  <a:lnTo>
                    <a:pt x="301645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0" name="object 2250"/>
            <p:cNvSpPr/>
            <p:nvPr/>
          </p:nvSpPr>
          <p:spPr>
            <a:xfrm>
              <a:off x="10296034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0" y="4858"/>
                  </a:moveTo>
                  <a:lnTo>
                    <a:pt x="0" y="0"/>
                  </a:lnTo>
                  <a:lnTo>
                    <a:pt x="301645" y="0"/>
                  </a:lnTo>
                  <a:lnTo>
                    <a:pt x="301645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1" name="object 2251"/>
            <p:cNvSpPr/>
            <p:nvPr/>
          </p:nvSpPr>
          <p:spPr>
            <a:xfrm>
              <a:off x="8907794" y="5348040"/>
              <a:ext cx="5715" cy="375285"/>
            </a:xfrm>
            <a:custGeom>
              <a:avLst/>
              <a:gdLst/>
              <a:ahLst/>
              <a:cxnLst/>
              <a:rect l="l" t="t" r="r" b="b"/>
              <a:pathLst>
                <a:path w="5715" h="375285">
                  <a:moveTo>
                    <a:pt x="5675" y="0"/>
                  </a:moveTo>
                  <a:lnTo>
                    <a:pt x="5675" y="375171"/>
                  </a:lnTo>
                  <a:lnTo>
                    <a:pt x="0" y="375171"/>
                  </a:lnTo>
                  <a:lnTo>
                    <a:pt x="0" y="0"/>
                  </a:lnTo>
                  <a:lnTo>
                    <a:pt x="5675" y="0"/>
                  </a:lnTo>
                  <a:close/>
                </a:path>
                <a:path w="5715" h="375285">
                  <a:moveTo>
                    <a:pt x="5675" y="0"/>
                  </a:moveTo>
                  <a:lnTo>
                    <a:pt x="5675" y="375171"/>
                  </a:lnTo>
                  <a:lnTo>
                    <a:pt x="0" y="375171"/>
                  </a:lnTo>
                  <a:lnTo>
                    <a:pt x="0" y="0"/>
                  </a:lnTo>
                  <a:lnTo>
                    <a:pt x="5675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2" name="object 2252"/>
            <p:cNvSpPr/>
            <p:nvPr/>
          </p:nvSpPr>
          <p:spPr>
            <a:xfrm>
              <a:off x="8908302" y="5718355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62" y="4858"/>
                  </a:moveTo>
                  <a:lnTo>
                    <a:pt x="0" y="4858"/>
                  </a:lnTo>
                  <a:lnTo>
                    <a:pt x="0" y="4366"/>
                  </a:lnTo>
                  <a:lnTo>
                    <a:pt x="387" y="4366"/>
                  </a:lnTo>
                  <a:lnTo>
                    <a:pt x="4649" y="4366"/>
                  </a:lnTo>
                  <a:lnTo>
                    <a:pt x="4649" y="345"/>
                  </a:lnTo>
                  <a:lnTo>
                    <a:pt x="4649" y="0"/>
                  </a:lnTo>
                  <a:lnTo>
                    <a:pt x="5162" y="0"/>
                  </a:lnTo>
                  <a:lnTo>
                    <a:pt x="5162" y="485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3" name="object 2253"/>
            <p:cNvSpPr/>
            <p:nvPr/>
          </p:nvSpPr>
          <p:spPr>
            <a:xfrm>
              <a:off x="8908302" y="5348040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62" y="0"/>
                  </a:moveTo>
                  <a:lnTo>
                    <a:pt x="0" y="0"/>
                  </a:lnTo>
                  <a:lnTo>
                    <a:pt x="0" y="481"/>
                  </a:lnTo>
                  <a:lnTo>
                    <a:pt x="387" y="481"/>
                  </a:lnTo>
                  <a:lnTo>
                    <a:pt x="4649" y="481"/>
                  </a:lnTo>
                  <a:lnTo>
                    <a:pt x="4649" y="4502"/>
                  </a:lnTo>
                  <a:lnTo>
                    <a:pt x="4649" y="4858"/>
                  </a:lnTo>
                  <a:lnTo>
                    <a:pt x="5162" y="4858"/>
                  </a:lnTo>
                  <a:lnTo>
                    <a:pt x="51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4" name="object 2254"/>
            <p:cNvSpPr/>
            <p:nvPr/>
          </p:nvSpPr>
          <p:spPr>
            <a:xfrm>
              <a:off x="8907794" y="5536849"/>
              <a:ext cx="5715" cy="184150"/>
            </a:xfrm>
            <a:custGeom>
              <a:avLst/>
              <a:gdLst/>
              <a:ahLst/>
              <a:cxnLst/>
              <a:rect l="l" t="t" r="r" b="b"/>
              <a:pathLst>
                <a:path w="5715" h="184150">
                  <a:moveTo>
                    <a:pt x="5162" y="0"/>
                  </a:moveTo>
                  <a:lnTo>
                    <a:pt x="5162" y="183942"/>
                  </a:lnTo>
                  <a:lnTo>
                    <a:pt x="0" y="183942"/>
                  </a:lnTo>
                  <a:lnTo>
                    <a:pt x="0" y="0"/>
                  </a:lnTo>
                  <a:lnTo>
                    <a:pt x="5162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5" name="object 2255"/>
            <p:cNvSpPr/>
            <p:nvPr/>
          </p:nvSpPr>
          <p:spPr>
            <a:xfrm>
              <a:off x="8907794" y="5350471"/>
              <a:ext cx="5715" cy="184150"/>
            </a:xfrm>
            <a:custGeom>
              <a:avLst/>
              <a:gdLst/>
              <a:ahLst/>
              <a:cxnLst/>
              <a:rect l="l" t="t" r="r" b="b"/>
              <a:pathLst>
                <a:path w="5715" h="184150">
                  <a:moveTo>
                    <a:pt x="5162" y="0"/>
                  </a:moveTo>
                  <a:lnTo>
                    <a:pt x="5162" y="183942"/>
                  </a:lnTo>
                  <a:lnTo>
                    <a:pt x="0" y="183942"/>
                  </a:lnTo>
                  <a:lnTo>
                    <a:pt x="0" y="0"/>
                  </a:lnTo>
                  <a:lnTo>
                    <a:pt x="5162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6" name="object 2256"/>
            <p:cNvSpPr/>
            <p:nvPr/>
          </p:nvSpPr>
          <p:spPr>
            <a:xfrm>
              <a:off x="8908309" y="5533186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0" y="2429"/>
                  </a:moveTo>
                  <a:lnTo>
                    <a:pt x="0" y="2177"/>
                  </a:lnTo>
                  <a:lnTo>
                    <a:pt x="2251" y="2146"/>
                  </a:lnTo>
                  <a:lnTo>
                    <a:pt x="4481" y="2083"/>
                  </a:lnTo>
                  <a:lnTo>
                    <a:pt x="4512" y="1057"/>
                  </a:lnTo>
                  <a:lnTo>
                    <a:pt x="4533" y="0"/>
                  </a:lnTo>
                  <a:lnTo>
                    <a:pt x="5162" y="0"/>
                  </a:lnTo>
                  <a:lnTo>
                    <a:pt x="5162" y="4858"/>
                  </a:lnTo>
                  <a:lnTo>
                    <a:pt x="4533" y="4858"/>
                  </a:lnTo>
                  <a:lnTo>
                    <a:pt x="4512" y="3821"/>
                  </a:lnTo>
                  <a:lnTo>
                    <a:pt x="4481" y="2774"/>
                  </a:lnTo>
                  <a:lnTo>
                    <a:pt x="2251" y="2743"/>
                  </a:lnTo>
                  <a:lnTo>
                    <a:pt x="0" y="2691"/>
                  </a:lnTo>
                  <a:lnTo>
                    <a:pt x="0" y="242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7" name="object 2257"/>
            <p:cNvSpPr/>
            <p:nvPr/>
          </p:nvSpPr>
          <p:spPr>
            <a:xfrm>
              <a:off x="8897362" y="5346538"/>
              <a:ext cx="33655" cy="378460"/>
            </a:xfrm>
            <a:custGeom>
              <a:avLst/>
              <a:gdLst/>
              <a:ahLst/>
              <a:cxnLst/>
              <a:rect l="l" t="t" r="r" b="b"/>
              <a:pathLst>
                <a:path w="33654" h="378460">
                  <a:moveTo>
                    <a:pt x="33506" y="0"/>
                  </a:moveTo>
                  <a:lnTo>
                    <a:pt x="33506" y="378135"/>
                  </a:lnTo>
                </a:path>
                <a:path w="33654" h="378460">
                  <a:moveTo>
                    <a:pt x="0" y="37813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8" name="object 2258"/>
            <p:cNvSpPr/>
            <p:nvPr/>
          </p:nvSpPr>
          <p:spPr>
            <a:xfrm>
              <a:off x="9088781" y="5723197"/>
              <a:ext cx="505459" cy="15875"/>
            </a:xfrm>
            <a:custGeom>
              <a:avLst/>
              <a:gdLst/>
              <a:ahLst/>
              <a:cxnLst/>
              <a:rect l="l" t="t" r="r" b="b"/>
              <a:pathLst>
                <a:path w="505459" h="15875">
                  <a:moveTo>
                    <a:pt x="0" y="15842"/>
                  </a:moveTo>
                  <a:lnTo>
                    <a:pt x="0" y="0"/>
                  </a:lnTo>
                  <a:lnTo>
                    <a:pt x="505324" y="0"/>
                  </a:lnTo>
                  <a:lnTo>
                    <a:pt x="505324" y="15842"/>
                  </a:lnTo>
                  <a:lnTo>
                    <a:pt x="0" y="1584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9" name="object 2259"/>
            <p:cNvSpPr/>
            <p:nvPr/>
          </p:nvSpPr>
          <p:spPr>
            <a:xfrm>
              <a:off x="8929330" y="5316365"/>
              <a:ext cx="685165" cy="31750"/>
            </a:xfrm>
            <a:custGeom>
              <a:avLst/>
              <a:gdLst/>
              <a:ahLst/>
              <a:cxnLst/>
              <a:rect l="l" t="t" r="r" b="b"/>
              <a:pathLst>
                <a:path w="685165" h="31750">
                  <a:moveTo>
                    <a:pt x="0" y="31674"/>
                  </a:moveTo>
                  <a:lnTo>
                    <a:pt x="0" y="0"/>
                  </a:lnTo>
                  <a:lnTo>
                    <a:pt x="684754" y="0"/>
                  </a:lnTo>
                  <a:lnTo>
                    <a:pt x="684754" y="31674"/>
                  </a:lnTo>
                  <a:lnTo>
                    <a:pt x="0" y="3167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0" name="object 2260"/>
            <p:cNvSpPr/>
            <p:nvPr/>
          </p:nvSpPr>
          <p:spPr>
            <a:xfrm>
              <a:off x="9341453" y="5323078"/>
              <a:ext cx="1905" cy="19685"/>
            </a:xfrm>
            <a:custGeom>
              <a:avLst/>
              <a:gdLst/>
              <a:ahLst/>
              <a:cxnLst/>
              <a:rect l="l" t="t" r="r" b="b"/>
              <a:pathLst>
                <a:path w="1904" h="19685">
                  <a:moveTo>
                    <a:pt x="0" y="19486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19486"/>
                  </a:lnTo>
                  <a:lnTo>
                    <a:pt x="0" y="1948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1" name="object 2261"/>
            <p:cNvSpPr/>
            <p:nvPr/>
          </p:nvSpPr>
          <p:spPr>
            <a:xfrm>
              <a:off x="9267964" y="5728102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0" y="7298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7298"/>
                  </a:lnTo>
                  <a:lnTo>
                    <a:pt x="0" y="729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2" name="object 2262"/>
            <p:cNvSpPr/>
            <p:nvPr/>
          </p:nvSpPr>
          <p:spPr>
            <a:xfrm>
              <a:off x="9088781" y="5711024"/>
              <a:ext cx="505459" cy="11430"/>
            </a:xfrm>
            <a:custGeom>
              <a:avLst/>
              <a:gdLst/>
              <a:ahLst/>
              <a:cxnLst/>
              <a:rect l="l" t="t" r="r" b="b"/>
              <a:pathLst>
                <a:path w="505459" h="11429">
                  <a:moveTo>
                    <a:pt x="0" y="10963"/>
                  </a:moveTo>
                  <a:lnTo>
                    <a:pt x="0" y="0"/>
                  </a:lnTo>
                  <a:lnTo>
                    <a:pt x="505324" y="0"/>
                  </a:lnTo>
                  <a:lnTo>
                    <a:pt x="505324" y="10963"/>
                  </a:lnTo>
                  <a:lnTo>
                    <a:pt x="0" y="1096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3" name="object 2263"/>
            <p:cNvSpPr/>
            <p:nvPr/>
          </p:nvSpPr>
          <p:spPr>
            <a:xfrm>
              <a:off x="9198989" y="5714063"/>
              <a:ext cx="285115" cy="5080"/>
            </a:xfrm>
            <a:custGeom>
              <a:avLst/>
              <a:gdLst/>
              <a:ahLst/>
              <a:cxnLst/>
              <a:rect l="l" t="t" r="r" b="b"/>
              <a:pathLst>
                <a:path w="285115" h="5079">
                  <a:moveTo>
                    <a:pt x="0" y="4879"/>
                  </a:moveTo>
                  <a:lnTo>
                    <a:pt x="0" y="0"/>
                  </a:lnTo>
                  <a:lnTo>
                    <a:pt x="284891" y="0"/>
                  </a:lnTo>
                  <a:lnTo>
                    <a:pt x="284891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4" name="object 2264"/>
            <p:cNvSpPr/>
            <p:nvPr/>
          </p:nvSpPr>
          <p:spPr>
            <a:xfrm>
              <a:off x="9050110" y="5714080"/>
              <a:ext cx="20320" cy="5080"/>
            </a:xfrm>
            <a:custGeom>
              <a:avLst/>
              <a:gdLst/>
              <a:ahLst/>
              <a:cxnLst/>
              <a:rect l="l" t="t" r="r" b="b"/>
              <a:pathLst>
                <a:path w="20320" h="5079">
                  <a:moveTo>
                    <a:pt x="0" y="0"/>
                  </a:moveTo>
                  <a:lnTo>
                    <a:pt x="0" y="4858"/>
                  </a:lnTo>
                  <a:lnTo>
                    <a:pt x="19978" y="4858"/>
                  </a:lnTo>
                  <a:lnTo>
                    <a:pt x="19978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5" name="object 2265"/>
            <p:cNvSpPr/>
            <p:nvPr/>
          </p:nvSpPr>
          <p:spPr>
            <a:xfrm>
              <a:off x="9612806" y="5714087"/>
              <a:ext cx="20320" cy="5080"/>
            </a:xfrm>
            <a:custGeom>
              <a:avLst/>
              <a:gdLst/>
              <a:ahLst/>
              <a:cxnLst/>
              <a:rect l="l" t="t" r="r" b="b"/>
              <a:pathLst>
                <a:path w="20320" h="5079">
                  <a:moveTo>
                    <a:pt x="19988" y="0"/>
                  </a:moveTo>
                  <a:lnTo>
                    <a:pt x="0" y="0"/>
                  </a:lnTo>
                  <a:lnTo>
                    <a:pt x="0" y="4858"/>
                  </a:lnTo>
                  <a:lnTo>
                    <a:pt x="19988" y="4858"/>
                  </a:lnTo>
                  <a:lnTo>
                    <a:pt x="1998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6" name="object 2266"/>
            <p:cNvSpPr/>
            <p:nvPr/>
          </p:nvSpPr>
          <p:spPr>
            <a:xfrm>
              <a:off x="9612817" y="5714084"/>
              <a:ext cx="20320" cy="5080"/>
            </a:xfrm>
            <a:custGeom>
              <a:avLst/>
              <a:gdLst/>
              <a:ahLst/>
              <a:cxnLst/>
              <a:rect l="l" t="t" r="r" b="b"/>
              <a:pathLst>
                <a:path w="20320" h="5079">
                  <a:moveTo>
                    <a:pt x="19978" y="4858"/>
                  </a:moveTo>
                  <a:lnTo>
                    <a:pt x="19978" y="0"/>
                  </a:lnTo>
                  <a:lnTo>
                    <a:pt x="0" y="0"/>
                  </a:lnTo>
                  <a:lnTo>
                    <a:pt x="0" y="4858"/>
                  </a:lnTo>
                  <a:lnTo>
                    <a:pt x="19978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7" name="object 2267"/>
            <p:cNvSpPr/>
            <p:nvPr/>
          </p:nvSpPr>
          <p:spPr>
            <a:xfrm>
              <a:off x="9070089" y="5714066"/>
              <a:ext cx="126364" cy="5080"/>
            </a:xfrm>
            <a:custGeom>
              <a:avLst/>
              <a:gdLst/>
              <a:ahLst/>
              <a:cxnLst/>
              <a:rect l="l" t="t" r="r" b="b"/>
              <a:pathLst>
                <a:path w="126365" h="5079">
                  <a:moveTo>
                    <a:pt x="126331" y="0"/>
                  </a:moveTo>
                  <a:lnTo>
                    <a:pt x="0" y="0"/>
                  </a:lnTo>
                  <a:lnTo>
                    <a:pt x="0" y="4879"/>
                  </a:lnTo>
                  <a:lnTo>
                    <a:pt x="126331" y="4879"/>
                  </a:lnTo>
                  <a:lnTo>
                    <a:pt x="12633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8" name="object 2268"/>
            <p:cNvSpPr/>
            <p:nvPr/>
          </p:nvSpPr>
          <p:spPr>
            <a:xfrm>
              <a:off x="9070091" y="5714063"/>
              <a:ext cx="126364" cy="5080"/>
            </a:xfrm>
            <a:custGeom>
              <a:avLst/>
              <a:gdLst/>
              <a:ahLst/>
              <a:cxnLst/>
              <a:rect l="l" t="t" r="r" b="b"/>
              <a:pathLst>
                <a:path w="126365" h="5079">
                  <a:moveTo>
                    <a:pt x="0" y="4879"/>
                  </a:moveTo>
                  <a:lnTo>
                    <a:pt x="0" y="0"/>
                  </a:lnTo>
                  <a:lnTo>
                    <a:pt x="126331" y="0"/>
                  </a:lnTo>
                  <a:lnTo>
                    <a:pt x="126331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9" name="object 2269"/>
            <p:cNvSpPr/>
            <p:nvPr/>
          </p:nvSpPr>
          <p:spPr>
            <a:xfrm>
              <a:off x="9486485" y="5714066"/>
              <a:ext cx="126364" cy="5080"/>
            </a:xfrm>
            <a:custGeom>
              <a:avLst/>
              <a:gdLst/>
              <a:ahLst/>
              <a:cxnLst/>
              <a:rect l="l" t="t" r="r" b="b"/>
              <a:pathLst>
                <a:path w="126365" h="5079">
                  <a:moveTo>
                    <a:pt x="126331" y="0"/>
                  </a:moveTo>
                  <a:lnTo>
                    <a:pt x="0" y="0"/>
                  </a:lnTo>
                  <a:lnTo>
                    <a:pt x="0" y="4879"/>
                  </a:lnTo>
                  <a:lnTo>
                    <a:pt x="126331" y="4879"/>
                  </a:lnTo>
                  <a:lnTo>
                    <a:pt x="12633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0" name="object 2270"/>
            <p:cNvSpPr/>
            <p:nvPr/>
          </p:nvSpPr>
          <p:spPr>
            <a:xfrm>
              <a:off x="9486463" y="5714063"/>
              <a:ext cx="126364" cy="5080"/>
            </a:xfrm>
            <a:custGeom>
              <a:avLst/>
              <a:gdLst/>
              <a:ahLst/>
              <a:cxnLst/>
              <a:rect l="l" t="t" r="r" b="b"/>
              <a:pathLst>
                <a:path w="126365" h="5079">
                  <a:moveTo>
                    <a:pt x="0" y="4879"/>
                  </a:moveTo>
                  <a:lnTo>
                    <a:pt x="0" y="0"/>
                  </a:lnTo>
                  <a:lnTo>
                    <a:pt x="126331" y="0"/>
                  </a:lnTo>
                  <a:lnTo>
                    <a:pt x="126331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1" name="object 2271"/>
            <p:cNvSpPr/>
            <p:nvPr/>
          </p:nvSpPr>
          <p:spPr>
            <a:xfrm>
              <a:off x="9088781" y="5349234"/>
              <a:ext cx="505459" cy="11430"/>
            </a:xfrm>
            <a:custGeom>
              <a:avLst/>
              <a:gdLst/>
              <a:ahLst/>
              <a:cxnLst/>
              <a:rect l="l" t="t" r="r" b="b"/>
              <a:pathLst>
                <a:path w="505459" h="11429">
                  <a:moveTo>
                    <a:pt x="0" y="10963"/>
                  </a:moveTo>
                  <a:lnTo>
                    <a:pt x="0" y="0"/>
                  </a:lnTo>
                  <a:lnTo>
                    <a:pt x="505324" y="0"/>
                  </a:lnTo>
                  <a:lnTo>
                    <a:pt x="505324" y="10963"/>
                  </a:lnTo>
                  <a:lnTo>
                    <a:pt x="0" y="10963"/>
                  </a:lnTo>
                  <a:close/>
                </a:path>
                <a:path w="505459" h="11429">
                  <a:moveTo>
                    <a:pt x="0" y="10963"/>
                  </a:moveTo>
                  <a:lnTo>
                    <a:pt x="36093" y="10963"/>
                  </a:lnTo>
                  <a:lnTo>
                    <a:pt x="0" y="1096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2" name="object 2272"/>
            <p:cNvSpPr/>
            <p:nvPr/>
          </p:nvSpPr>
          <p:spPr>
            <a:xfrm>
              <a:off x="9124872" y="536021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609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3" name="object 2273"/>
            <p:cNvSpPr/>
            <p:nvPr/>
          </p:nvSpPr>
          <p:spPr>
            <a:xfrm>
              <a:off x="9160980" y="536021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609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4" name="object 2274"/>
            <p:cNvSpPr/>
            <p:nvPr/>
          </p:nvSpPr>
          <p:spPr>
            <a:xfrm>
              <a:off x="9197072" y="536021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609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5" name="object 2275"/>
            <p:cNvSpPr/>
            <p:nvPr/>
          </p:nvSpPr>
          <p:spPr>
            <a:xfrm>
              <a:off x="9233146" y="536021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610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6" name="object 2276"/>
            <p:cNvSpPr/>
            <p:nvPr/>
          </p:nvSpPr>
          <p:spPr>
            <a:xfrm>
              <a:off x="9269253" y="536021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609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7" name="object 2277"/>
            <p:cNvSpPr/>
            <p:nvPr/>
          </p:nvSpPr>
          <p:spPr>
            <a:xfrm>
              <a:off x="9305362" y="536021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609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8" name="object 2278"/>
            <p:cNvSpPr/>
            <p:nvPr/>
          </p:nvSpPr>
          <p:spPr>
            <a:xfrm>
              <a:off x="9341453" y="536021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610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9" name="object 2279"/>
            <p:cNvSpPr/>
            <p:nvPr/>
          </p:nvSpPr>
          <p:spPr>
            <a:xfrm>
              <a:off x="9377544" y="536021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609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0" name="object 2280"/>
            <p:cNvSpPr/>
            <p:nvPr/>
          </p:nvSpPr>
          <p:spPr>
            <a:xfrm>
              <a:off x="9413634" y="536021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609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1" name="object 2281"/>
            <p:cNvSpPr/>
            <p:nvPr/>
          </p:nvSpPr>
          <p:spPr>
            <a:xfrm>
              <a:off x="9449743" y="536021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609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2" name="object 2282"/>
            <p:cNvSpPr/>
            <p:nvPr/>
          </p:nvSpPr>
          <p:spPr>
            <a:xfrm>
              <a:off x="9485817" y="536021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610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3" name="object 2283"/>
            <p:cNvSpPr/>
            <p:nvPr/>
          </p:nvSpPr>
          <p:spPr>
            <a:xfrm>
              <a:off x="9521925" y="536021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609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4" name="object 2284"/>
            <p:cNvSpPr/>
            <p:nvPr/>
          </p:nvSpPr>
          <p:spPr>
            <a:xfrm>
              <a:off x="9558016" y="5360213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0" y="0"/>
                  </a:moveTo>
                  <a:lnTo>
                    <a:pt x="3609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5" name="object 2285"/>
            <p:cNvSpPr/>
            <p:nvPr/>
          </p:nvSpPr>
          <p:spPr>
            <a:xfrm>
              <a:off x="9198989" y="5352291"/>
              <a:ext cx="285115" cy="5080"/>
            </a:xfrm>
            <a:custGeom>
              <a:avLst/>
              <a:gdLst/>
              <a:ahLst/>
              <a:cxnLst/>
              <a:rect l="l" t="t" r="r" b="b"/>
              <a:pathLst>
                <a:path w="285115" h="5079">
                  <a:moveTo>
                    <a:pt x="0" y="4879"/>
                  </a:moveTo>
                  <a:lnTo>
                    <a:pt x="0" y="0"/>
                  </a:lnTo>
                  <a:lnTo>
                    <a:pt x="284891" y="0"/>
                  </a:lnTo>
                  <a:lnTo>
                    <a:pt x="284891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6" name="object 2286"/>
            <p:cNvSpPr/>
            <p:nvPr/>
          </p:nvSpPr>
          <p:spPr>
            <a:xfrm>
              <a:off x="9050110" y="5352291"/>
              <a:ext cx="20320" cy="5080"/>
            </a:xfrm>
            <a:custGeom>
              <a:avLst/>
              <a:gdLst/>
              <a:ahLst/>
              <a:cxnLst/>
              <a:rect l="l" t="t" r="r" b="b"/>
              <a:pathLst>
                <a:path w="20320" h="5079">
                  <a:moveTo>
                    <a:pt x="0" y="0"/>
                  </a:moveTo>
                  <a:lnTo>
                    <a:pt x="0" y="4879"/>
                  </a:lnTo>
                  <a:lnTo>
                    <a:pt x="19978" y="4879"/>
                  </a:lnTo>
                  <a:lnTo>
                    <a:pt x="19978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7" name="object 2287"/>
            <p:cNvSpPr/>
            <p:nvPr/>
          </p:nvSpPr>
          <p:spPr>
            <a:xfrm>
              <a:off x="9612806" y="5352297"/>
              <a:ext cx="20320" cy="5080"/>
            </a:xfrm>
            <a:custGeom>
              <a:avLst/>
              <a:gdLst/>
              <a:ahLst/>
              <a:cxnLst/>
              <a:rect l="l" t="t" r="r" b="b"/>
              <a:pathLst>
                <a:path w="20320" h="5079">
                  <a:moveTo>
                    <a:pt x="19988" y="0"/>
                  </a:moveTo>
                  <a:lnTo>
                    <a:pt x="0" y="0"/>
                  </a:lnTo>
                  <a:lnTo>
                    <a:pt x="0" y="4879"/>
                  </a:lnTo>
                  <a:lnTo>
                    <a:pt x="19988" y="4879"/>
                  </a:lnTo>
                  <a:lnTo>
                    <a:pt x="1998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8" name="object 2288"/>
            <p:cNvSpPr/>
            <p:nvPr/>
          </p:nvSpPr>
          <p:spPr>
            <a:xfrm>
              <a:off x="9612817" y="5352291"/>
              <a:ext cx="20320" cy="5080"/>
            </a:xfrm>
            <a:custGeom>
              <a:avLst/>
              <a:gdLst/>
              <a:ahLst/>
              <a:cxnLst/>
              <a:rect l="l" t="t" r="r" b="b"/>
              <a:pathLst>
                <a:path w="20320" h="5079">
                  <a:moveTo>
                    <a:pt x="19978" y="4879"/>
                  </a:moveTo>
                  <a:lnTo>
                    <a:pt x="19978" y="0"/>
                  </a:lnTo>
                  <a:lnTo>
                    <a:pt x="0" y="0"/>
                  </a:lnTo>
                  <a:lnTo>
                    <a:pt x="0" y="4879"/>
                  </a:lnTo>
                  <a:lnTo>
                    <a:pt x="19978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9" name="object 2289"/>
            <p:cNvSpPr/>
            <p:nvPr/>
          </p:nvSpPr>
          <p:spPr>
            <a:xfrm>
              <a:off x="9070089" y="5352297"/>
              <a:ext cx="126364" cy="5080"/>
            </a:xfrm>
            <a:custGeom>
              <a:avLst/>
              <a:gdLst/>
              <a:ahLst/>
              <a:cxnLst/>
              <a:rect l="l" t="t" r="r" b="b"/>
              <a:pathLst>
                <a:path w="126365" h="5079">
                  <a:moveTo>
                    <a:pt x="126331" y="0"/>
                  </a:moveTo>
                  <a:lnTo>
                    <a:pt x="0" y="0"/>
                  </a:lnTo>
                  <a:lnTo>
                    <a:pt x="0" y="4879"/>
                  </a:lnTo>
                  <a:lnTo>
                    <a:pt x="126331" y="4879"/>
                  </a:lnTo>
                  <a:lnTo>
                    <a:pt x="12633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0" name="object 2290"/>
            <p:cNvSpPr/>
            <p:nvPr/>
          </p:nvSpPr>
          <p:spPr>
            <a:xfrm>
              <a:off x="9070091" y="5352291"/>
              <a:ext cx="126364" cy="5080"/>
            </a:xfrm>
            <a:custGeom>
              <a:avLst/>
              <a:gdLst/>
              <a:ahLst/>
              <a:cxnLst/>
              <a:rect l="l" t="t" r="r" b="b"/>
              <a:pathLst>
                <a:path w="126365" h="5079">
                  <a:moveTo>
                    <a:pt x="0" y="4879"/>
                  </a:moveTo>
                  <a:lnTo>
                    <a:pt x="0" y="0"/>
                  </a:lnTo>
                  <a:lnTo>
                    <a:pt x="126331" y="0"/>
                  </a:lnTo>
                  <a:lnTo>
                    <a:pt x="126331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1" name="object 2291"/>
            <p:cNvSpPr/>
            <p:nvPr/>
          </p:nvSpPr>
          <p:spPr>
            <a:xfrm>
              <a:off x="9486485" y="5352297"/>
              <a:ext cx="126364" cy="5080"/>
            </a:xfrm>
            <a:custGeom>
              <a:avLst/>
              <a:gdLst/>
              <a:ahLst/>
              <a:cxnLst/>
              <a:rect l="l" t="t" r="r" b="b"/>
              <a:pathLst>
                <a:path w="126365" h="5079">
                  <a:moveTo>
                    <a:pt x="126331" y="0"/>
                  </a:moveTo>
                  <a:lnTo>
                    <a:pt x="0" y="0"/>
                  </a:lnTo>
                  <a:lnTo>
                    <a:pt x="0" y="4879"/>
                  </a:lnTo>
                  <a:lnTo>
                    <a:pt x="126331" y="4879"/>
                  </a:lnTo>
                  <a:lnTo>
                    <a:pt x="12633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2" name="object 2292"/>
            <p:cNvSpPr/>
            <p:nvPr/>
          </p:nvSpPr>
          <p:spPr>
            <a:xfrm>
              <a:off x="9486463" y="5352291"/>
              <a:ext cx="126364" cy="5080"/>
            </a:xfrm>
            <a:custGeom>
              <a:avLst/>
              <a:gdLst/>
              <a:ahLst/>
              <a:cxnLst/>
              <a:rect l="l" t="t" r="r" b="b"/>
              <a:pathLst>
                <a:path w="126365" h="5079">
                  <a:moveTo>
                    <a:pt x="0" y="4879"/>
                  </a:moveTo>
                  <a:lnTo>
                    <a:pt x="0" y="0"/>
                  </a:lnTo>
                  <a:lnTo>
                    <a:pt x="126331" y="0"/>
                  </a:lnTo>
                  <a:lnTo>
                    <a:pt x="126331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3" name="object 2293"/>
            <p:cNvSpPr/>
            <p:nvPr/>
          </p:nvSpPr>
          <p:spPr>
            <a:xfrm>
              <a:off x="9458758" y="5533234"/>
              <a:ext cx="154305" cy="5080"/>
            </a:xfrm>
            <a:custGeom>
              <a:avLst/>
              <a:gdLst/>
              <a:ahLst/>
              <a:cxnLst/>
              <a:rect l="l" t="t" r="r" b="b"/>
              <a:pathLst>
                <a:path w="154304" h="5079">
                  <a:moveTo>
                    <a:pt x="154037" y="0"/>
                  </a:moveTo>
                  <a:lnTo>
                    <a:pt x="0" y="0"/>
                  </a:lnTo>
                  <a:lnTo>
                    <a:pt x="0" y="4858"/>
                  </a:lnTo>
                  <a:lnTo>
                    <a:pt x="154037" y="4858"/>
                  </a:lnTo>
                  <a:lnTo>
                    <a:pt x="1540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4" name="object 2294"/>
            <p:cNvSpPr/>
            <p:nvPr/>
          </p:nvSpPr>
          <p:spPr>
            <a:xfrm>
              <a:off x="9458757" y="5533227"/>
              <a:ext cx="154305" cy="5080"/>
            </a:xfrm>
            <a:custGeom>
              <a:avLst/>
              <a:gdLst/>
              <a:ahLst/>
              <a:cxnLst/>
              <a:rect l="l" t="t" r="r" b="b"/>
              <a:pathLst>
                <a:path w="154304" h="5079">
                  <a:moveTo>
                    <a:pt x="0" y="0"/>
                  </a:moveTo>
                  <a:lnTo>
                    <a:pt x="0" y="4858"/>
                  </a:lnTo>
                  <a:lnTo>
                    <a:pt x="154037" y="4858"/>
                  </a:lnTo>
                  <a:lnTo>
                    <a:pt x="154037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5" name="object 2295"/>
            <p:cNvSpPr/>
            <p:nvPr/>
          </p:nvSpPr>
          <p:spPr>
            <a:xfrm>
              <a:off x="9070087" y="5523486"/>
              <a:ext cx="542925" cy="15240"/>
            </a:xfrm>
            <a:custGeom>
              <a:avLst/>
              <a:gdLst/>
              <a:ahLst/>
              <a:cxnLst/>
              <a:rect l="l" t="t" r="r" b="b"/>
              <a:pathLst>
                <a:path w="542925" h="15239">
                  <a:moveTo>
                    <a:pt x="542705" y="0"/>
                  </a:moveTo>
                  <a:lnTo>
                    <a:pt x="399034" y="0"/>
                  </a:lnTo>
                  <a:lnTo>
                    <a:pt x="395286" y="2376"/>
                  </a:lnTo>
                  <a:lnTo>
                    <a:pt x="392668" y="8544"/>
                  </a:lnTo>
                  <a:lnTo>
                    <a:pt x="390762" y="9758"/>
                  </a:lnTo>
                  <a:lnTo>
                    <a:pt x="0" y="9758"/>
                  </a:lnTo>
                  <a:lnTo>
                    <a:pt x="0" y="14617"/>
                  </a:lnTo>
                  <a:lnTo>
                    <a:pt x="393129" y="14617"/>
                  </a:lnTo>
                  <a:lnTo>
                    <a:pt x="397066" y="11915"/>
                  </a:lnTo>
                  <a:lnTo>
                    <a:pt x="398438" y="7884"/>
                  </a:lnTo>
                  <a:lnTo>
                    <a:pt x="399254" y="6083"/>
                  </a:lnTo>
                  <a:lnTo>
                    <a:pt x="401118" y="4889"/>
                  </a:lnTo>
                  <a:lnTo>
                    <a:pt x="542705" y="4889"/>
                  </a:lnTo>
                  <a:lnTo>
                    <a:pt x="5427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6" name="object 2296"/>
            <p:cNvSpPr/>
            <p:nvPr/>
          </p:nvSpPr>
          <p:spPr>
            <a:xfrm>
              <a:off x="9070087" y="5523486"/>
              <a:ext cx="542925" cy="15240"/>
            </a:xfrm>
            <a:custGeom>
              <a:avLst/>
              <a:gdLst/>
              <a:ahLst/>
              <a:cxnLst/>
              <a:rect l="l" t="t" r="r" b="b"/>
              <a:pathLst>
                <a:path w="542925" h="15239">
                  <a:moveTo>
                    <a:pt x="0" y="14617"/>
                  </a:moveTo>
                  <a:lnTo>
                    <a:pt x="0" y="9758"/>
                  </a:lnTo>
                  <a:lnTo>
                    <a:pt x="388668" y="9758"/>
                  </a:lnTo>
                  <a:lnTo>
                    <a:pt x="390762" y="9758"/>
                  </a:lnTo>
                  <a:lnTo>
                    <a:pt x="392668" y="8544"/>
                  </a:lnTo>
                  <a:lnTo>
                    <a:pt x="393443" y="6690"/>
                  </a:lnTo>
                  <a:lnTo>
                    <a:pt x="393527" y="6512"/>
                  </a:lnTo>
                </a:path>
                <a:path w="542925" h="15239">
                  <a:moveTo>
                    <a:pt x="393579" y="6397"/>
                  </a:moveTo>
                  <a:lnTo>
                    <a:pt x="393715" y="6031"/>
                  </a:lnTo>
                </a:path>
                <a:path w="542925" h="15239">
                  <a:moveTo>
                    <a:pt x="393684" y="6020"/>
                  </a:moveTo>
                  <a:lnTo>
                    <a:pt x="395286" y="2376"/>
                  </a:lnTo>
                  <a:lnTo>
                    <a:pt x="399034" y="0"/>
                  </a:lnTo>
                  <a:lnTo>
                    <a:pt x="403202" y="0"/>
                  </a:lnTo>
                  <a:lnTo>
                    <a:pt x="542705" y="0"/>
                  </a:lnTo>
                  <a:lnTo>
                    <a:pt x="542705" y="4889"/>
                  </a:lnTo>
                  <a:lnTo>
                    <a:pt x="403202" y="4889"/>
                  </a:lnTo>
                  <a:lnTo>
                    <a:pt x="401118" y="4889"/>
                  </a:lnTo>
                  <a:lnTo>
                    <a:pt x="399254" y="6083"/>
                  </a:lnTo>
                  <a:lnTo>
                    <a:pt x="398438" y="7884"/>
                  </a:lnTo>
                </a:path>
                <a:path w="542925" h="15239">
                  <a:moveTo>
                    <a:pt x="398459" y="7915"/>
                  </a:moveTo>
                  <a:lnTo>
                    <a:pt x="397066" y="11915"/>
                  </a:lnTo>
                  <a:lnTo>
                    <a:pt x="393129" y="14617"/>
                  </a:lnTo>
                  <a:lnTo>
                    <a:pt x="388668" y="14617"/>
                  </a:lnTo>
                  <a:lnTo>
                    <a:pt x="0" y="1461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7" name="object 2297"/>
            <p:cNvSpPr/>
            <p:nvPr/>
          </p:nvSpPr>
          <p:spPr>
            <a:xfrm>
              <a:off x="9612799" y="5523491"/>
              <a:ext cx="10795" cy="14604"/>
            </a:xfrm>
            <a:custGeom>
              <a:avLst/>
              <a:gdLst/>
              <a:ahLst/>
              <a:cxnLst/>
              <a:rect l="l" t="t" r="r" b="b"/>
              <a:pathLst>
                <a:path w="10795" h="14604">
                  <a:moveTo>
                    <a:pt x="4638" y="0"/>
                  </a:moveTo>
                  <a:lnTo>
                    <a:pt x="0" y="0"/>
                  </a:lnTo>
                  <a:lnTo>
                    <a:pt x="0" y="4879"/>
                  </a:lnTo>
                  <a:lnTo>
                    <a:pt x="2575" y="4879"/>
                  </a:lnTo>
                  <a:lnTo>
                    <a:pt x="4083" y="4879"/>
                  </a:lnTo>
                  <a:lnTo>
                    <a:pt x="5570" y="7308"/>
                  </a:lnTo>
                  <a:lnTo>
                    <a:pt x="4806" y="8523"/>
                  </a:lnTo>
                  <a:lnTo>
                    <a:pt x="4083" y="9737"/>
                  </a:lnTo>
                  <a:lnTo>
                    <a:pt x="2575" y="9737"/>
                  </a:lnTo>
                  <a:lnTo>
                    <a:pt x="0" y="9706"/>
                  </a:lnTo>
                  <a:lnTo>
                    <a:pt x="0" y="14554"/>
                  </a:lnTo>
                  <a:lnTo>
                    <a:pt x="2575" y="14554"/>
                  </a:lnTo>
                  <a:lnTo>
                    <a:pt x="6858" y="14606"/>
                  </a:lnTo>
                  <a:lnTo>
                    <a:pt x="10313" y="11350"/>
                  </a:lnTo>
                  <a:lnTo>
                    <a:pt x="10313" y="5371"/>
                  </a:lnTo>
                  <a:lnTo>
                    <a:pt x="9507" y="3507"/>
                  </a:lnTo>
                  <a:lnTo>
                    <a:pt x="6607" y="774"/>
                  </a:lnTo>
                  <a:lnTo>
                    <a:pt x="46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8" name="object 2298"/>
            <p:cNvSpPr/>
            <p:nvPr/>
          </p:nvSpPr>
          <p:spPr>
            <a:xfrm>
              <a:off x="9612799" y="5523491"/>
              <a:ext cx="10795" cy="14604"/>
            </a:xfrm>
            <a:custGeom>
              <a:avLst/>
              <a:gdLst/>
              <a:ahLst/>
              <a:cxnLst/>
              <a:rect l="l" t="t" r="r" b="b"/>
              <a:pathLst>
                <a:path w="10795" h="14604">
                  <a:moveTo>
                    <a:pt x="2575" y="4879"/>
                  </a:moveTo>
                  <a:lnTo>
                    <a:pt x="4083" y="4879"/>
                  </a:lnTo>
                  <a:lnTo>
                    <a:pt x="4806" y="6083"/>
                  </a:lnTo>
                  <a:lnTo>
                    <a:pt x="5570" y="7308"/>
                  </a:lnTo>
                  <a:lnTo>
                    <a:pt x="4806" y="8523"/>
                  </a:lnTo>
                  <a:lnTo>
                    <a:pt x="4083" y="9737"/>
                  </a:lnTo>
                  <a:lnTo>
                    <a:pt x="2575" y="9737"/>
                  </a:lnTo>
                  <a:lnTo>
                    <a:pt x="0" y="9706"/>
                  </a:lnTo>
                  <a:lnTo>
                    <a:pt x="0" y="14554"/>
                  </a:lnTo>
                  <a:lnTo>
                    <a:pt x="2575" y="14554"/>
                  </a:lnTo>
                </a:path>
                <a:path w="10795" h="14604">
                  <a:moveTo>
                    <a:pt x="2575" y="14606"/>
                  </a:moveTo>
                  <a:lnTo>
                    <a:pt x="6858" y="14606"/>
                  </a:lnTo>
                  <a:lnTo>
                    <a:pt x="10313" y="11350"/>
                  </a:lnTo>
                  <a:lnTo>
                    <a:pt x="10313" y="7308"/>
                  </a:lnTo>
                  <a:lnTo>
                    <a:pt x="10313" y="5371"/>
                  </a:lnTo>
                  <a:lnTo>
                    <a:pt x="9507" y="3507"/>
                  </a:lnTo>
                  <a:lnTo>
                    <a:pt x="8052" y="2136"/>
                  </a:lnTo>
                  <a:lnTo>
                    <a:pt x="6607" y="774"/>
                  </a:lnTo>
                  <a:lnTo>
                    <a:pt x="4638" y="0"/>
                  </a:lnTo>
                  <a:lnTo>
                    <a:pt x="2575" y="0"/>
                  </a:lnTo>
                </a:path>
                <a:path w="10795" h="14604">
                  <a:moveTo>
                    <a:pt x="2575" y="0"/>
                  </a:moveTo>
                  <a:lnTo>
                    <a:pt x="0" y="0"/>
                  </a:lnTo>
                  <a:lnTo>
                    <a:pt x="0" y="4879"/>
                  </a:lnTo>
                  <a:lnTo>
                    <a:pt x="2575" y="487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9" name="object 2299"/>
            <p:cNvSpPr/>
            <p:nvPr/>
          </p:nvSpPr>
          <p:spPr>
            <a:xfrm>
              <a:off x="9070100" y="5538103"/>
              <a:ext cx="153670" cy="10160"/>
            </a:xfrm>
            <a:custGeom>
              <a:avLst/>
              <a:gdLst/>
              <a:ahLst/>
              <a:cxnLst/>
              <a:rect l="l" t="t" r="r" b="b"/>
              <a:pathLst>
                <a:path w="153670" h="10160">
                  <a:moveTo>
                    <a:pt x="153293" y="0"/>
                  </a:moveTo>
                  <a:lnTo>
                    <a:pt x="145095" y="0"/>
                  </a:lnTo>
                  <a:lnTo>
                    <a:pt x="143472" y="3643"/>
                  </a:lnTo>
                  <a:lnTo>
                    <a:pt x="141587" y="4827"/>
                  </a:lnTo>
                  <a:lnTo>
                    <a:pt x="0" y="4827"/>
                  </a:lnTo>
                  <a:lnTo>
                    <a:pt x="0" y="9696"/>
                  </a:lnTo>
                  <a:lnTo>
                    <a:pt x="143650" y="9696"/>
                  </a:lnTo>
                  <a:lnTo>
                    <a:pt x="147440" y="7329"/>
                  </a:lnTo>
                  <a:lnTo>
                    <a:pt x="149953" y="1392"/>
                  </a:lnTo>
                  <a:lnTo>
                    <a:pt x="151492" y="261"/>
                  </a:lnTo>
                  <a:lnTo>
                    <a:pt x="15329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0" name="object 2300"/>
            <p:cNvSpPr/>
            <p:nvPr/>
          </p:nvSpPr>
          <p:spPr>
            <a:xfrm>
              <a:off x="9070100" y="5538103"/>
              <a:ext cx="153670" cy="10160"/>
            </a:xfrm>
            <a:custGeom>
              <a:avLst/>
              <a:gdLst/>
              <a:ahLst/>
              <a:cxnLst/>
              <a:rect l="l" t="t" r="r" b="b"/>
              <a:pathLst>
                <a:path w="153670" h="10160">
                  <a:moveTo>
                    <a:pt x="153293" y="0"/>
                  </a:moveTo>
                  <a:lnTo>
                    <a:pt x="145095" y="0"/>
                  </a:lnTo>
                  <a:lnTo>
                    <a:pt x="144739" y="575"/>
                  </a:lnTo>
                  <a:lnTo>
                    <a:pt x="144456" y="1172"/>
                  </a:lnTo>
                  <a:lnTo>
                    <a:pt x="144225" y="1790"/>
                  </a:lnTo>
                </a:path>
                <a:path w="153670" h="10160">
                  <a:moveTo>
                    <a:pt x="144278" y="1790"/>
                  </a:moveTo>
                  <a:lnTo>
                    <a:pt x="143472" y="3643"/>
                  </a:lnTo>
                  <a:lnTo>
                    <a:pt x="141587" y="4827"/>
                  </a:lnTo>
                  <a:lnTo>
                    <a:pt x="139503" y="4827"/>
                  </a:lnTo>
                  <a:lnTo>
                    <a:pt x="0" y="4827"/>
                  </a:lnTo>
                  <a:lnTo>
                    <a:pt x="0" y="9696"/>
                  </a:lnTo>
                  <a:lnTo>
                    <a:pt x="139503" y="9696"/>
                  </a:lnTo>
                  <a:lnTo>
                    <a:pt x="143650" y="9696"/>
                  </a:lnTo>
                  <a:lnTo>
                    <a:pt x="147440" y="7329"/>
                  </a:lnTo>
                  <a:lnTo>
                    <a:pt x="149021" y="3685"/>
                  </a:lnTo>
                </a:path>
                <a:path w="153670" h="10160">
                  <a:moveTo>
                    <a:pt x="148990" y="3675"/>
                  </a:moveTo>
                  <a:lnTo>
                    <a:pt x="149147" y="3308"/>
                  </a:lnTo>
                </a:path>
                <a:path w="153670" h="10160">
                  <a:moveTo>
                    <a:pt x="149147" y="3308"/>
                  </a:moveTo>
                  <a:lnTo>
                    <a:pt x="149210" y="3141"/>
                  </a:lnTo>
                  <a:lnTo>
                    <a:pt x="149262" y="2994"/>
                  </a:lnTo>
                  <a:lnTo>
                    <a:pt x="149953" y="1392"/>
                  </a:lnTo>
                  <a:lnTo>
                    <a:pt x="151492" y="261"/>
                  </a:lnTo>
                  <a:lnTo>
                    <a:pt x="15329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1" name="object 2301"/>
            <p:cNvSpPr/>
            <p:nvPr/>
          </p:nvSpPr>
          <p:spPr>
            <a:xfrm>
              <a:off x="9058500" y="5533174"/>
              <a:ext cx="12065" cy="15240"/>
            </a:xfrm>
            <a:custGeom>
              <a:avLst/>
              <a:gdLst/>
              <a:ahLst/>
              <a:cxnLst/>
              <a:rect l="l" t="t" r="r" b="b"/>
              <a:pathLst>
                <a:path w="12065" h="15239">
                  <a:moveTo>
                    <a:pt x="7727" y="9758"/>
                  </a:moveTo>
                  <a:lnTo>
                    <a:pt x="6240" y="9758"/>
                  </a:lnTo>
                  <a:lnTo>
                    <a:pt x="5497" y="8533"/>
                  </a:lnTo>
                  <a:lnTo>
                    <a:pt x="4753" y="7329"/>
                  </a:lnTo>
                  <a:lnTo>
                    <a:pt x="5497" y="6104"/>
                  </a:lnTo>
                  <a:lnTo>
                    <a:pt x="6240" y="4879"/>
                  </a:lnTo>
                  <a:lnTo>
                    <a:pt x="7727" y="4879"/>
                  </a:lnTo>
                  <a:lnTo>
                    <a:pt x="11601" y="4931"/>
                  </a:lnTo>
                  <a:lnTo>
                    <a:pt x="11601" y="62"/>
                  </a:lnTo>
                  <a:lnTo>
                    <a:pt x="7727" y="62"/>
                  </a:lnTo>
                </a:path>
                <a:path w="12065" h="15239">
                  <a:moveTo>
                    <a:pt x="7727" y="0"/>
                  </a:moveTo>
                  <a:lnTo>
                    <a:pt x="3444" y="0"/>
                  </a:lnTo>
                  <a:lnTo>
                    <a:pt x="0" y="3277"/>
                  </a:lnTo>
                  <a:lnTo>
                    <a:pt x="0" y="7329"/>
                  </a:lnTo>
                  <a:lnTo>
                    <a:pt x="0" y="9266"/>
                  </a:lnTo>
                  <a:lnTo>
                    <a:pt x="816" y="11130"/>
                  </a:lnTo>
                  <a:lnTo>
                    <a:pt x="2251" y="12491"/>
                  </a:lnTo>
                  <a:lnTo>
                    <a:pt x="3706" y="13863"/>
                  </a:lnTo>
                  <a:lnTo>
                    <a:pt x="5654" y="14617"/>
                  </a:lnTo>
                  <a:lnTo>
                    <a:pt x="7727" y="14617"/>
                  </a:lnTo>
                </a:path>
                <a:path w="12065" h="15239">
                  <a:moveTo>
                    <a:pt x="7727" y="14617"/>
                  </a:moveTo>
                  <a:lnTo>
                    <a:pt x="11601" y="14617"/>
                  </a:lnTo>
                  <a:lnTo>
                    <a:pt x="11601" y="9758"/>
                  </a:lnTo>
                  <a:lnTo>
                    <a:pt x="7727" y="975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2" name="object 2302"/>
            <p:cNvSpPr/>
            <p:nvPr/>
          </p:nvSpPr>
          <p:spPr>
            <a:xfrm>
              <a:off x="9374047" y="5520439"/>
              <a:ext cx="45085" cy="219075"/>
            </a:xfrm>
            <a:custGeom>
              <a:avLst/>
              <a:gdLst/>
              <a:ahLst/>
              <a:cxnLst/>
              <a:rect l="l" t="t" r="r" b="b"/>
              <a:pathLst>
                <a:path w="45084" h="219075">
                  <a:moveTo>
                    <a:pt x="44836" y="0"/>
                  </a:moveTo>
                  <a:lnTo>
                    <a:pt x="0" y="21860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3" name="object 2303"/>
            <p:cNvSpPr/>
            <p:nvPr/>
          </p:nvSpPr>
          <p:spPr>
            <a:xfrm>
              <a:off x="8897335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33548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48" y="31674"/>
                  </a:lnTo>
                  <a:lnTo>
                    <a:pt x="33548" y="30218"/>
                  </a:lnTo>
                  <a:lnTo>
                    <a:pt x="1560" y="30218"/>
                  </a:lnTo>
                  <a:lnTo>
                    <a:pt x="1560" y="1476"/>
                  </a:lnTo>
                  <a:lnTo>
                    <a:pt x="33548" y="1476"/>
                  </a:lnTo>
                  <a:lnTo>
                    <a:pt x="33548" y="0"/>
                  </a:lnTo>
                  <a:close/>
                </a:path>
                <a:path w="33654" h="31750">
                  <a:moveTo>
                    <a:pt x="33548" y="1476"/>
                  </a:moveTo>
                  <a:lnTo>
                    <a:pt x="31988" y="1476"/>
                  </a:lnTo>
                  <a:lnTo>
                    <a:pt x="31988" y="30218"/>
                  </a:lnTo>
                  <a:lnTo>
                    <a:pt x="33548" y="30218"/>
                  </a:lnTo>
                  <a:lnTo>
                    <a:pt x="33548" y="1476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4" name="object 2304"/>
            <p:cNvSpPr/>
            <p:nvPr/>
          </p:nvSpPr>
          <p:spPr>
            <a:xfrm>
              <a:off x="8897335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16774" y="31674"/>
                  </a:moveTo>
                  <a:lnTo>
                    <a:pt x="33548" y="31674"/>
                  </a:lnTo>
                  <a:lnTo>
                    <a:pt x="33548" y="15831"/>
                  </a:lnTo>
                  <a:lnTo>
                    <a:pt x="33548" y="0"/>
                  </a:lnTo>
                  <a:lnTo>
                    <a:pt x="16774" y="0"/>
                  </a:lnTo>
                  <a:lnTo>
                    <a:pt x="0" y="0"/>
                  </a:lnTo>
                  <a:lnTo>
                    <a:pt x="0" y="15831"/>
                  </a:lnTo>
                  <a:lnTo>
                    <a:pt x="0" y="31674"/>
                  </a:lnTo>
                  <a:lnTo>
                    <a:pt x="16774" y="31674"/>
                  </a:lnTo>
                </a:path>
                <a:path w="33654" h="31750">
                  <a:moveTo>
                    <a:pt x="16774" y="30218"/>
                  </a:moveTo>
                  <a:lnTo>
                    <a:pt x="1560" y="30218"/>
                  </a:lnTo>
                  <a:lnTo>
                    <a:pt x="1560" y="15831"/>
                  </a:lnTo>
                  <a:lnTo>
                    <a:pt x="1560" y="1476"/>
                  </a:lnTo>
                  <a:lnTo>
                    <a:pt x="16774" y="1476"/>
                  </a:lnTo>
                  <a:lnTo>
                    <a:pt x="31988" y="1476"/>
                  </a:lnTo>
                  <a:lnTo>
                    <a:pt x="31988" y="15831"/>
                  </a:lnTo>
                  <a:lnTo>
                    <a:pt x="31988" y="30218"/>
                  </a:lnTo>
                  <a:lnTo>
                    <a:pt x="16774" y="30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5" name="object 2305"/>
            <p:cNvSpPr/>
            <p:nvPr/>
          </p:nvSpPr>
          <p:spPr>
            <a:xfrm>
              <a:off x="8897335" y="531636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33548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48" y="31674"/>
                  </a:lnTo>
                  <a:lnTo>
                    <a:pt x="33548" y="30218"/>
                  </a:lnTo>
                  <a:lnTo>
                    <a:pt x="1560" y="30218"/>
                  </a:lnTo>
                  <a:lnTo>
                    <a:pt x="1560" y="1455"/>
                  </a:lnTo>
                  <a:lnTo>
                    <a:pt x="33548" y="1455"/>
                  </a:lnTo>
                  <a:lnTo>
                    <a:pt x="33548" y="0"/>
                  </a:lnTo>
                  <a:close/>
                </a:path>
                <a:path w="33654" h="31750">
                  <a:moveTo>
                    <a:pt x="33548" y="1455"/>
                  </a:moveTo>
                  <a:lnTo>
                    <a:pt x="31988" y="1455"/>
                  </a:lnTo>
                  <a:lnTo>
                    <a:pt x="31988" y="30218"/>
                  </a:lnTo>
                  <a:lnTo>
                    <a:pt x="33548" y="30218"/>
                  </a:lnTo>
                  <a:lnTo>
                    <a:pt x="33548" y="1455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6" name="object 2306"/>
            <p:cNvSpPr/>
            <p:nvPr/>
          </p:nvSpPr>
          <p:spPr>
            <a:xfrm>
              <a:off x="8897335" y="531636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16774" y="31674"/>
                  </a:moveTo>
                  <a:lnTo>
                    <a:pt x="33548" y="31674"/>
                  </a:lnTo>
                  <a:lnTo>
                    <a:pt x="33548" y="15831"/>
                  </a:lnTo>
                  <a:lnTo>
                    <a:pt x="33548" y="0"/>
                  </a:lnTo>
                  <a:lnTo>
                    <a:pt x="16774" y="0"/>
                  </a:lnTo>
                  <a:lnTo>
                    <a:pt x="0" y="0"/>
                  </a:lnTo>
                  <a:lnTo>
                    <a:pt x="0" y="15831"/>
                  </a:lnTo>
                  <a:lnTo>
                    <a:pt x="0" y="31674"/>
                  </a:lnTo>
                  <a:lnTo>
                    <a:pt x="16774" y="31674"/>
                  </a:lnTo>
                </a:path>
                <a:path w="33654" h="31750">
                  <a:moveTo>
                    <a:pt x="16774" y="30218"/>
                  </a:moveTo>
                  <a:lnTo>
                    <a:pt x="1560" y="30218"/>
                  </a:lnTo>
                  <a:lnTo>
                    <a:pt x="1560" y="15831"/>
                  </a:lnTo>
                  <a:lnTo>
                    <a:pt x="1560" y="1455"/>
                  </a:lnTo>
                  <a:lnTo>
                    <a:pt x="16774" y="1455"/>
                  </a:lnTo>
                  <a:lnTo>
                    <a:pt x="31988" y="1455"/>
                  </a:lnTo>
                  <a:lnTo>
                    <a:pt x="31988" y="15831"/>
                  </a:lnTo>
                  <a:lnTo>
                    <a:pt x="31988" y="30218"/>
                  </a:lnTo>
                  <a:lnTo>
                    <a:pt x="16774" y="30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7" name="object 2307"/>
            <p:cNvSpPr/>
            <p:nvPr/>
          </p:nvSpPr>
          <p:spPr>
            <a:xfrm>
              <a:off x="9615367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3352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27" y="31674"/>
                  </a:lnTo>
                  <a:lnTo>
                    <a:pt x="33527" y="30218"/>
                  </a:lnTo>
                  <a:lnTo>
                    <a:pt x="1560" y="30218"/>
                  </a:lnTo>
                  <a:lnTo>
                    <a:pt x="1560" y="1476"/>
                  </a:lnTo>
                  <a:lnTo>
                    <a:pt x="33527" y="1476"/>
                  </a:lnTo>
                  <a:lnTo>
                    <a:pt x="33527" y="0"/>
                  </a:lnTo>
                  <a:close/>
                </a:path>
                <a:path w="33654" h="31750">
                  <a:moveTo>
                    <a:pt x="33527" y="1476"/>
                  </a:moveTo>
                  <a:lnTo>
                    <a:pt x="31988" y="1476"/>
                  </a:lnTo>
                  <a:lnTo>
                    <a:pt x="31988" y="30218"/>
                  </a:lnTo>
                  <a:lnTo>
                    <a:pt x="33527" y="30218"/>
                  </a:lnTo>
                  <a:lnTo>
                    <a:pt x="33527" y="1476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8" name="object 2308"/>
            <p:cNvSpPr/>
            <p:nvPr/>
          </p:nvSpPr>
          <p:spPr>
            <a:xfrm>
              <a:off x="9615367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16774" y="31674"/>
                  </a:moveTo>
                  <a:lnTo>
                    <a:pt x="0" y="31674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6774" y="0"/>
                  </a:lnTo>
                  <a:lnTo>
                    <a:pt x="33527" y="0"/>
                  </a:lnTo>
                  <a:lnTo>
                    <a:pt x="33527" y="15831"/>
                  </a:lnTo>
                  <a:lnTo>
                    <a:pt x="33527" y="31674"/>
                  </a:lnTo>
                  <a:lnTo>
                    <a:pt x="16774" y="31674"/>
                  </a:lnTo>
                </a:path>
                <a:path w="33654" h="31750">
                  <a:moveTo>
                    <a:pt x="16774" y="30218"/>
                  </a:moveTo>
                  <a:lnTo>
                    <a:pt x="31988" y="30218"/>
                  </a:lnTo>
                  <a:lnTo>
                    <a:pt x="31988" y="15831"/>
                  </a:lnTo>
                  <a:lnTo>
                    <a:pt x="31988" y="1476"/>
                  </a:lnTo>
                  <a:lnTo>
                    <a:pt x="16774" y="1476"/>
                  </a:lnTo>
                  <a:lnTo>
                    <a:pt x="1560" y="1476"/>
                  </a:lnTo>
                  <a:lnTo>
                    <a:pt x="1560" y="15831"/>
                  </a:lnTo>
                  <a:lnTo>
                    <a:pt x="1560" y="30218"/>
                  </a:lnTo>
                  <a:lnTo>
                    <a:pt x="16774" y="30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9" name="object 2309"/>
            <p:cNvSpPr/>
            <p:nvPr/>
          </p:nvSpPr>
          <p:spPr>
            <a:xfrm>
              <a:off x="9615367" y="531636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3352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27" y="31674"/>
                  </a:lnTo>
                  <a:lnTo>
                    <a:pt x="33527" y="30218"/>
                  </a:lnTo>
                  <a:lnTo>
                    <a:pt x="1560" y="30218"/>
                  </a:lnTo>
                  <a:lnTo>
                    <a:pt x="1560" y="1455"/>
                  </a:lnTo>
                  <a:lnTo>
                    <a:pt x="33527" y="1455"/>
                  </a:lnTo>
                  <a:lnTo>
                    <a:pt x="33527" y="0"/>
                  </a:lnTo>
                  <a:close/>
                </a:path>
                <a:path w="33654" h="31750">
                  <a:moveTo>
                    <a:pt x="33527" y="1455"/>
                  </a:moveTo>
                  <a:lnTo>
                    <a:pt x="31988" y="1455"/>
                  </a:lnTo>
                  <a:lnTo>
                    <a:pt x="31988" y="30218"/>
                  </a:lnTo>
                  <a:lnTo>
                    <a:pt x="33527" y="30218"/>
                  </a:lnTo>
                  <a:lnTo>
                    <a:pt x="33527" y="1455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0" name="object 2310"/>
            <p:cNvSpPr/>
            <p:nvPr/>
          </p:nvSpPr>
          <p:spPr>
            <a:xfrm>
              <a:off x="9615367" y="531636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16774" y="31674"/>
                  </a:moveTo>
                  <a:lnTo>
                    <a:pt x="0" y="31674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6774" y="0"/>
                  </a:lnTo>
                  <a:lnTo>
                    <a:pt x="33527" y="0"/>
                  </a:lnTo>
                  <a:lnTo>
                    <a:pt x="33527" y="15831"/>
                  </a:lnTo>
                  <a:lnTo>
                    <a:pt x="33527" y="31674"/>
                  </a:lnTo>
                  <a:lnTo>
                    <a:pt x="16774" y="31674"/>
                  </a:lnTo>
                </a:path>
                <a:path w="33654" h="31750">
                  <a:moveTo>
                    <a:pt x="16774" y="30218"/>
                  </a:moveTo>
                  <a:lnTo>
                    <a:pt x="31988" y="30218"/>
                  </a:lnTo>
                  <a:lnTo>
                    <a:pt x="31988" y="15831"/>
                  </a:lnTo>
                  <a:lnTo>
                    <a:pt x="31988" y="1455"/>
                  </a:lnTo>
                  <a:lnTo>
                    <a:pt x="16774" y="1455"/>
                  </a:lnTo>
                  <a:lnTo>
                    <a:pt x="1560" y="1455"/>
                  </a:lnTo>
                  <a:lnTo>
                    <a:pt x="1560" y="15831"/>
                  </a:lnTo>
                  <a:lnTo>
                    <a:pt x="1560" y="30218"/>
                  </a:lnTo>
                  <a:lnTo>
                    <a:pt x="16774" y="30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1" name="object 2311"/>
            <p:cNvSpPr/>
            <p:nvPr/>
          </p:nvSpPr>
          <p:spPr>
            <a:xfrm>
              <a:off x="10259918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3352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27" y="31674"/>
                  </a:lnTo>
                  <a:lnTo>
                    <a:pt x="33527" y="30218"/>
                  </a:lnTo>
                  <a:lnTo>
                    <a:pt x="1560" y="30218"/>
                  </a:lnTo>
                  <a:lnTo>
                    <a:pt x="1560" y="1476"/>
                  </a:lnTo>
                  <a:lnTo>
                    <a:pt x="33527" y="1476"/>
                  </a:lnTo>
                  <a:lnTo>
                    <a:pt x="33527" y="0"/>
                  </a:lnTo>
                  <a:close/>
                </a:path>
                <a:path w="33654" h="31750">
                  <a:moveTo>
                    <a:pt x="33527" y="1476"/>
                  </a:moveTo>
                  <a:lnTo>
                    <a:pt x="31988" y="1476"/>
                  </a:lnTo>
                  <a:lnTo>
                    <a:pt x="31988" y="30218"/>
                  </a:lnTo>
                  <a:lnTo>
                    <a:pt x="33527" y="30218"/>
                  </a:lnTo>
                  <a:lnTo>
                    <a:pt x="33527" y="1476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2" name="object 2312"/>
            <p:cNvSpPr/>
            <p:nvPr/>
          </p:nvSpPr>
          <p:spPr>
            <a:xfrm>
              <a:off x="10259918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16774" y="31674"/>
                  </a:moveTo>
                  <a:lnTo>
                    <a:pt x="0" y="31674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6774" y="0"/>
                  </a:lnTo>
                  <a:lnTo>
                    <a:pt x="33527" y="0"/>
                  </a:lnTo>
                  <a:lnTo>
                    <a:pt x="33527" y="15831"/>
                  </a:lnTo>
                  <a:lnTo>
                    <a:pt x="33527" y="31674"/>
                  </a:lnTo>
                  <a:lnTo>
                    <a:pt x="16774" y="31674"/>
                  </a:lnTo>
                </a:path>
                <a:path w="33654" h="31750">
                  <a:moveTo>
                    <a:pt x="16774" y="30218"/>
                  </a:moveTo>
                  <a:lnTo>
                    <a:pt x="31988" y="30218"/>
                  </a:lnTo>
                  <a:lnTo>
                    <a:pt x="31988" y="15831"/>
                  </a:lnTo>
                  <a:lnTo>
                    <a:pt x="31988" y="1476"/>
                  </a:lnTo>
                  <a:lnTo>
                    <a:pt x="16774" y="1476"/>
                  </a:lnTo>
                  <a:lnTo>
                    <a:pt x="1560" y="1476"/>
                  </a:lnTo>
                  <a:lnTo>
                    <a:pt x="1560" y="15831"/>
                  </a:lnTo>
                  <a:lnTo>
                    <a:pt x="1560" y="30218"/>
                  </a:lnTo>
                  <a:lnTo>
                    <a:pt x="16774" y="30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3" name="object 2313"/>
            <p:cNvSpPr/>
            <p:nvPr/>
          </p:nvSpPr>
          <p:spPr>
            <a:xfrm>
              <a:off x="10259918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3352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27" y="31674"/>
                  </a:lnTo>
                  <a:lnTo>
                    <a:pt x="33527" y="30198"/>
                  </a:lnTo>
                  <a:lnTo>
                    <a:pt x="1560" y="30198"/>
                  </a:lnTo>
                  <a:lnTo>
                    <a:pt x="1560" y="1434"/>
                  </a:lnTo>
                  <a:lnTo>
                    <a:pt x="33527" y="1434"/>
                  </a:lnTo>
                  <a:lnTo>
                    <a:pt x="33527" y="0"/>
                  </a:lnTo>
                  <a:close/>
                </a:path>
                <a:path w="33654" h="31750">
                  <a:moveTo>
                    <a:pt x="33527" y="1434"/>
                  </a:moveTo>
                  <a:lnTo>
                    <a:pt x="31988" y="1434"/>
                  </a:lnTo>
                  <a:lnTo>
                    <a:pt x="31988" y="30198"/>
                  </a:lnTo>
                  <a:lnTo>
                    <a:pt x="33527" y="30198"/>
                  </a:lnTo>
                  <a:lnTo>
                    <a:pt x="33527" y="1434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4" name="object 2314"/>
            <p:cNvSpPr/>
            <p:nvPr/>
          </p:nvSpPr>
          <p:spPr>
            <a:xfrm>
              <a:off x="10259918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16774" y="0"/>
                  </a:moveTo>
                  <a:lnTo>
                    <a:pt x="0" y="0"/>
                  </a:lnTo>
                  <a:lnTo>
                    <a:pt x="0" y="15831"/>
                  </a:lnTo>
                  <a:lnTo>
                    <a:pt x="0" y="31674"/>
                  </a:lnTo>
                  <a:lnTo>
                    <a:pt x="16774" y="31674"/>
                  </a:lnTo>
                  <a:lnTo>
                    <a:pt x="33527" y="31674"/>
                  </a:lnTo>
                  <a:lnTo>
                    <a:pt x="33527" y="15831"/>
                  </a:lnTo>
                  <a:lnTo>
                    <a:pt x="33527" y="0"/>
                  </a:lnTo>
                  <a:lnTo>
                    <a:pt x="16774" y="0"/>
                  </a:lnTo>
                </a:path>
                <a:path w="33654" h="31750">
                  <a:moveTo>
                    <a:pt x="16774" y="1434"/>
                  </a:moveTo>
                  <a:lnTo>
                    <a:pt x="31988" y="1434"/>
                  </a:lnTo>
                  <a:lnTo>
                    <a:pt x="31988" y="15831"/>
                  </a:lnTo>
                  <a:lnTo>
                    <a:pt x="31988" y="30198"/>
                  </a:lnTo>
                  <a:lnTo>
                    <a:pt x="16774" y="30198"/>
                  </a:lnTo>
                  <a:lnTo>
                    <a:pt x="1560" y="30198"/>
                  </a:lnTo>
                  <a:lnTo>
                    <a:pt x="1560" y="15831"/>
                  </a:lnTo>
                  <a:lnTo>
                    <a:pt x="1560" y="1434"/>
                  </a:lnTo>
                  <a:lnTo>
                    <a:pt x="16774" y="1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5" name="object 2315"/>
            <p:cNvSpPr/>
            <p:nvPr/>
          </p:nvSpPr>
          <p:spPr>
            <a:xfrm>
              <a:off x="10904478" y="5346542"/>
              <a:ext cx="33655" cy="378460"/>
            </a:xfrm>
            <a:custGeom>
              <a:avLst/>
              <a:gdLst/>
              <a:ahLst/>
              <a:cxnLst/>
              <a:rect l="l" t="t" r="r" b="b"/>
              <a:pathLst>
                <a:path w="33654" h="378460">
                  <a:moveTo>
                    <a:pt x="33475" y="378135"/>
                  </a:moveTo>
                  <a:lnTo>
                    <a:pt x="33527" y="378135"/>
                  </a:lnTo>
                </a:path>
                <a:path w="33654" h="378460">
                  <a:moveTo>
                    <a:pt x="33527" y="0"/>
                  </a:moveTo>
                  <a:lnTo>
                    <a:pt x="33182" y="1455"/>
                  </a:lnTo>
                  <a:lnTo>
                    <a:pt x="1947" y="1455"/>
                  </a:lnTo>
                  <a:lnTo>
                    <a:pt x="366" y="1455"/>
                  </a:lnTo>
                  <a:lnTo>
                    <a:pt x="41" y="0"/>
                  </a:lnTo>
                </a:path>
                <a:path w="33654" h="378460">
                  <a:moveTo>
                    <a:pt x="0" y="378135"/>
                  </a:moveTo>
                  <a:lnTo>
                    <a:pt x="366" y="376679"/>
                  </a:lnTo>
                  <a:lnTo>
                    <a:pt x="31590" y="376679"/>
                  </a:lnTo>
                  <a:lnTo>
                    <a:pt x="33182" y="376679"/>
                  </a:lnTo>
                  <a:lnTo>
                    <a:pt x="33475" y="37813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6" name="object 2316"/>
            <p:cNvSpPr/>
            <p:nvPr/>
          </p:nvSpPr>
          <p:spPr>
            <a:xfrm>
              <a:off x="10939541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70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7" name="object 2317"/>
            <p:cNvSpPr/>
            <p:nvPr/>
          </p:nvSpPr>
          <p:spPr>
            <a:xfrm>
              <a:off x="10901893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70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8" name="object 2318"/>
            <p:cNvSpPr/>
            <p:nvPr/>
          </p:nvSpPr>
          <p:spPr>
            <a:xfrm>
              <a:off x="10901893" y="5349497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9" name="object 2319"/>
            <p:cNvSpPr/>
            <p:nvPr/>
          </p:nvSpPr>
          <p:spPr>
            <a:xfrm>
              <a:off x="10901893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70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0" name="object 2320"/>
            <p:cNvSpPr/>
            <p:nvPr/>
          </p:nvSpPr>
          <p:spPr>
            <a:xfrm>
              <a:off x="10939541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70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1" name="object 2321"/>
            <p:cNvSpPr/>
            <p:nvPr/>
          </p:nvSpPr>
          <p:spPr>
            <a:xfrm>
              <a:off x="10901893" y="5720731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2" name="object 2322"/>
            <p:cNvSpPr/>
            <p:nvPr/>
          </p:nvSpPr>
          <p:spPr>
            <a:xfrm>
              <a:off x="10899329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41" y="0"/>
                  </a:moveTo>
                  <a:lnTo>
                    <a:pt x="5141" y="4879"/>
                  </a:lnTo>
                  <a:lnTo>
                    <a:pt x="4628" y="4879"/>
                  </a:lnTo>
                  <a:lnTo>
                    <a:pt x="4628" y="4512"/>
                  </a:lnTo>
                  <a:lnTo>
                    <a:pt x="4628" y="492"/>
                  </a:lnTo>
                  <a:lnTo>
                    <a:pt x="397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3" name="object 2323"/>
            <p:cNvSpPr/>
            <p:nvPr/>
          </p:nvSpPr>
          <p:spPr>
            <a:xfrm>
              <a:off x="10904483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3352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27" y="31674"/>
                  </a:lnTo>
                  <a:lnTo>
                    <a:pt x="33527" y="30218"/>
                  </a:lnTo>
                  <a:lnTo>
                    <a:pt x="1539" y="30218"/>
                  </a:lnTo>
                  <a:lnTo>
                    <a:pt x="1539" y="1476"/>
                  </a:lnTo>
                  <a:lnTo>
                    <a:pt x="33527" y="1476"/>
                  </a:lnTo>
                  <a:lnTo>
                    <a:pt x="33527" y="0"/>
                  </a:lnTo>
                  <a:close/>
                </a:path>
                <a:path w="33654" h="31750">
                  <a:moveTo>
                    <a:pt x="33527" y="1476"/>
                  </a:moveTo>
                  <a:lnTo>
                    <a:pt x="31967" y="1476"/>
                  </a:lnTo>
                  <a:lnTo>
                    <a:pt x="31967" y="30218"/>
                  </a:lnTo>
                  <a:lnTo>
                    <a:pt x="33527" y="30218"/>
                  </a:lnTo>
                  <a:lnTo>
                    <a:pt x="33527" y="1476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4" name="object 2324"/>
            <p:cNvSpPr/>
            <p:nvPr/>
          </p:nvSpPr>
          <p:spPr>
            <a:xfrm>
              <a:off x="10904483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16753" y="31674"/>
                  </a:moveTo>
                  <a:lnTo>
                    <a:pt x="0" y="31674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6753" y="0"/>
                  </a:lnTo>
                  <a:lnTo>
                    <a:pt x="33527" y="0"/>
                  </a:lnTo>
                  <a:lnTo>
                    <a:pt x="33527" y="15831"/>
                  </a:lnTo>
                  <a:lnTo>
                    <a:pt x="33527" y="31674"/>
                  </a:lnTo>
                  <a:lnTo>
                    <a:pt x="16753" y="31674"/>
                  </a:lnTo>
                </a:path>
                <a:path w="33654" h="31750">
                  <a:moveTo>
                    <a:pt x="16753" y="30218"/>
                  </a:moveTo>
                  <a:lnTo>
                    <a:pt x="31967" y="30218"/>
                  </a:lnTo>
                  <a:lnTo>
                    <a:pt x="31967" y="15831"/>
                  </a:lnTo>
                  <a:lnTo>
                    <a:pt x="31967" y="1476"/>
                  </a:lnTo>
                  <a:lnTo>
                    <a:pt x="16753" y="1476"/>
                  </a:lnTo>
                  <a:lnTo>
                    <a:pt x="1539" y="1476"/>
                  </a:lnTo>
                  <a:lnTo>
                    <a:pt x="1539" y="15831"/>
                  </a:lnTo>
                  <a:lnTo>
                    <a:pt x="1539" y="30218"/>
                  </a:lnTo>
                  <a:lnTo>
                    <a:pt x="16753" y="30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5" name="object 2325"/>
            <p:cNvSpPr/>
            <p:nvPr/>
          </p:nvSpPr>
          <p:spPr>
            <a:xfrm>
              <a:off x="10904483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3352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27" y="31674"/>
                  </a:lnTo>
                  <a:lnTo>
                    <a:pt x="33527" y="30198"/>
                  </a:lnTo>
                  <a:lnTo>
                    <a:pt x="1539" y="30198"/>
                  </a:lnTo>
                  <a:lnTo>
                    <a:pt x="1539" y="1434"/>
                  </a:lnTo>
                  <a:lnTo>
                    <a:pt x="33527" y="1434"/>
                  </a:lnTo>
                  <a:lnTo>
                    <a:pt x="33527" y="0"/>
                  </a:lnTo>
                  <a:close/>
                </a:path>
                <a:path w="33654" h="31750">
                  <a:moveTo>
                    <a:pt x="33527" y="1434"/>
                  </a:moveTo>
                  <a:lnTo>
                    <a:pt x="31967" y="1434"/>
                  </a:lnTo>
                  <a:lnTo>
                    <a:pt x="31967" y="30198"/>
                  </a:lnTo>
                  <a:lnTo>
                    <a:pt x="33527" y="30198"/>
                  </a:lnTo>
                  <a:lnTo>
                    <a:pt x="33527" y="1434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6" name="object 2326"/>
            <p:cNvSpPr/>
            <p:nvPr/>
          </p:nvSpPr>
          <p:spPr>
            <a:xfrm>
              <a:off x="10904483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16753" y="0"/>
                  </a:moveTo>
                  <a:lnTo>
                    <a:pt x="0" y="0"/>
                  </a:lnTo>
                  <a:lnTo>
                    <a:pt x="0" y="15831"/>
                  </a:lnTo>
                  <a:lnTo>
                    <a:pt x="0" y="31674"/>
                  </a:lnTo>
                  <a:lnTo>
                    <a:pt x="16753" y="31674"/>
                  </a:lnTo>
                  <a:lnTo>
                    <a:pt x="33527" y="31674"/>
                  </a:lnTo>
                  <a:lnTo>
                    <a:pt x="33527" y="15831"/>
                  </a:lnTo>
                  <a:lnTo>
                    <a:pt x="33527" y="0"/>
                  </a:lnTo>
                  <a:lnTo>
                    <a:pt x="16753" y="0"/>
                  </a:lnTo>
                </a:path>
                <a:path w="33654" h="31750">
                  <a:moveTo>
                    <a:pt x="16753" y="1434"/>
                  </a:moveTo>
                  <a:lnTo>
                    <a:pt x="31967" y="1434"/>
                  </a:lnTo>
                  <a:lnTo>
                    <a:pt x="31967" y="15831"/>
                  </a:lnTo>
                  <a:lnTo>
                    <a:pt x="31967" y="30198"/>
                  </a:lnTo>
                  <a:lnTo>
                    <a:pt x="16753" y="30198"/>
                  </a:lnTo>
                  <a:lnTo>
                    <a:pt x="1539" y="30198"/>
                  </a:lnTo>
                  <a:lnTo>
                    <a:pt x="1539" y="15831"/>
                  </a:lnTo>
                  <a:lnTo>
                    <a:pt x="1539" y="1434"/>
                  </a:lnTo>
                  <a:lnTo>
                    <a:pt x="16753" y="1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7" name="object 2327"/>
            <p:cNvSpPr/>
            <p:nvPr/>
          </p:nvSpPr>
          <p:spPr>
            <a:xfrm>
              <a:off x="11549023" y="5346542"/>
              <a:ext cx="33655" cy="378460"/>
            </a:xfrm>
            <a:custGeom>
              <a:avLst/>
              <a:gdLst/>
              <a:ahLst/>
              <a:cxnLst/>
              <a:rect l="l" t="t" r="r" b="b"/>
              <a:pathLst>
                <a:path w="33654" h="378460">
                  <a:moveTo>
                    <a:pt x="33475" y="378135"/>
                  </a:moveTo>
                  <a:lnTo>
                    <a:pt x="33538" y="378135"/>
                  </a:lnTo>
                </a:path>
                <a:path w="33654" h="378460">
                  <a:moveTo>
                    <a:pt x="33538" y="0"/>
                  </a:moveTo>
                  <a:lnTo>
                    <a:pt x="33182" y="1455"/>
                  </a:lnTo>
                  <a:lnTo>
                    <a:pt x="1947" y="1455"/>
                  </a:lnTo>
                  <a:lnTo>
                    <a:pt x="366" y="1455"/>
                  </a:lnTo>
                  <a:lnTo>
                    <a:pt x="41" y="0"/>
                  </a:lnTo>
                </a:path>
                <a:path w="33654" h="378460">
                  <a:moveTo>
                    <a:pt x="0" y="378135"/>
                  </a:moveTo>
                  <a:lnTo>
                    <a:pt x="366" y="376679"/>
                  </a:lnTo>
                  <a:lnTo>
                    <a:pt x="31590" y="376679"/>
                  </a:lnTo>
                  <a:lnTo>
                    <a:pt x="33182" y="376679"/>
                  </a:lnTo>
                  <a:lnTo>
                    <a:pt x="33475" y="37813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8" name="object 2328"/>
            <p:cNvSpPr/>
            <p:nvPr/>
          </p:nvSpPr>
          <p:spPr>
            <a:xfrm>
              <a:off x="11558037" y="5697643"/>
              <a:ext cx="15875" cy="15240"/>
            </a:xfrm>
            <a:custGeom>
              <a:avLst/>
              <a:gdLst/>
              <a:ahLst/>
              <a:cxnLst/>
              <a:rect l="l" t="t" r="r" b="b"/>
              <a:pathLst>
                <a:path w="15875" h="15239">
                  <a:moveTo>
                    <a:pt x="0" y="14617"/>
                  </a:moveTo>
                  <a:lnTo>
                    <a:pt x="0" y="0"/>
                  </a:lnTo>
                  <a:lnTo>
                    <a:pt x="15486" y="0"/>
                  </a:lnTo>
                  <a:lnTo>
                    <a:pt x="15486" y="14617"/>
                  </a:lnTo>
                  <a:lnTo>
                    <a:pt x="0" y="1461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9" name="object 2329"/>
            <p:cNvSpPr/>
            <p:nvPr/>
          </p:nvSpPr>
          <p:spPr>
            <a:xfrm>
              <a:off x="11584087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70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0" name="object 2330"/>
            <p:cNvSpPr/>
            <p:nvPr/>
          </p:nvSpPr>
          <p:spPr>
            <a:xfrm>
              <a:off x="11546441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70" h="32385">
                  <a:moveTo>
                    <a:pt x="0" y="32156"/>
                  </a:moveTo>
                  <a:lnTo>
                    <a:pt x="0" y="0"/>
                  </a:lnTo>
                  <a:lnTo>
                    <a:pt x="1047" y="0"/>
                  </a:lnTo>
                  <a:lnTo>
                    <a:pt x="1047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1" name="object 2331"/>
            <p:cNvSpPr/>
            <p:nvPr/>
          </p:nvSpPr>
          <p:spPr>
            <a:xfrm>
              <a:off x="11546441" y="5349497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2" name="object 2332"/>
            <p:cNvSpPr/>
            <p:nvPr/>
          </p:nvSpPr>
          <p:spPr>
            <a:xfrm>
              <a:off x="10940581" y="5738080"/>
              <a:ext cx="606425" cy="1270"/>
            </a:xfrm>
            <a:custGeom>
              <a:avLst/>
              <a:gdLst/>
              <a:ahLst/>
              <a:cxnLst/>
              <a:rect l="l" t="t" r="r" b="b"/>
              <a:pathLst>
                <a:path w="606425" h="1270">
                  <a:moveTo>
                    <a:pt x="0" y="0"/>
                  </a:moveTo>
                  <a:lnTo>
                    <a:pt x="0" y="963"/>
                  </a:lnTo>
                  <a:lnTo>
                    <a:pt x="605876" y="963"/>
                  </a:lnTo>
                  <a:lnTo>
                    <a:pt x="60587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3" name="object 2333"/>
            <p:cNvSpPr/>
            <p:nvPr/>
          </p:nvSpPr>
          <p:spPr>
            <a:xfrm>
              <a:off x="11546441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70" h="17779">
                  <a:moveTo>
                    <a:pt x="0" y="17318"/>
                  </a:moveTo>
                  <a:lnTo>
                    <a:pt x="0" y="0"/>
                  </a:lnTo>
                  <a:lnTo>
                    <a:pt x="1047" y="0"/>
                  </a:lnTo>
                  <a:lnTo>
                    <a:pt x="1047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4" name="object 2334"/>
            <p:cNvSpPr/>
            <p:nvPr/>
          </p:nvSpPr>
          <p:spPr>
            <a:xfrm>
              <a:off x="11584087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70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5" name="object 2335"/>
            <p:cNvSpPr/>
            <p:nvPr/>
          </p:nvSpPr>
          <p:spPr>
            <a:xfrm>
              <a:off x="11546441" y="5720731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6" name="object 2336"/>
            <p:cNvSpPr/>
            <p:nvPr/>
          </p:nvSpPr>
          <p:spPr>
            <a:xfrm>
              <a:off x="10938003" y="5739037"/>
              <a:ext cx="611505" cy="5715"/>
            </a:xfrm>
            <a:custGeom>
              <a:avLst/>
              <a:gdLst/>
              <a:ahLst/>
              <a:cxnLst/>
              <a:rect l="l" t="t" r="r" b="b"/>
              <a:pathLst>
                <a:path w="611504" h="5714">
                  <a:moveTo>
                    <a:pt x="611018" y="5361"/>
                  </a:moveTo>
                  <a:lnTo>
                    <a:pt x="611018" y="0"/>
                  </a:lnTo>
                  <a:lnTo>
                    <a:pt x="0" y="0"/>
                  </a:lnTo>
                  <a:lnTo>
                    <a:pt x="0" y="5361"/>
                  </a:lnTo>
                  <a:lnTo>
                    <a:pt x="611018" y="5361"/>
                  </a:lnTo>
                  <a:close/>
                </a:path>
                <a:path w="611504" h="5714">
                  <a:moveTo>
                    <a:pt x="611018" y="5361"/>
                  </a:moveTo>
                  <a:lnTo>
                    <a:pt x="611018" y="0"/>
                  </a:lnTo>
                  <a:lnTo>
                    <a:pt x="0" y="0"/>
                  </a:lnTo>
                  <a:lnTo>
                    <a:pt x="0" y="5361"/>
                  </a:lnTo>
                  <a:lnTo>
                    <a:pt x="611018" y="53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7" name="object 2337"/>
            <p:cNvSpPr/>
            <p:nvPr/>
          </p:nvSpPr>
          <p:spPr>
            <a:xfrm>
              <a:off x="10938002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0" y="0"/>
                  </a:moveTo>
                  <a:lnTo>
                    <a:pt x="0" y="4879"/>
                  </a:lnTo>
                  <a:lnTo>
                    <a:pt x="513" y="4879"/>
                  </a:lnTo>
                  <a:lnTo>
                    <a:pt x="513" y="4512"/>
                  </a:lnTo>
                  <a:lnTo>
                    <a:pt x="513" y="492"/>
                  </a:lnTo>
                  <a:lnTo>
                    <a:pt x="4764" y="492"/>
                  </a:lnTo>
                  <a:lnTo>
                    <a:pt x="5162" y="492"/>
                  </a:lnTo>
                  <a:lnTo>
                    <a:pt x="5162" y="0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8" name="object 2338"/>
            <p:cNvSpPr/>
            <p:nvPr/>
          </p:nvSpPr>
          <p:spPr>
            <a:xfrm>
              <a:off x="11543880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41" y="0"/>
                  </a:moveTo>
                  <a:lnTo>
                    <a:pt x="5141" y="4879"/>
                  </a:lnTo>
                  <a:lnTo>
                    <a:pt x="4628" y="4879"/>
                  </a:lnTo>
                  <a:lnTo>
                    <a:pt x="4628" y="4512"/>
                  </a:lnTo>
                  <a:lnTo>
                    <a:pt x="4628" y="492"/>
                  </a:lnTo>
                  <a:lnTo>
                    <a:pt x="376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9" name="object 2339"/>
            <p:cNvSpPr/>
            <p:nvPr/>
          </p:nvSpPr>
          <p:spPr>
            <a:xfrm>
              <a:off x="10940585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301645" y="4858"/>
                  </a:moveTo>
                  <a:lnTo>
                    <a:pt x="301645" y="0"/>
                  </a:lnTo>
                  <a:lnTo>
                    <a:pt x="0" y="0"/>
                  </a:lnTo>
                  <a:lnTo>
                    <a:pt x="0" y="4858"/>
                  </a:lnTo>
                  <a:lnTo>
                    <a:pt x="301645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0" name="object 2340"/>
            <p:cNvSpPr/>
            <p:nvPr/>
          </p:nvSpPr>
          <p:spPr>
            <a:xfrm>
              <a:off x="11244796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301645" y="4858"/>
                  </a:moveTo>
                  <a:lnTo>
                    <a:pt x="301645" y="0"/>
                  </a:lnTo>
                  <a:lnTo>
                    <a:pt x="0" y="0"/>
                  </a:lnTo>
                  <a:lnTo>
                    <a:pt x="0" y="4858"/>
                  </a:lnTo>
                  <a:lnTo>
                    <a:pt x="301645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1" name="object 2341"/>
            <p:cNvSpPr/>
            <p:nvPr/>
          </p:nvSpPr>
          <p:spPr>
            <a:xfrm>
              <a:off x="11585113" y="5738080"/>
              <a:ext cx="606425" cy="1270"/>
            </a:xfrm>
            <a:custGeom>
              <a:avLst/>
              <a:gdLst/>
              <a:ahLst/>
              <a:cxnLst/>
              <a:rect l="l" t="t" r="r" b="b"/>
              <a:pathLst>
                <a:path w="606425" h="1270">
                  <a:moveTo>
                    <a:pt x="605876" y="0"/>
                  </a:moveTo>
                  <a:lnTo>
                    <a:pt x="605876" y="963"/>
                  </a:lnTo>
                  <a:lnTo>
                    <a:pt x="0" y="963"/>
                  </a:lnTo>
                  <a:lnTo>
                    <a:pt x="0" y="0"/>
                  </a:lnTo>
                  <a:lnTo>
                    <a:pt x="60587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2" name="object 2342"/>
            <p:cNvSpPr/>
            <p:nvPr/>
          </p:nvSpPr>
          <p:spPr>
            <a:xfrm>
              <a:off x="11582549" y="5739037"/>
              <a:ext cx="611505" cy="5715"/>
            </a:xfrm>
            <a:custGeom>
              <a:avLst/>
              <a:gdLst/>
              <a:ahLst/>
              <a:cxnLst/>
              <a:rect l="l" t="t" r="r" b="b"/>
              <a:pathLst>
                <a:path w="611504" h="5714">
                  <a:moveTo>
                    <a:pt x="0" y="5361"/>
                  </a:moveTo>
                  <a:lnTo>
                    <a:pt x="0" y="0"/>
                  </a:lnTo>
                  <a:lnTo>
                    <a:pt x="611018" y="0"/>
                  </a:lnTo>
                  <a:lnTo>
                    <a:pt x="611018" y="5361"/>
                  </a:lnTo>
                  <a:lnTo>
                    <a:pt x="0" y="5361"/>
                  </a:lnTo>
                  <a:close/>
                </a:path>
                <a:path w="611504" h="5714">
                  <a:moveTo>
                    <a:pt x="0" y="5361"/>
                  </a:moveTo>
                  <a:lnTo>
                    <a:pt x="0" y="0"/>
                  </a:lnTo>
                  <a:lnTo>
                    <a:pt x="611018" y="0"/>
                  </a:lnTo>
                  <a:lnTo>
                    <a:pt x="611018" y="5361"/>
                  </a:lnTo>
                  <a:lnTo>
                    <a:pt x="0" y="53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3" name="object 2343"/>
            <p:cNvSpPr/>
            <p:nvPr/>
          </p:nvSpPr>
          <p:spPr>
            <a:xfrm>
              <a:off x="12188434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41" y="0"/>
                  </a:moveTo>
                  <a:lnTo>
                    <a:pt x="5141" y="4879"/>
                  </a:lnTo>
                  <a:lnTo>
                    <a:pt x="4628" y="4879"/>
                  </a:lnTo>
                  <a:lnTo>
                    <a:pt x="4628" y="4512"/>
                  </a:lnTo>
                  <a:lnTo>
                    <a:pt x="4628" y="492"/>
                  </a:lnTo>
                  <a:lnTo>
                    <a:pt x="376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4" name="object 2344"/>
            <p:cNvSpPr/>
            <p:nvPr/>
          </p:nvSpPr>
          <p:spPr>
            <a:xfrm>
              <a:off x="11889342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0" y="4858"/>
                  </a:moveTo>
                  <a:lnTo>
                    <a:pt x="0" y="0"/>
                  </a:lnTo>
                  <a:lnTo>
                    <a:pt x="301645" y="0"/>
                  </a:lnTo>
                  <a:lnTo>
                    <a:pt x="301645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5" name="object 2345"/>
            <p:cNvSpPr/>
            <p:nvPr/>
          </p:nvSpPr>
          <p:spPr>
            <a:xfrm>
              <a:off x="11585129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0" y="4858"/>
                  </a:moveTo>
                  <a:lnTo>
                    <a:pt x="0" y="0"/>
                  </a:lnTo>
                  <a:lnTo>
                    <a:pt x="301645" y="0"/>
                  </a:lnTo>
                  <a:lnTo>
                    <a:pt x="301645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6" name="object 2346"/>
            <p:cNvSpPr/>
            <p:nvPr/>
          </p:nvSpPr>
          <p:spPr>
            <a:xfrm>
              <a:off x="11549037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3352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27" y="31674"/>
                  </a:lnTo>
                  <a:lnTo>
                    <a:pt x="33527" y="30218"/>
                  </a:lnTo>
                  <a:lnTo>
                    <a:pt x="1539" y="30218"/>
                  </a:lnTo>
                  <a:lnTo>
                    <a:pt x="1539" y="1476"/>
                  </a:lnTo>
                  <a:lnTo>
                    <a:pt x="33527" y="1476"/>
                  </a:lnTo>
                  <a:lnTo>
                    <a:pt x="33527" y="0"/>
                  </a:lnTo>
                  <a:close/>
                </a:path>
                <a:path w="33654" h="31750">
                  <a:moveTo>
                    <a:pt x="33527" y="1476"/>
                  </a:moveTo>
                  <a:lnTo>
                    <a:pt x="31967" y="1476"/>
                  </a:lnTo>
                  <a:lnTo>
                    <a:pt x="31967" y="30218"/>
                  </a:lnTo>
                  <a:lnTo>
                    <a:pt x="33527" y="30218"/>
                  </a:lnTo>
                  <a:lnTo>
                    <a:pt x="33527" y="1476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7" name="object 2347"/>
            <p:cNvSpPr/>
            <p:nvPr/>
          </p:nvSpPr>
          <p:spPr>
            <a:xfrm>
              <a:off x="11549037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16753" y="31674"/>
                  </a:moveTo>
                  <a:lnTo>
                    <a:pt x="0" y="31674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6753" y="0"/>
                  </a:lnTo>
                  <a:lnTo>
                    <a:pt x="33527" y="0"/>
                  </a:lnTo>
                  <a:lnTo>
                    <a:pt x="33527" y="15831"/>
                  </a:lnTo>
                  <a:lnTo>
                    <a:pt x="33527" y="31674"/>
                  </a:lnTo>
                  <a:lnTo>
                    <a:pt x="16753" y="31674"/>
                  </a:lnTo>
                </a:path>
                <a:path w="33654" h="31750">
                  <a:moveTo>
                    <a:pt x="16753" y="30218"/>
                  </a:moveTo>
                  <a:lnTo>
                    <a:pt x="31967" y="30218"/>
                  </a:lnTo>
                  <a:lnTo>
                    <a:pt x="31967" y="15831"/>
                  </a:lnTo>
                  <a:lnTo>
                    <a:pt x="31967" y="1476"/>
                  </a:lnTo>
                  <a:lnTo>
                    <a:pt x="16753" y="1476"/>
                  </a:lnTo>
                  <a:lnTo>
                    <a:pt x="1539" y="1476"/>
                  </a:lnTo>
                  <a:lnTo>
                    <a:pt x="1539" y="15831"/>
                  </a:lnTo>
                  <a:lnTo>
                    <a:pt x="1539" y="30218"/>
                  </a:lnTo>
                  <a:lnTo>
                    <a:pt x="16753" y="30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8" name="object 2348"/>
            <p:cNvSpPr/>
            <p:nvPr/>
          </p:nvSpPr>
          <p:spPr>
            <a:xfrm>
              <a:off x="11549037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3352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27" y="31674"/>
                  </a:lnTo>
                  <a:lnTo>
                    <a:pt x="33527" y="30198"/>
                  </a:lnTo>
                  <a:lnTo>
                    <a:pt x="1539" y="30198"/>
                  </a:lnTo>
                  <a:lnTo>
                    <a:pt x="1539" y="1434"/>
                  </a:lnTo>
                  <a:lnTo>
                    <a:pt x="33527" y="1434"/>
                  </a:lnTo>
                  <a:lnTo>
                    <a:pt x="33527" y="0"/>
                  </a:lnTo>
                  <a:close/>
                </a:path>
                <a:path w="33654" h="31750">
                  <a:moveTo>
                    <a:pt x="33527" y="1434"/>
                  </a:moveTo>
                  <a:lnTo>
                    <a:pt x="31967" y="1434"/>
                  </a:lnTo>
                  <a:lnTo>
                    <a:pt x="31967" y="30198"/>
                  </a:lnTo>
                  <a:lnTo>
                    <a:pt x="33527" y="30198"/>
                  </a:lnTo>
                  <a:lnTo>
                    <a:pt x="33527" y="1434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9" name="object 2349"/>
            <p:cNvSpPr/>
            <p:nvPr/>
          </p:nvSpPr>
          <p:spPr>
            <a:xfrm>
              <a:off x="11549037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16753" y="0"/>
                  </a:moveTo>
                  <a:lnTo>
                    <a:pt x="0" y="0"/>
                  </a:lnTo>
                  <a:lnTo>
                    <a:pt x="0" y="15831"/>
                  </a:lnTo>
                  <a:lnTo>
                    <a:pt x="0" y="31674"/>
                  </a:lnTo>
                  <a:lnTo>
                    <a:pt x="16753" y="31674"/>
                  </a:lnTo>
                  <a:lnTo>
                    <a:pt x="33527" y="31674"/>
                  </a:lnTo>
                  <a:lnTo>
                    <a:pt x="33527" y="15831"/>
                  </a:lnTo>
                  <a:lnTo>
                    <a:pt x="33527" y="0"/>
                  </a:lnTo>
                  <a:lnTo>
                    <a:pt x="16753" y="0"/>
                  </a:lnTo>
                </a:path>
                <a:path w="33654" h="31750">
                  <a:moveTo>
                    <a:pt x="16753" y="1434"/>
                  </a:moveTo>
                  <a:lnTo>
                    <a:pt x="31967" y="1434"/>
                  </a:lnTo>
                  <a:lnTo>
                    <a:pt x="31967" y="15831"/>
                  </a:lnTo>
                  <a:lnTo>
                    <a:pt x="31967" y="30198"/>
                  </a:lnTo>
                  <a:lnTo>
                    <a:pt x="16753" y="30198"/>
                  </a:lnTo>
                  <a:lnTo>
                    <a:pt x="1539" y="30198"/>
                  </a:lnTo>
                  <a:lnTo>
                    <a:pt x="1539" y="15831"/>
                  </a:lnTo>
                  <a:lnTo>
                    <a:pt x="1539" y="1434"/>
                  </a:lnTo>
                  <a:lnTo>
                    <a:pt x="16753" y="1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0" name="object 2350"/>
            <p:cNvSpPr/>
            <p:nvPr/>
          </p:nvSpPr>
          <p:spPr>
            <a:xfrm>
              <a:off x="12193575" y="5346542"/>
              <a:ext cx="33655" cy="378460"/>
            </a:xfrm>
            <a:custGeom>
              <a:avLst/>
              <a:gdLst/>
              <a:ahLst/>
              <a:cxnLst/>
              <a:rect l="l" t="t" r="r" b="b"/>
              <a:pathLst>
                <a:path w="33654" h="378460">
                  <a:moveTo>
                    <a:pt x="33475" y="378135"/>
                  </a:moveTo>
                  <a:lnTo>
                    <a:pt x="33538" y="378135"/>
                  </a:lnTo>
                </a:path>
                <a:path w="33654" h="378460">
                  <a:moveTo>
                    <a:pt x="33538" y="0"/>
                  </a:moveTo>
                  <a:lnTo>
                    <a:pt x="33182" y="1455"/>
                  </a:lnTo>
                  <a:lnTo>
                    <a:pt x="1947" y="1455"/>
                  </a:lnTo>
                  <a:lnTo>
                    <a:pt x="366" y="1455"/>
                  </a:lnTo>
                  <a:lnTo>
                    <a:pt x="41" y="0"/>
                  </a:lnTo>
                </a:path>
                <a:path w="33654" h="378460">
                  <a:moveTo>
                    <a:pt x="0" y="378135"/>
                  </a:moveTo>
                  <a:lnTo>
                    <a:pt x="366" y="376679"/>
                  </a:lnTo>
                  <a:lnTo>
                    <a:pt x="31590" y="376679"/>
                  </a:lnTo>
                  <a:lnTo>
                    <a:pt x="33182" y="376679"/>
                  </a:lnTo>
                  <a:lnTo>
                    <a:pt x="33475" y="37813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1" name="object 2351"/>
            <p:cNvSpPr/>
            <p:nvPr/>
          </p:nvSpPr>
          <p:spPr>
            <a:xfrm>
              <a:off x="12228636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70" h="32385">
                  <a:moveTo>
                    <a:pt x="0" y="32156"/>
                  </a:moveTo>
                  <a:lnTo>
                    <a:pt x="0" y="0"/>
                  </a:lnTo>
                  <a:lnTo>
                    <a:pt x="1036" y="0"/>
                  </a:lnTo>
                  <a:lnTo>
                    <a:pt x="103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2" name="object 2352"/>
            <p:cNvSpPr/>
            <p:nvPr/>
          </p:nvSpPr>
          <p:spPr>
            <a:xfrm>
              <a:off x="12190989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70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3" name="object 2353"/>
            <p:cNvSpPr/>
            <p:nvPr/>
          </p:nvSpPr>
          <p:spPr>
            <a:xfrm>
              <a:off x="12190989" y="5349497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4" name="object 2354"/>
            <p:cNvSpPr/>
            <p:nvPr/>
          </p:nvSpPr>
          <p:spPr>
            <a:xfrm>
              <a:off x="12190989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70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5" name="object 2355"/>
            <p:cNvSpPr/>
            <p:nvPr/>
          </p:nvSpPr>
          <p:spPr>
            <a:xfrm>
              <a:off x="12228636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70" h="17779">
                  <a:moveTo>
                    <a:pt x="0" y="17318"/>
                  </a:moveTo>
                  <a:lnTo>
                    <a:pt x="0" y="0"/>
                  </a:lnTo>
                  <a:lnTo>
                    <a:pt x="1036" y="0"/>
                  </a:lnTo>
                  <a:lnTo>
                    <a:pt x="103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6" name="object 2356"/>
            <p:cNvSpPr/>
            <p:nvPr/>
          </p:nvSpPr>
          <p:spPr>
            <a:xfrm>
              <a:off x="12190989" y="5720731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7" name="object 2357"/>
            <p:cNvSpPr/>
            <p:nvPr/>
          </p:nvSpPr>
          <p:spPr>
            <a:xfrm>
              <a:off x="12188434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41" y="0"/>
                  </a:moveTo>
                  <a:lnTo>
                    <a:pt x="5141" y="4879"/>
                  </a:lnTo>
                  <a:lnTo>
                    <a:pt x="4628" y="4879"/>
                  </a:lnTo>
                  <a:lnTo>
                    <a:pt x="4628" y="4512"/>
                  </a:lnTo>
                  <a:lnTo>
                    <a:pt x="4628" y="492"/>
                  </a:lnTo>
                  <a:lnTo>
                    <a:pt x="376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8" name="object 2358"/>
            <p:cNvSpPr/>
            <p:nvPr/>
          </p:nvSpPr>
          <p:spPr>
            <a:xfrm>
              <a:off x="12193565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33548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48" y="31674"/>
                  </a:lnTo>
                  <a:lnTo>
                    <a:pt x="33548" y="30218"/>
                  </a:lnTo>
                  <a:lnTo>
                    <a:pt x="1560" y="30218"/>
                  </a:lnTo>
                  <a:lnTo>
                    <a:pt x="1560" y="1476"/>
                  </a:lnTo>
                  <a:lnTo>
                    <a:pt x="33548" y="1476"/>
                  </a:lnTo>
                  <a:lnTo>
                    <a:pt x="33548" y="0"/>
                  </a:lnTo>
                  <a:close/>
                </a:path>
                <a:path w="33654" h="31750">
                  <a:moveTo>
                    <a:pt x="33548" y="1476"/>
                  </a:moveTo>
                  <a:lnTo>
                    <a:pt x="31988" y="1476"/>
                  </a:lnTo>
                  <a:lnTo>
                    <a:pt x="31988" y="30218"/>
                  </a:lnTo>
                  <a:lnTo>
                    <a:pt x="33548" y="30218"/>
                  </a:lnTo>
                  <a:lnTo>
                    <a:pt x="33548" y="1476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9" name="object 2359"/>
            <p:cNvSpPr/>
            <p:nvPr/>
          </p:nvSpPr>
          <p:spPr>
            <a:xfrm>
              <a:off x="12193565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16774" y="31674"/>
                  </a:moveTo>
                  <a:lnTo>
                    <a:pt x="0" y="31674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6774" y="0"/>
                  </a:lnTo>
                  <a:lnTo>
                    <a:pt x="33548" y="0"/>
                  </a:lnTo>
                  <a:lnTo>
                    <a:pt x="33548" y="15831"/>
                  </a:lnTo>
                  <a:lnTo>
                    <a:pt x="33548" y="31674"/>
                  </a:lnTo>
                  <a:lnTo>
                    <a:pt x="16774" y="31674"/>
                  </a:lnTo>
                </a:path>
                <a:path w="33654" h="31750">
                  <a:moveTo>
                    <a:pt x="16774" y="30218"/>
                  </a:moveTo>
                  <a:lnTo>
                    <a:pt x="31988" y="30218"/>
                  </a:lnTo>
                  <a:lnTo>
                    <a:pt x="31988" y="15831"/>
                  </a:lnTo>
                  <a:lnTo>
                    <a:pt x="31988" y="1476"/>
                  </a:lnTo>
                  <a:lnTo>
                    <a:pt x="16774" y="1476"/>
                  </a:lnTo>
                  <a:lnTo>
                    <a:pt x="1560" y="1476"/>
                  </a:lnTo>
                  <a:lnTo>
                    <a:pt x="1560" y="15831"/>
                  </a:lnTo>
                  <a:lnTo>
                    <a:pt x="1560" y="30218"/>
                  </a:lnTo>
                  <a:lnTo>
                    <a:pt x="16774" y="30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0" name="object 2360"/>
            <p:cNvSpPr/>
            <p:nvPr/>
          </p:nvSpPr>
          <p:spPr>
            <a:xfrm>
              <a:off x="12193565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33548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48" y="31674"/>
                  </a:lnTo>
                  <a:lnTo>
                    <a:pt x="33548" y="30198"/>
                  </a:lnTo>
                  <a:lnTo>
                    <a:pt x="1560" y="30198"/>
                  </a:lnTo>
                  <a:lnTo>
                    <a:pt x="1560" y="1434"/>
                  </a:lnTo>
                  <a:lnTo>
                    <a:pt x="33548" y="1434"/>
                  </a:lnTo>
                  <a:lnTo>
                    <a:pt x="33548" y="0"/>
                  </a:lnTo>
                  <a:close/>
                </a:path>
                <a:path w="33654" h="31750">
                  <a:moveTo>
                    <a:pt x="33548" y="1434"/>
                  </a:moveTo>
                  <a:lnTo>
                    <a:pt x="31988" y="1434"/>
                  </a:lnTo>
                  <a:lnTo>
                    <a:pt x="31988" y="30198"/>
                  </a:lnTo>
                  <a:lnTo>
                    <a:pt x="33548" y="30198"/>
                  </a:lnTo>
                  <a:lnTo>
                    <a:pt x="33548" y="1434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1" name="object 2361"/>
            <p:cNvSpPr/>
            <p:nvPr/>
          </p:nvSpPr>
          <p:spPr>
            <a:xfrm>
              <a:off x="12193565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16774" y="0"/>
                  </a:moveTo>
                  <a:lnTo>
                    <a:pt x="0" y="0"/>
                  </a:lnTo>
                  <a:lnTo>
                    <a:pt x="0" y="15831"/>
                  </a:lnTo>
                  <a:lnTo>
                    <a:pt x="0" y="31674"/>
                  </a:lnTo>
                  <a:lnTo>
                    <a:pt x="16774" y="31674"/>
                  </a:lnTo>
                  <a:lnTo>
                    <a:pt x="33548" y="31674"/>
                  </a:lnTo>
                  <a:lnTo>
                    <a:pt x="33548" y="15831"/>
                  </a:lnTo>
                  <a:lnTo>
                    <a:pt x="33548" y="0"/>
                  </a:lnTo>
                  <a:lnTo>
                    <a:pt x="16774" y="0"/>
                  </a:lnTo>
                </a:path>
                <a:path w="33654" h="31750">
                  <a:moveTo>
                    <a:pt x="16774" y="1434"/>
                  </a:moveTo>
                  <a:lnTo>
                    <a:pt x="31988" y="1434"/>
                  </a:lnTo>
                  <a:lnTo>
                    <a:pt x="31988" y="15831"/>
                  </a:lnTo>
                  <a:lnTo>
                    <a:pt x="31988" y="30198"/>
                  </a:lnTo>
                  <a:lnTo>
                    <a:pt x="16774" y="30198"/>
                  </a:lnTo>
                  <a:lnTo>
                    <a:pt x="1560" y="30198"/>
                  </a:lnTo>
                  <a:lnTo>
                    <a:pt x="1560" y="15831"/>
                  </a:lnTo>
                  <a:lnTo>
                    <a:pt x="1560" y="1434"/>
                  </a:lnTo>
                  <a:lnTo>
                    <a:pt x="16774" y="1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2" name="object 2362"/>
            <p:cNvSpPr/>
            <p:nvPr/>
          </p:nvSpPr>
          <p:spPr>
            <a:xfrm>
              <a:off x="12838127" y="5346542"/>
              <a:ext cx="33655" cy="378460"/>
            </a:xfrm>
            <a:custGeom>
              <a:avLst/>
              <a:gdLst/>
              <a:ahLst/>
              <a:cxnLst/>
              <a:rect l="l" t="t" r="r" b="b"/>
              <a:pathLst>
                <a:path w="33654" h="378460">
                  <a:moveTo>
                    <a:pt x="33475" y="378135"/>
                  </a:moveTo>
                  <a:lnTo>
                    <a:pt x="33527" y="378135"/>
                  </a:lnTo>
                </a:path>
                <a:path w="33654" h="378460">
                  <a:moveTo>
                    <a:pt x="33527" y="0"/>
                  </a:moveTo>
                  <a:lnTo>
                    <a:pt x="33182" y="1455"/>
                  </a:lnTo>
                  <a:lnTo>
                    <a:pt x="1947" y="1455"/>
                  </a:lnTo>
                  <a:lnTo>
                    <a:pt x="366" y="1455"/>
                  </a:lnTo>
                  <a:lnTo>
                    <a:pt x="41" y="0"/>
                  </a:lnTo>
                </a:path>
                <a:path w="33654" h="378460">
                  <a:moveTo>
                    <a:pt x="0" y="378135"/>
                  </a:moveTo>
                  <a:lnTo>
                    <a:pt x="366" y="376679"/>
                  </a:lnTo>
                  <a:lnTo>
                    <a:pt x="31590" y="376679"/>
                  </a:lnTo>
                  <a:lnTo>
                    <a:pt x="33182" y="376679"/>
                  </a:lnTo>
                  <a:lnTo>
                    <a:pt x="33475" y="37813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3" name="object 2363"/>
            <p:cNvSpPr/>
            <p:nvPr/>
          </p:nvSpPr>
          <p:spPr>
            <a:xfrm>
              <a:off x="12847149" y="5697643"/>
              <a:ext cx="15875" cy="15240"/>
            </a:xfrm>
            <a:custGeom>
              <a:avLst/>
              <a:gdLst/>
              <a:ahLst/>
              <a:cxnLst/>
              <a:rect l="l" t="t" r="r" b="b"/>
              <a:pathLst>
                <a:path w="15875" h="15239">
                  <a:moveTo>
                    <a:pt x="0" y="14617"/>
                  </a:moveTo>
                  <a:lnTo>
                    <a:pt x="0" y="0"/>
                  </a:lnTo>
                  <a:lnTo>
                    <a:pt x="15486" y="0"/>
                  </a:lnTo>
                  <a:lnTo>
                    <a:pt x="15486" y="14617"/>
                  </a:lnTo>
                  <a:lnTo>
                    <a:pt x="0" y="1461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4" name="object 2364"/>
            <p:cNvSpPr/>
            <p:nvPr/>
          </p:nvSpPr>
          <p:spPr>
            <a:xfrm>
              <a:off x="12873183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70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5" name="object 2365"/>
            <p:cNvSpPr/>
            <p:nvPr/>
          </p:nvSpPr>
          <p:spPr>
            <a:xfrm>
              <a:off x="12835554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70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6" name="object 2366"/>
            <p:cNvSpPr/>
            <p:nvPr/>
          </p:nvSpPr>
          <p:spPr>
            <a:xfrm>
              <a:off x="12835554" y="5349497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7" name="object 2367"/>
            <p:cNvSpPr/>
            <p:nvPr/>
          </p:nvSpPr>
          <p:spPr>
            <a:xfrm>
              <a:off x="12229676" y="5738080"/>
              <a:ext cx="606425" cy="1270"/>
            </a:xfrm>
            <a:custGeom>
              <a:avLst/>
              <a:gdLst/>
              <a:ahLst/>
              <a:cxnLst/>
              <a:rect l="l" t="t" r="r" b="b"/>
              <a:pathLst>
                <a:path w="606425" h="1270">
                  <a:moveTo>
                    <a:pt x="0" y="0"/>
                  </a:moveTo>
                  <a:lnTo>
                    <a:pt x="0" y="963"/>
                  </a:lnTo>
                  <a:lnTo>
                    <a:pt x="605876" y="963"/>
                  </a:lnTo>
                  <a:lnTo>
                    <a:pt x="60587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8" name="object 2368"/>
            <p:cNvSpPr/>
            <p:nvPr/>
          </p:nvSpPr>
          <p:spPr>
            <a:xfrm>
              <a:off x="12835554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70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9" name="object 2369"/>
            <p:cNvSpPr/>
            <p:nvPr/>
          </p:nvSpPr>
          <p:spPr>
            <a:xfrm>
              <a:off x="12873183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70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0" name="object 2370"/>
            <p:cNvSpPr/>
            <p:nvPr/>
          </p:nvSpPr>
          <p:spPr>
            <a:xfrm>
              <a:off x="12835554" y="5720731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1" name="object 2371"/>
            <p:cNvSpPr/>
            <p:nvPr/>
          </p:nvSpPr>
          <p:spPr>
            <a:xfrm>
              <a:off x="12227099" y="5739037"/>
              <a:ext cx="611505" cy="5715"/>
            </a:xfrm>
            <a:custGeom>
              <a:avLst/>
              <a:gdLst/>
              <a:ahLst/>
              <a:cxnLst/>
              <a:rect l="l" t="t" r="r" b="b"/>
              <a:pathLst>
                <a:path w="611504" h="5714">
                  <a:moveTo>
                    <a:pt x="611018" y="5361"/>
                  </a:moveTo>
                  <a:lnTo>
                    <a:pt x="611018" y="0"/>
                  </a:lnTo>
                  <a:lnTo>
                    <a:pt x="0" y="0"/>
                  </a:lnTo>
                  <a:lnTo>
                    <a:pt x="0" y="5361"/>
                  </a:lnTo>
                  <a:lnTo>
                    <a:pt x="611018" y="5361"/>
                  </a:lnTo>
                  <a:close/>
                </a:path>
                <a:path w="611504" h="5714">
                  <a:moveTo>
                    <a:pt x="611018" y="5361"/>
                  </a:moveTo>
                  <a:lnTo>
                    <a:pt x="611018" y="0"/>
                  </a:lnTo>
                  <a:lnTo>
                    <a:pt x="0" y="0"/>
                  </a:lnTo>
                  <a:lnTo>
                    <a:pt x="0" y="5361"/>
                  </a:lnTo>
                  <a:lnTo>
                    <a:pt x="611018" y="53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2" name="object 2372"/>
            <p:cNvSpPr/>
            <p:nvPr/>
          </p:nvSpPr>
          <p:spPr>
            <a:xfrm>
              <a:off x="12227107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0" y="0"/>
                  </a:moveTo>
                  <a:lnTo>
                    <a:pt x="0" y="4879"/>
                  </a:lnTo>
                  <a:lnTo>
                    <a:pt x="513" y="4879"/>
                  </a:lnTo>
                  <a:lnTo>
                    <a:pt x="513" y="4512"/>
                  </a:lnTo>
                  <a:lnTo>
                    <a:pt x="513" y="492"/>
                  </a:lnTo>
                  <a:lnTo>
                    <a:pt x="4764" y="492"/>
                  </a:lnTo>
                  <a:lnTo>
                    <a:pt x="5141" y="492"/>
                  </a:lnTo>
                  <a:lnTo>
                    <a:pt x="5141" y="0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3" name="object 2373"/>
            <p:cNvSpPr/>
            <p:nvPr/>
          </p:nvSpPr>
          <p:spPr>
            <a:xfrm>
              <a:off x="12832976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41" y="0"/>
                  </a:moveTo>
                  <a:lnTo>
                    <a:pt x="5141" y="4879"/>
                  </a:lnTo>
                  <a:lnTo>
                    <a:pt x="4628" y="4879"/>
                  </a:lnTo>
                  <a:lnTo>
                    <a:pt x="4628" y="4512"/>
                  </a:lnTo>
                  <a:lnTo>
                    <a:pt x="4628" y="492"/>
                  </a:lnTo>
                  <a:lnTo>
                    <a:pt x="376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4" name="object 2374"/>
            <p:cNvSpPr/>
            <p:nvPr/>
          </p:nvSpPr>
          <p:spPr>
            <a:xfrm>
              <a:off x="12229680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301645" y="4858"/>
                  </a:moveTo>
                  <a:lnTo>
                    <a:pt x="301645" y="0"/>
                  </a:lnTo>
                  <a:lnTo>
                    <a:pt x="0" y="0"/>
                  </a:lnTo>
                  <a:lnTo>
                    <a:pt x="0" y="4858"/>
                  </a:lnTo>
                  <a:lnTo>
                    <a:pt x="301645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5" name="object 2375"/>
            <p:cNvSpPr/>
            <p:nvPr/>
          </p:nvSpPr>
          <p:spPr>
            <a:xfrm>
              <a:off x="12533908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301645" y="4858"/>
                  </a:moveTo>
                  <a:lnTo>
                    <a:pt x="301645" y="0"/>
                  </a:lnTo>
                  <a:lnTo>
                    <a:pt x="0" y="0"/>
                  </a:lnTo>
                  <a:lnTo>
                    <a:pt x="0" y="4858"/>
                  </a:lnTo>
                  <a:lnTo>
                    <a:pt x="301645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6" name="object 2376"/>
            <p:cNvSpPr/>
            <p:nvPr/>
          </p:nvSpPr>
          <p:spPr>
            <a:xfrm>
              <a:off x="12874224" y="5738080"/>
              <a:ext cx="606425" cy="1270"/>
            </a:xfrm>
            <a:custGeom>
              <a:avLst/>
              <a:gdLst/>
              <a:ahLst/>
              <a:cxnLst/>
              <a:rect l="l" t="t" r="r" b="b"/>
              <a:pathLst>
                <a:path w="606425" h="1270">
                  <a:moveTo>
                    <a:pt x="605876" y="0"/>
                  </a:moveTo>
                  <a:lnTo>
                    <a:pt x="605876" y="963"/>
                  </a:lnTo>
                  <a:lnTo>
                    <a:pt x="0" y="963"/>
                  </a:lnTo>
                  <a:lnTo>
                    <a:pt x="0" y="0"/>
                  </a:lnTo>
                  <a:lnTo>
                    <a:pt x="60587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7" name="object 2377"/>
            <p:cNvSpPr/>
            <p:nvPr/>
          </p:nvSpPr>
          <p:spPr>
            <a:xfrm>
              <a:off x="12871663" y="5739037"/>
              <a:ext cx="611505" cy="5715"/>
            </a:xfrm>
            <a:custGeom>
              <a:avLst/>
              <a:gdLst/>
              <a:ahLst/>
              <a:cxnLst/>
              <a:rect l="l" t="t" r="r" b="b"/>
              <a:pathLst>
                <a:path w="611505" h="5714">
                  <a:moveTo>
                    <a:pt x="0" y="5361"/>
                  </a:moveTo>
                  <a:lnTo>
                    <a:pt x="0" y="0"/>
                  </a:lnTo>
                  <a:lnTo>
                    <a:pt x="611018" y="0"/>
                  </a:lnTo>
                  <a:lnTo>
                    <a:pt x="611018" y="5361"/>
                  </a:lnTo>
                  <a:lnTo>
                    <a:pt x="0" y="5361"/>
                  </a:lnTo>
                  <a:close/>
                </a:path>
                <a:path w="611505" h="5714">
                  <a:moveTo>
                    <a:pt x="0" y="5361"/>
                  </a:moveTo>
                  <a:lnTo>
                    <a:pt x="0" y="0"/>
                  </a:lnTo>
                  <a:lnTo>
                    <a:pt x="611018" y="0"/>
                  </a:lnTo>
                  <a:lnTo>
                    <a:pt x="611018" y="5361"/>
                  </a:lnTo>
                  <a:lnTo>
                    <a:pt x="0" y="53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8" name="object 2378"/>
            <p:cNvSpPr/>
            <p:nvPr/>
          </p:nvSpPr>
          <p:spPr>
            <a:xfrm>
              <a:off x="13477529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41" y="0"/>
                  </a:moveTo>
                  <a:lnTo>
                    <a:pt x="5141" y="4879"/>
                  </a:lnTo>
                  <a:lnTo>
                    <a:pt x="4628" y="4879"/>
                  </a:lnTo>
                  <a:lnTo>
                    <a:pt x="4628" y="4512"/>
                  </a:lnTo>
                  <a:lnTo>
                    <a:pt x="4628" y="492"/>
                  </a:lnTo>
                  <a:lnTo>
                    <a:pt x="376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9" name="object 2379"/>
            <p:cNvSpPr/>
            <p:nvPr/>
          </p:nvSpPr>
          <p:spPr>
            <a:xfrm>
              <a:off x="13178453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0" y="4858"/>
                  </a:moveTo>
                  <a:lnTo>
                    <a:pt x="0" y="0"/>
                  </a:lnTo>
                  <a:lnTo>
                    <a:pt x="301645" y="0"/>
                  </a:lnTo>
                  <a:lnTo>
                    <a:pt x="301645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0" name="object 2380"/>
            <p:cNvSpPr/>
            <p:nvPr/>
          </p:nvSpPr>
          <p:spPr>
            <a:xfrm>
              <a:off x="12874225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0" y="4858"/>
                  </a:moveTo>
                  <a:lnTo>
                    <a:pt x="0" y="0"/>
                  </a:lnTo>
                  <a:lnTo>
                    <a:pt x="301645" y="0"/>
                  </a:lnTo>
                  <a:lnTo>
                    <a:pt x="301645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1" name="object 2381"/>
            <p:cNvSpPr/>
            <p:nvPr/>
          </p:nvSpPr>
          <p:spPr>
            <a:xfrm>
              <a:off x="12838118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3352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27" y="31674"/>
                  </a:lnTo>
                  <a:lnTo>
                    <a:pt x="33527" y="30218"/>
                  </a:lnTo>
                  <a:lnTo>
                    <a:pt x="1560" y="30218"/>
                  </a:lnTo>
                  <a:lnTo>
                    <a:pt x="1560" y="1476"/>
                  </a:lnTo>
                  <a:lnTo>
                    <a:pt x="33527" y="1476"/>
                  </a:lnTo>
                  <a:lnTo>
                    <a:pt x="33527" y="0"/>
                  </a:lnTo>
                  <a:close/>
                </a:path>
                <a:path w="33654" h="31750">
                  <a:moveTo>
                    <a:pt x="33527" y="1476"/>
                  </a:moveTo>
                  <a:lnTo>
                    <a:pt x="31988" y="1476"/>
                  </a:lnTo>
                  <a:lnTo>
                    <a:pt x="31988" y="30218"/>
                  </a:lnTo>
                  <a:lnTo>
                    <a:pt x="33527" y="30218"/>
                  </a:lnTo>
                  <a:lnTo>
                    <a:pt x="33527" y="1476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2" name="object 2382"/>
            <p:cNvSpPr/>
            <p:nvPr/>
          </p:nvSpPr>
          <p:spPr>
            <a:xfrm>
              <a:off x="12838118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16774" y="31674"/>
                  </a:moveTo>
                  <a:lnTo>
                    <a:pt x="0" y="31674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6774" y="0"/>
                  </a:lnTo>
                  <a:lnTo>
                    <a:pt x="33527" y="0"/>
                  </a:lnTo>
                  <a:lnTo>
                    <a:pt x="33527" y="15831"/>
                  </a:lnTo>
                  <a:lnTo>
                    <a:pt x="33527" y="31674"/>
                  </a:lnTo>
                  <a:lnTo>
                    <a:pt x="16774" y="31674"/>
                  </a:lnTo>
                </a:path>
                <a:path w="33654" h="31750">
                  <a:moveTo>
                    <a:pt x="16774" y="30218"/>
                  </a:moveTo>
                  <a:lnTo>
                    <a:pt x="31988" y="30218"/>
                  </a:lnTo>
                  <a:lnTo>
                    <a:pt x="31988" y="15831"/>
                  </a:lnTo>
                  <a:lnTo>
                    <a:pt x="31988" y="1476"/>
                  </a:lnTo>
                  <a:lnTo>
                    <a:pt x="16774" y="1476"/>
                  </a:lnTo>
                  <a:lnTo>
                    <a:pt x="1560" y="1476"/>
                  </a:lnTo>
                  <a:lnTo>
                    <a:pt x="1560" y="15831"/>
                  </a:lnTo>
                  <a:lnTo>
                    <a:pt x="1560" y="30218"/>
                  </a:lnTo>
                  <a:lnTo>
                    <a:pt x="16774" y="30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3" name="object 2383"/>
            <p:cNvSpPr/>
            <p:nvPr/>
          </p:nvSpPr>
          <p:spPr>
            <a:xfrm>
              <a:off x="12838118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3352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27" y="31674"/>
                  </a:lnTo>
                  <a:lnTo>
                    <a:pt x="33527" y="30198"/>
                  </a:lnTo>
                  <a:lnTo>
                    <a:pt x="1560" y="30198"/>
                  </a:lnTo>
                  <a:lnTo>
                    <a:pt x="1560" y="1434"/>
                  </a:lnTo>
                  <a:lnTo>
                    <a:pt x="33527" y="1434"/>
                  </a:lnTo>
                  <a:lnTo>
                    <a:pt x="33527" y="0"/>
                  </a:lnTo>
                  <a:close/>
                </a:path>
                <a:path w="33654" h="31750">
                  <a:moveTo>
                    <a:pt x="33527" y="1434"/>
                  </a:moveTo>
                  <a:lnTo>
                    <a:pt x="31988" y="1434"/>
                  </a:lnTo>
                  <a:lnTo>
                    <a:pt x="31988" y="30198"/>
                  </a:lnTo>
                  <a:lnTo>
                    <a:pt x="33527" y="30198"/>
                  </a:lnTo>
                  <a:lnTo>
                    <a:pt x="33527" y="1434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4" name="object 2384"/>
            <p:cNvSpPr/>
            <p:nvPr/>
          </p:nvSpPr>
          <p:spPr>
            <a:xfrm>
              <a:off x="12838118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16774" y="0"/>
                  </a:moveTo>
                  <a:lnTo>
                    <a:pt x="0" y="0"/>
                  </a:lnTo>
                  <a:lnTo>
                    <a:pt x="0" y="15831"/>
                  </a:lnTo>
                  <a:lnTo>
                    <a:pt x="0" y="31674"/>
                  </a:lnTo>
                  <a:lnTo>
                    <a:pt x="16774" y="31674"/>
                  </a:lnTo>
                  <a:lnTo>
                    <a:pt x="33527" y="31674"/>
                  </a:lnTo>
                  <a:lnTo>
                    <a:pt x="33527" y="15831"/>
                  </a:lnTo>
                  <a:lnTo>
                    <a:pt x="33527" y="0"/>
                  </a:lnTo>
                  <a:lnTo>
                    <a:pt x="16774" y="0"/>
                  </a:lnTo>
                </a:path>
                <a:path w="33654" h="31750">
                  <a:moveTo>
                    <a:pt x="16774" y="1434"/>
                  </a:moveTo>
                  <a:lnTo>
                    <a:pt x="31988" y="1434"/>
                  </a:lnTo>
                  <a:lnTo>
                    <a:pt x="31988" y="15831"/>
                  </a:lnTo>
                  <a:lnTo>
                    <a:pt x="31988" y="30198"/>
                  </a:lnTo>
                  <a:lnTo>
                    <a:pt x="16774" y="30198"/>
                  </a:lnTo>
                  <a:lnTo>
                    <a:pt x="1560" y="30198"/>
                  </a:lnTo>
                  <a:lnTo>
                    <a:pt x="1560" y="15831"/>
                  </a:lnTo>
                  <a:lnTo>
                    <a:pt x="1560" y="1434"/>
                  </a:lnTo>
                  <a:lnTo>
                    <a:pt x="16774" y="1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5" name="object 2385"/>
            <p:cNvSpPr/>
            <p:nvPr/>
          </p:nvSpPr>
          <p:spPr>
            <a:xfrm>
              <a:off x="13482680" y="5346542"/>
              <a:ext cx="33655" cy="378460"/>
            </a:xfrm>
            <a:custGeom>
              <a:avLst/>
              <a:gdLst/>
              <a:ahLst/>
              <a:cxnLst/>
              <a:rect l="l" t="t" r="r" b="b"/>
              <a:pathLst>
                <a:path w="33655" h="378460">
                  <a:moveTo>
                    <a:pt x="33475" y="378135"/>
                  </a:moveTo>
                  <a:lnTo>
                    <a:pt x="33496" y="378135"/>
                  </a:lnTo>
                </a:path>
                <a:path w="33655" h="378460">
                  <a:moveTo>
                    <a:pt x="33496" y="0"/>
                  </a:moveTo>
                  <a:lnTo>
                    <a:pt x="33182" y="1455"/>
                  </a:lnTo>
                  <a:lnTo>
                    <a:pt x="1947" y="1455"/>
                  </a:lnTo>
                  <a:lnTo>
                    <a:pt x="366" y="1455"/>
                  </a:lnTo>
                  <a:lnTo>
                    <a:pt x="41" y="0"/>
                  </a:lnTo>
                </a:path>
                <a:path w="33655" h="378460">
                  <a:moveTo>
                    <a:pt x="0" y="378135"/>
                  </a:moveTo>
                  <a:lnTo>
                    <a:pt x="366" y="376679"/>
                  </a:lnTo>
                  <a:lnTo>
                    <a:pt x="31590" y="376679"/>
                  </a:lnTo>
                  <a:lnTo>
                    <a:pt x="33182" y="376679"/>
                  </a:lnTo>
                  <a:lnTo>
                    <a:pt x="33475" y="37813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6" name="object 2386"/>
            <p:cNvSpPr/>
            <p:nvPr/>
          </p:nvSpPr>
          <p:spPr>
            <a:xfrm>
              <a:off x="13517731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69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7" name="object 2387"/>
            <p:cNvSpPr/>
            <p:nvPr/>
          </p:nvSpPr>
          <p:spPr>
            <a:xfrm>
              <a:off x="13480101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69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8" name="object 2388"/>
            <p:cNvSpPr/>
            <p:nvPr/>
          </p:nvSpPr>
          <p:spPr>
            <a:xfrm>
              <a:off x="13480101" y="5349497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9" name="object 2389"/>
            <p:cNvSpPr/>
            <p:nvPr/>
          </p:nvSpPr>
          <p:spPr>
            <a:xfrm>
              <a:off x="13480101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69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0" name="object 2390"/>
            <p:cNvSpPr/>
            <p:nvPr/>
          </p:nvSpPr>
          <p:spPr>
            <a:xfrm>
              <a:off x="13517731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69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1" name="object 2391"/>
            <p:cNvSpPr/>
            <p:nvPr/>
          </p:nvSpPr>
          <p:spPr>
            <a:xfrm>
              <a:off x="13480101" y="5720731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2" name="object 2392"/>
            <p:cNvSpPr/>
            <p:nvPr/>
          </p:nvSpPr>
          <p:spPr>
            <a:xfrm>
              <a:off x="13477529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41" y="0"/>
                  </a:moveTo>
                  <a:lnTo>
                    <a:pt x="5141" y="4879"/>
                  </a:lnTo>
                  <a:lnTo>
                    <a:pt x="4628" y="4879"/>
                  </a:lnTo>
                  <a:lnTo>
                    <a:pt x="4628" y="4512"/>
                  </a:lnTo>
                  <a:lnTo>
                    <a:pt x="4628" y="492"/>
                  </a:lnTo>
                  <a:lnTo>
                    <a:pt x="376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3" name="object 2393"/>
            <p:cNvSpPr/>
            <p:nvPr/>
          </p:nvSpPr>
          <p:spPr>
            <a:xfrm>
              <a:off x="13482684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33506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06" y="31674"/>
                  </a:lnTo>
                  <a:lnTo>
                    <a:pt x="33506" y="30218"/>
                  </a:lnTo>
                  <a:lnTo>
                    <a:pt x="1539" y="30218"/>
                  </a:lnTo>
                  <a:lnTo>
                    <a:pt x="1539" y="1476"/>
                  </a:lnTo>
                  <a:lnTo>
                    <a:pt x="33506" y="1476"/>
                  </a:lnTo>
                  <a:lnTo>
                    <a:pt x="33506" y="0"/>
                  </a:lnTo>
                  <a:close/>
                </a:path>
                <a:path w="33655" h="31750">
                  <a:moveTo>
                    <a:pt x="33506" y="1476"/>
                  </a:moveTo>
                  <a:lnTo>
                    <a:pt x="31967" y="1476"/>
                  </a:lnTo>
                  <a:lnTo>
                    <a:pt x="31967" y="30218"/>
                  </a:lnTo>
                  <a:lnTo>
                    <a:pt x="33506" y="30218"/>
                  </a:lnTo>
                  <a:lnTo>
                    <a:pt x="33506" y="1476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4" name="object 2394"/>
            <p:cNvSpPr/>
            <p:nvPr/>
          </p:nvSpPr>
          <p:spPr>
            <a:xfrm>
              <a:off x="13482684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16753" y="31674"/>
                  </a:moveTo>
                  <a:lnTo>
                    <a:pt x="0" y="31674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6753" y="0"/>
                  </a:lnTo>
                  <a:lnTo>
                    <a:pt x="33506" y="0"/>
                  </a:lnTo>
                  <a:lnTo>
                    <a:pt x="33506" y="15831"/>
                  </a:lnTo>
                  <a:lnTo>
                    <a:pt x="33506" y="31674"/>
                  </a:lnTo>
                  <a:lnTo>
                    <a:pt x="16753" y="31674"/>
                  </a:lnTo>
                </a:path>
                <a:path w="33655" h="31750">
                  <a:moveTo>
                    <a:pt x="16753" y="30218"/>
                  </a:moveTo>
                  <a:lnTo>
                    <a:pt x="31967" y="30218"/>
                  </a:lnTo>
                  <a:lnTo>
                    <a:pt x="31967" y="15831"/>
                  </a:lnTo>
                  <a:lnTo>
                    <a:pt x="31967" y="1476"/>
                  </a:lnTo>
                  <a:lnTo>
                    <a:pt x="16753" y="1476"/>
                  </a:lnTo>
                  <a:lnTo>
                    <a:pt x="1539" y="1476"/>
                  </a:lnTo>
                  <a:lnTo>
                    <a:pt x="1539" y="15831"/>
                  </a:lnTo>
                  <a:lnTo>
                    <a:pt x="1539" y="30218"/>
                  </a:lnTo>
                  <a:lnTo>
                    <a:pt x="16753" y="30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5" name="object 2395"/>
            <p:cNvSpPr/>
            <p:nvPr/>
          </p:nvSpPr>
          <p:spPr>
            <a:xfrm>
              <a:off x="13482684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33506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06" y="31674"/>
                  </a:lnTo>
                  <a:lnTo>
                    <a:pt x="33506" y="30198"/>
                  </a:lnTo>
                  <a:lnTo>
                    <a:pt x="1539" y="30198"/>
                  </a:lnTo>
                  <a:lnTo>
                    <a:pt x="1539" y="1434"/>
                  </a:lnTo>
                  <a:lnTo>
                    <a:pt x="33506" y="1434"/>
                  </a:lnTo>
                  <a:lnTo>
                    <a:pt x="33506" y="0"/>
                  </a:lnTo>
                  <a:close/>
                </a:path>
                <a:path w="33655" h="31750">
                  <a:moveTo>
                    <a:pt x="33506" y="1434"/>
                  </a:moveTo>
                  <a:lnTo>
                    <a:pt x="31967" y="1434"/>
                  </a:lnTo>
                  <a:lnTo>
                    <a:pt x="31967" y="30198"/>
                  </a:lnTo>
                  <a:lnTo>
                    <a:pt x="33506" y="30198"/>
                  </a:lnTo>
                  <a:lnTo>
                    <a:pt x="33506" y="1434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6" name="object 2396"/>
            <p:cNvSpPr/>
            <p:nvPr/>
          </p:nvSpPr>
          <p:spPr>
            <a:xfrm>
              <a:off x="13482684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16753" y="0"/>
                  </a:moveTo>
                  <a:lnTo>
                    <a:pt x="0" y="0"/>
                  </a:lnTo>
                  <a:lnTo>
                    <a:pt x="0" y="15831"/>
                  </a:lnTo>
                  <a:lnTo>
                    <a:pt x="0" y="31674"/>
                  </a:lnTo>
                  <a:lnTo>
                    <a:pt x="16753" y="31674"/>
                  </a:lnTo>
                  <a:lnTo>
                    <a:pt x="33506" y="31674"/>
                  </a:lnTo>
                  <a:lnTo>
                    <a:pt x="33506" y="15831"/>
                  </a:lnTo>
                  <a:lnTo>
                    <a:pt x="33506" y="0"/>
                  </a:lnTo>
                  <a:lnTo>
                    <a:pt x="16753" y="0"/>
                  </a:lnTo>
                </a:path>
                <a:path w="33655" h="31750">
                  <a:moveTo>
                    <a:pt x="16753" y="1434"/>
                  </a:moveTo>
                  <a:lnTo>
                    <a:pt x="31967" y="1434"/>
                  </a:lnTo>
                  <a:lnTo>
                    <a:pt x="31967" y="15831"/>
                  </a:lnTo>
                  <a:lnTo>
                    <a:pt x="31967" y="30198"/>
                  </a:lnTo>
                  <a:lnTo>
                    <a:pt x="16753" y="30198"/>
                  </a:lnTo>
                  <a:lnTo>
                    <a:pt x="1539" y="30198"/>
                  </a:lnTo>
                  <a:lnTo>
                    <a:pt x="1539" y="15831"/>
                  </a:lnTo>
                  <a:lnTo>
                    <a:pt x="1539" y="1434"/>
                  </a:lnTo>
                  <a:lnTo>
                    <a:pt x="16753" y="1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7" name="object 2397"/>
            <p:cNvSpPr/>
            <p:nvPr/>
          </p:nvSpPr>
          <p:spPr>
            <a:xfrm>
              <a:off x="14127222" y="5346542"/>
              <a:ext cx="33655" cy="378460"/>
            </a:xfrm>
            <a:custGeom>
              <a:avLst/>
              <a:gdLst/>
              <a:ahLst/>
              <a:cxnLst/>
              <a:rect l="l" t="t" r="r" b="b"/>
              <a:pathLst>
                <a:path w="33655" h="378460">
                  <a:moveTo>
                    <a:pt x="33475" y="378135"/>
                  </a:moveTo>
                  <a:lnTo>
                    <a:pt x="33506" y="378135"/>
                  </a:lnTo>
                </a:path>
                <a:path w="33655" h="378460">
                  <a:moveTo>
                    <a:pt x="33506" y="0"/>
                  </a:moveTo>
                  <a:lnTo>
                    <a:pt x="33182" y="1455"/>
                  </a:lnTo>
                  <a:lnTo>
                    <a:pt x="1947" y="1455"/>
                  </a:lnTo>
                  <a:lnTo>
                    <a:pt x="366" y="1455"/>
                  </a:lnTo>
                  <a:lnTo>
                    <a:pt x="52" y="0"/>
                  </a:lnTo>
                </a:path>
                <a:path w="33655" h="378460">
                  <a:moveTo>
                    <a:pt x="0" y="378135"/>
                  </a:moveTo>
                  <a:lnTo>
                    <a:pt x="366" y="376679"/>
                  </a:lnTo>
                  <a:lnTo>
                    <a:pt x="31590" y="376679"/>
                  </a:lnTo>
                  <a:lnTo>
                    <a:pt x="33182" y="376679"/>
                  </a:lnTo>
                  <a:lnTo>
                    <a:pt x="33475" y="37813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8" name="object 2398"/>
            <p:cNvSpPr/>
            <p:nvPr/>
          </p:nvSpPr>
          <p:spPr>
            <a:xfrm>
              <a:off x="14136244" y="5697643"/>
              <a:ext cx="15875" cy="15240"/>
            </a:xfrm>
            <a:custGeom>
              <a:avLst/>
              <a:gdLst/>
              <a:ahLst/>
              <a:cxnLst/>
              <a:rect l="l" t="t" r="r" b="b"/>
              <a:pathLst>
                <a:path w="15875" h="15239">
                  <a:moveTo>
                    <a:pt x="0" y="14617"/>
                  </a:moveTo>
                  <a:lnTo>
                    <a:pt x="0" y="0"/>
                  </a:lnTo>
                  <a:lnTo>
                    <a:pt x="15486" y="0"/>
                  </a:lnTo>
                  <a:lnTo>
                    <a:pt x="15486" y="14617"/>
                  </a:lnTo>
                  <a:lnTo>
                    <a:pt x="0" y="1461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9" name="object 2399"/>
            <p:cNvSpPr/>
            <p:nvPr/>
          </p:nvSpPr>
          <p:spPr>
            <a:xfrm>
              <a:off x="14162296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69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0" name="object 2400"/>
            <p:cNvSpPr/>
            <p:nvPr/>
          </p:nvSpPr>
          <p:spPr>
            <a:xfrm>
              <a:off x="14124649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69" h="32385">
                  <a:moveTo>
                    <a:pt x="0" y="32156"/>
                  </a:moveTo>
                  <a:lnTo>
                    <a:pt x="0" y="0"/>
                  </a:lnTo>
                  <a:lnTo>
                    <a:pt x="1047" y="0"/>
                  </a:lnTo>
                  <a:lnTo>
                    <a:pt x="1047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1" name="object 2401"/>
            <p:cNvSpPr/>
            <p:nvPr/>
          </p:nvSpPr>
          <p:spPr>
            <a:xfrm>
              <a:off x="14124649" y="5349497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2" name="object 2402"/>
            <p:cNvSpPr/>
            <p:nvPr/>
          </p:nvSpPr>
          <p:spPr>
            <a:xfrm>
              <a:off x="13518774" y="5738080"/>
              <a:ext cx="606425" cy="1270"/>
            </a:xfrm>
            <a:custGeom>
              <a:avLst/>
              <a:gdLst/>
              <a:ahLst/>
              <a:cxnLst/>
              <a:rect l="l" t="t" r="r" b="b"/>
              <a:pathLst>
                <a:path w="606425" h="1270">
                  <a:moveTo>
                    <a:pt x="0" y="0"/>
                  </a:moveTo>
                  <a:lnTo>
                    <a:pt x="0" y="963"/>
                  </a:lnTo>
                  <a:lnTo>
                    <a:pt x="605855" y="963"/>
                  </a:lnTo>
                  <a:lnTo>
                    <a:pt x="60585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3" name="object 2403"/>
            <p:cNvSpPr/>
            <p:nvPr/>
          </p:nvSpPr>
          <p:spPr>
            <a:xfrm>
              <a:off x="14124649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69" h="17779">
                  <a:moveTo>
                    <a:pt x="0" y="17318"/>
                  </a:moveTo>
                  <a:lnTo>
                    <a:pt x="0" y="0"/>
                  </a:lnTo>
                  <a:lnTo>
                    <a:pt x="1047" y="0"/>
                  </a:lnTo>
                  <a:lnTo>
                    <a:pt x="1047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4" name="object 2404"/>
            <p:cNvSpPr/>
            <p:nvPr/>
          </p:nvSpPr>
          <p:spPr>
            <a:xfrm>
              <a:off x="14162296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69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5" name="object 2405"/>
            <p:cNvSpPr/>
            <p:nvPr/>
          </p:nvSpPr>
          <p:spPr>
            <a:xfrm>
              <a:off x="14124649" y="5720731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6" name="object 2406"/>
            <p:cNvSpPr/>
            <p:nvPr/>
          </p:nvSpPr>
          <p:spPr>
            <a:xfrm>
              <a:off x="13516192" y="5739037"/>
              <a:ext cx="611505" cy="5715"/>
            </a:xfrm>
            <a:custGeom>
              <a:avLst/>
              <a:gdLst/>
              <a:ahLst/>
              <a:cxnLst/>
              <a:rect l="l" t="t" r="r" b="b"/>
              <a:pathLst>
                <a:path w="611505" h="5714">
                  <a:moveTo>
                    <a:pt x="611038" y="5361"/>
                  </a:moveTo>
                  <a:lnTo>
                    <a:pt x="611038" y="0"/>
                  </a:lnTo>
                  <a:lnTo>
                    <a:pt x="0" y="0"/>
                  </a:lnTo>
                  <a:lnTo>
                    <a:pt x="0" y="5361"/>
                  </a:lnTo>
                  <a:lnTo>
                    <a:pt x="611038" y="5361"/>
                  </a:lnTo>
                  <a:close/>
                </a:path>
                <a:path w="611505" h="5714">
                  <a:moveTo>
                    <a:pt x="611038" y="5361"/>
                  </a:moveTo>
                  <a:lnTo>
                    <a:pt x="611038" y="0"/>
                  </a:lnTo>
                  <a:lnTo>
                    <a:pt x="0" y="0"/>
                  </a:lnTo>
                  <a:lnTo>
                    <a:pt x="0" y="5361"/>
                  </a:lnTo>
                  <a:lnTo>
                    <a:pt x="611038" y="53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7" name="object 2407"/>
            <p:cNvSpPr/>
            <p:nvPr/>
          </p:nvSpPr>
          <p:spPr>
            <a:xfrm>
              <a:off x="13516188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0" y="0"/>
                  </a:moveTo>
                  <a:lnTo>
                    <a:pt x="0" y="4879"/>
                  </a:lnTo>
                  <a:lnTo>
                    <a:pt x="534" y="4879"/>
                  </a:lnTo>
                  <a:lnTo>
                    <a:pt x="534" y="4512"/>
                  </a:lnTo>
                  <a:lnTo>
                    <a:pt x="534" y="492"/>
                  </a:lnTo>
                  <a:lnTo>
                    <a:pt x="4785" y="492"/>
                  </a:lnTo>
                  <a:lnTo>
                    <a:pt x="5162" y="492"/>
                  </a:lnTo>
                  <a:lnTo>
                    <a:pt x="5162" y="0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8" name="object 2408"/>
            <p:cNvSpPr/>
            <p:nvPr/>
          </p:nvSpPr>
          <p:spPr>
            <a:xfrm>
              <a:off x="14122079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41" y="0"/>
                  </a:moveTo>
                  <a:lnTo>
                    <a:pt x="5141" y="4879"/>
                  </a:lnTo>
                  <a:lnTo>
                    <a:pt x="4628" y="4879"/>
                  </a:lnTo>
                  <a:lnTo>
                    <a:pt x="4628" y="4512"/>
                  </a:lnTo>
                  <a:lnTo>
                    <a:pt x="4628" y="492"/>
                  </a:lnTo>
                  <a:lnTo>
                    <a:pt x="366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9" name="object 2409"/>
            <p:cNvSpPr/>
            <p:nvPr/>
          </p:nvSpPr>
          <p:spPr>
            <a:xfrm>
              <a:off x="13518775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301645" y="4858"/>
                  </a:moveTo>
                  <a:lnTo>
                    <a:pt x="301645" y="0"/>
                  </a:lnTo>
                  <a:lnTo>
                    <a:pt x="0" y="0"/>
                  </a:lnTo>
                  <a:lnTo>
                    <a:pt x="0" y="4858"/>
                  </a:lnTo>
                  <a:lnTo>
                    <a:pt x="301645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0" name="object 2410"/>
            <p:cNvSpPr/>
            <p:nvPr/>
          </p:nvSpPr>
          <p:spPr>
            <a:xfrm>
              <a:off x="13823003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301645" y="4858"/>
                  </a:moveTo>
                  <a:lnTo>
                    <a:pt x="301645" y="0"/>
                  </a:lnTo>
                  <a:lnTo>
                    <a:pt x="0" y="0"/>
                  </a:lnTo>
                  <a:lnTo>
                    <a:pt x="0" y="4858"/>
                  </a:lnTo>
                  <a:lnTo>
                    <a:pt x="301645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1" name="object 2411"/>
            <p:cNvSpPr/>
            <p:nvPr/>
          </p:nvSpPr>
          <p:spPr>
            <a:xfrm>
              <a:off x="14163319" y="5738080"/>
              <a:ext cx="606425" cy="1270"/>
            </a:xfrm>
            <a:custGeom>
              <a:avLst/>
              <a:gdLst/>
              <a:ahLst/>
              <a:cxnLst/>
              <a:rect l="l" t="t" r="r" b="b"/>
              <a:pathLst>
                <a:path w="606425" h="1270">
                  <a:moveTo>
                    <a:pt x="605876" y="0"/>
                  </a:moveTo>
                  <a:lnTo>
                    <a:pt x="605876" y="963"/>
                  </a:lnTo>
                  <a:lnTo>
                    <a:pt x="0" y="963"/>
                  </a:lnTo>
                  <a:lnTo>
                    <a:pt x="0" y="0"/>
                  </a:lnTo>
                  <a:lnTo>
                    <a:pt x="60587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2" name="object 2412"/>
            <p:cNvSpPr/>
            <p:nvPr/>
          </p:nvSpPr>
          <p:spPr>
            <a:xfrm>
              <a:off x="14160741" y="5739037"/>
              <a:ext cx="611505" cy="5715"/>
            </a:xfrm>
            <a:custGeom>
              <a:avLst/>
              <a:gdLst/>
              <a:ahLst/>
              <a:cxnLst/>
              <a:rect l="l" t="t" r="r" b="b"/>
              <a:pathLst>
                <a:path w="611505" h="5714">
                  <a:moveTo>
                    <a:pt x="0" y="5361"/>
                  </a:moveTo>
                  <a:lnTo>
                    <a:pt x="0" y="0"/>
                  </a:lnTo>
                  <a:lnTo>
                    <a:pt x="611038" y="0"/>
                  </a:lnTo>
                  <a:lnTo>
                    <a:pt x="611038" y="5361"/>
                  </a:lnTo>
                  <a:lnTo>
                    <a:pt x="0" y="5361"/>
                  </a:lnTo>
                  <a:close/>
                </a:path>
                <a:path w="611505" h="5714">
                  <a:moveTo>
                    <a:pt x="0" y="5361"/>
                  </a:moveTo>
                  <a:lnTo>
                    <a:pt x="0" y="0"/>
                  </a:lnTo>
                  <a:lnTo>
                    <a:pt x="611038" y="0"/>
                  </a:lnTo>
                  <a:lnTo>
                    <a:pt x="611038" y="5361"/>
                  </a:lnTo>
                  <a:lnTo>
                    <a:pt x="0" y="53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3" name="object 2413"/>
            <p:cNvSpPr/>
            <p:nvPr/>
          </p:nvSpPr>
          <p:spPr>
            <a:xfrm>
              <a:off x="14766621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62" y="0"/>
                  </a:moveTo>
                  <a:lnTo>
                    <a:pt x="5162" y="4879"/>
                  </a:lnTo>
                  <a:lnTo>
                    <a:pt x="4649" y="4879"/>
                  </a:lnTo>
                  <a:lnTo>
                    <a:pt x="4649" y="4512"/>
                  </a:lnTo>
                  <a:lnTo>
                    <a:pt x="4649" y="492"/>
                  </a:lnTo>
                  <a:lnTo>
                    <a:pt x="376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4" name="object 2414"/>
            <p:cNvSpPr/>
            <p:nvPr/>
          </p:nvSpPr>
          <p:spPr>
            <a:xfrm>
              <a:off x="14467549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0" y="4858"/>
                  </a:moveTo>
                  <a:lnTo>
                    <a:pt x="0" y="0"/>
                  </a:lnTo>
                  <a:lnTo>
                    <a:pt x="301645" y="0"/>
                  </a:lnTo>
                  <a:lnTo>
                    <a:pt x="301645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5" name="object 2415"/>
            <p:cNvSpPr/>
            <p:nvPr/>
          </p:nvSpPr>
          <p:spPr>
            <a:xfrm>
              <a:off x="14163337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0" y="4858"/>
                  </a:moveTo>
                  <a:lnTo>
                    <a:pt x="0" y="0"/>
                  </a:lnTo>
                  <a:lnTo>
                    <a:pt x="301634" y="0"/>
                  </a:lnTo>
                  <a:lnTo>
                    <a:pt x="301634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6" name="object 2416"/>
            <p:cNvSpPr/>
            <p:nvPr/>
          </p:nvSpPr>
          <p:spPr>
            <a:xfrm>
              <a:off x="14127234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33506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06" y="31674"/>
                  </a:lnTo>
                  <a:lnTo>
                    <a:pt x="33506" y="30218"/>
                  </a:lnTo>
                  <a:lnTo>
                    <a:pt x="1539" y="30218"/>
                  </a:lnTo>
                  <a:lnTo>
                    <a:pt x="1539" y="1476"/>
                  </a:lnTo>
                  <a:lnTo>
                    <a:pt x="33506" y="1476"/>
                  </a:lnTo>
                  <a:lnTo>
                    <a:pt x="33506" y="0"/>
                  </a:lnTo>
                  <a:close/>
                </a:path>
                <a:path w="33655" h="31750">
                  <a:moveTo>
                    <a:pt x="33506" y="1476"/>
                  </a:moveTo>
                  <a:lnTo>
                    <a:pt x="31967" y="1476"/>
                  </a:lnTo>
                  <a:lnTo>
                    <a:pt x="31967" y="30218"/>
                  </a:lnTo>
                  <a:lnTo>
                    <a:pt x="33506" y="30218"/>
                  </a:lnTo>
                  <a:lnTo>
                    <a:pt x="33506" y="1476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7" name="object 2417"/>
            <p:cNvSpPr/>
            <p:nvPr/>
          </p:nvSpPr>
          <p:spPr>
            <a:xfrm>
              <a:off x="14127234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16753" y="31674"/>
                  </a:moveTo>
                  <a:lnTo>
                    <a:pt x="0" y="31674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6753" y="0"/>
                  </a:lnTo>
                  <a:lnTo>
                    <a:pt x="33506" y="0"/>
                  </a:lnTo>
                  <a:lnTo>
                    <a:pt x="33506" y="15831"/>
                  </a:lnTo>
                  <a:lnTo>
                    <a:pt x="33506" y="31674"/>
                  </a:lnTo>
                  <a:lnTo>
                    <a:pt x="16753" y="31674"/>
                  </a:lnTo>
                </a:path>
                <a:path w="33655" h="31750">
                  <a:moveTo>
                    <a:pt x="16753" y="30218"/>
                  </a:moveTo>
                  <a:lnTo>
                    <a:pt x="31967" y="30218"/>
                  </a:lnTo>
                  <a:lnTo>
                    <a:pt x="31967" y="15831"/>
                  </a:lnTo>
                  <a:lnTo>
                    <a:pt x="31967" y="1476"/>
                  </a:lnTo>
                  <a:lnTo>
                    <a:pt x="16753" y="1476"/>
                  </a:lnTo>
                  <a:lnTo>
                    <a:pt x="1539" y="1476"/>
                  </a:lnTo>
                  <a:lnTo>
                    <a:pt x="1539" y="15831"/>
                  </a:lnTo>
                  <a:lnTo>
                    <a:pt x="1539" y="30218"/>
                  </a:lnTo>
                  <a:lnTo>
                    <a:pt x="16753" y="30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8" name="object 2418"/>
            <p:cNvSpPr/>
            <p:nvPr/>
          </p:nvSpPr>
          <p:spPr>
            <a:xfrm>
              <a:off x="14127234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33506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06" y="31674"/>
                  </a:lnTo>
                  <a:lnTo>
                    <a:pt x="33506" y="30198"/>
                  </a:lnTo>
                  <a:lnTo>
                    <a:pt x="1539" y="30198"/>
                  </a:lnTo>
                  <a:lnTo>
                    <a:pt x="1539" y="1434"/>
                  </a:lnTo>
                  <a:lnTo>
                    <a:pt x="33506" y="1434"/>
                  </a:lnTo>
                  <a:lnTo>
                    <a:pt x="33506" y="0"/>
                  </a:lnTo>
                  <a:close/>
                </a:path>
                <a:path w="33655" h="31750">
                  <a:moveTo>
                    <a:pt x="33506" y="1434"/>
                  </a:moveTo>
                  <a:lnTo>
                    <a:pt x="31967" y="1434"/>
                  </a:lnTo>
                  <a:lnTo>
                    <a:pt x="31967" y="30198"/>
                  </a:lnTo>
                  <a:lnTo>
                    <a:pt x="33506" y="30198"/>
                  </a:lnTo>
                  <a:lnTo>
                    <a:pt x="33506" y="1434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9" name="object 2419"/>
            <p:cNvSpPr/>
            <p:nvPr/>
          </p:nvSpPr>
          <p:spPr>
            <a:xfrm>
              <a:off x="14127234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16753" y="0"/>
                  </a:moveTo>
                  <a:lnTo>
                    <a:pt x="0" y="0"/>
                  </a:lnTo>
                  <a:lnTo>
                    <a:pt x="0" y="15831"/>
                  </a:lnTo>
                  <a:lnTo>
                    <a:pt x="0" y="31674"/>
                  </a:lnTo>
                  <a:lnTo>
                    <a:pt x="16753" y="31674"/>
                  </a:lnTo>
                  <a:lnTo>
                    <a:pt x="33506" y="31674"/>
                  </a:lnTo>
                  <a:lnTo>
                    <a:pt x="33506" y="15831"/>
                  </a:lnTo>
                  <a:lnTo>
                    <a:pt x="33506" y="0"/>
                  </a:lnTo>
                  <a:lnTo>
                    <a:pt x="16753" y="0"/>
                  </a:lnTo>
                </a:path>
                <a:path w="33655" h="31750">
                  <a:moveTo>
                    <a:pt x="16753" y="1434"/>
                  </a:moveTo>
                  <a:lnTo>
                    <a:pt x="31967" y="1434"/>
                  </a:lnTo>
                  <a:lnTo>
                    <a:pt x="31967" y="15831"/>
                  </a:lnTo>
                  <a:lnTo>
                    <a:pt x="31967" y="30198"/>
                  </a:lnTo>
                  <a:lnTo>
                    <a:pt x="16753" y="30198"/>
                  </a:lnTo>
                  <a:lnTo>
                    <a:pt x="1539" y="30198"/>
                  </a:lnTo>
                  <a:lnTo>
                    <a:pt x="1539" y="15831"/>
                  </a:lnTo>
                  <a:lnTo>
                    <a:pt x="1539" y="1434"/>
                  </a:lnTo>
                  <a:lnTo>
                    <a:pt x="16753" y="1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0" name="object 2420"/>
            <p:cNvSpPr/>
            <p:nvPr/>
          </p:nvSpPr>
          <p:spPr>
            <a:xfrm>
              <a:off x="14771776" y="5346542"/>
              <a:ext cx="33655" cy="378460"/>
            </a:xfrm>
            <a:custGeom>
              <a:avLst/>
              <a:gdLst/>
              <a:ahLst/>
              <a:cxnLst/>
              <a:rect l="l" t="t" r="r" b="b"/>
              <a:pathLst>
                <a:path w="33655" h="378460">
                  <a:moveTo>
                    <a:pt x="33475" y="378135"/>
                  </a:moveTo>
                  <a:lnTo>
                    <a:pt x="33506" y="378135"/>
                  </a:lnTo>
                </a:path>
                <a:path w="33655" h="378460">
                  <a:moveTo>
                    <a:pt x="33506" y="0"/>
                  </a:moveTo>
                  <a:lnTo>
                    <a:pt x="33182" y="1455"/>
                  </a:lnTo>
                  <a:lnTo>
                    <a:pt x="1947" y="1455"/>
                  </a:lnTo>
                  <a:lnTo>
                    <a:pt x="356" y="1455"/>
                  </a:lnTo>
                  <a:lnTo>
                    <a:pt x="41" y="0"/>
                  </a:lnTo>
                </a:path>
                <a:path w="33655" h="378460">
                  <a:moveTo>
                    <a:pt x="0" y="378135"/>
                  </a:moveTo>
                  <a:lnTo>
                    <a:pt x="356" y="376679"/>
                  </a:lnTo>
                  <a:lnTo>
                    <a:pt x="31590" y="376679"/>
                  </a:lnTo>
                  <a:lnTo>
                    <a:pt x="33182" y="376679"/>
                  </a:lnTo>
                  <a:lnTo>
                    <a:pt x="33475" y="37813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1" name="object 2421"/>
            <p:cNvSpPr/>
            <p:nvPr/>
          </p:nvSpPr>
          <p:spPr>
            <a:xfrm>
              <a:off x="14806827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69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2" name="object 2422"/>
            <p:cNvSpPr/>
            <p:nvPr/>
          </p:nvSpPr>
          <p:spPr>
            <a:xfrm>
              <a:off x="14769196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69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3" name="object 2423"/>
            <p:cNvSpPr/>
            <p:nvPr/>
          </p:nvSpPr>
          <p:spPr>
            <a:xfrm>
              <a:off x="14769196" y="5349497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4" name="object 2424"/>
            <p:cNvSpPr/>
            <p:nvPr/>
          </p:nvSpPr>
          <p:spPr>
            <a:xfrm>
              <a:off x="14769196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69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5" name="object 2425"/>
            <p:cNvSpPr/>
            <p:nvPr/>
          </p:nvSpPr>
          <p:spPr>
            <a:xfrm>
              <a:off x="14806827" y="5721723"/>
              <a:ext cx="1270" cy="34925"/>
            </a:xfrm>
            <a:custGeom>
              <a:avLst/>
              <a:gdLst/>
              <a:ahLst/>
              <a:cxnLst/>
              <a:rect l="l" t="t" r="r" b="b"/>
              <a:pathLst>
                <a:path w="1269" h="34925">
                  <a:moveTo>
                    <a:pt x="0" y="3438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4386"/>
                  </a:lnTo>
                  <a:lnTo>
                    <a:pt x="0" y="3438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6" name="object 2426"/>
            <p:cNvSpPr/>
            <p:nvPr/>
          </p:nvSpPr>
          <p:spPr>
            <a:xfrm>
              <a:off x="14769196" y="5720731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7" name="object 2427"/>
            <p:cNvSpPr/>
            <p:nvPr/>
          </p:nvSpPr>
          <p:spPr>
            <a:xfrm>
              <a:off x="14766621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62" y="0"/>
                  </a:moveTo>
                  <a:lnTo>
                    <a:pt x="5162" y="4879"/>
                  </a:lnTo>
                  <a:lnTo>
                    <a:pt x="4649" y="4879"/>
                  </a:lnTo>
                  <a:lnTo>
                    <a:pt x="4649" y="4512"/>
                  </a:lnTo>
                  <a:lnTo>
                    <a:pt x="4649" y="492"/>
                  </a:lnTo>
                  <a:lnTo>
                    <a:pt x="376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8" name="object 2428"/>
            <p:cNvSpPr/>
            <p:nvPr/>
          </p:nvSpPr>
          <p:spPr>
            <a:xfrm>
              <a:off x="14771779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33506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06" y="31674"/>
                  </a:lnTo>
                  <a:lnTo>
                    <a:pt x="33506" y="30218"/>
                  </a:lnTo>
                  <a:lnTo>
                    <a:pt x="1539" y="30218"/>
                  </a:lnTo>
                  <a:lnTo>
                    <a:pt x="1539" y="1476"/>
                  </a:lnTo>
                  <a:lnTo>
                    <a:pt x="33506" y="1476"/>
                  </a:lnTo>
                  <a:lnTo>
                    <a:pt x="33506" y="0"/>
                  </a:lnTo>
                  <a:close/>
                </a:path>
                <a:path w="33655" h="31750">
                  <a:moveTo>
                    <a:pt x="33506" y="1476"/>
                  </a:moveTo>
                  <a:lnTo>
                    <a:pt x="31988" y="1476"/>
                  </a:lnTo>
                  <a:lnTo>
                    <a:pt x="31988" y="30218"/>
                  </a:lnTo>
                  <a:lnTo>
                    <a:pt x="33506" y="30218"/>
                  </a:lnTo>
                  <a:lnTo>
                    <a:pt x="33506" y="1476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9" name="object 2429"/>
            <p:cNvSpPr/>
            <p:nvPr/>
          </p:nvSpPr>
          <p:spPr>
            <a:xfrm>
              <a:off x="14771779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16753" y="31674"/>
                  </a:moveTo>
                  <a:lnTo>
                    <a:pt x="0" y="31674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6753" y="0"/>
                  </a:lnTo>
                  <a:lnTo>
                    <a:pt x="33506" y="0"/>
                  </a:lnTo>
                  <a:lnTo>
                    <a:pt x="33506" y="15831"/>
                  </a:lnTo>
                  <a:lnTo>
                    <a:pt x="33506" y="31674"/>
                  </a:lnTo>
                  <a:lnTo>
                    <a:pt x="16753" y="31674"/>
                  </a:lnTo>
                </a:path>
                <a:path w="33655" h="31750">
                  <a:moveTo>
                    <a:pt x="16753" y="30218"/>
                  </a:moveTo>
                  <a:lnTo>
                    <a:pt x="31988" y="30218"/>
                  </a:lnTo>
                  <a:lnTo>
                    <a:pt x="31988" y="15831"/>
                  </a:lnTo>
                  <a:lnTo>
                    <a:pt x="31988" y="1476"/>
                  </a:lnTo>
                  <a:lnTo>
                    <a:pt x="16753" y="1476"/>
                  </a:lnTo>
                  <a:lnTo>
                    <a:pt x="1539" y="1476"/>
                  </a:lnTo>
                  <a:lnTo>
                    <a:pt x="1539" y="15831"/>
                  </a:lnTo>
                  <a:lnTo>
                    <a:pt x="1539" y="30218"/>
                  </a:lnTo>
                  <a:lnTo>
                    <a:pt x="16753" y="30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0" name="object 2430"/>
            <p:cNvSpPr/>
            <p:nvPr/>
          </p:nvSpPr>
          <p:spPr>
            <a:xfrm>
              <a:off x="14771779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33506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06" y="31674"/>
                  </a:lnTo>
                  <a:lnTo>
                    <a:pt x="33506" y="30198"/>
                  </a:lnTo>
                  <a:lnTo>
                    <a:pt x="1539" y="30198"/>
                  </a:lnTo>
                  <a:lnTo>
                    <a:pt x="1539" y="1434"/>
                  </a:lnTo>
                  <a:lnTo>
                    <a:pt x="33506" y="1434"/>
                  </a:lnTo>
                  <a:lnTo>
                    <a:pt x="33506" y="0"/>
                  </a:lnTo>
                  <a:close/>
                </a:path>
                <a:path w="33655" h="31750">
                  <a:moveTo>
                    <a:pt x="33506" y="1434"/>
                  </a:moveTo>
                  <a:lnTo>
                    <a:pt x="31988" y="1434"/>
                  </a:lnTo>
                  <a:lnTo>
                    <a:pt x="31988" y="30198"/>
                  </a:lnTo>
                  <a:lnTo>
                    <a:pt x="33506" y="30198"/>
                  </a:lnTo>
                  <a:lnTo>
                    <a:pt x="33506" y="1434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1" name="object 2431"/>
            <p:cNvSpPr/>
            <p:nvPr/>
          </p:nvSpPr>
          <p:spPr>
            <a:xfrm>
              <a:off x="14771779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16753" y="0"/>
                  </a:moveTo>
                  <a:lnTo>
                    <a:pt x="0" y="0"/>
                  </a:lnTo>
                  <a:lnTo>
                    <a:pt x="0" y="15831"/>
                  </a:lnTo>
                  <a:lnTo>
                    <a:pt x="0" y="31674"/>
                  </a:lnTo>
                  <a:lnTo>
                    <a:pt x="16753" y="31674"/>
                  </a:lnTo>
                  <a:lnTo>
                    <a:pt x="33506" y="31674"/>
                  </a:lnTo>
                  <a:lnTo>
                    <a:pt x="33506" y="15831"/>
                  </a:lnTo>
                  <a:lnTo>
                    <a:pt x="33506" y="0"/>
                  </a:lnTo>
                  <a:lnTo>
                    <a:pt x="16753" y="0"/>
                  </a:lnTo>
                </a:path>
                <a:path w="33655" h="31750">
                  <a:moveTo>
                    <a:pt x="16753" y="1434"/>
                  </a:moveTo>
                  <a:lnTo>
                    <a:pt x="31988" y="1434"/>
                  </a:lnTo>
                  <a:lnTo>
                    <a:pt x="31988" y="15831"/>
                  </a:lnTo>
                  <a:lnTo>
                    <a:pt x="31988" y="30198"/>
                  </a:lnTo>
                  <a:lnTo>
                    <a:pt x="16753" y="30198"/>
                  </a:lnTo>
                  <a:lnTo>
                    <a:pt x="1539" y="30198"/>
                  </a:lnTo>
                  <a:lnTo>
                    <a:pt x="1539" y="15831"/>
                  </a:lnTo>
                  <a:lnTo>
                    <a:pt x="1539" y="1434"/>
                  </a:lnTo>
                  <a:lnTo>
                    <a:pt x="16753" y="1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2" name="object 2432"/>
            <p:cNvSpPr/>
            <p:nvPr/>
          </p:nvSpPr>
          <p:spPr>
            <a:xfrm>
              <a:off x="15416330" y="5346542"/>
              <a:ext cx="33655" cy="378460"/>
            </a:xfrm>
            <a:custGeom>
              <a:avLst/>
              <a:gdLst/>
              <a:ahLst/>
              <a:cxnLst/>
              <a:rect l="l" t="t" r="r" b="b"/>
              <a:pathLst>
                <a:path w="33655" h="378460">
                  <a:moveTo>
                    <a:pt x="33464" y="378135"/>
                  </a:moveTo>
                  <a:lnTo>
                    <a:pt x="33496" y="378135"/>
                  </a:lnTo>
                </a:path>
                <a:path w="33655" h="378460">
                  <a:moveTo>
                    <a:pt x="33496" y="0"/>
                  </a:moveTo>
                  <a:lnTo>
                    <a:pt x="33171" y="1455"/>
                  </a:lnTo>
                  <a:lnTo>
                    <a:pt x="1937" y="1455"/>
                  </a:lnTo>
                  <a:lnTo>
                    <a:pt x="356" y="1455"/>
                  </a:lnTo>
                  <a:lnTo>
                    <a:pt x="31" y="0"/>
                  </a:lnTo>
                </a:path>
                <a:path w="33655" h="378460">
                  <a:moveTo>
                    <a:pt x="0" y="378135"/>
                  </a:moveTo>
                  <a:lnTo>
                    <a:pt x="356" y="376679"/>
                  </a:lnTo>
                  <a:lnTo>
                    <a:pt x="31580" y="376679"/>
                  </a:lnTo>
                  <a:lnTo>
                    <a:pt x="33171" y="376679"/>
                  </a:lnTo>
                  <a:lnTo>
                    <a:pt x="33464" y="37813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3" name="object 2433"/>
            <p:cNvSpPr/>
            <p:nvPr/>
          </p:nvSpPr>
          <p:spPr>
            <a:xfrm>
              <a:off x="15425339" y="5697643"/>
              <a:ext cx="15875" cy="15240"/>
            </a:xfrm>
            <a:custGeom>
              <a:avLst/>
              <a:gdLst/>
              <a:ahLst/>
              <a:cxnLst/>
              <a:rect l="l" t="t" r="r" b="b"/>
              <a:pathLst>
                <a:path w="15875" h="15239">
                  <a:moveTo>
                    <a:pt x="0" y="14617"/>
                  </a:moveTo>
                  <a:lnTo>
                    <a:pt x="0" y="0"/>
                  </a:lnTo>
                  <a:lnTo>
                    <a:pt x="15486" y="0"/>
                  </a:lnTo>
                  <a:lnTo>
                    <a:pt x="15486" y="14617"/>
                  </a:lnTo>
                  <a:lnTo>
                    <a:pt x="0" y="1461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4" name="object 2434"/>
            <p:cNvSpPr/>
            <p:nvPr/>
          </p:nvSpPr>
          <p:spPr>
            <a:xfrm>
              <a:off x="15451390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69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5" name="object 2435"/>
            <p:cNvSpPr/>
            <p:nvPr/>
          </p:nvSpPr>
          <p:spPr>
            <a:xfrm>
              <a:off x="15413745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69" h="32385">
                  <a:moveTo>
                    <a:pt x="0" y="32156"/>
                  </a:moveTo>
                  <a:lnTo>
                    <a:pt x="0" y="0"/>
                  </a:lnTo>
                  <a:lnTo>
                    <a:pt x="1036" y="0"/>
                  </a:lnTo>
                  <a:lnTo>
                    <a:pt x="103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6" name="object 2436"/>
            <p:cNvSpPr/>
            <p:nvPr/>
          </p:nvSpPr>
          <p:spPr>
            <a:xfrm>
              <a:off x="15413745" y="5349497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89" y="0"/>
                  </a:lnTo>
                  <a:lnTo>
                    <a:pt x="38689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7" name="object 2437"/>
            <p:cNvSpPr/>
            <p:nvPr/>
          </p:nvSpPr>
          <p:spPr>
            <a:xfrm>
              <a:off x="15413745" y="5721726"/>
              <a:ext cx="1270" cy="34925"/>
            </a:xfrm>
            <a:custGeom>
              <a:avLst/>
              <a:gdLst/>
              <a:ahLst/>
              <a:cxnLst/>
              <a:rect l="l" t="t" r="r" b="b"/>
              <a:pathLst>
                <a:path w="1269" h="34925">
                  <a:moveTo>
                    <a:pt x="0" y="34648"/>
                  </a:moveTo>
                  <a:lnTo>
                    <a:pt x="0" y="0"/>
                  </a:lnTo>
                  <a:lnTo>
                    <a:pt x="1036" y="0"/>
                  </a:lnTo>
                  <a:lnTo>
                    <a:pt x="1036" y="34648"/>
                  </a:lnTo>
                  <a:lnTo>
                    <a:pt x="0" y="3464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8" name="object 2438"/>
            <p:cNvSpPr/>
            <p:nvPr/>
          </p:nvSpPr>
          <p:spPr>
            <a:xfrm>
              <a:off x="15451390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69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9" name="object 2439"/>
            <p:cNvSpPr/>
            <p:nvPr/>
          </p:nvSpPr>
          <p:spPr>
            <a:xfrm>
              <a:off x="15413745" y="5720731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89" y="0"/>
                  </a:lnTo>
                  <a:lnTo>
                    <a:pt x="38689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0" name="object 2440"/>
            <p:cNvSpPr/>
            <p:nvPr/>
          </p:nvSpPr>
          <p:spPr>
            <a:xfrm>
              <a:off x="15452431" y="5738080"/>
              <a:ext cx="606425" cy="1270"/>
            </a:xfrm>
            <a:custGeom>
              <a:avLst/>
              <a:gdLst/>
              <a:ahLst/>
              <a:cxnLst/>
              <a:rect l="l" t="t" r="r" b="b"/>
              <a:pathLst>
                <a:path w="606425" h="1270">
                  <a:moveTo>
                    <a:pt x="605876" y="0"/>
                  </a:moveTo>
                  <a:lnTo>
                    <a:pt x="605876" y="963"/>
                  </a:lnTo>
                  <a:lnTo>
                    <a:pt x="0" y="963"/>
                  </a:lnTo>
                  <a:lnTo>
                    <a:pt x="0" y="0"/>
                  </a:lnTo>
                  <a:lnTo>
                    <a:pt x="60587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1" name="object 2441"/>
            <p:cNvSpPr/>
            <p:nvPr/>
          </p:nvSpPr>
          <p:spPr>
            <a:xfrm>
              <a:off x="15449836" y="5739037"/>
              <a:ext cx="611505" cy="5715"/>
            </a:xfrm>
            <a:custGeom>
              <a:avLst/>
              <a:gdLst/>
              <a:ahLst/>
              <a:cxnLst/>
              <a:rect l="l" t="t" r="r" b="b"/>
              <a:pathLst>
                <a:path w="611505" h="5714">
                  <a:moveTo>
                    <a:pt x="0" y="5361"/>
                  </a:moveTo>
                  <a:lnTo>
                    <a:pt x="0" y="0"/>
                  </a:lnTo>
                  <a:lnTo>
                    <a:pt x="611018" y="0"/>
                  </a:lnTo>
                  <a:lnTo>
                    <a:pt x="611018" y="5361"/>
                  </a:lnTo>
                  <a:lnTo>
                    <a:pt x="0" y="5361"/>
                  </a:lnTo>
                  <a:close/>
                </a:path>
                <a:path w="611505" h="5714">
                  <a:moveTo>
                    <a:pt x="0" y="5361"/>
                  </a:moveTo>
                  <a:lnTo>
                    <a:pt x="0" y="0"/>
                  </a:lnTo>
                  <a:lnTo>
                    <a:pt x="611018" y="0"/>
                  </a:lnTo>
                  <a:lnTo>
                    <a:pt x="611018" y="5361"/>
                  </a:lnTo>
                  <a:lnTo>
                    <a:pt x="0" y="53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2" name="object 2442"/>
            <p:cNvSpPr/>
            <p:nvPr/>
          </p:nvSpPr>
          <p:spPr>
            <a:xfrm>
              <a:off x="16055730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41" y="0"/>
                  </a:moveTo>
                  <a:lnTo>
                    <a:pt x="5141" y="4879"/>
                  </a:lnTo>
                  <a:lnTo>
                    <a:pt x="4649" y="4879"/>
                  </a:lnTo>
                  <a:lnTo>
                    <a:pt x="4649" y="4512"/>
                  </a:lnTo>
                  <a:lnTo>
                    <a:pt x="4649" y="492"/>
                  </a:lnTo>
                  <a:lnTo>
                    <a:pt x="376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3" name="object 2443"/>
            <p:cNvSpPr/>
            <p:nvPr/>
          </p:nvSpPr>
          <p:spPr>
            <a:xfrm>
              <a:off x="15756661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0" y="4858"/>
                  </a:moveTo>
                  <a:lnTo>
                    <a:pt x="0" y="0"/>
                  </a:lnTo>
                  <a:lnTo>
                    <a:pt x="301634" y="0"/>
                  </a:lnTo>
                  <a:lnTo>
                    <a:pt x="301634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4" name="object 2444"/>
            <p:cNvSpPr/>
            <p:nvPr/>
          </p:nvSpPr>
          <p:spPr>
            <a:xfrm>
              <a:off x="15452432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0" y="4858"/>
                  </a:moveTo>
                  <a:lnTo>
                    <a:pt x="0" y="0"/>
                  </a:lnTo>
                  <a:lnTo>
                    <a:pt x="301645" y="0"/>
                  </a:lnTo>
                  <a:lnTo>
                    <a:pt x="301645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5" name="object 2445"/>
            <p:cNvSpPr/>
            <p:nvPr/>
          </p:nvSpPr>
          <p:spPr>
            <a:xfrm>
              <a:off x="15416318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3352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27" y="31674"/>
                  </a:lnTo>
                  <a:lnTo>
                    <a:pt x="33527" y="30218"/>
                  </a:lnTo>
                  <a:lnTo>
                    <a:pt x="1560" y="30218"/>
                  </a:lnTo>
                  <a:lnTo>
                    <a:pt x="1560" y="1476"/>
                  </a:lnTo>
                  <a:lnTo>
                    <a:pt x="33527" y="1476"/>
                  </a:lnTo>
                  <a:lnTo>
                    <a:pt x="33527" y="0"/>
                  </a:lnTo>
                  <a:close/>
                </a:path>
                <a:path w="33655" h="31750">
                  <a:moveTo>
                    <a:pt x="33527" y="1476"/>
                  </a:moveTo>
                  <a:lnTo>
                    <a:pt x="31988" y="1476"/>
                  </a:lnTo>
                  <a:lnTo>
                    <a:pt x="31988" y="30218"/>
                  </a:lnTo>
                  <a:lnTo>
                    <a:pt x="33527" y="30218"/>
                  </a:lnTo>
                  <a:lnTo>
                    <a:pt x="33527" y="1476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6" name="object 2446"/>
            <p:cNvSpPr/>
            <p:nvPr/>
          </p:nvSpPr>
          <p:spPr>
            <a:xfrm>
              <a:off x="15416318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16774" y="31674"/>
                  </a:moveTo>
                  <a:lnTo>
                    <a:pt x="0" y="31674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6774" y="0"/>
                  </a:lnTo>
                  <a:lnTo>
                    <a:pt x="33527" y="0"/>
                  </a:lnTo>
                  <a:lnTo>
                    <a:pt x="33527" y="15831"/>
                  </a:lnTo>
                  <a:lnTo>
                    <a:pt x="33527" y="31674"/>
                  </a:lnTo>
                  <a:lnTo>
                    <a:pt x="16774" y="31674"/>
                  </a:lnTo>
                </a:path>
                <a:path w="33655" h="31750">
                  <a:moveTo>
                    <a:pt x="16774" y="30218"/>
                  </a:moveTo>
                  <a:lnTo>
                    <a:pt x="31988" y="30218"/>
                  </a:lnTo>
                  <a:lnTo>
                    <a:pt x="31988" y="15831"/>
                  </a:lnTo>
                  <a:lnTo>
                    <a:pt x="31988" y="1476"/>
                  </a:lnTo>
                  <a:lnTo>
                    <a:pt x="16774" y="1476"/>
                  </a:lnTo>
                  <a:lnTo>
                    <a:pt x="1560" y="1476"/>
                  </a:lnTo>
                  <a:lnTo>
                    <a:pt x="1560" y="15831"/>
                  </a:lnTo>
                  <a:lnTo>
                    <a:pt x="1560" y="30218"/>
                  </a:lnTo>
                  <a:lnTo>
                    <a:pt x="16774" y="30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7" name="object 2447"/>
            <p:cNvSpPr/>
            <p:nvPr/>
          </p:nvSpPr>
          <p:spPr>
            <a:xfrm>
              <a:off x="15416318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3352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27" y="31674"/>
                  </a:lnTo>
                  <a:lnTo>
                    <a:pt x="33527" y="30198"/>
                  </a:lnTo>
                  <a:lnTo>
                    <a:pt x="1560" y="30198"/>
                  </a:lnTo>
                  <a:lnTo>
                    <a:pt x="1560" y="1434"/>
                  </a:lnTo>
                  <a:lnTo>
                    <a:pt x="33527" y="1434"/>
                  </a:lnTo>
                  <a:lnTo>
                    <a:pt x="33527" y="0"/>
                  </a:lnTo>
                  <a:close/>
                </a:path>
                <a:path w="33655" h="31750">
                  <a:moveTo>
                    <a:pt x="33527" y="1434"/>
                  </a:moveTo>
                  <a:lnTo>
                    <a:pt x="31988" y="1434"/>
                  </a:lnTo>
                  <a:lnTo>
                    <a:pt x="31988" y="30198"/>
                  </a:lnTo>
                  <a:lnTo>
                    <a:pt x="33527" y="30198"/>
                  </a:lnTo>
                  <a:lnTo>
                    <a:pt x="33527" y="1434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8" name="object 2448"/>
            <p:cNvSpPr/>
            <p:nvPr/>
          </p:nvSpPr>
          <p:spPr>
            <a:xfrm>
              <a:off x="15416318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16774" y="0"/>
                  </a:moveTo>
                  <a:lnTo>
                    <a:pt x="0" y="0"/>
                  </a:lnTo>
                  <a:lnTo>
                    <a:pt x="0" y="15831"/>
                  </a:lnTo>
                  <a:lnTo>
                    <a:pt x="0" y="31674"/>
                  </a:lnTo>
                  <a:lnTo>
                    <a:pt x="16774" y="31674"/>
                  </a:lnTo>
                  <a:lnTo>
                    <a:pt x="33527" y="31674"/>
                  </a:lnTo>
                  <a:lnTo>
                    <a:pt x="33527" y="15831"/>
                  </a:lnTo>
                  <a:lnTo>
                    <a:pt x="33527" y="0"/>
                  </a:lnTo>
                  <a:lnTo>
                    <a:pt x="16774" y="0"/>
                  </a:lnTo>
                </a:path>
                <a:path w="33655" h="31750">
                  <a:moveTo>
                    <a:pt x="16774" y="1434"/>
                  </a:moveTo>
                  <a:lnTo>
                    <a:pt x="31988" y="1434"/>
                  </a:lnTo>
                  <a:lnTo>
                    <a:pt x="31988" y="15831"/>
                  </a:lnTo>
                  <a:lnTo>
                    <a:pt x="31988" y="30198"/>
                  </a:lnTo>
                  <a:lnTo>
                    <a:pt x="16774" y="30198"/>
                  </a:lnTo>
                  <a:lnTo>
                    <a:pt x="1560" y="30198"/>
                  </a:lnTo>
                  <a:lnTo>
                    <a:pt x="1560" y="15831"/>
                  </a:lnTo>
                  <a:lnTo>
                    <a:pt x="1560" y="1434"/>
                  </a:lnTo>
                  <a:lnTo>
                    <a:pt x="16774" y="1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9" name="object 2449"/>
            <p:cNvSpPr/>
            <p:nvPr/>
          </p:nvSpPr>
          <p:spPr>
            <a:xfrm>
              <a:off x="16060881" y="5346542"/>
              <a:ext cx="33655" cy="378460"/>
            </a:xfrm>
            <a:custGeom>
              <a:avLst/>
              <a:gdLst/>
              <a:ahLst/>
              <a:cxnLst/>
              <a:rect l="l" t="t" r="r" b="b"/>
              <a:pathLst>
                <a:path w="33655" h="378460">
                  <a:moveTo>
                    <a:pt x="33475" y="378135"/>
                  </a:moveTo>
                  <a:lnTo>
                    <a:pt x="33506" y="378135"/>
                  </a:lnTo>
                </a:path>
                <a:path w="33655" h="378460">
                  <a:moveTo>
                    <a:pt x="33506" y="0"/>
                  </a:moveTo>
                  <a:lnTo>
                    <a:pt x="33161" y="1455"/>
                  </a:lnTo>
                  <a:lnTo>
                    <a:pt x="1947" y="1455"/>
                  </a:lnTo>
                  <a:lnTo>
                    <a:pt x="345" y="1455"/>
                  </a:lnTo>
                  <a:lnTo>
                    <a:pt x="41" y="0"/>
                  </a:lnTo>
                </a:path>
                <a:path w="33655" h="378460">
                  <a:moveTo>
                    <a:pt x="0" y="378135"/>
                  </a:moveTo>
                  <a:lnTo>
                    <a:pt x="345" y="376679"/>
                  </a:lnTo>
                  <a:lnTo>
                    <a:pt x="31590" y="376679"/>
                  </a:lnTo>
                  <a:lnTo>
                    <a:pt x="33161" y="376679"/>
                  </a:lnTo>
                  <a:lnTo>
                    <a:pt x="33475" y="37813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0" name="object 2450"/>
            <p:cNvSpPr/>
            <p:nvPr/>
          </p:nvSpPr>
          <p:spPr>
            <a:xfrm>
              <a:off x="16095939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69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1" name="object 2451"/>
            <p:cNvSpPr/>
            <p:nvPr/>
          </p:nvSpPr>
          <p:spPr>
            <a:xfrm>
              <a:off x="16058308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69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2" name="object 2452"/>
            <p:cNvSpPr/>
            <p:nvPr/>
          </p:nvSpPr>
          <p:spPr>
            <a:xfrm>
              <a:off x="16058308" y="5349497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3" name="object 2453"/>
            <p:cNvSpPr/>
            <p:nvPr/>
          </p:nvSpPr>
          <p:spPr>
            <a:xfrm>
              <a:off x="16058308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69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4" name="object 2454"/>
            <p:cNvSpPr/>
            <p:nvPr/>
          </p:nvSpPr>
          <p:spPr>
            <a:xfrm>
              <a:off x="16095939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69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5" name="object 2455"/>
            <p:cNvSpPr/>
            <p:nvPr/>
          </p:nvSpPr>
          <p:spPr>
            <a:xfrm>
              <a:off x="16058308" y="5720731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6" name="object 2456"/>
            <p:cNvSpPr/>
            <p:nvPr/>
          </p:nvSpPr>
          <p:spPr>
            <a:xfrm>
              <a:off x="16055730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41" y="0"/>
                  </a:moveTo>
                  <a:lnTo>
                    <a:pt x="5141" y="4879"/>
                  </a:lnTo>
                  <a:lnTo>
                    <a:pt x="4649" y="4879"/>
                  </a:lnTo>
                  <a:lnTo>
                    <a:pt x="4649" y="4512"/>
                  </a:lnTo>
                  <a:lnTo>
                    <a:pt x="4649" y="492"/>
                  </a:lnTo>
                  <a:lnTo>
                    <a:pt x="376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7" name="object 2457"/>
            <p:cNvSpPr/>
            <p:nvPr/>
          </p:nvSpPr>
          <p:spPr>
            <a:xfrm>
              <a:off x="16060862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3352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27" y="31674"/>
                  </a:lnTo>
                  <a:lnTo>
                    <a:pt x="33527" y="30218"/>
                  </a:lnTo>
                  <a:lnTo>
                    <a:pt x="1560" y="30218"/>
                  </a:lnTo>
                  <a:lnTo>
                    <a:pt x="1560" y="1476"/>
                  </a:lnTo>
                  <a:lnTo>
                    <a:pt x="33527" y="1476"/>
                  </a:lnTo>
                  <a:lnTo>
                    <a:pt x="33527" y="0"/>
                  </a:lnTo>
                  <a:close/>
                </a:path>
                <a:path w="33655" h="31750">
                  <a:moveTo>
                    <a:pt x="33527" y="1476"/>
                  </a:moveTo>
                  <a:lnTo>
                    <a:pt x="31988" y="1476"/>
                  </a:lnTo>
                  <a:lnTo>
                    <a:pt x="31988" y="30218"/>
                  </a:lnTo>
                  <a:lnTo>
                    <a:pt x="33527" y="30218"/>
                  </a:lnTo>
                  <a:lnTo>
                    <a:pt x="33527" y="1476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8" name="object 2458"/>
            <p:cNvSpPr/>
            <p:nvPr/>
          </p:nvSpPr>
          <p:spPr>
            <a:xfrm>
              <a:off x="16060862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16774" y="31674"/>
                  </a:moveTo>
                  <a:lnTo>
                    <a:pt x="0" y="31674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6774" y="0"/>
                  </a:lnTo>
                  <a:lnTo>
                    <a:pt x="33527" y="0"/>
                  </a:lnTo>
                  <a:lnTo>
                    <a:pt x="33527" y="15831"/>
                  </a:lnTo>
                  <a:lnTo>
                    <a:pt x="33527" y="31674"/>
                  </a:lnTo>
                  <a:lnTo>
                    <a:pt x="16774" y="31674"/>
                  </a:lnTo>
                </a:path>
                <a:path w="33655" h="31750">
                  <a:moveTo>
                    <a:pt x="16774" y="30218"/>
                  </a:moveTo>
                  <a:lnTo>
                    <a:pt x="31988" y="30218"/>
                  </a:lnTo>
                  <a:lnTo>
                    <a:pt x="31988" y="15831"/>
                  </a:lnTo>
                  <a:lnTo>
                    <a:pt x="31988" y="1476"/>
                  </a:lnTo>
                  <a:lnTo>
                    <a:pt x="16774" y="1476"/>
                  </a:lnTo>
                  <a:lnTo>
                    <a:pt x="1560" y="1476"/>
                  </a:lnTo>
                  <a:lnTo>
                    <a:pt x="1560" y="15831"/>
                  </a:lnTo>
                  <a:lnTo>
                    <a:pt x="1560" y="30218"/>
                  </a:lnTo>
                  <a:lnTo>
                    <a:pt x="16774" y="30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9" name="object 2459"/>
            <p:cNvSpPr/>
            <p:nvPr/>
          </p:nvSpPr>
          <p:spPr>
            <a:xfrm>
              <a:off x="16060862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3352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27" y="31674"/>
                  </a:lnTo>
                  <a:lnTo>
                    <a:pt x="33527" y="30198"/>
                  </a:lnTo>
                  <a:lnTo>
                    <a:pt x="1560" y="30198"/>
                  </a:lnTo>
                  <a:lnTo>
                    <a:pt x="1560" y="1434"/>
                  </a:lnTo>
                  <a:lnTo>
                    <a:pt x="33527" y="1434"/>
                  </a:lnTo>
                  <a:lnTo>
                    <a:pt x="33527" y="0"/>
                  </a:lnTo>
                  <a:close/>
                </a:path>
                <a:path w="33655" h="31750">
                  <a:moveTo>
                    <a:pt x="33527" y="1434"/>
                  </a:moveTo>
                  <a:lnTo>
                    <a:pt x="31988" y="1434"/>
                  </a:lnTo>
                  <a:lnTo>
                    <a:pt x="31988" y="30198"/>
                  </a:lnTo>
                  <a:lnTo>
                    <a:pt x="33527" y="30198"/>
                  </a:lnTo>
                  <a:lnTo>
                    <a:pt x="33527" y="1434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0" name="object 2460"/>
            <p:cNvSpPr/>
            <p:nvPr/>
          </p:nvSpPr>
          <p:spPr>
            <a:xfrm>
              <a:off x="16060862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16774" y="0"/>
                  </a:moveTo>
                  <a:lnTo>
                    <a:pt x="0" y="0"/>
                  </a:lnTo>
                  <a:lnTo>
                    <a:pt x="0" y="15831"/>
                  </a:lnTo>
                  <a:lnTo>
                    <a:pt x="0" y="31674"/>
                  </a:lnTo>
                  <a:lnTo>
                    <a:pt x="16774" y="31674"/>
                  </a:lnTo>
                  <a:lnTo>
                    <a:pt x="33527" y="31674"/>
                  </a:lnTo>
                  <a:lnTo>
                    <a:pt x="33527" y="15831"/>
                  </a:lnTo>
                  <a:lnTo>
                    <a:pt x="33527" y="0"/>
                  </a:lnTo>
                  <a:lnTo>
                    <a:pt x="16774" y="0"/>
                  </a:lnTo>
                </a:path>
                <a:path w="33655" h="31750">
                  <a:moveTo>
                    <a:pt x="16774" y="1434"/>
                  </a:moveTo>
                  <a:lnTo>
                    <a:pt x="31988" y="1434"/>
                  </a:lnTo>
                  <a:lnTo>
                    <a:pt x="31988" y="15831"/>
                  </a:lnTo>
                  <a:lnTo>
                    <a:pt x="31988" y="30198"/>
                  </a:lnTo>
                  <a:lnTo>
                    <a:pt x="16774" y="30198"/>
                  </a:lnTo>
                  <a:lnTo>
                    <a:pt x="1560" y="30198"/>
                  </a:lnTo>
                  <a:lnTo>
                    <a:pt x="1560" y="15831"/>
                  </a:lnTo>
                  <a:lnTo>
                    <a:pt x="1560" y="1434"/>
                  </a:lnTo>
                  <a:lnTo>
                    <a:pt x="16774" y="1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1" name="object 2461"/>
            <p:cNvSpPr/>
            <p:nvPr/>
          </p:nvSpPr>
          <p:spPr>
            <a:xfrm>
              <a:off x="16705422" y="5346542"/>
              <a:ext cx="33655" cy="378460"/>
            </a:xfrm>
            <a:custGeom>
              <a:avLst/>
              <a:gdLst/>
              <a:ahLst/>
              <a:cxnLst/>
              <a:rect l="l" t="t" r="r" b="b"/>
              <a:pathLst>
                <a:path w="33655" h="378460">
                  <a:moveTo>
                    <a:pt x="33475" y="378135"/>
                  </a:moveTo>
                  <a:lnTo>
                    <a:pt x="33506" y="378135"/>
                  </a:lnTo>
                </a:path>
                <a:path w="33655" h="378460">
                  <a:moveTo>
                    <a:pt x="33506" y="0"/>
                  </a:moveTo>
                  <a:lnTo>
                    <a:pt x="33182" y="1455"/>
                  </a:lnTo>
                  <a:lnTo>
                    <a:pt x="1947" y="1455"/>
                  </a:lnTo>
                  <a:lnTo>
                    <a:pt x="366" y="1455"/>
                  </a:lnTo>
                  <a:lnTo>
                    <a:pt x="41" y="0"/>
                  </a:lnTo>
                </a:path>
                <a:path w="33655" h="378460">
                  <a:moveTo>
                    <a:pt x="0" y="378135"/>
                  </a:moveTo>
                  <a:lnTo>
                    <a:pt x="366" y="376679"/>
                  </a:lnTo>
                  <a:lnTo>
                    <a:pt x="31590" y="376679"/>
                  </a:lnTo>
                  <a:lnTo>
                    <a:pt x="33182" y="376679"/>
                  </a:lnTo>
                  <a:lnTo>
                    <a:pt x="33475" y="37813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2" name="object 2462"/>
            <p:cNvSpPr/>
            <p:nvPr/>
          </p:nvSpPr>
          <p:spPr>
            <a:xfrm>
              <a:off x="16714451" y="5697643"/>
              <a:ext cx="15875" cy="15240"/>
            </a:xfrm>
            <a:custGeom>
              <a:avLst/>
              <a:gdLst/>
              <a:ahLst/>
              <a:cxnLst/>
              <a:rect l="l" t="t" r="r" b="b"/>
              <a:pathLst>
                <a:path w="15875" h="15239">
                  <a:moveTo>
                    <a:pt x="0" y="14617"/>
                  </a:moveTo>
                  <a:lnTo>
                    <a:pt x="0" y="0"/>
                  </a:lnTo>
                  <a:lnTo>
                    <a:pt x="15486" y="0"/>
                  </a:lnTo>
                  <a:lnTo>
                    <a:pt x="15486" y="14617"/>
                  </a:lnTo>
                  <a:lnTo>
                    <a:pt x="0" y="1461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3" name="object 2463"/>
            <p:cNvSpPr/>
            <p:nvPr/>
          </p:nvSpPr>
          <p:spPr>
            <a:xfrm>
              <a:off x="16740485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69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4" name="object 2464"/>
            <p:cNvSpPr/>
            <p:nvPr/>
          </p:nvSpPr>
          <p:spPr>
            <a:xfrm>
              <a:off x="16702840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69" h="32385">
                  <a:moveTo>
                    <a:pt x="0" y="32156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5" name="object 2465"/>
            <p:cNvSpPr/>
            <p:nvPr/>
          </p:nvSpPr>
          <p:spPr>
            <a:xfrm>
              <a:off x="16702840" y="5349497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6" name="object 2466"/>
            <p:cNvSpPr/>
            <p:nvPr/>
          </p:nvSpPr>
          <p:spPr>
            <a:xfrm>
              <a:off x="16096963" y="5738080"/>
              <a:ext cx="606425" cy="1270"/>
            </a:xfrm>
            <a:custGeom>
              <a:avLst/>
              <a:gdLst/>
              <a:ahLst/>
              <a:cxnLst/>
              <a:rect l="l" t="t" r="r" b="b"/>
              <a:pathLst>
                <a:path w="606425" h="1270">
                  <a:moveTo>
                    <a:pt x="0" y="0"/>
                  </a:moveTo>
                  <a:lnTo>
                    <a:pt x="0" y="963"/>
                  </a:lnTo>
                  <a:lnTo>
                    <a:pt x="605876" y="963"/>
                  </a:lnTo>
                  <a:lnTo>
                    <a:pt x="605876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7" name="object 2467"/>
            <p:cNvSpPr/>
            <p:nvPr/>
          </p:nvSpPr>
          <p:spPr>
            <a:xfrm>
              <a:off x="16702840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69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8" name="object 2468"/>
            <p:cNvSpPr/>
            <p:nvPr/>
          </p:nvSpPr>
          <p:spPr>
            <a:xfrm>
              <a:off x="16740485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69" h="17779">
                  <a:moveTo>
                    <a:pt x="0" y="17318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9" name="object 2469"/>
            <p:cNvSpPr/>
            <p:nvPr/>
          </p:nvSpPr>
          <p:spPr>
            <a:xfrm>
              <a:off x="16702840" y="5720731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70">
                  <a:moveTo>
                    <a:pt x="0" y="973"/>
                  </a:moveTo>
                  <a:lnTo>
                    <a:pt x="0" y="0"/>
                  </a:lnTo>
                  <a:lnTo>
                    <a:pt x="38668" y="0"/>
                  </a:lnTo>
                  <a:lnTo>
                    <a:pt x="3866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0" name="object 2470"/>
            <p:cNvSpPr/>
            <p:nvPr/>
          </p:nvSpPr>
          <p:spPr>
            <a:xfrm>
              <a:off x="16094402" y="5739037"/>
              <a:ext cx="611505" cy="5715"/>
            </a:xfrm>
            <a:custGeom>
              <a:avLst/>
              <a:gdLst/>
              <a:ahLst/>
              <a:cxnLst/>
              <a:rect l="l" t="t" r="r" b="b"/>
              <a:pathLst>
                <a:path w="611505" h="5714">
                  <a:moveTo>
                    <a:pt x="611018" y="5361"/>
                  </a:moveTo>
                  <a:lnTo>
                    <a:pt x="611018" y="0"/>
                  </a:lnTo>
                  <a:lnTo>
                    <a:pt x="0" y="0"/>
                  </a:lnTo>
                  <a:lnTo>
                    <a:pt x="0" y="5361"/>
                  </a:lnTo>
                  <a:lnTo>
                    <a:pt x="611018" y="5361"/>
                  </a:lnTo>
                  <a:close/>
                </a:path>
                <a:path w="611505" h="5714">
                  <a:moveTo>
                    <a:pt x="611018" y="5361"/>
                  </a:moveTo>
                  <a:lnTo>
                    <a:pt x="611018" y="0"/>
                  </a:lnTo>
                  <a:lnTo>
                    <a:pt x="0" y="0"/>
                  </a:lnTo>
                  <a:lnTo>
                    <a:pt x="0" y="5361"/>
                  </a:lnTo>
                  <a:lnTo>
                    <a:pt x="611018" y="53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1" name="object 2471"/>
            <p:cNvSpPr/>
            <p:nvPr/>
          </p:nvSpPr>
          <p:spPr>
            <a:xfrm>
              <a:off x="16094387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0" y="0"/>
                  </a:moveTo>
                  <a:lnTo>
                    <a:pt x="0" y="4879"/>
                  </a:lnTo>
                  <a:lnTo>
                    <a:pt x="513" y="4879"/>
                  </a:lnTo>
                  <a:lnTo>
                    <a:pt x="513" y="4512"/>
                  </a:lnTo>
                  <a:lnTo>
                    <a:pt x="513" y="492"/>
                  </a:lnTo>
                  <a:lnTo>
                    <a:pt x="4764" y="492"/>
                  </a:lnTo>
                  <a:lnTo>
                    <a:pt x="5162" y="492"/>
                  </a:lnTo>
                  <a:lnTo>
                    <a:pt x="5162" y="0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2" name="object 2472"/>
            <p:cNvSpPr/>
            <p:nvPr/>
          </p:nvSpPr>
          <p:spPr>
            <a:xfrm>
              <a:off x="16700268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62" y="0"/>
                  </a:moveTo>
                  <a:lnTo>
                    <a:pt x="5162" y="4879"/>
                  </a:lnTo>
                  <a:lnTo>
                    <a:pt x="4649" y="4879"/>
                  </a:lnTo>
                  <a:lnTo>
                    <a:pt x="4649" y="4512"/>
                  </a:lnTo>
                  <a:lnTo>
                    <a:pt x="4649" y="492"/>
                  </a:lnTo>
                  <a:lnTo>
                    <a:pt x="376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3" name="object 2473"/>
            <p:cNvSpPr/>
            <p:nvPr/>
          </p:nvSpPr>
          <p:spPr>
            <a:xfrm>
              <a:off x="16096977" y="5739540"/>
              <a:ext cx="302260" cy="5080"/>
            </a:xfrm>
            <a:custGeom>
              <a:avLst/>
              <a:gdLst/>
              <a:ahLst/>
              <a:cxnLst/>
              <a:rect l="l" t="t" r="r" b="b"/>
              <a:pathLst>
                <a:path w="302259" h="5079">
                  <a:moveTo>
                    <a:pt x="301634" y="4858"/>
                  </a:moveTo>
                  <a:lnTo>
                    <a:pt x="301634" y="0"/>
                  </a:lnTo>
                  <a:lnTo>
                    <a:pt x="0" y="0"/>
                  </a:lnTo>
                  <a:lnTo>
                    <a:pt x="0" y="4858"/>
                  </a:lnTo>
                  <a:lnTo>
                    <a:pt x="301634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4" name="object 2474"/>
            <p:cNvSpPr/>
            <p:nvPr/>
          </p:nvSpPr>
          <p:spPr>
            <a:xfrm>
              <a:off x="16401210" y="5739540"/>
              <a:ext cx="301625" cy="5080"/>
            </a:xfrm>
            <a:custGeom>
              <a:avLst/>
              <a:gdLst/>
              <a:ahLst/>
              <a:cxnLst/>
              <a:rect l="l" t="t" r="r" b="b"/>
              <a:pathLst>
                <a:path w="301625" h="5079">
                  <a:moveTo>
                    <a:pt x="301613" y="4858"/>
                  </a:moveTo>
                  <a:lnTo>
                    <a:pt x="301613" y="0"/>
                  </a:lnTo>
                  <a:lnTo>
                    <a:pt x="0" y="0"/>
                  </a:lnTo>
                  <a:lnTo>
                    <a:pt x="0" y="4858"/>
                  </a:lnTo>
                  <a:lnTo>
                    <a:pt x="301613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5" name="object 2475"/>
            <p:cNvSpPr/>
            <p:nvPr/>
          </p:nvSpPr>
          <p:spPr>
            <a:xfrm>
              <a:off x="16741531" y="5738080"/>
              <a:ext cx="537845" cy="1270"/>
            </a:xfrm>
            <a:custGeom>
              <a:avLst/>
              <a:gdLst/>
              <a:ahLst/>
              <a:cxnLst/>
              <a:rect l="l" t="t" r="r" b="b"/>
              <a:pathLst>
                <a:path w="537844" h="1270">
                  <a:moveTo>
                    <a:pt x="537512" y="0"/>
                  </a:moveTo>
                  <a:lnTo>
                    <a:pt x="537512" y="963"/>
                  </a:lnTo>
                  <a:lnTo>
                    <a:pt x="0" y="963"/>
                  </a:lnTo>
                  <a:lnTo>
                    <a:pt x="0" y="0"/>
                  </a:lnTo>
                  <a:lnTo>
                    <a:pt x="537512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6" name="object 2476"/>
            <p:cNvSpPr/>
            <p:nvPr/>
          </p:nvSpPr>
          <p:spPr>
            <a:xfrm>
              <a:off x="16738948" y="5739037"/>
              <a:ext cx="542925" cy="5715"/>
            </a:xfrm>
            <a:custGeom>
              <a:avLst/>
              <a:gdLst/>
              <a:ahLst/>
              <a:cxnLst/>
              <a:rect l="l" t="t" r="r" b="b"/>
              <a:pathLst>
                <a:path w="542925" h="5714">
                  <a:moveTo>
                    <a:pt x="0" y="5361"/>
                  </a:moveTo>
                  <a:lnTo>
                    <a:pt x="0" y="0"/>
                  </a:lnTo>
                  <a:lnTo>
                    <a:pt x="542695" y="0"/>
                  </a:lnTo>
                  <a:lnTo>
                    <a:pt x="542695" y="5361"/>
                  </a:lnTo>
                  <a:lnTo>
                    <a:pt x="0" y="5361"/>
                  </a:lnTo>
                  <a:close/>
                </a:path>
                <a:path w="542925" h="5714">
                  <a:moveTo>
                    <a:pt x="0" y="5361"/>
                  </a:moveTo>
                  <a:lnTo>
                    <a:pt x="0" y="0"/>
                  </a:lnTo>
                  <a:lnTo>
                    <a:pt x="542695" y="0"/>
                  </a:lnTo>
                  <a:lnTo>
                    <a:pt x="542695" y="5361"/>
                  </a:lnTo>
                  <a:lnTo>
                    <a:pt x="0" y="53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7" name="object 2477"/>
            <p:cNvSpPr/>
            <p:nvPr/>
          </p:nvSpPr>
          <p:spPr>
            <a:xfrm>
              <a:off x="17276468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62" y="0"/>
                  </a:moveTo>
                  <a:lnTo>
                    <a:pt x="5162" y="4879"/>
                  </a:lnTo>
                  <a:lnTo>
                    <a:pt x="4628" y="4879"/>
                  </a:lnTo>
                  <a:lnTo>
                    <a:pt x="4628" y="4512"/>
                  </a:lnTo>
                  <a:lnTo>
                    <a:pt x="4628" y="492"/>
                  </a:lnTo>
                  <a:lnTo>
                    <a:pt x="387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8" name="object 2478"/>
            <p:cNvSpPr/>
            <p:nvPr/>
          </p:nvSpPr>
          <p:spPr>
            <a:xfrm>
              <a:off x="17010939" y="5739540"/>
              <a:ext cx="268605" cy="5080"/>
            </a:xfrm>
            <a:custGeom>
              <a:avLst/>
              <a:gdLst/>
              <a:ahLst/>
              <a:cxnLst/>
              <a:rect l="l" t="t" r="r" b="b"/>
              <a:pathLst>
                <a:path w="268605" h="5079">
                  <a:moveTo>
                    <a:pt x="0" y="4858"/>
                  </a:moveTo>
                  <a:lnTo>
                    <a:pt x="0" y="0"/>
                  </a:lnTo>
                  <a:lnTo>
                    <a:pt x="268117" y="0"/>
                  </a:lnTo>
                  <a:lnTo>
                    <a:pt x="268117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9" name="object 2479"/>
            <p:cNvSpPr/>
            <p:nvPr/>
          </p:nvSpPr>
          <p:spPr>
            <a:xfrm>
              <a:off x="16741528" y="5739540"/>
              <a:ext cx="267335" cy="5080"/>
            </a:xfrm>
            <a:custGeom>
              <a:avLst/>
              <a:gdLst/>
              <a:ahLst/>
              <a:cxnLst/>
              <a:rect l="l" t="t" r="r" b="b"/>
              <a:pathLst>
                <a:path w="267334" h="5079">
                  <a:moveTo>
                    <a:pt x="0" y="4858"/>
                  </a:moveTo>
                  <a:lnTo>
                    <a:pt x="0" y="0"/>
                  </a:lnTo>
                  <a:lnTo>
                    <a:pt x="266829" y="0"/>
                  </a:lnTo>
                  <a:lnTo>
                    <a:pt x="266829" y="4858"/>
                  </a:lnTo>
                  <a:lnTo>
                    <a:pt x="0" y="48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0" name="object 2480"/>
            <p:cNvSpPr/>
            <p:nvPr/>
          </p:nvSpPr>
          <p:spPr>
            <a:xfrm>
              <a:off x="16705423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3351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17" y="31674"/>
                  </a:lnTo>
                  <a:lnTo>
                    <a:pt x="33517" y="30218"/>
                  </a:lnTo>
                  <a:lnTo>
                    <a:pt x="1560" y="30218"/>
                  </a:lnTo>
                  <a:lnTo>
                    <a:pt x="1560" y="1476"/>
                  </a:lnTo>
                  <a:lnTo>
                    <a:pt x="33517" y="1476"/>
                  </a:lnTo>
                  <a:lnTo>
                    <a:pt x="33517" y="0"/>
                  </a:lnTo>
                  <a:close/>
                </a:path>
                <a:path w="33655" h="31750">
                  <a:moveTo>
                    <a:pt x="33517" y="1476"/>
                  </a:moveTo>
                  <a:lnTo>
                    <a:pt x="31978" y="1476"/>
                  </a:lnTo>
                  <a:lnTo>
                    <a:pt x="31978" y="30218"/>
                  </a:lnTo>
                  <a:lnTo>
                    <a:pt x="33517" y="30218"/>
                  </a:lnTo>
                  <a:lnTo>
                    <a:pt x="33517" y="1476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1" name="object 2481"/>
            <p:cNvSpPr/>
            <p:nvPr/>
          </p:nvSpPr>
          <p:spPr>
            <a:xfrm>
              <a:off x="16705423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16774" y="31674"/>
                  </a:moveTo>
                  <a:lnTo>
                    <a:pt x="0" y="31674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6774" y="0"/>
                  </a:lnTo>
                  <a:lnTo>
                    <a:pt x="33517" y="0"/>
                  </a:lnTo>
                  <a:lnTo>
                    <a:pt x="33517" y="15831"/>
                  </a:lnTo>
                  <a:lnTo>
                    <a:pt x="33517" y="31674"/>
                  </a:lnTo>
                  <a:lnTo>
                    <a:pt x="16774" y="31674"/>
                  </a:lnTo>
                </a:path>
                <a:path w="33655" h="31750">
                  <a:moveTo>
                    <a:pt x="16774" y="30218"/>
                  </a:moveTo>
                  <a:lnTo>
                    <a:pt x="31978" y="30218"/>
                  </a:lnTo>
                  <a:lnTo>
                    <a:pt x="31978" y="15831"/>
                  </a:lnTo>
                  <a:lnTo>
                    <a:pt x="31978" y="1476"/>
                  </a:lnTo>
                  <a:lnTo>
                    <a:pt x="16774" y="1476"/>
                  </a:lnTo>
                  <a:lnTo>
                    <a:pt x="1539" y="1476"/>
                  </a:lnTo>
                  <a:lnTo>
                    <a:pt x="1539" y="15831"/>
                  </a:lnTo>
                  <a:lnTo>
                    <a:pt x="1539" y="30218"/>
                  </a:lnTo>
                  <a:lnTo>
                    <a:pt x="16774" y="30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2" name="object 2482"/>
            <p:cNvSpPr/>
            <p:nvPr/>
          </p:nvSpPr>
          <p:spPr>
            <a:xfrm>
              <a:off x="16705423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3351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17" y="31674"/>
                  </a:lnTo>
                  <a:lnTo>
                    <a:pt x="33517" y="30198"/>
                  </a:lnTo>
                  <a:lnTo>
                    <a:pt x="1560" y="30198"/>
                  </a:lnTo>
                  <a:lnTo>
                    <a:pt x="1560" y="1434"/>
                  </a:lnTo>
                  <a:lnTo>
                    <a:pt x="33517" y="1434"/>
                  </a:lnTo>
                  <a:lnTo>
                    <a:pt x="33517" y="0"/>
                  </a:lnTo>
                  <a:close/>
                </a:path>
                <a:path w="33655" h="31750">
                  <a:moveTo>
                    <a:pt x="33517" y="1434"/>
                  </a:moveTo>
                  <a:lnTo>
                    <a:pt x="31978" y="1434"/>
                  </a:lnTo>
                  <a:lnTo>
                    <a:pt x="31978" y="30198"/>
                  </a:lnTo>
                  <a:lnTo>
                    <a:pt x="33517" y="30198"/>
                  </a:lnTo>
                  <a:lnTo>
                    <a:pt x="33517" y="1434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3" name="object 2483"/>
            <p:cNvSpPr/>
            <p:nvPr/>
          </p:nvSpPr>
          <p:spPr>
            <a:xfrm>
              <a:off x="16705423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16774" y="0"/>
                  </a:moveTo>
                  <a:lnTo>
                    <a:pt x="0" y="0"/>
                  </a:lnTo>
                  <a:lnTo>
                    <a:pt x="0" y="15831"/>
                  </a:lnTo>
                  <a:lnTo>
                    <a:pt x="0" y="31674"/>
                  </a:lnTo>
                  <a:lnTo>
                    <a:pt x="16774" y="31674"/>
                  </a:lnTo>
                  <a:lnTo>
                    <a:pt x="33517" y="31674"/>
                  </a:lnTo>
                  <a:lnTo>
                    <a:pt x="33517" y="15831"/>
                  </a:lnTo>
                  <a:lnTo>
                    <a:pt x="33517" y="0"/>
                  </a:lnTo>
                  <a:lnTo>
                    <a:pt x="16774" y="0"/>
                  </a:lnTo>
                </a:path>
                <a:path w="33655" h="31750">
                  <a:moveTo>
                    <a:pt x="16774" y="1434"/>
                  </a:moveTo>
                  <a:lnTo>
                    <a:pt x="31978" y="1434"/>
                  </a:lnTo>
                  <a:lnTo>
                    <a:pt x="31978" y="15831"/>
                  </a:lnTo>
                  <a:lnTo>
                    <a:pt x="31978" y="30198"/>
                  </a:lnTo>
                  <a:lnTo>
                    <a:pt x="16774" y="30198"/>
                  </a:lnTo>
                  <a:lnTo>
                    <a:pt x="1539" y="30198"/>
                  </a:lnTo>
                  <a:lnTo>
                    <a:pt x="1539" y="15831"/>
                  </a:lnTo>
                  <a:lnTo>
                    <a:pt x="1539" y="1434"/>
                  </a:lnTo>
                  <a:lnTo>
                    <a:pt x="16774" y="1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4" name="object 2484"/>
            <p:cNvSpPr/>
            <p:nvPr/>
          </p:nvSpPr>
          <p:spPr>
            <a:xfrm>
              <a:off x="17281636" y="5346542"/>
              <a:ext cx="33655" cy="378460"/>
            </a:xfrm>
            <a:custGeom>
              <a:avLst/>
              <a:gdLst/>
              <a:ahLst/>
              <a:cxnLst/>
              <a:rect l="l" t="t" r="r" b="b"/>
              <a:pathLst>
                <a:path w="33655" h="378460">
                  <a:moveTo>
                    <a:pt x="33464" y="378135"/>
                  </a:moveTo>
                  <a:lnTo>
                    <a:pt x="33496" y="378135"/>
                  </a:lnTo>
                </a:path>
                <a:path w="33655" h="378460">
                  <a:moveTo>
                    <a:pt x="33496" y="0"/>
                  </a:moveTo>
                  <a:lnTo>
                    <a:pt x="33171" y="1455"/>
                  </a:lnTo>
                  <a:lnTo>
                    <a:pt x="1937" y="1455"/>
                  </a:lnTo>
                  <a:lnTo>
                    <a:pt x="356" y="1455"/>
                  </a:lnTo>
                  <a:lnTo>
                    <a:pt x="31" y="0"/>
                  </a:lnTo>
                </a:path>
                <a:path w="33655" h="378460">
                  <a:moveTo>
                    <a:pt x="0" y="378135"/>
                  </a:moveTo>
                  <a:lnTo>
                    <a:pt x="356" y="376679"/>
                  </a:lnTo>
                  <a:lnTo>
                    <a:pt x="31580" y="376679"/>
                  </a:lnTo>
                  <a:lnTo>
                    <a:pt x="33171" y="376679"/>
                  </a:lnTo>
                  <a:lnTo>
                    <a:pt x="33464" y="37813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5" name="object 2485"/>
            <p:cNvSpPr/>
            <p:nvPr/>
          </p:nvSpPr>
          <p:spPr>
            <a:xfrm>
              <a:off x="17279044" y="5317340"/>
              <a:ext cx="1270" cy="32384"/>
            </a:xfrm>
            <a:custGeom>
              <a:avLst/>
              <a:gdLst/>
              <a:ahLst/>
              <a:cxnLst/>
              <a:rect l="l" t="t" r="r" b="b"/>
              <a:pathLst>
                <a:path w="1269" h="32385">
                  <a:moveTo>
                    <a:pt x="0" y="32156"/>
                  </a:moveTo>
                  <a:lnTo>
                    <a:pt x="0" y="0"/>
                  </a:lnTo>
                  <a:lnTo>
                    <a:pt x="1036" y="0"/>
                  </a:lnTo>
                  <a:lnTo>
                    <a:pt x="1036" y="32156"/>
                  </a:lnTo>
                  <a:lnTo>
                    <a:pt x="0" y="32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6" name="object 2486"/>
            <p:cNvSpPr/>
            <p:nvPr/>
          </p:nvSpPr>
          <p:spPr>
            <a:xfrm>
              <a:off x="17279044" y="5349497"/>
              <a:ext cx="34925" cy="1270"/>
            </a:xfrm>
            <a:custGeom>
              <a:avLst/>
              <a:gdLst/>
              <a:ahLst/>
              <a:cxnLst/>
              <a:rect l="l" t="t" r="r" b="b"/>
              <a:pathLst>
                <a:path w="34925" h="1270">
                  <a:moveTo>
                    <a:pt x="0" y="973"/>
                  </a:moveTo>
                  <a:lnTo>
                    <a:pt x="0" y="0"/>
                  </a:lnTo>
                  <a:lnTo>
                    <a:pt x="34794" y="0"/>
                  </a:lnTo>
                  <a:lnTo>
                    <a:pt x="34794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7" name="object 2487"/>
            <p:cNvSpPr/>
            <p:nvPr/>
          </p:nvSpPr>
          <p:spPr>
            <a:xfrm>
              <a:off x="17279044" y="5721721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69" h="17779">
                  <a:moveTo>
                    <a:pt x="0" y="17318"/>
                  </a:moveTo>
                  <a:lnTo>
                    <a:pt x="0" y="0"/>
                  </a:lnTo>
                  <a:lnTo>
                    <a:pt x="1036" y="0"/>
                  </a:lnTo>
                  <a:lnTo>
                    <a:pt x="1036" y="17318"/>
                  </a:lnTo>
                  <a:lnTo>
                    <a:pt x="0" y="1731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8" name="object 2488"/>
            <p:cNvSpPr/>
            <p:nvPr/>
          </p:nvSpPr>
          <p:spPr>
            <a:xfrm>
              <a:off x="17279044" y="5720731"/>
              <a:ext cx="34925" cy="1270"/>
            </a:xfrm>
            <a:custGeom>
              <a:avLst/>
              <a:gdLst/>
              <a:ahLst/>
              <a:cxnLst/>
              <a:rect l="l" t="t" r="r" b="b"/>
              <a:pathLst>
                <a:path w="34925" h="1270">
                  <a:moveTo>
                    <a:pt x="0" y="973"/>
                  </a:moveTo>
                  <a:lnTo>
                    <a:pt x="0" y="0"/>
                  </a:lnTo>
                  <a:lnTo>
                    <a:pt x="34794" y="0"/>
                  </a:lnTo>
                  <a:lnTo>
                    <a:pt x="34794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9" name="object 2489"/>
            <p:cNvSpPr/>
            <p:nvPr/>
          </p:nvSpPr>
          <p:spPr>
            <a:xfrm>
              <a:off x="17276468" y="57390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162" y="0"/>
                  </a:moveTo>
                  <a:lnTo>
                    <a:pt x="5162" y="4879"/>
                  </a:lnTo>
                  <a:lnTo>
                    <a:pt x="4628" y="4879"/>
                  </a:lnTo>
                  <a:lnTo>
                    <a:pt x="4628" y="4512"/>
                  </a:lnTo>
                  <a:lnTo>
                    <a:pt x="4628" y="492"/>
                  </a:lnTo>
                  <a:lnTo>
                    <a:pt x="387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51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0" name="object 2490"/>
            <p:cNvSpPr/>
            <p:nvPr/>
          </p:nvSpPr>
          <p:spPr>
            <a:xfrm>
              <a:off x="17281624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3352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27" y="31674"/>
                  </a:lnTo>
                  <a:lnTo>
                    <a:pt x="33527" y="30218"/>
                  </a:lnTo>
                  <a:lnTo>
                    <a:pt x="1560" y="30218"/>
                  </a:lnTo>
                  <a:lnTo>
                    <a:pt x="1560" y="1476"/>
                  </a:lnTo>
                  <a:lnTo>
                    <a:pt x="33527" y="1476"/>
                  </a:lnTo>
                  <a:lnTo>
                    <a:pt x="33527" y="0"/>
                  </a:lnTo>
                  <a:close/>
                </a:path>
                <a:path w="33655" h="31750">
                  <a:moveTo>
                    <a:pt x="33527" y="1476"/>
                  </a:moveTo>
                  <a:lnTo>
                    <a:pt x="31978" y="1476"/>
                  </a:lnTo>
                  <a:lnTo>
                    <a:pt x="31978" y="30218"/>
                  </a:lnTo>
                  <a:lnTo>
                    <a:pt x="33527" y="30218"/>
                  </a:lnTo>
                  <a:lnTo>
                    <a:pt x="33527" y="1476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1" name="object 2491"/>
            <p:cNvSpPr/>
            <p:nvPr/>
          </p:nvSpPr>
          <p:spPr>
            <a:xfrm>
              <a:off x="17281624" y="57232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16774" y="31674"/>
                  </a:moveTo>
                  <a:lnTo>
                    <a:pt x="0" y="31674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6774" y="0"/>
                  </a:lnTo>
                  <a:lnTo>
                    <a:pt x="33527" y="0"/>
                  </a:lnTo>
                  <a:lnTo>
                    <a:pt x="33527" y="15831"/>
                  </a:lnTo>
                  <a:lnTo>
                    <a:pt x="33527" y="31674"/>
                  </a:lnTo>
                  <a:lnTo>
                    <a:pt x="16774" y="31674"/>
                  </a:lnTo>
                </a:path>
                <a:path w="33655" h="31750">
                  <a:moveTo>
                    <a:pt x="16774" y="30218"/>
                  </a:moveTo>
                  <a:lnTo>
                    <a:pt x="31978" y="30218"/>
                  </a:lnTo>
                  <a:lnTo>
                    <a:pt x="31978" y="15831"/>
                  </a:lnTo>
                  <a:lnTo>
                    <a:pt x="31978" y="1476"/>
                  </a:lnTo>
                  <a:lnTo>
                    <a:pt x="16774" y="1476"/>
                  </a:lnTo>
                  <a:lnTo>
                    <a:pt x="1560" y="1476"/>
                  </a:lnTo>
                  <a:lnTo>
                    <a:pt x="1560" y="15831"/>
                  </a:lnTo>
                  <a:lnTo>
                    <a:pt x="1560" y="30218"/>
                  </a:lnTo>
                  <a:lnTo>
                    <a:pt x="16774" y="30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2" name="object 2492"/>
            <p:cNvSpPr/>
            <p:nvPr/>
          </p:nvSpPr>
          <p:spPr>
            <a:xfrm>
              <a:off x="17281624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33527" y="0"/>
                  </a:moveTo>
                  <a:lnTo>
                    <a:pt x="0" y="0"/>
                  </a:lnTo>
                  <a:lnTo>
                    <a:pt x="0" y="31674"/>
                  </a:lnTo>
                  <a:lnTo>
                    <a:pt x="33527" y="31674"/>
                  </a:lnTo>
                  <a:lnTo>
                    <a:pt x="33527" y="30198"/>
                  </a:lnTo>
                  <a:lnTo>
                    <a:pt x="1560" y="30198"/>
                  </a:lnTo>
                  <a:lnTo>
                    <a:pt x="1560" y="1434"/>
                  </a:lnTo>
                  <a:lnTo>
                    <a:pt x="33527" y="1434"/>
                  </a:lnTo>
                  <a:lnTo>
                    <a:pt x="33527" y="0"/>
                  </a:lnTo>
                  <a:close/>
                </a:path>
                <a:path w="33655" h="31750">
                  <a:moveTo>
                    <a:pt x="33527" y="1434"/>
                  </a:moveTo>
                  <a:lnTo>
                    <a:pt x="31978" y="1434"/>
                  </a:lnTo>
                  <a:lnTo>
                    <a:pt x="31978" y="30198"/>
                  </a:lnTo>
                  <a:lnTo>
                    <a:pt x="33527" y="30198"/>
                  </a:lnTo>
                  <a:lnTo>
                    <a:pt x="33527" y="1434"/>
                  </a:lnTo>
                  <a:close/>
                </a:path>
              </a:pathLst>
            </a:custGeom>
            <a:solidFill>
              <a:srgbClr val="2A2D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3" name="object 2493"/>
            <p:cNvSpPr/>
            <p:nvPr/>
          </p:nvSpPr>
          <p:spPr>
            <a:xfrm>
              <a:off x="17281624" y="5316334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5" h="31750">
                  <a:moveTo>
                    <a:pt x="16774" y="0"/>
                  </a:moveTo>
                  <a:lnTo>
                    <a:pt x="0" y="0"/>
                  </a:lnTo>
                  <a:lnTo>
                    <a:pt x="0" y="15831"/>
                  </a:lnTo>
                  <a:lnTo>
                    <a:pt x="0" y="31674"/>
                  </a:lnTo>
                  <a:lnTo>
                    <a:pt x="16774" y="31674"/>
                  </a:lnTo>
                  <a:lnTo>
                    <a:pt x="33527" y="31674"/>
                  </a:lnTo>
                  <a:lnTo>
                    <a:pt x="33527" y="15831"/>
                  </a:lnTo>
                  <a:lnTo>
                    <a:pt x="33527" y="0"/>
                  </a:lnTo>
                  <a:lnTo>
                    <a:pt x="16774" y="0"/>
                  </a:lnTo>
                </a:path>
                <a:path w="33655" h="31750">
                  <a:moveTo>
                    <a:pt x="16774" y="1434"/>
                  </a:moveTo>
                  <a:lnTo>
                    <a:pt x="31978" y="1434"/>
                  </a:lnTo>
                  <a:lnTo>
                    <a:pt x="31978" y="15831"/>
                  </a:lnTo>
                  <a:lnTo>
                    <a:pt x="31978" y="30198"/>
                  </a:lnTo>
                  <a:lnTo>
                    <a:pt x="16774" y="30198"/>
                  </a:lnTo>
                  <a:lnTo>
                    <a:pt x="1560" y="30198"/>
                  </a:lnTo>
                  <a:lnTo>
                    <a:pt x="1560" y="15831"/>
                  </a:lnTo>
                  <a:lnTo>
                    <a:pt x="1560" y="1434"/>
                  </a:lnTo>
                  <a:lnTo>
                    <a:pt x="16774" y="143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4" name="object 2494"/>
            <p:cNvSpPr/>
            <p:nvPr/>
          </p:nvSpPr>
          <p:spPr>
            <a:xfrm>
              <a:off x="17312819" y="5350474"/>
              <a:ext cx="1270" cy="370840"/>
            </a:xfrm>
            <a:custGeom>
              <a:avLst/>
              <a:gdLst/>
              <a:ahLst/>
              <a:cxnLst/>
              <a:rect l="l" t="t" r="r" b="b"/>
              <a:pathLst>
                <a:path w="1269" h="370839">
                  <a:moveTo>
                    <a:pt x="0" y="370271"/>
                  </a:moveTo>
                  <a:lnTo>
                    <a:pt x="0" y="0"/>
                  </a:lnTo>
                  <a:lnTo>
                    <a:pt x="1026" y="0"/>
                  </a:lnTo>
                  <a:lnTo>
                    <a:pt x="1026" y="370271"/>
                  </a:lnTo>
                  <a:lnTo>
                    <a:pt x="0" y="37027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5" name="object 2495"/>
            <p:cNvSpPr/>
            <p:nvPr/>
          </p:nvSpPr>
          <p:spPr>
            <a:xfrm>
              <a:off x="15413745" y="5756377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0" y="973"/>
                  </a:moveTo>
                  <a:lnTo>
                    <a:pt x="0" y="0"/>
                  </a:lnTo>
                  <a:lnTo>
                    <a:pt x="28072" y="0"/>
                  </a:lnTo>
                  <a:lnTo>
                    <a:pt x="28072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6" name="object 2496"/>
            <p:cNvSpPr/>
            <p:nvPr/>
          </p:nvSpPr>
          <p:spPr>
            <a:xfrm>
              <a:off x="15440777" y="5757351"/>
              <a:ext cx="1270" cy="1047115"/>
            </a:xfrm>
            <a:custGeom>
              <a:avLst/>
              <a:gdLst/>
              <a:ahLst/>
              <a:cxnLst/>
              <a:rect l="l" t="t" r="r" b="b"/>
              <a:pathLst>
                <a:path w="1269" h="1047115">
                  <a:moveTo>
                    <a:pt x="1036" y="0"/>
                  </a:moveTo>
                  <a:lnTo>
                    <a:pt x="1036" y="1046941"/>
                  </a:lnTo>
                  <a:lnTo>
                    <a:pt x="0" y="1046941"/>
                  </a:lnTo>
                  <a:lnTo>
                    <a:pt x="0" y="0"/>
                  </a:lnTo>
                  <a:lnTo>
                    <a:pt x="103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7" name="object 2497"/>
            <p:cNvSpPr/>
            <p:nvPr/>
          </p:nvSpPr>
          <p:spPr>
            <a:xfrm>
              <a:off x="14780824" y="6803336"/>
              <a:ext cx="660400" cy="1270"/>
            </a:xfrm>
            <a:custGeom>
              <a:avLst/>
              <a:gdLst/>
              <a:ahLst/>
              <a:cxnLst/>
              <a:rect l="l" t="t" r="r" b="b"/>
              <a:pathLst>
                <a:path w="660400" h="1270">
                  <a:moveTo>
                    <a:pt x="0" y="973"/>
                  </a:moveTo>
                  <a:lnTo>
                    <a:pt x="0" y="0"/>
                  </a:lnTo>
                  <a:lnTo>
                    <a:pt x="659948" y="0"/>
                  </a:lnTo>
                  <a:lnTo>
                    <a:pt x="659948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8" name="object 2498"/>
            <p:cNvSpPr/>
            <p:nvPr/>
          </p:nvSpPr>
          <p:spPr>
            <a:xfrm>
              <a:off x="14779816" y="5756377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0" y="973"/>
                  </a:moveTo>
                  <a:lnTo>
                    <a:pt x="0" y="0"/>
                  </a:lnTo>
                  <a:lnTo>
                    <a:pt x="28051" y="0"/>
                  </a:lnTo>
                  <a:lnTo>
                    <a:pt x="28051" y="973"/>
                  </a:lnTo>
                  <a:lnTo>
                    <a:pt x="0" y="9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9" name="object 2499"/>
            <p:cNvSpPr/>
            <p:nvPr/>
          </p:nvSpPr>
          <p:spPr>
            <a:xfrm>
              <a:off x="14779799" y="5757351"/>
              <a:ext cx="1270" cy="1047115"/>
            </a:xfrm>
            <a:custGeom>
              <a:avLst/>
              <a:gdLst/>
              <a:ahLst/>
              <a:cxnLst/>
              <a:rect l="l" t="t" r="r" b="b"/>
              <a:pathLst>
                <a:path w="1269" h="1047115">
                  <a:moveTo>
                    <a:pt x="1026" y="0"/>
                  </a:moveTo>
                  <a:lnTo>
                    <a:pt x="1026" y="1046941"/>
                  </a:lnTo>
                  <a:lnTo>
                    <a:pt x="0" y="1046941"/>
                  </a:lnTo>
                  <a:lnTo>
                    <a:pt x="0" y="0"/>
                  </a:lnTo>
                  <a:lnTo>
                    <a:pt x="102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0" name="object 2500"/>
            <p:cNvSpPr/>
            <p:nvPr/>
          </p:nvSpPr>
          <p:spPr>
            <a:xfrm>
              <a:off x="15443397" y="6456316"/>
              <a:ext cx="6985" cy="349885"/>
            </a:xfrm>
            <a:custGeom>
              <a:avLst/>
              <a:gdLst/>
              <a:ahLst/>
              <a:cxnLst/>
              <a:rect l="l" t="t" r="r" b="b"/>
              <a:pathLst>
                <a:path w="6984" h="349884">
                  <a:moveTo>
                    <a:pt x="6439" y="349465"/>
                  </a:moveTo>
                  <a:lnTo>
                    <a:pt x="6439" y="0"/>
                  </a:lnTo>
                  <a:lnTo>
                    <a:pt x="0" y="0"/>
                  </a:lnTo>
                  <a:lnTo>
                    <a:pt x="0" y="349465"/>
                  </a:lnTo>
                  <a:lnTo>
                    <a:pt x="6439" y="34946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1" name="object 2501"/>
            <p:cNvSpPr/>
            <p:nvPr/>
          </p:nvSpPr>
          <p:spPr>
            <a:xfrm>
              <a:off x="15443418" y="6105576"/>
              <a:ext cx="6985" cy="348615"/>
            </a:xfrm>
            <a:custGeom>
              <a:avLst/>
              <a:gdLst/>
              <a:ahLst/>
              <a:cxnLst/>
              <a:rect l="l" t="t" r="r" b="b"/>
              <a:pathLst>
                <a:path w="6984" h="348614">
                  <a:moveTo>
                    <a:pt x="0" y="0"/>
                  </a:moveTo>
                  <a:lnTo>
                    <a:pt x="0" y="348272"/>
                  </a:lnTo>
                  <a:lnTo>
                    <a:pt x="6439" y="348272"/>
                  </a:lnTo>
                  <a:lnTo>
                    <a:pt x="6439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2" name="object 2502"/>
            <p:cNvSpPr/>
            <p:nvPr/>
          </p:nvSpPr>
          <p:spPr>
            <a:xfrm>
              <a:off x="15443418" y="5937243"/>
              <a:ext cx="6985" cy="166370"/>
            </a:xfrm>
            <a:custGeom>
              <a:avLst/>
              <a:gdLst/>
              <a:ahLst/>
              <a:cxnLst/>
              <a:rect l="l" t="t" r="r" b="b"/>
              <a:pathLst>
                <a:path w="6984" h="166370">
                  <a:moveTo>
                    <a:pt x="0" y="0"/>
                  </a:moveTo>
                  <a:lnTo>
                    <a:pt x="0" y="165921"/>
                  </a:lnTo>
                  <a:lnTo>
                    <a:pt x="6439" y="165921"/>
                  </a:lnTo>
                  <a:lnTo>
                    <a:pt x="6439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3" name="object 2503"/>
            <p:cNvSpPr/>
            <p:nvPr/>
          </p:nvSpPr>
          <p:spPr>
            <a:xfrm>
              <a:off x="12857034" y="4239129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324" y="0"/>
                  </a:lnTo>
                </a:path>
              </a:pathLst>
            </a:custGeom>
            <a:ln w="4198">
              <a:solidFill>
                <a:srgbClr val="7D818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4" name="object 2504"/>
            <p:cNvSpPr/>
            <p:nvPr/>
          </p:nvSpPr>
          <p:spPr>
            <a:xfrm>
              <a:off x="12867355" y="4239129"/>
              <a:ext cx="0" cy="136525"/>
            </a:xfrm>
            <a:custGeom>
              <a:avLst/>
              <a:gdLst/>
              <a:ahLst/>
              <a:cxnLst/>
              <a:rect l="l" t="t" r="r" b="b"/>
              <a:pathLst>
                <a:path h="136525">
                  <a:moveTo>
                    <a:pt x="0" y="0"/>
                  </a:moveTo>
                  <a:lnTo>
                    <a:pt x="0" y="136226"/>
                  </a:lnTo>
                </a:path>
              </a:pathLst>
            </a:custGeom>
            <a:ln w="4198">
              <a:solidFill>
                <a:srgbClr val="7D8182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5" name="object 2505"/>
            <p:cNvSpPr/>
            <p:nvPr/>
          </p:nvSpPr>
          <p:spPr>
            <a:xfrm>
              <a:off x="12867355" y="437196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392"/>
                  </a:lnTo>
                </a:path>
              </a:pathLst>
            </a:custGeom>
            <a:ln w="4198">
              <a:solidFill>
                <a:srgbClr val="7D818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6" name="object 2506"/>
            <p:cNvSpPr/>
            <p:nvPr/>
          </p:nvSpPr>
          <p:spPr>
            <a:xfrm>
              <a:off x="12857034" y="4239134"/>
              <a:ext cx="0" cy="136525"/>
            </a:xfrm>
            <a:custGeom>
              <a:avLst/>
              <a:gdLst/>
              <a:ahLst/>
              <a:cxnLst/>
              <a:rect l="l" t="t" r="r" b="b"/>
              <a:pathLst>
                <a:path h="136525">
                  <a:moveTo>
                    <a:pt x="0" y="13622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7D8182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7" name="object 2507"/>
            <p:cNvSpPr/>
            <p:nvPr/>
          </p:nvSpPr>
          <p:spPr>
            <a:xfrm>
              <a:off x="17331278" y="2665149"/>
              <a:ext cx="15875" cy="5080"/>
            </a:xfrm>
            <a:custGeom>
              <a:avLst/>
              <a:gdLst/>
              <a:ahLst/>
              <a:cxnLst/>
              <a:rect l="l" t="t" r="r" b="b"/>
              <a:pathLst>
                <a:path w="15875" h="5080">
                  <a:moveTo>
                    <a:pt x="0" y="4879"/>
                  </a:moveTo>
                  <a:lnTo>
                    <a:pt x="0" y="0"/>
                  </a:lnTo>
                  <a:lnTo>
                    <a:pt x="15486" y="0"/>
                  </a:lnTo>
                  <a:lnTo>
                    <a:pt x="15486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08" name="object 2508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7208007" y="2782425"/>
              <a:ext cx="140857" cy="123566"/>
            </a:xfrm>
            <a:prstGeom prst="rect">
              <a:avLst/>
            </a:prstGeom>
          </p:spPr>
        </p:pic>
        <p:pic>
          <p:nvPicPr>
            <p:cNvPr id="2509" name="object 2509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5440673" y="2663049"/>
              <a:ext cx="151136" cy="242942"/>
            </a:xfrm>
            <a:prstGeom prst="rect">
              <a:avLst/>
            </a:prstGeom>
          </p:spPr>
        </p:pic>
        <p:sp>
          <p:nvSpPr>
            <p:cNvPr id="2510" name="object 2510"/>
            <p:cNvSpPr/>
            <p:nvPr/>
          </p:nvSpPr>
          <p:spPr>
            <a:xfrm>
              <a:off x="17331278" y="4229195"/>
              <a:ext cx="15875" cy="5080"/>
            </a:xfrm>
            <a:custGeom>
              <a:avLst/>
              <a:gdLst/>
              <a:ahLst/>
              <a:cxnLst/>
              <a:rect l="l" t="t" r="r" b="b"/>
              <a:pathLst>
                <a:path w="15875" h="5079">
                  <a:moveTo>
                    <a:pt x="0" y="4879"/>
                  </a:moveTo>
                  <a:lnTo>
                    <a:pt x="0" y="0"/>
                  </a:lnTo>
                  <a:lnTo>
                    <a:pt x="15486" y="0"/>
                  </a:lnTo>
                  <a:lnTo>
                    <a:pt x="15486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11" name="object 2511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7208007" y="4346481"/>
              <a:ext cx="140857" cy="123575"/>
            </a:xfrm>
            <a:prstGeom prst="rect">
              <a:avLst/>
            </a:prstGeom>
          </p:spPr>
        </p:pic>
        <p:sp>
          <p:nvSpPr>
            <p:cNvPr id="2512" name="object 2512"/>
            <p:cNvSpPr/>
            <p:nvPr/>
          </p:nvSpPr>
          <p:spPr>
            <a:xfrm>
              <a:off x="8904427" y="2439129"/>
              <a:ext cx="134620" cy="26670"/>
            </a:xfrm>
            <a:custGeom>
              <a:avLst/>
              <a:gdLst/>
              <a:ahLst/>
              <a:cxnLst/>
              <a:rect l="l" t="t" r="r" b="b"/>
              <a:pathLst>
                <a:path w="134620" h="26669">
                  <a:moveTo>
                    <a:pt x="134086" y="0"/>
                  </a:moveTo>
                  <a:lnTo>
                    <a:pt x="0" y="0"/>
                  </a:lnTo>
                  <a:lnTo>
                    <a:pt x="0" y="16510"/>
                  </a:lnTo>
                  <a:lnTo>
                    <a:pt x="0" y="26670"/>
                  </a:lnTo>
                  <a:lnTo>
                    <a:pt x="122478" y="26670"/>
                  </a:lnTo>
                  <a:lnTo>
                    <a:pt x="122478" y="16510"/>
                  </a:lnTo>
                  <a:lnTo>
                    <a:pt x="134086" y="16510"/>
                  </a:lnTo>
                  <a:lnTo>
                    <a:pt x="134086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3" name="object 2513"/>
            <p:cNvSpPr/>
            <p:nvPr/>
          </p:nvSpPr>
          <p:spPr>
            <a:xfrm>
              <a:off x="8904438" y="2438580"/>
              <a:ext cx="134620" cy="27305"/>
            </a:xfrm>
            <a:custGeom>
              <a:avLst/>
              <a:gdLst/>
              <a:ahLst/>
              <a:cxnLst/>
              <a:rect l="l" t="t" r="r" b="b"/>
              <a:pathLst>
                <a:path w="134620" h="27305">
                  <a:moveTo>
                    <a:pt x="134079" y="17057"/>
                  </a:moveTo>
                  <a:lnTo>
                    <a:pt x="134079" y="0"/>
                  </a:lnTo>
                  <a:lnTo>
                    <a:pt x="0" y="0"/>
                  </a:lnTo>
                  <a:lnTo>
                    <a:pt x="0" y="26815"/>
                  </a:lnTo>
                  <a:lnTo>
                    <a:pt x="122467" y="26815"/>
                  </a:lnTo>
                  <a:lnTo>
                    <a:pt x="122467" y="17057"/>
                  </a:lnTo>
                  <a:lnTo>
                    <a:pt x="134079" y="1705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4" name="object 2514"/>
            <p:cNvSpPr/>
            <p:nvPr/>
          </p:nvSpPr>
          <p:spPr>
            <a:xfrm>
              <a:off x="19252196" y="2438583"/>
              <a:ext cx="131445" cy="26670"/>
            </a:xfrm>
            <a:custGeom>
              <a:avLst/>
              <a:gdLst/>
              <a:ahLst/>
              <a:cxnLst/>
              <a:rect l="l" t="t" r="r" b="b"/>
              <a:pathLst>
                <a:path w="131444" h="26669">
                  <a:moveTo>
                    <a:pt x="131330" y="0"/>
                  </a:moveTo>
                  <a:lnTo>
                    <a:pt x="0" y="0"/>
                  </a:lnTo>
                  <a:lnTo>
                    <a:pt x="0" y="16510"/>
                  </a:lnTo>
                  <a:lnTo>
                    <a:pt x="13271" y="16510"/>
                  </a:lnTo>
                  <a:lnTo>
                    <a:pt x="13271" y="26670"/>
                  </a:lnTo>
                  <a:lnTo>
                    <a:pt x="131330" y="26670"/>
                  </a:lnTo>
                  <a:lnTo>
                    <a:pt x="131330" y="16510"/>
                  </a:lnTo>
                  <a:lnTo>
                    <a:pt x="131330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5" name="object 2515"/>
            <p:cNvSpPr/>
            <p:nvPr/>
          </p:nvSpPr>
          <p:spPr>
            <a:xfrm>
              <a:off x="19252202" y="2438580"/>
              <a:ext cx="131445" cy="27305"/>
            </a:xfrm>
            <a:custGeom>
              <a:avLst/>
              <a:gdLst/>
              <a:ahLst/>
              <a:cxnLst/>
              <a:rect l="l" t="t" r="r" b="b"/>
              <a:pathLst>
                <a:path w="131444" h="27305">
                  <a:moveTo>
                    <a:pt x="131325" y="0"/>
                  </a:moveTo>
                  <a:lnTo>
                    <a:pt x="0" y="0"/>
                  </a:lnTo>
                  <a:lnTo>
                    <a:pt x="0" y="17036"/>
                  </a:lnTo>
                  <a:lnTo>
                    <a:pt x="13277" y="17036"/>
                  </a:lnTo>
                  <a:lnTo>
                    <a:pt x="13277" y="26794"/>
                  </a:lnTo>
                  <a:lnTo>
                    <a:pt x="131325" y="26794"/>
                  </a:lnTo>
                  <a:lnTo>
                    <a:pt x="131325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6" name="object 2516"/>
            <p:cNvSpPr/>
            <p:nvPr/>
          </p:nvSpPr>
          <p:spPr>
            <a:xfrm>
              <a:off x="17339030" y="7655575"/>
              <a:ext cx="2012314" cy="539750"/>
            </a:xfrm>
            <a:custGeom>
              <a:avLst/>
              <a:gdLst/>
              <a:ahLst/>
              <a:cxnLst/>
              <a:rect l="l" t="t" r="r" b="b"/>
              <a:pathLst>
                <a:path w="2012315" h="539750">
                  <a:moveTo>
                    <a:pt x="2012273" y="457294"/>
                  </a:moveTo>
                  <a:lnTo>
                    <a:pt x="2012273" y="0"/>
                  </a:lnTo>
                </a:path>
                <a:path w="2012315" h="539750">
                  <a:moveTo>
                    <a:pt x="0" y="0"/>
                  </a:moveTo>
                  <a:lnTo>
                    <a:pt x="0" y="539166"/>
                  </a:lnTo>
                  <a:lnTo>
                    <a:pt x="2012273" y="4572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17" name="object 2517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7398795" y="2122838"/>
              <a:ext cx="160438" cy="344633"/>
            </a:xfrm>
            <a:prstGeom prst="rect">
              <a:avLst/>
            </a:prstGeom>
          </p:spPr>
        </p:pic>
        <p:sp>
          <p:nvSpPr>
            <p:cNvPr id="2518" name="object 2518"/>
            <p:cNvSpPr/>
            <p:nvPr/>
          </p:nvSpPr>
          <p:spPr>
            <a:xfrm>
              <a:off x="17431174" y="2137747"/>
              <a:ext cx="635" cy="295910"/>
            </a:xfrm>
            <a:custGeom>
              <a:avLst/>
              <a:gdLst/>
              <a:ahLst/>
              <a:cxnLst/>
              <a:rect l="l" t="t" r="r" b="b"/>
              <a:pathLst>
                <a:path w="634" h="295910">
                  <a:moveTo>
                    <a:pt x="0" y="295373"/>
                  </a:moveTo>
                  <a:lnTo>
                    <a:pt x="2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19" name="object 2519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9024830" y="2292168"/>
              <a:ext cx="217524" cy="175317"/>
            </a:xfrm>
            <a:prstGeom prst="rect">
              <a:avLst/>
            </a:prstGeom>
          </p:spPr>
        </p:pic>
        <p:sp>
          <p:nvSpPr>
            <p:cNvPr id="2520" name="object 2520"/>
            <p:cNvSpPr/>
            <p:nvPr/>
          </p:nvSpPr>
          <p:spPr>
            <a:xfrm>
              <a:off x="9240250" y="2455619"/>
              <a:ext cx="335280" cy="10160"/>
            </a:xfrm>
            <a:custGeom>
              <a:avLst/>
              <a:gdLst/>
              <a:ahLst/>
              <a:cxnLst/>
              <a:rect l="l" t="t" r="r" b="b"/>
              <a:pathLst>
                <a:path w="335279" h="10160">
                  <a:moveTo>
                    <a:pt x="334911" y="0"/>
                  </a:moveTo>
                  <a:lnTo>
                    <a:pt x="0" y="31"/>
                  </a:lnTo>
                  <a:lnTo>
                    <a:pt x="0" y="9758"/>
                  </a:lnTo>
                  <a:lnTo>
                    <a:pt x="334911" y="9758"/>
                  </a:lnTo>
                  <a:lnTo>
                    <a:pt x="3349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1" name="object 2521"/>
            <p:cNvSpPr/>
            <p:nvPr/>
          </p:nvSpPr>
          <p:spPr>
            <a:xfrm>
              <a:off x="9240250" y="2455619"/>
              <a:ext cx="335280" cy="10160"/>
            </a:xfrm>
            <a:custGeom>
              <a:avLst/>
              <a:gdLst/>
              <a:ahLst/>
              <a:cxnLst/>
              <a:rect l="l" t="t" r="r" b="b"/>
              <a:pathLst>
                <a:path w="335279" h="10160">
                  <a:moveTo>
                    <a:pt x="0" y="9758"/>
                  </a:moveTo>
                  <a:lnTo>
                    <a:pt x="0" y="31"/>
                  </a:lnTo>
                  <a:lnTo>
                    <a:pt x="334911" y="0"/>
                  </a:lnTo>
                  <a:lnTo>
                    <a:pt x="334911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2" name="object 2522"/>
            <p:cNvSpPr/>
            <p:nvPr/>
          </p:nvSpPr>
          <p:spPr>
            <a:xfrm>
              <a:off x="9575174" y="2455611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79" h="10160">
                  <a:moveTo>
                    <a:pt x="17580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7580" y="9758"/>
                  </a:lnTo>
                  <a:lnTo>
                    <a:pt x="175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3" name="object 2523"/>
            <p:cNvSpPr/>
            <p:nvPr/>
          </p:nvSpPr>
          <p:spPr>
            <a:xfrm>
              <a:off x="9575168" y="2455614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79" h="10160">
                  <a:moveTo>
                    <a:pt x="0" y="9758"/>
                  </a:moveTo>
                  <a:lnTo>
                    <a:pt x="0" y="0"/>
                  </a:lnTo>
                  <a:lnTo>
                    <a:pt x="17580" y="0"/>
                  </a:lnTo>
                  <a:lnTo>
                    <a:pt x="17580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4" name="object 2524"/>
            <p:cNvSpPr/>
            <p:nvPr/>
          </p:nvSpPr>
          <p:spPr>
            <a:xfrm>
              <a:off x="9223996" y="2433067"/>
              <a:ext cx="361950" cy="3810"/>
            </a:xfrm>
            <a:custGeom>
              <a:avLst/>
              <a:gdLst/>
              <a:ahLst/>
              <a:cxnLst/>
              <a:rect l="l" t="t" r="r" b="b"/>
              <a:pathLst>
                <a:path w="361950" h="3810">
                  <a:moveTo>
                    <a:pt x="361737" y="3654"/>
                  </a:moveTo>
                  <a:lnTo>
                    <a:pt x="361737" y="0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5" name="object 2525"/>
            <p:cNvSpPr/>
            <p:nvPr/>
          </p:nvSpPr>
          <p:spPr>
            <a:xfrm>
              <a:off x="9581880" y="2436768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86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6" name="object 2526"/>
            <p:cNvSpPr/>
            <p:nvPr/>
          </p:nvSpPr>
          <p:spPr>
            <a:xfrm>
              <a:off x="9219186" y="2465384"/>
              <a:ext cx="8890" cy="12065"/>
            </a:xfrm>
            <a:custGeom>
              <a:avLst/>
              <a:gdLst/>
              <a:ahLst/>
              <a:cxnLst/>
              <a:rect l="l" t="t" r="r" b="b"/>
              <a:pathLst>
                <a:path w="8890" h="12064">
                  <a:moveTo>
                    <a:pt x="0" y="11947"/>
                  </a:moveTo>
                  <a:lnTo>
                    <a:pt x="0" y="0"/>
                  </a:lnTo>
                  <a:lnTo>
                    <a:pt x="8648" y="0"/>
                  </a:lnTo>
                  <a:lnTo>
                    <a:pt x="8648" y="11947"/>
                  </a:lnTo>
                  <a:lnTo>
                    <a:pt x="0" y="1194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7" name="object 2527"/>
            <p:cNvSpPr/>
            <p:nvPr/>
          </p:nvSpPr>
          <p:spPr>
            <a:xfrm>
              <a:off x="9040449" y="243674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88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8" name="object 2528"/>
            <p:cNvSpPr/>
            <p:nvPr/>
          </p:nvSpPr>
          <p:spPr>
            <a:xfrm>
              <a:off x="9689201" y="2455611"/>
              <a:ext cx="160020" cy="10160"/>
            </a:xfrm>
            <a:custGeom>
              <a:avLst/>
              <a:gdLst/>
              <a:ahLst/>
              <a:cxnLst/>
              <a:rect l="l" t="t" r="r" b="b"/>
              <a:pathLst>
                <a:path w="160020" h="10160">
                  <a:moveTo>
                    <a:pt x="159534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59534" y="9758"/>
                  </a:lnTo>
                  <a:lnTo>
                    <a:pt x="1595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9" name="object 2529"/>
            <p:cNvSpPr/>
            <p:nvPr/>
          </p:nvSpPr>
          <p:spPr>
            <a:xfrm>
              <a:off x="9689198" y="2455614"/>
              <a:ext cx="160020" cy="10160"/>
            </a:xfrm>
            <a:custGeom>
              <a:avLst/>
              <a:gdLst/>
              <a:ahLst/>
              <a:cxnLst/>
              <a:rect l="l" t="t" r="r" b="b"/>
              <a:pathLst>
                <a:path w="160020" h="10160">
                  <a:moveTo>
                    <a:pt x="0" y="0"/>
                  </a:moveTo>
                  <a:lnTo>
                    <a:pt x="0" y="9758"/>
                  </a:lnTo>
                  <a:lnTo>
                    <a:pt x="159534" y="9758"/>
                  </a:lnTo>
                  <a:lnTo>
                    <a:pt x="159534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0" name="object 2530"/>
            <p:cNvSpPr/>
            <p:nvPr/>
          </p:nvSpPr>
          <p:spPr>
            <a:xfrm>
              <a:off x="9865468" y="2455642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774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16774" y="9727"/>
                  </a:lnTo>
                  <a:lnTo>
                    <a:pt x="167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1" name="object 2531"/>
            <p:cNvSpPr/>
            <p:nvPr/>
          </p:nvSpPr>
          <p:spPr>
            <a:xfrm>
              <a:off x="9865470" y="2455645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0" y="9727"/>
                  </a:moveTo>
                  <a:lnTo>
                    <a:pt x="0" y="0"/>
                  </a:lnTo>
                  <a:lnTo>
                    <a:pt x="16753" y="0"/>
                  </a:lnTo>
                  <a:lnTo>
                    <a:pt x="16753" y="9727"/>
                  </a:lnTo>
                  <a:lnTo>
                    <a:pt x="0" y="972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2" name="object 2532"/>
            <p:cNvSpPr/>
            <p:nvPr/>
          </p:nvSpPr>
          <p:spPr>
            <a:xfrm>
              <a:off x="9882222" y="2455642"/>
              <a:ext cx="325120" cy="10160"/>
            </a:xfrm>
            <a:custGeom>
              <a:avLst/>
              <a:gdLst/>
              <a:ahLst/>
              <a:cxnLst/>
              <a:rect l="l" t="t" r="r" b="b"/>
              <a:pathLst>
                <a:path w="325120" h="10160">
                  <a:moveTo>
                    <a:pt x="324607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324607" y="9727"/>
                  </a:lnTo>
                  <a:lnTo>
                    <a:pt x="3246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3" name="object 2533"/>
            <p:cNvSpPr/>
            <p:nvPr/>
          </p:nvSpPr>
          <p:spPr>
            <a:xfrm>
              <a:off x="9882226" y="2455645"/>
              <a:ext cx="325120" cy="10160"/>
            </a:xfrm>
            <a:custGeom>
              <a:avLst/>
              <a:gdLst/>
              <a:ahLst/>
              <a:cxnLst/>
              <a:rect l="l" t="t" r="r" b="b"/>
              <a:pathLst>
                <a:path w="325120" h="10160">
                  <a:moveTo>
                    <a:pt x="0" y="9727"/>
                  </a:moveTo>
                  <a:lnTo>
                    <a:pt x="0" y="0"/>
                  </a:lnTo>
                  <a:lnTo>
                    <a:pt x="324607" y="0"/>
                  </a:lnTo>
                  <a:lnTo>
                    <a:pt x="324607" y="9727"/>
                  </a:lnTo>
                  <a:lnTo>
                    <a:pt x="0" y="972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4" name="object 2534"/>
            <p:cNvSpPr/>
            <p:nvPr/>
          </p:nvSpPr>
          <p:spPr>
            <a:xfrm>
              <a:off x="9671537" y="2455611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79" h="10160">
                  <a:moveTo>
                    <a:pt x="17580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7580" y="9758"/>
                  </a:lnTo>
                  <a:lnTo>
                    <a:pt x="175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5" name="object 2535"/>
            <p:cNvSpPr/>
            <p:nvPr/>
          </p:nvSpPr>
          <p:spPr>
            <a:xfrm>
              <a:off x="9671534" y="2455614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79" h="10160">
                  <a:moveTo>
                    <a:pt x="0" y="9758"/>
                  </a:moveTo>
                  <a:lnTo>
                    <a:pt x="0" y="0"/>
                  </a:lnTo>
                  <a:lnTo>
                    <a:pt x="17580" y="0"/>
                  </a:lnTo>
                  <a:lnTo>
                    <a:pt x="17580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6" name="object 2536"/>
            <p:cNvSpPr/>
            <p:nvPr/>
          </p:nvSpPr>
          <p:spPr>
            <a:xfrm>
              <a:off x="10206830" y="2455611"/>
              <a:ext cx="28575" cy="10160"/>
            </a:xfrm>
            <a:custGeom>
              <a:avLst/>
              <a:gdLst/>
              <a:ahLst/>
              <a:cxnLst/>
              <a:rect l="l" t="t" r="r" b="b"/>
              <a:pathLst>
                <a:path w="28575" h="10160">
                  <a:moveTo>
                    <a:pt x="27967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27967" y="9758"/>
                  </a:lnTo>
                  <a:lnTo>
                    <a:pt x="279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7" name="object 2537"/>
            <p:cNvSpPr/>
            <p:nvPr/>
          </p:nvSpPr>
          <p:spPr>
            <a:xfrm>
              <a:off x="10206831" y="2455614"/>
              <a:ext cx="28575" cy="10160"/>
            </a:xfrm>
            <a:custGeom>
              <a:avLst/>
              <a:gdLst/>
              <a:ahLst/>
              <a:cxnLst/>
              <a:rect l="l" t="t" r="r" b="b"/>
              <a:pathLst>
                <a:path w="28575" h="10160">
                  <a:moveTo>
                    <a:pt x="0" y="9758"/>
                  </a:moveTo>
                  <a:lnTo>
                    <a:pt x="0" y="0"/>
                  </a:lnTo>
                  <a:lnTo>
                    <a:pt x="27967" y="0"/>
                  </a:lnTo>
                  <a:lnTo>
                    <a:pt x="27967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8" name="object 2538"/>
            <p:cNvSpPr/>
            <p:nvPr/>
          </p:nvSpPr>
          <p:spPr>
            <a:xfrm>
              <a:off x="9848715" y="2455642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753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16753" y="9727"/>
                  </a:lnTo>
                  <a:lnTo>
                    <a:pt x="1675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9" name="object 2539"/>
            <p:cNvSpPr/>
            <p:nvPr/>
          </p:nvSpPr>
          <p:spPr>
            <a:xfrm>
              <a:off x="9848714" y="2455645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0" y="9727"/>
                  </a:moveTo>
                  <a:lnTo>
                    <a:pt x="0" y="0"/>
                  </a:lnTo>
                  <a:lnTo>
                    <a:pt x="16753" y="0"/>
                  </a:lnTo>
                  <a:lnTo>
                    <a:pt x="16753" y="9727"/>
                  </a:lnTo>
                  <a:lnTo>
                    <a:pt x="0" y="972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0" name="object 2540"/>
            <p:cNvSpPr/>
            <p:nvPr/>
          </p:nvSpPr>
          <p:spPr>
            <a:xfrm>
              <a:off x="9843856" y="2460511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9162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9162" y="9727"/>
                  </a:lnTo>
                  <a:lnTo>
                    <a:pt x="91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1" name="object 2541"/>
            <p:cNvSpPr/>
            <p:nvPr/>
          </p:nvSpPr>
          <p:spPr>
            <a:xfrm>
              <a:off x="9843853" y="2460509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9162" y="0"/>
                  </a:moveTo>
                  <a:lnTo>
                    <a:pt x="9162" y="9727"/>
                  </a:lnTo>
                  <a:lnTo>
                    <a:pt x="0" y="9727"/>
                  </a:lnTo>
                  <a:lnTo>
                    <a:pt x="0" y="0"/>
                  </a:lnTo>
                  <a:lnTo>
                    <a:pt x="9162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2" name="object 2542"/>
            <p:cNvSpPr/>
            <p:nvPr/>
          </p:nvSpPr>
          <p:spPr>
            <a:xfrm>
              <a:off x="9686552" y="2460511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9130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9130" y="9727"/>
                  </a:lnTo>
                  <a:lnTo>
                    <a:pt x="913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3" name="object 2543"/>
            <p:cNvSpPr/>
            <p:nvPr/>
          </p:nvSpPr>
          <p:spPr>
            <a:xfrm>
              <a:off x="9686551" y="2460509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9130" y="0"/>
                  </a:moveTo>
                  <a:lnTo>
                    <a:pt x="9130" y="9727"/>
                  </a:lnTo>
                  <a:lnTo>
                    <a:pt x="0" y="9727"/>
                  </a:lnTo>
                  <a:lnTo>
                    <a:pt x="0" y="0"/>
                  </a:lnTo>
                  <a:lnTo>
                    <a:pt x="913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4" name="object 2544"/>
            <p:cNvSpPr/>
            <p:nvPr/>
          </p:nvSpPr>
          <p:spPr>
            <a:xfrm>
              <a:off x="9695683" y="2460511"/>
              <a:ext cx="148590" cy="10160"/>
            </a:xfrm>
            <a:custGeom>
              <a:avLst/>
              <a:gdLst/>
              <a:ahLst/>
              <a:cxnLst/>
              <a:rect l="l" t="t" r="r" b="b"/>
              <a:pathLst>
                <a:path w="148590" h="10160">
                  <a:moveTo>
                    <a:pt x="148183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148183" y="9727"/>
                  </a:lnTo>
                  <a:lnTo>
                    <a:pt x="1481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5" name="object 2545"/>
            <p:cNvSpPr/>
            <p:nvPr/>
          </p:nvSpPr>
          <p:spPr>
            <a:xfrm>
              <a:off x="9695682" y="2460509"/>
              <a:ext cx="148590" cy="10160"/>
            </a:xfrm>
            <a:custGeom>
              <a:avLst/>
              <a:gdLst/>
              <a:ahLst/>
              <a:cxnLst/>
              <a:rect l="l" t="t" r="r" b="b"/>
              <a:pathLst>
                <a:path w="148590" h="10160">
                  <a:moveTo>
                    <a:pt x="0" y="0"/>
                  </a:moveTo>
                  <a:lnTo>
                    <a:pt x="0" y="9727"/>
                  </a:lnTo>
                  <a:lnTo>
                    <a:pt x="148183" y="9727"/>
                  </a:lnTo>
                  <a:lnTo>
                    <a:pt x="14818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6" name="object 2546"/>
            <p:cNvSpPr/>
            <p:nvPr/>
          </p:nvSpPr>
          <p:spPr>
            <a:xfrm>
              <a:off x="9678547" y="2433096"/>
              <a:ext cx="539115" cy="3810"/>
            </a:xfrm>
            <a:custGeom>
              <a:avLst/>
              <a:gdLst/>
              <a:ahLst/>
              <a:cxnLst/>
              <a:rect l="l" t="t" r="r" b="b"/>
              <a:pathLst>
                <a:path w="539115" h="3810">
                  <a:moveTo>
                    <a:pt x="0" y="3675"/>
                  </a:moveTo>
                  <a:lnTo>
                    <a:pt x="0" y="20"/>
                  </a:lnTo>
                  <a:lnTo>
                    <a:pt x="188444" y="20"/>
                  </a:lnTo>
                  <a:lnTo>
                    <a:pt x="538852" y="0"/>
                  </a:lnTo>
                  <a:lnTo>
                    <a:pt x="538852" y="365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7" name="object 2547"/>
            <p:cNvSpPr/>
            <p:nvPr/>
          </p:nvSpPr>
          <p:spPr>
            <a:xfrm>
              <a:off x="9682416" y="243674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88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8" name="object 2548"/>
            <p:cNvSpPr/>
            <p:nvPr/>
          </p:nvSpPr>
          <p:spPr>
            <a:xfrm>
              <a:off x="9861153" y="2465384"/>
              <a:ext cx="8890" cy="12065"/>
            </a:xfrm>
            <a:custGeom>
              <a:avLst/>
              <a:gdLst/>
              <a:ahLst/>
              <a:cxnLst/>
              <a:rect l="l" t="t" r="r" b="b"/>
              <a:pathLst>
                <a:path w="8890" h="12064">
                  <a:moveTo>
                    <a:pt x="0" y="11947"/>
                  </a:moveTo>
                  <a:lnTo>
                    <a:pt x="0" y="0"/>
                  </a:lnTo>
                  <a:lnTo>
                    <a:pt x="8648" y="0"/>
                  </a:lnTo>
                  <a:lnTo>
                    <a:pt x="8648" y="11947"/>
                  </a:lnTo>
                  <a:lnTo>
                    <a:pt x="0" y="1194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9" name="object 2549"/>
            <p:cNvSpPr/>
            <p:nvPr/>
          </p:nvSpPr>
          <p:spPr>
            <a:xfrm>
              <a:off x="18438621" y="2455611"/>
              <a:ext cx="160020" cy="10160"/>
            </a:xfrm>
            <a:custGeom>
              <a:avLst/>
              <a:gdLst/>
              <a:ahLst/>
              <a:cxnLst/>
              <a:rect l="l" t="t" r="r" b="b"/>
              <a:pathLst>
                <a:path w="160019" h="10160">
                  <a:moveTo>
                    <a:pt x="159586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59586" y="9758"/>
                  </a:lnTo>
                  <a:lnTo>
                    <a:pt x="1595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0" name="object 2550"/>
            <p:cNvSpPr/>
            <p:nvPr/>
          </p:nvSpPr>
          <p:spPr>
            <a:xfrm>
              <a:off x="18438622" y="2455614"/>
              <a:ext cx="160020" cy="10160"/>
            </a:xfrm>
            <a:custGeom>
              <a:avLst/>
              <a:gdLst/>
              <a:ahLst/>
              <a:cxnLst/>
              <a:rect l="l" t="t" r="r" b="b"/>
              <a:pathLst>
                <a:path w="160019" h="10160">
                  <a:moveTo>
                    <a:pt x="159586" y="0"/>
                  </a:moveTo>
                  <a:lnTo>
                    <a:pt x="159586" y="9758"/>
                  </a:lnTo>
                  <a:lnTo>
                    <a:pt x="0" y="9758"/>
                  </a:lnTo>
                  <a:lnTo>
                    <a:pt x="0" y="0"/>
                  </a:lnTo>
                  <a:lnTo>
                    <a:pt x="15958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1" name="object 2551"/>
            <p:cNvSpPr/>
            <p:nvPr/>
          </p:nvSpPr>
          <p:spPr>
            <a:xfrm>
              <a:off x="18405104" y="2455632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60">
                  <a:moveTo>
                    <a:pt x="16774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6774" y="9737"/>
                  </a:lnTo>
                  <a:lnTo>
                    <a:pt x="167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2" name="object 2552"/>
            <p:cNvSpPr/>
            <p:nvPr/>
          </p:nvSpPr>
          <p:spPr>
            <a:xfrm>
              <a:off x="18405099" y="2455635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60">
                  <a:moveTo>
                    <a:pt x="0" y="9737"/>
                  </a:moveTo>
                  <a:lnTo>
                    <a:pt x="0" y="0"/>
                  </a:lnTo>
                  <a:lnTo>
                    <a:pt x="16774" y="0"/>
                  </a:lnTo>
                  <a:lnTo>
                    <a:pt x="16774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3" name="object 2553"/>
            <p:cNvSpPr/>
            <p:nvPr/>
          </p:nvSpPr>
          <p:spPr>
            <a:xfrm>
              <a:off x="18068904" y="2455611"/>
              <a:ext cx="336550" cy="10160"/>
            </a:xfrm>
            <a:custGeom>
              <a:avLst/>
              <a:gdLst/>
              <a:ahLst/>
              <a:cxnLst/>
              <a:rect l="l" t="t" r="r" b="b"/>
              <a:pathLst>
                <a:path w="336550" h="10160">
                  <a:moveTo>
                    <a:pt x="336199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336199" y="9758"/>
                  </a:lnTo>
                  <a:lnTo>
                    <a:pt x="33619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4" name="object 2554"/>
            <p:cNvSpPr/>
            <p:nvPr/>
          </p:nvSpPr>
          <p:spPr>
            <a:xfrm>
              <a:off x="18068900" y="2455614"/>
              <a:ext cx="336550" cy="10160"/>
            </a:xfrm>
            <a:custGeom>
              <a:avLst/>
              <a:gdLst/>
              <a:ahLst/>
              <a:cxnLst/>
              <a:rect l="l" t="t" r="r" b="b"/>
              <a:pathLst>
                <a:path w="336550" h="10160">
                  <a:moveTo>
                    <a:pt x="336199" y="9758"/>
                  </a:moveTo>
                  <a:lnTo>
                    <a:pt x="336199" y="0"/>
                  </a:lnTo>
                  <a:lnTo>
                    <a:pt x="0" y="0"/>
                  </a:lnTo>
                  <a:lnTo>
                    <a:pt x="0" y="9758"/>
                  </a:lnTo>
                  <a:lnTo>
                    <a:pt x="336199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5" name="object 2555"/>
            <p:cNvSpPr/>
            <p:nvPr/>
          </p:nvSpPr>
          <p:spPr>
            <a:xfrm>
              <a:off x="18051303" y="2455632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80" h="10160">
                  <a:moveTo>
                    <a:pt x="17580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7580" y="9737"/>
                  </a:lnTo>
                  <a:lnTo>
                    <a:pt x="175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6" name="object 2556"/>
            <p:cNvSpPr/>
            <p:nvPr/>
          </p:nvSpPr>
          <p:spPr>
            <a:xfrm>
              <a:off x="18051315" y="2455635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80" h="10160">
                  <a:moveTo>
                    <a:pt x="0" y="9737"/>
                  </a:moveTo>
                  <a:lnTo>
                    <a:pt x="0" y="0"/>
                  </a:lnTo>
                  <a:lnTo>
                    <a:pt x="17570" y="0"/>
                  </a:lnTo>
                  <a:lnTo>
                    <a:pt x="17570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7" name="object 2557"/>
            <p:cNvSpPr/>
            <p:nvPr/>
          </p:nvSpPr>
          <p:spPr>
            <a:xfrm>
              <a:off x="18598208" y="2455632"/>
              <a:ext cx="22225" cy="10160"/>
            </a:xfrm>
            <a:custGeom>
              <a:avLst/>
              <a:gdLst/>
              <a:ahLst/>
              <a:cxnLst/>
              <a:rect l="l" t="t" r="r" b="b"/>
              <a:pathLst>
                <a:path w="22225" h="10160">
                  <a:moveTo>
                    <a:pt x="21894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21894" y="9737"/>
                  </a:lnTo>
                  <a:lnTo>
                    <a:pt x="2189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8" name="object 2558"/>
            <p:cNvSpPr/>
            <p:nvPr/>
          </p:nvSpPr>
          <p:spPr>
            <a:xfrm>
              <a:off x="18598208" y="2455635"/>
              <a:ext cx="22225" cy="10160"/>
            </a:xfrm>
            <a:custGeom>
              <a:avLst/>
              <a:gdLst/>
              <a:ahLst/>
              <a:cxnLst/>
              <a:rect l="l" t="t" r="r" b="b"/>
              <a:pathLst>
                <a:path w="22225" h="10160">
                  <a:moveTo>
                    <a:pt x="0" y="9737"/>
                  </a:moveTo>
                  <a:lnTo>
                    <a:pt x="0" y="0"/>
                  </a:lnTo>
                  <a:lnTo>
                    <a:pt x="21915" y="0"/>
                  </a:lnTo>
                  <a:lnTo>
                    <a:pt x="21915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9" name="object 2559"/>
            <p:cNvSpPr/>
            <p:nvPr/>
          </p:nvSpPr>
          <p:spPr>
            <a:xfrm>
              <a:off x="18421867" y="2455632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60">
                  <a:moveTo>
                    <a:pt x="16774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6774" y="9737"/>
                  </a:lnTo>
                  <a:lnTo>
                    <a:pt x="167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0" name="object 2560"/>
            <p:cNvSpPr/>
            <p:nvPr/>
          </p:nvSpPr>
          <p:spPr>
            <a:xfrm>
              <a:off x="18421870" y="2455635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60">
                  <a:moveTo>
                    <a:pt x="0" y="9737"/>
                  </a:moveTo>
                  <a:lnTo>
                    <a:pt x="0" y="0"/>
                  </a:lnTo>
                  <a:lnTo>
                    <a:pt x="16774" y="0"/>
                  </a:lnTo>
                  <a:lnTo>
                    <a:pt x="16774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1" name="object 2561"/>
            <p:cNvSpPr/>
            <p:nvPr/>
          </p:nvSpPr>
          <p:spPr>
            <a:xfrm>
              <a:off x="18434307" y="2460490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9151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9151" y="9737"/>
                  </a:lnTo>
                  <a:lnTo>
                    <a:pt x="91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2" name="object 2562"/>
            <p:cNvSpPr/>
            <p:nvPr/>
          </p:nvSpPr>
          <p:spPr>
            <a:xfrm>
              <a:off x="18434310" y="2460497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0" y="9737"/>
                  </a:moveTo>
                  <a:lnTo>
                    <a:pt x="0" y="0"/>
                  </a:lnTo>
                  <a:lnTo>
                    <a:pt x="9151" y="0"/>
                  </a:lnTo>
                  <a:lnTo>
                    <a:pt x="9151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3" name="object 2563"/>
            <p:cNvSpPr/>
            <p:nvPr/>
          </p:nvSpPr>
          <p:spPr>
            <a:xfrm>
              <a:off x="18591653" y="2460490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9151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9151" y="9737"/>
                  </a:lnTo>
                  <a:lnTo>
                    <a:pt x="91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4" name="object 2564"/>
            <p:cNvSpPr/>
            <p:nvPr/>
          </p:nvSpPr>
          <p:spPr>
            <a:xfrm>
              <a:off x="18591658" y="2460497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0" y="9737"/>
                  </a:moveTo>
                  <a:lnTo>
                    <a:pt x="0" y="0"/>
                  </a:lnTo>
                  <a:lnTo>
                    <a:pt x="9151" y="0"/>
                  </a:lnTo>
                  <a:lnTo>
                    <a:pt x="9151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5" name="object 2565"/>
            <p:cNvSpPr/>
            <p:nvPr/>
          </p:nvSpPr>
          <p:spPr>
            <a:xfrm>
              <a:off x="18443448" y="2460511"/>
              <a:ext cx="148590" cy="10160"/>
            </a:xfrm>
            <a:custGeom>
              <a:avLst/>
              <a:gdLst/>
              <a:ahLst/>
              <a:cxnLst/>
              <a:rect l="l" t="t" r="r" b="b"/>
              <a:pathLst>
                <a:path w="148590" h="10160">
                  <a:moveTo>
                    <a:pt x="148204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148204" y="9727"/>
                  </a:lnTo>
                  <a:lnTo>
                    <a:pt x="14820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6" name="object 2566"/>
            <p:cNvSpPr/>
            <p:nvPr/>
          </p:nvSpPr>
          <p:spPr>
            <a:xfrm>
              <a:off x="18443454" y="2460509"/>
              <a:ext cx="148590" cy="10160"/>
            </a:xfrm>
            <a:custGeom>
              <a:avLst/>
              <a:gdLst/>
              <a:ahLst/>
              <a:cxnLst/>
              <a:rect l="l" t="t" r="r" b="b"/>
              <a:pathLst>
                <a:path w="148590" h="10160">
                  <a:moveTo>
                    <a:pt x="148204" y="0"/>
                  </a:moveTo>
                  <a:lnTo>
                    <a:pt x="148204" y="9727"/>
                  </a:lnTo>
                  <a:lnTo>
                    <a:pt x="0" y="9727"/>
                  </a:lnTo>
                  <a:lnTo>
                    <a:pt x="0" y="0"/>
                  </a:lnTo>
                  <a:lnTo>
                    <a:pt x="14820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7" name="object 2567"/>
            <p:cNvSpPr/>
            <p:nvPr/>
          </p:nvSpPr>
          <p:spPr>
            <a:xfrm>
              <a:off x="18058354" y="2433111"/>
              <a:ext cx="550545" cy="3810"/>
            </a:xfrm>
            <a:custGeom>
              <a:avLst/>
              <a:gdLst/>
              <a:ahLst/>
              <a:cxnLst/>
              <a:rect l="l" t="t" r="r" b="b"/>
              <a:pathLst>
                <a:path w="550544" h="3810">
                  <a:moveTo>
                    <a:pt x="0" y="3643"/>
                  </a:moveTo>
                  <a:lnTo>
                    <a:pt x="0" y="0"/>
                  </a:lnTo>
                  <a:lnTo>
                    <a:pt x="358533" y="0"/>
                  </a:lnTo>
                  <a:lnTo>
                    <a:pt x="550412" y="0"/>
                  </a:lnTo>
                  <a:lnTo>
                    <a:pt x="550412" y="366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8" name="object 2568"/>
            <p:cNvSpPr/>
            <p:nvPr/>
          </p:nvSpPr>
          <p:spPr>
            <a:xfrm>
              <a:off x="18604917" y="2436768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86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9" name="object 2569"/>
            <p:cNvSpPr/>
            <p:nvPr/>
          </p:nvSpPr>
          <p:spPr>
            <a:xfrm>
              <a:off x="18062197" y="2436768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86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0" name="object 2570"/>
            <p:cNvSpPr/>
            <p:nvPr/>
          </p:nvSpPr>
          <p:spPr>
            <a:xfrm>
              <a:off x="18417538" y="2465384"/>
              <a:ext cx="8890" cy="12065"/>
            </a:xfrm>
            <a:custGeom>
              <a:avLst/>
              <a:gdLst/>
              <a:ahLst/>
              <a:cxnLst/>
              <a:rect l="l" t="t" r="r" b="b"/>
              <a:pathLst>
                <a:path w="8890" h="12064">
                  <a:moveTo>
                    <a:pt x="0" y="11947"/>
                  </a:moveTo>
                  <a:lnTo>
                    <a:pt x="0" y="0"/>
                  </a:lnTo>
                  <a:lnTo>
                    <a:pt x="8648" y="0"/>
                  </a:lnTo>
                  <a:lnTo>
                    <a:pt x="8648" y="11947"/>
                  </a:lnTo>
                  <a:lnTo>
                    <a:pt x="0" y="1194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1" name="object 2571"/>
            <p:cNvSpPr/>
            <p:nvPr/>
          </p:nvSpPr>
          <p:spPr>
            <a:xfrm>
              <a:off x="19050477" y="2455632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60">
                  <a:moveTo>
                    <a:pt x="16753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6753" y="9737"/>
                  </a:lnTo>
                  <a:lnTo>
                    <a:pt x="1675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2" name="object 2572"/>
            <p:cNvSpPr/>
            <p:nvPr/>
          </p:nvSpPr>
          <p:spPr>
            <a:xfrm>
              <a:off x="19050457" y="2455635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60">
                  <a:moveTo>
                    <a:pt x="0" y="9737"/>
                  </a:moveTo>
                  <a:lnTo>
                    <a:pt x="0" y="0"/>
                  </a:lnTo>
                  <a:lnTo>
                    <a:pt x="16774" y="0"/>
                  </a:lnTo>
                  <a:lnTo>
                    <a:pt x="16774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3" name="object 2573"/>
            <p:cNvSpPr/>
            <p:nvPr/>
          </p:nvSpPr>
          <p:spPr>
            <a:xfrm>
              <a:off x="18713450" y="2455611"/>
              <a:ext cx="337185" cy="10160"/>
            </a:xfrm>
            <a:custGeom>
              <a:avLst/>
              <a:gdLst/>
              <a:ahLst/>
              <a:cxnLst/>
              <a:rect l="l" t="t" r="r" b="b"/>
              <a:pathLst>
                <a:path w="337184" h="10160">
                  <a:moveTo>
                    <a:pt x="337026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337026" y="9758"/>
                  </a:lnTo>
                  <a:lnTo>
                    <a:pt x="33702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4" name="object 2574"/>
            <p:cNvSpPr/>
            <p:nvPr/>
          </p:nvSpPr>
          <p:spPr>
            <a:xfrm>
              <a:off x="18713447" y="2455614"/>
              <a:ext cx="337185" cy="10160"/>
            </a:xfrm>
            <a:custGeom>
              <a:avLst/>
              <a:gdLst/>
              <a:ahLst/>
              <a:cxnLst/>
              <a:rect l="l" t="t" r="r" b="b"/>
              <a:pathLst>
                <a:path w="337184" h="10160">
                  <a:moveTo>
                    <a:pt x="337026" y="9758"/>
                  </a:moveTo>
                  <a:lnTo>
                    <a:pt x="337026" y="0"/>
                  </a:lnTo>
                  <a:lnTo>
                    <a:pt x="0" y="0"/>
                  </a:lnTo>
                  <a:lnTo>
                    <a:pt x="0" y="9758"/>
                  </a:lnTo>
                  <a:lnTo>
                    <a:pt x="337026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5" name="object 2575"/>
            <p:cNvSpPr/>
            <p:nvPr/>
          </p:nvSpPr>
          <p:spPr>
            <a:xfrm>
              <a:off x="18695859" y="2455632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80" h="10160">
                  <a:moveTo>
                    <a:pt x="17580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7580" y="9737"/>
                  </a:lnTo>
                  <a:lnTo>
                    <a:pt x="175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6" name="object 2576"/>
            <p:cNvSpPr/>
            <p:nvPr/>
          </p:nvSpPr>
          <p:spPr>
            <a:xfrm>
              <a:off x="18695864" y="2455635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80" h="10160">
                  <a:moveTo>
                    <a:pt x="0" y="9737"/>
                  </a:moveTo>
                  <a:lnTo>
                    <a:pt x="0" y="0"/>
                  </a:lnTo>
                  <a:lnTo>
                    <a:pt x="17580" y="0"/>
                  </a:lnTo>
                  <a:lnTo>
                    <a:pt x="17580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7" name="object 2577"/>
            <p:cNvSpPr/>
            <p:nvPr/>
          </p:nvSpPr>
          <p:spPr>
            <a:xfrm>
              <a:off x="19243571" y="2455632"/>
              <a:ext cx="22225" cy="10160"/>
            </a:xfrm>
            <a:custGeom>
              <a:avLst/>
              <a:gdLst/>
              <a:ahLst/>
              <a:cxnLst/>
              <a:rect l="l" t="t" r="r" b="b"/>
              <a:pathLst>
                <a:path w="22225" h="10160">
                  <a:moveTo>
                    <a:pt x="21915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21915" y="9737"/>
                  </a:lnTo>
                  <a:lnTo>
                    <a:pt x="219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8" name="object 2578"/>
            <p:cNvSpPr/>
            <p:nvPr/>
          </p:nvSpPr>
          <p:spPr>
            <a:xfrm>
              <a:off x="19243583" y="2455635"/>
              <a:ext cx="22225" cy="10160"/>
            </a:xfrm>
            <a:custGeom>
              <a:avLst/>
              <a:gdLst/>
              <a:ahLst/>
              <a:cxnLst/>
              <a:rect l="l" t="t" r="r" b="b"/>
              <a:pathLst>
                <a:path w="22225" h="10160">
                  <a:moveTo>
                    <a:pt x="0" y="9737"/>
                  </a:moveTo>
                  <a:lnTo>
                    <a:pt x="0" y="0"/>
                  </a:lnTo>
                  <a:lnTo>
                    <a:pt x="21894" y="0"/>
                  </a:lnTo>
                  <a:lnTo>
                    <a:pt x="21894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9" name="object 2579"/>
            <p:cNvSpPr/>
            <p:nvPr/>
          </p:nvSpPr>
          <p:spPr>
            <a:xfrm>
              <a:off x="19072379" y="2433083"/>
              <a:ext cx="182245" cy="3810"/>
            </a:xfrm>
            <a:custGeom>
              <a:avLst/>
              <a:gdLst/>
              <a:ahLst/>
              <a:cxnLst/>
              <a:rect l="l" t="t" r="r" b="b"/>
              <a:pathLst>
                <a:path w="182244" h="3810">
                  <a:moveTo>
                    <a:pt x="181764" y="3654"/>
                  </a:moveTo>
                  <a:lnTo>
                    <a:pt x="181764" y="0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0" name="object 2580"/>
            <p:cNvSpPr/>
            <p:nvPr/>
          </p:nvSpPr>
          <p:spPr>
            <a:xfrm>
              <a:off x="18702899" y="2433083"/>
              <a:ext cx="364490" cy="3810"/>
            </a:xfrm>
            <a:custGeom>
              <a:avLst/>
              <a:gdLst/>
              <a:ahLst/>
              <a:cxnLst/>
              <a:rect l="l" t="t" r="r" b="b"/>
              <a:pathLst>
                <a:path w="364490" h="3810">
                  <a:moveTo>
                    <a:pt x="0" y="3654"/>
                  </a:moveTo>
                  <a:lnTo>
                    <a:pt x="0" y="0"/>
                  </a:lnTo>
                  <a:lnTo>
                    <a:pt x="36430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1" name="object 2581"/>
            <p:cNvSpPr/>
            <p:nvPr/>
          </p:nvSpPr>
          <p:spPr>
            <a:xfrm>
              <a:off x="18706758" y="243672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0" y="1891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82" name="object 2582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9065106" y="2295008"/>
              <a:ext cx="187259" cy="172477"/>
            </a:xfrm>
            <a:prstGeom prst="rect">
              <a:avLst/>
            </a:prstGeom>
          </p:spPr>
        </p:pic>
        <p:sp>
          <p:nvSpPr>
            <p:cNvPr id="2583" name="object 2583"/>
            <p:cNvSpPr/>
            <p:nvPr/>
          </p:nvSpPr>
          <p:spPr>
            <a:xfrm>
              <a:off x="8898627" y="2669419"/>
              <a:ext cx="0" cy="2433955"/>
            </a:xfrm>
            <a:custGeom>
              <a:avLst/>
              <a:gdLst/>
              <a:ahLst/>
              <a:cxnLst/>
              <a:rect l="l" t="t" r="r" b="b"/>
              <a:pathLst>
                <a:path h="2433954">
                  <a:moveTo>
                    <a:pt x="0" y="0"/>
                  </a:moveTo>
                  <a:lnTo>
                    <a:pt x="0" y="243352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4" name="object 2584"/>
            <p:cNvSpPr/>
            <p:nvPr/>
          </p:nvSpPr>
          <p:spPr>
            <a:xfrm>
              <a:off x="8927640" y="2682450"/>
              <a:ext cx="10795" cy="118110"/>
            </a:xfrm>
            <a:custGeom>
              <a:avLst/>
              <a:gdLst/>
              <a:ahLst/>
              <a:cxnLst/>
              <a:rect l="l" t="t" r="r" b="b"/>
              <a:pathLst>
                <a:path w="10795" h="118110">
                  <a:moveTo>
                    <a:pt x="10324" y="0"/>
                  </a:moveTo>
                  <a:lnTo>
                    <a:pt x="10324" y="117535"/>
                  </a:lnTo>
                  <a:lnTo>
                    <a:pt x="0" y="117535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5" name="object 2585"/>
            <p:cNvSpPr/>
            <p:nvPr/>
          </p:nvSpPr>
          <p:spPr>
            <a:xfrm>
              <a:off x="8922497" y="2806469"/>
              <a:ext cx="10795" cy="15875"/>
            </a:xfrm>
            <a:custGeom>
              <a:avLst/>
              <a:gdLst/>
              <a:ahLst/>
              <a:cxnLst/>
              <a:rect l="l" t="t" r="r" b="b"/>
              <a:pathLst>
                <a:path w="10795" h="15875">
                  <a:moveTo>
                    <a:pt x="10324" y="0"/>
                  </a:moveTo>
                  <a:lnTo>
                    <a:pt x="10324" y="15831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6" name="object 2586"/>
            <p:cNvSpPr/>
            <p:nvPr/>
          </p:nvSpPr>
          <p:spPr>
            <a:xfrm>
              <a:off x="8922500" y="2822297"/>
              <a:ext cx="10795" cy="15875"/>
            </a:xfrm>
            <a:custGeom>
              <a:avLst/>
              <a:gdLst/>
              <a:ahLst/>
              <a:cxnLst/>
              <a:rect l="l" t="t" r="r" b="b"/>
              <a:pathLst>
                <a:path w="10795" h="15875">
                  <a:moveTo>
                    <a:pt x="0" y="15831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15831"/>
                  </a:lnTo>
                  <a:lnTo>
                    <a:pt x="0" y="158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7" name="object 2587"/>
            <p:cNvSpPr/>
            <p:nvPr/>
          </p:nvSpPr>
          <p:spPr>
            <a:xfrm>
              <a:off x="8922497" y="2838129"/>
              <a:ext cx="10795" cy="295275"/>
            </a:xfrm>
            <a:custGeom>
              <a:avLst/>
              <a:gdLst/>
              <a:ahLst/>
              <a:cxnLst/>
              <a:rect l="l" t="t" r="r" b="b"/>
              <a:pathLst>
                <a:path w="10795" h="295275">
                  <a:moveTo>
                    <a:pt x="10324" y="0"/>
                  </a:moveTo>
                  <a:lnTo>
                    <a:pt x="10324" y="295132"/>
                  </a:lnTo>
                  <a:lnTo>
                    <a:pt x="0" y="295132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8" name="object 2588"/>
            <p:cNvSpPr/>
            <p:nvPr/>
          </p:nvSpPr>
          <p:spPr>
            <a:xfrm>
              <a:off x="8922481" y="2658693"/>
              <a:ext cx="10795" cy="20955"/>
            </a:xfrm>
            <a:custGeom>
              <a:avLst/>
              <a:gdLst/>
              <a:ahLst/>
              <a:cxnLst/>
              <a:rect l="l" t="t" r="r" b="b"/>
              <a:pathLst>
                <a:path w="10795" h="20955">
                  <a:moveTo>
                    <a:pt x="10324" y="0"/>
                  </a:moveTo>
                  <a:lnTo>
                    <a:pt x="0" y="0"/>
                  </a:lnTo>
                  <a:lnTo>
                    <a:pt x="0" y="20711"/>
                  </a:lnTo>
                  <a:lnTo>
                    <a:pt x="10324" y="20711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9" name="object 2589"/>
            <p:cNvSpPr/>
            <p:nvPr/>
          </p:nvSpPr>
          <p:spPr>
            <a:xfrm>
              <a:off x="8922500" y="2658694"/>
              <a:ext cx="10795" cy="20955"/>
            </a:xfrm>
            <a:custGeom>
              <a:avLst/>
              <a:gdLst/>
              <a:ahLst/>
              <a:cxnLst/>
              <a:rect l="l" t="t" r="r" b="b"/>
              <a:pathLst>
                <a:path w="10795" h="20955">
                  <a:moveTo>
                    <a:pt x="0" y="20711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20711"/>
                  </a:lnTo>
                  <a:lnTo>
                    <a:pt x="0" y="2071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0" name="object 2590"/>
            <p:cNvSpPr/>
            <p:nvPr/>
          </p:nvSpPr>
          <p:spPr>
            <a:xfrm>
              <a:off x="8922493" y="2677882"/>
              <a:ext cx="0" cy="128905"/>
            </a:xfrm>
            <a:custGeom>
              <a:avLst/>
              <a:gdLst/>
              <a:ahLst/>
              <a:cxnLst/>
              <a:rect l="l" t="t" r="r" b="b"/>
              <a:pathLst>
                <a:path h="128905">
                  <a:moveTo>
                    <a:pt x="0" y="0"/>
                  </a:moveTo>
                  <a:lnTo>
                    <a:pt x="0" y="12857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1" name="object 2591"/>
            <p:cNvSpPr/>
            <p:nvPr/>
          </p:nvSpPr>
          <p:spPr>
            <a:xfrm>
              <a:off x="8927644" y="26726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10324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24" y="9758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2" name="object 2592"/>
            <p:cNvSpPr/>
            <p:nvPr/>
          </p:nvSpPr>
          <p:spPr>
            <a:xfrm>
              <a:off x="8927645" y="2672712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0" y="9737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3" name="object 2593"/>
            <p:cNvSpPr/>
            <p:nvPr/>
          </p:nvSpPr>
          <p:spPr>
            <a:xfrm>
              <a:off x="8927644" y="2800019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10324" y="0"/>
                  </a:moveTo>
                  <a:lnTo>
                    <a:pt x="0" y="0"/>
                  </a:lnTo>
                  <a:lnTo>
                    <a:pt x="0" y="9434"/>
                  </a:lnTo>
                  <a:lnTo>
                    <a:pt x="10324" y="9434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4" name="object 2594"/>
            <p:cNvSpPr/>
            <p:nvPr/>
          </p:nvSpPr>
          <p:spPr>
            <a:xfrm>
              <a:off x="8927645" y="2800002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0" y="9444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444"/>
                  </a:lnTo>
                  <a:lnTo>
                    <a:pt x="0" y="944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5" name="object 2595"/>
            <p:cNvSpPr/>
            <p:nvPr/>
          </p:nvSpPr>
          <p:spPr>
            <a:xfrm>
              <a:off x="8898643" y="266941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38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6" name="object 2596"/>
            <p:cNvSpPr/>
            <p:nvPr/>
          </p:nvSpPr>
          <p:spPr>
            <a:xfrm>
              <a:off x="8922464" y="3133259"/>
              <a:ext cx="10795" cy="15875"/>
            </a:xfrm>
            <a:custGeom>
              <a:avLst/>
              <a:gdLst/>
              <a:ahLst/>
              <a:cxnLst/>
              <a:rect l="l" t="t" r="r" b="b"/>
              <a:pathLst>
                <a:path w="10795" h="15875">
                  <a:moveTo>
                    <a:pt x="10324" y="0"/>
                  </a:moveTo>
                  <a:lnTo>
                    <a:pt x="10324" y="15842"/>
                  </a:lnTo>
                  <a:lnTo>
                    <a:pt x="0" y="15842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7" name="object 2597"/>
            <p:cNvSpPr/>
            <p:nvPr/>
          </p:nvSpPr>
          <p:spPr>
            <a:xfrm>
              <a:off x="8927624" y="3169813"/>
              <a:ext cx="10795" cy="119380"/>
            </a:xfrm>
            <a:custGeom>
              <a:avLst/>
              <a:gdLst/>
              <a:ahLst/>
              <a:cxnLst/>
              <a:rect l="l" t="t" r="r" b="b"/>
              <a:pathLst>
                <a:path w="10795" h="119379">
                  <a:moveTo>
                    <a:pt x="10324" y="0"/>
                  </a:moveTo>
                  <a:lnTo>
                    <a:pt x="10324" y="118907"/>
                  </a:lnTo>
                  <a:lnTo>
                    <a:pt x="0" y="118907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8" name="object 2598"/>
            <p:cNvSpPr/>
            <p:nvPr/>
          </p:nvSpPr>
          <p:spPr>
            <a:xfrm>
              <a:off x="8922464" y="3293453"/>
              <a:ext cx="10795" cy="15875"/>
            </a:xfrm>
            <a:custGeom>
              <a:avLst/>
              <a:gdLst/>
              <a:ahLst/>
              <a:cxnLst/>
              <a:rect l="l" t="t" r="r" b="b"/>
              <a:pathLst>
                <a:path w="10795" h="15875">
                  <a:moveTo>
                    <a:pt x="10324" y="0"/>
                  </a:moveTo>
                  <a:lnTo>
                    <a:pt x="10324" y="15831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9" name="object 2599"/>
            <p:cNvSpPr/>
            <p:nvPr/>
          </p:nvSpPr>
          <p:spPr>
            <a:xfrm>
              <a:off x="8922484" y="3309280"/>
              <a:ext cx="10795" cy="311150"/>
            </a:xfrm>
            <a:custGeom>
              <a:avLst/>
              <a:gdLst/>
              <a:ahLst/>
              <a:cxnLst/>
              <a:rect l="l" t="t" r="r" b="b"/>
              <a:pathLst>
                <a:path w="10795" h="311150">
                  <a:moveTo>
                    <a:pt x="0" y="15831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15831"/>
                  </a:lnTo>
                  <a:lnTo>
                    <a:pt x="0" y="15831"/>
                  </a:lnTo>
                  <a:close/>
                </a:path>
                <a:path w="10795" h="311150">
                  <a:moveTo>
                    <a:pt x="0" y="15831"/>
                  </a:moveTo>
                  <a:lnTo>
                    <a:pt x="10303" y="15831"/>
                  </a:lnTo>
                  <a:lnTo>
                    <a:pt x="10324" y="310995"/>
                  </a:lnTo>
                  <a:lnTo>
                    <a:pt x="0" y="310995"/>
                  </a:lnTo>
                  <a:lnTo>
                    <a:pt x="0" y="158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0" name="object 2600"/>
            <p:cNvSpPr/>
            <p:nvPr/>
          </p:nvSpPr>
          <p:spPr>
            <a:xfrm>
              <a:off x="8922484" y="3149108"/>
              <a:ext cx="10795" cy="144780"/>
            </a:xfrm>
            <a:custGeom>
              <a:avLst/>
              <a:gdLst/>
              <a:ahLst/>
              <a:cxnLst/>
              <a:rect l="l" t="t" r="r" b="b"/>
              <a:pathLst>
                <a:path w="10795" h="144779">
                  <a:moveTo>
                    <a:pt x="0" y="15842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15842"/>
                  </a:lnTo>
                  <a:lnTo>
                    <a:pt x="0" y="15842"/>
                  </a:lnTo>
                  <a:close/>
                </a:path>
                <a:path w="10795" h="144779">
                  <a:moveTo>
                    <a:pt x="0" y="15842"/>
                  </a:moveTo>
                  <a:lnTo>
                    <a:pt x="0" y="14441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1" name="object 2601"/>
            <p:cNvSpPr/>
            <p:nvPr/>
          </p:nvSpPr>
          <p:spPr>
            <a:xfrm>
              <a:off x="8927623" y="3160071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10324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0324" y="9737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2" name="object 2602"/>
            <p:cNvSpPr/>
            <p:nvPr/>
          </p:nvSpPr>
          <p:spPr>
            <a:xfrm>
              <a:off x="8927627" y="3160075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0" y="9737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3" name="object 2603"/>
            <p:cNvSpPr/>
            <p:nvPr/>
          </p:nvSpPr>
          <p:spPr>
            <a:xfrm>
              <a:off x="8927623" y="3288727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10324" y="0"/>
                  </a:moveTo>
                  <a:lnTo>
                    <a:pt x="0" y="0"/>
                  </a:lnTo>
                  <a:lnTo>
                    <a:pt x="0" y="9444"/>
                  </a:lnTo>
                  <a:lnTo>
                    <a:pt x="10324" y="9444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4" name="object 2604"/>
            <p:cNvSpPr/>
            <p:nvPr/>
          </p:nvSpPr>
          <p:spPr>
            <a:xfrm>
              <a:off x="8927627" y="3288722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0" y="9444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444"/>
                  </a:lnTo>
                  <a:lnTo>
                    <a:pt x="0" y="944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5" name="object 2605"/>
            <p:cNvSpPr/>
            <p:nvPr/>
          </p:nvSpPr>
          <p:spPr>
            <a:xfrm>
              <a:off x="8922497" y="3620276"/>
              <a:ext cx="10795" cy="15875"/>
            </a:xfrm>
            <a:custGeom>
              <a:avLst/>
              <a:gdLst/>
              <a:ahLst/>
              <a:cxnLst/>
              <a:rect l="l" t="t" r="r" b="b"/>
              <a:pathLst>
                <a:path w="10795" h="15875">
                  <a:moveTo>
                    <a:pt x="10324" y="0"/>
                  </a:moveTo>
                  <a:lnTo>
                    <a:pt x="10324" y="15842"/>
                  </a:lnTo>
                  <a:lnTo>
                    <a:pt x="0" y="15842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6" name="object 2606"/>
            <p:cNvSpPr/>
            <p:nvPr/>
          </p:nvSpPr>
          <p:spPr>
            <a:xfrm>
              <a:off x="8927644" y="3656810"/>
              <a:ext cx="10795" cy="119380"/>
            </a:xfrm>
            <a:custGeom>
              <a:avLst/>
              <a:gdLst/>
              <a:ahLst/>
              <a:cxnLst/>
              <a:rect l="l" t="t" r="r" b="b"/>
              <a:pathLst>
                <a:path w="10795" h="119379">
                  <a:moveTo>
                    <a:pt x="10324" y="0"/>
                  </a:moveTo>
                  <a:lnTo>
                    <a:pt x="0" y="0"/>
                  </a:lnTo>
                  <a:lnTo>
                    <a:pt x="0" y="118896"/>
                  </a:lnTo>
                  <a:lnTo>
                    <a:pt x="10324" y="118896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7" name="object 2607"/>
            <p:cNvSpPr/>
            <p:nvPr/>
          </p:nvSpPr>
          <p:spPr>
            <a:xfrm>
              <a:off x="8927640" y="3656813"/>
              <a:ext cx="10795" cy="119380"/>
            </a:xfrm>
            <a:custGeom>
              <a:avLst/>
              <a:gdLst/>
              <a:ahLst/>
              <a:cxnLst/>
              <a:rect l="l" t="t" r="r" b="b"/>
              <a:pathLst>
                <a:path w="10795" h="119379">
                  <a:moveTo>
                    <a:pt x="10324" y="0"/>
                  </a:moveTo>
                  <a:lnTo>
                    <a:pt x="10324" y="118896"/>
                  </a:lnTo>
                  <a:lnTo>
                    <a:pt x="0" y="118896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8" name="object 2608"/>
            <p:cNvSpPr/>
            <p:nvPr/>
          </p:nvSpPr>
          <p:spPr>
            <a:xfrm>
              <a:off x="8922497" y="3780453"/>
              <a:ext cx="10795" cy="15875"/>
            </a:xfrm>
            <a:custGeom>
              <a:avLst/>
              <a:gdLst/>
              <a:ahLst/>
              <a:cxnLst/>
              <a:rect l="l" t="t" r="r" b="b"/>
              <a:pathLst>
                <a:path w="10795" h="15875">
                  <a:moveTo>
                    <a:pt x="10324" y="0"/>
                  </a:moveTo>
                  <a:lnTo>
                    <a:pt x="10324" y="15831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9" name="object 2609"/>
            <p:cNvSpPr/>
            <p:nvPr/>
          </p:nvSpPr>
          <p:spPr>
            <a:xfrm>
              <a:off x="8922500" y="3796279"/>
              <a:ext cx="10795" cy="15875"/>
            </a:xfrm>
            <a:custGeom>
              <a:avLst/>
              <a:gdLst/>
              <a:ahLst/>
              <a:cxnLst/>
              <a:rect l="l" t="t" r="r" b="b"/>
              <a:pathLst>
                <a:path w="10795" h="15875">
                  <a:moveTo>
                    <a:pt x="0" y="15831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15831"/>
                  </a:lnTo>
                  <a:lnTo>
                    <a:pt x="0" y="158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0" name="object 2610"/>
            <p:cNvSpPr/>
            <p:nvPr/>
          </p:nvSpPr>
          <p:spPr>
            <a:xfrm>
              <a:off x="8922497" y="3812111"/>
              <a:ext cx="10795" cy="295275"/>
            </a:xfrm>
            <a:custGeom>
              <a:avLst/>
              <a:gdLst/>
              <a:ahLst/>
              <a:cxnLst/>
              <a:rect l="l" t="t" r="r" b="b"/>
              <a:pathLst>
                <a:path w="10795" h="295275">
                  <a:moveTo>
                    <a:pt x="10324" y="0"/>
                  </a:moveTo>
                  <a:lnTo>
                    <a:pt x="10324" y="295163"/>
                  </a:lnTo>
                  <a:lnTo>
                    <a:pt x="0" y="295163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1" name="object 2611"/>
            <p:cNvSpPr/>
            <p:nvPr/>
          </p:nvSpPr>
          <p:spPr>
            <a:xfrm>
              <a:off x="8922500" y="3636109"/>
              <a:ext cx="10795" cy="144780"/>
            </a:xfrm>
            <a:custGeom>
              <a:avLst/>
              <a:gdLst/>
              <a:ahLst/>
              <a:cxnLst/>
              <a:rect l="l" t="t" r="r" b="b"/>
              <a:pathLst>
                <a:path w="10795" h="144779">
                  <a:moveTo>
                    <a:pt x="0" y="15842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15842"/>
                  </a:lnTo>
                  <a:lnTo>
                    <a:pt x="0" y="15842"/>
                  </a:lnTo>
                  <a:close/>
                </a:path>
                <a:path w="10795" h="144779">
                  <a:moveTo>
                    <a:pt x="0" y="15842"/>
                  </a:moveTo>
                  <a:lnTo>
                    <a:pt x="0" y="14441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2" name="object 2612"/>
            <p:cNvSpPr/>
            <p:nvPr/>
          </p:nvSpPr>
          <p:spPr>
            <a:xfrm>
              <a:off x="8927644" y="3647072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10324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0324" y="9737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3" name="object 2613"/>
            <p:cNvSpPr/>
            <p:nvPr/>
          </p:nvSpPr>
          <p:spPr>
            <a:xfrm>
              <a:off x="8927645" y="3647075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0" y="9737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4" name="object 2614"/>
            <p:cNvSpPr/>
            <p:nvPr/>
          </p:nvSpPr>
          <p:spPr>
            <a:xfrm>
              <a:off x="8927644" y="3775728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10324" y="0"/>
                  </a:moveTo>
                  <a:lnTo>
                    <a:pt x="0" y="0"/>
                  </a:lnTo>
                  <a:lnTo>
                    <a:pt x="0" y="9423"/>
                  </a:lnTo>
                  <a:lnTo>
                    <a:pt x="10324" y="9423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5" name="object 2615"/>
            <p:cNvSpPr/>
            <p:nvPr/>
          </p:nvSpPr>
          <p:spPr>
            <a:xfrm>
              <a:off x="8927645" y="3775722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0" y="9444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444"/>
                  </a:lnTo>
                  <a:lnTo>
                    <a:pt x="0" y="944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6" name="object 2616"/>
            <p:cNvSpPr/>
            <p:nvPr/>
          </p:nvSpPr>
          <p:spPr>
            <a:xfrm>
              <a:off x="8922497" y="4107276"/>
              <a:ext cx="10795" cy="15875"/>
            </a:xfrm>
            <a:custGeom>
              <a:avLst/>
              <a:gdLst/>
              <a:ahLst/>
              <a:cxnLst/>
              <a:rect l="l" t="t" r="r" b="b"/>
              <a:pathLst>
                <a:path w="10795" h="15875">
                  <a:moveTo>
                    <a:pt x="10324" y="0"/>
                  </a:moveTo>
                  <a:lnTo>
                    <a:pt x="10324" y="15831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7" name="object 2617"/>
            <p:cNvSpPr/>
            <p:nvPr/>
          </p:nvSpPr>
          <p:spPr>
            <a:xfrm>
              <a:off x="8927640" y="4143829"/>
              <a:ext cx="10795" cy="119380"/>
            </a:xfrm>
            <a:custGeom>
              <a:avLst/>
              <a:gdLst/>
              <a:ahLst/>
              <a:cxnLst/>
              <a:rect l="l" t="t" r="r" b="b"/>
              <a:pathLst>
                <a:path w="10795" h="119379">
                  <a:moveTo>
                    <a:pt x="10324" y="0"/>
                  </a:moveTo>
                  <a:lnTo>
                    <a:pt x="10324" y="118928"/>
                  </a:lnTo>
                  <a:lnTo>
                    <a:pt x="0" y="118928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8" name="object 2618"/>
            <p:cNvSpPr/>
            <p:nvPr/>
          </p:nvSpPr>
          <p:spPr>
            <a:xfrm>
              <a:off x="8922497" y="4267453"/>
              <a:ext cx="10795" cy="15875"/>
            </a:xfrm>
            <a:custGeom>
              <a:avLst/>
              <a:gdLst/>
              <a:ahLst/>
              <a:cxnLst/>
              <a:rect l="l" t="t" r="r" b="b"/>
              <a:pathLst>
                <a:path w="10795" h="15875">
                  <a:moveTo>
                    <a:pt x="10324" y="0"/>
                  </a:moveTo>
                  <a:lnTo>
                    <a:pt x="10324" y="15842"/>
                  </a:lnTo>
                  <a:lnTo>
                    <a:pt x="0" y="15842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9" name="object 2619"/>
            <p:cNvSpPr/>
            <p:nvPr/>
          </p:nvSpPr>
          <p:spPr>
            <a:xfrm>
              <a:off x="8922500" y="4283303"/>
              <a:ext cx="10795" cy="15875"/>
            </a:xfrm>
            <a:custGeom>
              <a:avLst/>
              <a:gdLst/>
              <a:ahLst/>
              <a:cxnLst/>
              <a:rect l="l" t="t" r="r" b="b"/>
              <a:pathLst>
                <a:path w="10795" h="15875">
                  <a:moveTo>
                    <a:pt x="0" y="15842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15842"/>
                  </a:lnTo>
                  <a:lnTo>
                    <a:pt x="0" y="1584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0" name="object 2620"/>
            <p:cNvSpPr/>
            <p:nvPr/>
          </p:nvSpPr>
          <p:spPr>
            <a:xfrm>
              <a:off x="8922497" y="4299128"/>
              <a:ext cx="10795" cy="297180"/>
            </a:xfrm>
            <a:custGeom>
              <a:avLst/>
              <a:gdLst/>
              <a:ahLst/>
              <a:cxnLst/>
              <a:rect l="l" t="t" r="r" b="b"/>
              <a:pathLst>
                <a:path w="10795" h="297179">
                  <a:moveTo>
                    <a:pt x="10324" y="0"/>
                  </a:moveTo>
                  <a:lnTo>
                    <a:pt x="10324" y="296556"/>
                  </a:lnTo>
                  <a:lnTo>
                    <a:pt x="0" y="296556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1" name="object 2621"/>
            <p:cNvSpPr/>
            <p:nvPr/>
          </p:nvSpPr>
          <p:spPr>
            <a:xfrm>
              <a:off x="8922500" y="4123108"/>
              <a:ext cx="10795" cy="144780"/>
            </a:xfrm>
            <a:custGeom>
              <a:avLst/>
              <a:gdLst/>
              <a:ahLst/>
              <a:cxnLst/>
              <a:rect l="l" t="t" r="r" b="b"/>
              <a:pathLst>
                <a:path w="10795" h="144779">
                  <a:moveTo>
                    <a:pt x="0" y="15842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15842"/>
                  </a:lnTo>
                  <a:lnTo>
                    <a:pt x="0" y="15842"/>
                  </a:lnTo>
                  <a:close/>
                </a:path>
                <a:path w="10795" h="144779">
                  <a:moveTo>
                    <a:pt x="0" y="15842"/>
                  </a:moveTo>
                  <a:lnTo>
                    <a:pt x="0" y="14441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2" name="object 2622"/>
            <p:cNvSpPr/>
            <p:nvPr/>
          </p:nvSpPr>
          <p:spPr>
            <a:xfrm>
              <a:off x="8927644" y="413407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10324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24" y="9758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3" name="object 2623"/>
            <p:cNvSpPr/>
            <p:nvPr/>
          </p:nvSpPr>
          <p:spPr>
            <a:xfrm>
              <a:off x="8927645" y="4134075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0" y="9737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4" name="object 2624"/>
            <p:cNvSpPr/>
            <p:nvPr/>
          </p:nvSpPr>
          <p:spPr>
            <a:xfrm>
              <a:off x="8927644" y="4262760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10324" y="0"/>
                  </a:moveTo>
                  <a:lnTo>
                    <a:pt x="0" y="0"/>
                  </a:lnTo>
                  <a:lnTo>
                    <a:pt x="0" y="9444"/>
                  </a:lnTo>
                  <a:lnTo>
                    <a:pt x="10324" y="9444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5" name="object 2625"/>
            <p:cNvSpPr/>
            <p:nvPr/>
          </p:nvSpPr>
          <p:spPr>
            <a:xfrm>
              <a:off x="8927645" y="4262756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0" y="9444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444"/>
                  </a:lnTo>
                  <a:lnTo>
                    <a:pt x="0" y="944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6" name="object 2626"/>
            <p:cNvSpPr/>
            <p:nvPr/>
          </p:nvSpPr>
          <p:spPr>
            <a:xfrm>
              <a:off x="8922497" y="4595698"/>
              <a:ext cx="10795" cy="15875"/>
            </a:xfrm>
            <a:custGeom>
              <a:avLst/>
              <a:gdLst/>
              <a:ahLst/>
              <a:cxnLst/>
              <a:rect l="l" t="t" r="r" b="b"/>
              <a:pathLst>
                <a:path w="10795" h="15875">
                  <a:moveTo>
                    <a:pt x="10324" y="0"/>
                  </a:moveTo>
                  <a:lnTo>
                    <a:pt x="10324" y="15842"/>
                  </a:lnTo>
                  <a:lnTo>
                    <a:pt x="0" y="15842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7" name="object 2627"/>
            <p:cNvSpPr/>
            <p:nvPr/>
          </p:nvSpPr>
          <p:spPr>
            <a:xfrm>
              <a:off x="8927640" y="4632237"/>
              <a:ext cx="10795" cy="119380"/>
            </a:xfrm>
            <a:custGeom>
              <a:avLst/>
              <a:gdLst/>
              <a:ahLst/>
              <a:cxnLst/>
              <a:rect l="l" t="t" r="r" b="b"/>
              <a:pathLst>
                <a:path w="10795" h="119379">
                  <a:moveTo>
                    <a:pt x="10324" y="0"/>
                  </a:moveTo>
                  <a:lnTo>
                    <a:pt x="10324" y="118928"/>
                  </a:lnTo>
                  <a:lnTo>
                    <a:pt x="0" y="118928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8" name="object 2628"/>
            <p:cNvSpPr/>
            <p:nvPr/>
          </p:nvSpPr>
          <p:spPr>
            <a:xfrm>
              <a:off x="8922497" y="4755891"/>
              <a:ext cx="10795" cy="15875"/>
            </a:xfrm>
            <a:custGeom>
              <a:avLst/>
              <a:gdLst/>
              <a:ahLst/>
              <a:cxnLst/>
              <a:rect l="l" t="t" r="r" b="b"/>
              <a:pathLst>
                <a:path w="10795" h="15875">
                  <a:moveTo>
                    <a:pt x="10324" y="0"/>
                  </a:moveTo>
                  <a:lnTo>
                    <a:pt x="10324" y="15831"/>
                  </a:lnTo>
                  <a:lnTo>
                    <a:pt x="0" y="15831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9" name="object 2629"/>
            <p:cNvSpPr/>
            <p:nvPr/>
          </p:nvSpPr>
          <p:spPr>
            <a:xfrm>
              <a:off x="8922500" y="4771736"/>
              <a:ext cx="10795" cy="15875"/>
            </a:xfrm>
            <a:custGeom>
              <a:avLst/>
              <a:gdLst/>
              <a:ahLst/>
              <a:cxnLst/>
              <a:rect l="l" t="t" r="r" b="b"/>
              <a:pathLst>
                <a:path w="10795" h="15875">
                  <a:moveTo>
                    <a:pt x="0" y="15831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15831"/>
                  </a:lnTo>
                  <a:lnTo>
                    <a:pt x="0" y="1583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0" name="object 2630"/>
            <p:cNvSpPr/>
            <p:nvPr/>
          </p:nvSpPr>
          <p:spPr>
            <a:xfrm>
              <a:off x="8922497" y="4787585"/>
              <a:ext cx="10795" cy="305435"/>
            </a:xfrm>
            <a:custGeom>
              <a:avLst/>
              <a:gdLst/>
              <a:ahLst/>
              <a:cxnLst/>
              <a:rect l="l" t="t" r="r" b="b"/>
              <a:pathLst>
                <a:path w="10795" h="305435">
                  <a:moveTo>
                    <a:pt x="10324" y="0"/>
                  </a:moveTo>
                  <a:lnTo>
                    <a:pt x="10324" y="305383"/>
                  </a:lnTo>
                  <a:lnTo>
                    <a:pt x="0" y="305383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1" name="object 2631"/>
            <p:cNvSpPr/>
            <p:nvPr/>
          </p:nvSpPr>
          <p:spPr>
            <a:xfrm>
              <a:off x="8922500" y="4611530"/>
              <a:ext cx="10795" cy="144780"/>
            </a:xfrm>
            <a:custGeom>
              <a:avLst/>
              <a:gdLst/>
              <a:ahLst/>
              <a:cxnLst/>
              <a:rect l="l" t="t" r="r" b="b"/>
              <a:pathLst>
                <a:path w="10795" h="144779">
                  <a:moveTo>
                    <a:pt x="0" y="15842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15842"/>
                  </a:lnTo>
                  <a:lnTo>
                    <a:pt x="0" y="15842"/>
                  </a:lnTo>
                  <a:close/>
                </a:path>
                <a:path w="10795" h="144779">
                  <a:moveTo>
                    <a:pt x="0" y="15842"/>
                  </a:moveTo>
                  <a:lnTo>
                    <a:pt x="0" y="14442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2" name="object 2632"/>
            <p:cNvSpPr/>
            <p:nvPr/>
          </p:nvSpPr>
          <p:spPr>
            <a:xfrm>
              <a:off x="8927644" y="4622498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10324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0324" y="9737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3" name="object 2633"/>
            <p:cNvSpPr/>
            <p:nvPr/>
          </p:nvSpPr>
          <p:spPr>
            <a:xfrm>
              <a:off x="8927645" y="4622499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0" y="9737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4" name="object 2634"/>
            <p:cNvSpPr/>
            <p:nvPr/>
          </p:nvSpPr>
          <p:spPr>
            <a:xfrm>
              <a:off x="8927644" y="4751174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10324" y="0"/>
                  </a:moveTo>
                  <a:lnTo>
                    <a:pt x="0" y="0"/>
                  </a:lnTo>
                  <a:lnTo>
                    <a:pt x="0" y="9444"/>
                  </a:lnTo>
                  <a:lnTo>
                    <a:pt x="10324" y="9444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5" name="object 2635"/>
            <p:cNvSpPr/>
            <p:nvPr/>
          </p:nvSpPr>
          <p:spPr>
            <a:xfrm>
              <a:off x="8927645" y="4751173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0" y="9434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434"/>
                  </a:lnTo>
                  <a:lnTo>
                    <a:pt x="0" y="943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6" name="object 2636"/>
            <p:cNvSpPr/>
            <p:nvPr/>
          </p:nvSpPr>
          <p:spPr>
            <a:xfrm>
              <a:off x="8922492" y="5092975"/>
              <a:ext cx="10795" cy="20955"/>
            </a:xfrm>
            <a:custGeom>
              <a:avLst/>
              <a:gdLst/>
              <a:ahLst/>
              <a:cxnLst/>
              <a:rect l="l" t="t" r="r" b="b"/>
              <a:pathLst>
                <a:path w="10795" h="20954">
                  <a:moveTo>
                    <a:pt x="10324" y="0"/>
                  </a:moveTo>
                  <a:lnTo>
                    <a:pt x="0" y="0"/>
                  </a:lnTo>
                  <a:lnTo>
                    <a:pt x="0" y="20690"/>
                  </a:lnTo>
                  <a:lnTo>
                    <a:pt x="10324" y="20690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7" name="object 2637"/>
            <p:cNvSpPr/>
            <p:nvPr/>
          </p:nvSpPr>
          <p:spPr>
            <a:xfrm>
              <a:off x="8922497" y="5092969"/>
              <a:ext cx="10795" cy="20955"/>
            </a:xfrm>
            <a:custGeom>
              <a:avLst/>
              <a:gdLst/>
              <a:ahLst/>
              <a:cxnLst/>
              <a:rect l="l" t="t" r="r" b="b"/>
              <a:pathLst>
                <a:path w="10795" h="20954">
                  <a:moveTo>
                    <a:pt x="10324" y="0"/>
                  </a:moveTo>
                  <a:lnTo>
                    <a:pt x="10324" y="20690"/>
                  </a:lnTo>
                  <a:lnTo>
                    <a:pt x="0" y="20690"/>
                  </a:lnTo>
                  <a:lnTo>
                    <a:pt x="0" y="0"/>
                  </a:lnTo>
                  <a:lnTo>
                    <a:pt x="10324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8" name="object 2638"/>
            <p:cNvSpPr/>
            <p:nvPr/>
          </p:nvSpPr>
          <p:spPr>
            <a:xfrm>
              <a:off x="8902515" y="2673069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97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9" name="object 2639"/>
            <p:cNvSpPr/>
            <p:nvPr/>
          </p:nvSpPr>
          <p:spPr>
            <a:xfrm>
              <a:off x="8902515" y="509928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1997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0" name="object 2640"/>
            <p:cNvSpPr/>
            <p:nvPr/>
          </p:nvSpPr>
          <p:spPr>
            <a:xfrm>
              <a:off x="8898620" y="510294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387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1" name="object 2641"/>
            <p:cNvSpPr/>
            <p:nvPr/>
          </p:nvSpPr>
          <p:spPr>
            <a:xfrm>
              <a:off x="8932805" y="2818201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5">
                  <a:moveTo>
                    <a:pt x="0" y="8167"/>
                  </a:moveTo>
                  <a:lnTo>
                    <a:pt x="0" y="0"/>
                  </a:lnTo>
                  <a:lnTo>
                    <a:pt x="12638" y="0"/>
                  </a:lnTo>
                  <a:lnTo>
                    <a:pt x="12638" y="8167"/>
                  </a:lnTo>
                  <a:lnTo>
                    <a:pt x="0" y="816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2" name="object 2642"/>
            <p:cNvSpPr/>
            <p:nvPr/>
          </p:nvSpPr>
          <p:spPr>
            <a:xfrm>
              <a:off x="8932805" y="3145023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5">
                  <a:moveTo>
                    <a:pt x="0" y="8167"/>
                  </a:moveTo>
                  <a:lnTo>
                    <a:pt x="0" y="0"/>
                  </a:lnTo>
                  <a:lnTo>
                    <a:pt x="12638" y="0"/>
                  </a:lnTo>
                  <a:lnTo>
                    <a:pt x="12638" y="8167"/>
                  </a:lnTo>
                  <a:lnTo>
                    <a:pt x="0" y="816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3" name="object 2643"/>
            <p:cNvSpPr/>
            <p:nvPr/>
          </p:nvSpPr>
          <p:spPr>
            <a:xfrm>
              <a:off x="8932805" y="3305194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0" y="8156"/>
                  </a:moveTo>
                  <a:lnTo>
                    <a:pt x="0" y="0"/>
                  </a:lnTo>
                  <a:lnTo>
                    <a:pt x="12638" y="0"/>
                  </a:lnTo>
                  <a:lnTo>
                    <a:pt x="12638" y="8156"/>
                  </a:lnTo>
                  <a:lnTo>
                    <a:pt x="0" y="8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4" name="object 2644"/>
            <p:cNvSpPr/>
            <p:nvPr/>
          </p:nvSpPr>
          <p:spPr>
            <a:xfrm>
              <a:off x="8932805" y="3632023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0" y="8167"/>
                  </a:moveTo>
                  <a:lnTo>
                    <a:pt x="0" y="0"/>
                  </a:lnTo>
                  <a:lnTo>
                    <a:pt x="12638" y="0"/>
                  </a:lnTo>
                  <a:lnTo>
                    <a:pt x="12638" y="8167"/>
                  </a:lnTo>
                  <a:lnTo>
                    <a:pt x="0" y="816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5" name="object 2645"/>
            <p:cNvSpPr/>
            <p:nvPr/>
          </p:nvSpPr>
          <p:spPr>
            <a:xfrm>
              <a:off x="8932805" y="3792195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0" y="8156"/>
                  </a:moveTo>
                  <a:lnTo>
                    <a:pt x="0" y="0"/>
                  </a:lnTo>
                  <a:lnTo>
                    <a:pt x="12638" y="0"/>
                  </a:lnTo>
                  <a:lnTo>
                    <a:pt x="12638" y="8156"/>
                  </a:lnTo>
                  <a:lnTo>
                    <a:pt x="0" y="8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6" name="object 2646"/>
            <p:cNvSpPr/>
            <p:nvPr/>
          </p:nvSpPr>
          <p:spPr>
            <a:xfrm>
              <a:off x="8932805" y="4119024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0" y="8167"/>
                  </a:moveTo>
                  <a:lnTo>
                    <a:pt x="0" y="0"/>
                  </a:lnTo>
                  <a:lnTo>
                    <a:pt x="12638" y="0"/>
                  </a:lnTo>
                  <a:lnTo>
                    <a:pt x="12638" y="8167"/>
                  </a:lnTo>
                  <a:lnTo>
                    <a:pt x="0" y="816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7" name="object 2647"/>
            <p:cNvSpPr/>
            <p:nvPr/>
          </p:nvSpPr>
          <p:spPr>
            <a:xfrm>
              <a:off x="8932805" y="4279235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0" y="8167"/>
                  </a:moveTo>
                  <a:lnTo>
                    <a:pt x="0" y="0"/>
                  </a:lnTo>
                  <a:lnTo>
                    <a:pt x="12638" y="0"/>
                  </a:lnTo>
                  <a:lnTo>
                    <a:pt x="12638" y="8167"/>
                  </a:lnTo>
                  <a:lnTo>
                    <a:pt x="0" y="816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8" name="object 2648"/>
            <p:cNvSpPr/>
            <p:nvPr/>
          </p:nvSpPr>
          <p:spPr>
            <a:xfrm>
              <a:off x="8932805" y="4607447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0" y="8167"/>
                  </a:moveTo>
                  <a:lnTo>
                    <a:pt x="0" y="0"/>
                  </a:lnTo>
                  <a:lnTo>
                    <a:pt x="12638" y="0"/>
                  </a:lnTo>
                  <a:lnTo>
                    <a:pt x="12638" y="8167"/>
                  </a:lnTo>
                  <a:lnTo>
                    <a:pt x="0" y="816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9" name="object 2649"/>
            <p:cNvSpPr/>
            <p:nvPr/>
          </p:nvSpPr>
          <p:spPr>
            <a:xfrm>
              <a:off x="8932805" y="4767650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0" y="8156"/>
                  </a:moveTo>
                  <a:lnTo>
                    <a:pt x="0" y="0"/>
                  </a:lnTo>
                  <a:lnTo>
                    <a:pt x="12638" y="0"/>
                  </a:lnTo>
                  <a:lnTo>
                    <a:pt x="12638" y="8156"/>
                  </a:lnTo>
                  <a:lnTo>
                    <a:pt x="0" y="815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0" name="object 2650"/>
            <p:cNvSpPr/>
            <p:nvPr/>
          </p:nvSpPr>
          <p:spPr>
            <a:xfrm>
              <a:off x="11427256" y="5291397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5" h="19050">
                  <a:moveTo>
                    <a:pt x="277050" y="0"/>
                  </a:moveTo>
                  <a:lnTo>
                    <a:pt x="275107" y="0"/>
                  </a:lnTo>
                  <a:lnTo>
                    <a:pt x="275107" y="16510"/>
                  </a:lnTo>
                  <a:lnTo>
                    <a:pt x="1943" y="16510"/>
                  </a:lnTo>
                  <a:lnTo>
                    <a:pt x="1943" y="0"/>
                  </a:lnTo>
                  <a:lnTo>
                    <a:pt x="0" y="0"/>
                  </a:lnTo>
                  <a:lnTo>
                    <a:pt x="0" y="16510"/>
                  </a:lnTo>
                  <a:lnTo>
                    <a:pt x="0" y="19050"/>
                  </a:lnTo>
                  <a:lnTo>
                    <a:pt x="277050" y="19050"/>
                  </a:lnTo>
                  <a:lnTo>
                    <a:pt x="277050" y="16510"/>
                  </a:lnTo>
                  <a:lnTo>
                    <a:pt x="277050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1" name="object 2651"/>
            <p:cNvSpPr/>
            <p:nvPr/>
          </p:nvSpPr>
          <p:spPr>
            <a:xfrm>
              <a:off x="11427266" y="5291386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5" h="19050">
                  <a:moveTo>
                    <a:pt x="275101" y="0"/>
                  </a:moveTo>
                  <a:lnTo>
                    <a:pt x="275101" y="17057"/>
                  </a:lnTo>
                  <a:lnTo>
                    <a:pt x="1937" y="17057"/>
                  </a:lnTo>
                  <a:lnTo>
                    <a:pt x="1937" y="0"/>
                  </a:lnTo>
                  <a:lnTo>
                    <a:pt x="0" y="0"/>
                  </a:lnTo>
                  <a:lnTo>
                    <a:pt x="0" y="18889"/>
                  </a:lnTo>
                  <a:lnTo>
                    <a:pt x="277049" y="18889"/>
                  </a:lnTo>
                  <a:lnTo>
                    <a:pt x="277049" y="0"/>
                  </a:lnTo>
                  <a:lnTo>
                    <a:pt x="27510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2" name="object 2652"/>
            <p:cNvSpPr/>
            <p:nvPr/>
          </p:nvSpPr>
          <p:spPr>
            <a:xfrm>
              <a:off x="11429200" y="5281783"/>
              <a:ext cx="273685" cy="26670"/>
            </a:xfrm>
            <a:custGeom>
              <a:avLst/>
              <a:gdLst/>
              <a:ahLst/>
              <a:cxnLst/>
              <a:rect l="l" t="t" r="r" b="b"/>
              <a:pathLst>
                <a:path w="273684" h="26670">
                  <a:moveTo>
                    <a:pt x="273164" y="10160"/>
                  </a:moveTo>
                  <a:lnTo>
                    <a:pt x="257683" y="10160"/>
                  </a:lnTo>
                  <a:lnTo>
                    <a:pt x="257683" y="0"/>
                  </a:lnTo>
                  <a:lnTo>
                    <a:pt x="15494" y="0"/>
                  </a:lnTo>
                  <a:lnTo>
                    <a:pt x="15494" y="10160"/>
                  </a:lnTo>
                  <a:lnTo>
                    <a:pt x="0" y="10160"/>
                  </a:lnTo>
                  <a:lnTo>
                    <a:pt x="0" y="26670"/>
                  </a:lnTo>
                  <a:lnTo>
                    <a:pt x="273164" y="26670"/>
                  </a:lnTo>
                  <a:lnTo>
                    <a:pt x="273164" y="1016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3" name="object 2653"/>
            <p:cNvSpPr/>
            <p:nvPr/>
          </p:nvSpPr>
          <p:spPr>
            <a:xfrm>
              <a:off x="11429208" y="5281626"/>
              <a:ext cx="273685" cy="27305"/>
            </a:xfrm>
            <a:custGeom>
              <a:avLst/>
              <a:gdLst/>
              <a:ahLst/>
              <a:cxnLst/>
              <a:rect l="l" t="t" r="r" b="b"/>
              <a:pathLst>
                <a:path w="273684" h="27304">
                  <a:moveTo>
                    <a:pt x="0" y="26815"/>
                  </a:moveTo>
                  <a:lnTo>
                    <a:pt x="0" y="9758"/>
                  </a:lnTo>
                  <a:lnTo>
                    <a:pt x="15496" y="9758"/>
                  </a:lnTo>
                  <a:lnTo>
                    <a:pt x="15496" y="0"/>
                  </a:lnTo>
                  <a:lnTo>
                    <a:pt x="257678" y="0"/>
                  </a:lnTo>
                  <a:lnTo>
                    <a:pt x="257678" y="9758"/>
                  </a:lnTo>
                  <a:lnTo>
                    <a:pt x="273164" y="9758"/>
                  </a:lnTo>
                  <a:lnTo>
                    <a:pt x="273164" y="26815"/>
                  </a:lnTo>
                  <a:lnTo>
                    <a:pt x="0" y="2681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4" name="object 2654"/>
            <p:cNvSpPr/>
            <p:nvPr/>
          </p:nvSpPr>
          <p:spPr>
            <a:xfrm>
              <a:off x="12071807" y="5291397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5" h="19050">
                  <a:moveTo>
                    <a:pt x="277050" y="0"/>
                  </a:moveTo>
                  <a:lnTo>
                    <a:pt x="275107" y="0"/>
                  </a:lnTo>
                  <a:lnTo>
                    <a:pt x="275107" y="16510"/>
                  </a:lnTo>
                  <a:lnTo>
                    <a:pt x="1943" y="16510"/>
                  </a:lnTo>
                  <a:lnTo>
                    <a:pt x="1943" y="0"/>
                  </a:lnTo>
                  <a:lnTo>
                    <a:pt x="0" y="0"/>
                  </a:lnTo>
                  <a:lnTo>
                    <a:pt x="0" y="16510"/>
                  </a:lnTo>
                  <a:lnTo>
                    <a:pt x="0" y="19050"/>
                  </a:lnTo>
                  <a:lnTo>
                    <a:pt x="277050" y="19050"/>
                  </a:lnTo>
                  <a:lnTo>
                    <a:pt x="277050" y="16510"/>
                  </a:lnTo>
                  <a:lnTo>
                    <a:pt x="277050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5" name="object 2655"/>
            <p:cNvSpPr/>
            <p:nvPr/>
          </p:nvSpPr>
          <p:spPr>
            <a:xfrm>
              <a:off x="12071813" y="5291386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5" h="19050">
                  <a:moveTo>
                    <a:pt x="275101" y="0"/>
                  </a:moveTo>
                  <a:lnTo>
                    <a:pt x="275101" y="17057"/>
                  </a:lnTo>
                  <a:lnTo>
                    <a:pt x="1937" y="17057"/>
                  </a:lnTo>
                  <a:lnTo>
                    <a:pt x="1937" y="0"/>
                  </a:lnTo>
                  <a:lnTo>
                    <a:pt x="0" y="0"/>
                  </a:lnTo>
                  <a:lnTo>
                    <a:pt x="0" y="18889"/>
                  </a:lnTo>
                  <a:lnTo>
                    <a:pt x="277049" y="18889"/>
                  </a:lnTo>
                  <a:lnTo>
                    <a:pt x="277049" y="0"/>
                  </a:lnTo>
                  <a:lnTo>
                    <a:pt x="27510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6" name="object 2656"/>
            <p:cNvSpPr/>
            <p:nvPr/>
          </p:nvSpPr>
          <p:spPr>
            <a:xfrm>
              <a:off x="12073750" y="5281783"/>
              <a:ext cx="273685" cy="26670"/>
            </a:xfrm>
            <a:custGeom>
              <a:avLst/>
              <a:gdLst/>
              <a:ahLst/>
              <a:cxnLst/>
              <a:rect l="l" t="t" r="r" b="b"/>
              <a:pathLst>
                <a:path w="273684" h="26670">
                  <a:moveTo>
                    <a:pt x="273164" y="10160"/>
                  </a:moveTo>
                  <a:lnTo>
                    <a:pt x="257695" y="10160"/>
                  </a:lnTo>
                  <a:lnTo>
                    <a:pt x="257695" y="0"/>
                  </a:lnTo>
                  <a:lnTo>
                    <a:pt x="15506" y="0"/>
                  </a:lnTo>
                  <a:lnTo>
                    <a:pt x="15506" y="10160"/>
                  </a:lnTo>
                  <a:lnTo>
                    <a:pt x="0" y="10160"/>
                  </a:lnTo>
                  <a:lnTo>
                    <a:pt x="0" y="26670"/>
                  </a:lnTo>
                  <a:lnTo>
                    <a:pt x="273164" y="26670"/>
                  </a:lnTo>
                  <a:lnTo>
                    <a:pt x="273164" y="1016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7" name="object 2657"/>
            <p:cNvSpPr/>
            <p:nvPr/>
          </p:nvSpPr>
          <p:spPr>
            <a:xfrm>
              <a:off x="12073760" y="5281626"/>
              <a:ext cx="273685" cy="27305"/>
            </a:xfrm>
            <a:custGeom>
              <a:avLst/>
              <a:gdLst/>
              <a:ahLst/>
              <a:cxnLst/>
              <a:rect l="l" t="t" r="r" b="b"/>
              <a:pathLst>
                <a:path w="273684" h="27304">
                  <a:moveTo>
                    <a:pt x="0" y="26815"/>
                  </a:moveTo>
                  <a:lnTo>
                    <a:pt x="0" y="9758"/>
                  </a:lnTo>
                  <a:lnTo>
                    <a:pt x="15496" y="9758"/>
                  </a:lnTo>
                  <a:lnTo>
                    <a:pt x="15496" y="0"/>
                  </a:lnTo>
                  <a:lnTo>
                    <a:pt x="257688" y="0"/>
                  </a:lnTo>
                  <a:lnTo>
                    <a:pt x="257688" y="9758"/>
                  </a:lnTo>
                  <a:lnTo>
                    <a:pt x="273164" y="9758"/>
                  </a:lnTo>
                  <a:lnTo>
                    <a:pt x="273164" y="26815"/>
                  </a:lnTo>
                  <a:lnTo>
                    <a:pt x="0" y="2681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8" name="object 2658"/>
            <p:cNvSpPr/>
            <p:nvPr/>
          </p:nvSpPr>
          <p:spPr>
            <a:xfrm>
              <a:off x="12716383" y="5291397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5" h="19050">
                  <a:moveTo>
                    <a:pt x="277025" y="0"/>
                  </a:moveTo>
                  <a:lnTo>
                    <a:pt x="275082" y="0"/>
                  </a:lnTo>
                  <a:lnTo>
                    <a:pt x="275082" y="16510"/>
                  </a:lnTo>
                  <a:lnTo>
                    <a:pt x="1917" y="16510"/>
                  </a:lnTo>
                  <a:lnTo>
                    <a:pt x="1917" y="0"/>
                  </a:lnTo>
                  <a:lnTo>
                    <a:pt x="0" y="0"/>
                  </a:lnTo>
                  <a:lnTo>
                    <a:pt x="0" y="16510"/>
                  </a:lnTo>
                  <a:lnTo>
                    <a:pt x="0" y="19050"/>
                  </a:lnTo>
                  <a:lnTo>
                    <a:pt x="277025" y="19050"/>
                  </a:lnTo>
                  <a:lnTo>
                    <a:pt x="277025" y="16510"/>
                  </a:lnTo>
                  <a:lnTo>
                    <a:pt x="277025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9" name="object 2659"/>
            <p:cNvSpPr/>
            <p:nvPr/>
          </p:nvSpPr>
          <p:spPr>
            <a:xfrm>
              <a:off x="12716363" y="5291386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5" h="19050">
                  <a:moveTo>
                    <a:pt x="275101" y="0"/>
                  </a:moveTo>
                  <a:lnTo>
                    <a:pt x="275101" y="17057"/>
                  </a:lnTo>
                  <a:lnTo>
                    <a:pt x="1937" y="17057"/>
                  </a:lnTo>
                  <a:lnTo>
                    <a:pt x="1937" y="0"/>
                  </a:lnTo>
                  <a:lnTo>
                    <a:pt x="0" y="0"/>
                  </a:lnTo>
                  <a:lnTo>
                    <a:pt x="0" y="18889"/>
                  </a:lnTo>
                  <a:lnTo>
                    <a:pt x="277049" y="18889"/>
                  </a:lnTo>
                  <a:lnTo>
                    <a:pt x="277049" y="0"/>
                  </a:lnTo>
                  <a:lnTo>
                    <a:pt x="27510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0" name="object 2660"/>
            <p:cNvSpPr/>
            <p:nvPr/>
          </p:nvSpPr>
          <p:spPr>
            <a:xfrm>
              <a:off x="12718313" y="5281783"/>
              <a:ext cx="273685" cy="26670"/>
            </a:xfrm>
            <a:custGeom>
              <a:avLst/>
              <a:gdLst/>
              <a:ahLst/>
              <a:cxnLst/>
              <a:rect l="l" t="t" r="r" b="b"/>
              <a:pathLst>
                <a:path w="273684" h="26670">
                  <a:moveTo>
                    <a:pt x="273164" y="10160"/>
                  </a:moveTo>
                  <a:lnTo>
                    <a:pt x="257683" y="10160"/>
                  </a:lnTo>
                  <a:lnTo>
                    <a:pt x="257683" y="0"/>
                  </a:lnTo>
                  <a:lnTo>
                    <a:pt x="15494" y="0"/>
                  </a:lnTo>
                  <a:lnTo>
                    <a:pt x="15494" y="10160"/>
                  </a:lnTo>
                  <a:lnTo>
                    <a:pt x="0" y="10160"/>
                  </a:lnTo>
                  <a:lnTo>
                    <a:pt x="0" y="26670"/>
                  </a:lnTo>
                  <a:lnTo>
                    <a:pt x="273164" y="26670"/>
                  </a:lnTo>
                  <a:lnTo>
                    <a:pt x="273164" y="1016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1" name="object 2661"/>
            <p:cNvSpPr/>
            <p:nvPr/>
          </p:nvSpPr>
          <p:spPr>
            <a:xfrm>
              <a:off x="12718313" y="5281626"/>
              <a:ext cx="273685" cy="27305"/>
            </a:xfrm>
            <a:custGeom>
              <a:avLst/>
              <a:gdLst/>
              <a:ahLst/>
              <a:cxnLst/>
              <a:rect l="l" t="t" r="r" b="b"/>
              <a:pathLst>
                <a:path w="273684" h="27304">
                  <a:moveTo>
                    <a:pt x="0" y="26815"/>
                  </a:moveTo>
                  <a:lnTo>
                    <a:pt x="0" y="9758"/>
                  </a:lnTo>
                  <a:lnTo>
                    <a:pt x="15496" y="9758"/>
                  </a:lnTo>
                  <a:lnTo>
                    <a:pt x="15496" y="0"/>
                  </a:lnTo>
                  <a:lnTo>
                    <a:pt x="257688" y="0"/>
                  </a:lnTo>
                  <a:lnTo>
                    <a:pt x="257688" y="9758"/>
                  </a:lnTo>
                  <a:lnTo>
                    <a:pt x="273164" y="9758"/>
                  </a:lnTo>
                  <a:lnTo>
                    <a:pt x="273164" y="26815"/>
                  </a:lnTo>
                  <a:lnTo>
                    <a:pt x="0" y="2681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2" name="object 2662"/>
            <p:cNvSpPr/>
            <p:nvPr/>
          </p:nvSpPr>
          <p:spPr>
            <a:xfrm>
              <a:off x="13360908" y="5291397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4" h="19050">
                  <a:moveTo>
                    <a:pt x="277063" y="0"/>
                  </a:moveTo>
                  <a:lnTo>
                    <a:pt x="275107" y="0"/>
                  </a:lnTo>
                  <a:lnTo>
                    <a:pt x="275107" y="16510"/>
                  </a:lnTo>
                  <a:lnTo>
                    <a:pt x="1943" y="16510"/>
                  </a:lnTo>
                  <a:lnTo>
                    <a:pt x="1943" y="0"/>
                  </a:lnTo>
                  <a:lnTo>
                    <a:pt x="0" y="0"/>
                  </a:lnTo>
                  <a:lnTo>
                    <a:pt x="0" y="16510"/>
                  </a:lnTo>
                  <a:lnTo>
                    <a:pt x="0" y="19050"/>
                  </a:lnTo>
                  <a:lnTo>
                    <a:pt x="277063" y="19050"/>
                  </a:lnTo>
                  <a:lnTo>
                    <a:pt x="277063" y="16510"/>
                  </a:lnTo>
                  <a:lnTo>
                    <a:pt x="277063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3" name="object 2663"/>
            <p:cNvSpPr/>
            <p:nvPr/>
          </p:nvSpPr>
          <p:spPr>
            <a:xfrm>
              <a:off x="13360915" y="5291386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4" h="19050">
                  <a:moveTo>
                    <a:pt x="275101" y="0"/>
                  </a:moveTo>
                  <a:lnTo>
                    <a:pt x="275101" y="17057"/>
                  </a:lnTo>
                  <a:lnTo>
                    <a:pt x="1937" y="17057"/>
                  </a:lnTo>
                  <a:lnTo>
                    <a:pt x="1937" y="0"/>
                  </a:lnTo>
                  <a:lnTo>
                    <a:pt x="0" y="0"/>
                  </a:lnTo>
                  <a:lnTo>
                    <a:pt x="0" y="18889"/>
                  </a:lnTo>
                  <a:lnTo>
                    <a:pt x="277059" y="18889"/>
                  </a:lnTo>
                  <a:lnTo>
                    <a:pt x="277059" y="0"/>
                  </a:lnTo>
                  <a:lnTo>
                    <a:pt x="27510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4" name="object 2664"/>
            <p:cNvSpPr/>
            <p:nvPr/>
          </p:nvSpPr>
          <p:spPr>
            <a:xfrm>
              <a:off x="13362864" y="5281783"/>
              <a:ext cx="273685" cy="26670"/>
            </a:xfrm>
            <a:custGeom>
              <a:avLst/>
              <a:gdLst/>
              <a:ahLst/>
              <a:cxnLst/>
              <a:rect l="l" t="t" r="r" b="b"/>
              <a:pathLst>
                <a:path w="273684" h="26670">
                  <a:moveTo>
                    <a:pt x="273164" y="10160"/>
                  </a:moveTo>
                  <a:lnTo>
                    <a:pt x="257657" y="10160"/>
                  </a:lnTo>
                  <a:lnTo>
                    <a:pt x="257657" y="0"/>
                  </a:lnTo>
                  <a:lnTo>
                    <a:pt x="15481" y="0"/>
                  </a:lnTo>
                  <a:lnTo>
                    <a:pt x="15481" y="10160"/>
                  </a:lnTo>
                  <a:lnTo>
                    <a:pt x="0" y="10160"/>
                  </a:lnTo>
                  <a:lnTo>
                    <a:pt x="0" y="26670"/>
                  </a:lnTo>
                  <a:lnTo>
                    <a:pt x="273164" y="26670"/>
                  </a:lnTo>
                  <a:lnTo>
                    <a:pt x="273164" y="1016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5" name="object 2665"/>
            <p:cNvSpPr/>
            <p:nvPr/>
          </p:nvSpPr>
          <p:spPr>
            <a:xfrm>
              <a:off x="13362864" y="5281626"/>
              <a:ext cx="273685" cy="27305"/>
            </a:xfrm>
            <a:custGeom>
              <a:avLst/>
              <a:gdLst/>
              <a:ahLst/>
              <a:cxnLst/>
              <a:rect l="l" t="t" r="r" b="b"/>
              <a:pathLst>
                <a:path w="273684" h="27304">
                  <a:moveTo>
                    <a:pt x="0" y="26815"/>
                  </a:moveTo>
                  <a:lnTo>
                    <a:pt x="0" y="9758"/>
                  </a:lnTo>
                  <a:lnTo>
                    <a:pt x="15486" y="9758"/>
                  </a:lnTo>
                  <a:lnTo>
                    <a:pt x="15486" y="0"/>
                  </a:lnTo>
                  <a:lnTo>
                    <a:pt x="257667" y="0"/>
                  </a:lnTo>
                  <a:lnTo>
                    <a:pt x="257667" y="9758"/>
                  </a:lnTo>
                  <a:lnTo>
                    <a:pt x="273164" y="9758"/>
                  </a:lnTo>
                  <a:lnTo>
                    <a:pt x="273164" y="26815"/>
                  </a:lnTo>
                  <a:lnTo>
                    <a:pt x="0" y="2681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6" name="object 2666"/>
            <p:cNvSpPr/>
            <p:nvPr/>
          </p:nvSpPr>
          <p:spPr>
            <a:xfrm>
              <a:off x="14005458" y="5291397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4" h="19050">
                  <a:moveTo>
                    <a:pt x="277050" y="0"/>
                  </a:moveTo>
                  <a:lnTo>
                    <a:pt x="275107" y="0"/>
                  </a:lnTo>
                  <a:lnTo>
                    <a:pt x="275107" y="16510"/>
                  </a:lnTo>
                  <a:lnTo>
                    <a:pt x="1943" y="16510"/>
                  </a:lnTo>
                  <a:lnTo>
                    <a:pt x="1943" y="0"/>
                  </a:lnTo>
                  <a:lnTo>
                    <a:pt x="0" y="0"/>
                  </a:lnTo>
                  <a:lnTo>
                    <a:pt x="0" y="16510"/>
                  </a:lnTo>
                  <a:lnTo>
                    <a:pt x="0" y="19050"/>
                  </a:lnTo>
                  <a:lnTo>
                    <a:pt x="277050" y="19050"/>
                  </a:lnTo>
                  <a:lnTo>
                    <a:pt x="277050" y="16510"/>
                  </a:lnTo>
                  <a:lnTo>
                    <a:pt x="277050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7" name="object 2667"/>
            <p:cNvSpPr/>
            <p:nvPr/>
          </p:nvSpPr>
          <p:spPr>
            <a:xfrm>
              <a:off x="14005466" y="5291386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4" h="19050">
                  <a:moveTo>
                    <a:pt x="275101" y="0"/>
                  </a:moveTo>
                  <a:lnTo>
                    <a:pt x="275101" y="17057"/>
                  </a:lnTo>
                  <a:lnTo>
                    <a:pt x="1937" y="17057"/>
                  </a:lnTo>
                  <a:lnTo>
                    <a:pt x="1937" y="0"/>
                  </a:lnTo>
                  <a:lnTo>
                    <a:pt x="0" y="0"/>
                  </a:lnTo>
                  <a:lnTo>
                    <a:pt x="0" y="18889"/>
                  </a:lnTo>
                  <a:lnTo>
                    <a:pt x="277049" y="18889"/>
                  </a:lnTo>
                  <a:lnTo>
                    <a:pt x="277049" y="0"/>
                  </a:lnTo>
                  <a:lnTo>
                    <a:pt x="27510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8" name="object 2668"/>
            <p:cNvSpPr/>
            <p:nvPr/>
          </p:nvSpPr>
          <p:spPr>
            <a:xfrm>
              <a:off x="14007401" y="5281783"/>
              <a:ext cx="273685" cy="26670"/>
            </a:xfrm>
            <a:custGeom>
              <a:avLst/>
              <a:gdLst/>
              <a:ahLst/>
              <a:cxnLst/>
              <a:rect l="l" t="t" r="r" b="b"/>
              <a:pathLst>
                <a:path w="273684" h="26670">
                  <a:moveTo>
                    <a:pt x="273164" y="10160"/>
                  </a:moveTo>
                  <a:lnTo>
                    <a:pt x="257695" y="10160"/>
                  </a:lnTo>
                  <a:lnTo>
                    <a:pt x="257695" y="0"/>
                  </a:lnTo>
                  <a:lnTo>
                    <a:pt x="15494" y="0"/>
                  </a:lnTo>
                  <a:lnTo>
                    <a:pt x="15494" y="10160"/>
                  </a:lnTo>
                  <a:lnTo>
                    <a:pt x="0" y="10160"/>
                  </a:lnTo>
                  <a:lnTo>
                    <a:pt x="0" y="26670"/>
                  </a:lnTo>
                  <a:lnTo>
                    <a:pt x="273164" y="26670"/>
                  </a:lnTo>
                  <a:lnTo>
                    <a:pt x="273164" y="1016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9" name="object 2669"/>
            <p:cNvSpPr/>
            <p:nvPr/>
          </p:nvSpPr>
          <p:spPr>
            <a:xfrm>
              <a:off x="14007408" y="5281626"/>
              <a:ext cx="273685" cy="27305"/>
            </a:xfrm>
            <a:custGeom>
              <a:avLst/>
              <a:gdLst/>
              <a:ahLst/>
              <a:cxnLst/>
              <a:rect l="l" t="t" r="r" b="b"/>
              <a:pathLst>
                <a:path w="273684" h="27304">
                  <a:moveTo>
                    <a:pt x="0" y="26815"/>
                  </a:moveTo>
                  <a:lnTo>
                    <a:pt x="0" y="9758"/>
                  </a:lnTo>
                  <a:lnTo>
                    <a:pt x="15496" y="9758"/>
                  </a:lnTo>
                  <a:lnTo>
                    <a:pt x="15496" y="0"/>
                  </a:lnTo>
                  <a:lnTo>
                    <a:pt x="257688" y="0"/>
                  </a:lnTo>
                  <a:lnTo>
                    <a:pt x="257688" y="9758"/>
                  </a:lnTo>
                  <a:lnTo>
                    <a:pt x="273164" y="9758"/>
                  </a:lnTo>
                  <a:lnTo>
                    <a:pt x="273164" y="26815"/>
                  </a:lnTo>
                  <a:lnTo>
                    <a:pt x="0" y="2681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0" name="object 2670"/>
            <p:cNvSpPr/>
            <p:nvPr/>
          </p:nvSpPr>
          <p:spPr>
            <a:xfrm>
              <a:off x="14650009" y="5291397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4" h="19050">
                  <a:moveTo>
                    <a:pt x="277050" y="0"/>
                  </a:moveTo>
                  <a:lnTo>
                    <a:pt x="275107" y="0"/>
                  </a:lnTo>
                  <a:lnTo>
                    <a:pt x="275107" y="16510"/>
                  </a:lnTo>
                  <a:lnTo>
                    <a:pt x="1943" y="16510"/>
                  </a:lnTo>
                  <a:lnTo>
                    <a:pt x="1943" y="0"/>
                  </a:lnTo>
                  <a:lnTo>
                    <a:pt x="0" y="0"/>
                  </a:lnTo>
                  <a:lnTo>
                    <a:pt x="0" y="16510"/>
                  </a:lnTo>
                  <a:lnTo>
                    <a:pt x="0" y="19050"/>
                  </a:lnTo>
                  <a:lnTo>
                    <a:pt x="277050" y="19050"/>
                  </a:lnTo>
                  <a:lnTo>
                    <a:pt x="277050" y="16510"/>
                  </a:lnTo>
                  <a:lnTo>
                    <a:pt x="277050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1" name="object 2671"/>
            <p:cNvSpPr/>
            <p:nvPr/>
          </p:nvSpPr>
          <p:spPr>
            <a:xfrm>
              <a:off x="14650019" y="5291386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4" h="19050">
                  <a:moveTo>
                    <a:pt x="275101" y="0"/>
                  </a:moveTo>
                  <a:lnTo>
                    <a:pt x="275101" y="17057"/>
                  </a:lnTo>
                  <a:lnTo>
                    <a:pt x="1937" y="17057"/>
                  </a:lnTo>
                  <a:lnTo>
                    <a:pt x="1937" y="0"/>
                  </a:lnTo>
                  <a:lnTo>
                    <a:pt x="0" y="0"/>
                  </a:lnTo>
                  <a:lnTo>
                    <a:pt x="0" y="18889"/>
                  </a:lnTo>
                  <a:lnTo>
                    <a:pt x="277049" y="18889"/>
                  </a:lnTo>
                  <a:lnTo>
                    <a:pt x="277049" y="0"/>
                  </a:lnTo>
                  <a:lnTo>
                    <a:pt x="27510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2" name="object 2672"/>
            <p:cNvSpPr/>
            <p:nvPr/>
          </p:nvSpPr>
          <p:spPr>
            <a:xfrm>
              <a:off x="14651952" y="5281783"/>
              <a:ext cx="273685" cy="26670"/>
            </a:xfrm>
            <a:custGeom>
              <a:avLst/>
              <a:gdLst/>
              <a:ahLst/>
              <a:cxnLst/>
              <a:rect l="l" t="t" r="r" b="b"/>
              <a:pathLst>
                <a:path w="273684" h="26670">
                  <a:moveTo>
                    <a:pt x="273164" y="10160"/>
                  </a:moveTo>
                  <a:lnTo>
                    <a:pt x="257670" y="10160"/>
                  </a:lnTo>
                  <a:lnTo>
                    <a:pt x="257670" y="0"/>
                  </a:lnTo>
                  <a:lnTo>
                    <a:pt x="15494" y="0"/>
                  </a:lnTo>
                  <a:lnTo>
                    <a:pt x="15494" y="10160"/>
                  </a:lnTo>
                  <a:lnTo>
                    <a:pt x="0" y="10160"/>
                  </a:lnTo>
                  <a:lnTo>
                    <a:pt x="0" y="26670"/>
                  </a:lnTo>
                  <a:lnTo>
                    <a:pt x="273164" y="26670"/>
                  </a:lnTo>
                  <a:lnTo>
                    <a:pt x="273164" y="1016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3" name="object 2673"/>
            <p:cNvSpPr/>
            <p:nvPr/>
          </p:nvSpPr>
          <p:spPr>
            <a:xfrm>
              <a:off x="14651961" y="5281626"/>
              <a:ext cx="273685" cy="27305"/>
            </a:xfrm>
            <a:custGeom>
              <a:avLst/>
              <a:gdLst/>
              <a:ahLst/>
              <a:cxnLst/>
              <a:rect l="l" t="t" r="r" b="b"/>
              <a:pathLst>
                <a:path w="273684" h="27304">
                  <a:moveTo>
                    <a:pt x="0" y="26815"/>
                  </a:moveTo>
                  <a:lnTo>
                    <a:pt x="0" y="9758"/>
                  </a:lnTo>
                  <a:lnTo>
                    <a:pt x="15496" y="9758"/>
                  </a:lnTo>
                  <a:lnTo>
                    <a:pt x="15496" y="0"/>
                  </a:lnTo>
                  <a:lnTo>
                    <a:pt x="257667" y="0"/>
                  </a:lnTo>
                  <a:lnTo>
                    <a:pt x="257667" y="9758"/>
                  </a:lnTo>
                  <a:lnTo>
                    <a:pt x="273164" y="9758"/>
                  </a:lnTo>
                  <a:lnTo>
                    <a:pt x="273164" y="26815"/>
                  </a:lnTo>
                  <a:lnTo>
                    <a:pt x="0" y="2681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4" name="object 2674"/>
            <p:cNvSpPr/>
            <p:nvPr/>
          </p:nvSpPr>
          <p:spPr>
            <a:xfrm>
              <a:off x="15294559" y="5291397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4" h="19050">
                  <a:moveTo>
                    <a:pt x="277050" y="0"/>
                  </a:moveTo>
                  <a:lnTo>
                    <a:pt x="275094" y="0"/>
                  </a:lnTo>
                  <a:lnTo>
                    <a:pt x="275094" y="16510"/>
                  </a:lnTo>
                  <a:lnTo>
                    <a:pt x="1930" y="16510"/>
                  </a:lnTo>
                  <a:lnTo>
                    <a:pt x="1930" y="0"/>
                  </a:lnTo>
                  <a:lnTo>
                    <a:pt x="0" y="0"/>
                  </a:lnTo>
                  <a:lnTo>
                    <a:pt x="0" y="16510"/>
                  </a:lnTo>
                  <a:lnTo>
                    <a:pt x="0" y="19050"/>
                  </a:lnTo>
                  <a:lnTo>
                    <a:pt x="277050" y="19050"/>
                  </a:lnTo>
                  <a:lnTo>
                    <a:pt x="277050" y="16510"/>
                  </a:lnTo>
                  <a:lnTo>
                    <a:pt x="277050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5" name="object 2675"/>
            <p:cNvSpPr/>
            <p:nvPr/>
          </p:nvSpPr>
          <p:spPr>
            <a:xfrm>
              <a:off x="15294564" y="5291386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4" h="19050">
                  <a:moveTo>
                    <a:pt x="275101" y="0"/>
                  </a:moveTo>
                  <a:lnTo>
                    <a:pt x="275101" y="17057"/>
                  </a:lnTo>
                  <a:lnTo>
                    <a:pt x="1937" y="17057"/>
                  </a:lnTo>
                  <a:lnTo>
                    <a:pt x="1937" y="0"/>
                  </a:lnTo>
                  <a:lnTo>
                    <a:pt x="0" y="0"/>
                  </a:lnTo>
                  <a:lnTo>
                    <a:pt x="0" y="18889"/>
                  </a:lnTo>
                  <a:lnTo>
                    <a:pt x="277049" y="18889"/>
                  </a:lnTo>
                  <a:lnTo>
                    <a:pt x="277049" y="0"/>
                  </a:lnTo>
                  <a:lnTo>
                    <a:pt x="27510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6" name="object 2676"/>
            <p:cNvSpPr/>
            <p:nvPr/>
          </p:nvSpPr>
          <p:spPr>
            <a:xfrm>
              <a:off x="15296502" y="5281783"/>
              <a:ext cx="273685" cy="26670"/>
            </a:xfrm>
            <a:custGeom>
              <a:avLst/>
              <a:gdLst/>
              <a:ahLst/>
              <a:cxnLst/>
              <a:rect l="l" t="t" r="r" b="b"/>
              <a:pathLst>
                <a:path w="273684" h="26670">
                  <a:moveTo>
                    <a:pt x="273177" y="10160"/>
                  </a:moveTo>
                  <a:lnTo>
                    <a:pt x="257670" y="10160"/>
                  </a:lnTo>
                  <a:lnTo>
                    <a:pt x="257670" y="0"/>
                  </a:lnTo>
                  <a:lnTo>
                    <a:pt x="15494" y="0"/>
                  </a:lnTo>
                  <a:lnTo>
                    <a:pt x="15494" y="10160"/>
                  </a:lnTo>
                  <a:lnTo>
                    <a:pt x="0" y="10160"/>
                  </a:lnTo>
                  <a:lnTo>
                    <a:pt x="0" y="26670"/>
                  </a:lnTo>
                  <a:lnTo>
                    <a:pt x="273177" y="26670"/>
                  </a:lnTo>
                  <a:lnTo>
                    <a:pt x="273177" y="1016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7" name="object 2677"/>
            <p:cNvSpPr/>
            <p:nvPr/>
          </p:nvSpPr>
          <p:spPr>
            <a:xfrm>
              <a:off x="15296504" y="5281626"/>
              <a:ext cx="273685" cy="27305"/>
            </a:xfrm>
            <a:custGeom>
              <a:avLst/>
              <a:gdLst/>
              <a:ahLst/>
              <a:cxnLst/>
              <a:rect l="l" t="t" r="r" b="b"/>
              <a:pathLst>
                <a:path w="273684" h="27304">
                  <a:moveTo>
                    <a:pt x="0" y="26815"/>
                  </a:moveTo>
                  <a:lnTo>
                    <a:pt x="0" y="9758"/>
                  </a:lnTo>
                  <a:lnTo>
                    <a:pt x="15496" y="9758"/>
                  </a:lnTo>
                  <a:lnTo>
                    <a:pt x="15496" y="0"/>
                  </a:lnTo>
                  <a:lnTo>
                    <a:pt x="257678" y="0"/>
                  </a:lnTo>
                  <a:lnTo>
                    <a:pt x="257678" y="9758"/>
                  </a:lnTo>
                  <a:lnTo>
                    <a:pt x="273185" y="9758"/>
                  </a:lnTo>
                  <a:lnTo>
                    <a:pt x="273185" y="26815"/>
                  </a:lnTo>
                  <a:lnTo>
                    <a:pt x="0" y="2681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8" name="object 2678"/>
            <p:cNvSpPr/>
            <p:nvPr/>
          </p:nvSpPr>
          <p:spPr>
            <a:xfrm>
              <a:off x="15939110" y="5291397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4" h="19050">
                  <a:moveTo>
                    <a:pt x="277050" y="0"/>
                  </a:moveTo>
                  <a:lnTo>
                    <a:pt x="275107" y="0"/>
                  </a:lnTo>
                  <a:lnTo>
                    <a:pt x="275107" y="16510"/>
                  </a:lnTo>
                  <a:lnTo>
                    <a:pt x="1917" y="16510"/>
                  </a:lnTo>
                  <a:lnTo>
                    <a:pt x="1917" y="0"/>
                  </a:lnTo>
                  <a:lnTo>
                    <a:pt x="0" y="0"/>
                  </a:lnTo>
                  <a:lnTo>
                    <a:pt x="0" y="16510"/>
                  </a:lnTo>
                  <a:lnTo>
                    <a:pt x="0" y="19050"/>
                  </a:lnTo>
                  <a:lnTo>
                    <a:pt x="277050" y="19050"/>
                  </a:lnTo>
                  <a:lnTo>
                    <a:pt x="277050" y="16510"/>
                  </a:lnTo>
                  <a:lnTo>
                    <a:pt x="277050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9" name="object 2679"/>
            <p:cNvSpPr/>
            <p:nvPr/>
          </p:nvSpPr>
          <p:spPr>
            <a:xfrm>
              <a:off x="15939112" y="5291386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4" h="19050">
                  <a:moveTo>
                    <a:pt x="275112" y="0"/>
                  </a:moveTo>
                  <a:lnTo>
                    <a:pt x="275112" y="17057"/>
                  </a:lnTo>
                  <a:lnTo>
                    <a:pt x="1926" y="17057"/>
                  </a:lnTo>
                  <a:lnTo>
                    <a:pt x="1926" y="0"/>
                  </a:lnTo>
                  <a:lnTo>
                    <a:pt x="0" y="0"/>
                  </a:lnTo>
                  <a:lnTo>
                    <a:pt x="0" y="18889"/>
                  </a:lnTo>
                  <a:lnTo>
                    <a:pt x="277049" y="18889"/>
                  </a:lnTo>
                  <a:lnTo>
                    <a:pt x="277049" y="0"/>
                  </a:lnTo>
                  <a:lnTo>
                    <a:pt x="275112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0" name="object 2680"/>
            <p:cNvSpPr/>
            <p:nvPr/>
          </p:nvSpPr>
          <p:spPr>
            <a:xfrm>
              <a:off x="15941065" y="5281783"/>
              <a:ext cx="273685" cy="26670"/>
            </a:xfrm>
            <a:custGeom>
              <a:avLst/>
              <a:gdLst/>
              <a:ahLst/>
              <a:cxnLst/>
              <a:rect l="l" t="t" r="r" b="b"/>
              <a:pathLst>
                <a:path w="273684" h="26670">
                  <a:moveTo>
                    <a:pt x="273164" y="10160"/>
                  </a:moveTo>
                  <a:lnTo>
                    <a:pt x="257657" y="10160"/>
                  </a:lnTo>
                  <a:lnTo>
                    <a:pt x="257657" y="0"/>
                  </a:lnTo>
                  <a:lnTo>
                    <a:pt x="15494" y="0"/>
                  </a:lnTo>
                  <a:lnTo>
                    <a:pt x="15494" y="10160"/>
                  </a:lnTo>
                  <a:lnTo>
                    <a:pt x="0" y="10160"/>
                  </a:lnTo>
                  <a:lnTo>
                    <a:pt x="0" y="26670"/>
                  </a:lnTo>
                  <a:lnTo>
                    <a:pt x="273164" y="26670"/>
                  </a:lnTo>
                  <a:lnTo>
                    <a:pt x="273164" y="1016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1" name="object 2681"/>
            <p:cNvSpPr/>
            <p:nvPr/>
          </p:nvSpPr>
          <p:spPr>
            <a:xfrm>
              <a:off x="15941066" y="5281626"/>
              <a:ext cx="273685" cy="27305"/>
            </a:xfrm>
            <a:custGeom>
              <a:avLst/>
              <a:gdLst/>
              <a:ahLst/>
              <a:cxnLst/>
              <a:rect l="l" t="t" r="r" b="b"/>
              <a:pathLst>
                <a:path w="273684" h="27304">
                  <a:moveTo>
                    <a:pt x="0" y="26815"/>
                  </a:moveTo>
                  <a:lnTo>
                    <a:pt x="0" y="9758"/>
                  </a:lnTo>
                  <a:lnTo>
                    <a:pt x="15496" y="9758"/>
                  </a:lnTo>
                  <a:lnTo>
                    <a:pt x="15496" y="0"/>
                  </a:lnTo>
                  <a:lnTo>
                    <a:pt x="257667" y="0"/>
                  </a:lnTo>
                  <a:lnTo>
                    <a:pt x="257667" y="9758"/>
                  </a:lnTo>
                  <a:lnTo>
                    <a:pt x="273164" y="9758"/>
                  </a:lnTo>
                  <a:lnTo>
                    <a:pt x="273164" y="26815"/>
                  </a:lnTo>
                  <a:lnTo>
                    <a:pt x="0" y="2681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2" name="object 2682"/>
            <p:cNvSpPr/>
            <p:nvPr/>
          </p:nvSpPr>
          <p:spPr>
            <a:xfrm>
              <a:off x="16583660" y="5291397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4" h="19050">
                  <a:moveTo>
                    <a:pt x="277050" y="0"/>
                  </a:moveTo>
                  <a:lnTo>
                    <a:pt x="275107" y="0"/>
                  </a:lnTo>
                  <a:lnTo>
                    <a:pt x="275107" y="16510"/>
                  </a:lnTo>
                  <a:lnTo>
                    <a:pt x="1917" y="16510"/>
                  </a:lnTo>
                  <a:lnTo>
                    <a:pt x="1917" y="0"/>
                  </a:lnTo>
                  <a:lnTo>
                    <a:pt x="0" y="0"/>
                  </a:lnTo>
                  <a:lnTo>
                    <a:pt x="0" y="16510"/>
                  </a:lnTo>
                  <a:lnTo>
                    <a:pt x="0" y="19050"/>
                  </a:lnTo>
                  <a:lnTo>
                    <a:pt x="277050" y="19050"/>
                  </a:lnTo>
                  <a:lnTo>
                    <a:pt x="277050" y="16510"/>
                  </a:lnTo>
                  <a:lnTo>
                    <a:pt x="277050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3" name="object 2683"/>
            <p:cNvSpPr/>
            <p:nvPr/>
          </p:nvSpPr>
          <p:spPr>
            <a:xfrm>
              <a:off x="16583667" y="5291386"/>
              <a:ext cx="277495" cy="19050"/>
            </a:xfrm>
            <a:custGeom>
              <a:avLst/>
              <a:gdLst/>
              <a:ahLst/>
              <a:cxnLst/>
              <a:rect l="l" t="t" r="r" b="b"/>
              <a:pathLst>
                <a:path w="277494" h="19050">
                  <a:moveTo>
                    <a:pt x="275101" y="0"/>
                  </a:moveTo>
                  <a:lnTo>
                    <a:pt x="275101" y="17057"/>
                  </a:lnTo>
                  <a:lnTo>
                    <a:pt x="1916" y="17057"/>
                  </a:lnTo>
                  <a:lnTo>
                    <a:pt x="1916" y="0"/>
                  </a:lnTo>
                  <a:lnTo>
                    <a:pt x="0" y="0"/>
                  </a:lnTo>
                  <a:lnTo>
                    <a:pt x="0" y="18889"/>
                  </a:lnTo>
                  <a:lnTo>
                    <a:pt x="277049" y="18889"/>
                  </a:lnTo>
                  <a:lnTo>
                    <a:pt x="277049" y="0"/>
                  </a:lnTo>
                  <a:lnTo>
                    <a:pt x="27510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4" name="object 2684"/>
            <p:cNvSpPr/>
            <p:nvPr/>
          </p:nvSpPr>
          <p:spPr>
            <a:xfrm>
              <a:off x="16585590" y="5281783"/>
              <a:ext cx="273685" cy="26670"/>
            </a:xfrm>
            <a:custGeom>
              <a:avLst/>
              <a:gdLst/>
              <a:ahLst/>
              <a:cxnLst/>
              <a:rect l="l" t="t" r="r" b="b"/>
              <a:pathLst>
                <a:path w="273684" h="26670">
                  <a:moveTo>
                    <a:pt x="273177" y="10160"/>
                  </a:moveTo>
                  <a:lnTo>
                    <a:pt x="257683" y="10160"/>
                  </a:lnTo>
                  <a:lnTo>
                    <a:pt x="257683" y="0"/>
                  </a:lnTo>
                  <a:lnTo>
                    <a:pt x="15494" y="0"/>
                  </a:lnTo>
                  <a:lnTo>
                    <a:pt x="15494" y="10160"/>
                  </a:lnTo>
                  <a:lnTo>
                    <a:pt x="0" y="10160"/>
                  </a:lnTo>
                  <a:lnTo>
                    <a:pt x="0" y="26670"/>
                  </a:lnTo>
                  <a:lnTo>
                    <a:pt x="273177" y="26670"/>
                  </a:lnTo>
                  <a:lnTo>
                    <a:pt x="273177" y="1016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5" name="object 2685"/>
            <p:cNvSpPr/>
            <p:nvPr/>
          </p:nvSpPr>
          <p:spPr>
            <a:xfrm>
              <a:off x="16585593" y="5281626"/>
              <a:ext cx="273685" cy="27305"/>
            </a:xfrm>
            <a:custGeom>
              <a:avLst/>
              <a:gdLst/>
              <a:ahLst/>
              <a:cxnLst/>
              <a:rect l="l" t="t" r="r" b="b"/>
              <a:pathLst>
                <a:path w="273684" h="27304">
                  <a:moveTo>
                    <a:pt x="0" y="26815"/>
                  </a:moveTo>
                  <a:lnTo>
                    <a:pt x="0" y="9758"/>
                  </a:lnTo>
                  <a:lnTo>
                    <a:pt x="15496" y="9758"/>
                  </a:lnTo>
                  <a:lnTo>
                    <a:pt x="15496" y="0"/>
                  </a:lnTo>
                  <a:lnTo>
                    <a:pt x="257688" y="0"/>
                  </a:lnTo>
                  <a:lnTo>
                    <a:pt x="257688" y="9758"/>
                  </a:lnTo>
                  <a:lnTo>
                    <a:pt x="273185" y="9758"/>
                  </a:lnTo>
                  <a:lnTo>
                    <a:pt x="273185" y="26815"/>
                  </a:lnTo>
                  <a:lnTo>
                    <a:pt x="0" y="2681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6" name="object 2686"/>
            <p:cNvSpPr/>
            <p:nvPr/>
          </p:nvSpPr>
          <p:spPr>
            <a:xfrm>
              <a:off x="17458305" y="7643997"/>
              <a:ext cx="13335" cy="10160"/>
            </a:xfrm>
            <a:custGeom>
              <a:avLst/>
              <a:gdLst/>
              <a:ahLst/>
              <a:cxnLst/>
              <a:rect l="l" t="t" r="r" b="b"/>
              <a:pathLst>
                <a:path w="13334" h="10159">
                  <a:moveTo>
                    <a:pt x="12879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2879" y="9758"/>
                  </a:lnTo>
                  <a:lnTo>
                    <a:pt x="1287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7" name="object 2687"/>
            <p:cNvSpPr/>
            <p:nvPr/>
          </p:nvSpPr>
          <p:spPr>
            <a:xfrm>
              <a:off x="17458308" y="7644001"/>
              <a:ext cx="13335" cy="10160"/>
            </a:xfrm>
            <a:custGeom>
              <a:avLst/>
              <a:gdLst/>
              <a:ahLst/>
              <a:cxnLst/>
              <a:rect l="l" t="t" r="r" b="b"/>
              <a:pathLst>
                <a:path w="13334" h="10159">
                  <a:moveTo>
                    <a:pt x="0" y="9758"/>
                  </a:moveTo>
                  <a:lnTo>
                    <a:pt x="0" y="0"/>
                  </a:lnTo>
                  <a:lnTo>
                    <a:pt x="12879" y="0"/>
                  </a:lnTo>
                  <a:lnTo>
                    <a:pt x="12879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8" name="object 2688"/>
            <p:cNvSpPr/>
            <p:nvPr/>
          </p:nvSpPr>
          <p:spPr>
            <a:xfrm>
              <a:off x="17553695" y="7644018"/>
              <a:ext cx="340360" cy="10160"/>
            </a:xfrm>
            <a:custGeom>
              <a:avLst/>
              <a:gdLst/>
              <a:ahLst/>
              <a:cxnLst/>
              <a:rect l="l" t="t" r="r" b="b"/>
              <a:pathLst>
                <a:path w="340359" h="10159">
                  <a:moveTo>
                    <a:pt x="340136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340136" y="9737"/>
                  </a:lnTo>
                  <a:lnTo>
                    <a:pt x="3401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9" name="object 2689"/>
            <p:cNvSpPr/>
            <p:nvPr/>
          </p:nvSpPr>
          <p:spPr>
            <a:xfrm>
              <a:off x="17553697" y="7644006"/>
              <a:ext cx="340360" cy="10160"/>
            </a:xfrm>
            <a:custGeom>
              <a:avLst/>
              <a:gdLst/>
              <a:ahLst/>
              <a:cxnLst/>
              <a:rect l="l" t="t" r="r" b="b"/>
              <a:pathLst>
                <a:path w="340359" h="10159">
                  <a:moveTo>
                    <a:pt x="0" y="9737"/>
                  </a:moveTo>
                  <a:lnTo>
                    <a:pt x="0" y="0"/>
                  </a:lnTo>
                  <a:lnTo>
                    <a:pt x="340136" y="0"/>
                  </a:lnTo>
                  <a:lnTo>
                    <a:pt x="340136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0" name="object 2690"/>
            <p:cNvSpPr/>
            <p:nvPr/>
          </p:nvSpPr>
          <p:spPr>
            <a:xfrm>
              <a:off x="17543371" y="7643997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24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24" y="9758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1" name="object 2691"/>
            <p:cNvSpPr/>
            <p:nvPr/>
          </p:nvSpPr>
          <p:spPr>
            <a:xfrm>
              <a:off x="17543373" y="7644001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24" y="9758"/>
                  </a:moveTo>
                  <a:lnTo>
                    <a:pt x="10324" y="0"/>
                  </a:lnTo>
                  <a:lnTo>
                    <a:pt x="0" y="0"/>
                  </a:lnTo>
                  <a:lnTo>
                    <a:pt x="0" y="9758"/>
                  </a:lnTo>
                  <a:lnTo>
                    <a:pt x="10324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2" name="object 2692"/>
            <p:cNvSpPr/>
            <p:nvPr/>
          </p:nvSpPr>
          <p:spPr>
            <a:xfrm>
              <a:off x="17469886" y="7626944"/>
              <a:ext cx="1905" cy="17145"/>
            </a:xfrm>
            <a:custGeom>
              <a:avLst/>
              <a:gdLst/>
              <a:ahLst/>
              <a:cxnLst/>
              <a:rect l="l" t="t" r="r" b="b"/>
              <a:pathLst>
                <a:path w="1905" h="17145">
                  <a:moveTo>
                    <a:pt x="0" y="17057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17057"/>
                  </a:lnTo>
                  <a:lnTo>
                    <a:pt x="0" y="1705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3" name="object 2693"/>
            <p:cNvSpPr/>
            <p:nvPr/>
          </p:nvSpPr>
          <p:spPr>
            <a:xfrm>
              <a:off x="17481498" y="764887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51569" y="0"/>
                  </a:moveTo>
                  <a:lnTo>
                    <a:pt x="0" y="0"/>
                  </a:lnTo>
                  <a:lnTo>
                    <a:pt x="0" y="4879"/>
                  </a:lnTo>
                  <a:lnTo>
                    <a:pt x="51569" y="4879"/>
                  </a:lnTo>
                  <a:lnTo>
                    <a:pt x="5156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4" name="object 2694"/>
            <p:cNvSpPr/>
            <p:nvPr/>
          </p:nvSpPr>
          <p:spPr>
            <a:xfrm>
              <a:off x="17481498" y="764887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51569" y="4879"/>
                  </a:moveTo>
                  <a:lnTo>
                    <a:pt x="51569" y="0"/>
                  </a:lnTo>
                  <a:lnTo>
                    <a:pt x="46982" y="0"/>
                  </a:lnTo>
                  <a:lnTo>
                    <a:pt x="0" y="0"/>
                  </a:lnTo>
                  <a:lnTo>
                    <a:pt x="0" y="4879"/>
                  </a:lnTo>
                  <a:lnTo>
                    <a:pt x="51569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5" name="object 2695"/>
            <p:cNvSpPr/>
            <p:nvPr/>
          </p:nvSpPr>
          <p:spPr>
            <a:xfrm>
              <a:off x="17471186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5162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03" y="9758"/>
                  </a:lnTo>
                  <a:lnTo>
                    <a:pt x="10303" y="4879"/>
                  </a:lnTo>
                  <a:lnTo>
                    <a:pt x="5162" y="4879"/>
                  </a:lnTo>
                  <a:lnTo>
                    <a:pt x="51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6" name="object 2696"/>
            <p:cNvSpPr/>
            <p:nvPr/>
          </p:nvSpPr>
          <p:spPr>
            <a:xfrm>
              <a:off x="17471186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58"/>
                  </a:moveTo>
                  <a:lnTo>
                    <a:pt x="10303" y="9758"/>
                  </a:lnTo>
                  <a:lnTo>
                    <a:pt x="10303" y="4879"/>
                  </a:lnTo>
                  <a:lnTo>
                    <a:pt x="5162" y="4879"/>
                  </a:lnTo>
                  <a:lnTo>
                    <a:pt x="5162" y="0"/>
                  </a:lnTo>
                  <a:lnTo>
                    <a:pt x="0" y="0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7" name="object 2697"/>
            <p:cNvSpPr/>
            <p:nvPr/>
          </p:nvSpPr>
          <p:spPr>
            <a:xfrm>
              <a:off x="17486671" y="7639138"/>
              <a:ext cx="41275" cy="10160"/>
            </a:xfrm>
            <a:custGeom>
              <a:avLst/>
              <a:gdLst/>
              <a:ahLst/>
              <a:cxnLst/>
              <a:rect l="l" t="t" r="r" b="b"/>
              <a:pathLst>
                <a:path w="41275" h="10159">
                  <a:moveTo>
                    <a:pt x="41234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41234" y="9727"/>
                  </a:lnTo>
                  <a:lnTo>
                    <a:pt x="412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8" name="object 2698"/>
            <p:cNvSpPr/>
            <p:nvPr/>
          </p:nvSpPr>
          <p:spPr>
            <a:xfrm>
              <a:off x="17486659" y="7639137"/>
              <a:ext cx="41275" cy="10160"/>
            </a:xfrm>
            <a:custGeom>
              <a:avLst/>
              <a:gdLst/>
              <a:ahLst/>
              <a:cxnLst/>
              <a:rect l="l" t="t" r="r" b="b"/>
              <a:pathLst>
                <a:path w="41275" h="10159">
                  <a:moveTo>
                    <a:pt x="0" y="9727"/>
                  </a:moveTo>
                  <a:lnTo>
                    <a:pt x="0" y="0"/>
                  </a:lnTo>
                  <a:lnTo>
                    <a:pt x="41255" y="0"/>
                  </a:lnTo>
                  <a:lnTo>
                    <a:pt x="41255" y="9727"/>
                  </a:lnTo>
                  <a:lnTo>
                    <a:pt x="0" y="972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9" name="object 2699"/>
            <p:cNvSpPr/>
            <p:nvPr/>
          </p:nvSpPr>
          <p:spPr>
            <a:xfrm>
              <a:off x="17476336" y="7639118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24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0324" y="9737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0" name="object 2700"/>
            <p:cNvSpPr/>
            <p:nvPr/>
          </p:nvSpPr>
          <p:spPr>
            <a:xfrm>
              <a:off x="17476336" y="763912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37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1" name="object 2701"/>
            <p:cNvSpPr/>
            <p:nvPr/>
          </p:nvSpPr>
          <p:spPr>
            <a:xfrm>
              <a:off x="17533069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03" y="0"/>
                  </a:moveTo>
                  <a:lnTo>
                    <a:pt x="5141" y="0"/>
                  </a:lnTo>
                  <a:lnTo>
                    <a:pt x="5141" y="4879"/>
                  </a:lnTo>
                  <a:lnTo>
                    <a:pt x="0" y="4879"/>
                  </a:lnTo>
                  <a:lnTo>
                    <a:pt x="0" y="9758"/>
                  </a:lnTo>
                  <a:lnTo>
                    <a:pt x="10303" y="9758"/>
                  </a:lnTo>
                  <a:lnTo>
                    <a:pt x="103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2" name="object 2702"/>
            <p:cNvSpPr/>
            <p:nvPr/>
          </p:nvSpPr>
          <p:spPr>
            <a:xfrm>
              <a:off x="17533069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03" y="9758"/>
                  </a:moveTo>
                  <a:lnTo>
                    <a:pt x="0" y="9758"/>
                  </a:lnTo>
                  <a:lnTo>
                    <a:pt x="0" y="4879"/>
                  </a:lnTo>
                  <a:lnTo>
                    <a:pt x="5141" y="4879"/>
                  </a:lnTo>
                  <a:lnTo>
                    <a:pt x="5141" y="0"/>
                  </a:lnTo>
                  <a:lnTo>
                    <a:pt x="10303" y="0"/>
                  </a:lnTo>
                  <a:lnTo>
                    <a:pt x="10303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3" name="object 2703"/>
            <p:cNvSpPr/>
            <p:nvPr/>
          </p:nvSpPr>
          <p:spPr>
            <a:xfrm>
              <a:off x="17527906" y="7639118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03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0303" y="9737"/>
                  </a:lnTo>
                  <a:lnTo>
                    <a:pt x="103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4" name="object 2704"/>
            <p:cNvSpPr/>
            <p:nvPr/>
          </p:nvSpPr>
          <p:spPr>
            <a:xfrm>
              <a:off x="17527892" y="763912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37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5" name="object 2705"/>
            <p:cNvSpPr/>
            <p:nvPr/>
          </p:nvSpPr>
          <p:spPr>
            <a:xfrm>
              <a:off x="19275245" y="7644018"/>
              <a:ext cx="13335" cy="10160"/>
            </a:xfrm>
            <a:custGeom>
              <a:avLst/>
              <a:gdLst/>
              <a:ahLst/>
              <a:cxnLst/>
              <a:rect l="l" t="t" r="r" b="b"/>
              <a:pathLst>
                <a:path w="13334" h="10159">
                  <a:moveTo>
                    <a:pt x="12900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2900" y="9737"/>
                  </a:lnTo>
                  <a:lnTo>
                    <a:pt x="1290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6" name="object 2706"/>
            <p:cNvSpPr/>
            <p:nvPr/>
          </p:nvSpPr>
          <p:spPr>
            <a:xfrm>
              <a:off x="19275259" y="7644006"/>
              <a:ext cx="13335" cy="10160"/>
            </a:xfrm>
            <a:custGeom>
              <a:avLst/>
              <a:gdLst/>
              <a:ahLst/>
              <a:cxnLst/>
              <a:rect l="l" t="t" r="r" b="b"/>
              <a:pathLst>
                <a:path w="13334" h="10159">
                  <a:moveTo>
                    <a:pt x="0" y="9737"/>
                  </a:moveTo>
                  <a:lnTo>
                    <a:pt x="0" y="0"/>
                  </a:lnTo>
                  <a:lnTo>
                    <a:pt x="12889" y="0"/>
                  </a:lnTo>
                  <a:lnTo>
                    <a:pt x="12889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7" name="object 2707"/>
            <p:cNvSpPr/>
            <p:nvPr/>
          </p:nvSpPr>
          <p:spPr>
            <a:xfrm>
              <a:off x="19275259" y="7626944"/>
              <a:ext cx="1905" cy="17145"/>
            </a:xfrm>
            <a:custGeom>
              <a:avLst/>
              <a:gdLst/>
              <a:ahLst/>
              <a:cxnLst/>
              <a:rect l="l" t="t" r="r" b="b"/>
              <a:pathLst>
                <a:path w="1905" h="17145">
                  <a:moveTo>
                    <a:pt x="0" y="17057"/>
                  </a:moveTo>
                  <a:lnTo>
                    <a:pt x="0" y="0"/>
                  </a:lnTo>
                  <a:lnTo>
                    <a:pt x="1287" y="0"/>
                  </a:lnTo>
                  <a:lnTo>
                    <a:pt x="1287" y="17057"/>
                  </a:lnTo>
                  <a:lnTo>
                    <a:pt x="0" y="1705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8" name="object 2708"/>
            <p:cNvSpPr/>
            <p:nvPr/>
          </p:nvSpPr>
          <p:spPr>
            <a:xfrm>
              <a:off x="19276533" y="7626944"/>
              <a:ext cx="12065" cy="17145"/>
            </a:xfrm>
            <a:custGeom>
              <a:avLst/>
              <a:gdLst/>
              <a:ahLst/>
              <a:cxnLst/>
              <a:rect l="l" t="t" r="r" b="b"/>
              <a:pathLst>
                <a:path w="12065" h="17145">
                  <a:moveTo>
                    <a:pt x="0" y="17057"/>
                  </a:moveTo>
                  <a:lnTo>
                    <a:pt x="0" y="0"/>
                  </a:lnTo>
                  <a:lnTo>
                    <a:pt x="11591" y="0"/>
                  </a:lnTo>
                  <a:lnTo>
                    <a:pt x="11591" y="17057"/>
                  </a:lnTo>
                  <a:lnTo>
                    <a:pt x="0" y="1705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9" name="object 2709"/>
            <p:cNvSpPr/>
            <p:nvPr/>
          </p:nvSpPr>
          <p:spPr>
            <a:xfrm>
              <a:off x="17458290" y="7626944"/>
              <a:ext cx="12065" cy="17145"/>
            </a:xfrm>
            <a:custGeom>
              <a:avLst/>
              <a:gdLst/>
              <a:ahLst/>
              <a:cxnLst/>
              <a:rect l="l" t="t" r="r" b="b"/>
              <a:pathLst>
                <a:path w="12065" h="17145">
                  <a:moveTo>
                    <a:pt x="0" y="17057"/>
                  </a:moveTo>
                  <a:lnTo>
                    <a:pt x="0" y="0"/>
                  </a:lnTo>
                  <a:lnTo>
                    <a:pt x="11591" y="0"/>
                  </a:lnTo>
                  <a:lnTo>
                    <a:pt x="11591" y="17057"/>
                  </a:lnTo>
                  <a:lnTo>
                    <a:pt x="0" y="1705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0" name="object 2710"/>
            <p:cNvSpPr/>
            <p:nvPr/>
          </p:nvSpPr>
          <p:spPr>
            <a:xfrm>
              <a:off x="19213373" y="764887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51558" y="0"/>
                  </a:moveTo>
                  <a:lnTo>
                    <a:pt x="0" y="0"/>
                  </a:lnTo>
                  <a:lnTo>
                    <a:pt x="0" y="4879"/>
                  </a:lnTo>
                  <a:lnTo>
                    <a:pt x="51558" y="4879"/>
                  </a:lnTo>
                  <a:lnTo>
                    <a:pt x="515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1" name="object 2711"/>
            <p:cNvSpPr/>
            <p:nvPr/>
          </p:nvSpPr>
          <p:spPr>
            <a:xfrm>
              <a:off x="19213373" y="764887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0" y="4879"/>
                  </a:moveTo>
                  <a:lnTo>
                    <a:pt x="0" y="0"/>
                  </a:lnTo>
                  <a:lnTo>
                    <a:pt x="4565" y="0"/>
                  </a:lnTo>
                  <a:lnTo>
                    <a:pt x="51558" y="0"/>
                  </a:lnTo>
                  <a:lnTo>
                    <a:pt x="51558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2" name="object 2712"/>
            <p:cNvSpPr/>
            <p:nvPr/>
          </p:nvSpPr>
          <p:spPr>
            <a:xfrm>
              <a:off x="19264920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34" y="0"/>
                  </a:moveTo>
                  <a:lnTo>
                    <a:pt x="5172" y="0"/>
                  </a:lnTo>
                  <a:lnTo>
                    <a:pt x="5172" y="4879"/>
                  </a:lnTo>
                  <a:lnTo>
                    <a:pt x="0" y="4879"/>
                  </a:lnTo>
                  <a:lnTo>
                    <a:pt x="0" y="9758"/>
                  </a:lnTo>
                  <a:lnTo>
                    <a:pt x="10334" y="9758"/>
                  </a:lnTo>
                  <a:lnTo>
                    <a:pt x="10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3" name="object 2713"/>
            <p:cNvSpPr/>
            <p:nvPr/>
          </p:nvSpPr>
          <p:spPr>
            <a:xfrm>
              <a:off x="19264920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34" y="9758"/>
                  </a:moveTo>
                  <a:lnTo>
                    <a:pt x="0" y="9758"/>
                  </a:lnTo>
                  <a:lnTo>
                    <a:pt x="0" y="4879"/>
                  </a:lnTo>
                  <a:lnTo>
                    <a:pt x="5172" y="4879"/>
                  </a:lnTo>
                  <a:lnTo>
                    <a:pt x="5172" y="0"/>
                  </a:lnTo>
                  <a:lnTo>
                    <a:pt x="10334" y="0"/>
                  </a:lnTo>
                  <a:lnTo>
                    <a:pt x="10334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4" name="object 2714"/>
            <p:cNvSpPr/>
            <p:nvPr/>
          </p:nvSpPr>
          <p:spPr>
            <a:xfrm>
              <a:off x="19218524" y="7639138"/>
              <a:ext cx="41275" cy="10160"/>
            </a:xfrm>
            <a:custGeom>
              <a:avLst/>
              <a:gdLst/>
              <a:ahLst/>
              <a:cxnLst/>
              <a:rect l="l" t="t" r="r" b="b"/>
              <a:pathLst>
                <a:path w="41275" h="10159">
                  <a:moveTo>
                    <a:pt x="41255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41255" y="9727"/>
                  </a:lnTo>
                  <a:lnTo>
                    <a:pt x="4125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5" name="object 2715"/>
            <p:cNvSpPr/>
            <p:nvPr/>
          </p:nvSpPr>
          <p:spPr>
            <a:xfrm>
              <a:off x="19218510" y="7639137"/>
              <a:ext cx="41275" cy="10160"/>
            </a:xfrm>
            <a:custGeom>
              <a:avLst/>
              <a:gdLst/>
              <a:ahLst/>
              <a:cxnLst/>
              <a:rect l="l" t="t" r="r" b="b"/>
              <a:pathLst>
                <a:path w="41275" h="10159">
                  <a:moveTo>
                    <a:pt x="41265" y="9727"/>
                  </a:moveTo>
                  <a:lnTo>
                    <a:pt x="41265" y="0"/>
                  </a:lnTo>
                  <a:lnTo>
                    <a:pt x="0" y="0"/>
                  </a:lnTo>
                  <a:lnTo>
                    <a:pt x="0" y="9727"/>
                  </a:lnTo>
                  <a:lnTo>
                    <a:pt x="41265" y="972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6" name="object 2716"/>
            <p:cNvSpPr/>
            <p:nvPr/>
          </p:nvSpPr>
          <p:spPr>
            <a:xfrm>
              <a:off x="19259779" y="7639118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03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0303" y="9737"/>
                  </a:lnTo>
                  <a:lnTo>
                    <a:pt x="103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7" name="object 2717"/>
            <p:cNvSpPr/>
            <p:nvPr/>
          </p:nvSpPr>
          <p:spPr>
            <a:xfrm>
              <a:off x="19259776" y="763912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37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8" name="object 2718"/>
            <p:cNvSpPr/>
            <p:nvPr/>
          </p:nvSpPr>
          <p:spPr>
            <a:xfrm>
              <a:off x="19203053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5162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24" y="9758"/>
                  </a:lnTo>
                  <a:lnTo>
                    <a:pt x="10324" y="4879"/>
                  </a:lnTo>
                  <a:lnTo>
                    <a:pt x="5162" y="4879"/>
                  </a:lnTo>
                  <a:lnTo>
                    <a:pt x="51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9" name="object 2719"/>
            <p:cNvSpPr/>
            <p:nvPr/>
          </p:nvSpPr>
          <p:spPr>
            <a:xfrm>
              <a:off x="19203053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58"/>
                  </a:moveTo>
                  <a:lnTo>
                    <a:pt x="10324" y="9758"/>
                  </a:lnTo>
                  <a:lnTo>
                    <a:pt x="10324" y="4879"/>
                  </a:lnTo>
                  <a:lnTo>
                    <a:pt x="5162" y="4879"/>
                  </a:lnTo>
                  <a:lnTo>
                    <a:pt x="5162" y="0"/>
                  </a:lnTo>
                  <a:lnTo>
                    <a:pt x="0" y="0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0" name="object 2720"/>
            <p:cNvSpPr/>
            <p:nvPr/>
          </p:nvSpPr>
          <p:spPr>
            <a:xfrm>
              <a:off x="19208221" y="7639118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24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0324" y="9737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1" name="object 2721"/>
            <p:cNvSpPr/>
            <p:nvPr/>
          </p:nvSpPr>
          <p:spPr>
            <a:xfrm>
              <a:off x="19208219" y="763912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37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2" name="object 2722"/>
            <p:cNvSpPr/>
            <p:nvPr/>
          </p:nvSpPr>
          <p:spPr>
            <a:xfrm>
              <a:off x="17914464" y="764887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51569" y="0"/>
                  </a:moveTo>
                  <a:lnTo>
                    <a:pt x="0" y="0"/>
                  </a:lnTo>
                  <a:lnTo>
                    <a:pt x="0" y="4879"/>
                  </a:lnTo>
                  <a:lnTo>
                    <a:pt x="51569" y="4879"/>
                  </a:lnTo>
                  <a:lnTo>
                    <a:pt x="5156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3" name="object 2723"/>
            <p:cNvSpPr/>
            <p:nvPr/>
          </p:nvSpPr>
          <p:spPr>
            <a:xfrm>
              <a:off x="17914464" y="764887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0" y="4879"/>
                  </a:moveTo>
                  <a:lnTo>
                    <a:pt x="0" y="0"/>
                  </a:lnTo>
                  <a:lnTo>
                    <a:pt x="4586" y="0"/>
                  </a:lnTo>
                  <a:lnTo>
                    <a:pt x="51569" y="0"/>
                  </a:lnTo>
                  <a:lnTo>
                    <a:pt x="51569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4" name="object 2724"/>
            <p:cNvSpPr/>
            <p:nvPr/>
          </p:nvSpPr>
          <p:spPr>
            <a:xfrm>
              <a:off x="17966023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24" y="0"/>
                  </a:moveTo>
                  <a:lnTo>
                    <a:pt x="5162" y="0"/>
                  </a:lnTo>
                  <a:lnTo>
                    <a:pt x="5162" y="4879"/>
                  </a:lnTo>
                  <a:lnTo>
                    <a:pt x="0" y="4879"/>
                  </a:lnTo>
                  <a:lnTo>
                    <a:pt x="0" y="9758"/>
                  </a:lnTo>
                  <a:lnTo>
                    <a:pt x="10324" y="9758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5" name="object 2725"/>
            <p:cNvSpPr/>
            <p:nvPr/>
          </p:nvSpPr>
          <p:spPr>
            <a:xfrm>
              <a:off x="17966023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24" y="9758"/>
                  </a:moveTo>
                  <a:lnTo>
                    <a:pt x="0" y="9758"/>
                  </a:lnTo>
                  <a:lnTo>
                    <a:pt x="0" y="4879"/>
                  </a:lnTo>
                  <a:lnTo>
                    <a:pt x="5162" y="4879"/>
                  </a:lnTo>
                  <a:lnTo>
                    <a:pt x="5162" y="0"/>
                  </a:lnTo>
                  <a:lnTo>
                    <a:pt x="10324" y="0"/>
                  </a:lnTo>
                  <a:lnTo>
                    <a:pt x="10324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6" name="object 2726"/>
            <p:cNvSpPr/>
            <p:nvPr/>
          </p:nvSpPr>
          <p:spPr>
            <a:xfrm>
              <a:off x="17919631" y="7639138"/>
              <a:ext cx="41275" cy="10160"/>
            </a:xfrm>
            <a:custGeom>
              <a:avLst/>
              <a:gdLst/>
              <a:ahLst/>
              <a:cxnLst/>
              <a:rect l="l" t="t" r="r" b="b"/>
              <a:pathLst>
                <a:path w="41275" h="10159">
                  <a:moveTo>
                    <a:pt x="41255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41255" y="9727"/>
                  </a:lnTo>
                  <a:lnTo>
                    <a:pt x="4125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7" name="object 2727"/>
            <p:cNvSpPr/>
            <p:nvPr/>
          </p:nvSpPr>
          <p:spPr>
            <a:xfrm>
              <a:off x="17919634" y="7639137"/>
              <a:ext cx="41275" cy="10160"/>
            </a:xfrm>
            <a:custGeom>
              <a:avLst/>
              <a:gdLst/>
              <a:ahLst/>
              <a:cxnLst/>
              <a:rect l="l" t="t" r="r" b="b"/>
              <a:pathLst>
                <a:path w="41275" h="10159">
                  <a:moveTo>
                    <a:pt x="41255" y="9727"/>
                  </a:moveTo>
                  <a:lnTo>
                    <a:pt x="41255" y="0"/>
                  </a:lnTo>
                  <a:lnTo>
                    <a:pt x="0" y="0"/>
                  </a:lnTo>
                  <a:lnTo>
                    <a:pt x="0" y="9727"/>
                  </a:lnTo>
                  <a:lnTo>
                    <a:pt x="41255" y="972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8" name="object 2728"/>
            <p:cNvSpPr/>
            <p:nvPr/>
          </p:nvSpPr>
          <p:spPr>
            <a:xfrm>
              <a:off x="17960887" y="7639118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03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0303" y="9737"/>
                  </a:lnTo>
                  <a:lnTo>
                    <a:pt x="103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9" name="object 2729"/>
            <p:cNvSpPr/>
            <p:nvPr/>
          </p:nvSpPr>
          <p:spPr>
            <a:xfrm>
              <a:off x="17960890" y="763912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37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0" name="object 2730"/>
            <p:cNvSpPr/>
            <p:nvPr/>
          </p:nvSpPr>
          <p:spPr>
            <a:xfrm>
              <a:off x="17904160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5141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24" y="9758"/>
                  </a:lnTo>
                  <a:lnTo>
                    <a:pt x="10324" y="4879"/>
                  </a:lnTo>
                  <a:lnTo>
                    <a:pt x="5141" y="4879"/>
                  </a:lnTo>
                  <a:lnTo>
                    <a:pt x="514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1" name="object 2731"/>
            <p:cNvSpPr/>
            <p:nvPr/>
          </p:nvSpPr>
          <p:spPr>
            <a:xfrm>
              <a:off x="17904160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58"/>
                  </a:moveTo>
                  <a:lnTo>
                    <a:pt x="10324" y="9758"/>
                  </a:lnTo>
                  <a:lnTo>
                    <a:pt x="10324" y="4879"/>
                  </a:lnTo>
                  <a:lnTo>
                    <a:pt x="5141" y="4879"/>
                  </a:lnTo>
                  <a:lnTo>
                    <a:pt x="5141" y="0"/>
                  </a:lnTo>
                  <a:lnTo>
                    <a:pt x="0" y="0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2" name="object 2732"/>
            <p:cNvSpPr/>
            <p:nvPr/>
          </p:nvSpPr>
          <p:spPr>
            <a:xfrm>
              <a:off x="17909297" y="7639118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24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0324" y="9737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3" name="object 2733"/>
            <p:cNvSpPr/>
            <p:nvPr/>
          </p:nvSpPr>
          <p:spPr>
            <a:xfrm>
              <a:off x="17909316" y="763912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37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4" name="object 2734"/>
            <p:cNvSpPr/>
            <p:nvPr/>
          </p:nvSpPr>
          <p:spPr>
            <a:xfrm>
              <a:off x="17893820" y="7643997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34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34" y="9758"/>
                  </a:lnTo>
                  <a:lnTo>
                    <a:pt x="10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5" name="object 2735"/>
            <p:cNvSpPr/>
            <p:nvPr/>
          </p:nvSpPr>
          <p:spPr>
            <a:xfrm>
              <a:off x="17893820" y="7644001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34" y="9758"/>
                  </a:moveTo>
                  <a:lnTo>
                    <a:pt x="10334" y="0"/>
                  </a:lnTo>
                  <a:lnTo>
                    <a:pt x="0" y="0"/>
                  </a:lnTo>
                  <a:lnTo>
                    <a:pt x="0" y="9758"/>
                  </a:lnTo>
                  <a:lnTo>
                    <a:pt x="10334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6" name="object 2736"/>
            <p:cNvSpPr/>
            <p:nvPr/>
          </p:nvSpPr>
          <p:spPr>
            <a:xfrm>
              <a:off x="17986656" y="7644018"/>
              <a:ext cx="340360" cy="10160"/>
            </a:xfrm>
            <a:custGeom>
              <a:avLst/>
              <a:gdLst/>
              <a:ahLst/>
              <a:cxnLst/>
              <a:rect l="l" t="t" r="r" b="b"/>
              <a:pathLst>
                <a:path w="340359" h="10159">
                  <a:moveTo>
                    <a:pt x="340136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340136" y="9737"/>
                  </a:lnTo>
                  <a:lnTo>
                    <a:pt x="3401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7" name="object 2737"/>
            <p:cNvSpPr/>
            <p:nvPr/>
          </p:nvSpPr>
          <p:spPr>
            <a:xfrm>
              <a:off x="17986659" y="7644006"/>
              <a:ext cx="340360" cy="10160"/>
            </a:xfrm>
            <a:custGeom>
              <a:avLst/>
              <a:gdLst/>
              <a:ahLst/>
              <a:cxnLst/>
              <a:rect l="l" t="t" r="r" b="b"/>
              <a:pathLst>
                <a:path w="340359" h="10159">
                  <a:moveTo>
                    <a:pt x="0" y="9737"/>
                  </a:moveTo>
                  <a:lnTo>
                    <a:pt x="0" y="0"/>
                  </a:lnTo>
                  <a:lnTo>
                    <a:pt x="340157" y="0"/>
                  </a:lnTo>
                  <a:lnTo>
                    <a:pt x="340157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8" name="object 2738"/>
            <p:cNvSpPr/>
            <p:nvPr/>
          </p:nvSpPr>
          <p:spPr>
            <a:xfrm>
              <a:off x="17976363" y="7643997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292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292" y="9758"/>
                  </a:lnTo>
                  <a:lnTo>
                    <a:pt x="1029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9" name="object 2739"/>
            <p:cNvSpPr/>
            <p:nvPr/>
          </p:nvSpPr>
          <p:spPr>
            <a:xfrm>
              <a:off x="17976356" y="7644001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03" y="9758"/>
                  </a:moveTo>
                  <a:lnTo>
                    <a:pt x="10303" y="0"/>
                  </a:lnTo>
                  <a:lnTo>
                    <a:pt x="0" y="0"/>
                  </a:lnTo>
                  <a:lnTo>
                    <a:pt x="0" y="9758"/>
                  </a:lnTo>
                  <a:lnTo>
                    <a:pt x="10303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0" name="object 2740"/>
            <p:cNvSpPr/>
            <p:nvPr/>
          </p:nvSpPr>
          <p:spPr>
            <a:xfrm>
              <a:off x="18347441" y="764887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51558" y="0"/>
                  </a:moveTo>
                  <a:lnTo>
                    <a:pt x="0" y="0"/>
                  </a:lnTo>
                  <a:lnTo>
                    <a:pt x="0" y="4879"/>
                  </a:lnTo>
                  <a:lnTo>
                    <a:pt x="51558" y="4879"/>
                  </a:lnTo>
                  <a:lnTo>
                    <a:pt x="515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1" name="object 2741"/>
            <p:cNvSpPr/>
            <p:nvPr/>
          </p:nvSpPr>
          <p:spPr>
            <a:xfrm>
              <a:off x="18347441" y="764887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0" y="4879"/>
                  </a:moveTo>
                  <a:lnTo>
                    <a:pt x="0" y="0"/>
                  </a:lnTo>
                  <a:lnTo>
                    <a:pt x="4565" y="0"/>
                  </a:lnTo>
                  <a:lnTo>
                    <a:pt x="51558" y="0"/>
                  </a:lnTo>
                  <a:lnTo>
                    <a:pt x="51558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2" name="object 2742"/>
            <p:cNvSpPr/>
            <p:nvPr/>
          </p:nvSpPr>
          <p:spPr>
            <a:xfrm>
              <a:off x="18398997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24" y="0"/>
                  </a:moveTo>
                  <a:lnTo>
                    <a:pt x="5162" y="0"/>
                  </a:lnTo>
                  <a:lnTo>
                    <a:pt x="5162" y="4879"/>
                  </a:lnTo>
                  <a:lnTo>
                    <a:pt x="0" y="4879"/>
                  </a:lnTo>
                  <a:lnTo>
                    <a:pt x="0" y="9758"/>
                  </a:lnTo>
                  <a:lnTo>
                    <a:pt x="10324" y="9758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3" name="object 2743"/>
            <p:cNvSpPr/>
            <p:nvPr/>
          </p:nvSpPr>
          <p:spPr>
            <a:xfrm>
              <a:off x="18398997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24" y="9758"/>
                  </a:moveTo>
                  <a:lnTo>
                    <a:pt x="0" y="9758"/>
                  </a:lnTo>
                  <a:lnTo>
                    <a:pt x="0" y="4879"/>
                  </a:lnTo>
                  <a:lnTo>
                    <a:pt x="5162" y="4879"/>
                  </a:lnTo>
                  <a:lnTo>
                    <a:pt x="5162" y="0"/>
                  </a:lnTo>
                  <a:lnTo>
                    <a:pt x="10324" y="0"/>
                  </a:lnTo>
                  <a:lnTo>
                    <a:pt x="10324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4" name="object 2744"/>
            <p:cNvSpPr/>
            <p:nvPr/>
          </p:nvSpPr>
          <p:spPr>
            <a:xfrm>
              <a:off x="18352592" y="7639138"/>
              <a:ext cx="41275" cy="10160"/>
            </a:xfrm>
            <a:custGeom>
              <a:avLst/>
              <a:gdLst/>
              <a:ahLst/>
              <a:cxnLst/>
              <a:rect l="l" t="t" r="r" b="b"/>
              <a:pathLst>
                <a:path w="41275" h="10159">
                  <a:moveTo>
                    <a:pt x="41255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41255" y="9727"/>
                  </a:lnTo>
                  <a:lnTo>
                    <a:pt x="4125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5" name="object 2745"/>
            <p:cNvSpPr/>
            <p:nvPr/>
          </p:nvSpPr>
          <p:spPr>
            <a:xfrm>
              <a:off x="18352596" y="7639137"/>
              <a:ext cx="41275" cy="10160"/>
            </a:xfrm>
            <a:custGeom>
              <a:avLst/>
              <a:gdLst/>
              <a:ahLst/>
              <a:cxnLst/>
              <a:rect l="l" t="t" r="r" b="b"/>
              <a:pathLst>
                <a:path w="41275" h="10159">
                  <a:moveTo>
                    <a:pt x="41255" y="9727"/>
                  </a:moveTo>
                  <a:lnTo>
                    <a:pt x="41255" y="0"/>
                  </a:lnTo>
                  <a:lnTo>
                    <a:pt x="0" y="0"/>
                  </a:lnTo>
                  <a:lnTo>
                    <a:pt x="0" y="9727"/>
                  </a:lnTo>
                  <a:lnTo>
                    <a:pt x="41255" y="972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6" name="object 2746"/>
            <p:cNvSpPr/>
            <p:nvPr/>
          </p:nvSpPr>
          <p:spPr>
            <a:xfrm>
              <a:off x="18393847" y="7639118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24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0324" y="9737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7" name="object 2747"/>
            <p:cNvSpPr/>
            <p:nvPr/>
          </p:nvSpPr>
          <p:spPr>
            <a:xfrm>
              <a:off x="18393852" y="763912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37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8" name="object 2748"/>
            <p:cNvSpPr/>
            <p:nvPr/>
          </p:nvSpPr>
          <p:spPr>
            <a:xfrm>
              <a:off x="18337118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5162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24" y="9758"/>
                  </a:lnTo>
                  <a:lnTo>
                    <a:pt x="10324" y="4879"/>
                  </a:lnTo>
                  <a:lnTo>
                    <a:pt x="5162" y="4879"/>
                  </a:lnTo>
                  <a:lnTo>
                    <a:pt x="51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9" name="object 2749"/>
            <p:cNvSpPr/>
            <p:nvPr/>
          </p:nvSpPr>
          <p:spPr>
            <a:xfrm>
              <a:off x="18337118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58"/>
                  </a:moveTo>
                  <a:lnTo>
                    <a:pt x="10324" y="9758"/>
                  </a:lnTo>
                  <a:lnTo>
                    <a:pt x="10324" y="4879"/>
                  </a:lnTo>
                  <a:lnTo>
                    <a:pt x="5162" y="4879"/>
                  </a:lnTo>
                  <a:lnTo>
                    <a:pt x="5162" y="0"/>
                  </a:lnTo>
                  <a:lnTo>
                    <a:pt x="0" y="0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0" name="object 2750"/>
            <p:cNvSpPr/>
            <p:nvPr/>
          </p:nvSpPr>
          <p:spPr>
            <a:xfrm>
              <a:off x="18342278" y="7639118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24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0324" y="9737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1" name="object 2751"/>
            <p:cNvSpPr/>
            <p:nvPr/>
          </p:nvSpPr>
          <p:spPr>
            <a:xfrm>
              <a:off x="18342278" y="763912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37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2" name="object 2752"/>
            <p:cNvSpPr/>
            <p:nvPr/>
          </p:nvSpPr>
          <p:spPr>
            <a:xfrm>
              <a:off x="18326803" y="7643997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34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34" y="9758"/>
                  </a:lnTo>
                  <a:lnTo>
                    <a:pt x="10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3" name="object 2753"/>
            <p:cNvSpPr/>
            <p:nvPr/>
          </p:nvSpPr>
          <p:spPr>
            <a:xfrm>
              <a:off x="18326800" y="7644001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34" y="9758"/>
                  </a:moveTo>
                  <a:lnTo>
                    <a:pt x="10334" y="0"/>
                  </a:lnTo>
                  <a:lnTo>
                    <a:pt x="0" y="0"/>
                  </a:lnTo>
                  <a:lnTo>
                    <a:pt x="0" y="9758"/>
                  </a:lnTo>
                  <a:lnTo>
                    <a:pt x="10334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4" name="object 2754"/>
            <p:cNvSpPr/>
            <p:nvPr/>
          </p:nvSpPr>
          <p:spPr>
            <a:xfrm>
              <a:off x="18419616" y="7644018"/>
              <a:ext cx="340360" cy="10160"/>
            </a:xfrm>
            <a:custGeom>
              <a:avLst/>
              <a:gdLst/>
              <a:ahLst/>
              <a:cxnLst/>
              <a:rect l="l" t="t" r="r" b="b"/>
              <a:pathLst>
                <a:path w="340359" h="10159">
                  <a:moveTo>
                    <a:pt x="340136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340136" y="9737"/>
                  </a:lnTo>
                  <a:lnTo>
                    <a:pt x="3401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5" name="object 2755"/>
            <p:cNvSpPr/>
            <p:nvPr/>
          </p:nvSpPr>
          <p:spPr>
            <a:xfrm>
              <a:off x="18419621" y="7644006"/>
              <a:ext cx="340360" cy="10160"/>
            </a:xfrm>
            <a:custGeom>
              <a:avLst/>
              <a:gdLst/>
              <a:ahLst/>
              <a:cxnLst/>
              <a:rect l="l" t="t" r="r" b="b"/>
              <a:pathLst>
                <a:path w="340359" h="10159">
                  <a:moveTo>
                    <a:pt x="0" y="9737"/>
                  </a:moveTo>
                  <a:lnTo>
                    <a:pt x="0" y="0"/>
                  </a:lnTo>
                  <a:lnTo>
                    <a:pt x="340136" y="0"/>
                  </a:lnTo>
                  <a:lnTo>
                    <a:pt x="340136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6" name="object 2756"/>
            <p:cNvSpPr/>
            <p:nvPr/>
          </p:nvSpPr>
          <p:spPr>
            <a:xfrm>
              <a:off x="18409313" y="7643997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03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03" y="9758"/>
                  </a:lnTo>
                  <a:lnTo>
                    <a:pt x="103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7" name="object 2757"/>
            <p:cNvSpPr/>
            <p:nvPr/>
          </p:nvSpPr>
          <p:spPr>
            <a:xfrm>
              <a:off x="18409317" y="7644001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03" y="9758"/>
                  </a:moveTo>
                  <a:lnTo>
                    <a:pt x="10303" y="0"/>
                  </a:lnTo>
                  <a:lnTo>
                    <a:pt x="0" y="0"/>
                  </a:lnTo>
                  <a:lnTo>
                    <a:pt x="0" y="9758"/>
                  </a:lnTo>
                  <a:lnTo>
                    <a:pt x="10303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8" name="object 2758"/>
            <p:cNvSpPr/>
            <p:nvPr/>
          </p:nvSpPr>
          <p:spPr>
            <a:xfrm>
              <a:off x="18759795" y="7643997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03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03" y="9758"/>
                  </a:lnTo>
                  <a:lnTo>
                    <a:pt x="103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9" name="object 2759"/>
            <p:cNvSpPr/>
            <p:nvPr/>
          </p:nvSpPr>
          <p:spPr>
            <a:xfrm>
              <a:off x="18759793" y="7644001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03" y="9758"/>
                  </a:moveTo>
                  <a:lnTo>
                    <a:pt x="10303" y="0"/>
                  </a:lnTo>
                  <a:lnTo>
                    <a:pt x="0" y="0"/>
                  </a:lnTo>
                  <a:lnTo>
                    <a:pt x="0" y="9758"/>
                  </a:lnTo>
                  <a:lnTo>
                    <a:pt x="10303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0" name="object 2760"/>
            <p:cNvSpPr/>
            <p:nvPr/>
          </p:nvSpPr>
          <p:spPr>
            <a:xfrm>
              <a:off x="18780399" y="764887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51558" y="0"/>
                  </a:moveTo>
                  <a:lnTo>
                    <a:pt x="0" y="0"/>
                  </a:lnTo>
                  <a:lnTo>
                    <a:pt x="0" y="4879"/>
                  </a:lnTo>
                  <a:lnTo>
                    <a:pt x="51558" y="4879"/>
                  </a:lnTo>
                  <a:lnTo>
                    <a:pt x="515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1" name="object 2761"/>
            <p:cNvSpPr/>
            <p:nvPr/>
          </p:nvSpPr>
          <p:spPr>
            <a:xfrm>
              <a:off x="18780399" y="7648872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69" h="5079">
                  <a:moveTo>
                    <a:pt x="51558" y="4879"/>
                  </a:moveTo>
                  <a:lnTo>
                    <a:pt x="51558" y="0"/>
                  </a:lnTo>
                  <a:lnTo>
                    <a:pt x="46993" y="0"/>
                  </a:lnTo>
                  <a:lnTo>
                    <a:pt x="0" y="0"/>
                  </a:lnTo>
                  <a:lnTo>
                    <a:pt x="0" y="4879"/>
                  </a:lnTo>
                  <a:lnTo>
                    <a:pt x="51558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2" name="object 2762"/>
            <p:cNvSpPr/>
            <p:nvPr/>
          </p:nvSpPr>
          <p:spPr>
            <a:xfrm>
              <a:off x="18770093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5162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24" y="9758"/>
                  </a:lnTo>
                  <a:lnTo>
                    <a:pt x="10324" y="4879"/>
                  </a:lnTo>
                  <a:lnTo>
                    <a:pt x="5162" y="4879"/>
                  </a:lnTo>
                  <a:lnTo>
                    <a:pt x="51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3" name="object 2763"/>
            <p:cNvSpPr/>
            <p:nvPr/>
          </p:nvSpPr>
          <p:spPr>
            <a:xfrm>
              <a:off x="18770093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58"/>
                  </a:moveTo>
                  <a:lnTo>
                    <a:pt x="10324" y="9758"/>
                  </a:lnTo>
                  <a:lnTo>
                    <a:pt x="10324" y="4879"/>
                  </a:lnTo>
                  <a:lnTo>
                    <a:pt x="5162" y="4879"/>
                  </a:lnTo>
                  <a:lnTo>
                    <a:pt x="5162" y="0"/>
                  </a:lnTo>
                  <a:lnTo>
                    <a:pt x="0" y="0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4" name="object 2764"/>
            <p:cNvSpPr/>
            <p:nvPr/>
          </p:nvSpPr>
          <p:spPr>
            <a:xfrm>
              <a:off x="18785542" y="7639138"/>
              <a:ext cx="41275" cy="10160"/>
            </a:xfrm>
            <a:custGeom>
              <a:avLst/>
              <a:gdLst/>
              <a:ahLst/>
              <a:cxnLst/>
              <a:rect l="l" t="t" r="r" b="b"/>
              <a:pathLst>
                <a:path w="41275" h="10159">
                  <a:moveTo>
                    <a:pt x="41265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41265" y="9727"/>
                  </a:lnTo>
                  <a:lnTo>
                    <a:pt x="412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5" name="object 2765"/>
            <p:cNvSpPr/>
            <p:nvPr/>
          </p:nvSpPr>
          <p:spPr>
            <a:xfrm>
              <a:off x="18785546" y="7639137"/>
              <a:ext cx="41275" cy="10160"/>
            </a:xfrm>
            <a:custGeom>
              <a:avLst/>
              <a:gdLst/>
              <a:ahLst/>
              <a:cxnLst/>
              <a:rect l="l" t="t" r="r" b="b"/>
              <a:pathLst>
                <a:path w="41275" h="10159">
                  <a:moveTo>
                    <a:pt x="0" y="9727"/>
                  </a:moveTo>
                  <a:lnTo>
                    <a:pt x="0" y="0"/>
                  </a:lnTo>
                  <a:lnTo>
                    <a:pt x="41265" y="0"/>
                  </a:lnTo>
                  <a:lnTo>
                    <a:pt x="41265" y="9727"/>
                  </a:lnTo>
                  <a:lnTo>
                    <a:pt x="0" y="972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6" name="object 2766"/>
            <p:cNvSpPr/>
            <p:nvPr/>
          </p:nvSpPr>
          <p:spPr>
            <a:xfrm>
              <a:off x="18775239" y="7639138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03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10303" y="9727"/>
                  </a:lnTo>
                  <a:lnTo>
                    <a:pt x="103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7" name="object 2767"/>
            <p:cNvSpPr/>
            <p:nvPr/>
          </p:nvSpPr>
          <p:spPr>
            <a:xfrm>
              <a:off x="18775241" y="7639137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27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27"/>
                  </a:lnTo>
                  <a:lnTo>
                    <a:pt x="0" y="972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8" name="object 2768"/>
            <p:cNvSpPr/>
            <p:nvPr/>
          </p:nvSpPr>
          <p:spPr>
            <a:xfrm>
              <a:off x="18831955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24" y="0"/>
                  </a:moveTo>
                  <a:lnTo>
                    <a:pt x="5162" y="0"/>
                  </a:lnTo>
                  <a:lnTo>
                    <a:pt x="5162" y="4879"/>
                  </a:lnTo>
                  <a:lnTo>
                    <a:pt x="0" y="4879"/>
                  </a:lnTo>
                  <a:lnTo>
                    <a:pt x="0" y="9758"/>
                  </a:lnTo>
                  <a:lnTo>
                    <a:pt x="10324" y="9758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9" name="object 2769"/>
            <p:cNvSpPr/>
            <p:nvPr/>
          </p:nvSpPr>
          <p:spPr>
            <a:xfrm>
              <a:off x="18831955" y="7643993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24" y="9758"/>
                  </a:moveTo>
                  <a:lnTo>
                    <a:pt x="0" y="9758"/>
                  </a:lnTo>
                  <a:lnTo>
                    <a:pt x="0" y="4879"/>
                  </a:lnTo>
                  <a:lnTo>
                    <a:pt x="5162" y="4879"/>
                  </a:lnTo>
                  <a:lnTo>
                    <a:pt x="5162" y="0"/>
                  </a:lnTo>
                  <a:lnTo>
                    <a:pt x="10324" y="0"/>
                  </a:lnTo>
                  <a:lnTo>
                    <a:pt x="10324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0" name="object 2770"/>
            <p:cNvSpPr/>
            <p:nvPr/>
          </p:nvSpPr>
          <p:spPr>
            <a:xfrm>
              <a:off x="18826819" y="7639138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282" y="0"/>
                  </a:moveTo>
                  <a:lnTo>
                    <a:pt x="0" y="0"/>
                  </a:lnTo>
                  <a:lnTo>
                    <a:pt x="0" y="9727"/>
                  </a:lnTo>
                  <a:lnTo>
                    <a:pt x="10282" y="9727"/>
                  </a:lnTo>
                  <a:lnTo>
                    <a:pt x="102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1" name="object 2771"/>
            <p:cNvSpPr/>
            <p:nvPr/>
          </p:nvSpPr>
          <p:spPr>
            <a:xfrm>
              <a:off x="18826815" y="7639137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27"/>
                  </a:moveTo>
                  <a:lnTo>
                    <a:pt x="0" y="0"/>
                  </a:lnTo>
                  <a:lnTo>
                    <a:pt x="10282" y="0"/>
                  </a:lnTo>
                  <a:lnTo>
                    <a:pt x="10282" y="9727"/>
                  </a:lnTo>
                  <a:lnTo>
                    <a:pt x="0" y="972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2" name="object 2772"/>
            <p:cNvSpPr/>
            <p:nvPr/>
          </p:nvSpPr>
          <p:spPr>
            <a:xfrm>
              <a:off x="18852588" y="7644018"/>
              <a:ext cx="340360" cy="10160"/>
            </a:xfrm>
            <a:custGeom>
              <a:avLst/>
              <a:gdLst/>
              <a:ahLst/>
              <a:cxnLst/>
              <a:rect l="l" t="t" r="r" b="b"/>
              <a:pathLst>
                <a:path w="340359" h="10159">
                  <a:moveTo>
                    <a:pt x="340136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340136" y="9737"/>
                  </a:lnTo>
                  <a:lnTo>
                    <a:pt x="3401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3" name="object 2773"/>
            <p:cNvSpPr/>
            <p:nvPr/>
          </p:nvSpPr>
          <p:spPr>
            <a:xfrm>
              <a:off x="18852584" y="7644006"/>
              <a:ext cx="340360" cy="10160"/>
            </a:xfrm>
            <a:custGeom>
              <a:avLst/>
              <a:gdLst/>
              <a:ahLst/>
              <a:cxnLst/>
              <a:rect l="l" t="t" r="r" b="b"/>
              <a:pathLst>
                <a:path w="340359" h="10159">
                  <a:moveTo>
                    <a:pt x="0" y="9737"/>
                  </a:moveTo>
                  <a:lnTo>
                    <a:pt x="0" y="0"/>
                  </a:lnTo>
                  <a:lnTo>
                    <a:pt x="340157" y="0"/>
                  </a:lnTo>
                  <a:lnTo>
                    <a:pt x="340157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4" name="object 2774"/>
            <p:cNvSpPr/>
            <p:nvPr/>
          </p:nvSpPr>
          <p:spPr>
            <a:xfrm>
              <a:off x="19192755" y="7643997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03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03" y="9758"/>
                  </a:lnTo>
                  <a:lnTo>
                    <a:pt x="103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5" name="object 2775"/>
            <p:cNvSpPr/>
            <p:nvPr/>
          </p:nvSpPr>
          <p:spPr>
            <a:xfrm>
              <a:off x="19192755" y="7644001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58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6" name="object 2776"/>
            <p:cNvSpPr/>
            <p:nvPr/>
          </p:nvSpPr>
          <p:spPr>
            <a:xfrm>
              <a:off x="18842284" y="7643997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303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03" y="9758"/>
                  </a:lnTo>
                  <a:lnTo>
                    <a:pt x="103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7" name="object 2777"/>
            <p:cNvSpPr/>
            <p:nvPr/>
          </p:nvSpPr>
          <p:spPr>
            <a:xfrm>
              <a:off x="18842280" y="7644001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0" y="9758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8" name="object 2778"/>
            <p:cNvSpPr/>
            <p:nvPr/>
          </p:nvSpPr>
          <p:spPr>
            <a:xfrm>
              <a:off x="19743684" y="2593276"/>
              <a:ext cx="5715" cy="121920"/>
            </a:xfrm>
            <a:custGeom>
              <a:avLst/>
              <a:gdLst/>
              <a:ahLst/>
              <a:cxnLst/>
              <a:rect l="l" t="t" r="r" b="b"/>
              <a:pathLst>
                <a:path w="5715" h="121919">
                  <a:moveTo>
                    <a:pt x="0" y="121807"/>
                  </a:moveTo>
                  <a:lnTo>
                    <a:pt x="0" y="0"/>
                  </a:lnTo>
                  <a:lnTo>
                    <a:pt x="5162" y="0"/>
                  </a:lnTo>
                  <a:lnTo>
                    <a:pt x="5162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9" name="object 2779"/>
            <p:cNvSpPr/>
            <p:nvPr/>
          </p:nvSpPr>
          <p:spPr>
            <a:xfrm>
              <a:off x="19743684" y="2715079"/>
              <a:ext cx="5715" cy="121920"/>
            </a:xfrm>
            <a:custGeom>
              <a:avLst/>
              <a:gdLst/>
              <a:ahLst/>
              <a:cxnLst/>
              <a:rect l="l" t="t" r="r" b="b"/>
              <a:pathLst>
                <a:path w="5715" h="121919">
                  <a:moveTo>
                    <a:pt x="0" y="121807"/>
                  </a:moveTo>
                  <a:lnTo>
                    <a:pt x="0" y="0"/>
                  </a:lnTo>
                  <a:lnTo>
                    <a:pt x="5162" y="0"/>
                  </a:lnTo>
                  <a:lnTo>
                    <a:pt x="5162" y="121807"/>
                  </a:lnTo>
                  <a:lnTo>
                    <a:pt x="0" y="1218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0" name="object 2780"/>
            <p:cNvSpPr/>
            <p:nvPr/>
          </p:nvSpPr>
          <p:spPr>
            <a:xfrm>
              <a:off x="10446223" y="2510447"/>
              <a:ext cx="309880" cy="31750"/>
            </a:xfrm>
            <a:custGeom>
              <a:avLst/>
              <a:gdLst/>
              <a:ahLst/>
              <a:cxnLst/>
              <a:rect l="l" t="t" r="r" b="b"/>
              <a:pathLst>
                <a:path w="309879" h="31750">
                  <a:moveTo>
                    <a:pt x="0" y="31161"/>
                  </a:moveTo>
                  <a:lnTo>
                    <a:pt x="0" y="0"/>
                  </a:lnTo>
                  <a:lnTo>
                    <a:pt x="309341" y="0"/>
                  </a:lnTo>
                  <a:lnTo>
                    <a:pt x="309341" y="31161"/>
                  </a:lnTo>
                  <a:lnTo>
                    <a:pt x="0" y="311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81" name="object 2781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7116484" y="6892719"/>
              <a:ext cx="202729" cy="412473"/>
            </a:xfrm>
            <a:prstGeom prst="rect">
              <a:avLst/>
            </a:prstGeom>
          </p:spPr>
        </p:pic>
        <p:sp>
          <p:nvSpPr>
            <p:cNvPr id="2782" name="object 2782"/>
            <p:cNvSpPr/>
            <p:nvPr/>
          </p:nvSpPr>
          <p:spPr>
            <a:xfrm>
              <a:off x="9856421" y="2070099"/>
              <a:ext cx="352425" cy="363220"/>
            </a:xfrm>
            <a:custGeom>
              <a:avLst/>
              <a:gdLst/>
              <a:ahLst/>
              <a:cxnLst/>
              <a:rect l="l" t="t" r="r" b="b"/>
              <a:pathLst>
                <a:path w="352425" h="363219">
                  <a:moveTo>
                    <a:pt x="0" y="281384"/>
                  </a:moveTo>
                  <a:lnTo>
                    <a:pt x="204370" y="281384"/>
                  </a:lnTo>
                  <a:lnTo>
                    <a:pt x="204370" y="363015"/>
                  </a:lnTo>
                  <a:lnTo>
                    <a:pt x="351947" y="363015"/>
                  </a:lnTo>
                  <a:lnTo>
                    <a:pt x="351947" y="0"/>
                  </a:lnTo>
                  <a:lnTo>
                    <a:pt x="0" y="0"/>
                  </a:lnTo>
                  <a:lnTo>
                    <a:pt x="0" y="28138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83" name="object 2783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0584879" y="5279537"/>
              <a:ext cx="207361" cy="180311"/>
            </a:xfrm>
            <a:prstGeom prst="rect">
              <a:avLst/>
            </a:prstGeom>
          </p:spPr>
        </p:pic>
        <p:pic>
          <p:nvPicPr>
            <p:cNvPr id="2784" name="object 2784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7201546" y="6901696"/>
              <a:ext cx="152481" cy="159619"/>
            </a:xfrm>
            <a:prstGeom prst="rect">
              <a:avLst/>
            </a:prstGeom>
          </p:spPr>
        </p:pic>
        <p:pic>
          <p:nvPicPr>
            <p:cNvPr id="2785" name="object 2785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5499953" y="2018058"/>
              <a:ext cx="269762" cy="114441"/>
            </a:xfrm>
            <a:prstGeom prst="rect">
              <a:avLst/>
            </a:prstGeom>
          </p:spPr>
        </p:pic>
        <p:sp>
          <p:nvSpPr>
            <p:cNvPr id="2786" name="object 2786"/>
            <p:cNvSpPr/>
            <p:nvPr/>
          </p:nvSpPr>
          <p:spPr>
            <a:xfrm>
              <a:off x="11530333" y="2227833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63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7" name="object 2787"/>
            <p:cNvSpPr/>
            <p:nvPr/>
          </p:nvSpPr>
          <p:spPr>
            <a:xfrm>
              <a:off x="11550969" y="2148684"/>
              <a:ext cx="0" cy="79375"/>
            </a:xfrm>
            <a:custGeom>
              <a:avLst/>
              <a:gdLst/>
              <a:ahLst/>
              <a:cxnLst/>
              <a:rect l="l" t="t" r="r" b="b"/>
              <a:pathLst>
                <a:path h="79375">
                  <a:moveTo>
                    <a:pt x="0" y="7914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8" name="object 2788"/>
            <p:cNvSpPr/>
            <p:nvPr/>
          </p:nvSpPr>
          <p:spPr>
            <a:xfrm>
              <a:off x="11550969" y="214867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40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9" name="object 2789"/>
            <p:cNvSpPr/>
            <p:nvPr/>
          </p:nvSpPr>
          <p:spPr>
            <a:xfrm>
              <a:off x="11530331" y="2148669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862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0" name="object 2790"/>
            <p:cNvSpPr/>
            <p:nvPr/>
          </p:nvSpPr>
          <p:spPr>
            <a:xfrm>
              <a:off x="11530333" y="2148669"/>
              <a:ext cx="0" cy="79375"/>
            </a:xfrm>
            <a:custGeom>
              <a:avLst/>
              <a:gdLst/>
              <a:ahLst/>
              <a:cxnLst/>
              <a:rect l="l" t="t" r="r" b="b"/>
              <a:pathLst>
                <a:path h="79375">
                  <a:moveTo>
                    <a:pt x="0" y="0"/>
                  </a:moveTo>
                  <a:lnTo>
                    <a:pt x="0" y="79159"/>
                  </a:lnTo>
                </a:path>
              </a:pathLst>
            </a:custGeom>
            <a:ln w="4198">
              <a:solidFill>
                <a:srgbClr val="000000"/>
              </a:solidFill>
              <a:prstDash val="sysDash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1" name="object 2791"/>
            <p:cNvSpPr/>
            <p:nvPr/>
          </p:nvSpPr>
          <p:spPr>
            <a:xfrm>
              <a:off x="11530333" y="222390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391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2" name="object 2792"/>
            <p:cNvSpPr/>
            <p:nvPr/>
          </p:nvSpPr>
          <p:spPr>
            <a:xfrm>
              <a:off x="11530319" y="2143811"/>
              <a:ext cx="20955" cy="5080"/>
            </a:xfrm>
            <a:custGeom>
              <a:avLst/>
              <a:gdLst/>
              <a:ahLst/>
              <a:cxnLst/>
              <a:rect l="l" t="t" r="r" b="b"/>
              <a:pathLst>
                <a:path w="20954" h="5080">
                  <a:moveTo>
                    <a:pt x="20638" y="4879"/>
                  </a:moveTo>
                  <a:lnTo>
                    <a:pt x="20638" y="0"/>
                  </a:lnTo>
                  <a:lnTo>
                    <a:pt x="0" y="0"/>
                  </a:lnTo>
                  <a:lnTo>
                    <a:pt x="0" y="4879"/>
                  </a:lnTo>
                  <a:lnTo>
                    <a:pt x="20638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3" name="object 2793"/>
            <p:cNvSpPr/>
            <p:nvPr/>
          </p:nvSpPr>
          <p:spPr>
            <a:xfrm>
              <a:off x="11530319" y="2227852"/>
              <a:ext cx="20955" cy="5080"/>
            </a:xfrm>
            <a:custGeom>
              <a:avLst/>
              <a:gdLst/>
              <a:ahLst/>
              <a:cxnLst/>
              <a:rect l="l" t="t" r="r" b="b"/>
              <a:pathLst>
                <a:path w="20954" h="5080">
                  <a:moveTo>
                    <a:pt x="20638" y="4879"/>
                  </a:moveTo>
                  <a:lnTo>
                    <a:pt x="20638" y="0"/>
                  </a:lnTo>
                  <a:lnTo>
                    <a:pt x="0" y="0"/>
                  </a:lnTo>
                  <a:lnTo>
                    <a:pt x="0" y="4879"/>
                  </a:lnTo>
                  <a:lnTo>
                    <a:pt x="20638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4" name="object 2794"/>
            <p:cNvSpPr/>
            <p:nvPr/>
          </p:nvSpPr>
          <p:spPr>
            <a:xfrm>
              <a:off x="11529145" y="1911156"/>
              <a:ext cx="3810" cy="210185"/>
            </a:xfrm>
            <a:custGeom>
              <a:avLst/>
              <a:gdLst/>
              <a:ahLst/>
              <a:cxnLst/>
              <a:rect l="l" t="t" r="r" b="b"/>
              <a:pathLst>
                <a:path w="3809" h="210185">
                  <a:moveTo>
                    <a:pt x="3225" y="0"/>
                  </a:moveTo>
                  <a:lnTo>
                    <a:pt x="0" y="0"/>
                  </a:lnTo>
                  <a:lnTo>
                    <a:pt x="0" y="209878"/>
                  </a:lnTo>
                  <a:lnTo>
                    <a:pt x="3225" y="209878"/>
                  </a:lnTo>
                  <a:lnTo>
                    <a:pt x="3225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5" name="object 2795"/>
            <p:cNvSpPr/>
            <p:nvPr/>
          </p:nvSpPr>
          <p:spPr>
            <a:xfrm>
              <a:off x="11529140" y="1911155"/>
              <a:ext cx="3810" cy="210185"/>
            </a:xfrm>
            <a:custGeom>
              <a:avLst/>
              <a:gdLst/>
              <a:ahLst/>
              <a:cxnLst/>
              <a:rect l="l" t="t" r="r" b="b"/>
              <a:pathLst>
                <a:path w="3809" h="210185">
                  <a:moveTo>
                    <a:pt x="3225" y="209878"/>
                  </a:moveTo>
                  <a:lnTo>
                    <a:pt x="3225" y="0"/>
                  </a:lnTo>
                  <a:lnTo>
                    <a:pt x="0" y="0"/>
                  </a:lnTo>
                  <a:lnTo>
                    <a:pt x="0" y="209878"/>
                  </a:lnTo>
                  <a:lnTo>
                    <a:pt x="3225" y="20987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6" name="object 2796"/>
            <p:cNvSpPr/>
            <p:nvPr/>
          </p:nvSpPr>
          <p:spPr>
            <a:xfrm>
              <a:off x="11503251" y="1911135"/>
              <a:ext cx="3810" cy="203835"/>
            </a:xfrm>
            <a:custGeom>
              <a:avLst/>
              <a:gdLst/>
              <a:ahLst/>
              <a:cxnLst/>
              <a:rect l="l" t="t" r="r" b="b"/>
              <a:pathLst>
                <a:path w="3809" h="203835">
                  <a:moveTo>
                    <a:pt x="3225" y="0"/>
                  </a:moveTo>
                  <a:lnTo>
                    <a:pt x="0" y="0"/>
                  </a:lnTo>
                  <a:lnTo>
                    <a:pt x="0" y="203417"/>
                  </a:lnTo>
                  <a:lnTo>
                    <a:pt x="3225" y="203417"/>
                  </a:lnTo>
                  <a:lnTo>
                    <a:pt x="3225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7" name="object 2797"/>
            <p:cNvSpPr/>
            <p:nvPr/>
          </p:nvSpPr>
          <p:spPr>
            <a:xfrm>
              <a:off x="11503254" y="1911132"/>
              <a:ext cx="3810" cy="203835"/>
            </a:xfrm>
            <a:custGeom>
              <a:avLst/>
              <a:gdLst/>
              <a:ahLst/>
              <a:cxnLst/>
              <a:rect l="l" t="t" r="r" b="b"/>
              <a:pathLst>
                <a:path w="3809" h="203835">
                  <a:moveTo>
                    <a:pt x="3225" y="203417"/>
                  </a:moveTo>
                  <a:lnTo>
                    <a:pt x="3225" y="0"/>
                  </a:lnTo>
                  <a:lnTo>
                    <a:pt x="0" y="0"/>
                  </a:lnTo>
                  <a:lnTo>
                    <a:pt x="0" y="203417"/>
                  </a:lnTo>
                  <a:lnTo>
                    <a:pt x="3225" y="20341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8" name="object 2798"/>
            <p:cNvSpPr/>
            <p:nvPr/>
          </p:nvSpPr>
          <p:spPr>
            <a:xfrm>
              <a:off x="11722398" y="2116585"/>
              <a:ext cx="114300" cy="3810"/>
            </a:xfrm>
            <a:custGeom>
              <a:avLst/>
              <a:gdLst/>
              <a:ahLst/>
              <a:cxnLst/>
              <a:rect l="l" t="t" r="r" b="b"/>
              <a:pathLst>
                <a:path w="114300" h="3810">
                  <a:moveTo>
                    <a:pt x="0" y="3654"/>
                  </a:moveTo>
                  <a:lnTo>
                    <a:pt x="0" y="0"/>
                  </a:lnTo>
                  <a:lnTo>
                    <a:pt x="114080" y="0"/>
                  </a:lnTo>
                  <a:lnTo>
                    <a:pt x="114080" y="3654"/>
                  </a:lnTo>
                  <a:lnTo>
                    <a:pt x="0" y="365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9" name="object 2799"/>
            <p:cNvSpPr/>
            <p:nvPr/>
          </p:nvSpPr>
          <p:spPr>
            <a:xfrm>
              <a:off x="11722398" y="2297670"/>
              <a:ext cx="109855" cy="3810"/>
            </a:xfrm>
            <a:custGeom>
              <a:avLst/>
              <a:gdLst/>
              <a:ahLst/>
              <a:cxnLst/>
              <a:rect l="l" t="t" r="r" b="b"/>
              <a:pathLst>
                <a:path w="109854" h="3810">
                  <a:moveTo>
                    <a:pt x="0" y="3654"/>
                  </a:moveTo>
                  <a:lnTo>
                    <a:pt x="0" y="0"/>
                  </a:lnTo>
                  <a:lnTo>
                    <a:pt x="109577" y="0"/>
                  </a:lnTo>
                  <a:lnTo>
                    <a:pt x="109577" y="3654"/>
                  </a:lnTo>
                  <a:lnTo>
                    <a:pt x="0" y="365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0" name="object 2800"/>
            <p:cNvSpPr/>
            <p:nvPr/>
          </p:nvSpPr>
          <p:spPr>
            <a:xfrm>
              <a:off x="11532365" y="2014679"/>
              <a:ext cx="99060" cy="3810"/>
            </a:xfrm>
            <a:custGeom>
              <a:avLst/>
              <a:gdLst/>
              <a:ahLst/>
              <a:cxnLst/>
              <a:rect l="l" t="t" r="r" b="b"/>
              <a:pathLst>
                <a:path w="99059" h="3810">
                  <a:moveTo>
                    <a:pt x="98531" y="3654"/>
                  </a:moveTo>
                  <a:lnTo>
                    <a:pt x="98531" y="0"/>
                  </a:lnTo>
                  <a:lnTo>
                    <a:pt x="0" y="0"/>
                  </a:lnTo>
                  <a:lnTo>
                    <a:pt x="0" y="3654"/>
                  </a:lnTo>
                  <a:lnTo>
                    <a:pt x="98531" y="365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1" name="object 2801"/>
            <p:cNvSpPr/>
            <p:nvPr/>
          </p:nvSpPr>
          <p:spPr>
            <a:xfrm>
              <a:off x="11722414" y="2304996"/>
              <a:ext cx="83820" cy="79375"/>
            </a:xfrm>
            <a:custGeom>
              <a:avLst/>
              <a:gdLst/>
              <a:ahLst/>
              <a:cxnLst/>
              <a:rect l="l" t="t" r="r" b="b"/>
              <a:pathLst>
                <a:path w="83820" h="79375">
                  <a:moveTo>
                    <a:pt x="0" y="79180"/>
                  </a:moveTo>
                  <a:lnTo>
                    <a:pt x="32490" y="72916"/>
                  </a:lnTo>
                  <a:lnTo>
                    <a:pt x="59140" y="55877"/>
                  </a:lnTo>
                  <a:lnTo>
                    <a:pt x="77170" y="30695"/>
                  </a:lnTo>
                  <a:lnTo>
                    <a:pt x="837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2" name="object 2802"/>
            <p:cNvSpPr/>
            <p:nvPr/>
          </p:nvSpPr>
          <p:spPr>
            <a:xfrm>
              <a:off x="11722414" y="2123881"/>
              <a:ext cx="83820" cy="79375"/>
            </a:xfrm>
            <a:custGeom>
              <a:avLst/>
              <a:gdLst/>
              <a:ahLst/>
              <a:cxnLst/>
              <a:rect l="l" t="t" r="r" b="b"/>
              <a:pathLst>
                <a:path w="83820" h="79375">
                  <a:moveTo>
                    <a:pt x="0" y="79191"/>
                  </a:moveTo>
                  <a:lnTo>
                    <a:pt x="32490" y="72926"/>
                  </a:lnTo>
                  <a:lnTo>
                    <a:pt x="59140" y="55887"/>
                  </a:lnTo>
                  <a:lnTo>
                    <a:pt x="77170" y="30701"/>
                  </a:lnTo>
                  <a:lnTo>
                    <a:pt x="837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3" name="object 2803"/>
            <p:cNvSpPr/>
            <p:nvPr/>
          </p:nvSpPr>
          <p:spPr>
            <a:xfrm>
              <a:off x="11722418" y="2033743"/>
              <a:ext cx="83820" cy="79375"/>
            </a:xfrm>
            <a:custGeom>
              <a:avLst/>
              <a:gdLst/>
              <a:ahLst/>
              <a:cxnLst/>
              <a:rect l="l" t="t" r="r" b="b"/>
              <a:pathLst>
                <a:path w="83820" h="79375">
                  <a:moveTo>
                    <a:pt x="83788" y="79180"/>
                  </a:moveTo>
                  <a:lnTo>
                    <a:pt x="77158" y="48489"/>
                  </a:lnTo>
                  <a:lnTo>
                    <a:pt x="59127" y="23306"/>
                  </a:lnTo>
                  <a:lnTo>
                    <a:pt x="32479" y="6265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4" name="object 2804"/>
            <p:cNvSpPr/>
            <p:nvPr/>
          </p:nvSpPr>
          <p:spPr>
            <a:xfrm>
              <a:off x="11718524" y="1911157"/>
              <a:ext cx="4445" cy="123189"/>
            </a:xfrm>
            <a:custGeom>
              <a:avLst/>
              <a:gdLst/>
              <a:ahLst/>
              <a:cxnLst/>
              <a:rect l="l" t="t" r="r" b="b"/>
              <a:pathLst>
                <a:path w="4445" h="123189">
                  <a:moveTo>
                    <a:pt x="3874" y="122593"/>
                  </a:moveTo>
                  <a:lnTo>
                    <a:pt x="3874" y="0"/>
                  </a:lnTo>
                  <a:lnTo>
                    <a:pt x="0" y="0"/>
                  </a:lnTo>
                  <a:lnTo>
                    <a:pt x="0" y="122593"/>
                  </a:lnTo>
                  <a:lnTo>
                    <a:pt x="3874" y="12259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5" name="object 2805"/>
            <p:cNvSpPr/>
            <p:nvPr/>
          </p:nvSpPr>
          <p:spPr>
            <a:xfrm>
              <a:off x="11718546" y="2112929"/>
              <a:ext cx="4445" cy="11430"/>
            </a:xfrm>
            <a:custGeom>
              <a:avLst/>
              <a:gdLst/>
              <a:ahLst/>
              <a:cxnLst/>
              <a:rect l="l" t="t" r="r" b="b"/>
              <a:pathLst>
                <a:path w="4445" h="11430">
                  <a:moveTo>
                    <a:pt x="0" y="0"/>
                  </a:moveTo>
                  <a:lnTo>
                    <a:pt x="0" y="10963"/>
                  </a:lnTo>
                  <a:lnTo>
                    <a:pt x="3874" y="10963"/>
                  </a:lnTo>
                  <a:lnTo>
                    <a:pt x="3874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6" name="object 2806"/>
            <p:cNvSpPr/>
            <p:nvPr/>
          </p:nvSpPr>
          <p:spPr>
            <a:xfrm>
              <a:off x="11718546" y="2384175"/>
              <a:ext cx="4445" cy="95885"/>
            </a:xfrm>
            <a:custGeom>
              <a:avLst/>
              <a:gdLst/>
              <a:ahLst/>
              <a:cxnLst/>
              <a:rect l="l" t="t" r="r" b="b"/>
              <a:pathLst>
                <a:path w="4445" h="95885">
                  <a:moveTo>
                    <a:pt x="0" y="0"/>
                  </a:moveTo>
                  <a:lnTo>
                    <a:pt x="0" y="95819"/>
                  </a:lnTo>
                  <a:lnTo>
                    <a:pt x="3874" y="95819"/>
                  </a:lnTo>
                  <a:lnTo>
                    <a:pt x="3874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7" name="object 2807"/>
            <p:cNvSpPr/>
            <p:nvPr/>
          </p:nvSpPr>
          <p:spPr>
            <a:xfrm>
              <a:off x="11718546" y="2203074"/>
              <a:ext cx="4445" cy="102235"/>
            </a:xfrm>
            <a:custGeom>
              <a:avLst/>
              <a:gdLst/>
              <a:ahLst/>
              <a:cxnLst/>
              <a:rect l="l" t="t" r="r" b="b"/>
              <a:pathLst>
                <a:path w="4445" h="102235">
                  <a:moveTo>
                    <a:pt x="0" y="0"/>
                  </a:moveTo>
                  <a:lnTo>
                    <a:pt x="0" y="101923"/>
                  </a:lnTo>
                  <a:lnTo>
                    <a:pt x="3874" y="101923"/>
                  </a:lnTo>
                  <a:lnTo>
                    <a:pt x="3874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8" name="object 2808"/>
            <p:cNvSpPr/>
            <p:nvPr/>
          </p:nvSpPr>
          <p:spPr>
            <a:xfrm>
              <a:off x="11714693" y="2014679"/>
              <a:ext cx="4445" cy="3810"/>
            </a:xfrm>
            <a:custGeom>
              <a:avLst/>
              <a:gdLst/>
              <a:ahLst/>
              <a:cxnLst/>
              <a:rect l="l" t="t" r="r" b="b"/>
              <a:pathLst>
                <a:path w="4445" h="3810">
                  <a:moveTo>
                    <a:pt x="3853" y="3654"/>
                  </a:moveTo>
                  <a:lnTo>
                    <a:pt x="3853" y="0"/>
                  </a:lnTo>
                  <a:lnTo>
                    <a:pt x="0" y="0"/>
                  </a:lnTo>
                  <a:lnTo>
                    <a:pt x="0" y="3654"/>
                  </a:lnTo>
                  <a:lnTo>
                    <a:pt x="3853" y="365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9" name="object 2809"/>
            <p:cNvSpPr/>
            <p:nvPr/>
          </p:nvSpPr>
          <p:spPr>
            <a:xfrm>
              <a:off x="11630886" y="1935502"/>
              <a:ext cx="83820" cy="79375"/>
            </a:xfrm>
            <a:custGeom>
              <a:avLst/>
              <a:gdLst/>
              <a:ahLst/>
              <a:cxnLst/>
              <a:rect l="l" t="t" r="r" b="b"/>
              <a:pathLst>
                <a:path w="83820" h="79375">
                  <a:moveTo>
                    <a:pt x="83798" y="0"/>
                  </a:moveTo>
                  <a:lnTo>
                    <a:pt x="51308" y="6264"/>
                  </a:lnTo>
                  <a:lnTo>
                    <a:pt x="24657" y="23302"/>
                  </a:lnTo>
                  <a:lnTo>
                    <a:pt x="6627" y="48485"/>
                  </a:lnTo>
                  <a:lnTo>
                    <a:pt x="0" y="7918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0" name="object 2810"/>
            <p:cNvSpPr/>
            <p:nvPr/>
          </p:nvSpPr>
          <p:spPr>
            <a:xfrm>
              <a:off x="11532925" y="2257083"/>
              <a:ext cx="15875" cy="89535"/>
            </a:xfrm>
            <a:custGeom>
              <a:avLst/>
              <a:gdLst/>
              <a:ahLst/>
              <a:cxnLst/>
              <a:rect l="l" t="t" r="r" b="b"/>
              <a:pathLst>
                <a:path w="15875" h="89535">
                  <a:moveTo>
                    <a:pt x="15486" y="0"/>
                  </a:moveTo>
                  <a:lnTo>
                    <a:pt x="0" y="0"/>
                  </a:lnTo>
                  <a:lnTo>
                    <a:pt x="0" y="88918"/>
                  </a:lnTo>
                  <a:lnTo>
                    <a:pt x="15486" y="88918"/>
                  </a:lnTo>
                  <a:lnTo>
                    <a:pt x="15486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1" name="object 2811"/>
            <p:cNvSpPr/>
            <p:nvPr/>
          </p:nvSpPr>
          <p:spPr>
            <a:xfrm>
              <a:off x="11532928" y="2257061"/>
              <a:ext cx="15875" cy="89535"/>
            </a:xfrm>
            <a:custGeom>
              <a:avLst/>
              <a:gdLst/>
              <a:ahLst/>
              <a:cxnLst/>
              <a:rect l="l" t="t" r="r" b="b"/>
              <a:pathLst>
                <a:path w="15875" h="89535">
                  <a:moveTo>
                    <a:pt x="0" y="88939"/>
                  </a:moveTo>
                  <a:lnTo>
                    <a:pt x="0" y="0"/>
                  </a:lnTo>
                  <a:lnTo>
                    <a:pt x="15486" y="0"/>
                  </a:lnTo>
                  <a:lnTo>
                    <a:pt x="15486" y="88939"/>
                  </a:lnTo>
                  <a:lnTo>
                    <a:pt x="0" y="8893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2" name="object 2812"/>
            <p:cNvSpPr/>
            <p:nvPr/>
          </p:nvSpPr>
          <p:spPr>
            <a:xfrm>
              <a:off x="11514863" y="2114553"/>
              <a:ext cx="14604" cy="6985"/>
            </a:xfrm>
            <a:custGeom>
              <a:avLst/>
              <a:gdLst/>
              <a:ahLst/>
              <a:cxnLst/>
              <a:rect l="l" t="t" r="r" b="b"/>
              <a:pathLst>
                <a:path w="14604" h="6985">
                  <a:moveTo>
                    <a:pt x="14292" y="0"/>
                  </a:moveTo>
                  <a:lnTo>
                    <a:pt x="0" y="0"/>
                  </a:lnTo>
                  <a:lnTo>
                    <a:pt x="0" y="6471"/>
                  </a:lnTo>
                  <a:lnTo>
                    <a:pt x="14292" y="6471"/>
                  </a:lnTo>
                  <a:lnTo>
                    <a:pt x="14292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3" name="object 2813"/>
            <p:cNvSpPr/>
            <p:nvPr/>
          </p:nvSpPr>
          <p:spPr>
            <a:xfrm>
              <a:off x="11514865" y="2114547"/>
              <a:ext cx="14604" cy="6985"/>
            </a:xfrm>
            <a:custGeom>
              <a:avLst/>
              <a:gdLst/>
              <a:ahLst/>
              <a:cxnLst/>
              <a:rect l="l" t="t" r="r" b="b"/>
              <a:pathLst>
                <a:path w="14604" h="6985">
                  <a:moveTo>
                    <a:pt x="0" y="6471"/>
                  </a:moveTo>
                  <a:lnTo>
                    <a:pt x="0" y="0"/>
                  </a:lnTo>
                  <a:lnTo>
                    <a:pt x="14292" y="0"/>
                  </a:lnTo>
                  <a:lnTo>
                    <a:pt x="14292" y="6471"/>
                  </a:lnTo>
                  <a:lnTo>
                    <a:pt x="0" y="647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4" name="object 2814"/>
            <p:cNvSpPr/>
            <p:nvPr/>
          </p:nvSpPr>
          <p:spPr>
            <a:xfrm>
              <a:off x="11530329" y="2257083"/>
              <a:ext cx="3175" cy="89535"/>
            </a:xfrm>
            <a:custGeom>
              <a:avLst/>
              <a:gdLst/>
              <a:ahLst/>
              <a:cxnLst/>
              <a:rect l="l" t="t" r="r" b="b"/>
              <a:pathLst>
                <a:path w="3175" h="89535">
                  <a:moveTo>
                    <a:pt x="2575" y="0"/>
                  </a:moveTo>
                  <a:lnTo>
                    <a:pt x="0" y="0"/>
                  </a:lnTo>
                  <a:lnTo>
                    <a:pt x="0" y="88918"/>
                  </a:lnTo>
                  <a:lnTo>
                    <a:pt x="2575" y="88918"/>
                  </a:lnTo>
                  <a:lnTo>
                    <a:pt x="2575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5" name="object 2815"/>
            <p:cNvSpPr/>
            <p:nvPr/>
          </p:nvSpPr>
          <p:spPr>
            <a:xfrm>
              <a:off x="11530331" y="2257061"/>
              <a:ext cx="3175" cy="89535"/>
            </a:xfrm>
            <a:custGeom>
              <a:avLst/>
              <a:gdLst/>
              <a:ahLst/>
              <a:cxnLst/>
              <a:rect l="l" t="t" r="r" b="b"/>
              <a:pathLst>
                <a:path w="3175" h="89535">
                  <a:moveTo>
                    <a:pt x="0" y="88939"/>
                  </a:moveTo>
                  <a:lnTo>
                    <a:pt x="0" y="0"/>
                  </a:lnTo>
                  <a:lnTo>
                    <a:pt x="2575" y="0"/>
                  </a:lnTo>
                  <a:lnTo>
                    <a:pt x="2575" y="88939"/>
                  </a:lnTo>
                  <a:lnTo>
                    <a:pt x="0" y="8893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6" name="object 2816"/>
            <p:cNvSpPr/>
            <p:nvPr/>
          </p:nvSpPr>
          <p:spPr>
            <a:xfrm>
              <a:off x="11548391" y="2255240"/>
              <a:ext cx="3175" cy="92710"/>
            </a:xfrm>
            <a:custGeom>
              <a:avLst/>
              <a:gdLst/>
              <a:ahLst/>
              <a:cxnLst/>
              <a:rect l="l" t="t" r="r" b="b"/>
              <a:pathLst>
                <a:path w="3175" h="92710">
                  <a:moveTo>
                    <a:pt x="2575" y="0"/>
                  </a:moveTo>
                  <a:lnTo>
                    <a:pt x="0" y="0"/>
                  </a:lnTo>
                  <a:lnTo>
                    <a:pt x="0" y="92573"/>
                  </a:lnTo>
                  <a:lnTo>
                    <a:pt x="2575" y="92573"/>
                  </a:lnTo>
                  <a:lnTo>
                    <a:pt x="2575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7" name="object 2817"/>
            <p:cNvSpPr/>
            <p:nvPr/>
          </p:nvSpPr>
          <p:spPr>
            <a:xfrm>
              <a:off x="11548394" y="2255263"/>
              <a:ext cx="3175" cy="92710"/>
            </a:xfrm>
            <a:custGeom>
              <a:avLst/>
              <a:gdLst/>
              <a:ahLst/>
              <a:cxnLst/>
              <a:rect l="l" t="t" r="r" b="b"/>
              <a:pathLst>
                <a:path w="3175" h="92710">
                  <a:moveTo>
                    <a:pt x="0" y="92573"/>
                  </a:moveTo>
                  <a:lnTo>
                    <a:pt x="0" y="0"/>
                  </a:lnTo>
                  <a:lnTo>
                    <a:pt x="2575" y="0"/>
                  </a:lnTo>
                  <a:lnTo>
                    <a:pt x="2575" y="92573"/>
                  </a:lnTo>
                  <a:lnTo>
                    <a:pt x="0" y="925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8" name="object 2818"/>
            <p:cNvSpPr/>
            <p:nvPr/>
          </p:nvSpPr>
          <p:spPr>
            <a:xfrm>
              <a:off x="11268640" y="2114563"/>
              <a:ext cx="48895" cy="22225"/>
            </a:xfrm>
            <a:custGeom>
              <a:avLst/>
              <a:gdLst/>
              <a:ahLst/>
              <a:cxnLst/>
              <a:rect l="l" t="t" r="r" b="b"/>
              <a:pathLst>
                <a:path w="48895" h="22225">
                  <a:moveTo>
                    <a:pt x="48333" y="0"/>
                  </a:moveTo>
                  <a:lnTo>
                    <a:pt x="0" y="0"/>
                  </a:lnTo>
                  <a:lnTo>
                    <a:pt x="0" y="21936"/>
                  </a:lnTo>
                  <a:lnTo>
                    <a:pt x="48333" y="21936"/>
                  </a:lnTo>
                  <a:lnTo>
                    <a:pt x="48333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9" name="object 2819"/>
            <p:cNvSpPr/>
            <p:nvPr/>
          </p:nvSpPr>
          <p:spPr>
            <a:xfrm>
              <a:off x="11268646" y="2114568"/>
              <a:ext cx="48895" cy="22225"/>
            </a:xfrm>
            <a:custGeom>
              <a:avLst/>
              <a:gdLst/>
              <a:ahLst/>
              <a:cxnLst/>
              <a:rect l="l" t="t" r="r" b="b"/>
              <a:pathLst>
                <a:path w="48895" h="22225">
                  <a:moveTo>
                    <a:pt x="0" y="21915"/>
                  </a:moveTo>
                  <a:lnTo>
                    <a:pt x="0" y="0"/>
                  </a:lnTo>
                  <a:lnTo>
                    <a:pt x="48333" y="0"/>
                  </a:lnTo>
                  <a:lnTo>
                    <a:pt x="48333" y="21915"/>
                  </a:lnTo>
                  <a:lnTo>
                    <a:pt x="0" y="2191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0" name="object 2820"/>
            <p:cNvSpPr/>
            <p:nvPr/>
          </p:nvSpPr>
          <p:spPr>
            <a:xfrm>
              <a:off x="11452342" y="2114563"/>
              <a:ext cx="62865" cy="22225"/>
            </a:xfrm>
            <a:custGeom>
              <a:avLst/>
              <a:gdLst/>
              <a:ahLst/>
              <a:cxnLst/>
              <a:rect l="l" t="t" r="r" b="b"/>
              <a:pathLst>
                <a:path w="62865" h="22225">
                  <a:moveTo>
                    <a:pt x="62521" y="0"/>
                  </a:moveTo>
                  <a:lnTo>
                    <a:pt x="0" y="0"/>
                  </a:lnTo>
                  <a:lnTo>
                    <a:pt x="0" y="21936"/>
                  </a:lnTo>
                  <a:lnTo>
                    <a:pt x="62521" y="21936"/>
                  </a:lnTo>
                  <a:lnTo>
                    <a:pt x="62521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1" name="object 2821"/>
            <p:cNvSpPr/>
            <p:nvPr/>
          </p:nvSpPr>
          <p:spPr>
            <a:xfrm>
              <a:off x="11452358" y="2114568"/>
              <a:ext cx="62865" cy="22225"/>
            </a:xfrm>
            <a:custGeom>
              <a:avLst/>
              <a:gdLst/>
              <a:ahLst/>
              <a:cxnLst/>
              <a:rect l="l" t="t" r="r" b="b"/>
              <a:pathLst>
                <a:path w="62865" h="22225">
                  <a:moveTo>
                    <a:pt x="0" y="21915"/>
                  </a:moveTo>
                  <a:lnTo>
                    <a:pt x="0" y="0"/>
                  </a:lnTo>
                  <a:lnTo>
                    <a:pt x="62521" y="0"/>
                  </a:lnTo>
                  <a:lnTo>
                    <a:pt x="62521" y="21915"/>
                  </a:lnTo>
                  <a:lnTo>
                    <a:pt x="0" y="2191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2" name="object 2822"/>
            <p:cNvSpPr/>
            <p:nvPr/>
          </p:nvSpPr>
          <p:spPr>
            <a:xfrm>
              <a:off x="11268640" y="2136500"/>
              <a:ext cx="48895" cy="1270"/>
            </a:xfrm>
            <a:custGeom>
              <a:avLst/>
              <a:gdLst/>
              <a:ahLst/>
              <a:cxnLst/>
              <a:rect l="l" t="t" r="r" b="b"/>
              <a:pathLst>
                <a:path w="48895" h="1269">
                  <a:moveTo>
                    <a:pt x="48333" y="0"/>
                  </a:moveTo>
                  <a:lnTo>
                    <a:pt x="0" y="0"/>
                  </a:lnTo>
                  <a:lnTo>
                    <a:pt x="0" y="1204"/>
                  </a:lnTo>
                  <a:lnTo>
                    <a:pt x="48333" y="1204"/>
                  </a:lnTo>
                  <a:lnTo>
                    <a:pt x="48333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3" name="object 2823"/>
            <p:cNvSpPr/>
            <p:nvPr/>
          </p:nvSpPr>
          <p:spPr>
            <a:xfrm>
              <a:off x="11268646" y="2136502"/>
              <a:ext cx="48895" cy="1270"/>
            </a:xfrm>
            <a:custGeom>
              <a:avLst/>
              <a:gdLst/>
              <a:ahLst/>
              <a:cxnLst/>
              <a:rect l="l" t="t" r="r" b="b"/>
              <a:pathLst>
                <a:path w="48895" h="1269">
                  <a:moveTo>
                    <a:pt x="0" y="1204"/>
                  </a:moveTo>
                  <a:lnTo>
                    <a:pt x="0" y="0"/>
                  </a:lnTo>
                  <a:lnTo>
                    <a:pt x="48333" y="0"/>
                  </a:lnTo>
                  <a:lnTo>
                    <a:pt x="48333" y="1204"/>
                  </a:lnTo>
                  <a:lnTo>
                    <a:pt x="0" y="120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4" name="object 2824"/>
            <p:cNvSpPr/>
            <p:nvPr/>
          </p:nvSpPr>
          <p:spPr>
            <a:xfrm>
              <a:off x="11452342" y="2136500"/>
              <a:ext cx="62865" cy="1270"/>
            </a:xfrm>
            <a:custGeom>
              <a:avLst/>
              <a:gdLst/>
              <a:ahLst/>
              <a:cxnLst/>
              <a:rect l="l" t="t" r="r" b="b"/>
              <a:pathLst>
                <a:path w="62865" h="1269">
                  <a:moveTo>
                    <a:pt x="62521" y="0"/>
                  </a:moveTo>
                  <a:lnTo>
                    <a:pt x="0" y="0"/>
                  </a:lnTo>
                  <a:lnTo>
                    <a:pt x="0" y="1204"/>
                  </a:lnTo>
                  <a:lnTo>
                    <a:pt x="62521" y="1204"/>
                  </a:lnTo>
                  <a:lnTo>
                    <a:pt x="62521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5" name="object 2825"/>
            <p:cNvSpPr/>
            <p:nvPr/>
          </p:nvSpPr>
          <p:spPr>
            <a:xfrm>
              <a:off x="11452358" y="2136502"/>
              <a:ext cx="62865" cy="1270"/>
            </a:xfrm>
            <a:custGeom>
              <a:avLst/>
              <a:gdLst/>
              <a:ahLst/>
              <a:cxnLst/>
              <a:rect l="l" t="t" r="r" b="b"/>
              <a:pathLst>
                <a:path w="62865" h="1269">
                  <a:moveTo>
                    <a:pt x="0" y="1204"/>
                  </a:moveTo>
                  <a:lnTo>
                    <a:pt x="0" y="0"/>
                  </a:lnTo>
                  <a:lnTo>
                    <a:pt x="62521" y="0"/>
                  </a:lnTo>
                  <a:lnTo>
                    <a:pt x="62521" y="1204"/>
                  </a:lnTo>
                  <a:lnTo>
                    <a:pt x="0" y="120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6" name="object 2826"/>
            <p:cNvSpPr/>
            <p:nvPr/>
          </p:nvSpPr>
          <p:spPr>
            <a:xfrm>
              <a:off x="14051424" y="22679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0"/>
                  </a:moveTo>
                  <a:lnTo>
                    <a:pt x="0" y="1036"/>
                  </a:lnTo>
                  <a:lnTo>
                    <a:pt x="1141" y="1036"/>
                  </a:lnTo>
                  <a:lnTo>
                    <a:pt x="1141" y="240"/>
                  </a:lnTo>
                  <a:lnTo>
                    <a:pt x="743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95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7" name="object 2827"/>
            <p:cNvSpPr/>
            <p:nvPr/>
          </p:nvSpPr>
          <p:spPr>
            <a:xfrm>
              <a:off x="14051424" y="22679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1036"/>
                  </a:moveTo>
                  <a:lnTo>
                    <a:pt x="1141" y="1036"/>
                  </a:lnTo>
                  <a:lnTo>
                    <a:pt x="1141" y="240"/>
                  </a:lnTo>
                  <a:lnTo>
                    <a:pt x="743" y="125"/>
                  </a:lnTo>
                  <a:lnTo>
                    <a:pt x="366" y="62"/>
                  </a:lnTo>
                  <a:lnTo>
                    <a:pt x="0" y="0"/>
                  </a:lnTo>
                  <a:lnTo>
                    <a:pt x="0" y="103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8" name="object 2828"/>
            <p:cNvSpPr/>
            <p:nvPr/>
          </p:nvSpPr>
          <p:spPr>
            <a:xfrm>
              <a:off x="14041863" y="226794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69">
                  <a:moveTo>
                    <a:pt x="1277" y="0"/>
                  </a:moveTo>
                  <a:lnTo>
                    <a:pt x="848" y="73"/>
                  </a:lnTo>
                  <a:lnTo>
                    <a:pt x="429" y="167"/>
                  </a:lnTo>
                  <a:lnTo>
                    <a:pt x="0" y="282"/>
                  </a:lnTo>
                  <a:lnTo>
                    <a:pt x="0" y="1078"/>
                  </a:lnTo>
                  <a:lnTo>
                    <a:pt x="1277" y="1078"/>
                  </a:lnTo>
                  <a:lnTo>
                    <a:pt x="1277" y="0"/>
                  </a:lnTo>
                  <a:close/>
                </a:path>
              </a:pathLst>
            </a:custGeom>
            <a:solidFill>
              <a:srgbClr val="D695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9" name="object 2829"/>
            <p:cNvSpPr/>
            <p:nvPr/>
          </p:nvSpPr>
          <p:spPr>
            <a:xfrm>
              <a:off x="14041863" y="226794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69">
                  <a:moveTo>
                    <a:pt x="0" y="1078"/>
                  </a:moveTo>
                  <a:lnTo>
                    <a:pt x="1277" y="1078"/>
                  </a:lnTo>
                  <a:lnTo>
                    <a:pt x="1277" y="0"/>
                  </a:lnTo>
                  <a:lnTo>
                    <a:pt x="848" y="73"/>
                  </a:lnTo>
                  <a:lnTo>
                    <a:pt x="429" y="167"/>
                  </a:lnTo>
                  <a:lnTo>
                    <a:pt x="0" y="282"/>
                  </a:lnTo>
                  <a:lnTo>
                    <a:pt x="0" y="10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0" name="object 2830"/>
            <p:cNvSpPr/>
            <p:nvPr/>
          </p:nvSpPr>
          <p:spPr>
            <a:xfrm>
              <a:off x="14043141" y="2267375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5">
                  <a:moveTo>
                    <a:pt x="4963" y="0"/>
                  </a:moveTo>
                  <a:lnTo>
                    <a:pt x="4062" y="41"/>
                  </a:lnTo>
                  <a:lnTo>
                    <a:pt x="3172" y="0"/>
                  </a:lnTo>
                  <a:lnTo>
                    <a:pt x="2282" y="41"/>
                  </a:lnTo>
                  <a:lnTo>
                    <a:pt x="0" y="219"/>
                  </a:lnTo>
                  <a:lnTo>
                    <a:pt x="0" y="1643"/>
                  </a:lnTo>
                  <a:lnTo>
                    <a:pt x="8282" y="1643"/>
                  </a:lnTo>
                  <a:lnTo>
                    <a:pt x="8282" y="565"/>
                  </a:lnTo>
                  <a:lnTo>
                    <a:pt x="8282" y="240"/>
                  </a:lnTo>
                  <a:lnTo>
                    <a:pt x="5853" y="41"/>
                  </a:lnTo>
                  <a:lnTo>
                    <a:pt x="4963" y="0"/>
                  </a:lnTo>
                  <a:close/>
                </a:path>
              </a:pathLst>
            </a:custGeom>
            <a:solidFill>
              <a:srgbClr val="D695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1" name="object 2831"/>
            <p:cNvSpPr/>
            <p:nvPr/>
          </p:nvSpPr>
          <p:spPr>
            <a:xfrm>
              <a:off x="14043141" y="2267365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5">
                  <a:moveTo>
                    <a:pt x="8282" y="575"/>
                  </a:moveTo>
                  <a:lnTo>
                    <a:pt x="8282" y="1654"/>
                  </a:lnTo>
                  <a:lnTo>
                    <a:pt x="0" y="1654"/>
                  </a:lnTo>
                  <a:lnTo>
                    <a:pt x="0" y="230"/>
                  </a:lnTo>
                  <a:lnTo>
                    <a:pt x="1403" y="125"/>
                  </a:lnTo>
                  <a:lnTo>
                    <a:pt x="2282" y="52"/>
                  </a:lnTo>
                  <a:lnTo>
                    <a:pt x="3172" y="0"/>
                  </a:lnTo>
                  <a:lnTo>
                    <a:pt x="4062" y="52"/>
                  </a:lnTo>
                  <a:lnTo>
                    <a:pt x="4963" y="0"/>
                  </a:lnTo>
                  <a:lnTo>
                    <a:pt x="5853" y="52"/>
                  </a:lnTo>
                  <a:lnTo>
                    <a:pt x="6743" y="125"/>
                  </a:lnTo>
                  <a:lnTo>
                    <a:pt x="8282" y="251"/>
                  </a:lnTo>
                  <a:lnTo>
                    <a:pt x="8282" y="57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2" name="object 2832"/>
            <p:cNvSpPr/>
            <p:nvPr/>
          </p:nvSpPr>
          <p:spPr>
            <a:xfrm>
              <a:off x="14042253" y="2269021"/>
              <a:ext cx="10160" cy="635"/>
            </a:xfrm>
            <a:custGeom>
              <a:avLst/>
              <a:gdLst/>
              <a:ahLst/>
              <a:cxnLst/>
              <a:rect l="l" t="t" r="r" b="b"/>
              <a:pathLst>
                <a:path w="10159" h="635">
                  <a:moveTo>
                    <a:pt x="10052" y="115"/>
                  </a:moveTo>
                  <a:lnTo>
                    <a:pt x="125" y="230"/>
                  </a:lnTo>
                  <a:lnTo>
                    <a:pt x="0" y="0"/>
                  </a:lnTo>
                  <a:lnTo>
                    <a:pt x="1005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3" name="object 2833"/>
            <p:cNvSpPr/>
            <p:nvPr/>
          </p:nvSpPr>
          <p:spPr>
            <a:xfrm>
              <a:off x="14043138" y="2269269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69">
                  <a:moveTo>
                    <a:pt x="0" y="712"/>
                  </a:moveTo>
                  <a:lnTo>
                    <a:pt x="0" y="0"/>
                  </a:lnTo>
                  <a:lnTo>
                    <a:pt x="8282" y="0"/>
                  </a:lnTo>
                  <a:lnTo>
                    <a:pt x="8282" y="712"/>
                  </a:lnTo>
                  <a:lnTo>
                    <a:pt x="0" y="712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4" name="object 2834"/>
            <p:cNvSpPr/>
            <p:nvPr/>
          </p:nvSpPr>
          <p:spPr>
            <a:xfrm>
              <a:off x="14043140" y="2269655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0" y="0"/>
                  </a:moveTo>
                  <a:lnTo>
                    <a:pt x="828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5" name="object 2835"/>
            <p:cNvSpPr/>
            <p:nvPr/>
          </p:nvSpPr>
          <p:spPr>
            <a:xfrm>
              <a:off x="14038286" y="2269264"/>
              <a:ext cx="18415" cy="10160"/>
            </a:xfrm>
            <a:custGeom>
              <a:avLst/>
              <a:gdLst/>
              <a:ahLst/>
              <a:cxnLst/>
              <a:rect l="l" t="t" r="r" b="b"/>
              <a:pathLst>
                <a:path w="18415" h="10160">
                  <a:moveTo>
                    <a:pt x="18041" y="4879"/>
                  </a:moveTo>
                  <a:lnTo>
                    <a:pt x="18041" y="0"/>
                  </a:lnTo>
                  <a:lnTo>
                    <a:pt x="9025" y="0"/>
                  </a:lnTo>
                  <a:lnTo>
                    <a:pt x="0" y="0"/>
                  </a:lnTo>
                  <a:lnTo>
                    <a:pt x="0" y="4879"/>
                  </a:lnTo>
                  <a:lnTo>
                    <a:pt x="0" y="9737"/>
                  </a:lnTo>
                  <a:lnTo>
                    <a:pt x="9025" y="9737"/>
                  </a:lnTo>
                  <a:lnTo>
                    <a:pt x="18041" y="9737"/>
                  </a:lnTo>
                  <a:lnTo>
                    <a:pt x="18041" y="4879"/>
                  </a:lnTo>
                </a:path>
                <a:path w="18415" h="10160">
                  <a:moveTo>
                    <a:pt x="17528" y="4879"/>
                  </a:moveTo>
                  <a:lnTo>
                    <a:pt x="17528" y="9245"/>
                  </a:lnTo>
                  <a:lnTo>
                    <a:pt x="9025" y="9245"/>
                  </a:lnTo>
                  <a:lnTo>
                    <a:pt x="513" y="9245"/>
                  </a:lnTo>
                  <a:lnTo>
                    <a:pt x="513" y="4879"/>
                  </a:lnTo>
                  <a:lnTo>
                    <a:pt x="513" y="481"/>
                  </a:lnTo>
                  <a:lnTo>
                    <a:pt x="9025" y="481"/>
                  </a:lnTo>
                  <a:lnTo>
                    <a:pt x="17528" y="481"/>
                  </a:lnTo>
                  <a:lnTo>
                    <a:pt x="17528" y="487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36" name="object 2836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7601741" y="5103541"/>
              <a:ext cx="178640" cy="157675"/>
            </a:xfrm>
            <a:prstGeom prst="rect">
              <a:avLst/>
            </a:prstGeom>
          </p:spPr>
        </p:pic>
        <p:sp>
          <p:nvSpPr>
            <p:cNvPr id="2837" name="object 2837"/>
            <p:cNvSpPr/>
            <p:nvPr/>
          </p:nvSpPr>
          <p:spPr>
            <a:xfrm>
              <a:off x="17965769" y="5251202"/>
              <a:ext cx="10160" cy="8255"/>
            </a:xfrm>
            <a:custGeom>
              <a:avLst/>
              <a:gdLst/>
              <a:ahLst/>
              <a:cxnLst/>
              <a:rect l="l" t="t" r="r" b="b"/>
              <a:pathLst>
                <a:path w="10159" h="8254">
                  <a:moveTo>
                    <a:pt x="2565" y="2806"/>
                  </a:moveTo>
                  <a:lnTo>
                    <a:pt x="2565" y="356"/>
                  </a:lnTo>
                  <a:lnTo>
                    <a:pt x="0" y="356"/>
                  </a:lnTo>
                  <a:lnTo>
                    <a:pt x="0" y="0"/>
                  </a:lnTo>
                  <a:lnTo>
                    <a:pt x="10062" y="0"/>
                  </a:lnTo>
                  <a:lnTo>
                    <a:pt x="10062" y="7915"/>
                  </a:lnTo>
                  <a:lnTo>
                    <a:pt x="0" y="7915"/>
                  </a:lnTo>
                  <a:lnTo>
                    <a:pt x="0" y="2806"/>
                  </a:lnTo>
                  <a:lnTo>
                    <a:pt x="2565" y="280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8" name="object 2838"/>
            <p:cNvSpPr/>
            <p:nvPr/>
          </p:nvSpPr>
          <p:spPr>
            <a:xfrm>
              <a:off x="17402181" y="5220733"/>
              <a:ext cx="574040" cy="0"/>
            </a:xfrm>
            <a:custGeom>
              <a:avLst/>
              <a:gdLst/>
              <a:ahLst/>
              <a:cxnLst/>
              <a:rect l="l" t="t" r="r" b="b"/>
              <a:pathLst>
                <a:path w="574040">
                  <a:moveTo>
                    <a:pt x="0" y="0"/>
                  </a:moveTo>
                  <a:lnTo>
                    <a:pt x="57365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9" name="object 2839"/>
            <p:cNvSpPr/>
            <p:nvPr/>
          </p:nvSpPr>
          <p:spPr>
            <a:xfrm>
              <a:off x="17773336" y="5251807"/>
              <a:ext cx="194945" cy="2540"/>
            </a:xfrm>
            <a:custGeom>
              <a:avLst/>
              <a:gdLst/>
              <a:ahLst/>
              <a:cxnLst/>
              <a:rect l="l" t="t" r="r" b="b"/>
              <a:pathLst>
                <a:path w="194944" h="2539">
                  <a:moveTo>
                    <a:pt x="194747" y="0"/>
                  </a:moveTo>
                  <a:lnTo>
                    <a:pt x="194747" y="1937"/>
                  </a:lnTo>
                  <a:lnTo>
                    <a:pt x="0" y="1937"/>
                  </a:lnTo>
                  <a:lnTo>
                    <a:pt x="0" y="0"/>
                  </a:lnTo>
                  <a:lnTo>
                    <a:pt x="194747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0" name="object 2840"/>
            <p:cNvSpPr/>
            <p:nvPr/>
          </p:nvSpPr>
          <p:spPr>
            <a:xfrm>
              <a:off x="17774662" y="5251197"/>
              <a:ext cx="192405" cy="0"/>
            </a:xfrm>
            <a:custGeom>
              <a:avLst/>
              <a:gdLst/>
              <a:ahLst/>
              <a:cxnLst/>
              <a:rect l="l" t="t" r="r" b="b"/>
              <a:pathLst>
                <a:path w="192405">
                  <a:moveTo>
                    <a:pt x="0" y="0"/>
                  </a:moveTo>
                  <a:lnTo>
                    <a:pt x="1921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1" name="object 2841"/>
            <p:cNvSpPr/>
            <p:nvPr/>
          </p:nvSpPr>
          <p:spPr>
            <a:xfrm>
              <a:off x="17774654" y="5259113"/>
              <a:ext cx="192405" cy="0"/>
            </a:xfrm>
            <a:custGeom>
              <a:avLst/>
              <a:gdLst/>
              <a:ahLst/>
              <a:cxnLst/>
              <a:rect l="l" t="t" r="r" b="b"/>
              <a:pathLst>
                <a:path w="192405">
                  <a:moveTo>
                    <a:pt x="19213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2" name="object 2842"/>
            <p:cNvSpPr/>
            <p:nvPr/>
          </p:nvSpPr>
          <p:spPr>
            <a:xfrm>
              <a:off x="17603575" y="5251202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2565" y="2806"/>
                  </a:moveTo>
                  <a:lnTo>
                    <a:pt x="0" y="2806"/>
                  </a:lnTo>
                  <a:lnTo>
                    <a:pt x="0" y="7915"/>
                  </a:lnTo>
                  <a:lnTo>
                    <a:pt x="9036" y="7915"/>
                  </a:lnTo>
                  <a:lnTo>
                    <a:pt x="9036" y="743"/>
                  </a:lnTo>
                  <a:lnTo>
                    <a:pt x="7350" y="743"/>
                  </a:lnTo>
                  <a:lnTo>
                    <a:pt x="7350" y="0"/>
                  </a:lnTo>
                  <a:lnTo>
                    <a:pt x="0" y="0"/>
                  </a:lnTo>
                  <a:lnTo>
                    <a:pt x="0" y="356"/>
                  </a:lnTo>
                  <a:lnTo>
                    <a:pt x="2565" y="356"/>
                  </a:lnTo>
                  <a:lnTo>
                    <a:pt x="2565" y="280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3" name="object 2843"/>
            <p:cNvSpPr/>
            <p:nvPr/>
          </p:nvSpPr>
          <p:spPr>
            <a:xfrm>
              <a:off x="17611318" y="5251186"/>
              <a:ext cx="12065" cy="8255"/>
            </a:xfrm>
            <a:custGeom>
              <a:avLst/>
              <a:gdLst/>
              <a:ahLst/>
              <a:cxnLst/>
              <a:rect l="l" t="t" r="r" b="b"/>
              <a:pathLst>
                <a:path w="12065" h="8254">
                  <a:moveTo>
                    <a:pt x="2575" y="7926"/>
                  </a:moveTo>
                  <a:lnTo>
                    <a:pt x="2575" y="366"/>
                  </a:lnTo>
                  <a:lnTo>
                    <a:pt x="0" y="366"/>
                  </a:lnTo>
                  <a:lnTo>
                    <a:pt x="0" y="0"/>
                  </a:lnTo>
                  <a:lnTo>
                    <a:pt x="11591" y="0"/>
                  </a:lnTo>
                  <a:lnTo>
                    <a:pt x="11591" y="366"/>
                  </a:lnTo>
                  <a:lnTo>
                    <a:pt x="9025" y="366"/>
                  </a:lnTo>
                  <a:lnTo>
                    <a:pt x="9025" y="2816"/>
                  </a:lnTo>
                  <a:lnTo>
                    <a:pt x="11591" y="2816"/>
                  </a:lnTo>
                  <a:lnTo>
                    <a:pt x="11591" y="7926"/>
                  </a:lnTo>
                  <a:lnTo>
                    <a:pt x="2575" y="792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4" name="object 2844"/>
            <p:cNvSpPr/>
            <p:nvPr/>
          </p:nvSpPr>
          <p:spPr>
            <a:xfrm>
              <a:off x="17401078" y="5251202"/>
              <a:ext cx="10160" cy="8255"/>
            </a:xfrm>
            <a:custGeom>
              <a:avLst/>
              <a:gdLst/>
              <a:ahLst/>
              <a:cxnLst/>
              <a:rect l="l" t="t" r="r" b="b"/>
              <a:pathLst>
                <a:path w="10159" h="8254">
                  <a:moveTo>
                    <a:pt x="7497" y="2806"/>
                  </a:moveTo>
                  <a:lnTo>
                    <a:pt x="7497" y="356"/>
                  </a:lnTo>
                  <a:lnTo>
                    <a:pt x="10072" y="356"/>
                  </a:lnTo>
                  <a:lnTo>
                    <a:pt x="10072" y="0"/>
                  </a:lnTo>
                  <a:lnTo>
                    <a:pt x="0" y="0"/>
                  </a:lnTo>
                  <a:lnTo>
                    <a:pt x="0" y="7915"/>
                  </a:lnTo>
                  <a:lnTo>
                    <a:pt x="10072" y="7915"/>
                  </a:lnTo>
                  <a:lnTo>
                    <a:pt x="10072" y="2806"/>
                  </a:lnTo>
                  <a:lnTo>
                    <a:pt x="7497" y="280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5" name="object 2845"/>
            <p:cNvSpPr/>
            <p:nvPr/>
          </p:nvSpPr>
          <p:spPr>
            <a:xfrm>
              <a:off x="17408802" y="5251807"/>
              <a:ext cx="194945" cy="2540"/>
            </a:xfrm>
            <a:custGeom>
              <a:avLst/>
              <a:gdLst/>
              <a:ahLst/>
              <a:cxnLst/>
              <a:rect l="l" t="t" r="r" b="b"/>
              <a:pathLst>
                <a:path w="194944" h="2539">
                  <a:moveTo>
                    <a:pt x="0" y="0"/>
                  </a:moveTo>
                  <a:lnTo>
                    <a:pt x="0" y="1937"/>
                  </a:lnTo>
                  <a:lnTo>
                    <a:pt x="194758" y="1937"/>
                  </a:lnTo>
                  <a:lnTo>
                    <a:pt x="194758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6" name="object 2846"/>
            <p:cNvSpPr/>
            <p:nvPr/>
          </p:nvSpPr>
          <p:spPr>
            <a:xfrm>
              <a:off x="17410134" y="5251197"/>
              <a:ext cx="192405" cy="0"/>
            </a:xfrm>
            <a:custGeom>
              <a:avLst/>
              <a:gdLst/>
              <a:ahLst/>
              <a:cxnLst/>
              <a:rect l="l" t="t" r="r" b="b"/>
              <a:pathLst>
                <a:path w="192405">
                  <a:moveTo>
                    <a:pt x="19213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7" name="object 2847"/>
            <p:cNvSpPr/>
            <p:nvPr/>
          </p:nvSpPr>
          <p:spPr>
            <a:xfrm>
              <a:off x="17410128" y="5259113"/>
              <a:ext cx="192405" cy="0"/>
            </a:xfrm>
            <a:custGeom>
              <a:avLst/>
              <a:gdLst/>
              <a:ahLst/>
              <a:cxnLst/>
              <a:rect l="l" t="t" r="r" b="b"/>
              <a:pathLst>
                <a:path w="192405">
                  <a:moveTo>
                    <a:pt x="0" y="0"/>
                  </a:moveTo>
                  <a:lnTo>
                    <a:pt x="1921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8" name="object 2848"/>
            <p:cNvSpPr/>
            <p:nvPr/>
          </p:nvSpPr>
          <p:spPr>
            <a:xfrm>
              <a:off x="18046737" y="5251201"/>
              <a:ext cx="574040" cy="24765"/>
            </a:xfrm>
            <a:custGeom>
              <a:avLst/>
              <a:gdLst/>
              <a:ahLst/>
              <a:cxnLst/>
              <a:rect l="l" t="t" r="r" b="b"/>
              <a:pathLst>
                <a:path w="574040" h="24764">
                  <a:moveTo>
                    <a:pt x="573657" y="0"/>
                  </a:moveTo>
                  <a:lnTo>
                    <a:pt x="0" y="0"/>
                  </a:lnTo>
                  <a:lnTo>
                    <a:pt x="0" y="24365"/>
                  </a:lnTo>
                  <a:lnTo>
                    <a:pt x="573657" y="24365"/>
                  </a:lnTo>
                  <a:lnTo>
                    <a:pt x="57365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9" name="object 2849"/>
            <p:cNvSpPr/>
            <p:nvPr/>
          </p:nvSpPr>
          <p:spPr>
            <a:xfrm>
              <a:off x="18046717" y="5251194"/>
              <a:ext cx="574040" cy="24765"/>
            </a:xfrm>
            <a:custGeom>
              <a:avLst/>
              <a:gdLst/>
              <a:ahLst/>
              <a:cxnLst/>
              <a:rect l="l" t="t" r="r" b="b"/>
              <a:pathLst>
                <a:path w="574040" h="24764">
                  <a:moveTo>
                    <a:pt x="0" y="24365"/>
                  </a:moveTo>
                  <a:lnTo>
                    <a:pt x="0" y="0"/>
                  </a:lnTo>
                  <a:lnTo>
                    <a:pt x="573668" y="0"/>
                  </a:lnTo>
                  <a:lnTo>
                    <a:pt x="573668" y="24365"/>
                  </a:lnTo>
                  <a:lnTo>
                    <a:pt x="0" y="2436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0" name="object 2850"/>
            <p:cNvSpPr/>
            <p:nvPr/>
          </p:nvSpPr>
          <p:spPr>
            <a:xfrm>
              <a:off x="18691283" y="5251201"/>
              <a:ext cx="576580" cy="24765"/>
            </a:xfrm>
            <a:custGeom>
              <a:avLst/>
              <a:gdLst/>
              <a:ahLst/>
              <a:cxnLst/>
              <a:rect l="l" t="t" r="r" b="b"/>
              <a:pathLst>
                <a:path w="576580" h="24764">
                  <a:moveTo>
                    <a:pt x="576233" y="0"/>
                  </a:moveTo>
                  <a:lnTo>
                    <a:pt x="0" y="0"/>
                  </a:lnTo>
                  <a:lnTo>
                    <a:pt x="0" y="24365"/>
                  </a:lnTo>
                  <a:lnTo>
                    <a:pt x="576233" y="24365"/>
                  </a:lnTo>
                  <a:lnTo>
                    <a:pt x="576233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1" name="object 2851"/>
            <p:cNvSpPr/>
            <p:nvPr/>
          </p:nvSpPr>
          <p:spPr>
            <a:xfrm>
              <a:off x="18691281" y="5251194"/>
              <a:ext cx="576580" cy="24765"/>
            </a:xfrm>
            <a:custGeom>
              <a:avLst/>
              <a:gdLst/>
              <a:ahLst/>
              <a:cxnLst/>
              <a:rect l="l" t="t" r="r" b="b"/>
              <a:pathLst>
                <a:path w="576580" h="24764">
                  <a:moveTo>
                    <a:pt x="0" y="24365"/>
                  </a:moveTo>
                  <a:lnTo>
                    <a:pt x="0" y="0"/>
                  </a:lnTo>
                  <a:lnTo>
                    <a:pt x="576233" y="0"/>
                  </a:lnTo>
                  <a:lnTo>
                    <a:pt x="576233" y="24365"/>
                  </a:lnTo>
                  <a:lnTo>
                    <a:pt x="0" y="2436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2" name="object 2852"/>
            <p:cNvSpPr/>
            <p:nvPr/>
          </p:nvSpPr>
          <p:spPr>
            <a:xfrm>
              <a:off x="10243834" y="2135872"/>
              <a:ext cx="33020" cy="1905"/>
            </a:xfrm>
            <a:custGeom>
              <a:avLst/>
              <a:gdLst/>
              <a:ahLst/>
              <a:cxnLst/>
              <a:rect l="l" t="t" r="r" b="b"/>
              <a:pathLst>
                <a:path w="33020" h="1905">
                  <a:moveTo>
                    <a:pt x="32868" y="0"/>
                  </a:moveTo>
                  <a:lnTo>
                    <a:pt x="0" y="0"/>
                  </a:lnTo>
                  <a:lnTo>
                    <a:pt x="0" y="1800"/>
                  </a:lnTo>
                  <a:lnTo>
                    <a:pt x="32868" y="1800"/>
                  </a:lnTo>
                  <a:lnTo>
                    <a:pt x="32868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3" name="object 2853"/>
            <p:cNvSpPr/>
            <p:nvPr/>
          </p:nvSpPr>
          <p:spPr>
            <a:xfrm>
              <a:off x="10243833" y="2135871"/>
              <a:ext cx="33020" cy="1905"/>
            </a:xfrm>
            <a:custGeom>
              <a:avLst/>
              <a:gdLst/>
              <a:ahLst/>
              <a:cxnLst/>
              <a:rect l="l" t="t" r="r" b="b"/>
              <a:pathLst>
                <a:path w="33020" h="1905">
                  <a:moveTo>
                    <a:pt x="0" y="0"/>
                  </a:moveTo>
                  <a:lnTo>
                    <a:pt x="0" y="1800"/>
                  </a:lnTo>
                  <a:lnTo>
                    <a:pt x="32868" y="1800"/>
                  </a:lnTo>
                  <a:lnTo>
                    <a:pt x="32868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4" name="object 2854"/>
            <p:cNvSpPr/>
            <p:nvPr/>
          </p:nvSpPr>
          <p:spPr>
            <a:xfrm>
              <a:off x="17366737" y="2135903"/>
              <a:ext cx="33020" cy="1905"/>
            </a:xfrm>
            <a:custGeom>
              <a:avLst/>
              <a:gdLst/>
              <a:ahLst/>
              <a:cxnLst/>
              <a:rect l="l" t="t" r="r" b="b"/>
              <a:pathLst>
                <a:path w="33019" h="1905">
                  <a:moveTo>
                    <a:pt x="32868" y="0"/>
                  </a:moveTo>
                  <a:lnTo>
                    <a:pt x="0" y="0"/>
                  </a:lnTo>
                  <a:lnTo>
                    <a:pt x="0" y="1800"/>
                  </a:lnTo>
                  <a:lnTo>
                    <a:pt x="32868" y="1800"/>
                  </a:lnTo>
                  <a:lnTo>
                    <a:pt x="32868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5" name="object 2855"/>
            <p:cNvSpPr/>
            <p:nvPr/>
          </p:nvSpPr>
          <p:spPr>
            <a:xfrm>
              <a:off x="17366737" y="2135905"/>
              <a:ext cx="33020" cy="1905"/>
            </a:xfrm>
            <a:custGeom>
              <a:avLst/>
              <a:gdLst/>
              <a:ahLst/>
              <a:cxnLst/>
              <a:rect l="l" t="t" r="r" b="b"/>
              <a:pathLst>
                <a:path w="33019" h="1905">
                  <a:moveTo>
                    <a:pt x="32868" y="1800"/>
                  </a:moveTo>
                  <a:lnTo>
                    <a:pt x="32868" y="0"/>
                  </a:lnTo>
                  <a:lnTo>
                    <a:pt x="0" y="0"/>
                  </a:lnTo>
                  <a:lnTo>
                    <a:pt x="0" y="1800"/>
                  </a:lnTo>
                  <a:lnTo>
                    <a:pt x="32868" y="180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6" name="object 2856"/>
            <p:cNvSpPr/>
            <p:nvPr/>
          </p:nvSpPr>
          <p:spPr>
            <a:xfrm>
              <a:off x="10243834" y="2131903"/>
              <a:ext cx="33020" cy="4445"/>
            </a:xfrm>
            <a:custGeom>
              <a:avLst/>
              <a:gdLst/>
              <a:ahLst/>
              <a:cxnLst/>
              <a:rect l="l" t="t" r="r" b="b"/>
              <a:pathLst>
                <a:path w="33020" h="4444">
                  <a:moveTo>
                    <a:pt x="32868" y="0"/>
                  </a:moveTo>
                  <a:lnTo>
                    <a:pt x="0" y="0"/>
                  </a:lnTo>
                  <a:lnTo>
                    <a:pt x="0" y="3968"/>
                  </a:lnTo>
                  <a:lnTo>
                    <a:pt x="32868" y="3968"/>
                  </a:lnTo>
                  <a:lnTo>
                    <a:pt x="32868" y="0"/>
                  </a:lnTo>
                  <a:close/>
                </a:path>
              </a:pathLst>
            </a:custGeom>
            <a:solidFill>
              <a:srgbClr val="F7AA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7" name="object 2857"/>
            <p:cNvSpPr/>
            <p:nvPr/>
          </p:nvSpPr>
          <p:spPr>
            <a:xfrm>
              <a:off x="10243816" y="2131902"/>
              <a:ext cx="33020" cy="4445"/>
            </a:xfrm>
            <a:custGeom>
              <a:avLst/>
              <a:gdLst/>
              <a:ahLst/>
              <a:cxnLst/>
              <a:rect l="l" t="t" r="r" b="b"/>
              <a:pathLst>
                <a:path w="33020" h="4444">
                  <a:moveTo>
                    <a:pt x="0" y="3968"/>
                  </a:moveTo>
                  <a:lnTo>
                    <a:pt x="0" y="0"/>
                  </a:lnTo>
                  <a:lnTo>
                    <a:pt x="32868" y="0"/>
                  </a:lnTo>
                  <a:lnTo>
                    <a:pt x="32868" y="3968"/>
                  </a:lnTo>
                  <a:lnTo>
                    <a:pt x="0" y="396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8" name="object 2858"/>
            <p:cNvSpPr/>
            <p:nvPr/>
          </p:nvSpPr>
          <p:spPr>
            <a:xfrm>
              <a:off x="17366737" y="2131903"/>
              <a:ext cx="33020" cy="4445"/>
            </a:xfrm>
            <a:custGeom>
              <a:avLst/>
              <a:gdLst/>
              <a:ahLst/>
              <a:cxnLst/>
              <a:rect l="l" t="t" r="r" b="b"/>
              <a:pathLst>
                <a:path w="33019" h="4444">
                  <a:moveTo>
                    <a:pt x="32763" y="0"/>
                  </a:moveTo>
                  <a:lnTo>
                    <a:pt x="0" y="0"/>
                  </a:lnTo>
                  <a:lnTo>
                    <a:pt x="0" y="3968"/>
                  </a:lnTo>
                  <a:lnTo>
                    <a:pt x="32763" y="3968"/>
                  </a:lnTo>
                  <a:lnTo>
                    <a:pt x="32763" y="0"/>
                  </a:lnTo>
                  <a:close/>
                </a:path>
              </a:pathLst>
            </a:custGeom>
            <a:solidFill>
              <a:srgbClr val="F7AA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9" name="object 2859"/>
            <p:cNvSpPr/>
            <p:nvPr/>
          </p:nvSpPr>
          <p:spPr>
            <a:xfrm>
              <a:off x="17366739" y="2131902"/>
              <a:ext cx="33020" cy="4445"/>
            </a:xfrm>
            <a:custGeom>
              <a:avLst/>
              <a:gdLst/>
              <a:ahLst/>
              <a:cxnLst/>
              <a:rect l="l" t="t" r="r" b="b"/>
              <a:pathLst>
                <a:path w="33019" h="4444">
                  <a:moveTo>
                    <a:pt x="0" y="3968"/>
                  </a:moveTo>
                  <a:lnTo>
                    <a:pt x="0" y="0"/>
                  </a:lnTo>
                  <a:lnTo>
                    <a:pt x="32763" y="0"/>
                  </a:lnTo>
                  <a:lnTo>
                    <a:pt x="32763" y="3968"/>
                  </a:lnTo>
                  <a:lnTo>
                    <a:pt x="0" y="396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0" name="object 2860"/>
            <p:cNvSpPr/>
            <p:nvPr/>
          </p:nvSpPr>
          <p:spPr>
            <a:xfrm>
              <a:off x="10243821" y="2137701"/>
              <a:ext cx="339090" cy="340360"/>
            </a:xfrm>
            <a:custGeom>
              <a:avLst/>
              <a:gdLst/>
              <a:ahLst/>
              <a:cxnLst/>
              <a:rect l="l" t="t" r="r" b="b"/>
              <a:pathLst>
                <a:path w="339090" h="340360">
                  <a:moveTo>
                    <a:pt x="0" y="0"/>
                  </a:moveTo>
                  <a:lnTo>
                    <a:pt x="0" y="327686"/>
                  </a:lnTo>
                  <a:lnTo>
                    <a:pt x="32868" y="327686"/>
                  </a:lnTo>
                  <a:lnTo>
                    <a:pt x="32868" y="339853"/>
                  </a:lnTo>
                  <a:lnTo>
                    <a:pt x="339026" y="339853"/>
                  </a:lnTo>
                  <a:lnTo>
                    <a:pt x="339026" y="193690"/>
                  </a:lnTo>
                  <a:lnTo>
                    <a:pt x="264264" y="193690"/>
                  </a:lnTo>
                  <a:lnTo>
                    <a:pt x="264264" y="182308"/>
                  </a:lnTo>
                  <a:lnTo>
                    <a:pt x="260877" y="176086"/>
                  </a:lnTo>
                  <a:lnTo>
                    <a:pt x="259748" y="169329"/>
                  </a:lnTo>
                  <a:lnTo>
                    <a:pt x="260877" y="162565"/>
                  </a:lnTo>
                  <a:lnTo>
                    <a:pt x="264264" y="156319"/>
                  </a:lnTo>
                  <a:lnTo>
                    <a:pt x="264264" y="144979"/>
                  </a:lnTo>
                  <a:lnTo>
                    <a:pt x="226883" y="144979"/>
                  </a:lnTo>
                  <a:lnTo>
                    <a:pt x="226883" y="0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1" name="object 2861"/>
            <p:cNvSpPr/>
            <p:nvPr/>
          </p:nvSpPr>
          <p:spPr>
            <a:xfrm>
              <a:off x="10918023" y="5025836"/>
              <a:ext cx="26034" cy="134620"/>
            </a:xfrm>
            <a:custGeom>
              <a:avLst/>
              <a:gdLst/>
              <a:ahLst/>
              <a:cxnLst/>
              <a:rect l="l" t="t" r="r" b="b"/>
              <a:pathLst>
                <a:path w="26034" h="134620">
                  <a:moveTo>
                    <a:pt x="25789" y="0"/>
                  </a:moveTo>
                  <a:lnTo>
                    <a:pt x="0" y="0"/>
                  </a:lnTo>
                  <a:lnTo>
                    <a:pt x="0" y="134006"/>
                  </a:lnTo>
                  <a:lnTo>
                    <a:pt x="25789" y="134006"/>
                  </a:lnTo>
                  <a:lnTo>
                    <a:pt x="25789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2" name="object 2862"/>
            <p:cNvSpPr/>
            <p:nvPr/>
          </p:nvSpPr>
          <p:spPr>
            <a:xfrm>
              <a:off x="10918018" y="5025836"/>
              <a:ext cx="26034" cy="134620"/>
            </a:xfrm>
            <a:custGeom>
              <a:avLst/>
              <a:gdLst/>
              <a:ahLst/>
              <a:cxnLst/>
              <a:rect l="l" t="t" r="r" b="b"/>
              <a:pathLst>
                <a:path w="26034" h="134620">
                  <a:moveTo>
                    <a:pt x="25789" y="134006"/>
                  </a:moveTo>
                  <a:lnTo>
                    <a:pt x="25789" y="0"/>
                  </a:lnTo>
                  <a:lnTo>
                    <a:pt x="0" y="0"/>
                  </a:lnTo>
                  <a:lnTo>
                    <a:pt x="0" y="134006"/>
                  </a:lnTo>
                  <a:lnTo>
                    <a:pt x="25789" y="13400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3" name="object 2863"/>
            <p:cNvSpPr/>
            <p:nvPr/>
          </p:nvSpPr>
          <p:spPr>
            <a:xfrm>
              <a:off x="11935125" y="2073150"/>
              <a:ext cx="180975" cy="27305"/>
            </a:xfrm>
            <a:custGeom>
              <a:avLst/>
              <a:gdLst/>
              <a:ahLst/>
              <a:cxnLst/>
              <a:rect l="l" t="t" r="r" b="b"/>
              <a:pathLst>
                <a:path w="180975" h="27305">
                  <a:moveTo>
                    <a:pt x="0" y="26794"/>
                  </a:moveTo>
                  <a:lnTo>
                    <a:pt x="0" y="0"/>
                  </a:lnTo>
                  <a:lnTo>
                    <a:pt x="180476" y="0"/>
                  </a:lnTo>
                  <a:lnTo>
                    <a:pt x="180476" y="26794"/>
                  </a:lnTo>
                  <a:lnTo>
                    <a:pt x="0" y="2679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4" name="object 2864"/>
            <p:cNvSpPr/>
            <p:nvPr/>
          </p:nvSpPr>
          <p:spPr>
            <a:xfrm>
              <a:off x="11936398" y="2074360"/>
              <a:ext cx="178435" cy="24765"/>
            </a:xfrm>
            <a:custGeom>
              <a:avLst/>
              <a:gdLst/>
              <a:ahLst/>
              <a:cxnLst/>
              <a:rect l="l" t="t" r="r" b="b"/>
              <a:pathLst>
                <a:path w="178434" h="24764">
                  <a:moveTo>
                    <a:pt x="0" y="24376"/>
                  </a:moveTo>
                  <a:lnTo>
                    <a:pt x="0" y="0"/>
                  </a:lnTo>
                  <a:lnTo>
                    <a:pt x="177889" y="0"/>
                  </a:lnTo>
                  <a:lnTo>
                    <a:pt x="177889" y="24376"/>
                  </a:lnTo>
                  <a:lnTo>
                    <a:pt x="0" y="2437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5" name="object 2865"/>
            <p:cNvSpPr/>
            <p:nvPr/>
          </p:nvSpPr>
          <p:spPr>
            <a:xfrm>
              <a:off x="12115596" y="2073136"/>
              <a:ext cx="107314" cy="53975"/>
            </a:xfrm>
            <a:custGeom>
              <a:avLst/>
              <a:gdLst/>
              <a:ahLst/>
              <a:cxnLst/>
              <a:rect l="l" t="t" r="r" b="b"/>
              <a:pathLst>
                <a:path w="107315" h="53975">
                  <a:moveTo>
                    <a:pt x="106342" y="36491"/>
                  </a:moveTo>
                  <a:lnTo>
                    <a:pt x="103766" y="36491"/>
                  </a:lnTo>
                  <a:lnTo>
                    <a:pt x="103766" y="35799"/>
                  </a:lnTo>
                  <a:lnTo>
                    <a:pt x="106342" y="35799"/>
                  </a:lnTo>
                  <a:lnTo>
                    <a:pt x="106342" y="994"/>
                  </a:lnTo>
                  <a:lnTo>
                    <a:pt x="1015" y="994"/>
                  </a:lnTo>
                  <a:lnTo>
                    <a:pt x="1015" y="53317"/>
                  </a:lnTo>
                  <a:lnTo>
                    <a:pt x="4324" y="53317"/>
                  </a:lnTo>
                  <a:lnTo>
                    <a:pt x="4324" y="53925"/>
                  </a:lnTo>
                  <a:lnTo>
                    <a:pt x="628" y="53925"/>
                  </a:lnTo>
                  <a:lnTo>
                    <a:pt x="481" y="53925"/>
                  </a:lnTo>
                  <a:lnTo>
                    <a:pt x="0" y="53925"/>
                  </a:lnTo>
                  <a:lnTo>
                    <a:pt x="0" y="0"/>
                  </a:lnTo>
                  <a:lnTo>
                    <a:pt x="106991" y="20"/>
                  </a:lnTo>
                  <a:lnTo>
                    <a:pt x="106991" y="36491"/>
                  </a:lnTo>
                  <a:lnTo>
                    <a:pt x="106342" y="3649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6" name="object 2866"/>
            <p:cNvSpPr/>
            <p:nvPr/>
          </p:nvSpPr>
          <p:spPr>
            <a:xfrm>
              <a:off x="15420845" y="2073138"/>
              <a:ext cx="85725" cy="50800"/>
            </a:xfrm>
            <a:custGeom>
              <a:avLst/>
              <a:gdLst/>
              <a:ahLst/>
              <a:cxnLst/>
              <a:rect l="l" t="t" r="r" b="b"/>
              <a:pathLst>
                <a:path w="85725" h="50800">
                  <a:moveTo>
                    <a:pt x="85515" y="0"/>
                  </a:moveTo>
                  <a:lnTo>
                    <a:pt x="0" y="20"/>
                  </a:lnTo>
                  <a:lnTo>
                    <a:pt x="0" y="36491"/>
                  </a:lnTo>
                  <a:lnTo>
                    <a:pt x="628" y="36491"/>
                  </a:lnTo>
                  <a:lnTo>
                    <a:pt x="3193" y="36491"/>
                  </a:lnTo>
                  <a:lnTo>
                    <a:pt x="3193" y="35789"/>
                  </a:lnTo>
                  <a:lnTo>
                    <a:pt x="628" y="35789"/>
                  </a:lnTo>
                  <a:lnTo>
                    <a:pt x="628" y="994"/>
                  </a:lnTo>
                  <a:lnTo>
                    <a:pt x="628" y="492"/>
                  </a:lnTo>
                  <a:lnTo>
                    <a:pt x="85023" y="492"/>
                  </a:lnTo>
                  <a:lnTo>
                    <a:pt x="85023" y="49914"/>
                  </a:lnTo>
                  <a:lnTo>
                    <a:pt x="81201" y="49914"/>
                  </a:lnTo>
                  <a:lnTo>
                    <a:pt x="81201" y="50532"/>
                  </a:lnTo>
                  <a:lnTo>
                    <a:pt x="84887" y="50532"/>
                  </a:lnTo>
                  <a:lnTo>
                    <a:pt x="85055" y="50532"/>
                  </a:lnTo>
                  <a:lnTo>
                    <a:pt x="85515" y="50532"/>
                  </a:lnTo>
                  <a:lnTo>
                    <a:pt x="85515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7" name="object 2867"/>
            <p:cNvSpPr/>
            <p:nvPr/>
          </p:nvSpPr>
          <p:spPr>
            <a:xfrm>
              <a:off x="15767618" y="1849635"/>
              <a:ext cx="46990" cy="274955"/>
            </a:xfrm>
            <a:custGeom>
              <a:avLst/>
              <a:gdLst/>
              <a:ahLst/>
              <a:cxnLst/>
              <a:rect l="l" t="t" r="r" b="b"/>
              <a:pathLst>
                <a:path w="46990" h="274955">
                  <a:moveTo>
                    <a:pt x="0" y="118624"/>
                  </a:moveTo>
                  <a:lnTo>
                    <a:pt x="0" y="119629"/>
                  </a:lnTo>
                  <a:lnTo>
                    <a:pt x="0" y="274504"/>
                  </a:lnTo>
                  <a:lnTo>
                    <a:pt x="513" y="274504"/>
                  </a:lnTo>
                  <a:lnTo>
                    <a:pt x="513" y="460"/>
                  </a:lnTo>
                  <a:lnTo>
                    <a:pt x="1026" y="460"/>
                  </a:lnTo>
                  <a:lnTo>
                    <a:pt x="45852" y="460"/>
                  </a:lnTo>
                  <a:lnTo>
                    <a:pt x="45852" y="1696"/>
                  </a:lnTo>
                  <a:lnTo>
                    <a:pt x="46406" y="1696"/>
                  </a:lnTo>
                  <a:lnTo>
                    <a:pt x="46406" y="0"/>
                  </a:lnTo>
                  <a:lnTo>
                    <a:pt x="0" y="0"/>
                  </a:lnTo>
                  <a:lnTo>
                    <a:pt x="0" y="11862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8" name="object 2868"/>
            <p:cNvSpPr/>
            <p:nvPr/>
          </p:nvSpPr>
          <p:spPr>
            <a:xfrm>
              <a:off x="15507662" y="2074371"/>
              <a:ext cx="259079" cy="24765"/>
            </a:xfrm>
            <a:custGeom>
              <a:avLst/>
              <a:gdLst/>
              <a:ahLst/>
              <a:cxnLst/>
              <a:rect l="l" t="t" r="r" b="b"/>
              <a:pathLst>
                <a:path w="259080" h="24764">
                  <a:moveTo>
                    <a:pt x="0" y="24365"/>
                  </a:moveTo>
                  <a:lnTo>
                    <a:pt x="0" y="0"/>
                  </a:lnTo>
                  <a:lnTo>
                    <a:pt x="258672" y="0"/>
                  </a:lnTo>
                  <a:lnTo>
                    <a:pt x="258672" y="24365"/>
                  </a:lnTo>
                  <a:lnTo>
                    <a:pt x="0" y="2436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9" name="object 2869"/>
            <p:cNvSpPr/>
            <p:nvPr/>
          </p:nvSpPr>
          <p:spPr>
            <a:xfrm>
              <a:off x="15506355" y="2073181"/>
              <a:ext cx="261620" cy="27305"/>
            </a:xfrm>
            <a:custGeom>
              <a:avLst/>
              <a:gdLst/>
              <a:ahLst/>
              <a:cxnLst/>
              <a:rect l="l" t="t" r="r" b="b"/>
              <a:pathLst>
                <a:path w="261619" h="27305">
                  <a:moveTo>
                    <a:pt x="0" y="26763"/>
                  </a:moveTo>
                  <a:lnTo>
                    <a:pt x="0" y="0"/>
                  </a:lnTo>
                  <a:lnTo>
                    <a:pt x="261259" y="0"/>
                  </a:lnTo>
                  <a:lnTo>
                    <a:pt x="261259" y="26763"/>
                  </a:lnTo>
                  <a:lnTo>
                    <a:pt x="0" y="2676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70" name="object 2870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1314892" y="2112466"/>
              <a:ext cx="139551" cy="145493"/>
            </a:xfrm>
            <a:prstGeom prst="rect">
              <a:avLst/>
            </a:prstGeom>
          </p:spPr>
        </p:pic>
        <p:pic>
          <p:nvPicPr>
            <p:cNvPr id="2871" name="object 2871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5585039" y="2863046"/>
              <a:ext cx="156307" cy="162614"/>
            </a:xfrm>
            <a:prstGeom prst="rect">
              <a:avLst/>
            </a:prstGeom>
          </p:spPr>
        </p:pic>
        <p:sp>
          <p:nvSpPr>
            <p:cNvPr id="2872" name="object 2872"/>
            <p:cNvSpPr/>
            <p:nvPr/>
          </p:nvSpPr>
          <p:spPr>
            <a:xfrm>
              <a:off x="11601217" y="2598737"/>
              <a:ext cx="228600" cy="3175"/>
            </a:xfrm>
            <a:custGeom>
              <a:avLst/>
              <a:gdLst/>
              <a:ahLst/>
              <a:cxnLst/>
              <a:rect l="l" t="t" r="r" b="b"/>
              <a:pathLst>
                <a:path w="228600" h="3175">
                  <a:moveTo>
                    <a:pt x="0" y="3057"/>
                  </a:moveTo>
                  <a:lnTo>
                    <a:pt x="228474" y="3057"/>
                  </a:lnTo>
                  <a:lnTo>
                    <a:pt x="228474" y="0"/>
                  </a:lnTo>
                  <a:lnTo>
                    <a:pt x="0" y="0"/>
                  </a:lnTo>
                  <a:lnTo>
                    <a:pt x="0" y="3057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3" name="object 2873"/>
            <p:cNvSpPr/>
            <p:nvPr/>
          </p:nvSpPr>
          <p:spPr>
            <a:xfrm>
              <a:off x="11599120" y="2600270"/>
              <a:ext cx="231140" cy="0"/>
            </a:xfrm>
            <a:custGeom>
              <a:avLst/>
              <a:gdLst/>
              <a:ahLst/>
              <a:cxnLst/>
              <a:rect l="l" t="t" r="r" b="b"/>
              <a:pathLst>
                <a:path w="231140">
                  <a:moveTo>
                    <a:pt x="0" y="0"/>
                  </a:moveTo>
                  <a:lnTo>
                    <a:pt x="230570" y="0"/>
                  </a:lnTo>
                </a:path>
              </a:pathLst>
            </a:custGeom>
            <a:ln w="725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4" name="object 2874"/>
            <p:cNvSpPr/>
            <p:nvPr/>
          </p:nvSpPr>
          <p:spPr>
            <a:xfrm>
              <a:off x="15997292" y="2598737"/>
              <a:ext cx="45085" cy="3175"/>
            </a:xfrm>
            <a:custGeom>
              <a:avLst/>
              <a:gdLst/>
              <a:ahLst/>
              <a:cxnLst/>
              <a:rect l="l" t="t" r="r" b="b"/>
              <a:pathLst>
                <a:path w="45084" h="3175">
                  <a:moveTo>
                    <a:pt x="0" y="3057"/>
                  </a:moveTo>
                  <a:lnTo>
                    <a:pt x="44888" y="3057"/>
                  </a:lnTo>
                  <a:lnTo>
                    <a:pt x="44888" y="0"/>
                  </a:lnTo>
                  <a:lnTo>
                    <a:pt x="0" y="0"/>
                  </a:lnTo>
                  <a:lnTo>
                    <a:pt x="0" y="3057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5" name="object 2875"/>
            <p:cNvSpPr/>
            <p:nvPr/>
          </p:nvSpPr>
          <p:spPr>
            <a:xfrm>
              <a:off x="15997292" y="2600270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90">
                  <a:moveTo>
                    <a:pt x="0" y="0"/>
                  </a:moveTo>
                  <a:lnTo>
                    <a:pt x="46989" y="0"/>
                  </a:lnTo>
                </a:path>
              </a:pathLst>
            </a:custGeom>
            <a:ln w="725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6" name="object 2876"/>
            <p:cNvSpPr/>
            <p:nvPr/>
          </p:nvSpPr>
          <p:spPr>
            <a:xfrm>
              <a:off x="15871382" y="3490722"/>
              <a:ext cx="0" cy="118745"/>
            </a:xfrm>
            <a:custGeom>
              <a:avLst/>
              <a:gdLst/>
              <a:ahLst/>
              <a:cxnLst/>
              <a:rect l="l" t="t" r="r" b="b"/>
              <a:pathLst>
                <a:path h="118745">
                  <a:moveTo>
                    <a:pt x="0" y="0"/>
                  </a:moveTo>
                  <a:lnTo>
                    <a:pt x="0" y="11818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7" name="object 2877"/>
            <p:cNvSpPr/>
            <p:nvPr/>
          </p:nvSpPr>
          <p:spPr>
            <a:xfrm>
              <a:off x="15836569" y="3485864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5" h="12700">
                  <a:moveTo>
                    <a:pt x="0" y="12177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12177"/>
                  </a:lnTo>
                  <a:lnTo>
                    <a:pt x="0" y="1217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8" name="object 2878"/>
            <p:cNvSpPr/>
            <p:nvPr/>
          </p:nvSpPr>
          <p:spPr>
            <a:xfrm>
              <a:off x="15836569" y="3601581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5" h="12700">
                  <a:moveTo>
                    <a:pt x="0" y="12177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12177"/>
                  </a:lnTo>
                  <a:lnTo>
                    <a:pt x="0" y="1217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9" name="object 2879"/>
            <p:cNvSpPr/>
            <p:nvPr/>
          </p:nvSpPr>
          <p:spPr>
            <a:xfrm>
              <a:off x="15836569" y="3498043"/>
              <a:ext cx="8255" cy="104139"/>
            </a:xfrm>
            <a:custGeom>
              <a:avLst/>
              <a:gdLst/>
              <a:ahLst/>
              <a:cxnLst/>
              <a:rect l="l" t="t" r="r" b="b"/>
              <a:pathLst>
                <a:path w="8255" h="104139">
                  <a:moveTo>
                    <a:pt x="0" y="103525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103525"/>
                  </a:lnTo>
                  <a:lnTo>
                    <a:pt x="0" y="1035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0" name="object 2880"/>
            <p:cNvSpPr/>
            <p:nvPr/>
          </p:nvSpPr>
          <p:spPr>
            <a:xfrm>
              <a:off x="15838668" y="3498043"/>
              <a:ext cx="3810" cy="104139"/>
            </a:xfrm>
            <a:custGeom>
              <a:avLst/>
              <a:gdLst/>
              <a:ahLst/>
              <a:cxnLst/>
              <a:rect l="l" t="t" r="r" b="b"/>
              <a:pathLst>
                <a:path w="3809" h="104139">
                  <a:moveTo>
                    <a:pt x="0" y="103525"/>
                  </a:moveTo>
                  <a:lnTo>
                    <a:pt x="0" y="0"/>
                  </a:lnTo>
                  <a:lnTo>
                    <a:pt x="3225" y="0"/>
                  </a:lnTo>
                  <a:lnTo>
                    <a:pt x="3225" y="103525"/>
                  </a:lnTo>
                  <a:lnTo>
                    <a:pt x="0" y="10352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1" name="object 2881"/>
            <p:cNvSpPr/>
            <p:nvPr/>
          </p:nvSpPr>
          <p:spPr>
            <a:xfrm>
              <a:off x="15845601" y="3490722"/>
              <a:ext cx="0" cy="118745"/>
            </a:xfrm>
            <a:custGeom>
              <a:avLst/>
              <a:gdLst/>
              <a:ahLst/>
              <a:cxnLst/>
              <a:rect l="l" t="t" r="r" b="b"/>
              <a:pathLst>
                <a:path h="118745">
                  <a:moveTo>
                    <a:pt x="0" y="0"/>
                  </a:moveTo>
                  <a:lnTo>
                    <a:pt x="0" y="11818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82" name="object 2882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0084192" y="2122822"/>
              <a:ext cx="160438" cy="344650"/>
            </a:xfrm>
            <a:prstGeom prst="rect">
              <a:avLst/>
            </a:prstGeom>
          </p:spPr>
        </p:pic>
        <p:sp>
          <p:nvSpPr>
            <p:cNvPr id="2883" name="object 2883"/>
            <p:cNvSpPr/>
            <p:nvPr/>
          </p:nvSpPr>
          <p:spPr>
            <a:xfrm>
              <a:off x="10212235" y="2137709"/>
              <a:ext cx="0" cy="295910"/>
            </a:xfrm>
            <a:custGeom>
              <a:avLst/>
              <a:gdLst/>
              <a:ahLst/>
              <a:cxnLst/>
              <a:rect l="l" t="t" r="r" b="b"/>
              <a:pathLst>
                <a:path h="295910">
                  <a:moveTo>
                    <a:pt x="0" y="29539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4" name="object 2884"/>
            <p:cNvSpPr/>
            <p:nvPr/>
          </p:nvSpPr>
          <p:spPr>
            <a:xfrm>
              <a:off x="11548391" y="223271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2575" y="0"/>
                  </a:moveTo>
                  <a:lnTo>
                    <a:pt x="0" y="0"/>
                  </a:lnTo>
                  <a:lnTo>
                    <a:pt x="0" y="1821"/>
                  </a:lnTo>
                  <a:lnTo>
                    <a:pt x="2575" y="1821"/>
                  </a:lnTo>
                  <a:lnTo>
                    <a:pt x="2575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5" name="object 2885"/>
            <p:cNvSpPr/>
            <p:nvPr/>
          </p:nvSpPr>
          <p:spPr>
            <a:xfrm>
              <a:off x="11548394" y="223271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0" y="1821"/>
                  </a:moveTo>
                  <a:lnTo>
                    <a:pt x="0" y="0"/>
                  </a:lnTo>
                  <a:lnTo>
                    <a:pt x="2575" y="0"/>
                  </a:lnTo>
                  <a:lnTo>
                    <a:pt x="2575" y="1821"/>
                  </a:lnTo>
                  <a:lnTo>
                    <a:pt x="0" y="182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6" name="object 2886"/>
            <p:cNvSpPr/>
            <p:nvPr/>
          </p:nvSpPr>
          <p:spPr>
            <a:xfrm>
              <a:off x="11548391" y="214197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2575" y="0"/>
                  </a:moveTo>
                  <a:lnTo>
                    <a:pt x="0" y="0"/>
                  </a:lnTo>
                  <a:lnTo>
                    <a:pt x="0" y="1821"/>
                  </a:lnTo>
                  <a:lnTo>
                    <a:pt x="2575" y="1821"/>
                  </a:lnTo>
                  <a:lnTo>
                    <a:pt x="2575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7" name="object 2887"/>
            <p:cNvSpPr/>
            <p:nvPr/>
          </p:nvSpPr>
          <p:spPr>
            <a:xfrm>
              <a:off x="11548394" y="214197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0" y="1821"/>
                  </a:moveTo>
                  <a:lnTo>
                    <a:pt x="0" y="0"/>
                  </a:lnTo>
                  <a:lnTo>
                    <a:pt x="2575" y="0"/>
                  </a:lnTo>
                  <a:lnTo>
                    <a:pt x="2575" y="1821"/>
                  </a:lnTo>
                  <a:lnTo>
                    <a:pt x="0" y="182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8" name="object 2888"/>
            <p:cNvSpPr/>
            <p:nvPr/>
          </p:nvSpPr>
          <p:spPr>
            <a:xfrm>
              <a:off x="12121400" y="2078659"/>
              <a:ext cx="95885" cy="21590"/>
            </a:xfrm>
            <a:custGeom>
              <a:avLst/>
              <a:gdLst/>
              <a:ahLst/>
              <a:cxnLst/>
              <a:rect l="l" t="t" r="r" b="b"/>
              <a:pathLst>
                <a:path w="95884" h="21589">
                  <a:moveTo>
                    <a:pt x="95389" y="0"/>
                  </a:moveTo>
                  <a:lnTo>
                    <a:pt x="0" y="0"/>
                  </a:lnTo>
                  <a:lnTo>
                    <a:pt x="0" y="21287"/>
                  </a:lnTo>
                  <a:lnTo>
                    <a:pt x="95389" y="21287"/>
                  </a:lnTo>
                  <a:lnTo>
                    <a:pt x="95389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9" name="object 2889"/>
            <p:cNvSpPr/>
            <p:nvPr/>
          </p:nvSpPr>
          <p:spPr>
            <a:xfrm>
              <a:off x="12121403" y="2078658"/>
              <a:ext cx="95885" cy="21590"/>
            </a:xfrm>
            <a:custGeom>
              <a:avLst/>
              <a:gdLst/>
              <a:ahLst/>
              <a:cxnLst/>
              <a:rect l="l" t="t" r="r" b="b"/>
              <a:pathLst>
                <a:path w="95884" h="21589">
                  <a:moveTo>
                    <a:pt x="95389" y="21287"/>
                  </a:moveTo>
                  <a:lnTo>
                    <a:pt x="95389" y="0"/>
                  </a:lnTo>
                  <a:lnTo>
                    <a:pt x="0" y="0"/>
                  </a:lnTo>
                  <a:lnTo>
                    <a:pt x="0" y="21287"/>
                  </a:lnTo>
                  <a:lnTo>
                    <a:pt x="95389" y="2128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0" name="object 2890"/>
            <p:cNvSpPr/>
            <p:nvPr/>
          </p:nvSpPr>
          <p:spPr>
            <a:xfrm>
              <a:off x="12210339" y="2099946"/>
              <a:ext cx="6985" cy="11430"/>
            </a:xfrm>
            <a:custGeom>
              <a:avLst/>
              <a:gdLst/>
              <a:ahLst/>
              <a:cxnLst/>
              <a:rect l="l" t="t" r="r" b="b"/>
              <a:pathLst>
                <a:path w="6984" h="11430">
                  <a:moveTo>
                    <a:pt x="6450" y="0"/>
                  </a:moveTo>
                  <a:lnTo>
                    <a:pt x="0" y="0"/>
                  </a:lnTo>
                  <a:lnTo>
                    <a:pt x="0" y="11161"/>
                  </a:lnTo>
                  <a:lnTo>
                    <a:pt x="6450" y="11161"/>
                  </a:lnTo>
                  <a:lnTo>
                    <a:pt x="6450" y="0"/>
                  </a:lnTo>
                  <a:close/>
                </a:path>
              </a:pathLst>
            </a:custGeom>
            <a:solidFill>
              <a:srgbClr val="EE32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1" name="object 2891"/>
            <p:cNvSpPr/>
            <p:nvPr/>
          </p:nvSpPr>
          <p:spPr>
            <a:xfrm>
              <a:off x="12210343" y="2099945"/>
              <a:ext cx="6985" cy="11430"/>
            </a:xfrm>
            <a:custGeom>
              <a:avLst/>
              <a:gdLst/>
              <a:ahLst/>
              <a:cxnLst/>
              <a:rect l="l" t="t" r="r" b="b"/>
              <a:pathLst>
                <a:path w="6984" h="11430">
                  <a:moveTo>
                    <a:pt x="6450" y="0"/>
                  </a:moveTo>
                  <a:lnTo>
                    <a:pt x="6450" y="11161"/>
                  </a:lnTo>
                  <a:lnTo>
                    <a:pt x="0" y="11161"/>
                  </a:lnTo>
                  <a:lnTo>
                    <a:pt x="0" y="0"/>
                  </a:lnTo>
                  <a:lnTo>
                    <a:pt x="645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2" name="object 2892"/>
            <p:cNvSpPr/>
            <p:nvPr/>
          </p:nvSpPr>
          <p:spPr>
            <a:xfrm>
              <a:off x="12121395" y="2099930"/>
              <a:ext cx="22860" cy="30480"/>
            </a:xfrm>
            <a:custGeom>
              <a:avLst/>
              <a:gdLst/>
              <a:ahLst/>
              <a:cxnLst/>
              <a:rect l="l" t="t" r="r" b="b"/>
              <a:pathLst>
                <a:path w="22859" h="30480">
                  <a:moveTo>
                    <a:pt x="22449" y="0"/>
                  </a:moveTo>
                  <a:lnTo>
                    <a:pt x="0" y="0"/>
                  </a:lnTo>
                  <a:lnTo>
                    <a:pt x="0" y="30470"/>
                  </a:lnTo>
                  <a:lnTo>
                    <a:pt x="18889" y="30470"/>
                  </a:lnTo>
                  <a:lnTo>
                    <a:pt x="2244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3" name="object 2893"/>
            <p:cNvSpPr/>
            <p:nvPr/>
          </p:nvSpPr>
          <p:spPr>
            <a:xfrm>
              <a:off x="12121395" y="2099930"/>
              <a:ext cx="22860" cy="30480"/>
            </a:xfrm>
            <a:custGeom>
              <a:avLst/>
              <a:gdLst/>
              <a:ahLst/>
              <a:cxnLst/>
              <a:rect l="l" t="t" r="r" b="b"/>
              <a:pathLst>
                <a:path w="22859" h="30480">
                  <a:moveTo>
                    <a:pt x="0" y="30470"/>
                  </a:moveTo>
                  <a:lnTo>
                    <a:pt x="18889" y="30470"/>
                  </a:lnTo>
                  <a:lnTo>
                    <a:pt x="22449" y="0"/>
                  </a:lnTo>
                  <a:lnTo>
                    <a:pt x="0" y="0"/>
                  </a:lnTo>
                  <a:lnTo>
                    <a:pt x="0" y="3047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4" name="object 2894"/>
            <p:cNvSpPr/>
            <p:nvPr/>
          </p:nvSpPr>
          <p:spPr>
            <a:xfrm>
              <a:off x="15426629" y="2099946"/>
              <a:ext cx="6985" cy="11430"/>
            </a:xfrm>
            <a:custGeom>
              <a:avLst/>
              <a:gdLst/>
              <a:ahLst/>
              <a:cxnLst/>
              <a:rect l="l" t="t" r="r" b="b"/>
              <a:pathLst>
                <a:path w="6984" h="11430">
                  <a:moveTo>
                    <a:pt x="6471" y="0"/>
                  </a:moveTo>
                  <a:lnTo>
                    <a:pt x="0" y="0"/>
                  </a:lnTo>
                  <a:lnTo>
                    <a:pt x="0" y="11161"/>
                  </a:lnTo>
                  <a:lnTo>
                    <a:pt x="6471" y="11161"/>
                  </a:lnTo>
                  <a:lnTo>
                    <a:pt x="6471" y="0"/>
                  </a:lnTo>
                  <a:close/>
                </a:path>
              </a:pathLst>
            </a:custGeom>
            <a:solidFill>
              <a:srgbClr val="EE32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5" name="object 2895"/>
            <p:cNvSpPr/>
            <p:nvPr/>
          </p:nvSpPr>
          <p:spPr>
            <a:xfrm>
              <a:off x="15426627" y="2099945"/>
              <a:ext cx="6985" cy="11430"/>
            </a:xfrm>
            <a:custGeom>
              <a:avLst/>
              <a:gdLst/>
              <a:ahLst/>
              <a:cxnLst/>
              <a:rect l="l" t="t" r="r" b="b"/>
              <a:pathLst>
                <a:path w="6984" h="11430">
                  <a:moveTo>
                    <a:pt x="6471" y="0"/>
                  </a:moveTo>
                  <a:lnTo>
                    <a:pt x="6471" y="11161"/>
                  </a:lnTo>
                  <a:lnTo>
                    <a:pt x="0" y="11161"/>
                  </a:lnTo>
                  <a:lnTo>
                    <a:pt x="0" y="0"/>
                  </a:lnTo>
                  <a:lnTo>
                    <a:pt x="647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6" name="object 2896"/>
            <p:cNvSpPr/>
            <p:nvPr/>
          </p:nvSpPr>
          <p:spPr>
            <a:xfrm>
              <a:off x="15761177" y="2099947"/>
              <a:ext cx="6985" cy="12700"/>
            </a:xfrm>
            <a:custGeom>
              <a:avLst/>
              <a:gdLst/>
              <a:ahLst/>
              <a:cxnLst/>
              <a:rect l="l" t="t" r="r" b="b"/>
              <a:pathLst>
                <a:path w="6984" h="12700">
                  <a:moveTo>
                    <a:pt x="0" y="12188"/>
                  </a:moveTo>
                  <a:lnTo>
                    <a:pt x="0" y="0"/>
                  </a:lnTo>
                  <a:lnTo>
                    <a:pt x="6471" y="0"/>
                  </a:lnTo>
                  <a:lnTo>
                    <a:pt x="6471" y="12188"/>
                  </a:lnTo>
                  <a:lnTo>
                    <a:pt x="0" y="1218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7" name="object 2897"/>
            <p:cNvSpPr/>
            <p:nvPr/>
          </p:nvSpPr>
          <p:spPr>
            <a:xfrm>
              <a:off x="15506355" y="2099947"/>
              <a:ext cx="6985" cy="12700"/>
            </a:xfrm>
            <a:custGeom>
              <a:avLst/>
              <a:gdLst/>
              <a:ahLst/>
              <a:cxnLst/>
              <a:rect l="l" t="t" r="r" b="b"/>
              <a:pathLst>
                <a:path w="6984" h="12700">
                  <a:moveTo>
                    <a:pt x="0" y="12188"/>
                  </a:moveTo>
                  <a:lnTo>
                    <a:pt x="0" y="0"/>
                  </a:lnTo>
                  <a:lnTo>
                    <a:pt x="6471" y="0"/>
                  </a:lnTo>
                  <a:lnTo>
                    <a:pt x="6471" y="12188"/>
                  </a:lnTo>
                  <a:lnTo>
                    <a:pt x="0" y="1218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8" name="object 2898"/>
            <p:cNvSpPr/>
            <p:nvPr/>
          </p:nvSpPr>
          <p:spPr>
            <a:xfrm>
              <a:off x="11743356" y="1832564"/>
              <a:ext cx="13335" cy="17145"/>
            </a:xfrm>
            <a:custGeom>
              <a:avLst/>
              <a:gdLst/>
              <a:ahLst/>
              <a:cxnLst/>
              <a:rect l="l" t="t" r="r" b="b"/>
              <a:pathLst>
                <a:path w="13334" h="17144">
                  <a:moveTo>
                    <a:pt x="0" y="16826"/>
                  </a:moveTo>
                  <a:lnTo>
                    <a:pt x="0" y="0"/>
                  </a:lnTo>
                  <a:lnTo>
                    <a:pt x="12889" y="0"/>
                  </a:lnTo>
                  <a:lnTo>
                    <a:pt x="12889" y="16826"/>
                  </a:lnTo>
                  <a:lnTo>
                    <a:pt x="0" y="1682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9" name="object 2899"/>
            <p:cNvSpPr/>
            <p:nvPr/>
          </p:nvSpPr>
          <p:spPr>
            <a:xfrm>
              <a:off x="11776867" y="1832564"/>
              <a:ext cx="13335" cy="17145"/>
            </a:xfrm>
            <a:custGeom>
              <a:avLst/>
              <a:gdLst/>
              <a:ahLst/>
              <a:cxnLst/>
              <a:rect l="l" t="t" r="r" b="b"/>
              <a:pathLst>
                <a:path w="13334" h="17144">
                  <a:moveTo>
                    <a:pt x="0" y="16826"/>
                  </a:moveTo>
                  <a:lnTo>
                    <a:pt x="0" y="0"/>
                  </a:lnTo>
                  <a:lnTo>
                    <a:pt x="12900" y="0"/>
                  </a:lnTo>
                  <a:lnTo>
                    <a:pt x="12900" y="16826"/>
                  </a:lnTo>
                  <a:lnTo>
                    <a:pt x="0" y="1682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0" name="object 2900"/>
            <p:cNvSpPr/>
            <p:nvPr/>
          </p:nvSpPr>
          <p:spPr>
            <a:xfrm>
              <a:off x="15865893" y="1832586"/>
              <a:ext cx="13335" cy="17145"/>
            </a:xfrm>
            <a:custGeom>
              <a:avLst/>
              <a:gdLst/>
              <a:ahLst/>
              <a:cxnLst/>
              <a:rect l="l" t="t" r="r" b="b"/>
              <a:pathLst>
                <a:path w="13334" h="17144">
                  <a:moveTo>
                    <a:pt x="0" y="17036"/>
                  </a:moveTo>
                  <a:lnTo>
                    <a:pt x="0" y="0"/>
                  </a:lnTo>
                  <a:lnTo>
                    <a:pt x="12889" y="0"/>
                  </a:lnTo>
                  <a:lnTo>
                    <a:pt x="12889" y="17036"/>
                  </a:lnTo>
                  <a:lnTo>
                    <a:pt x="0" y="1703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1" name="object 2901"/>
            <p:cNvSpPr/>
            <p:nvPr/>
          </p:nvSpPr>
          <p:spPr>
            <a:xfrm>
              <a:off x="15899423" y="1832586"/>
              <a:ext cx="13335" cy="17145"/>
            </a:xfrm>
            <a:custGeom>
              <a:avLst/>
              <a:gdLst/>
              <a:ahLst/>
              <a:cxnLst/>
              <a:rect l="l" t="t" r="r" b="b"/>
              <a:pathLst>
                <a:path w="13334" h="17144">
                  <a:moveTo>
                    <a:pt x="0" y="17036"/>
                  </a:moveTo>
                  <a:lnTo>
                    <a:pt x="0" y="0"/>
                  </a:lnTo>
                  <a:lnTo>
                    <a:pt x="12879" y="0"/>
                  </a:lnTo>
                  <a:lnTo>
                    <a:pt x="12879" y="17036"/>
                  </a:lnTo>
                  <a:lnTo>
                    <a:pt x="0" y="1703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2" name="object 2902"/>
            <p:cNvSpPr/>
            <p:nvPr/>
          </p:nvSpPr>
          <p:spPr>
            <a:xfrm>
              <a:off x="19335835" y="3962467"/>
              <a:ext cx="3175" cy="562610"/>
            </a:xfrm>
            <a:custGeom>
              <a:avLst/>
              <a:gdLst/>
              <a:ahLst/>
              <a:cxnLst/>
              <a:rect l="l" t="t" r="r" b="b"/>
              <a:pathLst>
                <a:path w="3175" h="562610">
                  <a:moveTo>
                    <a:pt x="2575" y="562139"/>
                  </a:moveTo>
                  <a:lnTo>
                    <a:pt x="2575" y="0"/>
                  </a:lnTo>
                  <a:lnTo>
                    <a:pt x="0" y="0"/>
                  </a:lnTo>
                  <a:lnTo>
                    <a:pt x="0" y="562139"/>
                  </a:lnTo>
                  <a:lnTo>
                    <a:pt x="2575" y="56213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3" name="object 2903"/>
            <p:cNvSpPr/>
            <p:nvPr/>
          </p:nvSpPr>
          <p:spPr>
            <a:xfrm>
              <a:off x="19335835" y="4597713"/>
              <a:ext cx="3175" cy="562610"/>
            </a:xfrm>
            <a:custGeom>
              <a:avLst/>
              <a:gdLst/>
              <a:ahLst/>
              <a:cxnLst/>
              <a:rect l="l" t="t" r="r" b="b"/>
              <a:pathLst>
                <a:path w="3175" h="562610">
                  <a:moveTo>
                    <a:pt x="2575" y="562129"/>
                  </a:moveTo>
                  <a:lnTo>
                    <a:pt x="2575" y="0"/>
                  </a:lnTo>
                  <a:lnTo>
                    <a:pt x="0" y="0"/>
                  </a:lnTo>
                  <a:lnTo>
                    <a:pt x="0" y="562129"/>
                  </a:lnTo>
                  <a:lnTo>
                    <a:pt x="2575" y="5621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4" name="object 2904"/>
            <p:cNvSpPr/>
            <p:nvPr/>
          </p:nvSpPr>
          <p:spPr>
            <a:xfrm>
              <a:off x="19335829" y="3327322"/>
              <a:ext cx="3175" cy="562610"/>
            </a:xfrm>
            <a:custGeom>
              <a:avLst/>
              <a:gdLst/>
              <a:ahLst/>
              <a:cxnLst/>
              <a:rect l="l" t="t" r="r" b="b"/>
              <a:pathLst>
                <a:path w="3175" h="562610">
                  <a:moveTo>
                    <a:pt x="2575" y="0"/>
                  </a:moveTo>
                  <a:lnTo>
                    <a:pt x="0" y="0"/>
                  </a:lnTo>
                  <a:lnTo>
                    <a:pt x="0" y="562045"/>
                  </a:lnTo>
                  <a:lnTo>
                    <a:pt x="2575" y="562045"/>
                  </a:lnTo>
                  <a:lnTo>
                    <a:pt x="25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5" name="object 2905"/>
            <p:cNvSpPr/>
            <p:nvPr/>
          </p:nvSpPr>
          <p:spPr>
            <a:xfrm>
              <a:off x="19335830" y="3327327"/>
              <a:ext cx="3175" cy="562610"/>
            </a:xfrm>
            <a:custGeom>
              <a:avLst/>
              <a:gdLst/>
              <a:ahLst/>
              <a:cxnLst/>
              <a:rect l="l" t="t" r="r" b="b"/>
              <a:pathLst>
                <a:path w="3175" h="562610">
                  <a:moveTo>
                    <a:pt x="0" y="0"/>
                  </a:moveTo>
                  <a:lnTo>
                    <a:pt x="0" y="562045"/>
                  </a:lnTo>
                  <a:lnTo>
                    <a:pt x="2575" y="562045"/>
                  </a:lnTo>
                  <a:lnTo>
                    <a:pt x="257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6" name="object 2906"/>
            <p:cNvSpPr/>
            <p:nvPr/>
          </p:nvSpPr>
          <p:spPr>
            <a:xfrm>
              <a:off x="19312636" y="3889368"/>
              <a:ext cx="32384" cy="73660"/>
            </a:xfrm>
            <a:custGeom>
              <a:avLst/>
              <a:gdLst/>
              <a:ahLst/>
              <a:cxnLst/>
              <a:rect l="l" t="t" r="r" b="b"/>
              <a:pathLst>
                <a:path w="32384" h="73660">
                  <a:moveTo>
                    <a:pt x="32218" y="0"/>
                  </a:moveTo>
                  <a:lnTo>
                    <a:pt x="0" y="0"/>
                  </a:lnTo>
                  <a:lnTo>
                    <a:pt x="0" y="73086"/>
                  </a:lnTo>
                  <a:lnTo>
                    <a:pt x="32218" y="73086"/>
                  </a:lnTo>
                  <a:lnTo>
                    <a:pt x="32218" y="0"/>
                  </a:lnTo>
                  <a:close/>
                </a:path>
              </a:pathLst>
            </a:custGeom>
            <a:solidFill>
              <a:srgbClr val="C1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7" name="object 2907"/>
            <p:cNvSpPr/>
            <p:nvPr/>
          </p:nvSpPr>
          <p:spPr>
            <a:xfrm>
              <a:off x="19312639" y="3889377"/>
              <a:ext cx="32384" cy="73660"/>
            </a:xfrm>
            <a:custGeom>
              <a:avLst/>
              <a:gdLst/>
              <a:ahLst/>
              <a:cxnLst/>
              <a:rect l="l" t="t" r="r" b="b"/>
              <a:pathLst>
                <a:path w="32384" h="73660">
                  <a:moveTo>
                    <a:pt x="0" y="73086"/>
                  </a:moveTo>
                  <a:lnTo>
                    <a:pt x="0" y="0"/>
                  </a:lnTo>
                  <a:lnTo>
                    <a:pt x="32218" y="0"/>
                  </a:lnTo>
                  <a:lnTo>
                    <a:pt x="32218" y="73086"/>
                  </a:lnTo>
                  <a:lnTo>
                    <a:pt x="0" y="7308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8" name="object 2908"/>
            <p:cNvSpPr/>
            <p:nvPr/>
          </p:nvSpPr>
          <p:spPr>
            <a:xfrm>
              <a:off x="19312636" y="4524605"/>
              <a:ext cx="32384" cy="73660"/>
            </a:xfrm>
            <a:custGeom>
              <a:avLst/>
              <a:gdLst/>
              <a:ahLst/>
              <a:cxnLst/>
              <a:rect l="l" t="t" r="r" b="b"/>
              <a:pathLst>
                <a:path w="32384" h="73660">
                  <a:moveTo>
                    <a:pt x="32218" y="0"/>
                  </a:moveTo>
                  <a:lnTo>
                    <a:pt x="0" y="0"/>
                  </a:lnTo>
                  <a:lnTo>
                    <a:pt x="0" y="73097"/>
                  </a:lnTo>
                  <a:lnTo>
                    <a:pt x="32218" y="73097"/>
                  </a:lnTo>
                  <a:lnTo>
                    <a:pt x="32218" y="0"/>
                  </a:lnTo>
                  <a:close/>
                </a:path>
              </a:pathLst>
            </a:custGeom>
            <a:solidFill>
              <a:srgbClr val="C1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9" name="object 2909"/>
            <p:cNvSpPr/>
            <p:nvPr/>
          </p:nvSpPr>
          <p:spPr>
            <a:xfrm>
              <a:off x="19312639" y="4524624"/>
              <a:ext cx="32384" cy="73660"/>
            </a:xfrm>
            <a:custGeom>
              <a:avLst/>
              <a:gdLst/>
              <a:ahLst/>
              <a:cxnLst/>
              <a:rect l="l" t="t" r="r" b="b"/>
              <a:pathLst>
                <a:path w="32384" h="73660">
                  <a:moveTo>
                    <a:pt x="0" y="73076"/>
                  </a:moveTo>
                  <a:lnTo>
                    <a:pt x="0" y="0"/>
                  </a:lnTo>
                  <a:lnTo>
                    <a:pt x="32218" y="0"/>
                  </a:lnTo>
                  <a:lnTo>
                    <a:pt x="32218" y="73076"/>
                  </a:lnTo>
                  <a:lnTo>
                    <a:pt x="0" y="7307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0" name="object 2910"/>
            <p:cNvSpPr/>
            <p:nvPr/>
          </p:nvSpPr>
          <p:spPr>
            <a:xfrm>
              <a:off x="19335835" y="5928858"/>
              <a:ext cx="3175" cy="480059"/>
            </a:xfrm>
            <a:custGeom>
              <a:avLst/>
              <a:gdLst/>
              <a:ahLst/>
              <a:cxnLst/>
              <a:rect l="l" t="t" r="r" b="b"/>
              <a:pathLst>
                <a:path w="3175" h="480060">
                  <a:moveTo>
                    <a:pt x="2575" y="479953"/>
                  </a:moveTo>
                  <a:lnTo>
                    <a:pt x="2575" y="0"/>
                  </a:lnTo>
                  <a:lnTo>
                    <a:pt x="0" y="0"/>
                  </a:lnTo>
                  <a:lnTo>
                    <a:pt x="0" y="479953"/>
                  </a:lnTo>
                  <a:lnTo>
                    <a:pt x="2575" y="47995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1" name="object 2911"/>
            <p:cNvSpPr/>
            <p:nvPr/>
          </p:nvSpPr>
          <p:spPr>
            <a:xfrm>
              <a:off x="19335830" y="6481887"/>
              <a:ext cx="3175" cy="480059"/>
            </a:xfrm>
            <a:custGeom>
              <a:avLst/>
              <a:gdLst/>
              <a:ahLst/>
              <a:cxnLst/>
              <a:rect l="l" t="t" r="r" b="b"/>
              <a:pathLst>
                <a:path w="3175" h="480059">
                  <a:moveTo>
                    <a:pt x="0" y="0"/>
                  </a:moveTo>
                  <a:lnTo>
                    <a:pt x="0" y="479933"/>
                  </a:lnTo>
                  <a:lnTo>
                    <a:pt x="2575" y="479933"/>
                  </a:lnTo>
                  <a:lnTo>
                    <a:pt x="257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2" name="object 2912"/>
            <p:cNvSpPr/>
            <p:nvPr/>
          </p:nvSpPr>
          <p:spPr>
            <a:xfrm>
              <a:off x="19335829" y="7034916"/>
              <a:ext cx="3175" cy="480059"/>
            </a:xfrm>
            <a:custGeom>
              <a:avLst/>
              <a:gdLst/>
              <a:ahLst/>
              <a:cxnLst/>
              <a:rect l="l" t="t" r="r" b="b"/>
              <a:pathLst>
                <a:path w="3175" h="480059">
                  <a:moveTo>
                    <a:pt x="2575" y="0"/>
                  </a:moveTo>
                  <a:lnTo>
                    <a:pt x="0" y="0"/>
                  </a:lnTo>
                  <a:lnTo>
                    <a:pt x="0" y="479524"/>
                  </a:lnTo>
                  <a:lnTo>
                    <a:pt x="2575" y="479524"/>
                  </a:lnTo>
                  <a:lnTo>
                    <a:pt x="25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3" name="object 2913"/>
            <p:cNvSpPr/>
            <p:nvPr/>
          </p:nvSpPr>
          <p:spPr>
            <a:xfrm>
              <a:off x="19335830" y="7034916"/>
              <a:ext cx="3175" cy="480059"/>
            </a:xfrm>
            <a:custGeom>
              <a:avLst/>
              <a:gdLst/>
              <a:ahLst/>
              <a:cxnLst/>
              <a:rect l="l" t="t" r="r" b="b"/>
              <a:pathLst>
                <a:path w="3175" h="480059">
                  <a:moveTo>
                    <a:pt x="0" y="0"/>
                  </a:moveTo>
                  <a:lnTo>
                    <a:pt x="0" y="479524"/>
                  </a:lnTo>
                  <a:lnTo>
                    <a:pt x="2575" y="479524"/>
                  </a:lnTo>
                  <a:lnTo>
                    <a:pt x="257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4" name="object 2914"/>
            <p:cNvSpPr/>
            <p:nvPr/>
          </p:nvSpPr>
          <p:spPr>
            <a:xfrm>
              <a:off x="19335830" y="5375844"/>
              <a:ext cx="3175" cy="480059"/>
            </a:xfrm>
            <a:custGeom>
              <a:avLst/>
              <a:gdLst/>
              <a:ahLst/>
              <a:cxnLst/>
              <a:rect l="l" t="t" r="r" b="b"/>
              <a:pathLst>
                <a:path w="3175" h="480060">
                  <a:moveTo>
                    <a:pt x="0" y="0"/>
                  </a:moveTo>
                  <a:lnTo>
                    <a:pt x="0" y="479933"/>
                  </a:lnTo>
                  <a:lnTo>
                    <a:pt x="2575" y="479933"/>
                  </a:lnTo>
                  <a:lnTo>
                    <a:pt x="2575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5" name="object 2915"/>
            <p:cNvSpPr/>
            <p:nvPr/>
          </p:nvSpPr>
          <p:spPr>
            <a:xfrm>
              <a:off x="19312636" y="5855769"/>
              <a:ext cx="32384" cy="73660"/>
            </a:xfrm>
            <a:custGeom>
              <a:avLst/>
              <a:gdLst/>
              <a:ahLst/>
              <a:cxnLst/>
              <a:rect l="l" t="t" r="r" b="b"/>
              <a:pathLst>
                <a:path w="32384" h="73660">
                  <a:moveTo>
                    <a:pt x="32218" y="0"/>
                  </a:moveTo>
                  <a:lnTo>
                    <a:pt x="0" y="0"/>
                  </a:lnTo>
                  <a:lnTo>
                    <a:pt x="0" y="73086"/>
                  </a:lnTo>
                  <a:lnTo>
                    <a:pt x="32218" y="73086"/>
                  </a:lnTo>
                  <a:lnTo>
                    <a:pt x="32218" y="0"/>
                  </a:lnTo>
                  <a:close/>
                </a:path>
              </a:pathLst>
            </a:custGeom>
            <a:solidFill>
              <a:srgbClr val="C1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6" name="object 2916"/>
            <p:cNvSpPr/>
            <p:nvPr/>
          </p:nvSpPr>
          <p:spPr>
            <a:xfrm>
              <a:off x="19312639" y="5855770"/>
              <a:ext cx="32384" cy="73660"/>
            </a:xfrm>
            <a:custGeom>
              <a:avLst/>
              <a:gdLst/>
              <a:ahLst/>
              <a:cxnLst/>
              <a:rect l="l" t="t" r="r" b="b"/>
              <a:pathLst>
                <a:path w="32384" h="73660">
                  <a:moveTo>
                    <a:pt x="0" y="73086"/>
                  </a:moveTo>
                  <a:lnTo>
                    <a:pt x="0" y="0"/>
                  </a:lnTo>
                  <a:lnTo>
                    <a:pt x="32218" y="0"/>
                  </a:lnTo>
                  <a:lnTo>
                    <a:pt x="32218" y="73086"/>
                  </a:lnTo>
                  <a:lnTo>
                    <a:pt x="0" y="7308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7" name="object 2917"/>
            <p:cNvSpPr/>
            <p:nvPr/>
          </p:nvSpPr>
          <p:spPr>
            <a:xfrm>
              <a:off x="19312636" y="6408810"/>
              <a:ext cx="32384" cy="73660"/>
            </a:xfrm>
            <a:custGeom>
              <a:avLst/>
              <a:gdLst/>
              <a:ahLst/>
              <a:cxnLst/>
              <a:rect l="l" t="t" r="r" b="b"/>
              <a:pathLst>
                <a:path w="32384" h="73660">
                  <a:moveTo>
                    <a:pt x="32218" y="0"/>
                  </a:moveTo>
                  <a:lnTo>
                    <a:pt x="0" y="0"/>
                  </a:lnTo>
                  <a:lnTo>
                    <a:pt x="0" y="73076"/>
                  </a:lnTo>
                  <a:lnTo>
                    <a:pt x="32218" y="73076"/>
                  </a:lnTo>
                  <a:lnTo>
                    <a:pt x="32218" y="0"/>
                  </a:lnTo>
                  <a:close/>
                </a:path>
              </a:pathLst>
            </a:custGeom>
            <a:solidFill>
              <a:srgbClr val="C1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8" name="object 2918"/>
            <p:cNvSpPr/>
            <p:nvPr/>
          </p:nvSpPr>
          <p:spPr>
            <a:xfrm>
              <a:off x="19312639" y="6408810"/>
              <a:ext cx="32384" cy="73660"/>
            </a:xfrm>
            <a:custGeom>
              <a:avLst/>
              <a:gdLst/>
              <a:ahLst/>
              <a:cxnLst/>
              <a:rect l="l" t="t" r="r" b="b"/>
              <a:pathLst>
                <a:path w="32384" h="73660">
                  <a:moveTo>
                    <a:pt x="0" y="73076"/>
                  </a:moveTo>
                  <a:lnTo>
                    <a:pt x="0" y="0"/>
                  </a:lnTo>
                  <a:lnTo>
                    <a:pt x="32218" y="0"/>
                  </a:lnTo>
                  <a:lnTo>
                    <a:pt x="32218" y="73076"/>
                  </a:lnTo>
                  <a:lnTo>
                    <a:pt x="0" y="7307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9" name="object 2919"/>
            <p:cNvSpPr/>
            <p:nvPr/>
          </p:nvSpPr>
          <p:spPr>
            <a:xfrm>
              <a:off x="19312636" y="6961829"/>
              <a:ext cx="32384" cy="73660"/>
            </a:xfrm>
            <a:custGeom>
              <a:avLst/>
              <a:gdLst/>
              <a:ahLst/>
              <a:cxnLst/>
              <a:rect l="l" t="t" r="r" b="b"/>
              <a:pathLst>
                <a:path w="32384" h="73659">
                  <a:moveTo>
                    <a:pt x="32218" y="0"/>
                  </a:moveTo>
                  <a:lnTo>
                    <a:pt x="0" y="0"/>
                  </a:lnTo>
                  <a:lnTo>
                    <a:pt x="0" y="73086"/>
                  </a:lnTo>
                  <a:lnTo>
                    <a:pt x="32218" y="73086"/>
                  </a:lnTo>
                  <a:lnTo>
                    <a:pt x="32218" y="0"/>
                  </a:lnTo>
                  <a:close/>
                </a:path>
              </a:pathLst>
            </a:custGeom>
            <a:solidFill>
              <a:srgbClr val="C1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0" name="object 2920"/>
            <p:cNvSpPr/>
            <p:nvPr/>
          </p:nvSpPr>
          <p:spPr>
            <a:xfrm>
              <a:off x="19312639" y="6961829"/>
              <a:ext cx="32384" cy="73660"/>
            </a:xfrm>
            <a:custGeom>
              <a:avLst/>
              <a:gdLst/>
              <a:ahLst/>
              <a:cxnLst/>
              <a:rect l="l" t="t" r="r" b="b"/>
              <a:pathLst>
                <a:path w="32384" h="73659">
                  <a:moveTo>
                    <a:pt x="0" y="73086"/>
                  </a:moveTo>
                  <a:lnTo>
                    <a:pt x="0" y="0"/>
                  </a:lnTo>
                  <a:lnTo>
                    <a:pt x="32218" y="0"/>
                  </a:lnTo>
                  <a:lnTo>
                    <a:pt x="32218" y="73086"/>
                  </a:lnTo>
                  <a:lnTo>
                    <a:pt x="0" y="73086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1" name="object 2921"/>
            <p:cNvSpPr/>
            <p:nvPr/>
          </p:nvSpPr>
          <p:spPr>
            <a:xfrm>
              <a:off x="14765327" y="6408399"/>
              <a:ext cx="6985" cy="30480"/>
            </a:xfrm>
            <a:custGeom>
              <a:avLst/>
              <a:gdLst/>
              <a:ahLst/>
              <a:cxnLst/>
              <a:rect l="l" t="t" r="r" b="b"/>
              <a:pathLst>
                <a:path w="6984" h="30479">
                  <a:moveTo>
                    <a:pt x="0" y="30449"/>
                  </a:moveTo>
                  <a:lnTo>
                    <a:pt x="0" y="0"/>
                  </a:lnTo>
                  <a:lnTo>
                    <a:pt x="6471" y="0"/>
                  </a:lnTo>
                  <a:lnTo>
                    <a:pt x="6471" y="30449"/>
                  </a:lnTo>
                  <a:lnTo>
                    <a:pt x="0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2" name="object 2922"/>
            <p:cNvSpPr/>
            <p:nvPr/>
          </p:nvSpPr>
          <p:spPr>
            <a:xfrm>
              <a:off x="15449836" y="6408399"/>
              <a:ext cx="6985" cy="30480"/>
            </a:xfrm>
            <a:custGeom>
              <a:avLst/>
              <a:gdLst/>
              <a:ahLst/>
              <a:cxnLst/>
              <a:rect l="l" t="t" r="r" b="b"/>
              <a:pathLst>
                <a:path w="6984" h="30479">
                  <a:moveTo>
                    <a:pt x="0" y="30449"/>
                  </a:moveTo>
                  <a:lnTo>
                    <a:pt x="0" y="0"/>
                  </a:lnTo>
                  <a:lnTo>
                    <a:pt x="6450" y="0"/>
                  </a:lnTo>
                  <a:lnTo>
                    <a:pt x="6450" y="30449"/>
                  </a:lnTo>
                  <a:lnTo>
                    <a:pt x="0" y="3044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3" name="object 2923"/>
            <p:cNvSpPr/>
            <p:nvPr/>
          </p:nvSpPr>
          <p:spPr>
            <a:xfrm>
              <a:off x="16197527" y="2107255"/>
              <a:ext cx="129539" cy="24765"/>
            </a:xfrm>
            <a:custGeom>
              <a:avLst/>
              <a:gdLst/>
              <a:ahLst/>
              <a:cxnLst/>
              <a:rect l="l" t="t" r="r" b="b"/>
              <a:pathLst>
                <a:path w="129540" h="24764">
                  <a:moveTo>
                    <a:pt x="128917" y="0"/>
                  </a:moveTo>
                  <a:lnTo>
                    <a:pt x="0" y="0"/>
                  </a:lnTo>
                  <a:lnTo>
                    <a:pt x="0" y="24376"/>
                  </a:lnTo>
                  <a:lnTo>
                    <a:pt x="128917" y="24376"/>
                  </a:lnTo>
                  <a:lnTo>
                    <a:pt x="128917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4" name="object 2924"/>
            <p:cNvSpPr/>
            <p:nvPr/>
          </p:nvSpPr>
          <p:spPr>
            <a:xfrm>
              <a:off x="16197530" y="2107270"/>
              <a:ext cx="129539" cy="24765"/>
            </a:xfrm>
            <a:custGeom>
              <a:avLst/>
              <a:gdLst/>
              <a:ahLst/>
              <a:cxnLst/>
              <a:rect l="l" t="t" r="r" b="b"/>
              <a:pathLst>
                <a:path w="129540" h="24764">
                  <a:moveTo>
                    <a:pt x="0" y="24365"/>
                  </a:moveTo>
                  <a:lnTo>
                    <a:pt x="0" y="0"/>
                  </a:lnTo>
                  <a:lnTo>
                    <a:pt x="128917" y="0"/>
                  </a:lnTo>
                  <a:lnTo>
                    <a:pt x="128917" y="24365"/>
                  </a:lnTo>
                  <a:lnTo>
                    <a:pt x="0" y="2436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5" name="object 2925"/>
            <p:cNvSpPr/>
            <p:nvPr/>
          </p:nvSpPr>
          <p:spPr>
            <a:xfrm>
              <a:off x="16197527" y="2131641"/>
              <a:ext cx="129539" cy="2540"/>
            </a:xfrm>
            <a:custGeom>
              <a:avLst/>
              <a:gdLst/>
              <a:ahLst/>
              <a:cxnLst/>
              <a:rect l="l" t="t" r="r" b="b"/>
              <a:pathLst>
                <a:path w="129540" h="2539">
                  <a:moveTo>
                    <a:pt x="128917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128917" y="2429"/>
                  </a:lnTo>
                  <a:lnTo>
                    <a:pt x="128917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6" name="object 2926"/>
            <p:cNvSpPr/>
            <p:nvPr/>
          </p:nvSpPr>
          <p:spPr>
            <a:xfrm>
              <a:off x="16197530" y="2131617"/>
              <a:ext cx="129539" cy="2540"/>
            </a:xfrm>
            <a:custGeom>
              <a:avLst/>
              <a:gdLst/>
              <a:ahLst/>
              <a:cxnLst/>
              <a:rect l="l" t="t" r="r" b="b"/>
              <a:pathLst>
                <a:path w="129540" h="2539">
                  <a:moveTo>
                    <a:pt x="0" y="2450"/>
                  </a:moveTo>
                  <a:lnTo>
                    <a:pt x="0" y="0"/>
                  </a:lnTo>
                  <a:lnTo>
                    <a:pt x="128917" y="0"/>
                  </a:lnTo>
                  <a:lnTo>
                    <a:pt x="128917" y="2450"/>
                  </a:lnTo>
                  <a:lnTo>
                    <a:pt x="0" y="245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7" name="object 2927"/>
            <p:cNvSpPr/>
            <p:nvPr/>
          </p:nvSpPr>
          <p:spPr>
            <a:xfrm>
              <a:off x="11862940" y="1849388"/>
              <a:ext cx="46990" cy="116205"/>
            </a:xfrm>
            <a:custGeom>
              <a:avLst/>
              <a:gdLst/>
              <a:ahLst/>
              <a:cxnLst/>
              <a:rect l="l" t="t" r="r" b="b"/>
              <a:pathLst>
                <a:path w="46990" h="116205">
                  <a:moveTo>
                    <a:pt x="41234" y="115221"/>
                  </a:moveTo>
                  <a:lnTo>
                    <a:pt x="41234" y="115703"/>
                  </a:lnTo>
                  <a:lnTo>
                    <a:pt x="46626" y="115703"/>
                  </a:lnTo>
                  <a:lnTo>
                    <a:pt x="46626" y="0"/>
                  </a:lnTo>
                  <a:lnTo>
                    <a:pt x="0" y="0"/>
                  </a:lnTo>
                  <a:lnTo>
                    <a:pt x="0" y="1706"/>
                  </a:lnTo>
                  <a:lnTo>
                    <a:pt x="513" y="1706"/>
                  </a:lnTo>
                  <a:lnTo>
                    <a:pt x="513" y="481"/>
                  </a:lnTo>
                  <a:lnTo>
                    <a:pt x="46092" y="481"/>
                  </a:lnTo>
                  <a:lnTo>
                    <a:pt x="46092" y="115221"/>
                  </a:lnTo>
                  <a:lnTo>
                    <a:pt x="41234" y="11522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8" name="object 2928"/>
            <p:cNvSpPr/>
            <p:nvPr/>
          </p:nvSpPr>
          <p:spPr>
            <a:xfrm>
              <a:off x="11909554" y="2012715"/>
              <a:ext cx="635" cy="5715"/>
            </a:xfrm>
            <a:custGeom>
              <a:avLst/>
              <a:gdLst/>
              <a:ahLst/>
              <a:cxnLst/>
              <a:rect l="l" t="t" r="r" b="b"/>
              <a:pathLst>
                <a:path w="634" h="5714">
                  <a:moveTo>
                    <a:pt x="0" y="5371"/>
                  </a:moveTo>
                  <a:lnTo>
                    <a:pt x="0" y="0"/>
                  </a:lnTo>
                  <a:lnTo>
                    <a:pt x="314" y="0"/>
                  </a:lnTo>
                  <a:lnTo>
                    <a:pt x="314" y="5371"/>
                  </a:lnTo>
                  <a:lnTo>
                    <a:pt x="0" y="537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9" name="object 2929"/>
            <p:cNvSpPr/>
            <p:nvPr/>
          </p:nvSpPr>
          <p:spPr>
            <a:xfrm>
              <a:off x="11909305" y="1965701"/>
              <a:ext cx="635" cy="52705"/>
            </a:xfrm>
            <a:custGeom>
              <a:avLst/>
              <a:gdLst/>
              <a:ahLst/>
              <a:cxnLst/>
              <a:rect l="l" t="t" r="r" b="b"/>
              <a:pathLst>
                <a:path w="634" h="52705">
                  <a:moveTo>
                    <a:pt x="0" y="52385"/>
                  </a:moveTo>
                  <a:lnTo>
                    <a:pt x="0" y="0"/>
                  </a:lnTo>
                  <a:lnTo>
                    <a:pt x="251" y="0"/>
                  </a:lnTo>
                  <a:lnTo>
                    <a:pt x="251" y="52385"/>
                  </a:lnTo>
                  <a:lnTo>
                    <a:pt x="0" y="5238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0" name="object 2930"/>
            <p:cNvSpPr/>
            <p:nvPr/>
          </p:nvSpPr>
          <p:spPr>
            <a:xfrm>
              <a:off x="11874107" y="1965698"/>
              <a:ext cx="35560" cy="52705"/>
            </a:xfrm>
            <a:custGeom>
              <a:avLst/>
              <a:gdLst/>
              <a:ahLst/>
              <a:cxnLst/>
              <a:rect l="l" t="t" r="r" b="b"/>
              <a:pathLst>
                <a:path w="35559" h="52705">
                  <a:moveTo>
                    <a:pt x="35203" y="251"/>
                  </a:moveTo>
                  <a:lnTo>
                    <a:pt x="272" y="251"/>
                  </a:lnTo>
                  <a:lnTo>
                    <a:pt x="272" y="52134"/>
                  </a:lnTo>
                  <a:lnTo>
                    <a:pt x="35203" y="52134"/>
                  </a:lnTo>
                  <a:lnTo>
                    <a:pt x="35203" y="52385"/>
                  </a:lnTo>
                  <a:lnTo>
                    <a:pt x="0" y="52385"/>
                  </a:lnTo>
                  <a:lnTo>
                    <a:pt x="0" y="0"/>
                  </a:lnTo>
                  <a:lnTo>
                    <a:pt x="35203" y="0"/>
                  </a:lnTo>
                  <a:lnTo>
                    <a:pt x="35203" y="25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1" name="object 2931"/>
            <p:cNvSpPr/>
            <p:nvPr/>
          </p:nvSpPr>
          <p:spPr>
            <a:xfrm>
              <a:off x="11909305" y="2018087"/>
              <a:ext cx="635" cy="18415"/>
            </a:xfrm>
            <a:custGeom>
              <a:avLst/>
              <a:gdLst/>
              <a:ahLst/>
              <a:cxnLst/>
              <a:rect l="l" t="t" r="r" b="b"/>
              <a:pathLst>
                <a:path w="634" h="18414">
                  <a:moveTo>
                    <a:pt x="0" y="0"/>
                  </a:moveTo>
                  <a:lnTo>
                    <a:pt x="0" y="18261"/>
                  </a:lnTo>
                  <a:lnTo>
                    <a:pt x="251" y="18261"/>
                  </a:lnTo>
                  <a:lnTo>
                    <a:pt x="251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2" name="object 2932"/>
            <p:cNvSpPr/>
            <p:nvPr/>
          </p:nvSpPr>
          <p:spPr>
            <a:xfrm>
              <a:off x="11874107" y="2018087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35203" y="18030"/>
                  </a:moveTo>
                  <a:lnTo>
                    <a:pt x="272" y="18030"/>
                  </a:lnTo>
                  <a:lnTo>
                    <a:pt x="272" y="251"/>
                  </a:lnTo>
                  <a:lnTo>
                    <a:pt x="35203" y="251"/>
                  </a:lnTo>
                  <a:lnTo>
                    <a:pt x="35203" y="0"/>
                  </a:lnTo>
                  <a:lnTo>
                    <a:pt x="0" y="0"/>
                  </a:lnTo>
                  <a:lnTo>
                    <a:pt x="0" y="18282"/>
                  </a:lnTo>
                  <a:lnTo>
                    <a:pt x="35203" y="18282"/>
                  </a:lnTo>
                  <a:lnTo>
                    <a:pt x="35203" y="1803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3" name="object 2933"/>
            <p:cNvSpPr/>
            <p:nvPr/>
          </p:nvSpPr>
          <p:spPr>
            <a:xfrm>
              <a:off x="11909560" y="1970456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0"/>
                  </a:moveTo>
                  <a:lnTo>
                    <a:pt x="0" y="3752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4" name="object 2934"/>
            <p:cNvSpPr/>
            <p:nvPr/>
          </p:nvSpPr>
          <p:spPr>
            <a:xfrm>
              <a:off x="11867492" y="1963424"/>
              <a:ext cx="6985" cy="76835"/>
            </a:xfrm>
            <a:custGeom>
              <a:avLst/>
              <a:gdLst/>
              <a:ahLst/>
              <a:cxnLst/>
              <a:rect l="l" t="t" r="r" b="b"/>
              <a:pathLst>
                <a:path w="6984" h="76835">
                  <a:moveTo>
                    <a:pt x="0" y="0"/>
                  </a:moveTo>
                  <a:lnTo>
                    <a:pt x="6774" y="0"/>
                  </a:lnTo>
                </a:path>
                <a:path w="6984" h="76835">
                  <a:moveTo>
                    <a:pt x="3387" y="1049"/>
                  </a:moveTo>
                  <a:lnTo>
                    <a:pt x="3387" y="7624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5" name="object 2935"/>
            <p:cNvSpPr/>
            <p:nvPr/>
          </p:nvSpPr>
          <p:spPr>
            <a:xfrm>
              <a:off x="11909030" y="2073138"/>
              <a:ext cx="26670" cy="53975"/>
            </a:xfrm>
            <a:custGeom>
              <a:avLst/>
              <a:gdLst/>
              <a:ahLst/>
              <a:cxnLst/>
              <a:rect l="l" t="t" r="r" b="b"/>
              <a:pathLst>
                <a:path w="26670" h="53975">
                  <a:moveTo>
                    <a:pt x="26082" y="0"/>
                  </a:moveTo>
                  <a:lnTo>
                    <a:pt x="0" y="0"/>
                  </a:lnTo>
                  <a:lnTo>
                    <a:pt x="0" y="492"/>
                  </a:lnTo>
                  <a:lnTo>
                    <a:pt x="25548" y="492"/>
                  </a:lnTo>
                  <a:lnTo>
                    <a:pt x="25548" y="53411"/>
                  </a:lnTo>
                  <a:lnTo>
                    <a:pt x="20920" y="53411"/>
                  </a:lnTo>
                  <a:lnTo>
                    <a:pt x="20920" y="53925"/>
                  </a:lnTo>
                  <a:lnTo>
                    <a:pt x="26082" y="53925"/>
                  </a:lnTo>
                  <a:lnTo>
                    <a:pt x="26082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6" name="object 2936"/>
            <p:cNvSpPr/>
            <p:nvPr/>
          </p:nvSpPr>
          <p:spPr>
            <a:xfrm>
              <a:off x="11904174" y="2036957"/>
              <a:ext cx="5715" cy="36195"/>
            </a:xfrm>
            <a:custGeom>
              <a:avLst/>
              <a:gdLst/>
              <a:ahLst/>
              <a:cxnLst/>
              <a:rect l="l" t="t" r="r" b="b"/>
              <a:pathLst>
                <a:path w="5715" h="36194">
                  <a:moveTo>
                    <a:pt x="0" y="0"/>
                  </a:moveTo>
                  <a:lnTo>
                    <a:pt x="0" y="492"/>
                  </a:lnTo>
                  <a:lnTo>
                    <a:pt x="4858" y="492"/>
                  </a:lnTo>
                  <a:lnTo>
                    <a:pt x="4858" y="36187"/>
                  </a:lnTo>
                  <a:lnTo>
                    <a:pt x="5392" y="36187"/>
                  </a:lnTo>
                  <a:lnTo>
                    <a:pt x="5392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7" name="object 2937"/>
            <p:cNvSpPr/>
            <p:nvPr/>
          </p:nvSpPr>
          <p:spPr>
            <a:xfrm>
              <a:off x="11869627" y="1879209"/>
              <a:ext cx="34290" cy="85725"/>
            </a:xfrm>
            <a:custGeom>
              <a:avLst/>
              <a:gdLst/>
              <a:ahLst/>
              <a:cxnLst/>
              <a:rect l="l" t="t" r="r" b="b"/>
              <a:pathLst>
                <a:path w="34290" h="85725">
                  <a:moveTo>
                    <a:pt x="34135" y="0"/>
                  </a:moveTo>
                  <a:lnTo>
                    <a:pt x="10" y="0"/>
                  </a:lnTo>
                  <a:lnTo>
                    <a:pt x="0" y="85264"/>
                  </a:lnTo>
                  <a:lnTo>
                    <a:pt x="34135" y="85264"/>
                  </a:lnTo>
                  <a:lnTo>
                    <a:pt x="3413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8" name="object 2938"/>
            <p:cNvSpPr/>
            <p:nvPr/>
          </p:nvSpPr>
          <p:spPr>
            <a:xfrm>
              <a:off x="11869627" y="1879209"/>
              <a:ext cx="34290" cy="85725"/>
            </a:xfrm>
            <a:custGeom>
              <a:avLst/>
              <a:gdLst/>
              <a:ahLst/>
              <a:cxnLst/>
              <a:rect l="l" t="t" r="r" b="b"/>
              <a:pathLst>
                <a:path w="34290" h="85725">
                  <a:moveTo>
                    <a:pt x="34135" y="0"/>
                  </a:moveTo>
                  <a:lnTo>
                    <a:pt x="10" y="0"/>
                  </a:lnTo>
                  <a:lnTo>
                    <a:pt x="0" y="85264"/>
                  </a:lnTo>
                  <a:lnTo>
                    <a:pt x="34135" y="85264"/>
                  </a:lnTo>
                  <a:lnTo>
                    <a:pt x="34135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9" name="object 2939"/>
            <p:cNvSpPr/>
            <p:nvPr/>
          </p:nvSpPr>
          <p:spPr>
            <a:xfrm>
              <a:off x="11903752" y="2078638"/>
              <a:ext cx="25400" cy="50165"/>
            </a:xfrm>
            <a:custGeom>
              <a:avLst/>
              <a:gdLst/>
              <a:ahLst/>
              <a:cxnLst/>
              <a:rect l="l" t="t" r="r" b="b"/>
              <a:pathLst>
                <a:path w="25400" h="50164">
                  <a:moveTo>
                    <a:pt x="24910" y="0"/>
                  </a:moveTo>
                  <a:lnTo>
                    <a:pt x="0" y="0"/>
                  </a:lnTo>
                  <a:lnTo>
                    <a:pt x="0" y="49621"/>
                  </a:lnTo>
                  <a:lnTo>
                    <a:pt x="24910" y="49621"/>
                  </a:lnTo>
                  <a:lnTo>
                    <a:pt x="249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0" name="object 2940"/>
            <p:cNvSpPr/>
            <p:nvPr/>
          </p:nvSpPr>
          <p:spPr>
            <a:xfrm>
              <a:off x="11903747" y="2078640"/>
              <a:ext cx="25400" cy="50165"/>
            </a:xfrm>
            <a:custGeom>
              <a:avLst/>
              <a:gdLst/>
              <a:ahLst/>
              <a:cxnLst/>
              <a:rect l="l" t="t" r="r" b="b"/>
              <a:pathLst>
                <a:path w="25400" h="50164">
                  <a:moveTo>
                    <a:pt x="0" y="0"/>
                  </a:moveTo>
                  <a:lnTo>
                    <a:pt x="0" y="49621"/>
                  </a:lnTo>
                  <a:lnTo>
                    <a:pt x="24910" y="49621"/>
                  </a:lnTo>
                  <a:lnTo>
                    <a:pt x="24910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1" name="object 2941"/>
            <p:cNvSpPr/>
            <p:nvPr/>
          </p:nvSpPr>
          <p:spPr>
            <a:xfrm>
              <a:off x="11869580" y="2037580"/>
              <a:ext cx="34290" cy="90805"/>
            </a:xfrm>
            <a:custGeom>
              <a:avLst/>
              <a:gdLst/>
              <a:ahLst/>
              <a:cxnLst/>
              <a:rect l="l" t="t" r="r" b="b"/>
              <a:pathLst>
                <a:path w="34290" h="90805">
                  <a:moveTo>
                    <a:pt x="34176" y="0"/>
                  </a:moveTo>
                  <a:lnTo>
                    <a:pt x="20" y="0"/>
                  </a:lnTo>
                  <a:lnTo>
                    <a:pt x="0" y="62354"/>
                  </a:lnTo>
                  <a:lnTo>
                    <a:pt x="3560" y="62354"/>
                  </a:lnTo>
                  <a:lnTo>
                    <a:pt x="4848" y="90688"/>
                  </a:lnTo>
                  <a:lnTo>
                    <a:pt x="34176" y="90688"/>
                  </a:lnTo>
                  <a:lnTo>
                    <a:pt x="3417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2" name="object 2942"/>
            <p:cNvSpPr/>
            <p:nvPr/>
          </p:nvSpPr>
          <p:spPr>
            <a:xfrm>
              <a:off x="11869580" y="2037580"/>
              <a:ext cx="34290" cy="90805"/>
            </a:xfrm>
            <a:custGeom>
              <a:avLst/>
              <a:gdLst/>
              <a:ahLst/>
              <a:cxnLst/>
              <a:rect l="l" t="t" r="r" b="b"/>
              <a:pathLst>
                <a:path w="34290" h="90805">
                  <a:moveTo>
                    <a:pt x="4848" y="90688"/>
                  </a:moveTo>
                  <a:lnTo>
                    <a:pt x="34176" y="90688"/>
                  </a:lnTo>
                  <a:lnTo>
                    <a:pt x="34176" y="41066"/>
                  </a:lnTo>
                  <a:lnTo>
                    <a:pt x="34176" y="0"/>
                  </a:lnTo>
                  <a:lnTo>
                    <a:pt x="20" y="0"/>
                  </a:lnTo>
                  <a:lnTo>
                    <a:pt x="0" y="62354"/>
                  </a:lnTo>
                  <a:lnTo>
                    <a:pt x="3560" y="62354"/>
                  </a:lnTo>
                  <a:lnTo>
                    <a:pt x="4848" y="9068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3" name="object 2943"/>
            <p:cNvSpPr/>
            <p:nvPr/>
          </p:nvSpPr>
          <p:spPr>
            <a:xfrm>
              <a:off x="11884206" y="2135569"/>
              <a:ext cx="282575" cy="0"/>
            </a:xfrm>
            <a:custGeom>
              <a:avLst/>
              <a:gdLst/>
              <a:ahLst/>
              <a:cxnLst/>
              <a:rect l="l" t="t" r="r" b="b"/>
              <a:pathLst>
                <a:path w="282575">
                  <a:moveTo>
                    <a:pt x="28229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4" name="object 2944"/>
            <p:cNvSpPr/>
            <p:nvPr/>
          </p:nvSpPr>
          <p:spPr>
            <a:xfrm>
              <a:off x="11884212" y="2150166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5">
                  <a:moveTo>
                    <a:pt x="1916" y="20"/>
                  </a:moveTo>
                  <a:lnTo>
                    <a:pt x="1916" y="0"/>
                  </a:lnTo>
                </a:path>
                <a:path w="2540" h="635">
                  <a:moveTo>
                    <a:pt x="1916" y="2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5" name="object 2945"/>
            <p:cNvSpPr/>
            <p:nvPr/>
          </p:nvSpPr>
          <p:spPr>
            <a:xfrm>
              <a:off x="11884199" y="2139277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40" h="11430">
                  <a:moveTo>
                    <a:pt x="0" y="10910"/>
                  </a:moveTo>
                  <a:lnTo>
                    <a:pt x="1916" y="10910"/>
                  </a:lnTo>
                </a:path>
                <a:path w="2540" h="11430">
                  <a:moveTo>
                    <a:pt x="0" y="1091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6" name="object 2946"/>
            <p:cNvSpPr/>
            <p:nvPr/>
          </p:nvSpPr>
          <p:spPr>
            <a:xfrm>
              <a:off x="11884199" y="213923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0"/>
                  </a:moveTo>
                  <a:lnTo>
                    <a:pt x="0" y="1095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7" name="object 2947"/>
            <p:cNvSpPr/>
            <p:nvPr/>
          </p:nvSpPr>
          <p:spPr>
            <a:xfrm>
              <a:off x="11884212" y="213923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5">
                  <a:moveTo>
                    <a:pt x="1916" y="20"/>
                  </a:moveTo>
                  <a:lnTo>
                    <a:pt x="1916" y="0"/>
                  </a:lnTo>
                </a:path>
                <a:path w="2540" h="635">
                  <a:moveTo>
                    <a:pt x="1916" y="2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8" name="object 2948"/>
            <p:cNvSpPr/>
            <p:nvPr/>
          </p:nvSpPr>
          <p:spPr>
            <a:xfrm>
              <a:off x="11884199" y="213925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191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9" name="object 2949"/>
            <p:cNvSpPr/>
            <p:nvPr/>
          </p:nvSpPr>
          <p:spPr>
            <a:xfrm>
              <a:off x="12165226" y="215018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27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0" name="object 2950"/>
            <p:cNvSpPr/>
            <p:nvPr/>
          </p:nvSpPr>
          <p:spPr>
            <a:xfrm>
              <a:off x="12165230" y="215017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5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1" name="object 2951"/>
            <p:cNvSpPr/>
            <p:nvPr/>
          </p:nvSpPr>
          <p:spPr>
            <a:xfrm>
              <a:off x="12165226" y="215017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2" name="object 2952"/>
            <p:cNvSpPr/>
            <p:nvPr/>
          </p:nvSpPr>
          <p:spPr>
            <a:xfrm>
              <a:off x="12166501" y="213923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1095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3" name="object 2953"/>
            <p:cNvSpPr/>
            <p:nvPr/>
          </p:nvSpPr>
          <p:spPr>
            <a:xfrm>
              <a:off x="12166486" y="2139253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0"/>
                  </a:moveTo>
                  <a:lnTo>
                    <a:pt x="0" y="1092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4" name="object 2954"/>
            <p:cNvSpPr/>
            <p:nvPr/>
          </p:nvSpPr>
          <p:spPr>
            <a:xfrm>
              <a:off x="12165226" y="213925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25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5" name="object 2955"/>
            <p:cNvSpPr/>
            <p:nvPr/>
          </p:nvSpPr>
          <p:spPr>
            <a:xfrm>
              <a:off x="12165224" y="213923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27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6" name="object 2956"/>
            <p:cNvSpPr/>
            <p:nvPr/>
          </p:nvSpPr>
          <p:spPr>
            <a:xfrm>
              <a:off x="12165226" y="213923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7" name="object 2957"/>
            <p:cNvSpPr/>
            <p:nvPr/>
          </p:nvSpPr>
          <p:spPr>
            <a:xfrm>
              <a:off x="11920044" y="213556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1469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8" name="object 2958"/>
            <p:cNvSpPr/>
            <p:nvPr/>
          </p:nvSpPr>
          <p:spPr>
            <a:xfrm>
              <a:off x="11884199" y="213556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67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9" name="object 2959"/>
            <p:cNvSpPr/>
            <p:nvPr/>
          </p:nvSpPr>
          <p:spPr>
            <a:xfrm>
              <a:off x="11886128" y="2150187"/>
              <a:ext cx="90805" cy="0"/>
            </a:xfrm>
            <a:custGeom>
              <a:avLst/>
              <a:gdLst/>
              <a:ahLst/>
              <a:cxnLst/>
              <a:rect l="l" t="t" r="r" b="b"/>
              <a:pathLst>
                <a:path w="90804">
                  <a:moveTo>
                    <a:pt x="0" y="0"/>
                  </a:moveTo>
                  <a:lnTo>
                    <a:pt x="9019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0" name="object 2960"/>
            <p:cNvSpPr/>
            <p:nvPr/>
          </p:nvSpPr>
          <p:spPr>
            <a:xfrm>
              <a:off x="12025213" y="215018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6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1" name="object 2961"/>
            <p:cNvSpPr/>
            <p:nvPr/>
          </p:nvSpPr>
          <p:spPr>
            <a:xfrm>
              <a:off x="12074390" y="2150187"/>
              <a:ext cx="91440" cy="0"/>
            </a:xfrm>
            <a:custGeom>
              <a:avLst/>
              <a:gdLst/>
              <a:ahLst/>
              <a:cxnLst/>
              <a:rect l="l" t="t" r="r" b="b"/>
              <a:pathLst>
                <a:path w="91440">
                  <a:moveTo>
                    <a:pt x="0" y="0"/>
                  </a:moveTo>
                  <a:lnTo>
                    <a:pt x="9084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2" name="object 2962"/>
            <p:cNvSpPr/>
            <p:nvPr/>
          </p:nvSpPr>
          <p:spPr>
            <a:xfrm>
              <a:off x="12166501" y="213556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3" name="object 2963"/>
            <p:cNvSpPr/>
            <p:nvPr/>
          </p:nvSpPr>
          <p:spPr>
            <a:xfrm>
              <a:off x="12070538" y="2140207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890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4" name="object 2964"/>
            <p:cNvSpPr/>
            <p:nvPr/>
          </p:nvSpPr>
          <p:spPr>
            <a:xfrm>
              <a:off x="12070538" y="214020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68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5" name="object 2965"/>
            <p:cNvSpPr/>
            <p:nvPr/>
          </p:nvSpPr>
          <p:spPr>
            <a:xfrm>
              <a:off x="12070538" y="2144906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890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6" name="object 2966"/>
            <p:cNvSpPr/>
            <p:nvPr/>
          </p:nvSpPr>
          <p:spPr>
            <a:xfrm>
              <a:off x="12119448" y="214020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70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7" name="object 2967"/>
            <p:cNvSpPr/>
            <p:nvPr/>
          </p:nvSpPr>
          <p:spPr>
            <a:xfrm>
              <a:off x="12025480" y="2145504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890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8" name="object 2968"/>
            <p:cNvSpPr/>
            <p:nvPr/>
          </p:nvSpPr>
          <p:spPr>
            <a:xfrm>
              <a:off x="12025481" y="214550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68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9" name="object 2969"/>
            <p:cNvSpPr/>
            <p:nvPr/>
          </p:nvSpPr>
          <p:spPr>
            <a:xfrm>
              <a:off x="12025481" y="2150187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890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0" name="object 2970"/>
            <p:cNvSpPr/>
            <p:nvPr/>
          </p:nvSpPr>
          <p:spPr>
            <a:xfrm>
              <a:off x="12074390" y="214552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65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1" name="object 2971"/>
            <p:cNvSpPr/>
            <p:nvPr/>
          </p:nvSpPr>
          <p:spPr>
            <a:xfrm>
              <a:off x="11931263" y="2140207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890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2" name="object 2972"/>
            <p:cNvSpPr/>
            <p:nvPr/>
          </p:nvSpPr>
          <p:spPr>
            <a:xfrm>
              <a:off x="11931254" y="214020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68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3" name="object 2973"/>
            <p:cNvSpPr/>
            <p:nvPr/>
          </p:nvSpPr>
          <p:spPr>
            <a:xfrm>
              <a:off x="11931254" y="2144906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890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4" name="object 2974"/>
            <p:cNvSpPr/>
            <p:nvPr/>
          </p:nvSpPr>
          <p:spPr>
            <a:xfrm>
              <a:off x="11980173" y="214020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70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5" name="object 2975"/>
            <p:cNvSpPr/>
            <p:nvPr/>
          </p:nvSpPr>
          <p:spPr>
            <a:xfrm>
              <a:off x="11976325" y="2145504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>
                  <a:moveTo>
                    <a:pt x="4888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6" name="object 2976"/>
            <p:cNvSpPr/>
            <p:nvPr/>
          </p:nvSpPr>
          <p:spPr>
            <a:xfrm>
              <a:off x="11976319" y="214550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68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7" name="object 2977"/>
            <p:cNvSpPr/>
            <p:nvPr/>
          </p:nvSpPr>
          <p:spPr>
            <a:xfrm>
              <a:off x="11976319" y="2150187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>
                  <a:moveTo>
                    <a:pt x="0" y="0"/>
                  </a:moveTo>
                  <a:lnTo>
                    <a:pt x="4888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8" name="object 2978"/>
            <p:cNvSpPr/>
            <p:nvPr/>
          </p:nvSpPr>
          <p:spPr>
            <a:xfrm>
              <a:off x="12025213" y="214552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65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9" name="object 2979"/>
            <p:cNvSpPr/>
            <p:nvPr/>
          </p:nvSpPr>
          <p:spPr>
            <a:xfrm>
              <a:off x="12153611" y="214490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0" name="object 2980"/>
            <p:cNvSpPr/>
            <p:nvPr/>
          </p:nvSpPr>
          <p:spPr>
            <a:xfrm>
              <a:off x="12153617" y="214477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76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1" name="object 2981"/>
            <p:cNvSpPr/>
            <p:nvPr/>
          </p:nvSpPr>
          <p:spPr>
            <a:xfrm>
              <a:off x="12153611" y="214477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2" name="object 2982"/>
            <p:cNvSpPr/>
            <p:nvPr/>
          </p:nvSpPr>
          <p:spPr>
            <a:xfrm>
              <a:off x="12166501" y="214020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70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3" name="object 2983"/>
            <p:cNvSpPr/>
            <p:nvPr/>
          </p:nvSpPr>
          <p:spPr>
            <a:xfrm>
              <a:off x="12166381" y="214031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47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4" name="object 2984"/>
            <p:cNvSpPr/>
            <p:nvPr/>
          </p:nvSpPr>
          <p:spPr>
            <a:xfrm>
              <a:off x="12153611" y="214031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76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5" name="object 2985"/>
            <p:cNvSpPr/>
            <p:nvPr/>
          </p:nvSpPr>
          <p:spPr>
            <a:xfrm>
              <a:off x="12153622" y="214020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87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6" name="object 2986"/>
            <p:cNvSpPr/>
            <p:nvPr/>
          </p:nvSpPr>
          <p:spPr>
            <a:xfrm>
              <a:off x="12153611" y="214020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7" name="object 2987"/>
            <p:cNvSpPr/>
            <p:nvPr/>
          </p:nvSpPr>
          <p:spPr>
            <a:xfrm>
              <a:off x="12153611" y="215018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8" name="object 2988"/>
            <p:cNvSpPr/>
            <p:nvPr/>
          </p:nvSpPr>
          <p:spPr>
            <a:xfrm>
              <a:off x="12153617" y="215007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76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9" name="object 2989"/>
            <p:cNvSpPr/>
            <p:nvPr/>
          </p:nvSpPr>
          <p:spPr>
            <a:xfrm>
              <a:off x="12153611" y="215007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0" name="object 2990"/>
            <p:cNvSpPr/>
            <p:nvPr/>
          </p:nvSpPr>
          <p:spPr>
            <a:xfrm>
              <a:off x="12166501" y="214552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65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1" name="object 2991"/>
            <p:cNvSpPr/>
            <p:nvPr/>
          </p:nvSpPr>
          <p:spPr>
            <a:xfrm>
              <a:off x="12166381" y="214563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45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2" name="object 2992"/>
            <p:cNvSpPr/>
            <p:nvPr/>
          </p:nvSpPr>
          <p:spPr>
            <a:xfrm>
              <a:off x="12153611" y="214563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76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3" name="object 2993"/>
            <p:cNvSpPr/>
            <p:nvPr/>
          </p:nvSpPr>
          <p:spPr>
            <a:xfrm>
              <a:off x="12153622" y="214550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87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4" name="object 2994"/>
            <p:cNvSpPr/>
            <p:nvPr/>
          </p:nvSpPr>
          <p:spPr>
            <a:xfrm>
              <a:off x="12153611" y="214550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5" name="object 2995"/>
            <p:cNvSpPr/>
            <p:nvPr/>
          </p:nvSpPr>
          <p:spPr>
            <a:xfrm>
              <a:off x="11884200" y="214020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88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6" name="object 2996"/>
            <p:cNvSpPr/>
            <p:nvPr/>
          </p:nvSpPr>
          <p:spPr>
            <a:xfrm>
              <a:off x="11884330" y="214031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7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7" name="object 2997"/>
            <p:cNvSpPr/>
            <p:nvPr/>
          </p:nvSpPr>
          <p:spPr>
            <a:xfrm>
              <a:off x="11897089" y="214020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8" name="object 2998"/>
            <p:cNvSpPr/>
            <p:nvPr/>
          </p:nvSpPr>
          <p:spPr>
            <a:xfrm>
              <a:off x="11884199" y="214020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68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9" name="object 2999"/>
            <p:cNvSpPr/>
            <p:nvPr/>
          </p:nvSpPr>
          <p:spPr>
            <a:xfrm>
              <a:off x="11884330" y="214032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45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0" name="object 3000"/>
            <p:cNvSpPr/>
            <p:nvPr/>
          </p:nvSpPr>
          <p:spPr>
            <a:xfrm>
              <a:off x="11884325" y="214477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76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1" name="object 3001"/>
            <p:cNvSpPr/>
            <p:nvPr/>
          </p:nvSpPr>
          <p:spPr>
            <a:xfrm>
              <a:off x="11884199" y="214490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2" name="object 3002"/>
            <p:cNvSpPr/>
            <p:nvPr/>
          </p:nvSpPr>
          <p:spPr>
            <a:xfrm>
              <a:off x="11897089" y="214479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3" name="object 3003"/>
            <p:cNvSpPr/>
            <p:nvPr/>
          </p:nvSpPr>
          <p:spPr>
            <a:xfrm>
              <a:off x="11884200" y="214550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88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4" name="object 3004"/>
            <p:cNvSpPr/>
            <p:nvPr/>
          </p:nvSpPr>
          <p:spPr>
            <a:xfrm>
              <a:off x="11884330" y="214563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7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5" name="object 3005"/>
            <p:cNvSpPr/>
            <p:nvPr/>
          </p:nvSpPr>
          <p:spPr>
            <a:xfrm>
              <a:off x="11897089" y="214551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6" name="object 3006"/>
            <p:cNvSpPr/>
            <p:nvPr/>
          </p:nvSpPr>
          <p:spPr>
            <a:xfrm>
              <a:off x="11884199" y="214550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68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7" name="object 3007"/>
            <p:cNvSpPr/>
            <p:nvPr/>
          </p:nvSpPr>
          <p:spPr>
            <a:xfrm>
              <a:off x="11884330" y="214562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45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8" name="object 3008"/>
            <p:cNvSpPr/>
            <p:nvPr/>
          </p:nvSpPr>
          <p:spPr>
            <a:xfrm>
              <a:off x="11884325" y="215007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76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9" name="object 3009"/>
            <p:cNvSpPr/>
            <p:nvPr/>
          </p:nvSpPr>
          <p:spPr>
            <a:xfrm>
              <a:off x="11884199" y="215018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0" name="object 3010"/>
            <p:cNvSpPr/>
            <p:nvPr/>
          </p:nvSpPr>
          <p:spPr>
            <a:xfrm>
              <a:off x="11897089" y="215007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1" name="object 3011"/>
            <p:cNvSpPr/>
            <p:nvPr/>
          </p:nvSpPr>
          <p:spPr>
            <a:xfrm>
              <a:off x="12140093" y="245227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92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2" name="object 3012"/>
            <p:cNvSpPr/>
            <p:nvPr/>
          </p:nvSpPr>
          <p:spPr>
            <a:xfrm>
              <a:off x="12127194" y="24522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93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3" name="object 3013"/>
            <p:cNvSpPr/>
            <p:nvPr/>
          </p:nvSpPr>
          <p:spPr>
            <a:xfrm>
              <a:off x="12127194" y="24531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47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4" name="object 3014"/>
            <p:cNvSpPr/>
            <p:nvPr/>
          </p:nvSpPr>
          <p:spPr>
            <a:xfrm>
              <a:off x="12131064" y="245319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0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5" name="object 3015"/>
            <p:cNvSpPr/>
            <p:nvPr/>
          </p:nvSpPr>
          <p:spPr>
            <a:xfrm>
              <a:off x="12140093" y="245227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92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6" name="object 3016"/>
            <p:cNvSpPr/>
            <p:nvPr/>
          </p:nvSpPr>
          <p:spPr>
            <a:xfrm>
              <a:off x="12127194" y="24522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93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7" name="object 3017"/>
            <p:cNvSpPr/>
            <p:nvPr/>
          </p:nvSpPr>
          <p:spPr>
            <a:xfrm>
              <a:off x="12127194" y="24531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47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8" name="object 3018"/>
            <p:cNvSpPr/>
            <p:nvPr/>
          </p:nvSpPr>
          <p:spPr>
            <a:xfrm>
              <a:off x="12131064" y="245319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0" y="0"/>
                  </a:moveTo>
                  <a:lnTo>
                    <a:pt x="90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9" name="object 3019"/>
            <p:cNvSpPr/>
            <p:nvPr/>
          </p:nvSpPr>
          <p:spPr>
            <a:xfrm>
              <a:off x="12167158" y="241879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08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0" name="object 3020"/>
            <p:cNvSpPr/>
            <p:nvPr/>
          </p:nvSpPr>
          <p:spPr>
            <a:xfrm>
              <a:off x="12167155" y="241879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2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1" name="object 3021"/>
            <p:cNvSpPr/>
            <p:nvPr/>
          </p:nvSpPr>
          <p:spPr>
            <a:xfrm>
              <a:off x="12167155" y="242121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09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2" name="object 3022"/>
            <p:cNvSpPr/>
            <p:nvPr/>
          </p:nvSpPr>
          <p:spPr>
            <a:xfrm>
              <a:off x="12174246" y="24187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42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3" name="object 3023"/>
            <p:cNvSpPr/>
            <p:nvPr/>
          </p:nvSpPr>
          <p:spPr>
            <a:xfrm>
              <a:off x="12167158" y="237858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08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4" name="object 3024"/>
            <p:cNvSpPr/>
            <p:nvPr/>
          </p:nvSpPr>
          <p:spPr>
            <a:xfrm>
              <a:off x="12167155" y="237858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2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5" name="object 3025"/>
            <p:cNvSpPr/>
            <p:nvPr/>
          </p:nvSpPr>
          <p:spPr>
            <a:xfrm>
              <a:off x="12167155" y="238102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09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6" name="object 3026"/>
            <p:cNvSpPr/>
            <p:nvPr/>
          </p:nvSpPr>
          <p:spPr>
            <a:xfrm>
              <a:off x="12174246" y="237859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42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7" name="object 3027"/>
            <p:cNvSpPr/>
            <p:nvPr/>
          </p:nvSpPr>
          <p:spPr>
            <a:xfrm>
              <a:off x="12170249" y="241879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36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8" name="object 3028"/>
            <p:cNvSpPr/>
            <p:nvPr/>
          </p:nvSpPr>
          <p:spPr>
            <a:xfrm>
              <a:off x="12173601" y="2381035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377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9" name="object 3029"/>
            <p:cNvSpPr/>
            <p:nvPr/>
          </p:nvSpPr>
          <p:spPr>
            <a:xfrm>
              <a:off x="12170261" y="238102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34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0" name="object 3030"/>
            <p:cNvSpPr/>
            <p:nvPr/>
          </p:nvSpPr>
          <p:spPr>
            <a:xfrm>
              <a:off x="12170249" y="2381026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0"/>
                  </a:moveTo>
                  <a:lnTo>
                    <a:pt x="0" y="3775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1" name="object 3031"/>
            <p:cNvSpPr/>
            <p:nvPr/>
          </p:nvSpPr>
          <p:spPr>
            <a:xfrm>
              <a:off x="12173609" y="231769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27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2" name="object 3032"/>
            <p:cNvSpPr/>
            <p:nvPr/>
          </p:nvSpPr>
          <p:spPr>
            <a:xfrm>
              <a:off x="12173601" y="2317691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0"/>
                  </a:moveTo>
                  <a:lnTo>
                    <a:pt x="0" y="1215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3" name="object 3033"/>
            <p:cNvSpPr/>
            <p:nvPr/>
          </p:nvSpPr>
          <p:spPr>
            <a:xfrm>
              <a:off x="12173601" y="232985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27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4" name="object 3034"/>
            <p:cNvSpPr/>
            <p:nvPr/>
          </p:nvSpPr>
          <p:spPr>
            <a:xfrm>
              <a:off x="12174886" y="2317697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1215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5" name="object 3035"/>
            <p:cNvSpPr/>
            <p:nvPr/>
          </p:nvSpPr>
          <p:spPr>
            <a:xfrm>
              <a:off x="12165863" y="2319518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773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6" name="object 3036"/>
            <p:cNvSpPr/>
            <p:nvPr/>
          </p:nvSpPr>
          <p:spPr>
            <a:xfrm>
              <a:off x="12165857" y="231951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1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7" name="object 3037"/>
            <p:cNvSpPr/>
            <p:nvPr/>
          </p:nvSpPr>
          <p:spPr>
            <a:xfrm>
              <a:off x="12165857" y="2328029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0" y="0"/>
                  </a:moveTo>
                  <a:lnTo>
                    <a:pt x="773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8" name="object 3038"/>
            <p:cNvSpPr/>
            <p:nvPr/>
          </p:nvSpPr>
          <p:spPr>
            <a:xfrm>
              <a:off x="12173601" y="2319506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2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9" name="object 3039"/>
            <p:cNvSpPr/>
            <p:nvPr/>
          </p:nvSpPr>
          <p:spPr>
            <a:xfrm>
              <a:off x="12115974" y="216419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9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0" name="object 3040"/>
            <p:cNvSpPr/>
            <p:nvPr/>
          </p:nvSpPr>
          <p:spPr>
            <a:xfrm>
              <a:off x="12118368" y="216384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4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1" name="object 3041"/>
            <p:cNvSpPr/>
            <p:nvPr/>
          </p:nvSpPr>
          <p:spPr>
            <a:xfrm>
              <a:off x="12115593" y="216383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77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2" name="object 3042"/>
            <p:cNvSpPr/>
            <p:nvPr/>
          </p:nvSpPr>
          <p:spPr>
            <a:xfrm>
              <a:off x="12115974" y="216419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755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3" name="object 3043"/>
            <p:cNvSpPr/>
            <p:nvPr/>
          </p:nvSpPr>
          <p:spPr>
            <a:xfrm>
              <a:off x="12115596" y="216383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28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4" name="object 3044"/>
            <p:cNvSpPr/>
            <p:nvPr/>
          </p:nvSpPr>
          <p:spPr>
            <a:xfrm>
              <a:off x="12115981" y="2171752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32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5" name="object 3045"/>
            <p:cNvSpPr/>
            <p:nvPr/>
          </p:nvSpPr>
          <p:spPr>
            <a:xfrm>
              <a:off x="12115596" y="217212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31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6" name="object 3046"/>
            <p:cNvSpPr/>
            <p:nvPr/>
          </p:nvSpPr>
          <p:spPr>
            <a:xfrm>
              <a:off x="12115394" y="242402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78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7" name="object 3047"/>
            <p:cNvSpPr/>
            <p:nvPr/>
          </p:nvSpPr>
          <p:spPr>
            <a:xfrm>
              <a:off x="12118174" y="242366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6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8" name="object 3048"/>
            <p:cNvSpPr/>
            <p:nvPr/>
          </p:nvSpPr>
          <p:spPr>
            <a:xfrm>
              <a:off x="12115755" y="242365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41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9" name="object 3049"/>
            <p:cNvSpPr/>
            <p:nvPr/>
          </p:nvSpPr>
          <p:spPr>
            <a:xfrm>
              <a:off x="12135310" y="2309752"/>
              <a:ext cx="0" cy="106680"/>
            </a:xfrm>
            <a:custGeom>
              <a:avLst/>
              <a:gdLst/>
              <a:ahLst/>
              <a:cxnLst/>
              <a:rect l="l" t="t" r="r" b="b"/>
              <a:pathLst>
                <a:path h="106680">
                  <a:moveTo>
                    <a:pt x="0" y="10634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0" name="object 3050"/>
            <p:cNvSpPr/>
            <p:nvPr/>
          </p:nvSpPr>
          <p:spPr>
            <a:xfrm>
              <a:off x="12135310" y="228296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2193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1" name="object 3051"/>
            <p:cNvSpPr/>
            <p:nvPr/>
          </p:nvSpPr>
          <p:spPr>
            <a:xfrm>
              <a:off x="12135310" y="2171743"/>
              <a:ext cx="0" cy="106680"/>
            </a:xfrm>
            <a:custGeom>
              <a:avLst/>
              <a:gdLst/>
              <a:ahLst/>
              <a:cxnLst/>
              <a:rect l="l" t="t" r="r" b="b"/>
              <a:pathLst>
                <a:path h="106680">
                  <a:moveTo>
                    <a:pt x="0" y="10634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2" name="object 3052"/>
            <p:cNvSpPr/>
            <p:nvPr/>
          </p:nvSpPr>
          <p:spPr>
            <a:xfrm>
              <a:off x="12134925" y="2172124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4">
                  <a:moveTo>
                    <a:pt x="0" y="0"/>
                  </a:moveTo>
                  <a:lnTo>
                    <a:pt x="0" y="10595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3" name="object 3053"/>
            <p:cNvSpPr/>
            <p:nvPr/>
          </p:nvSpPr>
          <p:spPr>
            <a:xfrm>
              <a:off x="12134925" y="2282980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9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4" name="object 3054"/>
            <p:cNvSpPr/>
            <p:nvPr/>
          </p:nvSpPr>
          <p:spPr>
            <a:xfrm>
              <a:off x="12134925" y="2309762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4">
                  <a:moveTo>
                    <a:pt x="0" y="0"/>
                  </a:moveTo>
                  <a:lnTo>
                    <a:pt x="0" y="10597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5" name="object 3055"/>
            <p:cNvSpPr/>
            <p:nvPr/>
          </p:nvSpPr>
          <p:spPr>
            <a:xfrm>
              <a:off x="12115394" y="241574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29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6" name="object 3056"/>
            <p:cNvSpPr/>
            <p:nvPr/>
          </p:nvSpPr>
          <p:spPr>
            <a:xfrm>
              <a:off x="12115773" y="241609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755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7" name="object 3057"/>
            <p:cNvSpPr/>
            <p:nvPr/>
          </p:nvSpPr>
          <p:spPr>
            <a:xfrm>
              <a:off x="12115773" y="241609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54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8" name="object 3058"/>
            <p:cNvSpPr/>
            <p:nvPr/>
          </p:nvSpPr>
          <p:spPr>
            <a:xfrm>
              <a:off x="12115386" y="2415740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53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9" name="object 3059"/>
            <p:cNvSpPr/>
            <p:nvPr/>
          </p:nvSpPr>
          <p:spPr>
            <a:xfrm>
              <a:off x="11915391" y="2171752"/>
              <a:ext cx="0" cy="106680"/>
            </a:xfrm>
            <a:custGeom>
              <a:avLst/>
              <a:gdLst/>
              <a:ahLst/>
              <a:cxnLst/>
              <a:rect l="l" t="t" r="r" b="b"/>
              <a:pathLst>
                <a:path h="106680">
                  <a:moveTo>
                    <a:pt x="0" y="0"/>
                  </a:moveTo>
                  <a:lnTo>
                    <a:pt x="0" y="10634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0" name="object 3060"/>
            <p:cNvSpPr/>
            <p:nvPr/>
          </p:nvSpPr>
          <p:spPr>
            <a:xfrm>
              <a:off x="11915391" y="2282980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19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1" name="object 3061"/>
            <p:cNvSpPr/>
            <p:nvPr/>
          </p:nvSpPr>
          <p:spPr>
            <a:xfrm>
              <a:off x="11915391" y="2309762"/>
              <a:ext cx="0" cy="106680"/>
            </a:xfrm>
            <a:custGeom>
              <a:avLst/>
              <a:gdLst/>
              <a:ahLst/>
              <a:cxnLst/>
              <a:rect l="l" t="t" r="r" b="b"/>
              <a:pathLst>
                <a:path h="106680">
                  <a:moveTo>
                    <a:pt x="0" y="0"/>
                  </a:moveTo>
                  <a:lnTo>
                    <a:pt x="0" y="10617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2" name="object 3062"/>
            <p:cNvSpPr/>
            <p:nvPr/>
          </p:nvSpPr>
          <p:spPr>
            <a:xfrm>
              <a:off x="11915391" y="241593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7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3" name="object 3063"/>
            <p:cNvSpPr/>
            <p:nvPr/>
          </p:nvSpPr>
          <p:spPr>
            <a:xfrm>
              <a:off x="11915769" y="2309759"/>
              <a:ext cx="0" cy="106680"/>
            </a:xfrm>
            <a:custGeom>
              <a:avLst/>
              <a:gdLst/>
              <a:ahLst/>
              <a:cxnLst/>
              <a:rect l="l" t="t" r="r" b="b"/>
              <a:pathLst>
                <a:path h="106680">
                  <a:moveTo>
                    <a:pt x="0" y="10617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4" name="object 3064"/>
            <p:cNvSpPr/>
            <p:nvPr/>
          </p:nvSpPr>
          <p:spPr>
            <a:xfrm>
              <a:off x="11915769" y="2282962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2193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5" name="object 3065"/>
            <p:cNvSpPr/>
            <p:nvPr/>
          </p:nvSpPr>
          <p:spPr>
            <a:xfrm>
              <a:off x="11915769" y="2172141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4">
                  <a:moveTo>
                    <a:pt x="0" y="10594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6" name="object 3066"/>
            <p:cNvSpPr/>
            <p:nvPr/>
          </p:nvSpPr>
          <p:spPr>
            <a:xfrm>
              <a:off x="11932339" y="216383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77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7" name="object 3067"/>
            <p:cNvSpPr/>
            <p:nvPr/>
          </p:nvSpPr>
          <p:spPr>
            <a:xfrm>
              <a:off x="11932336" y="216383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8" name="object 3068"/>
            <p:cNvSpPr/>
            <p:nvPr/>
          </p:nvSpPr>
          <p:spPr>
            <a:xfrm>
              <a:off x="11932336" y="216419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41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9" name="object 3069"/>
            <p:cNvSpPr/>
            <p:nvPr/>
          </p:nvSpPr>
          <p:spPr>
            <a:xfrm>
              <a:off x="11915395" y="2171752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33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0" name="object 3070"/>
            <p:cNvSpPr/>
            <p:nvPr/>
          </p:nvSpPr>
          <p:spPr>
            <a:xfrm>
              <a:off x="11915769" y="217212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0" y="0"/>
                  </a:moveTo>
                  <a:lnTo>
                    <a:pt x="1933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1" name="object 3071"/>
            <p:cNvSpPr/>
            <p:nvPr/>
          </p:nvSpPr>
          <p:spPr>
            <a:xfrm>
              <a:off x="11934734" y="216419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0"/>
                  </a:moveTo>
                  <a:lnTo>
                    <a:pt x="0" y="755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2" name="object 3072"/>
            <p:cNvSpPr/>
            <p:nvPr/>
          </p:nvSpPr>
          <p:spPr>
            <a:xfrm>
              <a:off x="11935113" y="216384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28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3" name="object 3073"/>
            <p:cNvSpPr/>
            <p:nvPr/>
          </p:nvSpPr>
          <p:spPr>
            <a:xfrm>
              <a:off x="11932166" y="242365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6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4" name="object 3074"/>
            <p:cNvSpPr/>
            <p:nvPr/>
          </p:nvSpPr>
          <p:spPr>
            <a:xfrm>
              <a:off x="11932158" y="242365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6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5" name="object 3075"/>
            <p:cNvSpPr/>
            <p:nvPr/>
          </p:nvSpPr>
          <p:spPr>
            <a:xfrm>
              <a:off x="11932158" y="242402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76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6" name="object 3076"/>
            <p:cNvSpPr/>
            <p:nvPr/>
          </p:nvSpPr>
          <p:spPr>
            <a:xfrm>
              <a:off x="11934532" y="241609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0"/>
                  </a:moveTo>
                  <a:lnTo>
                    <a:pt x="0" y="755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7" name="object 3077"/>
            <p:cNvSpPr/>
            <p:nvPr/>
          </p:nvSpPr>
          <p:spPr>
            <a:xfrm>
              <a:off x="11934911" y="241574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28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8" name="object 3078"/>
            <p:cNvSpPr/>
            <p:nvPr/>
          </p:nvSpPr>
          <p:spPr>
            <a:xfrm>
              <a:off x="11915594" y="241609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0" y="0"/>
                  </a:moveTo>
                  <a:lnTo>
                    <a:pt x="189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9" name="object 3079"/>
            <p:cNvSpPr/>
            <p:nvPr/>
          </p:nvSpPr>
          <p:spPr>
            <a:xfrm>
              <a:off x="11915592" y="2415740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>
                  <a:moveTo>
                    <a:pt x="1931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0" name="object 3080"/>
            <p:cNvSpPr/>
            <p:nvPr/>
          </p:nvSpPr>
          <p:spPr>
            <a:xfrm>
              <a:off x="11915594" y="241574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1" name="object 3081"/>
            <p:cNvSpPr/>
            <p:nvPr/>
          </p:nvSpPr>
          <p:spPr>
            <a:xfrm>
              <a:off x="11935119" y="2164031"/>
              <a:ext cx="180975" cy="0"/>
            </a:xfrm>
            <a:custGeom>
              <a:avLst/>
              <a:gdLst/>
              <a:ahLst/>
              <a:cxnLst/>
              <a:rect l="l" t="t" r="r" b="b"/>
              <a:pathLst>
                <a:path w="180975">
                  <a:moveTo>
                    <a:pt x="18047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2" name="object 3082"/>
            <p:cNvSpPr/>
            <p:nvPr/>
          </p:nvSpPr>
          <p:spPr>
            <a:xfrm>
              <a:off x="11934911" y="2423847"/>
              <a:ext cx="180975" cy="0"/>
            </a:xfrm>
            <a:custGeom>
              <a:avLst/>
              <a:gdLst/>
              <a:ahLst/>
              <a:cxnLst/>
              <a:rect l="l" t="t" r="r" b="b"/>
              <a:pathLst>
                <a:path w="180975">
                  <a:moveTo>
                    <a:pt x="0" y="0"/>
                  </a:moveTo>
                  <a:lnTo>
                    <a:pt x="18048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3" name="object 3083"/>
            <p:cNvSpPr/>
            <p:nvPr/>
          </p:nvSpPr>
          <p:spPr>
            <a:xfrm>
              <a:off x="12005361" y="2284192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5">
                  <a:moveTo>
                    <a:pt x="0" y="0"/>
                  </a:moveTo>
                  <a:lnTo>
                    <a:pt x="0" y="194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4" name="object 3084"/>
            <p:cNvSpPr/>
            <p:nvPr/>
          </p:nvSpPr>
          <p:spPr>
            <a:xfrm>
              <a:off x="12005361" y="230367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2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5" name="object 3085"/>
            <p:cNvSpPr/>
            <p:nvPr/>
          </p:nvSpPr>
          <p:spPr>
            <a:xfrm>
              <a:off x="12042118" y="230367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2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6" name="object 3086"/>
            <p:cNvSpPr/>
            <p:nvPr/>
          </p:nvSpPr>
          <p:spPr>
            <a:xfrm>
              <a:off x="12045324" y="2284174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5">
                  <a:moveTo>
                    <a:pt x="0" y="1949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7" name="object 3087"/>
            <p:cNvSpPr/>
            <p:nvPr/>
          </p:nvSpPr>
          <p:spPr>
            <a:xfrm>
              <a:off x="12042120" y="228419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20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8" name="object 3088"/>
            <p:cNvSpPr/>
            <p:nvPr/>
          </p:nvSpPr>
          <p:spPr>
            <a:xfrm>
              <a:off x="12005369" y="2284192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09" h="19685">
                  <a:moveTo>
                    <a:pt x="3225" y="0"/>
                  </a:moveTo>
                  <a:lnTo>
                    <a:pt x="0" y="0"/>
                  </a:lnTo>
                </a:path>
                <a:path w="3809" h="19685">
                  <a:moveTo>
                    <a:pt x="3225" y="0"/>
                  </a:moveTo>
                  <a:lnTo>
                    <a:pt x="3225" y="1948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9" name="object 3089"/>
            <p:cNvSpPr/>
            <p:nvPr/>
          </p:nvSpPr>
          <p:spPr>
            <a:xfrm>
              <a:off x="12008594" y="2303671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0" y="0"/>
                  </a:moveTo>
                  <a:lnTo>
                    <a:pt x="3352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0" name="object 3090"/>
            <p:cNvSpPr/>
            <p:nvPr/>
          </p:nvSpPr>
          <p:spPr>
            <a:xfrm>
              <a:off x="12042118" y="2284174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5">
                  <a:moveTo>
                    <a:pt x="0" y="1949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1" name="object 3091"/>
            <p:cNvSpPr/>
            <p:nvPr/>
          </p:nvSpPr>
          <p:spPr>
            <a:xfrm>
              <a:off x="12008591" y="2284192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3352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2" name="object 3092"/>
            <p:cNvSpPr/>
            <p:nvPr/>
          </p:nvSpPr>
          <p:spPr>
            <a:xfrm>
              <a:off x="11904818" y="227808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87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3" name="object 3093"/>
            <p:cNvSpPr/>
            <p:nvPr/>
          </p:nvSpPr>
          <p:spPr>
            <a:xfrm>
              <a:off x="11904818" y="2282980"/>
              <a:ext cx="241300" cy="0"/>
            </a:xfrm>
            <a:custGeom>
              <a:avLst/>
              <a:gdLst/>
              <a:ahLst/>
              <a:cxnLst/>
              <a:rect l="l" t="t" r="r" b="b"/>
              <a:pathLst>
                <a:path w="241300">
                  <a:moveTo>
                    <a:pt x="0" y="0"/>
                  </a:moveTo>
                  <a:lnTo>
                    <a:pt x="24106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4" name="object 3094"/>
            <p:cNvSpPr/>
            <p:nvPr/>
          </p:nvSpPr>
          <p:spPr>
            <a:xfrm>
              <a:off x="12145890" y="227810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8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5" name="object 3095"/>
            <p:cNvSpPr/>
            <p:nvPr/>
          </p:nvSpPr>
          <p:spPr>
            <a:xfrm>
              <a:off x="11904829" y="2278085"/>
              <a:ext cx="241300" cy="0"/>
            </a:xfrm>
            <a:custGeom>
              <a:avLst/>
              <a:gdLst/>
              <a:ahLst/>
              <a:cxnLst/>
              <a:rect l="l" t="t" r="r" b="b"/>
              <a:pathLst>
                <a:path w="241300">
                  <a:moveTo>
                    <a:pt x="24106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6" name="object 3096"/>
            <p:cNvSpPr/>
            <p:nvPr/>
          </p:nvSpPr>
          <p:spPr>
            <a:xfrm>
              <a:off x="11904818" y="230489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85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7" name="object 3097"/>
            <p:cNvSpPr/>
            <p:nvPr/>
          </p:nvSpPr>
          <p:spPr>
            <a:xfrm>
              <a:off x="11904818" y="2309762"/>
              <a:ext cx="241300" cy="0"/>
            </a:xfrm>
            <a:custGeom>
              <a:avLst/>
              <a:gdLst/>
              <a:ahLst/>
              <a:cxnLst/>
              <a:rect l="l" t="t" r="r" b="b"/>
              <a:pathLst>
                <a:path w="241300">
                  <a:moveTo>
                    <a:pt x="0" y="0"/>
                  </a:moveTo>
                  <a:lnTo>
                    <a:pt x="24106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8" name="object 3098"/>
            <p:cNvSpPr/>
            <p:nvPr/>
          </p:nvSpPr>
          <p:spPr>
            <a:xfrm>
              <a:off x="12145890" y="230490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8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9" name="object 3099"/>
            <p:cNvSpPr/>
            <p:nvPr/>
          </p:nvSpPr>
          <p:spPr>
            <a:xfrm>
              <a:off x="11904829" y="2304899"/>
              <a:ext cx="241300" cy="0"/>
            </a:xfrm>
            <a:custGeom>
              <a:avLst/>
              <a:gdLst/>
              <a:ahLst/>
              <a:cxnLst/>
              <a:rect l="l" t="t" r="r" b="b"/>
              <a:pathLst>
                <a:path w="241300">
                  <a:moveTo>
                    <a:pt x="24106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0" name="object 3100"/>
            <p:cNvSpPr/>
            <p:nvPr/>
          </p:nvSpPr>
          <p:spPr>
            <a:xfrm>
              <a:off x="11903673" y="2278344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10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1" name="object 3101"/>
            <p:cNvSpPr/>
            <p:nvPr/>
          </p:nvSpPr>
          <p:spPr>
            <a:xfrm>
              <a:off x="11904174" y="227836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61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2" name="object 3102"/>
            <p:cNvSpPr/>
            <p:nvPr/>
          </p:nvSpPr>
          <p:spPr>
            <a:xfrm>
              <a:off x="11903661" y="227834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13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3" name="object 3103"/>
            <p:cNvSpPr/>
            <p:nvPr/>
          </p:nvSpPr>
          <p:spPr>
            <a:xfrm>
              <a:off x="11903673" y="228344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7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4" name="object 3104"/>
            <p:cNvSpPr/>
            <p:nvPr/>
          </p:nvSpPr>
          <p:spPr>
            <a:xfrm>
              <a:off x="11904167" y="228298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7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5" name="object 3105"/>
            <p:cNvSpPr/>
            <p:nvPr/>
          </p:nvSpPr>
          <p:spPr>
            <a:xfrm>
              <a:off x="11911145" y="228344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31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6" name="object 3106"/>
            <p:cNvSpPr/>
            <p:nvPr/>
          </p:nvSpPr>
          <p:spPr>
            <a:xfrm>
              <a:off x="11911644" y="228297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9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7" name="object 3107"/>
            <p:cNvSpPr/>
            <p:nvPr/>
          </p:nvSpPr>
          <p:spPr>
            <a:xfrm>
              <a:off x="11903673" y="23095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1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8" name="object 3108"/>
            <p:cNvSpPr/>
            <p:nvPr/>
          </p:nvSpPr>
          <p:spPr>
            <a:xfrm>
              <a:off x="11904174" y="230490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61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9" name="object 3109"/>
            <p:cNvSpPr/>
            <p:nvPr/>
          </p:nvSpPr>
          <p:spPr>
            <a:xfrm>
              <a:off x="11903673" y="2304398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513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0" name="object 3110"/>
            <p:cNvSpPr/>
            <p:nvPr/>
          </p:nvSpPr>
          <p:spPr>
            <a:xfrm>
              <a:off x="11904174" y="230489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7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1" name="object 3111"/>
            <p:cNvSpPr/>
            <p:nvPr/>
          </p:nvSpPr>
          <p:spPr>
            <a:xfrm>
              <a:off x="11903668" y="230439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7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2" name="object 3112"/>
            <p:cNvSpPr/>
            <p:nvPr/>
          </p:nvSpPr>
          <p:spPr>
            <a:xfrm>
              <a:off x="11911644" y="230208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81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3" name="object 3113"/>
            <p:cNvSpPr/>
            <p:nvPr/>
          </p:nvSpPr>
          <p:spPr>
            <a:xfrm>
              <a:off x="11911145" y="230208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31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4" name="object 3114"/>
            <p:cNvSpPr/>
            <p:nvPr/>
          </p:nvSpPr>
          <p:spPr>
            <a:xfrm>
              <a:off x="12146525" y="227834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513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5" name="object 3115"/>
            <p:cNvSpPr/>
            <p:nvPr/>
          </p:nvSpPr>
          <p:spPr>
            <a:xfrm>
              <a:off x="12146537" y="227834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61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6" name="object 3116"/>
            <p:cNvSpPr/>
            <p:nvPr/>
          </p:nvSpPr>
          <p:spPr>
            <a:xfrm>
              <a:off x="12147038" y="2278337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10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7" name="object 3117"/>
            <p:cNvSpPr/>
            <p:nvPr/>
          </p:nvSpPr>
          <p:spPr>
            <a:xfrm>
              <a:off x="12139050" y="228298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8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8" name="object 3118"/>
            <p:cNvSpPr/>
            <p:nvPr/>
          </p:nvSpPr>
          <p:spPr>
            <a:xfrm>
              <a:off x="12139567" y="228344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7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9" name="object 3119"/>
            <p:cNvSpPr/>
            <p:nvPr/>
          </p:nvSpPr>
          <p:spPr>
            <a:xfrm>
              <a:off x="12139043" y="228298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9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0" name="object 3120"/>
            <p:cNvSpPr/>
            <p:nvPr/>
          </p:nvSpPr>
          <p:spPr>
            <a:xfrm>
              <a:off x="12139567" y="228344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33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1" name="object 3121"/>
            <p:cNvSpPr/>
            <p:nvPr/>
          </p:nvSpPr>
          <p:spPr>
            <a:xfrm>
              <a:off x="12147038" y="2304388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513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2" name="object 3122"/>
            <p:cNvSpPr/>
            <p:nvPr/>
          </p:nvSpPr>
          <p:spPr>
            <a:xfrm>
              <a:off x="12146537" y="230489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61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3" name="object 3123"/>
            <p:cNvSpPr/>
            <p:nvPr/>
          </p:nvSpPr>
          <p:spPr>
            <a:xfrm>
              <a:off x="12146537" y="230951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51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4" name="object 3124"/>
            <p:cNvSpPr/>
            <p:nvPr/>
          </p:nvSpPr>
          <p:spPr>
            <a:xfrm>
              <a:off x="12139562" y="230439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47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5" name="object 3125"/>
            <p:cNvSpPr/>
            <p:nvPr/>
          </p:nvSpPr>
          <p:spPr>
            <a:xfrm>
              <a:off x="12139043" y="230489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0" y="0"/>
                  </a:moveTo>
                  <a:lnTo>
                    <a:pt x="749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6" name="object 3126"/>
            <p:cNvSpPr/>
            <p:nvPr/>
          </p:nvSpPr>
          <p:spPr>
            <a:xfrm>
              <a:off x="12139567" y="230208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31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7" name="object 3127"/>
            <p:cNvSpPr/>
            <p:nvPr/>
          </p:nvSpPr>
          <p:spPr>
            <a:xfrm>
              <a:off x="12139043" y="230208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81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8" name="object 3128"/>
            <p:cNvSpPr/>
            <p:nvPr/>
          </p:nvSpPr>
          <p:spPr>
            <a:xfrm>
              <a:off x="12139759" y="227017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7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9" name="object 3129"/>
            <p:cNvSpPr/>
            <p:nvPr/>
          </p:nvSpPr>
          <p:spPr>
            <a:xfrm>
              <a:off x="12139746" y="22653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7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0" name="object 3130"/>
            <p:cNvSpPr/>
            <p:nvPr/>
          </p:nvSpPr>
          <p:spPr>
            <a:xfrm>
              <a:off x="12140626" y="227017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3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1" name="object 3131"/>
            <p:cNvSpPr/>
            <p:nvPr/>
          </p:nvSpPr>
          <p:spPr>
            <a:xfrm>
              <a:off x="12141368" y="226531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8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2" name="object 3132"/>
            <p:cNvSpPr/>
            <p:nvPr/>
          </p:nvSpPr>
          <p:spPr>
            <a:xfrm>
              <a:off x="12140645" y="22653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2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3" name="object 3133"/>
            <p:cNvSpPr/>
            <p:nvPr/>
          </p:nvSpPr>
          <p:spPr>
            <a:xfrm>
              <a:off x="11908696" y="227689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19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4" name="object 3134"/>
            <p:cNvSpPr/>
            <p:nvPr/>
          </p:nvSpPr>
          <p:spPr>
            <a:xfrm>
              <a:off x="11908697" y="227689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5" name="object 3135"/>
            <p:cNvSpPr/>
            <p:nvPr/>
          </p:nvSpPr>
          <p:spPr>
            <a:xfrm>
              <a:off x="11908696" y="230976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2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6" name="object 3136"/>
            <p:cNvSpPr/>
            <p:nvPr/>
          </p:nvSpPr>
          <p:spPr>
            <a:xfrm>
              <a:off x="11908696" y="231099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7" name="object 3137"/>
            <p:cNvSpPr/>
            <p:nvPr/>
          </p:nvSpPr>
          <p:spPr>
            <a:xfrm>
              <a:off x="12139440" y="227689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8" name="object 3138"/>
            <p:cNvSpPr/>
            <p:nvPr/>
          </p:nvSpPr>
          <p:spPr>
            <a:xfrm>
              <a:off x="12142016" y="227689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19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9" name="object 3139"/>
            <p:cNvSpPr/>
            <p:nvPr/>
          </p:nvSpPr>
          <p:spPr>
            <a:xfrm>
              <a:off x="12139438" y="231099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0" name="object 3140"/>
            <p:cNvSpPr/>
            <p:nvPr/>
          </p:nvSpPr>
          <p:spPr>
            <a:xfrm>
              <a:off x="12142016" y="230976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22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1" name="object 3141"/>
            <p:cNvSpPr/>
            <p:nvPr/>
          </p:nvSpPr>
          <p:spPr>
            <a:xfrm>
              <a:off x="12139759" y="2253908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1792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2" name="object 3142"/>
            <p:cNvSpPr/>
            <p:nvPr/>
          </p:nvSpPr>
          <p:spPr>
            <a:xfrm>
              <a:off x="12139424" y="225390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3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3" name="object 3143"/>
            <p:cNvSpPr/>
            <p:nvPr/>
          </p:nvSpPr>
          <p:spPr>
            <a:xfrm>
              <a:off x="12139438" y="227183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3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4" name="object 3144"/>
            <p:cNvSpPr/>
            <p:nvPr/>
          </p:nvSpPr>
          <p:spPr>
            <a:xfrm>
              <a:off x="12139759" y="226043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7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5" name="object 3145"/>
            <p:cNvSpPr/>
            <p:nvPr/>
          </p:nvSpPr>
          <p:spPr>
            <a:xfrm>
              <a:off x="12139746" y="225557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7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6" name="object 3146"/>
            <p:cNvSpPr/>
            <p:nvPr/>
          </p:nvSpPr>
          <p:spPr>
            <a:xfrm>
              <a:off x="12140626" y="226043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3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7" name="object 3147"/>
            <p:cNvSpPr/>
            <p:nvPr/>
          </p:nvSpPr>
          <p:spPr>
            <a:xfrm>
              <a:off x="12141368" y="225557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8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8" name="object 3148"/>
            <p:cNvSpPr/>
            <p:nvPr/>
          </p:nvSpPr>
          <p:spPr>
            <a:xfrm>
              <a:off x="12140645" y="225557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2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9" name="object 3149"/>
            <p:cNvSpPr/>
            <p:nvPr/>
          </p:nvSpPr>
          <p:spPr>
            <a:xfrm>
              <a:off x="12139759" y="233231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7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0" name="object 3150"/>
            <p:cNvSpPr/>
            <p:nvPr/>
          </p:nvSpPr>
          <p:spPr>
            <a:xfrm>
              <a:off x="12139746" y="232741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7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1" name="object 3151"/>
            <p:cNvSpPr/>
            <p:nvPr/>
          </p:nvSpPr>
          <p:spPr>
            <a:xfrm>
              <a:off x="12140626" y="233231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3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2" name="object 3152"/>
            <p:cNvSpPr/>
            <p:nvPr/>
          </p:nvSpPr>
          <p:spPr>
            <a:xfrm>
              <a:off x="12141368" y="232743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8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3" name="object 3153"/>
            <p:cNvSpPr/>
            <p:nvPr/>
          </p:nvSpPr>
          <p:spPr>
            <a:xfrm>
              <a:off x="12140645" y="232741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2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4" name="object 3154"/>
            <p:cNvSpPr/>
            <p:nvPr/>
          </p:nvSpPr>
          <p:spPr>
            <a:xfrm>
              <a:off x="12139759" y="2316047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1789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5" name="object 3155"/>
            <p:cNvSpPr/>
            <p:nvPr/>
          </p:nvSpPr>
          <p:spPr>
            <a:xfrm>
              <a:off x="12139424" y="231604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3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6" name="object 3156"/>
            <p:cNvSpPr/>
            <p:nvPr/>
          </p:nvSpPr>
          <p:spPr>
            <a:xfrm>
              <a:off x="12139438" y="233394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3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7" name="object 3157"/>
            <p:cNvSpPr/>
            <p:nvPr/>
          </p:nvSpPr>
          <p:spPr>
            <a:xfrm>
              <a:off x="11903647" y="229490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6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8" name="object 3158"/>
            <p:cNvSpPr/>
            <p:nvPr/>
          </p:nvSpPr>
          <p:spPr>
            <a:xfrm>
              <a:off x="11910619" y="229296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193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9" name="object 3159"/>
            <p:cNvSpPr/>
            <p:nvPr/>
          </p:nvSpPr>
          <p:spPr>
            <a:xfrm>
              <a:off x="11903655" y="2292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963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0" name="object 3160"/>
            <p:cNvSpPr/>
            <p:nvPr/>
          </p:nvSpPr>
          <p:spPr>
            <a:xfrm>
              <a:off x="11902622" y="229934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2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1" name="object 3161"/>
            <p:cNvSpPr/>
            <p:nvPr/>
          </p:nvSpPr>
          <p:spPr>
            <a:xfrm>
              <a:off x="11903647" y="229489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45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2" name="object 3162"/>
            <p:cNvSpPr/>
            <p:nvPr/>
          </p:nvSpPr>
          <p:spPr>
            <a:xfrm>
              <a:off x="11903647" y="228849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47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3" name="object 3163"/>
            <p:cNvSpPr/>
            <p:nvPr/>
          </p:nvSpPr>
          <p:spPr>
            <a:xfrm>
              <a:off x="11902621" y="228850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2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4" name="object 3164"/>
            <p:cNvSpPr/>
            <p:nvPr/>
          </p:nvSpPr>
          <p:spPr>
            <a:xfrm>
              <a:off x="11902622" y="2288504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0"/>
                  </a:moveTo>
                  <a:lnTo>
                    <a:pt x="0" y="1083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5" name="object 3165"/>
            <p:cNvSpPr/>
            <p:nvPr/>
          </p:nvSpPr>
          <p:spPr>
            <a:xfrm>
              <a:off x="12140091" y="229296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963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6" name="object 3166"/>
            <p:cNvSpPr/>
            <p:nvPr/>
          </p:nvSpPr>
          <p:spPr>
            <a:xfrm>
              <a:off x="12140093" y="22929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93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7" name="object 3167"/>
            <p:cNvSpPr/>
            <p:nvPr/>
          </p:nvSpPr>
          <p:spPr>
            <a:xfrm>
              <a:off x="12140093" y="229490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6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8" name="object 3168"/>
            <p:cNvSpPr/>
            <p:nvPr/>
          </p:nvSpPr>
          <p:spPr>
            <a:xfrm>
              <a:off x="12148089" y="228850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1083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9" name="object 3169"/>
            <p:cNvSpPr/>
            <p:nvPr/>
          </p:nvSpPr>
          <p:spPr>
            <a:xfrm>
              <a:off x="12147063" y="228850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2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0" name="object 3170"/>
            <p:cNvSpPr/>
            <p:nvPr/>
          </p:nvSpPr>
          <p:spPr>
            <a:xfrm>
              <a:off x="12147055" y="228850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47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1" name="object 3171"/>
            <p:cNvSpPr/>
            <p:nvPr/>
          </p:nvSpPr>
          <p:spPr>
            <a:xfrm>
              <a:off x="12147055" y="229490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45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2" name="object 3172"/>
            <p:cNvSpPr/>
            <p:nvPr/>
          </p:nvSpPr>
          <p:spPr>
            <a:xfrm>
              <a:off x="12147055" y="229934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2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3" name="object 3173"/>
            <p:cNvSpPr/>
            <p:nvPr/>
          </p:nvSpPr>
          <p:spPr>
            <a:xfrm>
              <a:off x="12140093" y="229296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4" name="object 3174"/>
            <p:cNvSpPr/>
            <p:nvPr/>
          </p:nvSpPr>
          <p:spPr>
            <a:xfrm>
              <a:off x="12142660" y="229270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6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5" name="object 3175"/>
            <p:cNvSpPr/>
            <p:nvPr/>
          </p:nvSpPr>
          <p:spPr>
            <a:xfrm>
              <a:off x="12140093" y="229296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193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6" name="object 3176"/>
            <p:cNvSpPr/>
            <p:nvPr/>
          </p:nvSpPr>
          <p:spPr>
            <a:xfrm>
              <a:off x="12140084" y="229490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7" name="object 3177"/>
            <p:cNvSpPr/>
            <p:nvPr/>
          </p:nvSpPr>
          <p:spPr>
            <a:xfrm>
              <a:off x="12142660" y="229489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5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8" name="object 3178"/>
            <p:cNvSpPr/>
            <p:nvPr/>
          </p:nvSpPr>
          <p:spPr>
            <a:xfrm>
              <a:off x="12142862" y="229514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94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9" name="object 3179"/>
            <p:cNvSpPr/>
            <p:nvPr/>
          </p:nvSpPr>
          <p:spPr>
            <a:xfrm>
              <a:off x="12139103" y="229514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5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0" name="object 3180"/>
            <p:cNvSpPr/>
            <p:nvPr/>
          </p:nvSpPr>
          <p:spPr>
            <a:xfrm>
              <a:off x="12137816" y="230208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504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1" name="object 3181"/>
            <p:cNvSpPr/>
            <p:nvPr/>
          </p:nvSpPr>
          <p:spPr>
            <a:xfrm>
              <a:off x="12139114" y="229271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42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2" name="object 3182"/>
            <p:cNvSpPr/>
            <p:nvPr/>
          </p:nvSpPr>
          <p:spPr>
            <a:xfrm>
              <a:off x="12137816" y="2285775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0" y="0"/>
                  </a:moveTo>
                  <a:lnTo>
                    <a:pt x="0" y="1630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3" name="object 3183"/>
            <p:cNvSpPr/>
            <p:nvPr/>
          </p:nvSpPr>
          <p:spPr>
            <a:xfrm>
              <a:off x="12142862" y="228576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94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4" name="object 3184"/>
            <p:cNvSpPr/>
            <p:nvPr/>
          </p:nvSpPr>
          <p:spPr>
            <a:xfrm>
              <a:off x="12137815" y="228577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504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5" name="object 3185"/>
            <p:cNvSpPr/>
            <p:nvPr/>
          </p:nvSpPr>
          <p:spPr>
            <a:xfrm>
              <a:off x="12139114" y="22927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5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6" name="object 3186"/>
            <p:cNvSpPr/>
            <p:nvPr/>
          </p:nvSpPr>
          <p:spPr>
            <a:xfrm>
              <a:off x="11908043" y="229490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7" name="object 3187"/>
            <p:cNvSpPr/>
            <p:nvPr/>
          </p:nvSpPr>
          <p:spPr>
            <a:xfrm>
              <a:off x="11908042" y="229490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5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8" name="object 3188"/>
            <p:cNvSpPr/>
            <p:nvPr/>
          </p:nvSpPr>
          <p:spPr>
            <a:xfrm>
              <a:off x="11910619" y="229296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193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9" name="object 3189"/>
            <p:cNvSpPr/>
            <p:nvPr/>
          </p:nvSpPr>
          <p:spPr>
            <a:xfrm>
              <a:off x="11908042" y="229296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0" name="object 3190"/>
            <p:cNvSpPr/>
            <p:nvPr/>
          </p:nvSpPr>
          <p:spPr>
            <a:xfrm>
              <a:off x="11908042" y="229270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26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1" name="object 3191"/>
            <p:cNvSpPr/>
            <p:nvPr/>
          </p:nvSpPr>
          <p:spPr>
            <a:xfrm>
              <a:off x="11907846" y="228577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94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2" name="object 3192"/>
            <p:cNvSpPr/>
            <p:nvPr/>
          </p:nvSpPr>
          <p:spPr>
            <a:xfrm>
              <a:off x="11907846" y="22927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5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3" name="object 3193"/>
            <p:cNvSpPr/>
            <p:nvPr/>
          </p:nvSpPr>
          <p:spPr>
            <a:xfrm>
              <a:off x="11907845" y="228577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502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4" name="object 3194"/>
            <p:cNvSpPr/>
            <p:nvPr/>
          </p:nvSpPr>
          <p:spPr>
            <a:xfrm>
              <a:off x="11911595" y="229270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2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5" name="object 3195"/>
            <p:cNvSpPr/>
            <p:nvPr/>
          </p:nvSpPr>
          <p:spPr>
            <a:xfrm>
              <a:off x="11912871" y="2285764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0" y="1632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6" name="object 3196"/>
            <p:cNvSpPr/>
            <p:nvPr/>
          </p:nvSpPr>
          <p:spPr>
            <a:xfrm>
              <a:off x="11907846" y="229514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95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7" name="object 3197"/>
            <p:cNvSpPr/>
            <p:nvPr/>
          </p:nvSpPr>
          <p:spPr>
            <a:xfrm>
              <a:off x="11907846" y="230208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502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8" name="object 3198"/>
            <p:cNvSpPr/>
            <p:nvPr/>
          </p:nvSpPr>
          <p:spPr>
            <a:xfrm>
              <a:off x="11907835" y="229514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5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9" name="object 3199"/>
            <p:cNvSpPr/>
            <p:nvPr/>
          </p:nvSpPr>
          <p:spPr>
            <a:xfrm>
              <a:off x="12150656" y="23076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13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0" name="object 3200"/>
            <p:cNvSpPr/>
            <p:nvPr/>
          </p:nvSpPr>
          <p:spPr>
            <a:xfrm>
              <a:off x="12148089" y="230762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13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1" name="object 3201"/>
            <p:cNvSpPr/>
            <p:nvPr/>
          </p:nvSpPr>
          <p:spPr>
            <a:xfrm>
              <a:off x="12148089" y="230976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2" name="object 3202"/>
            <p:cNvSpPr/>
            <p:nvPr/>
          </p:nvSpPr>
          <p:spPr>
            <a:xfrm>
              <a:off x="12150656" y="230975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3" name="object 3203"/>
            <p:cNvSpPr/>
            <p:nvPr/>
          </p:nvSpPr>
          <p:spPr>
            <a:xfrm>
              <a:off x="12148080" y="230976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4" name="object 3204"/>
            <p:cNvSpPr/>
            <p:nvPr/>
          </p:nvSpPr>
          <p:spPr>
            <a:xfrm>
              <a:off x="12148089" y="230976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2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5" name="object 3205"/>
            <p:cNvSpPr/>
            <p:nvPr/>
          </p:nvSpPr>
          <p:spPr>
            <a:xfrm>
              <a:off x="12149759" y="231341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9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6" name="object 3206"/>
            <p:cNvSpPr/>
            <p:nvPr/>
          </p:nvSpPr>
          <p:spPr>
            <a:xfrm>
              <a:off x="12149759" y="2351420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30">
                  <a:moveTo>
                    <a:pt x="0" y="3655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7" name="object 3207"/>
            <p:cNvSpPr/>
            <p:nvPr/>
          </p:nvSpPr>
          <p:spPr>
            <a:xfrm>
              <a:off x="12143309" y="235141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8" name="object 3208"/>
            <p:cNvSpPr/>
            <p:nvPr/>
          </p:nvSpPr>
          <p:spPr>
            <a:xfrm>
              <a:off x="12143307" y="2351419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30">
                  <a:moveTo>
                    <a:pt x="0" y="0"/>
                  </a:moveTo>
                  <a:lnTo>
                    <a:pt x="0" y="3655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9" name="object 3209"/>
            <p:cNvSpPr/>
            <p:nvPr/>
          </p:nvSpPr>
          <p:spPr>
            <a:xfrm>
              <a:off x="12143307" y="238797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0" name="object 3210"/>
            <p:cNvSpPr/>
            <p:nvPr/>
          </p:nvSpPr>
          <p:spPr>
            <a:xfrm>
              <a:off x="12143309" y="231099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645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1" name="object 3211"/>
            <p:cNvSpPr/>
            <p:nvPr/>
          </p:nvSpPr>
          <p:spPr>
            <a:xfrm>
              <a:off x="12143307" y="2310990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0"/>
                  </a:moveTo>
                  <a:lnTo>
                    <a:pt x="0" y="4019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2" name="object 3212"/>
            <p:cNvSpPr/>
            <p:nvPr/>
          </p:nvSpPr>
          <p:spPr>
            <a:xfrm>
              <a:off x="12143307" y="235117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45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3" name="object 3213"/>
            <p:cNvSpPr/>
            <p:nvPr/>
          </p:nvSpPr>
          <p:spPr>
            <a:xfrm>
              <a:off x="12149759" y="2310979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0" y="4019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4" name="object 3214"/>
            <p:cNvSpPr/>
            <p:nvPr/>
          </p:nvSpPr>
          <p:spPr>
            <a:xfrm>
              <a:off x="12147691" y="230855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9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5" name="object 3215"/>
            <p:cNvSpPr/>
            <p:nvPr/>
          </p:nvSpPr>
          <p:spPr>
            <a:xfrm>
              <a:off x="12147684" y="230855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05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6" name="object 3216"/>
            <p:cNvSpPr/>
            <p:nvPr/>
          </p:nvSpPr>
          <p:spPr>
            <a:xfrm>
              <a:off x="12148089" y="230856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42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7" name="object 3217"/>
            <p:cNvSpPr/>
            <p:nvPr/>
          </p:nvSpPr>
          <p:spPr>
            <a:xfrm>
              <a:off x="12143297" y="231061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438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8" name="object 3218"/>
            <p:cNvSpPr/>
            <p:nvPr/>
          </p:nvSpPr>
          <p:spPr>
            <a:xfrm>
              <a:off x="12143307" y="231061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9" name="object 3219"/>
            <p:cNvSpPr/>
            <p:nvPr/>
          </p:nvSpPr>
          <p:spPr>
            <a:xfrm>
              <a:off x="12143307" y="231099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8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0" name="object 3220"/>
            <p:cNvSpPr/>
            <p:nvPr/>
          </p:nvSpPr>
          <p:spPr>
            <a:xfrm>
              <a:off x="12146537" y="23382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1" name="object 3221"/>
            <p:cNvSpPr/>
            <p:nvPr/>
          </p:nvSpPr>
          <p:spPr>
            <a:xfrm>
              <a:off x="12146730" y="23381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94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2" name="object 3222"/>
            <p:cNvSpPr/>
            <p:nvPr/>
          </p:nvSpPr>
          <p:spPr>
            <a:xfrm>
              <a:off x="12146892" y="23379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67"/>
                  </a:moveTo>
                  <a:lnTo>
                    <a:pt x="1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3" name="object 3223"/>
            <p:cNvSpPr/>
            <p:nvPr/>
          </p:nvSpPr>
          <p:spPr>
            <a:xfrm>
              <a:off x="12147006" y="23377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98"/>
                  </a:moveTo>
                  <a:lnTo>
                    <a:pt x="3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4" name="object 3224"/>
            <p:cNvSpPr/>
            <p:nvPr/>
          </p:nvSpPr>
          <p:spPr>
            <a:xfrm>
              <a:off x="12147006" y="23376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5" name="object 3225"/>
            <p:cNvSpPr/>
            <p:nvPr/>
          </p:nvSpPr>
          <p:spPr>
            <a:xfrm>
              <a:off x="12146901" y="23374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6" name="object 3226"/>
            <p:cNvSpPr/>
            <p:nvPr/>
          </p:nvSpPr>
          <p:spPr>
            <a:xfrm>
              <a:off x="12146725" y="23373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7" name="object 3227"/>
            <p:cNvSpPr/>
            <p:nvPr/>
          </p:nvSpPr>
          <p:spPr>
            <a:xfrm>
              <a:off x="12146531" y="23373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3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8" name="object 3228"/>
            <p:cNvSpPr/>
            <p:nvPr/>
          </p:nvSpPr>
          <p:spPr>
            <a:xfrm>
              <a:off x="12146338" y="23373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2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9" name="object 3229"/>
            <p:cNvSpPr/>
            <p:nvPr/>
          </p:nvSpPr>
          <p:spPr>
            <a:xfrm>
              <a:off x="12146157" y="23373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0" name="object 3230"/>
            <p:cNvSpPr/>
            <p:nvPr/>
          </p:nvSpPr>
          <p:spPr>
            <a:xfrm>
              <a:off x="12146064" y="23374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1" name="object 3231"/>
            <p:cNvSpPr/>
            <p:nvPr/>
          </p:nvSpPr>
          <p:spPr>
            <a:xfrm>
              <a:off x="12146021" y="23375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0" y="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2" name="object 3232"/>
            <p:cNvSpPr/>
            <p:nvPr/>
          </p:nvSpPr>
          <p:spPr>
            <a:xfrm>
              <a:off x="12146013" y="23377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3" name="object 3233"/>
            <p:cNvSpPr/>
            <p:nvPr/>
          </p:nvSpPr>
          <p:spPr>
            <a:xfrm>
              <a:off x="12146052" y="23379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4" name="object 3234"/>
            <p:cNvSpPr/>
            <p:nvPr/>
          </p:nvSpPr>
          <p:spPr>
            <a:xfrm>
              <a:off x="12146158" y="233812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5" name="object 3235"/>
            <p:cNvSpPr/>
            <p:nvPr/>
          </p:nvSpPr>
          <p:spPr>
            <a:xfrm>
              <a:off x="12146335" y="23382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3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6" name="object 3236"/>
            <p:cNvSpPr/>
            <p:nvPr/>
          </p:nvSpPr>
          <p:spPr>
            <a:xfrm>
              <a:off x="12146537" y="23138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31"/>
                  </a:moveTo>
                  <a:lnTo>
                    <a:pt x="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7" name="object 3237"/>
            <p:cNvSpPr/>
            <p:nvPr/>
          </p:nvSpPr>
          <p:spPr>
            <a:xfrm>
              <a:off x="12146730" y="23137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15"/>
                  </a:moveTo>
                  <a:lnTo>
                    <a:pt x="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8" name="object 3238"/>
            <p:cNvSpPr/>
            <p:nvPr/>
          </p:nvSpPr>
          <p:spPr>
            <a:xfrm>
              <a:off x="12146892" y="23136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46"/>
                  </a:moveTo>
                  <a:lnTo>
                    <a:pt x="1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9" name="object 3239"/>
            <p:cNvSpPr/>
            <p:nvPr/>
          </p:nvSpPr>
          <p:spPr>
            <a:xfrm>
              <a:off x="12147006" y="23134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178"/>
                  </a:moveTo>
                  <a:lnTo>
                    <a:pt x="3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0" name="object 3240"/>
            <p:cNvSpPr/>
            <p:nvPr/>
          </p:nvSpPr>
          <p:spPr>
            <a:xfrm>
              <a:off x="12147006" y="23132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1" name="object 3241"/>
            <p:cNvSpPr/>
            <p:nvPr/>
          </p:nvSpPr>
          <p:spPr>
            <a:xfrm>
              <a:off x="12146901" y="23130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04" y="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2" name="object 3242"/>
            <p:cNvSpPr/>
            <p:nvPr/>
          </p:nvSpPr>
          <p:spPr>
            <a:xfrm>
              <a:off x="12146725" y="23129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67" y="9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3" name="object 3243"/>
            <p:cNvSpPr/>
            <p:nvPr/>
          </p:nvSpPr>
          <p:spPr>
            <a:xfrm>
              <a:off x="12146531" y="23129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5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4" name="object 3244"/>
            <p:cNvSpPr/>
            <p:nvPr/>
          </p:nvSpPr>
          <p:spPr>
            <a:xfrm>
              <a:off x="12146338" y="23129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98" y="0"/>
                  </a:moveTo>
                  <a:lnTo>
                    <a:pt x="0" y="5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5" name="object 3245"/>
            <p:cNvSpPr/>
            <p:nvPr/>
          </p:nvSpPr>
          <p:spPr>
            <a:xfrm>
              <a:off x="12146157" y="23129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178" y="0"/>
                  </a:moveTo>
                  <a:lnTo>
                    <a:pt x="0" y="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6" name="object 3246"/>
            <p:cNvSpPr/>
            <p:nvPr/>
          </p:nvSpPr>
          <p:spPr>
            <a:xfrm>
              <a:off x="12146064" y="23130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94" y="0"/>
                  </a:moveTo>
                  <a:lnTo>
                    <a:pt x="0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7" name="object 3247"/>
            <p:cNvSpPr/>
            <p:nvPr/>
          </p:nvSpPr>
          <p:spPr>
            <a:xfrm>
              <a:off x="12146021" y="23132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31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8" name="object 3248"/>
            <p:cNvSpPr/>
            <p:nvPr/>
          </p:nvSpPr>
          <p:spPr>
            <a:xfrm>
              <a:off x="12146013" y="23134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31" y="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9" name="object 3249"/>
            <p:cNvSpPr/>
            <p:nvPr/>
          </p:nvSpPr>
          <p:spPr>
            <a:xfrm>
              <a:off x="12146052" y="23136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04" y="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0" name="object 3250"/>
            <p:cNvSpPr/>
            <p:nvPr/>
          </p:nvSpPr>
          <p:spPr>
            <a:xfrm>
              <a:off x="12146158" y="23137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78" y="13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1" name="object 3251"/>
            <p:cNvSpPr/>
            <p:nvPr/>
          </p:nvSpPr>
          <p:spPr>
            <a:xfrm>
              <a:off x="12146335" y="23138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5">
                  <a:moveTo>
                    <a:pt x="0" y="0"/>
                  </a:moveTo>
                  <a:lnTo>
                    <a:pt x="198" y="3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2" name="object 3252"/>
            <p:cNvSpPr/>
            <p:nvPr/>
          </p:nvSpPr>
          <p:spPr>
            <a:xfrm>
              <a:off x="12140645" y="231769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2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3" name="object 3253"/>
            <p:cNvSpPr/>
            <p:nvPr/>
          </p:nvSpPr>
          <p:spPr>
            <a:xfrm>
              <a:off x="12140626" y="232255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3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4" name="object 3254"/>
            <p:cNvSpPr/>
            <p:nvPr/>
          </p:nvSpPr>
          <p:spPr>
            <a:xfrm>
              <a:off x="12141368" y="231769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8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5" name="object 3255"/>
            <p:cNvSpPr/>
            <p:nvPr/>
          </p:nvSpPr>
          <p:spPr>
            <a:xfrm>
              <a:off x="12139746" y="231769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7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6" name="object 3256"/>
            <p:cNvSpPr/>
            <p:nvPr/>
          </p:nvSpPr>
          <p:spPr>
            <a:xfrm>
              <a:off x="12139759" y="232255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7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7" name="object 3257"/>
            <p:cNvSpPr/>
            <p:nvPr/>
          </p:nvSpPr>
          <p:spPr>
            <a:xfrm>
              <a:off x="11882253" y="2434025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>
                  <a:moveTo>
                    <a:pt x="0" y="0"/>
                  </a:moveTo>
                  <a:lnTo>
                    <a:pt x="28617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8" name="object 3258"/>
            <p:cNvSpPr/>
            <p:nvPr/>
          </p:nvSpPr>
          <p:spPr>
            <a:xfrm>
              <a:off x="12168456" y="2423659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1036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9" name="object 3259"/>
            <p:cNvSpPr/>
            <p:nvPr/>
          </p:nvSpPr>
          <p:spPr>
            <a:xfrm>
              <a:off x="12118175" y="242365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>
                  <a:moveTo>
                    <a:pt x="50281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0" name="object 3260"/>
            <p:cNvSpPr/>
            <p:nvPr/>
          </p:nvSpPr>
          <p:spPr>
            <a:xfrm>
              <a:off x="11882254" y="2423654"/>
              <a:ext cx="50165" cy="0"/>
            </a:xfrm>
            <a:custGeom>
              <a:avLst/>
              <a:gdLst/>
              <a:ahLst/>
              <a:cxnLst/>
              <a:rect l="l" t="t" r="r" b="b"/>
              <a:pathLst>
                <a:path w="50165">
                  <a:moveTo>
                    <a:pt x="4990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1" name="object 3261"/>
            <p:cNvSpPr/>
            <p:nvPr/>
          </p:nvSpPr>
          <p:spPr>
            <a:xfrm>
              <a:off x="11882253" y="2423654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36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2" name="object 3262"/>
            <p:cNvSpPr/>
            <p:nvPr/>
          </p:nvSpPr>
          <p:spPr>
            <a:xfrm>
              <a:off x="11931254" y="2428776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890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3" name="object 3263"/>
            <p:cNvSpPr/>
            <p:nvPr/>
          </p:nvSpPr>
          <p:spPr>
            <a:xfrm>
              <a:off x="11980173" y="24242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4" name="object 3264"/>
            <p:cNvSpPr/>
            <p:nvPr/>
          </p:nvSpPr>
          <p:spPr>
            <a:xfrm>
              <a:off x="11931263" y="2424268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890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5" name="object 3265"/>
            <p:cNvSpPr/>
            <p:nvPr/>
          </p:nvSpPr>
          <p:spPr>
            <a:xfrm>
              <a:off x="11931254" y="242426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0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6" name="object 3266"/>
            <p:cNvSpPr/>
            <p:nvPr/>
          </p:nvSpPr>
          <p:spPr>
            <a:xfrm>
              <a:off x="11976319" y="2433895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>
                  <a:moveTo>
                    <a:pt x="0" y="0"/>
                  </a:moveTo>
                  <a:lnTo>
                    <a:pt x="4888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7" name="object 3267"/>
            <p:cNvSpPr/>
            <p:nvPr/>
          </p:nvSpPr>
          <p:spPr>
            <a:xfrm>
              <a:off x="12025213" y="242939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8" name="object 3268"/>
            <p:cNvSpPr/>
            <p:nvPr/>
          </p:nvSpPr>
          <p:spPr>
            <a:xfrm>
              <a:off x="11976325" y="2429389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>
                  <a:moveTo>
                    <a:pt x="4888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9" name="object 3269"/>
            <p:cNvSpPr/>
            <p:nvPr/>
          </p:nvSpPr>
          <p:spPr>
            <a:xfrm>
              <a:off x="11976319" y="242938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0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0" name="object 3270"/>
            <p:cNvSpPr/>
            <p:nvPr/>
          </p:nvSpPr>
          <p:spPr>
            <a:xfrm>
              <a:off x="12070538" y="2428776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890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1" name="object 3271"/>
            <p:cNvSpPr/>
            <p:nvPr/>
          </p:nvSpPr>
          <p:spPr>
            <a:xfrm>
              <a:off x="12119448" y="24242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2" name="object 3272"/>
            <p:cNvSpPr/>
            <p:nvPr/>
          </p:nvSpPr>
          <p:spPr>
            <a:xfrm>
              <a:off x="12070538" y="2424268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890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3" name="object 3273"/>
            <p:cNvSpPr/>
            <p:nvPr/>
          </p:nvSpPr>
          <p:spPr>
            <a:xfrm>
              <a:off x="12070538" y="242426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0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4" name="object 3274"/>
            <p:cNvSpPr/>
            <p:nvPr/>
          </p:nvSpPr>
          <p:spPr>
            <a:xfrm>
              <a:off x="12025481" y="2433895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890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5" name="object 3275"/>
            <p:cNvSpPr/>
            <p:nvPr/>
          </p:nvSpPr>
          <p:spPr>
            <a:xfrm>
              <a:off x="12074390" y="242939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6" name="object 3276"/>
            <p:cNvSpPr/>
            <p:nvPr/>
          </p:nvSpPr>
          <p:spPr>
            <a:xfrm>
              <a:off x="12025480" y="2429389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890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7" name="object 3277"/>
            <p:cNvSpPr/>
            <p:nvPr/>
          </p:nvSpPr>
          <p:spPr>
            <a:xfrm>
              <a:off x="12025481" y="242938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0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8" name="object 3278"/>
            <p:cNvSpPr/>
            <p:nvPr/>
          </p:nvSpPr>
          <p:spPr>
            <a:xfrm>
              <a:off x="12158134" y="2429389"/>
              <a:ext cx="13335" cy="635"/>
            </a:xfrm>
            <a:custGeom>
              <a:avLst/>
              <a:gdLst/>
              <a:ahLst/>
              <a:cxnLst/>
              <a:rect l="l" t="t" r="r" b="b"/>
              <a:pathLst>
                <a:path w="13334" h="635">
                  <a:moveTo>
                    <a:pt x="0" y="0"/>
                  </a:moveTo>
                  <a:lnTo>
                    <a:pt x="0" y="115"/>
                  </a:lnTo>
                </a:path>
                <a:path w="13334" h="635">
                  <a:moveTo>
                    <a:pt x="0" y="0"/>
                  </a:moveTo>
                  <a:lnTo>
                    <a:pt x="127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9" name="object 3279"/>
            <p:cNvSpPr/>
            <p:nvPr/>
          </p:nvSpPr>
          <p:spPr>
            <a:xfrm>
              <a:off x="12158146" y="2429389"/>
              <a:ext cx="13335" cy="4445"/>
            </a:xfrm>
            <a:custGeom>
              <a:avLst/>
              <a:gdLst/>
              <a:ahLst/>
              <a:cxnLst/>
              <a:rect l="l" t="t" r="r" b="b"/>
              <a:pathLst>
                <a:path w="13334" h="4444">
                  <a:moveTo>
                    <a:pt x="12879" y="0"/>
                  </a:moveTo>
                  <a:lnTo>
                    <a:pt x="0" y="0"/>
                  </a:lnTo>
                </a:path>
                <a:path w="13334" h="4444">
                  <a:moveTo>
                    <a:pt x="12879" y="0"/>
                  </a:moveTo>
                  <a:lnTo>
                    <a:pt x="12879" y="427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0" name="object 3280"/>
            <p:cNvSpPr/>
            <p:nvPr/>
          </p:nvSpPr>
          <p:spPr>
            <a:xfrm>
              <a:off x="12171026" y="242939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1" name="object 3281"/>
            <p:cNvSpPr/>
            <p:nvPr/>
          </p:nvSpPr>
          <p:spPr>
            <a:xfrm>
              <a:off x="12158134" y="24337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2" name="object 3282"/>
            <p:cNvSpPr/>
            <p:nvPr/>
          </p:nvSpPr>
          <p:spPr>
            <a:xfrm>
              <a:off x="12158134" y="243389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3" name="object 3283"/>
            <p:cNvSpPr/>
            <p:nvPr/>
          </p:nvSpPr>
          <p:spPr>
            <a:xfrm>
              <a:off x="12158139" y="243376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76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4" name="object 3284"/>
            <p:cNvSpPr/>
            <p:nvPr/>
          </p:nvSpPr>
          <p:spPr>
            <a:xfrm>
              <a:off x="11879811" y="2428661"/>
              <a:ext cx="13335" cy="635"/>
            </a:xfrm>
            <a:custGeom>
              <a:avLst/>
              <a:gdLst/>
              <a:ahLst/>
              <a:cxnLst/>
              <a:rect l="l" t="t" r="r" b="b"/>
              <a:pathLst>
                <a:path w="13334" h="635">
                  <a:moveTo>
                    <a:pt x="12764" y="115"/>
                  </a:moveTo>
                  <a:lnTo>
                    <a:pt x="12764" y="0"/>
                  </a:lnTo>
                </a:path>
                <a:path w="13334" h="635">
                  <a:moveTo>
                    <a:pt x="12764" y="115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5" name="object 3285"/>
            <p:cNvSpPr/>
            <p:nvPr/>
          </p:nvSpPr>
          <p:spPr>
            <a:xfrm>
              <a:off x="11879676" y="242877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90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6" name="object 3286"/>
            <p:cNvSpPr/>
            <p:nvPr/>
          </p:nvSpPr>
          <p:spPr>
            <a:xfrm>
              <a:off x="11879807" y="242439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26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7" name="object 3287"/>
            <p:cNvSpPr/>
            <p:nvPr/>
          </p:nvSpPr>
          <p:spPr>
            <a:xfrm>
              <a:off x="11879676" y="242426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0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8" name="object 3288"/>
            <p:cNvSpPr/>
            <p:nvPr/>
          </p:nvSpPr>
          <p:spPr>
            <a:xfrm>
              <a:off x="11879686" y="2424265"/>
              <a:ext cx="13335" cy="635"/>
            </a:xfrm>
            <a:custGeom>
              <a:avLst/>
              <a:gdLst/>
              <a:ahLst/>
              <a:cxnLst/>
              <a:rect l="l" t="t" r="r" b="b"/>
              <a:pathLst>
                <a:path w="13334" h="635">
                  <a:moveTo>
                    <a:pt x="12889" y="115"/>
                  </a:moveTo>
                  <a:lnTo>
                    <a:pt x="12889" y="0"/>
                  </a:lnTo>
                </a:path>
                <a:path w="13334" h="635">
                  <a:moveTo>
                    <a:pt x="12889" y="115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9" name="object 3289"/>
            <p:cNvSpPr/>
            <p:nvPr/>
          </p:nvSpPr>
          <p:spPr>
            <a:xfrm>
              <a:off x="11879807" y="242438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76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0" name="object 3290"/>
            <p:cNvSpPr/>
            <p:nvPr/>
          </p:nvSpPr>
          <p:spPr>
            <a:xfrm>
              <a:off x="12158134" y="2424268"/>
              <a:ext cx="13335" cy="635"/>
            </a:xfrm>
            <a:custGeom>
              <a:avLst/>
              <a:gdLst/>
              <a:ahLst/>
              <a:cxnLst/>
              <a:rect l="l" t="t" r="r" b="b"/>
              <a:pathLst>
                <a:path w="13334" h="635">
                  <a:moveTo>
                    <a:pt x="0" y="0"/>
                  </a:moveTo>
                  <a:lnTo>
                    <a:pt x="0" y="115"/>
                  </a:lnTo>
                </a:path>
                <a:path w="13334" h="635">
                  <a:moveTo>
                    <a:pt x="0" y="0"/>
                  </a:moveTo>
                  <a:lnTo>
                    <a:pt x="127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1" name="object 3291"/>
            <p:cNvSpPr/>
            <p:nvPr/>
          </p:nvSpPr>
          <p:spPr>
            <a:xfrm>
              <a:off x="12158146" y="2424268"/>
              <a:ext cx="13335" cy="4445"/>
            </a:xfrm>
            <a:custGeom>
              <a:avLst/>
              <a:gdLst/>
              <a:ahLst/>
              <a:cxnLst/>
              <a:rect l="l" t="t" r="r" b="b"/>
              <a:pathLst>
                <a:path w="13334" h="4444">
                  <a:moveTo>
                    <a:pt x="12879" y="0"/>
                  </a:moveTo>
                  <a:lnTo>
                    <a:pt x="0" y="0"/>
                  </a:lnTo>
                </a:path>
                <a:path w="13334" h="4444">
                  <a:moveTo>
                    <a:pt x="12879" y="0"/>
                  </a:moveTo>
                  <a:lnTo>
                    <a:pt x="12879" y="428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2" name="object 3292"/>
            <p:cNvSpPr/>
            <p:nvPr/>
          </p:nvSpPr>
          <p:spPr>
            <a:xfrm>
              <a:off x="12171026" y="24242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3" name="object 3293"/>
            <p:cNvSpPr/>
            <p:nvPr/>
          </p:nvSpPr>
          <p:spPr>
            <a:xfrm>
              <a:off x="12158134" y="2428661"/>
              <a:ext cx="13335" cy="635"/>
            </a:xfrm>
            <a:custGeom>
              <a:avLst/>
              <a:gdLst/>
              <a:ahLst/>
              <a:cxnLst/>
              <a:rect l="l" t="t" r="r" b="b"/>
              <a:pathLst>
                <a:path w="13334" h="635">
                  <a:moveTo>
                    <a:pt x="0" y="0"/>
                  </a:moveTo>
                  <a:lnTo>
                    <a:pt x="0" y="115"/>
                  </a:lnTo>
                </a:path>
                <a:path w="13334" h="635">
                  <a:moveTo>
                    <a:pt x="0" y="0"/>
                  </a:moveTo>
                  <a:lnTo>
                    <a:pt x="1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4" name="object 3294"/>
            <p:cNvSpPr/>
            <p:nvPr/>
          </p:nvSpPr>
          <p:spPr>
            <a:xfrm>
              <a:off x="12158139" y="2428661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76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5" name="object 3295"/>
            <p:cNvSpPr/>
            <p:nvPr/>
          </p:nvSpPr>
          <p:spPr>
            <a:xfrm>
              <a:off x="11892575" y="243374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6" name="object 3296"/>
            <p:cNvSpPr/>
            <p:nvPr/>
          </p:nvSpPr>
          <p:spPr>
            <a:xfrm>
              <a:off x="11879811" y="243376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76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7" name="object 3297"/>
            <p:cNvSpPr/>
            <p:nvPr/>
          </p:nvSpPr>
          <p:spPr>
            <a:xfrm>
              <a:off x="11879676" y="243389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90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8" name="object 3298"/>
            <p:cNvSpPr/>
            <p:nvPr/>
          </p:nvSpPr>
          <p:spPr>
            <a:xfrm>
              <a:off x="11879807" y="242949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27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9" name="object 3299"/>
            <p:cNvSpPr/>
            <p:nvPr/>
          </p:nvSpPr>
          <p:spPr>
            <a:xfrm>
              <a:off x="11879676" y="242938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0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0" name="object 3300"/>
            <p:cNvSpPr/>
            <p:nvPr/>
          </p:nvSpPr>
          <p:spPr>
            <a:xfrm>
              <a:off x="11879686" y="2429386"/>
              <a:ext cx="13335" cy="635"/>
            </a:xfrm>
            <a:custGeom>
              <a:avLst/>
              <a:gdLst/>
              <a:ahLst/>
              <a:cxnLst/>
              <a:rect l="l" t="t" r="r" b="b"/>
              <a:pathLst>
                <a:path w="13334" h="635">
                  <a:moveTo>
                    <a:pt x="12889" y="115"/>
                  </a:moveTo>
                  <a:lnTo>
                    <a:pt x="12889" y="0"/>
                  </a:lnTo>
                </a:path>
                <a:path w="13334" h="635">
                  <a:moveTo>
                    <a:pt x="12889" y="115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1" name="object 3301"/>
            <p:cNvSpPr/>
            <p:nvPr/>
          </p:nvSpPr>
          <p:spPr>
            <a:xfrm>
              <a:off x="11879807" y="2429501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76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2" name="object 3302"/>
            <p:cNvSpPr/>
            <p:nvPr/>
          </p:nvSpPr>
          <p:spPr>
            <a:xfrm>
              <a:off x="11892576" y="242426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3" name="object 3303"/>
            <p:cNvSpPr/>
            <p:nvPr/>
          </p:nvSpPr>
          <p:spPr>
            <a:xfrm>
              <a:off x="11892575" y="242438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4" name="object 3304"/>
            <p:cNvSpPr/>
            <p:nvPr/>
          </p:nvSpPr>
          <p:spPr>
            <a:xfrm>
              <a:off x="11895152" y="242426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5" name="object 3305"/>
            <p:cNvSpPr/>
            <p:nvPr/>
          </p:nvSpPr>
          <p:spPr>
            <a:xfrm>
              <a:off x="11882253" y="242438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28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6" name="object 3306"/>
            <p:cNvSpPr/>
            <p:nvPr/>
          </p:nvSpPr>
          <p:spPr>
            <a:xfrm>
              <a:off x="11892576" y="242866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7" name="object 3307"/>
            <p:cNvSpPr/>
            <p:nvPr/>
          </p:nvSpPr>
          <p:spPr>
            <a:xfrm>
              <a:off x="11892575" y="242877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8" name="object 3308"/>
            <p:cNvSpPr/>
            <p:nvPr/>
          </p:nvSpPr>
          <p:spPr>
            <a:xfrm>
              <a:off x="11895152" y="242866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9" name="object 3309"/>
            <p:cNvSpPr/>
            <p:nvPr/>
          </p:nvSpPr>
          <p:spPr>
            <a:xfrm>
              <a:off x="11892576" y="242938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0" name="object 3310"/>
            <p:cNvSpPr/>
            <p:nvPr/>
          </p:nvSpPr>
          <p:spPr>
            <a:xfrm>
              <a:off x="11892575" y="242950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1" name="object 3311"/>
            <p:cNvSpPr/>
            <p:nvPr/>
          </p:nvSpPr>
          <p:spPr>
            <a:xfrm>
              <a:off x="11895152" y="242938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2" name="object 3312"/>
            <p:cNvSpPr/>
            <p:nvPr/>
          </p:nvSpPr>
          <p:spPr>
            <a:xfrm>
              <a:off x="11882253" y="242950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27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3" name="object 3313"/>
            <p:cNvSpPr/>
            <p:nvPr/>
          </p:nvSpPr>
          <p:spPr>
            <a:xfrm>
              <a:off x="11892576" y="243376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4" name="object 3314"/>
            <p:cNvSpPr/>
            <p:nvPr/>
          </p:nvSpPr>
          <p:spPr>
            <a:xfrm>
              <a:off x="11892575" y="243389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5" name="object 3315"/>
            <p:cNvSpPr/>
            <p:nvPr/>
          </p:nvSpPr>
          <p:spPr>
            <a:xfrm>
              <a:off x="11895152" y="243374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6" name="object 3316"/>
            <p:cNvSpPr/>
            <p:nvPr/>
          </p:nvSpPr>
          <p:spPr>
            <a:xfrm>
              <a:off x="12155558" y="242877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7" name="object 3317"/>
            <p:cNvSpPr/>
            <p:nvPr/>
          </p:nvSpPr>
          <p:spPr>
            <a:xfrm>
              <a:off x="12155558" y="242866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8" name="object 3318"/>
            <p:cNvSpPr/>
            <p:nvPr/>
          </p:nvSpPr>
          <p:spPr>
            <a:xfrm>
              <a:off x="12155558" y="242866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9" name="object 3319"/>
            <p:cNvSpPr/>
            <p:nvPr/>
          </p:nvSpPr>
          <p:spPr>
            <a:xfrm>
              <a:off x="12168456" y="242439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26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0" name="object 3320"/>
            <p:cNvSpPr/>
            <p:nvPr/>
          </p:nvSpPr>
          <p:spPr>
            <a:xfrm>
              <a:off x="12155558" y="242438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1" name="object 3321"/>
            <p:cNvSpPr/>
            <p:nvPr/>
          </p:nvSpPr>
          <p:spPr>
            <a:xfrm>
              <a:off x="12155558" y="242426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2" name="object 3322"/>
            <p:cNvSpPr/>
            <p:nvPr/>
          </p:nvSpPr>
          <p:spPr>
            <a:xfrm>
              <a:off x="12155558" y="24242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3" name="object 3323"/>
            <p:cNvSpPr/>
            <p:nvPr/>
          </p:nvSpPr>
          <p:spPr>
            <a:xfrm>
              <a:off x="12155558" y="243389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4" name="object 3324"/>
            <p:cNvSpPr/>
            <p:nvPr/>
          </p:nvSpPr>
          <p:spPr>
            <a:xfrm>
              <a:off x="12155558" y="243376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5" name="object 3325"/>
            <p:cNvSpPr/>
            <p:nvPr/>
          </p:nvSpPr>
          <p:spPr>
            <a:xfrm>
              <a:off x="12155558" y="24337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6" name="object 3326"/>
            <p:cNvSpPr/>
            <p:nvPr/>
          </p:nvSpPr>
          <p:spPr>
            <a:xfrm>
              <a:off x="12168456" y="242949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27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7" name="object 3327"/>
            <p:cNvSpPr/>
            <p:nvPr/>
          </p:nvSpPr>
          <p:spPr>
            <a:xfrm>
              <a:off x="12155558" y="242950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8" name="object 3328"/>
            <p:cNvSpPr/>
            <p:nvPr/>
          </p:nvSpPr>
          <p:spPr>
            <a:xfrm>
              <a:off x="12155558" y="242938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9" name="object 3329"/>
            <p:cNvSpPr/>
            <p:nvPr/>
          </p:nvSpPr>
          <p:spPr>
            <a:xfrm>
              <a:off x="12155558" y="242938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0" name="object 3330"/>
            <p:cNvSpPr/>
            <p:nvPr/>
          </p:nvSpPr>
          <p:spPr>
            <a:xfrm>
              <a:off x="11882255" y="2153855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>
                  <a:moveTo>
                    <a:pt x="28620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1" name="object 3331"/>
            <p:cNvSpPr/>
            <p:nvPr/>
          </p:nvSpPr>
          <p:spPr>
            <a:xfrm>
              <a:off x="11882253" y="2153855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0"/>
                  </a:moveTo>
                  <a:lnTo>
                    <a:pt x="0" y="1035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2" name="object 3332"/>
            <p:cNvSpPr/>
            <p:nvPr/>
          </p:nvSpPr>
          <p:spPr>
            <a:xfrm>
              <a:off x="11882253" y="2164193"/>
              <a:ext cx="50165" cy="0"/>
            </a:xfrm>
            <a:custGeom>
              <a:avLst/>
              <a:gdLst/>
              <a:ahLst/>
              <a:cxnLst/>
              <a:rect l="l" t="t" r="r" b="b"/>
              <a:pathLst>
                <a:path w="50165">
                  <a:moveTo>
                    <a:pt x="0" y="0"/>
                  </a:moveTo>
                  <a:lnTo>
                    <a:pt x="5008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3" name="object 3333"/>
            <p:cNvSpPr/>
            <p:nvPr/>
          </p:nvSpPr>
          <p:spPr>
            <a:xfrm>
              <a:off x="12118368" y="2164193"/>
              <a:ext cx="50165" cy="0"/>
            </a:xfrm>
            <a:custGeom>
              <a:avLst/>
              <a:gdLst/>
              <a:ahLst/>
              <a:cxnLst/>
              <a:rect l="l" t="t" r="r" b="b"/>
              <a:pathLst>
                <a:path w="50165">
                  <a:moveTo>
                    <a:pt x="0" y="0"/>
                  </a:moveTo>
                  <a:lnTo>
                    <a:pt x="5008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4" name="object 3334"/>
            <p:cNvSpPr/>
            <p:nvPr/>
          </p:nvSpPr>
          <p:spPr>
            <a:xfrm>
              <a:off x="12168456" y="2153838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1035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5" name="object 3335"/>
            <p:cNvSpPr/>
            <p:nvPr/>
          </p:nvSpPr>
          <p:spPr>
            <a:xfrm>
              <a:off x="12070538" y="2159089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890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6" name="object 3336"/>
            <p:cNvSpPr/>
            <p:nvPr/>
          </p:nvSpPr>
          <p:spPr>
            <a:xfrm>
              <a:off x="12070538" y="215908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0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7" name="object 3337"/>
            <p:cNvSpPr/>
            <p:nvPr/>
          </p:nvSpPr>
          <p:spPr>
            <a:xfrm>
              <a:off x="12070538" y="2163594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890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8" name="object 3338"/>
            <p:cNvSpPr/>
            <p:nvPr/>
          </p:nvSpPr>
          <p:spPr>
            <a:xfrm>
              <a:off x="12119448" y="215909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9" name="object 3339"/>
            <p:cNvSpPr/>
            <p:nvPr/>
          </p:nvSpPr>
          <p:spPr>
            <a:xfrm>
              <a:off x="12025480" y="2153967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890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0" name="object 3340"/>
            <p:cNvSpPr/>
            <p:nvPr/>
          </p:nvSpPr>
          <p:spPr>
            <a:xfrm>
              <a:off x="12025481" y="215396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0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1" name="object 3341"/>
            <p:cNvSpPr/>
            <p:nvPr/>
          </p:nvSpPr>
          <p:spPr>
            <a:xfrm>
              <a:off x="12025481" y="2158474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890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2" name="object 3342"/>
            <p:cNvSpPr/>
            <p:nvPr/>
          </p:nvSpPr>
          <p:spPr>
            <a:xfrm>
              <a:off x="12074390" y="215397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3" name="object 3343"/>
            <p:cNvSpPr/>
            <p:nvPr/>
          </p:nvSpPr>
          <p:spPr>
            <a:xfrm>
              <a:off x="11931263" y="2159089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890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4" name="object 3344"/>
            <p:cNvSpPr/>
            <p:nvPr/>
          </p:nvSpPr>
          <p:spPr>
            <a:xfrm>
              <a:off x="11931254" y="215908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0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5" name="object 3345"/>
            <p:cNvSpPr/>
            <p:nvPr/>
          </p:nvSpPr>
          <p:spPr>
            <a:xfrm>
              <a:off x="11931254" y="2163594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890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6" name="object 3346"/>
            <p:cNvSpPr/>
            <p:nvPr/>
          </p:nvSpPr>
          <p:spPr>
            <a:xfrm>
              <a:off x="11980173" y="215909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7" name="object 3347"/>
            <p:cNvSpPr/>
            <p:nvPr/>
          </p:nvSpPr>
          <p:spPr>
            <a:xfrm>
              <a:off x="11976325" y="2153967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>
                  <a:moveTo>
                    <a:pt x="4888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8" name="object 3348"/>
            <p:cNvSpPr/>
            <p:nvPr/>
          </p:nvSpPr>
          <p:spPr>
            <a:xfrm>
              <a:off x="11976319" y="215396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0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9" name="object 3349"/>
            <p:cNvSpPr/>
            <p:nvPr/>
          </p:nvSpPr>
          <p:spPr>
            <a:xfrm>
              <a:off x="11976319" y="2158474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>
                  <a:moveTo>
                    <a:pt x="0" y="0"/>
                  </a:moveTo>
                  <a:lnTo>
                    <a:pt x="4888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0" name="object 3350"/>
            <p:cNvSpPr/>
            <p:nvPr/>
          </p:nvSpPr>
          <p:spPr>
            <a:xfrm>
              <a:off x="12025213" y="215397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1" name="object 3351"/>
            <p:cNvSpPr/>
            <p:nvPr/>
          </p:nvSpPr>
          <p:spPr>
            <a:xfrm>
              <a:off x="11879811" y="2158359"/>
              <a:ext cx="13335" cy="635"/>
            </a:xfrm>
            <a:custGeom>
              <a:avLst/>
              <a:gdLst/>
              <a:ahLst/>
              <a:cxnLst/>
              <a:rect l="l" t="t" r="r" b="b"/>
              <a:pathLst>
                <a:path w="13334" h="635">
                  <a:moveTo>
                    <a:pt x="12764" y="115"/>
                  </a:moveTo>
                  <a:lnTo>
                    <a:pt x="12764" y="0"/>
                  </a:lnTo>
                </a:path>
                <a:path w="13334" h="635">
                  <a:moveTo>
                    <a:pt x="12764" y="115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2" name="object 3352"/>
            <p:cNvSpPr/>
            <p:nvPr/>
          </p:nvSpPr>
          <p:spPr>
            <a:xfrm>
              <a:off x="11879676" y="215847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90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3" name="object 3353"/>
            <p:cNvSpPr/>
            <p:nvPr/>
          </p:nvSpPr>
          <p:spPr>
            <a:xfrm>
              <a:off x="11879807" y="215408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27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4" name="object 3354"/>
            <p:cNvSpPr/>
            <p:nvPr/>
          </p:nvSpPr>
          <p:spPr>
            <a:xfrm>
              <a:off x="11879676" y="215396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0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5" name="object 3355"/>
            <p:cNvSpPr/>
            <p:nvPr/>
          </p:nvSpPr>
          <p:spPr>
            <a:xfrm>
              <a:off x="11879686" y="2153964"/>
              <a:ext cx="13335" cy="635"/>
            </a:xfrm>
            <a:custGeom>
              <a:avLst/>
              <a:gdLst/>
              <a:ahLst/>
              <a:cxnLst/>
              <a:rect l="l" t="t" r="r" b="b"/>
              <a:pathLst>
                <a:path w="13334" h="635">
                  <a:moveTo>
                    <a:pt x="12889" y="115"/>
                  </a:moveTo>
                  <a:lnTo>
                    <a:pt x="12889" y="0"/>
                  </a:lnTo>
                </a:path>
                <a:path w="13334" h="635">
                  <a:moveTo>
                    <a:pt x="12889" y="115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6" name="object 3356"/>
            <p:cNvSpPr/>
            <p:nvPr/>
          </p:nvSpPr>
          <p:spPr>
            <a:xfrm>
              <a:off x="11879807" y="215407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76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7" name="object 3357"/>
            <p:cNvSpPr/>
            <p:nvPr/>
          </p:nvSpPr>
          <p:spPr>
            <a:xfrm>
              <a:off x="12158134" y="215908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8" name="object 3358"/>
            <p:cNvSpPr/>
            <p:nvPr/>
          </p:nvSpPr>
          <p:spPr>
            <a:xfrm>
              <a:off x="12158134" y="215921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7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9" name="object 3359"/>
            <p:cNvSpPr/>
            <p:nvPr/>
          </p:nvSpPr>
          <p:spPr>
            <a:xfrm>
              <a:off x="12158146" y="215908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87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0" name="object 3360"/>
            <p:cNvSpPr/>
            <p:nvPr/>
          </p:nvSpPr>
          <p:spPr>
            <a:xfrm>
              <a:off x="12170903" y="215921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25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1" name="object 3361"/>
            <p:cNvSpPr/>
            <p:nvPr/>
          </p:nvSpPr>
          <p:spPr>
            <a:xfrm>
              <a:off x="12171026" y="215909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2" name="object 3362"/>
            <p:cNvSpPr/>
            <p:nvPr/>
          </p:nvSpPr>
          <p:spPr>
            <a:xfrm>
              <a:off x="12158134" y="216346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3" name="object 3363"/>
            <p:cNvSpPr/>
            <p:nvPr/>
          </p:nvSpPr>
          <p:spPr>
            <a:xfrm>
              <a:off x="12158134" y="216359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4" name="object 3364"/>
            <p:cNvSpPr/>
            <p:nvPr/>
          </p:nvSpPr>
          <p:spPr>
            <a:xfrm>
              <a:off x="12158139" y="216346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76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5" name="object 3365"/>
            <p:cNvSpPr/>
            <p:nvPr/>
          </p:nvSpPr>
          <p:spPr>
            <a:xfrm>
              <a:off x="11892575" y="216345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6" name="object 3366"/>
            <p:cNvSpPr/>
            <p:nvPr/>
          </p:nvSpPr>
          <p:spPr>
            <a:xfrm>
              <a:off x="11879811" y="216346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76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7" name="object 3367"/>
            <p:cNvSpPr/>
            <p:nvPr/>
          </p:nvSpPr>
          <p:spPr>
            <a:xfrm>
              <a:off x="11879676" y="216359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90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8" name="object 3368"/>
            <p:cNvSpPr/>
            <p:nvPr/>
          </p:nvSpPr>
          <p:spPr>
            <a:xfrm>
              <a:off x="11879807" y="215921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25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9" name="object 3369"/>
            <p:cNvSpPr/>
            <p:nvPr/>
          </p:nvSpPr>
          <p:spPr>
            <a:xfrm>
              <a:off x="11879676" y="215908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50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0" name="object 3370"/>
            <p:cNvSpPr/>
            <p:nvPr/>
          </p:nvSpPr>
          <p:spPr>
            <a:xfrm>
              <a:off x="11892575" y="21591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1" name="object 3371"/>
            <p:cNvSpPr/>
            <p:nvPr/>
          </p:nvSpPr>
          <p:spPr>
            <a:xfrm>
              <a:off x="11879686" y="215908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88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2" name="object 3372"/>
            <p:cNvSpPr/>
            <p:nvPr/>
          </p:nvSpPr>
          <p:spPr>
            <a:xfrm>
              <a:off x="11879807" y="215921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76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3" name="object 3373"/>
            <p:cNvSpPr/>
            <p:nvPr/>
          </p:nvSpPr>
          <p:spPr>
            <a:xfrm>
              <a:off x="12158134" y="2153967"/>
              <a:ext cx="13335" cy="635"/>
            </a:xfrm>
            <a:custGeom>
              <a:avLst/>
              <a:gdLst/>
              <a:ahLst/>
              <a:cxnLst/>
              <a:rect l="l" t="t" r="r" b="b"/>
              <a:pathLst>
                <a:path w="13334" h="635">
                  <a:moveTo>
                    <a:pt x="0" y="0"/>
                  </a:moveTo>
                  <a:lnTo>
                    <a:pt x="0" y="115"/>
                  </a:lnTo>
                </a:path>
                <a:path w="13334" h="635">
                  <a:moveTo>
                    <a:pt x="0" y="0"/>
                  </a:moveTo>
                  <a:lnTo>
                    <a:pt x="127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4" name="object 3374"/>
            <p:cNvSpPr/>
            <p:nvPr/>
          </p:nvSpPr>
          <p:spPr>
            <a:xfrm>
              <a:off x="12158146" y="2153967"/>
              <a:ext cx="13335" cy="4445"/>
            </a:xfrm>
            <a:custGeom>
              <a:avLst/>
              <a:gdLst/>
              <a:ahLst/>
              <a:cxnLst/>
              <a:rect l="l" t="t" r="r" b="b"/>
              <a:pathLst>
                <a:path w="13334" h="4444">
                  <a:moveTo>
                    <a:pt x="12879" y="0"/>
                  </a:moveTo>
                  <a:lnTo>
                    <a:pt x="0" y="0"/>
                  </a:lnTo>
                </a:path>
                <a:path w="13334" h="4444">
                  <a:moveTo>
                    <a:pt x="12879" y="0"/>
                  </a:moveTo>
                  <a:lnTo>
                    <a:pt x="12879" y="428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5" name="object 3375"/>
            <p:cNvSpPr/>
            <p:nvPr/>
          </p:nvSpPr>
          <p:spPr>
            <a:xfrm>
              <a:off x="12171026" y="215397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5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6" name="object 3376"/>
            <p:cNvSpPr/>
            <p:nvPr/>
          </p:nvSpPr>
          <p:spPr>
            <a:xfrm>
              <a:off x="12158134" y="2158361"/>
              <a:ext cx="13335" cy="635"/>
            </a:xfrm>
            <a:custGeom>
              <a:avLst/>
              <a:gdLst/>
              <a:ahLst/>
              <a:cxnLst/>
              <a:rect l="l" t="t" r="r" b="b"/>
              <a:pathLst>
                <a:path w="13334" h="635">
                  <a:moveTo>
                    <a:pt x="0" y="0"/>
                  </a:moveTo>
                  <a:lnTo>
                    <a:pt x="0" y="115"/>
                  </a:lnTo>
                </a:path>
                <a:path w="13334" h="635">
                  <a:moveTo>
                    <a:pt x="0" y="0"/>
                  </a:moveTo>
                  <a:lnTo>
                    <a:pt x="1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7" name="object 3377"/>
            <p:cNvSpPr/>
            <p:nvPr/>
          </p:nvSpPr>
          <p:spPr>
            <a:xfrm>
              <a:off x="12158139" y="2158361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76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8" name="object 3378"/>
            <p:cNvSpPr/>
            <p:nvPr/>
          </p:nvSpPr>
          <p:spPr>
            <a:xfrm>
              <a:off x="12155558" y="216359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9" name="object 3379"/>
            <p:cNvSpPr/>
            <p:nvPr/>
          </p:nvSpPr>
          <p:spPr>
            <a:xfrm>
              <a:off x="12155558" y="216346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0" name="object 3380"/>
            <p:cNvSpPr/>
            <p:nvPr/>
          </p:nvSpPr>
          <p:spPr>
            <a:xfrm>
              <a:off x="12155558" y="216346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1" name="object 3381"/>
            <p:cNvSpPr/>
            <p:nvPr/>
          </p:nvSpPr>
          <p:spPr>
            <a:xfrm>
              <a:off x="12168456" y="215921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25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2" name="object 3382"/>
            <p:cNvSpPr/>
            <p:nvPr/>
          </p:nvSpPr>
          <p:spPr>
            <a:xfrm>
              <a:off x="12168310" y="215921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25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3" name="object 3383"/>
            <p:cNvSpPr/>
            <p:nvPr/>
          </p:nvSpPr>
          <p:spPr>
            <a:xfrm>
              <a:off x="12155558" y="215921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4" name="object 3384"/>
            <p:cNvSpPr/>
            <p:nvPr/>
          </p:nvSpPr>
          <p:spPr>
            <a:xfrm>
              <a:off x="12155558" y="215908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5" name="object 3385"/>
            <p:cNvSpPr/>
            <p:nvPr/>
          </p:nvSpPr>
          <p:spPr>
            <a:xfrm>
              <a:off x="12155558" y="215908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6" name="object 3386"/>
            <p:cNvSpPr/>
            <p:nvPr/>
          </p:nvSpPr>
          <p:spPr>
            <a:xfrm>
              <a:off x="12155558" y="215847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7" name="object 3387"/>
            <p:cNvSpPr/>
            <p:nvPr/>
          </p:nvSpPr>
          <p:spPr>
            <a:xfrm>
              <a:off x="12155558" y="215836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8" name="object 3388"/>
            <p:cNvSpPr/>
            <p:nvPr/>
          </p:nvSpPr>
          <p:spPr>
            <a:xfrm>
              <a:off x="12155558" y="215836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9" name="object 3389"/>
            <p:cNvSpPr/>
            <p:nvPr/>
          </p:nvSpPr>
          <p:spPr>
            <a:xfrm>
              <a:off x="12168456" y="215408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27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0" name="object 3390"/>
            <p:cNvSpPr/>
            <p:nvPr/>
          </p:nvSpPr>
          <p:spPr>
            <a:xfrm>
              <a:off x="12168310" y="21540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28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1" name="object 3391"/>
            <p:cNvSpPr/>
            <p:nvPr/>
          </p:nvSpPr>
          <p:spPr>
            <a:xfrm>
              <a:off x="12155558" y="215407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2" name="object 3392"/>
            <p:cNvSpPr/>
            <p:nvPr/>
          </p:nvSpPr>
          <p:spPr>
            <a:xfrm>
              <a:off x="12155558" y="215396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3" name="object 3393"/>
            <p:cNvSpPr/>
            <p:nvPr/>
          </p:nvSpPr>
          <p:spPr>
            <a:xfrm>
              <a:off x="12155558" y="215396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4" name="object 3394"/>
            <p:cNvSpPr/>
            <p:nvPr/>
          </p:nvSpPr>
          <p:spPr>
            <a:xfrm>
              <a:off x="11892576" y="215908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5" name="object 3395"/>
            <p:cNvSpPr/>
            <p:nvPr/>
          </p:nvSpPr>
          <p:spPr>
            <a:xfrm>
              <a:off x="11892575" y="215921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6" name="object 3396"/>
            <p:cNvSpPr/>
            <p:nvPr/>
          </p:nvSpPr>
          <p:spPr>
            <a:xfrm>
              <a:off x="11895152" y="21591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7" name="object 3397"/>
            <p:cNvSpPr/>
            <p:nvPr/>
          </p:nvSpPr>
          <p:spPr>
            <a:xfrm>
              <a:off x="11882253" y="215921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25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8" name="object 3398"/>
            <p:cNvSpPr/>
            <p:nvPr/>
          </p:nvSpPr>
          <p:spPr>
            <a:xfrm>
              <a:off x="11882400" y="215921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25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9" name="object 3399"/>
            <p:cNvSpPr/>
            <p:nvPr/>
          </p:nvSpPr>
          <p:spPr>
            <a:xfrm>
              <a:off x="11892576" y="216346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0" name="object 3400"/>
            <p:cNvSpPr/>
            <p:nvPr/>
          </p:nvSpPr>
          <p:spPr>
            <a:xfrm>
              <a:off x="11892575" y="216359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1" name="object 3401"/>
            <p:cNvSpPr/>
            <p:nvPr/>
          </p:nvSpPr>
          <p:spPr>
            <a:xfrm>
              <a:off x="11895152" y="216345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2" name="object 3402"/>
            <p:cNvSpPr/>
            <p:nvPr/>
          </p:nvSpPr>
          <p:spPr>
            <a:xfrm>
              <a:off x="11892576" y="215396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3" name="object 3403"/>
            <p:cNvSpPr/>
            <p:nvPr/>
          </p:nvSpPr>
          <p:spPr>
            <a:xfrm>
              <a:off x="11892575" y="215407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4" name="object 3404"/>
            <p:cNvSpPr/>
            <p:nvPr/>
          </p:nvSpPr>
          <p:spPr>
            <a:xfrm>
              <a:off x="11895152" y="215396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5" name="object 3405"/>
            <p:cNvSpPr/>
            <p:nvPr/>
          </p:nvSpPr>
          <p:spPr>
            <a:xfrm>
              <a:off x="11882253" y="21540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28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6" name="object 3406"/>
            <p:cNvSpPr/>
            <p:nvPr/>
          </p:nvSpPr>
          <p:spPr>
            <a:xfrm>
              <a:off x="11882400" y="215408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27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7" name="object 3407"/>
            <p:cNvSpPr/>
            <p:nvPr/>
          </p:nvSpPr>
          <p:spPr>
            <a:xfrm>
              <a:off x="11892576" y="215836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8" name="object 3408"/>
            <p:cNvSpPr/>
            <p:nvPr/>
          </p:nvSpPr>
          <p:spPr>
            <a:xfrm>
              <a:off x="11892575" y="215847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9" name="object 3409"/>
            <p:cNvSpPr/>
            <p:nvPr/>
          </p:nvSpPr>
          <p:spPr>
            <a:xfrm>
              <a:off x="11895152" y="215835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0" name="object 3410"/>
            <p:cNvSpPr/>
            <p:nvPr/>
          </p:nvSpPr>
          <p:spPr>
            <a:xfrm>
              <a:off x="11911273" y="2164193"/>
              <a:ext cx="0" cy="114300"/>
            </a:xfrm>
            <a:custGeom>
              <a:avLst/>
              <a:gdLst/>
              <a:ahLst/>
              <a:cxnLst/>
              <a:rect l="l" t="t" r="r" b="b"/>
              <a:pathLst>
                <a:path h="114300">
                  <a:moveTo>
                    <a:pt x="0" y="0"/>
                  </a:moveTo>
                  <a:lnTo>
                    <a:pt x="0" y="11391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1" name="object 3411"/>
            <p:cNvSpPr/>
            <p:nvPr/>
          </p:nvSpPr>
          <p:spPr>
            <a:xfrm>
              <a:off x="11911273" y="2309762"/>
              <a:ext cx="0" cy="114300"/>
            </a:xfrm>
            <a:custGeom>
              <a:avLst/>
              <a:gdLst/>
              <a:ahLst/>
              <a:cxnLst/>
              <a:rect l="l" t="t" r="r" b="b"/>
              <a:pathLst>
                <a:path h="114300">
                  <a:moveTo>
                    <a:pt x="0" y="0"/>
                  </a:moveTo>
                  <a:lnTo>
                    <a:pt x="0" y="11390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2" name="object 3412"/>
            <p:cNvSpPr/>
            <p:nvPr/>
          </p:nvSpPr>
          <p:spPr>
            <a:xfrm>
              <a:off x="11911273" y="2423654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0" y="0"/>
                  </a:moveTo>
                  <a:lnTo>
                    <a:pt x="2325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3" name="object 3413"/>
            <p:cNvSpPr/>
            <p:nvPr/>
          </p:nvSpPr>
          <p:spPr>
            <a:xfrm>
              <a:off x="12115773" y="2423654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6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4" name="object 3414"/>
            <p:cNvSpPr/>
            <p:nvPr/>
          </p:nvSpPr>
          <p:spPr>
            <a:xfrm>
              <a:off x="12139438" y="2385279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h="38735">
                  <a:moveTo>
                    <a:pt x="0" y="3837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5" name="object 3415"/>
            <p:cNvSpPr/>
            <p:nvPr/>
          </p:nvSpPr>
          <p:spPr>
            <a:xfrm>
              <a:off x="12139438" y="2355193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4">
                  <a:moveTo>
                    <a:pt x="0" y="2972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6" name="object 3416"/>
            <p:cNvSpPr/>
            <p:nvPr/>
          </p:nvSpPr>
          <p:spPr>
            <a:xfrm>
              <a:off x="12139438" y="2309755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4508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7" name="object 3417"/>
            <p:cNvSpPr/>
            <p:nvPr/>
          </p:nvSpPr>
          <p:spPr>
            <a:xfrm>
              <a:off x="12139438" y="2164183"/>
              <a:ext cx="0" cy="114300"/>
            </a:xfrm>
            <a:custGeom>
              <a:avLst/>
              <a:gdLst/>
              <a:ahLst/>
              <a:cxnLst/>
              <a:rect l="l" t="t" r="r" b="b"/>
              <a:pathLst>
                <a:path h="114300">
                  <a:moveTo>
                    <a:pt x="0" y="11390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8" name="object 3418"/>
            <p:cNvSpPr/>
            <p:nvPr/>
          </p:nvSpPr>
          <p:spPr>
            <a:xfrm>
              <a:off x="12115973" y="2164193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2346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9" name="object 3419"/>
            <p:cNvSpPr/>
            <p:nvPr/>
          </p:nvSpPr>
          <p:spPr>
            <a:xfrm>
              <a:off x="11911269" y="2164193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2346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0" name="object 3420"/>
            <p:cNvSpPr/>
            <p:nvPr/>
          </p:nvSpPr>
          <p:spPr>
            <a:xfrm>
              <a:off x="12137516" y="235484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1" name="object 3421"/>
            <p:cNvSpPr/>
            <p:nvPr/>
          </p:nvSpPr>
          <p:spPr>
            <a:xfrm>
              <a:off x="12137516" y="23551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2" name="object 3422"/>
            <p:cNvSpPr/>
            <p:nvPr/>
          </p:nvSpPr>
          <p:spPr>
            <a:xfrm>
              <a:off x="12137518" y="235484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3" name="object 3423"/>
            <p:cNvSpPr/>
            <p:nvPr/>
          </p:nvSpPr>
          <p:spPr>
            <a:xfrm>
              <a:off x="12139687" y="2355198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4">
                  <a:moveTo>
                    <a:pt x="0" y="0"/>
                  </a:moveTo>
                  <a:lnTo>
                    <a:pt x="0" y="2972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4" name="object 3424"/>
            <p:cNvSpPr/>
            <p:nvPr/>
          </p:nvSpPr>
          <p:spPr>
            <a:xfrm>
              <a:off x="12140093" y="2354847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80">
                  <a:moveTo>
                    <a:pt x="0" y="3042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5" name="object 3425"/>
            <p:cNvSpPr/>
            <p:nvPr/>
          </p:nvSpPr>
          <p:spPr>
            <a:xfrm>
              <a:off x="12137516" y="238492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6" name="object 3426"/>
            <p:cNvSpPr/>
            <p:nvPr/>
          </p:nvSpPr>
          <p:spPr>
            <a:xfrm>
              <a:off x="12137516" y="238527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7" name="object 3427"/>
            <p:cNvSpPr/>
            <p:nvPr/>
          </p:nvSpPr>
          <p:spPr>
            <a:xfrm>
              <a:off x="12137519" y="238492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6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8" name="object 3428"/>
            <p:cNvSpPr/>
            <p:nvPr/>
          </p:nvSpPr>
          <p:spPr>
            <a:xfrm>
              <a:off x="12135317" y="235484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9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9" name="object 3429"/>
            <p:cNvSpPr/>
            <p:nvPr/>
          </p:nvSpPr>
          <p:spPr>
            <a:xfrm>
              <a:off x="12135310" y="235519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0" name="object 3430"/>
            <p:cNvSpPr/>
            <p:nvPr/>
          </p:nvSpPr>
          <p:spPr>
            <a:xfrm>
              <a:off x="12137516" y="235485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4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1" name="object 3431"/>
            <p:cNvSpPr/>
            <p:nvPr/>
          </p:nvSpPr>
          <p:spPr>
            <a:xfrm>
              <a:off x="12135317" y="238492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9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2" name="object 3432"/>
            <p:cNvSpPr/>
            <p:nvPr/>
          </p:nvSpPr>
          <p:spPr>
            <a:xfrm>
              <a:off x="12135310" y="238527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9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3" name="object 3433"/>
            <p:cNvSpPr/>
            <p:nvPr/>
          </p:nvSpPr>
          <p:spPr>
            <a:xfrm>
              <a:off x="12137516" y="238493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4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4" name="object 3434"/>
            <p:cNvSpPr/>
            <p:nvPr/>
          </p:nvSpPr>
          <p:spPr>
            <a:xfrm>
              <a:off x="12134904" y="2359706"/>
              <a:ext cx="635" cy="6350"/>
            </a:xfrm>
            <a:custGeom>
              <a:avLst/>
              <a:gdLst/>
              <a:ahLst/>
              <a:cxnLst/>
              <a:rect l="l" t="t" r="r" b="b"/>
              <a:pathLst>
                <a:path w="634" h="6350">
                  <a:moveTo>
                    <a:pt x="20" y="0"/>
                  </a:moveTo>
                  <a:lnTo>
                    <a:pt x="0" y="0"/>
                  </a:lnTo>
                </a:path>
                <a:path w="634" h="6350">
                  <a:moveTo>
                    <a:pt x="20" y="0"/>
                  </a:moveTo>
                  <a:lnTo>
                    <a:pt x="20" y="60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5" name="object 3435"/>
            <p:cNvSpPr/>
            <p:nvPr/>
          </p:nvSpPr>
          <p:spPr>
            <a:xfrm>
              <a:off x="12134899" y="2359712"/>
              <a:ext cx="635" cy="6350"/>
            </a:xfrm>
            <a:custGeom>
              <a:avLst/>
              <a:gdLst/>
              <a:ahLst/>
              <a:cxnLst/>
              <a:rect l="l" t="t" r="r" b="b"/>
              <a:pathLst>
                <a:path w="634" h="6350">
                  <a:moveTo>
                    <a:pt x="0" y="6083"/>
                  </a:moveTo>
                  <a:lnTo>
                    <a:pt x="20" y="6083"/>
                  </a:lnTo>
                </a:path>
                <a:path w="634" h="6350">
                  <a:moveTo>
                    <a:pt x="0" y="60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6" name="object 3436"/>
            <p:cNvSpPr/>
            <p:nvPr/>
          </p:nvSpPr>
          <p:spPr>
            <a:xfrm>
              <a:off x="12134904" y="2367023"/>
              <a:ext cx="635" cy="6350"/>
            </a:xfrm>
            <a:custGeom>
              <a:avLst/>
              <a:gdLst/>
              <a:ahLst/>
              <a:cxnLst/>
              <a:rect l="l" t="t" r="r" b="b"/>
              <a:pathLst>
                <a:path w="634" h="6350">
                  <a:moveTo>
                    <a:pt x="20" y="0"/>
                  </a:moveTo>
                  <a:lnTo>
                    <a:pt x="0" y="0"/>
                  </a:lnTo>
                </a:path>
                <a:path w="634" h="6350">
                  <a:moveTo>
                    <a:pt x="20" y="0"/>
                  </a:moveTo>
                  <a:lnTo>
                    <a:pt x="20" y="6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7" name="object 3437"/>
            <p:cNvSpPr/>
            <p:nvPr/>
          </p:nvSpPr>
          <p:spPr>
            <a:xfrm>
              <a:off x="12134899" y="2367029"/>
              <a:ext cx="635" cy="6350"/>
            </a:xfrm>
            <a:custGeom>
              <a:avLst/>
              <a:gdLst/>
              <a:ahLst/>
              <a:cxnLst/>
              <a:rect l="l" t="t" r="r" b="b"/>
              <a:pathLst>
                <a:path w="634" h="6350">
                  <a:moveTo>
                    <a:pt x="0" y="6083"/>
                  </a:moveTo>
                  <a:lnTo>
                    <a:pt x="20" y="6083"/>
                  </a:lnTo>
                </a:path>
                <a:path w="634" h="6350">
                  <a:moveTo>
                    <a:pt x="0" y="60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8" name="object 3438"/>
            <p:cNvSpPr/>
            <p:nvPr/>
          </p:nvSpPr>
          <p:spPr>
            <a:xfrm>
              <a:off x="12134904" y="2374324"/>
              <a:ext cx="635" cy="6350"/>
            </a:xfrm>
            <a:custGeom>
              <a:avLst/>
              <a:gdLst/>
              <a:ahLst/>
              <a:cxnLst/>
              <a:rect l="l" t="t" r="r" b="b"/>
              <a:pathLst>
                <a:path w="634" h="6350">
                  <a:moveTo>
                    <a:pt x="20" y="0"/>
                  </a:moveTo>
                  <a:lnTo>
                    <a:pt x="0" y="0"/>
                  </a:lnTo>
                </a:path>
                <a:path w="634" h="6350">
                  <a:moveTo>
                    <a:pt x="20" y="0"/>
                  </a:moveTo>
                  <a:lnTo>
                    <a:pt x="20" y="60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9" name="object 3439"/>
            <p:cNvSpPr/>
            <p:nvPr/>
          </p:nvSpPr>
          <p:spPr>
            <a:xfrm>
              <a:off x="12134899" y="2374329"/>
              <a:ext cx="635" cy="6350"/>
            </a:xfrm>
            <a:custGeom>
              <a:avLst/>
              <a:gdLst/>
              <a:ahLst/>
              <a:cxnLst/>
              <a:rect l="l" t="t" r="r" b="b"/>
              <a:pathLst>
                <a:path w="634" h="6350">
                  <a:moveTo>
                    <a:pt x="0" y="6083"/>
                  </a:moveTo>
                  <a:lnTo>
                    <a:pt x="20" y="6083"/>
                  </a:lnTo>
                </a:path>
                <a:path w="634" h="6350">
                  <a:moveTo>
                    <a:pt x="0" y="60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0" name="object 3440"/>
            <p:cNvSpPr/>
            <p:nvPr/>
          </p:nvSpPr>
          <p:spPr>
            <a:xfrm>
              <a:off x="12136537" y="220257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6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1" name="object 3441"/>
            <p:cNvSpPr/>
            <p:nvPr/>
          </p:nvSpPr>
          <p:spPr>
            <a:xfrm>
              <a:off x="12136537" y="220294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24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2" name="object 3442"/>
            <p:cNvSpPr/>
            <p:nvPr/>
          </p:nvSpPr>
          <p:spPr>
            <a:xfrm>
              <a:off x="12136544" y="220257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60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3" name="object 3443"/>
            <p:cNvSpPr/>
            <p:nvPr/>
          </p:nvSpPr>
          <p:spPr>
            <a:xfrm>
              <a:off x="12137766" y="2202943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4">
                  <a:moveTo>
                    <a:pt x="0" y="0"/>
                  </a:moveTo>
                  <a:lnTo>
                    <a:pt x="0" y="2970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4" name="object 3444"/>
            <p:cNvSpPr/>
            <p:nvPr/>
          </p:nvSpPr>
          <p:spPr>
            <a:xfrm>
              <a:off x="12138146" y="2202566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80">
                  <a:moveTo>
                    <a:pt x="0" y="3047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5" name="object 3445"/>
            <p:cNvSpPr/>
            <p:nvPr/>
          </p:nvSpPr>
          <p:spPr>
            <a:xfrm>
              <a:off x="12136537" y="223264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6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6" name="object 3446"/>
            <p:cNvSpPr/>
            <p:nvPr/>
          </p:nvSpPr>
          <p:spPr>
            <a:xfrm>
              <a:off x="12136537" y="223303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60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7" name="object 3447"/>
            <p:cNvSpPr/>
            <p:nvPr/>
          </p:nvSpPr>
          <p:spPr>
            <a:xfrm>
              <a:off x="12136530" y="22326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3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8" name="object 3448"/>
            <p:cNvSpPr/>
            <p:nvPr/>
          </p:nvSpPr>
          <p:spPr>
            <a:xfrm>
              <a:off x="12135312" y="220257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2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9" name="object 3449"/>
            <p:cNvSpPr/>
            <p:nvPr/>
          </p:nvSpPr>
          <p:spPr>
            <a:xfrm>
              <a:off x="12135310" y="220294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24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0" name="object 3450"/>
            <p:cNvSpPr/>
            <p:nvPr/>
          </p:nvSpPr>
          <p:spPr>
            <a:xfrm>
              <a:off x="12136537" y="220257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6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1" name="object 3451"/>
            <p:cNvSpPr/>
            <p:nvPr/>
          </p:nvSpPr>
          <p:spPr>
            <a:xfrm>
              <a:off x="12135312" y="223264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22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2" name="object 3452"/>
            <p:cNvSpPr/>
            <p:nvPr/>
          </p:nvSpPr>
          <p:spPr>
            <a:xfrm>
              <a:off x="12135310" y="223303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24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3" name="object 3453"/>
            <p:cNvSpPr/>
            <p:nvPr/>
          </p:nvSpPr>
          <p:spPr>
            <a:xfrm>
              <a:off x="12136537" y="22326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6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4" name="object 3454"/>
            <p:cNvSpPr/>
            <p:nvPr/>
          </p:nvSpPr>
          <p:spPr>
            <a:xfrm>
              <a:off x="12134904" y="2207433"/>
              <a:ext cx="635" cy="6350"/>
            </a:xfrm>
            <a:custGeom>
              <a:avLst/>
              <a:gdLst/>
              <a:ahLst/>
              <a:cxnLst/>
              <a:rect l="l" t="t" r="r" b="b"/>
              <a:pathLst>
                <a:path w="634" h="6350">
                  <a:moveTo>
                    <a:pt x="20" y="0"/>
                  </a:moveTo>
                  <a:lnTo>
                    <a:pt x="0" y="0"/>
                  </a:lnTo>
                </a:path>
                <a:path w="634" h="6350">
                  <a:moveTo>
                    <a:pt x="20" y="0"/>
                  </a:moveTo>
                  <a:lnTo>
                    <a:pt x="20" y="6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5" name="object 3455"/>
            <p:cNvSpPr/>
            <p:nvPr/>
          </p:nvSpPr>
          <p:spPr>
            <a:xfrm>
              <a:off x="12134899" y="2207439"/>
              <a:ext cx="635" cy="6350"/>
            </a:xfrm>
            <a:custGeom>
              <a:avLst/>
              <a:gdLst/>
              <a:ahLst/>
              <a:cxnLst/>
              <a:rect l="l" t="t" r="r" b="b"/>
              <a:pathLst>
                <a:path w="634" h="6350">
                  <a:moveTo>
                    <a:pt x="0" y="6083"/>
                  </a:moveTo>
                  <a:lnTo>
                    <a:pt x="20" y="6083"/>
                  </a:lnTo>
                </a:path>
                <a:path w="634" h="6350">
                  <a:moveTo>
                    <a:pt x="0" y="60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6" name="object 3456"/>
            <p:cNvSpPr/>
            <p:nvPr/>
          </p:nvSpPr>
          <p:spPr>
            <a:xfrm>
              <a:off x="12134904" y="2214750"/>
              <a:ext cx="635" cy="6350"/>
            </a:xfrm>
            <a:custGeom>
              <a:avLst/>
              <a:gdLst/>
              <a:ahLst/>
              <a:cxnLst/>
              <a:rect l="l" t="t" r="r" b="b"/>
              <a:pathLst>
                <a:path w="634" h="6350">
                  <a:moveTo>
                    <a:pt x="20" y="0"/>
                  </a:moveTo>
                  <a:lnTo>
                    <a:pt x="0" y="0"/>
                  </a:lnTo>
                </a:path>
                <a:path w="634" h="6350">
                  <a:moveTo>
                    <a:pt x="20" y="0"/>
                  </a:moveTo>
                  <a:lnTo>
                    <a:pt x="20" y="6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7" name="object 3457"/>
            <p:cNvSpPr/>
            <p:nvPr/>
          </p:nvSpPr>
          <p:spPr>
            <a:xfrm>
              <a:off x="12134899" y="2214757"/>
              <a:ext cx="635" cy="6350"/>
            </a:xfrm>
            <a:custGeom>
              <a:avLst/>
              <a:gdLst/>
              <a:ahLst/>
              <a:cxnLst/>
              <a:rect l="l" t="t" r="r" b="b"/>
              <a:pathLst>
                <a:path w="634" h="6350">
                  <a:moveTo>
                    <a:pt x="0" y="6083"/>
                  </a:moveTo>
                  <a:lnTo>
                    <a:pt x="20" y="6083"/>
                  </a:lnTo>
                </a:path>
                <a:path w="634" h="6350">
                  <a:moveTo>
                    <a:pt x="0" y="60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8" name="object 3458"/>
            <p:cNvSpPr/>
            <p:nvPr/>
          </p:nvSpPr>
          <p:spPr>
            <a:xfrm>
              <a:off x="12134904" y="2222051"/>
              <a:ext cx="635" cy="6350"/>
            </a:xfrm>
            <a:custGeom>
              <a:avLst/>
              <a:gdLst/>
              <a:ahLst/>
              <a:cxnLst/>
              <a:rect l="l" t="t" r="r" b="b"/>
              <a:pathLst>
                <a:path w="634" h="6350">
                  <a:moveTo>
                    <a:pt x="20" y="0"/>
                  </a:moveTo>
                  <a:lnTo>
                    <a:pt x="0" y="0"/>
                  </a:lnTo>
                </a:path>
                <a:path w="634" h="6350">
                  <a:moveTo>
                    <a:pt x="20" y="0"/>
                  </a:moveTo>
                  <a:lnTo>
                    <a:pt x="20" y="61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9" name="object 3459"/>
            <p:cNvSpPr/>
            <p:nvPr/>
          </p:nvSpPr>
          <p:spPr>
            <a:xfrm>
              <a:off x="12134899" y="2222058"/>
              <a:ext cx="635" cy="6350"/>
            </a:xfrm>
            <a:custGeom>
              <a:avLst/>
              <a:gdLst/>
              <a:ahLst/>
              <a:cxnLst/>
              <a:rect l="l" t="t" r="r" b="b"/>
              <a:pathLst>
                <a:path w="634" h="6350">
                  <a:moveTo>
                    <a:pt x="0" y="6083"/>
                  </a:moveTo>
                  <a:lnTo>
                    <a:pt x="20" y="6083"/>
                  </a:lnTo>
                </a:path>
                <a:path w="634" h="6350">
                  <a:moveTo>
                    <a:pt x="0" y="60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0" name="object 3460"/>
            <p:cNvSpPr/>
            <p:nvPr/>
          </p:nvSpPr>
          <p:spPr>
            <a:xfrm>
              <a:off x="11915769" y="215385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1" name="object 3461"/>
            <p:cNvSpPr/>
            <p:nvPr/>
          </p:nvSpPr>
          <p:spPr>
            <a:xfrm>
              <a:off x="12134925" y="215385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0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2" name="object 3462"/>
            <p:cNvSpPr/>
            <p:nvPr/>
          </p:nvSpPr>
          <p:spPr>
            <a:xfrm>
              <a:off x="11893600" y="220865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3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3" name="object 3463"/>
            <p:cNvSpPr/>
            <p:nvPr/>
          </p:nvSpPr>
          <p:spPr>
            <a:xfrm>
              <a:off x="11893222" y="2209033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0"/>
                  </a:moveTo>
                  <a:lnTo>
                    <a:pt x="0" y="815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4" name="object 3464"/>
            <p:cNvSpPr/>
            <p:nvPr/>
          </p:nvSpPr>
          <p:spPr>
            <a:xfrm>
              <a:off x="11893222" y="221719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7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5" name="object 3465"/>
            <p:cNvSpPr/>
            <p:nvPr/>
          </p:nvSpPr>
          <p:spPr>
            <a:xfrm>
              <a:off x="11869119" y="2208662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2448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6" name="object 3466"/>
            <p:cNvSpPr/>
            <p:nvPr/>
          </p:nvSpPr>
          <p:spPr>
            <a:xfrm>
              <a:off x="11869510" y="2209033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71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7" name="object 3467"/>
            <p:cNvSpPr/>
            <p:nvPr/>
          </p:nvSpPr>
          <p:spPr>
            <a:xfrm>
              <a:off x="11869510" y="2209034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815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8" name="object 3468"/>
            <p:cNvSpPr/>
            <p:nvPr/>
          </p:nvSpPr>
          <p:spPr>
            <a:xfrm>
              <a:off x="11869112" y="2208662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3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9" name="object 3469"/>
            <p:cNvSpPr/>
            <p:nvPr/>
          </p:nvSpPr>
          <p:spPr>
            <a:xfrm>
              <a:off x="11869112" y="2217191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7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0" name="object 3470"/>
            <p:cNvSpPr/>
            <p:nvPr/>
          </p:nvSpPr>
          <p:spPr>
            <a:xfrm>
              <a:off x="11869112" y="237065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55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1" name="object 3471"/>
            <p:cNvSpPr/>
            <p:nvPr/>
          </p:nvSpPr>
          <p:spPr>
            <a:xfrm>
              <a:off x="11869510" y="237066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816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2" name="object 3472"/>
            <p:cNvSpPr/>
            <p:nvPr/>
          </p:nvSpPr>
          <p:spPr>
            <a:xfrm>
              <a:off x="11869112" y="237065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9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3" name="object 3473"/>
            <p:cNvSpPr/>
            <p:nvPr/>
          </p:nvSpPr>
          <p:spPr>
            <a:xfrm>
              <a:off x="11869112" y="2379201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48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4" name="object 3474"/>
            <p:cNvSpPr/>
            <p:nvPr/>
          </p:nvSpPr>
          <p:spPr>
            <a:xfrm>
              <a:off x="11869516" y="2378830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70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5" name="object 3475"/>
            <p:cNvSpPr/>
            <p:nvPr/>
          </p:nvSpPr>
          <p:spPr>
            <a:xfrm>
              <a:off x="11893222" y="237065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0"/>
                  </a:moveTo>
                  <a:lnTo>
                    <a:pt x="0" y="816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6" name="object 3476"/>
            <p:cNvSpPr/>
            <p:nvPr/>
          </p:nvSpPr>
          <p:spPr>
            <a:xfrm>
              <a:off x="11893600" y="237066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53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7" name="object 3477"/>
            <p:cNvSpPr/>
            <p:nvPr/>
          </p:nvSpPr>
          <p:spPr>
            <a:xfrm>
              <a:off x="11893234" y="2370657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8" name="object 3478"/>
            <p:cNvSpPr/>
            <p:nvPr/>
          </p:nvSpPr>
          <p:spPr>
            <a:xfrm>
              <a:off x="11869516" y="2209033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70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9" name="object 3479"/>
            <p:cNvSpPr/>
            <p:nvPr/>
          </p:nvSpPr>
          <p:spPr>
            <a:xfrm>
              <a:off x="11869510" y="220903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8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0" name="object 3480"/>
            <p:cNvSpPr/>
            <p:nvPr/>
          </p:nvSpPr>
          <p:spPr>
            <a:xfrm>
              <a:off x="11869510" y="2271834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0"/>
                  </a:moveTo>
                  <a:lnTo>
                    <a:pt x="0" y="442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1" name="object 3481"/>
            <p:cNvSpPr/>
            <p:nvPr/>
          </p:nvSpPr>
          <p:spPr>
            <a:xfrm>
              <a:off x="11869510" y="2333942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0"/>
                  </a:moveTo>
                  <a:lnTo>
                    <a:pt x="0" y="4490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2" name="object 3482"/>
            <p:cNvSpPr/>
            <p:nvPr/>
          </p:nvSpPr>
          <p:spPr>
            <a:xfrm>
              <a:off x="11869510" y="2378830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71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3" name="object 3483"/>
            <p:cNvSpPr/>
            <p:nvPr/>
          </p:nvSpPr>
          <p:spPr>
            <a:xfrm>
              <a:off x="11893222" y="2333941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4488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4" name="object 3484"/>
            <p:cNvSpPr/>
            <p:nvPr/>
          </p:nvSpPr>
          <p:spPr>
            <a:xfrm>
              <a:off x="11893222" y="2271815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0" y="4422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5" name="object 3485"/>
            <p:cNvSpPr/>
            <p:nvPr/>
          </p:nvSpPr>
          <p:spPr>
            <a:xfrm>
              <a:off x="11893222" y="2209047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0" y="4485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6" name="object 3486"/>
            <p:cNvSpPr/>
            <p:nvPr/>
          </p:nvSpPr>
          <p:spPr>
            <a:xfrm>
              <a:off x="11893234" y="227109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7" name="object 3487"/>
            <p:cNvSpPr/>
            <p:nvPr/>
          </p:nvSpPr>
          <p:spPr>
            <a:xfrm>
              <a:off x="11869112" y="227109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9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8" name="object 3488"/>
            <p:cNvSpPr/>
            <p:nvPr/>
          </p:nvSpPr>
          <p:spPr>
            <a:xfrm>
              <a:off x="11869112" y="2271092"/>
              <a:ext cx="0" cy="45720"/>
            </a:xfrm>
            <a:custGeom>
              <a:avLst/>
              <a:gdLst/>
              <a:ahLst/>
              <a:cxnLst/>
              <a:rect l="l" t="t" r="r" b="b"/>
              <a:pathLst>
                <a:path h="45719">
                  <a:moveTo>
                    <a:pt x="0" y="0"/>
                  </a:moveTo>
                  <a:lnTo>
                    <a:pt x="0" y="4568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9" name="object 3489"/>
            <p:cNvSpPr/>
            <p:nvPr/>
          </p:nvSpPr>
          <p:spPr>
            <a:xfrm>
              <a:off x="11869112" y="231677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7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0" name="object 3490"/>
            <p:cNvSpPr/>
            <p:nvPr/>
          </p:nvSpPr>
          <p:spPr>
            <a:xfrm>
              <a:off x="11893222" y="231677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7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1" name="object 3491"/>
            <p:cNvSpPr/>
            <p:nvPr/>
          </p:nvSpPr>
          <p:spPr>
            <a:xfrm>
              <a:off x="11893600" y="2271087"/>
              <a:ext cx="0" cy="45720"/>
            </a:xfrm>
            <a:custGeom>
              <a:avLst/>
              <a:gdLst/>
              <a:ahLst/>
              <a:cxnLst/>
              <a:rect l="l" t="t" r="r" b="b"/>
              <a:pathLst>
                <a:path h="45719">
                  <a:moveTo>
                    <a:pt x="0" y="4568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2" name="object 3492"/>
            <p:cNvSpPr/>
            <p:nvPr/>
          </p:nvSpPr>
          <p:spPr>
            <a:xfrm>
              <a:off x="11871682" y="227017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4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3" name="object 3493"/>
            <p:cNvSpPr/>
            <p:nvPr/>
          </p:nvSpPr>
          <p:spPr>
            <a:xfrm>
              <a:off x="11871702" y="22653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2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4" name="object 3494"/>
            <p:cNvSpPr/>
            <p:nvPr/>
          </p:nvSpPr>
          <p:spPr>
            <a:xfrm>
              <a:off x="11871682" y="226530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85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5" name="object 3495"/>
            <p:cNvSpPr/>
            <p:nvPr/>
          </p:nvSpPr>
          <p:spPr>
            <a:xfrm>
              <a:off x="11872424" y="227017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6" name="object 3496"/>
            <p:cNvSpPr/>
            <p:nvPr/>
          </p:nvSpPr>
          <p:spPr>
            <a:xfrm>
              <a:off x="11872428" y="226530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0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7" name="object 3497"/>
            <p:cNvSpPr/>
            <p:nvPr/>
          </p:nvSpPr>
          <p:spPr>
            <a:xfrm>
              <a:off x="11874533" y="22701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8" name="object 3498"/>
            <p:cNvSpPr/>
            <p:nvPr/>
          </p:nvSpPr>
          <p:spPr>
            <a:xfrm>
              <a:off x="11874524" y="226530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41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9" name="object 3499"/>
            <p:cNvSpPr/>
            <p:nvPr/>
          </p:nvSpPr>
          <p:spPr>
            <a:xfrm>
              <a:off x="11877666" y="227017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68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0" name="object 3500"/>
            <p:cNvSpPr/>
            <p:nvPr/>
          </p:nvSpPr>
          <p:spPr>
            <a:xfrm>
              <a:off x="11877671" y="226530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68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1" name="object 3501"/>
            <p:cNvSpPr/>
            <p:nvPr/>
          </p:nvSpPr>
          <p:spPr>
            <a:xfrm>
              <a:off x="11881357" y="227017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0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2" name="object 3502"/>
            <p:cNvSpPr/>
            <p:nvPr/>
          </p:nvSpPr>
          <p:spPr>
            <a:xfrm>
              <a:off x="11881357" y="226530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0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3" name="object 3503"/>
            <p:cNvSpPr/>
            <p:nvPr/>
          </p:nvSpPr>
          <p:spPr>
            <a:xfrm>
              <a:off x="11885064" y="22701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4" name="object 3504"/>
            <p:cNvSpPr/>
            <p:nvPr/>
          </p:nvSpPr>
          <p:spPr>
            <a:xfrm>
              <a:off x="11885066" y="226530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3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5" name="object 3505"/>
            <p:cNvSpPr/>
            <p:nvPr/>
          </p:nvSpPr>
          <p:spPr>
            <a:xfrm>
              <a:off x="11888196" y="227017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8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6" name="object 3506"/>
            <p:cNvSpPr/>
            <p:nvPr/>
          </p:nvSpPr>
          <p:spPr>
            <a:xfrm>
              <a:off x="11888207" y="226530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83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7" name="object 3507"/>
            <p:cNvSpPr/>
            <p:nvPr/>
          </p:nvSpPr>
          <p:spPr>
            <a:xfrm>
              <a:off x="11890291" y="227017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2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8" name="object 3508"/>
            <p:cNvSpPr/>
            <p:nvPr/>
          </p:nvSpPr>
          <p:spPr>
            <a:xfrm>
              <a:off x="11891023" y="226531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8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9" name="object 3509"/>
            <p:cNvSpPr/>
            <p:nvPr/>
          </p:nvSpPr>
          <p:spPr>
            <a:xfrm>
              <a:off x="11890301" y="22653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2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0" name="object 3510"/>
            <p:cNvSpPr/>
            <p:nvPr/>
          </p:nvSpPr>
          <p:spPr>
            <a:xfrm>
              <a:off x="11879758" y="226043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87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1" name="object 3511"/>
            <p:cNvSpPr/>
            <p:nvPr/>
          </p:nvSpPr>
          <p:spPr>
            <a:xfrm>
              <a:off x="11882981" y="226042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8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2" name="object 3512"/>
            <p:cNvSpPr/>
            <p:nvPr/>
          </p:nvSpPr>
          <p:spPr>
            <a:xfrm>
              <a:off x="11869510" y="227109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74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3" name="object 3513"/>
            <p:cNvSpPr/>
            <p:nvPr/>
          </p:nvSpPr>
          <p:spPr>
            <a:xfrm>
              <a:off x="11869510" y="2271834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71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4" name="object 3514"/>
            <p:cNvSpPr/>
            <p:nvPr/>
          </p:nvSpPr>
          <p:spPr>
            <a:xfrm>
              <a:off x="11893222" y="227109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74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5" name="object 3515"/>
            <p:cNvSpPr/>
            <p:nvPr/>
          </p:nvSpPr>
          <p:spPr>
            <a:xfrm>
              <a:off x="11869516" y="2271092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70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6" name="object 3516"/>
            <p:cNvSpPr/>
            <p:nvPr/>
          </p:nvSpPr>
          <p:spPr>
            <a:xfrm>
              <a:off x="11869510" y="2254647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0" y="0"/>
                  </a:moveTo>
                  <a:lnTo>
                    <a:pt x="0" y="1643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7" name="object 3517"/>
            <p:cNvSpPr/>
            <p:nvPr/>
          </p:nvSpPr>
          <p:spPr>
            <a:xfrm>
              <a:off x="11869510" y="2271092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71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8" name="object 3518"/>
            <p:cNvSpPr/>
            <p:nvPr/>
          </p:nvSpPr>
          <p:spPr>
            <a:xfrm>
              <a:off x="11893222" y="2254652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0" y="1643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9" name="object 3519"/>
            <p:cNvSpPr/>
            <p:nvPr/>
          </p:nvSpPr>
          <p:spPr>
            <a:xfrm>
              <a:off x="11869516" y="2254647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70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0" name="object 3520"/>
            <p:cNvSpPr/>
            <p:nvPr/>
          </p:nvSpPr>
          <p:spPr>
            <a:xfrm>
              <a:off x="11869510" y="225390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74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1" name="object 3521"/>
            <p:cNvSpPr/>
            <p:nvPr/>
          </p:nvSpPr>
          <p:spPr>
            <a:xfrm>
              <a:off x="11869510" y="2254647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71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2" name="object 3522"/>
            <p:cNvSpPr/>
            <p:nvPr/>
          </p:nvSpPr>
          <p:spPr>
            <a:xfrm>
              <a:off x="11893222" y="225390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74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3" name="object 3523"/>
            <p:cNvSpPr/>
            <p:nvPr/>
          </p:nvSpPr>
          <p:spPr>
            <a:xfrm>
              <a:off x="11869516" y="2253905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70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4" name="object 3524"/>
            <p:cNvSpPr/>
            <p:nvPr/>
          </p:nvSpPr>
          <p:spPr>
            <a:xfrm>
              <a:off x="11871682" y="226043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4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5" name="object 3525"/>
            <p:cNvSpPr/>
            <p:nvPr/>
          </p:nvSpPr>
          <p:spPr>
            <a:xfrm>
              <a:off x="11871702" y="225557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2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6" name="object 3526"/>
            <p:cNvSpPr/>
            <p:nvPr/>
          </p:nvSpPr>
          <p:spPr>
            <a:xfrm>
              <a:off x="11871682" y="225557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85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7" name="object 3527"/>
            <p:cNvSpPr/>
            <p:nvPr/>
          </p:nvSpPr>
          <p:spPr>
            <a:xfrm>
              <a:off x="11872424" y="226043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8" name="object 3528"/>
            <p:cNvSpPr/>
            <p:nvPr/>
          </p:nvSpPr>
          <p:spPr>
            <a:xfrm>
              <a:off x="11872428" y="225557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0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9" name="object 3529"/>
            <p:cNvSpPr/>
            <p:nvPr/>
          </p:nvSpPr>
          <p:spPr>
            <a:xfrm>
              <a:off x="11874533" y="226043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0" name="object 3530"/>
            <p:cNvSpPr/>
            <p:nvPr/>
          </p:nvSpPr>
          <p:spPr>
            <a:xfrm>
              <a:off x="11874524" y="225557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41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1" name="object 3531"/>
            <p:cNvSpPr/>
            <p:nvPr/>
          </p:nvSpPr>
          <p:spPr>
            <a:xfrm>
              <a:off x="11877666" y="226043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68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2" name="object 3532"/>
            <p:cNvSpPr/>
            <p:nvPr/>
          </p:nvSpPr>
          <p:spPr>
            <a:xfrm>
              <a:off x="11877671" y="225557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68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3" name="object 3533"/>
            <p:cNvSpPr/>
            <p:nvPr/>
          </p:nvSpPr>
          <p:spPr>
            <a:xfrm>
              <a:off x="11881357" y="226043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0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4" name="object 3534"/>
            <p:cNvSpPr/>
            <p:nvPr/>
          </p:nvSpPr>
          <p:spPr>
            <a:xfrm>
              <a:off x="11881357" y="225557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0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5" name="object 3535"/>
            <p:cNvSpPr/>
            <p:nvPr/>
          </p:nvSpPr>
          <p:spPr>
            <a:xfrm>
              <a:off x="11885064" y="226043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6" name="object 3536"/>
            <p:cNvSpPr/>
            <p:nvPr/>
          </p:nvSpPr>
          <p:spPr>
            <a:xfrm>
              <a:off x="11885066" y="225557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3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7" name="object 3537"/>
            <p:cNvSpPr/>
            <p:nvPr/>
          </p:nvSpPr>
          <p:spPr>
            <a:xfrm>
              <a:off x="11888196" y="226043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8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8" name="object 3538"/>
            <p:cNvSpPr/>
            <p:nvPr/>
          </p:nvSpPr>
          <p:spPr>
            <a:xfrm>
              <a:off x="11888207" y="225557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83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9" name="object 3539"/>
            <p:cNvSpPr/>
            <p:nvPr/>
          </p:nvSpPr>
          <p:spPr>
            <a:xfrm>
              <a:off x="11890291" y="226043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2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0" name="object 3540"/>
            <p:cNvSpPr/>
            <p:nvPr/>
          </p:nvSpPr>
          <p:spPr>
            <a:xfrm>
              <a:off x="11891023" y="225557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8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1" name="object 3541"/>
            <p:cNvSpPr/>
            <p:nvPr/>
          </p:nvSpPr>
          <p:spPr>
            <a:xfrm>
              <a:off x="11890301" y="225557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2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2" name="object 3542"/>
            <p:cNvSpPr/>
            <p:nvPr/>
          </p:nvSpPr>
          <p:spPr>
            <a:xfrm>
              <a:off x="11880332" y="219938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59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3" name="object 3543"/>
            <p:cNvSpPr/>
            <p:nvPr/>
          </p:nvSpPr>
          <p:spPr>
            <a:xfrm>
              <a:off x="11880332" y="220599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5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4" name="object 3544"/>
            <p:cNvSpPr/>
            <p:nvPr/>
          </p:nvSpPr>
          <p:spPr>
            <a:xfrm>
              <a:off x="11882383" y="219939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59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5" name="object 3545"/>
            <p:cNvSpPr/>
            <p:nvPr/>
          </p:nvSpPr>
          <p:spPr>
            <a:xfrm>
              <a:off x="11875630" y="219843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96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6" name="object 3546"/>
            <p:cNvSpPr/>
            <p:nvPr/>
          </p:nvSpPr>
          <p:spPr>
            <a:xfrm>
              <a:off x="11875630" y="219938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0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7" name="object 3547"/>
            <p:cNvSpPr/>
            <p:nvPr/>
          </p:nvSpPr>
          <p:spPr>
            <a:xfrm>
              <a:off x="11882383" y="219938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1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8" name="object 3548"/>
            <p:cNvSpPr/>
            <p:nvPr/>
          </p:nvSpPr>
          <p:spPr>
            <a:xfrm>
              <a:off x="11887097" y="21984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96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9" name="object 3549"/>
            <p:cNvSpPr/>
            <p:nvPr/>
          </p:nvSpPr>
          <p:spPr>
            <a:xfrm>
              <a:off x="11875631" y="219843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1146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0" name="object 3550"/>
            <p:cNvSpPr/>
            <p:nvPr/>
          </p:nvSpPr>
          <p:spPr>
            <a:xfrm>
              <a:off x="11882383" y="238189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656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1" name="object 3551"/>
            <p:cNvSpPr/>
            <p:nvPr/>
          </p:nvSpPr>
          <p:spPr>
            <a:xfrm>
              <a:off x="11880310" y="238188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73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2" name="object 3552"/>
            <p:cNvSpPr/>
            <p:nvPr/>
          </p:nvSpPr>
          <p:spPr>
            <a:xfrm>
              <a:off x="11880332" y="238188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0" y="0"/>
                  </a:moveTo>
                  <a:lnTo>
                    <a:pt x="0" y="656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3" name="object 3553"/>
            <p:cNvSpPr/>
            <p:nvPr/>
          </p:nvSpPr>
          <p:spPr>
            <a:xfrm>
              <a:off x="11875630" y="238942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0" y="0"/>
                  </a:moveTo>
                  <a:lnTo>
                    <a:pt x="1146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4" name="object 3554"/>
            <p:cNvSpPr/>
            <p:nvPr/>
          </p:nvSpPr>
          <p:spPr>
            <a:xfrm>
              <a:off x="11887097" y="23884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96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5" name="object 3555"/>
            <p:cNvSpPr/>
            <p:nvPr/>
          </p:nvSpPr>
          <p:spPr>
            <a:xfrm>
              <a:off x="11882385" y="238845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11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6" name="object 3556"/>
            <p:cNvSpPr/>
            <p:nvPr/>
          </p:nvSpPr>
          <p:spPr>
            <a:xfrm>
              <a:off x="11875630" y="238845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701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7" name="object 3557"/>
            <p:cNvSpPr/>
            <p:nvPr/>
          </p:nvSpPr>
          <p:spPr>
            <a:xfrm>
              <a:off x="11875630" y="238845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97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8" name="object 3558"/>
            <p:cNvSpPr/>
            <p:nvPr/>
          </p:nvSpPr>
          <p:spPr>
            <a:xfrm>
              <a:off x="11876527" y="2293931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5">
                  <a:moveTo>
                    <a:pt x="0" y="0"/>
                  </a:moveTo>
                  <a:lnTo>
                    <a:pt x="366" y="174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9" name="object 3559"/>
            <p:cNvSpPr/>
            <p:nvPr/>
          </p:nvSpPr>
          <p:spPr>
            <a:xfrm>
              <a:off x="11876892" y="229569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0"/>
                  </a:moveTo>
                  <a:lnTo>
                    <a:pt x="1047" y="147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0" name="object 3560"/>
            <p:cNvSpPr/>
            <p:nvPr/>
          </p:nvSpPr>
          <p:spPr>
            <a:xfrm>
              <a:off x="11877932" y="229716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0" y="0"/>
                  </a:moveTo>
                  <a:lnTo>
                    <a:pt x="1591" y="100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1" name="object 3561"/>
            <p:cNvSpPr/>
            <p:nvPr/>
          </p:nvSpPr>
          <p:spPr>
            <a:xfrm>
              <a:off x="11879515" y="229814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0" y="0"/>
                  </a:moveTo>
                  <a:lnTo>
                    <a:pt x="1832" y="34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2" name="object 3562"/>
            <p:cNvSpPr/>
            <p:nvPr/>
          </p:nvSpPr>
          <p:spPr>
            <a:xfrm>
              <a:off x="11881357" y="229814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0" y="345"/>
                  </a:moveTo>
                  <a:lnTo>
                    <a:pt x="185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3" name="object 3563"/>
            <p:cNvSpPr/>
            <p:nvPr/>
          </p:nvSpPr>
          <p:spPr>
            <a:xfrm>
              <a:off x="11883214" y="229715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0" y="994"/>
                  </a:moveTo>
                  <a:lnTo>
                    <a:pt x="156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4" name="object 3564"/>
            <p:cNvSpPr/>
            <p:nvPr/>
          </p:nvSpPr>
          <p:spPr>
            <a:xfrm>
              <a:off x="11884782" y="229568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1476"/>
                  </a:moveTo>
                  <a:lnTo>
                    <a:pt x="104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5" name="object 3565"/>
            <p:cNvSpPr/>
            <p:nvPr/>
          </p:nvSpPr>
          <p:spPr>
            <a:xfrm>
              <a:off x="11885823" y="229394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5">
                  <a:moveTo>
                    <a:pt x="0" y="1748"/>
                  </a:moveTo>
                  <a:lnTo>
                    <a:pt x="36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6" name="object 3566"/>
            <p:cNvSpPr/>
            <p:nvPr/>
          </p:nvSpPr>
          <p:spPr>
            <a:xfrm>
              <a:off x="11885826" y="2292182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5">
                  <a:moveTo>
                    <a:pt x="376" y="174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7" name="object 3567"/>
            <p:cNvSpPr/>
            <p:nvPr/>
          </p:nvSpPr>
          <p:spPr>
            <a:xfrm>
              <a:off x="11884786" y="229070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1036" y="148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8" name="object 3568"/>
            <p:cNvSpPr/>
            <p:nvPr/>
          </p:nvSpPr>
          <p:spPr>
            <a:xfrm>
              <a:off x="11883211" y="228970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1570" y="99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9" name="object 3569"/>
            <p:cNvSpPr/>
            <p:nvPr/>
          </p:nvSpPr>
          <p:spPr>
            <a:xfrm>
              <a:off x="11881350" y="228936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1863" y="34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0" name="object 3570"/>
            <p:cNvSpPr/>
            <p:nvPr/>
          </p:nvSpPr>
          <p:spPr>
            <a:xfrm>
              <a:off x="11879524" y="228936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1832" y="0"/>
                  </a:moveTo>
                  <a:lnTo>
                    <a:pt x="0" y="34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1" name="object 3571"/>
            <p:cNvSpPr/>
            <p:nvPr/>
          </p:nvSpPr>
          <p:spPr>
            <a:xfrm>
              <a:off x="11877923" y="228971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1591" y="0"/>
                  </a:moveTo>
                  <a:lnTo>
                    <a:pt x="0" y="99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2" name="object 3572"/>
            <p:cNvSpPr/>
            <p:nvPr/>
          </p:nvSpPr>
          <p:spPr>
            <a:xfrm>
              <a:off x="11876895" y="229070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1036" y="0"/>
                  </a:moveTo>
                  <a:lnTo>
                    <a:pt x="0" y="147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3" name="object 3573"/>
            <p:cNvSpPr/>
            <p:nvPr/>
          </p:nvSpPr>
          <p:spPr>
            <a:xfrm>
              <a:off x="11876526" y="2292187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5">
                  <a:moveTo>
                    <a:pt x="366" y="0"/>
                  </a:moveTo>
                  <a:lnTo>
                    <a:pt x="0" y="173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4" name="object 3574"/>
            <p:cNvSpPr/>
            <p:nvPr/>
          </p:nvSpPr>
          <p:spPr>
            <a:xfrm>
              <a:off x="11893222" y="231602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74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5" name="object 3575"/>
            <p:cNvSpPr/>
            <p:nvPr/>
          </p:nvSpPr>
          <p:spPr>
            <a:xfrm>
              <a:off x="11869516" y="2316044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70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6" name="object 3576"/>
            <p:cNvSpPr/>
            <p:nvPr/>
          </p:nvSpPr>
          <p:spPr>
            <a:xfrm>
              <a:off x="11869510" y="231604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73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7" name="object 3577"/>
            <p:cNvSpPr/>
            <p:nvPr/>
          </p:nvSpPr>
          <p:spPr>
            <a:xfrm>
              <a:off x="11869510" y="2316772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71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8" name="object 3578"/>
            <p:cNvSpPr/>
            <p:nvPr/>
          </p:nvSpPr>
          <p:spPr>
            <a:xfrm>
              <a:off x="11893222" y="2316776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0" y="1643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9" name="object 3579"/>
            <p:cNvSpPr/>
            <p:nvPr/>
          </p:nvSpPr>
          <p:spPr>
            <a:xfrm>
              <a:off x="11869516" y="2316772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70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0" name="object 3580"/>
            <p:cNvSpPr/>
            <p:nvPr/>
          </p:nvSpPr>
          <p:spPr>
            <a:xfrm>
              <a:off x="11869510" y="2316772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0" y="0"/>
                  </a:moveTo>
                  <a:lnTo>
                    <a:pt x="0" y="1642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1" name="object 3581"/>
            <p:cNvSpPr/>
            <p:nvPr/>
          </p:nvSpPr>
          <p:spPr>
            <a:xfrm>
              <a:off x="11869510" y="2333215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71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2" name="object 3582"/>
            <p:cNvSpPr/>
            <p:nvPr/>
          </p:nvSpPr>
          <p:spPr>
            <a:xfrm>
              <a:off x="11893222" y="233319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74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3" name="object 3583"/>
            <p:cNvSpPr/>
            <p:nvPr/>
          </p:nvSpPr>
          <p:spPr>
            <a:xfrm>
              <a:off x="11869516" y="2333215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70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4" name="object 3584"/>
            <p:cNvSpPr/>
            <p:nvPr/>
          </p:nvSpPr>
          <p:spPr>
            <a:xfrm>
              <a:off x="11869510" y="233321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72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5" name="object 3585"/>
            <p:cNvSpPr/>
            <p:nvPr/>
          </p:nvSpPr>
          <p:spPr>
            <a:xfrm>
              <a:off x="11869510" y="2333942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71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6" name="object 3586"/>
            <p:cNvSpPr/>
            <p:nvPr/>
          </p:nvSpPr>
          <p:spPr>
            <a:xfrm>
              <a:off x="11881357" y="233231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0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7" name="object 3587"/>
            <p:cNvSpPr/>
            <p:nvPr/>
          </p:nvSpPr>
          <p:spPr>
            <a:xfrm>
              <a:off x="11881357" y="232741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0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8" name="object 3588"/>
            <p:cNvSpPr/>
            <p:nvPr/>
          </p:nvSpPr>
          <p:spPr>
            <a:xfrm>
              <a:off x="11885064" y="233231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9" name="object 3589"/>
            <p:cNvSpPr/>
            <p:nvPr/>
          </p:nvSpPr>
          <p:spPr>
            <a:xfrm>
              <a:off x="11885066" y="232741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3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0" name="object 3590"/>
            <p:cNvSpPr/>
            <p:nvPr/>
          </p:nvSpPr>
          <p:spPr>
            <a:xfrm>
              <a:off x="11888196" y="233231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8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1" name="object 3591"/>
            <p:cNvSpPr/>
            <p:nvPr/>
          </p:nvSpPr>
          <p:spPr>
            <a:xfrm>
              <a:off x="11888207" y="232741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83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2" name="object 3592"/>
            <p:cNvSpPr/>
            <p:nvPr/>
          </p:nvSpPr>
          <p:spPr>
            <a:xfrm>
              <a:off x="11890291" y="233231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2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3" name="object 3593"/>
            <p:cNvSpPr/>
            <p:nvPr/>
          </p:nvSpPr>
          <p:spPr>
            <a:xfrm>
              <a:off x="11891023" y="232743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87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4" name="object 3594"/>
            <p:cNvSpPr/>
            <p:nvPr/>
          </p:nvSpPr>
          <p:spPr>
            <a:xfrm>
              <a:off x="11890301" y="232741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2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5" name="object 3595"/>
            <p:cNvSpPr/>
            <p:nvPr/>
          </p:nvSpPr>
          <p:spPr>
            <a:xfrm>
              <a:off x="11871682" y="233231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4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6" name="object 3596"/>
            <p:cNvSpPr/>
            <p:nvPr/>
          </p:nvSpPr>
          <p:spPr>
            <a:xfrm>
              <a:off x="11871702" y="232741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2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7" name="object 3597"/>
            <p:cNvSpPr/>
            <p:nvPr/>
          </p:nvSpPr>
          <p:spPr>
            <a:xfrm>
              <a:off x="11871682" y="232741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87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8" name="object 3598"/>
            <p:cNvSpPr/>
            <p:nvPr/>
          </p:nvSpPr>
          <p:spPr>
            <a:xfrm>
              <a:off x="11872424" y="233231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9" name="object 3599"/>
            <p:cNvSpPr/>
            <p:nvPr/>
          </p:nvSpPr>
          <p:spPr>
            <a:xfrm>
              <a:off x="11872428" y="232741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0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0" name="object 3600"/>
            <p:cNvSpPr/>
            <p:nvPr/>
          </p:nvSpPr>
          <p:spPr>
            <a:xfrm>
              <a:off x="11874533" y="233231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1" name="object 3601"/>
            <p:cNvSpPr/>
            <p:nvPr/>
          </p:nvSpPr>
          <p:spPr>
            <a:xfrm>
              <a:off x="11874524" y="232741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41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2" name="object 3602"/>
            <p:cNvSpPr/>
            <p:nvPr/>
          </p:nvSpPr>
          <p:spPr>
            <a:xfrm>
              <a:off x="11877666" y="233231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68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3" name="object 3603"/>
            <p:cNvSpPr/>
            <p:nvPr/>
          </p:nvSpPr>
          <p:spPr>
            <a:xfrm>
              <a:off x="11877671" y="232741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68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4" name="object 3604"/>
            <p:cNvSpPr/>
            <p:nvPr/>
          </p:nvSpPr>
          <p:spPr>
            <a:xfrm>
              <a:off x="11883028" y="232255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8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5" name="object 3605"/>
            <p:cNvSpPr/>
            <p:nvPr/>
          </p:nvSpPr>
          <p:spPr>
            <a:xfrm>
              <a:off x="11879676" y="232255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85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6" name="object 3606"/>
            <p:cNvSpPr/>
            <p:nvPr/>
          </p:nvSpPr>
          <p:spPr>
            <a:xfrm>
              <a:off x="11871682" y="232255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4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7" name="object 3607"/>
            <p:cNvSpPr/>
            <p:nvPr/>
          </p:nvSpPr>
          <p:spPr>
            <a:xfrm>
              <a:off x="11871702" y="231769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2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8" name="object 3608"/>
            <p:cNvSpPr/>
            <p:nvPr/>
          </p:nvSpPr>
          <p:spPr>
            <a:xfrm>
              <a:off x="11871682" y="231769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85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9" name="object 3609"/>
            <p:cNvSpPr/>
            <p:nvPr/>
          </p:nvSpPr>
          <p:spPr>
            <a:xfrm>
              <a:off x="11872424" y="232255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0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0" name="object 3610"/>
            <p:cNvSpPr/>
            <p:nvPr/>
          </p:nvSpPr>
          <p:spPr>
            <a:xfrm>
              <a:off x="11872428" y="231769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0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1" name="object 3611"/>
            <p:cNvSpPr/>
            <p:nvPr/>
          </p:nvSpPr>
          <p:spPr>
            <a:xfrm>
              <a:off x="11874533" y="232255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3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2" name="object 3612"/>
            <p:cNvSpPr/>
            <p:nvPr/>
          </p:nvSpPr>
          <p:spPr>
            <a:xfrm>
              <a:off x="11874524" y="231769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41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3" name="object 3613"/>
            <p:cNvSpPr/>
            <p:nvPr/>
          </p:nvSpPr>
          <p:spPr>
            <a:xfrm>
              <a:off x="11877666" y="232255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68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4" name="object 3614"/>
            <p:cNvSpPr/>
            <p:nvPr/>
          </p:nvSpPr>
          <p:spPr>
            <a:xfrm>
              <a:off x="11877671" y="231769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68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5" name="object 3615"/>
            <p:cNvSpPr/>
            <p:nvPr/>
          </p:nvSpPr>
          <p:spPr>
            <a:xfrm>
              <a:off x="11881357" y="232255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70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6" name="object 3616"/>
            <p:cNvSpPr/>
            <p:nvPr/>
          </p:nvSpPr>
          <p:spPr>
            <a:xfrm>
              <a:off x="11881357" y="231769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370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7" name="object 3617"/>
            <p:cNvSpPr/>
            <p:nvPr/>
          </p:nvSpPr>
          <p:spPr>
            <a:xfrm>
              <a:off x="11885064" y="232255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314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8" name="object 3618"/>
            <p:cNvSpPr/>
            <p:nvPr/>
          </p:nvSpPr>
          <p:spPr>
            <a:xfrm>
              <a:off x="11885066" y="231769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313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9" name="object 3619"/>
            <p:cNvSpPr/>
            <p:nvPr/>
          </p:nvSpPr>
          <p:spPr>
            <a:xfrm>
              <a:off x="11888196" y="232255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08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0" name="object 3620"/>
            <p:cNvSpPr/>
            <p:nvPr/>
          </p:nvSpPr>
          <p:spPr>
            <a:xfrm>
              <a:off x="11888207" y="231769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083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1" name="object 3621"/>
            <p:cNvSpPr/>
            <p:nvPr/>
          </p:nvSpPr>
          <p:spPr>
            <a:xfrm>
              <a:off x="11890291" y="232255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2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2" name="object 3622"/>
            <p:cNvSpPr/>
            <p:nvPr/>
          </p:nvSpPr>
          <p:spPr>
            <a:xfrm>
              <a:off x="11891023" y="231769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85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3" name="object 3623"/>
            <p:cNvSpPr/>
            <p:nvPr/>
          </p:nvSpPr>
          <p:spPr>
            <a:xfrm>
              <a:off x="11890301" y="231769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72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4" name="object 3624"/>
            <p:cNvSpPr/>
            <p:nvPr/>
          </p:nvSpPr>
          <p:spPr>
            <a:xfrm>
              <a:off x="11882412" y="220367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6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5" name="object 3625"/>
            <p:cNvSpPr/>
            <p:nvPr/>
          </p:nvSpPr>
          <p:spPr>
            <a:xfrm>
              <a:off x="11882400" y="220367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2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6" name="object 3626"/>
            <p:cNvSpPr/>
            <p:nvPr/>
          </p:nvSpPr>
          <p:spPr>
            <a:xfrm>
              <a:off x="11884580" y="22036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7" name="object 3627"/>
            <p:cNvSpPr/>
            <p:nvPr/>
          </p:nvSpPr>
          <p:spPr>
            <a:xfrm>
              <a:off x="11880715" y="220599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28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8" name="object 3628"/>
            <p:cNvSpPr/>
            <p:nvPr/>
          </p:nvSpPr>
          <p:spPr>
            <a:xfrm>
              <a:off x="11880712" y="220659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28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9" name="object 3629"/>
            <p:cNvSpPr/>
            <p:nvPr/>
          </p:nvSpPr>
          <p:spPr>
            <a:xfrm>
              <a:off x="11878154" y="220367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7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0" name="object 3630"/>
            <p:cNvSpPr/>
            <p:nvPr/>
          </p:nvSpPr>
          <p:spPr>
            <a:xfrm>
              <a:off x="11878134" y="22036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1" name="object 3631"/>
            <p:cNvSpPr/>
            <p:nvPr/>
          </p:nvSpPr>
          <p:spPr>
            <a:xfrm>
              <a:off x="11880332" y="220368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19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2" name="object 3632"/>
            <p:cNvSpPr/>
            <p:nvPr/>
          </p:nvSpPr>
          <p:spPr>
            <a:xfrm>
              <a:off x="11888125" y="220660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2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3" name="object 3633"/>
            <p:cNvSpPr/>
            <p:nvPr/>
          </p:nvSpPr>
          <p:spPr>
            <a:xfrm>
              <a:off x="11887801" y="220659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4" name="object 3634"/>
            <p:cNvSpPr/>
            <p:nvPr/>
          </p:nvSpPr>
          <p:spPr>
            <a:xfrm>
              <a:off x="11880715" y="220659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28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5" name="object 3635"/>
            <p:cNvSpPr/>
            <p:nvPr/>
          </p:nvSpPr>
          <p:spPr>
            <a:xfrm>
              <a:off x="11874586" y="220659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6" name="object 3636"/>
            <p:cNvSpPr/>
            <p:nvPr/>
          </p:nvSpPr>
          <p:spPr>
            <a:xfrm>
              <a:off x="11874581" y="220659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2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7" name="object 3637"/>
            <p:cNvSpPr/>
            <p:nvPr/>
          </p:nvSpPr>
          <p:spPr>
            <a:xfrm>
              <a:off x="11874581" y="220780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8" name="object 3638"/>
            <p:cNvSpPr/>
            <p:nvPr/>
          </p:nvSpPr>
          <p:spPr>
            <a:xfrm>
              <a:off x="11887802" y="220780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3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9" name="object 3639"/>
            <p:cNvSpPr/>
            <p:nvPr/>
          </p:nvSpPr>
          <p:spPr>
            <a:xfrm>
              <a:off x="11878134" y="238419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8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0" name="object 3640"/>
            <p:cNvSpPr/>
            <p:nvPr/>
          </p:nvSpPr>
          <p:spPr>
            <a:xfrm>
              <a:off x="11880332" y="238299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2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1" name="object 3641"/>
            <p:cNvSpPr/>
            <p:nvPr/>
          </p:nvSpPr>
          <p:spPr>
            <a:xfrm>
              <a:off x="11878134" y="238399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9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2" name="object 3642"/>
            <p:cNvSpPr/>
            <p:nvPr/>
          </p:nvSpPr>
          <p:spPr>
            <a:xfrm>
              <a:off x="11880712" y="23818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28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3" name="object 3643"/>
            <p:cNvSpPr/>
            <p:nvPr/>
          </p:nvSpPr>
          <p:spPr>
            <a:xfrm>
              <a:off x="11880715" y="238126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28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4" name="object 3644"/>
            <p:cNvSpPr/>
            <p:nvPr/>
          </p:nvSpPr>
          <p:spPr>
            <a:xfrm>
              <a:off x="11882400" y="238419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7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5" name="object 3645"/>
            <p:cNvSpPr/>
            <p:nvPr/>
          </p:nvSpPr>
          <p:spPr>
            <a:xfrm>
              <a:off x="11884580" y="238401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7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6" name="object 3646"/>
            <p:cNvSpPr/>
            <p:nvPr/>
          </p:nvSpPr>
          <p:spPr>
            <a:xfrm>
              <a:off x="11882400" y="238296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22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7" name="object 3647"/>
            <p:cNvSpPr/>
            <p:nvPr/>
          </p:nvSpPr>
          <p:spPr>
            <a:xfrm>
              <a:off x="11874581" y="23800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2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8" name="object 3648"/>
            <p:cNvSpPr/>
            <p:nvPr/>
          </p:nvSpPr>
          <p:spPr>
            <a:xfrm>
              <a:off x="11874581" y="238126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2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9" name="object 3649"/>
            <p:cNvSpPr/>
            <p:nvPr/>
          </p:nvSpPr>
          <p:spPr>
            <a:xfrm>
              <a:off x="11880712" y="238126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28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0" name="object 3650"/>
            <p:cNvSpPr/>
            <p:nvPr/>
          </p:nvSpPr>
          <p:spPr>
            <a:xfrm>
              <a:off x="11887802" y="238126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3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1" name="object 3651"/>
            <p:cNvSpPr/>
            <p:nvPr/>
          </p:nvSpPr>
          <p:spPr>
            <a:xfrm>
              <a:off x="11888125" y="238006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2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2" name="object 3652"/>
            <p:cNvSpPr/>
            <p:nvPr/>
          </p:nvSpPr>
          <p:spPr>
            <a:xfrm>
              <a:off x="11887801" y="238005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3" name="object 3653"/>
            <p:cNvSpPr/>
            <p:nvPr/>
          </p:nvSpPr>
          <p:spPr>
            <a:xfrm>
              <a:off x="11874586" y="238005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2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4" name="object 3654"/>
            <p:cNvSpPr/>
            <p:nvPr/>
          </p:nvSpPr>
          <p:spPr>
            <a:xfrm>
              <a:off x="11882387" y="220488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61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5" name="object 3655"/>
            <p:cNvSpPr/>
            <p:nvPr/>
          </p:nvSpPr>
          <p:spPr>
            <a:xfrm>
              <a:off x="11882003" y="220599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31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6" name="object 3656"/>
            <p:cNvSpPr/>
            <p:nvPr/>
          </p:nvSpPr>
          <p:spPr>
            <a:xfrm>
              <a:off x="11880715" y="220732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28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7" name="object 3657"/>
            <p:cNvSpPr/>
            <p:nvPr/>
          </p:nvSpPr>
          <p:spPr>
            <a:xfrm>
              <a:off x="11880070" y="2204880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61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8" name="object 3658"/>
            <p:cNvSpPr/>
            <p:nvPr/>
          </p:nvSpPr>
          <p:spPr>
            <a:xfrm>
              <a:off x="11880712" y="220597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34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9" name="object 3659"/>
            <p:cNvSpPr/>
            <p:nvPr/>
          </p:nvSpPr>
          <p:spPr>
            <a:xfrm>
              <a:off x="11882660" y="2203848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141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0" name="object 3660"/>
            <p:cNvSpPr/>
            <p:nvPr/>
          </p:nvSpPr>
          <p:spPr>
            <a:xfrm>
              <a:off x="11882649" y="220384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3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1" name="object 3661"/>
            <p:cNvSpPr/>
            <p:nvPr/>
          </p:nvSpPr>
          <p:spPr>
            <a:xfrm>
              <a:off x="11887802" y="22038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74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2" name="object 3662"/>
            <p:cNvSpPr/>
            <p:nvPr/>
          </p:nvSpPr>
          <p:spPr>
            <a:xfrm>
              <a:off x="11880073" y="220738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3" name="object 3663"/>
            <p:cNvSpPr/>
            <p:nvPr/>
          </p:nvSpPr>
          <p:spPr>
            <a:xfrm>
              <a:off x="11874911" y="220859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4" name="object 3664"/>
            <p:cNvSpPr/>
            <p:nvPr/>
          </p:nvSpPr>
          <p:spPr>
            <a:xfrm>
              <a:off x="11874918" y="2203848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516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5" name="object 3665"/>
            <p:cNvSpPr/>
            <p:nvPr/>
          </p:nvSpPr>
          <p:spPr>
            <a:xfrm>
              <a:off x="11874911" y="220384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74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6" name="object 3666"/>
            <p:cNvSpPr/>
            <p:nvPr/>
          </p:nvSpPr>
          <p:spPr>
            <a:xfrm>
              <a:off x="11880080" y="220384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3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7" name="object 3667"/>
            <p:cNvSpPr/>
            <p:nvPr/>
          </p:nvSpPr>
          <p:spPr>
            <a:xfrm>
              <a:off x="11880080" y="238296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5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8" name="object 3668"/>
            <p:cNvSpPr/>
            <p:nvPr/>
          </p:nvSpPr>
          <p:spPr>
            <a:xfrm>
              <a:off x="11880712" y="238052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36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9" name="object 3669"/>
            <p:cNvSpPr/>
            <p:nvPr/>
          </p:nvSpPr>
          <p:spPr>
            <a:xfrm>
              <a:off x="11880712" y="238052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28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0" name="object 3670"/>
            <p:cNvSpPr/>
            <p:nvPr/>
          </p:nvSpPr>
          <p:spPr>
            <a:xfrm>
              <a:off x="11882383" y="2382965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26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1" name="object 3671"/>
            <p:cNvSpPr/>
            <p:nvPr/>
          </p:nvSpPr>
          <p:spPr>
            <a:xfrm>
              <a:off x="11882003" y="23805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36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2" name="object 3672"/>
            <p:cNvSpPr/>
            <p:nvPr/>
          </p:nvSpPr>
          <p:spPr>
            <a:xfrm>
              <a:off x="11874911" y="2383998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1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3" name="object 3673"/>
            <p:cNvSpPr/>
            <p:nvPr/>
          </p:nvSpPr>
          <p:spPr>
            <a:xfrm>
              <a:off x="11880080" y="238049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50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4" name="object 3674"/>
            <p:cNvSpPr/>
            <p:nvPr/>
          </p:nvSpPr>
          <p:spPr>
            <a:xfrm>
              <a:off x="11874911" y="237925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76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5" name="object 3675"/>
            <p:cNvSpPr/>
            <p:nvPr/>
          </p:nvSpPr>
          <p:spPr>
            <a:xfrm>
              <a:off x="11880080" y="238047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8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6" name="object 3676"/>
            <p:cNvSpPr/>
            <p:nvPr/>
          </p:nvSpPr>
          <p:spPr>
            <a:xfrm>
              <a:off x="11874912" y="237925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88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7" name="object 3677"/>
            <p:cNvSpPr/>
            <p:nvPr/>
          </p:nvSpPr>
          <p:spPr>
            <a:xfrm>
              <a:off x="11882649" y="2383998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1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8" name="object 3678"/>
            <p:cNvSpPr/>
            <p:nvPr/>
          </p:nvSpPr>
          <p:spPr>
            <a:xfrm>
              <a:off x="11887802" y="237925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74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9" name="object 3679"/>
            <p:cNvSpPr/>
            <p:nvPr/>
          </p:nvSpPr>
          <p:spPr>
            <a:xfrm>
              <a:off x="11882649" y="238047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52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0" name="object 3680"/>
            <p:cNvSpPr/>
            <p:nvPr/>
          </p:nvSpPr>
          <p:spPr>
            <a:xfrm>
              <a:off x="11892703" y="2184431"/>
              <a:ext cx="10160" cy="635"/>
            </a:xfrm>
            <a:custGeom>
              <a:avLst/>
              <a:gdLst/>
              <a:ahLst/>
              <a:cxnLst/>
              <a:rect l="l" t="t" r="r" b="b"/>
              <a:pathLst>
                <a:path w="10159" h="635">
                  <a:moveTo>
                    <a:pt x="0" y="0"/>
                  </a:moveTo>
                  <a:lnTo>
                    <a:pt x="0" y="115"/>
                  </a:lnTo>
                </a:path>
                <a:path w="10159" h="635">
                  <a:moveTo>
                    <a:pt x="0" y="0"/>
                  </a:moveTo>
                  <a:lnTo>
                    <a:pt x="992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1" name="object 3681"/>
            <p:cNvSpPr/>
            <p:nvPr/>
          </p:nvSpPr>
          <p:spPr>
            <a:xfrm>
              <a:off x="11892699" y="218443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1005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2" name="object 3682"/>
            <p:cNvSpPr/>
            <p:nvPr/>
          </p:nvSpPr>
          <p:spPr>
            <a:xfrm>
              <a:off x="11902622" y="2184544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395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3" name="object 3683"/>
            <p:cNvSpPr/>
            <p:nvPr/>
          </p:nvSpPr>
          <p:spPr>
            <a:xfrm>
              <a:off x="11902622" y="228850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11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4" name="object 3684"/>
            <p:cNvSpPr/>
            <p:nvPr/>
          </p:nvSpPr>
          <p:spPr>
            <a:xfrm>
              <a:off x="11902751" y="2184433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10407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5" name="object 3685"/>
            <p:cNvSpPr/>
            <p:nvPr/>
          </p:nvSpPr>
          <p:spPr>
            <a:xfrm>
              <a:off x="11868459" y="2389798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>
                  <a:moveTo>
                    <a:pt x="0" y="0"/>
                  </a:moveTo>
                  <a:lnTo>
                    <a:pt x="3415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6" name="object 3686"/>
            <p:cNvSpPr/>
            <p:nvPr/>
          </p:nvSpPr>
          <p:spPr>
            <a:xfrm>
              <a:off x="11868465" y="2389427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>
                  <a:moveTo>
                    <a:pt x="3377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7" name="object 3687"/>
            <p:cNvSpPr/>
            <p:nvPr/>
          </p:nvSpPr>
          <p:spPr>
            <a:xfrm>
              <a:off x="11868459" y="238942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8" name="object 3688"/>
            <p:cNvSpPr/>
            <p:nvPr/>
          </p:nvSpPr>
          <p:spPr>
            <a:xfrm>
              <a:off x="11902622" y="238369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9" name="object 3689"/>
            <p:cNvSpPr/>
            <p:nvPr/>
          </p:nvSpPr>
          <p:spPr>
            <a:xfrm>
              <a:off x="11902256" y="238369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0" name="object 3690"/>
            <p:cNvSpPr/>
            <p:nvPr/>
          </p:nvSpPr>
          <p:spPr>
            <a:xfrm>
              <a:off x="11902244" y="2383693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73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1" name="object 3691"/>
            <p:cNvSpPr/>
            <p:nvPr/>
          </p:nvSpPr>
          <p:spPr>
            <a:xfrm>
              <a:off x="11868459" y="219806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2" name="object 3692"/>
            <p:cNvSpPr/>
            <p:nvPr/>
          </p:nvSpPr>
          <p:spPr>
            <a:xfrm>
              <a:off x="11868459" y="2198437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>
                  <a:moveTo>
                    <a:pt x="0" y="0"/>
                  </a:moveTo>
                  <a:lnTo>
                    <a:pt x="3377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3" name="object 3693"/>
            <p:cNvSpPr/>
            <p:nvPr/>
          </p:nvSpPr>
          <p:spPr>
            <a:xfrm>
              <a:off x="11868466" y="2198064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>
                  <a:moveTo>
                    <a:pt x="3415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4" name="object 3694"/>
            <p:cNvSpPr/>
            <p:nvPr/>
          </p:nvSpPr>
          <p:spPr>
            <a:xfrm>
              <a:off x="11902244" y="219843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72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5" name="object 3695"/>
            <p:cNvSpPr/>
            <p:nvPr/>
          </p:nvSpPr>
          <p:spPr>
            <a:xfrm>
              <a:off x="11902244" y="2204154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7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6" name="object 3696"/>
            <p:cNvSpPr/>
            <p:nvPr/>
          </p:nvSpPr>
          <p:spPr>
            <a:xfrm>
              <a:off x="11902622" y="219805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61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7" name="object 3697"/>
            <p:cNvSpPr/>
            <p:nvPr/>
          </p:nvSpPr>
          <p:spPr>
            <a:xfrm>
              <a:off x="11892703" y="240343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100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8" name="object 3698"/>
            <p:cNvSpPr/>
            <p:nvPr/>
          </p:nvSpPr>
          <p:spPr>
            <a:xfrm>
              <a:off x="11892696" y="240331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992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9" name="object 3699"/>
            <p:cNvSpPr/>
            <p:nvPr/>
          </p:nvSpPr>
          <p:spPr>
            <a:xfrm>
              <a:off x="11892703" y="240331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0" name="object 3700"/>
            <p:cNvSpPr/>
            <p:nvPr/>
          </p:nvSpPr>
          <p:spPr>
            <a:xfrm>
              <a:off x="11902751" y="2299340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10409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1" name="object 3701"/>
            <p:cNvSpPr/>
            <p:nvPr/>
          </p:nvSpPr>
          <p:spPr>
            <a:xfrm>
              <a:off x="11902636" y="2299343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1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2" name="object 3702"/>
            <p:cNvSpPr/>
            <p:nvPr/>
          </p:nvSpPr>
          <p:spPr>
            <a:xfrm>
              <a:off x="11902622" y="2299343"/>
              <a:ext cx="0" cy="104139"/>
            </a:xfrm>
            <a:custGeom>
              <a:avLst/>
              <a:gdLst/>
              <a:ahLst/>
              <a:cxnLst/>
              <a:rect l="l" t="t" r="r" b="b"/>
              <a:pathLst>
                <a:path h="104139">
                  <a:moveTo>
                    <a:pt x="0" y="0"/>
                  </a:moveTo>
                  <a:lnTo>
                    <a:pt x="0" y="10397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3" name="object 3703"/>
            <p:cNvSpPr/>
            <p:nvPr/>
          </p:nvSpPr>
          <p:spPr>
            <a:xfrm>
              <a:off x="11896822" y="2198437"/>
              <a:ext cx="0" cy="191135"/>
            </a:xfrm>
            <a:custGeom>
              <a:avLst/>
              <a:gdLst/>
              <a:ahLst/>
              <a:cxnLst/>
              <a:rect l="l" t="t" r="r" b="b"/>
              <a:pathLst>
                <a:path h="191135">
                  <a:moveTo>
                    <a:pt x="0" y="0"/>
                  </a:moveTo>
                  <a:lnTo>
                    <a:pt x="0" y="19100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4" name="object 3704"/>
            <p:cNvSpPr/>
            <p:nvPr/>
          </p:nvSpPr>
          <p:spPr>
            <a:xfrm>
              <a:off x="11902622" y="2204160"/>
              <a:ext cx="0" cy="179705"/>
            </a:xfrm>
            <a:custGeom>
              <a:avLst/>
              <a:gdLst/>
              <a:ahLst/>
              <a:cxnLst/>
              <a:rect l="l" t="t" r="r" b="b"/>
              <a:pathLst>
                <a:path h="179705">
                  <a:moveTo>
                    <a:pt x="0" y="17953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5" name="object 3705"/>
            <p:cNvSpPr/>
            <p:nvPr/>
          </p:nvSpPr>
          <p:spPr>
            <a:xfrm>
              <a:off x="11902622" y="2190075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798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6" name="object 3706"/>
            <p:cNvSpPr/>
            <p:nvPr/>
          </p:nvSpPr>
          <p:spPr>
            <a:xfrm>
              <a:off x="11868466" y="2190085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>
                  <a:moveTo>
                    <a:pt x="3415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7" name="object 3707"/>
            <p:cNvSpPr/>
            <p:nvPr/>
          </p:nvSpPr>
          <p:spPr>
            <a:xfrm>
              <a:off x="11868459" y="2190085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0"/>
                  </a:moveTo>
                  <a:lnTo>
                    <a:pt x="0" y="796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8" name="object 3708"/>
            <p:cNvSpPr/>
            <p:nvPr/>
          </p:nvSpPr>
          <p:spPr>
            <a:xfrm>
              <a:off x="11902622" y="2389789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798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9" name="object 3709"/>
            <p:cNvSpPr/>
            <p:nvPr/>
          </p:nvSpPr>
          <p:spPr>
            <a:xfrm>
              <a:off x="11868459" y="2389798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0" y="0"/>
                  </a:moveTo>
                  <a:lnTo>
                    <a:pt x="0" y="796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0" name="object 3710"/>
            <p:cNvSpPr/>
            <p:nvPr/>
          </p:nvSpPr>
          <p:spPr>
            <a:xfrm>
              <a:off x="11868459" y="2397778"/>
              <a:ext cx="34290" cy="0"/>
            </a:xfrm>
            <a:custGeom>
              <a:avLst/>
              <a:gdLst/>
              <a:ahLst/>
              <a:cxnLst/>
              <a:rect l="l" t="t" r="r" b="b"/>
              <a:pathLst>
                <a:path w="34290">
                  <a:moveTo>
                    <a:pt x="0" y="0"/>
                  </a:moveTo>
                  <a:lnTo>
                    <a:pt x="3415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1" name="object 3711"/>
            <p:cNvSpPr/>
            <p:nvPr/>
          </p:nvSpPr>
          <p:spPr>
            <a:xfrm>
              <a:off x="11870664" y="2397783"/>
              <a:ext cx="22225" cy="8890"/>
            </a:xfrm>
            <a:custGeom>
              <a:avLst/>
              <a:gdLst/>
              <a:ahLst/>
              <a:cxnLst/>
              <a:rect l="l" t="t" r="r" b="b"/>
              <a:pathLst>
                <a:path w="22225" h="8889">
                  <a:moveTo>
                    <a:pt x="0" y="8701"/>
                  </a:moveTo>
                  <a:lnTo>
                    <a:pt x="115" y="8701"/>
                  </a:lnTo>
                </a:path>
                <a:path w="22225" h="8889">
                  <a:moveTo>
                    <a:pt x="0" y="8701"/>
                  </a:moveTo>
                  <a:lnTo>
                    <a:pt x="2190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2" name="object 3712"/>
            <p:cNvSpPr/>
            <p:nvPr/>
          </p:nvSpPr>
          <p:spPr>
            <a:xfrm>
              <a:off x="11866157" y="240648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50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3" name="object 3713"/>
            <p:cNvSpPr/>
            <p:nvPr/>
          </p:nvSpPr>
          <p:spPr>
            <a:xfrm>
              <a:off x="11870664" y="2397783"/>
              <a:ext cx="22225" cy="8890"/>
            </a:xfrm>
            <a:custGeom>
              <a:avLst/>
              <a:gdLst/>
              <a:ahLst/>
              <a:cxnLst/>
              <a:rect l="l" t="t" r="r" b="b"/>
              <a:pathLst>
                <a:path w="22225" h="8889">
                  <a:moveTo>
                    <a:pt x="0" y="8701"/>
                  </a:moveTo>
                  <a:lnTo>
                    <a:pt x="2190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4" name="object 3714"/>
            <p:cNvSpPr/>
            <p:nvPr/>
          </p:nvSpPr>
          <p:spPr>
            <a:xfrm>
              <a:off x="11866145" y="239186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31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5" name="object 3715"/>
            <p:cNvSpPr/>
            <p:nvPr/>
          </p:nvSpPr>
          <p:spPr>
            <a:xfrm>
              <a:off x="11866157" y="239186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61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6" name="object 3716"/>
            <p:cNvSpPr/>
            <p:nvPr/>
          </p:nvSpPr>
          <p:spPr>
            <a:xfrm>
              <a:off x="11866157" y="218137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61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7" name="object 3717"/>
            <p:cNvSpPr/>
            <p:nvPr/>
          </p:nvSpPr>
          <p:spPr>
            <a:xfrm>
              <a:off x="11866157" y="219599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31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8" name="object 3718"/>
            <p:cNvSpPr/>
            <p:nvPr/>
          </p:nvSpPr>
          <p:spPr>
            <a:xfrm>
              <a:off x="11870664" y="2181404"/>
              <a:ext cx="22225" cy="8890"/>
            </a:xfrm>
            <a:custGeom>
              <a:avLst/>
              <a:gdLst/>
              <a:ahLst/>
              <a:cxnLst/>
              <a:rect l="l" t="t" r="r" b="b"/>
              <a:pathLst>
                <a:path w="22225" h="8889">
                  <a:moveTo>
                    <a:pt x="21894" y="868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9" name="object 3719"/>
            <p:cNvSpPr/>
            <p:nvPr/>
          </p:nvSpPr>
          <p:spPr>
            <a:xfrm>
              <a:off x="11866161" y="218137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50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0" name="object 3720"/>
            <p:cNvSpPr/>
            <p:nvPr/>
          </p:nvSpPr>
          <p:spPr>
            <a:xfrm>
              <a:off x="11870784" y="2181404"/>
              <a:ext cx="22225" cy="8890"/>
            </a:xfrm>
            <a:custGeom>
              <a:avLst/>
              <a:gdLst/>
              <a:ahLst/>
              <a:cxnLst/>
              <a:rect l="l" t="t" r="r" b="b"/>
              <a:pathLst>
                <a:path w="22225" h="8889">
                  <a:moveTo>
                    <a:pt x="21894" y="868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1" name="object 3721"/>
            <p:cNvSpPr/>
            <p:nvPr/>
          </p:nvSpPr>
          <p:spPr>
            <a:xfrm>
              <a:off x="11870670" y="218137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11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2" name="object 3722"/>
            <p:cNvSpPr/>
            <p:nvPr/>
          </p:nvSpPr>
          <p:spPr>
            <a:xfrm>
              <a:off x="11865511" y="239186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61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3" name="object 3723"/>
            <p:cNvSpPr/>
            <p:nvPr/>
          </p:nvSpPr>
          <p:spPr>
            <a:xfrm>
              <a:off x="11865511" y="240648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64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4" name="object 3724"/>
            <p:cNvSpPr/>
            <p:nvPr/>
          </p:nvSpPr>
          <p:spPr>
            <a:xfrm>
              <a:off x="11866157" y="2391867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61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5" name="object 3725"/>
            <p:cNvSpPr/>
            <p:nvPr/>
          </p:nvSpPr>
          <p:spPr>
            <a:xfrm>
              <a:off x="11865518" y="2391866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63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6" name="object 3726"/>
            <p:cNvSpPr/>
            <p:nvPr/>
          </p:nvSpPr>
          <p:spPr>
            <a:xfrm>
              <a:off x="11865511" y="218137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461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7" name="object 3727"/>
            <p:cNvSpPr/>
            <p:nvPr/>
          </p:nvSpPr>
          <p:spPr>
            <a:xfrm>
              <a:off x="11865511" y="219599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64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8" name="object 3728"/>
            <p:cNvSpPr/>
            <p:nvPr/>
          </p:nvSpPr>
          <p:spPr>
            <a:xfrm>
              <a:off x="11866157" y="218137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1461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9" name="object 3729"/>
            <p:cNvSpPr/>
            <p:nvPr/>
          </p:nvSpPr>
          <p:spPr>
            <a:xfrm>
              <a:off x="11865518" y="2181378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63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0" name="object 3730"/>
            <p:cNvSpPr/>
            <p:nvPr/>
          </p:nvSpPr>
          <p:spPr>
            <a:xfrm>
              <a:off x="12164579" y="243765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0" y="0"/>
                  </a:moveTo>
                  <a:lnTo>
                    <a:pt x="0" y="20"/>
                  </a:lnTo>
                </a:path>
                <a:path w="1904" h="635">
                  <a:moveTo>
                    <a:pt x="0" y="0"/>
                  </a:moveTo>
                  <a:lnTo>
                    <a:pt x="190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1" name="object 3731"/>
            <p:cNvSpPr/>
            <p:nvPr/>
          </p:nvSpPr>
          <p:spPr>
            <a:xfrm>
              <a:off x="12164585" y="2437659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40" h="11430">
                  <a:moveTo>
                    <a:pt x="1916" y="0"/>
                  </a:moveTo>
                  <a:lnTo>
                    <a:pt x="0" y="0"/>
                  </a:lnTo>
                </a:path>
                <a:path w="2540" h="11430">
                  <a:moveTo>
                    <a:pt x="1916" y="0"/>
                  </a:moveTo>
                  <a:lnTo>
                    <a:pt x="1916" y="1095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2" name="object 3732"/>
            <p:cNvSpPr/>
            <p:nvPr/>
          </p:nvSpPr>
          <p:spPr>
            <a:xfrm>
              <a:off x="12166501" y="243765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1098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3" name="object 3733"/>
            <p:cNvSpPr/>
            <p:nvPr/>
          </p:nvSpPr>
          <p:spPr>
            <a:xfrm>
              <a:off x="12162480" y="244652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99"/>
                  </a:moveTo>
                  <a:lnTo>
                    <a:pt x="614" y="614"/>
                  </a:lnTo>
                  <a:lnTo>
                    <a:pt x="2099" y="0"/>
                  </a:lnTo>
                  <a:lnTo>
                    <a:pt x="3583" y="614"/>
                  </a:lnTo>
                  <a:lnTo>
                    <a:pt x="4198" y="2099"/>
                  </a:lnTo>
                  <a:lnTo>
                    <a:pt x="3583" y="3583"/>
                  </a:lnTo>
                  <a:lnTo>
                    <a:pt x="2099" y="4198"/>
                  </a:lnTo>
                  <a:lnTo>
                    <a:pt x="614" y="3583"/>
                  </a:lnTo>
                  <a:lnTo>
                    <a:pt x="0" y="209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4" name="object 3734"/>
            <p:cNvSpPr/>
            <p:nvPr/>
          </p:nvSpPr>
          <p:spPr>
            <a:xfrm>
              <a:off x="12164579" y="244864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191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5" name="object 3735"/>
            <p:cNvSpPr/>
            <p:nvPr/>
          </p:nvSpPr>
          <p:spPr>
            <a:xfrm>
              <a:off x="12164581" y="244862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90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6" name="object 3736"/>
            <p:cNvSpPr/>
            <p:nvPr/>
          </p:nvSpPr>
          <p:spPr>
            <a:xfrm>
              <a:off x="11884200" y="243765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27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7" name="object 3737"/>
            <p:cNvSpPr/>
            <p:nvPr/>
          </p:nvSpPr>
          <p:spPr>
            <a:xfrm>
              <a:off x="11884199" y="243767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27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8" name="object 3738"/>
            <p:cNvSpPr/>
            <p:nvPr/>
          </p:nvSpPr>
          <p:spPr>
            <a:xfrm>
              <a:off x="11885477" y="243765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9" name="object 3739"/>
            <p:cNvSpPr/>
            <p:nvPr/>
          </p:nvSpPr>
          <p:spPr>
            <a:xfrm>
              <a:off x="11884199" y="243765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0"/>
                  </a:moveTo>
                  <a:lnTo>
                    <a:pt x="0" y="1098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0" name="object 3740"/>
            <p:cNvSpPr/>
            <p:nvPr/>
          </p:nvSpPr>
          <p:spPr>
            <a:xfrm>
              <a:off x="11884199" y="243767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1095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1" name="object 3741"/>
            <p:cNvSpPr/>
            <p:nvPr/>
          </p:nvSpPr>
          <p:spPr>
            <a:xfrm>
              <a:off x="11884200" y="244862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27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2" name="object 3742"/>
            <p:cNvSpPr/>
            <p:nvPr/>
          </p:nvSpPr>
          <p:spPr>
            <a:xfrm>
              <a:off x="11884199" y="244864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27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3" name="object 3743"/>
            <p:cNvSpPr/>
            <p:nvPr/>
          </p:nvSpPr>
          <p:spPr>
            <a:xfrm>
              <a:off x="11885477" y="244862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2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4" name="object 3744"/>
            <p:cNvSpPr/>
            <p:nvPr/>
          </p:nvSpPr>
          <p:spPr>
            <a:xfrm>
              <a:off x="11884199" y="2452278"/>
              <a:ext cx="282575" cy="0"/>
            </a:xfrm>
            <a:custGeom>
              <a:avLst/>
              <a:gdLst/>
              <a:ahLst/>
              <a:cxnLst/>
              <a:rect l="l" t="t" r="r" b="b"/>
              <a:pathLst>
                <a:path w="282575">
                  <a:moveTo>
                    <a:pt x="0" y="0"/>
                  </a:moveTo>
                  <a:lnTo>
                    <a:pt x="35443" y="0"/>
                  </a:lnTo>
                </a:path>
                <a:path w="282575">
                  <a:moveTo>
                    <a:pt x="0" y="0"/>
                  </a:moveTo>
                  <a:lnTo>
                    <a:pt x="28229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5" name="object 3745"/>
            <p:cNvSpPr/>
            <p:nvPr/>
          </p:nvSpPr>
          <p:spPr>
            <a:xfrm>
              <a:off x="12166501" y="244862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365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6" name="object 3746"/>
            <p:cNvSpPr/>
            <p:nvPr/>
          </p:nvSpPr>
          <p:spPr>
            <a:xfrm>
              <a:off x="12074383" y="2437659"/>
              <a:ext cx="90805" cy="0"/>
            </a:xfrm>
            <a:custGeom>
              <a:avLst/>
              <a:gdLst/>
              <a:ahLst/>
              <a:cxnLst/>
              <a:rect l="l" t="t" r="r" b="b"/>
              <a:pathLst>
                <a:path w="90804">
                  <a:moveTo>
                    <a:pt x="90196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7" name="object 3747"/>
            <p:cNvSpPr/>
            <p:nvPr/>
          </p:nvSpPr>
          <p:spPr>
            <a:xfrm>
              <a:off x="12025219" y="243765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261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8" name="object 3748"/>
            <p:cNvSpPr/>
            <p:nvPr/>
          </p:nvSpPr>
          <p:spPr>
            <a:xfrm>
              <a:off x="11885474" y="2437659"/>
              <a:ext cx="91440" cy="0"/>
            </a:xfrm>
            <a:custGeom>
              <a:avLst/>
              <a:gdLst/>
              <a:ahLst/>
              <a:cxnLst/>
              <a:rect l="l" t="t" r="r" b="b"/>
              <a:pathLst>
                <a:path w="91440">
                  <a:moveTo>
                    <a:pt x="9084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9" name="object 3749"/>
            <p:cNvSpPr/>
            <p:nvPr/>
          </p:nvSpPr>
          <p:spPr>
            <a:xfrm>
              <a:off x="11884199" y="244864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64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0" name="object 3750"/>
            <p:cNvSpPr/>
            <p:nvPr/>
          </p:nvSpPr>
          <p:spPr>
            <a:xfrm>
              <a:off x="11931254" y="2447658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890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1" name="object 3751"/>
            <p:cNvSpPr/>
            <p:nvPr/>
          </p:nvSpPr>
          <p:spPr>
            <a:xfrm>
              <a:off x="11980173" y="244297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68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2" name="object 3752"/>
            <p:cNvSpPr/>
            <p:nvPr/>
          </p:nvSpPr>
          <p:spPr>
            <a:xfrm>
              <a:off x="11931263" y="2442974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890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3" name="object 3753"/>
            <p:cNvSpPr/>
            <p:nvPr/>
          </p:nvSpPr>
          <p:spPr>
            <a:xfrm>
              <a:off x="11931254" y="244297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65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4" name="object 3754"/>
            <p:cNvSpPr/>
            <p:nvPr/>
          </p:nvSpPr>
          <p:spPr>
            <a:xfrm>
              <a:off x="11976319" y="2442361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>
                  <a:moveTo>
                    <a:pt x="0" y="0"/>
                  </a:moveTo>
                  <a:lnTo>
                    <a:pt x="4888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5" name="object 3755"/>
            <p:cNvSpPr/>
            <p:nvPr/>
          </p:nvSpPr>
          <p:spPr>
            <a:xfrm>
              <a:off x="12025213" y="243765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70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6" name="object 3756"/>
            <p:cNvSpPr/>
            <p:nvPr/>
          </p:nvSpPr>
          <p:spPr>
            <a:xfrm>
              <a:off x="11976325" y="2437659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>
                  <a:moveTo>
                    <a:pt x="4888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7" name="object 3757"/>
            <p:cNvSpPr/>
            <p:nvPr/>
          </p:nvSpPr>
          <p:spPr>
            <a:xfrm>
              <a:off x="11976319" y="243765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70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8" name="object 3758"/>
            <p:cNvSpPr/>
            <p:nvPr/>
          </p:nvSpPr>
          <p:spPr>
            <a:xfrm>
              <a:off x="12070538" y="2447658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890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9" name="object 3759"/>
            <p:cNvSpPr/>
            <p:nvPr/>
          </p:nvSpPr>
          <p:spPr>
            <a:xfrm>
              <a:off x="12119448" y="244297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68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0" name="object 3760"/>
            <p:cNvSpPr/>
            <p:nvPr/>
          </p:nvSpPr>
          <p:spPr>
            <a:xfrm>
              <a:off x="12070538" y="2442974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890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1" name="object 3761"/>
            <p:cNvSpPr/>
            <p:nvPr/>
          </p:nvSpPr>
          <p:spPr>
            <a:xfrm>
              <a:off x="12070538" y="244297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65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2" name="object 3762"/>
            <p:cNvSpPr/>
            <p:nvPr/>
          </p:nvSpPr>
          <p:spPr>
            <a:xfrm>
              <a:off x="12025481" y="2442361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890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3" name="object 3763"/>
            <p:cNvSpPr/>
            <p:nvPr/>
          </p:nvSpPr>
          <p:spPr>
            <a:xfrm>
              <a:off x="12074390" y="243765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70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4" name="object 3764"/>
            <p:cNvSpPr/>
            <p:nvPr/>
          </p:nvSpPr>
          <p:spPr>
            <a:xfrm>
              <a:off x="12025480" y="2437659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890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5" name="object 3765"/>
            <p:cNvSpPr/>
            <p:nvPr/>
          </p:nvSpPr>
          <p:spPr>
            <a:xfrm>
              <a:off x="12025481" y="243765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70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6" name="object 3766"/>
            <p:cNvSpPr/>
            <p:nvPr/>
          </p:nvSpPr>
          <p:spPr>
            <a:xfrm>
              <a:off x="11884200" y="244297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88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7" name="object 3767"/>
            <p:cNvSpPr/>
            <p:nvPr/>
          </p:nvSpPr>
          <p:spPr>
            <a:xfrm>
              <a:off x="11884330" y="244308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7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8" name="object 3768"/>
            <p:cNvSpPr/>
            <p:nvPr/>
          </p:nvSpPr>
          <p:spPr>
            <a:xfrm>
              <a:off x="11897089" y="244297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9" name="object 3769"/>
            <p:cNvSpPr/>
            <p:nvPr/>
          </p:nvSpPr>
          <p:spPr>
            <a:xfrm>
              <a:off x="11884199" y="244297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65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0" name="object 3770"/>
            <p:cNvSpPr/>
            <p:nvPr/>
          </p:nvSpPr>
          <p:spPr>
            <a:xfrm>
              <a:off x="11884330" y="244307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45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1" name="object 3771"/>
            <p:cNvSpPr/>
            <p:nvPr/>
          </p:nvSpPr>
          <p:spPr>
            <a:xfrm>
              <a:off x="11884325" y="2447528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76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2" name="object 3772"/>
            <p:cNvSpPr/>
            <p:nvPr/>
          </p:nvSpPr>
          <p:spPr>
            <a:xfrm>
              <a:off x="11884199" y="2447658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3" name="object 3773"/>
            <p:cNvSpPr/>
            <p:nvPr/>
          </p:nvSpPr>
          <p:spPr>
            <a:xfrm>
              <a:off x="11897089" y="244752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3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4" name="object 3774"/>
            <p:cNvSpPr/>
            <p:nvPr/>
          </p:nvSpPr>
          <p:spPr>
            <a:xfrm>
              <a:off x="11884200" y="243765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88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5" name="object 3775"/>
            <p:cNvSpPr/>
            <p:nvPr/>
          </p:nvSpPr>
          <p:spPr>
            <a:xfrm>
              <a:off x="11884330" y="243780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77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6" name="object 3776"/>
            <p:cNvSpPr/>
            <p:nvPr/>
          </p:nvSpPr>
          <p:spPr>
            <a:xfrm>
              <a:off x="11897089" y="243765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7" name="object 3777"/>
            <p:cNvSpPr/>
            <p:nvPr/>
          </p:nvSpPr>
          <p:spPr>
            <a:xfrm>
              <a:off x="11884199" y="243765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0"/>
                  </a:moveTo>
                  <a:lnTo>
                    <a:pt x="0" y="470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8" name="object 3778"/>
            <p:cNvSpPr/>
            <p:nvPr/>
          </p:nvSpPr>
          <p:spPr>
            <a:xfrm>
              <a:off x="11884330" y="243780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42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9" name="object 3779"/>
            <p:cNvSpPr/>
            <p:nvPr/>
          </p:nvSpPr>
          <p:spPr>
            <a:xfrm>
              <a:off x="11884325" y="244223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76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0" name="object 3780"/>
            <p:cNvSpPr/>
            <p:nvPr/>
          </p:nvSpPr>
          <p:spPr>
            <a:xfrm>
              <a:off x="11884199" y="2442361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1" name="object 3781"/>
            <p:cNvSpPr/>
            <p:nvPr/>
          </p:nvSpPr>
          <p:spPr>
            <a:xfrm>
              <a:off x="11897089" y="244224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11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2" name="object 3782"/>
            <p:cNvSpPr/>
            <p:nvPr/>
          </p:nvSpPr>
          <p:spPr>
            <a:xfrm>
              <a:off x="12153611" y="2447658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3" name="object 3783"/>
            <p:cNvSpPr/>
            <p:nvPr/>
          </p:nvSpPr>
          <p:spPr>
            <a:xfrm>
              <a:off x="12153617" y="2447528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76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4" name="object 3784"/>
            <p:cNvSpPr/>
            <p:nvPr/>
          </p:nvSpPr>
          <p:spPr>
            <a:xfrm>
              <a:off x="12166501" y="244297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68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5" name="object 3785"/>
            <p:cNvSpPr/>
            <p:nvPr/>
          </p:nvSpPr>
          <p:spPr>
            <a:xfrm>
              <a:off x="12166381" y="244308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45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6" name="object 3786"/>
            <p:cNvSpPr/>
            <p:nvPr/>
          </p:nvSpPr>
          <p:spPr>
            <a:xfrm>
              <a:off x="12153611" y="244308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76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7" name="object 3787"/>
            <p:cNvSpPr/>
            <p:nvPr/>
          </p:nvSpPr>
          <p:spPr>
            <a:xfrm>
              <a:off x="12153622" y="244297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87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8" name="object 3788"/>
            <p:cNvSpPr/>
            <p:nvPr/>
          </p:nvSpPr>
          <p:spPr>
            <a:xfrm>
              <a:off x="12153611" y="244297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9" name="object 3789"/>
            <p:cNvSpPr/>
            <p:nvPr/>
          </p:nvSpPr>
          <p:spPr>
            <a:xfrm>
              <a:off x="12153611" y="2442361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0" name="object 3790"/>
            <p:cNvSpPr/>
            <p:nvPr/>
          </p:nvSpPr>
          <p:spPr>
            <a:xfrm>
              <a:off x="12153617" y="2442230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76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1" name="object 3791"/>
            <p:cNvSpPr/>
            <p:nvPr/>
          </p:nvSpPr>
          <p:spPr>
            <a:xfrm>
              <a:off x="12153611" y="244223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1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2" name="object 3792"/>
            <p:cNvSpPr/>
            <p:nvPr/>
          </p:nvSpPr>
          <p:spPr>
            <a:xfrm>
              <a:off x="12166501" y="243765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0" y="470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3" name="object 3793"/>
            <p:cNvSpPr/>
            <p:nvPr/>
          </p:nvSpPr>
          <p:spPr>
            <a:xfrm>
              <a:off x="12166381" y="243780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42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4" name="object 3794"/>
            <p:cNvSpPr/>
            <p:nvPr/>
          </p:nvSpPr>
          <p:spPr>
            <a:xfrm>
              <a:off x="12153611" y="2437805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0" y="0"/>
                  </a:moveTo>
                  <a:lnTo>
                    <a:pt x="1276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5" name="object 3795"/>
            <p:cNvSpPr/>
            <p:nvPr/>
          </p:nvSpPr>
          <p:spPr>
            <a:xfrm>
              <a:off x="12153622" y="243765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1287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6" name="object 3796"/>
            <p:cNvSpPr/>
            <p:nvPr/>
          </p:nvSpPr>
          <p:spPr>
            <a:xfrm>
              <a:off x="12153611" y="243765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14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7" name="object 3797"/>
            <p:cNvSpPr/>
            <p:nvPr/>
          </p:nvSpPr>
          <p:spPr>
            <a:xfrm>
              <a:off x="11875149" y="245684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659" y="0"/>
                  </a:moveTo>
                  <a:lnTo>
                    <a:pt x="1371" y="0"/>
                  </a:lnTo>
                  <a:lnTo>
                    <a:pt x="1371" y="2743"/>
                  </a:lnTo>
                  <a:lnTo>
                    <a:pt x="680" y="2335"/>
                  </a:lnTo>
                  <a:lnTo>
                    <a:pt x="0" y="2743"/>
                  </a:lnTo>
                  <a:lnTo>
                    <a:pt x="65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8" name="object 3798"/>
            <p:cNvSpPr/>
            <p:nvPr/>
          </p:nvSpPr>
          <p:spPr>
            <a:xfrm>
              <a:off x="11876527" y="245533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26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9" name="object 3799"/>
            <p:cNvSpPr/>
            <p:nvPr/>
          </p:nvSpPr>
          <p:spPr>
            <a:xfrm>
              <a:off x="11876527" y="245532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7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0" name="object 3800"/>
            <p:cNvSpPr/>
            <p:nvPr/>
          </p:nvSpPr>
          <p:spPr>
            <a:xfrm>
              <a:off x="11876908" y="245532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388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1" name="object 3801"/>
            <p:cNvSpPr/>
            <p:nvPr/>
          </p:nvSpPr>
          <p:spPr>
            <a:xfrm>
              <a:off x="11876529" y="2459593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4">
                  <a:moveTo>
                    <a:pt x="5858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2" name="object 3802"/>
            <p:cNvSpPr/>
            <p:nvPr/>
          </p:nvSpPr>
          <p:spPr>
            <a:xfrm>
              <a:off x="11876908" y="2459222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20">
                  <a:moveTo>
                    <a:pt x="0" y="0"/>
                  </a:moveTo>
                  <a:lnTo>
                    <a:pt x="5782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3" name="object 3803"/>
            <p:cNvSpPr/>
            <p:nvPr/>
          </p:nvSpPr>
          <p:spPr>
            <a:xfrm>
              <a:off x="11935113" y="2448027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0"/>
                  </a:moveTo>
                  <a:lnTo>
                    <a:pt x="0" y="1155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4" name="object 3804"/>
            <p:cNvSpPr/>
            <p:nvPr/>
          </p:nvSpPr>
          <p:spPr>
            <a:xfrm>
              <a:off x="11934734" y="244838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1083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5" name="object 3805"/>
            <p:cNvSpPr/>
            <p:nvPr/>
          </p:nvSpPr>
          <p:spPr>
            <a:xfrm>
              <a:off x="11932556" y="244838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7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6" name="object 3806"/>
            <p:cNvSpPr/>
            <p:nvPr/>
          </p:nvSpPr>
          <p:spPr>
            <a:xfrm>
              <a:off x="11932536" y="244803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4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7" name="object 3807"/>
            <p:cNvSpPr/>
            <p:nvPr/>
          </p:nvSpPr>
          <p:spPr>
            <a:xfrm>
              <a:off x="11932536" y="24480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8" name="object 3808"/>
            <p:cNvSpPr/>
            <p:nvPr/>
          </p:nvSpPr>
          <p:spPr>
            <a:xfrm>
              <a:off x="12140656" y="245684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712" y="0"/>
                  </a:moveTo>
                  <a:lnTo>
                    <a:pt x="0" y="0"/>
                  </a:lnTo>
                  <a:lnTo>
                    <a:pt x="0" y="2743"/>
                  </a:lnTo>
                  <a:lnTo>
                    <a:pt x="691" y="2335"/>
                  </a:lnTo>
                  <a:lnTo>
                    <a:pt x="1413" y="2743"/>
                  </a:lnTo>
                  <a:lnTo>
                    <a:pt x="71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9" name="object 3809"/>
            <p:cNvSpPr/>
            <p:nvPr/>
          </p:nvSpPr>
          <p:spPr>
            <a:xfrm>
              <a:off x="12140666" y="245533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426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0" name="object 3810"/>
            <p:cNvSpPr/>
            <p:nvPr/>
          </p:nvSpPr>
          <p:spPr>
            <a:xfrm>
              <a:off x="12140268" y="2455329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9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1" name="object 3811"/>
            <p:cNvSpPr/>
            <p:nvPr/>
          </p:nvSpPr>
          <p:spPr>
            <a:xfrm>
              <a:off x="12140270" y="245532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388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2" name="object 3812"/>
            <p:cNvSpPr/>
            <p:nvPr/>
          </p:nvSpPr>
          <p:spPr>
            <a:xfrm>
              <a:off x="12115596" y="2459593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05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3" name="object 3813"/>
            <p:cNvSpPr/>
            <p:nvPr/>
          </p:nvSpPr>
          <p:spPr>
            <a:xfrm>
              <a:off x="12115967" y="2459222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2430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4" name="object 3814"/>
            <p:cNvSpPr/>
            <p:nvPr/>
          </p:nvSpPr>
          <p:spPr>
            <a:xfrm>
              <a:off x="12115596" y="2448027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0"/>
                  </a:moveTo>
                  <a:lnTo>
                    <a:pt x="0" y="1155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5" name="object 3815"/>
            <p:cNvSpPr/>
            <p:nvPr/>
          </p:nvSpPr>
          <p:spPr>
            <a:xfrm>
              <a:off x="12115974" y="244838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10837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6" name="object 3816"/>
            <p:cNvSpPr/>
            <p:nvPr/>
          </p:nvSpPr>
          <p:spPr>
            <a:xfrm>
              <a:off x="12115974" y="244838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8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7" name="object 3817"/>
            <p:cNvSpPr/>
            <p:nvPr/>
          </p:nvSpPr>
          <p:spPr>
            <a:xfrm>
              <a:off x="12118174" y="244803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34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8" name="object 3818"/>
            <p:cNvSpPr/>
            <p:nvPr/>
          </p:nvSpPr>
          <p:spPr>
            <a:xfrm>
              <a:off x="12115598" y="24480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9" name="object 3819"/>
            <p:cNvSpPr/>
            <p:nvPr/>
          </p:nvSpPr>
          <p:spPr>
            <a:xfrm>
              <a:off x="12148086" y="221158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82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0" name="object 3820"/>
            <p:cNvSpPr/>
            <p:nvPr/>
          </p:nvSpPr>
          <p:spPr>
            <a:xfrm>
              <a:off x="12148089" y="2211584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4">
                  <a:moveTo>
                    <a:pt x="0" y="0"/>
                  </a:moveTo>
                  <a:lnTo>
                    <a:pt x="0" y="9454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1" name="object 3821"/>
            <p:cNvSpPr/>
            <p:nvPr/>
          </p:nvSpPr>
          <p:spPr>
            <a:xfrm>
              <a:off x="12148089" y="230611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81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2" name="object 3822"/>
            <p:cNvSpPr/>
            <p:nvPr/>
          </p:nvSpPr>
          <p:spPr>
            <a:xfrm>
              <a:off x="12150913" y="2211580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4">
                  <a:moveTo>
                    <a:pt x="0" y="9453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3" name="object 3823"/>
            <p:cNvSpPr/>
            <p:nvPr/>
          </p:nvSpPr>
          <p:spPr>
            <a:xfrm>
              <a:off x="12148084" y="220854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50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4" name="object 3824"/>
            <p:cNvSpPr/>
            <p:nvPr/>
          </p:nvSpPr>
          <p:spPr>
            <a:xfrm>
              <a:off x="12148089" y="220854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5" name="object 3825"/>
            <p:cNvSpPr/>
            <p:nvPr/>
          </p:nvSpPr>
          <p:spPr>
            <a:xfrm>
              <a:off x="12150913" y="222681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68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6" name="object 3826"/>
            <p:cNvSpPr/>
            <p:nvPr/>
          </p:nvSpPr>
          <p:spPr>
            <a:xfrm>
              <a:off x="12152586" y="2208555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1826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7" name="object 3827"/>
            <p:cNvSpPr/>
            <p:nvPr/>
          </p:nvSpPr>
          <p:spPr>
            <a:xfrm>
              <a:off x="12148089" y="221829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42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8" name="object 3828"/>
            <p:cNvSpPr/>
            <p:nvPr/>
          </p:nvSpPr>
          <p:spPr>
            <a:xfrm>
              <a:off x="12148089" y="221464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42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9" name="object 3829"/>
            <p:cNvSpPr/>
            <p:nvPr/>
          </p:nvSpPr>
          <p:spPr>
            <a:xfrm>
              <a:off x="12147440" y="22146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64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0" name="object 3830"/>
            <p:cNvSpPr/>
            <p:nvPr/>
          </p:nvSpPr>
          <p:spPr>
            <a:xfrm>
              <a:off x="12147432" y="221463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2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1" name="object 3831"/>
            <p:cNvSpPr/>
            <p:nvPr/>
          </p:nvSpPr>
          <p:spPr>
            <a:xfrm>
              <a:off x="12147432" y="221828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2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2" name="object 3832"/>
            <p:cNvSpPr/>
            <p:nvPr/>
          </p:nvSpPr>
          <p:spPr>
            <a:xfrm>
              <a:off x="12147432" y="222072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64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3" name="object 3833"/>
            <p:cNvSpPr/>
            <p:nvPr/>
          </p:nvSpPr>
          <p:spPr>
            <a:xfrm>
              <a:off x="12148089" y="221708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2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4" name="object 3834"/>
            <p:cNvSpPr/>
            <p:nvPr/>
          </p:nvSpPr>
          <p:spPr>
            <a:xfrm>
              <a:off x="12147440" y="22170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64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5" name="object 3835"/>
            <p:cNvSpPr/>
            <p:nvPr/>
          </p:nvSpPr>
          <p:spPr>
            <a:xfrm>
              <a:off x="12147432" y="221707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2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6" name="object 3836"/>
            <p:cNvSpPr/>
            <p:nvPr/>
          </p:nvSpPr>
          <p:spPr>
            <a:xfrm>
              <a:off x="12147432" y="221828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64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7" name="object 3837"/>
            <p:cNvSpPr/>
            <p:nvPr/>
          </p:nvSpPr>
          <p:spPr>
            <a:xfrm>
              <a:off x="12148086" y="221158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82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8" name="object 3838"/>
            <p:cNvSpPr/>
            <p:nvPr/>
          </p:nvSpPr>
          <p:spPr>
            <a:xfrm>
              <a:off x="12148089" y="2211584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4">
                  <a:moveTo>
                    <a:pt x="0" y="0"/>
                  </a:moveTo>
                  <a:lnTo>
                    <a:pt x="0" y="9454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9" name="object 3839"/>
            <p:cNvSpPr/>
            <p:nvPr/>
          </p:nvSpPr>
          <p:spPr>
            <a:xfrm>
              <a:off x="12148089" y="230611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81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0" name="object 3840"/>
            <p:cNvSpPr/>
            <p:nvPr/>
          </p:nvSpPr>
          <p:spPr>
            <a:xfrm>
              <a:off x="12150913" y="2211580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4">
                  <a:moveTo>
                    <a:pt x="0" y="9453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1" name="object 3841"/>
            <p:cNvSpPr/>
            <p:nvPr/>
          </p:nvSpPr>
          <p:spPr>
            <a:xfrm>
              <a:off x="12148084" y="220854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50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2" name="object 3842"/>
            <p:cNvSpPr/>
            <p:nvPr/>
          </p:nvSpPr>
          <p:spPr>
            <a:xfrm>
              <a:off x="12148089" y="220854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304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3" name="object 3843"/>
            <p:cNvSpPr/>
            <p:nvPr/>
          </p:nvSpPr>
          <p:spPr>
            <a:xfrm>
              <a:off x="12150913" y="222681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68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4" name="object 3844"/>
            <p:cNvSpPr/>
            <p:nvPr/>
          </p:nvSpPr>
          <p:spPr>
            <a:xfrm>
              <a:off x="12152586" y="2208555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0" y="1826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5" name="object 3845"/>
            <p:cNvSpPr/>
            <p:nvPr/>
          </p:nvSpPr>
          <p:spPr>
            <a:xfrm>
              <a:off x="12148089" y="221829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42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6" name="object 3846"/>
            <p:cNvSpPr/>
            <p:nvPr/>
          </p:nvSpPr>
          <p:spPr>
            <a:xfrm>
              <a:off x="12148089" y="221464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242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7" name="object 3847"/>
            <p:cNvSpPr/>
            <p:nvPr/>
          </p:nvSpPr>
          <p:spPr>
            <a:xfrm>
              <a:off x="12147440" y="22146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64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8" name="object 3848"/>
            <p:cNvSpPr/>
            <p:nvPr/>
          </p:nvSpPr>
          <p:spPr>
            <a:xfrm>
              <a:off x="12147432" y="221463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2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9" name="object 3849"/>
            <p:cNvSpPr/>
            <p:nvPr/>
          </p:nvSpPr>
          <p:spPr>
            <a:xfrm>
              <a:off x="12147432" y="221828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42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0" name="object 3850"/>
            <p:cNvSpPr/>
            <p:nvPr/>
          </p:nvSpPr>
          <p:spPr>
            <a:xfrm>
              <a:off x="12147432" y="222072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64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1" name="object 3851"/>
            <p:cNvSpPr/>
            <p:nvPr/>
          </p:nvSpPr>
          <p:spPr>
            <a:xfrm>
              <a:off x="12148089" y="221708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1204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2" name="object 3852"/>
            <p:cNvSpPr/>
            <p:nvPr/>
          </p:nvSpPr>
          <p:spPr>
            <a:xfrm>
              <a:off x="12147440" y="22170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64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3" name="object 3853"/>
            <p:cNvSpPr/>
            <p:nvPr/>
          </p:nvSpPr>
          <p:spPr>
            <a:xfrm>
              <a:off x="12147432" y="221707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12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4" name="object 3854"/>
            <p:cNvSpPr/>
            <p:nvPr/>
          </p:nvSpPr>
          <p:spPr>
            <a:xfrm>
              <a:off x="12147432" y="221828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64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5" name="object 3855"/>
            <p:cNvSpPr/>
            <p:nvPr/>
          </p:nvSpPr>
          <p:spPr>
            <a:xfrm>
              <a:off x="12164707" y="2307629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17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6" name="object 3856"/>
            <p:cNvSpPr/>
            <p:nvPr/>
          </p:nvSpPr>
          <p:spPr>
            <a:xfrm>
              <a:off x="12174886" y="228023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39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7" name="object 3857"/>
            <p:cNvSpPr/>
            <p:nvPr/>
          </p:nvSpPr>
          <p:spPr>
            <a:xfrm>
              <a:off x="12164719" y="2280234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16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8" name="object 3858"/>
            <p:cNvSpPr/>
            <p:nvPr/>
          </p:nvSpPr>
          <p:spPr>
            <a:xfrm>
              <a:off x="12148839" y="2307629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0" y="0"/>
                  </a:moveTo>
                  <a:lnTo>
                    <a:pt x="1586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9" name="object 3859"/>
            <p:cNvSpPr/>
            <p:nvPr/>
          </p:nvSpPr>
          <p:spPr>
            <a:xfrm>
              <a:off x="12164707" y="228023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27391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0" name="object 3860"/>
            <p:cNvSpPr/>
            <p:nvPr/>
          </p:nvSpPr>
          <p:spPr>
            <a:xfrm>
              <a:off x="12150917" y="2280234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79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1" name="object 3861"/>
            <p:cNvSpPr/>
            <p:nvPr/>
          </p:nvSpPr>
          <p:spPr>
            <a:xfrm>
              <a:off x="12148839" y="230611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5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2" name="object 3862"/>
            <p:cNvSpPr/>
            <p:nvPr/>
          </p:nvSpPr>
          <p:spPr>
            <a:xfrm>
              <a:off x="12148089" y="230762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4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3" name="object 3863"/>
            <p:cNvSpPr/>
            <p:nvPr/>
          </p:nvSpPr>
          <p:spPr>
            <a:xfrm>
              <a:off x="12148839" y="230611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51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4" name="object 3864"/>
            <p:cNvSpPr/>
            <p:nvPr/>
          </p:nvSpPr>
          <p:spPr>
            <a:xfrm>
              <a:off x="12148089" y="230611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51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5" name="object 3865"/>
            <p:cNvSpPr/>
            <p:nvPr/>
          </p:nvSpPr>
          <p:spPr>
            <a:xfrm>
              <a:off x="11865511" y="2134649"/>
              <a:ext cx="52069" cy="27940"/>
            </a:xfrm>
            <a:custGeom>
              <a:avLst/>
              <a:gdLst/>
              <a:ahLst/>
              <a:cxnLst/>
              <a:rect l="l" t="t" r="r" b="b"/>
              <a:pathLst>
                <a:path w="52070" h="27939">
                  <a:moveTo>
                    <a:pt x="0" y="0"/>
                  </a:moveTo>
                  <a:lnTo>
                    <a:pt x="0" y="27852"/>
                  </a:lnTo>
                </a:path>
                <a:path w="52070" h="27939">
                  <a:moveTo>
                    <a:pt x="0" y="0"/>
                  </a:moveTo>
                  <a:lnTo>
                    <a:pt x="5155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6" name="object 3866"/>
            <p:cNvSpPr/>
            <p:nvPr/>
          </p:nvSpPr>
          <p:spPr>
            <a:xfrm>
              <a:off x="11875724" y="212826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83" y="2136"/>
                  </a:moveTo>
                  <a:lnTo>
                    <a:pt x="1371" y="2136"/>
                  </a:lnTo>
                  <a:lnTo>
                    <a:pt x="1371" y="0"/>
                  </a:lnTo>
                  <a:lnTo>
                    <a:pt x="701" y="418"/>
                  </a:lnTo>
                  <a:lnTo>
                    <a:pt x="0" y="0"/>
                  </a:lnTo>
                  <a:lnTo>
                    <a:pt x="83" y="213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7" name="object 3867"/>
            <p:cNvSpPr/>
            <p:nvPr/>
          </p:nvSpPr>
          <p:spPr>
            <a:xfrm>
              <a:off x="11877107" y="212826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27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8" name="object 3868"/>
            <p:cNvSpPr/>
            <p:nvPr/>
          </p:nvSpPr>
          <p:spPr>
            <a:xfrm>
              <a:off x="11877107" y="213253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0" y="0"/>
                  </a:moveTo>
                  <a:lnTo>
                    <a:pt x="36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9" name="object 3869"/>
            <p:cNvSpPr/>
            <p:nvPr/>
          </p:nvSpPr>
          <p:spPr>
            <a:xfrm>
              <a:off x="11877481" y="212862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390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0" name="object 3870"/>
            <p:cNvSpPr/>
            <p:nvPr/>
          </p:nvSpPr>
          <p:spPr>
            <a:xfrm>
              <a:off x="11877105" y="2128269"/>
              <a:ext cx="58419" cy="0"/>
            </a:xfrm>
            <a:custGeom>
              <a:avLst/>
              <a:gdLst/>
              <a:ahLst/>
              <a:cxnLst/>
              <a:rect l="l" t="t" r="r" b="b"/>
              <a:pathLst>
                <a:path w="58420">
                  <a:moveTo>
                    <a:pt x="5800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1" name="object 3871"/>
            <p:cNvSpPr/>
            <p:nvPr/>
          </p:nvSpPr>
          <p:spPr>
            <a:xfrm>
              <a:off x="11877481" y="2128625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244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2" name="object 3872"/>
            <p:cNvSpPr/>
            <p:nvPr/>
          </p:nvSpPr>
          <p:spPr>
            <a:xfrm>
              <a:off x="11935113" y="2128269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1158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3" name="object 3873"/>
            <p:cNvSpPr/>
            <p:nvPr/>
          </p:nvSpPr>
          <p:spPr>
            <a:xfrm>
              <a:off x="11934734" y="212862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0"/>
                  </a:moveTo>
                  <a:lnTo>
                    <a:pt x="0" y="1083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4" name="object 3874"/>
            <p:cNvSpPr/>
            <p:nvPr/>
          </p:nvSpPr>
          <p:spPr>
            <a:xfrm>
              <a:off x="11932556" y="21394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17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5" name="object 3875"/>
            <p:cNvSpPr/>
            <p:nvPr/>
          </p:nvSpPr>
          <p:spPr>
            <a:xfrm>
              <a:off x="11932536" y="213947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6" name="object 3876"/>
            <p:cNvSpPr/>
            <p:nvPr/>
          </p:nvSpPr>
          <p:spPr>
            <a:xfrm>
              <a:off x="11932536" y="213985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575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7" name="object 3877"/>
            <p:cNvSpPr/>
            <p:nvPr/>
          </p:nvSpPr>
          <p:spPr>
            <a:xfrm>
              <a:off x="12140258" y="212826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109" y="2136"/>
                  </a:moveTo>
                  <a:lnTo>
                    <a:pt x="0" y="2136"/>
                  </a:lnTo>
                  <a:lnTo>
                    <a:pt x="0" y="0"/>
                  </a:lnTo>
                  <a:lnTo>
                    <a:pt x="680" y="418"/>
                  </a:lnTo>
                  <a:lnTo>
                    <a:pt x="1371" y="0"/>
                  </a:lnTo>
                  <a:lnTo>
                    <a:pt x="1109" y="213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8" name="object 3878"/>
            <p:cNvSpPr/>
            <p:nvPr/>
          </p:nvSpPr>
          <p:spPr>
            <a:xfrm>
              <a:off x="12140254" y="212826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427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9" name="object 3879"/>
            <p:cNvSpPr/>
            <p:nvPr/>
          </p:nvSpPr>
          <p:spPr>
            <a:xfrm>
              <a:off x="12139856" y="2132532"/>
              <a:ext cx="635" cy="0"/>
            </a:xfrm>
            <a:custGeom>
              <a:avLst/>
              <a:gdLst/>
              <a:ahLst/>
              <a:cxnLst/>
              <a:rect l="l" t="t" r="r" b="b"/>
              <a:pathLst>
                <a:path w="634">
                  <a:moveTo>
                    <a:pt x="39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0" name="object 3880"/>
            <p:cNvSpPr/>
            <p:nvPr/>
          </p:nvSpPr>
          <p:spPr>
            <a:xfrm>
              <a:off x="12139850" y="212862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390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1" name="object 3881"/>
            <p:cNvSpPr/>
            <p:nvPr/>
          </p:nvSpPr>
          <p:spPr>
            <a:xfrm>
              <a:off x="12115596" y="2128269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65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2" name="object 3882"/>
            <p:cNvSpPr/>
            <p:nvPr/>
          </p:nvSpPr>
          <p:spPr>
            <a:xfrm>
              <a:off x="12115986" y="2128625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863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3" name="object 3883"/>
            <p:cNvSpPr/>
            <p:nvPr/>
          </p:nvSpPr>
          <p:spPr>
            <a:xfrm>
              <a:off x="12115596" y="2128269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1158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4" name="object 3884"/>
            <p:cNvSpPr/>
            <p:nvPr/>
          </p:nvSpPr>
          <p:spPr>
            <a:xfrm>
              <a:off x="12115974" y="212862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0" y="0"/>
                  </a:moveTo>
                  <a:lnTo>
                    <a:pt x="0" y="1083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5" name="object 3885"/>
            <p:cNvSpPr/>
            <p:nvPr/>
          </p:nvSpPr>
          <p:spPr>
            <a:xfrm>
              <a:off x="12115974" y="213947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18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6" name="object 3886"/>
            <p:cNvSpPr/>
            <p:nvPr/>
          </p:nvSpPr>
          <p:spPr>
            <a:xfrm>
              <a:off x="12118174" y="213947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34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7" name="object 3887"/>
            <p:cNvSpPr/>
            <p:nvPr/>
          </p:nvSpPr>
          <p:spPr>
            <a:xfrm>
              <a:off x="12115598" y="213985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57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8" name="object 3888"/>
            <p:cNvSpPr/>
            <p:nvPr/>
          </p:nvSpPr>
          <p:spPr>
            <a:xfrm>
              <a:off x="11875808" y="2452583"/>
              <a:ext cx="266065" cy="0"/>
            </a:xfrm>
            <a:custGeom>
              <a:avLst/>
              <a:gdLst/>
              <a:ahLst/>
              <a:cxnLst/>
              <a:rect l="l" t="t" r="r" b="b"/>
              <a:pathLst>
                <a:path w="266065">
                  <a:moveTo>
                    <a:pt x="0" y="0"/>
                  </a:moveTo>
                  <a:lnTo>
                    <a:pt x="2655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9" name="object 3889"/>
            <p:cNvSpPr/>
            <p:nvPr/>
          </p:nvSpPr>
          <p:spPr>
            <a:xfrm>
              <a:off x="11875808" y="2134649"/>
              <a:ext cx="266065" cy="0"/>
            </a:xfrm>
            <a:custGeom>
              <a:avLst/>
              <a:gdLst/>
              <a:ahLst/>
              <a:cxnLst/>
              <a:rect l="l" t="t" r="r" b="b"/>
              <a:pathLst>
                <a:path w="266065">
                  <a:moveTo>
                    <a:pt x="0" y="0"/>
                  </a:moveTo>
                  <a:lnTo>
                    <a:pt x="26556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0" name="object 3890"/>
            <p:cNvSpPr/>
            <p:nvPr/>
          </p:nvSpPr>
          <p:spPr>
            <a:xfrm>
              <a:off x="16757625" y="2598130"/>
              <a:ext cx="574040" cy="3810"/>
            </a:xfrm>
            <a:custGeom>
              <a:avLst/>
              <a:gdLst/>
              <a:ahLst/>
              <a:cxnLst/>
              <a:rect l="l" t="t" r="r" b="b"/>
              <a:pathLst>
                <a:path w="574040" h="3810">
                  <a:moveTo>
                    <a:pt x="573657" y="0"/>
                  </a:moveTo>
                  <a:lnTo>
                    <a:pt x="0" y="0"/>
                  </a:lnTo>
                  <a:lnTo>
                    <a:pt x="0" y="3675"/>
                  </a:lnTo>
                  <a:lnTo>
                    <a:pt x="573657" y="3675"/>
                  </a:lnTo>
                  <a:lnTo>
                    <a:pt x="573657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1" name="object 3891"/>
            <p:cNvSpPr/>
            <p:nvPr/>
          </p:nvSpPr>
          <p:spPr>
            <a:xfrm>
              <a:off x="16757620" y="2598123"/>
              <a:ext cx="574040" cy="3810"/>
            </a:xfrm>
            <a:custGeom>
              <a:avLst/>
              <a:gdLst/>
              <a:ahLst/>
              <a:cxnLst/>
              <a:rect l="l" t="t" r="r" b="b"/>
              <a:pathLst>
                <a:path w="574040" h="3810">
                  <a:moveTo>
                    <a:pt x="573657" y="3675"/>
                  </a:moveTo>
                  <a:lnTo>
                    <a:pt x="573657" y="0"/>
                  </a:lnTo>
                  <a:lnTo>
                    <a:pt x="0" y="0"/>
                  </a:lnTo>
                  <a:lnTo>
                    <a:pt x="0" y="3675"/>
                  </a:lnTo>
                  <a:lnTo>
                    <a:pt x="573657" y="367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2" name="object 3892"/>
            <p:cNvSpPr/>
            <p:nvPr/>
          </p:nvSpPr>
          <p:spPr>
            <a:xfrm>
              <a:off x="16757625" y="2592486"/>
              <a:ext cx="574040" cy="5715"/>
            </a:xfrm>
            <a:custGeom>
              <a:avLst/>
              <a:gdLst/>
              <a:ahLst/>
              <a:cxnLst/>
              <a:rect l="l" t="t" r="r" b="b"/>
              <a:pathLst>
                <a:path w="574040" h="5714">
                  <a:moveTo>
                    <a:pt x="573657" y="0"/>
                  </a:moveTo>
                  <a:lnTo>
                    <a:pt x="0" y="0"/>
                  </a:lnTo>
                  <a:lnTo>
                    <a:pt x="0" y="5675"/>
                  </a:lnTo>
                  <a:lnTo>
                    <a:pt x="573657" y="5675"/>
                  </a:lnTo>
                  <a:lnTo>
                    <a:pt x="573657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3" name="object 3893"/>
            <p:cNvSpPr/>
            <p:nvPr/>
          </p:nvSpPr>
          <p:spPr>
            <a:xfrm>
              <a:off x="16757620" y="2592486"/>
              <a:ext cx="574040" cy="5715"/>
            </a:xfrm>
            <a:custGeom>
              <a:avLst/>
              <a:gdLst/>
              <a:ahLst/>
              <a:cxnLst/>
              <a:rect l="l" t="t" r="r" b="b"/>
              <a:pathLst>
                <a:path w="574040" h="5714">
                  <a:moveTo>
                    <a:pt x="573657" y="0"/>
                  </a:moveTo>
                  <a:lnTo>
                    <a:pt x="573657" y="5675"/>
                  </a:lnTo>
                  <a:lnTo>
                    <a:pt x="0" y="5675"/>
                  </a:lnTo>
                  <a:lnTo>
                    <a:pt x="0" y="0"/>
                  </a:lnTo>
                  <a:lnTo>
                    <a:pt x="573657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4" name="object 3894"/>
            <p:cNvSpPr/>
            <p:nvPr/>
          </p:nvSpPr>
          <p:spPr>
            <a:xfrm>
              <a:off x="17296955" y="2508357"/>
              <a:ext cx="4445" cy="80010"/>
            </a:xfrm>
            <a:custGeom>
              <a:avLst/>
              <a:gdLst/>
              <a:ahLst/>
              <a:cxnLst/>
              <a:rect l="l" t="t" r="r" b="b"/>
              <a:pathLst>
                <a:path w="4444" h="80010">
                  <a:moveTo>
                    <a:pt x="4203" y="77622"/>
                  </a:moveTo>
                  <a:lnTo>
                    <a:pt x="3581" y="76136"/>
                  </a:lnTo>
                  <a:lnTo>
                    <a:pt x="2095" y="75526"/>
                  </a:lnTo>
                  <a:lnTo>
                    <a:pt x="609" y="76136"/>
                  </a:lnTo>
                  <a:lnTo>
                    <a:pt x="0" y="77622"/>
                  </a:lnTo>
                  <a:lnTo>
                    <a:pt x="609" y="79108"/>
                  </a:lnTo>
                  <a:lnTo>
                    <a:pt x="2095" y="79717"/>
                  </a:lnTo>
                  <a:lnTo>
                    <a:pt x="3581" y="79108"/>
                  </a:lnTo>
                  <a:lnTo>
                    <a:pt x="4203" y="77622"/>
                  </a:lnTo>
                  <a:close/>
                </a:path>
                <a:path w="4444" h="80010">
                  <a:moveTo>
                    <a:pt x="4203" y="2095"/>
                  </a:moveTo>
                  <a:lnTo>
                    <a:pt x="3581" y="609"/>
                  </a:lnTo>
                  <a:lnTo>
                    <a:pt x="2095" y="0"/>
                  </a:lnTo>
                  <a:lnTo>
                    <a:pt x="609" y="609"/>
                  </a:lnTo>
                  <a:lnTo>
                    <a:pt x="0" y="2095"/>
                  </a:lnTo>
                  <a:lnTo>
                    <a:pt x="609" y="3581"/>
                  </a:lnTo>
                  <a:lnTo>
                    <a:pt x="2095" y="4191"/>
                  </a:lnTo>
                  <a:lnTo>
                    <a:pt x="3581" y="3581"/>
                  </a:lnTo>
                  <a:lnTo>
                    <a:pt x="4203" y="20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5" name="object 3895"/>
            <p:cNvSpPr/>
            <p:nvPr/>
          </p:nvSpPr>
          <p:spPr>
            <a:xfrm>
              <a:off x="17299060" y="2510445"/>
              <a:ext cx="0" cy="75565"/>
            </a:xfrm>
            <a:custGeom>
              <a:avLst/>
              <a:gdLst/>
              <a:ahLst/>
              <a:cxnLst/>
              <a:rect l="l" t="t" r="r" b="b"/>
              <a:pathLst>
                <a:path h="75564">
                  <a:moveTo>
                    <a:pt x="0" y="0"/>
                  </a:moveTo>
                  <a:lnTo>
                    <a:pt x="0" y="7553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6" name="object 3896"/>
            <p:cNvSpPr/>
            <p:nvPr/>
          </p:nvSpPr>
          <p:spPr>
            <a:xfrm>
              <a:off x="17297997" y="2509398"/>
              <a:ext cx="2540" cy="78105"/>
            </a:xfrm>
            <a:custGeom>
              <a:avLst/>
              <a:gdLst/>
              <a:ahLst/>
              <a:cxnLst/>
              <a:rect l="l" t="t" r="r" b="b"/>
              <a:pathLst>
                <a:path w="2540" h="78105">
                  <a:moveTo>
                    <a:pt x="2108" y="76581"/>
                  </a:moveTo>
                  <a:lnTo>
                    <a:pt x="1803" y="75831"/>
                  </a:lnTo>
                  <a:lnTo>
                    <a:pt x="1054" y="75526"/>
                  </a:lnTo>
                  <a:lnTo>
                    <a:pt x="317" y="75831"/>
                  </a:lnTo>
                  <a:lnTo>
                    <a:pt x="0" y="76581"/>
                  </a:lnTo>
                  <a:lnTo>
                    <a:pt x="317" y="77330"/>
                  </a:lnTo>
                  <a:lnTo>
                    <a:pt x="1054" y="77635"/>
                  </a:lnTo>
                  <a:lnTo>
                    <a:pt x="1803" y="77330"/>
                  </a:lnTo>
                  <a:lnTo>
                    <a:pt x="2108" y="76581"/>
                  </a:lnTo>
                  <a:close/>
                </a:path>
                <a:path w="2540" h="78105">
                  <a:moveTo>
                    <a:pt x="2108" y="1054"/>
                  </a:moveTo>
                  <a:lnTo>
                    <a:pt x="1803" y="304"/>
                  </a:lnTo>
                  <a:lnTo>
                    <a:pt x="1054" y="0"/>
                  </a:lnTo>
                  <a:lnTo>
                    <a:pt x="317" y="304"/>
                  </a:lnTo>
                  <a:lnTo>
                    <a:pt x="0" y="1054"/>
                  </a:lnTo>
                  <a:lnTo>
                    <a:pt x="317" y="1790"/>
                  </a:lnTo>
                  <a:lnTo>
                    <a:pt x="1054" y="2108"/>
                  </a:lnTo>
                  <a:lnTo>
                    <a:pt x="1803" y="1790"/>
                  </a:lnTo>
                  <a:lnTo>
                    <a:pt x="2108" y="105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7" name="object 3897"/>
            <p:cNvSpPr/>
            <p:nvPr/>
          </p:nvSpPr>
          <p:spPr>
            <a:xfrm>
              <a:off x="17296955" y="2583884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4" h="16510">
                  <a:moveTo>
                    <a:pt x="4203" y="14274"/>
                  </a:moveTo>
                  <a:lnTo>
                    <a:pt x="3581" y="12788"/>
                  </a:lnTo>
                  <a:lnTo>
                    <a:pt x="2095" y="12179"/>
                  </a:lnTo>
                  <a:lnTo>
                    <a:pt x="609" y="12788"/>
                  </a:lnTo>
                  <a:lnTo>
                    <a:pt x="0" y="14274"/>
                  </a:lnTo>
                  <a:lnTo>
                    <a:pt x="609" y="15760"/>
                  </a:lnTo>
                  <a:lnTo>
                    <a:pt x="2095" y="16370"/>
                  </a:lnTo>
                  <a:lnTo>
                    <a:pt x="3581" y="15760"/>
                  </a:lnTo>
                  <a:lnTo>
                    <a:pt x="4203" y="14274"/>
                  </a:lnTo>
                  <a:close/>
                </a:path>
                <a:path w="4444" h="16510">
                  <a:moveTo>
                    <a:pt x="4203" y="2095"/>
                  </a:moveTo>
                  <a:lnTo>
                    <a:pt x="3581" y="609"/>
                  </a:lnTo>
                  <a:lnTo>
                    <a:pt x="2095" y="0"/>
                  </a:lnTo>
                  <a:lnTo>
                    <a:pt x="609" y="609"/>
                  </a:lnTo>
                  <a:lnTo>
                    <a:pt x="0" y="2095"/>
                  </a:lnTo>
                  <a:lnTo>
                    <a:pt x="609" y="3581"/>
                  </a:lnTo>
                  <a:lnTo>
                    <a:pt x="2095" y="4191"/>
                  </a:lnTo>
                  <a:lnTo>
                    <a:pt x="3581" y="3581"/>
                  </a:lnTo>
                  <a:lnTo>
                    <a:pt x="4203" y="20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8" name="object 3898"/>
            <p:cNvSpPr/>
            <p:nvPr/>
          </p:nvSpPr>
          <p:spPr>
            <a:xfrm>
              <a:off x="17299060" y="2571629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14345"/>
                  </a:moveTo>
                  <a:lnTo>
                    <a:pt x="0" y="0"/>
                  </a:lnTo>
                </a:path>
                <a:path h="26669">
                  <a:moveTo>
                    <a:pt x="0" y="14345"/>
                  </a:moveTo>
                  <a:lnTo>
                    <a:pt x="0" y="2652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9" name="object 3899"/>
            <p:cNvSpPr/>
            <p:nvPr/>
          </p:nvSpPr>
          <p:spPr>
            <a:xfrm>
              <a:off x="17296955" y="2584925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4" h="19050">
                  <a:moveTo>
                    <a:pt x="3149" y="1054"/>
                  </a:moveTo>
                  <a:lnTo>
                    <a:pt x="2844" y="304"/>
                  </a:lnTo>
                  <a:lnTo>
                    <a:pt x="2095" y="0"/>
                  </a:lnTo>
                  <a:lnTo>
                    <a:pt x="1358" y="304"/>
                  </a:lnTo>
                  <a:lnTo>
                    <a:pt x="1041" y="1054"/>
                  </a:lnTo>
                  <a:lnTo>
                    <a:pt x="1358" y="1803"/>
                  </a:lnTo>
                  <a:lnTo>
                    <a:pt x="2095" y="2108"/>
                  </a:lnTo>
                  <a:lnTo>
                    <a:pt x="2844" y="1803"/>
                  </a:lnTo>
                  <a:lnTo>
                    <a:pt x="3149" y="1054"/>
                  </a:lnTo>
                  <a:close/>
                </a:path>
                <a:path w="4444" h="19050">
                  <a:moveTo>
                    <a:pt x="4203" y="13233"/>
                  </a:moveTo>
                  <a:lnTo>
                    <a:pt x="3581" y="11747"/>
                  </a:lnTo>
                  <a:lnTo>
                    <a:pt x="2095" y="11137"/>
                  </a:lnTo>
                  <a:lnTo>
                    <a:pt x="609" y="11747"/>
                  </a:lnTo>
                  <a:lnTo>
                    <a:pt x="0" y="13233"/>
                  </a:lnTo>
                  <a:lnTo>
                    <a:pt x="609" y="14719"/>
                  </a:lnTo>
                  <a:lnTo>
                    <a:pt x="1422" y="15062"/>
                  </a:lnTo>
                  <a:lnTo>
                    <a:pt x="609" y="15405"/>
                  </a:lnTo>
                  <a:lnTo>
                    <a:pt x="0" y="16891"/>
                  </a:lnTo>
                  <a:lnTo>
                    <a:pt x="609" y="18364"/>
                  </a:lnTo>
                  <a:lnTo>
                    <a:pt x="2095" y="18986"/>
                  </a:lnTo>
                  <a:lnTo>
                    <a:pt x="3581" y="18364"/>
                  </a:lnTo>
                  <a:lnTo>
                    <a:pt x="4203" y="16891"/>
                  </a:lnTo>
                  <a:lnTo>
                    <a:pt x="3581" y="15405"/>
                  </a:lnTo>
                  <a:lnTo>
                    <a:pt x="2743" y="15062"/>
                  </a:lnTo>
                  <a:lnTo>
                    <a:pt x="3581" y="14719"/>
                  </a:lnTo>
                  <a:lnTo>
                    <a:pt x="4203" y="132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0" name="object 3900"/>
            <p:cNvSpPr/>
            <p:nvPr/>
          </p:nvSpPr>
          <p:spPr>
            <a:xfrm>
              <a:off x="17299060" y="2601804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84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1" name="object 3901"/>
            <p:cNvSpPr/>
            <p:nvPr/>
          </p:nvSpPr>
          <p:spPr>
            <a:xfrm>
              <a:off x="17299060" y="25981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65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2" name="object 3902"/>
            <p:cNvSpPr/>
            <p:nvPr/>
          </p:nvSpPr>
          <p:spPr>
            <a:xfrm>
              <a:off x="17297997" y="2597105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2108" y="4711"/>
                  </a:moveTo>
                  <a:lnTo>
                    <a:pt x="1803" y="3962"/>
                  </a:lnTo>
                  <a:lnTo>
                    <a:pt x="1054" y="3657"/>
                  </a:lnTo>
                  <a:lnTo>
                    <a:pt x="317" y="3962"/>
                  </a:lnTo>
                  <a:lnTo>
                    <a:pt x="0" y="4711"/>
                  </a:lnTo>
                  <a:lnTo>
                    <a:pt x="317" y="5448"/>
                  </a:lnTo>
                  <a:lnTo>
                    <a:pt x="1054" y="5753"/>
                  </a:lnTo>
                  <a:lnTo>
                    <a:pt x="1803" y="5448"/>
                  </a:lnTo>
                  <a:lnTo>
                    <a:pt x="2108" y="4711"/>
                  </a:lnTo>
                  <a:close/>
                </a:path>
                <a:path w="2540" h="6350">
                  <a:moveTo>
                    <a:pt x="2108" y="1054"/>
                  </a:moveTo>
                  <a:lnTo>
                    <a:pt x="1803" y="304"/>
                  </a:lnTo>
                  <a:lnTo>
                    <a:pt x="1054" y="0"/>
                  </a:lnTo>
                  <a:lnTo>
                    <a:pt x="317" y="304"/>
                  </a:lnTo>
                  <a:lnTo>
                    <a:pt x="0" y="1054"/>
                  </a:lnTo>
                  <a:lnTo>
                    <a:pt x="317" y="1803"/>
                  </a:lnTo>
                  <a:lnTo>
                    <a:pt x="1054" y="2108"/>
                  </a:lnTo>
                  <a:lnTo>
                    <a:pt x="1803" y="1803"/>
                  </a:lnTo>
                  <a:lnTo>
                    <a:pt x="2108" y="105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03" name="object 3903"/>
          <p:cNvSpPr txBox="1"/>
          <p:nvPr/>
        </p:nvSpPr>
        <p:spPr>
          <a:xfrm>
            <a:off x="17270894" y="2529041"/>
            <a:ext cx="40005" cy="94615"/>
          </a:xfrm>
          <a:prstGeom prst="rect">
            <a:avLst/>
          </a:prstGeom>
        </p:spPr>
        <p:txBody>
          <a:bodyPr vert="vert270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" dirty="0">
                <a:latin typeface="Arial"/>
                <a:cs typeface="Arial"/>
              </a:rPr>
              <a:t>0     10    </a:t>
            </a:r>
            <a:r>
              <a:rPr sz="100" spc="-10" dirty="0">
                <a:latin typeface="Arial"/>
                <a:cs typeface="Arial"/>
              </a:rPr>
              <a:t> </a:t>
            </a:r>
            <a:r>
              <a:rPr sz="100" dirty="0">
                <a:latin typeface="Arial"/>
                <a:cs typeface="Arial"/>
              </a:rPr>
              <a:t>60</a:t>
            </a:r>
            <a:endParaRPr sz="100">
              <a:latin typeface="Arial"/>
              <a:cs typeface="Arial"/>
            </a:endParaRPr>
          </a:p>
        </p:txBody>
      </p:sp>
      <p:grpSp>
        <p:nvGrpSpPr>
          <p:cNvPr id="3904" name="object 3904"/>
          <p:cNvGrpSpPr/>
          <p:nvPr/>
        </p:nvGrpSpPr>
        <p:grpSpPr>
          <a:xfrm>
            <a:off x="10784751" y="2065447"/>
            <a:ext cx="6081395" cy="105410"/>
            <a:chOff x="10784751" y="2065447"/>
            <a:chExt cx="6081395" cy="105410"/>
          </a:xfrm>
        </p:grpSpPr>
        <p:sp>
          <p:nvSpPr>
            <p:cNvPr id="3905" name="object 3905"/>
            <p:cNvSpPr/>
            <p:nvPr/>
          </p:nvSpPr>
          <p:spPr>
            <a:xfrm>
              <a:off x="10786976" y="2101162"/>
              <a:ext cx="10795" cy="36830"/>
            </a:xfrm>
            <a:custGeom>
              <a:avLst/>
              <a:gdLst/>
              <a:ahLst/>
              <a:cxnLst/>
              <a:rect l="l" t="t" r="r" b="b"/>
              <a:pathLst>
                <a:path w="10795" h="36830">
                  <a:moveTo>
                    <a:pt x="10533" y="0"/>
                  </a:moveTo>
                  <a:lnTo>
                    <a:pt x="8586" y="0"/>
                  </a:lnTo>
                  <a:lnTo>
                    <a:pt x="8586" y="34407"/>
                  </a:lnTo>
                  <a:lnTo>
                    <a:pt x="0" y="34407"/>
                  </a:lnTo>
                  <a:lnTo>
                    <a:pt x="0" y="36543"/>
                  </a:lnTo>
                  <a:lnTo>
                    <a:pt x="10533" y="36543"/>
                  </a:lnTo>
                  <a:lnTo>
                    <a:pt x="10533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6" name="object 3906"/>
            <p:cNvSpPr/>
            <p:nvPr/>
          </p:nvSpPr>
          <p:spPr>
            <a:xfrm>
              <a:off x="10786976" y="2101162"/>
              <a:ext cx="10795" cy="36830"/>
            </a:xfrm>
            <a:custGeom>
              <a:avLst/>
              <a:gdLst/>
              <a:ahLst/>
              <a:cxnLst/>
              <a:rect l="l" t="t" r="r" b="b"/>
              <a:pathLst>
                <a:path w="10795" h="36830">
                  <a:moveTo>
                    <a:pt x="8586" y="34407"/>
                  </a:moveTo>
                  <a:lnTo>
                    <a:pt x="8586" y="0"/>
                  </a:lnTo>
                  <a:lnTo>
                    <a:pt x="10533" y="0"/>
                  </a:lnTo>
                  <a:lnTo>
                    <a:pt x="10533" y="36543"/>
                  </a:lnTo>
                  <a:lnTo>
                    <a:pt x="0" y="36543"/>
                  </a:lnTo>
                  <a:lnTo>
                    <a:pt x="0" y="34407"/>
                  </a:lnTo>
                  <a:lnTo>
                    <a:pt x="8586" y="344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7" name="object 3907"/>
            <p:cNvSpPr/>
            <p:nvPr/>
          </p:nvSpPr>
          <p:spPr>
            <a:xfrm>
              <a:off x="10786970" y="2131914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90" h="3810">
                  <a:moveTo>
                    <a:pt x="8586" y="0"/>
                  </a:moveTo>
                  <a:lnTo>
                    <a:pt x="0" y="0"/>
                  </a:lnTo>
                  <a:lnTo>
                    <a:pt x="0" y="3675"/>
                  </a:lnTo>
                  <a:lnTo>
                    <a:pt x="8586" y="3675"/>
                  </a:lnTo>
                  <a:lnTo>
                    <a:pt x="8586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8" name="object 3908"/>
            <p:cNvSpPr/>
            <p:nvPr/>
          </p:nvSpPr>
          <p:spPr>
            <a:xfrm>
              <a:off x="10786973" y="2131919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90" h="3810">
                  <a:moveTo>
                    <a:pt x="0" y="3654"/>
                  </a:moveTo>
                  <a:lnTo>
                    <a:pt x="0" y="0"/>
                  </a:lnTo>
                  <a:lnTo>
                    <a:pt x="8586" y="0"/>
                  </a:lnTo>
                  <a:lnTo>
                    <a:pt x="8586" y="3654"/>
                  </a:lnTo>
                  <a:lnTo>
                    <a:pt x="0" y="365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9" name="object 3909"/>
            <p:cNvSpPr/>
            <p:nvPr/>
          </p:nvSpPr>
          <p:spPr>
            <a:xfrm>
              <a:off x="11226337" y="2101162"/>
              <a:ext cx="20955" cy="36830"/>
            </a:xfrm>
            <a:custGeom>
              <a:avLst/>
              <a:gdLst/>
              <a:ahLst/>
              <a:cxnLst/>
              <a:rect l="l" t="t" r="r" b="b"/>
              <a:pathLst>
                <a:path w="20954" h="36830">
                  <a:moveTo>
                    <a:pt x="1916" y="0"/>
                  </a:moveTo>
                  <a:lnTo>
                    <a:pt x="0" y="0"/>
                  </a:lnTo>
                  <a:lnTo>
                    <a:pt x="0" y="36543"/>
                  </a:lnTo>
                  <a:lnTo>
                    <a:pt x="20837" y="36543"/>
                  </a:lnTo>
                  <a:lnTo>
                    <a:pt x="20837" y="34407"/>
                  </a:lnTo>
                  <a:lnTo>
                    <a:pt x="1916" y="34407"/>
                  </a:lnTo>
                  <a:lnTo>
                    <a:pt x="1916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0" name="object 3910"/>
            <p:cNvSpPr/>
            <p:nvPr/>
          </p:nvSpPr>
          <p:spPr>
            <a:xfrm>
              <a:off x="11226337" y="2101162"/>
              <a:ext cx="20955" cy="36830"/>
            </a:xfrm>
            <a:custGeom>
              <a:avLst/>
              <a:gdLst/>
              <a:ahLst/>
              <a:cxnLst/>
              <a:rect l="l" t="t" r="r" b="b"/>
              <a:pathLst>
                <a:path w="20954" h="36830">
                  <a:moveTo>
                    <a:pt x="1916" y="34407"/>
                  </a:moveTo>
                  <a:lnTo>
                    <a:pt x="1916" y="0"/>
                  </a:lnTo>
                  <a:lnTo>
                    <a:pt x="0" y="0"/>
                  </a:lnTo>
                  <a:lnTo>
                    <a:pt x="0" y="36543"/>
                  </a:lnTo>
                  <a:lnTo>
                    <a:pt x="20837" y="36543"/>
                  </a:lnTo>
                  <a:lnTo>
                    <a:pt x="20837" y="34407"/>
                  </a:lnTo>
                  <a:lnTo>
                    <a:pt x="1916" y="3440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1" name="object 3911"/>
            <p:cNvSpPr/>
            <p:nvPr/>
          </p:nvSpPr>
          <p:spPr>
            <a:xfrm>
              <a:off x="11228255" y="2131914"/>
              <a:ext cx="19050" cy="3810"/>
            </a:xfrm>
            <a:custGeom>
              <a:avLst/>
              <a:gdLst/>
              <a:ahLst/>
              <a:cxnLst/>
              <a:rect l="l" t="t" r="r" b="b"/>
              <a:pathLst>
                <a:path w="19050" h="3810">
                  <a:moveTo>
                    <a:pt x="18920" y="0"/>
                  </a:moveTo>
                  <a:lnTo>
                    <a:pt x="0" y="0"/>
                  </a:lnTo>
                  <a:lnTo>
                    <a:pt x="0" y="3675"/>
                  </a:lnTo>
                  <a:lnTo>
                    <a:pt x="18920" y="3675"/>
                  </a:lnTo>
                  <a:lnTo>
                    <a:pt x="18920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2" name="object 3912"/>
            <p:cNvSpPr/>
            <p:nvPr/>
          </p:nvSpPr>
          <p:spPr>
            <a:xfrm>
              <a:off x="11228256" y="2131918"/>
              <a:ext cx="19050" cy="3810"/>
            </a:xfrm>
            <a:custGeom>
              <a:avLst/>
              <a:gdLst/>
              <a:ahLst/>
              <a:cxnLst/>
              <a:rect l="l" t="t" r="r" b="b"/>
              <a:pathLst>
                <a:path w="19050" h="3810">
                  <a:moveTo>
                    <a:pt x="18920" y="0"/>
                  </a:moveTo>
                  <a:lnTo>
                    <a:pt x="18920" y="3654"/>
                  </a:lnTo>
                  <a:lnTo>
                    <a:pt x="0" y="3654"/>
                  </a:lnTo>
                  <a:lnTo>
                    <a:pt x="0" y="0"/>
                  </a:lnTo>
                  <a:lnTo>
                    <a:pt x="1892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3" name="object 3913"/>
            <p:cNvSpPr/>
            <p:nvPr/>
          </p:nvSpPr>
          <p:spPr>
            <a:xfrm>
              <a:off x="11228234" y="2099925"/>
              <a:ext cx="10795" cy="32384"/>
            </a:xfrm>
            <a:custGeom>
              <a:avLst/>
              <a:gdLst/>
              <a:ahLst/>
              <a:cxnLst/>
              <a:rect l="l" t="t" r="r" b="b"/>
              <a:pathLst>
                <a:path w="10795" h="32385">
                  <a:moveTo>
                    <a:pt x="10334" y="0"/>
                  </a:moveTo>
                  <a:lnTo>
                    <a:pt x="0" y="0"/>
                  </a:lnTo>
                  <a:lnTo>
                    <a:pt x="0" y="31988"/>
                  </a:lnTo>
                  <a:lnTo>
                    <a:pt x="10334" y="31988"/>
                  </a:lnTo>
                  <a:lnTo>
                    <a:pt x="103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4" name="object 3914"/>
            <p:cNvSpPr/>
            <p:nvPr/>
          </p:nvSpPr>
          <p:spPr>
            <a:xfrm>
              <a:off x="11228237" y="2099929"/>
              <a:ext cx="10795" cy="32384"/>
            </a:xfrm>
            <a:custGeom>
              <a:avLst/>
              <a:gdLst/>
              <a:ahLst/>
              <a:cxnLst/>
              <a:rect l="l" t="t" r="r" b="b"/>
              <a:pathLst>
                <a:path w="10795" h="32385">
                  <a:moveTo>
                    <a:pt x="0" y="31988"/>
                  </a:moveTo>
                  <a:lnTo>
                    <a:pt x="0" y="0"/>
                  </a:lnTo>
                  <a:lnTo>
                    <a:pt x="10334" y="0"/>
                  </a:lnTo>
                  <a:lnTo>
                    <a:pt x="10334" y="31988"/>
                  </a:lnTo>
                  <a:lnTo>
                    <a:pt x="0" y="3198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5" name="object 3915"/>
            <p:cNvSpPr/>
            <p:nvPr/>
          </p:nvSpPr>
          <p:spPr>
            <a:xfrm>
              <a:off x="16405775" y="2090207"/>
              <a:ext cx="12700" cy="10160"/>
            </a:xfrm>
            <a:custGeom>
              <a:avLst/>
              <a:gdLst/>
              <a:ahLst/>
              <a:cxnLst/>
              <a:rect l="l" t="t" r="r" b="b"/>
              <a:pathLst>
                <a:path w="12700" h="10160">
                  <a:moveTo>
                    <a:pt x="0" y="9737"/>
                  </a:moveTo>
                  <a:lnTo>
                    <a:pt x="0" y="0"/>
                  </a:lnTo>
                  <a:lnTo>
                    <a:pt x="12240" y="0"/>
                  </a:lnTo>
                  <a:lnTo>
                    <a:pt x="12240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6" name="object 3916"/>
            <p:cNvSpPr/>
            <p:nvPr/>
          </p:nvSpPr>
          <p:spPr>
            <a:xfrm>
              <a:off x="16439950" y="2095088"/>
              <a:ext cx="73660" cy="10160"/>
            </a:xfrm>
            <a:custGeom>
              <a:avLst/>
              <a:gdLst/>
              <a:ahLst/>
              <a:cxnLst/>
              <a:rect l="l" t="t" r="r" b="b"/>
              <a:pathLst>
                <a:path w="73659" h="10160">
                  <a:moveTo>
                    <a:pt x="73641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73641" y="9758"/>
                  </a:lnTo>
                  <a:lnTo>
                    <a:pt x="7364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7" name="object 3917"/>
            <p:cNvSpPr/>
            <p:nvPr/>
          </p:nvSpPr>
          <p:spPr>
            <a:xfrm>
              <a:off x="16439946" y="2095081"/>
              <a:ext cx="73660" cy="10160"/>
            </a:xfrm>
            <a:custGeom>
              <a:avLst/>
              <a:gdLst/>
              <a:ahLst/>
              <a:cxnLst/>
              <a:rect l="l" t="t" r="r" b="b"/>
              <a:pathLst>
                <a:path w="73659" h="10160">
                  <a:moveTo>
                    <a:pt x="0" y="0"/>
                  </a:moveTo>
                  <a:lnTo>
                    <a:pt x="0" y="9758"/>
                  </a:lnTo>
                  <a:lnTo>
                    <a:pt x="73641" y="9758"/>
                  </a:lnTo>
                  <a:lnTo>
                    <a:pt x="73641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8" name="object 3918"/>
            <p:cNvSpPr/>
            <p:nvPr/>
          </p:nvSpPr>
          <p:spPr>
            <a:xfrm>
              <a:off x="16518563" y="2090220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60">
                  <a:moveTo>
                    <a:pt x="0" y="0"/>
                  </a:moveTo>
                  <a:lnTo>
                    <a:pt x="0" y="9727"/>
                  </a:lnTo>
                  <a:lnTo>
                    <a:pt x="16774" y="9727"/>
                  </a:lnTo>
                  <a:lnTo>
                    <a:pt x="16774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9" name="object 3919"/>
            <p:cNvSpPr/>
            <p:nvPr/>
          </p:nvSpPr>
          <p:spPr>
            <a:xfrm>
              <a:off x="16535318" y="2090207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60">
                  <a:moveTo>
                    <a:pt x="0" y="9737"/>
                  </a:moveTo>
                  <a:lnTo>
                    <a:pt x="0" y="0"/>
                  </a:lnTo>
                  <a:lnTo>
                    <a:pt x="16774" y="0"/>
                  </a:lnTo>
                  <a:lnTo>
                    <a:pt x="16774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0" name="object 3920"/>
            <p:cNvSpPr/>
            <p:nvPr/>
          </p:nvSpPr>
          <p:spPr>
            <a:xfrm>
              <a:off x="16552107" y="2090220"/>
              <a:ext cx="278130" cy="10160"/>
            </a:xfrm>
            <a:custGeom>
              <a:avLst/>
              <a:gdLst/>
              <a:ahLst/>
              <a:cxnLst/>
              <a:rect l="l" t="t" r="r" b="b"/>
              <a:pathLst>
                <a:path w="278130" h="10160">
                  <a:moveTo>
                    <a:pt x="0" y="0"/>
                  </a:moveTo>
                  <a:lnTo>
                    <a:pt x="0" y="9727"/>
                  </a:lnTo>
                  <a:lnTo>
                    <a:pt x="277991" y="9727"/>
                  </a:lnTo>
                  <a:lnTo>
                    <a:pt x="277991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1" name="object 3921"/>
            <p:cNvSpPr/>
            <p:nvPr/>
          </p:nvSpPr>
          <p:spPr>
            <a:xfrm>
              <a:off x="16418031" y="2090207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60">
                  <a:moveTo>
                    <a:pt x="0" y="9737"/>
                  </a:moveTo>
                  <a:lnTo>
                    <a:pt x="0" y="0"/>
                  </a:lnTo>
                  <a:lnTo>
                    <a:pt x="16774" y="0"/>
                  </a:lnTo>
                  <a:lnTo>
                    <a:pt x="16774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2" name="object 3922"/>
            <p:cNvSpPr/>
            <p:nvPr/>
          </p:nvSpPr>
          <p:spPr>
            <a:xfrm>
              <a:off x="16434791" y="2090211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19">
                  <a:moveTo>
                    <a:pt x="0" y="0"/>
                  </a:moveTo>
                  <a:lnTo>
                    <a:pt x="837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3" name="object 3923"/>
            <p:cNvSpPr/>
            <p:nvPr/>
          </p:nvSpPr>
          <p:spPr>
            <a:xfrm>
              <a:off x="16429625" y="2095067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10303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0303" y="9737"/>
                  </a:lnTo>
                  <a:lnTo>
                    <a:pt x="1030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4" name="object 3924"/>
            <p:cNvSpPr/>
            <p:nvPr/>
          </p:nvSpPr>
          <p:spPr>
            <a:xfrm>
              <a:off x="16429625" y="2095065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0" y="9758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5" name="object 3925"/>
            <p:cNvSpPr/>
            <p:nvPr/>
          </p:nvSpPr>
          <p:spPr>
            <a:xfrm>
              <a:off x="16513581" y="2095067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989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9989" y="9737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6" name="object 3926"/>
            <p:cNvSpPr/>
            <p:nvPr/>
          </p:nvSpPr>
          <p:spPr>
            <a:xfrm>
              <a:off x="16513586" y="2095065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9758"/>
                  </a:moveTo>
                  <a:lnTo>
                    <a:pt x="0" y="0"/>
                  </a:lnTo>
                  <a:lnTo>
                    <a:pt x="9989" y="0"/>
                  </a:lnTo>
                  <a:lnTo>
                    <a:pt x="9989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7" name="object 3927"/>
            <p:cNvSpPr/>
            <p:nvPr/>
          </p:nvSpPr>
          <p:spPr>
            <a:xfrm>
              <a:off x="16830102" y="2090207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60">
                  <a:moveTo>
                    <a:pt x="0" y="9737"/>
                  </a:moveTo>
                  <a:lnTo>
                    <a:pt x="0" y="0"/>
                  </a:lnTo>
                  <a:lnTo>
                    <a:pt x="16774" y="0"/>
                  </a:lnTo>
                  <a:lnTo>
                    <a:pt x="16774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8" name="object 3928"/>
            <p:cNvSpPr/>
            <p:nvPr/>
          </p:nvSpPr>
          <p:spPr>
            <a:xfrm>
              <a:off x="16846838" y="2090208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60">
                  <a:moveTo>
                    <a:pt x="16774" y="0"/>
                  </a:moveTo>
                  <a:lnTo>
                    <a:pt x="0" y="0"/>
                  </a:lnTo>
                  <a:lnTo>
                    <a:pt x="0" y="9737"/>
                  </a:lnTo>
                  <a:lnTo>
                    <a:pt x="16774" y="9737"/>
                  </a:lnTo>
                  <a:lnTo>
                    <a:pt x="1677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9" name="object 3929"/>
            <p:cNvSpPr/>
            <p:nvPr/>
          </p:nvSpPr>
          <p:spPr>
            <a:xfrm>
              <a:off x="16846842" y="2090207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60">
                  <a:moveTo>
                    <a:pt x="0" y="9737"/>
                  </a:moveTo>
                  <a:lnTo>
                    <a:pt x="0" y="0"/>
                  </a:lnTo>
                  <a:lnTo>
                    <a:pt x="16774" y="0"/>
                  </a:lnTo>
                  <a:lnTo>
                    <a:pt x="16774" y="9737"/>
                  </a:lnTo>
                  <a:lnTo>
                    <a:pt x="0" y="973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0" name="object 3930"/>
            <p:cNvSpPr/>
            <p:nvPr/>
          </p:nvSpPr>
          <p:spPr>
            <a:xfrm>
              <a:off x="16416108" y="208898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1916" y="1225"/>
                  </a:moveTo>
                  <a:lnTo>
                    <a:pt x="1287" y="816"/>
                  </a:lnTo>
                  <a:lnTo>
                    <a:pt x="1916" y="0"/>
                  </a:lnTo>
                  <a:lnTo>
                    <a:pt x="0" y="0"/>
                  </a:lnTo>
                  <a:lnTo>
                    <a:pt x="0" y="1225"/>
                  </a:lnTo>
                  <a:lnTo>
                    <a:pt x="1916" y="122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1" name="object 3931"/>
            <p:cNvSpPr/>
            <p:nvPr/>
          </p:nvSpPr>
          <p:spPr>
            <a:xfrm>
              <a:off x="16846849" y="209996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1204"/>
                  </a:moveTo>
                  <a:lnTo>
                    <a:pt x="628" y="596"/>
                  </a:lnTo>
                  <a:lnTo>
                    <a:pt x="0" y="0"/>
                  </a:lnTo>
                  <a:lnTo>
                    <a:pt x="1947" y="0"/>
                  </a:lnTo>
                  <a:lnTo>
                    <a:pt x="1947" y="1204"/>
                  </a:lnTo>
                  <a:lnTo>
                    <a:pt x="0" y="1204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2" name="object 3932"/>
            <p:cNvSpPr/>
            <p:nvPr/>
          </p:nvSpPr>
          <p:spPr>
            <a:xfrm>
              <a:off x="16418027" y="2067670"/>
              <a:ext cx="433070" cy="3810"/>
            </a:xfrm>
            <a:custGeom>
              <a:avLst/>
              <a:gdLst/>
              <a:ahLst/>
              <a:cxnLst/>
              <a:rect l="l" t="t" r="r" b="b"/>
              <a:pathLst>
                <a:path w="433069" h="3810">
                  <a:moveTo>
                    <a:pt x="432698" y="3643"/>
                  </a:moveTo>
                  <a:lnTo>
                    <a:pt x="432698" y="0"/>
                  </a:ln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3" name="object 3933"/>
            <p:cNvSpPr/>
            <p:nvPr/>
          </p:nvSpPr>
          <p:spPr>
            <a:xfrm>
              <a:off x="16846849" y="208898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1225"/>
                  </a:moveTo>
                  <a:lnTo>
                    <a:pt x="628" y="617"/>
                  </a:lnTo>
                  <a:lnTo>
                    <a:pt x="0" y="0"/>
                  </a:lnTo>
                  <a:lnTo>
                    <a:pt x="1947" y="0"/>
                  </a:lnTo>
                  <a:lnTo>
                    <a:pt x="1947" y="1225"/>
                  </a:lnTo>
                  <a:lnTo>
                    <a:pt x="0" y="122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4" name="object 3934"/>
            <p:cNvSpPr/>
            <p:nvPr/>
          </p:nvSpPr>
          <p:spPr>
            <a:xfrm>
              <a:off x="16416108" y="209993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1916" y="0"/>
                  </a:moveTo>
                  <a:lnTo>
                    <a:pt x="1287" y="418"/>
                  </a:lnTo>
                  <a:lnTo>
                    <a:pt x="1916" y="1225"/>
                  </a:lnTo>
                  <a:lnTo>
                    <a:pt x="0" y="1225"/>
                  </a:lnTo>
                  <a:lnTo>
                    <a:pt x="0" y="0"/>
                  </a:lnTo>
                  <a:lnTo>
                    <a:pt x="191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5" name="object 3935"/>
            <p:cNvSpPr/>
            <p:nvPr/>
          </p:nvSpPr>
          <p:spPr>
            <a:xfrm>
              <a:off x="16846839" y="2101161"/>
              <a:ext cx="12065" cy="36830"/>
            </a:xfrm>
            <a:custGeom>
              <a:avLst/>
              <a:gdLst/>
              <a:ahLst/>
              <a:cxnLst/>
              <a:rect l="l" t="t" r="r" b="b"/>
              <a:pathLst>
                <a:path w="12065" h="36830">
                  <a:moveTo>
                    <a:pt x="2335" y="0"/>
                  </a:moveTo>
                  <a:lnTo>
                    <a:pt x="0" y="0"/>
                  </a:lnTo>
                  <a:lnTo>
                    <a:pt x="0" y="36532"/>
                  </a:lnTo>
                  <a:lnTo>
                    <a:pt x="12031" y="36532"/>
                  </a:lnTo>
                  <a:lnTo>
                    <a:pt x="12031" y="34103"/>
                  </a:lnTo>
                  <a:lnTo>
                    <a:pt x="2335" y="34103"/>
                  </a:lnTo>
                  <a:lnTo>
                    <a:pt x="2335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6" name="object 3936"/>
            <p:cNvSpPr/>
            <p:nvPr/>
          </p:nvSpPr>
          <p:spPr>
            <a:xfrm>
              <a:off x="16846839" y="2101161"/>
              <a:ext cx="12065" cy="36830"/>
            </a:xfrm>
            <a:custGeom>
              <a:avLst/>
              <a:gdLst/>
              <a:ahLst/>
              <a:cxnLst/>
              <a:rect l="l" t="t" r="r" b="b"/>
              <a:pathLst>
                <a:path w="12065" h="36830">
                  <a:moveTo>
                    <a:pt x="2335" y="34103"/>
                  </a:moveTo>
                  <a:lnTo>
                    <a:pt x="2335" y="0"/>
                  </a:lnTo>
                  <a:lnTo>
                    <a:pt x="0" y="0"/>
                  </a:lnTo>
                  <a:lnTo>
                    <a:pt x="0" y="36532"/>
                  </a:lnTo>
                  <a:lnTo>
                    <a:pt x="12031" y="36532"/>
                  </a:lnTo>
                  <a:lnTo>
                    <a:pt x="12031" y="34103"/>
                  </a:lnTo>
                  <a:lnTo>
                    <a:pt x="2335" y="3410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7" name="object 3937"/>
            <p:cNvSpPr/>
            <p:nvPr/>
          </p:nvSpPr>
          <p:spPr>
            <a:xfrm>
              <a:off x="16849173" y="2131903"/>
              <a:ext cx="10160" cy="3810"/>
            </a:xfrm>
            <a:custGeom>
              <a:avLst/>
              <a:gdLst/>
              <a:ahLst/>
              <a:cxnLst/>
              <a:rect l="l" t="t" r="r" b="b"/>
              <a:pathLst>
                <a:path w="10159" h="3810">
                  <a:moveTo>
                    <a:pt x="9696" y="0"/>
                  </a:moveTo>
                  <a:lnTo>
                    <a:pt x="0" y="0"/>
                  </a:lnTo>
                  <a:lnTo>
                    <a:pt x="0" y="3361"/>
                  </a:lnTo>
                  <a:lnTo>
                    <a:pt x="9696" y="3361"/>
                  </a:lnTo>
                  <a:lnTo>
                    <a:pt x="9696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8" name="object 3938"/>
            <p:cNvSpPr/>
            <p:nvPr/>
          </p:nvSpPr>
          <p:spPr>
            <a:xfrm>
              <a:off x="16849174" y="2131898"/>
              <a:ext cx="10160" cy="3810"/>
            </a:xfrm>
            <a:custGeom>
              <a:avLst/>
              <a:gdLst/>
              <a:ahLst/>
              <a:cxnLst/>
              <a:rect l="l" t="t" r="r" b="b"/>
              <a:pathLst>
                <a:path w="10159" h="3810">
                  <a:moveTo>
                    <a:pt x="0" y="3361"/>
                  </a:moveTo>
                  <a:lnTo>
                    <a:pt x="0" y="0"/>
                  </a:lnTo>
                  <a:lnTo>
                    <a:pt x="9696" y="0"/>
                  </a:lnTo>
                  <a:lnTo>
                    <a:pt x="9696" y="3361"/>
                  </a:lnTo>
                  <a:lnTo>
                    <a:pt x="0" y="33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9" name="object 3939"/>
            <p:cNvSpPr/>
            <p:nvPr/>
          </p:nvSpPr>
          <p:spPr>
            <a:xfrm>
              <a:off x="16398009" y="2101161"/>
              <a:ext cx="20320" cy="36830"/>
            </a:xfrm>
            <a:custGeom>
              <a:avLst/>
              <a:gdLst/>
              <a:ahLst/>
              <a:cxnLst/>
              <a:rect l="l" t="t" r="r" b="b"/>
              <a:pathLst>
                <a:path w="20319" h="36830">
                  <a:moveTo>
                    <a:pt x="20009" y="0"/>
                  </a:moveTo>
                  <a:lnTo>
                    <a:pt x="18093" y="0"/>
                  </a:lnTo>
                  <a:lnTo>
                    <a:pt x="18093" y="34103"/>
                  </a:lnTo>
                  <a:lnTo>
                    <a:pt x="0" y="34103"/>
                  </a:lnTo>
                  <a:lnTo>
                    <a:pt x="0" y="36532"/>
                  </a:lnTo>
                  <a:lnTo>
                    <a:pt x="20009" y="36532"/>
                  </a:lnTo>
                  <a:lnTo>
                    <a:pt x="20009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0" name="object 3940"/>
            <p:cNvSpPr/>
            <p:nvPr/>
          </p:nvSpPr>
          <p:spPr>
            <a:xfrm>
              <a:off x="16398009" y="2101161"/>
              <a:ext cx="20320" cy="36830"/>
            </a:xfrm>
            <a:custGeom>
              <a:avLst/>
              <a:gdLst/>
              <a:ahLst/>
              <a:cxnLst/>
              <a:rect l="l" t="t" r="r" b="b"/>
              <a:pathLst>
                <a:path w="20319" h="36830">
                  <a:moveTo>
                    <a:pt x="18093" y="34103"/>
                  </a:moveTo>
                  <a:lnTo>
                    <a:pt x="18093" y="0"/>
                  </a:lnTo>
                  <a:lnTo>
                    <a:pt x="20009" y="0"/>
                  </a:lnTo>
                  <a:lnTo>
                    <a:pt x="20009" y="36532"/>
                  </a:lnTo>
                  <a:lnTo>
                    <a:pt x="0" y="36532"/>
                  </a:lnTo>
                  <a:lnTo>
                    <a:pt x="0" y="34103"/>
                  </a:lnTo>
                  <a:lnTo>
                    <a:pt x="18093" y="3410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1" name="object 3941"/>
            <p:cNvSpPr/>
            <p:nvPr/>
          </p:nvSpPr>
          <p:spPr>
            <a:xfrm>
              <a:off x="16398014" y="2131641"/>
              <a:ext cx="18415" cy="3810"/>
            </a:xfrm>
            <a:custGeom>
              <a:avLst/>
              <a:gdLst/>
              <a:ahLst/>
              <a:cxnLst/>
              <a:rect l="l" t="t" r="r" b="b"/>
              <a:pathLst>
                <a:path w="18415" h="3810">
                  <a:moveTo>
                    <a:pt x="18093" y="0"/>
                  </a:moveTo>
                  <a:lnTo>
                    <a:pt x="0" y="0"/>
                  </a:lnTo>
                  <a:lnTo>
                    <a:pt x="0" y="3633"/>
                  </a:lnTo>
                  <a:lnTo>
                    <a:pt x="18093" y="3633"/>
                  </a:lnTo>
                  <a:lnTo>
                    <a:pt x="18093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2" name="object 3942"/>
            <p:cNvSpPr/>
            <p:nvPr/>
          </p:nvSpPr>
          <p:spPr>
            <a:xfrm>
              <a:off x="16398017" y="2131619"/>
              <a:ext cx="18415" cy="3810"/>
            </a:xfrm>
            <a:custGeom>
              <a:avLst/>
              <a:gdLst/>
              <a:ahLst/>
              <a:cxnLst/>
              <a:rect l="l" t="t" r="r" b="b"/>
              <a:pathLst>
                <a:path w="18415" h="3810">
                  <a:moveTo>
                    <a:pt x="0" y="0"/>
                  </a:moveTo>
                  <a:lnTo>
                    <a:pt x="0" y="3654"/>
                  </a:lnTo>
                  <a:lnTo>
                    <a:pt x="18093" y="3654"/>
                  </a:lnTo>
                  <a:lnTo>
                    <a:pt x="1809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3" name="object 3943"/>
            <p:cNvSpPr/>
            <p:nvPr/>
          </p:nvSpPr>
          <p:spPr>
            <a:xfrm>
              <a:off x="16405752" y="2099936"/>
              <a:ext cx="10795" cy="31750"/>
            </a:xfrm>
            <a:custGeom>
              <a:avLst/>
              <a:gdLst/>
              <a:ahLst/>
              <a:cxnLst/>
              <a:rect l="l" t="t" r="r" b="b"/>
              <a:pathLst>
                <a:path w="10794" h="31750">
                  <a:moveTo>
                    <a:pt x="10313" y="0"/>
                  </a:moveTo>
                  <a:lnTo>
                    <a:pt x="0" y="0"/>
                  </a:lnTo>
                  <a:lnTo>
                    <a:pt x="0" y="31695"/>
                  </a:lnTo>
                  <a:lnTo>
                    <a:pt x="10313" y="31695"/>
                  </a:lnTo>
                  <a:lnTo>
                    <a:pt x="1031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4" name="object 3944"/>
            <p:cNvSpPr/>
            <p:nvPr/>
          </p:nvSpPr>
          <p:spPr>
            <a:xfrm>
              <a:off x="16405755" y="2099945"/>
              <a:ext cx="10795" cy="31750"/>
            </a:xfrm>
            <a:custGeom>
              <a:avLst/>
              <a:gdLst/>
              <a:ahLst/>
              <a:cxnLst/>
              <a:rect l="l" t="t" r="r" b="b"/>
              <a:pathLst>
                <a:path w="10794" h="31750">
                  <a:moveTo>
                    <a:pt x="10324" y="31674"/>
                  </a:moveTo>
                  <a:lnTo>
                    <a:pt x="10324" y="0"/>
                  </a:lnTo>
                  <a:lnTo>
                    <a:pt x="0" y="0"/>
                  </a:lnTo>
                  <a:lnTo>
                    <a:pt x="0" y="31674"/>
                  </a:lnTo>
                  <a:lnTo>
                    <a:pt x="10324" y="3167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5" name="object 3945"/>
            <p:cNvSpPr/>
            <p:nvPr/>
          </p:nvSpPr>
          <p:spPr>
            <a:xfrm>
              <a:off x="16415919" y="2166067"/>
              <a:ext cx="121920" cy="4445"/>
            </a:xfrm>
            <a:custGeom>
              <a:avLst/>
              <a:gdLst/>
              <a:ahLst/>
              <a:cxnLst/>
              <a:rect l="l" t="t" r="r" b="b"/>
              <a:pathLst>
                <a:path w="121919" h="4444">
                  <a:moveTo>
                    <a:pt x="4203" y="2108"/>
                  </a:moveTo>
                  <a:lnTo>
                    <a:pt x="3581" y="622"/>
                  </a:lnTo>
                  <a:lnTo>
                    <a:pt x="2095" y="0"/>
                  </a:lnTo>
                  <a:lnTo>
                    <a:pt x="609" y="622"/>
                  </a:lnTo>
                  <a:lnTo>
                    <a:pt x="0" y="2108"/>
                  </a:lnTo>
                  <a:lnTo>
                    <a:pt x="609" y="3594"/>
                  </a:lnTo>
                  <a:lnTo>
                    <a:pt x="2095" y="4203"/>
                  </a:lnTo>
                  <a:lnTo>
                    <a:pt x="3581" y="3594"/>
                  </a:lnTo>
                  <a:lnTo>
                    <a:pt x="4203" y="2108"/>
                  </a:lnTo>
                  <a:close/>
                </a:path>
                <a:path w="121919" h="4444">
                  <a:moveTo>
                    <a:pt x="121500" y="2108"/>
                  </a:moveTo>
                  <a:lnTo>
                    <a:pt x="120891" y="622"/>
                  </a:lnTo>
                  <a:lnTo>
                    <a:pt x="119405" y="0"/>
                  </a:lnTo>
                  <a:lnTo>
                    <a:pt x="117919" y="622"/>
                  </a:lnTo>
                  <a:lnTo>
                    <a:pt x="117297" y="2108"/>
                  </a:lnTo>
                  <a:lnTo>
                    <a:pt x="117919" y="3594"/>
                  </a:lnTo>
                  <a:lnTo>
                    <a:pt x="119405" y="4203"/>
                  </a:lnTo>
                  <a:lnTo>
                    <a:pt x="120891" y="3594"/>
                  </a:lnTo>
                  <a:lnTo>
                    <a:pt x="121500" y="21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6" name="object 3946"/>
            <p:cNvSpPr/>
            <p:nvPr/>
          </p:nvSpPr>
          <p:spPr>
            <a:xfrm>
              <a:off x="16418024" y="2168166"/>
              <a:ext cx="117475" cy="0"/>
            </a:xfrm>
            <a:custGeom>
              <a:avLst/>
              <a:gdLst/>
              <a:ahLst/>
              <a:cxnLst/>
              <a:rect l="l" t="t" r="r" b="b"/>
              <a:pathLst>
                <a:path w="117475">
                  <a:moveTo>
                    <a:pt x="0" y="0"/>
                  </a:moveTo>
                  <a:lnTo>
                    <a:pt x="117326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7" name="object 3947"/>
            <p:cNvSpPr/>
            <p:nvPr/>
          </p:nvSpPr>
          <p:spPr>
            <a:xfrm>
              <a:off x="16416961" y="2166067"/>
              <a:ext cx="432434" cy="4445"/>
            </a:xfrm>
            <a:custGeom>
              <a:avLst/>
              <a:gdLst/>
              <a:ahLst/>
              <a:cxnLst/>
              <a:rect l="l" t="t" r="r" b="b"/>
              <a:pathLst>
                <a:path w="432434" h="4444">
                  <a:moveTo>
                    <a:pt x="2108" y="2108"/>
                  </a:moveTo>
                  <a:lnTo>
                    <a:pt x="1803" y="1358"/>
                  </a:lnTo>
                  <a:lnTo>
                    <a:pt x="1054" y="1054"/>
                  </a:lnTo>
                  <a:lnTo>
                    <a:pt x="317" y="1358"/>
                  </a:lnTo>
                  <a:lnTo>
                    <a:pt x="0" y="2108"/>
                  </a:lnTo>
                  <a:lnTo>
                    <a:pt x="317" y="2844"/>
                  </a:lnTo>
                  <a:lnTo>
                    <a:pt x="1054" y="3162"/>
                  </a:lnTo>
                  <a:lnTo>
                    <a:pt x="1803" y="2844"/>
                  </a:lnTo>
                  <a:lnTo>
                    <a:pt x="2108" y="2108"/>
                  </a:lnTo>
                  <a:close/>
                </a:path>
                <a:path w="432434" h="4444">
                  <a:moveTo>
                    <a:pt x="120459" y="2108"/>
                  </a:moveTo>
                  <a:lnTo>
                    <a:pt x="119849" y="622"/>
                  </a:lnTo>
                  <a:lnTo>
                    <a:pt x="118364" y="0"/>
                  </a:lnTo>
                  <a:lnTo>
                    <a:pt x="116878" y="622"/>
                  </a:lnTo>
                  <a:lnTo>
                    <a:pt x="116255" y="2108"/>
                  </a:lnTo>
                  <a:lnTo>
                    <a:pt x="116878" y="3594"/>
                  </a:lnTo>
                  <a:lnTo>
                    <a:pt x="118364" y="4203"/>
                  </a:lnTo>
                  <a:lnTo>
                    <a:pt x="119849" y="3594"/>
                  </a:lnTo>
                  <a:lnTo>
                    <a:pt x="120459" y="2108"/>
                  </a:lnTo>
                  <a:close/>
                </a:path>
                <a:path w="432434" h="4444">
                  <a:moveTo>
                    <a:pt x="431977" y="2108"/>
                  </a:moveTo>
                  <a:lnTo>
                    <a:pt x="431368" y="622"/>
                  </a:lnTo>
                  <a:lnTo>
                    <a:pt x="429882" y="0"/>
                  </a:lnTo>
                  <a:lnTo>
                    <a:pt x="428396" y="622"/>
                  </a:lnTo>
                  <a:lnTo>
                    <a:pt x="427786" y="2108"/>
                  </a:lnTo>
                  <a:lnTo>
                    <a:pt x="428396" y="3594"/>
                  </a:lnTo>
                  <a:lnTo>
                    <a:pt x="429882" y="4203"/>
                  </a:lnTo>
                  <a:lnTo>
                    <a:pt x="431368" y="3594"/>
                  </a:lnTo>
                  <a:lnTo>
                    <a:pt x="431977" y="21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8" name="object 3948"/>
            <p:cNvSpPr/>
            <p:nvPr/>
          </p:nvSpPr>
          <p:spPr>
            <a:xfrm>
              <a:off x="16535327" y="2168166"/>
              <a:ext cx="311785" cy="0"/>
            </a:xfrm>
            <a:custGeom>
              <a:avLst/>
              <a:gdLst/>
              <a:ahLst/>
              <a:cxnLst/>
              <a:rect l="l" t="t" r="r" b="b"/>
              <a:pathLst>
                <a:path w="311784">
                  <a:moveTo>
                    <a:pt x="0" y="0"/>
                  </a:moveTo>
                  <a:lnTo>
                    <a:pt x="31151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9" name="object 3949"/>
            <p:cNvSpPr/>
            <p:nvPr/>
          </p:nvSpPr>
          <p:spPr>
            <a:xfrm>
              <a:off x="16395904" y="2166067"/>
              <a:ext cx="452120" cy="4445"/>
            </a:xfrm>
            <a:custGeom>
              <a:avLst/>
              <a:gdLst/>
              <a:ahLst/>
              <a:cxnLst/>
              <a:rect l="l" t="t" r="r" b="b"/>
              <a:pathLst>
                <a:path w="452119" h="4444">
                  <a:moveTo>
                    <a:pt x="4203" y="2108"/>
                  </a:moveTo>
                  <a:lnTo>
                    <a:pt x="3594" y="622"/>
                  </a:lnTo>
                  <a:lnTo>
                    <a:pt x="2108" y="0"/>
                  </a:lnTo>
                  <a:lnTo>
                    <a:pt x="622" y="622"/>
                  </a:lnTo>
                  <a:lnTo>
                    <a:pt x="0" y="2108"/>
                  </a:lnTo>
                  <a:lnTo>
                    <a:pt x="622" y="3594"/>
                  </a:lnTo>
                  <a:lnTo>
                    <a:pt x="2108" y="4203"/>
                  </a:lnTo>
                  <a:lnTo>
                    <a:pt x="3594" y="3594"/>
                  </a:lnTo>
                  <a:lnTo>
                    <a:pt x="4203" y="2108"/>
                  </a:lnTo>
                  <a:close/>
                </a:path>
                <a:path w="452119" h="4444">
                  <a:moveTo>
                    <a:pt x="24218" y="2108"/>
                  </a:moveTo>
                  <a:lnTo>
                    <a:pt x="23596" y="622"/>
                  </a:lnTo>
                  <a:lnTo>
                    <a:pt x="22110" y="0"/>
                  </a:lnTo>
                  <a:lnTo>
                    <a:pt x="20624" y="622"/>
                  </a:lnTo>
                  <a:lnTo>
                    <a:pt x="20015" y="2108"/>
                  </a:lnTo>
                  <a:lnTo>
                    <a:pt x="20624" y="3594"/>
                  </a:lnTo>
                  <a:lnTo>
                    <a:pt x="22110" y="4203"/>
                  </a:lnTo>
                  <a:lnTo>
                    <a:pt x="23596" y="3594"/>
                  </a:lnTo>
                  <a:lnTo>
                    <a:pt x="24218" y="2108"/>
                  </a:lnTo>
                  <a:close/>
                </a:path>
                <a:path w="452119" h="4444">
                  <a:moveTo>
                    <a:pt x="140474" y="2108"/>
                  </a:moveTo>
                  <a:lnTo>
                    <a:pt x="140157" y="1358"/>
                  </a:lnTo>
                  <a:lnTo>
                    <a:pt x="139420" y="1054"/>
                  </a:lnTo>
                  <a:lnTo>
                    <a:pt x="138671" y="1358"/>
                  </a:lnTo>
                  <a:lnTo>
                    <a:pt x="138366" y="2108"/>
                  </a:lnTo>
                  <a:lnTo>
                    <a:pt x="138671" y="2844"/>
                  </a:lnTo>
                  <a:lnTo>
                    <a:pt x="139420" y="3162"/>
                  </a:lnTo>
                  <a:lnTo>
                    <a:pt x="140157" y="2844"/>
                  </a:lnTo>
                  <a:lnTo>
                    <a:pt x="140474" y="2108"/>
                  </a:lnTo>
                  <a:close/>
                </a:path>
                <a:path w="452119" h="4444">
                  <a:moveTo>
                    <a:pt x="451993" y="2108"/>
                  </a:moveTo>
                  <a:lnTo>
                    <a:pt x="451688" y="1358"/>
                  </a:lnTo>
                  <a:lnTo>
                    <a:pt x="450938" y="1054"/>
                  </a:lnTo>
                  <a:lnTo>
                    <a:pt x="450189" y="1358"/>
                  </a:lnTo>
                  <a:lnTo>
                    <a:pt x="449884" y="2108"/>
                  </a:lnTo>
                  <a:lnTo>
                    <a:pt x="450189" y="2844"/>
                  </a:lnTo>
                  <a:lnTo>
                    <a:pt x="450938" y="3162"/>
                  </a:lnTo>
                  <a:lnTo>
                    <a:pt x="451688" y="2844"/>
                  </a:lnTo>
                  <a:lnTo>
                    <a:pt x="451993" y="21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0" name="object 3950"/>
            <p:cNvSpPr/>
            <p:nvPr/>
          </p:nvSpPr>
          <p:spPr>
            <a:xfrm>
              <a:off x="16398014" y="216816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2000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1" name="object 3951"/>
            <p:cNvSpPr/>
            <p:nvPr/>
          </p:nvSpPr>
          <p:spPr>
            <a:xfrm>
              <a:off x="16371393" y="2166067"/>
              <a:ext cx="48260" cy="4445"/>
            </a:xfrm>
            <a:custGeom>
              <a:avLst/>
              <a:gdLst/>
              <a:ahLst/>
              <a:cxnLst/>
              <a:rect l="l" t="t" r="r" b="b"/>
              <a:pathLst>
                <a:path w="48259" h="4444">
                  <a:moveTo>
                    <a:pt x="4191" y="2108"/>
                  </a:moveTo>
                  <a:lnTo>
                    <a:pt x="3581" y="622"/>
                  </a:lnTo>
                  <a:lnTo>
                    <a:pt x="2095" y="0"/>
                  </a:lnTo>
                  <a:lnTo>
                    <a:pt x="609" y="622"/>
                  </a:lnTo>
                  <a:lnTo>
                    <a:pt x="0" y="2108"/>
                  </a:lnTo>
                  <a:lnTo>
                    <a:pt x="609" y="3594"/>
                  </a:lnTo>
                  <a:lnTo>
                    <a:pt x="2095" y="4203"/>
                  </a:lnTo>
                  <a:lnTo>
                    <a:pt x="3581" y="3594"/>
                  </a:lnTo>
                  <a:lnTo>
                    <a:pt x="4191" y="2108"/>
                  </a:lnTo>
                  <a:close/>
                </a:path>
                <a:path w="48259" h="4444">
                  <a:moveTo>
                    <a:pt x="28714" y="2108"/>
                  </a:moveTo>
                  <a:lnTo>
                    <a:pt x="28105" y="622"/>
                  </a:lnTo>
                  <a:lnTo>
                    <a:pt x="26619" y="0"/>
                  </a:lnTo>
                  <a:lnTo>
                    <a:pt x="25133" y="622"/>
                  </a:lnTo>
                  <a:lnTo>
                    <a:pt x="24511" y="2108"/>
                  </a:lnTo>
                  <a:lnTo>
                    <a:pt x="25133" y="3594"/>
                  </a:lnTo>
                  <a:lnTo>
                    <a:pt x="26619" y="4203"/>
                  </a:lnTo>
                  <a:lnTo>
                    <a:pt x="28105" y="3594"/>
                  </a:lnTo>
                  <a:lnTo>
                    <a:pt x="28714" y="2108"/>
                  </a:lnTo>
                  <a:close/>
                </a:path>
                <a:path w="48259" h="4444">
                  <a:moveTo>
                    <a:pt x="47675" y="2108"/>
                  </a:moveTo>
                  <a:lnTo>
                    <a:pt x="47371" y="1358"/>
                  </a:lnTo>
                  <a:lnTo>
                    <a:pt x="46621" y="1054"/>
                  </a:lnTo>
                  <a:lnTo>
                    <a:pt x="45885" y="1358"/>
                  </a:lnTo>
                  <a:lnTo>
                    <a:pt x="45567" y="2108"/>
                  </a:lnTo>
                  <a:lnTo>
                    <a:pt x="45885" y="2844"/>
                  </a:lnTo>
                  <a:lnTo>
                    <a:pt x="46621" y="3162"/>
                  </a:lnTo>
                  <a:lnTo>
                    <a:pt x="47371" y="2844"/>
                  </a:lnTo>
                  <a:lnTo>
                    <a:pt x="47675" y="21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2" name="object 3952"/>
            <p:cNvSpPr/>
            <p:nvPr/>
          </p:nvSpPr>
          <p:spPr>
            <a:xfrm>
              <a:off x="16373492" y="2168166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51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3" name="object 3953"/>
            <p:cNvSpPr/>
            <p:nvPr/>
          </p:nvSpPr>
          <p:spPr>
            <a:xfrm>
              <a:off x="16372434" y="2167121"/>
              <a:ext cx="26670" cy="2540"/>
            </a:xfrm>
            <a:custGeom>
              <a:avLst/>
              <a:gdLst/>
              <a:ahLst/>
              <a:cxnLst/>
              <a:rect l="l" t="t" r="r" b="b"/>
              <a:pathLst>
                <a:path w="26669" h="2539">
                  <a:moveTo>
                    <a:pt x="2108" y="1054"/>
                  </a:moveTo>
                  <a:lnTo>
                    <a:pt x="1790" y="304"/>
                  </a:lnTo>
                  <a:lnTo>
                    <a:pt x="1054" y="0"/>
                  </a:lnTo>
                  <a:lnTo>
                    <a:pt x="304" y="304"/>
                  </a:lnTo>
                  <a:lnTo>
                    <a:pt x="0" y="1054"/>
                  </a:lnTo>
                  <a:lnTo>
                    <a:pt x="304" y="1790"/>
                  </a:lnTo>
                  <a:lnTo>
                    <a:pt x="1054" y="2108"/>
                  </a:lnTo>
                  <a:lnTo>
                    <a:pt x="1790" y="1790"/>
                  </a:lnTo>
                  <a:lnTo>
                    <a:pt x="2108" y="1054"/>
                  </a:lnTo>
                  <a:close/>
                </a:path>
                <a:path w="26669" h="2539">
                  <a:moveTo>
                    <a:pt x="26619" y="1054"/>
                  </a:moveTo>
                  <a:lnTo>
                    <a:pt x="26314" y="304"/>
                  </a:lnTo>
                  <a:lnTo>
                    <a:pt x="25577" y="0"/>
                  </a:lnTo>
                  <a:lnTo>
                    <a:pt x="24828" y="304"/>
                  </a:lnTo>
                  <a:lnTo>
                    <a:pt x="24523" y="1054"/>
                  </a:lnTo>
                  <a:lnTo>
                    <a:pt x="24828" y="1790"/>
                  </a:lnTo>
                  <a:lnTo>
                    <a:pt x="25577" y="2108"/>
                  </a:lnTo>
                  <a:lnTo>
                    <a:pt x="26314" y="1790"/>
                  </a:lnTo>
                  <a:lnTo>
                    <a:pt x="26619" y="105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54" name="object 3954"/>
          <p:cNvSpPr txBox="1"/>
          <p:nvPr/>
        </p:nvSpPr>
        <p:spPr>
          <a:xfrm rot="10800000">
            <a:off x="16378592" y="2169502"/>
            <a:ext cx="106098" cy="12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95"/>
              </a:lnSpc>
            </a:pPr>
            <a:r>
              <a:rPr sz="100" dirty="0">
                <a:latin typeface="Arial"/>
                <a:cs typeface="Arial"/>
              </a:rPr>
              <a:t>90              </a:t>
            </a:r>
            <a:r>
              <a:rPr sz="100" spc="10" dirty="0">
                <a:latin typeface="Arial"/>
                <a:cs typeface="Arial"/>
              </a:rPr>
              <a:t> </a:t>
            </a:r>
            <a:r>
              <a:rPr sz="100" dirty="0">
                <a:latin typeface="Arial"/>
                <a:cs typeface="Arial"/>
              </a:rPr>
              <a:t>20 </a:t>
            </a:r>
            <a:r>
              <a:rPr sz="100" spc="5" dirty="0">
                <a:latin typeface="Arial"/>
                <a:cs typeface="Arial"/>
              </a:rPr>
              <a:t> </a:t>
            </a:r>
            <a:r>
              <a:rPr sz="100" dirty="0">
                <a:latin typeface="Arial"/>
                <a:cs typeface="Arial"/>
              </a:rPr>
              <a:t>20</a:t>
            </a:r>
            <a:endParaRPr sz="100">
              <a:latin typeface="Arial"/>
              <a:cs typeface="Arial"/>
            </a:endParaRPr>
          </a:p>
        </p:txBody>
      </p:sp>
      <p:grpSp>
        <p:nvGrpSpPr>
          <p:cNvPr id="3955" name="object 3955"/>
          <p:cNvGrpSpPr/>
          <p:nvPr/>
        </p:nvGrpSpPr>
        <p:grpSpPr>
          <a:xfrm>
            <a:off x="16827904" y="2165943"/>
            <a:ext cx="59055" cy="4445"/>
            <a:chOff x="16827904" y="2165943"/>
            <a:chExt cx="59055" cy="4445"/>
          </a:xfrm>
        </p:grpSpPr>
        <p:sp>
          <p:nvSpPr>
            <p:cNvPr id="3956" name="object 3956"/>
            <p:cNvSpPr/>
            <p:nvPr/>
          </p:nvSpPr>
          <p:spPr>
            <a:xfrm>
              <a:off x="16844747" y="2166067"/>
              <a:ext cx="16510" cy="4445"/>
            </a:xfrm>
            <a:custGeom>
              <a:avLst/>
              <a:gdLst/>
              <a:ahLst/>
              <a:cxnLst/>
              <a:rect l="l" t="t" r="r" b="b"/>
              <a:pathLst>
                <a:path w="16509" h="4444">
                  <a:moveTo>
                    <a:pt x="4191" y="2108"/>
                  </a:moveTo>
                  <a:lnTo>
                    <a:pt x="3581" y="622"/>
                  </a:lnTo>
                  <a:lnTo>
                    <a:pt x="2095" y="0"/>
                  </a:lnTo>
                  <a:lnTo>
                    <a:pt x="609" y="622"/>
                  </a:lnTo>
                  <a:lnTo>
                    <a:pt x="0" y="2108"/>
                  </a:lnTo>
                  <a:lnTo>
                    <a:pt x="609" y="3594"/>
                  </a:lnTo>
                  <a:lnTo>
                    <a:pt x="2095" y="4203"/>
                  </a:lnTo>
                  <a:lnTo>
                    <a:pt x="3581" y="3594"/>
                  </a:lnTo>
                  <a:lnTo>
                    <a:pt x="4191" y="2108"/>
                  </a:lnTo>
                  <a:close/>
                </a:path>
                <a:path w="16509" h="4444">
                  <a:moveTo>
                    <a:pt x="16192" y="2108"/>
                  </a:moveTo>
                  <a:lnTo>
                    <a:pt x="15582" y="622"/>
                  </a:lnTo>
                  <a:lnTo>
                    <a:pt x="14097" y="0"/>
                  </a:lnTo>
                  <a:lnTo>
                    <a:pt x="12611" y="622"/>
                  </a:lnTo>
                  <a:lnTo>
                    <a:pt x="12001" y="2108"/>
                  </a:lnTo>
                  <a:lnTo>
                    <a:pt x="12611" y="3594"/>
                  </a:lnTo>
                  <a:lnTo>
                    <a:pt x="14097" y="4203"/>
                  </a:lnTo>
                  <a:lnTo>
                    <a:pt x="15582" y="3594"/>
                  </a:lnTo>
                  <a:lnTo>
                    <a:pt x="16192" y="21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7" name="object 3957"/>
            <p:cNvSpPr/>
            <p:nvPr/>
          </p:nvSpPr>
          <p:spPr>
            <a:xfrm>
              <a:off x="16846839" y="216816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1201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8" name="object 3958"/>
            <p:cNvSpPr/>
            <p:nvPr/>
          </p:nvSpPr>
          <p:spPr>
            <a:xfrm>
              <a:off x="16830127" y="216816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4">
                  <a:moveTo>
                    <a:pt x="1672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9" name="object 3959"/>
            <p:cNvSpPr/>
            <p:nvPr/>
          </p:nvSpPr>
          <p:spPr>
            <a:xfrm>
              <a:off x="16845796" y="216711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52"/>
                  </a:moveTo>
                  <a:lnTo>
                    <a:pt x="308" y="308"/>
                  </a:lnTo>
                  <a:lnTo>
                    <a:pt x="1052" y="0"/>
                  </a:lnTo>
                  <a:lnTo>
                    <a:pt x="1796" y="308"/>
                  </a:lnTo>
                  <a:lnTo>
                    <a:pt x="2104" y="1052"/>
                  </a:lnTo>
                  <a:lnTo>
                    <a:pt x="1796" y="1796"/>
                  </a:lnTo>
                  <a:lnTo>
                    <a:pt x="1052" y="2104"/>
                  </a:lnTo>
                  <a:lnTo>
                    <a:pt x="308" y="1796"/>
                  </a:lnTo>
                  <a:lnTo>
                    <a:pt x="0" y="105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0" name="object 3960"/>
            <p:cNvSpPr/>
            <p:nvPr/>
          </p:nvSpPr>
          <p:spPr>
            <a:xfrm>
              <a:off x="16858849" y="2168166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0" y="0"/>
                  </a:moveTo>
                  <a:lnTo>
                    <a:pt x="2580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1" name="object 3961"/>
            <p:cNvSpPr/>
            <p:nvPr/>
          </p:nvSpPr>
          <p:spPr>
            <a:xfrm>
              <a:off x="16856748" y="2166067"/>
              <a:ext cx="17145" cy="4445"/>
            </a:xfrm>
            <a:custGeom>
              <a:avLst/>
              <a:gdLst/>
              <a:ahLst/>
              <a:cxnLst/>
              <a:rect l="l" t="t" r="r" b="b"/>
              <a:pathLst>
                <a:path w="17144" h="4444">
                  <a:moveTo>
                    <a:pt x="4191" y="2108"/>
                  </a:moveTo>
                  <a:lnTo>
                    <a:pt x="3581" y="622"/>
                  </a:lnTo>
                  <a:lnTo>
                    <a:pt x="2095" y="0"/>
                  </a:lnTo>
                  <a:lnTo>
                    <a:pt x="609" y="622"/>
                  </a:lnTo>
                  <a:lnTo>
                    <a:pt x="0" y="2108"/>
                  </a:lnTo>
                  <a:lnTo>
                    <a:pt x="609" y="3594"/>
                  </a:lnTo>
                  <a:lnTo>
                    <a:pt x="2095" y="4203"/>
                  </a:lnTo>
                  <a:lnTo>
                    <a:pt x="3581" y="3594"/>
                  </a:lnTo>
                  <a:lnTo>
                    <a:pt x="4191" y="2108"/>
                  </a:lnTo>
                  <a:close/>
                </a:path>
                <a:path w="17144" h="4444">
                  <a:moveTo>
                    <a:pt x="16637" y="2108"/>
                  </a:moveTo>
                  <a:lnTo>
                    <a:pt x="16014" y="622"/>
                  </a:lnTo>
                  <a:lnTo>
                    <a:pt x="14528" y="0"/>
                  </a:lnTo>
                  <a:lnTo>
                    <a:pt x="13042" y="622"/>
                  </a:lnTo>
                  <a:lnTo>
                    <a:pt x="12433" y="2108"/>
                  </a:lnTo>
                  <a:lnTo>
                    <a:pt x="13042" y="3594"/>
                  </a:lnTo>
                  <a:lnTo>
                    <a:pt x="14528" y="4203"/>
                  </a:lnTo>
                  <a:lnTo>
                    <a:pt x="16014" y="3594"/>
                  </a:lnTo>
                  <a:lnTo>
                    <a:pt x="16637" y="21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2" name="object 3962"/>
            <p:cNvSpPr/>
            <p:nvPr/>
          </p:nvSpPr>
          <p:spPr>
            <a:xfrm>
              <a:off x="16858849" y="216816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43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3" name="object 3963"/>
            <p:cNvSpPr/>
            <p:nvPr/>
          </p:nvSpPr>
          <p:spPr>
            <a:xfrm>
              <a:off x="16845497" y="2168166"/>
              <a:ext cx="26034" cy="0"/>
            </a:xfrm>
            <a:custGeom>
              <a:avLst/>
              <a:gdLst/>
              <a:ahLst/>
              <a:cxnLst/>
              <a:rect l="l" t="t" r="r" b="b"/>
              <a:pathLst>
                <a:path w="26034">
                  <a:moveTo>
                    <a:pt x="2578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4" name="object 3964"/>
            <p:cNvSpPr/>
            <p:nvPr/>
          </p:nvSpPr>
          <p:spPr>
            <a:xfrm>
              <a:off x="16870234" y="216711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52"/>
                  </a:moveTo>
                  <a:lnTo>
                    <a:pt x="308" y="308"/>
                  </a:lnTo>
                  <a:lnTo>
                    <a:pt x="1052" y="0"/>
                  </a:lnTo>
                  <a:lnTo>
                    <a:pt x="1796" y="308"/>
                  </a:lnTo>
                  <a:lnTo>
                    <a:pt x="2104" y="1052"/>
                  </a:lnTo>
                  <a:lnTo>
                    <a:pt x="1796" y="1796"/>
                  </a:lnTo>
                  <a:lnTo>
                    <a:pt x="1052" y="2104"/>
                  </a:lnTo>
                  <a:lnTo>
                    <a:pt x="308" y="1796"/>
                  </a:lnTo>
                  <a:lnTo>
                    <a:pt x="0" y="105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5" name="object 3965"/>
            <p:cNvSpPr/>
            <p:nvPr/>
          </p:nvSpPr>
          <p:spPr>
            <a:xfrm>
              <a:off x="16858849" y="2168166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203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6" name="object 3966"/>
            <p:cNvSpPr/>
            <p:nvPr/>
          </p:nvSpPr>
          <p:spPr>
            <a:xfrm>
              <a:off x="16857797" y="216711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52"/>
                  </a:moveTo>
                  <a:lnTo>
                    <a:pt x="308" y="308"/>
                  </a:lnTo>
                  <a:lnTo>
                    <a:pt x="1052" y="0"/>
                  </a:lnTo>
                  <a:lnTo>
                    <a:pt x="1796" y="308"/>
                  </a:lnTo>
                  <a:lnTo>
                    <a:pt x="2104" y="1052"/>
                  </a:lnTo>
                  <a:lnTo>
                    <a:pt x="1796" y="1796"/>
                  </a:lnTo>
                  <a:lnTo>
                    <a:pt x="1052" y="2104"/>
                  </a:lnTo>
                  <a:lnTo>
                    <a:pt x="308" y="1796"/>
                  </a:lnTo>
                  <a:lnTo>
                    <a:pt x="0" y="105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67" name="object 3967"/>
          <p:cNvSpPr txBox="1"/>
          <p:nvPr/>
        </p:nvSpPr>
        <p:spPr>
          <a:xfrm rot="10800000">
            <a:off x="16736646" y="2169502"/>
            <a:ext cx="137689" cy="12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95"/>
              </a:lnSpc>
            </a:pPr>
            <a:r>
              <a:rPr sz="100" dirty="0">
                <a:latin typeface="Arial"/>
                <a:cs typeface="Arial"/>
              </a:rPr>
              <a:t>10    10                  </a:t>
            </a:r>
            <a:r>
              <a:rPr sz="100" spc="-5" dirty="0">
                <a:latin typeface="Arial"/>
                <a:cs typeface="Arial"/>
              </a:rPr>
              <a:t> </a:t>
            </a:r>
            <a:r>
              <a:rPr sz="100" dirty="0">
                <a:latin typeface="Arial"/>
                <a:cs typeface="Arial"/>
              </a:rPr>
              <a:t>2.40</a:t>
            </a:r>
            <a:endParaRPr sz="100">
              <a:latin typeface="Arial"/>
              <a:cs typeface="Arial"/>
            </a:endParaRPr>
          </a:p>
        </p:txBody>
      </p:sp>
      <p:grpSp>
        <p:nvGrpSpPr>
          <p:cNvPr id="3968" name="object 3968"/>
          <p:cNvGrpSpPr/>
          <p:nvPr/>
        </p:nvGrpSpPr>
        <p:grpSpPr>
          <a:xfrm>
            <a:off x="8878530" y="1909156"/>
            <a:ext cx="8300084" cy="3208020"/>
            <a:chOff x="8878530" y="1909156"/>
            <a:chExt cx="8300084" cy="3208020"/>
          </a:xfrm>
        </p:grpSpPr>
        <p:sp>
          <p:nvSpPr>
            <p:cNvPr id="3969" name="object 3969"/>
            <p:cNvSpPr/>
            <p:nvPr/>
          </p:nvSpPr>
          <p:spPr>
            <a:xfrm>
              <a:off x="10465162" y="2285098"/>
              <a:ext cx="182880" cy="44450"/>
            </a:xfrm>
            <a:custGeom>
              <a:avLst/>
              <a:gdLst/>
              <a:ahLst/>
              <a:cxnLst/>
              <a:rect l="l" t="t" r="r" b="b"/>
              <a:pathLst>
                <a:path w="182879" h="44450">
                  <a:moveTo>
                    <a:pt x="182455" y="0"/>
                  </a:moveTo>
                  <a:lnTo>
                    <a:pt x="15947" y="0"/>
                  </a:lnTo>
                  <a:lnTo>
                    <a:pt x="8282" y="4177"/>
                  </a:lnTo>
                  <a:lnTo>
                    <a:pt x="0" y="17758"/>
                  </a:lnTo>
                  <a:lnTo>
                    <a:pt x="0" y="26114"/>
                  </a:lnTo>
                  <a:lnTo>
                    <a:pt x="8282" y="39674"/>
                  </a:lnTo>
                  <a:lnTo>
                    <a:pt x="15947" y="43862"/>
                  </a:lnTo>
                  <a:lnTo>
                    <a:pt x="182455" y="43862"/>
                  </a:lnTo>
                  <a:lnTo>
                    <a:pt x="182455" y="39590"/>
                  </a:lnTo>
                  <a:lnTo>
                    <a:pt x="17549" y="39590"/>
                  </a:lnTo>
                  <a:lnTo>
                    <a:pt x="11381" y="36239"/>
                  </a:lnTo>
                  <a:lnTo>
                    <a:pt x="4701" y="25287"/>
                  </a:lnTo>
                  <a:lnTo>
                    <a:pt x="4701" y="18554"/>
                  </a:lnTo>
                  <a:lnTo>
                    <a:pt x="11381" y="7633"/>
                  </a:lnTo>
                  <a:lnTo>
                    <a:pt x="17549" y="4261"/>
                  </a:lnTo>
                  <a:lnTo>
                    <a:pt x="24229" y="4261"/>
                  </a:lnTo>
                  <a:lnTo>
                    <a:pt x="182455" y="4261"/>
                  </a:lnTo>
                  <a:lnTo>
                    <a:pt x="1824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0" name="object 3970"/>
            <p:cNvSpPr/>
            <p:nvPr/>
          </p:nvSpPr>
          <p:spPr>
            <a:xfrm>
              <a:off x="10465162" y="2285098"/>
              <a:ext cx="182880" cy="44450"/>
            </a:xfrm>
            <a:custGeom>
              <a:avLst/>
              <a:gdLst/>
              <a:ahLst/>
              <a:cxnLst/>
              <a:rect l="l" t="t" r="r" b="b"/>
              <a:pathLst>
                <a:path w="182879" h="44450">
                  <a:moveTo>
                    <a:pt x="24229" y="4261"/>
                  </a:moveTo>
                  <a:lnTo>
                    <a:pt x="180203" y="4261"/>
                  </a:lnTo>
                  <a:lnTo>
                    <a:pt x="182455" y="4261"/>
                  </a:lnTo>
                  <a:lnTo>
                    <a:pt x="182455" y="2125"/>
                  </a:lnTo>
                  <a:lnTo>
                    <a:pt x="182455" y="0"/>
                  </a:lnTo>
                  <a:lnTo>
                    <a:pt x="24229" y="0"/>
                  </a:lnTo>
                  <a:lnTo>
                    <a:pt x="15947" y="0"/>
                  </a:lnTo>
                  <a:lnTo>
                    <a:pt x="8271" y="4177"/>
                  </a:lnTo>
                  <a:lnTo>
                    <a:pt x="4135" y="10963"/>
                  </a:lnTo>
                  <a:lnTo>
                    <a:pt x="0" y="17758"/>
                  </a:lnTo>
                  <a:lnTo>
                    <a:pt x="0" y="26114"/>
                  </a:lnTo>
                  <a:lnTo>
                    <a:pt x="4135" y="32889"/>
                  </a:lnTo>
                  <a:lnTo>
                    <a:pt x="8271" y="39674"/>
                  </a:lnTo>
                  <a:lnTo>
                    <a:pt x="15947" y="43862"/>
                  </a:lnTo>
                  <a:lnTo>
                    <a:pt x="24229" y="43862"/>
                  </a:lnTo>
                  <a:lnTo>
                    <a:pt x="180203" y="43862"/>
                  </a:lnTo>
                  <a:lnTo>
                    <a:pt x="182455" y="43862"/>
                  </a:lnTo>
                  <a:lnTo>
                    <a:pt x="182455" y="41726"/>
                  </a:lnTo>
                  <a:lnTo>
                    <a:pt x="182455" y="39590"/>
                  </a:lnTo>
                  <a:lnTo>
                    <a:pt x="24229" y="39590"/>
                  </a:lnTo>
                  <a:lnTo>
                    <a:pt x="17549" y="39590"/>
                  </a:lnTo>
                  <a:lnTo>
                    <a:pt x="11381" y="36239"/>
                  </a:lnTo>
                  <a:lnTo>
                    <a:pt x="8041" y="30763"/>
                  </a:lnTo>
                  <a:lnTo>
                    <a:pt x="4701" y="25287"/>
                  </a:lnTo>
                  <a:lnTo>
                    <a:pt x="4701" y="18554"/>
                  </a:lnTo>
                  <a:lnTo>
                    <a:pt x="8041" y="13099"/>
                  </a:lnTo>
                  <a:lnTo>
                    <a:pt x="11381" y="7633"/>
                  </a:lnTo>
                  <a:lnTo>
                    <a:pt x="17549" y="4261"/>
                  </a:lnTo>
                  <a:lnTo>
                    <a:pt x="24229" y="426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1" name="object 3971"/>
            <p:cNvSpPr/>
            <p:nvPr/>
          </p:nvSpPr>
          <p:spPr>
            <a:xfrm>
              <a:off x="16993420" y="2285098"/>
              <a:ext cx="182880" cy="44450"/>
            </a:xfrm>
            <a:custGeom>
              <a:avLst/>
              <a:gdLst/>
              <a:ahLst/>
              <a:cxnLst/>
              <a:rect l="l" t="t" r="r" b="b"/>
              <a:pathLst>
                <a:path w="182880" h="44450">
                  <a:moveTo>
                    <a:pt x="166528" y="0"/>
                  </a:moveTo>
                  <a:lnTo>
                    <a:pt x="0" y="0"/>
                  </a:lnTo>
                  <a:lnTo>
                    <a:pt x="0" y="4261"/>
                  </a:lnTo>
                  <a:lnTo>
                    <a:pt x="158246" y="4261"/>
                  </a:lnTo>
                  <a:lnTo>
                    <a:pt x="164916" y="4261"/>
                  </a:lnTo>
                  <a:lnTo>
                    <a:pt x="171083" y="7633"/>
                  </a:lnTo>
                  <a:lnTo>
                    <a:pt x="177764" y="18554"/>
                  </a:lnTo>
                  <a:lnTo>
                    <a:pt x="177764" y="25287"/>
                  </a:lnTo>
                  <a:lnTo>
                    <a:pt x="171083" y="36239"/>
                  </a:lnTo>
                  <a:lnTo>
                    <a:pt x="164916" y="39590"/>
                  </a:lnTo>
                  <a:lnTo>
                    <a:pt x="0" y="39590"/>
                  </a:lnTo>
                  <a:lnTo>
                    <a:pt x="0" y="43862"/>
                  </a:lnTo>
                  <a:lnTo>
                    <a:pt x="166528" y="43862"/>
                  </a:lnTo>
                  <a:lnTo>
                    <a:pt x="174172" y="39674"/>
                  </a:lnTo>
                  <a:lnTo>
                    <a:pt x="182476" y="26114"/>
                  </a:lnTo>
                  <a:lnTo>
                    <a:pt x="182476" y="17758"/>
                  </a:lnTo>
                  <a:lnTo>
                    <a:pt x="174172" y="4177"/>
                  </a:lnTo>
                  <a:lnTo>
                    <a:pt x="1665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2" name="object 3972"/>
            <p:cNvSpPr/>
            <p:nvPr/>
          </p:nvSpPr>
          <p:spPr>
            <a:xfrm>
              <a:off x="16993420" y="2285098"/>
              <a:ext cx="182880" cy="44450"/>
            </a:xfrm>
            <a:custGeom>
              <a:avLst/>
              <a:gdLst/>
              <a:ahLst/>
              <a:cxnLst/>
              <a:rect l="l" t="t" r="r" b="b"/>
              <a:pathLst>
                <a:path w="182880" h="44450">
                  <a:moveTo>
                    <a:pt x="158246" y="4261"/>
                  </a:moveTo>
                  <a:lnTo>
                    <a:pt x="2251" y="4261"/>
                  </a:lnTo>
                  <a:lnTo>
                    <a:pt x="0" y="4261"/>
                  </a:lnTo>
                  <a:lnTo>
                    <a:pt x="0" y="2125"/>
                  </a:lnTo>
                  <a:lnTo>
                    <a:pt x="0" y="0"/>
                  </a:lnTo>
                  <a:lnTo>
                    <a:pt x="158246" y="0"/>
                  </a:lnTo>
                  <a:lnTo>
                    <a:pt x="166528" y="0"/>
                  </a:lnTo>
                  <a:lnTo>
                    <a:pt x="174172" y="4177"/>
                  </a:lnTo>
                  <a:lnTo>
                    <a:pt x="178340" y="10963"/>
                  </a:lnTo>
                  <a:lnTo>
                    <a:pt x="182476" y="17758"/>
                  </a:lnTo>
                  <a:lnTo>
                    <a:pt x="182476" y="26114"/>
                  </a:lnTo>
                  <a:lnTo>
                    <a:pt x="178340" y="32889"/>
                  </a:lnTo>
                  <a:lnTo>
                    <a:pt x="174172" y="39674"/>
                  </a:lnTo>
                  <a:lnTo>
                    <a:pt x="166528" y="43862"/>
                  </a:lnTo>
                  <a:lnTo>
                    <a:pt x="158246" y="43862"/>
                  </a:lnTo>
                  <a:lnTo>
                    <a:pt x="2251" y="43862"/>
                  </a:lnTo>
                  <a:lnTo>
                    <a:pt x="0" y="43862"/>
                  </a:lnTo>
                  <a:lnTo>
                    <a:pt x="0" y="41726"/>
                  </a:lnTo>
                  <a:lnTo>
                    <a:pt x="0" y="39590"/>
                  </a:lnTo>
                  <a:lnTo>
                    <a:pt x="158246" y="39590"/>
                  </a:lnTo>
                  <a:lnTo>
                    <a:pt x="164916" y="39590"/>
                  </a:lnTo>
                  <a:lnTo>
                    <a:pt x="171083" y="36239"/>
                  </a:lnTo>
                  <a:lnTo>
                    <a:pt x="174444" y="30763"/>
                  </a:lnTo>
                  <a:lnTo>
                    <a:pt x="177764" y="25287"/>
                  </a:lnTo>
                  <a:lnTo>
                    <a:pt x="177764" y="18554"/>
                  </a:lnTo>
                  <a:lnTo>
                    <a:pt x="174444" y="13099"/>
                  </a:lnTo>
                  <a:lnTo>
                    <a:pt x="171083" y="7633"/>
                  </a:lnTo>
                  <a:lnTo>
                    <a:pt x="164916" y="4261"/>
                  </a:lnTo>
                  <a:lnTo>
                    <a:pt x="158246" y="426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73" name="object 3973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6015599" y="1909269"/>
              <a:ext cx="118928" cy="207380"/>
            </a:xfrm>
            <a:prstGeom prst="rect">
              <a:avLst/>
            </a:prstGeom>
          </p:spPr>
        </p:pic>
        <p:sp>
          <p:nvSpPr>
            <p:cNvPr id="3974" name="object 3974"/>
            <p:cNvSpPr/>
            <p:nvPr/>
          </p:nvSpPr>
          <p:spPr>
            <a:xfrm>
              <a:off x="15821099" y="1911386"/>
              <a:ext cx="4445" cy="342900"/>
            </a:xfrm>
            <a:custGeom>
              <a:avLst/>
              <a:gdLst/>
              <a:ahLst/>
              <a:cxnLst/>
              <a:rect l="l" t="t" r="r" b="b"/>
              <a:pathLst>
                <a:path w="4444" h="342900">
                  <a:moveTo>
                    <a:pt x="3874" y="0"/>
                  </a:moveTo>
                  <a:lnTo>
                    <a:pt x="0" y="0"/>
                  </a:lnTo>
                  <a:lnTo>
                    <a:pt x="0" y="342293"/>
                  </a:lnTo>
                  <a:lnTo>
                    <a:pt x="3874" y="342293"/>
                  </a:lnTo>
                  <a:lnTo>
                    <a:pt x="3874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5" name="object 3975"/>
            <p:cNvSpPr/>
            <p:nvPr/>
          </p:nvSpPr>
          <p:spPr>
            <a:xfrm>
              <a:off x="15821103" y="1911379"/>
              <a:ext cx="4445" cy="342900"/>
            </a:xfrm>
            <a:custGeom>
              <a:avLst/>
              <a:gdLst/>
              <a:ahLst/>
              <a:cxnLst/>
              <a:rect l="l" t="t" r="r" b="b"/>
              <a:pathLst>
                <a:path w="4444" h="342900">
                  <a:moveTo>
                    <a:pt x="0" y="342293"/>
                  </a:moveTo>
                  <a:lnTo>
                    <a:pt x="0" y="0"/>
                  </a:lnTo>
                  <a:lnTo>
                    <a:pt x="3874" y="0"/>
                  </a:lnTo>
                  <a:lnTo>
                    <a:pt x="3874" y="342293"/>
                  </a:lnTo>
                  <a:lnTo>
                    <a:pt x="0" y="34229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6" name="object 3976"/>
            <p:cNvSpPr/>
            <p:nvPr/>
          </p:nvSpPr>
          <p:spPr>
            <a:xfrm>
              <a:off x="15824973" y="1911386"/>
              <a:ext cx="3810" cy="342900"/>
            </a:xfrm>
            <a:custGeom>
              <a:avLst/>
              <a:gdLst/>
              <a:ahLst/>
              <a:cxnLst/>
              <a:rect l="l" t="t" r="r" b="b"/>
              <a:pathLst>
                <a:path w="3809" h="342900">
                  <a:moveTo>
                    <a:pt x="3225" y="0"/>
                  </a:moveTo>
                  <a:lnTo>
                    <a:pt x="0" y="0"/>
                  </a:lnTo>
                  <a:lnTo>
                    <a:pt x="0" y="342293"/>
                  </a:lnTo>
                  <a:lnTo>
                    <a:pt x="3225" y="342293"/>
                  </a:lnTo>
                  <a:lnTo>
                    <a:pt x="3225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7" name="object 3977"/>
            <p:cNvSpPr/>
            <p:nvPr/>
          </p:nvSpPr>
          <p:spPr>
            <a:xfrm>
              <a:off x="15824973" y="1911379"/>
              <a:ext cx="3810" cy="342900"/>
            </a:xfrm>
            <a:custGeom>
              <a:avLst/>
              <a:gdLst/>
              <a:ahLst/>
              <a:cxnLst/>
              <a:rect l="l" t="t" r="r" b="b"/>
              <a:pathLst>
                <a:path w="3809" h="342900">
                  <a:moveTo>
                    <a:pt x="3225" y="342293"/>
                  </a:moveTo>
                  <a:lnTo>
                    <a:pt x="3225" y="0"/>
                  </a:lnTo>
                  <a:lnTo>
                    <a:pt x="0" y="0"/>
                  </a:lnTo>
                  <a:lnTo>
                    <a:pt x="0" y="342293"/>
                  </a:lnTo>
                  <a:lnTo>
                    <a:pt x="3225" y="34229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8" name="object 3978"/>
            <p:cNvSpPr/>
            <p:nvPr/>
          </p:nvSpPr>
          <p:spPr>
            <a:xfrm>
              <a:off x="15810169" y="2253673"/>
              <a:ext cx="154940" cy="3810"/>
            </a:xfrm>
            <a:custGeom>
              <a:avLst/>
              <a:gdLst/>
              <a:ahLst/>
              <a:cxnLst/>
              <a:rect l="l" t="t" r="r" b="b"/>
              <a:pathLst>
                <a:path w="154940" h="3810">
                  <a:moveTo>
                    <a:pt x="0" y="3654"/>
                  </a:moveTo>
                  <a:lnTo>
                    <a:pt x="0" y="0"/>
                  </a:lnTo>
                  <a:lnTo>
                    <a:pt x="154707" y="0"/>
                  </a:lnTo>
                  <a:lnTo>
                    <a:pt x="154707" y="3654"/>
                  </a:lnTo>
                  <a:lnTo>
                    <a:pt x="0" y="3654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79" name="object 3979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6091656" y="2141713"/>
              <a:ext cx="148583" cy="245372"/>
            </a:xfrm>
            <a:prstGeom prst="rect">
              <a:avLst/>
            </a:prstGeom>
          </p:spPr>
        </p:pic>
        <p:sp>
          <p:nvSpPr>
            <p:cNvPr id="3980" name="object 3980"/>
            <p:cNvSpPr/>
            <p:nvPr/>
          </p:nvSpPr>
          <p:spPr>
            <a:xfrm>
              <a:off x="15810167" y="2464458"/>
              <a:ext cx="283845" cy="1905"/>
            </a:xfrm>
            <a:custGeom>
              <a:avLst/>
              <a:gdLst/>
              <a:ahLst/>
              <a:cxnLst/>
              <a:rect l="l" t="t" r="r" b="b"/>
              <a:pathLst>
                <a:path w="283844" h="1905">
                  <a:moveTo>
                    <a:pt x="283603" y="0"/>
                  </a:moveTo>
                  <a:lnTo>
                    <a:pt x="0" y="0"/>
                  </a:lnTo>
                  <a:lnTo>
                    <a:pt x="0" y="1539"/>
                  </a:lnTo>
                  <a:lnTo>
                    <a:pt x="283603" y="1539"/>
                  </a:lnTo>
                  <a:lnTo>
                    <a:pt x="283603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1" name="object 3981"/>
            <p:cNvSpPr/>
            <p:nvPr/>
          </p:nvSpPr>
          <p:spPr>
            <a:xfrm>
              <a:off x="15810169" y="2464463"/>
              <a:ext cx="283845" cy="1905"/>
            </a:xfrm>
            <a:custGeom>
              <a:avLst/>
              <a:gdLst/>
              <a:ahLst/>
              <a:cxnLst/>
              <a:rect l="l" t="t" r="r" b="b"/>
              <a:pathLst>
                <a:path w="283844" h="1905">
                  <a:moveTo>
                    <a:pt x="0" y="0"/>
                  </a:moveTo>
                  <a:lnTo>
                    <a:pt x="0" y="1539"/>
                  </a:lnTo>
                  <a:lnTo>
                    <a:pt x="283603" y="1539"/>
                  </a:lnTo>
                  <a:lnTo>
                    <a:pt x="28360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2" name="object 3982"/>
            <p:cNvSpPr/>
            <p:nvPr/>
          </p:nvSpPr>
          <p:spPr>
            <a:xfrm>
              <a:off x="15810167" y="2465987"/>
              <a:ext cx="283845" cy="3810"/>
            </a:xfrm>
            <a:custGeom>
              <a:avLst/>
              <a:gdLst/>
              <a:ahLst/>
              <a:cxnLst/>
              <a:rect l="l" t="t" r="r" b="b"/>
              <a:pathLst>
                <a:path w="283844" h="3810">
                  <a:moveTo>
                    <a:pt x="283603" y="0"/>
                  </a:moveTo>
                  <a:lnTo>
                    <a:pt x="0" y="0"/>
                  </a:lnTo>
                  <a:lnTo>
                    <a:pt x="0" y="3654"/>
                  </a:lnTo>
                  <a:lnTo>
                    <a:pt x="283603" y="3654"/>
                  </a:lnTo>
                  <a:lnTo>
                    <a:pt x="283603" y="0"/>
                  </a:lnTo>
                  <a:close/>
                </a:path>
              </a:pathLst>
            </a:custGeom>
            <a:solidFill>
              <a:srgbClr val="7D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3" name="object 3983"/>
            <p:cNvSpPr/>
            <p:nvPr/>
          </p:nvSpPr>
          <p:spPr>
            <a:xfrm>
              <a:off x="15810169" y="2465985"/>
              <a:ext cx="283845" cy="3810"/>
            </a:xfrm>
            <a:custGeom>
              <a:avLst/>
              <a:gdLst/>
              <a:ahLst/>
              <a:cxnLst/>
              <a:rect l="l" t="t" r="r" b="b"/>
              <a:pathLst>
                <a:path w="283844" h="3810">
                  <a:moveTo>
                    <a:pt x="0" y="0"/>
                  </a:moveTo>
                  <a:lnTo>
                    <a:pt x="0" y="3654"/>
                  </a:lnTo>
                  <a:lnTo>
                    <a:pt x="283603" y="3654"/>
                  </a:lnTo>
                  <a:lnTo>
                    <a:pt x="28360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4" name="object 3984"/>
            <p:cNvSpPr/>
            <p:nvPr/>
          </p:nvSpPr>
          <p:spPr>
            <a:xfrm>
              <a:off x="15810167" y="2462940"/>
              <a:ext cx="283845" cy="1905"/>
            </a:xfrm>
            <a:custGeom>
              <a:avLst/>
              <a:gdLst/>
              <a:ahLst/>
              <a:cxnLst/>
              <a:rect l="l" t="t" r="r" b="b"/>
              <a:pathLst>
                <a:path w="283844" h="1905">
                  <a:moveTo>
                    <a:pt x="283603" y="0"/>
                  </a:moveTo>
                  <a:lnTo>
                    <a:pt x="0" y="0"/>
                  </a:lnTo>
                  <a:lnTo>
                    <a:pt x="0" y="1518"/>
                  </a:lnTo>
                  <a:lnTo>
                    <a:pt x="283603" y="1518"/>
                  </a:lnTo>
                  <a:lnTo>
                    <a:pt x="283603" y="0"/>
                  </a:lnTo>
                  <a:close/>
                </a:path>
              </a:pathLst>
            </a:custGeom>
            <a:solidFill>
              <a:srgbClr val="DBE3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5" name="object 3985"/>
            <p:cNvSpPr/>
            <p:nvPr/>
          </p:nvSpPr>
          <p:spPr>
            <a:xfrm>
              <a:off x="15810169" y="2462941"/>
              <a:ext cx="283845" cy="1905"/>
            </a:xfrm>
            <a:custGeom>
              <a:avLst/>
              <a:gdLst/>
              <a:ahLst/>
              <a:cxnLst/>
              <a:rect l="l" t="t" r="r" b="b"/>
              <a:pathLst>
                <a:path w="283844" h="1905">
                  <a:moveTo>
                    <a:pt x="0" y="0"/>
                  </a:moveTo>
                  <a:lnTo>
                    <a:pt x="0" y="1518"/>
                  </a:lnTo>
                  <a:lnTo>
                    <a:pt x="283603" y="1518"/>
                  </a:lnTo>
                  <a:lnTo>
                    <a:pt x="283603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6" name="object 3986"/>
            <p:cNvSpPr/>
            <p:nvPr/>
          </p:nvSpPr>
          <p:spPr>
            <a:xfrm>
              <a:off x="12701486" y="3681291"/>
              <a:ext cx="166370" cy="1106170"/>
            </a:xfrm>
            <a:custGeom>
              <a:avLst/>
              <a:gdLst/>
              <a:ahLst/>
              <a:cxnLst/>
              <a:rect l="l" t="t" r="r" b="b"/>
              <a:pathLst>
                <a:path w="166370" h="1106170">
                  <a:moveTo>
                    <a:pt x="166293" y="0"/>
                  </a:moveTo>
                  <a:lnTo>
                    <a:pt x="140500" y="0"/>
                  </a:lnTo>
                  <a:lnTo>
                    <a:pt x="140500" y="720090"/>
                  </a:lnTo>
                  <a:lnTo>
                    <a:pt x="0" y="720090"/>
                  </a:lnTo>
                  <a:lnTo>
                    <a:pt x="0" y="744220"/>
                  </a:lnTo>
                  <a:lnTo>
                    <a:pt x="140500" y="744220"/>
                  </a:lnTo>
                  <a:lnTo>
                    <a:pt x="140500" y="1106170"/>
                  </a:lnTo>
                  <a:lnTo>
                    <a:pt x="166293" y="1106170"/>
                  </a:lnTo>
                  <a:lnTo>
                    <a:pt x="166293" y="744220"/>
                  </a:lnTo>
                  <a:lnTo>
                    <a:pt x="166293" y="720090"/>
                  </a:lnTo>
                  <a:lnTo>
                    <a:pt x="166293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7" name="object 3987"/>
            <p:cNvSpPr/>
            <p:nvPr/>
          </p:nvSpPr>
          <p:spPr>
            <a:xfrm>
              <a:off x="12701496" y="3681082"/>
              <a:ext cx="166370" cy="1106170"/>
            </a:xfrm>
            <a:custGeom>
              <a:avLst/>
              <a:gdLst/>
              <a:ahLst/>
              <a:cxnLst/>
              <a:rect l="l" t="t" r="r" b="b"/>
              <a:pathLst>
                <a:path w="166370" h="1106170">
                  <a:moveTo>
                    <a:pt x="140498" y="744417"/>
                  </a:moveTo>
                  <a:lnTo>
                    <a:pt x="0" y="744417"/>
                  </a:lnTo>
                  <a:lnTo>
                    <a:pt x="0" y="720051"/>
                  </a:lnTo>
                  <a:lnTo>
                    <a:pt x="140498" y="720051"/>
                  </a:lnTo>
                  <a:lnTo>
                    <a:pt x="140498" y="0"/>
                  </a:lnTo>
                  <a:lnTo>
                    <a:pt x="166288" y="0"/>
                  </a:lnTo>
                  <a:lnTo>
                    <a:pt x="166288" y="720051"/>
                  </a:lnTo>
                  <a:lnTo>
                    <a:pt x="166288" y="1106008"/>
                  </a:lnTo>
                  <a:lnTo>
                    <a:pt x="140498" y="1106008"/>
                  </a:lnTo>
                  <a:lnTo>
                    <a:pt x="140498" y="74441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88" name="object 3988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2699391" y="3331167"/>
              <a:ext cx="170497" cy="224118"/>
            </a:xfrm>
            <a:prstGeom prst="rect">
              <a:avLst/>
            </a:prstGeom>
          </p:spPr>
        </p:pic>
        <p:sp>
          <p:nvSpPr>
            <p:cNvPr id="3989" name="object 3989"/>
            <p:cNvSpPr/>
            <p:nvPr/>
          </p:nvSpPr>
          <p:spPr>
            <a:xfrm>
              <a:off x="10918012" y="2904051"/>
              <a:ext cx="1162685" cy="1883410"/>
            </a:xfrm>
            <a:custGeom>
              <a:avLst/>
              <a:gdLst/>
              <a:ahLst/>
              <a:cxnLst/>
              <a:rect l="l" t="t" r="r" b="b"/>
              <a:pathLst>
                <a:path w="1162684" h="1883410">
                  <a:moveTo>
                    <a:pt x="1162431" y="1497330"/>
                  </a:moveTo>
                  <a:lnTo>
                    <a:pt x="524865" y="1497330"/>
                  </a:lnTo>
                  <a:lnTo>
                    <a:pt x="524865" y="854710"/>
                  </a:lnTo>
                  <a:lnTo>
                    <a:pt x="524865" y="829310"/>
                  </a:lnTo>
                  <a:lnTo>
                    <a:pt x="25793" y="829310"/>
                  </a:lnTo>
                  <a:lnTo>
                    <a:pt x="25793" y="453390"/>
                  </a:lnTo>
                  <a:lnTo>
                    <a:pt x="524865" y="453390"/>
                  </a:lnTo>
                  <a:lnTo>
                    <a:pt x="524865" y="429260"/>
                  </a:lnTo>
                  <a:lnTo>
                    <a:pt x="25793" y="429260"/>
                  </a:lnTo>
                  <a:lnTo>
                    <a:pt x="25793" y="0"/>
                  </a:lnTo>
                  <a:lnTo>
                    <a:pt x="0" y="0"/>
                  </a:lnTo>
                  <a:lnTo>
                    <a:pt x="0" y="1883410"/>
                  </a:lnTo>
                  <a:lnTo>
                    <a:pt x="25793" y="1883410"/>
                  </a:lnTo>
                  <a:lnTo>
                    <a:pt x="25793" y="1521460"/>
                  </a:lnTo>
                  <a:lnTo>
                    <a:pt x="51396" y="1521460"/>
                  </a:lnTo>
                  <a:lnTo>
                    <a:pt x="51396" y="1497330"/>
                  </a:lnTo>
                  <a:lnTo>
                    <a:pt x="25793" y="1497330"/>
                  </a:lnTo>
                  <a:lnTo>
                    <a:pt x="25793" y="854710"/>
                  </a:lnTo>
                  <a:lnTo>
                    <a:pt x="499313" y="854710"/>
                  </a:lnTo>
                  <a:lnTo>
                    <a:pt x="499313" y="1497330"/>
                  </a:lnTo>
                  <a:lnTo>
                    <a:pt x="203504" y="1497330"/>
                  </a:lnTo>
                  <a:lnTo>
                    <a:pt x="203504" y="1521460"/>
                  </a:lnTo>
                  <a:lnTo>
                    <a:pt x="1162431" y="1521460"/>
                  </a:lnTo>
                  <a:lnTo>
                    <a:pt x="1162431" y="149733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0" name="object 3990"/>
            <p:cNvSpPr/>
            <p:nvPr/>
          </p:nvSpPr>
          <p:spPr>
            <a:xfrm>
              <a:off x="10918021" y="2903891"/>
              <a:ext cx="1162685" cy="1883410"/>
            </a:xfrm>
            <a:custGeom>
              <a:avLst/>
              <a:gdLst/>
              <a:ahLst/>
              <a:cxnLst/>
              <a:rect l="l" t="t" r="r" b="b"/>
              <a:pathLst>
                <a:path w="1162684" h="1883410">
                  <a:moveTo>
                    <a:pt x="51391" y="1521608"/>
                  </a:moveTo>
                  <a:lnTo>
                    <a:pt x="25789" y="1521608"/>
                  </a:lnTo>
                  <a:lnTo>
                    <a:pt x="25789" y="1883199"/>
                  </a:lnTo>
                  <a:lnTo>
                    <a:pt x="0" y="1883199"/>
                  </a:lnTo>
                  <a:lnTo>
                    <a:pt x="0" y="0"/>
                  </a:lnTo>
                  <a:lnTo>
                    <a:pt x="25789" y="0"/>
                  </a:lnTo>
                  <a:lnTo>
                    <a:pt x="25789" y="429379"/>
                  </a:lnTo>
                  <a:lnTo>
                    <a:pt x="524863" y="429379"/>
                  </a:lnTo>
                  <a:lnTo>
                    <a:pt x="524863" y="453703"/>
                  </a:lnTo>
                  <a:lnTo>
                    <a:pt x="25789" y="453703"/>
                  </a:lnTo>
                  <a:lnTo>
                    <a:pt x="25789" y="829953"/>
                  </a:lnTo>
                  <a:lnTo>
                    <a:pt x="524863" y="829953"/>
                  </a:lnTo>
                  <a:lnTo>
                    <a:pt x="524863" y="1497242"/>
                  </a:lnTo>
                  <a:lnTo>
                    <a:pt x="1162425" y="1497242"/>
                  </a:lnTo>
                  <a:lnTo>
                    <a:pt x="1162425" y="1521608"/>
                  </a:lnTo>
                  <a:lnTo>
                    <a:pt x="203501" y="1521608"/>
                  </a:lnTo>
                  <a:lnTo>
                    <a:pt x="203501" y="1497242"/>
                  </a:lnTo>
                  <a:lnTo>
                    <a:pt x="499304" y="1497242"/>
                  </a:lnTo>
                  <a:lnTo>
                    <a:pt x="499304" y="854298"/>
                  </a:lnTo>
                  <a:lnTo>
                    <a:pt x="25789" y="854298"/>
                  </a:lnTo>
                  <a:lnTo>
                    <a:pt x="25789" y="1497242"/>
                  </a:lnTo>
                  <a:lnTo>
                    <a:pt x="51391" y="149724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1" name="object 3991"/>
            <p:cNvSpPr/>
            <p:nvPr/>
          </p:nvSpPr>
          <p:spPr>
            <a:xfrm>
              <a:off x="11913424" y="3333262"/>
              <a:ext cx="636270" cy="1092835"/>
            </a:xfrm>
            <a:custGeom>
              <a:avLst/>
              <a:gdLst/>
              <a:ahLst/>
              <a:cxnLst/>
              <a:rect l="l" t="t" r="r" b="b"/>
              <a:pathLst>
                <a:path w="636270" h="1092835">
                  <a:moveTo>
                    <a:pt x="635938" y="0"/>
                  </a:moveTo>
                  <a:lnTo>
                    <a:pt x="0" y="0"/>
                  </a:lnTo>
                  <a:lnTo>
                    <a:pt x="0" y="24355"/>
                  </a:lnTo>
                  <a:lnTo>
                    <a:pt x="476969" y="24355"/>
                  </a:lnTo>
                  <a:lnTo>
                    <a:pt x="476969" y="400574"/>
                  </a:lnTo>
                  <a:lnTo>
                    <a:pt x="0" y="400574"/>
                  </a:lnTo>
                  <a:lnTo>
                    <a:pt x="0" y="1067862"/>
                  </a:lnTo>
                  <a:lnTo>
                    <a:pt x="21915" y="1067862"/>
                  </a:lnTo>
                  <a:lnTo>
                    <a:pt x="25747" y="427829"/>
                  </a:lnTo>
                  <a:lnTo>
                    <a:pt x="476969" y="424939"/>
                  </a:lnTo>
                  <a:lnTo>
                    <a:pt x="476969" y="1067862"/>
                  </a:lnTo>
                  <a:lnTo>
                    <a:pt x="319142" y="1067862"/>
                  </a:lnTo>
                  <a:lnTo>
                    <a:pt x="319142" y="1092238"/>
                  </a:lnTo>
                  <a:lnTo>
                    <a:pt x="635938" y="1092238"/>
                  </a:lnTo>
                  <a:lnTo>
                    <a:pt x="635938" y="1067862"/>
                  </a:lnTo>
                  <a:lnTo>
                    <a:pt x="502738" y="1067862"/>
                  </a:lnTo>
                  <a:lnTo>
                    <a:pt x="502738" y="24355"/>
                  </a:lnTo>
                  <a:lnTo>
                    <a:pt x="635938" y="24355"/>
                  </a:lnTo>
                  <a:lnTo>
                    <a:pt x="635938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2" name="object 3992"/>
            <p:cNvSpPr/>
            <p:nvPr/>
          </p:nvSpPr>
          <p:spPr>
            <a:xfrm>
              <a:off x="11913424" y="3333241"/>
              <a:ext cx="636270" cy="1092835"/>
            </a:xfrm>
            <a:custGeom>
              <a:avLst/>
              <a:gdLst/>
              <a:ahLst/>
              <a:cxnLst/>
              <a:rect l="l" t="t" r="r" b="b"/>
              <a:pathLst>
                <a:path w="636270" h="1092835">
                  <a:moveTo>
                    <a:pt x="319142" y="1067883"/>
                  </a:moveTo>
                  <a:lnTo>
                    <a:pt x="476969" y="1067883"/>
                  </a:lnTo>
                  <a:lnTo>
                    <a:pt x="476969" y="424960"/>
                  </a:lnTo>
                  <a:lnTo>
                    <a:pt x="25747" y="427850"/>
                  </a:lnTo>
                  <a:lnTo>
                    <a:pt x="21915" y="1067883"/>
                  </a:lnTo>
                  <a:lnTo>
                    <a:pt x="0" y="1067883"/>
                  </a:lnTo>
                  <a:lnTo>
                    <a:pt x="0" y="400595"/>
                  </a:lnTo>
                  <a:lnTo>
                    <a:pt x="476969" y="400595"/>
                  </a:lnTo>
                  <a:lnTo>
                    <a:pt x="476969" y="24376"/>
                  </a:lnTo>
                  <a:lnTo>
                    <a:pt x="0" y="24376"/>
                  </a:lnTo>
                  <a:lnTo>
                    <a:pt x="0" y="0"/>
                  </a:lnTo>
                  <a:lnTo>
                    <a:pt x="635938" y="0"/>
                  </a:lnTo>
                  <a:lnTo>
                    <a:pt x="635938" y="24376"/>
                  </a:lnTo>
                  <a:lnTo>
                    <a:pt x="502738" y="24376"/>
                  </a:lnTo>
                  <a:lnTo>
                    <a:pt x="502738" y="1067883"/>
                  </a:lnTo>
                  <a:lnTo>
                    <a:pt x="635938" y="1067883"/>
                  </a:lnTo>
                  <a:lnTo>
                    <a:pt x="635938" y="1092259"/>
                  </a:lnTo>
                  <a:lnTo>
                    <a:pt x="319142" y="109225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3" name="object 3993"/>
            <p:cNvSpPr/>
            <p:nvPr/>
          </p:nvSpPr>
          <p:spPr>
            <a:xfrm>
              <a:off x="11595011" y="3333273"/>
              <a:ext cx="166370" cy="425450"/>
            </a:xfrm>
            <a:custGeom>
              <a:avLst/>
              <a:gdLst/>
              <a:ahLst/>
              <a:cxnLst/>
              <a:rect l="l" t="t" r="r" b="b"/>
              <a:pathLst>
                <a:path w="166370" h="425450">
                  <a:moveTo>
                    <a:pt x="166293" y="0"/>
                  </a:moveTo>
                  <a:lnTo>
                    <a:pt x="0" y="0"/>
                  </a:lnTo>
                  <a:lnTo>
                    <a:pt x="0" y="24130"/>
                  </a:lnTo>
                  <a:lnTo>
                    <a:pt x="36271" y="24130"/>
                  </a:lnTo>
                  <a:lnTo>
                    <a:pt x="36271" y="400050"/>
                  </a:lnTo>
                  <a:lnTo>
                    <a:pt x="0" y="400050"/>
                  </a:lnTo>
                  <a:lnTo>
                    <a:pt x="0" y="425450"/>
                  </a:lnTo>
                  <a:lnTo>
                    <a:pt x="166293" y="425450"/>
                  </a:lnTo>
                  <a:lnTo>
                    <a:pt x="166293" y="400050"/>
                  </a:lnTo>
                  <a:lnTo>
                    <a:pt x="62052" y="400050"/>
                  </a:lnTo>
                  <a:lnTo>
                    <a:pt x="62052" y="24130"/>
                  </a:lnTo>
                  <a:lnTo>
                    <a:pt x="166293" y="24130"/>
                  </a:lnTo>
                  <a:lnTo>
                    <a:pt x="166293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4" name="object 3994"/>
            <p:cNvSpPr/>
            <p:nvPr/>
          </p:nvSpPr>
          <p:spPr>
            <a:xfrm>
              <a:off x="11595013" y="3333266"/>
              <a:ext cx="166370" cy="425450"/>
            </a:xfrm>
            <a:custGeom>
              <a:avLst/>
              <a:gdLst/>
              <a:ahLst/>
              <a:cxnLst/>
              <a:rect l="l" t="t" r="r" b="b"/>
              <a:pathLst>
                <a:path w="166370" h="425450">
                  <a:moveTo>
                    <a:pt x="166298" y="0"/>
                  </a:moveTo>
                  <a:lnTo>
                    <a:pt x="0" y="0"/>
                  </a:lnTo>
                  <a:lnTo>
                    <a:pt x="0" y="24344"/>
                  </a:lnTo>
                  <a:lnTo>
                    <a:pt x="36271" y="24344"/>
                  </a:lnTo>
                  <a:lnTo>
                    <a:pt x="36271" y="400574"/>
                  </a:lnTo>
                  <a:lnTo>
                    <a:pt x="0" y="400574"/>
                  </a:lnTo>
                  <a:lnTo>
                    <a:pt x="0" y="424918"/>
                  </a:lnTo>
                  <a:lnTo>
                    <a:pt x="166298" y="424918"/>
                  </a:lnTo>
                  <a:lnTo>
                    <a:pt x="166298" y="400574"/>
                  </a:lnTo>
                  <a:lnTo>
                    <a:pt x="62060" y="400574"/>
                  </a:lnTo>
                  <a:lnTo>
                    <a:pt x="62060" y="24344"/>
                  </a:lnTo>
                  <a:lnTo>
                    <a:pt x="166298" y="24344"/>
                  </a:lnTo>
                  <a:lnTo>
                    <a:pt x="166298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5" name="object 3995"/>
            <p:cNvSpPr/>
            <p:nvPr/>
          </p:nvSpPr>
          <p:spPr>
            <a:xfrm>
              <a:off x="10918014" y="2601809"/>
              <a:ext cx="26034" cy="63500"/>
            </a:xfrm>
            <a:custGeom>
              <a:avLst/>
              <a:gdLst/>
              <a:ahLst/>
              <a:cxnLst/>
              <a:rect l="l" t="t" r="r" b="b"/>
              <a:pathLst>
                <a:path w="26034" h="63500">
                  <a:moveTo>
                    <a:pt x="25789" y="0"/>
                  </a:moveTo>
                  <a:lnTo>
                    <a:pt x="0" y="0"/>
                  </a:lnTo>
                  <a:lnTo>
                    <a:pt x="0" y="63327"/>
                  </a:lnTo>
                  <a:lnTo>
                    <a:pt x="25789" y="63327"/>
                  </a:lnTo>
                  <a:lnTo>
                    <a:pt x="25789" y="0"/>
                  </a:lnTo>
                  <a:close/>
                </a:path>
              </a:pathLst>
            </a:custGeom>
            <a:solidFill>
              <a:srgbClr val="4D50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6" name="object 3996"/>
            <p:cNvSpPr/>
            <p:nvPr/>
          </p:nvSpPr>
          <p:spPr>
            <a:xfrm>
              <a:off x="10918014" y="2601809"/>
              <a:ext cx="26034" cy="63500"/>
            </a:xfrm>
            <a:custGeom>
              <a:avLst/>
              <a:gdLst/>
              <a:ahLst/>
              <a:cxnLst/>
              <a:rect l="l" t="t" r="r" b="b"/>
              <a:pathLst>
                <a:path w="26034" h="63500">
                  <a:moveTo>
                    <a:pt x="0" y="63327"/>
                  </a:moveTo>
                  <a:lnTo>
                    <a:pt x="25789" y="63327"/>
                  </a:lnTo>
                  <a:lnTo>
                    <a:pt x="25789" y="0"/>
                  </a:lnTo>
                  <a:lnTo>
                    <a:pt x="0" y="0"/>
                  </a:lnTo>
                  <a:lnTo>
                    <a:pt x="0" y="6332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97" name="object 399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1440799" y="3197178"/>
              <a:ext cx="156306" cy="162534"/>
            </a:xfrm>
            <a:prstGeom prst="rect">
              <a:avLst/>
            </a:prstGeom>
          </p:spPr>
        </p:pic>
        <p:pic>
          <p:nvPicPr>
            <p:cNvPr id="3998" name="object 399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1759201" y="3197087"/>
              <a:ext cx="156324" cy="162625"/>
            </a:xfrm>
            <a:prstGeom prst="rect">
              <a:avLst/>
            </a:prstGeom>
          </p:spPr>
        </p:pic>
        <p:pic>
          <p:nvPicPr>
            <p:cNvPr id="3999" name="object 399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2547272" y="3197087"/>
              <a:ext cx="156306" cy="162625"/>
            </a:xfrm>
            <a:prstGeom prst="rect">
              <a:avLst/>
            </a:prstGeom>
          </p:spPr>
        </p:pic>
        <p:pic>
          <p:nvPicPr>
            <p:cNvPr id="4000" name="object 4000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2547272" y="4399031"/>
              <a:ext cx="156306" cy="162647"/>
            </a:xfrm>
            <a:prstGeom prst="rect">
              <a:avLst/>
            </a:prstGeom>
          </p:spPr>
        </p:pic>
        <p:pic>
          <p:nvPicPr>
            <p:cNvPr id="4001" name="object 4001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11440799" y="3597749"/>
              <a:ext cx="156306" cy="162539"/>
            </a:xfrm>
            <a:prstGeom prst="rect">
              <a:avLst/>
            </a:prstGeom>
          </p:spPr>
        </p:pic>
        <p:pic>
          <p:nvPicPr>
            <p:cNvPr id="4002" name="object 4002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1759201" y="3597679"/>
              <a:ext cx="156324" cy="162609"/>
            </a:xfrm>
            <a:prstGeom prst="rect">
              <a:avLst/>
            </a:prstGeom>
          </p:spPr>
        </p:pic>
        <p:pic>
          <p:nvPicPr>
            <p:cNvPr id="4003" name="object 400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12839889" y="4784989"/>
              <a:ext cx="151173" cy="242943"/>
            </a:xfrm>
            <a:prstGeom prst="rect">
              <a:avLst/>
            </a:prstGeom>
          </p:spPr>
        </p:pic>
        <p:pic>
          <p:nvPicPr>
            <p:cNvPr id="4004" name="object 4004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0911638" y="4784989"/>
              <a:ext cx="151146" cy="242943"/>
            </a:xfrm>
            <a:prstGeom prst="rect">
              <a:avLst/>
            </a:prstGeom>
          </p:spPr>
        </p:pic>
        <p:sp>
          <p:nvSpPr>
            <p:cNvPr id="4005" name="object 4005"/>
            <p:cNvSpPr/>
            <p:nvPr/>
          </p:nvSpPr>
          <p:spPr>
            <a:xfrm>
              <a:off x="10918022" y="2665149"/>
              <a:ext cx="26034" cy="5080"/>
            </a:xfrm>
            <a:custGeom>
              <a:avLst/>
              <a:gdLst/>
              <a:ahLst/>
              <a:cxnLst/>
              <a:rect l="l" t="t" r="r" b="b"/>
              <a:pathLst>
                <a:path w="26034" h="5080">
                  <a:moveTo>
                    <a:pt x="0" y="4879"/>
                  </a:moveTo>
                  <a:lnTo>
                    <a:pt x="0" y="0"/>
                  </a:lnTo>
                  <a:lnTo>
                    <a:pt x="25789" y="0"/>
                  </a:lnTo>
                  <a:lnTo>
                    <a:pt x="25789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6" name="object 4006"/>
            <p:cNvSpPr/>
            <p:nvPr/>
          </p:nvSpPr>
          <p:spPr>
            <a:xfrm>
              <a:off x="10918022" y="2899013"/>
              <a:ext cx="26034" cy="5080"/>
            </a:xfrm>
            <a:custGeom>
              <a:avLst/>
              <a:gdLst/>
              <a:ahLst/>
              <a:cxnLst/>
              <a:rect l="l" t="t" r="r" b="b"/>
              <a:pathLst>
                <a:path w="26034" h="5080">
                  <a:moveTo>
                    <a:pt x="0" y="4879"/>
                  </a:moveTo>
                  <a:lnTo>
                    <a:pt x="0" y="0"/>
                  </a:lnTo>
                  <a:lnTo>
                    <a:pt x="25789" y="0"/>
                  </a:lnTo>
                  <a:lnTo>
                    <a:pt x="25789" y="4879"/>
                  </a:lnTo>
                  <a:lnTo>
                    <a:pt x="0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7" name="object 4007"/>
            <p:cNvSpPr/>
            <p:nvPr/>
          </p:nvSpPr>
          <p:spPr>
            <a:xfrm>
              <a:off x="10796823" y="2899030"/>
              <a:ext cx="121285" cy="0"/>
            </a:xfrm>
            <a:custGeom>
              <a:avLst/>
              <a:gdLst/>
              <a:ahLst/>
              <a:cxnLst/>
              <a:rect l="l" t="t" r="r" b="b"/>
              <a:pathLst>
                <a:path w="121284">
                  <a:moveTo>
                    <a:pt x="12119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8" name="object 4008"/>
            <p:cNvSpPr/>
            <p:nvPr/>
          </p:nvSpPr>
          <p:spPr>
            <a:xfrm>
              <a:off x="10796823" y="2784524"/>
              <a:ext cx="121285" cy="114935"/>
            </a:xfrm>
            <a:custGeom>
              <a:avLst/>
              <a:gdLst/>
              <a:ahLst/>
              <a:cxnLst/>
              <a:rect l="l" t="t" r="r" b="b"/>
              <a:pathLst>
                <a:path w="121284" h="114935">
                  <a:moveTo>
                    <a:pt x="121190" y="0"/>
                  </a:moveTo>
                  <a:lnTo>
                    <a:pt x="97445" y="2221"/>
                  </a:lnTo>
                  <a:lnTo>
                    <a:pt x="74824" y="8718"/>
                  </a:lnTo>
                  <a:lnTo>
                    <a:pt x="35496" y="33527"/>
                  </a:lnTo>
                  <a:lnTo>
                    <a:pt x="9235" y="70688"/>
                  </a:lnTo>
                  <a:lnTo>
                    <a:pt x="2353" y="92067"/>
                  </a:lnTo>
                  <a:lnTo>
                    <a:pt x="0" y="11450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9" name="object 4009"/>
            <p:cNvSpPr/>
            <p:nvPr/>
          </p:nvSpPr>
          <p:spPr>
            <a:xfrm>
              <a:off x="10796836" y="2670033"/>
              <a:ext cx="121285" cy="114935"/>
            </a:xfrm>
            <a:custGeom>
              <a:avLst/>
              <a:gdLst/>
              <a:ahLst/>
              <a:cxnLst/>
              <a:rect l="l" t="t" r="r" b="b"/>
              <a:pathLst>
                <a:path w="121284" h="114935">
                  <a:moveTo>
                    <a:pt x="0" y="0"/>
                  </a:moveTo>
                  <a:lnTo>
                    <a:pt x="2352" y="22437"/>
                  </a:lnTo>
                  <a:lnTo>
                    <a:pt x="9231" y="43816"/>
                  </a:lnTo>
                  <a:lnTo>
                    <a:pt x="35496" y="80981"/>
                  </a:lnTo>
                  <a:lnTo>
                    <a:pt x="74821" y="105772"/>
                  </a:lnTo>
                  <a:lnTo>
                    <a:pt x="97441" y="112267"/>
                  </a:lnTo>
                  <a:lnTo>
                    <a:pt x="121190" y="11448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0" name="object 4010"/>
            <p:cNvSpPr/>
            <p:nvPr/>
          </p:nvSpPr>
          <p:spPr>
            <a:xfrm>
              <a:off x="10796823" y="2670033"/>
              <a:ext cx="121285" cy="0"/>
            </a:xfrm>
            <a:custGeom>
              <a:avLst/>
              <a:gdLst/>
              <a:ahLst/>
              <a:cxnLst/>
              <a:rect l="l" t="t" r="r" b="b"/>
              <a:pathLst>
                <a:path w="121284">
                  <a:moveTo>
                    <a:pt x="12119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1" name="object 4011"/>
            <p:cNvSpPr/>
            <p:nvPr/>
          </p:nvSpPr>
          <p:spPr>
            <a:xfrm>
              <a:off x="12861340" y="3553191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4" h="6350">
                  <a:moveTo>
                    <a:pt x="0" y="6083"/>
                  </a:moveTo>
                  <a:lnTo>
                    <a:pt x="0" y="0"/>
                  </a:lnTo>
                  <a:lnTo>
                    <a:pt x="6439" y="0"/>
                  </a:lnTo>
                  <a:lnTo>
                    <a:pt x="6439" y="6083"/>
                  </a:lnTo>
                  <a:lnTo>
                    <a:pt x="0" y="608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2" name="object 4012"/>
            <p:cNvSpPr/>
            <p:nvPr/>
          </p:nvSpPr>
          <p:spPr>
            <a:xfrm>
              <a:off x="12867767" y="3559279"/>
              <a:ext cx="122555" cy="116205"/>
            </a:xfrm>
            <a:custGeom>
              <a:avLst/>
              <a:gdLst/>
              <a:ahLst/>
              <a:cxnLst/>
              <a:rect l="l" t="t" r="r" b="b"/>
              <a:pathLst>
                <a:path w="122554" h="116204">
                  <a:moveTo>
                    <a:pt x="0" y="115713"/>
                  </a:moveTo>
                  <a:lnTo>
                    <a:pt x="24002" y="113470"/>
                  </a:lnTo>
                  <a:lnTo>
                    <a:pt x="46871" y="106906"/>
                  </a:lnTo>
                  <a:lnTo>
                    <a:pt x="86604" y="81819"/>
                  </a:lnTo>
                  <a:lnTo>
                    <a:pt x="113147" y="44282"/>
                  </a:lnTo>
                  <a:lnTo>
                    <a:pt x="120093" y="22677"/>
                  </a:lnTo>
                  <a:lnTo>
                    <a:pt x="12246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3" name="object 4013"/>
            <p:cNvSpPr/>
            <p:nvPr/>
          </p:nvSpPr>
          <p:spPr>
            <a:xfrm>
              <a:off x="12745316" y="3150536"/>
              <a:ext cx="509270" cy="755650"/>
            </a:xfrm>
            <a:custGeom>
              <a:avLst/>
              <a:gdLst/>
              <a:ahLst/>
              <a:cxnLst/>
              <a:rect l="l" t="t" r="r" b="b"/>
              <a:pathLst>
                <a:path w="509269" h="755650">
                  <a:moveTo>
                    <a:pt x="122467" y="48741"/>
                  </a:moveTo>
                  <a:lnTo>
                    <a:pt x="122467" y="182737"/>
                  </a:lnTo>
                  <a:lnTo>
                    <a:pt x="0" y="182737"/>
                  </a:lnTo>
                  <a:lnTo>
                    <a:pt x="0" y="0"/>
                  </a:lnTo>
                  <a:lnTo>
                    <a:pt x="509178" y="0"/>
                  </a:lnTo>
                  <a:lnTo>
                    <a:pt x="509178" y="755233"/>
                  </a:lnTo>
                  <a:lnTo>
                    <a:pt x="457630" y="755233"/>
                  </a:lnTo>
                  <a:lnTo>
                    <a:pt x="457630" y="48741"/>
                  </a:lnTo>
                  <a:lnTo>
                    <a:pt x="122467" y="4874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4" name="object 4014"/>
            <p:cNvSpPr/>
            <p:nvPr/>
          </p:nvSpPr>
          <p:spPr>
            <a:xfrm>
              <a:off x="13138905" y="3765069"/>
              <a:ext cx="64769" cy="60960"/>
            </a:xfrm>
            <a:custGeom>
              <a:avLst/>
              <a:gdLst/>
              <a:ahLst/>
              <a:cxnLst/>
              <a:rect l="l" t="t" r="r" b="b"/>
              <a:pathLst>
                <a:path w="64769" h="60960">
                  <a:moveTo>
                    <a:pt x="0" y="60919"/>
                  </a:moveTo>
                  <a:lnTo>
                    <a:pt x="0" y="0"/>
                  </a:lnTo>
                  <a:lnTo>
                    <a:pt x="64458" y="0"/>
                  </a:lnTo>
                  <a:lnTo>
                    <a:pt x="64458" y="60919"/>
                  </a:lnTo>
                  <a:lnTo>
                    <a:pt x="0" y="6091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5" name="object 4015"/>
            <p:cNvSpPr/>
            <p:nvPr/>
          </p:nvSpPr>
          <p:spPr>
            <a:xfrm>
              <a:off x="13168613" y="3765069"/>
              <a:ext cx="9525" cy="60960"/>
            </a:xfrm>
            <a:custGeom>
              <a:avLst/>
              <a:gdLst/>
              <a:ahLst/>
              <a:cxnLst/>
              <a:rect l="l" t="t" r="r" b="b"/>
              <a:pathLst>
                <a:path w="9525" h="60960">
                  <a:moveTo>
                    <a:pt x="0" y="60919"/>
                  </a:moveTo>
                  <a:lnTo>
                    <a:pt x="0" y="0"/>
                  </a:lnTo>
                  <a:lnTo>
                    <a:pt x="9507" y="0"/>
                  </a:lnTo>
                  <a:lnTo>
                    <a:pt x="9507" y="60919"/>
                  </a:lnTo>
                  <a:lnTo>
                    <a:pt x="0" y="6091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16" name="object 4016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12866087" y="4059591"/>
              <a:ext cx="100897" cy="306278"/>
            </a:xfrm>
            <a:prstGeom prst="rect">
              <a:avLst/>
            </a:prstGeom>
          </p:spPr>
        </p:pic>
        <p:sp>
          <p:nvSpPr>
            <p:cNvPr id="4017" name="object 4017"/>
            <p:cNvSpPr/>
            <p:nvPr/>
          </p:nvSpPr>
          <p:spPr>
            <a:xfrm>
              <a:off x="12868188" y="3754712"/>
              <a:ext cx="97155" cy="455930"/>
            </a:xfrm>
            <a:custGeom>
              <a:avLst/>
              <a:gdLst/>
              <a:ahLst/>
              <a:cxnLst/>
              <a:rect l="l" t="t" r="r" b="b"/>
              <a:pathLst>
                <a:path w="97154" h="455929">
                  <a:moveTo>
                    <a:pt x="0" y="455577"/>
                  </a:moveTo>
                  <a:lnTo>
                    <a:pt x="0" y="0"/>
                  </a:lnTo>
                  <a:lnTo>
                    <a:pt x="96677" y="0"/>
                  </a:lnTo>
                  <a:lnTo>
                    <a:pt x="96677" y="455577"/>
                  </a:lnTo>
                  <a:lnTo>
                    <a:pt x="0" y="455577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8" name="object 4018"/>
            <p:cNvSpPr/>
            <p:nvPr/>
          </p:nvSpPr>
          <p:spPr>
            <a:xfrm>
              <a:off x="13158248" y="452700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80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9" name="object 4019"/>
            <p:cNvSpPr/>
            <p:nvPr/>
          </p:nvSpPr>
          <p:spPr>
            <a:xfrm>
              <a:off x="13152448" y="452700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80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0" name="object 4020"/>
            <p:cNvSpPr/>
            <p:nvPr/>
          </p:nvSpPr>
          <p:spPr>
            <a:xfrm>
              <a:off x="13152450" y="4527003"/>
              <a:ext cx="90170" cy="0"/>
            </a:xfrm>
            <a:custGeom>
              <a:avLst/>
              <a:gdLst/>
              <a:ahLst/>
              <a:cxnLst/>
              <a:rect l="l" t="t" r="r" b="b"/>
              <a:pathLst>
                <a:path w="90169">
                  <a:moveTo>
                    <a:pt x="0" y="0"/>
                  </a:moveTo>
                  <a:lnTo>
                    <a:pt x="8959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1" name="object 4021"/>
            <p:cNvSpPr/>
            <p:nvPr/>
          </p:nvSpPr>
          <p:spPr>
            <a:xfrm>
              <a:off x="13240418" y="4377737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146519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2" name="object 4022"/>
            <p:cNvSpPr/>
            <p:nvPr/>
          </p:nvSpPr>
          <p:spPr>
            <a:xfrm>
              <a:off x="13155350" y="4452668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h="69214">
                  <a:moveTo>
                    <a:pt x="0" y="0"/>
                  </a:moveTo>
                  <a:lnTo>
                    <a:pt x="0" y="6885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3" name="object 4023"/>
            <p:cNvSpPr/>
            <p:nvPr/>
          </p:nvSpPr>
          <p:spPr>
            <a:xfrm>
              <a:off x="13152450" y="4452668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h="69214">
                  <a:moveTo>
                    <a:pt x="0" y="0"/>
                  </a:moveTo>
                  <a:lnTo>
                    <a:pt x="0" y="6885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4" name="object 4024"/>
            <p:cNvSpPr/>
            <p:nvPr/>
          </p:nvSpPr>
          <p:spPr>
            <a:xfrm>
              <a:off x="13158248" y="452700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80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5" name="object 4025"/>
            <p:cNvSpPr/>
            <p:nvPr/>
          </p:nvSpPr>
          <p:spPr>
            <a:xfrm>
              <a:off x="13155350" y="452152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3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6" name="object 4026"/>
            <p:cNvSpPr/>
            <p:nvPr/>
          </p:nvSpPr>
          <p:spPr>
            <a:xfrm>
              <a:off x="13152450" y="452152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3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7" name="object 4027"/>
            <p:cNvSpPr/>
            <p:nvPr/>
          </p:nvSpPr>
          <p:spPr>
            <a:xfrm>
              <a:off x="13152448" y="452700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80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8" name="object 4028"/>
            <p:cNvSpPr/>
            <p:nvPr/>
          </p:nvSpPr>
          <p:spPr>
            <a:xfrm>
              <a:off x="13152450" y="452425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0" y="0"/>
                  </a:moveTo>
                  <a:lnTo>
                    <a:pt x="1159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9" name="object 4029"/>
            <p:cNvSpPr/>
            <p:nvPr/>
          </p:nvSpPr>
          <p:spPr>
            <a:xfrm>
              <a:off x="13152450" y="452428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2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0" name="object 4030"/>
            <p:cNvSpPr/>
            <p:nvPr/>
          </p:nvSpPr>
          <p:spPr>
            <a:xfrm>
              <a:off x="13155350" y="444932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3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1" name="object 4031"/>
            <p:cNvSpPr/>
            <p:nvPr/>
          </p:nvSpPr>
          <p:spPr>
            <a:xfrm>
              <a:off x="13152450" y="444932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3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2" name="object 4032"/>
            <p:cNvSpPr/>
            <p:nvPr/>
          </p:nvSpPr>
          <p:spPr>
            <a:xfrm>
              <a:off x="13155350" y="444993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3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3" name="object 4033"/>
            <p:cNvSpPr/>
            <p:nvPr/>
          </p:nvSpPr>
          <p:spPr>
            <a:xfrm>
              <a:off x="13164054" y="4524256"/>
              <a:ext cx="76835" cy="0"/>
            </a:xfrm>
            <a:custGeom>
              <a:avLst/>
              <a:gdLst/>
              <a:ahLst/>
              <a:cxnLst/>
              <a:rect l="l" t="t" r="r" b="b"/>
              <a:pathLst>
                <a:path w="76834">
                  <a:moveTo>
                    <a:pt x="7636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4" name="object 4034"/>
            <p:cNvSpPr/>
            <p:nvPr/>
          </p:nvSpPr>
          <p:spPr>
            <a:xfrm>
              <a:off x="13158248" y="437773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80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5" name="object 4035"/>
            <p:cNvSpPr/>
            <p:nvPr/>
          </p:nvSpPr>
          <p:spPr>
            <a:xfrm>
              <a:off x="13158249" y="437498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79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6" name="object 4036"/>
            <p:cNvSpPr/>
            <p:nvPr/>
          </p:nvSpPr>
          <p:spPr>
            <a:xfrm>
              <a:off x="13155350" y="437773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3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7" name="object 4037"/>
            <p:cNvSpPr/>
            <p:nvPr/>
          </p:nvSpPr>
          <p:spPr>
            <a:xfrm>
              <a:off x="13152450" y="437773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8" name="object 4038"/>
            <p:cNvSpPr/>
            <p:nvPr/>
          </p:nvSpPr>
          <p:spPr>
            <a:xfrm>
              <a:off x="13152450" y="437773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3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9" name="object 4039"/>
            <p:cNvSpPr/>
            <p:nvPr/>
          </p:nvSpPr>
          <p:spPr>
            <a:xfrm>
              <a:off x="13152448" y="437773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80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0" name="object 4040"/>
            <p:cNvSpPr/>
            <p:nvPr/>
          </p:nvSpPr>
          <p:spPr>
            <a:xfrm>
              <a:off x="13152450" y="437498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79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1" name="object 4041"/>
            <p:cNvSpPr/>
            <p:nvPr/>
          </p:nvSpPr>
          <p:spPr>
            <a:xfrm>
              <a:off x="13152450" y="437499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4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2" name="object 4042"/>
            <p:cNvSpPr/>
            <p:nvPr/>
          </p:nvSpPr>
          <p:spPr>
            <a:xfrm>
              <a:off x="13158913" y="4377735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5">
                  <a:moveTo>
                    <a:pt x="8150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3" name="object 4043"/>
            <p:cNvSpPr/>
            <p:nvPr/>
          </p:nvSpPr>
          <p:spPr>
            <a:xfrm>
              <a:off x="13152450" y="4374989"/>
              <a:ext cx="0" cy="152400"/>
            </a:xfrm>
            <a:custGeom>
              <a:avLst/>
              <a:gdLst/>
              <a:ahLst/>
              <a:cxnLst/>
              <a:rect l="l" t="t" r="r" b="b"/>
              <a:pathLst>
                <a:path h="152400">
                  <a:moveTo>
                    <a:pt x="0" y="0"/>
                  </a:moveTo>
                  <a:lnTo>
                    <a:pt x="0" y="15200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4" name="object 4044"/>
            <p:cNvSpPr/>
            <p:nvPr/>
          </p:nvSpPr>
          <p:spPr>
            <a:xfrm>
              <a:off x="13155350" y="4380466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h="69214">
                  <a:moveTo>
                    <a:pt x="0" y="0"/>
                  </a:moveTo>
                  <a:lnTo>
                    <a:pt x="0" y="68856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5" name="object 4045"/>
            <p:cNvSpPr/>
            <p:nvPr/>
          </p:nvSpPr>
          <p:spPr>
            <a:xfrm>
              <a:off x="13152450" y="4527003"/>
              <a:ext cx="90170" cy="0"/>
            </a:xfrm>
            <a:custGeom>
              <a:avLst/>
              <a:gdLst/>
              <a:ahLst/>
              <a:cxnLst/>
              <a:rect l="l" t="t" r="r" b="b"/>
              <a:pathLst>
                <a:path w="90169">
                  <a:moveTo>
                    <a:pt x="0" y="0"/>
                  </a:moveTo>
                  <a:lnTo>
                    <a:pt x="8959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6" name="object 4046"/>
            <p:cNvSpPr/>
            <p:nvPr/>
          </p:nvSpPr>
          <p:spPr>
            <a:xfrm>
              <a:off x="13152443" y="4374731"/>
              <a:ext cx="90170" cy="0"/>
            </a:xfrm>
            <a:custGeom>
              <a:avLst/>
              <a:gdLst/>
              <a:ahLst/>
              <a:cxnLst/>
              <a:rect l="l" t="t" r="r" b="b"/>
              <a:pathLst>
                <a:path w="90169">
                  <a:moveTo>
                    <a:pt x="8959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7" name="object 4047"/>
            <p:cNvSpPr/>
            <p:nvPr/>
          </p:nvSpPr>
          <p:spPr>
            <a:xfrm>
              <a:off x="13152450" y="445098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8" name="object 4048"/>
            <p:cNvSpPr/>
            <p:nvPr/>
          </p:nvSpPr>
          <p:spPr>
            <a:xfrm>
              <a:off x="13158248" y="422249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80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9" name="object 4049"/>
            <p:cNvSpPr/>
            <p:nvPr/>
          </p:nvSpPr>
          <p:spPr>
            <a:xfrm>
              <a:off x="13152448" y="422249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80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0" name="object 4050"/>
            <p:cNvSpPr/>
            <p:nvPr/>
          </p:nvSpPr>
          <p:spPr>
            <a:xfrm>
              <a:off x="13152450" y="4222492"/>
              <a:ext cx="90170" cy="0"/>
            </a:xfrm>
            <a:custGeom>
              <a:avLst/>
              <a:gdLst/>
              <a:ahLst/>
              <a:cxnLst/>
              <a:rect l="l" t="t" r="r" b="b"/>
              <a:pathLst>
                <a:path w="90169">
                  <a:moveTo>
                    <a:pt x="0" y="0"/>
                  </a:moveTo>
                  <a:lnTo>
                    <a:pt x="8959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1" name="object 4051"/>
            <p:cNvSpPr/>
            <p:nvPr/>
          </p:nvSpPr>
          <p:spPr>
            <a:xfrm>
              <a:off x="13240418" y="4225220"/>
              <a:ext cx="0" cy="146685"/>
            </a:xfrm>
            <a:custGeom>
              <a:avLst/>
              <a:gdLst/>
              <a:ahLst/>
              <a:cxnLst/>
              <a:rect l="l" t="t" r="r" b="b"/>
              <a:pathLst>
                <a:path h="146685">
                  <a:moveTo>
                    <a:pt x="0" y="0"/>
                  </a:moveTo>
                  <a:lnTo>
                    <a:pt x="0" y="14652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2" name="object 4052"/>
            <p:cNvSpPr/>
            <p:nvPr/>
          </p:nvSpPr>
          <p:spPr>
            <a:xfrm>
              <a:off x="13155350" y="4227965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h="69214">
                  <a:moveTo>
                    <a:pt x="0" y="688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3" name="object 4053"/>
            <p:cNvSpPr/>
            <p:nvPr/>
          </p:nvSpPr>
          <p:spPr>
            <a:xfrm>
              <a:off x="13152450" y="4227965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h="69214">
                  <a:moveTo>
                    <a:pt x="0" y="688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4" name="object 4054"/>
            <p:cNvSpPr/>
            <p:nvPr/>
          </p:nvSpPr>
          <p:spPr>
            <a:xfrm>
              <a:off x="13158248" y="422249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80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5" name="object 4055"/>
            <p:cNvSpPr/>
            <p:nvPr/>
          </p:nvSpPr>
          <p:spPr>
            <a:xfrm>
              <a:off x="13155350" y="422522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4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6" name="object 4056"/>
            <p:cNvSpPr/>
            <p:nvPr/>
          </p:nvSpPr>
          <p:spPr>
            <a:xfrm>
              <a:off x="13152450" y="422522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4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7" name="object 4057"/>
            <p:cNvSpPr/>
            <p:nvPr/>
          </p:nvSpPr>
          <p:spPr>
            <a:xfrm>
              <a:off x="13152448" y="4222492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80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8" name="object 4058"/>
            <p:cNvSpPr/>
            <p:nvPr/>
          </p:nvSpPr>
          <p:spPr>
            <a:xfrm>
              <a:off x="13152450" y="4225220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0" y="0"/>
                  </a:moveTo>
                  <a:lnTo>
                    <a:pt x="11591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9" name="object 4059"/>
            <p:cNvSpPr/>
            <p:nvPr/>
          </p:nvSpPr>
          <p:spPr>
            <a:xfrm>
              <a:off x="13152450" y="422249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3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0" name="object 4060"/>
            <p:cNvSpPr/>
            <p:nvPr/>
          </p:nvSpPr>
          <p:spPr>
            <a:xfrm>
              <a:off x="13155350" y="429742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4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1" name="object 4061"/>
            <p:cNvSpPr/>
            <p:nvPr/>
          </p:nvSpPr>
          <p:spPr>
            <a:xfrm>
              <a:off x="13152450" y="429742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4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2" name="object 4062"/>
            <p:cNvSpPr/>
            <p:nvPr/>
          </p:nvSpPr>
          <p:spPr>
            <a:xfrm>
              <a:off x="13155350" y="429681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4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3" name="object 4063"/>
            <p:cNvSpPr/>
            <p:nvPr/>
          </p:nvSpPr>
          <p:spPr>
            <a:xfrm>
              <a:off x="13164054" y="4225220"/>
              <a:ext cx="76835" cy="0"/>
            </a:xfrm>
            <a:custGeom>
              <a:avLst/>
              <a:gdLst/>
              <a:ahLst/>
              <a:cxnLst/>
              <a:rect l="l" t="t" r="r" b="b"/>
              <a:pathLst>
                <a:path w="76834">
                  <a:moveTo>
                    <a:pt x="76364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4" name="object 4064"/>
            <p:cNvSpPr/>
            <p:nvPr/>
          </p:nvSpPr>
          <p:spPr>
            <a:xfrm>
              <a:off x="13158248" y="437175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80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5" name="object 4065"/>
            <p:cNvSpPr/>
            <p:nvPr/>
          </p:nvSpPr>
          <p:spPr>
            <a:xfrm>
              <a:off x="13158249" y="437448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79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6" name="object 4066"/>
            <p:cNvSpPr/>
            <p:nvPr/>
          </p:nvSpPr>
          <p:spPr>
            <a:xfrm>
              <a:off x="13155350" y="436901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4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7" name="object 4067"/>
            <p:cNvSpPr/>
            <p:nvPr/>
          </p:nvSpPr>
          <p:spPr>
            <a:xfrm>
              <a:off x="13152450" y="437175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8" name="object 4068"/>
            <p:cNvSpPr/>
            <p:nvPr/>
          </p:nvSpPr>
          <p:spPr>
            <a:xfrm>
              <a:off x="13152450" y="436901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43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9" name="object 4069"/>
            <p:cNvSpPr/>
            <p:nvPr/>
          </p:nvSpPr>
          <p:spPr>
            <a:xfrm>
              <a:off x="13152448" y="437175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5800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0" name="object 4070"/>
            <p:cNvSpPr/>
            <p:nvPr/>
          </p:nvSpPr>
          <p:spPr>
            <a:xfrm>
              <a:off x="13152450" y="437448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0" y="0"/>
                  </a:moveTo>
                  <a:lnTo>
                    <a:pt x="579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1" name="object 4071"/>
            <p:cNvSpPr/>
            <p:nvPr/>
          </p:nvSpPr>
          <p:spPr>
            <a:xfrm>
              <a:off x="13152450" y="43717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32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2" name="object 4072"/>
            <p:cNvSpPr/>
            <p:nvPr/>
          </p:nvSpPr>
          <p:spPr>
            <a:xfrm>
              <a:off x="13158913" y="4371758"/>
              <a:ext cx="81915" cy="0"/>
            </a:xfrm>
            <a:custGeom>
              <a:avLst/>
              <a:gdLst/>
              <a:ahLst/>
              <a:cxnLst/>
              <a:rect l="l" t="t" r="r" b="b"/>
              <a:pathLst>
                <a:path w="81915">
                  <a:moveTo>
                    <a:pt x="81505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3" name="object 4073"/>
            <p:cNvSpPr/>
            <p:nvPr/>
          </p:nvSpPr>
          <p:spPr>
            <a:xfrm>
              <a:off x="13152450" y="4222483"/>
              <a:ext cx="0" cy="152400"/>
            </a:xfrm>
            <a:custGeom>
              <a:avLst/>
              <a:gdLst/>
              <a:ahLst/>
              <a:cxnLst/>
              <a:rect l="l" t="t" r="r" b="b"/>
              <a:pathLst>
                <a:path h="152400">
                  <a:moveTo>
                    <a:pt x="0" y="152005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4" name="object 4074"/>
            <p:cNvSpPr/>
            <p:nvPr/>
          </p:nvSpPr>
          <p:spPr>
            <a:xfrm>
              <a:off x="13155350" y="4300167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h="69214">
                  <a:moveTo>
                    <a:pt x="0" y="68846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5" name="object 4075"/>
            <p:cNvSpPr/>
            <p:nvPr/>
          </p:nvSpPr>
          <p:spPr>
            <a:xfrm>
              <a:off x="13152450" y="4222492"/>
              <a:ext cx="90170" cy="0"/>
            </a:xfrm>
            <a:custGeom>
              <a:avLst/>
              <a:gdLst/>
              <a:ahLst/>
              <a:cxnLst/>
              <a:rect l="l" t="t" r="r" b="b"/>
              <a:pathLst>
                <a:path w="90169">
                  <a:moveTo>
                    <a:pt x="0" y="0"/>
                  </a:moveTo>
                  <a:lnTo>
                    <a:pt x="8959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6" name="object 4076"/>
            <p:cNvSpPr/>
            <p:nvPr/>
          </p:nvSpPr>
          <p:spPr>
            <a:xfrm>
              <a:off x="13152443" y="4374731"/>
              <a:ext cx="90170" cy="0"/>
            </a:xfrm>
            <a:custGeom>
              <a:avLst/>
              <a:gdLst/>
              <a:ahLst/>
              <a:cxnLst/>
              <a:rect l="l" t="t" r="r" b="b"/>
              <a:pathLst>
                <a:path w="90169">
                  <a:moveTo>
                    <a:pt x="8959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7" name="object 4077"/>
            <p:cNvSpPr/>
            <p:nvPr/>
          </p:nvSpPr>
          <p:spPr>
            <a:xfrm>
              <a:off x="13152450" y="429847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889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8" name="object 4078"/>
            <p:cNvSpPr/>
            <p:nvPr/>
          </p:nvSpPr>
          <p:spPr>
            <a:xfrm>
              <a:off x="13242042" y="4222499"/>
              <a:ext cx="0" cy="304800"/>
            </a:xfrm>
            <a:custGeom>
              <a:avLst/>
              <a:gdLst/>
              <a:ahLst/>
              <a:cxnLst/>
              <a:rect l="l" t="t" r="r" b="b"/>
              <a:pathLst>
                <a:path h="304800">
                  <a:moveTo>
                    <a:pt x="0" y="304503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9" name="object 4079"/>
            <p:cNvSpPr/>
            <p:nvPr/>
          </p:nvSpPr>
          <p:spPr>
            <a:xfrm>
              <a:off x="13048564" y="3603672"/>
              <a:ext cx="206375" cy="935990"/>
            </a:xfrm>
            <a:custGeom>
              <a:avLst/>
              <a:gdLst/>
              <a:ahLst/>
              <a:cxnLst/>
              <a:rect l="l" t="t" r="r" b="b"/>
              <a:pathLst>
                <a:path w="206375" h="935989">
                  <a:moveTo>
                    <a:pt x="83913" y="935510"/>
                  </a:moveTo>
                  <a:lnTo>
                    <a:pt x="0" y="935510"/>
                  </a:lnTo>
                  <a:lnTo>
                    <a:pt x="0" y="834435"/>
                  </a:lnTo>
                  <a:lnTo>
                    <a:pt x="83913" y="834435"/>
                  </a:lnTo>
                  <a:lnTo>
                    <a:pt x="83913" y="0"/>
                  </a:lnTo>
                  <a:lnTo>
                    <a:pt x="154791" y="0"/>
                  </a:lnTo>
                </a:path>
                <a:path w="206375" h="935989">
                  <a:moveTo>
                    <a:pt x="206360" y="299299"/>
                  </a:moveTo>
                  <a:lnTo>
                    <a:pt x="206360" y="935510"/>
                  </a:lnTo>
                  <a:lnTo>
                    <a:pt x="83913" y="93551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0" name="object 4080"/>
            <p:cNvSpPr/>
            <p:nvPr/>
          </p:nvSpPr>
          <p:spPr>
            <a:xfrm>
              <a:off x="13145318" y="3355578"/>
              <a:ext cx="19685" cy="48895"/>
            </a:xfrm>
            <a:custGeom>
              <a:avLst/>
              <a:gdLst/>
              <a:ahLst/>
              <a:cxnLst/>
              <a:rect l="l" t="t" r="r" b="b"/>
              <a:pathLst>
                <a:path w="19684" h="48895">
                  <a:moveTo>
                    <a:pt x="19339" y="0"/>
                  </a:moveTo>
                  <a:lnTo>
                    <a:pt x="19339" y="48710"/>
                  </a:lnTo>
                  <a:lnTo>
                    <a:pt x="0" y="48710"/>
                  </a:lnTo>
                  <a:lnTo>
                    <a:pt x="0" y="0"/>
                  </a:lnTo>
                  <a:lnTo>
                    <a:pt x="19339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1" name="object 4081"/>
            <p:cNvSpPr/>
            <p:nvPr/>
          </p:nvSpPr>
          <p:spPr>
            <a:xfrm>
              <a:off x="13154266" y="3344627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10">
                  <a:moveTo>
                    <a:pt x="1602" y="251"/>
                  </a:moveTo>
                  <a:lnTo>
                    <a:pt x="2115" y="104"/>
                  </a:lnTo>
                  <a:lnTo>
                    <a:pt x="2638" y="0"/>
                  </a:lnTo>
                  <a:lnTo>
                    <a:pt x="3225" y="0"/>
                  </a:lnTo>
                  <a:lnTo>
                    <a:pt x="3779" y="0"/>
                  </a:lnTo>
                  <a:lnTo>
                    <a:pt x="5999" y="910"/>
                  </a:lnTo>
                  <a:lnTo>
                    <a:pt x="6282" y="1183"/>
                  </a:lnTo>
                  <a:lnTo>
                    <a:pt x="6429" y="1455"/>
                  </a:lnTo>
                  <a:lnTo>
                    <a:pt x="6429" y="1769"/>
                  </a:lnTo>
                  <a:lnTo>
                    <a:pt x="6429" y="2083"/>
                  </a:lnTo>
                  <a:lnTo>
                    <a:pt x="3779" y="3539"/>
                  </a:lnTo>
                  <a:lnTo>
                    <a:pt x="3225" y="3539"/>
                  </a:lnTo>
                  <a:lnTo>
                    <a:pt x="2638" y="3539"/>
                  </a:lnTo>
                  <a:lnTo>
                    <a:pt x="0" y="2083"/>
                  </a:lnTo>
                  <a:lnTo>
                    <a:pt x="0" y="1769"/>
                  </a:lnTo>
                  <a:lnTo>
                    <a:pt x="0" y="1455"/>
                  </a:lnTo>
                  <a:lnTo>
                    <a:pt x="146" y="1183"/>
                  </a:lnTo>
                  <a:lnTo>
                    <a:pt x="429" y="910"/>
                  </a:lnTo>
                  <a:lnTo>
                    <a:pt x="722" y="617"/>
                  </a:lnTo>
                  <a:lnTo>
                    <a:pt x="1088" y="418"/>
                  </a:lnTo>
                  <a:lnTo>
                    <a:pt x="1602" y="25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2" name="object 4082"/>
            <p:cNvSpPr/>
            <p:nvPr/>
          </p:nvSpPr>
          <p:spPr>
            <a:xfrm>
              <a:off x="13176084" y="3371890"/>
              <a:ext cx="7620" cy="16510"/>
            </a:xfrm>
            <a:custGeom>
              <a:avLst/>
              <a:gdLst/>
              <a:ahLst/>
              <a:cxnLst/>
              <a:rect l="l" t="t" r="r" b="b"/>
              <a:pathLst>
                <a:path w="7619" h="16510">
                  <a:moveTo>
                    <a:pt x="1905" y="1078"/>
                  </a:moveTo>
                  <a:lnTo>
                    <a:pt x="2502" y="366"/>
                  </a:lnTo>
                  <a:lnTo>
                    <a:pt x="3130" y="0"/>
                  </a:lnTo>
                  <a:lnTo>
                    <a:pt x="3790" y="0"/>
                  </a:lnTo>
                  <a:lnTo>
                    <a:pt x="4481" y="0"/>
                  </a:lnTo>
                  <a:lnTo>
                    <a:pt x="5109" y="366"/>
                  </a:lnTo>
                  <a:lnTo>
                    <a:pt x="5696" y="1078"/>
                  </a:lnTo>
                  <a:lnTo>
                    <a:pt x="6293" y="1790"/>
                  </a:lnTo>
                  <a:lnTo>
                    <a:pt x="6753" y="2785"/>
                  </a:lnTo>
                  <a:lnTo>
                    <a:pt x="7067" y="4020"/>
                  </a:lnTo>
                  <a:lnTo>
                    <a:pt x="7413" y="5266"/>
                  </a:lnTo>
                  <a:lnTo>
                    <a:pt x="7580" y="6607"/>
                  </a:lnTo>
                  <a:lnTo>
                    <a:pt x="7580" y="8041"/>
                  </a:lnTo>
                  <a:lnTo>
                    <a:pt x="7580" y="9486"/>
                  </a:lnTo>
                  <a:lnTo>
                    <a:pt x="7413" y="10837"/>
                  </a:lnTo>
                  <a:lnTo>
                    <a:pt x="7067" y="12062"/>
                  </a:lnTo>
                  <a:lnTo>
                    <a:pt x="6753" y="13298"/>
                  </a:lnTo>
                  <a:lnTo>
                    <a:pt x="6293" y="14282"/>
                  </a:lnTo>
                  <a:lnTo>
                    <a:pt x="5696" y="15025"/>
                  </a:lnTo>
                  <a:lnTo>
                    <a:pt x="5109" y="15737"/>
                  </a:lnTo>
                  <a:lnTo>
                    <a:pt x="4481" y="16083"/>
                  </a:lnTo>
                  <a:lnTo>
                    <a:pt x="3790" y="16083"/>
                  </a:lnTo>
                  <a:lnTo>
                    <a:pt x="3130" y="16083"/>
                  </a:lnTo>
                  <a:lnTo>
                    <a:pt x="534" y="12062"/>
                  </a:lnTo>
                  <a:lnTo>
                    <a:pt x="188" y="10837"/>
                  </a:lnTo>
                  <a:lnTo>
                    <a:pt x="0" y="9486"/>
                  </a:lnTo>
                  <a:lnTo>
                    <a:pt x="0" y="8041"/>
                  </a:lnTo>
                  <a:lnTo>
                    <a:pt x="0" y="6607"/>
                  </a:lnTo>
                  <a:lnTo>
                    <a:pt x="188" y="5266"/>
                  </a:lnTo>
                  <a:lnTo>
                    <a:pt x="534" y="4020"/>
                  </a:lnTo>
                  <a:lnTo>
                    <a:pt x="848" y="2785"/>
                  </a:lnTo>
                  <a:lnTo>
                    <a:pt x="1329" y="1790"/>
                  </a:lnTo>
                  <a:lnTo>
                    <a:pt x="1905" y="1078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3" name="object 4083"/>
            <p:cNvSpPr/>
            <p:nvPr/>
          </p:nvSpPr>
          <p:spPr>
            <a:xfrm>
              <a:off x="13178580" y="3355578"/>
              <a:ext cx="3175" cy="48895"/>
            </a:xfrm>
            <a:custGeom>
              <a:avLst/>
              <a:gdLst/>
              <a:ahLst/>
              <a:cxnLst/>
              <a:rect l="l" t="t" r="r" b="b"/>
              <a:pathLst>
                <a:path w="3175" h="48895">
                  <a:moveTo>
                    <a:pt x="2586" y="0"/>
                  </a:moveTo>
                  <a:lnTo>
                    <a:pt x="2586" y="48710"/>
                  </a:lnTo>
                  <a:lnTo>
                    <a:pt x="0" y="48710"/>
                  </a:lnTo>
                  <a:lnTo>
                    <a:pt x="0" y="0"/>
                  </a:lnTo>
                  <a:lnTo>
                    <a:pt x="258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4" name="object 4084"/>
            <p:cNvSpPr/>
            <p:nvPr/>
          </p:nvSpPr>
          <p:spPr>
            <a:xfrm>
              <a:off x="12867783" y="3260173"/>
              <a:ext cx="264795" cy="343535"/>
            </a:xfrm>
            <a:custGeom>
              <a:avLst/>
              <a:gdLst/>
              <a:ahLst/>
              <a:cxnLst/>
              <a:rect l="l" t="t" r="r" b="b"/>
              <a:pathLst>
                <a:path w="264794" h="343535">
                  <a:moveTo>
                    <a:pt x="0" y="0"/>
                  </a:moveTo>
                  <a:lnTo>
                    <a:pt x="264264" y="0"/>
                  </a:lnTo>
                  <a:lnTo>
                    <a:pt x="264264" y="343507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5" name="object 4085"/>
            <p:cNvSpPr/>
            <p:nvPr/>
          </p:nvSpPr>
          <p:spPr>
            <a:xfrm>
              <a:off x="12230329" y="2297290"/>
              <a:ext cx="789940" cy="0"/>
            </a:xfrm>
            <a:custGeom>
              <a:avLst/>
              <a:gdLst/>
              <a:ahLst/>
              <a:cxnLst/>
              <a:rect l="l" t="t" r="r" b="b"/>
              <a:pathLst>
                <a:path w="789940">
                  <a:moveTo>
                    <a:pt x="0" y="0"/>
                  </a:moveTo>
                  <a:lnTo>
                    <a:pt x="789578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6" name="object 4086"/>
            <p:cNvSpPr/>
            <p:nvPr/>
          </p:nvSpPr>
          <p:spPr>
            <a:xfrm>
              <a:off x="13334429" y="2297290"/>
              <a:ext cx="322580" cy="0"/>
            </a:xfrm>
            <a:custGeom>
              <a:avLst/>
              <a:gdLst/>
              <a:ahLst/>
              <a:cxnLst/>
              <a:rect l="l" t="t" r="r" b="b"/>
              <a:pathLst>
                <a:path w="322580">
                  <a:moveTo>
                    <a:pt x="0" y="0"/>
                  </a:moveTo>
                  <a:lnTo>
                    <a:pt x="322272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7" name="object 4087"/>
            <p:cNvSpPr/>
            <p:nvPr/>
          </p:nvSpPr>
          <p:spPr>
            <a:xfrm>
              <a:off x="12704718" y="2300316"/>
              <a:ext cx="300355" cy="10160"/>
            </a:xfrm>
            <a:custGeom>
              <a:avLst/>
              <a:gdLst/>
              <a:ahLst/>
              <a:cxnLst/>
              <a:rect l="l" t="t" r="r" b="b"/>
              <a:pathLst>
                <a:path w="300355" h="10160">
                  <a:moveTo>
                    <a:pt x="0" y="9758"/>
                  </a:moveTo>
                  <a:lnTo>
                    <a:pt x="0" y="0"/>
                  </a:lnTo>
                  <a:lnTo>
                    <a:pt x="300357" y="0"/>
                  </a:lnTo>
                  <a:lnTo>
                    <a:pt x="300357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8" name="object 4088"/>
            <p:cNvSpPr/>
            <p:nvPr/>
          </p:nvSpPr>
          <p:spPr>
            <a:xfrm>
              <a:off x="13005060" y="23003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0" y="9758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9" name="object 4089"/>
            <p:cNvSpPr/>
            <p:nvPr/>
          </p:nvSpPr>
          <p:spPr>
            <a:xfrm>
              <a:off x="13012155" y="2297291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5" h="2539">
                  <a:moveTo>
                    <a:pt x="0" y="2429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2429"/>
                  </a:lnTo>
                  <a:lnTo>
                    <a:pt x="0" y="24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0" name="object 4090"/>
            <p:cNvSpPr/>
            <p:nvPr/>
          </p:nvSpPr>
          <p:spPr>
            <a:xfrm>
              <a:off x="13012155" y="2310686"/>
              <a:ext cx="8255" cy="18415"/>
            </a:xfrm>
            <a:custGeom>
              <a:avLst/>
              <a:gdLst/>
              <a:ahLst/>
              <a:cxnLst/>
              <a:rect l="l" t="t" r="r" b="b"/>
              <a:pathLst>
                <a:path w="8255" h="18414">
                  <a:moveTo>
                    <a:pt x="0" y="18261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18261"/>
                  </a:lnTo>
                  <a:lnTo>
                    <a:pt x="0" y="182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1" name="object 4091"/>
            <p:cNvSpPr/>
            <p:nvPr/>
          </p:nvSpPr>
          <p:spPr>
            <a:xfrm>
              <a:off x="12682802" y="23003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0" y="9758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2" name="object 4092"/>
            <p:cNvSpPr/>
            <p:nvPr/>
          </p:nvSpPr>
          <p:spPr>
            <a:xfrm>
              <a:off x="12689882" y="2297291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0" y="2429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2429"/>
                  </a:lnTo>
                  <a:lnTo>
                    <a:pt x="0" y="24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3" name="object 4093"/>
            <p:cNvSpPr/>
            <p:nvPr/>
          </p:nvSpPr>
          <p:spPr>
            <a:xfrm>
              <a:off x="12689882" y="2310686"/>
              <a:ext cx="8255" cy="18415"/>
            </a:xfrm>
            <a:custGeom>
              <a:avLst/>
              <a:gdLst/>
              <a:ahLst/>
              <a:cxnLst/>
              <a:rect l="l" t="t" r="r" b="b"/>
              <a:pathLst>
                <a:path w="8254" h="18414">
                  <a:moveTo>
                    <a:pt x="0" y="18261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18261"/>
                  </a:lnTo>
                  <a:lnTo>
                    <a:pt x="0" y="182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4" name="object 4094"/>
            <p:cNvSpPr/>
            <p:nvPr/>
          </p:nvSpPr>
          <p:spPr>
            <a:xfrm>
              <a:off x="12694397" y="23003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0" y="9758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5" name="object 4095"/>
            <p:cNvSpPr/>
            <p:nvPr/>
          </p:nvSpPr>
          <p:spPr>
            <a:xfrm>
              <a:off x="12360513" y="23003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0" y="9758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6" name="object 4096"/>
            <p:cNvSpPr/>
            <p:nvPr/>
          </p:nvSpPr>
          <p:spPr>
            <a:xfrm>
              <a:off x="12367608" y="2297291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0" y="2429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2429"/>
                  </a:lnTo>
                  <a:lnTo>
                    <a:pt x="0" y="24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7" name="object 4097"/>
            <p:cNvSpPr/>
            <p:nvPr/>
          </p:nvSpPr>
          <p:spPr>
            <a:xfrm>
              <a:off x="12367608" y="2310686"/>
              <a:ext cx="8255" cy="18415"/>
            </a:xfrm>
            <a:custGeom>
              <a:avLst/>
              <a:gdLst/>
              <a:ahLst/>
              <a:cxnLst/>
              <a:rect l="l" t="t" r="r" b="b"/>
              <a:pathLst>
                <a:path w="8254" h="18414">
                  <a:moveTo>
                    <a:pt x="0" y="18261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18261"/>
                  </a:lnTo>
                  <a:lnTo>
                    <a:pt x="0" y="182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8" name="object 4098"/>
            <p:cNvSpPr/>
            <p:nvPr/>
          </p:nvSpPr>
          <p:spPr>
            <a:xfrm>
              <a:off x="12372107" y="23003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0" y="9758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9" name="object 4099"/>
            <p:cNvSpPr/>
            <p:nvPr/>
          </p:nvSpPr>
          <p:spPr>
            <a:xfrm>
              <a:off x="12382427" y="2300316"/>
              <a:ext cx="300355" cy="10160"/>
            </a:xfrm>
            <a:custGeom>
              <a:avLst/>
              <a:gdLst/>
              <a:ahLst/>
              <a:cxnLst/>
              <a:rect l="l" t="t" r="r" b="b"/>
              <a:pathLst>
                <a:path w="300354" h="10160">
                  <a:moveTo>
                    <a:pt x="0" y="9758"/>
                  </a:moveTo>
                  <a:lnTo>
                    <a:pt x="0" y="0"/>
                  </a:lnTo>
                  <a:lnTo>
                    <a:pt x="300357" y="0"/>
                  </a:lnTo>
                  <a:lnTo>
                    <a:pt x="300357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0" name="object 4100"/>
            <p:cNvSpPr/>
            <p:nvPr/>
          </p:nvSpPr>
          <p:spPr>
            <a:xfrm>
              <a:off x="12222581" y="2297291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0" y="2429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2429"/>
                  </a:lnTo>
                  <a:lnTo>
                    <a:pt x="0" y="24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1" name="object 4101"/>
            <p:cNvSpPr/>
            <p:nvPr/>
          </p:nvSpPr>
          <p:spPr>
            <a:xfrm>
              <a:off x="12222581" y="2310686"/>
              <a:ext cx="8255" cy="18415"/>
            </a:xfrm>
            <a:custGeom>
              <a:avLst/>
              <a:gdLst/>
              <a:ahLst/>
              <a:cxnLst/>
              <a:rect l="l" t="t" r="r" b="b"/>
              <a:pathLst>
                <a:path w="8254" h="18414">
                  <a:moveTo>
                    <a:pt x="0" y="18261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18261"/>
                  </a:lnTo>
                  <a:lnTo>
                    <a:pt x="0" y="182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2" name="object 4102"/>
            <p:cNvSpPr/>
            <p:nvPr/>
          </p:nvSpPr>
          <p:spPr>
            <a:xfrm>
              <a:off x="12227115" y="23003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0" y="9758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3" name="object 4103"/>
            <p:cNvSpPr/>
            <p:nvPr/>
          </p:nvSpPr>
          <p:spPr>
            <a:xfrm>
              <a:off x="12237401" y="2300316"/>
              <a:ext cx="123189" cy="10160"/>
            </a:xfrm>
            <a:custGeom>
              <a:avLst/>
              <a:gdLst/>
              <a:ahLst/>
              <a:cxnLst/>
              <a:rect l="l" t="t" r="r" b="b"/>
              <a:pathLst>
                <a:path w="123190" h="10160">
                  <a:moveTo>
                    <a:pt x="0" y="9758"/>
                  </a:moveTo>
                  <a:lnTo>
                    <a:pt x="0" y="0"/>
                  </a:lnTo>
                  <a:lnTo>
                    <a:pt x="123106" y="0"/>
                  </a:lnTo>
                  <a:lnTo>
                    <a:pt x="123106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4" name="object 4104"/>
            <p:cNvSpPr/>
            <p:nvPr/>
          </p:nvSpPr>
          <p:spPr>
            <a:xfrm>
              <a:off x="13334429" y="2297291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5" h="2539">
                  <a:moveTo>
                    <a:pt x="0" y="2429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2429"/>
                  </a:lnTo>
                  <a:lnTo>
                    <a:pt x="0" y="24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5" name="object 4105"/>
            <p:cNvSpPr/>
            <p:nvPr/>
          </p:nvSpPr>
          <p:spPr>
            <a:xfrm>
              <a:off x="13334429" y="2310686"/>
              <a:ext cx="8255" cy="18415"/>
            </a:xfrm>
            <a:custGeom>
              <a:avLst/>
              <a:gdLst/>
              <a:ahLst/>
              <a:cxnLst/>
              <a:rect l="l" t="t" r="r" b="b"/>
              <a:pathLst>
                <a:path w="8255" h="18414">
                  <a:moveTo>
                    <a:pt x="0" y="18261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18261"/>
                  </a:lnTo>
                  <a:lnTo>
                    <a:pt x="0" y="182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6" name="object 4106"/>
            <p:cNvSpPr/>
            <p:nvPr/>
          </p:nvSpPr>
          <p:spPr>
            <a:xfrm>
              <a:off x="13338946" y="23003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0" y="9758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7" name="object 4107"/>
            <p:cNvSpPr/>
            <p:nvPr/>
          </p:nvSpPr>
          <p:spPr>
            <a:xfrm>
              <a:off x="13349266" y="2300316"/>
              <a:ext cx="300355" cy="10160"/>
            </a:xfrm>
            <a:custGeom>
              <a:avLst/>
              <a:gdLst/>
              <a:ahLst/>
              <a:cxnLst/>
              <a:rect l="l" t="t" r="r" b="b"/>
              <a:pathLst>
                <a:path w="300355" h="10160">
                  <a:moveTo>
                    <a:pt x="0" y="9758"/>
                  </a:moveTo>
                  <a:lnTo>
                    <a:pt x="0" y="0"/>
                  </a:lnTo>
                  <a:lnTo>
                    <a:pt x="300357" y="0"/>
                  </a:lnTo>
                  <a:lnTo>
                    <a:pt x="300357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8" name="object 4108"/>
            <p:cNvSpPr/>
            <p:nvPr/>
          </p:nvSpPr>
          <p:spPr>
            <a:xfrm>
              <a:off x="13649624" y="23003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0" y="9758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9" name="object 4109"/>
            <p:cNvSpPr/>
            <p:nvPr/>
          </p:nvSpPr>
          <p:spPr>
            <a:xfrm>
              <a:off x="13656704" y="2297291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5" h="2539">
                  <a:moveTo>
                    <a:pt x="0" y="2429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2429"/>
                  </a:lnTo>
                  <a:lnTo>
                    <a:pt x="0" y="24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0" name="object 4110"/>
            <p:cNvSpPr/>
            <p:nvPr/>
          </p:nvSpPr>
          <p:spPr>
            <a:xfrm>
              <a:off x="13655414" y="2310686"/>
              <a:ext cx="10795" cy="18415"/>
            </a:xfrm>
            <a:custGeom>
              <a:avLst/>
              <a:gdLst/>
              <a:ahLst/>
              <a:cxnLst/>
              <a:rect l="l" t="t" r="r" b="b"/>
              <a:pathLst>
                <a:path w="10794" h="18414">
                  <a:moveTo>
                    <a:pt x="0" y="18261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18261"/>
                  </a:lnTo>
                  <a:lnTo>
                    <a:pt x="0" y="182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1" name="object 4111"/>
            <p:cNvSpPr/>
            <p:nvPr/>
          </p:nvSpPr>
          <p:spPr>
            <a:xfrm>
              <a:off x="13661215" y="2300312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0" y="0"/>
                  </a:moveTo>
                  <a:lnTo>
                    <a:pt x="0" y="9758"/>
                  </a:lnTo>
                  <a:lnTo>
                    <a:pt x="10324" y="9758"/>
                  </a:lnTo>
                  <a:lnTo>
                    <a:pt x="10324" y="4879"/>
                  </a:lnTo>
                  <a:lnTo>
                    <a:pt x="5162" y="4879"/>
                  </a:lnTo>
                  <a:lnTo>
                    <a:pt x="5162" y="0"/>
                  </a:lnTo>
                  <a:lnTo>
                    <a:pt x="0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2" name="object 4112"/>
            <p:cNvSpPr/>
            <p:nvPr/>
          </p:nvSpPr>
          <p:spPr>
            <a:xfrm>
              <a:off x="14638362" y="2300316"/>
              <a:ext cx="300355" cy="10160"/>
            </a:xfrm>
            <a:custGeom>
              <a:avLst/>
              <a:gdLst/>
              <a:ahLst/>
              <a:cxnLst/>
              <a:rect l="l" t="t" r="r" b="b"/>
              <a:pathLst>
                <a:path w="300355" h="10160">
                  <a:moveTo>
                    <a:pt x="0" y="9758"/>
                  </a:moveTo>
                  <a:lnTo>
                    <a:pt x="0" y="0"/>
                  </a:lnTo>
                  <a:lnTo>
                    <a:pt x="300357" y="0"/>
                  </a:lnTo>
                  <a:lnTo>
                    <a:pt x="300357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3" name="object 4113"/>
            <p:cNvSpPr/>
            <p:nvPr/>
          </p:nvSpPr>
          <p:spPr>
            <a:xfrm>
              <a:off x="13005059" y="2300317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10303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03" y="9758"/>
                  </a:lnTo>
                  <a:lnTo>
                    <a:pt x="1030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4" name="object 4114"/>
            <p:cNvSpPr/>
            <p:nvPr/>
          </p:nvSpPr>
          <p:spPr>
            <a:xfrm>
              <a:off x="13005060" y="23003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0" y="9758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5" name="object 4115"/>
            <p:cNvSpPr/>
            <p:nvPr/>
          </p:nvSpPr>
          <p:spPr>
            <a:xfrm>
              <a:off x="13012158" y="2297291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5" h="2539">
                  <a:moveTo>
                    <a:pt x="7737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7737" y="2429"/>
                  </a:lnTo>
                  <a:lnTo>
                    <a:pt x="77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6" name="object 4116"/>
            <p:cNvSpPr/>
            <p:nvPr/>
          </p:nvSpPr>
          <p:spPr>
            <a:xfrm>
              <a:off x="13012155" y="2297291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5" h="2539">
                  <a:moveTo>
                    <a:pt x="0" y="2429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2429"/>
                  </a:lnTo>
                  <a:lnTo>
                    <a:pt x="0" y="24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7" name="object 4117"/>
            <p:cNvSpPr/>
            <p:nvPr/>
          </p:nvSpPr>
          <p:spPr>
            <a:xfrm>
              <a:off x="13012158" y="2310704"/>
              <a:ext cx="8255" cy="18415"/>
            </a:xfrm>
            <a:custGeom>
              <a:avLst/>
              <a:gdLst/>
              <a:ahLst/>
              <a:cxnLst/>
              <a:rect l="l" t="t" r="r" b="b"/>
              <a:pathLst>
                <a:path w="8255" h="18414">
                  <a:moveTo>
                    <a:pt x="7737" y="0"/>
                  </a:moveTo>
                  <a:lnTo>
                    <a:pt x="0" y="0"/>
                  </a:lnTo>
                  <a:lnTo>
                    <a:pt x="0" y="18261"/>
                  </a:lnTo>
                  <a:lnTo>
                    <a:pt x="7737" y="18261"/>
                  </a:lnTo>
                  <a:lnTo>
                    <a:pt x="77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8" name="object 4118"/>
            <p:cNvSpPr/>
            <p:nvPr/>
          </p:nvSpPr>
          <p:spPr>
            <a:xfrm>
              <a:off x="13012155" y="2310686"/>
              <a:ext cx="8255" cy="18415"/>
            </a:xfrm>
            <a:custGeom>
              <a:avLst/>
              <a:gdLst/>
              <a:ahLst/>
              <a:cxnLst/>
              <a:rect l="l" t="t" r="r" b="b"/>
              <a:pathLst>
                <a:path w="8255" h="18414">
                  <a:moveTo>
                    <a:pt x="0" y="18261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18261"/>
                  </a:lnTo>
                  <a:lnTo>
                    <a:pt x="0" y="182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9" name="object 4119"/>
            <p:cNvSpPr/>
            <p:nvPr/>
          </p:nvSpPr>
          <p:spPr>
            <a:xfrm>
              <a:off x="14950298" y="23003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0" y="9758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0" name="object 4120"/>
            <p:cNvSpPr/>
            <p:nvPr/>
          </p:nvSpPr>
          <p:spPr>
            <a:xfrm>
              <a:off x="14945816" y="2297291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5" h="2539">
                  <a:moveTo>
                    <a:pt x="0" y="2429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2429"/>
                  </a:lnTo>
                  <a:lnTo>
                    <a:pt x="0" y="24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1" name="object 4121"/>
            <p:cNvSpPr/>
            <p:nvPr/>
          </p:nvSpPr>
          <p:spPr>
            <a:xfrm>
              <a:off x="14945816" y="2310686"/>
              <a:ext cx="8255" cy="18415"/>
            </a:xfrm>
            <a:custGeom>
              <a:avLst/>
              <a:gdLst/>
              <a:ahLst/>
              <a:cxnLst/>
              <a:rect l="l" t="t" r="r" b="b"/>
              <a:pathLst>
                <a:path w="8255" h="18414">
                  <a:moveTo>
                    <a:pt x="0" y="18261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18261"/>
                  </a:lnTo>
                  <a:lnTo>
                    <a:pt x="0" y="182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2" name="object 4122"/>
            <p:cNvSpPr/>
            <p:nvPr/>
          </p:nvSpPr>
          <p:spPr>
            <a:xfrm>
              <a:off x="14938704" y="23003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0" y="9758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3" name="object 4123"/>
            <p:cNvSpPr/>
            <p:nvPr/>
          </p:nvSpPr>
          <p:spPr>
            <a:xfrm>
              <a:off x="15272606" y="23003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0" y="9758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4" name="object 4124"/>
            <p:cNvSpPr/>
            <p:nvPr/>
          </p:nvSpPr>
          <p:spPr>
            <a:xfrm>
              <a:off x="15268074" y="2297291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5" h="2539">
                  <a:moveTo>
                    <a:pt x="0" y="2429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2429"/>
                  </a:lnTo>
                  <a:lnTo>
                    <a:pt x="0" y="24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5" name="object 4125"/>
            <p:cNvSpPr/>
            <p:nvPr/>
          </p:nvSpPr>
          <p:spPr>
            <a:xfrm>
              <a:off x="15268074" y="2310686"/>
              <a:ext cx="8255" cy="18415"/>
            </a:xfrm>
            <a:custGeom>
              <a:avLst/>
              <a:gdLst/>
              <a:ahLst/>
              <a:cxnLst/>
              <a:rect l="l" t="t" r="r" b="b"/>
              <a:pathLst>
                <a:path w="8255" h="18414">
                  <a:moveTo>
                    <a:pt x="0" y="18261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18261"/>
                  </a:lnTo>
                  <a:lnTo>
                    <a:pt x="0" y="182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6" name="object 4126"/>
            <p:cNvSpPr/>
            <p:nvPr/>
          </p:nvSpPr>
          <p:spPr>
            <a:xfrm>
              <a:off x="15260992" y="23003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0" y="9758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7" name="object 4127"/>
            <p:cNvSpPr/>
            <p:nvPr/>
          </p:nvSpPr>
          <p:spPr>
            <a:xfrm>
              <a:off x="14960619" y="2300316"/>
              <a:ext cx="300355" cy="10160"/>
            </a:xfrm>
            <a:custGeom>
              <a:avLst/>
              <a:gdLst/>
              <a:ahLst/>
              <a:cxnLst/>
              <a:rect l="l" t="t" r="r" b="b"/>
              <a:pathLst>
                <a:path w="300355" h="10160">
                  <a:moveTo>
                    <a:pt x="0" y="9758"/>
                  </a:moveTo>
                  <a:lnTo>
                    <a:pt x="0" y="0"/>
                  </a:lnTo>
                  <a:lnTo>
                    <a:pt x="300357" y="0"/>
                  </a:lnTo>
                  <a:lnTo>
                    <a:pt x="300357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8" name="object 4128"/>
            <p:cNvSpPr/>
            <p:nvPr/>
          </p:nvSpPr>
          <p:spPr>
            <a:xfrm>
              <a:off x="15413098" y="2297291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5" h="2539">
                  <a:moveTo>
                    <a:pt x="0" y="2429"/>
                  </a:moveTo>
                  <a:lnTo>
                    <a:pt x="0" y="0"/>
                  </a:lnTo>
                  <a:lnTo>
                    <a:pt x="7758" y="0"/>
                  </a:lnTo>
                  <a:lnTo>
                    <a:pt x="7758" y="2429"/>
                  </a:lnTo>
                  <a:lnTo>
                    <a:pt x="0" y="24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9" name="object 4129"/>
            <p:cNvSpPr/>
            <p:nvPr/>
          </p:nvSpPr>
          <p:spPr>
            <a:xfrm>
              <a:off x="15413098" y="2310686"/>
              <a:ext cx="8255" cy="18415"/>
            </a:xfrm>
            <a:custGeom>
              <a:avLst/>
              <a:gdLst/>
              <a:ahLst/>
              <a:cxnLst/>
              <a:rect l="l" t="t" r="r" b="b"/>
              <a:pathLst>
                <a:path w="8255" h="18414">
                  <a:moveTo>
                    <a:pt x="0" y="18261"/>
                  </a:moveTo>
                  <a:lnTo>
                    <a:pt x="0" y="0"/>
                  </a:lnTo>
                  <a:lnTo>
                    <a:pt x="7758" y="0"/>
                  </a:lnTo>
                  <a:lnTo>
                    <a:pt x="7758" y="18261"/>
                  </a:lnTo>
                  <a:lnTo>
                    <a:pt x="0" y="182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0" name="object 4130"/>
            <p:cNvSpPr/>
            <p:nvPr/>
          </p:nvSpPr>
          <p:spPr>
            <a:xfrm>
              <a:off x="15406020" y="23003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0" y="9758"/>
                  </a:moveTo>
                  <a:lnTo>
                    <a:pt x="0" y="0"/>
                  </a:lnTo>
                  <a:lnTo>
                    <a:pt x="10303" y="0"/>
                  </a:lnTo>
                  <a:lnTo>
                    <a:pt x="10303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1" name="object 4131"/>
            <p:cNvSpPr/>
            <p:nvPr/>
          </p:nvSpPr>
          <p:spPr>
            <a:xfrm>
              <a:off x="15282910" y="2300316"/>
              <a:ext cx="123189" cy="10160"/>
            </a:xfrm>
            <a:custGeom>
              <a:avLst/>
              <a:gdLst/>
              <a:ahLst/>
              <a:cxnLst/>
              <a:rect l="l" t="t" r="r" b="b"/>
              <a:pathLst>
                <a:path w="123190" h="10160">
                  <a:moveTo>
                    <a:pt x="0" y="9758"/>
                  </a:moveTo>
                  <a:lnTo>
                    <a:pt x="0" y="0"/>
                  </a:lnTo>
                  <a:lnTo>
                    <a:pt x="123095" y="0"/>
                  </a:lnTo>
                  <a:lnTo>
                    <a:pt x="123095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2" name="object 4132"/>
            <p:cNvSpPr/>
            <p:nvPr/>
          </p:nvSpPr>
          <p:spPr>
            <a:xfrm>
              <a:off x="13334431" y="2297291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5" h="2539">
                  <a:moveTo>
                    <a:pt x="7737" y="0"/>
                  </a:moveTo>
                  <a:lnTo>
                    <a:pt x="0" y="0"/>
                  </a:lnTo>
                  <a:lnTo>
                    <a:pt x="0" y="2429"/>
                  </a:lnTo>
                  <a:lnTo>
                    <a:pt x="7737" y="2429"/>
                  </a:lnTo>
                  <a:lnTo>
                    <a:pt x="77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3" name="object 4133"/>
            <p:cNvSpPr/>
            <p:nvPr/>
          </p:nvSpPr>
          <p:spPr>
            <a:xfrm>
              <a:off x="13334429" y="2297291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5" h="2539">
                  <a:moveTo>
                    <a:pt x="0" y="2429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2429"/>
                  </a:lnTo>
                  <a:lnTo>
                    <a:pt x="0" y="242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4" name="object 4134"/>
            <p:cNvSpPr/>
            <p:nvPr/>
          </p:nvSpPr>
          <p:spPr>
            <a:xfrm>
              <a:off x="13334431" y="2310704"/>
              <a:ext cx="8255" cy="18415"/>
            </a:xfrm>
            <a:custGeom>
              <a:avLst/>
              <a:gdLst/>
              <a:ahLst/>
              <a:cxnLst/>
              <a:rect l="l" t="t" r="r" b="b"/>
              <a:pathLst>
                <a:path w="8255" h="18414">
                  <a:moveTo>
                    <a:pt x="7737" y="0"/>
                  </a:moveTo>
                  <a:lnTo>
                    <a:pt x="0" y="0"/>
                  </a:lnTo>
                  <a:lnTo>
                    <a:pt x="0" y="18261"/>
                  </a:lnTo>
                  <a:lnTo>
                    <a:pt x="7737" y="18261"/>
                  </a:lnTo>
                  <a:lnTo>
                    <a:pt x="77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5" name="object 4135"/>
            <p:cNvSpPr/>
            <p:nvPr/>
          </p:nvSpPr>
          <p:spPr>
            <a:xfrm>
              <a:off x="13334429" y="2310686"/>
              <a:ext cx="8255" cy="18415"/>
            </a:xfrm>
            <a:custGeom>
              <a:avLst/>
              <a:gdLst/>
              <a:ahLst/>
              <a:cxnLst/>
              <a:rect l="l" t="t" r="r" b="b"/>
              <a:pathLst>
                <a:path w="8255" h="18414">
                  <a:moveTo>
                    <a:pt x="0" y="18261"/>
                  </a:moveTo>
                  <a:lnTo>
                    <a:pt x="0" y="0"/>
                  </a:lnTo>
                  <a:lnTo>
                    <a:pt x="7737" y="0"/>
                  </a:lnTo>
                  <a:lnTo>
                    <a:pt x="7737" y="18261"/>
                  </a:lnTo>
                  <a:lnTo>
                    <a:pt x="0" y="182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6" name="object 4136"/>
            <p:cNvSpPr/>
            <p:nvPr/>
          </p:nvSpPr>
          <p:spPr>
            <a:xfrm>
              <a:off x="13338944" y="2300317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10324" y="0"/>
                  </a:moveTo>
                  <a:lnTo>
                    <a:pt x="0" y="0"/>
                  </a:lnTo>
                  <a:lnTo>
                    <a:pt x="0" y="9758"/>
                  </a:lnTo>
                  <a:lnTo>
                    <a:pt x="10324" y="9758"/>
                  </a:lnTo>
                  <a:lnTo>
                    <a:pt x="103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7" name="object 4137"/>
            <p:cNvSpPr/>
            <p:nvPr/>
          </p:nvSpPr>
          <p:spPr>
            <a:xfrm>
              <a:off x="13338946" y="23003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0" y="9758"/>
                  </a:moveTo>
                  <a:lnTo>
                    <a:pt x="0" y="0"/>
                  </a:lnTo>
                  <a:lnTo>
                    <a:pt x="10324" y="0"/>
                  </a:lnTo>
                  <a:lnTo>
                    <a:pt x="10324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8" name="object 4138"/>
            <p:cNvSpPr/>
            <p:nvPr/>
          </p:nvSpPr>
          <p:spPr>
            <a:xfrm>
              <a:off x="13993814" y="2300316"/>
              <a:ext cx="300355" cy="10160"/>
            </a:xfrm>
            <a:custGeom>
              <a:avLst/>
              <a:gdLst/>
              <a:ahLst/>
              <a:cxnLst/>
              <a:rect l="l" t="t" r="r" b="b"/>
              <a:pathLst>
                <a:path w="300355" h="10160">
                  <a:moveTo>
                    <a:pt x="0" y="9758"/>
                  </a:moveTo>
                  <a:lnTo>
                    <a:pt x="0" y="0"/>
                  </a:lnTo>
                  <a:lnTo>
                    <a:pt x="300357" y="0"/>
                  </a:lnTo>
                  <a:lnTo>
                    <a:pt x="300357" y="9758"/>
                  </a:lnTo>
                  <a:lnTo>
                    <a:pt x="0" y="9758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39" name="object 4139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3653315" y="2146536"/>
              <a:ext cx="342603" cy="457385"/>
            </a:xfrm>
            <a:prstGeom prst="rect">
              <a:avLst/>
            </a:prstGeom>
          </p:spPr>
        </p:pic>
        <p:sp>
          <p:nvSpPr>
            <p:cNvPr id="4140" name="object 4140"/>
            <p:cNvSpPr/>
            <p:nvPr/>
          </p:nvSpPr>
          <p:spPr>
            <a:xfrm>
              <a:off x="12230329" y="2328951"/>
              <a:ext cx="1425575" cy="0"/>
            </a:xfrm>
            <a:custGeom>
              <a:avLst/>
              <a:gdLst/>
              <a:ahLst/>
              <a:cxnLst/>
              <a:rect l="l" t="t" r="r" b="b"/>
              <a:pathLst>
                <a:path w="1425575">
                  <a:moveTo>
                    <a:pt x="0" y="0"/>
                  </a:moveTo>
                  <a:lnTo>
                    <a:pt x="1425087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1" name="object 4141"/>
            <p:cNvSpPr/>
            <p:nvPr/>
          </p:nvSpPr>
          <p:spPr>
            <a:xfrm>
              <a:off x="13987988" y="2328951"/>
              <a:ext cx="1425575" cy="0"/>
            </a:xfrm>
            <a:custGeom>
              <a:avLst/>
              <a:gdLst/>
              <a:ahLst/>
              <a:cxnLst/>
              <a:rect l="l" t="t" r="r" b="b"/>
              <a:pathLst>
                <a:path w="1425575">
                  <a:moveTo>
                    <a:pt x="1425108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2" name="object 4142"/>
            <p:cNvSpPr/>
            <p:nvPr/>
          </p:nvSpPr>
          <p:spPr>
            <a:xfrm>
              <a:off x="14631267" y="2297290"/>
              <a:ext cx="782320" cy="0"/>
            </a:xfrm>
            <a:custGeom>
              <a:avLst/>
              <a:gdLst/>
              <a:ahLst/>
              <a:cxnLst/>
              <a:rect l="l" t="t" r="r" b="b"/>
              <a:pathLst>
                <a:path w="782319">
                  <a:moveTo>
                    <a:pt x="781829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3" name="object 4143"/>
            <p:cNvSpPr/>
            <p:nvPr/>
          </p:nvSpPr>
          <p:spPr>
            <a:xfrm>
              <a:off x="13986734" y="2297290"/>
              <a:ext cx="322580" cy="0"/>
            </a:xfrm>
            <a:custGeom>
              <a:avLst/>
              <a:gdLst/>
              <a:ahLst/>
              <a:cxnLst/>
              <a:rect l="l" t="t" r="r" b="b"/>
              <a:pathLst>
                <a:path w="322580">
                  <a:moveTo>
                    <a:pt x="322272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4" name="object 4144"/>
            <p:cNvSpPr/>
            <p:nvPr/>
          </p:nvSpPr>
          <p:spPr>
            <a:xfrm>
              <a:off x="13027105" y="2310068"/>
              <a:ext cx="150495" cy="635"/>
            </a:xfrm>
            <a:custGeom>
              <a:avLst/>
              <a:gdLst/>
              <a:ahLst/>
              <a:cxnLst/>
              <a:rect l="l" t="t" r="r" b="b"/>
              <a:pathLst>
                <a:path w="150494" h="635">
                  <a:moveTo>
                    <a:pt x="0" y="0"/>
                  </a:moveTo>
                  <a:lnTo>
                    <a:pt x="150037" y="3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5" name="object 4145"/>
            <p:cNvSpPr/>
            <p:nvPr/>
          </p:nvSpPr>
          <p:spPr>
            <a:xfrm>
              <a:off x="13327362" y="230031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10292" y="0"/>
                  </a:moveTo>
                  <a:lnTo>
                    <a:pt x="10292" y="9758"/>
                  </a:lnTo>
                  <a:lnTo>
                    <a:pt x="0" y="9758"/>
                  </a:lnTo>
                  <a:lnTo>
                    <a:pt x="0" y="0"/>
                  </a:lnTo>
                  <a:lnTo>
                    <a:pt x="10292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6" name="object 4146"/>
            <p:cNvSpPr/>
            <p:nvPr/>
          </p:nvSpPr>
          <p:spPr>
            <a:xfrm>
              <a:off x="13016650" y="230032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10334" y="4879"/>
                  </a:moveTo>
                  <a:lnTo>
                    <a:pt x="10334" y="9737"/>
                  </a:lnTo>
                  <a:lnTo>
                    <a:pt x="0" y="9737"/>
                  </a:lnTo>
                  <a:lnTo>
                    <a:pt x="0" y="0"/>
                  </a:lnTo>
                  <a:lnTo>
                    <a:pt x="10334" y="0"/>
                  </a:lnTo>
                  <a:lnTo>
                    <a:pt x="10334" y="487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7" name="object 4147"/>
            <p:cNvSpPr/>
            <p:nvPr/>
          </p:nvSpPr>
          <p:spPr>
            <a:xfrm>
              <a:off x="14316075" y="2300308"/>
              <a:ext cx="306070" cy="635"/>
            </a:xfrm>
            <a:custGeom>
              <a:avLst/>
              <a:gdLst/>
              <a:ahLst/>
              <a:cxnLst/>
              <a:rect l="l" t="t" r="r" b="b"/>
              <a:pathLst>
                <a:path w="306069" h="635">
                  <a:moveTo>
                    <a:pt x="305519" y="52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48" name="object 4148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4292056" y="2295191"/>
              <a:ext cx="348408" cy="158877"/>
            </a:xfrm>
            <a:prstGeom prst="rect">
              <a:avLst/>
            </a:prstGeom>
          </p:spPr>
        </p:pic>
        <p:pic>
          <p:nvPicPr>
            <p:cNvPr id="4149" name="object 4149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3024876" y="2298216"/>
              <a:ext cx="304573" cy="155852"/>
            </a:xfrm>
            <a:prstGeom prst="rect">
              <a:avLst/>
            </a:prstGeom>
          </p:spPr>
        </p:pic>
        <p:sp>
          <p:nvSpPr>
            <p:cNvPr id="4150" name="object 4150"/>
            <p:cNvSpPr/>
            <p:nvPr/>
          </p:nvSpPr>
          <p:spPr>
            <a:xfrm>
              <a:off x="12861340" y="3675005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4" h="6350">
                  <a:moveTo>
                    <a:pt x="0" y="6073"/>
                  </a:moveTo>
                  <a:lnTo>
                    <a:pt x="0" y="0"/>
                  </a:lnTo>
                  <a:lnTo>
                    <a:pt x="6439" y="0"/>
                  </a:lnTo>
                  <a:lnTo>
                    <a:pt x="6439" y="6073"/>
                  </a:lnTo>
                  <a:lnTo>
                    <a:pt x="0" y="607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1" name="object 4151"/>
            <p:cNvSpPr/>
            <p:nvPr/>
          </p:nvSpPr>
          <p:spPr>
            <a:xfrm>
              <a:off x="12861340" y="3668908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4" h="6350">
                  <a:moveTo>
                    <a:pt x="0" y="6083"/>
                  </a:moveTo>
                  <a:lnTo>
                    <a:pt x="0" y="0"/>
                  </a:lnTo>
                  <a:lnTo>
                    <a:pt x="6439" y="0"/>
                  </a:lnTo>
                  <a:lnTo>
                    <a:pt x="6439" y="6083"/>
                  </a:lnTo>
                  <a:lnTo>
                    <a:pt x="0" y="608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2" name="object 4152"/>
            <p:cNvSpPr/>
            <p:nvPr/>
          </p:nvSpPr>
          <p:spPr>
            <a:xfrm>
              <a:off x="12861340" y="3559294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4" h="6350">
                  <a:moveTo>
                    <a:pt x="0" y="6083"/>
                  </a:moveTo>
                  <a:lnTo>
                    <a:pt x="0" y="0"/>
                  </a:lnTo>
                  <a:lnTo>
                    <a:pt x="6439" y="0"/>
                  </a:lnTo>
                  <a:lnTo>
                    <a:pt x="6439" y="6083"/>
                  </a:lnTo>
                  <a:lnTo>
                    <a:pt x="0" y="608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3" name="object 4153"/>
            <p:cNvSpPr/>
            <p:nvPr/>
          </p:nvSpPr>
          <p:spPr>
            <a:xfrm>
              <a:off x="12416153" y="4111277"/>
              <a:ext cx="22860" cy="290195"/>
            </a:xfrm>
            <a:custGeom>
              <a:avLst/>
              <a:gdLst/>
              <a:ahLst/>
              <a:cxnLst/>
              <a:rect l="l" t="t" r="r" b="b"/>
              <a:pathLst>
                <a:path w="22859" h="290195">
                  <a:moveTo>
                    <a:pt x="0" y="289855"/>
                  </a:moveTo>
                  <a:lnTo>
                    <a:pt x="0" y="3308"/>
                  </a:lnTo>
                  <a:lnTo>
                    <a:pt x="19339" y="3308"/>
                  </a:lnTo>
                  <a:lnTo>
                    <a:pt x="19339" y="289855"/>
                  </a:lnTo>
                  <a:lnTo>
                    <a:pt x="0" y="289855"/>
                  </a:lnTo>
                  <a:close/>
                </a:path>
                <a:path w="22859" h="290195">
                  <a:moveTo>
                    <a:pt x="0" y="289855"/>
                  </a:moveTo>
                  <a:lnTo>
                    <a:pt x="0" y="0"/>
                  </a:lnTo>
                  <a:lnTo>
                    <a:pt x="22564" y="0"/>
                  </a:lnTo>
                  <a:lnTo>
                    <a:pt x="22564" y="289855"/>
                  </a:lnTo>
                  <a:lnTo>
                    <a:pt x="0" y="289855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4" name="object 4154"/>
            <p:cNvSpPr/>
            <p:nvPr/>
          </p:nvSpPr>
          <p:spPr>
            <a:xfrm>
              <a:off x="8878646" y="5097189"/>
              <a:ext cx="4445" cy="9525"/>
            </a:xfrm>
            <a:custGeom>
              <a:avLst/>
              <a:gdLst/>
              <a:ahLst/>
              <a:cxnLst/>
              <a:rect l="l" t="t" r="r" b="b"/>
              <a:pathLst>
                <a:path w="4445" h="9525">
                  <a:moveTo>
                    <a:pt x="4203" y="6997"/>
                  </a:moveTo>
                  <a:lnTo>
                    <a:pt x="3581" y="5511"/>
                  </a:lnTo>
                  <a:lnTo>
                    <a:pt x="2095" y="4889"/>
                  </a:lnTo>
                  <a:lnTo>
                    <a:pt x="622" y="5511"/>
                  </a:lnTo>
                  <a:lnTo>
                    <a:pt x="0" y="6997"/>
                  </a:lnTo>
                  <a:lnTo>
                    <a:pt x="622" y="8470"/>
                  </a:lnTo>
                  <a:lnTo>
                    <a:pt x="2095" y="9093"/>
                  </a:lnTo>
                  <a:lnTo>
                    <a:pt x="3581" y="8470"/>
                  </a:lnTo>
                  <a:lnTo>
                    <a:pt x="4203" y="6997"/>
                  </a:lnTo>
                  <a:close/>
                </a:path>
                <a:path w="4445" h="9525">
                  <a:moveTo>
                    <a:pt x="4203" y="2095"/>
                  </a:moveTo>
                  <a:lnTo>
                    <a:pt x="3581" y="609"/>
                  </a:lnTo>
                  <a:lnTo>
                    <a:pt x="2095" y="0"/>
                  </a:lnTo>
                  <a:lnTo>
                    <a:pt x="622" y="609"/>
                  </a:lnTo>
                  <a:lnTo>
                    <a:pt x="0" y="2095"/>
                  </a:lnTo>
                  <a:lnTo>
                    <a:pt x="622" y="3581"/>
                  </a:lnTo>
                  <a:lnTo>
                    <a:pt x="2095" y="4191"/>
                  </a:lnTo>
                  <a:lnTo>
                    <a:pt x="3581" y="3581"/>
                  </a:lnTo>
                  <a:lnTo>
                    <a:pt x="4203" y="20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5" name="object 4155"/>
            <p:cNvSpPr/>
            <p:nvPr/>
          </p:nvSpPr>
          <p:spPr>
            <a:xfrm>
              <a:off x="8880753" y="5099280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5067"/>
                  </a:lnTo>
                </a:path>
                <a:path h="15239">
                  <a:moveTo>
                    <a:pt x="0" y="0"/>
                  </a:moveTo>
                  <a:lnTo>
                    <a:pt x="0" y="4879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6" name="object 4156"/>
            <p:cNvSpPr/>
            <p:nvPr/>
          </p:nvSpPr>
          <p:spPr>
            <a:xfrm>
              <a:off x="8879700" y="5098230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2095" y="5956"/>
                  </a:moveTo>
                  <a:lnTo>
                    <a:pt x="1790" y="5207"/>
                  </a:lnTo>
                  <a:lnTo>
                    <a:pt x="1041" y="4902"/>
                  </a:lnTo>
                  <a:lnTo>
                    <a:pt x="304" y="5207"/>
                  </a:lnTo>
                  <a:lnTo>
                    <a:pt x="0" y="5956"/>
                  </a:lnTo>
                  <a:lnTo>
                    <a:pt x="304" y="6692"/>
                  </a:lnTo>
                  <a:lnTo>
                    <a:pt x="1041" y="6997"/>
                  </a:lnTo>
                  <a:lnTo>
                    <a:pt x="1790" y="6692"/>
                  </a:lnTo>
                  <a:lnTo>
                    <a:pt x="2095" y="5956"/>
                  </a:lnTo>
                  <a:close/>
                </a:path>
                <a:path w="2540" h="7620">
                  <a:moveTo>
                    <a:pt x="2095" y="1054"/>
                  </a:moveTo>
                  <a:lnTo>
                    <a:pt x="1790" y="317"/>
                  </a:lnTo>
                  <a:lnTo>
                    <a:pt x="1041" y="0"/>
                  </a:lnTo>
                  <a:lnTo>
                    <a:pt x="304" y="317"/>
                  </a:lnTo>
                  <a:lnTo>
                    <a:pt x="0" y="1054"/>
                  </a:lnTo>
                  <a:lnTo>
                    <a:pt x="304" y="1803"/>
                  </a:lnTo>
                  <a:lnTo>
                    <a:pt x="1041" y="2108"/>
                  </a:lnTo>
                  <a:lnTo>
                    <a:pt x="1790" y="1803"/>
                  </a:lnTo>
                  <a:lnTo>
                    <a:pt x="2095" y="105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157" name="object 4157"/>
          <p:cNvSpPr txBox="1"/>
          <p:nvPr/>
        </p:nvSpPr>
        <p:spPr>
          <a:xfrm>
            <a:off x="8853185" y="5094825"/>
            <a:ext cx="40005" cy="32384"/>
          </a:xfrm>
          <a:prstGeom prst="rect">
            <a:avLst/>
          </a:prstGeom>
        </p:spPr>
        <p:txBody>
          <a:bodyPr vert="vert270" wrap="square" lIns="0" tIns="1143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90"/>
              </a:spcBef>
            </a:pPr>
            <a:r>
              <a:rPr sz="100" dirty="0">
                <a:latin typeface="Arial"/>
                <a:cs typeface="Arial"/>
              </a:rPr>
              <a:t>0</a:t>
            </a:r>
            <a:endParaRPr sz="100">
              <a:latin typeface="Arial"/>
              <a:cs typeface="Arial"/>
            </a:endParaRPr>
          </a:p>
        </p:txBody>
      </p:sp>
      <p:grpSp>
        <p:nvGrpSpPr>
          <p:cNvPr id="4158" name="object 4158"/>
          <p:cNvGrpSpPr/>
          <p:nvPr/>
        </p:nvGrpSpPr>
        <p:grpSpPr>
          <a:xfrm>
            <a:off x="8878530" y="2661704"/>
            <a:ext cx="4445" cy="32384"/>
            <a:chOff x="8878530" y="2661704"/>
            <a:chExt cx="4445" cy="32384"/>
          </a:xfrm>
        </p:grpSpPr>
        <p:sp>
          <p:nvSpPr>
            <p:cNvPr id="4159" name="object 4159"/>
            <p:cNvSpPr/>
            <p:nvPr/>
          </p:nvSpPr>
          <p:spPr>
            <a:xfrm>
              <a:off x="8878646" y="2661837"/>
              <a:ext cx="4445" cy="13335"/>
            </a:xfrm>
            <a:custGeom>
              <a:avLst/>
              <a:gdLst/>
              <a:ahLst/>
              <a:cxnLst/>
              <a:rect l="l" t="t" r="r" b="b"/>
              <a:pathLst>
                <a:path w="4445" h="13335">
                  <a:moveTo>
                    <a:pt x="4203" y="11239"/>
                  </a:moveTo>
                  <a:lnTo>
                    <a:pt x="3581" y="9753"/>
                  </a:lnTo>
                  <a:lnTo>
                    <a:pt x="2095" y="9144"/>
                  </a:lnTo>
                  <a:lnTo>
                    <a:pt x="622" y="9753"/>
                  </a:lnTo>
                  <a:lnTo>
                    <a:pt x="0" y="11239"/>
                  </a:lnTo>
                  <a:lnTo>
                    <a:pt x="622" y="12725"/>
                  </a:lnTo>
                  <a:lnTo>
                    <a:pt x="2095" y="13335"/>
                  </a:lnTo>
                  <a:lnTo>
                    <a:pt x="3581" y="12725"/>
                  </a:lnTo>
                  <a:lnTo>
                    <a:pt x="4203" y="11239"/>
                  </a:lnTo>
                  <a:close/>
                </a:path>
                <a:path w="4445" h="13335">
                  <a:moveTo>
                    <a:pt x="4203" y="2095"/>
                  </a:moveTo>
                  <a:lnTo>
                    <a:pt x="3581" y="609"/>
                  </a:lnTo>
                  <a:lnTo>
                    <a:pt x="2095" y="0"/>
                  </a:lnTo>
                  <a:lnTo>
                    <a:pt x="622" y="609"/>
                  </a:lnTo>
                  <a:lnTo>
                    <a:pt x="0" y="2095"/>
                  </a:lnTo>
                  <a:lnTo>
                    <a:pt x="622" y="3581"/>
                  </a:lnTo>
                  <a:lnTo>
                    <a:pt x="2095" y="4191"/>
                  </a:lnTo>
                  <a:lnTo>
                    <a:pt x="3581" y="3581"/>
                  </a:lnTo>
                  <a:lnTo>
                    <a:pt x="4203" y="20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0" name="object 4160"/>
            <p:cNvSpPr/>
            <p:nvPr/>
          </p:nvSpPr>
          <p:spPr>
            <a:xfrm>
              <a:off x="8880753" y="2663927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904"/>
                  </a:lnTo>
                </a:path>
                <a:path h="27939">
                  <a:moveTo>
                    <a:pt x="0" y="0"/>
                  </a:moveTo>
                  <a:lnTo>
                    <a:pt x="0" y="9151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1" name="object 4161"/>
            <p:cNvSpPr/>
            <p:nvPr/>
          </p:nvSpPr>
          <p:spPr>
            <a:xfrm>
              <a:off x="8879700" y="2662878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40" h="11430">
                  <a:moveTo>
                    <a:pt x="2095" y="10198"/>
                  </a:moveTo>
                  <a:lnTo>
                    <a:pt x="1790" y="9448"/>
                  </a:lnTo>
                  <a:lnTo>
                    <a:pt x="1041" y="9144"/>
                  </a:lnTo>
                  <a:lnTo>
                    <a:pt x="304" y="9448"/>
                  </a:lnTo>
                  <a:lnTo>
                    <a:pt x="0" y="10198"/>
                  </a:lnTo>
                  <a:lnTo>
                    <a:pt x="304" y="10934"/>
                  </a:lnTo>
                  <a:lnTo>
                    <a:pt x="1041" y="11252"/>
                  </a:lnTo>
                  <a:lnTo>
                    <a:pt x="1790" y="10934"/>
                  </a:lnTo>
                  <a:lnTo>
                    <a:pt x="2095" y="10198"/>
                  </a:lnTo>
                  <a:close/>
                </a:path>
                <a:path w="2540" h="11430">
                  <a:moveTo>
                    <a:pt x="2095" y="1054"/>
                  </a:moveTo>
                  <a:lnTo>
                    <a:pt x="1790" y="304"/>
                  </a:lnTo>
                  <a:lnTo>
                    <a:pt x="1041" y="0"/>
                  </a:lnTo>
                  <a:lnTo>
                    <a:pt x="304" y="304"/>
                  </a:lnTo>
                  <a:lnTo>
                    <a:pt x="0" y="1054"/>
                  </a:lnTo>
                  <a:lnTo>
                    <a:pt x="304" y="1803"/>
                  </a:lnTo>
                  <a:lnTo>
                    <a:pt x="1041" y="2108"/>
                  </a:lnTo>
                  <a:lnTo>
                    <a:pt x="1790" y="1803"/>
                  </a:lnTo>
                  <a:lnTo>
                    <a:pt x="2095" y="105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162" name="object 4162"/>
          <p:cNvSpPr txBox="1"/>
          <p:nvPr/>
        </p:nvSpPr>
        <p:spPr>
          <a:xfrm>
            <a:off x="8853185" y="2665501"/>
            <a:ext cx="40005" cy="39370"/>
          </a:xfrm>
          <a:prstGeom prst="rect">
            <a:avLst/>
          </a:prstGeom>
        </p:spPr>
        <p:txBody>
          <a:bodyPr vert="vert270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" dirty="0">
                <a:latin typeface="Arial"/>
                <a:cs typeface="Arial"/>
              </a:rPr>
              <a:t>10</a:t>
            </a:r>
            <a:endParaRPr sz="100">
              <a:latin typeface="Arial"/>
              <a:cs typeface="Arial"/>
            </a:endParaRPr>
          </a:p>
        </p:txBody>
      </p:sp>
      <p:grpSp>
        <p:nvGrpSpPr>
          <p:cNvPr id="4163" name="object 4163"/>
          <p:cNvGrpSpPr/>
          <p:nvPr/>
        </p:nvGrpSpPr>
        <p:grpSpPr>
          <a:xfrm>
            <a:off x="8878530" y="2434532"/>
            <a:ext cx="4445" cy="231775"/>
            <a:chOff x="8878530" y="2434532"/>
            <a:chExt cx="4445" cy="231775"/>
          </a:xfrm>
        </p:grpSpPr>
        <p:sp>
          <p:nvSpPr>
            <p:cNvPr id="4164" name="object 4164"/>
            <p:cNvSpPr/>
            <p:nvPr/>
          </p:nvSpPr>
          <p:spPr>
            <a:xfrm>
              <a:off x="8878646" y="2434659"/>
              <a:ext cx="4445" cy="231775"/>
            </a:xfrm>
            <a:custGeom>
              <a:avLst/>
              <a:gdLst/>
              <a:ahLst/>
              <a:cxnLst/>
              <a:rect l="l" t="t" r="r" b="b"/>
              <a:pathLst>
                <a:path w="4445" h="231775">
                  <a:moveTo>
                    <a:pt x="4203" y="229273"/>
                  </a:moveTo>
                  <a:lnTo>
                    <a:pt x="3581" y="227787"/>
                  </a:lnTo>
                  <a:lnTo>
                    <a:pt x="2095" y="227177"/>
                  </a:lnTo>
                  <a:lnTo>
                    <a:pt x="622" y="227787"/>
                  </a:lnTo>
                  <a:lnTo>
                    <a:pt x="0" y="229273"/>
                  </a:lnTo>
                  <a:lnTo>
                    <a:pt x="622" y="230759"/>
                  </a:lnTo>
                  <a:lnTo>
                    <a:pt x="2095" y="231368"/>
                  </a:lnTo>
                  <a:lnTo>
                    <a:pt x="3581" y="230759"/>
                  </a:lnTo>
                  <a:lnTo>
                    <a:pt x="4203" y="229273"/>
                  </a:lnTo>
                  <a:close/>
                </a:path>
                <a:path w="4445" h="231775">
                  <a:moveTo>
                    <a:pt x="4203" y="2095"/>
                  </a:moveTo>
                  <a:lnTo>
                    <a:pt x="3581" y="622"/>
                  </a:lnTo>
                  <a:lnTo>
                    <a:pt x="2095" y="0"/>
                  </a:lnTo>
                  <a:lnTo>
                    <a:pt x="622" y="622"/>
                  </a:lnTo>
                  <a:lnTo>
                    <a:pt x="0" y="2095"/>
                  </a:lnTo>
                  <a:lnTo>
                    <a:pt x="622" y="3581"/>
                  </a:lnTo>
                  <a:lnTo>
                    <a:pt x="2095" y="4203"/>
                  </a:lnTo>
                  <a:lnTo>
                    <a:pt x="3581" y="3581"/>
                  </a:lnTo>
                  <a:lnTo>
                    <a:pt x="4203" y="20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5" name="object 4165"/>
            <p:cNvSpPr/>
            <p:nvPr/>
          </p:nvSpPr>
          <p:spPr>
            <a:xfrm>
              <a:off x="8880753" y="2555438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5">
                  <a:moveTo>
                    <a:pt x="0" y="108488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6" name="object 4166"/>
            <p:cNvSpPr/>
            <p:nvPr/>
          </p:nvSpPr>
          <p:spPr>
            <a:xfrm>
              <a:off x="8880753" y="2436755"/>
              <a:ext cx="0" cy="227329"/>
            </a:xfrm>
            <a:custGeom>
              <a:avLst/>
              <a:gdLst/>
              <a:ahLst/>
              <a:cxnLst/>
              <a:rect l="l" t="t" r="r" b="b"/>
              <a:pathLst>
                <a:path h="227330">
                  <a:moveTo>
                    <a:pt x="0" y="0"/>
                  </a:moveTo>
                  <a:lnTo>
                    <a:pt x="0" y="227165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7" name="object 4167"/>
            <p:cNvSpPr/>
            <p:nvPr/>
          </p:nvSpPr>
          <p:spPr>
            <a:xfrm>
              <a:off x="8879700" y="2435713"/>
              <a:ext cx="2540" cy="229870"/>
            </a:xfrm>
            <a:custGeom>
              <a:avLst/>
              <a:gdLst/>
              <a:ahLst/>
              <a:cxnLst/>
              <a:rect l="l" t="t" r="r" b="b"/>
              <a:pathLst>
                <a:path w="2540" h="229869">
                  <a:moveTo>
                    <a:pt x="2095" y="228219"/>
                  </a:moveTo>
                  <a:lnTo>
                    <a:pt x="1790" y="227469"/>
                  </a:lnTo>
                  <a:lnTo>
                    <a:pt x="1041" y="227164"/>
                  </a:lnTo>
                  <a:lnTo>
                    <a:pt x="304" y="227469"/>
                  </a:lnTo>
                  <a:lnTo>
                    <a:pt x="0" y="228219"/>
                  </a:lnTo>
                  <a:lnTo>
                    <a:pt x="304" y="228968"/>
                  </a:lnTo>
                  <a:lnTo>
                    <a:pt x="1041" y="229273"/>
                  </a:lnTo>
                  <a:lnTo>
                    <a:pt x="1790" y="228968"/>
                  </a:lnTo>
                  <a:lnTo>
                    <a:pt x="2095" y="228219"/>
                  </a:lnTo>
                  <a:close/>
                </a:path>
                <a:path w="2540" h="229869">
                  <a:moveTo>
                    <a:pt x="2095" y="1041"/>
                  </a:moveTo>
                  <a:lnTo>
                    <a:pt x="1790" y="304"/>
                  </a:lnTo>
                  <a:lnTo>
                    <a:pt x="1041" y="0"/>
                  </a:lnTo>
                  <a:lnTo>
                    <a:pt x="304" y="304"/>
                  </a:lnTo>
                  <a:lnTo>
                    <a:pt x="0" y="1041"/>
                  </a:lnTo>
                  <a:lnTo>
                    <a:pt x="304" y="1790"/>
                  </a:lnTo>
                  <a:lnTo>
                    <a:pt x="1041" y="2095"/>
                  </a:lnTo>
                  <a:lnTo>
                    <a:pt x="1790" y="1790"/>
                  </a:lnTo>
                  <a:lnTo>
                    <a:pt x="2095" y="104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168" name="object 4168"/>
          <p:cNvSpPr txBox="1"/>
          <p:nvPr/>
        </p:nvSpPr>
        <p:spPr>
          <a:xfrm>
            <a:off x="8853185" y="2542296"/>
            <a:ext cx="40005" cy="51435"/>
          </a:xfrm>
          <a:prstGeom prst="rect">
            <a:avLst/>
          </a:prstGeom>
        </p:spPr>
        <p:txBody>
          <a:bodyPr vert="vert270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" dirty="0">
                <a:latin typeface="Arial"/>
                <a:cs typeface="Arial"/>
              </a:rPr>
              <a:t>1</a:t>
            </a:r>
            <a:r>
              <a:rPr sz="100" spc="-5" dirty="0">
                <a:latin typeface="Arial"/>
                <a:cs typeface="Arial"/>
              </a:rPr>
              <a:t>.</a:t>
            </a:r>
            <a:r>
              <a:rPr sz="100" dirty="0">
                <a:latin typeface="Arial"/>
                <a:cs typeface="Arial"/>
              </a:rPr>
              <a:t>90</a:t>
            </a:r>
            <a:endParaRPr sz="100">
              <a:latin typeface="Arial"/>
              <a:cs typeface="Arial"/>
            </a:endParaRPr>
          </a:p>
        </p:txBody>
      </p:sp>
      <p:grpSp>
        <p:nvGrpSpPr>
          <p:cNvPr id="4169" name="object 4169"/>
          <p:cNvGrpSpPr/>
          <p:nvPr/>
        </p:nvGrpSpPr>
        <p:grpSpPr>
          <a:xfrm>
            <a:off x="8211425" y="2462825"/>
            <a:ext cx="9139555" cy="4050665"/>
            <a:chOff x="8211425" y="2462825"/>
            <a:chExt cx="9139555" cy="4050665"/>
          </a:xfrm>
        </p:grpSpPr>
        <p:sp>
          <p:nvSpPr>
            <p:cNvPr id="4170" name="object 4170"/>
            <p:cNvSpPr/>
            <p:nvPr/>
          </p:nvSpPr>
          <p:spPr>
            <a:xfrm>
              <a:off x="12867777" y="3559274"/>
              <a:ext cx="122555" cy="0"/>
            </a:xfrm>
            <a:custGeom>
              <a:avLst/>
              <a:gdLst/>
              <a:ahLst/>
              <a:cxnLst/>
              <a:rect l="l" t="t" r="r" b="b"/>
              <a:pathLst>
                <a:path w="122554">
                  <a:moveTo>
                    <a:pt x="122467" y="0"/>
                  </a:moveTo>
                  <a:lnTo>
                    <a:pt x="0" y="0"/>
                  </a:lnTo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1" name="object 4171"/>
            <p:cNvSpPr/>
            <p:nvPr/>
          </p:nvSpPr>
          <p:spPr>
            <a:xfrm>
              <a:off x="11766451" y="3733843"/>
              <a:ext cx="142240" cy="24765"/>
            </a:xfrm>
            <a:custGeom>
              <a:avLst/>
              <a:gdLst/>
              <a:ahLst/>
              <a:cxnLst/>
              <a:rect l="l" t="t" r="r" b="b"/>
              <a:pathLst>
                <a:path w="142240" h="24764">
                  <a:moveTo>
                    <a:pt x="141796" y="0"/>
                  </a:moveTo>
                  <a:lnTo>
                    <a:pt x="141796" y="24365"/>
                  </a:lnTo>
                  <a:lnTo>
                    <a:pt x="0" y="24365"/>
                  </a:lnTo>
                  <a:lnTo>
                    <a:pt x="0" y="0"/>
                  </a:lnTo>
                  <a:lnTo>
                    <a:pt x="14179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2" name="object 4172"/>
            <p:cNvSpPr/>
            <p:nvPr/>
          </p:nvSpPr>
          <p:spPr>
            <a:xfrm>
              <a:off x="11761306" y="3733844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5" h="24764">
                  <a:moveTo>
                    <a:pt x="5151" y="0"/>
                  </a:moveTo>
                  <a:lnTo>
                    <a:pt x="0" y="0"/>
                  </a:lnTo>
                  <a:lnTo>
                    <a:pt x="0" y="24365"/>
                  </a:lnTo>
                  <a:lnTo>
                    <a:pt x="5151" y="24365"/>
                  </a:lnTo>
                  <a:lnTo>
                    <a:pt x="51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3" name="object 4173"/>
            <p:cNvSpPr/>
            <p:nvPr/>
          </p:nvSpPr>
          <p:spPr>
            <a:xfrm>
              <a:off x="11761321" y="3733843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5" h="24764">
                  <a:moveTo>
                    <a:pt x="5141" y="0"/>
                  </a:moveTo>
                  <a:lnTo>
                    <a:pt x="5141" y="24365"/>
                  </a:lnTo>
                  <a:lnTo>
                    <a:pt x="0" y="24365"/>
                  </a:lnTo>
                  <a:lnTo>
                    <a:pt x="0" y="0"/>
                  </a:lnTo>
                  <a:lnTo>
                    <a:pt x="514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4" name="object 4174"/>
            <p:cNvSpPr/>
            <p:nvPr/>
          </p:nvSpPr>
          <p:spPr>
            <a:xfrm>
              <a:off x="11908265" y="3733844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5" h="24764">
                  <a:moveTo>
                    <a:pt x="5151" y="0"/>
                  </a:moveTo>
                  <a:lnTo>
                    <a:pt x="0" y="0"/>
                  </a:lnTo>
                  <a:lnTo>
                    <a:pt x="0" y="24365"/>
                  </a:lnTo>
                  <a:lnTo>
                    <a:pt x="5151" y="24365"/>
                  </a:lnTo>
                  <a:lnTo>
                    <a:pt x="51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5" name="object 4175"/>
            <p:cNvSpPr/>
            <p:nvPr/>
          </p:nvSpPr>
          <p:spPr>
            <a:xfrm>
              <a:off x="11908262" y="3733843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5" h="24764">
                  <a:moveTo>
                    <a:pt x="5162" y="0"/>
                  </a:moveTo>
                  <a:lnTo>
                    <a:pt x="5162" y="24365"/>
                  </a:lnTo>
                  <a:lnTo>
                    <a:pt x="0" y="24365"/>
                  </a:lnTo>
                  <a:lnTo>
                    <a:pt x="0" y="0"/>
                  </a:lnTo>
                  <a:lnTo>
                    <a:pt x="5162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6" name="object 4176"/>
            <p:cNvSpPr/>
            <p:nvPr/>
          </p:nvSpPr>
          <p:spPr>
            <a:xfrm>
              <a:off x="11766451" y="3333267"/>
              <a:ext cx="142240" cy="24765"/>
            </a:xfrm>
            <a:custGeom>
              <a:avLst/>
              <a:gdLst/>
              <a:ahLst/>
              <a:cxnLst/>
              <a:rect l="l" t="t" r="r" b="b"/>
              <a:pathLst>
                <a:path w="142240" h="24764">
                  <a:moveTo>
                    <a:pt x="141796" y="0"/>
                  </a:moveTo>
                  <a:lnTo>
                    <a:pt x="141796" y="24344"/>
                  </a:lnTo>
                  <a:lnTo>
                    <a:pt x="0" y="24344"/>
                  </a:lnTo>
                  <a:lnTo>
                    <a:pt x="0" y="0"/>
                  </a:lnTo>
                  <a:lnTo>
                    <a:pt x="141796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7" name="object 4177"/>
            <p:cNvSpPr/>
            <p:nvPr/>
          </p:nvSpPr>
          <p:spPr>
            <a:xfrm>
              <a:off x="11761306" y="333325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5" h="24764">
                  <a:moveTo>
                    <a:pt x="5151" y="0"/>
                  </a:moveTo>
                  <a:lnTo>
                    <a:pt x="0" y="0"/>
                  </a:lnTo>
                  <a:lnTo>
                    <a:pt x="0" y="24355"/>
                  </a:lnTo>
                  <a:lnTo>
                    <a:pt x="5151" y="24355"/>
                  </a:lnTo>
                  <a:lnTo>
                    <a:pt x="51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8" name="object 4178"/>
            <p:cNvSpPr/>
            <p:nvPr/>
          </p:nvSpPr>
          <p:spPr>
            <a:xfrm>
              <a:off x="11761321" y="333326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5" h="24764">
                  <a:moveTo>
                    <a:pt x="5141" y="0"/>
                  </a:moveTo>
                  <a:lnTo>
                    <a:pt x="5141" y="24344"/>
                  </a:lnTo>
                  <a:lnTo>
                    <a:pt x="0" y="24344"/>
                  </a:lnTo>
                  <a:lnTo>
                    <a:pt x="0" y="0"/>
                  </a:lnTo>
                  <a:lnTo>
                    <a:pt x="5141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9" name="object 4179"/>
            <p:cNvSpPr/>
            <p:nvPr/>
          </p:nvSpPr>
          <p:spPr>
            <a:xfrm>
              <a:off x="11908265" y="333325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5" h="24764">
                  <a:moveTo>
                    <a:pt x="5151" y="0"/>
                  </a:moveTo>
                  <a:lnTo>
                    <a:pt x="0" y="0"/>
                  </a:lnTo>
                  <a:lnTo>
                    <a:pt x="0" y="24355"/>
                  </a:lnTo>
                  <a:lnTo>
                    <a:pt x="5151" y="24355"/>
                  </a:lnTo>
                  <a:lnTo>
                    <a:pt x="51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0" name="object 4180"/>
            <p:cNvSpPr/>
            <p:nvPr/>
          </p:nvSpPr>
          <p:spPr>
            <a:xfrm>
              <a:off x="11908262" y="333326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5" h="24764">
                  <a:moveTo>
                    <a:pt x="5162" y="0"/>
                  </a:moveTo>
                  <a:lnTo>
                    <a:pt x="5162" y="24344"/>
                  </a:lnTo>
                  <a:lnTo>
                    <a:pt x="0" y="24344"/>
                  </a:lnTo>
                  <a:lnTo>
                    <a:pt x="0" y="0"/>
                  </a:lnTo>
                  <a:lnTo>
                    <a:pt x="5162" y="0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1" name="object 4181"/>
            <p:cNvSpPr/>
            <p:nvPr/>
          </p:nvSpPr>
          <p:spPr>
            <a:xfrm>
              <a:off x="8935384" y="5349260"/>
              <a:ext cx="696595" cy="375920"/>
            </a:xfrm>
            <a:custGeom>
              <a:avLst/>
              <a:gdLst/>
              <a:ahLst/>
              <a:cxnLst/>
              <a:rect l="l" t="t" r="r" b="b"/>
              <a:pathLst>
                <a:path w="696595" h="375920">
                  <a:moveTo>
                    <a:pt x="0" y="375423"/>
                  </a:moveTo>
                  <a:lnTo>
                    <a:pt x="0" y="0"/>
                  </a:lnTo>
                  <a:lnTo>
                    <a:pt x="696104" y="0"/>
                  </a:lnTo>
                  <a:lnTo>
                    <a:pt x="696104" y="375423"/>
                  </a:lnTo>
                  <a:lnTo>
                    <a:pt x="0" y="375423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2" name="object 4182"/>
            <p:cNvSpPr/>
            <p:nvPr/>
          </p:nvSpPr>
          <p:spPr>
            <a:xfrm>
              <a:off x="10956671" y="2587188"/>
              <a:ext cx="572135" cy="18415"/>
            </a:xfrm>
            <a:custGeom>
              <a:avLst/>
              <a:gdLst/>
              <a:ahLst/>
              <a:cxnLst/>
              <a:rect l="l" t="t" r="r" b="b"/>
              <a:pathLst>
                <a:path w="572134" h="18414">
                  <a:moveTo>
                    <a:pt x="571720" y="0"/>
                  </a:moveTo>
                  <a:lnTo>
                    <a:pt x="0" y="0"/>
                  </a:lnTo>
                  <a:lnTo>
                    <a:pt x="0" y="18261"/>
                  </a:lnTo>
                  <a:lnTo>
                    <a:pt x="571720" y="18261"/>
                  </a:lnTo>
                  <a:lnTo>
                    <a:pt x="571720" y="0"/>
                  </a:lnTo>
                  <a:close/>
                </a:path>
              </a:pathLst>
            </a:custGeom>
            <a:solidFill>
              <a:srgbClr val="EFE9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3" name="object 4183"/>
            <p:cNvSpPr/>
            <p:nvPr/>
          </p:nvSpPr>
          <p:spPr>
            <a:xfrm>
              <a:off x="10956675" y="2587210"/>
              <a:ext cx="572135" cy="18415"/>
            </a:xfrm>
            <a:custGeom>
              <a:avLst/>
              <a:gdLst/>
              <a:ahLst/>
              <a:cxnLst/>
              <a:rect l="l" t="t" r="r" b="b"/>
              <a:pathLst>
                <a:path w="572134" h="18414">
                  <a:moveTo>
                    <a:pt x="0" y="18261"/>
                  </a:moveTo>
                  <a:lnTo>
                    <a:pt x="0" y="0"/>
                  </a:lnTo>
                  <a:lnTo>
                    <a:pt x="571699" y="0"/>
                  </a:lnTo>
                  <a:lnTo>
                    <a:pt x="571699" y="18261"/>
                  </a:lnTo>
                  <a:lnTo>
                    <a:pt x="0" y="182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4" name="object 4184"/>
            <p:cNvSpPr/>
            <p:nvPr/>
          </p:nvSpPr>
          <p:spPr>
            <a:xfrm>
              <a:off x="16115027" y="2587188"/>
              <a:ext cx="572135" cy="18415"/>
            </a:xfrm>
            <a:custGeom>
              <a:avLst/>
              <a:gdLst/>
              <a:ahLst/>
              <a:cxnLst/>
              <a:rect l="l" t="t" r="r" b="b"/>
              <a:pathLst>
                <a:path w="572134" h="18414">
                  <a:moveTo>
                    <a:pt x="571720" y="0"/>
                  </a:moveTo>
                  <a:lnTo>
                    <a:pt x="0" y="0"/>
                  </a:lnTo>
                  <a:lnTo>
                    <a:pt x="0" y="18261"/>
                  </a:lnTo>
                  <a:lnTo>
                    <a:pt x="571720" y="18261"/>
                  </a:lnTo>
                  <a:lnTo>
                    <a:pt x="571720" y="0"/>
                  </a:lnTo>
                  <a:close/>
                </a:path>
              </a:pathLst>
            </a:custGeom>
            <a:solidFill>
              <a:srgbClr val="EFE9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5" name="object 4185"/>
            <p:cNvSpPr/>
            <p:nvPr/>
          </p:nvSpPr>
          <p:spPr>
            <a:xfrm>
              <a:off x="16115027" y="2587210"/>
              <a:ext cx="572135" cy="18415"/>
            </a:xfrm>
            <a:custGeom>
              <a:avLst/>
              <a:gdLst/>
              <a:ahLst/>
              <a:cxnLst/>
              <a:rect l="l" t="t" r="r" b="b"/>
              <a:pathLst>
                <a:path w="572134" h="18414">
                  <a:moveTo>
                    <a:pt x="0" y="18261"/>
                  </a:moveTo>
                  <a:lnTo>
                    <a:pt x="0" y="0"/>
                  </a:lnTo>
                  <a:lnTo>
                    <a:pt x="571699" y="0"/>
                  </a:lnTo>
                  <a:lnTo>
                    <a:pt x="571699" y="18261"/>
                  </a:lnTo>
                  <a:lnTo>
                    <a:pt x="0" y="18261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6" name="object 4186"/>
            <p:cNvSpPr/>
            <p:nvPr/>
          </p:nvSpPr>
          <p:spPr>
            <a:xfrm>
              <a:off x="15446461" y="2670013"/>
              <a:ext cx="19685" cy="229235"/>
            </a:xfrm>
            <a:custGeom>
              <a:avLst/>
              <a:gdLst/>
              <a:ahLst/>
              <a:cxnLst/>
              <a:rect l="l" t="t" r="r" b="b"/>
              <a:pathLst>
                <a:path w="19684" h="229235">
                  <a:moveTo>
                    <a:pt x="19350" y="0"/>
                  </a:moveTo>
                  <a:lnTo>
                    <a:pt x="0" y="0"/>
                  </a:lnTo>
                  <a:lnTo>
                    <a:pt x="0" y="229019"/>
                  </a:lnTo>
                  <a:lnTo>
                    <a:pt x="19350" y="229019"/>
                  </a:lnTo>
                  <a:lnTo>
                    <a:pt x="19350" y="0"/>
                  </a:lnTo>
                  <a:close/>
                </a:path>
              </a:pathLst>
            </a:custGeom>
            <a:solidFill>
              <a:srgbClr val="EFE9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7" name="object 4187"/>
            <p:cNvSpPr/>
            <p:nvPr/>
          </p:nvSpPr>
          <p:spPr>
            <a:xfrm>
              <a:off x="15446462" y="2670010"/>
              <a:ext cx="19685" cy="229235"/>
            </a:xfrm>
            <a:custGeom>
              <a:avLst/>
              <a:gdLst/>
              <a:ahLst/>
              <a:cxnLst/>
              <a:rect l="l" t="t" r="r" b="b"/>
              <a:pathLst>
                <a:path w="19684" h="229235">
                  <a:moveTo>
                    <a:pt x="0" y="229019"/>
                  </a:moveTo>
                  <a:lnTo>
                    <a:pt x="0" y="0"/>
                  </a:lnTo>
                  <a:lnTo>
                    <a:pt x="19350" y="0"/>
                  </a:lnTo>
                  <a:lnTo>
                    <a:pt x="19350" y="229019"/>
                  </a:lnTo>
                  <a:lnTo>
                    <a:pt x="0" y="22901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8" name="object 4188"/>
            <p:cNvSpPr/>
            <p:nvPr/>
          </p:nvSpPr>
          <p:spPr>
            <a:xfrm>
              <a:off x="17329356" y="2670013"/>
              <a:ext cx="19685" cy="229235"/>
            </a:xfrm>
            <a:custGeom>
              <a:avLst/>
              <a:gdLst/>
              <a:ahLst/>
              <a:cxnLst/>
              <a:rect l="l" t="t" r="r" b="b"/>
              <a:pathLst>
                <a:path w="19684" h="229235">
                  <a:moveTo>
                    <a:pt x="19339" y="0"/>
                  </a:moveTo>
                  <a:lnTo>
                    <a:pt x="0" y="0"/>
                  </a:lnTo>
                  <a:lnTo>
                    <a:pt x="0" y="229019"/>
                  </a:lnTo>
                  <a:lnTo>
                    <a:pt x="19339" y="229019"/>
                  </a:lnTo>
                  <a:lnTo>
                    <a:pt x="19339" y="0"/>
                  </a:lnTo>
                  <a:close/>
                </a:path>
              </a:pathLst>
            </a:custGeom>
            <a:solidFill>
              <a:srgbClr val="EFE9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9" name="object 4189"/>
            <p:cNvSpPr/>
            <p:nvPr/>
          </p:nvSpPr>
          <p:spPr>
            <a:xfrm>
              <a:off x="17329343" y="2670010"/>
              <a:ext cx="19685" cy="229235"/>
            </a:xfrm>
            <a:custGeom>
              <a:avLst/>
              <a:gdLst/>
              <a:ahLst/>
              <a:cxnLst/>
              <a:rect l="l" t="t" r="r" b="b"/>
              <a:pathLst>
                <a:path w="19684" h="229235">
                  <a:moveTo>
                    <a:pt x="0" y="229019"/>
                  </a:moveTo>
                  <a:lnTo>
                    <a:pt x="0" y="0"/>
                  </a:lnTo>
                  <a:lnTo>
                    <a:pt x="19339" y="0"/>
                  </a:lnTo>
                  <a:lnTo>
                    <a:pt x="19339" y="229019"/>
                  </a:lnTo>
                  <a:lnTo>
                    <a:pt x="0" y="229019"/>
                  </a:lnTo>
                  <a:close/>
                </a:path>
              </a:pathLst>
            </a:custGeom>
            <a:ln w="4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90" name="object 4190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2078334" y="4399031"/>
              <a:ext cx="156338" cy="162647"/>
            </a:xfrm>
            <a:prstGeom prst="rect">
              <a:avLst/>
            </a:prstGeom>
          </p:spPr>
        </p:pic>
        <p:pic>
          <p:nvPicPr>
            <p:cNvPr id="4191" name="object 4191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10967312" y="4399031"/>
              <a:ext cx="156306" cy="162647"/>
            </a:xfrm>
            <a:prstGeom prst="rect">
              <a:avLst/>
            </a:prstGeom>
          </p:spPr>
        </p:pic>
        <p:pic>
          <p:nvPicPr>
            <p:cNvPr id="4192" name="object 4192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7209285" y="4227096"/>
              <a:ext cx="139526" cy="127124"/>
            </a:xfrm>
            <a:prstGeom prst="rect">
              <a:avLst/>
            </a:prstGeom>
          </p:spPr>
        </p:pic>
        <p:pic>
          <p:nvPicPr>
            <p:cNvPr id="4193" name="object 4193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11829691" y="2462825"/>
              <a:ext cx="480079" cy="234013"/>
            </a:xfrm>
            <a:prstGeom prst="rect">
              <a:avLst/>
            </a:prstGeom>
          </p:spPr>
        </p:pic>
        <p:pic>
          <p:nvPicPr>
            <p:cNvPr id="4194" name="object 4194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5761373" y="2515724"/>
              <a:ext cx="235919" cy="232191"/>
            </a:xfrm>
            <a:prstGeom prst="rect">
              <a:avLst/>
            </a:prstGeom>
          </p:spPr>
        </p:pic>
        <p:sp>
          <p:nvSpPr>
            <p:cNvPr id="4195" name="object 4195"/>
            <p:cNvSpPr/>
            <p:nvPr/>
          </p:nvSpPr>
          <p:spPr>
            <a:xfrm>
              <a:off x="8211425" y="6010288"/>
              <a:ext cx="772795" cy="502920"/>
            </a:xfrm>
            <a:custGeom>
              <a:avLst/>
              <a:gdLst/>
              <a:ahLst/>
              <a:cxnLst/>
              <a:rect l="l" t="t" r="r" b="b"/>
              <a:pathLst>
                <a:path w="772795" h="502920">
                  <a:moveTo>
                    <a:pt x="772594" y="0"/>
                  </a:moveTo>
                  <a:lnTo>
                    <a:pt x="0" y="0"/>
                  </a:lnTo>
                  <a:lnTo>
                    <a:pt x="0" y="502602"/>
                  </a:lnTo>
                  <a:lnTo>
                    <a:pt x="772594" y="502602"/>
                  </a:lnTo>
                  <a:lnTo>
                    <a:pt x="77259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196" name="object 4196"/>
          <p:cNvSpPr txBox="1"/>
          <p:nvPr/>
        </p:nvSpPr>
        <p:spPr>
          <a:xfrm>
            <a:off x="1663631" y="2242970"/>
            <a:ext cx="7148195" cy="4827905"/>
          </a:xfrm>
          <a:prstGeom prst="rect">
            <a:avLst/>
          </a:prstGeom>
        </p:spPr>
        <p:txBody>
          <a:bodyPr vert="horz" wrap="square" lIns="0" tIns="577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5"/>
              </a:spcBef>
            </a:pPr>
            <a:r>
              <a:rPr sz="1950" b="1" spc="35" dirty="0">
                <a:solidFill>
                  <a:srgbClr val="00000F"/>
                </a:solidFill>
                <a:latin typeface="FS Albert"/>
                <a:cs typeface="FS Albert"/>
              </a:rPr>
              <a:t>Grundsatz</a:t>
            </a:r>
            <a:endParaRPr sz="1950">
              <a:latin typeface="FS Albert"/>
              <a:cs typeface="FS Albert"/>
            </a:endParaRPr>
          </a:p>
          <a:p>
            <a:pPr marL="271780" indent="-259715">
              <a:lnSpc>
                <a:spcPct val="100000"/>
              </a:lnSpc>
              <a:spcBef>
                <a:spcPts val="360"/>
              </a:spcBef>
              <a:buAutoNum type="arabicPeriod"/>
              <a:tabLst>
                <a:tab pos="272415" algn="l"/>
              </a:tabLst>
            </a:pPr>
            <a:r>
              <a:rPr sz="1950" spc="35" dirty="0">
                <a:solidFill>
                  <a:srgbClr val="00000F"/>
                </a:solidFill>
                <a:latin typeface="FS Albert"/>
                <a:cs typeface="FS Albert"/>
              </a:rPr>
              <a:t>Schauen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(Situation</a:t>
            </a:r>
            <a:r>
              <a:rPr sz="1950" spc="6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überblicken)</a:t>
            </a:r>
            <a:endParaRPr sz="1950">
              <a:latin typeface="FS Albert"/>
              <a:cs typeface="FS Albert"/>
            </a:endParaRPr>
          </a:p>
          <a:p>
            <a:pPr marL="271780" indent="-259715">
              <a:lnSpc>
                <a:spcPct val="100000"/>
              </a:lnSpc>
              <a:spcBef>
                <a:spcPts val="360"/>
              </a:spcBef>
              <a:buAutoNum type="arabicPeriod"/>
              <a:tabLst>
                <a:tab pos="272415" algn="l"/>
              </a:tabLst>
            </a:pPr>
            <a:r>
              <a:rPr sz="1950" spc="25" dirty="0">
                <a:solidFill>
                  <a:srgbClr val="00000F"/>
                </a:solidFill>
                <a:latin typeface="FS Albert"/>
                <a:cs typeface="FS Albert"/>
              </a:rPr>
              <a:t>Denken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15" dirty="0">
                <a:solidFill>
                  <a:srgbClr val="00000F"/>
                </a:solidFill>
                <a:latin typeface="FS Albert"/>
                <a:cs typeface="FS Albert"/>
              </a:rPr>
              <a:t>(Folgegefahren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5" dirty="0">
                <a:solidFill>
                  <a:srgbClr val="00000F"/>
                </a:solidFill>
                <a:latin typeface="FS Albert"/>
                <a:cs typeface="FS Albert"/>
              </a:rPr>
              <a:t>beachten)</a:t>
            </a:r>
            <a:endParaRPr sz="1950">
              <a:latin typeface="FS Albert"/>
              <a:cs typeface="FS Albert"/>
            </a:endParaRPr>
          </a:p>
          <a:p>
            <a:pPr marL="271780" indent="-259715">
              <a:lnSpc>
                <a:spcPct val="100000"/>
              </a:lnSpc>
              <a:spcBef>
                <a:spcPts val="360"/>
              </a:spcBef>
              <a:buAutoNum type="arabicPeriod"/>
              <a:tabLst>
                <a:tab pos="272415" algn="l"/>
              </a:tabLst>
            </a:pPr>
            <a:r>
              <a:rPr sz="1950" spc="35" dirty="0">
                <a:solidFill>
                  <a:srgbClr val="00000F"/>
                </a:solidFill>
                <a:latin typeface="FS Albert"/>
                <a:cs typeface="FS Albert"/>
              </a:rPr>
              <a:t>Handeln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(Sich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schützen,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20" dirty="0">
                <a:solidFill>
                  <a:srgbClr val="00000F"/>
                </a:solidFill>
                <a:latin typeface="FS Albert"/>
                <a:cs typeface="FS Albert"/>
              </a:rPr>
              <a:t>Unfallort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5" dirty="0">
                <a:solidFill>
                  <a:srgbClr val="00000F"/>
                </a:solidFill>
                <a:latin typeface="FS Albert"/>
                <a:cs typeface="FS Albert"/>
              </a:rPr>
              <a:t>sichern)</a:t>
            </a:r>
            <a:endParaRPr sz="1950">
              <a:latin typeface="FS Albert"/>
              <a:cs typeface="FS Albert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2500">
              <a:latin typeface="FS Albert"/>
              <a:cs typeface="FS Albert"/>
            </a:endParaRPr>
          </a:p>
          <a:p>
            <a:pPr marL="12700">
              <a:lnSpc>
                <a:spcPct val="100000"/>
              </a:lnSpc>
            </a:pPr>
            <a:r>
              <a:rPr sz="1950" b="1" spc="35" dirty="0">
                <a:solidFill>
                  <a:srgbClr val="00000F"/>
                </a:solidFill>
                <a:latin typeface="FS Albert"/>
                <a:cs typeface="FS Albert"/>
              </a:rPr>
              <a:t>Alarmieren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Ruhe</a:t>
            </a:r>
            <a:r>
              <a:rPr sz="1950" spc="35" dirty="0">
                <a:solidFill>
                  <a:srgbClr val="00000F"/>
                </a:solidFill>
                <a:latin typeface="FS Albert"/>
                <a:cs typeface="FS Albert"/>
              </a:rPr>
              <a:t> bewahren!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Betriebsnothelfende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25" dirty="0">
                <a:solidFill>
                  <a:srgbClr val="00000F"/>
                </a:solidFill>
                <a:latin typeface="FS Albert"/>
                <a:cs typeface="FS Albert"/>
              </a:rPr>
              <a:t>informieren,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-25" dirty="0">
                <a:solidFill>
                  <a:srgbClr val="00000F"/>
                </a:solidFill>
                <a:latin typeface="FS Albert"/>
                <a:cs typeface="FS Albert"/>
              </a:rPr>
              <a:t>Tel:</a:t>
            </a:r>
            <a:r>
              <a:rPr sz="1950" spc="6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041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248</a:t>
            </a:r>
            <a:r>
              <a:rPr sz="1950" spc="6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25" dirty="0">
                <a:solidFill>
                  <a:srgbClr val="00000F"/>
                </a:solidFill>
                <a:latin typeface="FS Albert"/>
                <a:cs typeface="FS Albert"/>
              </a:rPr>
              <a:t>63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40" dirty="0">
                <a:solidFill>
                  <a:srgbClr val="00000F"/>
                </a:solidFill>
                <a:latin typeface="FS Albert"/>
                <a:cs typeface="FS Albert"/>
              </a:rPr>
              <a:t>44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sz="1950" spc="35" dirty="0">
                <a:solidFill>
                  <a:srgbClr val="00000F"/>
                </a:solidFill>
                <a:latin typeface="FS Albert"/>
                <a:cs typeface="FS Albert"/>
              </a:rPr>
              <a:t>Ambulanz</a:t>
            </a:r>
            <a:r>
              <a:rPr sz="1950" spc="4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-25" dirty="0">
                <a:solidFill>
                  <a:srgbClr val="00000F"/>
                </a:solidFill>
                <a:latin typeface="FS Albert"/>
                <a:cs typeface="FS Albert"/>
              </a:rPr>
              <a:t>Tel:</a:t>
            </a:r>
            <a:r>
              <a:rPr sz="1950" spc="40" dirty="0">
                <a:solidFill>
                  <a:srgbClr val="00000F"/>
                </a:solidFill>
                <a:latin typeface="FS Albert"/>
                <a:cs typeface="FS Albert"/>
              </a:rPr>
              <a:t> 144</a:t>
            </a:r>
            <a:endParaRPr sz="1950">
              <a:latin typeface="FS Albert"/>
              <a:cs typeface="FS Albert"/>
            </a:endParaRPr>
          </a:p>
          <a:p>
            <a:pPr>
              <a:lnSpc>
                <a:spcPct val="100000"/>
              </a:lnSpc>
              <a:spcBef>
                <a:spcPts val="5"/>
              </a:spcBef>
              <a:buClr>
                <a:srgbClr val="00000F"/>
              </a:buClr>
              <a:buFont typeface="FS Albert"/>
              <a:buChar char="–"/>
            </a:pPr>
            <a:endParaRPr sz="2500">
              <a:latin typeface="FS Albert"/>
              <a:cs typeface="FS Albert"/>
            </a:endParaRPr>
          </a:p>
          <a:p>
            <a:pPr marL="12700">
              <a:lnSpc>
                <a:spcPct val="100000"/>
              </a:lnSpc>
            </a:pPr>
            <a:r>
              <a:rPr sz="1950" b="1" spc="25" dirty="0">
                <a:solidFill>
                  <a:srgbClr val="00000F"/>
                </a:solidFill>
                <a:latin typeface="FS Albert"/>
                <a:cs typeface="FS Albert"/>
              </a:rPr>
              <a:t>Bei</a:t>
            </a:r>
            <a:r>
              <a:rPr sz="1950" b="1" spc="5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b="1" spc="20" dirty="0">
                <a:solidFill>
                  <a:srgbClr val="00000F"/>
                </a:solidFill>
                <a:latin typeface="FS Albert"/>
                <a:cs typeface="FS Albert"/>
              </a:rPr>
              <a:t>Gefahr</a:t>
            </a:r>
            <a:r>
              <a:rPr sz="1950" b="1" spc="5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b="1" spc="30" dirty="0">
                <a:solidFill>
                  <a:srgbClr val="00000F"/>
                </a:solidFill>
                <a:latin typeface="FS Albert"/>
                <a:cs typeface="FS Albert"/>
              </a:rPr>
              <a:t>retten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sz="1950" spc="15" dirty="0">
                <a:solidFill>
                  <a:srgbClr val="00000F"/>
                </a:solidFill>
                <a:latin typeface="FS Albert"/>
                <a:cs typeface="FS Albert"/>
              </a:rPr>
              <a:t>Verletzte</a:t>
            </a:r>
            <a:r>
              <a:rPr sz="1950" spc="7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aus</a:t>
            </a:r>
            <a:r>
              <a:rPr sz="1950" spc="8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25" dirty="0">
                <a:solidFill>
                  <a:srgbClr val="00000F"/>
                </a:solidFill>
                <a:latin typeface="FS Albert"/>
                <a:cs typeface="FS Albert"/>
              </a:rPr>
              <a:t>Gefahrenzone</a:t>
            </a:r>
            <a:r>
              <a:rPr sz="1950" spc="7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bringen</a:t>
            </a:r>
            <a:r>
              <a:rPr sz="1950" spc="8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20" dirty="0">
                <a:solidFill>
                  <a:srgbClr val="00000F"/>
                </a:solidFill>
                <a:latin typeface="FS Albert"/>
                <a:cs typeface="FS Albert"/>
              </a:rPr>
              <a:t>(Vorsicht</a:t>
            </a:r>
            <a:r>
              <a:rPr sz="1950" spc="8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Rückenverletzung)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Ruhe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bewahren,</a:t>
            </a:r>
            <a:r>
              <a:rPr sz="1950" spc="6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25" dirty="0">
                <a:solidFill>
                  <a:srgbClr val="00000F"/>
                </a:solidFill>
                <a:latin typeface="FS Albert"/>
                <a:cs typeface="FS Albert"/>
              </a:rPr>
              <a:t>vorsichtig</a:t>
            </a:r>
            <a:r>
              <a:rPr sz="1950" spc="6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5" dirty="0">
                <a:solidFill>
                  <a:srgbClr val="00000F"/>
                </a:solidFill>
                <a:latin typeface="FS Albert"/>
                <a:cs typeface="FS Albert"/>
              </a:rPr>
              <a:t>arbeiten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Sich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nicht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20" dirty="0">
                <a:solidFill>
                  <a:srgbClr val="00000F"/>
                </a:solidFill>
                <a:latin typeface="FS Albert"/>
                <a:cs typeface="FS Albert"/>
              </a:rPr>
              <a:t>in</a:t>
            </a:r>
            <a:r>
              <a:rPr sz="1950" spc="6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10" dirty="0">
                <a:solidFill>
                  <a:srgbClr val="00000F"/>
                </a:solidFill>
                <a:latin typeface="FS Albert"/>
                <a:cs typeface="FS Albert"/>
              </a:rPr>
              <a:t>Gefahr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5" dirty="0">
                <a:solidFill>
                  <a:srgbClr val="00000F"/>
                </a:solidFill>
                <a:latin typeface="FS Albert"/>
                <a:cs typeface="FS Albert"/>
              </a:rPr>
              <a:t>begeben!</a:t>
            </a:r>
            <a:endParaRPr sz="1950">
              <a:latin typeface="FS Albert"/>
              <a:cs typeface="FS Albert"/>
            </a:endParaRPr>
          </a:p>
        </p:txBody>
      </p:sp>
      <p:sp>
        <p:nvSpPr>
          <p:cNvPr id="4197" name="object 4197"/>
          <p:cNvSpPr txBox="1"/>
          <p:nvPr/>
        </p:nvSpPr>
        <p:spPr>
          <a:xfrm>
            <a:off x="1663631" y="7388363"/>
            <a:ext cx="5878830" cy="1740535"/>
          </a:xfrm>
          <a:prstGeom prst="rect">
            <a:avLst/>
          </a:prstGeom>
        </p:spPr>
        <p:txBody>
          <a:bodyPr vert="horz" wrap="square" lIns="0" tIns="577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5"/>
              </a:spcBef>
            </a:pPr>
            <a:r>
              <a:rPr sz="1950" b="1" spc="35" dirty="0">
                <a:solidFill>
                  <a:srgbClr val="00000F"/>
                </a:solidFill>
                <a:latin typeface="FS Albert"/>
                <a:cs typeface="FS Albert"/>
              </a:rPr>
              <a:t>Sofortmassnahmen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Sich</a:t>
            </a:r>
            <a:r>
              <a:rPr sz="1950" spc="4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selber</a:t>
            </a:r>
            <a:r>
              <a:rPr sz="1950" spc="5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5" dirty="0">
                <a:solidFill>
                  <a:srgbClr val="00000F"/>
                </a:solidFill>
                <a:latin typeface="FS Albert"/>
                <a:cs typeface="FS Albert"/>
              </a:rPr>
              <a:t>schützen!</a:t>
            </a:r>
            <a:endParaRPr sz="1950">
              <a:latin typeface="FS Albert"/>
              <a:cs typeface="FS Albert"/>
            </a:endParaRPr>
          </a:p>
          <a:p>
            <a:pPr marL="203835" marR="5080" indent="-191770">
              <a:lnSpc>
                <a:spcPct val="115399"/>
              </a:lnSpc>
              <a:buChar char="–"/>
              <a:tabLst>
                <a:tab pos="204470" algn="l"/>
              </a:tabLst>
            </a:pP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Beurteilung</a:t>
            </a:r>
            <a:r>
              <a:rPr sz="1950" spc="8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des</a:t>
            </a:r>
            <a:r>
              <a:rPr sz="1950" spc="8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Allgemeinzustands</a:t>
            </a:r>
            <a:r>
              <a:rPr sz="1950" spc="8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5" dirty="0">
                <a:solidFill>
                  <a:srgbClr val="00000F"/>
                </a:solidFill>
                <a:latin typeface="FS Albert"/>
                <a:cs typeface="FS Albert"/>
              </a:rPr>
              <a:t>gemäss</a:t>
            </a:r>
            <a:r>
              <a:rPr sz="1950" spc="8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5" dirty="0">
                <a:solidFill>
                  <a:srgbClr val="00000F"/>
                </a:solidFill>
                <a:latin typeface="FS Albert"/>
                <a:cs typeface="FS Albert"/>
              </a:rPr>
              <a:t>BLS-AED </a:t>
            </a:r>
            <a:r>
              <a:rPr sz="1950" spc="-44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25" dirty="0">
                <a:solidFill>
                  <a:srgbClr val="00000F"/>
                </a:solidFill>
                <a:latin typeface="FS Albert"/>
                <a:cs typeface="FS Albert"/>
              </a:rPr>
              <a:t>(ex.</a:t>
            </a:r>
            <a:r>
              <a:rPr sz="1950" spc="6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5" dirty="0">
                <a:solidFill>
                  <a:srgbClr val="00000F"/>
                </a:solidFill>
                <a:latin typeface="FS Albert"/>
                <a:cs typeface="FS Albert"/>
              </a:rPr>
              <a:t>ABC/GABI)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sz="1950" spc="25" dirty="0">
                <a:solidFill>
                  <a:srgbClr val="00000F"/>
                </a:solidFill>
                <a:latin typeface="FS Albert"/>
                <a:cs typeface="FS Albert"/>
              </a:rPr>
              <a:t>Erste</a:t>
            </a:r>
            <a:r>
              <a:rPr sz="1950" spc="4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Hilfemassnahmen</a:t>
            </a:r>
            <a:endParaRPr sz="1950">
              <a:latin typeface="FS Albert"/>
              <a:cs typeface="FS Albert"/>
            </a:endParaRPr>
          </a:p>
        </p:txBody>
      </p:sp>
      <p:sp>
        <p:nvSpPr>
          <p:cNvPr id="4198" name="object 4198"/>
          <p:cNvSpPr txBox="1"/>
          <p:nvPr/>
        </p:nvSpPr>
        <p:spPr>
          <a:xfrm>
            <a:off x="1663631" y="9446521"/>
            <a:ext cx="6316980" cy="1054735"/>
          </a:xfrm>
          <a:prstGeom prst="rect">
            <a:avLst/>
          </a:prstGeom>
        </p:spPr>
        <p:txBody>
          <a:bodyPr vert="horz" wrap="square" lIns="0" tIns="577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5"/>
              </a:spcBef>
            </a:pPr>
            <a:r>
              <a:rPr sz="1950" b="1" spc="35" dirty="0">
                <a:solidFill>
                  <a:srgbClr val="00000F"/>
                </a:solidFill>
                <a:latin typeface="FS Albert"/>
                <a:cs typeface="FS Albert"/>
              </a:rPr>
              <a:t>Betreuen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sz="1950" spc="15" dirty="0">
                <a:solidFill>
                  <a:srgbClr val="00000F"/>
                </a:solidFill>
                <a:latin typeface="FS Albert"/>
                <a:cs typeface="FS Albert"/>
              </a:rPr>
              <a:t>Verletzte</a:t>
            </a:r>
            <a:r>
              <a:rPr sz="1950" spc="6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25" dirty="0">
                <a:solidFill>
                  <a:srgbClr val="00000F"/>
                </a:solidFill>
                <a:latin typeface="FS Albert"/>
                <a:cs typeface="FS Albert"/>
              </a:rPr>
              <a:t>bis</a:t>
            </a:r>
            <a:r>
              <a:rPr sz="1950" spc="7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zum</a:t>
            </a:r>
            <a:r>
              <a:rPr sz="1950" spc="7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20" dirty="0">
                <a:solidFill>
                  <a:srgbClr val="00000F"/>
                </a:solidFill>
                <a:latin typeface="FS Albert"/>
                <a:cs typeface="FS Albert"/>
              </a:rPr>
              <a:t>Eintreffen</a:t>
            </a:r>
            <a:r>
              <a:rPr sz="1950" spc="6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25" dirty="0">
                <a:solidFill>
                  <a:srgbClr val="00000F"/>
                </a:solidFill>
                <a:latin typeface="FS Albert"/>
                <a:cs typeface="FS Albert"/>
              </a:rPr>
              <a:t>der</a:t>
            </a:r>
            <a:r>
              <a:rPr sz="1950" spc="7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Rettungskräfte</a:t>
            </a:r>
            <a:r>
              <a:rPr sz="1950" spc="70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5" dirty="0">
                <a:solidFill>
                  <a:srgbClr val="00000F"/>
                </a:solidFill>
                <a:latin typeface="FS Albert"/>
                <a:cs typeface="FS Albert"/>
              </a:rPr>
              <a:t>betreuen</a:t>
            </a:r>
            <a:endParaRPr sz="1950">
              <a:latin typeface="FS Albert"/>
              <a:cs typeface="FS Albert"/>
            </a:endParaRPr>
          </a:p>
          <a:p>
            <a:pPr marL="203835" indent="-191770">
              <a:lnSpc>
                <a:spcPct val="100000"/>
              </a:lnSpc>
              <a:spcBef>
                <a:spcPts val="360"/>
              </a:spcBef>
              <a:buChar char="–"/>
              <a:tabLst>
                <a:tab pos="204470" algn="l"/>
              </a:tabLst>
            </a:pPr>
            <a:r>
              <a:rPr sz="1950" spc="30" dirty="0">
                <a:solidFill>
                  <a:srgbClr val="00000F"/>
                </a:solidFill>
                <a:latin typeface="FS Albert"/>
                <a:cs typeface="FS Albert"/>
              </a:rPr>
              <a:t>Rettungskräfte</a:t>
            </a:r>
            <a:r>
              <a:rPr sz="1950" spc="25" dirty="0">
                <a:solidFill>
                  <a:srgbClr val="00000F"/>
                </a:solidFill>
                <a:latin typeface="FS Albert"/>
                <a:cs typeface="FS Albert"/>
              </a:rPr>
              <a:t> </a:t>
            </a:r>
            <a:r>
              <a:rPr sz="1950" spc="35" dirty="0">
                <a:solidFill>
                  <a:srgbClr val="00000F"/>
                </a:solidFill>
                <a:latin typeface="FS Albert"/>
                <a:cs typeface="FS Albert"/>
              </a:rPr>
              <a:t>unterstützen</a:t>
            </a:r>
            <a:endParaRPr sz="1950">
              <a:latin typeface="FS Albert"/>
              <a:cs typeface="FS Albert"/>
            </a:endParaRPr>
          </a:p>
        </p:txBody>
      </p:sp>
      <p:grpSp>
        <p:nvGrpSpPr>
          <p:cNvPr id="4199" name="object 4199"/>
          <p:cNvGrpSpPr/>
          <p:nvPr/>
        </p:nvGrpSpPr>
        <p:grpSpPr>
          <a:xfrm>
            <a:off x="529900" y="2373844"/>
            <a:ext cx="916940" cy="916940"/>
            <a:chOff x="529900" y="2373844"/>
            <a:chExt cx="916940" cy="916940"/>
          </a:xfrm>
        </p:grpSpPr>
        <p:sp>
          <p:nvSpPr>
            <p:cNvPr id="4200" name="object 4200"/>
            <p:cNvSpPr/>
            <p:nvPr/>
          </p:nvSpPr>
          <p:spPr>
            <a:xfrm>
              <a:off x="529900" y="2373844"/>
              <a:ext cx="916940" cy="916940"/>
            </a:xfrm>
            <a:custGeom>
              <a:avLst/>
              <a:gdLst/>
              <a:ahLst/>
              <a:cxnLst/>
              <a:rect l="l" t="t" r="r" b="b"/>
              <a:pathLst>
                <a:path w="916940" h="916939">
                  <a:moveTo>
                    <a:pt x="916726" y="0"/>
                  </a:moveTo>
                  <a:lnTo>
                    <a:pt x="0" y="0"/>
                  </a:lnTo>
                  <a:lnTo>
                    <a:pt x="0" y="916746"/>
                  </a:lnTo>
                  <a:lnTo>
                    <a:pt x="916726" y="916746"/>
                  </a:lnTo>
                  <a:lnTo>
                    <a:pt x="916726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1" name="object 4201"/>
            <p:cNvSpPr/>
            <p:nvPr/>
          </p:nvSpPr>
          <p:spPr>
            <a:xfrm>
              <a:off x="864323" y="2663462"/>
              <a:ext cx="560705" cy="600075"/>
            </a:xfrm>
            <a:custGeom>
              <a:avLst/>
              <a:gdLst/>
              <a:ahLst/>
              <a:cxnLst/>
              <a:rect l="l" t="t" r="r" b="b"/>
              <a:pathLst>
                <a:path w="560705" h="600075">
                  <a:moveTo>
                    <a:pt x="293217" y="182422"/>
                  </a:moveTo>
                  <a:lnTo>
                    <a:pt x="290969" y="171221"/>
                  </a:lnTo>
                  <a:lnTo>
                    <a:pt x="288378" y="163423"/>
                  </a:lnTo>
                  <a:lnTo>
                    <a:pt x="285432" y="159004"/>
                  </a:lnTo>
                  <a:lnTo>
                    <a:pt x="269862" y="135597"/>
                  </a:lnTo>
                  <a:lnTo>
                    <a:pt x="262064" y="112191"/>
                  </a:lnTo>
                  <a:lnTo>
                    <a:pt x="262458" y="74371"/>
                  </a:lnTo>
                  <a:lnTo>
                    <a:pt x="262064" y="69303"/>
                  </a:lnTo>
                  <a:lnTo>
                    <a:pt x="228866" y="30289"/>
                  </a:lnTo>
                  <a:lnTo>
                    <a:pt x="191211" y="9055"/>
                  </a:lnTo>
                  <a:lnTo>
                    <a:pt x="145262" y="914"/>
                  </a:lnTo>
                  <a:lnTo>
                    <a:pt x="121399" y="0"/>
                  </a:lnTo>
                  <a:lnTo>
                    <a:pt x="114312" y="749"/>
                  </a:lnTo>
                  <a:lnTo>
                    <a:pt x="72631" y="11455"/>
                  </a:lnTo>
                  <a:lnTo>
                    <a:pt x="36626" y="30873"/>
                  </a:lnTo>
                  <a:lnTo>
                    <a:pt x="8089" y="64236"/>
                  </a:lnTo>
                  <a:lnTo>
                    <a:pt x="114" y="104660"/>
                  </a:lnTo>
                  <a:lnTo>
                    <a:pt x="0" y="112750"/>
                  </a:lnTo>
                  <a:lnTo>
                    <a:pt x="165" y="119951"/>
                  </a:lnTo>
                  <a:lnTo>
                    <a:pt x="11785" y="160807"/>
                  </a:lnTo>
                  <a:lnTo>
                    <a:pt x="35064" y="203301"/>
                  </a:lnTo>
                  <a:lnTo>
                    <a:pt x="40868" y="215519"/>
                  </a:lnTo>
                  <a:lnTo>
                    <a:pt x="59728" y="260426"/>
                  </a:lnTo>
                  <a:lnTo>
                    <a:pt x="63614" y="276034"/>
                  </a:lnTo>
                  <a:lnTo>
                    <a:pt x="63614" y="311150"/>
                  </a:lnTo>
                  <a:lnTo>
                    <a:pt x="129768" y="307251"/>
                  </a:lnTo>
                  <a:lnTo>
                    <a:pt x="203695" y="334556"/>
                  </a:lnTo>
                  <a:lnTo>
                    <a:pt x="195922" y="279933"/>
                  </a:lnTo>
                  <a:lnTo>
                    <a:pt x="196773" y="274993"/>
                  </a:lnTo>
                  <a:lnTo>
                    <a:pt x="201968" y="269798"/>
                  </a:lnTo>
                  <a:lnTo>
                    <a:pt x="211480" y="264325"/>
                  </a:lnTo>
                  <a:lnTo>
                    <a:pt x="219278" y="264325"/>
                  </a:lnTo>
                  <a:lnTo>
                    <a:pt x="242608" y="268236"/>
                  </a:lnTo>
                  <a:lnTo>
                    <a:pt x="258178" y="268236"/>
                  </a:lnTo>
                  <a:lnTo>
                    <a:pt x="262064" y="264325"/>
                  </a:lnTo>
                  <a:lnTo>
                    <a:pt x="265963" y="256552"/>
                  </a:lnTo>
                  <a:lnTo>
                    <a:pt x="262064" y="240931"/>
                  </a:lnTo>
                  <a:lnTo>
                    <a:pt x="262064" y="229209"/>
                  </a:lnTo>
                  <a:lnTo>
                    <a:pt x="234848" y="225323"/>
                  </a:lnTo>
                  <a:lnTo>
                    <a:pt x="234848" y="221424"/>
                  </a:lnTo>
                  <a:lnTo>
                    <a:pt x="262064" y="221424"/>
                  </a:lnTo>
                  <a:lnTo>
                    <a:pt x="262064" y="194119"/>
                  </a:lnTo>
                  <a:lnTo>
                    <a:pt x="289318" y="186321"/>
                  </a:lnTo>
                  <a:lnTo>
                    <a:pt x="293217" y="182422"/>
                  </a:lnTo>
                  <a:close/>
                </a:path>
                <a:path w="560705" h="600075">
                  <a:moveTo>
                    <a:pt x="560298" y="361429"/>
                  </a:moveTo>
                  <a:lnTo>
                    <a:pt x="501916" y="301637"/>
                  </a:lnTo>
                  <a:lnTo>
                    <a:pt x="483895" y="198031"/>
                  </a:lnTo>
                  <a:lnTo>
                    <a:pt x="480580" y="194525"/>
                  </a:lnTo>
                  <a:lnTo>
                    <a:pt x="479120" y="193484"/>
                  </a:lnTo>
                  <a:lnTo>
                    <a:pt x="472694" y="190766"/>
                  </a:lnTo>
                  <a:lnTo>
                    <a:pt x="470941" y="190271"/>
                  </a:lnTo>
                  <a:lnTo>
                    <a:pt x="467271" y="190182"/>
                  </a:lnTo>
                  <a:lnTo>
                    <a:pt x="464058" y="190461"/>
                  </a:lnTo>
                  <a:lnTo>
                    <a:pt x="422630" y="201422"/>
                  </a:lnTo>
                  <a:lnTo>
                    <a:pt x="371043" y="279933"/>
                  </a:lnTo>
                  <a:lnTo>
                    <a:pt x="332117" y="408660"/>
                  </a:lnTo>
                  <a:lnTo>
                    <a:pt x="363258" y="408660"/>
                  </a:lnTo>
                  <a:lnTo>
                    <a:pt x="402183" y="299440"/>
                  </a:lnTo>
                  <a:lnTo>
                    <a:pt x="394373" y="361873"/>
                  </a:lnTo>
                  <a:lnTo>
                    <a:pt x="394373" y="486676"/>
                  </a:lnTo>
                  <a:lnTo>
                    <a:pt x="363258" y="599808"/>
                  </a:lnTo>
                  <a:lnTo>
                    <a:pt x="394373" y="599808"/>
                  </a:lnTo>
                  <a:lnTo>
                    <a:pt x="441083" y="486676"/>
                  </a:lnTo>
                  <a:lnTo>
                    <a:pt x="448843" y="424281"/>
                  </a:lnTo>
                  <a:lnTo>
                    <a:pt x="479996" y="478891"/>
                  </a:lnTo>
                  <a:lnTo>
                    <a:pt x="487781" y="584212"/>
                  </a:lnTo>
                  <a:lnTo>
                    <a:pt x="518922" y="592010"/>
                  </a:lnTo>
                  <a:lnTo>
                    <a:pt x="511124" y="463283"/>
                  </a:lnTo>
                  <a:lnTo>
                    <a:pt x="472211" y="377456"/>
                  </a:lnTo>
                  <a:lnTo>
                    <a:pt x="472211" y="287756"/>
                  </a:lnTo>
                  <a:lnTo>
                    <a:pt x="487781" y="330657"/>
                  </a:lnTo>
                  <a:lnTo>
                    <a:pt x="534492" y="377456"/>
                  </a:lnTo>
                  <a:lnTo>
                    <a:pt x="560298" y="36142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02" name="object 4202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934083" y="2683966"/>
              <a:ext cx="96750" cy="130670"/>
            </a:xfrm>
            <a:prstGeom prst="rect">
              <a:avLst/>
            </a:prstGeom>
          </p:spPr>
        </p:pic>
        <p:sp>
          <p:nvSpPr>
            <p:cNvPr id="4203" name="object 4203"/>
            <p:cNvSpPr/>
            <p:nvPr/>
          </p:nvSpPr>
          <p:spPr>
            <a:xfrm>
              <a:off x="1083615" y="2779537"/>
              <a:ext cx="27305" cy="23495"/>
            </a:xfrm>
            <a:custGeom>
              <a:avLst/>
              <a:gdLst/>
              <a:ahLst/>
              <a:cxnLst/>
              <a:rect l="l" t="t" r="r" b="b"/>
              <a:pathLst>
                <a:path w="27305" h="23494">
                  <a:moveTo>
                    <a:pt x="0" y="19517"/>
                  </a:moveTo>
                  <a:lnTo>
                    <a:pt x="23329" y="0"/>
                  </a:lnTo>
                  <a:lnTo>
                    <a:pt x="27224" y="23423"/>
                  </a:lnTo>
                  <a:lnTo>
                    <a:pt x="0" y="19517"/>
                  </a:lnTo>
                  <a:close/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4" name="object 4204"/>
            <p:cNvSpPr/>
            <p:nvPr/>
          </p:nvSpPr>
          <p:spPr>
            <a:xfrm>
              <a:off x="1083615" y="2779537"/>
              <a:ext cx="27305" cy="23495"/>
            </a:xfrm>
            <a:custGeom>
              <a:avLst/>
              <a:gdLst/>
              <a:ahLst/>
              <a:cxnLst/>
              <a:rect l="l" t="t" r="r" b="b"/>
              <a:pathLst>
                <a:path w="27305" h="23494">
                  <a:moveTo>
                    <a:pt x="23329" y="0"/>
                  </a:moveTo>
                  <a:lnTo>
                    <a:pt x="0" y="19517"/>
                  </a:lnTo>
                  <a:lnTo>
                    <a:pt x="27224" y="23423"/>
                  </a:lnTo>
                  <a:lnTo>
                    <a:pt x="23329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5" name="object 4205"/>
            <p:cNvSpPr/>
            <p:nvPr/>
          </p:nvSpPr>
          <p:spPr>
            <a:xfrm>
              <a:off x="558253" y="2401169"/>
              <a:ext cx="459740" cy="312420"/>
            </a:xfrm>
            <a:custGeom>
              <a:avLst/>
              <a:gdLst/>
              <a:ahLst/>
              <a:cxnLst/>
              <a:rect l="l" t="t" r="r" b="b"/>
              <a:pathLst>
                <a:path w="459740" h="312419">
                  <a:moveTo>
                    <a:pt x="244944" y="136702"/>
                  </a:moveTo>
                  <a:lnTo>
                    <a:pt x="238099" y="92913"/>
                  </a:lnTo>
                  <a:lnTo>
                    <a:pt x="223596" y="61214"/>
                  </a:lnTo>
                  <a:lnTo>
                    <a:pt x="237375" y="54838"/>
                  </a:lnTo>
                  <a:lnTo>
                    <a:pt x="237375" y="0"/>
                  </a:lnTo>
                  <a:lnTo>
                    <a:pt x="229603" y="0"/>
                  </a:lnTo>
                  <a:lnTo>
                    <a:pt x="229603" y="23583"/>
                  </a:lnTo>
                  <a:lnTo>
                    <a:pt x="0" y="156032"/>
                  </a:lnTo>
                  <a:lnTo>
                    <a:pt x="229603" y="288505"/>
                  </a:lnTo>
                  <a:lnTo>
                    <a:pt x="229603" y="312077"/>
                  </a:lnTo>
                  <a:lnTo>
                    <a:pt x="237375" y="312077"/>
                  </a:lnTo>
                  <a:lnTo>
                    <a:pt x="237375" y="257225"/>
                  </a:lnTo>
                  <a:lnTo>
                    <a:pt x="210629" y="244856"/>
                  </a:lnTo>
                  <a:lnTo>
                    <a:pt x="217271" y="240169"/>
                  </a:lnTo>
                  <a:lnTo>
                    <a:pt x="238277" y="200825"/>
                  </a:lnTo>
                  <a:lnTo>
                    <a:pt x="244944" y="156845"/>
                  </a:lnTo>
                  <a:lnTo>
                    <a:pt x="243535" y="163385"/>
                  </a:lnTo>
                  <a:lnTo>
                    <a:pt x="241020" y="168783"/>
                  </a:lnTo>
                  <a:lnTo>
                    <a:pt x="233641" y="177304"/>
                  </a:lnTo>
                  <a:lnTo>
                    <a:pt x="229133" y="179438"/>
                  </a:lnTo>
                  <a:lnTo>
                    <a:pt x="218465" y="179438"/>
                  </a:lnTo>
                  <a:lnTo>
                    <a:pt x="213690" y="176250"/>
                  </a:lnTo>
                  <a:lnTo>
                    <a:pt x="205346" y="163525"/>
                  </a:lnTo>
                  <a:lnTo>
                    <a:pt x="203250" y="155841"/>
                  </a:lnTo>
                  <a:lnTo>
                    <a:pt x="203250" y="137833"/>
                  </a:lnTo>
                  <a:lnTo>
                    <a:pt x="205346" y="130136"/>
                  </a:lnTo>
                  <a:lnTo>
                    <a:pt x="213690" y="117411"/>
                  </a:lnTo>
                  <a:lnTo>
                    <a:pt x="218465" y="114249"/>
                  </a:lnTo>
                  <a:lnTo>
                    <a:pt x="229108" y="114249"/>
                  </a:lnTo>
                  <a:lnTo>
                    <a:pt x="233616" y="116357"/>
                  </a:lnTo>
                  <a:lnTo>
                    <a:pt x="240995" y="124828"/>
                  </a:lnTo>
                  <a:lnTo>
                    <a:pt x="243535" y="130200"/>
                  </a:lnTo>
                  <a:lnTo>
                    <a:pt x="244944" y="136702"/>
                  </a:lnTo>
                  <a:close/>
                </a:path>
                <a:path w="459740" h="312419">
                  <a:moveTo>
                    <a:pt x="311315" y="136525"/>
                  </a:moveTo>
                  <a:lnTo>
                    <a:pt x="268490" y="140436"/>
                  </a:lnTo>
                  <a:lnTo>
                    <a:pt x="268490" y="156032"/>
                  </a:lnTo>
                  <a:lnTo>
                    <a:pt x="311315" y="159931"/>
                  </a:lnTo>
                  <a:lnTo>
                    <a:pt x="311315" y="136525"/>
                  </a:lnTo>
                  <a:close/>
                </a:path>
                <a:path w="459740" h="312419">
                  <a:moveTo>
                    <a:pt x="459168" y="148234"/>
                  </a:moveTo>
                  <a:lnTo>
                    <a:pt x="389128" y="105321"/>
                  </a:lnTo>
                  <a:lnTo>
                    <a:pt x="389128" y="124828"/>
                  </a:lnTo>
                  <a:lnTo>
                    <a:pt x="322973" y="132613"/>
                  </a:lnTo>
                  <a:lnTo>
                    <a:pt x="322973" y="159931"/>
                  </a:lnTo>
                  <a:lnTo>
                    <a:pt x="389128" y="167754"/>
                  </a:lnTo>
                  <a:lnTo>
                    <a:pt x="389128" y="191135"/>
                  </a:lnTo>
                  <a:lnTo>
                    <a:pt x="459168" y="14823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06" name="object 4206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264890" y="2766339"/>
              <a:ext cx="84939" cy="84950"/>
            </a:xfrm>
            <a:prstGeom prst="rect">
              <a:avLst/>
            </a:prstGeom>
          </p:spPr>
        </p:pic>
        <p:pic>
          <p:nvPicPr>
            <p:cNvPr id="4207" name="object 4207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576720" y="2472395"/>
              <a:ext cx="197575" cy="162811"/>
            </a:xfrm>
            <a:prstGeom prst="rect">
              <a:avLst/>
            </a:prstGeom>
          </p:spPr>
        </p:pic>
      </p:grpSp>
      <p:grpSp>
        <p:nvGrpSpPr>
          <p:cNvPr id="4208" name="object 4208"/>
          <p:cNvGrpSpPr/>
          <p:nvPr/>
        </p:nvGrpSpPr>
        <p:grpSpPr>
          <a:xfrm>
            <a:off x="529900" y="4111131"/>
            <a:ext cx="916940" cy="916940"/>
            <a:chOff x="529900" y="4111131"/>
            <a:chExt cx="916940" cy="916940"/>
          </a:xfrm>
        </p:grpSpPr>
        <p:sp>
          <p:nvSpPr>
            <p:cNvPr id="4209" name="object 4209"/>
            <p:cNvSpPr/>
            <p:nvPr/>
          </p:nvSpPr>
          <p:spPr>
            <a:xfrm>
              <a:off x="529900" y="4111131"/>
              <a:ext cx="916940" cy="916940"/>
            </a:xfrm>
            <a:custGeom>
              <a:avLst/>
              <a:gdLst/>
              <a:ahLst/>
              <a:cxnLst/>
              <a:rect l="l" t="t" r="r" b="b"/>
              <a:pathLst>
                <a:path w="916940" h="916939">
                  <a:moveTo>
                    <a:pt x="916726" y="0"/>
                  </a:moveTo>
                  <a:lnTo>
                    <a:pt x="0" y="0"/>
                  </a:lnTo>
                  <a:lnTo>
                    <a:pt x="0" y="916746"/>
                  </a:lnTo>
                  <a:lnTo>
                    <a:pt x="916726" y="916746"/>
                  </a:lnTo>
                  <a:lnTo>
                    <a:pt x="916726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10" name="object 4210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594682" y="4813276"/>
              <a:ext cx="105326" cy="187585"/>
            </a:xfrm>
            <a:prstGeom prst="rect">
              <a:avLst/>
            </a:prstGeom>
          </p:spPr>
        </p:pic>
        <p:pic>
          <p:nvPicPr>
            <p:cNvPr id="4211" name="object 4211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750294" y="4813274"/>
              <a:ext cx="335565" cy="187585"/>
            </a:xfrm>
            <a:prstGeom prst="rect">
              <a:avLst/>
            </a:prstGeom>
          </p:spPr>
        </p:pic>
        <p:sp>
          <p:nvSpPr>
            <p:cNvPr id="4212" name="object 4212"/>
            <p:cNvSpPr/>
            <p:nvPr/>
          </p:nvSpPr>
          <p:spPr>
            <a:xfrm>
              <a:off x="1078865" y="4147914"/>
              <a:ext cx="339090" cy="647700"/>
            </a:xfrm>
            <a:custGeom>
              <a:avLst/>
              <a:gdLst/>
              <a:ahLst/>
              <a:cxnLst/>
              <a:rect l="l" t="t" r="r" b="b"/>
              <a:pathLst>
                <a:path w="339090" h="647700">
                  <a:moveTo>
                    <a:pt x="203708" y="144348"/>
                  </a:moveTo>
                  <a:lnTo>
                    <a:pt x="184226" y="0"/>
                  </a:lnTo>
                  <a:lnTo>
                    <a:pt x="153073" y="7797"/>
                  </a:lnTo>
                  <a:lnTo>
                    <a:pt x="172554" y="152146"/>
                  </a:lnTo>
                  <a:lnTo>
                    <a:pt x="203708" y="144348"/>
                  </a:lnTo>
                  <a:close/>
                </a:path>
                <a:path w="339090" h="647700">
                  <a:moveTo>
                    <a:pt x="301078" y="628053"/>
                  </a:moveTo>
                  <a:lnTo>
                    <a:pt x="249428" y="493890"/>
                  </a:lnTo>
                  <a:lnTo>
                    <a:pt x="204381" y="502310"/>
                  </a:lnTo>
                  <a:lnTo>
                    <a:pt x="195910" y="503250"/>
                  </a:lnTo>
                  <a:lnTo>
                    <a:pt x="163195" y="479729"/>
                  </a:lnTo>
                  <a:lnTo>
                    <a:pt x="101714" y="234797"/>
                  </a:lnTo>
                  <a:lnTo>
                    <a:pt x="94856" y="190525"/>
                  </a:lnTo>
                  <a:lnTo>
                    <a:pt x="94526" y="183959"/>
                  </a:lnTo>
                  <a:lnTo>
                    <a:pt x="95999" y="176276"/>
                  </a:lnTo>
                  <a:lnTo>
                    <a:pt x="98475" y="171945"/>
                  </a:lnTo>
                  <a:lnTo>
                    <a:pt x="105651" y="168694"/>
                  </a:lnTo>
                  <a:lnTo>
                    <a:pt x="118008" y="163842"/>
                  </a:lnTo>
                  <a:lnTo>
                    <a:pt x="164757" y="152146"/>
                  </a:lnTo>
                  <a:lnTo>
                    <a:pt x="145275" y="11709"/>
                  </a:lnTo>
                  <a:lnTo>
                    <a:pt x="51790" y="35115"/>
                  </a:lnTo>
                  <a:lnTo>
                    <a:pt x="16840" y="57188"/>
                  </a:lnTo>
                  <a:lnTo>
                    <a:pt x="850" y="94919"/>
                  </a:lnTo>
                  <a:lnTo>
                    <a:pt x="0" y="104673"/>
                  </a:lnTo>
                  <a:lnTo>
                    <a:pt x="190" y="125603"/>
                  </a:lnTo>
                  <a:lnTo>
                    <a:pt x="4470" y="172618"/>
                  </a:lnTo>
                  <a:lnTo>
                    <a:pt x="17221" y="230555"/>
                  </a:lnTo>
                  <a:lnTo>
                    <a:pt x="43243" y="341337"/>
                  </a:lnTo>
                  <a:lnTo>
                    <a:pt x="63423" y="423227"/>
                  </a:lnTo>
                  <a:lnTo>
                    <a:pt x="75780" y="471398"/>
                  </a:lnTo>
                  <a:lnTo>
                    <a:pt x="94907" y="539915"/>
                  </a:lnTo>
                  <a:lnTo>
                    <a:pt x="112153" y="586790"/>
                  </a:lnTo>
                  <a:lnTo>
                    <a:pt x="133908" y="620318"/>
                  </a:lnTo>
                  <a:lnTo>
                    <a:pt x="168884" y="640334"/>
                  </a:lnTo>
                  <a:lnTo>
                    <a:pt x="215379" y="647344"/>
                  </a:lnTo>
                  <a:lnTo>
                    <a:pt x="225704" y="647573"/>
                  </a:lnTo>
                  <a:lnTo>
                    <a:pt x="240449" y="645414"/>
                  </a:lnTo>
                  <a:lnTo>
                    <a:pt x="247650" y="643775"/>
                  </a:lnTo>
                  <a:lnTo>
                    <a:pt x="275805" y="636016"/>
                  </a:lnTo>
                  <a:lnTo>
                    <a:pt x="301078" y="628053"/>
                  </a:lnTo>
                  <a:close/>
                </a:path>
                <a:path w="339090" h="647700">
                  <a:moveTo>
                    <a:pt x="338886" y="617207"/>
                  </a:moveTo>
                  <a:lnTo>
                    <a:pt x="289394" y="483717"/>
                  </a:lnTo>
                  <a:lnTo>
                    <a:pt x="258216" y="491515"/>
                  </a:lnTo>
                  <a:lnTo>
                    <a:pt x="308051" y="625817"/>
                  </a:lnTo>
                  <a:lnTo>
                    <a:pt x="338886" y="61720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13" name="object 4213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915716" y="4535747"/>
              <a:ext cx="215134" cy="184622"/>
            </a:xfrm>
            <a:prstGeom prst="rect">
              <a:avLst/>
            </a:prstGeom>
          </p:spPr>
        </p:pic>
        <p:sp>
          <p:nvSpPr>
            <p:cNvPr id="4214" name="object 4214"/>
            <p:cNvSpPr/>
            <p:nvPr/>
          </p:nvSpPr>
          <p:spPr>
            <a:xfrm>
              <a:off x="589374" y="4446524"/>
              <a:ext cx="307975" cy="308610"/>
            </a:xfrm>
            <a:custGeom>
              <a:avLst/>
              <a:gdLst/>
              <a:ahLst/>
              <a:cxnLst/>
              <a:rect l="l" t="t" r="r" b="b"/>
              <a:pathLst>
                <a:path w="307975" h="308610">
                  <a:moveTo>
                    <a:pt x="307425" y="0"/>
                  </a:moveTo>
                  <a:lnTo>
                    <a:pt x="0" y="0"/>
                  </a:lnTo>
                  <a:lnTo>
                    <a:pt x="0" y="308419"/>
                  </a:lnTo>
                  <a:lnTo>
                    <a:pt x="307425" y="308419"/>
                  </a:lnTo>
                  <a:lnTo>
                    <a:pt x="30742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5" name="object 4215"/>
            <p:cNvSpPr/>
            <p:nvPr/>
          </p:nvSpPr>
          <p:spPr>
            <a:xfrm>
              <a:off x="589374" y="4446524"/>
              <a:ext cx="307975" cy="308610"/>
            </a:xfrm>
            <a:custGeom>
              <a:avLst/>
              <a:gdLst/>
              <a:ahLst/>
              <a:cxnLst/>
              <a:rect l="l" t="t" r="r" b="b"/>
              <a:pathLst>
                <a:path w="307975" h="308610">
                  <a:moveTo>
                    <a:pt x="0" y="308419"/>
                  </a:moveTo>
                  <a:lnTo>
                    <a:pt x="307425" y="308419"/>
                  </a:lnTo>
                  <a:lnTo>
                    <a:pt x="307425" y="0"/>
                  </a:lnTo>
                  <a:lnTo>
                    <a:pt x="0" y="0"/>
                  </a:lnTo>
                  <a:lnTo>
                    <a:pt x="0" y="308419"/>
                  </a:lnTo>
                  <a:close/>
                </a:path>
              </a:pathLst>
            </a:custGeom>
            <a:ln w="4492">
              <a:solidFill>
                <a:srgbClr val="0D11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16" name="object 4216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633836" y="4491123"/>
              <a:ext cx="218527" cy="219218"/>
            </a:xfrm>
            <a:prstGeom prst="rect">
              <a:avLst/>
            </a:prstGeom>
          </p:spPr>
        </p:pic>
      </p:grpSp>
      <p:grpSp>
        <p:nvGrpSpPr>
          <p:cNvPr id="4217" name="object 4217"/>
          <p:cNvGrpSpPr/>
          <p:nvPr/>
        </p:nvGrpSpPr>
        <p:grpSpPr>
          <a:xfrm>
            <a:off x="529900" y="5832126"/>
            <a:ext cx="916940" cy="916940"/>
            <a:chOff x="529900" y="5832126"/>
            <a:chExt cx="916940" cy="916940"/>
          </a:xfrm>
        </p:grpSpPr>
        <p:sp>
          <p:nvSpPr>
            <p:cNvPr id="4218" name="object 4218"/>
            <p:cNvSpPr/>
            <p:nvPr/>
          </p:nvSpPr>
          <p:spPr>
            <a:xfrm>
              <a:off x="529900" y="5832126"/>
              <a:ext cx="916940" cy="916940"/>
            </a:xfrm>
            <a:custGeom>
              <a:avLst/>
              <a:gdLst/>
              <a:ahLst/>
              <a:cxnLst/>
              <a:rect l="l" t="t" r="r" b="b"/>
              <a:pathLst>
                <a:path w="916940" h="916940">
                  <a:moveTo>
                    <a:pt x="916726" y="0"/>
                  </a:moveTo>
                  <a:lnTo>
                    <a:pt x="0" y="0"/>
                  </a:lnTo>
                  <a:lnTo>
                    <a:pt x="0" y="916746"/>
                  </a:lnTo>
                  <a:lnTo>
                    <a:pt x="916726" y="916746"/>
                  </a:lnTo>
                  <a:lnTo>
                    <a:pt x="916726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9" name="object 4219"/>
            <p:cNvSpPr/>
            <p:nvPr/>
          </p:nvSpPr>
          <p:spPr>
            <a:xfrm>
              <a:off x="604621" y="6061335"/>
              <a:ext cx="588645" cy="614045"/>
            </a:xfrm>
            <a:custGeom>
              <a:avLst/>
              <a:gdLst/>
              <a:ahLst/>
              <a:cxnLst/>
              <a:rect l="l" t="t" r="r" b="b"/>
              <a:pathLst>
                <a:path w="588644" h="614045">
                  <a:moveTo>
                    <a:pt x="389509" y="190792"/>
                  </a:moveTo>
                  <a:lnTo>
                    <a:pt x="306336" y="261823"/>
                  </a:lnTo>
                  <a:lnTo>
                    <a:pt x="292112" y="281774"/>
                  </a:lnTo>
                  <a:lnTo>
                    <a:pt x="292112" y="293471"/>
                  </a:lnTo>
                  <a:lnTo>
                    <a:pt x="296024" y="301294"/>
                  </a:lnTo>
                  <a:lnTo>
                    <a:pt x="307695" y="309105"/>
                  </a:lnTo>
                  <a:lnTo>
                    <a:pt x="315480" y="313029"/>
                  </a:lnTo>
                  <a:lnTo>
                    <a:pt x="330288" y="317969"/>
                  </a:lnTo>
                  <a:lnTo>
                    <a:pt x="335597" y="316471"/>
                  </a:lnTo>
                  <a:lnTo>
                    <a:pt x="315480" y="289598"/>
                  </a:lnTo>
                  <a:lnTo>
                    <a:pt x="389509" y="234924"/>
                  </a:lnTo>
                  <a:lnTo>
                    <a:pt x="389509" y="190792"/>
                  </a:lnTo>
                  <a:close/>
                </a:path>
                <a:path w="588644" h="614045">
                  <a:moveTo>
                    <a:pt x="457174" y="290258"/>
                  </a:moveTo>
                  <a:lnTo>
                    <a:pt x="332676" y="324802"/>
                  </a:lnTo>
                  <a:lnTo>
                    <a:pt x="299923" y="387223"/>
                  </a:lnTo>
                  <a:lnTo>
                    <a:pt x="0" y="520014"/>
                  </a:lnTo>
                  <a:lnTo>
                    <a:pt x="15570" y="535597"/>
                  </a:lnTo>
                  <a:lnTo>
                    <a:pt x="319392" y="387223"/>
                  </a:lnTo>
                  <a:lnTo>
                    <a:pt x="0" y="551218"/>
                  </a:lnTo>
                  <a:lnTo>
                    <a:pt x="46748" y="598093"/>
                  </a:lnTo>
                  <a:lnTo>
                    <a:pt x="354431" y="457517"/>
                  </a:lnTo>
                  <a:lnTo>
                    <a:pt x="401167" y="422363"/>
                  </a:lnTo>
                  <a:lnTo>
                    <a:pt x="437210" y="361950"/>
                  </a:lnTo>
                  <a:lnTo>
                    <a:pt x="449580" y="322897"/>
                  </a:lnTo>
                  <a:lnTo>
                    <a:pt x="454736" y="301345"/>
                  </a:lnTo>
                  <a:lnTo>
                    <a:pt x="457174" y="290258"/>
                  </a:lnTo>
                  <a:close/>
                </a:path>
                <a:path w="588644" h="614045">
                  <a:moveTo>
                    <a:pt x="468033" y="195821"/>
                  </a:moveTo>
                  <a:lnTo>
                    <a:pt x="467614" y="170713"/>
                  </a:lnTo>
                  <a:lnTo>
                    <a:pt x="467385" y="168529"/>
                  </a:lnTo>
                  <a:lnTo>
                    <a:pt x="465251" y="160502"/>
                  </a:lnTo>
                  <a:lnTo>
                    <a:pt x="462610" y="148869"/>
                  </a:lnTo>
                  <a:lnTo>
                    <a:pt x="432701" y="117589"/>
                  </a:lnTo>
                  <a:lnTo>
                    <a:pt x="426986" y="116852"/>
                  </a:lnTo>
                  <a:lnTo>
                    <a:pt x="417474" y="118211"/>
                  </a:lnTo>
                  <a:lnTo>
                    <a:pt x="376466" y="142875"/>
                  </a:lnTo>
                  <a:lnTo>
                    <a:pt x="347751" y="191376"/>
                  </a:lnTo>
                  <a:lnTo>
                    <a:pt x="341922" y="222199"/>
                  </a:lnTo>
                  <a:lnTo>
                    <a:pt x="397268" y="176352"/>
                  </a:lnTo>
                  <a:lnTo>
                    <a:pt x="397268" y="242722"/>
                  </a:lnTo>
                  <a:lnTo>
                    <a:pt x="331063" y="289598"/>
                  </a:lnTo>
                  <a:lnTo>
                    <a:pt x="341833" y="314731"/>
                  </a:lnTo>
                  <a:lnTo>
                    <a:pt x="458927" y="281965"/>
                  </a:lnTo>
                  <a:lnTo>
                    <a:pt x="463550" y="258102"/>
                  </a:lnTo>
                  <a:lnTo>
                    <a:pt x="466382" y="241515"/>
                  </a:lnTo>
                  <a:lnTo>
                    <a:pt x="467245" y="234886"/>
                  </a:lnTo>
                  <a:lnTo>
                    <a:pt x="468033" y="195821"/>
                  </a:lnTo>
                  <a:close/>
                </a:path>
                <a:path w="588644" h="614045">
                  <a:moveTo>
                    <a:pt x="588518" y="46951"/>
                  </a:moveTo>
                  <a:lnTo>
                    <a:pt x="568236" y="10147"/>
                  </a:lnTo>
                  <a:lnTo>
                    <a:pt x="540905" y="0"/>
                  </a:lnTo>
                  <a:lnTo>
                    <a:pt x="534962" y="25"/>
                  </a:lnTo>
                  <a:lnTo>
                    <a:pt x="492353" y="19964"/>
                  </a:lnTo>
                  <a:lnTo>
                    <a:pt x="482968" y="43561"/>
                  </a:lnTo>
                  <a:lnTo>
                    <a:pt x="471284" y="86512"/>
                  </a:lnTo>
                  <a:lnTo>
                    <a:pt x="456501" y="119075"/>
                  </a:lnTo>
                  <a:lnTo>
                    <a:pt x="461581" y="123329"/>
                  </a:lnTo>
                  <a:lnTo>
                    <a:pt x="465289" y="129019"/>
                  </a:lnTo>
                  <a:lnTo>
                    <a:pt x="476631" y="173062"/>
                  </a:lnTo>
                  <a:lnTo>
                    <a:pt x="477024" y="189115"/>
                  </a:lnTo>
                  <a:lnTo>
                    <a:pt x="476681" y="199301"/>
                  </a:lnTo>
                  <a:lnTo>
                    <a:pt x="470738" y="260819"/>
                  </a:lnTo>
                  <a:lnTo>
                    <a:pt x="464286" y="300177"/>
                  </a:lnTo>
                  <a:lnTo>
                    <a:pt x="454113" y="338124"/>
                  </a:lnTo>
                  <a:lnTo>
                    <a:pt x="433324" y="391960"/>
                  </a:lnTo>
                  <a:lnTo>
                    <a:pt x="410197" y="429310"/>
                  </a:lnTo>
                  <a:lnTo>
                    <a:pt x="406501" y="433654"/>
                  </a:lnTo>
                  <a:lnTo>
                    <a:pt x="397268" y="461403"/>
                  </a:lnTo>
                  <a:lnTo>
                    <a:pt x="362216" y="613727"/>
                  </a:lnTo>
                  <a:lnTo>
                    <a:pt x="416763" y="613727"/>
                  </a:lnTo>
                  <a:lnTo>
                    <a:pt x="471284" y="480949"/>
                  </a:lnTo>
                  <a:lnTo>
                    <a:pt x="447903" y="461403"/>
                  </a:lnTo>
                  <a:lnTo>
                    <a:pt x="490753" y="328650"/>
                  </a:lnTo>
                  <a:lnTo>
                    <a:pt x="494639" y="336435"/>
                  </a:lnTo>
                  <a:lnTo>
                    <a:pt x="455676" y="449694"/>
                  </a:lnTo>
                  <a:lnTo>
                    <a:pt x="549160" y="613727"/>
                  </a:lnTo>
                  <a:lnTo>
                    <a:pt x="588111" y="555142"/>
                  </a:lnTo>
                  <a:lnTo>
                    <a:pt x="533590" y="461403"/>
                  </a:lnTo>
                  <a:lnTo>
                    <a:pt x="553072" y="348157"/>
                  </a:lnTo>
                  <a:lnTo>
                    <a:pt x="560844" y="231013"/>
                  </a:lnTo>
                  <a:lnTo>
                    <a:pt x="574611" y="155473"/>
                  </a:lnTo>
                  <a:lnTo>
                    <a:pt x="580555" y="118872"/>
                  </a:lnTo>
                  <a:lnTo>
                    <a:pt x="582739" y="103085"/>
                  </a:lnTo>
                  <a:lnTo>
                    <a:pt x="584263" y="90017"/>
                  </a:lnTo>
                  <a:lnTo>
                    <a:pt x="586498" y="74942"/>
                  </a:lnTo>
                  <a:lnTo>
                    <a:pt x="587336" y="67424"/>
                  </a:lnTo>
                  <a:lnTo>
                    <a:pt x="588454" y="52412"/>
                  </a:lnTo>
                  <a:lnTo>
                    <a:pt x="588518" y="4695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20" name="object 4220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1044576" y="5923568"/>
              <a:ext cx="128687" cy="128540"/>
            </a:xfrm>
            <a:prstGeom prst="rect">
              <a:avLst/>
            </a:prstGeom>
          </p:spPr>
        </p:pic>
        <p:sp>
          <p:nvSpPr>
            <p:cNvPr id="4221" name="object 4221"/>
            <p:cNvSpPr/>
            <p:nvPr/>
          </p:nvSpPr>
          <p:spPr>
            <a:xfrm>
              <a:off x="875227" y="6083488"/>
              <a:ext cx="128905" cy="128905"/>
            </a:xfrm>
            <a:custGeom>
              <a:avLst/>
              <a:gdLst/>
              <a:ahLst/>
              <a:cxnLst/>
              <a:rect l="l" t="t" r="r" b="b"/>
              <a:pathLst>
                <a:path w="128905" h="128904">
                  <a:moveTo>
                    <a:pt x="64354" y="0"/>
                  </a:moveTo>
                  <a:lnTo>
                    <a:pt x="25014" y="12252"/>
                  </a:lnTo>
                  <a:lnTo>
                    <a:pt x="1935" y="49913"/>
                  </a:lnTo>
                  <a:lnTo>
                    <a:pt x="0" y="64354"/>
                  </a:lnTo>
                  <a:lnTo>
                    <a:pt x="483" y="71298"/>
                  </a:lnTo>
                  <a:lnTo>
                    <a:pt x="18011" y="110698"/>
                  </a:lnTo>
                  <a:lnTo>
                    <a:pt x="57410" y="128242"/>
                  </a:lnTo>
                  <a:lnTo>
                    <a:pt x="64354" y="128729"/>
                  </a:lnTo>
                  <a:lnTo>
                    <a:pt x="71297" y="128242"/>
                  </a:lnTo>
                  <a:lnTo>
                    <a:pt x="110687" y="110698"/>
                  </a:lnTo>
                  <a:lnTo>
                    <a:pt x="128221" y="71298"/>
                  </a:lnTo>
                  <a:lnTo>
                    <a:pt x="128708" y="64354"/>
                  </a:lnTo>
                  <a:lnTo>
                    <a:pt x="128221" y="57410"/>
                  </a:lnTo>
                  <a:lnTo>
                    <a:pt x="110687" y="18005"/>
                  </a:lnTo>
                  <a:lnTo>
                    <a:pt x="71297" y="483"/>
                  </a:lnTo>
                  <a:lnTo>
                    <a:pt x="6435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222" name="object 4222"/>
          <p:cNvGrpSpPr/>
          <p:nvPr/>
        </p:nvGrpSpPr>
        <p:grpSpPr>
          <a:xfrm>
            <a:off x="524622" y="7566648"/>
            <a:ext cx="916940" cy="916940"/>
            <a:chOff x="524622" y="7566648"/>
            <a:chExt cx="916940" cy="916940"/>
          </a:xfrm>
        </p:grpSpPr>
        <p:sp>
          <p:nvSpPr>
            <p:cNvPr id="4223" name="object 4223"/>
            <p:cNvSpPr/>
            <p:nvPr/>
          </p:nvSpPr>
          <p:spPr>
            <a:xfrm>
              <a:off x="524622" y="7566648"/>
              <a:ext cx="916940" cy="916940"/>
            </a:xfrm>
            <a:custGeom>
              <a:avLst/>
              <a:gdLst/>
              <a:ahLst/>
              <a:cxnLst/>
              <a:rect l="l" t="t" r="r" b="b"/>
              <a:pathLst>
                <a:path w="916940" h="916940">
                  <a:moveTo>
                    <a:pt x="916726" y="0"/>
                  </a:moveTo>
                  <a:lnTo>
                    <a:pt x="0" y="0"/>
                  </a:lnTo>
                  <a:lnTo>
                    <a:pt x="0" y="916746"/>
                  </a:lnTo>
                  <a:lnTo>
                    <a:pt x="916726" y="916746"/>
                  </a:lnTo>
                  <a:lnTo>
                    <a:pt x="916726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4" name="object 4224"/>
            <p:cNvSpPr/>
            <p:nvPr/>
          </p:nvSpPr>
          <p:spPr>
            <a:xfrm>
              <a:off x="814048" y="7824096"/>
              <a:ext cx="288290" cy="292735"/>
            </a:xfrm>
            <a:custGeom>
              <a:avLst/>
              <a:gdLst/>
              <a:ahLst/>
              <a:cxnLst/>
              <a:rect l="l" t="t" r="r" b="b"/>
              <a:pathLst>
                <a:path w="288290" h="292734">
                  <a:moveTo>
                    <a:pt x="287970" y="0"/>
                  </a:moveTo>
                  <a:lnTo>
                    <a:pt x="0" y="0"/>
                  </a:lnTo>
                  <a:lnTo>
                    <a:pt x="0" y="292598"/>
                  </a:lnTo>
                  <a:lnTo>
                    <a:pt x="287970" y="292598"/>
                  </a:lnTo>
                  <a:lnTo>
                    <a:pt x="2879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5" name="object 4225"/>
            <p:cNvSpPr/>
            <p:nvPr/>
          </p:nvSpPr>
          <p:spPr>
            <a:xfrm>
              <a:off x="814048" y="7824096"/>
              <a:ext cx="288290" cy="292735"/>
            </a:xfrm>
            <a:custGeom>
              <a:avLst/>
              <a:gdLst/>
              <a:ahLst/>
              <a:cxnLst/>
              <a:rect l="l" t="t" r="r" b="b"/>
              <a:pathLst>
                <a:path w="288290" h="292734">
                  <a:moveTo>
                    <a:pt x="0" y="292598"/>
                  </a:moveTo>
                  <a:lnTo>
                    <a:pt x="287970" y="292598"/>
                  </a:lnTo>
                  <a:lnTo>
                    <a:pt x="287970" y="0"/>
                  </a:lnTo>
                  <a:lnTo>
                    <a:pt x="0" y="0"/>
                  </a:lnTo>
                  <a:lnTo>
                    <a:pt x="0" y="292598"/>
                  </a:lnTo>
                  <a:close/>
                </a:path>
              </a:pathLst>
            </a:custGeom>
            <a:ln w="4492">
              <a:solidFill>
                <a:srgbClr val="0D11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6" name="object 4226"/>
            <p:cNvSpPr/>
            <p:nvPr/>
          </p:nvSpPr>
          <p:spPr>
            <a:xfrm>
              <a:off x="856851" y="7870929"/>
              <a:ext cx="202565" cy="203200"/>
            </a:xfrm>
            <a:custGeom>
              <a:avLst/>
              <a:gdLst/>
              <a:ahLst/>
              <a:cxnLst/>
              <a:rect l="l" t="t" r="r" b="b"/>
              <a:pathLst>
                <a:path w="202565" h="203200">
                  <a:moveTo>
                    <a:pt x="66155" y="0"/>
                  </a:moveTo>
                  <a:lnTo>
                    <a:pt x="136194" y="0"/>
                  </a:lnTo>
                  <a:lnTo>
                    <a:pt x="136194" y="66322"/>
                  </a:lnTo>
                  <a:lnTo>
                    <a:pt x="202381" y="66322"/>
                  </a:lnTo>
                  <a:lnTo>
                    <a:pt x="202381" y="132624"/>
                  </a:lnTo>
                  <a:lnTo>
                    <a:pt x="136194" y="132624"/>
                  </a:lnTo>
                  <a:lnTo>
                    <a:pt x="136194" y="202852"/>
                  </a:lnTo>
                  <a:lnTo>
                    <a:pt x="66155" y="202852"/>
                  </a:lnTo>
                  <a:lnTo>
                    <a:pt x="66155" y="132624"/>
                  </a:lnTo>
                  <a:lnTo>
                    <a:pt x="0" y="132624"/>
                  </a:lnTo>
                  <a:lnTo>
                    <a:pt x="0" y="66322"/>
                  </a:lnTo>
                  <a:lnTo>
                    <a:pt x="66155" y="66322"/>
                  </a:lnTo>
                  <a:lnTo>
                    <a:pt x="66155" y="0"/>
                  </a:lnTo>
                  <a:close/>
                </a:path>
              </a:pathLst>
            </a:custGeom>
            <a:ln w="4492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7" name="object 4227"/>
            <p:cNvSpPr/>
            <p:nvPr/>
          </p:nvSpPr>
          <p:spPr>
            <a:xfrm>
              <a:off x="856851" y="7870929"/>
              <a:ext cx="202565" cy="203200"/>
            </a:xfrm>
            <a:custGeom>
              <a:avLst/>
              <a:gdLst/>
              <a:ahLst/>
              <a:cxnLst/>
              <a:rect l="l" t="t" r="r" b="b"/>
              <a:pathLst>
                <a:path w="202565" h="203200">
                  <a:moveTo>
                    <a:pt x="66155" y="0"/>
                  </a:moveTo>
                  <a:lnTo>
                    <a:pt x="136194" y="0"/>
                  </a:lnTo>
                  <a:lnTo>
                    <a:pt x="136194" y="66322"/>
                  </a:lnTo>
                  <a:lnTo>
                    <a:pt x="202381" y="66322"/>
                  </a:lnTo>
                  <a:lnTo>
                    <a:pt x="202381" y="132624"/>
                  </a:lnTo>
                  <a:lnTo>
                    <a:pt x="136194" y="132624"/>
                  </a:lnTo>
                  <a:lnTo>
                    <a:pt x="136194" y="202852"/>
                  </a:lnTo>
                  <a:lnTo>
                    <a:pt x="66155" y="202852"/>
                  </a:lnTo>
                  <a:lnTo>
                    <a:pt x="66155" y="132624"/>
                  </a:lnTo>
                  <a:lnTo>
                    <a:pt x="0" y="132624"/>
                  </a:lnTo>
                  <a:lnTo>
                    <a:pt x="0" y="66322"/>
                  </a:lnTo>
                  <a:lnTo>
                    <a:pt x="66155" y="66322"/>
                  </a:lnTo>
                  <a:lnTo>
                    <a:pt x="66155" y="0"/>
                  </a:lnTo>
                  <a:close/>
                </a:path>
              </a:pathLst>
            </a:custGeom>
            <a:ln w="4492">
              <a:solidFill>
                <a:srgbClr val="E31F2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8" name="object 4228"/>
            <p:cNvSpPr/>
            <p:nvPr/>
          </p:nvSpPr>
          <p:spPr>
            <a:xfrm>
              <a:off x="856843" y="7870932"/>
              <a:ext cx="202565" cy="203200"/>
            </a:xfrm>
            <a:custGeom>
              <a:avLst/>
              <a:gdLst/>
              <a:ahLst/>
              <a:cxnLst/>
              <a:rect l="l" t="t" r="r" b="b"/>
              <a:pathLst>
                <a:path w="202565" h="203200">
                  <a:moveTo>
                    <a:pt x="202387" y="66040"/>
                  </a:moveTo>
                  <a:lnTo>
                    <a:pt x="136194" y="66040"/>
                  </a:lnTo>
                  <a:lnTo>
                    <a:pt x="136194" y="0"/>
                  </a:lnTo>
                  <a:lnTo>
                    <a:pt x="66154" y="0"/>
                  </a:lnTo>
                  <a:lnTo>
                    <a:pt x="66154" y="66040"/>
                  </a:lnTo>
                  <a:lnTo>
                    <a:pt x="0" y="66040"/>
                  </a:lnTo>
                  <a:lnTo>
                    <a:pt x="0" y="132080"/>
                  </a:lnTo>
                  <a:lnTo>
                    <a:pt x="66154" y="132080"/>
                  </a:lnTo>
                  <a:lnTo>
                    <a:pt x="66154" y="203200"/>
                  </a:lnTo>
                  <a:lnTo>
                    <a:pt x="136194" y="203200"/>
                  </a:lnTo>
                  <a:lnTo>
                    <a:pt x="136194" y="132080"/>
                  </a:lnTo>
                  <a:lnTo>
                    <a:pt x="202387" y="132080"/>
                  </a:lnTo>
                  <a:lnTo>
                    <a:pt x="202387" y="66040"/>
                  </a:lnTo>
                  <a:close/>
                </a:path>
              </a:pathLst>
            </a:custGeom>
            <a:solidFill>
              <a:srgbClr val="EE2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9" name="object 4229"/>
            <p:cNvSpPr/>
            <p:nvPr/>
          </p:nvSpPr>
          <p:spPr>
            <a:xfrm>
              <a:off x="856851" y="7870929"/>
              <a:ext cx="202565" cy="203200"/>
            </a:xfrm>
            <a:custGeom>
              <a:avLst/>
              <a:gdLst/>
              <a:ahLst/>
              <a:cxnLst/>
              <a:rect l="l" t="t" r="r" b="b"/>
              <a:pathLst>
                <a:path w="202565" h="203200">
                  <a:moveTo>
                    <a:pt x="66155" y="0"/>
                  </a:moveTo>
                  <a:lnTo>
                    <a:pt x="136194" y="0"/>
                  </a:lnTo>
                  <a:lnTo>
                    <a:pt x="136194" y="66322"/>
                  </a:lnTo>
                  <a:lnTo>
                    <a:pt x="202381" y="66322"/>
                  </a:lnTo>
                  <a:lnTo>
                    <a:pt x="202381" y="132624"/>
                  </a:lnTo>
                  <a:lnTo>
                    <a:pt x="136194" y="132624"/>
                  </a:lnTo>
                  <a:lnTo>
                    <a:pt x="136194" y="202852"/>
                  </a:lnTo>
                  <a:lnTo>
                    <a:pt x="66155" y="202852"/>
                  </a:lnTo>
                  <a:lnTo>
                    <a:pt x="66155" y="132624"/>
                  </a:lnTo>
                  <a:lnTo>
                    <a:pt x="0" y="132624"/>
                  </a:lnTo>
                  <a:lnTo>
                    <a:pt x="0" y="66322"/>
                  </a:lnTo>
                  <a:lnTo>
                    <a:pt x="66155" y="66322"/>
                  </a:lnTo>
                  <a:lnTo>
                    <a:pt x="66155" y="0"/>
                  </a:lnTo>
                  <a:close/>
                </a:path>
              </a:pathLst>
            </a:custGeom>
            <a:ln w="4492">
              <a:solidFill>
                <a:srgbClr val="0D11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0" name="object 4230"/>
            <p:cNvSpPr/>
            <p:nvPr/>
          </p:nvSpPr>
          <p:spPr>
            <a:xfrm>
              <a:off x="575703" y="7919878"/>
              <a:ext cx="710565" cy="536575"/>
            </a:xfrm>
            <a:custGeom>
              <a:avLst/>
              <a:gdLst/>
              <a:ahLst/>
              <a:cxnLst/>
              <a:rect l="l" t="t" r="r" b="b"/>
              <a:pathLst>
                <a:path w="710565" h="536575">
                  <a:moveTo>
                    <a:pt x="164934" y="212534"/>
                  </a:moveTo>
                  <a:lnTo>
                    <a:pt x="161505" y="36893"/>
                  </a:lnTo>
                  <a:lnTo>
                    <a:pt x="141681" y="901"/>
                  </a:lnTo>
                  <a:lnTo>
                    <a:pt x="138049" y="0"/>
                  </a:lnTo>
                  <a:lnTo>
                    <a:pt x="23812" y="0"/>
                  </a:lnTo>
                  <a:lnTo>
                    <a:pt x="876" y="32626"/>
                  </a:lnTo>
                  <a:lnTo>
                    <a:pt x="0" y="40462"/>
                  </a:lnTo>
                  <a:lnTo>
                    <a:pt x="0" y="212534"/>
                  </a:lnTo>
                  <a:lnTo>
                    <a:pt x="20231" y="212534"/>
                  </a:lnTo>
                  <a:lnTo>
                    <a:pt x="33667" y="53962"/>
                  </a:lnTo>
                  <a:lnTo>
                    <a:pt x="33667" y="300228"/>
                  </a:lnTo>
                  <a:lnTo>
                    <a:pt x="74091" y="300228"/>
                  </a:lnTo>
                  <a:lnTo>
                    <a:pt x="80822" y="212534"/>
                  </a:lnTo>
                  <a:lnTo>
                    <a:pt x="87515" y="212534"/>
                  </a:lnTo>
                  <a:lnTo>
                    <a:pt x="94259" y="307022"/>
                  </a:lnTo>
                  <a:lnTo>
                    <a:pt x="127927" y="334010"/>
                  </a:lnTo>
                  <a:lnTo>
                    <a:pt x="134645" y="226047"/>
                  </a:lnTo>
                  <a:lnTo>
                    <a:pt x="134645" y="53962"/>
                  </a:lnTo>
                  <a:lnTo>
                    <a:pt x="148107" y="212534"/>
                  </a:lnTo>
                  <a:lnTo>
                    <a:pt x="164934" y="212534"/>
                  </a:lnTo>
                  <a:close/>
                </a:path>
                <a:path w="710565" h="536575">
                  <a:moveTo>
                    <a:pt x="710234" y="360997"/>
                  </a:moveTo>
                  <a:lnTo>
                    <a:pt x="548665" y="377863"/>
                  </a:lnTo>
                  <a:lnTo>
                    <a:pt x="542925" y="375069"/>
                  </a:lnTo>
                  <a:lnTo>
                    <a:pt x="520446" y="364591"/>
                  </a:lnTo>
                  <a:lnTo>
                    <a:pt x="485305" y="349275"/>
                  </a:lnTo>
                  <a:lnTo>
                    <a:pt x="434962" y="338213"/>
                  </a:lnTo>
                  <a:lnTo>
                    <a:pt x="428752" y="337807"/>
                  </a:lnTo>
                  <a:lnTo>
                    <a:pt x="390486" y="334010"/>
                  </a:lnTo>
                  <a:lnTo>
                    <a:pt x="290309" y="326809"/>
                  </a:lnTo>
                  <a:lnTo>
                    <a:pt x="262674" y="325907"/>
                  </a:lnTo>
                  <a:lnTo>
                    <a:pt x="254850" y="325132"/>
                  </a:lnTo>
                  <a:lnTo>
                    <a:pt x="222135" y="313766"/>
                  </a:lnTo>
                  <a:lnTo>
                    <a:pt x="213626" y="311531"/>
                  </a:lnTo>
                  <a:lnTo>
                    <a:pt x="206425" y="309841"/>
                  </a:lnTo>
                  <a:lnTo>
                    <a:pt x="194652" y="307594"/>
                  </a:lnTo>
                  <a:lnTo>
                    <a:pt x="190652" y="307035"/>
                  </a:lnTo>
                  <a:lnTo>
                    <a:pt x="186347" y="307035"/>
                  </a:lnTo>
                  <a:lnTo>
                    <a:pt x="151472" y="334010"/>
                  </a:lnTo>
                  <a:lnTo>
                    <a:pt x="130340" y="374154"/>
                  </a:lnTo>
                  <a:lnTo>
                    <a:pt x="124447" y="406539"/>
                  </a:lnTo>
                  <a:lnTo>
                    <a:pt x="123469" y="418858"/>
                  </a:lnTo>
                  <a:lnTo>
                    <a:pt x="157899" y="447040"/>
                  </a:lnTo>
                  <a:lnTo>
                    <a:pt x="171513" y="448373"/>
                  </a:lnTo>
                  <a:lnTo>
                    <a:pt x="174193" y="448652"/>
                  </a:lnTo>
                  <a:lnTo>
                    <a:pt x="176352" y="448919"/>
                  </a:lnTo>
                  <a:lnTo>
                    <a:pt x="178435" y="449059"/>
                  </a:lnTo>
                  <a:lnTo>
                    <a:pt x="184162" y="449300"/>
                  </a:lnTo>
                  <a:lnTo>
                    <a:pt x="188023" y="449338"/>
                  </a:lnTo>
                  <a:lnTo>
                    <a:pt x="202234" y="449199"/>
                  </a:lnTo>
                  <a:lnTo>
                    <a:pt x="216916" y="448767"/>
                  </a:lnTo>
                  <a:lnTo>
                    <a:pt x="154851" y="337362"/>
                  </a:lnTo>
                  <a:lnTo>
                    <a:pt x="226745" y="448767"/>
                  </a:lnTo>
                  <a:lnTo>
                    <a:pt x="228904" y="448767"/>
                  </a:lnTo>
                  <a:lnTo>
                    <a:pt x="141376" y="519595"/>
                  </a:lnTo>
                  <a:lnTo>
                    <a:pt x="178422" y="536448"/>
                  </a:lnTo>
                  <a:lnTo>
                    <a:pt x="269290" y="472338"/>
                  </a:lnTo>
                  <a:lnTo>
                    <a:pt x="282765" y="448767"/>
                  </a:lnTo>
                  <a:lnTo>
                    <a:pt x="283794" y="448767"/>
                  </a:lnTo>
                  <a:lnTo>
                    <a:pt x="223939" y="337362"/>
                  </a:lnTo>
                  <a:lnTo>
                    <a:pt x="222135" y="334010"/>
                  </a:lnTo>
                  <a:lnTo>
                    <a:pt x="282765" y="421754"/>
                  </a:lnTo>
                  <a:lnTo>
                    <a:pt x="288963" y="448767"/>
                  </a:lnTo>
                  <a:lnTo>
                    <a:pt x="390474" y="448767"/>
                  </a:lnTo>
                  <a:lnTo>
                    <a:pt x="477964" y="502704"/>
                  </a:lnTo>
                  <a:lnTo>
                    <a:pt x="486029" y="505180"/>
                  </a:lnTo>
                  <a:lnTo>
                    <a:pt x="493369" y="506234"/>
                  </a:lnTo>
                  <a:lnTo>
                    <a:pt x="506577" y="505523"/>
                  </a:lnTo>
                  <a:lnTo>
                    <a:pt x="538962" y="452691"/>
                  </a:lnTo>
                  <a:lnTo>
                    <a:pt x="548665" y="431863"/>
                  </a:lnTo>
                  <a:lnTo>
                    <a:pt x="514997" y="431863"/>
                  </a:lnTo>
                  <a:lnTo>
                    <a:pt x="494830" y="448767"/>
                  </a:lnTo>
                  <a:lnTo>
                    <a:pt x="461137" y="421754"/>
                  </a:lnTo>
                  <a:lnTo>
                    <a:pt x="407289" y="404850"/>
                  </a:lnTo>
                  <a:lnTo>
                    <a:pt x="548665" y="431863"/>
                  </a:lnTo>
                  <a:lnTo>
                    <a:pt x="666292" y="404850"/>
                  </a:lnTo>
                  <a:lnTo>
                    <a:pt x="710234" y="394754"/>
                  </a:lnTo>
                  <a:lnTo>
                    <a:pt x="710234" y="377863"/>
                  </a:lnTo>
                  <a:lnTo>
                    <a:pt x="710234" y="36099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31" name="object 4231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615654" y="7821652"/>
              <a:ext cx="85044" cy="85044"/>
            </a:xfrm>
            <a:prstGeom prst="rect">
              <a:avLst/>
            </a:prstGeom>
          </p:spPr>
        </p:pic>
        <p:pic>
          <p:nvPicPr>
            <p:cNvPr id="4232" name="object 4232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571917" y="8231640"/>
              <a:ext cx="118697" cy="118718"/>
            </a:xfrm>
            <a:prstGeom prst="rect">
              <a:avLst/>
            </a:prstGeom>
          </p:spPr>
        </p:pic>
        <p:sp>
          <p:nvSpPr>
            <p:cNvPr id="4233" name="object 4233"/>
            <p:cNvSpPr/>
            <p:nvPr/>
          </p:nvSpPr>
          <p:spPr>
            <a:xfrm>
              <a:off x="1116814" y="7824096"/>
              <a:ext cx="292735" cy="292735"/>
            </a:xfrm>
            <a:custGeom>
              <a:avLst/>
              <a:gdLst/>
              <a:ahLst/>
              <a:cxnLst/>
              <a:rect l="l" t="t" r="r" b="b"/>
              <a:pathLst>
                <a:path w="292734" h="292734">
                  <a:moveTo>
                    <a:pt x="292598" y="0"/>
                  </a:moveTo>
                  <a:lnTo>
                    <a:pt x="0" y="0"/>
                  </a:lnTo>
                  <a:lnTo>
                    <a:pt x="0" y="292598"/>
                  </a:lnTo>
                  <a:lnTo>
                    <a:pt x="292598" y="292598"/>
                  </a:lnTo>
                  <a:lnTo>
                    <a:pt x="292598" y="0"/>
                  </a:lnTo>
                  <a:close/>
                </a:path>
              </a:pathLst>
            </a:custGeom>
            <a:solidFill>
              <a:srgbClr val="4FB5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34" name="object 4234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1136425" y="7834372"/>
              <a:ext cx="258283" cy="260756"/>
            </a:xfrm>
            <a:prstGeom prst="rect">
              <a:avLst/>
            </a:prstGeom>
          </p:spPr>
        </p:pic>
        <p:sp>
          <p:nvSpPr>
            <p:cNvPr id="4235" name="object 4235"/>
            <p:cNvSpPr/>
            <p:nvPr/>
          </p:nvSpPr>
          <p:spPr>
            <a:xfrm>
              <a:off x="567918" y="7624781"/>
              <a:ext cx="830580" cy="127635"/>
            </a:xfrm>
            <a:custGeom>
              <a:avLst/>
              <a:gdLst/>
              <a:ahLst/>
              <a:cxnLst/>
              <a:rect l="l" t="t" r="r" b="b"/>
              <a:pathLst>
                <a:path w="830580" h="127634">
                  <a:moveTo>
                    <a:pt x="117792" y="89369"/>
                  </a:moveTo>
                  <a:lnTo>
                    <a:pt x="91147" y="59664"/>
                  </a:lnTo>
                  <a:lnTo>
                    <a:pt x="97205" y="57340"/>
                  </a:lnTo>
                  <a:lnTo>
                    <a:pt x="111201" y="20688"/>
                  </a:lnTo>
                  <a:lnTo>
                    <a:pt x="0" y="0"/>
                  </a:lnTo>
                  <a:lnTo>
                    <a:pt x="0" y="127495"/>
                  </a:lnTo>
                  <a:lnTo>
                    <a:pt x="72212" y="127368"/>
                  </a:lnTo>
                  <a:lnTo>
                    <a:pt x="109778" y="114388"/>
                  </a:lnTo>
                  <a:lnTo>
                    <a:pt x="117487" y="99288"/>
                  </a:lnTo>
                  <a:lnTo>
                    <a:pt x="117792" y="89369"/>
                  </a:lnTo>
                  <a:close/>
                </a:path>
                <a:path w="830580" h="127634">
                  <a:moveTo>
                    <a:pt x="571157" y="127495"/>
                  </a:moveTo>
                  <a:lnTo>
                    <a:pt x="523240" y="0"/>
                  </a:lnTo>
                  <a:lnTo>
                    <a:pt x="480275" y="0"/>
                  </a:lnTo>
                  <a:lnTo>
                    <a:pt x="432358" y="127495"/>
                  </a:lnTo>
                  <a:lnTo>
                    <a:pt x="472592" y="127495"/>
                  </a:lnTo>
                  <a:lnTo>
                    <a:pt x="478790" y="106438"/>
                  </a:lnTo>
                  <a:lnTo>
                    <a:pt x="523532" y="106438"/>
                  </a:lnTo>
                  <a:lnTo>
                    <a:pt x="529882" y="127495"/>
                  </a:lnTo>
                  <a:lnTo>
                    <a:pt x="571157" y="127495"/>
                  </a:lnTo>
                  <a:close/>
                </a:path>
                <a:path w="830580" h="127634">
                  <a:moveTo>
                    <a:pt x="830135" y="62052"/>
                  </a:moveTo>
                  <a:lnTo>
                    <a:pt x="821524" y="24498"/>
                  </a:lnTo>
                  <a:lnTo>
                    <a:pt x="788225" y="1079"/>
                  </a:lnTo>
                  <a:lnTo>
                    <a:pt x="712800" y="0"/>
                  </a:lnTo>
                  <a:lnTo>
                    <a:pt x="712800" y="127495"/>
                  </a:lnTo>
                  <a:lnTo>
                    <a:pt x="770902" y="127495"/>
                  </a:lnTo>
                  <a:lnTo>
                    <a:pt x="783069" y="126682"/>
                  </a:lnTo>
                  <a:lnTo>
                    <a:pt x="818095" y="108318"/>
                  </a:lnTo>
                  <a:lnTo>
                    <a:pt x="830008" y="69888"/>
                  </a:lnTo>
                  <a:lnTo>
                    <a:pt x="830135" y="62052"/>
                  </a:lnTo>
                  <a:close/>
                </a:path>
              </a:pathLst>
            </a:custGeom>
            <a:solidFill>
              <a:srgbClr val="F3F3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6" name="object 4236"/>
            <p:cNvSpPr/>
            <p:nvPr/>
          </p:nvSpPr>
          <p:spPr>
            <a:xfrm>
              <a:off x="607656" y="7650600"/>
              <a:ext cx="38735" cy="74295"/>
            </a:xfrm>
            <a:custGeom>
              <a:avLst/>
              <a:gdLst/>
              <a:ahLst/>
              <a:cxnLst/>
              <a:rect l="l" t="t" r="r" b="b"/>
              <a:pathLst>
                <a:path w="38734" h="74295">
                  <a:moveTo>
                    <a:pt x="33566" y="10033"/>
                  </a:moveTo>
                  <a:lnTo>
                    <a:pt x="20396" y="0"/>
                  </a:lnTo>
                  <a:lnTo>
                    <a:pt x="0" y="0"/>
                  </a:lnTo>
                  <a:lnTo>
                    <a:pt x="0" y="24180"/>
                  </a:lnTo>
                  <a:lnTo>
                    <a:pt x="20205" y="24180"/>
                  </a:lnTo>
                  <a:lnTo>
                    <a:pt x="33566" y="13881"/>
                  </a:lnTo>
                  <a:lnTo>
                    <a:pt x="33566" y="10033"/>
                  </a:lnTo>
                  <a:close/>
                </a:path>
                <a:path w="38734" h="74295">
                  <a:moveTo>
                    <a:pt x="38620" y="59131"/>
                  </a:moveTo>
                  <a:lnTo>
                    <a:pt x="23456" y="48437"/>
                  </a:lnTo>
                  <a:lnTo>
                    <a:pt x="0" y="48437"/>
                  </a:lnTo>
                  <a:lnTo>
                    <a:pt x="0" y="74269"/>
                  </a:lnTo>
                  <a:lnTo>
                    <a:pt x="23482" y="74269"/>
                  </a:lnTo>
                  <a:lnTo>
                    <a:pt x="38620" y="63042"/>
                  </a:lnTo>
                  <a:lnTo>
                    <a:pt x="38620" y="59131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7" name="object 4237"/>
            <p:cNvSpPr/>
            <p:nvPr/>
          </p:nvSpPr>
          <p:spPr>
            <a:xfrm>
              <a:off x="706361" y="7622584"/>
              <a:ext cx="290195" cy="132080"/>
            </a:xfrm>
            <a:custGeom>
              <a:avLst/>
              <a:gdLst/>
              <a:ahLst/>
              <a:cxnLst/>
              <a:rect l="l" t="t" r="r" b="b"/>
              <a:pathLst>
                <a:path w="290194" h="132079">
                  <a:moveTo>
                    <a:pt x="100876" y="98717"/>
                  </a:moveTo>
                  <a:lnTo>
                    <a:pt x="39382" y="98717"/>
                  </a:lnTo>
                  <a:lnTo>
                    <a:pt x="39382" y="2197"/>
                  </a:lnTo>
                  <a:lnTo>
                    <a:pt x="0" y="2197"/>
                  </a:lnTo>
                  <a:lnTo>
                    <a:pt x="0" y="98717"/>
                  </a:lnTo>
                  <a:lnTo>
                    <a:pt x="0" y="129197"/>
                  </a:lnTo>
                  <a:lnTo>
                    <a:pt x="100876" y="129197"/>
                  </a:lnTo>
                  <a:lnTo>
                    <a:pt x="100876" y="98717"/>
                  </a:lnTo>
                  <a:close/>
                </a:path>
                <a:path w="290194" h="132079">
                  <a:moveTo>
                    <a:pt x="227533" y="86423"/>
                  </a:moveTo>
                  <a:lnTo>
                    <a:pt x="198755" y="52082"/>
                  </a:lnTo>
                  <a:lnTo>
                    <a:pt x="162369" y="42405"/>
                  </a:lnTo>
                  <a:lnTo>
                    <a:pt x="158407" y="40995"/>
                  </a:lnTo>
                  <a:lnTo>
                    <a:pt x="156260" y="39497"/>
                  </a:lnTo>
                  <a:lnTo>
                    <a:pt x="154152" y="37477"/>
                  </a:lnTo>
                  <a:lnTo>
                    <a:pt x="153339" y="36245"/>
                  </a:lnTo>
                  <a:lnTo>
                    <a:pt x="153149" y="34315"/>
                  </a:lnTo>
                  <a:lnTo>
                    <a:pt x="153365" y="30302"/>
                  </a:lnTo>
                  <a:lnTo>
                    <a:pt x="165773" y="23787"/>
                  </a:lnTo>
                  <a:lnTo>
                    <a:pt x="173748" y="24041"/>
                  </a:lnTo>
                  <a:lnTo>
                    <a:pt x="185915" y="39890"/>
                  </a:lnTo>
                  <a:lnTo>
                    <a:pt x="186182" y="40449"/>
                  </a:lnTo>
                  <a:lnTo>
                    <a:pt x="186588" y="40322"/>
                  </a:lnTo>
                  <a:lnTo>
                    <a:pt x="222643" y="38112"/>
                  </a:lnTo>
                  <a:lnTo>
                    <a:pt x="223596" y="38557"/>
                  </a:lnTo>
                  <a:lnTo>
                    <a:pt x="223520" y="37236"/>
                  </a:lnTo>
                  <a:lnTo>
                    <a:pt x="197700" y="2552"/>
                  </a:lnTo>
                  <a:lnTo>
                    <a:pt x="172199" y="0"/>
                  </a:lnTo>
                  <a:lnTo>
                    <a:pt x="155054" y="406"/>
                  </a:lnTo>
                  <a:lnTo>
                    <a:pt x="118757" y="25095"/>
                  </a:lnTo>
                  <a:lnTo>
                    <a:pt x="116674" y="38036"/>
                  </a:lnTo>
                  <a:lnTo>
                    <a:pt x="116954" y="42189"/>
                  </a:lnTo>
                  <a:lnTo>
                    <a:pt x="142887" y="70561"/>
                  </a:lnTo>
                  <a:lnTo>
                    <a:pt x="175171" y="79883"/>
                  </a:lnTo>
                  <a:lnTo>
                    <a:pt x="181229" y="82092"/>
                  </a:lnTo>
                  <a:lnTo>
                    <a:pt x="184518" y="84404"/>
                  </a:lnTo>
                  <a:lnTo>
                    <a:pt x="188252" y="88138"/>
                  </a:lnTo>
                  <a:lnTo>
                    <a:pt x="189547" y="91147"/>
                  </a:lnTo>
                  <a:lnTo>
                    <a:pt x="189014" y="97294"/>
                  </a:lnTo>
                  <a:lnTo>
                    <a:pt x="170053" y="106730"/>
                  </a:lnTo>
                  <a:lnTo>
                    <a:pt x="162534" y="106235"/>
                  </a:lnTo>
                  <a:lnTo>
                    <a:pt x="149720" y="85496"/>
                  </a:lnTo>
                  <a:lnTo>
                    <a:pt x="149466" y="84899"/>
                  </a:lnTo>
                  <a:lnTo>
                    <a:pt x="148628" y="85204"/>
                  </a:lnTo>
                  <a:lnTo>
                    <a:pt x="111912" y="87515"/>
                  </a:lnTo>
                  <a:lnTo>
                    <a:pt x="113741" y="100596"/>
                  </a:lnTo>
                  <a:lnTo>
                    <a:pt x="141046" y="128968"/>
                  </a:lnTo>
                  <a:lnTo>
                    <a:pt x="173075" y="131889"/>
                  </a:lnTo>
                  <a:lnTo>
                    <a:pt x="189496" y="130619"/>
                  </a:lnTo>
                  <a:lnTo>
                    <a:pt x="225132" y="103517"/>
                  </a:lnTo>
                  <a:lnTo>
                    <a:pt x="227076" y="98336"/>
                  </a:lnTo>
                  <a:lnTo>
                    <a:pt x="227533" y="86423"/>
                  </a:lnTo>
                  <a:close/>
                </a:path>
                <a:path w="290194" h="132079">
                  <a:moveTo>
                    <a:pt x="289750" y="69507"/>
                  </a:moveTo>
                  <a:lnTo>
                    <a:pt x="238290" y="69507"/>
                  </a:lnTo>
                  <a:lnTo>
                    <a:pt x="238290" y="96901"/>
                  </a:lnTo>
                  <a:lnTo>
                    <a:pt x="289750" y="96901"/>
                  </a:lnTo>
                  <a:lnTo>
                    <a:pt x="289750" y="69507"/>
                  </a:lnTo>
                  <a:close/>
                </a:path>
              </a:pathLst>
            </a:custGeom>
            <a:solidFill>
              <a:srgbClr val="F3F3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8" name="object 4238"/>
            <p:cNvSpPr/>
            <p:nvPr/>
          </p:nvSpPr>
          <p:spPr>
            <a:xfrm>
              <a:off x="1055289" y="7657832"/>
              <a:ext cx="28575" cy="46355"/>
            </a:xfrm>
            <a:custGeom>
              <a:avLst/>
              <a:gdLst/>
              <a:ahLst/>
              <a:cxnLst/>
              <a:rect l="l" t="t" r="r" b="b"/>
              <a:pathLst>
                <a:path w="28575" h="46354">
                  <a:moveTo>
                    <a:pt x="13915" y="0"/>
                  </a:moveTo>
                  <a:lnTo>
                    <a:pt x="0" y="45810"/>
                  </a:lnTo>
                  <a:lnTo>
                    <a:pt x="27988" y="45810"/>
                  </a:lnTo>
                  <a:lnTo>
                    <a:pt x="13915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9" name="object 4239"/>
            <p:cNvSpPr/>
            <p:nvPr/>
          </p:nvSpPr>
          <p:spPr>
            <a:xfrm>
              <a:off x="1151496" y="7624781"/>
              <a:ext cx="107950" cy="127000"/>
            </a:xfrm>
            <a:custGeom>
              <a:avLst/>
              <a:gdLst/>
              <a:ahLst/>
              <a:cxnLst/>
              <a:rect l="l" t="t" r="r" b="b"/>
              <a:pathLst>
                <a:path w="107950" h="127000">
                  <a:moveTo>
                    <a:pt x="107492" y="99060"/>
                  </a:moveTo>
                  <a:lnTo>
                    <a:pt x="39471" y="99060"/>
                  </a:lnTo>
                  <a:lnTo>
                    <a:pt x="39471" y="73660"/>
                  </a:lnTo>
                  <a:lnTo>
                    <a:pt x="100787" y="73660"/>
                  </a:lnTo>
                  <a:lnTo>
                    <a:pt x="100787" y="46990"/>
                  </a:lnTo>
                  <a:lnTo>
                    <a:pt x="39471" y="46990"/>
                  </a:lnTo>
                  <a:lnTo>
                    <a:pt x="39471" y="26670"/>
                  </a:lnTo>
                  <a:lnTo>
                    <a:pt x="105549" y="26670"/>
                  </a:lnTo>
                  <a:lnTo>
                    <a:pt x="105549" y="0"/>
                  </a:lnTo>
                  <a:lnTo>
                    <a:pt x="0" y="0"/>
                  </a:lnTo>
                  <a:lnTo>
                    <a:pt x="0" y="26670"/>
                  </a:lnTo>
                  <a:lnTo>
                    <a:pt x="0" y="46990"/>
                  </a:lnTo>
                  <a:lnTo>
                    <a:pt x="0" y="73660"/>
                  </a:lnTo>
                  <a:lnTo>
                    <a:pt x="0" y="99060"/>
                  </a:lnTo>
                  <a:lnTo>
                    <a:pt x="0" y="127000"/>
                  </a:lnTo>
                  <a:lnTo>
                    <a:pt x="107492" y="127000"/>
                  </a:lnTo>
                  <a:lnTo>
                    <a:pt x="107492" y="99060"/>
                  </a:lnTo>
                  <a:close/>
                </a:path>
              </a:pathLst>
            </a:custGeom>
            <a:solidFill>
              <a:srgbClr val="F3F3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0" name="object 4240"/>
            <p:cNvSpPr/>
            <p:nvPr/>
          </p:nvSpPr>
          <p:spPr>
            <a:xfrm>
              <a:off x="1320121" y="7653656"/>
              <a:ext cx="38735" cy="69850"/>
            </a:xfrm>
            <a:custGeom>
              <a:avLst/>
              <a:gdLst/>
              <a:ahLst/>
              <a:cxnLst/>
              <a:rect l="l" t="t" r="r" b="b"/>
              <a:pathLst>
                <a:path w="38734" h="69850">
                  <a:moveTo>
                    <a:pt x="14931" y="0"/>
                  </a:moveTo>
                  <a:lnTo>
                    <a:pt x="0" y="0"/>
                  </a:lnTo>
                  <a:lnTo>
                    <a:pt x="0" y="69652"/>
                  </a:lnTo>
                  <a:lnTo>
                    <a:pt x="13769" y="69652"/>
                  </a:lnTo>
                  <a:lnTo>
                    <a:pt x="17308" y="69421"/>
                  </a:lnTo>
                  <a:lnTo>
                    <a:pt x="38354" y="39904"/>
                  </a:lnTo>
                  <a:lnTo>
                    <a:pt x="38354" y="28041"/>
                  </a:lnTo>
                  <a:lnTo>
                    <a:pt x="14931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241" name="object 4241"/>
          <p:cNvGrpSpPr/>
          <p:nvPr/>
        </p:nvGrpSpPr>
        <p:grpSpPr>
          <a:xfrm>
            <a:off x="529900" y="9621057"/>
            <a:ext cx="916940" cy="916940"/>
            <a:chOff x="529900" y="9621057"/>
            <a:chExt cx="916940" cy="916940"/>
          </a:xfrm>
        </p:grpSpPr>
        <p:sp>
          <p:nvSpPr>
            <p:cNvPr id="4242" name="object 4242"/>
            <p:cNvSpPr/>
            <p:nvPr/>
          </p:nvSpPr>
          <p:spPr>
            <a:xfrm>
              <a:off x="529900" y="9621057"/>
              <a:ext cx="916940" cy="916940"/>
            </a:xfrm>
            <a:custGeom>
              <a:avLst/>
              <a:gdLst/>
              <a:ahLst/>
              <a:cxnLst/>
              <a:rect l="l" t="t" r="r" b="b"/>
              <a:pathLst>
                <a:path w="916940" h="916940">
                  <a:moveTo>
                    <a:pt x="916726" y="0"/>
                  </a:moveTo>
                  <a:lnTo>
                    <a:pt x="0" y="0"/>
                  </a:lnTo>
                  <a:lnTo>
                    <a:pt x="0" y="916746"/>
                  </a:lnTo>
                  <a:lnTo>
                    <a:pt x="916726" y="916746"/>
                  </a:lnTo>
                  <a:lnTo>
                    <a:pt x="916726" y="0"/>
                  </a:lnTo>
                  <a:close/>
                </a:path>
              </a:pathLst>
            </a:custGeom>
            <a:solidFill>
              <a:srgbClr val="00A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3" name="object 4243"/>
            <p:cNvSpPr/>
            <p:nvPr/>
          </p:nvSpPr>
          <p:spPr>
            <a:xfrm>
              <a:off x="678192" y="9702450"/>
              <a:ext cx="733425" cy="810895"/>
            </a:xfrm>
            <a:custGeom>
              <a:avLst/>
              <a:gdLst/>
              <a:ahLst/>
              <a:cxnLst/>
              <a:rect l="l" t="t" r="r" b="b"/>
              <a:pathLst>
                <a:path w="733425" h="810895">
                  <a:moveTo>
                    <a:pt x="508850" y="7137"/>
                  </a:moveTo>
                  <a:lnTo>
                    <a:pt x="357060" y="0"/>
                  </a:lnTo>
                  <a:lnTo>
                    <a:pt x="259791" y="12153"/>
                  </a:lnTo>
                  <a:lnTo>
                    <a:pt x="224790" y="8369"/>
                  </a:lnTo>
                  <a:lnTo>
                    <a:pt x="185839" y="4660"/>
                  </a:lnTo>
                  <a:lnTo>
                    <a:pt x="128041" y="1612"/>
                  </a:lnTo>
                  <a:lnTo>
                    <a:pt x="80924" y="444"/>
                  </a:lnTo>
                  <a:lnTo>
                    <a:pt x="60820" y="952"/>
                  </a:lnTo>
                  <a:lnTo>
                    <a:pt x="20789" y="12407"/>
                  </a:lnTo>
                  <a:lnTo>
                    <a:pt x="3492" y="27978"/>
                  </a:lnTo>
                  <a:lnTo>
                    <a:pt x="3187" y="32956"/>
                  </a:lnTo>
                  <a:lnTo>
                    <a:pt x="2095" y="41465"/>
                  </a:lnTo>
                  <a:lnTo>
                    <a:pt x="1219" y="45923"/>
                  </a:lnTo>
                  <a:lnTo>
                    <a:pt x="0" y="50596"/>
                  </a:lnTo>
                  <a:lnTo>
                    <a:pt x="1219" y="54356"/>
                  </a:lnTo>
                  <a:lnTo>
                    <a:pt x="3594" y="60121"/>
                  </a:lnTo>
                  <a:lnTo>
                    <a:pt x="7112" y="67894"/>
                  </a:lnTo>
                  <a:lnTo>
                    <a:pt x="11061" y="79590"/>
                  </a:lnTo>
                  <a:lnTo>
                    <a:pt x="57937" y="114528"/>
                  </a:lnTo>
                  <a:lnTo>
                    <a:pt x="92989" y="133883"/>
                  </a:lnTo>
                  <a:lnTo>
                    <a:pt x="124231" y="153289"/>
                  </a:lnTo>
                  <a:lnTo>
                    <a:pt x="155422" y="168770"/>
                  </a:lnTo>
                  <a:lnTo>
                    <a:pt x="279844" y="148678"/>
                  </a:lnTo>
                  <a:lnTo>
                    <a:pt x="264172" y="117525"/>
                  </a:lnTo>
                  <a:lnTo>
                    <a:pt x="166966" y="133578"/>
                  </a:lnTo>
                  <a:lnTo>
                    <a:pt x="120065" y="86918"/>
                  </a:lnTo>
                  <a:lnTo>
                    <a:pt x="151257" y="106311"/>
                  </a:lnTo>
                  <a:lnTo>
                    <a:pt x="217360" y="94322"/>
                  </a:lnTo>
                  <a:lnTo>
                    <a:pt x="231940" y="98374"/>
                  </a:lnTo>
                  <a:lnTo>
                    <a:pt x="247015" y="101828"/>
                  </a:lnTo>
                  <a:lnTo>
                    <a:pt x="252869" y="102514"/>
                  </a:lnTo>
                  <a:lnTo>
                    <a:pt x="257581" y="102641"/>
                  </a:lnTo>
                  <a:lnTo>
                    <a:pt x="275793" y="102209"/>
                  </a:lnTo>
                  <a:lnTo>
                    <a:pt x="286994" y="101015"/>
                  </a:lnTo>
                  <a:lnTo>
                    <a:pt x="307555" y="97802"/>
                  </a:lnTo>
                  <a:lnTo>
                    <a:pt x="369112" y="85852"/>
                  </a:lnTo>
                  <a:lnTo>
                    <a:pt x="493636" y="85305"/>
                  </a:lnTo>
                  <a:lnTo>
                    <a:pt x="489521" y="38455"/>
                  </a:lnTo>
                  <a:lnTo>
                    <a:pt x="361073" y="31203"/>
                  </a:lnTo>
                  <a:lnTo>
                    <a:pt x="248234" y="31699"/>
                  </a:lnTo>
                  <a:lnTo>
                    <a:pt x="361048" y="19519"/>
                  </a:lnTo>
                  <a:lnTo>
                    <a:pt x="497268" y="26733"/>
                  </a:lnTo>
                  <a:lnTo>
                    <a:pt x="493560" y="65773"/>
                  </a:lnTo>
                  <a:lnTo>
                    <a:pt x="508850" y="7137"/>
                  </a:lnTo>
                  <a:close/>
                </a:path>
                <a:path w="733425" h="810895">
                  <a:moveTo>
                    <a:pt x="525437" y="241300"/>
                  </a:moveTo>
                  <a:lnTo>
                    <a:pt x="471208" y="300139"/>
                  </a:lnTo>
                  <a:lnTo>
                    <a:pt x="307098" y="148577"/>
                  </a:lnTo>
                  <a:lnTo>
                    <a:pt x="202526" y="258356"/>
                  </a:lnTo>
                  <a:lnTo>
                    <a:pt x="366649" y="413791"/>
                  </a:lnTo>
                  <a:lnTo>
                    <a:pt x="316306" y="468706"/>
                  </a:lnTo>
                  <a:lnTo>
                    <a:pt x="502932" y="432714"/>
                  </a:lnTo>
                  <a:lnTo>
                    <a:pt x="525437" y="241300"/>
                  </a:lnTo>
                  <a:close/>
                </a:path>
                <a:path w="733425" h="810895">
                  <a:moveTo>
                    <a:pt x="733044" y="552780"/>
                  </a:moveTo>
                  <a:lnTo>
                    <a:pt x="682104" y="467118"/>
                  </a:lnTo>
                  <a:lnTo>
                    <a:pt x="677748" y="361696"/>
                  </a:lnTo>
                  <a:lnTo>
                    <a:pt x="673811" y="353898"/>
                  </a:lnTo>
                  <a:lnTo>
                    <a:pt x="638606" y="337604"/>
                  </a:lnTo>
                  <a:lnTo>
                    <a:pt x="627151" y="337540"/>
                  </a:lnTo>
                  <a:lnTo>
                    <a:pt x="622617" y="337858"/>
                  </a:lnTo>
                  <a:lnTo>
                    <a:pt x="579247" y="363143"/>
                  </a:lnTo>
                  <a:lnTo>
                    <a:pt x="550684" y="395185"/>
                  </a:lnTo>
                  <a:lnTo>
                    <a:pt x="460705" y="561759"/>
                  </a:lnTo>
                  <a:lnTo>
                    <a:pt x="495719" y="565518"/>
                  </a:lnTo>
                  <a:lnTo>
                    <a:pt x="565251" y="448094"/>
                  </a:lnTo>
                  <a:lnTo>
                    <a:pt x="542251" y="518464"/>
                  </a:lnTo>
                  <a:lnTo>
                    <a:pt x="534593" y="553631"/>
                  </a:lnTo>
                  <a:lnTo>
                    <a:pt x="530885" y="592721"/>
                  </a:lnTo>
                  <a:lnTo>
                    <a:pt x="515607" y="666978"/>
                  </a:lnTo>
                  <a:lnTo>
                    <a:pt x="457784" y="788238"/>
                  </a:lnTo>
                  <a:lnTo>
                    <a:pt x="496709" y="791959"/>
                  </a:lnTo>
                  <a:lnTo>
                    <a:pt x="574027" y="674535"/>
                  </a:lnTo>
                  <a:lnTo>
                    <a:pt x="593191" y="604139"/>
                  </a:lnTo>
                  <a:lnTo>
                    <a:pt x="620725" y="674306"/>
                  </a:lnTo>
                  <a:lnTo>
                    <a:pt x="609600" y="795388"/>
                  </a:lnTo>
                  <a:lnTo>
                    <a:pt x="644690" y="810856"/>
                  </a:lnTo>
                  <a:lnTo>
                    <a:pt x="659612" y="662406"/>
                  </a:lnTo>
                  <a:lnTo>
                    <a:pt x="631863" y="553224"/>
                  </a:lnTo>
                  <a:lnTo>
                    <a:pt x="639419" y="498525"/>
                  </a:lnTo>
                  <a:lnTo>
                    <a:pt x="647014" y="451662"/>
                  </a:lnTo>
                  <a:lnTo>
                    <a:pt x="658888" y="502335"/>
                  </a:lnTo>
                  <a:lnTo>
                    <a:pt x="701992" y="564603"/>
                  </a:lnTo>
                  <a:lnTo>
                    <a:pt x="733044" y="55278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44" name="object 4244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560693" y="9699033"/>
              <a:ext cx="108970" cy="104206"/>
            </a:xfrm>
            <a:prstGeom prst="rect">
              <a:avLst/>
            </a:prstGeom>
          </p:spPr>
        </p:pic>
        <p:pic>
          <p:nvPicPr>
            <p:cNvPr id="4245" name="object 4245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271812" y="9929013"/>
              <a:ext cx="95452" cy="101483"/>
            </a:xfrm>
            <a:prstGeom prst="rect">
              <a:avLst/>
            </a:prstGeom>
          </p:spPr>
        </p:pic>
        <p:sp>
          <p:nvSpPr>
            <p:cNvPr id="4246" name="object 4246"/>
            <p:cNvSpPr/>
            <p:nvPr/>
          </p:nvSpPr>
          <p:spPr>
            <a:xfrm>
              <a:off x="745488" y="9842016"/>
              <a:ext cx="426720" cy="363220"/>
            </a:xfrm>
            <a:custGeom>
              <a:avLst/>
              <a:gdLst/>
              <a:ahLst/>
              <a:cxnLst/>
              <a:rect l="l" t="t" r="r" b="b"/>
              <a:pathLst>
                <a:path w="426719" h="363220">
                  <a:moveTo>
                    <a:pt x="239668" y="181376"/>
                  </a:moveTo>
                  <a:lnTo>
                    <a:pt x="243208" y="178363"/>
                  </a:lnTo>
                  <a:lnTo>
                    <a:pt x="247628" y="174599"/>
                  </a:lnTo>
                  <a:lnTo>
                    <a:pt x="252932" y="170085"/>
                  </a:lnTo>
                  <a:lnTo>
                    <a:pt x="259123" y="164822"/>
                  </a:lnTo>
                  <a:lnTo>
                    <a:pt x="266748" y="158325"/>
                  </a:lnTo>
                  <a:lnTo>
                    <a:pt x="276352" y="150144"/>
                  </a:lnTo>
                  <a:lnTo>
                    <a:pt x="287936" y="140279"/>
                  </a:lnTo>
                  <a:lnTo>
                    <a:pt x="301498" y="128729"/>
                  </a:lnTo>
                  <a:lnTo>
                    <a:pt x="316056" y="116330"/>
                  </a:lnTo>
                  <a:lnTo>
                    <a:pt x="330614" y="103936"/>
                  </a:lnTo>
                  <a:lnTo>
                    <a:pt x="345173" y="91546"/>
                  </a:lnTo>
                  <a:lnTo>
                    <a:pt x="359737" y="79159"/>
                  </a:lnTo>
                  <a:lnTo>
                    <a:pt x="373305" y="67598"/>
                  </a:lnTo>
                  <a:lnTo>
                    <a:pt x="408297" y="37791"/>
                  </a:lnTo>
                  <a:lnTo>
                    <a:pt x="424856" y="23706"/>
                  </a:lnTo>
                  <a:lnTo>
                    <a:pt x="426500" y="20334"/>
                  </a:lnTo>
                  <a:lnTo>
                    <a:pt x="426521" y="16355"/>
                  </a:lnTo>
                  <a:lnTo>
                    <a:pt x="426521" y="12387"/>
                  </a:lnTo>
                  <a:lnTo>
                    <a:pt x="424877" y="8984"/>
                  </a:lnTo>
                  <a:lnTo>
                    <a:pt x="421578" y="6177"/>
                  </a:lnTo>
                  <a:lnTo>
                    <a:pt x="419107" y="4062"/>
                  </a:lnTo>
                  <a:lnTo>
                    <a:pt x="415893" y="1350"/>
                  </a:lnTo>
                  <a:lnTo>
                    <a:pt x="411893" y="0"/>
                  </a:lnTo>
                  <a:lnTo>
                    <a:pt x="407108" y="0"/>
                  </a:lnTo>
                  <a:lnTo>
                    <a:pt x="402291" y="0"/>
                  </a:lnTo>
                  <a:lnTo>
                    <a:pt x="398312" y="1350"/>
                  </a:lnTo>
                  <a:lnTo>
                    <a:pt x="395129" y="4062"/>
                  </a:lnTo>
                  <a:lnTo>
                    <a:pt x="391598" y="7076"/>
                  </a:lnTo>
                  <a:lnTo>
                    <a:pt x="387179" y="10839"/>
                  </a:lnTo>
                  <a:lnTo>
                    <a:pt x="381877" y="15353"/>
                  </a:lnTo>
                  <a:lnTo>
                    <a:pt x="375695" y="20617"/>
                  </a:lnTo>
                  <a:lnTo>
                    <a:pt x="368069" y="27113"/>
                  </a:lnTo>
                  <a:lnTo>
                    <a:pt x="358465" y="35294"/>
                  </a:lnTo>
                  <a:lnTo>
                    <a:pt x="346882" y="45160"/>
                  </a:lnTo>
                  <a:lnTo>
                    <a:pt x="333319" y="56710"/>
                  </a:lnTo>
                  <a:lnTo>
                    <a:pt x="318767" y="69096"/>
                  </a:lnTo>
                  <a:lnTo>
                    <a:pt x="304214" y="81484"/>
                  </a:lnTo>
                  <a:lnTo>
                    <a:pt x="289659" y="93872"/>
                  </a:lnTo>
                  <a:lnTo>
                    <a:pt x="275101" y="106258"/>
                  </a:lnTo>
                  <a:lnTo>
                    <a:pt x="261539" y="117817"/>
                  </a:lnTo>
                  <a:lnTo>
                    <a:pt x="249958" y="127681"/>
                  </a:lnTo>
                  <a:lnTo>
                    <a:pt x="240360" y="135858"/>
                  </a:lnTo>
                  <a:lnTo>
                    <a:pt x="232746" y="142351"/>
                  </a:lnTo>
                  <a:lnTo>
                    <a:pt x="226554" y="147615"/>
                  </a:lnTo>
                  <a:lnTo>
                    <a:pt x="221248" y="152128"/>
                  </a:lnTo>
                  <a:lnTo>
                    <a:pt x="216827" y="155892"/>
                  </a:lnTo>
                  <a:lnTo>
                    <a:pt x="213291" y="158906"/>
                  </a:lnTo>
                  <a:lnTo>
                    <a:pt x="209751" y="155892"/>
                  </a:lnTo>
                  <a:lnTo>
                    <a:pt x="205331" y="152128"/>
                  </a:lnTo>
                  <a:lnTo>
                    <a:pt x="200027" y="147615"/>
                  </a:lnTo>
                  <a:lnTo>
                    <a:pt x="193837" y="142351"/>
                  </a:lnTo>
                  <a:lnTo>
                    <a:pt x="186205" y="135858"/>
                  </a:lnTo>
                  <a:lnTo>
                    <a:pt x="176599" y="127681"/>
                  </a:lnTo>
                  <a:lnTo>
                    <a:pt x="165017" y="117817"/>
                  </a:lnTo>
                  <a:lnTo>
                    <a:pt x="151461" y="106258"/>
                  </a:lnTo>
                  <a:lnTo>
                    <a:pt x="136897" y="93872"/>
                  </a:lnTo>
                  <a:lnTo>
                    <a:pt x="122340" y="81484"/>
                  </a:lnTo>
                  <a:lnTo>
                    <a:pt x="107789" y="69096"/>
                  </a:lnTo>
                  <a:lnTo>
                    <a:pt x="93243" y="56710"/>
                  </a:lnTo>
                  <a:lnTo>
                    <a:pt x="79669" y="45160"/>
                  </a:lnTo>
                  <a:lnTo>
                    <a:pt x="68081" y="35294"/>
                  </a:lnTo>
                  <a:lnTo>
                    <a:pt x="58481" y="27113"/>
                  </a:lnTo>
                  <a:lnTo>
                    <a:pt x="50867" y="20617"/>
                  </a:lnTo>
                  <a:lnTo>
                    <a:pt x="44673" y="15353"/>
                  </a:lnTo>
                  <a:lnTo>
                    <a:pt x="39365" y="10839"/>
                  </a:lnTo>
                  <a:lnTo>
                    <a:pt x="34944" y="7076"/>
                  </a:lnTo>
                  <a:lnTo>
                    <a:pt x="31412" y="4062"/>
                  </a:lnTo>
                  <a:lnTo>
                    <a:pt x="28208" y="1350"/>
                  </a:lnTo>
                  <a:lnTo>
                    <a:pt x="24208" y="0"/>
                  </a:lnTo>
                  <a:lnTo>
                    <a:pt x="19413" y="0"/>
                  </a:lnTo>
                  <a:lnTo>
                    <a:pt x="14627" y="0"/>
                  </a:lnTo>
                  <a:lnTo>
                    <a:pt x="10627" y="1350"/>
                  </a:lnTo>
                  <a:lnTo>
                    <a:pt x="7423" y="4062"/>
                  </a:lnTo>
                  <a:lnTo>
                    <a:pt x="4942" y="6198"/>
                  </a:lnTo>
                  <a:lnTo>
                    <a:pt x="1643" y="9004"/>
                  </a:lnTo>
                  <a:lnTo>
                    <a:pt x="0" y="12387"/>
                  </a:lnTo>
                  <a:lnTo>
                    <a:pt x="0" y="16355"/>
                  </a:lnTo>
                  <a:lnTo>
                    <a:pt x="0" y="20334"/>
                  </a:lnTo>
                  <a:lnTo>
                    <a:pt x="1643" y="23706"/>
                  </a:lnTo>
                  <a:lnTo>
                    <a:pt x="4942" y="26491"/>
                  </a:lnTo>
                  <a:lnTo>
                    <a:pt x="8478" y="29508"/>
                  </a:lnTo>
                  <a:lnTo>
                    <a:pt x="12898" y="33279"/>
                  </a:lnTo>
                  <a:lnTo>
                    <a:pt x="18204" y="37799"/>
                  </a:lnTo>
                  <a:lnTo>
                    <a:pt x="24397" y="43066"/>
                  </a:lnTo>
                  <a:lnTo>
                    <a:pt x="32022" y="49563"/>
                  </a:lnTo>
                  <a:lnTo>
                    <a:pt x="41625" y="57744"/>
                  </a:lnTo>
                  <a:lnTo>
                    <a:pt x="53206" y="67609"/>
                  </a:lnTo>
                  <a:lnTo>
                    <a:pt x="66762" y="79159"/>
                  </a:lnTo>
                  <a:lnTo>
                    <a:pt x="81329" y="91558"/>
                  </a:lnTo>
                  <a:lnTo>
                    <a:pt x="95893" y="103954"/>
                  </a:lnTo>
                  <a:lnTo>
                    <a:pt x="110451" y="116351"/>
                  </a:lnTo>
                  <a:lnTo>
                    <a:pt x="125001" y="128750"/>
                  </a:lnTo>
                  <a:lnTo>
                    <a:pt x="138575" y="140299"/>
                  </a:lnTo>
                  <a:lnTo>
                    <a:pt x="150165" y="150164"/>
                  </a:lnTo>
                  <a:lnTo>
                    <a:pt x="159772" y="158342"/>
                  </a:lnTo>
                  <a:lnTo>
                    <a:pt x="167398" y="164832"/>
                  </a:lnTo>
                  <a:lnTo>
                    <a:pt x="173580" y="170114"/>
                  </a:lnTo>
                  <a:lnTo>
                    <a:pt x="178884" y="174636"/>
                  </a:lnTo>
                  <a:lnTo>
                    <a:pt x="183309" y="178399"/>
                  </a:lnTo>
                  <a:lnTo>
                    <a:pt x="186852" y="181408"/>
                  </a:lnTo>
                  <a:lnTo>
                    <a:pt x="183309" y="184427"/>
                  </a:lnTo>
                  <a:lnTo>
                    <a:pt x="178884" y="188194"/>
                  </a:lnTo>
                  <a:lnTo>
                    <a:pt x="173580" y="192709"/>
                  </a:lnTo>
                  <a:lnTo>
                    <a:pt x="167398" y="197973"/>
                  </a:lnTo>
                  <a:lnTo>
                    <a:pt x="159772" y="204467"/>
                  </a:lnTo>
                  <a:lnTo>
                    <a:pt x="150165" y="212645"/>
                  </a:lnTo>
                  <a:lnTo>
                    <a:pt x="138575" y="222507"/>
                  </a:lnTo>
                  <a:lnTo>
                    <a:pt x="125001" y="234055"/>
                  </a:lnTo>
                  <a:lnTo>
                    <a:pt x="110451" y="246446"/>
                  </a:lnTo>
                  <a:lnTo>
                    <a:pt x="95893" y="258837"/>
                  </a:lnTo>
                  <a:lnTo>
                    <a:pt x="81329" y="271232"/>
                  </a:lnTo>
                  <a:lnTo>
                    <a:pt x="66762" y="283635"/>
                  </a:lnTo>
                  <a:lnTo>
                    <a:pt x="53206" y="295183"/>
                  </a:lnTo>
                  <a:lnTo>
                    <a:pt x="41625" y="305044"/>
                  </a:lnTo>
                  <a:lnTo>
                    <a:pt x="32022" y="313218"/>
                  </a:lnTo>
                  <a:lnTo>
                    <a:pt x="24397" y="319707"/>
                  </a:lnTo>
                  <a:lnTo>
                    <a:pt x="18204" y="324983"/>
                  </a:lnTo>
                  <a:lnTo>
                    <a:pt x="12898" y="329503"/>
                  </a:lnTo>
                  <a:lnTo>
                    <a:pt x="8478" y="333268"/>
                  </a:lnTo>
                  <a:lnTo>
                    <a:pt x="4942" y="336282"/>
                  </a:lnTo>
                  <a:lnTo>
                    <a:pt x="1664" y="339068"/>
                  </a:lnTo>
                  <a:lnTo>
                    <a:pt x="20" y="342450"/>
                  </a:lnTo>
                  <a:lnTo>
                    <a:pt x="31" y="346418"/>
                  </a:lnTo>
                  <a:lnTo>
                    <a:pt x="31" y="350408"/>
                  </a:lnTo>
                  <a:lnTo>
                    <a:pt x="1685" y="353790"/>
                  </a:lnTo>
                  <a:lnTo>
                    <a:pt x="4952" y="356596"/>
                  </a:lnTo>
                  <a:lnTo>
                    <a:pt x="7423" y="358732"/>
                  </a:lnTo>
                  <a:lnTo>
                    <a:pt x="17130" y="362941"/>
                  </a:lnTo>
                  <a:lnTo>
                    <a:pt x="19402" y="362941"/>
                  </a:lnTo>
                  <a:lnTo>
                    <a:pt x="21685" y="362941"/>
                  </a:lnTo>
                  <a:lnTo>
                    <a:pt x="34943" y="355718"/>
                  </a:lnTo>
                  <a:lnTo>
                    <a:pt x="39362" y="351952"/>
                  </a:lnTo>
                  <a:lnTo>
                    <a:pt x="44664" y="347432"/>
                  </a:lnTo>
                  <a:lnTo>
                    <a:pt x="50846" y="342157"/>
                  </a:lnTo>
                  <a:lnTo>
                    <a:pt x="58472" y="335668"/>
                  </a:lnTo>
                  <a:lnTo>
                    <a:pt x="93222" y="306084"/>
                  </a:lnTo>
                  <a:lnTo>
                    <a:pt x="122331" y="281295"/>
                  </a:lnTo>
                  <a:lnTo>
                    <a:pt x="136886" y="268899"/>
                  </a:lnTo>
                  <a:lnTo>
                    <a:pt x="151440" y="256505"/>
                  </a:lnTo>
                  <a:lnTo>
                    <a:pt x="165002" y="244961"/>
                  </a:lnTo>
                  <a:lnTo>
                    <a:pt x="176583" y="235100"/>
                  </a:lnTo>
                  <a:lnTo>
                    <a:pt x="186181" y="226923"/>
                  </a:lnTo>
                  <a:lnTo>
                    <a:pt x="193795" y="220433"/>
                  </a:lnTo>
                  <a:lnTo>
                    <a:pt x="199989" y="215163"/>
                  </a:lnTo>
                  <a:lnTo>
                    <a:pt x="205297" y="210645"/>
                  </a:lnTo>
                  <a:lnTo>
                    <a:pt x="209718" y="206877"/>
                  </a:lnTo>
                  <a:lnTo>
                    <a:pt x="213250" y="203857"/>
                  </a:lnTo>
                  <a:lnTo>
                    <a:pt x="216793" y="206877"/>
                  </a:lnTo>
                  <a:lnTo>
                    <a:pt x="221218" y="210645"/>
                  </a:lnTo>
                  <a:lnTo>
                    <a:pt x="226522" y="215163"/>
                  </a:lnTo>
                  <a:lnTo>
                    <a:pt x="232704" y="220433"/>
                  </a:lnTo>
                  <a:lnTo>
                    <a:pt x="240330" y="226923"/>
                  </a:lnTo>
                  <a:lnTo>
                    <a:pt x="249934" y="235100"/>
                  </a:lnTo>
                  <a:lnTo>
                    <a:pt x="261518" y="244961"/>
                  </a:lnTo>
                  <a:lnTo>
                    <a:pt x="275080" y="256505"/>
                  </a:lnTo>
                  <a:lnTo>
                    <a:pt x="289643" y="268899"/>
                  </a:lnTo>
                  <a:lnTo>
                    <a:pt x="304197" y="281295"/>
                  </a:lnTo>
                  <a:lnTo>
                    <a:pt x="318748" y="293690"/>
                  </a:lnTo>
                  <a:lnTo>
                    <a:pt x="333298" y="306084"/>
                  </a:lnTo>
                  <a:lnTo>
                    <a:pt x="346872" y="317633"/>
                  </a:lnTo>
                  <a:lnTo>
                    <a:pt x="358460" y="327493"/>
                  </a:lnTo>
                  <a:lnTo>
                    <a:pt x="368060" y="335668"/>
                  </a:lnTo>
                  <a:lnTo>
                    <a:pt x="375674" y="342157"/>
                  </a:lnTo>
                  <a:lnTo>
                    <a:pt x="381868" y="347432"/>
                  </a:lnTo>
                  <a:lnTo>
                    <a:pt x="387176" y="351952"/>
                  </a:lnTo>
                  <a:lnTo>
                    <a:pt x="391597" y="355718"/>
                  </a:lnTo>
                  <a:lnTo>
                    <a:pt x="395129" y="358732"/>
                  </a:lnTo>
                  <a:lnTo>
                    <a:pt x="396720" y="360072"/>
                  </a:lnTo>
                  <a:lnTo>
                    <a:pt x="398532" y="361119"/>
                  </a:lnTo>
                  <a:lnTo>
                    <a:pt x="400605" y="361852"/>
                  </a:lnTo>
                  <a:lnTo>
                    <a:pt x="402668" y="362564"/>
                  </a:lnTo>
                  <a:lnTo>
                    <a:pt x="404835" y="362941"/>
                  </a:lnTo>
                  <a:lnTo>
                    <a:pt x="407108" y="362941"/>
                  </a:lnTo>
                  <a:lnTo>
                    <a:pt x="409369" y="362941"/>
                  </a:lnTo>
                  <a:lnTo>
                    <a:pt x="421578" y="356596"/>
                  </a:lnTo>
                  <a:lnTo>
                    <a:pt x="424856" y="353811"/>
                  </a:lnTo>
                  <a:lnTo>
                    <a:pt x="426500" y="350418"/>
                  </a:lnTo>
                  <a:lnTo>
                    <a:pt x="426500" y="346439"/>
                  </a:lnTo>
                  <a:lnTo>
                    <a:pt x="426500" y="342450"/>
                  </a:lnTo>
                  <a:lnTo>
                    <a:pt x="424856" y="339068"/>
                  </a:lnTo>
                  <a:lnTo>
                    <a:pt x="421578" y="336282"/>
                  </a:lnTo>
                  <a:lnTo>
                    <a:pt x="418035" y="333266"/>
                  </a:lnTo>
                  <a:lnTo>
                    <a:pt x="413607" y="329495"/>
                  </a:lnTo>
                  <a:lnTo>
                    <a:pt x="408297" y="324974"/>
                  </a:lnTo>
                  <a:lnTo>
                    <a:pt x="402102" y="319707"/>
                  </a:lnTo>
                  <a:lnTo>
                    <a:pt x="394489" y="313209"/>
                  </a:lnTo>
                  <a:lnTo>
                    <a:pt x="384890" y="305033"/>
                  </a:lnTo>
                  <a:lnTo>
                    <a:pt x="373305" y="295171"/>
                  </a:lnTo>
                  <a:lnTo>
                    <a:pt x="359737" y="283614"/>
                  </a:lnTo>
                  <a:lnTo>
                    <a:pt x="345173" y="271220"/>
                  </a:lnTo>
                  <a:lnTo>
                    <a:pt x="330614" y="258824"/>
                  </a:lnTo>
                  <a:lnTo>
                    <a:pt x="316056" y="246428"/>
                  </a:lnTo>
                  <a:lnTo>
                    <a:pt x="301498" y="234034"/>
                  </a:lnTo>
                  <a:lnTo>
                    <a:pt x="287936" y="222478"/>
                  </a:lnTo>
                  <a:lnTo>
                    <a:pt x="276352" y="212612"/>
                  </a:lnTo>
                  <a:lnTo>
                    <a:pt x="266748" y="204436"/>
                  </a:lnTo>
                  <a:lnTo>
                    <a:pt x="259123" y="197952"/>
                  </a:lnTo>
                  <a:lnTo>
                    <a:pt x="252932" y="192676"/>
                  </a:lnTo>
                  <a:lnTo>
                    <a:pt x="247628" y="188156"/>
                  </a:lnTo>
                  <a:lnTo>
                    <a:pt x="243208" y="184390"/>
                  </a:lnTo>
                  <a:lnTo>
                    <a:pt x="239668" y="181376"/>
                  </a:lnTo>
                </a:path>
              </a:pathLst>
            </a:custGeom>
            <a:ln w="3175">
              <a:solidFill>
                <a:srgbClr val="00000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7" name="object 4247"/>
            <p:cNvSpPr/>
            <p:nvPr/>
          </p:nvSpPr>
          <p:spPr>
            <a:xfrm>
              <a:off x="743760" y="9840592"/>
              <a:ext cx="430530" cy="366395"/>
            </a:xfrm>
            <a:custGeom>
              <a:avLst/>
              <a:gdLst/>
              <a:ahLst/>
              <a:cxnLst/>
              <a:rect l="l" t="t" r="r" b="b"/>
              <a:pathLst>
                <a:path w="430530" h="366395">
                  <a:moveTo>
                    <a:pt x="23182" y="0"/>
                  </a:moveTo>
                  <a:lnTo>
                    <a:pt x="19276" y="356"/>
                  </a:lnTo>
                  <a:lnTo>
                    <a:pt x="8083" y="6083"/>
                  </a:lnTo>
                  <a:lnTo>
                    <a:pt x="8701" y="5863"/>
                  </a:lnTo>
                  <a:lnTo>
                    <a:pt x="7099" y="7224"/>
                  </a:lnTo>
                  <a:lnTo>
                    <a:pt x="7392" y="6701"/>
                  </a:lnTo>
                  <a:lnTo>
                    <a:pt x="753" y="16376"/>
                  </a:lnTo>
                  <a:lnTo>
                    <a:pt x="324" y="19685"/>
                  </a:lnTo>
                  <a:lnTo>
                    <a:pt x="3968" y="25109"/>
                  </a:lnTo>
                  <a:lnTo>
                    <a:pt x="5465" y="26941"/>
                  </a:lnTo>
                  <a:lnTo>
                    <a:pt x="188580" y="182832"/>
                  </a:lnTo>
                  <a:lnTo>
                    <a:pt x="5465" y="338670"/>
                  </a:lnTo>
                  <a:lnTo>
                    <a:pt x="3916" y="340544"/>
                  </a:lnTo>
                  <a:lnTo>
                    <a:pt x="0" y="346083"/>
                  </a:lnTo>
                  <a:lnTo>
                    <a:pt x="450" y="349413"/>
                  </a:lnTo>
                  <a:lnTo>
                    <a:pt x="7413" y="358941"/>
                  </a:lnTo>
                  <a:lnTo>
                    <a:pt x="7130" y="358428"/>
                  </a:lnTo>
                  <a:lnTo>
                    <a:pt x="10334" y="360900"/>
                  </a:lnTo>
                  <a:lnTo>
                    <a:pt x="17067" y="365350"/>
                  </a:lnTo>
                  <a:lnTo>
                    <a:pt x="20617" y="365779"/>
                  </a:lnTo>
                  <a:lnTo>
                    <a:pt x="31077" y="361821"/>
                  </a:lnTo>
                  <a:lnTo>
                    <a:pt x="214977" y="205281"/>
                  </a:lnTo>
                  <a:lnTo>
                    <a:pt x="398919" y="361821"/>
                  </a:lnTo>
                  <a:lnTo>
                    <a:pt x="409338" y="365873"/>
                  </a:lnTo>
                  <a:lnTo>
                    <a:pt x="412887" y="365465"/>
                  </a:lnTo>
                  <a:lnTo>
                    <a:pt x="421348" y="359800"/>
                  </a:lnTo>
                  <a:lnTo>
                    <a:pt x="422866" y="358428"/>
                  </a:lnTo>
                  <a:lnTo>
                    <a:pt x="422583" y="358941"/>
                  </a:lnTo>
                  <a:lnTo>
                    <a:pt x="429201" y="349287"/>
                  </a:lnTo>
                  <a:lnTo>
                    <a:pt x="429630" y="345958"/>
                  </a:lnTo>
                  <a:lnTo>
                    <a:pt x="425987" y="340513"/>
                  </a:lnTo>
                  <a:lnTo>
                    <a:pt x="424510" y="338670"/>
                  </a:lnTo>
                  <a:lnTo>
                    <a:pt x="241395" y="182800"/>
                  </a:lnTo>
                  <a:lnTo>
                    <a:pt x="424510" y="26941"/>
                  </a:lnTo>
                  <a:lnTo>
                    <a:pt x="426060" y="25077"/>
                  </a:lnTo>
                  <a:lnTo>
                    <a:pt x="429986" y="19538"/>
                  </a:lnTo>
                  <a:lnTo>
                    <a:pt x="429557" y="16219"/>
                  </a:lnTo>
                  <a:lnTo>
                    <a:pt x="422563" y="6680"/>
                  </a:lnTo>
                  <a:lnTo>
                    <a:pt x="422866" y="7203"/>
                  </a:lnTo>
                  <a:lnTo>
                    <a:pt x="421296" y="5863"/>
                  </a:lnTo>
                  <a:lnTo>
                    <a:pt x="421903" y="6083"/>
                  </a:lnTo>
                  <a:lnTo>
                    <a:pt x="410458" y="638"/>
                  </a:lnTo>
                  <a:lnTo>
                    <a:pt x="406542" y="282"/>
                  </a:lnTo>
                  <a:lnTo>
                    <a:pt x="400165" y="3225"/>
                  </a:lnTo>
                  <a:lnTo>
                    <a:pt x="398019" y="4460"/>
                  </a:lnTo>
                  <a:lnTo>
                    <a:pt x="215019" y="160330"/>
                  </a:lnTo>
                  <a:lnTo>
                    <a:pt x="31978" y="4460"/>
                  </a:lnTo>
                  <a:lnTo>
                    <a:pt x="29768" y="3162"/>
                  </a:lnTo>
                  <a:lnTo>
                    <a:pt x="23182" y="0"/>
                  </a:lnTo>
                  <a:close/>
                </a:path>
              </a:pathLst>
            </a:custGeom>
            <a:solidFill>
              <a:srgbClr val="061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655</Words>
  <Application>Microsoft Office PowerPoint</Application>
  <PresentationFormat>Benutzerdefiniert</PresentationFormat>
  <Paragraphs>197</Paragraphs>
  <Slides>6</Slides>
  <Notes>0</Notes>
  <HiddenSlides>0</HiddenSlides>
  <MMClips>0</MMClips>
  <ScaleCrop>false</ScaleCrop>
  <HeadingPairs>
    <vt:vector size="6" baseType="variant">
      <vt:variant>
        <vt:lpstr>Verwendete Schriftarten</vt:lpstr>
      </vt:variant>
      <vt:variant>
        <vt:i4>6</vt:i4>
      </vt:variant>
      <vt:variant>
        <vt:lpstr>Design</vt:lpstr>
      </vt:variant>
      <vt:variant>
        <vt:i4>1</vt:i4>
      </vt:variant>
      <vt:variant>
        <vt:lpstr>Folientitel</vt:lpstr>
      </vt:variant>
      <vt:variant>
        <vt:i4>6</vt:i4>
      </vt:variant>
    </vt:vector>
  </HeadingPairs>
  <TitlesOfParts>
    <vt:vector size="13" baseType="lpstr">
      <vt:lpstr>Arial</vt:lpstr>
      <vt:lpstr>Calibri</vt:lpstr>
      <vt:lpstr>FS Albert</vt:lpstr>
      <vt:lpstr>FSAlbert-BoldItalic</vt:lpstr>
      <vt:lpstr>FSAlbert-ExtraBold</vt:lpstr>
      <vt:lpstr>Times New Roman</vt:lpstr>
      <vt:lpstr>Office Theme</vt:lpstr>
      <vt:lpstr>PowerPoint-Präsentation</vt:lpstr>
      <vt:lpstr>Was muss im Brandfall  beachtet werden?</vt:lpstr>
      <vt:lpstr>Was muss im Brandfall  beachtet werden?</vt:lpstr>
      <vt:lpstr>Wie verhalte ich mich im Falle  einer Evakuation?</vt:lpstr>
      <vt:lpstr>Was muss ich bei Unfällen  unternehmen?</vt:lpstr>
      <vt:lpstr>Was muss ich bei Unfällen  unternehmen?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210813_hslu_sicherheit_folien_dk.indd</dc:title>
  <dc:creator>Stojan Janet HSLU</dc:creator>
  <cp:lastModifiedBy>Stojan Janet HSLU</cp:lastModifiedBy>
  <cp:revision>1</cp:revision>
  <dcterms:created xsi:type="dcterms:W3CDTF">2021-09-20T12:05:27Z</dcterms:created>
  <dcterms:modified xsi:type="dcterms:W3CDTF">2021-09-21T12:50:41Z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2021-09-20T00:00:00Z</vt:filetime>
  </property>
  <property fmtid="{D5CDD505-2E9C-101B-9397-08002B2CF9AE}" pid="3" name="Creator">
    <vt:lpwstr>Adobe InDesign 16.3 (Macintosh)</vt:lpwstr>
  </property>
  <property fmtid="{D5CDD505-2E9C-101B-9397-08002B2CF9AE}" pid="4" name="LastSaved">
    <vt:filetime>2021-09-20T00:00:00Z</vt:filetime>
  </property>
</Properties>
</file>